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2" r:id="rId2"/>
    <p:sldId id="319" r:id="rId3"/>
    <p:sldId id="320" r:id="rId4"/>
    <p:sldId id="276" r:id="rId5"/>
    <p:sldId id="321" r:id="rId6"/>
    <p:sldId id="277" r:id="rId7"/>
    <p:sldId id="283" r:id="rId8"/>
    <p:sldId id="278" r:id="rId9"/>
    <p:sldId id="312" r:id="rId10"/>
    <p:sldId id="271" r:id="rId11"/>
    <p:sldId id="313" r:id="rId12"/>
    <p:sldId id="314" r:id="rId13"/>
    <p:sldId id="317" r:id="rId14"/>
    <p:sldId id="279" r:id="rId15"/>
    <p:sldId id="280" r:id="rId16"/>
    <p:sldId id="281" r:id="rId17"/>
    <p:sldId id="309" r:id="rId18"/>
    <p:sldId id="318" r:id="rId19"/>
    <p:sldId id="270" r:id="rId20"/>
    <p:sldId id="298" r:id="rId21"/>
    <p:sldId id="362" r:id="rId22"/>
    <p:sldId id="323" r:id="rId23"/>
    <p:sldId id="363" r:id="rId24"/>
    <p:sldId id="364" r:id="rId25"/>
    <p:sldId id="366" r:id="rId26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29:51.76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26902 2254 6447 0,'0'0'576'0,"0"0"-576"0,0 0 0 0,0 0 0 0,1-11 1248 0,1 2 144 16,-1 1 16-16,-1 8 16 0,2-7-528 0,1-2-96 15,-3 9-32-15,3-8 0 0,-1-2-192 0,-2 10-64 16,0 0 0-16,5-5 0 0,-5 5-48 0,0 0-16 16,0 0 0-16,0 0 0 0,0 0-32 0,0 0-16 15,0 0 0-15,0 0 0 0,0 0 112 0,-1 15 0 16,0-1 16-16,-2 3 0 0,-1-1 32 0,-1 3 0 15,1 4 0-15,-1 0 0 0,-2-1-176 0,-1 4-48 16,0-2 0-16,1 4 0 0,-3-2-144 0,1 1-16 16,-1-1-16-16,-2 0 0 0,-1 2 48 0,1-3 16 0,-1-2 0 15,0-1 0-15,1-3-32 0,-1 0 0 0,-1-3 0 16,1 2 0-16,2 0-48 0,1 0-16 16,-1-6 0-16,2 0 0 0,2-1-128 0,0-1 160 15,4-1-160-15,-4-1 160 0,7-8-160 0,-1 10 128 0,1-10-128 0,0 11 128 16,0-11 0-16,4 11 0 0,2-2 0 15,1-4 0-15,1 0-128 0,1 1 192 0,3-2-192 0,0 1 192 16,1 0-192-16,2 0 192 0,1-2-192 0,0-1 192 16,2 3-192-16,1-1 192 0,0 0-192 0,0 0 192 15,-1-2-192-15,1 1 0 0,0-1 144 0,2 3-144 16,0-1 0-16,-1-1 0 0,-2-1 0 0,1 1 128 16,0-1 0-16,2 5 0 0,-1-3 0 0,0 1 0 15,-1-2-128-15,-1 3 0 0,0-3 0 0,-1-1 0 16,-2-1 0-16,-1 0 128 0,-1 0-128 0,-1-1 0 15,0 0-304-15,-2 0-128 0,0 0-16 16,-10 0-16-16,11-1-1584 0,-11 1-320 0,9-4-64 0</inkml:trace>
  <inkml:trace contextRef="#ctx0" brushRef="#br0" timeOffset="281.14">26737 2689 16575 0,'0'0'1472'0,"-10"0"-1168"15,10 0-304-15,0 0 0 0,-7-3 720 0,7 3 96 0,0 0 16 16,0 0 0-16,0 0-320 0,13-8-64 0,0 1-16 0,3-2 0 16,5 2 256-16,1 0 48 0,3-3 16 0,1 3 0 15,2-5-112-15,5 2 0 0,4 0-16 0,3-3 0 16,2 3-272-16,2-2-48 0,2 2-16 0,0 3 0 15,-3-2-288-15,-1 2 0 0,-3 4 128 0,-5-3-128 16,-3 1 0-16,-4 3 0 0,-3-1 0 0,-4 3 0 31,2-1-592-31,-6 1-32 0,-3-3 0 0,-3 1 0 16,-1-3-1760-16,0 1-368 0</inkml:trace>
  <inkml:trace contextRef="#ctx0" brushRef="#br0" timeOffset="497.7">26878 2299 19807 0,'0'0'880'0,"0"0"176"0,0 0-848 0,6-7-208 16,2-1 0-16,2 1 0 0,4-3 368 0,1 2 16 16,6-3 16-16,2 1 0 0,4-3 304 0,5 0 48 15,4 3 16-15,3-3 0 0,2-1-192 0,0 4-48 16,1 0 0-16,-2 2 0 0,-2-2-528 0,-1 4 0 15,-4-2 0-15,-1 3 0 16,-1 4-1472-16,-2-2-384 0,-1 2-96 0,-2 0-16 0</inkml:trace>
  <inkml:trace contextRef="#ctx0" brushRef="#br0" timeOffset="742.07">27840 2467 19343 0,'0'0'1728'0,"9"14"-1392"0,3-1-336 0,0 4 0 16,2 3 240-16,0 1-32 0,0-1 0 0,1-1 0 16,-1-1-80-16,0 2 0 0,0-1-128 0,0-1 192 15,3 0-192-15,-2 0 128 0,-2-1-128 0,1-1 0 16,1-4 128-16,-2 1-128 0,-1 1 0 0,2-2 0 15,0 0 0-15,-3 2 0 0,0-7-176 0,-1 0-5920 16,0 0-1200-16</inkml:trace>
  <inkml:trace contextRef="#ctx0" brushRef="#br0" timeOffset="994.25">28253 2356 13823 0,'-14'1'608'0,"14"-1"128"0,-7 4-592 0,-2 1-144 15,0 1 0-15,-1 7 0 0,0-1 1872 0,-2 2 352 16,-4 3 64-16,0 6 16 0,-3 3-1184 0,-1 4-224 0,-2-3-64 16,2 3 0-16,0-3-224 0,-1 2-48 0,0 3-16 0,0-1 0 15,4-2-256-15,-1 1-48 0,0-3-16 0,5 0 0 16,2-4-224-16,2-3 0 0,-1-4 0 0,1-3 0 31,1-1-528-31,8-12-160 0,0 0-16 0,0 0-10976 0</inkml:trace>
  <inkml:trace contextRef="#ctx0" brushRef="#br0" timeOffset="1415.32">28594 2422 16127 0,'0'0'704'0,"0"0"160"0,0 0-688 0,-8 8-176 0,1-1 0 0,-2-2 0 0,1 2 496 0,-1 2 64 16,-1 3 16-16,0 1 0 0,0 4 64 0,1-1 0 15,-1 2 16-15,0 2 0 0,-1-1-16 0,4 2-16 16,0-2 0-16,2 0 0 0,1 0-128 0,1 0-32 15,0-1 0-15,3-4 0 0,1-3-256 0,3 1-48 16,1-7-16-16,-5-5 0 0,10 3 16 0,3-4 0 16,-1-3 0-16,2-1 0 0,0-5 64 0,0 0 16 15,1-3 0-15,0-2 0 0,-1-2-96 0,0 2-16 16,-1-1 0-16,-1 0 0 0,0 0-128 0,-2 2 0 16,-2-1 0-16,-1 5 128 0,0 1-128 0,-7 9 0 15,2-7 0-15,-2 7 0 0,0 0 128 0,0 0-128 16,0 0 0-16,7 13 128 0,-2 2-128 0,-2 3 0 0,0 1 0 0,0 3 0 15,-1-1 0-15,1 0 0 0,-1-1 176 16,3-1-176-16,-1 3 0 0,2-5 0 0,0-3 0 0,0 0 0 16,1-2-128-16,2-1-32 0,0-3 0 0,3 0 0 31,-1-6-448-31,3-1-96 0,-1-2 0 0,0 0-10496 0</inkml:trace>
  <inkml:trace contextRef="#ctx0" brushRef="#br0" timeOffset="1931.55">29125 2534 12895 0,'0'0'1152'0,"0"0"-928"0,0 0-224 0,3 15 0 0,-2 0 592 0,-1 1 80 16,-2-2 16-16,-1-2 0 0,-2 2 16 0,-1 2 0 15,-2 0 0-15,0-1 0 0,-1 2 16 0,1-3 16 16,-3 0 0-16,1 0 0 0,1 0 160 0,0-3 16 16,3-2 16-16,0-2 0 0,6-7-368 0,0 0-80 15,-5 7-16-15,5-7 0 0,0 0-192 0,0 0-32 16,0 0-16-16,-2-14 0 0,2 0 32 0,2-1 16 16,3-3 0-16,0 0 0 0,1 2-272 0,3-1 160 15,1 2-160-15,2 0 128 0,-2 1-128 0,0 1 0 0,1 4 0 0,0-2 0 16,1 3 0-16,0-1 0 0,-2 5 0 15,1 2 128-15,-1 2-128 0,-10 0 0 0,0 0 0 0,13 9 0 16,-3 2 0-16,-2 1 0 0,-2-2 0 0,-2 4 0 16,-1-1 0-16,-3-1 0 0,-2 2 0 0,1 0 0 15,-1-1 144-15,-1-3-144 0,3 0 160 0,0-10-160 16,0 0 144-16,0 0-144 0,0 0 128 0,0 0-128 16,0 0 336-16,0 0-16 0,9-6 0 0,1-3 0 15,2-4-64-15,-1 2 0 0,0-3-16 0,2-1 0 16,1 1-240-16,0 1 144 0,0 1-144 0,0 0 128 15,-1 4-128-15,0 2 0 0,-2 3 0 0,0 6 0 16,1 2 208-16,-2 2-32 0,-1 7-16 0,0 3 0 16,0 2-16-16,-2 1 0 0,0 6 0 0,-2 0 0 15,0 1-144-15,0 0 128 0,0-4-128 0,3 1 128 0,-3 1-128 16,1-6-224-16,0-1 48 0,5-5-9184 16,0-7-1840-16</inkml:trace>
  <inkml:trace contextRef="#ctx0" brushRef="#br0" timeOffset="2568.3">30471 2329 12895 0,'0'0'1152'0,"0"0"-928"0,0 0-224 0,0 0 0 0,0 0 1376 0,9-11 224 15,-1 2 64-15,2-4 0 0,-1-3-1088 0,4-3-224 16,-1-4-32-16,4-4-16 0,0 2 80 0,2-3 0 16,0 2 16-16,1-4 0 0,2-2-32 0,1-2-16 15,0-3 0-15,-2 6 0 0,2 1 48 0,-3 2 16 16,0 2 0-16,-1 7 0 0,-2 2-32 0,-1 0 0 16,-2 4 0-16,0 6 0 0,-3 0-128 0,-10 7-16 15,0 0-16-15,0 0 0 0,11 9-96 0,-4 3 0 16,-5-1-128-16,-2 6 192 0,-1 3 32 0,0 7 0 0,-4 3 0 0,0 6 0 15,-3 3-224-15,-1 3 176 16,0 5-176-16,-2 1 160 0,-1 3-160 0,1 1 0 16,-1 0 0-16,2-2 0 0,0-7-384 0,1 0 32 0,2-4 16 0,-2-4 0 15,4-2 96-15,-1-5 32 0,1-2 0 0,2-6 0 32,-1-2-304-32,1-2-64 0,2-3-16 0,-2 0 0 15,2-1-1792-15,1-12-368 0,0 0-64 0,0 0 0 0</inkml:trace>
  <inkml:trace contextRef="#ctx0" brushRef="#br0" timeOffset="2795.8">30521 2763 23951 0,'0'0'2128'0,"0"0"-1696"0,0 0-432 0,9-3 0 0,0 1 496 0,2 0 16 16,2 1 0-16,0-1 0 0,1-2 320 0,2 2 64 15,2 1 0-15,2 0 16 0,1-2-288 0,3 3-64 16,0-2-16-16,3-3 0 0,4 2-176 0,1 1-48 16,0-1 0-16,1 1 0 0,1 0-320 0,-3-2 0 15,-1-2 0-15,-3 1 0 0,1 1-256 0,-3-2-112 16,-3-2-16-16,-2 2-13536 0</inkml:trace>
  <inkml:trace contextRef="#ctx0" brushRef="#br0" timeOffset="4735.46">26868 3572 8287 0,'0'0'736'0,"0"0"-592"0,0 0-144 0,0 0 0 15,-5-5 1520-15,5 5 272 0,0 0 48 0,0 0 16 16,0 0-1040-16,0 0-208 0,0 0-32 0,0 0-16 15,0 0-192-15,0 0-48 0,-8 5 0 0,8-5 0 16,-5 13 0-16,2 1-16 0,1-3 0 0,-1 5 0 16,3 3-32-16,0 0 0 0,0 2 0 0,0 1 0 15,0 0-144-15,0-1-128 0,0 0 144 0,-1 0-144 16,-1-4 240-16,0-3-48 0,0-2-16 0,-2 1 0 16,0-5 336-16,4-8 64 0,-4 9 0 0,4-9 16 15,0 0-48-15,0 0-16 0,0 0 0 0,0 0 0 16,5-12-192-16,2 1-32 0,-1-2-16 0,2-3 0 0,-1-3-112 15,2-2-32-15,0 0 0 0,1 0 0 0,0 2-144 0,1 1 0 16,0 1 0-16,-1 3 0 0,2 3 0 0,-1 1 0 16,-1 5 0-16,-10 5 0 0,0 0 0 0,12 3 0 15,-2 3 0-15,0 7 0 0,-1 6 0 0,-3 6 0 16,-2 1 0-16,-1 3 0 0,-2-2 0 0,-1 4 160 16,-1 4-160-16,-2-2 160 0,1-3-160 0,-1 0 0 15,0-3 144-15,2-4-144 0,2-5 0 0,2-3 144 16,-2-6-144-16,-1-9 0 0,10 8 0 0,2-6 0 15,1-3 0-15,1-6-8000 16,2-5-1696-16</inkml:trace>
  <inkml:trace contextRef="#ctx0" brushRef="#br0" timeOffset="5109">27585 3637 15375 0,'0'0'320'0,"0"0"80"0,0 0 16 0,0 0 32 0,0 0-448 0,-8 4 0 0,2 4 0 0,-2-2 0 16,-1 5 144-16,0 0-144 0,0 3 128 0,0 2-128 15,2 2 208-15,-2 1-32 0,-2 1-16 0,2 2 0 16,0 1 192-16,1-2 32 0,4 1 16 0,-1 0 0 0,4-6-16 0,2-1 0 15,4-2 0-15,2-4 0 0,4 0-64 0,-1-4 0 16,2-4-16-16,2-2 0 0,1-3 288 0,3-3 64 16,0-1 16-16,2-6 0 0,-4-1-96 0,5-3 0 15,-3-1-16-15,-1 0 0 0,-1-2-240 0,-1 2-64 16,-4-4 0-16,-3 1 0 0,-4 0 304 0,-3 3 48 16,-5 0 16-16,0 2 0 0,-3 3 208 0,-3 4 64 15,-4-1 0-15,2 3 0 0,-1-1-592 0,-1 5-112 16,-1 1-32-16,2 0 0 15,1 0-576-15,0 2-112 0,1 2-32 0,1 3-8432 16,10-4-1696-16</inkml:trace>
  <inkml:trace contextRef="#ctx0" brushRef="#br0" timeOffset="5550.91">28975 3584 7359 0,'0'0'656'0,"-11"4"-528"0,-3-2-128 0,0 3 0 0,0-1 2624 0,-1 1 480 16,-2 5 96-16,-1 0 32 0,-1 3-2256 0,-1 2-448 15,-2 1-80-15,2 1-32 0,0 3-192 0,1-1-32 16,1 0-16-16,3 0 0 0,4-1 48 0,4-1 16 15,0 1 0-15,5-3 0 0,2-3-80 0,4 1-16 16,3-1 0-16,3-3 0 0,2 0-144 0,3-3 192 16,4-1-192-16,3 2 192 0,-1-5-64 0,4 1-128 15,-1-3 192-15,1 1-64 0,-1-2-288 0,-1-2-64 0,-1-2-16 16,-2-2-6512-16,-2 2-1312 0</inkml:trace>
  <inkml:trace contextRef="#ctx0" brushRef="#br0" timeOffset="5942.13">29385 3338 21183 0,'0'0'944'0,"0"0"192"0,0 0-912 0,-5 13-224 0,-2 0 0 0,2 0 0 15,0 4 288-15,0 2 16 0,-1 3 0 0,-2 2 0 0,0 5-304 0,-1 1 160 16,-1 0-160-16,-1 3 128 0,-3 0-128 0,2-1 0 16,2 2 144-16,0-1-144 0,0-1 0 0,2-1 128 15,2-10-128-15,1-2 0 0,1-2 0 0,1-4 144 16,1-6-144-16,2-7 0 0,0 0 352 0,0 0-32 16,0 0-16-16,0 0 0 0,11-7 208 0,1-5 64 15,0-1 0-15,1-2 0 0,4 0-416 0,-1-2-160 16,1-2 128-16,-1 3-128 0,0 1 0 0,-1 1 0 15,-1 3-144-15,0 3 144 0,-2 2 0 0,1 3 0 16,0 5 0-16,0 2 0 0,-1 0 0 0,0 6 144 16,-2 0-16-16,0 4 0 0,-4 4-128 0,2 1 0 15,-2 1 144-15,1 1-144 0,-1-1 0 0,-1-1 0 16,0 1 0-16,0-2 0 16,0-3-512-16,1-1-64 0,1-1 0 0</inkml:trace>
  <inkml:trace contextRef="#ctx0" brushRef="#br0" timeOffset="6321.42">29991 3675 6447 0,'0'0'576'0,"0"0"-576"0,0 0 0 0,0 0 0 15,0 0 3168-15,0 0 528 0,0 0 96 0,-12 2 32 0,4 0-3056 16,8-2-624-16,-9 6-144 0,-1 0 0 0,-2 1 0 0,3 5 0 16,2 2 0-16,0 0 0 0,1-3 0 0,-1 3 192 15,0 3-192-15,3-3 192 0,3-4 16 0,1 1 16 16,0-11 0-16,5 9 0 0,2-1-48 0,-7-8-16 16,12 1 0-16,-1-1 0 0,1 0 160 0,-1-5 48 15,2-5 0-15,-2 1 0 0,1-4-16 0,-2-2 0 16,-1-3 0-16,0 2 0 0,-2-1-112 0,1 3-32 15,-2 0 0-15,1 1 0 0,-2 2 48 0,0 5 0 16,-5 6 0-16,0 0 0 0,0 0 176 0,0 0 32 16,0 0 16-16,0 0 0 0,5 8-160 0,0 5-48 15,-5 2 0-15,0 3 0 0,0 1-272 0,0 2 128 16,0-1-128-16,1-1 0 0,1-3 0 0,0 0 0 16,2-2 0-16,2-5 0 15,-6-9-768-15,11 7-128 0,0-4 0 0,2-6-11056 0</inkml:trace>
  <inkml:trace contextRef="#ctx0" brushRef="#br0" timeOffset="6690.22">30531 3481 18431 0,'0'0'1632'0,"0"0"-1312"0,0 0-320 0,1 14 0 16,-1 2 832-16,-1 0 80 0,-1 0 32 0,-2 2 0 0,-1 2-400 0,-3-1-80 16,-1-1-16-16,0 0 0 0,0-2-80 0,0 4-32 15,2-4 0-15,1-1 0 0,-1-2 48 0,1-2 16 16,-1 1 0-16,7-12 0 0,0 0 48 0,0 0 0 16,0 0 0-16,0 0 0 0,0 0-128 0,0 0 0 15,9-10-16-15,2-2 0 0,-3 2-16 0,4-5 0 16,-2 0 0-16,0 1 0 0,2 1-288 0,-2-1 128 15,-3 0-128-15,2 2 0 0,0 4 0 0,-1 3 0 16,-8 5 0-16,11-4 0 0,1 6 0 0,-3 5 0 16,0 1 0-16,-3 5 0 0,0 1 0 0,-1 4 0 15,-1 0 0-15,-1 2 0 0,-2 0 0 0,0 1 0 16,-1-3 0-16,1 1 0 16,-1-4-624-16,3-1-16 0,0 0-16 0,2-7-7776 15,-5-7-1552-15</inkml:trace>
  <inkml:trace contextRef="#ctx0" brushRef="#br0" timeOffset="7137.23">31232 3541 17503 0,'0'0'768'0,"0"0"176"0,0 0-752 0,0 0-192 0,0 0 0 0,0 0 0 15,0 0 1040-15,0 0 176 0,0 0 48 0,0 0 0 16,-9 2-992-16,-2-1-272 0,-1-1 0 0,0 0 128 0,1 0-128 16,-1 3 0-16,2-2 0 0,0 4 128 0,0 3 64 15,-3 0 16-15,3 4 0 0,-1 0 0 0,0 2 32 0,3 1 0 16,-1 0 0-16,2-1 0 0,2-2-64 0,1 0-16 16,3 0 0-16,2-5 0 0,-1-7-160 0,0 0 0 15,0 0 144-15,13 0-144 0,1-2 208 0,1-1-16 16,-2-6-16-16,1 2 0 0,0-5-32 0,1 2 0 15,2-4 0-15,-1 0 0 0,-2-1-144 0,-1 2 128 16,0 1-128-16,-1-1 128 0,0 5-128 0,-1-1 0 16,-2 3 144-16,-9 6-144 0,9-3 256 0,-9 3 0 15,0 0-16-15,0 0 0 0,8 9 256 0,-3 3 48 16,-1 6 16-16,-3 1 0 0,-1 0-368 0,-1 4-64 16,-1 3 0-16,-1-2-128 0,-3 4 144 0,0-1-144 15,-2 1 0-15,0-3 144 0,-3 5-144 0,0-5 160 0,0 2-160 16,-2-4 160-16,0-2 80 0,0 1 16 0,-1 2 0 0,2-4 0 15,-2 2-80-15,1-2-16 0,2-2 0 16,-1-1 0-16,-2-2-160 0,3 0 0 0,1-2-160 16,-3-4-9120-16,0-3-1840 0</inkml:trace>
  <inkml:trace contextRef="#ctx0" brushRef="#br0" timeOffset="7823.22">31586 3697 14735 0,'0'0'1312'0,"0"0"-1056"0,0 0-256 0,0 0 0 15,12 5 736-15,0-4 96 0,0-1 0 0,-1-4 16 0,1 1-272 16,2-2-64-16,0-4-16 0,2 0 0 0,2-3 0 16,0 1 0-16,0-4 0 0,-1-1 0 0,0-1-112 0,-2-1 0 15,-1 3-16-15,-4 1 0 0,0 1-112 0,-2 0 0 16,-4 0-16-16,-2 5 0 0,-2-3 272 0,-3 8 48 15,-5-3 16-15,-2 5 0 0,-3 1 0 0,-2 5 16 16,-4 4 0-16,-2 3 0 0,-1 2-256 0,0 2-48 16,0 3-16-16,3 3 0 0,0 2-272 0,3 3 128 15,0-3-128-15,8 2 0 0,-1 1 0 0,5 0 0 16,3-4 0-16,3-4 0 0,3 1 0 0,3-3 0 16,2-3 0-16,3-4 0 15,2-1-384-15,4-3-16 0,1 0-16 0</inkml:trace>
  <inkml:trace contextRef="#ctx0" brushRef="#br0" timeOffset="8537.6">27323 4599 13823 0,'0'0'1216'16,"0"0"-960"-16,-10-7-256 0,2 2 0 0,8 5 1376 0,-9-3 224 0,-1-1 64 0,0 3 0 16,-2 0-928-16,0 1-176 0,-5 1-48 0,-1 2 0 15,1-1-192-15,-3 1-64 0,0 2 0 0,0 4 0 16,-1-2 16-16,1 5 0 0,0-1 0 0,1-1 0 15,1 3-64-15,3-3-16 0,2 0 0 0,4 2 0 16,3-5-192-16,6-7 0 0,-3 12 128 0,3-12-128 16,3 10 0-16,3 0 0 0,0-5 0 0,6 4 0 15,2-2 0-15,2-1 176 0,2 2-176 0,1-2 160 16,4 4-160-16,-1-1 192 0,-2 1-192 0,-1-2 192 0,0 2-192 16,-2-2 160-16,-5 3-160 0,-1-3 160 15,-6 2-32-15,-2-4 0 0,-3-6 0 0,-2 14 0 0,-2 0 224 16,-6-2 32-16,-4 0 16 0,-3 4 0 0,-3-1-80 0,-2-3-32 15,-2 2 0-15,0-2 0 0,0-3-288 0,1 0 160 16,2-5-160-16,3-4 128 0,2-3-128 0,4-2 160 16,-1-3-160-16,2 1 160 15,-1-6-640-15,5 1-128 0,1 2-32 0,4-2 0 16,-2 1-896-16,3 0-176 0,1 11-32 0</inkml:trace>
  <inkml:trace contextRef="#ctx0" brushRef="#br0" timeOffset="8861.18">27536 4706 12831 0,'0'0'576'0,"0"0"112"0,0 0-560 16,0 0-128-16,8 10 0 0,-2 2 0 0,-2 0 592 0,-1 0 96 0,-1 1 16 0,0 2 0 15,-2 0-48-15,1-2 0 0,-2 0 0 0,3 1 0 16,2 1 32-16,0-1 0 0,0-3 0 0,2 2 0 15,0-4-48-15,3 0 0 0,1-2 0 0,0 1 0 16,1-5-16-16,0-1-16 0,1-1 0 0,-1-2 0 16,-1-1 160-16,0-1 16 0,0-5 16 0,-1 2 0 15,-1-2-96-15,0-2-32 0,-2 4 0 0,-1-6 0 16,-1 0-224-16,-3 0-32 0,-3-2-16 0,-1-1 0 16,-2 1-32-16,-1 3-16 0,-3-3 0 0,1 0 0 0,0 2-48 0,0 3-16 15,-1-3 0-15,2 3 0 0,2 1-288 0,5 8 0 16,-7-4 0-16,7 4 0 15,-8-2-640-15,8 2-144 0,0 0-32 0,0 0-8672 16,0 0-1744-16</inkml:trace>
  <inkml:trace contextRef="#ctx0" brushRef="#br0" timeOffset="9259.61">28505 4406 19295 0,'0'0'848'0,"0"0"176"0,0 0-816 0,-1 12-208 0,-1-2 0 0,-1 4 0 16,-2 2 576-16,-2 2 80 0,1 1 16 0,-1 5 0 16,0 4-48-16,0 0-16 0,1 3 0 0,1 1 0 0,-1-2-208 0,-1-1-32 15,2 4-16-15,0 0 0 0,0 2-224 0,1-4-128 16,-2-1 160-16,1-1-160 0,0-5 128 0,0-4-128 15,1-2 0-15,0-4 144 0,-1-1-144 0,1-5 0 16,4-8 0-16,0 0 0 16,0 0-640-16,0 0-96 0,0 0-32 0</inkml:trace>
  <inkml:trace contextRef="#ctx0" brushRef="#br0" timeOffset="9701.51">28452 4447 3679 0,'0'0'320'0,"0"0"-320"0,0 0 0 0,0 0 0 0,0 0 2096 0,0 0 336 15,0 0 80-15,0 0 16 0,0 0-1392 0,0 0-288 16,11-5-48-16,-1 1-16 0,0-4 48 0,4 1 0 16,2-3 0-16,3 1 0 0,1-4-176 0,3 1-16 15,1 2-16-15,3-4 0 0,1 0-112 0,0 3-32 16,0-3 0-16,2 3 0 0,2 2-128 0,-2-3-32 16,-3 5 0-16,-1-4 0 0,-6 5-320 0,-1 0-128 15,-3 1 0-15,-2 1-6832 16,-2 2-1360-16</inkml:trace>
  <inkml:trace contextRef="#ctx0" brushRef="#br0" timeOffset="9898.32">28441 4692 19343 0,'0'0'848'0,"0"0"192"0,0 0-832 0,0 0-208 0,0 0 0 0,0 0 0 16,14-4 1152-16,0-2 176 0,3-2 32 0,2-1 16 15,3-1-896-15,2-5-176 0,1 0-48 0,3 0 0 16,3-2-256-16,2-1 0 0,-4 0 0 0,4 1 0 16,1 1-160-16,-1 2-144 0,-3-1-16 0,-1 4-6976 15,-3 1-1376-15</inkml:trace>
  <inkml:trace contextRef="#ctx0" brushRef="#br0" timeOffset="10256.02">28941 4767 15663 0,'0'0'688'0,"0"0"144"0,0 0-656 0,0 0-176 0,6 13 0 0,-6-13 0 0,7 5 832 0,-7-5 128 15,11 3 16-15,1-3 16 0,0-3-640 0,-2-2-128 16,3-8-32-16,-1 3 0 0,2-3 96 0,0-1 16 15,1 0 0-15,-1 2 0 0,-1-4-96 0,-2-1-16 16,0 0 0-16,-2 1 0 0,-1 2-192 0,-3 3 176 0,-4 0-176 0,-1 2 160 16,-1 3 80-16,1 6 16 0,-9-3 0 0,-1 3 0 15,-2 1 48-15,0 6 16 0,-6 3 0 0,3 1 0 16,-2 3-160-16,1 4-32 0,-2 1 0 0,1 4 0 16,2-1 64-16,1 1 16 0,0 3 0 0,1-2 0 15,1 1-208-15,4-3 176 0,-1-1-176 0,5-3 160 16,3-3-160-16,4-4 0 0,2 1 0 0,2-6 0 15,2 0 0-15,3-3 0 0,2-3 0 0,0-4 0 16,2-6 0-16,3 0 0 0,2-2 0 0,1-3-7584 16,3 0-1488-16</inkml:trace>
  <inkml:trace contextRef="#ctx0" brushRef="#br0" timeOffset="10689.83">29577 4277 18431 0,'0'0'1632'0,"0"0"-1312"16,0 0-320-16,1 10 0 0,-1 1 320 0,-1 4-16 15,-2 1 0-15,-1 3 0 0,-2 2 176 0,-2 2 32 16,1 4 16-16,-2-2 0 0,0 5-64 0,1-2-16 16,-1 2 0-16,0 3 0 0,0 0-128 0,1-2-48 15,-1-2 0-15,0 1 0 0,-1-5-96 0,1-1-32 0,0-1 0 0,4-6 0 16,1-1-144-16,1-9 0 0,3-7 144 0,0 0-144 16,0 0 176-16,0 0-48 0,0 0 0 0,11-10 0 15,0-1 32-15,0-5 0 0,0 1 0 0,0 1 0 16,0 1-160-16,1 2 0 0,-2 0 0 0,0 3 0 15,0 3 0-15,1 1 192 0,0 4-192 0,0 5 192 16,0 0-16-16,0 7 0 0,-1-2 0 0,-1 4 0 16,-1 2-176-16,-4 3 192 0,-3-1-192 0,-2 1 192 15,-5-1 48-15,0 0 16 0,-3 0 0 0,-1 1 0 16,-1-3-48-16,-1 1 0 0,1-5 0 0,1-1 0 16,1 0-208-16,0-7-256 0,-1-4 48 0,1-3-12384 15</inkml:trace>
  <inkml:trace contextRef="#ctx0" brushRef="#br0" timeOffset="11224.25">30020 4565 18431 0,'0'0'816'0,"0"0"160"0,0 0-784 0,3-10-192 0,2 1 0 0,2-1 0 16,2 2 640-16,0-1 96 0,3 3 16 0,-1-3 0 16,1 0-576-16,0 0-176 0,2 0 0 0,-1 4 0 15,0-2 208-15,-1 3-64 0,0 3-16 0,-1 1 0 16,-1 2 0-16,3 4-128 0,-3 3 192 0,-2 0-64 16,-3 4-128-16,0 3 0 0,-4 4 144 0,-2 0-144 15,-4 3 128-15,-1 0-128 0,-6-2 128 0,2 3-128 16,-4-1 0-16,-1-1 144 0,0-2-144 0,-2 2 0 0,-1-2 320 15,4-1-64-15,-1-2 0 0,1-1 0 0,1 2 96 16,2-4 16-16,2-1 0 0,3-4 0 16,1 0-144-16,5-9-32 0,-4 6 0 0,4-6 0 0,0 0-192 0,0 0 176 15,0 0-176-15,7 9 160 0,1-4-16 16,2 1 0-16,0-3 0 0,3-1 0 0,1 0-16 16,0-1 0-16,1-1 0 0,0-1 0 0,1-1-128 0,-1-1 0 15,-1 0 144-15,0 0-144 0,-1 0 0 0,-2-2 0 16,-2-2 0-16,4 2-7984 15,-1 0-1616-15</inkml:trace>
  <inkml:trace contextRef="#ctx0" brushRef="#br0" timeOffset="11690.88">30563 4451 21535 0,'5'-12'960'0,"0"2"192"0,3 1-928 0,-3-1-224 0,1 5 0 0,-6 5 0 15,0 0 272-15,0 0 16 0,0 0 0 0,0 0 0 16,7 10 272-16,-4 4 48 0,-3 1 16 0,-1 2 0 16,-1-1-304-16,-4 3-48 0,3 3-16 0,0-2 0 15,1-1-16-15,2-1-16 0,1 0 0 0,3-3 0 16,-1-1-224-16,4 0 128 0,0-6-128 0,2 0 0 15,-9-8 0-15,13 2 128 0,1-3-128 0,0-3 0 16,0-5 208-16,1 0 0 0,3-2 0 0,-1-3 0 0,-1 0-208 16,1-3 176-16,-3-2-176 0,-2 1 160 0,-2 6-160 15,1-4-176-15,-5-1 48 0,2 0 0 0,-3 2 128 0,1 1 0 16,-1 0 0-16,-4 1-128 0,2-2 128 16,-2 3 128-16,-1 4-128 0,0 8 176 0,0-11-176 15,0 11 0-15,0 0-192 0,0 0 192 0,0 0 0 0,0 0 160 16,0 0 16-16,-5 13 0 0,0 0-176 0,-1 1 192 15,-1 4-192-15,-2 3 192 0,-2 1 0 0,3 2 16 16,-2 5 0-16,0 0 0 0,-1 3 64 0,-1 1 16 16,-1 0 0-16,1 4 0 0,-2 3-96 0,1 3-32 15,-1-4 0-15,1-1 0 0,2-2-160 0,1 0 0 0,0-9 0 16,2-1 128-16,3-4-128 0,2-3-224 0,3-4 48 16,0-2-8832-1,0-13-1760-15</inkml:trace>
  <inkml:trace contextRef="#ctx0" brushRef="#br0" timeOffset="13057.87">31471 4474 13823 0,'0'0'608'0,"0"0"128"0,0 0-592 0,0 0-144 0,0 0 0 0,3-11 0 15,-3 11 960-15,-3-7 176 0,3 7 16 0,0 0 16 16,0 0 48-16,-9-5 0 0,-2 3 0 0,3 4 0 16,-3 3-512-16,0 1-80 0,-3 6-32 0,0-1 0 15,-1 4-272-15,-2 4-48 0,1 4-16 0,-1 1 0 16,1 0 64-16,-2 3 16 0,3-1 0 0,-2 4 0 15,1 2-192-15,2 2-144 0,1-2 192 0,1 0-192 16,1 0 128-16,1-1-128 0,2-4 0 0,4 2 0 16,2-7 0-16,2-1 0 0,2-1 0 0,2-4 0 0,2-2 0 15,2 1-224-15,1-2 32 0,2-4 16 16,0 1-560-16,3-6-112 0,-2-3-32 16,2-2-10000-16</inkml:trace>
  <inkml:trace contextRef="#ctx0" brushRef="#br0" timeOffset="13573.45">31657 4569 16127 0,'0'0'704'0,"0"0"160"0,0 0-688 0,0 0-176 0,-3 11 0 16,-3 1 0-16,0 2 576 0,0 1 64 0,-2 2 32 0,-1 0 0 16,-2 4 64-16,-2 0 16 0,0 6 0 0,-2 0 0 15,-1 3-48-15,2 2-16 0,1-4 0 0,3 2 0 16,0 2-336-16,1-6-64 0,1 0-16 0,4-4 0 16,3-2-272-16,2-1 0 0,3-2 128 0,1-2-128 15,-1-6 0-15,-4-9 0 0,10 6-128 0,2-4 128 16,-1-6 0-16,0-1 0 0,1-3-128 0,-2-3 128 15,3 0 0-15,-2-1 160 0,-1-3-32 0,1 1 0 16,-3-2-128-16,0 2 0 0,-2-1 144 0,1 0-144 16,-5 1 0-16,1 4 0 0,-1-2 0 0,-2 12 128 15,0 0-128-15,0 0 0 0,0 0 0 0,0 0 0 0,0 0 0 16,0 0 144-16,0 12-144 0,0 0 160 16,0 2-160-16,2 0 160 0,-2 0-160 0,2-2 160 15,1 0-160-15,1 0 0 0,-4-12 0 0,6 9 0 0,2-2 0 0,-8-7 0 16,0 0 0-16,12 2 0 0,0-6 0 0,0 0 0 15,0-1 0-15,-1-1 0 0,-1-6 0 0,-1 1 0 16,0-1 0-16,-1 0 0 0,-1-2 0 0,0-2 0 16,-2 0 0-16,0 1 0 0,-1-2 0 0,-2-1 128 15,0-3-128-15,0 2 0 0,-2 0 208 0,0-1-32 16,-2 3-16-16,2 0 0 0,0 4-160 0,3 1 0 16,0-1 0-16,0 5 128 15,0-2-496-15,-3 10-96 0,4-5-32 0</inkml:trace>
  <inkml:trace contextRef="#ctx0" brushRef="#br0" timeOffset="13908.89">31875 4959 16575 0,'0'0'1472'16,"9"0"-1168"-16,2 0-304 0,2 0 0 0,1 0 704 0,0-1 96 0,0-2 16 0,0-1 0 15,-3-1-608-15,1 0-208 0,-2-4 144 0,0 1-144 0,0-3 0 0,-2 2 0 16,-2-2 0-16,-1 3 0 0,-1-2 0 0,-1 1 0 16,0-2 0-16,-3 11 0 0,0 0 0 0,-5-8 0 15,5 8 144-15,-7-6-16 0,-2 3 416 0,-3 6 96 16,-2 3 0-16,0 2 16 0,-1 3-352 0,-1-1-80 15,-2 3-16-15,1 4 0 0,2-1-208 0,2 1 0 16,1-5 128-16,-1 2-128 0,5-1 0 0,3 1 0 16,0-4 0-16,5 2 0 0,0-12-256 15,0 0-80-15,0 0-32 0</inkml:trace>
  <inkml:trace contextRef="#ctx0" brushRef="#br0" timeOffset="14411.81">32261 4934 14735 0,'0'0'640'0,"0"0"160"16,0 0-640-16,-10 7-160 0,2-2 0 0,1 3 0 0,-2-2 496 0,0 6 64 0,0-2 16 0,-1 4 0 15,-2-1-352-15,2-2-64 0,0 2-16 0,0 1 0 16,-2-4 128-16,4 0 32 0,0 2 0 0,2-4 0 16,6-8-96-16,-7 13-16 0,3-4 0 0,4-9 0 15,0 0-48-15,0 0-16 0,0 0 0 0,0 0 0 16,0 0 320-16,7 12 48 0,-7-12 16 0,10 2 0 16,-1-3 64-16,0-3 32 0,-2-2 0 0,2-3 0 0,0 0-400 0,0-1-80 15,0-3 0-15,-3-1-128 0,1-3 128 0,0 2-128 16,0-6 0-16,-1 0 0 0,3 0 0 0,-1 0 0 15,0 0 128-15,1-5-128 0,1 2 0 0,-6 8 0 16,4-1 0-16,-4-2 0 0,1-1 0 0,1-7 0 16,-2-2 0-16,0-3 0 0,0-5 128 0,-1-25-128 15,3 14 0-15,-5 9 0 0,1 9 0 0,1 4 0 16,-2 9 0-16,2 5 0 0,-2 3 0 0,0 4 0 16,1 3 0-16,-2 3 0 0,-2 3 272 0,1 3-48 15,-3 1-16-15,-1 6 0 0,-1 3-64 0,-2 4-16 16,2 3 0-16,1-6 0 0,0 8-128 0,-1 0 0 15,0 5 0-15,0 4 0 0,-2 1 0 0,1 3 0 0,-1 1 0 16,-5 30 0-16,3-13 0 0,2-11 0 0,5-10 0 0,0-5 0 31,2-9-368-31,1-22-144 0,2 21-48 0,-2-21 0 16,0 0-624-16,0 0-128 0,0 0-32 0,0 0 0 0</inkml:trace>
  <inkml:trace contextRef="#ctx0" brushRef="#br0" timeOffset="14841.78">32382 4069 18367 0,'0'0'816'0,"-9"0"160"0,9 0-784 0,0 0-192 16,-8 5 0-16,8-5 0 0,-6 9 0 0,2 3 0 15,2-2 0-15,0 4 0 0,4 0 448 0,1 2 64 16,3 2 0-16,2 5 0 0,4 3 128 0,2 3 48 0,2 4 0 0,2 4 0 15,1 3-112-15,3 5-32 0,1-3 0 0,0 6 0 16,0 2-128-16,-1 9-32 0,-1 6 0 0,-2 5 0 16,-4 1-160-16,-4-5-32 0,-2-8-16 0,-2 0 0 15,-3 3 128-15,-4 0 16 0,-6 5 16 0,-1 2 0 16,-5-5 16-16,-4-3 0 0,-7-8 0 0,-4-6 0 16,-1-2-32-16,-2-2 0 0,-3 0 0 0,-2 4 0 15,-1 0-320-15,14-20-320 0,-3 0 64 0</inkml:trace>
  <inkml:trace contextRef="#ctx0" brushRef="#br0" timeOffset="86496.57">4973 374 11967 0,'0'0'1072'0,"-4"-9"-864"0,4 9-208 0,-3-6 0 0,3 6 256 16,0 0 16-16,-1-10 0 0,1 10 0 0,0 0-272 0,0 0 0 15,0 0 128-15,0 0-128 0,0 0 192 0,-1-8 0 16,-3-1-16-16,4 9 0 0,0 0 224 0,0 0 48 15,-4-8 16-15,4 8 0 0,0 0-16 0,-8-9 0 16,8 9 0-16,-8-7 0 0,0 1-32 0,8 6-16 16,-9-3 0-16,0 1 0 0,-1-1-256 0,-1 1-144 15,-2 0 160-15,-1 1-160 0,-1 1 128 0,-2 1-128 16,-2-1 0-16,0 0 144 0,0 0-144 0,-1 2 0 16,-1 0 0-16,-2-2 128 0,0 0 176 0,-1-1 16 15,0 0 16-15,0 1 0 0,1 0-192 0,-1 0-144 16,-1-2 192-16,-1 2-192 0,-2 2 192 0,-1-2-192 0,-2 0 192 15,1 0-192-15,-2 1 144 0,0 0-144 0,1-1 0 16,-1 0 144-16,0-1-16 0,0 1 0 0,-3-1 0 0,-1-1 0 16,3 0 128-16,1-2 32 0,2 2 0 0,-1 0 0 15,-1 2-80-15,1 0-16 0,-1 2 0 0,0 0 0 16,0 3-192-16,1 0 0 0,-1 0 0 0,1 3 0 16,1-3 0-16,-1 0 0 0,-1 2 0 0,3-1 0 15,-1-2 0-15,2 1 128 0,1 0-128 0,3-1 0 16,1-2 0-16,1 2 0 0,2-1 0 15,2 0 0-15,0 1 0 0,2 0 0 0,2 0 0 0,1 2 0 16,1-1 0-16,0 2 0 0,3-1 0 0,-1-1 0 16,2 1 0-16,0 2 0 0,0-3 0 0,4 0 0 15,-1 3 160-15,1-3-160 0,0 1 160 0,2 3-160 16,-2-2 192-16,1 3-48 0,2-3-16 0,-3 11 0 0,2 0 0 16,1-2 0-16,-2 1 0 0,1 2 0 0,2 1-128 15,-2 2 192-15,1 5-192 0,1-1 192 0,0 5-64 0,0 2-128 16,-1 2 192-16,-1 2-64 0,1 0-128 15,0 3 0-15,0 3 0 0,-2-2 0 0,-1 2 0 0,0 1 128 16,1 1-128-16,-1 3 0 0,-3 2 0 0,1-1 0 16,0 1 128-16,-2 1-128 0,2-1 0 0,-2 4 0 15,-1 0 0-15,2 4 0 0,-1 1 0 0,-1 0 0 16,-1 1 144-16,0 1-144 0,-2-4 128 0,1 4-128 16,-2 4 128-16,0-4-128 0,1 2 160 0,-1 1-32 15,-5 4-128-15,3 0 192 0,0-2 16 0,-1-1 0 0,1 2 0 16,1 3 0-16,2-1 48 0,0-1 0 15,1-2 0-15,0 0 0 0,1-1-64 0,0-2 0 0,-1 1 0 16,2-4 0-16,-1-3-48 0,2 2-16 0,-2-2 0 16,2-4 0-16,-2-1-128 0,2-1 128 0,-3-2-128 0,1-1 128 15,0 0-128-15,-2-5 0 0,2 1 0 0,-3-5 128 16,2-1-128-16,-1-1 0 0,1 0 144 0,1-4-144 16,0 0 0-16,-1-5 144 0,1 1-144 0,1-5 0 15,2 2 160-15,0-5-160 0,1 2 128 0,0-2-128 16,-2-2 0-16,3-2 128 0,0 1-128 0,0-3 0 15,0-1 0-15,1-1 0 0,0-4 128 0,0 1-128 16,4-10 0-16,0 10 0 0,0 1 144 0,0 0-144 16,0-11 0-16,5 10 0 0,0 2 0 0,2-5 128 15,-2 3-128-15,1-3 0 0,-6-7 128 0,10 10-128 16,1-4 144-16,-1 3-144 0,0-1 192 0,1 3-192 16,3-4 224-16,2 0-64 0,-1 2-16 0,5 0 0 15,1 0-144-15,1 2 128 0,3 0-128 0,1 0 128 0,2-2-128 16,4 2 128-16,4 2-128 0,2-3 128 0,2 2-128 0,5-5 0 15,1 1 144-15,1-3-144 0,0 1 144 0,1 1-144 16,2-3 192-16,0-1-192 0,1 4 208 0,3-1-64 16,3-3-16-16,-1-2 0 0,-2 1-128 0,-1 0 128 15,-6-1-128-15,0-1 128 0,-2 0-128 0,0 0 0 16,-3 1 0-16,0 0 0 0,0-2 144 0,0 1-144 16,1 0 160-16,-1 0-160 0,-1 0 144 0,-3-1-144 15,-4-2 128-15,-1 2-128 0,-1-1 128 0,-2 2-128 16,-3-3 128-16,-2 3-128 0,0 0 128 0,-4 0-128 15,-2 1 0-15,-2 1 128 0,-4-2-400 0,-3 1-96 16,-10-1-16-16,0 0-9536 0,7 7-1904 0</inkml:trace>
  <inkml:trace contextRef="#ctx0" brushRef="#br0" timeOffset="88510.6">19704 1588 5519 0,'-7'-9'496'0,"0"-3"-496"16,-2 1 0-16,0 0 0 0,0 1 816 0,1 2 64 15,0 3 16-15,-1-1 0 0,1-1-144 0,-2 5-32 16,2-2 0-16,-2 0 0 0,2 3-448 0,-2-2-80 15,1 2-32-15,0 0 0 0,1 0-160 0,0 1 0 16,-2-2 0-16,2 2 0 0,-3-1 128 0,0 0-128 16,1-2 192-16,-1 3-64 0,1-2-128 0,-2 2 0 15,2-2 0-15,1 2 128 0,0-1 192 0,9 1 16 16,0 0 16-16,0 0 0 0,0 0 272 0,0 0 48 16,0 0 16-16,0 0 0 0,0 0 208 0,0 0 32 0,14 0 16 0,3 0 0 15,1 3-224-15,2 1-32 0,2-1-16 0,3 0 0 16,3 2-160-16,4 1-16 0,3-1-16 0,3-1 0 15,3 0-176-15,2 1-48 0,7-1 0 0,3-2 0 16,3 2 16-16,-1 0 0 0,-2 0 0 0,2 0 0 16,2 0 96-16,4 1 16 0,1 1 0 0,6-2 0 15,3 0-224-15,0-1-32 0,-1 3-128 0,0-4 192 16,1-1-48-16,3-1-16 0,2 0 0 0,2 0 0 16,-1 0-128-16,1-1 0 0,-2 0 144 0,-1 0-144 15,0 1 144-15,1 0-144 0,4-2 192 0,-2 2-192 16,-4 0 192-16,-2 2-64 0,-1-2 0 0,4 0-128 15,2 0 224-15,-1 1-64 0,-1 0-16 0,-1 2 0 16,-1-2 0-16,4 1 0 0,0 0 0 0,4 0 0 0,3 3-144 16,-1-2 160-16,-7-1-160 0,3 0 160 0,1 1-160 0,4 1 160 15,2 1-160-15,-2-2 160 0,-4-2-160 0,0 2 0 16,-1-1 144-16,4 1-144 0,1-1 128 0,1 2-128 16,-5-4 128-16,1 0-128 0,-2 0 0 0,4 1 0 15,1 2 0-15,-2-3 0 0,-2 0 0 0,-1 0 0 16,-1 1 0-16,2 2 128 0,1-1-128 0,3 1 176 15,1 1-176-15,-1-2 192 0,-1 1 672 0,1 1 144 16,3-1 16-16,4 2 16 16,-1-1-1648-16,1-1-336 0,-8 1-64 0,2-2-16 0,0 3 832 15,2-2 192-15,-1-3 0 0,-3 0 0 0,-6-1 0 0,0 1 0 16,-1 2 0-16,4 1 0 0,3 3 160 0,-3 0-160 0,-1-3 128 0,-2 1-128 16,1 7 128-16,-5-3-128 0,1 3 128 15,0-3-128-15,-3-1 0 0,-5 0 128 0,-5-3-128 16,-4 1 0-16,-3 4 0 0,-6-4 0 0,-5 2 128 15,-2 0-128-15,-4 3 0 0,-5-4 0 0,-5 1-192 0,-5 1 192 32,-7-2-1488-32,-6 0-176 0,-9-6-48 0,-5 9-6672 0,-10-2-1328 0</inkml:trace>
  <inkml:trace contextRef="#ctx0" brushRef="#br0" timeOffset="89634.67">4434 2994 11967 0,'-4'-6'1072'0,"4"6"-864"0,-1-10-208 0,1 3 0 16,0 7 1600-16,6-9 288 0,3 4 48 0,0 0 16 15,2-1-1232-15,2 1-240 0,1 2-48 0,1-1-16 16,3-1-64-16,4 1-16 0,4 1 0 0,5 0 0 0,2-1-16 16,2-2-16-16,4 1 0 0,-1 2 0 0,-1-1-128 15,2-2-32-15,3 0 0 0,4 1 0 0,2 2 48 0,8-1 16 16,1-1 0-16,4 0 0 0,0-4 48 16,0 2 0-16,0-2 0 0,1 1 0 0,1-1 144 0,4 4 48 15,4 1 0-15,0-3 0 0,1-1-192 0,-1-1-16 16,-1 0-16-16,1 0 0 0,1 3 0 0,5 1 0 15,4-4 0-15,-4 1 0 0,-4-4-16 0,1 1 0 16,-2 1 0-16,1 3 0 0,3-3-16 0,-2 3 0 16,-2-2 0-16,-2 3 0 0,-5-2-32 0,-2 4-16 15,-4 1 0-15,1 1 0 0,-1 0-144 0,2 1 192 16,2-1-192-16,-6 2 192 0,-6 0-192 0,-3 0 0 16,-1-1 0-16,-4 1 0 0,0 0 128 0,-4 0-128 15,-5 0 128-15,-1 0-128 0,-1 1 0 0,-2-1 0 16,1 0 0-16,-5 0 0 0,-3 0 0 0,-2 2 0 15,-2-1 0-15,-3 0 0 0,-2-1-224 0,-1 1-80 16,-5 3-16-16,-8-4-8592 16,0 0-1728-16</inkml:trace>
  <inkml:trace contextRef="#ctx0" brushRef="#br0" timeOffset="93103.9">10057 3316 8287 0,'0'0'368'0,"0"0"80"0,0 0-448 0,0 0 0 0,0 0 0 0,0 0 0 0,0 0 1600 0,0 0 224 16,0 0 48-16,0 0 16 0,0 0-1008 0,0 0-208 15,0 0-32-15,0 0-16 0,0 0-160 0,-4 7-16 16,1 2-16-16,-1-1 0 0,0 3 144 0,1 2 16 15,-2 0 16-15,1 3 0 0,-2 3 144 0,0 4 16 16,-1 3 16-16,1 7 0 0,-2 2-144 0,1 2-16 16,-1 1-16-16,-1 4 0 0,0 3-160 0,-1-2-16 15,-1 0-16-15,-2-2 0 0,-1-2-64 0,-2 0-16 0,-2 2 0 16,0-3 0-16,1-3-160 0,1-2-48 0,1-4 0 16,1-1 0-16,1-5-128 0,1-2 192 0,2-2-192 0,3-2 192 15,0-3-192-15,4-1-256 0,0-7 64 16,3-6 16-1,0 0-1696-15,0 0-352 0,0 0-64 0,0 0-8272 0</inkml:trace>
  <inkml:trace contextRef="#ctx0" brushRef="#br0" timeOffset="93839.05">9668 3443 7359 0,'8'-8'656'0,"2"-3"-528"15,1-2-128-15,3 2 0 0,2-5 1664 0,1 1 288 16,4 2 64-16,3-2 16 0,-1 1-880 0,2-1-192 16,1 0-16-16,0-2-16 0,2 3-224 0,0 0-32 15,-4 1-16-15,-2 1 0 0,-3 1-400 0,-1 4-64 16,0 2-32-16,-2 0 0 0,1 3 64 0,-1 4 16 15,0 5 0-15,-1 1 0 0,-1 5 0 0,0 3 0 16,-2 4 0-16,1 8 0 0,-1 4 112 0,-1 8 32 16,-1 2 0-16,-2 2 0 0,-2 2 48 0,-1 1 16 15,-2-3 0-15,1 2 0 0,-4-5-256 0,-2-2-32 16,0-1-16-16,-1-3 0 0,2-4 64 0,0-4 16 0,-1-3 0 16,2-3 0-16,0-5-64 0,3-3-16 0,0-4 0 15,0 0 0-15,2-4 16 0,2-4 0 16,0-1 0-16,2-1 0 0,1-4 240 0,2-3 48 15,1-1 16-15,1-4 0 0,1-1-240 0,3 0-48 16,-1 0-16-16,1 0 0 0,-1-1-160 0,-2 2 0 0,3 3 0 0,-3 0 0 16,-2 4 0-16,0 2 0 15,-1 1 0-15,0 7 0 0,-1 1 0 0,-1 2 0 0,-1 4 0 16,-1 3-176-16,-2 4 176 0,-1 4 0 0,-1-2 128 0,-1 3-128 16,-1 0 192-16,-1-2-16 0,2 0-16 15,-3-4 0-15,0 0-160 0,1-4 0 0,3-5 144 0,0 1-144 16,1-2 0-16,-5-7 144 0,9 2-144 0,1-2 0 15,1-2 256-15,2-7-64 0,2 0-16 0,2-4 0 16,1-1-16-16,-3 0 0 0,3-2 0 0,0-1 0 16,1 1-160-16,-2-1 0 0,1 4 0 0,-1 3 128 15,-1 0-128-15,0 5 0 0,-2 1 0 0,1 2 0 0,0 4 0 16,-2 3 0-16,-3 2 0 0,1 3 128 0,-3-1 0 0,-2 2-128 16,-1 4 192-16,-1-1-64 0,-1-1 80 0,-4 1 16 15,-1 1 0-15,2-2 0 0,2-3-224 0,-1 0 176 16,-1-10-176-16,0 0 160 0,0 0-160 0,10 0 192 15,1-3-192-15,2-5 192 0,1 0-48 0,3-3 0 16,0-1 0-16,2 1 0 0,-1-4-144 0,1 0 0 16,-1-1 144-16,0 5-144 0,0-1 0 0,0 2 0 15,1 4 0-15,-2 5 0 0,0 1 0 0,-2 5 0 16,0 6 0-16,-1 2 128 0,-1 1-128 0,-3 7 0 16,0 2 0-16,1-1 0 0,-2 0 0 0,-1 0 128 15,0 0-128-15,3 5 128 16,0-2-1056-16,0-7-208 0,2-7-32 0,2-2-13440 15</inkml:trace>
  <inkml:trace contextRef="#ctx0" brushRef="#br0" timeOffset="94381.3">12229 3453 14975 0,'0'0'656'0,"-3"-6"144"0,-1-1-640 0,3 2-160 15,-2-3 0-15,2 2 0 0,1-3 1152 0,1 2 192 16,2 0 32-16,3-3 16 0,3 0-304 0,2 1-64 16,1-2-16-16,3 3 0 0,-1-1-240 0,4 3-32 15,1 2-16-15,2 1 0 0,2 3-192 0,0 5-32 16,-1 2-16-16,-3 4 0 0,1 6-288 0,-5 1-48 0,1 1-16 0,-6 3 0 15,-4 4 192-15,-3-1 16 0,-6 6 16 0,-3-2 0 16,-7 2-128-16,-3 2-32 0,-5-2 0 0,-2 2 0 16,-2-2-64-16,-2 1 0 0,-1 1-128 0,0-3 192 15,0-1-192-15,4-1 128 0,1-5-128 16,1-1 0-16,4-4 144 0,2-3-144 16,4-1 128-16,2-6-128 0,2-1 128 0,8-7-128 0,0 0 0 0,0 0 128 15,0 0 112-15,0 0 16 0,10-7 0 0,3-1 0 16,1 2-256-16,4-3 144 0,3 1-144 0,3-1 128 15,2 5-128-15,-1-1-144 0,2-1 144 0,11 1-208 32,-4 1-1680-32,-1 2-336 0</inkml:trace>
  <inkml:trace contextRef="#ctx0" brushRef="#br0" timeOffset="94577.85">12789 4041 28735 0,'0'0'1280'0,"0"0"256"0,0 0-1232 0,0 0-304 0,9-6 0 0,-3 2 0 0,0 2 1136 0,-2-3 160 15,1-3 48-15,0 2 0 0,0-5-896 0,-1 1-192 16,0-2-16-16,-1 0-16 0,-1 2-224 0,2-4 144 16,-1 1-144-16,-1 3 128 0,1 0-128 0,-1 2-224 15,-1-1 48-15,1 3-9984 0,-1-2-2000 16</inkml:trace>
  <inkml:trace contextRef="#ctx0" brushRef="#br0" timeOffset="94999.75">13841 3243 11967 0,'0'0'1072'0,"0"0"-864"0,2-5-208 0,-2 5 0 0,0 0 2368 0,0 0 416 16,0 0 96-16,0 0 0 0,0 0-1360 0,0 0-288 15,0 0-48-15,0 0-16 0,-7 4-288 0,1 2-64 16,-1 4-16-16,2 1 0 0,-1 3-224 0,1 5-64 16,-1 4 0-16,1 2 0 0,-1-3-128 0,3 4-48 15,0-2 0-15,2 3 0 0,1 0-144 0,2-4-16 16,1 1-16-16,1-4 0 0,1-1-16 0,2-2 0 16,4-6 0-16,0 1 0 0,0-4-16 0,1 0 0 15,1-5 0-15,1-2 0 0,2-2-128 0,2-1 0 16,1-3-192-16,9-7 192 15,-1-1-912-15,-1 1-64 0,2-2-16 0,-1-2 0 16,-3-2-1824-16,-1 0-352 0,1 2-80 0,-6 4-3728 16,-2 1-768-16</inkml:trace>
  <inkml:trace contextRef="#ctx0" brushRef="#br0" timeOffset="95181.06">14331 3247 16991 0,'0'0'752'0,"0"0"144"0,0 0-704 0,0 0-192 15,-3 9 0-15,2-2 0 0,-3 5 1632 0,-1-2 288 16,0 3 64-16,-1 3 16 0,-3 2-400 0,-2 1-64 0,0 4-32 0,-2 3 0 15,-2-2-240-15,-1 6-48 0,-4 1-16 0,3 2 0 16,0 1-512-16,-1 0-112 0,-1-1 0 0,3 3-16 16,-1-2-352-16,2 2-64 0,0-1-16 0,2 0 0 15,2-1-416-15,3-2-96 0,2-3 0 0,-1 5-16 32,5-8-880-32,2-8-160 0,3-6-32 0,4-7-8000 0,3-2-1584 0</inkml:trace>
  <inkml:trace contextRef="#ctx0" brushRef="#br0" timeOffset="95410.7">14659 3979 27647 0,'0'0'2448'0,"0"0"-1952"15,0 0-496-15,0 0 0 0,0 0 1280 0,0 0 144 16,0 0 48-16,0 0 0 0,-4-4-576 0,1-3-96 15,1-2-32-15,-1-4 0 0,2-2-368 0,0-2-80 0,1-1 0 0,1 1-16 16,1-1-304-16,2 3 0 16,0-1-176-16,0 1 176 0,1 0-160 0,-2 2 160 0,2 3-128 0,0-4 128 31,-2 6-2128-31,-3 8-352 0,0 0-64 0</inkml:trace>
  <inkml:trace contextRef="#ctx0" brushRef="#br0" timeOffset="95734.14">15532 3105 24063 0,'0'0'1072'16,"0"0"208"-16,0 0-1024 0,0 0-256 0,0 0 0 0,0 0 0 0,0 0 1088 0,-3 12 176 16,-2-2 16-16,-1 6 16 0,-4 3-288 0,2 6-64 15,-2 3-16-15,0 7 0 0,0 4-176 0,-1 5-48 16,3 5 0-16,-1 0 0 0,-2 2-80 0,1 0-32 16,3 0 0-16,-1 1 0 0,2-1-304 0,-1 0-64 15,2-2-16-15,1-2 0 0,1-5-448 0,0-4-80 0,1-5-32 16,0 8 0-1,5-12-1456-15,2-7-304 0,3-7-48 0</inkml:trace>
  <inkml:trace contextRef="#ctx0" brushRef="#br0" timeOffset="96437.69">17638 3304 5519 0,'0'0'496'0,"5"-6"-496"0,-1-1 0 0,0-3 0 16,-2 0 3008-16,1 0 496 0,-2-3 96 0,-1 3 32 15,0-3-1856-15,-1-1-368 0,-2 2-80 0,0 0-16 16,-3 0-416-16,1 3-64 0,-1-2-32 0,-2 5 0 16,2-3-192-16,-4 5-32 0,0-1-16 0,0 4 0 15,-2 2-48-15,1 3-16 0,-2 0 0 0,0 6 0 16,-1 0-272-16,0 6-48 0,-1 3-16 0,0 3 0 0,-2 5-160 0,1 5 0 15,-1 2 144-15,-1 2-144 0,-2-1 0 16,-2 5 128-16,0 1-128 0,-3 4 0 0,0-3 0 16,0 0-320-16,0-1 64 0,-6 10 16 15,4-7-320-15,5-8-64 0,7-4-16 0,1-8 0 16,3-3 0-16,2 0 0 0,0-5 0 0,3-2 0 16,-1-1-1088-16,5-6-240 0,2-7-32 0</inkml:trace>
  <inkml:trace contextRef="#ctx0" brushRef="#br0" timeOffset="96951.43">17025 3781 6447 0,'0'0'272'0,"0"0"80"0,-6 0-352 0,6 0 0 16,0 0 0-16,0 0 0 0,0 0 2464 0,0 0 416 0,0 0 96 0,0 0 16 15,0 0-1776-15,10 0-368 0,0-1-64 0,6-2-16 16,3-5-48-16,2 2-16 16,4 1 0-16,2-4 0 0,5 1-448 0,1-2-112 15,-1 1-16-15,0-1 0 0,0 4-128 0,-3-2 192 0,-4 1-192 0,-2 1 192 16,-5 1-192-16,0 3 0 0,0 1 0 0,-4 1 128 15,-4 2 0-15,-1 6 0 0,-3-1 0 0,-1 7 0 16,-2-1 80-16,-3 1 16 0,-2 3 0 0,1 0 0 16,-1 1 112-16,-2 0 32 0,0 1 0 0,1-4 0 15,1-1-48-15,2 0 0 0,1-4 0 0,3 1 0 16,2-6-128-16,4 2-16 0,4-3-16 0,3-4 0 16,-1-4 96-16,2-2 32 0,1 1 0 0,3 0 0 15,0-5-80-15,0 1-16 0,0-4 0 0,0 2 0 16,-2 0-48-16,-2-1-16 0,-3-1 0 0,-2 3 0 15,-3-3 48-15,-5 5 0 0,-2-2 0 0,-5 4 0 0,-3-3 272 0,-5 3 48 16,-5-2 16-16,-2 3 0 0,-1 1-128 0,-1 3-32 16,-1-2 0-16,1 2 0 0,1-3-176 0,4 4-48 15,3 0 0-15,2-1 0 0,2-2-128 0,7 3 0 16,0 0 0-16,4-5 128 0,4-1-128 0,5-2 0 16,2 2 0-16,5-3-176 0,4 2 176 0,4-1-160 15,2 0 160-15,3 3-160 0,0-2 160 0,0 1 0 16,-2 4 0-16,1 1 0 0,-4 2 0 0,0 1 0 15,0 5 0-15,-2 2 0 0,-4 0 0 0,-1 3 0 16,-3 4 0-16,-3-1 0 0,-1 1 0 0,-1 3 256 16,-2-1-64-16,-1 1-16 0,-2 0 32 0,-2 0 16 0,-1 3 0 15,-2-2 0-15,-2 1-96 0,-1-1-128 0,-3-1 176 0,1 1-176 16,1-2 160-16,-3 0-160 16,1 0 128-16,1 5-128 15,1-4-1504-15,2-4-384 0,-1-2-80 0</inkml:trace>
  <inkml:trace contextRef="#ctx0" brushRef="#br0" timeOffset="97398.76">18998 3262 11967 0,'0'0'1072'0,"0"0"-864"16,0 0-208-16,0 0 0 0,0 0 2144 0,0 0 384 15,0 0 80-15,-1 9 16 0,0 1-1280 0,-3 3-240 16,1 0-48-16,0 5-16 0,-1 4-80 0,0 1 0 0,0 5-16 0,0 1 0 16,0 5-416-16,-1 1-80 15,-1 2 0-15,0 0-16 0,1-2-208 0,-2 2-32 0,0 0-16 0,-1 1 0 16,0-3-176-16,2-4 0 15,0 0 0-15,-2 6 0 16,4-11-704-16,4-4-192 0,0-8-16 0,4-4-16 16,-4-10-1312-16,13 0-256 0</inkml:trace>
  <inkml:trace contextRef="#ctx0" brushRef="#br0" timeOffset="97685.04">19275 3303 22511 0,'0'0'992'0,"0"0"224"0,0 0-976 0,0 0-240 16,-1 10 0-16,-3-2 0 0,0 2 720 0,-1-1 112 15,0 2 0-15,-1 3 16 0,0-2-16 0,-2 0 0 16,0 1 0-16,2-3 0 0,0 0-384 0,1-1-96 16,-2-1-16-16,3-3 0 0,4-5-176 0,0 0-32 15,0 0-128-15,0 0 192 0,0 0 448 0,4-4 96 16,3-2 16-16,-1-4 0 0,1-2-272 0,2 1-48 15,2-3-16-15,-1 1 0 0,1-1-160 0,2 1-16 16,1-3-16-16,0 1 0 0,0 1-224 0,0 3 176 16,1 0-176-16,0 1 160 0,-1 1-160 0,2 4 0 15,-1-1 0-15,-1 2 0 0,-2 1 0 0,1 3 0 16,0 0 0-16,0 0 0 16,-2 1-1216-16,1 3-112 0,-12-4-16 0,6 7-8304 0,1-2-1648 15</inkml:trace>
  <inkml:trace contextRef="#ctx0" brushRef="#br0" timeOffset="98006.54">19879 3209 17503 0,'0'0'1552'0,"0"0"-1232"0,0 0-320 0,0 0 0 16,0 0 1440-16,0 0 224 0,0 0 64 0,0 0 0 15,0 0-784-15,-9-1-160 0,0 1-16 0,-1 0-16 16,-1-2-112-16,-1 1-32 0,0 0 0 0,-1-1 0 15,-1 2-160-15,0 2-16 0,0-1-16 0,1 2 0 16,0 0-416-16,2 1 0 0,1 3 128 0,2-2-128 0,2 2 0 0,2 2 0 16,3-2 0-16,2 1 0 0,2 0 0 0,2 2 0 15,2-1-128-15,1 3 128 0,2-2 0 0,0 2 288 16,2 2-48-16,-1 0-16 0,1-1-64 0,-1 1-16 16,0 0 0-16,0 1 0 0,-2-5-144 0,-2 2 0 15,-3-1 0-15,-1-3 0 0,-5 2 256 0,0-2-48 16,-3 1 0-16,-3-3 0 0,-2 0 176 0,-2 2 16 15,-2-3 16-15,2-1 0 0,-5-3-416 0,2-2 0 16,0-3 0-16,-4-2 0 16,3-4-1504-16,6-1-288 0,4-1-48 0</inkml:trace>
  <inkml:trace contextRef="#ctx0" brushRef="#br0" timeOffset="98221.61">20221 2951 23039 0,'0'0'1024'0,"0"0"192"0,0 0-960 0,0 0-256 0,0 0 0 0,0 0 0 15,0 0 1168-15,-2 6 192 0,-4 3 48 0,0 3 0 16,-2 1-576-16,0 3-128 0,-3-2 0 0,1 4-16 16,0 6-304-16,1-3-48 0,0 3-16 0,2 3 0 15,-1 0-320-15,2 1 128 0,1-3-128 0,-2 17 0 16,2-6-1328-16,0-4-336 0,4-2-64 0,-1-3-10688 15</inkml:trace>
  <inkml:trace contextRef="#ctx0" brushRef="#br0" timeOffset="98369.12">20001 3322 22111 0,'0'0'1968'0,"8"-5"-1584"15,2 1-384-15,1 0 0 0,2 0 704 0,2 2 64 16,2-1 16-16,2 0 0 0,4-1-128 0,2-3-16 15,2 2-16-15,11-1 0 16,-4-3-1088-16,-1 4-224 0,-1 0-32 0</inkml:trace>
  <inkml:trace contextRef="#ctx0" brushRef="#br0" timeOffset="98769.52">20733 3806 19583 0,'0'0'864'0,"-6"-2"176"0,0-1-832 0,-2 2-208 0,-2 1 0 0,0 1 0 15,-2 2 816-15,-1 3 112 0,1-1 32 0,-2 4 0 16,-1 1-64-16,-2 4-16 0,0 1 0 0,1 3 0 16,-2 0-224-16,2 0-32 0,0-3-16 0,5 2 0 0,2-2-288 0,3-1-64 15,1-1-16-15,5-5 0 0,2 3 16 0,-2-11 0 16,9 2 0-16,2-1 0 0,2-2 256 0,2-1 48 16,2-6 16-16,1 0 0 0,1-6 0 0,1 0 16 15,2 0 0-15,-1-2 0 0,-2-3-272 0,-1 1-64 16,-1 0-16-16,-3 0 0 0,-2 2-80 0,-1-1-16 15,-4 1 0-15,-2-1 0 0,-2 2-16 0,-2 2 0 16,-2 3 0-16,-2-1 0 0,0 1-128 0,-3-1 0 16,1 6 0-16,-1-4-176 15,0 4-1664-15,6 5-336 0,0 0-64 0</inkml:trace>
  <inkml:trace contextRef="#ctx0" brushRef="#br0" timeOffset="99054.22">21183 3610 22111 0,'0'0'1968'0,"-1"11"-1584"0,0-1-384 0,-1 0 0 16,1 4 1280-16,-3 4 192 0,-1 0 16 0,-2 2 16 15,-2 2-496-15,-1 0-112 0,-2-1 0 16,1 0-16-16,-2-3-256 0,-1 0-48 0,0 0-16 0,1-4 0 16,2-3-400-16,1 1-160 0,2-5 128 0,3 0-128 15,5-7 208-15,0 0-32 0,0 0-16 0,0 0 0 16,4-11 288-16,2 4 64 0,2-7 16 0,3 0 0 15,-1-3-352-15,2-1-176 0,1-1 160 0,-1-1-160 16,4 0 0-16,-2 2 128 0,1-1-128 0,1 0 0 16,2 4 0-16,0-1 0 0,-2 4 0 0,1 1 0 0,-3 1 0 15,-1 4 0-15,2-2 0 0,-1 4 0 0,-1-1-240 16,-2 5 64-16,2-1 16 0,-3 2 0 16,-2-1-2608-16,0 3-528 0</inkml:trace>
  <inkml:trace contextRef="#ctx0" brushRef="#br0" timeOffset="99485.87">21720 3572 11967 0,'0'0'528'0,"0"0"112"0,0 0-512 0,0 0-128 16,0 0 0-16,0 0 0 0,0 0 2624 0,-7 7 480 0,-2-1 96 0,-2 4 32 15,-3-1-2192-15,-2 4-432 16,-2-3-96-16,-3 3 0 0,-2 1-192 0,-1 1-16 15,0 3-16-15,0 0 0 0,1 1 48 0,3 0 16 16,2 0 0-16,3-3 0 0,1 0-128 0,4-4-32 0,3 2 0 0,5-2 0 16,0-5 0-16,5 1 0 15,3-4 0-15,5 0 0 0,2-4 208 0,5-3 48 0,4-1 0 0,2-5 0 16,3 3-128-16,-1-7-32 0,2-2 0 16,2-3 0-16,-1-1-80 0,0-1-16 0,0-3 0 15,1-3 0-15,-1 0 144 0,0-5 32 0,2-3 0 0,-1-3 0 16,1-1 48-16,-1-3 16 0,-1-6 0 0,1-4 0 15,-5-3-208-15,-1-1-32 0,-5 2-16 0,-1 2 0 16,-3 6-176-16,-2 7 0 0,-4 5 0 0,0 7 128 0,-3 5-128 16,-3 8 192-16,0 2-192 0,-3 7 192 0,0 4-192 0,-6 3 192 15,-4 11-192-15,-4 5 192 0,-4 2-192 0,-2 9 0 16,-3-1 0-16,-4 8 0 0,1 5 0 0,-1 1 0 16,0 5 0-16,2 1 0 0,2 0-336 15,3 2 48-15,2 0 16 0,4-2 0 16,2-3-1600-16,3 1-320 0,3-7-64 0,4-4-16 15,2-3 384-15,2-2 80 0</inkml:trace>
  <inkml:trace contextRef="#ctx0" brushRef="#br0" timeOffset="99821.64">22182 3638 19343 0,'0'0'1728'0,"0"0"-1392"0,0 0-336 0,0 0 0 16,0 0 976-16,0 0 128 16,0 0 32-16,9 4 0 0,1-4-544 0,3-2-96 0,1-3-32 0,3-3 0 15,0 0-48-15,4-1-16 16,-1 1 0-16,3-5 0 0,1 1 240 0,2 0 64 16,-1-5 0-16,0 3 0 0,3 0-256 0,-2 2-32 0,-1-2-16 0,-3 0 0 15,-4 1-176-15,-3 1-32 0,-2-3-16 0,-3 4 0 16,-4 1 144-16,-2-2 16 0,-4 5 16 0,-3-2 0 15,-4 5 144-15,-3 3 16 0,-4 2 16 0,-5 5 0 16,-7 4-176-16,-2 4-32 0,-2 4-16 0,-1 5 0 16,1 2-64-16,2 3-16 0,2 3 0 0,6-3 0 0,2 4 64 15,4-1 16-15,8-3 0 0,5 3 0 16,4-2-64-16,5-5-16 0,5-2 0 0,4-4 0 0,8-2-224 0,4-2 176 16,6-4-176-16,7-1 160 15,5-5-1936-15,2-5-384 0</inkml:trace>
  <inkml:trace contextRef="#ctx0" brushRef="#br0" timeOffset="100858.9">23291 3454 21135 0,'0'0'928'0,"0"0"208"0,0 0-912 0,0 0-224 0,0 0 0 0,0 0 0 0,-7 3 656 0,1 2 96 16,0 5 16-16,-2 0 0 0,0 4-16 0,0 3 0 15,-1 2 0-15,-1 4 0 0,-2 3 16 0,1 1 16 16,-2 3 0-16,0 4 0 0,1 0-336 0,0-1-64 15,1-4 0-15,0 2-16 0,3-6-176 0,0-1-48 16,0-5 0-16,3-3 0 0,0-6 192 0,3-1 48 16,2-9 0-16,0 0 0 0,0 0 704 0,7-6 160 15,5-1 32-15,-1-3 0 0,4-8-576 0,-2-2-96 16,1-3-32-16,1-1 0 0,1-6-320 0,0 5-80 16,1-3-16-16,-2 4 0 0,3-3-160 0,-1 4 0 0,4 3 0 15,-1 2 0-15,0 3 0 0,0 3 0 0,-1 5 0 0,0 2-176 31,0 0-1200-31,0 2-240 0,-1 4-48 0</inkml:trace>
  <inkml:trace contextRef="#ctx0" brushRef="#br0" timeOffset="101590.52">17394 4489 21183 0,'0'0'1888'0,"0"0"-1504"0,0 0-384 0,0 0 0 16,0 0 816-16,0 0 80 0,0 0 32 0,0 0 0 0,0 0-80 0,0 0-16 16,0 0 0-16,-2 7 0 0,-2 4-16 0,-3-1-16 15,-2 5 0-15,-1 2 0 0,-2 2-96 16,-4 2-32-16,0 5 0 0,-3 0 0 0,-4 6-160 0,-3 4-16 16,0-1-16-16,-3 2 0 0,-1 0-192 0,0 1-32 15,2-4-16-15,-1 0 0 0,2-1-32 0,3-5 0 16,2-1 0-16,3-5 0 0,3-2-208 0,4-3 176 15,3-3-176-15,4-1 160 0,4-7-32 0,1-6 0 16,7 6 0-16,6 1 0 0,5-3 128 0,5-2 0 16,5 1 16-16,5 0 0 0,1 3-144 0,6-3-128 15,2 0 144-15,-1 1-144 0,1 1 128 0,-2-1-128 16,-3-2 0-16,-3-1 144 0,-1 2-144 0,-2-1 0 16,-2 1 0-16,-3 1 128 0,-4-2-304 0,0 0-64 15,-3-2-16-15,4 0 0 16,-6 0-2208-16,-4 0-448 0,-3-2-96 0,-10 2 0 0</inkml:trace>
  <inkml:trace contextRef="#ctx0" brushRef="#br0" timeOffset="101854.6">18035 4673 21183 0,'0'0'1888'0,"0"0"-1504"0,0 0-384 0,0 0 0 15,0 0 1232-15,0 0 176 0,0 0 48 0,2 10 0 0,-2 7-208 16,-2 2-32-16,-5 5-16 0,0 0 0 0,-3 4-352 0,1 3-64 16,-3 7-16-16,0-1 0 0,-1-1-416 0,0 3-96 15,0-1 0-15,1-1-16 0,-2-1-240 0,1-1 0 16,3-1 0-16,0 9-160 15,1-2-2736-15,7-9-560 0</inkml:trace>
  <inkml:trace contextRef="#ctx0" brushRef="#br0" timeOffset="102252.88">18317 5208 21183 0,'0'0'1888'0,"0"0"-1504"0,-5 5-384 0,5-5 0 16,0 0 1712-16,0 0 272 0,0 0 48 0,0 0 16 16,-3-3-1008-16,5-9-192 0,1-4-32 0,4-4-16 15,2-2-272-15,1-3-48 0,2-4-16 16,1 0 0-16,2-2-80 0,1-3-32 0,-1 1 0 0,0-4 0 16,0-2 112-16,-2 2 32 0,0 1 0 0,1 6 0 15,-1 2-336-15,-2 8-160 0,0 3 160 0,0 7-160 16,-2 1 0-16,-1 6 0 0,1 5 0 0,0 4-160 15,-1 4 160-15,-2 7 0 0,-1 3 0 0,0 4 0 16,0 3 0-16,-1 2 0 0,-1 2 0 0,2 2 0 16,-1 0 0-16,0-3 0 0,-1-6 0 0,4-2-128 15,-1-3 128-15,3-5 0 0,1-2 0 0,3-7 0 0,2-4 0 0,3-2 0 16,0-2 0-16,5-5 0 0,2 0 192 16,2-6-48-16,-1-2 0 0,1-3 0 0,-2-2-144 0,1-1 192 15,-4-5-192-15,-3 2 192 0,-3-2-192 16,-1 1 128-16,-1-2-128 0,-1 2 128 0,-1 5-128 0,-2 0 0 15,0 3-192-15,3-6 192 16,-3 5-1952-16,-1 5-272 0,-2 5-48 16,0-1-11856-16</inkml:trace>
  <inkml:trace contextRef="#ctx0" brushRef="#br0" timeOffset="102595.71">19422 4676 24927 0,'0'0'1104'0,"0"0"240"0,6-3-1088 0,-6 3-256 16,7 0 0-16,-7 0 0 0,0 0 1216 0,0 0 176 0,0 0 32 0,3 6 16 16,-3 5-544-16,-3-2-96 0,-2 2-32 0,-2 3 0 15,-2 4-128-15,-3 0-16 0,-3 2-16 0,1-1 0 16,-2 3-272-16,0 0-48 0,1 5-16 0,2-5 0 15,2 1-272-15,1 1 128 0,2-4-128 0,6 2 0 16,-2-1 0-16,4 2 0 0,4-2 0 0,1-2 0 16,5-2 0-16,4-1 0 0,2-4 0 0,5 1 0 15,0 0 160-15,6-3-160 0,2 0 128 0,1-2-128 0,-1 1 0 16,1-3 128-16,2 2-128 0,-1-3 0 0,-3-1 0 0,0-1 0 16,-2 1-144-16,9-1 144 15,-6-3-512-15,-4 0 0 16,-3-2 0-16,-3-1 0 0,-3-1-2432 0,-3-1-496 0,0-7-80 0,-13 12-32 15</inkml:trace>
  <inkml:trace contextRef="#ctx0" brushRef="#br0" timeOffset="102767.88">19486 4948 15663 0,'0'0'1392'0,"0"0"-1120"15,7-3-272-15,2 1 0 0,1-1 1920 0,2 0 320 16,5 0 64-16,2-1 0 0,3 0-1008 0,1 2-208 0,1-4-32 15,0 0-16-15,0 0-464 0,1 1-80 0,0-3-32 0,-1 2 0 16,0-3-624-16,-1 2-128 16,-2 2-32-16,-3-2-8192 15,-4 0-1664-15</inkml:trace>
  <inkml:trace contextRef="#ctx0" brushRef="#br0" timeOffset="102935.58">19486 4817 23439 0,'0'0'1024'0,"0"0"240"0,7-5-1008 0,2-3-256 0,3 3 0 0,1-4 0 16,4 1 592-16,3 1 80 0,4-5 16 0,5 0 0 16,3-2 272-16,5 1 48 0,6-1 16 0,0-3 0 15,4 1-544-15,0-2-96 0,0 2-32 0,16-6 0 16,-12 3-1792-16,-6 4-352 0,-3 1-80 16,-4 4-9968-16</inkml:trace>
  <inkml:trace contextRef="#ctx0" brushRef="#br0" timeOffset="103255.78">20348 5161 24879 0,'0'0'2208'0,"-5"8"-1760"16,5-8-448-16,0 0 0 0,0 0 992 0,0 0 112 15,0 0 32-15,0 0 0 0,-2-8-560 0,2-1-96 16,2-5-32-16,2-3 0 0,1-6-96 0,3-3-32 15,0 3 0-15,3-3 0 0,0-1 336 0,2-2 64 16,0-1 16-16,1-3 0 0,-2-1-112 0,1-1-32 0,0-1 0 0,1 4 0 16,-2 4-400-16,1 2-192 15,0 4 160-15,-2 5-160 0,-1 3 0 0,1 7 0 16,-5 0 0-16,2 7 0 0,-1 8 0 0,0 1 0 0,0 6 0 0,-2 7 0 16,0 6 0-16,0 4 0 15,-1 4 0-15,-1 3 0 0,-2-1 128 0,0 2-128 0,-1 2 0 0,2-2 0 16,-1-3 0-16,1-2-240 0,1-2 32 15,1 5 0 1,1-8-464-16,1-8-96 0,-2-6 0 0,1-6-16 16,-1-1-1184-16,-4-9-224 0,0 0-48 0,0 0-16 0</inkml:trace>
  <inkml:trace contextRef="#ctx0" brushRef="#br0" timeOffset="103410.05">20366 4972 27695 0,'0'0'1216'15,"0"0"272"-15,0 0-1184 0,0 0-304 0,10 2 0 0,4 0 0 0,0-2 528 0,5-2 48 16,3 0 16-16,2-5 0 0,1 1-112 0,3-4-32 16,2 1 0-16,0-4 0 0,2 1-448 0,1 0-208 15,-1-3 16-15,-1 2-9024 16,0-1-1792-16</inkml:trace>
  <inkml:trace contextRef="#ctx0" brushRef="#br0" timeOffset="103820.1">21215 4665 23039 0,'0'0'2048'0,"0"0"-1648"16,0 0-400-16,0 0 0 0,0 0 1584 0,-2 11 224 15,-1 1 48-15,-2 1 16 0,-3 4-704 0,-2 2-144 16,0 4-16-16,-3-2-16 0,-2 3-144 0,-2 6-16 16,0-4-16-16,-2 2 0 0,-2 0-416 0,1-4-80 15,1-1 0-15,0-2-16 0,1-2-176 0,3-3-128 0,1-2 192 0,2-2-192 16,3-6 0-16,4-2 0 0,5-4 0 0,0 0 0 15,0 0 128-15,7-9-128 0,3-4 0 0,3-1 0 16,1-4 128-16,2-1-128 0,3-1 0 0,1-2 0 16,1-1 0-16,-1-5 160 0,2-1-160 0,1 3 128 15,1-5 0-15,1 4-128 0,1-1 192 0,-1 4-64 16,2 3-128-16,-2 0 128 0,1 6-128 0,-2 1 128 16,-1 1 80-16,0 6 16 0,-2 2 0 0,-2 7 0 15,-4 3 32-15,-2 3 16 0,-1 3 0 0,-4 6 0 0,-2 2-272 16,-5 4 160-16,-5 3-160 0,-5 1 128 0,-5 4-128 15,-2-1 0-15,-3 3 0 0,-6 0 0 16,0 0-128-16,0 2-16 0,-1-2 0 0,2-7 0 0,1 1 144 0,4-7-128 16,3-1 128-16,3-2-128 0,4 0 128 0,3-5 0 15,3-3 0-15,3 3 0 0,4-5-192 0,3 2 32 16,2-4 16-16,4 2 0 0,1-1-112 0,3-2 0 16,2 0-16-16,2-2 0 15,3 1-1584-15,3-3-320 0,4-2-64 0</inkml:trace>
  <inkml:trace contextRef="#ctx0" brushRef="#br0" timeOffset="104303.89">22398 4571 11967 0,'0'-5'1072'0,"0"-1"-864"16,0-2-208-16,0 8 0 0,0-5 2256 0,0 5 416 16,0 0 80-16,0 0 0 0,0 0-1088 0,0 0-240 15,0 0-32-15,0 0-16 0,-5 4-416 0,-1 6-96 16,-2-1-16-16,1 6 0 0,-3 3 32 0,-2 5 0 15,1 5 0-15,-2 1 0 0,-1 7-336 0,-1-1-64 16,0 4-16-16,1-1 0 0,-3 1-224 0,3 1-48 16,1-2-16-16,3-1 0 0,-1-3-176 0,2-1 0 15,1-1 0-15,1 5 0 16,1-11-1136-16,4-5-96 0,1-11-32 0,1-10 0 16,0 0-1712-16,0 0-352 0</inkml:trace>
  <inkml:trace contextRef="#ctx0" brushRef="#br0" timeOffset="104606.02">22285 4479 20271 0,'0'0'1792'0,"0"0"-1424"0,0 0-368 0,0 0 0 16,0 0 1472-16,11-2 240 0,0 2 32 0,3 0 16 15,4 2-1088-15,1-2-224 0,4 1-32 0,3 1-16 0,5 0 240 0,2 0 64 16,3 1 0-16,-1-1 0 15,-1 2 48-15,-1 3 16 0,-1 4 0 0,0 3 0 0,-4 4-320 16,-1 1-48-16,-4 1-16 0,-3 4 0 0,-2 3-240 0,-6-3-144 16,-3 7 160-16,-4-3-160 0,-3 2 192 0,-5 3-48 15,-4 0-16-15,-5 2 0 0,-4-2 16 16,-5-3 0-16,-3 2 0 0,-3 0 0 0,-3-6-144 0,-6 1 160 16,2-5-160-16,-4-2 160 0,1-2-160 0,5-4 128 15,0-3-128-15,-7-3 128 16,7-6-1264-16,7-5-256 0,6-6-48 0,9-2-8496 15,3-5-1712-15</inkml:trace>
  <inkml:trace contextRef="#ctx0" brushRef="#br0" timeOffset="105039.11">23624 4352 16575 0,'0'0'1472'0,"0"0"-1168"0,0 0-304 0,-4 5 0 16,-1 2 1920-16,0 1 320 0,-3 3 64 0,-1 1 0 16,-2 3-704-16,-2 2-160 0,-3 2-32 0,-2 3 0 15,0 5-256-15,0 4-64 0,0-1-16 0,1 3 0 16,-2 2-496-16,1 0-80 0,0 2-32 0,3-1 0 0,-2-2-160 0,3 1-48 15,2 1 0-15,1-3 0 0,0 0-256 0,2-5 0 16,3 0 128-16,1-4-128 0,2-2 0 0,2-4 0 16,1-3 0-16,4-1 0 0,1-3-192 0,4-3 16 15,-3 1 0-15,5-4 0 0,-2-4 16 0,4 0 0 16,1-1 0-16,1-1 0 16,0 0-304-16,1-2-64 0,-1 1-16 15,2 1 0-15,-1-3 208 0,2 1 32 0,1 1 16 0,0 0 0 0,-1 1 288 0,0 1-160 16,-2 0 160-16,2 0-128 0,-4-1 128 0,2 1 0 15,-3 0 0-15,1 0 0 0,-1 0-160 0,-2 1 0 16,1-1 0-16,-1 0 0 16,-1 1-384-16,-1 1-80 0,-1-1-16 0,-1 0 0 15,1 0-320-15,-8-1-64 0,8 2 0 0,-8-2-10896 0</inkml:trace>
  <inkml:trace contextRef="#ctx0" brushRef="#br0" timeOffset="105252.02">23372 4808 22111 0,'0'0'1968'0,"0"0"-1584"0,0 0-384 0,8-1 0 16,1-1 864-16,1 1 96 0,3 0 0 0,-1-1 16 15,4 1-464-15,1 0-112 0,1 0-16 0,4-2 0 16,1-2 128-16,1 1 0 0,1-1 16 0,2 1 0 15,0-2-288-15,-2 0-64 0,0-1-16 0,0-2 0 0,-3 3-368 0,1-3-80 16,-1 3-16-16,-2-3-8256 16,-2 1-1648-16</inkml:trace>
  <inkml:trace contextRef="#ctx0" brushRef="#br0" timeOffset="105412.22">23631 4546 31327 0,'0'0'1392'0,"0"0"272"0,0 0-1328 0,0 0-336 15,7-4 0-15,2-1 0 0,1 0 768 0,1 4 64 16,2-1 32-16,4 1 0 0,0-5-496 0,0 1-112 16,3 0 0-16,3-3-16 0,3-1-112 0,0 0 0 15,2 0-128-15,1 3 192 16,1-3-1920-16,0 4-400 0</inkml:trace>
  <inkml:trace contextRef="#ctx0" brushRef="#br0" timeOffset="108280.24">21976 4443 20271 0,'0'0'1792'0,"-8"0"-1424"15,-1 1-368-15,2 1 0 0,1-1 880 0,-3 1 96 16,0 2 32-16,-5-1 0 0,0-2-496 0,-1 0-112 16,-2-1-16-16,0-1 0 0,-2 1-96 0,-1-1-32 15,0-1 0-15,-1-1 0 0,-1 0 64 0,-3-1 0 16,-2 2 0-16,-1-2 0 0,-3-2-64 0,-3-2-16 16,-2 2 0-16,-4-6 0 0,-5-1-48 0,1-1 0 15,-1 2 0-15,1-2 0 0,-2 2 64 0,-1 3 0 16,0-1 0-16,-3 3 0 0,-3-5-80 0,-4 5-16 15,-2-5 0-15,0 3 0 0,0-3-32 0,-2 1 0 16,1 4 0-16,1-3 0 0,0 2 0 0,-4 2 0 16,-7-6 0-16,0 6 0 0,-1-3 32 0,1 4 0 0,0 1 0 0,-3-2 0 15,1 2-160-15,-3 1 128 16,-4-1-128-16,2 1 128 0,2-1-128 0,2 0 192 0,2 2-192 0,-4-2 192 16,-5-1-192-16,1 1 192 0,0-1-192 0,4 3 192 15,1 1-192-15,1 0 0 0,-1 0 0 0,0 1 0 16,-7-3 0-16,3 3 0 0,5 3 0 0,-1-2 0 15,2 0 0-15,-2 0 0 0,-2-1 0 0,2-1 0 16,1 1 0-16,5 0 0 0,2 0 0 0,1 0 0 16,0 0 0-16,-1 0 0 0,-4-1 0 0,4 1 0 15,2 0 0-15,1 1 0 0,-1 2 0 0,3-1 0 16,3 3 0-16,-2 3 0 0,-4-3 0 0,0 3 0 16,-3 1 0-16,4-1 0 0,2 1 0 0,2 7 0 0,2-1 0 0,1 4 0 15,-5-1 0-15,0 1 0 0,-1 0 0 0,2 0 0 16,3 3 0-16,1 0 0 0,3 4 0 0,4-2 0 15,2 1 0-15,-1 0 0 0,1-5 0 0,0 4 0 16,0 3 0-16,4-3 0 0,3 3 0 0,2-3 0 16,1 2 0-16,4 0 0 0,3 3-128 0,2-1 128 15,0 4 0-15,2-2 0 0,5-2 0 0,3 2 0 16,0 1-144-16,3-1 144 0,4 3 0 0,2-2 0 16,2 0 0-16,3-2 0 0,2 3 0 0,2 1 0 15,4-1 0-15,2-4 0 0,2 0 0 0,4-2 0 16,1 2 0-16,5-2 0 0,2 2 0 0,2-3 0 15,3 1 0-15,5-1 0 0,1 0 0 0,9 0 0 16,2-3 0-16,5 3 0 0,5-5 0 0,-3-1 128 0,4-1-128 16,-1-2 0-16,2-2 0 0,6 2 0 0,0-3 128 0,7 3-128 15,4-7 0-15,1 1 0 0,-4 1 0 0,3-2 0 16,3 1 0-16,-1-2 0 0,3 1 0 0,3-3 0 16,1 2 0-16,0-1 0 0,-3-3 0 0,2 3 0 15,2-2 0-15,5-1 0 0,4-4 0 0,-2 0 0 16,-5 0 0-16,3 0 128 0,0 0-128 0,2 0 0 15,5 0 0-15,-3 0 0 0,-5-2 128 0,3 0-128 16,-1-3 0-16,4 0 0 0,0-2 0 0,1-3 0 16,-8 1 128-16,3-5-128 0,2 1 0 0,3-3 0 15,1-3 128-15,-1 0-128 0,-3-2 0 0,2 4 0 16,0-4 128-16,1 1-128 0,-2-5 0 0,-2-1 0 16,-3-1 128-16,-1 1-128 0,1-5 0 0,-3-1 144 15,0-1-144-15,-5-1 0 0,-4 0 0 0,-3-2 0 16,-7-3 256-16,1-3-16 0,-3 1-16 0,-4 3 0 0,-5 0 224 15,-4 2 32-15,-4 2 16 0,-9 3 0 0,-7 7-304 0,-5-1-48 16,-5 2-16-16,-7 4 0 0,-3 1-304 0,-5 2-64 16,-5 2-16-16,-4 2 0 15,-7 1-2240-15,-6 1-448 0</inkml:trace>
  <inkml:trace contextRef="#ctx0" brushRef="#br0" timeOffset="109925.02">15794 4847 3679 0,'0'0'160'0,"0"0"32"0,10-5-192 0,-10 5 0 0,0 0 0 0,10-1 0 15,-10 1 2048-15,0 0 352 0,0 0 80 0,0 0 16 16,0 0-1232-16,10 2-240 0,-10-2-64 0,0 0 0 15,0 0-64-15,0 0-32 0,10 8 0 0,-10-8 0 16,0 0-288-16,8 8-64 0,-8-8-16 0,0 0 0 16,0 0 112-16,5 11 32 0,-5-11 0 0,3 12 0 15,-3-4 0-15,-3 3 0 0,3-11 0 0,-4 9 0 16,0 1-336-16,1-3-64 0,3-7-16 0,-4 13 0 16,-4-7 0-16,8-6 0 0,-6 11 0 0,0-4 0 0,6-7 96 0,-9 8 0 15,0-3 16-15,0-1 0 16,-3 1-80-16,1 1-32 0,-2-2 0 0,-1 0 0 15,-2 1-224-15,-2 1 128 0,-1-2-128 0,-1 1 0 0,-3 0 0 16,1 0 128-16,-1-1-128 0,2 1 0 0,0 0 128 0,0-1 0 16,-2-3-128-16,4 3 192 0,-2-1-16 0,0 2-16 15,-3-3 0-15,1 1 0 0,1-2-160 0,-1 2 0 16,0-1 0-16,-1 1 128 0,-1-3-128 0,-3 4 0 16,-3-2 0-16,-1 1 128 0,-2-2-128 0,1 0 0 15,-1 0 0-15,1 2 0 0,2-2 0 0,-1 2 128 16,2 1-128-16,-1-3 128 0,0-1-128 0,1 0 0 15,1-1 0-15,1-1 128 0,2-1-128 0,-4-1 0 0,-1 0 0 16,-3 1 128-16,1 0-128 0,0-3 160 0,-1 1-160 16,1 3 160-16,0-2-160 0,0-1 128 0,1 2-128 15,2-2 128-15,-1 3 736 0,2-5 144 0,1 2 16 16,1 2 16 0,1-4-1584-16,0 1-320 0,2 1-64 0,-1 0-16 0,-2-2 944 0,1 2 0 0,0 1 0 0,0-3 176 15,2-1-176-15,0 2 128 0,1-3-128 0,3 3 128 16,1-3 0-16,0 2 0 0,0-2 0 0,2 2 0 15,1-1 0-15,-1-1 0 0,0 2 0 0,3-4 0 16,1 4 32-16,-1-3 0 0,-2 2 0 0,2-2 0 16,0 2 16-16,2-3 0 0,-1-1 0 0,1 2 0 15,1-3-48-15,1 5 0 0,0-4 0 0,0 2 0 16,1 1-128-16,1-2 160 0,0 0-160 0,2-1 160 16,-4 2-160-16,2-1 160 0,2 1-160 0,-1 3 160 15,0-4 0-15,-1 4 0 0,1-5 0 0,0 4 0 16,2-5-32-16,0 3-128 0,0 1 192 0,0-1-64 0,1 2 0 15,0 2-128-15,0-3 192 0,2 2-64 0,-1-3-128 0,2 4 0 16,-1-3 144-16,0 3-144 0,2-1 0 0,0 7 128 16,-2-9-128-16,2 4 0 0,0 5 0 0,0 0 0 15,0 0 0-15,0 0 128 0,1-9-128 0,-1 9 0 16,0 0 0-16,0 0 0 0,0 0 0 0,0 0 0 16,0 0 0-16,0 0 0 0,0 0 0 0,0 0 0 15,0 0 0-15,0 0 0 0,0 0 0 0,0 0 0 16,0 0 0-16,0 0 0 0,0 0 0 0,10 3 0 15,-10-3 0-15,0 0-128 0,0 0 128 0,0 0 0 16,5 9 0-16,-5-9 0 0,4 11 0 0,-4-11 0 0,0 9 0 16,0-9-128-16,0 13-16 0,0-13 0 0,-4 11 0 15,3 1 0-15,-4 0-48 0,1-1-16 0,-1 0 0 16,-1 2 0-16,-2-3-112 0,-2 1-32 0,2-1 0 0,-2 2 0 31,2 1-304-31,-2-2-64 0,-1 1-16 0,-1 1 0 16,2 0 192-16,0 0 32 0,-1 3 16 0,0 1 0 0,0-1 320 0,0 0 176 0,-1 0-192 15,1-2 192-15,-1 0 0 0,2-1 0 0,-1 0 0 0,0-3 0 16,3 0 0-16,-3 0 0 0,1-2 192 0,1-2-48 16,0 0 304-16,9-6 48 0,-7 4 16 0,7-4 0 15,-10 3 0-15,10-3 16 0,-9 1 0 0,9-1 0 16,-10-4-48-16,10 4-16 0,-5-11 0 0,1 1 0 16,0-4-16-16,4-2-16 0,-1 2 0 0,1-1 0 15,1 0-112-15,1-3 0 0,2-2-16 0,0 1 0 16,1-3-48-16,0 1 0 0,0-1 0 0,2-2 0 0,0 1-80 15,2 0-32-15,0-2 0 0,3-1 0 0,0 1-144 16,1-4 0-16,2 1 0 0,-2 2 128 0,1-3-128 0,1 5 0 16,0-3 0-16,1 5 0 0,-1 3 0 0,1 3 0 15,1 1 0-15,-2 4 0 0,0 0 0 0,1 6 0 16,0-1-128-16,1 1 128 0,1 1 0 0,-1 4 0 16,0 2-144-16,-1 5 144 0,0-1 0 0,-1 5 0 15,0-2-128-15,2 4 128 0,0 1 0 0,3 5-128 16,0 1 128-16,1 1 0 0,1-1 0 0,0 3 0 15,-2 2 0-15,0-3 0 0,2 1 0 0,0 1 0 16,-3-2 0-16,1-2 0 0,-1-1 0 0,1 0 0 16,3-2 0-16,-1-2 0 0,2-4 0 0,-1 1 0 15,-1-1 0-15,2-2 0 16,-1 1-1728-16,-3-3-432 0,-2 1-80 0</inkml:trace>
  <inkml:trace contextRef="#ctx0" brushRef="#br0" timeOffset="117037.23">3208 1992 10943 0,'0'0'480'0,"0"0"96"0,10-3-448 0,-10 3-128 0,0 0 0 0,11 0 0 0,-11 0 608 0,0 0 96 16,0 0 32-16,10 0 0 0,-10 0-304 0,0 0-64 16,0 0-16-16,0 0 0 0,0 0-144 0,0 0-16 15,0 0-16-15,0 0 0 0,0 0 400 0,0 0 64 16,0 0 32-16,0 0 0 0,0 0-32 0,-5-9 0 15,-3 4 0-15,-2-2 0 0,-3 0-432 0,-3 2-80 16,-5-3-128-16,-2 3 176 0,-2 0-48 0,-3 0-128 0,-2-2 192 16,-2 4-64-16,0 0 96 0,0 0 16 15,0 1 0-15,2-1 0 0,-1 2-48 0,1 1 0 16,-2 0 0-16,2 1 0 0,0 3-192 0,0-1 176 0,-1-2-176 0,-3 0 160 16,0 1-160-16,-6-1 0 0,2-1 0 15,1 0 0-15,2 0 208 0,2 0-32 0,0-1-16 0,1-1 0 16,1 1-32-16,1 1 0 0,1 0 0 0,2 0 0 15,0-1-128-15,2-1 0 0,1 1 144 0,-2 0-144 16,2-3 0-16,1 2 144 0,2 0-144 0,2 0 0 16,-3-1 176-16,2 2-176 0,1-5 160 0,1 3-160 15,4 2 128-15,0-1-128 0,0 1 0 0,0 0 0 16,4 0 0-16,0 1 128 0,1 1-128 0,1 0 0 16,8-1 0-16,-9 4 0 0,9-4 0 0,-9 8 0 15,0-3 0-15,3 6 0 0,0 1 0 0,0 4 0 16,1 3 0-16,2 2 0 0,-1 3 0 0,-1 0 0 15,2 3 0-15,1-2 0 0,-1 4 0 0,1 0 0 16,-1 4 0-16,0 2 0 0,1 2 0 0,-1 1 0 0,0 2 0 0,-3 2 0 16,1 3 128-16,0 2-128 0,0 2 0 0,0-1 0 15,-1-4 0-15,1 6 0 0,1 2 0 16,-1 2 128-16,-4 0-128 0,1 2 0 0,-1 1 128 0,2 1-128 16,-2-2 0-16,1 3 144 0,-1-1-144 0,2 2 128 15,-1 2-128-15,0 0 128 0,1 2 0 0,-1 0-128 16,2 2 192-16,-1 2-64 0,1 1 64 0,1 1 16 15,-1 2 0-15,2 1 0 0,-3 1-80 0,2-2-128 16,0 2 176-16,2 2-176 0,-3 5 144 0,0-3-144 16,0 2 0-16,-1-3 144 0,2 5-144 0,-1-1 0 15,-3 4 144-15,1 0-144 0,1-1 0 0,-1 3 128 0,-1 0-128 16,0 2 0-16,2 3 0 0,0 1 0 0,0-3 0 16,0-1 128-16,1-3-128 0,1 3 0 0,0 3 0 15,1-3 0-15,3-1 0 0,-2-1 0 0,2 0 0 0,1 0 0 16,0 0 0-16,0 1 0 0,-1-3 0 0,1 0 0 15,2 1 0-15,2 1 0 0,0-1 0 0,1 3 128 16,-1-2-128-16,1 0 0 0,1-2 0 0,2 2 0 16,1 2 0-16,1-1 0 0,-2-3 0 0,0-3 0 15,1 2 0-15,0 0 0 0,-1 3 0 0,1-4 0 16,-2 3 0-16,1-5 0 0,1-1 0 0,-1 5 0 16,-2-3 0-16,1 0 128 0,0-4-128 0,-1-2 0 15,1 0 0-15,-1-1 0 0,2 3 0 0,-1 1 0 16,-2-3 128-16,0-1-128 0,2 1 160 0,-1 2-160 15,-1-3 0-15,0-2 0 0,-1 4 0 0,0 1 0 0,0-3 0 16,-2 2 0-16,2-2 0 0,-1 2 0 0,-1-1 0 0,1 3 176 16,-3-1-176-16,2-3 160 0,-1-3-32 0,-1 1-128 15,-1-1 192-15,1 1-64 0,0-1-128 0,0 2 192 16,0-2-192-16,0-1 192 0,-5 1-192 0,3 0 0 16,0 3 144-16,-2-1-144 0,-1-2 0 0,-1 3 128 15,1 1-128-15,-1 1 0 0,-3 0 0 0,1-2 0 16,-1 0 0-16,2-1 128 0,-2-3-128 0,1 0 0 15,-1 1 0-15,3-3 128 0,-1 3-128 0,1-5 0 16,0-2 0-16,1-4 0 0,1 1 0 0,0-1 0 16,1-4 0-16,2 2 0 0,0 1 0 0,0-3 0 15,-1-3 0-15,1 0 0 0,-3-1 0 0,4 1 128 16,0-2-128-16,0-2 0 0,-2-1 0 0,0 2 0 0,2 1 0 16,0 0 0-16,0 0 0 0,0-4 0 0,0-3 0 0,2 0 0 15,-1-1 0-15,-1 0 0 0,0-2 0 16,1 0 128-16,3 0-128 0,-3-1 0 0,-1-2 0 0,2-1 0 15,0-3 0-15,-1-2 0 0,-2 0 0 0,0-3 128 16,2-4-128-16,-1 2 176 0,-1-3-176 0,0 3 192 16,-1-5 64-16,1 0 32 0,-3 3 0 0,4-1 0 15,-4-4-32-15,3 5 0 0,0-2 0 0,1-1 0 16,-1 2-80-16,1-2-32 0,0 1 0 0,-2 1 0 16,0-2-144-16,1 2 0 0,2 1 0 0,0-3 128 15,0-1-128-15,1 1 0 0,-1-3 0 0,1 0 0 16,1 1 0-16,-2-1 0 0,2-1 0 0,-1-1 0 15,1-2 0-15,-2 0 0 0,-1 0-144 0,1-1 144 16,2 1 0-16,-2-2 0 0,1 1 0 0,-2-1 0 16,0 1 0-16,0 0 0 0,0 2 0 0,0-1 0 0,1-2 0 15,0 3 0-15,-1-4 0 0,0 2 0 0,0-1 0 16,0-1 0-16,3 0 0 0,-2 1 0 0,0 2 0 0,0-4 0 16,1 1 0-16,0 0 0 0,-2-13 0 0,4 10 0 15,-1 0 0-15,-2 0 0 0,-1-10 0 0,6 9 0 16,-2 1 0-16,-4-10 0 0,0 0 0 0,6 9 0 15,-1 0 0-15,1-4 0 0,-6-5 192 0,7 9-64 16,0 0-128-16,-1-3 192 0,-6-6-64 0,10 9 0 16,-1-2-128-16,1 2 192 0,-1-3-192 0,4 2 0 15,2-1 128-15,-1 0-128 0,-1 1 0 0,1-1 0 16,2 3 128-16,2-5-128 0,0-1 0 0,1 1 0 16,-1 1 0-16,2-1 0 0,0 4 0 0,4-2 0 15,2-2 0-15,1 4 0 0,-2-4 0 0,4 2 0 0,2 2 0 0,-1-2 0 16,-2-1 128-16,0-1-128 0,-1-1 0 15,1 1 144-15,2 1-144 0,0-2 128 0,-2-1-128 0,2-1 128 16,1-1 32-16,-1 2 0 0,3 0 0 0,4-3 0 16,1-4 0-16,0 2 0 0,0 1 0 0,-5 0 0 15,0 0-160-15,-2-1 160 0,-2 1-160 0,2 1 160 16,-2 0-160-16,1-1 0 0,1-2 144 0,0 2-144 16,-1 0 0-16,2-3 0 0,0 1 0 0,-1 1 128 15,2-1-128-15,0 2 0 0,2-3 0 0,-1 0 128 16,-2 2-128-16,-2-1 0 0,-3 0 0 0,-3 1 0 15,-1 1 0-15,-1 0 0 0,-2-1 0 0,-1 2 0 16,-1 2-304-16,-2-1 32 0,2-1 0 0,-5 3 0 16,-2-1-528-16,1 1-96 0,-12-3-32 15,7 3 0-15,-7-3-1424 0,0 0-272 0,0 0-64 16,0 0-16-16</inkml:trace>
  <inkml:trace contextRef="#ctx0" brushRef="#br0" timeOffset="117550.84">3403 14388 21183 0,'-19'-4'944'0,"7"2"192"0,0 0-912 0,0 1-224 0,1 0 0 0,1-1 0 15,-2 1 832-15,4 1 112 0,1 0 16 0,7 0 16 16,-9 1-672-16,9-1-144 0,-8 3-32 0,8-3 0 16,0 0-128-16,0 0 0 0,0 0-192 0,0 0 192 15,0 0-144-15,0 0 144 0,0 0 0 0,5 9 0 16,2 1 0-16,0-4 0 0,5 2 160 0,1-3-32 15,1 3 256-15,1 1 48 0,3-6 16 0,1 6 0 16,0-2 128-16,2 0 48 0,1 0 0 0,0-1 0 16,2 4-16-16,1-1 0 0,1 4 0 0,-1-3 0 0,-1 1-160 15,3 1-48-15,-2-2 0 0,-2 1 0 0,-3-4-160 16,-1 4-48-16,2 2 0 0,-2-2 0 0,-1 3-16 16,2 2-16-16,-2-4 0 0,0 2 0 0,-3 2-160 0,-2-1 0 15,-2 0 144-15,-2 2-144 0,-3-3 0 0,1 0 0 16,-6 6 0-16,-2-5 0 0,-7 2 0 0,-1 1 0 15,-2 1 0-15,-7 1 0 0,-4 0 144 0,-2 1-144 16,-3-1 192-16,-6 4-192 0,-7 2 400 0,-5-1-16 16,-2 4-16-16,-2 0 0 0,-2 4 32 0,-1 2 16 15,0-1 0-15,1 3 0 0,0 1-416 0,1 3 0 16,-1-4 0-16,1-3 0 16,-3-5-1840-16,6 2-448 0</inkml:trace>
  <inkml:trace contextRef="#ctx0" brushRef="#br0" timeOffset="120853.15">1710 14404 15135 0,'0'0'672'0,"0"0"144"0,-9-3-656 0,9 3-160 0,-7-5 0 0,7 5 0 16,0 0 448-16,0 0 48 0,0 0 16 0,0 0 0 16,0 0-96-16,0 0-16 0,0 0 0 0,0 0 0 0,0 0-400 0,0 0 0 15,0 0 0-15,0 0 0 0,0 0 0 0,0 0 0 16,0 0 0-16,0 0 0 0,0 0 0 0,0 0 0 15,9 6 0-15,-9-6 0 0,7 11 272 0,-2-3-16 16,-1 2-16-16,-1-2 0 0,-3-8 208 0,4 15 32 16,-4 3 16-16,0-2 0 0,-2 2 32 0,-1 1 16 15,-1 3 0-15,0 3 0 0,-1 3-160 0,-1 3-48 16,0 0 0-16,-2 0 0 0,0 1-144 0,1 2-16 16,-1 0-16-16,-1 2 0 0,0 0-160 0,2-1 0 15,-1 1 144-15,0 1-144 0,0 2 0 16,-1 3 0-16,0 0 0 0,0 1 0 0,-1 0 0 0,0-1 0 15,-1 0 0-15,1 1 0 0,-1-1 0 0,-1 4 0 16,0-5 0-16,0 5 0 0,1-2 0 0,-2 6 0 16,0-1 0-16,1 3 0 0,0-3 0 0,-2-1 0 0,1 1 0 15,2 0 0-15,0 0 128 0,-1 5 0 0,2 0 0 0,0 4 0 16,0 1 128-16,-1-3 48 0,1-2 0 0,1 0 0 16,1 0-160-16,0-1-16 0,0-2-128 0,1 0 192 15,-1 1-192-15,0-1 176 0,1 1-176 0,0 1 160 16,1-3-160-16,0 1 192 0,1-2-192 0,-2-2 192 15,0 2-192-15,-1 0 128 0,-1 1-128 0,1-1 128 16,2 1-128-16,0 1 160 0,-1-2-160 0,2 0 160 16,2-1-160-16,-3 1 192 0,1 0-192 0,2-1 192 15,-1 4-192-15,1-1 0 0,1 1 0 0,0 0 0 16,1-1 128-16,0 1-128 0,0 2 0 0,-1-5 128 16,1-1-128-16,1 3 160 0,1 1-160 0,1 2 160 15,-2 0-160-15,1 1 0 0,0 0 144 0,2-3-144 0,-1-1 0 16,2-2 0-16,0 0 0 0,0-1 128 0,2 0-128 15,-2-2 0-15,1 0 0 0,0-4 0 0,0 2 0 16,0-3 0-16,0-3 0 0,2 1 128 0,-1 1-128 16,0 0 0-16,-1-4 0 0,-1 2 0 0,-1 2 144 0,1-1-144 15,-1-2 192-15,1 1-192 0,0 1 176 0,0-2-176 16,0 0 160-16,-1-1-160 0,-1-2 128 0,1 2-128 16,3 0 0-16,-4 0 144 0,1-2-144 0,-1 2 128 15,-1 1-128-15,-1 0 128 0,3 1 0 0,-2-1-128 16,1-2 192-16,-1 1-64 0,-1-2 16 0,0-2 0 15,0-2 0-15,0 1 0 0,0 1-144 0,0-6 0 0,0 1 0 16,0-2 0-16,-1 2 0 0,1-3 128 16,-2 3-128-16,2-2 0 0,0 3 0 0,0-2 0 0,0-3 128 15,2-2-128-15,-1 2 0 0,0-1 192 0,0-3-192 16,2 0 192-16,-1-3-192 0,1 1 0 0,-2 2 0 16,4-2 0-16,-3-2 0 0,0-1 128 0,1-1-128 15,-1-1 0-15,1 2 0 0,-2-2 0 0,2 0 0 0,-1 2 0 16,-1-1 0-16,2-2 0 0,0 3 0 0,-2 0 0 15,0-3 0-15,2 1 0 0,-2 1 128 0,3-3-128 16,-1 2 0-16,1-1 0 0,1-2 0 0,-5-9 0 16,5 11 0-16,-5-11 0 0,7 9 0 0,0 0 0 15,-7-9 0-15,9 7 0 0,-9-7 0 0,9 8 0 16,-9-8 0-16,12 8 128 0,-2-2-128 0,-10-6 128 16,11 9 0-16,1-4-128 0,-1 3 192 0,-1-2-64 15,2-1-128-15,2 2 128 0,0-2-128 0,0 0 128 0,-2 1-128 16,2-2 0-16,0-1 0 0,2 1 128 0,1-2-128 15,0 1 0-15,-2 0 0 0,2-1 0 0,1-2 0 16,-2 1 0-16,-2 0 0 0,4-1 0 0,2 0 128 0,-1 0-128 16,0 0 0-16,2 0 128 0,2 0-128 15,-1 2 128-15,3-2-128 0,-1 1 128 0,2 0-128 0,2 2 128 16,4-1-128-16,0 1 128 0,-2-3-128 0,0 0 0 16,3-2 144-16,-3 1-144 0,-3 1 0 0,1-1 0 15,-1-3 0-15,1 2 128 0,1 0-128 0,-4 0 0 16,3-1 128-16,1-2-128 0,2 1 128 0,-3 2-128 15,5 0 160-15,-1 2-160 0,0-1 128 0,-1 1-128 16,4 0 0-16,-5 1 0 0,1 1 0 0,-1 0 128 16,-3 1-128-16,0 1 0 0,-2-1 0 0,-1-1 0 0,3-2 0 15,-2-2 0-15,2 1 0 0,-2 1 0 0,2-2 0 16,0-1 0-16,-1 1 0 0,2-1 0 0,-1 0 128 0,2 1-128 16,6 1 0-16,-2-1 176 0,-4 0-176 0,-2 1 160 15,-3 1-160-15,0 1 160 0,-1-1-160 0,-3 2 160 16,2 1-160-16,-3-1 128 0,0 2-128 0,-1-1 128 15,-1-2-128-15,0 2 0 0,-2-1 144 16,0 1-144-16,1 1 0 0,-2-4 128 0,-2 1-128 0,2 0 0 16,0 0 0-16,0 2 144 0,-1-2-144 0,-1 0 0 15,-12-1 0-15,12 4 0 0,0-1 0 0,-12-3 0 16,11 1 144-16,2 0-144 0,-3-1 0 0,-10 0 144 16,0 0-144-16,0 0 0 0,0 0 0 0,10 3 0 15,-10-3-160-15,0 0-64 0,0 0-16 0,0 0 0 16,0 0-512-16,0 0-96 0,0 0-32 0,-4-6 0 15,-2-5-1968-15,-2 1-400 0</inkml:trace>
  <inkml:trace contextRef="#ctx0" brushRef="#br0" timeOffset="121601.6">3198 20063 18431 0,'0'0'1632'0,"-10"-2"-1312"0,-3-3-320 0,3 2 0 0,1 2 1280 0,2-2 192 0,-1 1 48 0,8 2 0 15,-5-4-624-15,5 4-128 0,0 0-32 0,0 0 0 0,0 0 32 16,0 0 0-16,0 0 0 0,0 0 0 0,0 0-560 0,0 0-208 16,14 0 176-16,0 2-176 0,0 1 0 0,1 2 0 15,3 1 0-15,1 1 0 0,-1-2 0 0,2 2 0 16,3-1 0-16,0 0 0 0,-2 3 144 0,2-3-144 16,-1 3 128-16,1-1-128 0,-2 2 272 15,1-3-16-15,-2 4-16 0,2-4 0 0,0 2-16 0,0-1 0 16,1-1 0-16,-1 1 0 0,-2-4-48 0,-2 1-16 15,-3 1 0-15,2-2 0 0,-3 0 0 0,0 0 0 16,-1 1 0-16,-2-1 0 0,-2-3 16 0,0 4 0 16,0-1 0-16,-9-4 0 0,10 5-48 0,-10-5-128 15,10 5 192-15,-10-5-64 0,0 0-128 0,6 9 0 0,-1 0 0 16,-5-9 0-16,0 0 128 0,0 9-128 0,0-9 0 0,-2 11 128 16,-1 2-128-16,-2-6 0 0,0 2 144 15,-1-2-144-15,-2-1 128 0,-1 3-128 0,-2-3 128 0,-3 6-128 16,-4 0 160-16,-1 0-32 0,-3-1-128 0,0 6 192 15,-1-1-48-15,-1 2-16 0,2 1 0 0,0 2 0 16,-1 3-128-16,1 2 128 0,-1-1-128 0,0 3 128 16,0-2-128-16,1 5 0 0,3-1 0 0,-1-3 0 15,-2 0 0-15,1-3 0 0,0 0 0 0,0 1 0 16,0-3 0-16,1 0 0 0,0-2 0 0,-3 0 0 16,-1 2 0-16,-3-2 0 0,-1-2 0 0,-1 0 0 15,1 2 0-15,0-1 0 0,1 3 0 0,12-9 0 16,-3 2-352-16,0 0-96 0,-1 0-32 15</inkml:trace>
  <inkml:trace contextRef="#ctx0" brushRef="#br0" timeOffset="125729.33">22493 14889 11967 0,'16'-2'1072'0,"-6"2"-864"0,-10 0-208 0,17-2 0 16,1-2 432-16,-1-5 32 0,1 0 16 0,0-3-4320 15,1-2-848-15</inkml:trace>
  <inkml:trace contextRef="#ctx0" brushRef="#br0" timeOffset="126071.84">22669 14416 5519 0,'0'0'496'0,"-10"4"-496"15,2-2 0-15,-2 1 0 0,3-2 3328 0,7-1 576 16,0 0 128-16,0 0 0 0,-11 4-2352 0,11-4-464 16,-8 1-112-16,8-1-16 0,0 0-384 0,0 0-64 15,-8 4-32-15,8-4 0 0,-9 5-224 0,9-5-32 16,-5 11-16-16,2 0 0 0,2 4-336 0,1 3 0 15,-2 1 0-15,2 5 0 0,-2 1 0 0,1 7 0 16,0 4 0-16,0 2 0 0,-2 5 0 0,-1 3 0 0,0 3 0 16,-2 5 0-16,0 2 0 0,1 2 128 15,-3 4-128-15,0-3 0 0,-1-2 0 0,1-2 144 0,-1-4-144 16,0-4 0-16,0-7 128 0,0-4-128 0,1-4 0 16,1-7 0-16,-1-5-128 0,0-6-96 0,1-2-16 0,-1-8-11856 15</inkml:trace>
  <inkml:trace contextRef="#ctx0" brushRef="#br0" timeOffset="126770.9">22085 14542 13823 0,'0'0'1216'0,"0"0"-960"0,0 0-256 0,7-9 0 0,2-1 3472 15,4-3 656-15,3 0 128 0,3 3 32 16,3-1-3312-16,3 0-656 0,1-1-128 0,4-4-16 0,3 0-176 0,-2 1 0 16,2-1 144-16,3 4-144 0,-1-4 128 0,2 1-128 15,0 4 160-15,-2 2-160 0,-2 0 0 0,-1 6 0 16,-5 5 0-16,-2 4 0 0,-2 3 0 0,-2 6 0 16,-4 6-160-16,1 5 160 0,-1 3-144 0,-5 8 144 15,-1 8-160-15,-4 3 160 0,-2 6 0 0,-1 1 0 16,-4 1 0-16,0 0 0 0,0-2 0 0,-2-2 0 15,-2-6 0-15,-1-3 160 0,-2-5 288 0,2-8 64 16,1-7 16-16,3-4 0 0,1-5 48 0,0-14 0 16,0 0 0-16,0 0 0 0,9-6-224 0,0-3-32 15,0-2-16-15,2-7 0 0,2-6-160 0,2-7-16 0,2-1-128 0,1 3 192 16,-1 0-192-16,1 5 0 0,0-2-192 0,0 7 192 16,0 7-192-16,-2 0 192 0,-1 6-192 0,2 1 192 15,-1 5-144-15,2 6 144 0,0 3 0 0,-2 6-144 16,1 6 144-16,-3-1 0 0,0 3 0 0,-1 0 0 15,-3 1 0-15,0 1 0 0,-1-2 0 0,-1 3 128 16,-1-2-128-16,0-4 0 0,-1-5 0 0,0-3 0 16,-1-2 0-16,-5-10 128 0,7 4-128 0,0-3 128 15,1-5 160-15,-2-1 32 0,2-6 16 0,2-3 0 16,0-4-176-16,0 0-32 0,1-1-128 0,0 1 192 16,0 0-192-16,1 2 0 0,-1 3 0 0,1 0 0 15,-2 2 0-15,3 5-128 0,-2 3 128 0,1 2 0 16,-12 1 0-16,14 5 0 0,-2 3 0 0,1 2 0 15,-2 2 0-15,0 0 0 0,-1 2 0 0,-1 1 0 16,0 2 0-16,-3-2 0 0,0-2 0 0,2-2 0 0,-1 0 0 16,1-2 0-16,-2 0 0 0,-6-9 0 0,11 4 256 0,0-4-32 15,-1 0-16-15,3-1 0 0,2-4 32 16,0-3 0-16,1 2 0 0,-1-4 0 0,3 3-240 0,0-3 0 16,-3 2 0-16,0 1 0 0,-2 2 0 0,-1 2 0 15,2 3 0-15,0 1 0 0,0 1 0 0,2 7 0 16,-1 1 0-16,3 3 0 0,1-1 0 0,0 1 0 15,-1 3 0-15,5 2 0 0,-2 0-144 0,2 1 144 16,-3 3-208-16,2-3 80 16,0-1-384-16,-1 1-80 0,1 1-16 0,-1-1-10176 15,1-5-2032-15</inkml:trace>
  <inkml:trace contextRef="#ctx0" brushRef="#br0" timeOffset="127188.12">24521 14604 34095 0,'-4'-6'3024'0,"2"-2"-2416"0,2-2-480 0,5 1-128 15,0-3 0-15,5 2 0 0,3 0-128 0,1-4 128 16,4 3 0-16,2 2 0 0,2-3 0 0,-1 5 128 0,3-1-128 0,-2 3 0 16,-3 3 0-16,0 0 0 0,-1 4 0 15,-1 1-128-15,-2 5 0 0,-3 3 0 16,0 8-432-16,-1 2-80 0,-3 3 0 0,-3 3-16 0,-4 6 304 0,-3 1 64 16,-2 4 16-16,-4 0 0 0,-3 0 272 0,-2 1 0 15,0-6 0-15,-2 0 0 0,-3 0 336 0,1-2 128 16,-1-5 32-16,1-1 0 0,5-4 256 0,0-4 48 15,2-3 16-15,4-2 0 0,2-1-384 0,4-11-80 16,0 8-16-16,0-8 0 0,0 0-48 0,14 1-16 16,0-1 0-16,5-2 0 0,2-5-32 0,2-3-16 15,0 0 0-15,1-4 0 0,2-1-224 0,1-2-160 16,0-1 32-16,3-1 0 16,1-1-1600-16,0 0-304 0,-2 2-64 0,0 0-12496 0</inkml:trace>
  <inkml:trace contextRef="#ctx0" brushRef="#br0" timeOffset="127347.66">25297 14987 34783 0,'0'0'1536'0,"-8"3"320"0,8-3-1472 0,-6 7-384 0,6-7 0 0,0 0 0 16,0 0 544-16,0 0 32 0,0 0 16 0,0 0 0 15,0 0-464-15,-3-7-128 0,4 0 0 0,3-6 0 31,0-5-1344-31,2-2-352 0,3-2-64 0,1-4-12896 0</inkml:trace>
  <inkml:trace contextRef="#ctx0" brushRef="#br0" timeOffset="127621.18">25853 14379 36863 0,'0'0'3264'0,"0"0"-2608"16,0 0-528-16,-3 9-128 0,3 4 432 0,2 2 48 15,1 4 16-15,3 0 0 0,-2 4-496 0,2 0 0 16,2-4-208-16,-2-3 64 0,2-2 144 0,2 2-160 0,1-2 160 0,2-2-160 16,0-7-80-16,1 2-16 0,-1-1 0 0,3-3 0 15,-1-5-48-15,2-4-16 0,1-3 0 0,1-4 0 31,0 3-1008-31,1-4-208 0,0-4-32 0,1-1-16 16,0-1-896-16,0 1-176 0,-1 1-32 0,-2 0-4608 0,-3 1-928 16</inkml:trace>
  <inkml:trace contextRef="#ctx0" brushRef="#br0" timeOffset="127813.08">26286 14220 16575 0,'-9'3'1472'0,"-1"-2"-1168"0,1-1-304 0,0 2 0 16,0 5 3472-16,0-2 640 0,0 1 128 0,1 6 32 15,2 2-2784-15,-2 2-544 0,2 3-112 0,2 3-32 16,0 1-480-16,2 6-80 0,2 4-32 0,0 1 0 0,-1-1-208 0,1 3 0 16,0 0 128-16,1-1-128 15,1 0 0-15,1-2 0 0,-2-3 0 0,3-2 0 16,2-3-1184-16,0-4-176 0,0-1-48 0,1-2 0 16,0-2-1552-16,-1-2-320 0</inkml:trace>
  <inkml:trace contextRef="#ctx0" brushRef="#br0" timeOffset="127987.19">26683 14852 41343 0,'0'0'1840'0,"0"0"368"0,-7-5-1760 0,7 5-448 0,-3-4 0 0,3 4 0 15,0 0 240-15,0-9-48 0,0 9 0 0,5-9 0 31,0-2-576-31,2 2-128 0,0-3-32 0,1 1 0 16,0 1-1840-16,1-5-368 0,-2 1-80 0</inkml:trace>
  <inkml:trace contextRef="#ctx0" brushRef="#br0" timeOffset="128201.96">27367 14032 42623 0,'0'0'1888'0,"0"0"384"0,0 0-1824 0,3 13-448 0,2 5 0 0,-1 6 0 0,3 5 0 0,0 6 128 16,-1 5-128-16,-1 4 0 0,-1 2 0 0,0 1 0 16,-2 1 0-16,1 1 0 15,1 5-800-15,-2 0-160 0,1-1-16 0,-2 1-16976 16</inkml:trace>
  <inkml:trace contextRef="#ctx0" brushRef="#br0" timeOffset="129109.93">27895 20174 33519 0,'-18'21'1472'0,"7"-7"320"15,-5 3-1424-15,5 2-368 0,1 5 0 0,1 5 0 0,0 3 192 0,4-1-16 16,0 4-16-16,0 5 0 0,1-2-160 0,1 0 0 16,2-2 0-16,1-1-176 0,-1-1 176 0,2-1 0 15,0-3-144-15,2-2 144 0,-1-5-336 0,0-4 0 16,0-4 0-16,-1-2 0 15,-1-13-640-15,0 0-128 0,0 0-32 0</inkml:trace>
  <inkml:trace contextRef="#ctx0" brushRef="#br0" timeOffset="129772.15">27460 20225 30863 0,'0'0'1360'0,"3"-11"304"0,0 0-1344 0,5-4-320 0,6-3 0 15,1-1 0-15,9-4 256 0,6 1-32 0,0 1 0 0,7-2 0 16,4-4-224-16,6 2 0 0,1-3 0 0,-1 2 0 16,-2-2 0-16,-3 4-128 0,-3 0 128 0,2-1-160 0,-1 2-16 0,0 3 0 15,-2 2 0-15,-3 1 0 0,1 2-16 16,-2 4-16-16,-1 4 0 0,-2 3 0 0,-3 4 208 0,-1 4-192 15,-6 4 192-15,0 5-192 0,-2 4 192 0,0 6 0 16,-3 5 0-16,-2 4 0 0,-1 4 0 0,-2 3 0 16,-3 2 0-16,0 4-144 0,-5 2 144 0,1 2 0 15,-4-1 0-15,0-6 0 0,-4-1 384 0,4-7 16 16,-3-5 0-16,0-6 0 0,2-4 272 0,-2-6 48 16,3-13 16-16,0 0 0 0,0 0-336 0,0 0-64 15,0 0-16-15,4-8 0 0,0-6-320 0,2-4 144 16,2-7-144-16,1 0 0 0,1-6 0 0,4 2 0 15,0-4 0-15,1 1 0 0,0 3 0 0,6 5-304 0,-1 5 64 16,0 3 16-16,2 5 0 0,-2 3 0 0,1 7 0 0,0 1 0 16,0 3-48-16,1 7-16 0,4 2 0 0,-1 10 0 15,-1 2 0-15,-1 2 0 0,-2 3 0 0,-1 4 0 16,-3-1 32-16,-1-2 16 0,-6 1 0 0,2-2 0 16,-3-5 240-16,-3-2 0 0,-2-3 0 0,0-7 0 15,-1-1 640-15,-3-11 0 0,0 0 16 0,0 0 0 16,0 0-64-16,8-9-16 0,0 0 0 0,-1-4 0 15,1-5-288-15,3-2-64 0,0-4-16 0,0 1 0 16,0 1-208-16,1 2 0 0,-1 3 0 0,2 1 0 16,-2 3-192-16,1 7 64 0,-1 0 128 0,1 4-208 15,0 6 208-15,1 1 0 0,0 1 0 0,1 6-144 16,0 2 144-16,1 2 0 0,-2 2 0 0,3 1 0 0,1 2 0 16,-3-1 0-16,-1-2 0 0,-1 0 0 0,1-2 0 15,0-1 0-15,-3-3 128 0,-1-1-128 16,1-3 288-16,0 1-16 0,-1-5 0 0,1 1 0 0,3 0-144 15,-2-1-128-15,2-3 144 0,1 4-144 0,0-1-128 0,2 2-128 16,-3-2-32-16,1 2 0 16,1 3-1312-16,2 0-272 0,-2 2-48 0</inkml:trace>
  <inkml:trace contextRef="#ctx0" brushRef="#br0" timeOffset="130478.88">29385 20401 15663 0,'0'0'688'0,"0"0"144"15,0 0-656-15,3-12-176 0,0 0 0 0,1 2 0 0,0-3 2592 0,2 1 480 0,-1-1 112 0,1-1 16 16,2-1-2240-16,0 1-448 0,1 2-96 0,1 0-16 15,0-1 16-15,3 0 0 0,-2 0 0 0,0-1 0 16,2 2-272-16,0 0-144 0,0 0 160 0,1 0-160 16,2 6 192-16,-1 1-48 0,1 0-16 0,1 3 0 15,1 2 64-15,3 5 16 0,-2 2 0 0,1 5 0 16,0 1-208-16,-1 4 176 0,2 0-176 0,-1 5 160 16,-1 2-160-16,0 0 0 0,-4 3 0 0,1-3 0 15,-4-1 0-15,0 0 0 0,-3-3 0 0,-3-1 128 16,0-1-128-16,-2-1 0 0,-3-3 0 0,-2 1 0 15,-1-1-576-15,-1-1-64 0,-1-4 0 16</inkml:trace>
  <inkml:trace contextRef="#ctx0" brushRef="#br0" timeOffset="130951.04">30297 19878 30399 0,'0'0'2704'0,"0"0"-2160"0,0 0-544 0,0 0 0 15,0 0 1088-15,0 0 96 0,0 0 32 0,8-7 0 16,1 2-1216-16,3-1 0 0,5 2-144 0,1 2-16 16,1-1 160-16,1 3 0 0,4 0 0 0,1 0 128 15,0 3-128-15,-3 3 0 0,-5 1 0 0,0 1 0 16,-2 4-192-16,-5 3-48 0,0 0-16 0,-4 4 0 16,-4 3-96-16,-3 1-32 0,-6 3 0 0,-3 4 0 15,-2 3 384-15,-6 5-176 0,-5 0 176 0,-3 0-128 0,-1-4 416 16,0 2 96-16,1-2 0 0,2-3 16 0,4-5 432 15,3-3 96-15,5-4 16 0,4-3 0 0,6-6-464 0,-1 0-96 16,3-10 0-16,5 8-16 0,-5-8-368 0,15 7-240 16,-1-4 48-16,3-2 0 0,3-1 16 0,3-1 16 15,1-1 0-15,2 0 0 0,-1-3 160 0,0 0-128 16,-2-2 128-16,-4-1-128 16,0 1-240-16,-1-2-32 0,-1 3-16 0,-1 1 0 15,-2-2-2384-15,-2 2-464 16</inkml:trace>
  <inkml:trace contextRef="#ctx0" brushRef="#br0" timeOffset="131149.49">30882 20459 26719 0,'-5'3'2368'0,"0"0"-1888"0,5-3-480 0,0 0 0 16,-5 2 3040-16,5-2 512 0,0 0 96 0,0 0 32 15,0 0-3136-15,0 0-544 0,0 0-272 0,0 0 16 32,2-8-272-32,3 1-64 0,0-3-16 0,1 2 0 0,-5-2-1824 15,0 3-352-15,-1-4-80 0,0 11-16 0</inkml:trace>
  <inkml:trace contextRef="#ctx0" brushRef="#br0" timeOffset="131424.76">31117 19784 23039 0,'-6'7'2048'0,"-1"0"-1648"15,-1-1-400-15,1 4 0 0,2 0 3200 0,3 4 544 16,-4 4 112-16,5 1 32 0,0 1-3328 0,1 5-560 15,0-3-320-15,1 3 32 0,3 0 288 0,0-3-160 16,0-2 160-16,1 0-128 0,-1 1 128 0,2-1 0 0,3-2 0 0,0-5 128 16,-2-1-128-16,3 0 0 0,2-7 0 0,-1 0 0 15,2-5-240-15,2-1-16 0,-1-5 0 0,3-6 0 32,2-3-1568-32,0-5-320 0,0-2-64 0</inkml:trace>
  <inkml:trace contextRef="#ctx0" brushRef="#br0" timeOffset="131631.29">31509 19733 33167 0,'-13'19'2944'0,"4"-5"-2352"0,0 2-464 0,2 5-128 16,-1 3 1296-16,2 3 240 0,0 6 64 0,3 2 0 15,-1 5-1312-15,1 4-288 0,1 2 0 0,2 3 0 0,0 0 0 0,2-2 0 16,1-2 128-16,2-1-128 0,-3-2 0 0,4-4 0 15,-4-3 0-15,2-2-176 16,0-3-1168-16,1-2-224 0,-1-7-48 0</inkml:trace>
  <inkml:trace contextRef="#ctx0" brushRef="#br0" timeOffset="131817.57">31842 20586 16575 0,'0'0'1472'16,"-3"11"-1168"-16,-2-3-304 0,5-8 0 0,0 0 5920 0,0 0 1120 0,-6 10 240 0,6-10 32 15,0 0-5808-15,0 0-1168 0,0 0-336 0,0 0 144 32,5-9-720-32,0 1-128 0,1-3-48 0,1-2 0 15,-1 0-2016-15,-1 0-416 0,-1-4-80 0</inkml:trace>
  <inkml:trace contextRef="#ctx0" brushRef="#br0" timeOffset="132052.1">32458 19609 41471 0,'-4'16'3680'0,"1"2"-2944"0,-1 2-592 0,0 8-144 0,-1 9 944 0,-2 6 144 16,0 6 48-16,-2 6 0 0,-1 5-864 0,-2 6-272 16,0 8 160-16,-2 3-160 0,1-1 0 15,-1 1-176-15,0-1 16 0,8-34 0 16,-2 10-1440-16,2 4-304 0,-1 0-48 0</inkml:trace>
  <inkml:trace contextRef="#ctx0" brushRef="#br0" timeOffset="133947.21">11546 14132 20271 0,'-7'-11'1792'0,"3"1"-1424"0,-2-2-368 0,2 3 0 15,0-5 976-15,3 6 128 0,-1 0 32 0,-2 3 0 16,-1-3-384-16,1 2-80 0,-4 0-16 0,2-1 0 15,-3 2-448-15,0 3-80 0,2-5-128 0,-4 5 176 16,-1-2-176-16,-2 3 0 0,1 2 0 0,-2 1 128 16,-1 6-128-16,0-3 0 0,-2 3 0 0,0 2 0 15,1-1 0-15,-3 0 0 0,0 3 0 0,0 0 0 16,1 4 0-16,-3 1 0 0,-1-1 0 0,0 1 0 16,-1 2 0-16,-1 0 128 0,-3 0 0 0,-1 0 0 15,-2-1 64-15,-3 1 16 0,-2 0 0 0,1 4 0 16,0 0-16-16,1-2 0 0,2 1 0 0,-1 2 0 15,1-2-192-15,1 1 0 0,0-3 128 0,3 4-128 16,4-1 0-16,0-4 0 0,1-2 0 0,1 2 0 0,2 2 0 16,-2 1 0-16,1-2 0 0,-3 3 0 0,-3 1 128 15,1 4-128-15,0-2 0 0,0 4 0 0,1 1 0 16,-2-1 0-16,3 2 0 0,0 1 0 0,-1 1 0 0,2-1 0 16,0-2 0-16,1 3 0 0,2 3 0 0,-1 3 0 15,1-4 0-15,0 5 0 0,-2 0 0 0,1 7 0 16,-2-3 0-16,-1 2 0 0,-3 1 0 0,-2-1 0 15,3 1 0-15,1 2 0 0,-1-3 0 16,5 0 0-16,3-1 0 0,3-6 0 0,2 0 128 0,3-1-128 16,2-1 0-16,3 2 144 0,4-4-144 0,1 1 0 15,2-1 0-15,2-1 0 0,1 0 0 0,0-5 0 16,3 1 0-16,3-2 0 0,3-4 0 0,5 1 0 16,1-4 0-16,0-3 0 0,0-2 0 0,2-3 0 15,6-3 0-15,0 1 0 0,-3-5 0 0,3 1 0 0,3-6 0 16,2-2 0-16,-2-3 0 0,4-3 0 0,0-2 0 0,1-1 0 15,0 0 0-15,2-3 0 0,4-2 0 16,1-4 0-16,0-5 0 0,-1-1 0 0,0-5 0 0,0-2 0 16,-1-1 0-16,1-1 0 0,-1-1 0 0,1-2 0 15,0 2-160-15,3-3 160 0,-1 2 0 0,2-6-144 16,0-3 144-16,-3 0 0 0,-5-4 0 0,-2-2 0 16,-3-3 128-16,0 0 64 0,-1 1 16 0,-1-2 0 15,0 1 192-15,0-1 48 0,-2 0 0 0,0-2 0 16,1-4-224-16,2 3-32 0,0-2-16 0,-4 2 0 15,0 1 0-15,0 3 0 0,-4-3 0 0,-2 1 0 16,-5 2 64-16,0-2 16 0,-3 2 0 0,-5-1 0 0,-3 7-128 16,-1 6-128-16,-1-1 176 0,-4 3-176 0,-4 8 240 15,-3 3-64-15,-2 6-16 0,-5 3 0 0,-5 3-32 0,-5 3 0 16,-6 6 0-16,0 4 0 0,-1 1-304 16,0 6-64-16,-1 3-16 0,6 5 0 15,1 2-2080-15,5 0-416 0</inkml:trace>
  <inkml:trace contextRef="#ctx0" brushRef="#br0" timeOffset="134991.79">13473 14304 18543 0,'0'0'816'0,"2"-11"176"0,1 3-800 16,-3 8-192-16,2-11 0 0,1 2 0 0,-3 9 688 0,2-9 80 0,-2 9 32 0,0 0 0 16,0-10-192-16,-1 2-32 0,1 8-16 0,-2-12 0 15,-2 5-368-15,4 7-192 0,-5-8 192 0,0 2-192 16,-2 1 304-16,7 5-48 0,-7-7-16 0,-4 5 0 16,4 1 48-16,-3 1 16 0,-1 0 0 0,1 2 0 15,-1 3-64-15,-1 0-16 0,0 0 0 0,-2 3 0 16,-2-3-64-16,1 3-16 0,-1 2 0 0,-2 3 0 15,0-2 32-15,0 3 0 0,0 1 0 0,-1 2 0 16,-2 1 80-16,-2 1 32 0,-1-2 0 0,-4 4 0 16,0 3-112-16,-1 1-32 0,-2 0 0 0,1 3 0 15,-5-1-144-15,2 4 0 0,0 1 0 0,0 0 0 16,0-1 0-16,3 2 0 0,0 0 0 0,4 2 0 0,1-1 256 16,3 0-16-16,-1 2-16 0,0 2 0 0,-3-1 0 0,5 4 0 15,2 2 0-15,1 0 0 0,-1 3-224 16,2-3 0-16,1 2 128 0,2-4-128 0,1 0 0 15,3 2-160-15,1-1 32 0,1-1 0 0,1 2-32 0,2-1 0 16,0 0 0-16,5 1 0 0,3-3 160 0,3-1 0 16,2-1 0-16,6-1 0 0,6-3 0 0,2-1 0 15,4 0 160-15,2-2-160 0,4-7 224 0,-1 4-48 16,0-4-16-16,-2-3 0 0,4-2 32 0,0-4 16 16,0-2 0-16,3-4 0 0,-3-2-32 0,1-4-16 15,3-5 0-15,0-4 0 0,1-2-160 0,1-4 0 16,3-4 0-16,-5-4 128 0,-2-3-128 0,-4-1 0 0,1-6 0 15,0-6 0-15,-2-2-128 0,0-5 128 0,-2-1 0 16,1-5 0-16,-4-6 0 0,1 1 0 0,-3-1 160 0,-1 0-160 16,1-2 448-16,0-5-32 0,-1-3 0 15,1-4 0-15,0-1-48 0,-3 1-16 0,-2-4 0 16,-2 3 0-16,-2 2-96 0,-2-2-32 0,-3-2 0 0,-2 8 0 16,-3 1-64-16,-1 9-16 0,-3 7 0 0,-3 10 0 15,-1 10 64-15,-10 5 16 0,-2 5 0 0,-5 4 0 16,-4 8 0-16,-6 4 0 0,-7 3 0 0,-1 4 0 15,-7 8-528 1,-3 4-96-16,-4 8-32 0,0 3-10608 0,-2 1-2128 0</inkml:trace>
  <inkml:trace contextRef="#ctx0" brushRef="#br0" timeOffset="141830.47">15068 19613 18719 0,'0'0'832'0,"0"0"160"0,0 0-800 0,0 0-192 0,0 0 0 0,1-10 0 16,-1 10 0-16,3-8 0 0,-3 8-144 0,4-11 144 15,1 1 0-15,-4 1 0 0,1-2 0 0,0 2 0 16,-2-3 0-16,0 12 128 0,0 0-128 0,-3-10 160 15,1-1 160-15,-2 4 16 0,-1-3 16 0,0 4 0 16,-2-2 224-16,-2 3 64 0,-1-1 0 0,-1-2 0 16,-1 4-192-16,0-1-48 0,-2 0 0 0,0 1 0 15,-2 0-208-15,1 2-32 0,-1-4-16 0,-1 0 0 0,-1 3 48 16,2 0 16-16,1-1 0 0,-1 0 0 0,2 2 48 16,0-1 16-16,0 1 0 0,2 1 0 0,-4 1-16 15,2-2 0-15,-1 1 0 0,0 1 0 0,-2-1-256 16,1-1 128-16,-2 0-128 0,-1 1 0 0,0-3 128 15,1 3-128-15,-1-2 0 0,1 2 0 0,0 1 0 0,-1-2 128 16,2 2-128-16,0 0 0 0,1 2 288 0,-1-1-48 16,3 3-16-16,-1 1 0 0,1 3-224 0,0-2 144 15,0 4-144-15,1 0 128 0,0 0-128 0,1 3 0 16,-2-1 0-16,2 2 0 0,-2 2 0 0,0 1 0 16,-1-3 0-16,-1 1 0 0,2 0 0 0,-3 3 0 15,-2 0 0-15,0 2 0 0,-3 0 0 0,1 1 0 16,-1-4 0-16,-1 3 0 0,0 0 0 0,2 0 0 15,-2 1 0-15,4-1 0 0,0 0 0 0,1-2 0 0,1-4 144 16,1 3-144-16,-1-1 0 0,1-1 0 0,1 1 0 0,-1-2 0 16,1-3 0-16,1 4 0 0,1-2 0 0,-1 2 0 15,-1-3 0-15,4 2 128 0,-2 2-128 0,1-1 0 16,1-2 0-16,0 0 0 0,0 2 0 0,1 2 128 16,0-1-128-16,1 2 0 0,0 0 0 0,3 1 0 15,-3 0 0-15,0-1 0 0,2-1 0 0,-2 0-128 16,0-1 128-16,0 2 0 0,-1 3 0 0,2-1 0 15,2-1 0-15,1 0 0 0,-2 1 0 0,1-1 0 16,2 2 0-16,0-1 0 0,0 0 0 0,2 1 128 16,-1-2-128-16,1 1 0 0,-1 3 0 0,2-3 0 15,1-2 0-15,0 0 0 0,0 1 0 0,0 1 128 16,1 1-128-16,2-1 0 0,-2 3 0 0,2-3 0 0,-1-1 0 16,1-1 0-16,2 0 0 0,-3 0 0 0,2 0 0 15,-1-1 128-15,-2 1-128 0,2-1 0 0,-1-3 0 16,2 1 0-16,-2 0 0 0,1 0 128 0,1 2-128 0,0-3 144 15,-1-3-144-15,0 3 160 0,1 0 0 0,0 0 0 16,3-2 0-16,-2 0 0 0,0 2-32 0,-1-2-128 16,1 1 192-16,-2-5-64 0,-1-2-128 0,2 2 160 15,1 1-160-15,0 0 160 0,0 1-160 0,1 2 192 16,-3-3-192-16,10 9 192 0,-3-4-192 0,0 0 160 16,1-4-160-16,-1 1 160 0,2-5-160 0,1 3 192 15,0-4-192-15,0 1 192 0,-1-1-64 0,2-2 0 16,0-1 0-16,1 0 0 0,1 1-128 0,-1-2 0 0,-1-1 0 15,0 1 0-15,1-1 128 0,-2 0-128 0,0-1 128 0,1 1-128 16,-2 0 176-16,4-1-48 0,-1-2-128 16,1 1 192-16,2 0-64 0,0-1 0 0,0-2-128 0,1-1 192 15,0 1-192-15,-1-2 144 0,-3-1-144 0,3 2 128 16,0-4-128-16,-1-1 0 0,1 3 0 0,-1-5 0 16,0 4 128-16,-8 1-128 0,4 2 0 0,0-3 128 15,-1 0-128-15,1-1 128 0,1 0-128 0,0-2 128 16,0 2-128-16,9-14 0 0,-1 5 144 0,-3 1-144 15,-3 3 176-15,-1 1-48 0,-1-3 0 0,3 2 0 16,-1 0 0-16,1-3 0 0,-4 0 0 0,3 1 0 16,1-4-128-16,-2 0 128 0,0-2-128 0,-1 1 128 15,-2-1-128-15,0 0 128 0,2-2-128 0,-1 1 128 16,0-3-128-16,-2 3 160 0,1 1-160 0,-2-4 160 0,0 2-160 16,0-3 160-16,0 3-160 0,2-2 160 15,-2 1-160-15,1 0 0 0,-2 0 0 0,0 2 128 0,-1-2-128 16,-1 1 0-16,0 0 0 0,-2 1 0 0,-1 0 0 0,0-3 128 15,-1 3-128-15,1-3 128 0,0 3 32 16,-1 0 0-16,-1 0 0 0,-1 1 0 0,3 0-16 0,-1-1 0 16,-1 1 0-16,-1 3 0 0,1-1-144 0,-2 1 0 15,1 0 0-15,2 0 128 0,-3 0-128 0,1 2 0 16,-2 1 0-16,1-1 0 0,0 0 0 0,-2 1 0 16,2 1 0-16,0 2 0 0,-1-1 0 0,1-1 0 15,-1-1 0-15,1 0 128 0,-3 3-128 0,3 0 0 16,-1 1 0-16,1-2 0 0,-1 1 0 0,-1 1 0 0,2 1 0 15,-2-2 0-15,-1 4 0 0,1-2 0 0,-2-1 0 16,-1 2 0-16,-1 2 0 0,-1-1 0 0,-2 1 0 16,0 0 0-16,-1 3 0 0,0 2 0 0,-1-2 0 0,-2 3 0 15,0 2-208-15,0 1 16 0,-1 0 16 0,2 2 0 16,-2 3-176-16,1 1-32 0,2-4-16 16,0 4 0-1,1 2-1264-15,6 0-256 0,4-8-64 0,0 0-11824 0</inkml:trace>
  <inkml:trace contextRef="#ctx0" brushRef="#br0" timeOffset="143334.47">17548 19650 19295 0,'0'0'848'0,"-9"-7"176"0,0 0-816 0,-1 1-208 0,2-2 0 0,-1 4 0 16,2-1 256-16,7 5 0 0,-9-6 0 0,3 1 0 15,-1 0-64-15,2-2-16 0,5 7 0 0,-8-6 0 16,2 2 48-16,0-2 16 0,-2 1 0 0,0 1 0 16,1 1 96-16,-1 0 32 0,1-4 0 0,-2 2 0 15,-1 1 96-15,-2-2 32 0,2 3 0 0,0 1 0 0,-2-2-128 16,1-1-32-16,-2-1 0 0,0 1 0 0,1 1-144 0,0-3-16 15,1 2-16-15,-1 3 0 0,2-1-160 0,0 1 0 16,-1 0 144-16,-1 0-144 0,3 2 0 0,0 4 0 16,-2-2 0-16,1 1 0 0,-2 2 0 0,3 2 0 15,-2-1 0-15,0 0 0 0,-1 2 0 0,1-2 0 16,-1 5 0-16,1 0 0 0,-2 0 0 16,0 3 0-16,1-3 0 0,-1 3 0 0,0 0 0 0,1 3 0 15,-1-1 128-15,3 1-128 0,-3-3 144 0,2 2-144 16,-1 1 192-16,2-1-192 0,0 1 224 0,0 1-64 15,-1 0-16-15,2-1 0 0,1 0-144 0,-1 1 0 16,0 1 144-16,1-1-144 0,1-3 0 0,1 1 0 16,-1 1 0-16,0 1 0 0,1-3 0 0,0 1 0 15,-1 2 0-15,2-4-128 0,2 0 128 0,-1 1 0 16,0 2 0-16,0 2-128 0,2-1 128 0,0 1 0 16,1 0 0-16,0 0 0 0,-1-1 0 0,2 0 0 0,2 1 0 0,-1-2 0 15,0 0 0-15,2 1 0 0,-1 1 0 0,1 0 128 16,-2 0-128-16,4-1 0 0,-1-3 0 0,1 2 128 15,-1-3-128-15,2 1 176 0,1-4-176 0,-2 1 192 16,2-1-192-16,0-2 192 0,-1 4-192 0,0-6 192 16,1 4-192-16,0-4 192 0,1 3-192 0,3-1 192 15,0 0-192-15,-1-1 0 0,1-1 0 0,1-2 0 16,0 2 0-16,2-1 128 0,2-2-128 0,-1-3 0 16,0 1 0-16,2-1 0 0,-1 0 128 0,2 0-128 15,0 1 0-15,0-1 0 0,-2-1 0 0,1 2 128 16,0-2-128-16,1 0 0 0,0 0 0 0,-1 2 0 0,0-2 160 15,2 0-160-15,0-2 192 0,1 0-192 0,-3 2 144 16,0-3-144-16,-2 1 0 0,0-2 144 0,2 1-144 16,-3-3 160-16,-1 2-160 0,-2-2 160 0,0 1-160 0,1-4 0 15,-1 3 144-15,1-5-144 0,-2 3 128 0,0-4-128 16,0 1 128-16,0 0-128 0,-1-3 160 0,3 1-32 16,-3-3-128-16,0 1 192 0,-2-5 176 0,2 1 16 15,-1-2 16-15,1 0 0 0,-2-1 0 0,1-5 0 16,-2 2 0-16,2-3 0 0,-2 0-224 0,2-3-48 15,-2 2-128-15,1 1 192 0,-1-2-192 0,-2 2 128 16,0-4-128-16,-1-1 0 0,1-1 192 0,-1 1-48 0,-1-2-16 16,1 5 0-16,-3-1 32 0,0 2 0 15,-1 5 0-15,-1-2 0 0,0 4 128 0,-1 3 32 0,-1-1 0 0,-1 5 0 16,0 1-176-16,-2 4-16 0,-2-1-128 16,0 3 192-16,-3 0-384 0,0 2-64 0,-2 1-32 15,-3 2 0 1,-2 1-1440-16,-4 4-272 0,-1 1-64 0</inkml:trace>
  <inkml:trace contextRef="#ctx0" brushRef="#br1" timeOffset="159708.69">25897 7120 13823 0,'0'0'608'0,"0"0"128"0,-7 5-592 0,7-5-144 0,-7 10 0 0,-2-2 0 16,-1 3 1584-16,-1-2 272 0,1 3 64 0,-1-2 16 15,-2 2-1120-15,-2 2-240 0,-3-3-32 0,0 0-16 16,-2 2-176-16,0-3-32 0,-2 0-16 0,0 4 0 16,2-1 48-16,0-2 16 0,2 1 0 0,3-5 0 15,1 3-48-15,2-3-16 0,2-1 0 0,4 2 0 16,6-8-128-16,0 0-32 0,0 0 0 0,0 0 0 15,0 0 0-15,7 9 0 0,5-2 0 0,2-4 0 16,4-2 192-16,2-1 48 0,4 0 0 0,1 0 0 16,2-1 16-16,2-2 16 0,-2 1 0 0,0 1 0 0,-1 1-256 0,1 0-160 15,2-3 192-15,1 3-192 0,-2 3 128 0,0-1-128 16,1-1 0-16,-1 1 0 0,-3-4 0 0,-1 4-256 16,-2 0 32-16,-2 2 0 15,-1 0-640-15,-3 0-128 0,-1-2-32 0,-6 1-11184 16</inkml:trace>
  <inkml:trace contextRef="#ctx0" brushRef="#br1" timeOffset="159977.7">25702 7378 11055 0,'-18'-1'480'0,"11"-1"112"0,7 2-464 0,0 0-128 0,-9-2 0 0,9 2 0 15,0 0 3280-15,0 0 640 0,0 0 128 0,13-5 32 16,4-5-2896-16,6 2-576 0,1-5-112 0,3 3-32 16,2 1-16-16,4-4-16 0,5 1 0 0,7 2 0 15,5-3-192-15,7 4-48 0,5-2 0 0,2 0 0 16,-1 1-32-16,-1-1-16 0,-3 2 0 0,-1-3 0 16,1 5-144-16,-2-2 192 0,0 4-192 0,-3-3 192 15,-5 2-192-15,-3 2 0 0,-4 3 0 0,-7-2 0 16,-5-1-320-16,-5 2-128 15,-3 1-48-15,-3 1-8272 0,-3 1-1648 0</inkml:trace>
  <inkml:trace contextRef="#ctx0" brushRef="#br1" timeOffset="160561.19">27455 7016 8287 0,'0'0'368'0,"0"0"80"0,0 0-448 0,-5 9 0 0,0 1 0 0,0 2 0 15,0 1 2832-15,-2 8 496 0,0 3 80 0,-2-1 32 16,-1 5-2288-16,1-1-448 0,0 4-80 0,-1 3-32 16,-3 2-304-16,5-1-64 0,1 4-16 0,2-6 0 15,1-9-208-15,4-3 128 0,2 0-128 0,2-7 0 16,6-3 240-16,1-3-48 0,-1-2-16 0,1-6 0 16,1-2 528-16,3-6 128 0,0-1 0 0,2-5 16 15,0-2 16-15,2-3 0 0,-1-2 0 0,1 0 0 16,-1-4-544-16,-1 3-128 0,-3 0 0 0,-2 0-16 15,0 1-176-15,-2 3 160 0,-4 1-160 0,2 5 160 16,0-2-160-16,-2 4 0 0,-1 3 0 0,-5 7 0 0,0 0 0 16,0 0 0-16,0 0 0 0,5 13 0 0,-2-2 0 15,-2 5 0-15,-4-1-160 0,3 3 160 0,0-2 0 16,0 1 0-16,2 0-128 0,1-1 128 0,3 3 0 0,1-5 0 16,1-5 0-16,4 0 0 0,2-6 0 0,3-1 0 15,1-4 0-15,0-1 0 0,-1-6 176 0,2 1 80 16,3-5 0-16,0 3 16 0,-1-1-16 0,-3-5-16 15,-4 0 0-15,-1-1 0 0,-2 2-112 0,-1 0-128 16,-2-2 176-16,0 0-176 0,-2 1 256 0,-1 2-64 16,-1-1-16-16,0 1 0 0,-2-1 144 0,1 3 16 15,-1-2 16-15,0 4 0 0,-2 3-352 0,0 7 128 16,0 0-128-16,0 0 0 16,1-10-896-16,-1 10-256 0,2-8-64 0,-2 8-13248 0</inkml:trace>
  <inkml:trace contextRef="#ctx0" brushRef="#br1" timeOffset="160884.68">28308 7050 21183 0,'0'0'944'0,"-9"3"192"0,9-3-912 0,-6 6-224 0,-1 2 0 0,0-1 0 15,-2 5 1200-15,-1 0 192 0,-1 1 32 0,-1 2 16 16,2 1-1008-16,-2 0-208 0,1 1-32 0,1-1-16 15,-1 1-176-15,4-3 0 0,2-2 0 0,2 2 0 16,1-2 0-16,2-12 0 0,7 10 0 0,2-1 0 16,4-4 320-16,1-3-32 0,1 0 0 0,5-4 0 15,5-1 384-15,-4-5 80 0,3-1 16 0,-2 0 0 0,0 0-176 0,-5-1-16 16,-1-1-16-16,-4-5 0 0,0 0-176 0,-3 1-16 16,-3-1-16-16,-1 1 0 0,-4 0 16 0,-1 0 0 15,-1 1 0-15,-1 0 0 0,-4 5-32 0,0-1 0 16,-2 5 0-16,1-3 0 0,-2 2-336 0,0 2 128 15,3-3-128-15,6 7 0 16,-12-1-288-16,3 1-128 0,9 0-32 0,0 0 0 16,0 0-2304-16,0 0-480 0,0 0-96 0</inkml:trace>
  <inkml:trace contextRef="#ctx0" brushRef="#br1" timeOffset="161160.59">28677 6985 18831 0,'0'0'832'0,"-7"14"176"0,1 3-816 0,-2 0-192 0,2 4 0 0,-4-1 0 16,2-2 896-16,-2 1 144 0,2 1 32 0,-1-1 0 15,3-2-288-15,1-2-48 0,1-2-16 0,2 0 0 16,2-13-288-16,0 0-64 0,0 0-16 0,0 0 0 16,0 0 208-16,0 0 32 0,14-2 16 0,-2-4 0 15,1-2 160-15,1-6 16 0,0 2 16 0,-1-4 0 16,-2 0-288-16,-1-2-48 0,4 2-16 0,-2 0 0 15,-1 1-192-15,1 1-64 0,2 1 0 0,1 3 0 16,0-1-192-16,0 3 0 0,1 1 0 0,-2 1 0 16,2 4 0-16,-1 1 0 0,-1-1 0 0,-1 2 0 15,0 0-368-15,-1 2-64 0,1-1-16 16,0 0-14144-16</inkml:trace>
  <inkml:trace contextRef="#ctx0" brushRef="#br1" timeOffset="161456.21">29292 6683 14735 0,'0'0'1312'0,"0"0"-1056"0,0 0-256 0,0 0 0 16,0 0 2752-16,0 0 512 0,-5 12 80 0,-2 1 32 15,-2-1-2352-15,1 2-480 0,-4 1-96 0,1 5 0 16,-1 6-48-16,1-1 0 0,-2 3 0 0,2 0 0 16,0 4-272-16,0-1-128 0,0 0 128 0,2-1-128 15,-3 2 0-15,3-1 0 0,2-1 128 0,0-1-128 16,4-4 0-16,0 0-224 0,0-3 48 0,2-5 16 31,0-3-352-31,1-3-80 0,0-11-16 0,0 0 0 16,0 0-800-16,10 6-176 0,-10-6-16 0</inkml:trace>
  <inkml:trace contextRef="#ctx0" brushRef="#br1" timeOffset="161793.79">29626 6589 17503 0,'0'0'1552'0,"0"0"-1232"0,5 15-320 0,-2-5 0 0,-2 1 1856 0,-2 2 304 15,-2-1 64-15,-2 2 16 0,-4 1-1568 0,-1 1-304 16,-1 0-64-16,-1-1-16 0,-1 0-160 0,-1 0-128 16,2 3 144-16,-2 0-144 0,-1 2 176 0,-2-2-176 15,0-3 192-15,1 3-192 0,1-1 448 0,1-3 0 16,0 0-16-16,2-4 0 0,2-3 0 0,2-1 0 16,2-1 0-16,0 4 0 0,2-2-304 0,0 2-128 15,4-9 0-15,-1 8 128 0,1-8-128 0,2 11 0 16,2 2 0-16,1-3 0 0,2 3 0 0,0-1 0 0,3-1 0 0,2 1 0 15,-1-3 0-15,2 1 0 0,-2 1 0 0,2-3 0 16,0 5 0-16,0-3 0 0,-1 2 144 0,1-2-144 16,0-4 0-16,-1-2 0 0,1 1 0 0,1 2 128 31,1-5-1264-31,2-1-240 0,-1-1-48 0,1-1-16 0</inkml:trace>
  <inkml:trace contextRef="#ctx0" brushRef="#br1" timeOffset="162130.51">30206 6814 23039 0,'-17'-7'1024'16,"7"6"192"-16,-1 2-960 0,-2 2-256 0,-2 2 0 0,-1 0 0 0,0 1 512 0,-1 4 48 15,0 4 16-15,1-1 0 0,2-3-432 0,3 2-144 16,1-3 0-16,1 5 144 0,1 0-144 0,4-2 0 16,6 2 0-16,0 0 0 0,2-2 0 0,2-1 0 15,2 3 0-15,2 3 128 0,2-2 128 0,0 0 0 16,1-1 16-16,1 3 0 0,0-1-144 0,1 1-128 16,2-2 192-16,-5 0-192 0,-3 1 288 0,-2-5-48 15,-2-1-16-15,-3 2 0 0,-2-12 336 0,-3 11 64 16,-4 0 16-16,-2-3 0 0,-2 0 64 0,-2-4 32 0,-2-3 0 15,-2 1 0-15,-2 0-512 0,1-2-96 0,2-3-128 16,-1 1 176 0,2-2-1904-16,4-4-368 0</inkml:trace>
  <inkml:trace contextRef="#ctx0" brushRef="#br1" timeOffset="163196.01">31262 6648 21183 0,'0'0'944'0,"0"0"192"0,4-9-912 0,0-1-224 0,-1 1 0 0,0-2 0 15,-3 2 832-15,0-5 112 0,-1-1 16 0,-2 0 16 16,-1-1-192-16,1 0-32 0,-4 1-16 0,2-1 0 16,-2 1-304-16,0 4-64 0,1 3-16 0,6 8 0 15,-10-6 16-15,-1 3 0 0,1 3 0 0,0 6 0 16,-1 2-160-16,1 6-16 0,-2 3-16 0,-1 3 0 15,-2 4-176-15,1 5 0 0,-2 6 0 0,0 0 128 16,0 3-128-16,-1 3 0 0,0 6 0 0,0-1 0 16,0-2 0-16,2 2 0 0,0 2 0 0,1-4 0 15,1-8 0-15,7-1 0 0,0-5 0 0,3-1 0 16,2-7 0-16,1-2 0 0,0-3 0 0,2-3 0 16,1 0-288-16,2-6 64 0,-5-8 16 0,0 0 0 15,0 0-208-15,0 0-32 0,0 0-16 0,5-8 0 16,0-4-192-16,-2 0-48 15,-5-1 0-15,0-2 0 0,-3-3 320 0,-4 0 64 0,-1 0 16 0,-3 1 0 0,-1 0 304 16,3-1 144-16,-3 3-16 0,2-1 0 0,2 0 352 0,2 5 64 16,3-2 16-16,1 3 0 0,3 2-112 0,1 8-32 15,1-10 0-15,-1 10 0 0,8-6-272 0,2 1-144 16,0-4 160-16,4 4-160 0,4 2 0 0,1-1 0 16,2 1 0-16,0-1 0 0,1-1 128 0,1 2-128 15,1-2 0-15,-3 1 144 0,1-1-144 0,-2 3 0 16,-1-1 144-16,-2 3-144 0,-3 3 0 0,-4-2 144 0,-10-1-144 15,12 2 0-15,-12-2 144 0,7 14-144 0,-3 2 0 16,-4 1 144-16,-1 4 80 0,-3-1 16 0,-1 2 0 0,0-1 0 16,1-2-240-16,1-1 176 0,0-4-176 0,3 1 160 15,1 1-160-15,1-4 160 0,2-1-160 0,-4-11 160 16,10 8 16-16,3-2 0 0,2-3 0 0,1 0 0 16,0-6 96-16,2-2 32 0,1-1 0 0,0-4 0 15,-1 0-80-15,0 1-16 0,-1-1 0 0,-1-1 0 16,-2-1-208-16,-2-1 0 0,0 1 128 0,-3-2-128 15,-3-1 0-15,-1 1 144 0,-5 2-144 0,0-1 128 16,-4 1-128-16,1 3 192 0,-4-2-192 0,1 3 192 16,-2-3-192-16,2 5 0 0,-1-3 0 0,1 4 128 15,6 5-128-15,0 0 0 0,0 0-192 0,0 0 192 16,0 0-288-16,3-9 64 0,2 1 16 0,6 3 0 0,6-1 80 16,3 1 128-16,7 0-208 0,-3-3 80 0,3 0 128 15,-1-2-192-15,0 2 192 0,-2 2-192 0,0 0 192 0,1 3 0 16,0 2 0-16,-1 2 0 0,1 3 0 0,-3 4 0 15,-2-1 0-15,-1 6 0 0,-2 2 0 0,-3 3 128 16,-2 1-128-16,-1 1 176 0,-5 0-176 0,0-1 128 16,-2 2-128-16,-3 5 128 0,-1-4 0 0,2 1 0 15,-2-2 0-15,3-3 0 0,1-1-128 0,5-3 128 16,0-1-128-16,4-5 128 0,3 2-128 0,6-3 192 16,3 2-192-16,2-4 192 0,1 2-384 0,4-2-64 15,0-4 0-15</inkml:trace>
  <inkml:trace contextRef="#ctx0" brushRef="#br1" timeOffset="164368.31">27146 8272 17503 0,'0'0'768'0,"0"-11"176"0,0-1-752 0,4-1-192 0,0 3 0 0,-2-3 0 15,2-2 1024-15,-1 1 160 0,-2 1 32 0,1-1 16 16,-4-1-368-16,2 2-80 0,0 3-16 0,0-3 0 16,-1 3-192-16,1 10-64 0,-2-9 0 0,2 9 0 15,0 0-112-15,0 0-16 0,0 0-16 0,-7 1 0 16,-2 5-240-16,-1 5-128 0,-2 4 128 0,0 6-128 15,-1 3 0-15,-1 5 0 0,0 1 0 0,1 0 0 16,2 0 0-16,2 2 0 0,4-3 0 0,2 0 0 16,4-3 0-16,5-5 0 0,1-5 0 0,5-2 0 15,3-2 0-15,3-3 192 0,3 0-64 0,5-9 0 16,2-1 304-16,2-8 64 0,1-1 16 0,0-5 0 16,3-1-192-16,-3-1-48 0,-5-4 0 0,-2 2 0 0,-4-1-272 15,-1 0 160-15,-1-2-160 0,-3 3 128 0,-2 1-128 16,-2 3 0-16,0 2 0 0,-4-1 128 0,-3 1-128 15,-1 6 128-15,-3 7-128 0,0 0 128 16,0 0 32-16,0 0 0 0,0 0 0 0,0 0 0 0,0 0-160 0,-9 7 0 16,1 6 144-16,4 4-144 0,-2-1 0 0,2 2 0 15,2-2 0-15,2 2-192 0,2-1 192 0,3-3 0 16,4 0-144-16,5-2 144 0,1 0 0 0,6-6 0 16,-1-3 0-16,4-2 0 0,3-2 0 0,2-2-144 15,2-1 144-15,2-4-160 0,2 0 160 0,1-5 0 16,-2-1 0-16,0-1 0 0,-4 0 0 0,-1-3 0 15,-2-2 0-15,-2-1 0 0,-2 0 0 0,0-1 0 0,-3 0 0 16,2-3 128-16,-3 1-128 0,0-3 0 0,-3 3 0 16,0-1 0-16,-6-7 0 0,0 1 144 0,-1 3-144 15,-3-1 0-15,-2-3 128 0,-1 4-128 0,-3-1 0 0,-2 4 0 16,1-3 0-16,-3 5 0 0,0 0 0 0,1 8 0 16,-2 2 0-16,-1 3 0 0,0 5 0 0,-2 2 0 15,-2 3 0-15,-1 3 0 0,-2 4 0 0,-1 7 0 16,-1 4 0-16,-2 4 0 0,0 4 0 0,0 5-144 15,1 5 144-15,2 3 0 0,-2 2 0 0,2 3 0 16,2-1 0-16,1 6 0 0,3-5 0 0,2 1-128 16,4-6 128-16,3-2 0 0,3-3 0 0,2-7-128 15,3 0 128-15,4-7 0 0,1 0 0 0,2-3 0 16,1-3 0-16,2-7 0 0,0 0 0 0,7-7 0 16,2-5 0-16,1-3 0 0,1-5 0 0,3 2 128 15,3-3-128-15,0-3 0 0,-1-3 0 0,1-3 128 0,-1-1-256 16,-2-1-64-16,-2-6 0 0,-3-1 0 15,-2-2 192-15,1-3-208 0,-1-2 80 0,-2-2 128 0,2-3 0 0,-1-1 0 16,-3-4 0-16,-1 0 0 0,-3 3 0 0,-3-2 0 16,-2 0 0-16,-3 5 0 0,-4 7 0 0,-2 8 0 15,-2 5 0-15,-2 7 0 0,0 6 128 0,-6 3-128 16,-4 7 192-16,-4 9-64 0,-3 4 112 0,-3 11 16 16,-4 4 0-16,0 7 0 0,-3 6-256 0,2 2 176 15,1 6-176-15,2 2 160 0,2 3-160 0,-1 2 0 16,1 0 0-16,2 0 0 0,3-1 0 0,5-3 0 15,3-3 0-15,6-7 0 16,5-2-1600-16,1-7-192 0,5-3-32 0</inkml:trace>
  <inkml:trace contextRef="#ctx0" brushRef="#br1" timeOffset="164736.91">29685 7637 25631 0,'0'0'1136'0,"0"0"224"0,0 0-1088 0,0 0-272 0,0 0 0 0,2 7 0 0,-2 3 320 0,-2 1 0 16,-1 3 0-16,-2 4 0 0,-1 2 208 0,-2 6 48 15,0-1 16-15,-2 9 0 0,-1 2 16 0,-1 0 0 16,2 3 0-16,0 2 0 0,0 2-272 0,1-1-48 16,1-3-16-16,2-2 0 0,0-3-272 0,2 0 128 15,0-3-128-15,1-3 0 16,2-6-464-16,0-4-208 0,1-6-32 0,1 0-16 15,-1-12-480-15,0 0-80 0,0 0-32 0,0 0-6688 16,0 0-1344-16</inkml:trace>
  <inkml:trace contextRef="#ctx0" brushRef="#br1" timeOffset="165033.29">29437 7672 22111 0,'0'0'1968'0,"14"-6"-1584"0,0 5-384 0,1 0 0 16,3 1 480-16,2 1 16 0,2 2 0 0,3 1 0 16,3-3-160-16,4 1-16 0,2 0-16 0,6 1 0 15,2 3 64-15,2 2 16 0,0 1 0 0,0 3 0 16,-2 3-240-16,-4 0-144 0,-5-2 192 0,-1 5-192 16,-6 3 128-16,-4 4-128 0,-4 0 0 0,-4 3 0 15,-7 5 272-15,-3 0 0 0,-4 3 0 0,-6 2 0 0,-4 1 288 16,-3-2 48-16,-5-1 16 0,-5-3 0 0,-3 0 48 15,-5-5 16-15,-3-2 0 0,-2-3 0 0,-1 0-192 0,0 0-48 16,1-4 0-16,1 0 0 0,2-2-320 0,4-5-128 16,0 0 0-16,2-6 0 15,5-2-1184-15,5-8-336 0,3-2-64 0,2-2-7584 16,5-3-1520-16</inkml:trace>
  <inkml:trace contextRef="#ctx0" brushRef="#br1" timeOffset="165364.04">30569 7739 22111 0,'0'0'1968'0,"4"11"-1584"0,0 5-384 0,0 0 0 15,-4 2 1664-15,0 2 256 0,-4 2 64 0,0 5 0 16,-2-2-1264-16,-2 4-240 0,-1 2-48 0,-2-2-16 15,-1 0-48-15,-3-2-16 0,0 1 0 0,2-4 0 16,3 3 96-16,2-3 0 0,1-1 16 0,2-2 0 16,5 0-256-16,3-4-48 0,1-4-16 0,3 1 0 15,1 0 32-15,4-5 0 0,2 0 0 0,1-4 0 16,3 0 16-16,1-1 0 0,1 0 0 0,5-3 0 16,-3-1-192-16,4-1 160 0,-2-2-160 0,0-2 160 15,-2-1-448-15,-1-1-96 0,1-3 0 0,-2 1-16 16,-2-3-624-1,-1 0-128-15,-1 1-32 0,-3-2 0 0,0-2-1568 0,-3 1-304 16</inkml:trace>
  <inkml:trace contextRef="#ctx0" brushRef="#br1" timeOffset="165527.53">30404 8122 24527 0,'0'0'1088'0,"0"0"224"0,0 0-1056 0,0 0-256 0,13 1 0 0,-1 0 0 0,2-1 448 0,4-1 16 15,3-2 16-15,0-3 0 0,1-2 32 0,3 2 0 16,2-4 0-16,3 0 0 0,2 1-240 0,3-4-32 16,-1-1-16-16,1 3 0 15,0-5-544-15,-3 5-128 0,-1 1 0 0,-5-3-7840 0,-6 2-1568 0</inkml:trace>
  <inkml:trace contextRef="#ctx0" brushRef="#br1" timeOffset="165673.14">30684 7856 16575 0,'-12'-5'1472'0,"2"-3"-1168"0,1 3-304 0,3 0 0 15,6 5 2688-15,0 0 496 0,0-9 80 0,5 4 32 16,5-3-2144-16,4 2-416 0,4-2-96 0,5 0 0 16,5 1-336-16,6-2-64 0,5 2-16 0,6-5 0 15,4-2-48-15,4 3-16 0,0-4 0 0,3 2 0 16,2 3-160-16,2-3 0 0,1 0-192 0</inkml:trace>
  <inkml:trace contextRef="#ctx0" brushRef="#br1" timeOffset="166291.07">28413 9089 17503 0,'0'0'1552'0,"0"0"-1232"16,0 0-320-16,0 0 0 0,0 0 1856 0,0 0 304 15,0 0 64-15,0 0 16 0,0 0-1248 0,-1 10-240 16,1 3-48-16,-1-1-16 0,-2-1-112 0,1 3-32 15,-2 2 0-15,-1 2 0 0,0 2-288 0,0 4-48 16,0-1-16-16,-2-1 0 0,1-3-192 0,1 1 128 16,1 2-128-16,2-2 0 0,0-1-224 0,4-2-144 15,1-5-16-15,4-3-16 16,-7-9-2336-16,14 4-464 0</inkml:trace>
  <inkml:trace contextRef="#ctx0" brushRef="#br1" timeOffset="166591.94">28888 9084 12895 0,'-14'6'1152'0,"6"0"-928"0,0 3-224 0,-1 0 0 16,1 3 3344-16,-3 4 624 0,1 2 128 0,-1 0 32 16,-2 1-3072-16,2 0-608 0,-1 0-128 0,1-2-32 15,2-2-80-15,4-3-16 0,1-3 0 0,4-9 0 16,0 0 0-16,0 0-16 0,0 0 0 0,11 4 0 15,5-5 16-15,0-4 16 0,2-5 0 0,4-1 0 16,2-4-64-16,1 0-16 0,1-2 0 0,-2 2 0 0,-1 4-128 16,-1-2 0-16,-2 3 0 0,1 4 128 0,-1 4-128 0,0 2 0 15,-3 4 0-15,0 8 0 0,-2 5 0 0,-3 2 0 16,-1 2 0-16,-5 2 0 0,-2 2 0 0,-5-1 0 16,-2 3 0-16,0-3 0 0,-4 0 0 0,0-2-192 15,1-1 32-15,1-2 16 16,0 2-2080-16,3-7-400 15</inkml:trace>
  <inkml:trace contextRef="#ctx0" brushRef="#br1" timeOffset="166901.31">29640 9224 11055 0,'0'0'976'0,"0"0"-784"0,0 0-192 0,-9 2 0 15,9-2 4144-15,0 0 784 0,-9 3 144 0,0-3 48 16,0-2-4080-16,1 1-800 0,-3-1-240 0,3 0 0 16,-1 0 0-16,-2 0 0 0,1 2 0 0,0 3 0 15,0 3 0-15,0-1 0 0,-2 3 0 0,2 4 0 16,1 1 0-16,0 1 0 0,2-1 0 0,2 0 0 16,2 0 144-16,2-3-144 0,2 1 128 0,3-2-128 15,2 0 240-15,-1-1-48 0,3-1 0 0,2-3 0 16,3 2 144-16,-2-3 32 0,3-3 0 0,2 3 0 15,-1-2-128-15,3-2-32 0,1-5 0 0,2 1 0 16,1 0-208-16,1-4-160 0,0 2 32 0,-2-3 0 16,0 1-528-1,1-3-112-15,3 2 0 0,-2-4-8288 0,-2-1-1648 0</inkml:trace>
  <inkml:trace contextRef="#ctx0" brushRef="#br1" timeOffset="167159.67">30136 8818 29135 0,'0'0'1280'0,"0"0"288"0,-1 13-1248 0,-2 2-320 16,0 4 0-16,0 4 0 0,-2 0 448 0,-3 4 16 15,0-1 16-15,1 6 0 0,-3 4-160 0,2-1-16 16,-2 0-16-16,0-2 0 0,-1 2-32 0,1-1 0 0,1 0 0 0,2-4 0 15,0-3-128-15,4-1-128 0,-1-3 144 0,4-4-144 16,-3-2 0-16,3-3 0 0,0 0 0 0,3-5-160 31,-3-9-416-31,0 0-64 0,0 0-32 0,0 0 0 16,9-3-1472-16,1-2-288 0,0-5-64 0</inkml:trace>
  <inkml:trace contextRef="#ctx0" brushRef="#br1" timeOffset="167449.06">30279 9152 21183 0,'-5'9'1888'0,"-2"3"-1504"0,0 2-384 0,0 3 0 0,-2 1 1344 0,0 1 208 16,-1 3 48-16,1-3 0 0,1-1-816 0,3-3-144 16,1 0-48-16,3 1 0 0,2-1-272 0,3-2-48 15,-4-13-16-15,13 6 0 0,1-1-128 0,1-5-128 16,3-4 192-16,4-2-192 0,2-3 368 0,4-1-48 15,1-7 0-15,1 1 0 0,1-3 64 0,-1-2 16 16,0-3 0-16,-2 1 0 0,-3 0-80 0,0 0-32 16,-4-2 0-16,-3 2 0 0,-4 3 48 0,-2 1 16 15,-3 2 0-15,-1 2 0 0,-3 5-96 0,-5 10-32 16,0 0 0-16,0 0 0 0,0-9-224 0,0 9-240 16,-6-5 48-16,6 5 16 15,-12 4-2288-15,2-1-464 0,0 3-80 0</inkml:trace>
  <inkml:trace contextRef="#ctx0" brushRef="#br1" timeOffset="167867.34">31074 9030 23951 0,'0'0'2128'0,"0"0"-1696"0,-9 5-432 0,-2 1 0 15,-3 1 1088-15,0 1 128 0,-2 2 16 0,-4 0 16 16,-3 3-976-16,-1 2-272 0,-1-2 0 0,-1 3 128 16,2 2-128-16,2 1 0 0,3 1 0 0,3 0 0 0,2-1 0 0,4-2 0 15,3-1 0-15,5-5 0 0,2-11 0 16,0 0 0-16,0 0 0 0,12 9 0 0,2-5 144 0,2-4 112 16,-1-5 0-16,5-4 16 0,4-1 80 0,2-4 16 15,1-3 0-15,-2-2 0 0,0-3-112 0,1 0 0 16,-2-1-16-16,0 0 0 0,-2-8-240 0,-1 2 0 15,-3 0 0-15,1-4 0 0,-1-1 0 0,0-1 128 16,-2 1-128-16,2-3 0 0,-4 0 160 0,-1-1-16 16,-3-1 0-16,1 2 0 0,0 2 80 0,-4 7 16 15,-3 7 0-15,1 7 0 0,-2 6-64 0,-3 8-16 16,0 0 0-16,0 0 0 0,-8 7-32 0,0 8 0 16,-4 3 0-16,-4 6 0 0,-1 8-128 0,0 1 0 15,-1 1 0-15,1 3 0 0,0 2 0 0,0 7 0 16,1 1 0-16,-1 1 0 0,0-1 0 0,0-2 0 0,-1-3-128 15,2 0 128 1,1-4-1760-16,2-3-288 0,3-4-48 0,1-6-16 0</inkml:trace>
  <inkml:trace contextRef="#ctx0" brushRef="#br1" timeOffset="168105.44">31472 9068 28559 0,'-13'8'2544'0,"4"1"-2032"0,-1 1-512 0,1 4 0 15,0 1 800-15,-1 6 64 0,-1 0 16 0,-1 1 0 16,1 1-704-16,1-2-176 0,-1-1 0 0,4-3 0 0,2-1 0 0,0-4 0 16,1-2 0-16,4-10 0 15,-2 12-512-15,2-12-16 0,0 0-16 0,0 0 0 16,0 0-32-16,0 0 0 0,0 0 0 0,8-8 0 15,0 2-1168-15,2-2-240 0,1-4-64 0</inkml:trace>
  <inkml:trace contextRef="#ctx0" brushRef="#br1" timeOffset="168834.05">31845 9014 23951 0,'0'0'1056'0,"-6"7"224"0,1 2-1024 0,0 2-256 0,-1 1 0 0,-1 5 0 15,0 1 1232-15,-2 1 192 0,-3 0 48 0,1 0 0 16,-2-1-656-16,-1-1-128 0,-2 0-32 0,0-1 0 15,5-2-192-15,-2-2-32 0,2-1-16 0,2-3 0 16,1-1-160-16,8-7-48 0,0 0 0 0,0 0 0 16,0 0-48-16,0 0-16 0,0 0 0 0,0 0 0 15,7-10 192-15,0 1 48 0,3-2 0 0,3 0 0 16,1-2-112-16,1-1-16 0,1 0 0 0,0-1 0 0,1-3-256 16,0 1 0-16,1 1 128 0,0 3-128 15,-4-1 0-15,3 4 0 0,-2 2 0 0,0 2 0 0,-1-4 0 0,-1 6 0 16,-3 1-160-16,-10 3 160 0,13 5-176 0,-3 6 48 15,-5-2 0-15,0 2 0 0,-1-2-48 0,-3 4 0 16,-2-1 0-16,1 1 0 0,2 1 176 0,0 0-128 16,-2-4 128-16,0-10-128 0,5 10 128 0,-5-10 0 15,10 7 0-15,0-2 128 0,3-3-128 0,-1-3 0 16,2-5 0-16,2 1 0 0,1 0 0 0,0-6 0 16,-2 4 0-16,-1-5-128 15,3 2-80-15,-3-3-16 0,0 1 0 0,0 3 0 0,-2-1 224 0,1 3-192 0,-1-2 192 16,-2 3-192-16,-1 1 192 0,-9 5 0 15,10-6 0-15,-10 6 0 0,0 0 0 0,0 0 0 0,0 0-128 0,0 0 128 16,0 0 0-16,0 0 0 0,0 0 0 0,0 0-144 16,-5 11 0-16,0-2 0 0,0 0 0 0,-3-3 0 15,0 1 144-15,2-2-208 0,-2 1 80 0,2 3 128 16,0 0-128-16,1 2 128 0,-1-2 0 0,3 1 0 16,3-10 0-16,-4 9-176 0,3 0 176 0,3 0-128 15,1 0-64-15,3-3 0 0,-6-6 0 0,11 8 0 16,1-4 192-16,2-2 0 0,1 2-144 0,-6-1 144 15,1 0 784-15,2 2 240 0,-1 1 32 0,2 4 16 16,-2-1-1680 0,1 3-336-16,-2 5-64 0,5 16-16 0,-6-4 1024 0,-4 2 0 0,-4 0 144 0,-2-3 0 15,-3 2 48-15,-2-2 0 0,-3-6 0 0,-1-1 0 0,-3 0 0 16,7-8 16-16,-6 4 0 0,1-2 0 0,-2 1-208 16,-1 1 144-16,0-2-144 0,1 0 128 0,1-1-352 15,-11 7-80-15,4-9-16 0</inkml:trace>
  <inkml:trace contextRef="#ctx0" brushRef="#br1" timeOffset="169005.34">32013 8710 42383 0,'0'0'1872'0,"-6"-8"400"16,1 3-1824-16,5 5-448 0,0 0 0 0,0 0 0 0,0 0 192 0,0 0-64 0,0 0-128 0,0 0 192 31,9-7-1232-31,-3-3-256 0,-1-2-48 0,2 1-16 16,-4-3-1904-16,0-2-368 0</inkml:trace>
  <inkml:trace contextRef="#ctx0" brushRef="#br1" timeOffset="169251.73">28689 8694 41471 0,'-53'-12'1840'0,"26"7"368"0,6-3-1760 0,5 2-448 0,6 3 0 0,10 3 0 0,0 0 256 0,0 0-16 15,0 0-16-15,7 8 0 0,3 0-384 0,0-4-80 16,3-1-16-16,1 0-12112 16,-2-2-2432-16</inkml:trace>
  <inkml:trace contextRef="#ctx0" brushRef="#br1" timeOffset="169902.61">29509 10174 12895 0,'0'0'1152'0,"-1"-6"-928"0,-5-2-224 0,3-1 0 0,2 2 3424 0,1 7 640 16,-2-9 128-16,2 9 32 0,0 0-2720 0,0 0-544 15,0 0-96-15,0 0-32 0,0 0-384 0,-8 5-96 16,0 1-16-16,-2 8 0 0,-3 4-16 0,-1 2 0 16,-1 6 0-16,-2 3 0 0,-1 2-160 0,1-1-32 0,-5 3-128 0,2 1 192 15,1 1-192-15,2-1 0 0,2-1 0 0,3-2 0 16,4-6 0-16,4-1 0 0,2-5 0 16,2-3 0-16,6-2 192 0,4-4-64 0,2-4-128 0,5 0 192 15,2 1 0-15,4-5-16 0,4-2 0 0,-1 0 0 16,2 0-176-16,-1 0 128 0,0 2-128 0,-2-2 128 15,2-2-128-15,-2 1 0 0,1-1 0 0,-1 0 0 16,2 2-256-16,-2-2-64 0,-2-1-32 0,0-1 0 31,-1 1-1712-31,-3-3-352 0,0 1-64 0</inkml:trace>
  <inkml:trace contextRef="#ctx0" brushRef="#br1" timeOffset="170115.83">30156 10266 7359 0,'0'0'320'0,"0"0"80"16,0 0-400-16,0 0 0 0,0 0 0 0,7 11 0 0,-2 3 5936 0,-2 0 1104 16,-3 3 208-16,-1 2 48 0,-4 0-5776 0,-1 2-1168 15,-3 4-224-15,-1-1-128 0,-2 5 0 0,-2-2 0 16,3 3 0-16,-1-4 128 0,1 2-128 0,2-4 0 15,1-1 0-15,1 0 0 16,-1-3-1600-16,4-2-272 0,0-3-64 0</inkml:trace>
  <inkml:trace contextRef="#ctx0" brushRef="#br1" timeOffset="170501.64">30496 10265 30399 0,'0'0'2704'0,"-7"12"-2160"0,2 4-544 0,0 3 0 15,-3 1 384-15,2 3-48 0,-3-2 0 0,0 2 0 16,-2 5-128-16,1-2-16 0,-3 3-16 0,0-2 0 16,1 2-176-16,0-5 0 0,2-1 0 0,1-4 0 15,4-3 0-15,1-4 128 0,0-1-128 0,4-11 0 16,0 0 128-16,9 5-128 0,-9-5 128 0,14-1-128 0,0-3 224 0,3-3-32 15,-2-2-16-15,3-5 0 0,0-1 48 0,1-2 16 16,-2 1 0-16,1-4 0 0,-1-1-240 16,-3-1 176-16,0 2-176 0,-2 1 160 0,1 1-160 0,-1 3 0 15,-2 3 0-15,0 3 128 0,-3 2-128 0,-7 7 0 16,0 0 0-16,0 0 0 0,13 9 0 0,-4 3 0 16,-3 2 0-16,-2 4 0 0,-1 4-176 0,-3-1 176 15,-1 2-128-15,-2 3 128 0,-1-1-128 0,0-1 128 16,1 3-128-16,-1-5 128 0,0-2-256 0,3-1 16 15,1-2 16-15,1-2 0 16,1-4-1632-16,-2-11-336 0,8 7-64 0</inkml:trace>
  <inkml:trace contextRef="#ctx0" brushRef="#br1" timeOffset="170813.7">30902 10468 23775 0,'0'0'1056'0,"0"0"224"0,0 0-1024 0,8 6-256 0,3 1 0 0,2-5 0 15,1-2 304-15,4 0 16 0,2-1 0 0,1-3 0 16,0-5-112-16,1 2-16 0,-1-6 0 0,1 3 0 16,0 1 64-16,-1-4 0 0,1 3 0 0,-2-4 0 15,-2-3 48-15,-2 5 16 0,0 4 0 0,-4-1 0 16,-1 3 272-16,-5 1 64 0,-6 5 16 0,0 0 0 15,0 0 224-15,0 0 64 0,0 0 0 0,-9 4 0 0,-2-1-496 16,-3 6-80-16,-3 4-32 0,-3 1 0 0,1 1-192 0,0 3-32 16,0 1-128-16,0 4 192 0,1 1-192 0,2-1 0 15,1-3 0-15,5 2 0 0,2 0 0 16,3-1 0-16,2-7 0 0,4-1 0 16,5-2-656-16,2-4-32 0,2 2 0 0,3-7-9296 15,1-3-1856-15</inkml:trace>
  <inkml:trace contextRef="#ctx0" brushRef="#br1" timeOffset="171170.94">31647 10436 11967 0,'-9'-2'1072'0,"0"0"-864"0,-1 2-208 0,1-1 0 15,-1 0 3520-15,0 0 640 0,0-2 144 0,0 0 32 16,-2 0-3280-16,1 3-656 0,-1 3-128 0,1 1-16 15,-1-1-256-15,1 3 0 0,2 7 0 0,-2 2 0 16,1-5 0-16,1 4 0 0,0 2 0 0,2 0-160 16,1 2 160-16,2 0 0 0,4-3 0 0,3 0 0 15,-2-2 160-15,4-2 16 0,1-4 0 0,3 0 0 16,2 0 160-16,-1-4 48 0,-10-3 0 0,12 0 0 16,-1-2 272-16,-1-2 64 0,0 2 16 0,0-2 0 15,0-5-32-15,0 0-16 0,-2-4 0 0,0 2 0 16,-2 3-416-16,0-1-80 0,-6 9 0 0,8-9-16 15,-2-2-176-15,-6 11 0 0,0 0 0 0,8-4 128 0,-8 4-128 16,0 0 0-16,9 6 0 0,-2 3 0 0,-7-9 0 16,9 8 0-16,-2 2 0 0,0-1 0 0,1 2-256 0,1 0 80 15,0-5 16-15,0-1 0 16,0 1-1504-16,-1 0-320 0,0-1-48 0,-8-5-11664 16</inkml:trace>
  <inkml:trace contextRef="#ctx0" brushRef="#br1" timeOffset="171471.42">31968 10375 30575 0,'-9'10'1344'0,"5"2"304"0,1 2-1328 0,-1 4-320 0,1 2 0 0,-2 5 0 15,-3 2 432-15,2 0 16 0,-1 1 0 0,2-4 0 16,-1-1-320-16,-1-3-128 0,2-2 128 0,0-2-128 15,0-4 128-15,3-1-128 0,2-11 128 0,0 0-128 16,0 0 256-16,0 0-16 0,0 0-16 0,14-4 0 16,1-5 384-16,3 1 80 0,1-6 16 0,1-4 0 15,3-3-256-15,-1-3-64 0,-1 1 0 0,1 2 0 16,-2-2-192-16,0 0-64 0,-2 3 0 0,0 1 0 16,0 1-128-16,0 3 0 0,2 4 0 0,-1 1 0 15,1 4 0-15,-8 3 0 0,2 1 0 0,1-1 0 16,0 3-1136-16,1 3-256 15,-2-2-48-15</inkml:trace>
  <inkml:trace contextRef="#ctx0" brushRef="#br1" timeOffset="171713.64">30534 9717 23951 0,'-16'2'1056'0,"16"-2"224"16,-11 0-1024-16,11 0-256 0,-8 5 0 0,8-5 0 0,-2 12 3968 0,-1-1 720 0,3-11 160 0,0 9 16 31,0-9-5456-31,0 0-1104 0,0 0-224 0,0 0-9184 0,0 0-1840 0</inkml:trace>
  <inkml:trace contextRef="#ctx0" brushRef="#br1" timeOffset="172568.65">29315 11369 9215 0,'0'0'816'0,"-2"-10"-656"0,1-7-160 0,2 3 0 16,1 0 3584-16,0 4 672 0,1-2 144 0,-1 3 16 0,-2 9-2800 0,4-10-560 16,-4 10-112-16,0 0-32 0,0 0-144 0,0 0-16 15,0 0-16-15,0 0 0 0,0 0-320 0,-1 13-64 16,-3 5-16-16,0 3 0 0,-1 4-144 0,-1 6-16 16,-2 2-16-16,-1 3 0 0,-2 4-32 0,1 2 0 15,1 0 0-15,1-5 0 0,-3-2-128 0,2-2 160 16,0-6-160-16,1 0 160 0,2-6 160 0,2-2 48 15,0-3 0-15,3-5 0 0,1-11-64 0,0 0-16 16,6 6 0-16,3-4 0 0,3-4-64 0,4-3-16 16,5-4 0-16,5-3 0 0,5-6-48 0,1-1-16 15,1 0 0-15,-2 2 0 0,0-1-144 0,-2 2 0 16,-1 2 0-16,-1 2 0 0,-2 2 0 0,-1 5 0 16,-1 4-128-16,-2 3 128 0,-2 5 0 0,-3-1-176 15,-2 7 176-15,-5-2-128 0,-4 2 128 0,-2 2-160 0,-6 1 160 16,-2-4-160-16,-4 2 160 0,-2 2 0 0,-3 0 0 15,-3 1 0-15,-1-3 0 0,-2-3 192 0,-3 2-64 16,0-1 0-16,-1-4-128 0,-1-2 192 0,-1-2-64 0,0-1 0 16,-1-6-128-16,3-1 128 0,0-6-128 0,5 0 128 31,2-3-528-31,6-1-112 0,2-1 0 0,4-1-16 16,5-1-1648-16,7 1-320 0,3-1-64 0,4 3 0 15,5-1-512-15,2-2-80 0</inkml:trace>
  <inkml:trace contextRef="#ctx0" brushRef="#br1" timeOffset="172851.54">30065 11538 12895 0,'0'0'1152'0,"0"0"-928"0,-2 9-224 0,2 2 0 0,0 2 2656 0,0 4 480 15,-1 3 112-15,1 0 16 0,-4 2-1984 0,2 1-384 16,-1 2-64-16,2-3-32 0,0 1-480 0,-1-2-80 15,2-3-32-15,3-4 0 0,1-2 32 0,-4-12 0 16,9 11 0-16,0-6 0 0,-9-5 240 0,12 0 48 16,2-4 16-16,0-6 0 0,-1 0 224 0,2-5 64 15,2-3 0-15,0-2 0 0,1-6-336 0,0 3-64 16,-4-3-16-16,-1 1 0 0,-2-2-288 0,-1 2-128 16,-1 4 128-16,0-3-128 0,0-3 128 0,-1 5-128 15,-2 3 0-15,0 0 128 0,0 3-128 0,-1 0-272 0,2 5 64 16,0 2 16-1,-4-2-1312-15,1 6-256 0,0-3-48 0,-4 8-12064 0</inkml:trace>
  <inkml:trace contextRef="#ctx0" brushRef="#br1" timeOffset="173076">30832 11092 29663 0,'0'0'1312'0,"-6"13"272"0,2 1-1264 0,0 6-320 0,-1 4 0 0,-1 3 0 15,-2 5 464-15,1 2 48 0,-2 0 0 0,-1 2 0 16,-1-1-320-16,3 4-48 0,-1 0-16 0,1 0 0 0,0-2-128 0,1-1 0 16,3-1 0-16,-1-1 0 15,1-1-2256-15,-1-4-432 0</inkml:trace>
  <inkml:trace contextRef="#ctx0" brushRef="#br1" timeOffset="173258.89">30488 11520 25791 0,'10'0'2304'0,"4"-1"-1856"0,4-1-448 0,5-1 0 16,5-2 2464-16,7 0 400 0,3-2 80 15,7-4 0-15,5-2-2176 0,2 1-432 0,1-4-80 0,-1 1-32 32,-4-1-2944-32,-1 0-592 0</inkml:trace>
  <inkml:trace contextRef="#ctx0" brushRef="#br1" timeOffset="174137.09">28895 12450 23615 0,'0'0'1040'0,"0"0"224"0,0 0-1008 0,3-9-256 16,-3 9 0-16,2-9 0 0,-2 9 912 0,0 0 144 15,0 0 32-15,0-8 0 0,-7 0-288 0,-1 2-48 16,-1 0-16-16,-2 2 0 0,-7 0 48 0,-2 3 16 16,-2-2 0-16,-2 2 0 0,-2 1-336 0,2 4-64 15,-4 0-16-15,0 5 0 0,0-1-240 0,3 6-144 16,1 0 160-16,2-1-160 0,3 1 0 0,5 0 0 0,4-1 0 0,5-2 0 15,2 3 0-15,7 0 0 0,2-4-160 0,7 1 160 16,2-4-192-16,7 2 64 0,5-1 0 0,3 2 0 16,3-5 128-16,5 4-128 0,4-3 128 0,2 6-128 15,-5-5 128-15,-2 2-208 0,-5-2 80 0,-6 1 128 16,-2 3-128-16,-6 0 128 0,-4-2 0 0,-5 4 0 16,-4-3 0-16,-3 4 0 0,-5-1 0 0,-3 3 0 15,-5 2 0-15,-3 1 0 0,-6-3 0 0,-5 2 128 16,-6 0-128-16,-3-3 0 0,-4-5 0 0,2-1 0 15,3-5 0-15,4-4 0 0,2-2 0 0,4-6 0 16,4-1-608 0,5-4 0-16,4 1 0 0,2-4-8896 0,7-6-1776 0</inkml:trace>
  <inkml:trace contextRef="#ctx0" brushRef="#br1" timeOffset="174472.06">29479 12166 18431 0,'0'0'816'0,"0"0"160"0,0 0-784 0,0 0-192 0,0 0 0 0,0 0 0 0,0 0 2160 0,0 0 384 15,0 0 80-15,0 0 0 0,5 13-1840 0,-4-2-368 16,-4 4-80-16,0 5-16 0,-4 5 112 0,-3 0 16 16,-3 5 0-16,1-1 0 0,-2 1-192 0,-2 3-16 15,1 4-16-15,0 0 0 0,1-1-48 0,-1-3-16 16,-1 1 0-16,4-3 0 0,2-6-160 0,3-1 0 15,0-5 144-15,2-4-144 0,2-3 0 0,3-3 144 0,0-9-144 0,0 0 0 16,9 6 256-16,1-5-48 16,1-1-16-16,3-3 0 0,2-4 64 0,-1 1 16 0,3-3 0 0,0 1 0 15,2 3-272-15,-2-2 0 0,-3-1 128 0,1 3-128 16,1 2 0-16,-2 7 0 0,2 0 0 0,-3 0 0 16,-2 5-192-16,1-2 16 0,-3 6 0 0,-1-3 0 31,-1 2-416-31,0-3-96 0,-3 1-16 0,0-3 0 15,-5-7-256-15,7 9-64 0,-7-9-16 0,9 4-11680 0</inkml:trace>
  <inkml:trace contextRef="#ctx0" brushRef="#br1" timeOffset="174842.14">30063 12436 22111 0,'0'0'1968'0,"-7"0"-1584"0,7 0-384 0,0 0 0 0,-10 5 2096 0,2 2 336 16,0-2 64-16,1 7 0 0,-2-2-2048 0,0 1-448 15,-1 3 0-15,0 2 0 0,-1 1 0 0,4 4-160 16,-1-3 160-16,2-2-128 0,6-2-64 0,0 3-16 16,5 0 0-16,1-3 0 0,3-2-96 0,1-5-16 15,3 4 0-15,1-6 0 0,0-3 192 0,1-2 128 16,0-1-192-16,1 0 192 0,-1-3 0 0,0-4 192 15,-1 1 0-15,3-1 0 0,-5-3 304 0,0-1 48 16,-3 2 16-16,-3-4 0 0,-1-1-240 0,-2-1-32 0,-3 0-16 16,-2 1 0-16,-1 1 48 0,-2-2 16 0,-3 0 0 0,-2 2 0 15,0 5-128-15,-1-2-16 0,1-1-16 0,0 5 0 16,1 1-176-16,3 0 0 0,6 6 0 0,0 0 0 31,-5-6-352-31,5 6-96 0,-1-5-32 0,1 5 0 16,0 0-400-16,0 0-80 0,10-8 0 0,-1 3-8016 0,1 1-1600 0</inkml:trace>
  <inkml:trace contextRef="#ctx0" brushRef="#br1" timeOffset="175203.99">30499 12307 12895 0,'0'0'576'0,"0"0"112"0,-1 12-560 0,1-2-128 0,-1 4 0 0,0 2 0 0,-1 1 2992 0,0 3 560 16,-2-2 112-16,0 4 32 0,-1 2-2656 0,0-1-528 15,0-2-96-15,2-2-32 0,1 0 64 0,1-1 16 16,1-3 0-16,2 1 0 0,2-10-160 0,1 2-48 16,1-5 0-16,3-1 0 0,4-4 192 0,-2-4 16 15,-2 0 16-15,1-3 0 0,-1-4 128 0,1-3 32 16,2-2 0-16,-3 1 0 0,0 1-240 0,-2-2-32 15,1-2-16-15,-2 1 0 0,1 1-64 0,-4 0-16 16,1 0 0-16,1 3 0 0,-1 1-144 0,1 5-128 0,-1-1 192 16,-4 10-192-16,0 0 0 0,0 0 0 0,0 0 0 0,0 0 0 15,0 0-144-15,0 0-48 0,0 0 0 0,0 13 0 32,0-1-240-32,1-2-48 0,-1-10-16 0,3 13 0 15,-3-13-1616-15,5 9-336 0,-5-9-64 0,0 0-10160 0</inkml:trace>
  <inkml:trace contextRef="#ctx0" brushRef="#br1" timeOffset="175473.01">31112 11919 15663 0,'0'0'688'0,"0"0"144"0,-1 13-656 0,0 1-176 16,-1-1 0-16,0 8 0 0,-1 5 2720 0,-1 7 512 15,-5 1 96-15,1 1 32 0,-5 0-2528 0,-1 2-512 16,0 1-112-16,-3 4-16 0,0 1 192 0,-3 1 16 16,-1 1 16-16,1-1 0 0,0 1-160 0,1-4-16 15,0-2-16-15,4-3 0 0,2-7-224 0,4-6-160 16,1-3 32-16,2-6 0 15,3-6-2128-15,3-8-432 0</inkml:trace>
  <inkml:trace contextRef="#ctx0" brushRef="#br1" timeOffset="175928.04">31417 12316 28383 0,'0'0'1264'0,"0"0"256"0,0 0-1216 0,10-8-304 0,-2 1 0 0,-8 7 0 15,6-10 224-15,-6 10-16 0,0-8 0 0,0 8 0 16,-5-10-208-16,-1 5 0 0,-3 0 0 0,-1 3 0 16,-2 4 0-16,0 4 224 0,-2 0-64 0,-2 6-16 15,0-2 48-15,-1 5 0 0,1 3 0 0,-1 1 0 16,2 1 112-16,2 2 16 0,3-3 16 0,3 0 0 0,1 0-16 0,5-2-16 15,1-6 0-15,1 1 0 0,6-1 16 0,0-6 16 16,4-5 0-16,3 0 0 0,1-2-16 0,5-7 0 16,2-3 0-16,4-5 0 0,4-8-192 0,1 0-128 15,3-6 160-15,1 0-160 0,-4-1 0 0,-1-2 0 16,-3-2 0-16,2-1-160 0,-2 0 352 0,1-2 64 16,0-3 0-16,0 1 16 0,-3-2 368 0,-1 1 64 15,0 1 0-15,-2-1 16 0,-3 0-336 0,-5 6-80 16,0 5-16-16,-4 7 0 0,-3 6-128 0,-2 7-32 15,-2 4 0-15,-3 7 0 0,0 0 64 0,-5 9 16 16,-1 7 0-16,-4 9 0 0,1 4-64 0,-3 7-16 0,-3 6 0 16,4 3 0-16,-2 9-128 0,-1 2 0 0,-1 4 0 15,0-2 0-15,-1 2-208 0,1-1 16 16,1 0 16-16,1-4 0 16,2-1-2320-16,0-2-448 0,0-2-112 0</inkml:trace>
  <inkml:trace contextRef="#ctx0" brushRef="#br1" timeOffset="176546.84">29152 13459 26367 0,'-37'5'1168'0,"16"-5"240"0,-1-4-1120 0,3 1-288 0,2 0 0 0,5 0 0 0,-1-1-224 0,1-3-96 16,4 0-32-16,8 7 0 15,-8-10-576-15,3 3-112 0,5 7-32 0,-4-12 0 16,4 12 368-16,-1-8 64 0,1-3 0 0,0 11 16 0,4-10 752 0,-2 0 128 16,-2 10 48-16,5-8 0 0,-5 8 768 0,5-9 144 15,-5 9 48-15,7-6 0 0,-7 6 48 0,7-8 16 16,-7 8 0-16,0 0 0 0,0 0-176 0,0 0-16 15,0 0-16-15,0 0 0 0,0 0-240 0,7 10-48 16,-4 2-16-16,0 2 0 0,-3 4-400 0,0 1-80 16,-1 2-16-16,1 1 0 0,-2 1-192 0,4-3-128 15,0-2 128-15,1-2-128 0,1 0 0 0,1-1 0 0,1-6 0 16,-6-9 128-16,11 7-128 0,2-5 176 0,0-2-176 16,1-5 192-16,0-6 96 0,2-3 32 0,1-1 0 0,1-4 0 15,-1-2-128-15,1-1-32 0,0-1 0 0,-5-1 0 16,1 0-160-16,-2 1 0 0,0-1 144 0,-1 2-144 15,0 2 0-15,-1 2 128 0,-3 3-128 0,1 2 0 16,0 4 0-16,-2 0 0 0,-6 9 0 0,0 0 0 16,0 0 0-16,0 0 0 0,10 4 0 0,-2 1 0 15,-2 8-144-15,-1 0 0 0,-1 4 0 0,1 1 0 16,0 0 16-16,2 0 0 0,-1 1 0 0,3-1 0 16,0-2 128-16,0 2 0 0,3-3 0 0,0-1 0 15,-2-5 0-15,0 0 0 0,1-4 0 0,0 1 0 16,0-3 0-16,3-3 0 0,-4-5 0 0,3-2-128 0,0 0 0 15,-1-3 0-15,1 1 0 0,0-3 0 0,0 3-192 16,-1-1-48-16,0-5 0 0,-2 2 0 16,-3 3-384-16,0-1-80 0,-1 3 0 15,1-1-16-15,-2 3-320 0,1-2-64 0,0 2-16 0,1 1 0 16,2-2-784-16,-2 2-144 16,2 1-48-16</inkml:trace>
  <inkml:trace contextRef="#ctx0" brushRef="#br1" timeOffset="177024.31">30052 13243 24639 0,'0'0'1088'0,"-4"11"240"0,0 3-1072 0,-1-2-256 0,1-1 0 0,1 3 0 16,-2-1 336-16,-2-2 16 0,1-2 0 0,1-3 0 16,-5 2 432-16,2 1 96 0,-4-4 16 0,2 3 0 15,0-3 144-15,0-2 48 0,0 1 0 0,0 1 0 16,-2-3-496-16,2-4-80 0,0 0-32 0,1 1 0 15,3-3-240-15,-1 0-48 0,1 0-16 0,0-2 0 16,-1 1-176-16,0 1 0 0,0-1 0 0,7 5 0 16,-6-3 0-16,-1 2 0 0,-1-3 0 0,8 4 0 15,0 0 0-15,0 0 0 0,-7-4 0 0,7 4 0 16,-6-2 0-16,6 2-256 0,0 0 64 0,0 0 16 31,0 0-272-31,0 0-48 0,0 0-16 0,0 0 0 0,-5-4 176 0,5 4 16 0,0 0 16 0,0 0 0 16,0 0 304-16,0 0 0 0,0 0-128 0,0 0 128 15,0 0 0-15,0 0 0 0,0 0 0 0,0 0 0 16,0 0 0-16,0 0 0 0,0 0-128 0,0 0 128 0,0 0 0 0,0 0 0 16,0 0 0-16,0 0 0 0,0 0 0 0,0 0 0 15,0 0 128-15,0 0-128 0,0 0 224 0,0 0 0 16,0 0 0-16,0 0 0 0,0 0-96 0,0 0 0 16,0 0-128-16,0 0 192 0,0 0-192 0,0 0 128 15,0 0-128-15,0 0 0 0,0 0 160 0,0 0-160 16,0 0 160-16,0 0-160 0,0 0 192 0,0 0-64 15,0 0-128-15,0 0 192 0,0 0-192 0,0 0-256 16,0 0 48-16,0 0 16 16,0 0-656-16,0 0-128 0,0 0-32 0,0 0 0 15,0 0-1552-15,-7-6-304 0</inkml:trace>
  <inkml:trace contextRef="#ctx0" brushRef="#br1" timeOffset="177396.16">30192 13070 29423 0,'0'0'1296'0,"0"0"288"0,-7-10-1264 0,5 3-320 0,2 7 0 0,-4-9 0 16,-1 3 272-16,-1-2 0 0,-3 2 0 0,-1 4 0 15,-2-2 32-15,-1 2 0 0,-1 2 0 0,-1 4 0 16,0 0 64-16,-3 7 16 0,0 3 0 0,-2 2 0 15,-3-2-32-15,3 1 0 0,2 3 0 0,1 1 0 16,3 0 16-16,3-1 0 0,1-2 0 0,3 1 0 0,5-1-368 0,2-1 0 16,0 1 0-16,2-5 128 0,4 1-128 0,1-5 0 15,7 1 0-15,1-3 0 0,2 1 368 0,1 2 0 16,2-4 0-16,0 1 0 0,1 1-48 16,-1 1-16-16,-2-1 0 0,-4 0 0 0,0-2-144 0,-1 1-32 15,-3 0 0-15,-3 2 0 0,-7-7 96 0,0 7 16 16,-3 3 0-16,-4-1 0 0,-2 3 80 0,-2-1 0 15,-3-2 16-15,-4 3 0 0,-4-4-336 0,-2 3 0 16,-4-9 0-16,0 1 0 16,-1-3-640-16,0-3-80 0,1-3-32 0,4-4-10768 15,2-3-2176-15</inkml:trace>
  <inkml:trace contextRef="#ctx0" brushRef="#br1" timeOffset="177690.96">30479 13135 32415 0,'0'0'1440'0,"13"6"288"0,-1-1-1376 0,4-4-352 0,1 1 0 0,1-1 0 15,0-2 736-15,1-1 80 0,-1-3 16 0,1-4 0 16,-1 2-560-16,-2-5-96 0,0 1-32 0,-4 2 0 16,0-5-144-16,-2 0 128 0,-2-3-128 0,-2 5 128 15,-1-3 0-15,-1 2-128 0,-3 0 192 0,-1 3-64 16,-2 1 288-16,2 9 48 0,-9-4 16 0,-3 4 0 15,-1 3-80-15,-2 6-16 0,-3 1 0 0,2 6 0 0,-4 5-224 16,0 3-160-16,3-3 192 0,0 5-192 16,2 2 176-16,1 0-176 0,4-3 160 0,6 1-160 0,1-4 0 15,6-2 128-15,2-4-128 0,4-3 0 0,5 0 0 16,1-5-288-16,2-3 64 0,4-3 16 16,2-2-1248-16,3-3-240 0,0-6-48 15,1 2-14112-15</inkml:trace>
  <inkml:trace contextRef="#ctx0" brushRef="#br1" timeOffset="178136.74">29504 13750 31727 0,'0'0'1408'0,"0"0"288"0,0 0-1360 0,0 0-336 0,0 0 0 0,0 0 0 0,-2 9 704 0,-2 2 64 16,0-1 0-16,0 2 16 0,0 3-240 0,0 2-48 15,1 2-16-15,-2 1 0 0,-3 5-96 0,0 6-32 16,1 2 0-16,-2 1 0 0,-1 1-176 0,1-1-48 15,0 1 0-15,1 0 0 0,-1-2-128 0,3-1 0 16,1-6 0-16,0-4 0 16,-2-3-2016-16,4-2-288 0,-1-4-48 0,0-5-12096 0</inkml:trace>
  <inkml:trace contextRef="#ctx0" brushRef="#br1" timeOffset="178707.21">29285 13942 18431 0,'0'0'816'0,"0"0"160"0,0 0-784 0,12-5-192 0,4 0 0 0,3-6 0 16,3 1 3040-16,4-2 560 0,0-4 112 0,2 2 32 15,-4-1-2944-15,-1 0-592 0,-1-3-208 0,1 1 144 16,-2 2-144-16,1 1 0 0,0 2 0 0,-2 3 128 16,0-2-128-16,-2 8 0 0,-1 4 0 0,-4 8 0 15,0 2 0-15,0 7 0 0,-5 5 0 0,-2 2 0 16,0 6 0-16,-2-1 0 0,-3 5 0 0,-1-1 0 15,-1 2 0-15,0-2 0 0,0 0 128 0,-2-2-128 16,2-9 288-16,-2-1-32 0,2-5 0 0,2-1 0 0,2-4 224 16,-3-12 32-16,6 5 16 0,6-5 0 0,-4-3-160 15,5-8-48-15,2-1 0 0,2-4 0 0,-2 0-112 16,3-3-16-16,1-5-16 0,1 1 0 16,-2 1-176-16,-3 3 0 0,-1-1 0 0,0 2 0 0,-1 3 0 0,-1 3 0 15,-1 6 0-15,-1 2 0 0,-1 2 0 0,0 5 0 16,-1 4 0-16,-1 7 0 0,1 5-256 0,1 5-16 15,-2 4-16-15,0-3 0 0,-4 3-64 0,1-1-16 16,1-2 0-16,-1-3 0 0,-1-3 368 0,1-2-176 16,1-2 176-16,0-6-128 0,0-2 128 0,-5-7 256 15,11-1-64-15,2-1-16 0,1-5 144 0,2 0 16 16,0-11 16-16,0-1 0 0,1-2-176 0,1-3-48 16,-2 0 0-16,1-1 0 0,-1-1-128 0,-2 3 0 15,-2-2 144-15,0 3-144 0,0 3 0 0,-1 5 0 0,-2 4 0 16,0 0 128-16,0 6-128 0,-9 4 0 0,0 0 0 0,10 5 0 15,-2 8 128-15,-2 3-128 0,-1 4 160 0,-1 4-160 16,-3 4 0-16,0-3 0 0,-1 3 0 16,0-3 0-16,-2 2-128 0,-1-4 128 0,1 0 0 0,2-4 0 15,2-3 0-15,1-2 0 0,-1-3 0 0,5-6 0 16,3 0 0-16,0-1-160 0,2-4 160 0,-1-2-128 16,4-1-128-16,1 0 0 0,-1-1-16 0,0-2 0 31,3 1-1120-31,-3 1-208 0,0-1-64 0,-2-2-12592 0</inkml:trace>
  <inkml:trace contextRef="#ctx0" brushRef="#br1" timeOffset="179142.09">30754 13737 16575 0,'0'0'1472'0,"-7"-5"-1168"16,2-1-304-16,5 6 0 0,-6-7 2640 0,6 7 480 16,-4-6 80-16,4 6 32 0,0 0-1808 0,0-10-352 15,0 10-80-15,8-7-16 0,1 1-352 0,2 1-80 0,2 1-16 0,1 0 0 16,0 1-48-16,1 3-16 0,0 3 0 0,0 1 0 15,1-1-272-15,-1 4-64 0,-1 4-128 0,0 3 192 16,-3-2-192-16,-2 5 0 0,-4 1 0 0,-2 4 0 16,-3 1 0-16,-3 1 0 0,-4 2 0 0,-4-2 0 15,-1 5 0-15,-6-2 0 0,-1 2 0 0,1-1 0 16,0 0 0-16,2-2 0 0,1-2 0 0,4-7 0 16,1-4 352-16,5-1 32 0,1-1 0 0,4-11 0 15,0 0-144-15,5 5-32 0,-5-5 0 0,12 3 0 16,1-3-208-16,1-3 144 0,0-1-144 0,2-5 128 15,2-1-128-15,2-5 0 0,2-2 0 0,-2 0 0 16,-2 0-368 0,-2 1-96-16,0-3-32 0,-2 1 0 0,-2 3-2624 0,0 2-528 15</inkml:trace>
  <inkml:trace contextRef="#ctx0" brushRef="#br1" timeOffset="179310.83">31177 14059 22111 0,'0'0'1968'0,"0"0"-1584"16,0 0-384-16,0 0 0 0,0 0 2944 0,0 0 496 16,0 0 96-16,0 0 32 0,0 0-2672 0,0 0-512 15,14-4-128-15,-4-5 0 0,-1 0-256 0,-1-1 0 16,-1 2 0-16,0-2-160 16,-1 0-544-16,-1-1-96 0,-2 0-32 0,-1 2-14144 0</inkml:trace>
  <inkml:trace contextRef="#ctx0" brushRef="#br1" timeOffset="179741.22">31530 13506 12895 0,'0'0'1152'0,"0"0"-928"0,-6 10-224 0,2-1 0 15,2 5 4912-15,-1 5 928 0,-1 1 192 0,0 2 48 16,-1-1-4864-16,0 2-976 0,0-2-240 0,3-2 0 16,4-1 0-16,-2-2 128 0,3 1-128 0,-1-6 0 15,1 0 128-15,2 0-128 0,1-6 0 0,2 0 0 16,-8-5 128-16,13 1-128 0,-1-2 0 0,2-3 144 0,-2-1-144 0,0-5-176 16,2 0 48-16,2-2 0 15,-2-1-640-15,2-1-128 0,1-1-32 0,-2-1 0 16,0-2-384-16,-2 1-80 0,0 2-16 0,-2-1 0 15,-2-2-224-15,0 0-48 0,0 1-16 0,-2 1 0 16,1-1 592-16,0 1 112 0,-2-1 32 0,0 5 0 16,1 0 1552-16,-2 7 320 0,-5 5 64 0,0 0 16 0,0 0 720 0,0 0 144 15,0 0 16-15,0 17 16 0,-2 2-544 0,-1 2-128 16,-4 2 0-16,0 6-16 0,-2-1-432 0,-1 4-96 16,-2 0-16-16,-2 4 0 0,0-2-256 0,0 1-48 15,1-2-16-15,3-2 0 0,0-1 48 0,1 0 0 0,2-6 0 16,3-1 0-16,3-2-384 0,-3-3-256 0,1-4 32 0,2-1 16 31,1-2-2944-31,0-11-592 0</inkml:trace>
  <inkml:trace contextRef="#ctx0" brushRef="#br1" timeOffset="179944.19">32063 14108 40655 0,'-12'-7'1792'0,"12"7"384"0,-2-7-1728 0,2 7-448 0,2-9 0 0,1 0 0 15,1-2 0-15,1 1-256 0,1-3 48 0,1 0 0 16,-2 1-816-16,1-1-144 16,-1-1-48-16,0 3 0 0,0 0-1200 0,0-1-240 0,0 2-48 0</inkml:trace>
  <inkml:trace contextRef="#ctx0" brushRef="#br1" timeOffset="180276.4">32373 13198 11967 0,'0'0'1072'0,"0"0"-864"0,-1 10-208 0,-1 4 0 16,1 3 4672-16,-1 4 896 0,0 7 192 0,-1 7 16 15,-3 4-3792-15,-1 9-752 0,0 2-144 0,0 3-48 16,-1 6-288-16,1-4-64 0,-1-5-16 0,4-22 0 15,-1 8-384-15,0 2-80 0,0 0-16 0,0 2 0 16,1-1-400-16,0-1-96 0,0 2-16 0,-2 27 0 16,1-14-2176-1,1-9-448-15,0-8-96 0</inkml:trace>
  <inkml:trace contextRef="#ctx0" brushRef="#br1" timeOffset="180841.75">30325 15101 8287 0,'15'-11'736'0,"-6"0"-592"0,-1 1-144 0,2 1 0 0,0-5 2368 0,1 2 448 0,-4-2 96 0,1 0 16 16,-1-2-800-16,0 2-144 0,-2-1-48 0,-1-1 0 15,-1-2-336-15,-3 3-64 0,-2-3 0 0,-1 0-16 16,1-1-224-16,-3-1-32 0,-4 1-16 0,0-2 0 16,1 1-528-16,1 2-96 0,-3 0-32 0,-1 3 0 15,0 1-208-15,-2 5-64 0,4 3 0 0,-2 1 0 16,-1 3-128-16,1 6-48 0,-2 4 0 0,1 2 0 0,-4 4-144 0,0 6 0 15,2 7-160-15,-1 4 160 0,1 4-144 16,1 2 144-16,1 2-128 0,6 1 128 0,0 3 0 0,2 0-128 16,3-5 128-16,1 2 0 0,2-1-192 0,2 1 32 15,1-7 16-15,0 0 0 0,1 0-160 0,0-4-16 16,-3-6-16-16,4-3 0 16,-3-2-112-16,-1-4-32 0,1 0 0 0,-1-4 0 15,-3-10-320-15,0 9-64 0,0-9-16 0,0 0 0 16,0 0-1296-16,0 0-272 0,-10-4-48 0,-1-3-9360 0</inkml:trace>
  <inkml:trace contextRef="#ctx0" brushRef="#br1" timeOffset="181291.61">30032 15289 13823 0,'-12'-9'608'0,"12"9"128"0,-9-5-592 0,9 5-144 0,0 0 0 15,0 0 0-15,0 0 2944 0,2-10 544 0,3 2 112 0,5-2 32 16,4 1-2416-16,4-1-464 0,2-1-112 0,2-3 0 16,3-4-176-16,5 1-16 0,2 1-16 0,0-2 0 15,2-2-96-15,1 2-16 0,1-1 0 0,-1 2 0 16,-2 0-128-16,-3 1-16 0,-3 4-16 0,-3 3 0 15,-6 0-160-15,-4 5 0 0,0 3 144 0,-3 4-144 16,0 6 0-16,-4 3 128 0,0 4-128 0,-1 8 0 16,-5 3 0-16,0 5 128 0,-2 1-128 0,0 0 0 15,-2 1 0-15,1-4 0 0,1-1 0 0,-2-5 0 16,0 0 0-16,2-2 0 0,2-4 0 0,2-4-128 16,1-4 128-16,2-1 0 0,3-4 160 0,1-4-160 15,2-4 384-15,0-4-32 0,2-2 0 0,2-5 0 16,-1-3 48-16,-2 1 16 0,2-3 0 0,-1-2 0 0,-1 0 32 15,-2-2 0-15,-3-2 0 0,-3 2 0 0,-3 1-176 16,-2-3-16-16,-2 0-16 0,-3 1 0 0,-3-1-48 16,-1 3-16-16,-1 3 0 0,2 3 0 0,2 3-176 0,0 4 0 15,-1 0 144-15,7 9-144 0,0 0 0 0,0 0-208 16,-7-2 16-16,7 2 16 0,0 0 176 0,0 0-208 16,0 0 80-16,0 0 128 0,11 12-208 0,3-3 80 15,3 0 128-15,2-1-208 0,0 1-16 0,1 0 0 16,-1 2 0-16,3-1 0 0,1 0-80 0,-2 3-16 15,0-3 0-15,-1 4 0 0,0 3 192 0,-2-1 128 16,-3 2-192-16,-1 0 192 0,0 3-128 0,-1 1 128 16,-3 1 0-16,-4 0 0 15,-2 0-464-15,-1 2 16 0,-3-1 0 0,0-1 0 16,-3 1-2240-16,-1-1-432 0,-1 0-80 0</inkml:trace>
  <inkml:trace contextRef="#ctx0" brushRef="#br1" timeOffset="182161.81">29987 16364 2751 0,'-18'13'256'0,"8"-7"-256"0,-3 0 0 0,2 0 0 0,1-4 6064 0,2 1 1168 16,8-3 224-16,0 0 48 0,0 0-5792 0,0 0-1168 15,0 0-224-15,13-10-64 0,2 0 48 0,3-4 0 16,1-2 0-16,1-3 0 0,1-2 272 0,2-7 64 16,2 1 16-16,3-3 0 0,0-2-304 0,2-2-64 15,1-2-16-15,1 0 0 0,-2-1-272 0,-1 3 0 16,-3 4 128-16,-1-2-128 0,-1 1 0 0,-4 5 0 15,-8-2 128-15,-2 6-128 0,-3 0 0 0,-5 0 128 16,-4 3-128-16,-5 1 0 0,-3 0 192 0,-4 4-192 16,-2 0 192-16,-3 0-192 0,0 1 208 0,-2 6-64 0,-4 4-16 15,-1 4 0-15,0 3-128 0,-1 8 0 16,-1-1 0-16,1 11 0 0,2 2 0 0,1 6 0 0,2 0 0 16,6 4 0-16,-1 1 128 0,3 4-128 15,3 3 192-15,2-2-64 0,2 3 0 0,5 2-128 0,-1-3 192 0,2-1-64 16,1-2 48-16,4-5 0 0,2-4 0 0,6 0 0 15,-3-7-176-15,2-1 192 0,2-5-192 0,2-1 192 16,0-4-192-16,3-5 0 0,1 0 0 0,0-5 0 31,-2-5-656-31,-1-2-64 0,2-1-16 0,-1-2 0 0,-2-4-1968 16,0 0-400-16</inkml:trace>
  <inkml:trace contextRef="#ctx0" brushRef="#br1" timeOffset="182359.62">30549 16040 33919 0,'0'0'1504'0,"0"0"304"0,0 0-1440 0,0 0-368 0,0 12 0 0,2 2 0 0,1 1 576 0,0 1 64 16,-1 2 0-16,2 1 0 0,-4 0-448 0,1 2-192 15,-1 0 160-15,0 1-160 0,-1-3 144 0,1 0-144 16,0-1 128-16,-3-3-128 15,2-3-816-15,0-1-240 0,1-11-48 0,0 0-9120 16,0 0-1808-16</inkml:trace>
  <inkml:trace contextRef="#ctx0" brushRef="#br1" timeOffset="182746.33">30831 15954 35759 0,'-10'18'1584'0,"5"-7"336"0,0-1-1536 0,1 6-384 0,3 4 0 0,-1 4 0 15,0 3 288-15,1 2-16 0,-3-4 0 0,0 3 0 16,-1-4-272-16,-1 1-144 0,-2-1 16 0,4-5 0 16,-1-4 128-16,2-3 0 0,1-1 0 0,2-11 0 15,0 0 0-15,0 0-192 0,0 0 192 0,0 0-192 16,8-14 192-16,-1-3 0 0,5-3 0 0,0-1 0 15,2-7 0-15,0 1 0 0,0-4 128 0,0 3-128 16,0 0 0-16,2 0 0 0,1 3 0 0,-1 3 0 0,-2 2 0 16,1 4 0-16,1 2 0 0,2 3 128 15,-1 6 0-15,-2 4 0 0,0-1 0 0,-1 4 0 0,0 2-128 0,-2 7 0 16,-4 3 0-16,0 5 128 0,-3 3-128 0,0 2-128 16,-3 4 128-16,-2-1-192 0,-3 3 192 0,-1 0 0 15,-1-3 0-15,0 4 0 0,-3-3 0 0,3-1 0 16,0-3 0-16,4-4 0 0,-2-1-320 0,2-5 0 15,2-2 16-15,2-3 0 16,-3-9-2528-16,0 0-512 0</inkml:trace>
  <inkml:trace contextRef="#ctx0" brushRef="#br1" timeOffset="183078.61">31321 16056 17503 0,'0'0'1552'0,"0"0"-1232"0,0 0-320 0,11 5 0 16,2-2 2592-16,1-183 464 0,0 360 80 0,1-182 32 16,3-2-2336-16,1-5-480 0,2 2-96 0,0-5 0 15,-2 3 64-15,0-5 32 0,1 0 0 0,-3 0 0 16,-3 2-64-16,-3-1-16 0,1 3 0 0,-5 1 0 15,-2-4-144-15,-1 4-128 0,-4 9 144 0,-1-10-144 16,1 10 240-16,-7-6-48 0,-1-1-16 0,-4 7 0 0,-2 7 80 0,-4-1 32 16,-1 5 0-16,-1 2 0 0,-2 5-288 0,1 4 0 15,-2-1 0-15,4 1 0 0,2 3 0 16,2 1 0-16,1-6 0 0,4-1 0 0,2-2-256 0,7-2-64 16,0-2-16-16,3-3 0 15,-2-10-1552-15,0 0-304 0,0 0-64 0,15-2-10016 0</inkml:trace>
  <inkml:trace contextRef="#ctx0" brushRef="#br1" timeOffset="183438.45">31787 15926 21183 0,'0'0'1888'0,"-10"1"-1504"0,2-2-384 0,8 1 0 16,-9 4 2064-16,-1 0 352 0,3-1 64 0,-2 4 16 15,0 2-2288-15,-3-2-448 0,2 5-80 0,1-3-32 16,0 2 96-16,2 3 0 0,0-1 16 0,0-1 0 16,3 4-16-16,1-2-16 0,2 0 0 0,2-5 0 15,-1-9 32-15,5 11 16 0,-5-11 0 0,9 5 0 16,0-2 0-16,-9-3 0 0,12-4 0 0,-1 1 0 16,-1-6 480-16,-1 0 80 0,-1-5 32 0,-1 3 0 15,1-2 288-15,0-1 64 0,-1 0 16 0,-3 3 0 16,0-1-208-16,0 2-32 0,-4 10-16 0,0 0 0 15,0 0 0-15,0 0 0 0,0 0 0 0,0 0 0 16,0 0-96-16,0 0-32 0,5 12 0 0,1 0 0 16,-1 0-352-16,-1 1 144 0,-1 1-144 0,3-3 0 15,0 0 0-15,-1 1 0 0,-5-12-160 0,9 8 160 16,-9-8-656-16,12 5-16 0,-12-5 0 0,12-3 0 16,-1-3-288-16,-1-4-48 15,-1-3-16-15</inkml:trace>
  <inkml:trace contextRef="#ctx0" brushRef="#br1" timeOffset="183731.42">32081 15729 20479 0,'0'0'0'0,"2"11"0"0,1 6 2656 0,-3-1 544 15,-2 3 96-15,1 2 32 0,-1 0-2496 0,-2 4-512 0,-1-3-80 0,0 3-32 16,0 3 304-16,1-3 64 0,0 2 16 0,0-4 0 15,0 1 0-15,2-4 0 0,-1-3 0 0,3-5 0 16,3-2-144-16,-3-10-16 0,0 0-16 0,0 0 0 16,10 0-32-16,-1-6 0 15,0-3 0-15,0-6 0 0,2-3 64 0,-1-1 0 0,0-4 0 0,1 2 0 16,-3 1-240-16,3 1-32 0,-1-1-16 0,-1 2 0 16,0 3-160-16,1 4 0 0,0-1 0 0,1 7 0 15,2-1 0-15,-4 4 0 0,1 1 0 0,3 1 0 16,2 1-512-1,-2 2-16-15,1 2-16 0,0-1 0 0,-1 0-2656 16,6 5-512-16</inkml:trace>
  <inkml:trace contextRef="#ctx0" brushRef="#br1" timeOffset="183911.52">31146 15481 41807 0,'0'0'1856'0,"-7"6"384"0,7-6-1792 0,0 0-448 15,0 0 0-15,0 0 0 16,0 9-1856-16,0-9-464 0,9 8-96 0</inkml:trace>
  <inkml:trace contextRef="#ctx0" brushRef="#br1" timeOffset="185914.28">30432 17067 11967 0,'0'0'1072'0,"-11"4"-864"0,-3-1-208 0,0-3 0 0,0-3 3776 16,-3 6 704-16,-1-1 128 0,0 2 48 0,1-1-3456 0,-4 2-688 15,-2 2-144-15,1 0-32 0,-1 4-336 0,0-1 0 16,1 3 0-16,1 2 128 0,-1 3-128 0,4 0 0 16,4-2 0-16,3 1 0 0,2-6 0 0,5 1 0 15,3-1 0-15,1-11 0 0,5 8 0 0,4-3 0 16,4-1 0-16,2-2 128 0,5 1 0 0,3-2 0 16,2-1 0-16,3 1 0 0,2 2-128 0,0 1 176 15,2-1-176-15,0 3 192 0,-2-3-192 0,-3 6 0 16,-6-2 0-16,-3-1 0 0,-5 4 240 0,-5 0 16 15,-5 4 0-15,-6 2 0 0,-2 1 208 0,-8 2 48 0,-6 3 16 0,-4 1 0 16,-3-3-336-16,-3 1-64 0,-3 0 0 16,-1 0-128-16,-2-4 0 0,4-3 0 0,1-2 0 15,2-7 0 1,6-3-1504-16,3-3-208 0,5-3-32 0,4-6-11568 0</inkml:trace>
  <inkml:trace contextRef="#ctx0" brushRef="#br1" timeOffset="186125.05">30839 17060 35823 0,'-22'11'1584'0,"9"1"336"0,-1 3-1536 0,2 4-384 0,-1 5 0 0,2 3 0 0,-1-3 0 15,1 5 128-15,1 0-128 0,2 3 0 16,-1-1 0-16,1-2 0 0,2-1 0 0,2 0-128 0,2-5-112 0,-1-2-16 15,2 1 0-15,1-6 0 16,2-3-2064-16,1-3-432 0,-3-10-64 0</inkml:trace>
  <inkml:trace contextRef="#ctx0" brushRef="#br1" timeOffset="186494.22">31082 17053 30863 0,'-11'18'1360'0,"5"-3"304"0,0 3-1344 0,-1 6-320 0,1 0 0 15,0 7 0-15,-1 1 384 0,-2 1 16 0,-1-1 0 0,0-1 0 16,1-4-192-16,0 1-32 0,0-3-16 0,0 0 0 16,1-6 208-16,0-2 32 0,0 1 16 0,4-5 0 15,2-3-144-15,2-10-16 0,0 0-16 0,0 0 0 16,0 0 80-16,0 0 0 0,0 0 16 0,1-8 0 15,4-3 176-15,3-4 48 0,2-4 0 0,0 0 0 16,2 0-240-16,0-2-32 0,2 0-16 0,0-2 0 16,0 1-112-16,0 2-32 0,0 1 0 0,2 0 0 15,-4 0-128-15,2 2 0 0,-1 2 0 0,1 3 0 16,-1 5 0-16,1-1 0 0,-2 4 0 0,2 4 0 16,-4 4 0-16,2 4 0 0,-2 5 0 0,0-1 0 15,-2 2-224-15,-2 5-80 0,-2 3-16 0,-1 1 0 16,-2 0-176-1,-2-3-32-15,-2 4-16 0,1 0 0 0,-4-3-1072 0,4-1-224 16,-3-1-32-16,2-1-7904 0,1-3-1568 0</inkml:trace>
  <inkml:trace contextRef="#ctx0" brushRef="#br1" timeOffset="186768.77">31716 17034 19343 0,'0'0'848'0,"0"0"192"0,-5-7-832 0,1 0-208 16,4 7 0-16,0 0 0 0,-6-10 3584 0,6 10 688 0,-8-5 128 0,8 5 16 15,-11-1-3328-15,0 3-688 16,-1 2-128-16,0 6-16 0,-2 0-256 0,-1 7 0 0,-2 3 0 0,0 6 0 16,-2 0 0-16,-2 6 0 0,3 0 0 0,1-2 0 15,0 0 0-15,3-1-128 0,3-5 128 0,2 0 0 16,1 2 0-16,4-6 0 0,4-2-128 0,2-3 128 15,0-3-272-15,5-1 0 0,-2-1 0 0,5-5 0 32,0-5-768-32,1 0-160 0,1-2-16 0,2-5-16 15,1-2-896-15,0-1-176 0,1 0-48 0</inkml:trace>
  <inkml:trace contextRef="#ctx0" brushRef="#br1" timeOffset="187128.9">31826 17093 12895 0,'0'0'576'0,"7"7"112"0,-7-7-560 0,7 7-128 0,4-1 0 0,3-3 0 0,3-2 4320 0,5 0 832 16,3-1 160-16,3-1 48 0,2 0-4016 0,1-3-784 15,2-3-176-15,-1 0-16 16,-1-2-128-16,-3 0-32 0,-2-4 0 0,0 3 0 0,-1-3-208 0,-12 5 0 15,0-1 0-15,-1-3 0 0,1 1 0 0,0-3 0 16,-2-3 0-16,-2 2 0 0,-1 0 128 0,2-11-128 16,-6 5 0-16,-4 3 0 0,-4 3 176 0,-2 2-176 0,-7 5 192 0,5 5-192 15,-3 1 176-15,-3 4-176 0,-3 3 160 0,1 0-160 16,-2 5 0-16,-1 0 0 0,-1 4 0 16,-16 10 0-16,5 0 0 0,6 0 0 0,1-1 0 0,9 3 0 15,3-5 0-15,5 0 0 0,1 0 0 0,5 0 0 16,4-4 0-16,2 0 0 0,1-2 128 15,4-1-128-15,2-5 0 0,2-1 0 0,1-7 0 0,3-1-160 32,0-1-864-32</inkml:trace>
  <inkml:trace contextRef="#ctx0" brushRef="#br1" timeOffset="187308.94">31136 16844 38703 0,'-18'7'1712'0,"10"-3"352"0,8-4-1648 0,0 0-416 0,0 0 0 0,0 0 0 0,0 0 608 0,0 0 32 16,0 0 16-16,0 0 0 16,10-1-3600-16,-10 1-736 0</inkml:trace>
  <inkml:trace contextRef="#ctx0" brushRef="#br1" timeOffset="188116.49">30436 18389 19343 0,'0'0'848'0,"0"0"192"0,0 0-832 0,0 0-208 16,0 0 0-16,0 0 0 0,-9-2 2848 0,9 2 528 15,-9-2 96-15,1-1 32 0,1-4-2672 0,-2 3-512 0,-1 1-128 16,-2 0 0-16,1-1 368 0,-2-1 80 16,-5 1 0-16,2 2 16 0,-1 2-80 0,1 0-32 0,-1 1 0 0,3 4 0 15,0 3-304-15,-1 1-64 0,4 3-16 0,-1 6 0 16,-1 0-160-16,4 4 0 0,1-1 0 0,0 5 0 15,2-1-176-15,1 4 48 0,2 1 0 0,2 0 0 16,2-2 0-16,3-4 0 0,1-2 0 0,1-4 0 16,3-4 0-16,3-3 0 0,0-7 0 0,4 0 0 15,0-4-16-15,1-4 0 0,-1-5 0 0,3-3 0 16,2-5 144-16,0-9 0 0,3 0 0 0,3-6 0 16,1-3 0-16,0 1 0 0,-1 0 0 0,1-1 0 15,-4-1 0-15,-1-3 0 0,-4 0 0 0,-2 0 0 16,0-3 0-16,0-1 0 0,-2-1 0 0,-1-3 0 15,0 4 0-15,-2-3 0 0,0 4 0 0,-2-1 176 16,-1 2-32-16,0 7 0 0,-2 5 0 0,0 7 0 0,-1 6-144 0,-1 7 0 16,-5 9 0-16,0 0 0 0,0 0 0 0,3 10 0 15,-3 4 0-15,-1 6 0 0,-2 10 0 0,0 4 0 16,-4 4 0-16,-1 5 0 0,1 6 0 0,-2 1 0 16,-1 3 0-16,-1-1-176 0,1 0 176 0,0 0 0 15,1-1 0-15,-1-3 0 0,4-1 0 0,0-5 0 16,0-3 0-16,2-2 0 15,2-5-464-15,1-3-16 0,1-6 0 16,2-5 0-16,1-4-2464 0,-3-14-512 0</inkml:trace>
  <inkml:trace contextRef="#ctx0" brushRef="#br1" timeOffset="188485.24">31089 18196 31327 0,'0'0'1392'0,"0"0"272"0,-7 5-1328 0,7-5-336 0,-8 8 0 0,4 6 0 16,0 0 192-16,2 3-48 0,-1 3 0 0,-1 1 0 16,-2 2-320-16,-2 4-64 0,2-2-16 0,-2 4 0 15,1-1 256-15,2 2 0 0,1-5-160 0,1 2 160 16,1-4 0-16,2-2 0 0,4-2 0 0,1-3 0 15,2-4 0-15,1-5 0 0,1 0 192 0,1-7-64 0,0-2 128 16,3-6 0-16,-2-2 16 0,1-4 0 0,-2-4 176 0,1-1 16 16,1-1 16-16,-2-3 0 0,-2-1 80 15,-2 0 16-15,-1-3 0 0,-1 4 0 0,-2 0-96 16,-2-1-16-16,-1 1 0 0,-3 4 0 0,-1 0-160 0,0 2-48 16,0 2 0-16,-1 4 0 0,-1 1-112 0,0-1-16 15,-1 5-128-15,-1 3 192 0,2 1-400 0,-2 1-96 16,-1 2-16-16,-1 3 0 15,0 0-1968-15,2 2-400 0,0 3-64 16</inkml:trace>
  <inkml:trace contextRef="#ctx0" brushRef="#br1" timeOffset="188981.79">31369 18167 26207 0,'-8'18'1152'0,"6"-3"256"0,0 5-1136 16,0 2-272-16,-1 2 0 0,1 3 0 0,-1-2 0 0,2 2 0 0,-4-4 0 0,1 1 0 15,1 0 320-15,-2-4 128 0,3-2 0 0,-1-3 16 16,1-3 336-16,2-1 64 0,0-11 16 0,0 0 0 16,0 0-192-16,0 0-48 0,0 0 0 0,0 0 0 15,6-14-208-15,2-2-48 0,-1-2-16 0,2-2 0 16,0-2-112-16,0-1 0 0,0-1-16 0,2 2 0 15,0 2-240-15,0 0 128 0,-1 1-128 0,2 2 0 16,0 3 144-16,1 4-144 0,-3 1 128 0,0 4-128 0,-10 5 0 16,13-1 0-16,-4 3 128 0,1 2-128 0,-2 4 0 0,-2 3-224 15,-2 3 48-15,-1 1 16 0,-3 1-96 0,-2 0 0 16,-2 1-16-16,2-1 0 0,-3 2 272 16,0-2-128-16,0 0 128 0,0-1 0 0,-4-2 0 15,1-4 0-15,0-1 0 0,8-8 0 0,0 0 400 0,0 0-16 16,0 0 0-16,0 0 0 0,3-8-96 0,2-4-32 15,1-1 0-15,3-4 0 0,1-4-256 0,2-3 160 16,1 1-160-16,1-3 128 0,-3 0-128 0,4 2 0 16,-1-1 0-16,0 4 0 0,-1 2 0 0,0 4 0 15,-1 5 0-15,1 1 0 0,-1 5 0 0,-1 4 0 16,0 5 0-16,1 7 0 0,-1 2-192 0,1 2 192 16,-5 3-192-16,0 4 192 0,-2-3-256 0,-1 4 64 0,-3 3 0 15,-2-4 16-15,-2 0-32 0,1 1-16 0,-1-1 0 16,-1-3 0-1,-1-2-352-15,1-4-64 0,2-1 0 0,2-13-9328 0,0 0-1856 0</inkml:trace>
  <inkml:trace contextRef="#ctx0" brushRef="#br1" timeOffset="189414.12">32119 18008 18431 0,'0'0'1632'0,"5"-10"-1312"0,0 2-320 0,-5 8 0 16,5-10 2176-16,-5 10 384 0,4-8 64 0,-4 8 0 0,0 0-1168 0,0 0-240 15,0 0-64-15,0 0 0 0,-10 8-384 0,-2 6-96 16,-2 4-16-16,-2 5 0 0,-1 3-336 0,-1 4-64 15,-1 3 0-15,2 2-16 0,-1 2-48 0,1-4-16 16,3-1 0-16,5-2 0 0,0-4 0 0,6-3 0 16,-1-4 0-16,5-4 0 0,2-4-176 0,-3-11 0 15,9 4-192-15,2-4 192 0,0-4-192 0,3-6 192 16,4-2-160-16,3-5 160 0,-6-2 0 0,3-5 0 16,-3-2 128-16,-1 3-128 0,-1-2 144 0,-1 2-144 15,-2 4 0-15,-2 0 144 0,0 1-144 0,-2 3 0 16,-2 5 0-16,-4 10 128 0,0 0 16 0,0 0 0 0,0 0 0 0,0 0 0 15,6 9 32-15,-2 3 0 0,-1 4 0 16,-3 4 0-16,-2 2-176 0,1-2 0 0,0 3 0 0,-1 0 0 16,1-2-304-16,-1-2 64 0,-2-1 16 0,4-3 0 31,-3-4-1056-31,3-11-224 0,-1 14-32 0</inkml:trace>
  <inkml:trace contextRef="#ctx0" brushRef="#br1" timeOffset="189654.4">32355 17974 13823 0,'0'0'608'0,"0"0"128"0,-1 10-592 0,1 1-144 0,1 2 0 0,2 2 0 0,-1 3 3856 0,1 2 752 16,-2 1 128-16,0 3 48 0,-1 2-3472 0,-1-1-688 15,-1 3-144-15,-1-2-32 0,-1 5-80 0,-2-1-32 16,2-4 0-16,-1-2 0 0,0-3-144 0,0 0-48 16,1-3 0-16,0-2 0 15,0-3-720-15,1-2-128 0,3-11-48 0</inkml:trace>
  <inkml:trace contextRef="#ctx0" brushRef="#br1" timeOffset="190103.52">32559 17967 33343 0,'0'0'1472'0,"-3"13"320"0,-1 1-1440 15,3 2-352-15,0 4 0 0,1 0 0 0,-2 3 256 0,1 2 0 0,1-1-16 0,-4 2 0 16,1-3-240-16,-1 1 0 0,0 0 128 0,1-1-128 16,-4-2 0-16,2 0 144 0,0-3-144 0,-1-3 128 0,1-1-128 0,2-5 0 15,3-9 144-15,0 0-144 0,0 0 128 16,0 0-128-16,0 0 128 0,0 0-128 0,0 0 128 0,5-9-128 16,-2-5 160-16,4-3-160 0,2-3 192 0,2-2-48 15,4-4-16-15,-1 1 0 0,-2 3-128 16,1-3 128-16,1 1-128 0,-2 3 128 0,0-3-128 0,0 2 0 15,2 2 0-15,-1 1 0 0,0 1 192 0,1 2-32 16,0 4-16-16,0 2 0 0,-2 3 64 0,1 2 16 16,-1 4 0-16,-1 3 0 0,-1 5-224 0,-1-1 144 15,-1 7-144-15,-3-6 128 0,0 6-128 0,0 4 0 16,1 0 0-16,-3 4 0 0,1-2 0 0,0 3 0 16,-2 2 0-16,3 15 0 0,-4-5 0 0,1-4 0 0,-2-2 0 15,0-4 0-15,0-5-240 0,0-1-128 0,0-3-16 16,1-1-16-1,-1-1-2032-15,0-13-416 0,0 0-80 0</inkml:trace>
  <inkml:trace contextRef="#ctx0" brushRef="#br1" timeOffset="190280.86">32397 17580 46239 0,'-19'2'2048'0,"10"1"432"0,9-3-1984 0,0 0-496 0,0 0 0 0,0 0 0 16,0 0 0-16,0 0 0 0,0 0-176 0,15 2 176 15,2-3-1856-15,-1-3-240 16,0 0-48-16</inkml:trace>
  <inkml:trace contextRef="#ctx0" brushRef="#br1" timeOffset="198169.39">5159 5325 10127 0,'-2'-14'896'0,"1"3"-704"0,-1-1-192 0,1 5 0 0,0-2 1536 0,1 2 288 15,0 4 48-15,0 3 16 0,0 0-1152 0,0 0-224 16,5-8-64-16,-5 8 0 0,5-9-96 0,-5 9-32 15,3-9 0-15,-3 9 0 0,1-9-160 0,-1 4-32 0,-3-2-128 0,2 2 192 16,1 5-192-16,0 0 0 0,-3-11 128 0,-2 4-128 16,-1 0 0-16,-3-2 176 0,2 2-176 0,-1-2 160 15,0 3 32-15,-1-5 16 0,-1 4 0 0,1-5 0 16,0 3-32-16,-1-2-16 0,-1 0 0 0,-1 2 0 16,0-3 0-16,-1 3 0 0,-1-3 0 0,0 1 0 15,-1 3 224-15,-3 2 64 0,0 0 0 0,-3 1 0 16,-5 1 32-16,-2 0 16 0,-2 2 0 0,-2 4 0 15,-2 1-256-15,-6 1-48 0,-8-2-16 0,2 2 0 16,2-1-176-16,2 0 160 0,1 0-160 0,0 0 160 16,1 0-16-16,-1 1 0 0,4 1 0 0,-4-2 0 15,-1 1-144-15,-1 1 192 0,-3 1-192 0,1-1 192 16,-2 0-192-16,1 2 128 0,3-2-128 0,2-2 128 16,3 1-128-16,2 1 0 0,2-1 0 0,1-3 0 15,5-1 0-15,1-1 0 0,2 0 0 0,-1-2 0 0,0 0 0 16,0 1 160-16,1 0-16 0,1-1 0 0,1 1 112 15,3-2 32-15,0-1 0 0,4 2 0 0,4 2 16 16,2-2 0-16,0 3 0 0,3 0 0 0,7 0-64 0,-9 3-16 16,9-3 0-16,0 0 0 0,0 0-224 0,-7 8 128 15,7-8-128-15,-5 6 0 0,5-6 0 0,-4 13 0 16,1-3 0-16,1 3 0 0,2 1 0 0,0-2 0 16,0 2 0-16,0 1 0 0,2 3 0 0,0 3 0 15,1 0 0-15,-1 6 0 0,-1 0 0 0,1 4 0 16,-2 4 0-16,2 0 0 0,0 3 0 0,-2 6 128 15,0-2-128-15,0 5 0 0,0 0 144 0,0 2-144 16,0 1 128-16,-2 2-128 0,1 3 160 0,1 0-160 16,0 0 192-16,1 4-192 0,1 3 192 0,0-1-64 0,1 4 0 15,0-4-128-15,0 0 224 0,1 1-64 0,-2 4-16 16,3-2 0-16,-1 0 0 0,-1 0 0 0,-1-2 0 0,2-1 0 16,0 4 32-16,0 1 0 0,0-5 0 0,-2 4 0 15,1-3 64-15,-2 3 16 0,-1-3 0 0,4 3 0 16,-3-2-128-16,0 1 0 0,-1 4-128 0,0-1 192 15,0-1-192-15,0 2 128 0,0-1-128 0,0 2 0 16,-1 1 176-16,1-2-176 0,3-2 192 0,-1 3-192 16,-1-4 144-16,2-3-144 0,1 3 0 0,0-3 144 15,-2 3-144-15,2-5 0 0,1 2 0 0,1-2 0 16,-3 2 0-16,1 0 0 0,1 1 0 0,0 0 0 16,2 2 0-16,0-2 0 0,0 5 0 0,1-3 0 0,-2-2 0 15,1 6 0-15,-2 1 128 0,1-2-128 0,-1 2 0 16,0-2 0-16,-3 0 0 0,0 1 0 0,2 0 0 0,0-2 0 15,-3-3 0-15,0 2 0 0,-1 4 0 0,0-6 128 16,-1 0-128-16,1 1 0 0,0-7 0 0,0 1 0 16,0-2 0-16,1 1 0 0,-2 0 0 0,0-4 0 15,3 3 0-15,-2 1 0 0,-1-3 0 0,0 1 0 16,0-3 0-16,1 2 0 0,0 3 0 0,1-1 0 16,1 0 0-16,0 0 0 0,-2 2 0 0,1-3 0 15,0 0 0-15,2-3 0 0,2 3 0 0,-3 1 0 16,1 4 0-16,1-2 0 0,0-5 0 0,1 1 0 15,-4-3 0-15,0 1 0 0,-1-2 0 0,1 0 0 16,3-4 0-16,0 3 0 0,-1 2 0 0,0-1 0 16,0-4 0-16,-1 0 0 0,0 0 0 0,0-5 0 15,1 0 0-15,-1 2 0 0,0 1 0 0,0 0 0 0,1-4 0 16,-1 4 0-16,1-4 0 0,-1-1 0 0,1-6 128 0,-1 3-128 16,1 0 0-16,-2-2 0 0,2-1 0 0,-1-1 0 15,1-2 0-15,-1-1 0 0,1 1 0 0,0 1 0 16,-1-1 0-16,1-2 0 0,-2 1 0 0,1 2 0 15,1-1 0-15,0 0 0 0,-1 0 0 0,-1-1 0 16,3 0 0-16,0-1 0 0,0-5 0 0,0 3 0 16,-2-3 0-16,4 3 0 0,-2-6 0 0,0-2 0 15,0-3 0-15,0-4 0 0,0 2 0 0,-1-1 0 16,0 1 0-16,1-4 0 0,-2 2 0 0,2-4 0 16,-4-8 0-16,5 12 0 0,-5-12 0 0,7 13 0 15,-1-6 0-15,-1 3 0 0,-5-10 0 0,6 11 0 16,3-1 0-16,-1-3 0 0,1 2 0 0,-2-2 0 15,4 1 0-15,-1-1 0 0,-10-7 0 0,15 7 0 0,3 1 0 0,0-3 0 16,-2-1 0-16,3 2 0 0,0-3 0 0,4-2 0 16,2 0 0-16,3-1 0 0,0-1 0 0,2 0 0 15,3 0 0-15,-2-2 128 0,-1-2 16 0,0 2 0 16,1 1 0-16,4-1 0 0,1 2 48 16,0-3 0-16,4-2 0 0,1 1 0 0,1 1-16 0,1-1 0 15,3-4 0-15,0 4 0 0,-1-3-32 0,-3 2 0 16,-4 1 0-16,1-1 0 0,-1 2-144 0,-1 0 192 15,-3 0-192-15,-1-1 192 0,-3 4-192 0,-2-1 0 16,-1 0 0-16,-5 1 0 0,-6 1 0 0,-1 0 0 16,-2 1 0-16,-3 0-176 15,-10-1-304-15,0 0-64 0,0 0-16 0,0 0 0 16,-15 9-2336-16,-9-3-480 0</inkml:trace>
  <inkml:trace contextRef="#ctx0" brushRef="#br1" timeOffset="200070.13">3649 11588 2751 0,'8'-9'256'0,"-4"1"-256"0,0-2 0 0,-1 4 0 15,0-2 2048-15,-2 0 384 0,-1-2 64 0,-1 4 0 16,1 6-1248-16,-3-6-256 0,1-2-48 0,-2 2-16 15,-5 0 64-15,3-1 16 0,0 3 0 0,6 4 0 16,-7-2-112-16,2-1 0 0,0-2-16 0,5 5 0 0,-6-3-176 16,6 3-16-16,-5-2-16 0,5 2 0 0,0 0-240 0,0 0-48 15,-9 0-16-15,9 0 0 0,0 0-48 0,0 0-16 16,-11 1 0-16,1 2 0 0,3 0-32 0,-3 0 0 16,2 1 0-16,0 5 0 0,-1 1-32 0,0 3-16 15,1-2 0-15,-4 4 0 0,2 3-32 0,-1-1 0 16,0-2 0-16,0 3 0 0,-2 2-192 0,0 0 144 15,-2 1-144-15,0 0 128 0,0 0-128 0,-2 0 0 16,2 3 144-16,-3 3-144 0,0-7 192 0,1 3-48 16,-1-1 0-16,0 3 0 0,0-2-144 0,0 1 128 15,1 2-128-15,-1-2 128 0,0 4-128 0,-1 0 0 0,-3 2 0 16,3 1 128-16,-1-5-128 0,-2 4 0 16,-2-5 0-16,3 3 0 0,1-2 0 0,3 3 0 0,-1 0 0 0,1 0 0 15,1 4 0-15,-1 2 0 0,1 0 0 0,-1 1 0 16,2-1 0-16,0 2 0 0,-1-1 0 0,3 1 0 15,-1 0 0-15,1-1 0 0,-2 3 0 0,1-1 0 16,0 0 0-16,1 0 0 0,1 0 0 0,1 0 0 16,-2 2 0-16,4 3 0 0,0 0 0 0,-1 0 0 15,0 2 0-15,0-2 0 0,0 0 0 0,1-1 0 16,0 0 0-16,-1 1 0 0,-2-1 0 0,2 4 0 16,0-3 0-16,1 6 0 0,0-4 0 0,0 4 0 15,2-1 0-15,0-4 0 0,0 2 0 0,-1-3 0 16,-2 2 0-16,0-2 0 0,1 4 0 0,0-1 0 15,1 2 0-15,2 0 0 0,0-1 0 0,1 0 0 16,-4 2 0-16,1-6 0 0,0 1 0 0,2-2 0 0,1-1 0 16,1 2 0-16,2-1 0 0,-1 3 0 0,-1-3 0 15,3 0 0-15,-3 2 0 0,2-2 0 0,-1 3 0 0,1-3 0 16,-1 1 0-16,0 0 0 0,3-4 0 0,0 2 0 16,0 2 0-16,-1-1 0 0,-3 6 0 0,2-3 0 15,-1-1 0-15,2 0 0 0,0 3 0 0,1-4 0 16,0 1 160-16,1 0-160 0,0 4 192 0,1-2-64 15,-4 2 0-15,5 2-128 0,1-3 144 0,-1 1-144 16,3-2 0-16,-1-3 144 0,0-1-144 0,1 0 0 16,0-4 0-16,0 1 128 0,-4 1-128 0,2 2 0 15,0-3 0-15,0 2 0 0,1 2 0 0,-2-4 0 0,1-1 0 16,-1-1 0-16,-1 1 128 0,1 3-128 0,-2 2 0 16,2-5 128-16,-1 1 0 0,1-1-128 0,-1 4 192 15,2-3-64-15,-4-1-128 0,3-1 192 0,0 1-192 0,1-1 192 16,0-3-192-16,1-1 0 0,3 0 0 15,-3-1 0-15,3-2 128 0,0-1-128 0,-1-4 128 16,2 3-128-16,1-1 160 0,0 1-160 0,-1-3 192 0,1 3-192 16,0-1 208-16,0 1-64 0,-1-3-16 0,1 3 0 15,1-5 0-15,-1 4 0 0,-3-6 0 0,2-2 0 16,2 1 0-16,-1-1-128 0,0 0 192 0,0-2-64 16,1 1 0-16,2 0-128 0,2-1 192 0,-1-1-64 15,0 1-128-15,2 0 160 0,-1-1-160 0,1-1 160 16,-2-6-160-16,4 2 128 0,-3-2-128 0,3 3 128 15,-1-5-128-15,2 3 160 0,-1-3-160 0,1 3 160 16,-2-4-32-16,8 2 0 0,-1-3 0 0,1-1 0 0,1 1-128 16,2 0 192-16,-3-1-192 0,0-3 192 0,1 2-192 15,-2-2 0-15,-1 0 0 0,2 0 0 0,-1 2 0 16,1-1 0-16,-1-2 0 0,0 2 0 0,0 0 0 0,-1 0 0 16,-1-1 128-16,-1-1-128 0,2 1 0 0,1-1 0 15,2 0 0-15,-2 1 0 0,-1 2 0 0,1-1 0 16,1 0 0-16,-1 2 0 0,-3-2 0 0,-1 1 0 15,0-1 0-15,-1 2 0 0,-1 2 0 16,1-1 0-16,-1-1 0 0,0 0 0 0,0 2 0 0,-2-2 0 16,-2-4 0-16,0 0 0 0,0 1 0 0,-1 1 0 15,-13-2 0-15,13 0 0 0,-2 0 0 0,-11 0-192 16,0 0 64-16,0 0 128 0,0 0-400 0,0 0 32 16,0 0 16-16,0 0 0 15,0 0-1360-15,0 0-272 0,0 0-48 0,-10 0-11376 0</inkml:trace>
  <inkml:trace contextRef="#ctx0" brushRef="#br1" timeOffset="200620.64">3521 16808 13823 0,'-14'-9'1216'0,"1"5"-960"0,1 0-256 0,-2-2 0 15,1 2 3344-15,3 1 624 0,2 1 128 0,8 2 32 0,0 0-3408 16,0 0-720-16,0 0 0 0,0 0-160 0,0 0 160 0,0 0 0 16,0 0 0-16,8 12 0 0,-1-3 0 0,4 1 0 15,-1-3-144-15,1 4 144 0,2-4 0 0,2 3 0 16,3-1 0-16,0 3 0 0,3-3 0 0,1 2 0 15,3 4 0-15,1-2 0 0,-2 1 256 0,3-1-48 16,-6-1 0-16,2 0 0 0,0 3 64 0,0-1 16 16,0 3 0-16,1-3 0 0,1-2-48 0,-1 2-16 15,1 0 0-15,-2-1 0 0,-2-2 48 0,1 2 16 16,-2 0 0-16,2-2 0 0,1 1-48 0,2 2-16 16,-1-2 0-16,2 4 0 0,-6-1-48 0,0 1-16 15,2 1 0-15,-3-1 0 0,-4 2-160 0,-1-3 0 16,0-1 0-16,-4-1 128 0,-2 1 16 0,-2 1 0 15,1-2 0-15,-5-1 0 0,-2 0 176 0,0 4 48 0,-2-2 0 16,-5 0 0-16,-2 2 176 0,-1 1 32 0,-5-2 16 0,-2 3 0 16,-2 2 128-16,-4 5 32 0,-7-2 0 0,-1 6 0 15,-2 1-304-15,-1 3-48 0,0 1-16 0,-3 0 0 16,0 2 0-16,-1 1 0 0,-1-2 0 0,2 1 0 16,-1 0-176-16,-2-2-32 0,-2-4-16 0,0 0 0 15,-2 0-160-15,1-2 128 0,3 1-128 0,3 2 128 16,3-3-128-16,3 0 0 0,1-4 0 0,4-1 0 15,2 1-384-15,4-5-16 0,3-1 0 0,5-2-12256 16,2-3-2448-16</inkml:trace>
  <inkml:trace contextRef="#ctx0" brushRef="#br1" timeOffset="201892.36">21089 6585 11967 0,'4'-17'528'0,"0"6"112"0,-2-1-512 0,2 0-128 0,1-1 0 0,0 4 0 16,0-1 1152-16,-5 10 192 0,0 0 32 0,0 0 16 15,9-8-464-15,-9 8-96 0,8-5 0 0,-8 5-16 16,0 0-240-16,10 4-32 0,-10-4-16 0,8 11 0 15,-2 3-128-15,-3 3-16 0,-1 1-16 0,-2 10 0 16,-2 2 144-16,-1 6 16 0,-3 3 16 0,1 3 0 16,-2-1 32-16,0 6 0 0,-1 1 0 0,-1 7 0 15,-2 1-112-15,-2 1-16 0,0 0 0 0,1 2 0 16,-2-3 160-16,0 1 32 0,1-1 0 0,3 0 0 16,0-2-80-16,2-3-16 0,0-4 0 0,1 1 0 0,-1-2-288 15,3-4-48-15,0-1-16 0,0-4 0 0,1-4-64 0,0 0-128 16,2 0 176-16,-1-3-176 0,2 1 128 0,0-4-128 15,-1-7 0-15,2-1 0 0,-2 0-224 0,4-4-96 16,-4-5-32-16,2-10 0 16,0 0-640-16,0 0-128 0,0 0-32 0,0 0-7888 15,4-17-1584-15</inkml:trace>
  <inkml:trace contextRef="#ctx0" brushRef="#br1" timeOffset="202907.81">21332 6661 22111 0,'-9'-22'1968'0,"0"1"-1584"0,2-1-384 0,0 6 0 15,5-1 0-15,-1 3 0 0,1 0 0 0,0 5 0 16,1-2 176-16,2 2 96 0,1 0 32 0,-2 9 0 16,5-10-176-16,1 2-128 0,0 2 144 0,-6 6-144 15,11-8 192-15,-1 3-64 0,0 0-128 0,0-1 192 16,2 1 0-16,2 3-16 0,2 1 0 0,4 0 0 15,6 1 64-15,2-3 16 0,4-2 0 0,-2 1 0 16,3 2 0-16,3-1 16 0,1 1 0 0,1-2 0 16,2-4 64-16,5 5 16 0,1 0 0 0,4-1 0 15,4 3 32-15,3 0 16 0,2-1 0 0,-1 0 0 16,-1-2-16-16,2 0-16 0,2-1 0 0,5 3 0 16,4 0-240-16,2 1-128 0,-1 0 160 0,-2 0-160 15,-8-1 128-15,-1 0-128 0,-1-1 0 0,2 3 0 16,0 3 128-16,2-1-128 0,2 2 0 0,-6-1 144 0,-1-2-144 15,-5 0 128-15,-1 0-128 0,-2 6 128 0,-1 0-128 16,-4 5 0-16,-1-3 0 0,-3 0 0 0,-2-6 0 0,1 3 0 16,-1 0 0-16,-5-2 0 0,-2-2 0 0,-1 1 0 15,-3-1 0-15,0 2 0 0,-2-3 0 0,1 1 0 16,0-2 0-16,-1 1 0 0,-1 2 0 0,-1-2 128 16,-3 0-128-16,1 0 0 0,-3-1 128 0,0 0-128 15,-1 0 0-15,0 0 128 0,-1 0 0 0,1 2 0 16,-3-1 0-16,-1-1 0 0,-3-3 112 0,-2 2 16 15,-9 1 0-15,0 0 0 0,0 0 16 0,0 0 16 16,0 0 0-16,8 5 0 0,-8-5-128 0,0 0-32 0,0 0 0 16,0 0 0-16,2 13-128 0,0-2 0 0,-2-11 0 0,-2 12 0 15,2-1 0-15,-3 3 0 0,-1-2 0 16,1 3 0-16,-3 3 0 0,0 2 0 0,-2 5 0 16,1 1 0-16,0 4 0 0,0 1 0 0,-1-2 0 15,-1 4 0-15,0 0 0 0,2 3 0 0,0 1 0 0,2 2 0 16,0 5 0-16,-1-4 0 0,3-2 0 0,1 3 0 15,-1 2 0-15,3-4 0 0,-2 1 0 0,0 0 0 16,1 4 0-16,0-2 0 0,-2 5 0 0,1-4 0 16,-1 1 0-16,1-2 0 0,-2-2 0 0,1 2 0 15,1 0 0-15,1-1 0 0,-3 0 0 0,2-3 0 16,1-1 0-16,0 0 0 0,-2-1 0 0,2 0 0 16,0 0 0-16,1-2 0 0,0-1 0 0,0-5 0 0,0 2 0 15,2-8 0-15,1 0 128 0,-1 1-128 0,1 0 0 16,1-3 0-16,-2-1 0 0,1-1 128 0,-1-3-128 15,1 1 0-15,0-6 144 0,-2 0-144 0,-1-10 0 0,0 0 128 16,0 11-128-16,0-11 0 0,0 0 128 0,0 0-128 16,0 0 128-16,0 0-128 0,-3 9 160 0,3-9-32 15,0 0-128-15,-6 9 192 0,6-9-32 0,-9 5-16 16,1-1 0-16,1-1 0 0,-3-3 0 0,-1 0 0 16,1 0 0-16,-1-2 0 0,-1 1-16 0,-2-2 0 15,-1 1 0-15,-3-2 0 0,-2-2-128 0,-4 1 192 16,1 1-192-16,-8-2 192 0,0 0-192 0,-6 3 0 15,-4-1 0-15,-3-3 0 0,-5 0 160 0,1 0-160 16,2-1 192-16,1 0-192 0,-1-2 0 0,0 1 0 0,0-3 0 16,-1 1 0-16,-4 1 0 0,-5-3 0 0,-5 2 0 15,2 1 0-15,0-4 0 0,-1 3 208 0,-1 2-32 16,-3 3-16-16,-5-3 0 0,-9 5 0 0,-7 1 0 0,-2-1 0 16,-2 3-160-16,-2-1 160 0,1 2-160 0,0 0 160 15,-2 0-160-15,6 2 0 0,5-1 0 0,3 1 0 16,3 0 0-16,0-1 0 0,4 3 128 0,3-4-128 15,5 0 0-15,2 0 0 0,2 1 0 0,5 1 128 16,3 4-128-16,-2 0 0 0,-1-1 0 0,1 4 0 31,1-1-1312-31,2 3-144 0,4-1-16 0,4 3-14400 0</inkml:trace>
  <inkml:trace contextRef="#ctx0" brushRef="#br1" timeOffset="209530.37">4556 13219 23775 0,'-10'-9'1056'0,"3"4"224"0,1 1-1024 0,1-3-256 16,1-2 0-16,4 9 0 0,0 0 0 0,0 0 144 0,0-5-144 0,0 5 128 15,0 0 160-15,0 0 32 0,0 0 0 0,0 0 0 16,0 0-192-16,0 0-128 0,0 0 144 0,0 0-144 16,0 0 0-16,0 0 0 0,0 0 0 0,5 11 0 15,-5-11 0-15,9 11 0 0,-1 0 0 0,2-4 0 16,2 0 0-16,0 2 0 0,1 0 0 0,2 1 0 15,3 2 0-15,2-3 0 0,2 1 0 0,2 0 0 16,5 1 336-16,-2 2-16 0,-2-3-16 0,3 2 0 16,4-2 208-16,1 3 32 0,2-1 16 0,2-1 0 15,1-1-96-15,6-1-16 0,1-2 0 0,4-4 0 16,3 1-112-16,-1-2-16 0,-4-1-16 0,2-1 0 16,0 0-112-16,0-1-32 0,1-3 0 0,1 1 0 15,1-4-160-15,2 0 0 0,1 0 0 0,-3-2 0 16,-4 3 0-16,-1-3 0 0,-3 1 0 0,-4 3 0 15,1-4 0-15,-7 4 0 0,2 2 0 0,-2-5 0 0,-3 2 0 16,-3 0 0-16,-2-1 0 0,0 2 0 0,-3 1 0 0,-4-1 128 16,-4 2-128-16,-1 1 0 0,-6 1 0 0,-8 1 0 15,7 0 128-15,-7 0-128 0,0 0 128 0,0 0-128 16,0 0 192-16,-7 6-64 0,-6 0 80 0,-2-1 16 16,-4 4 0-16,-2-2 0 0,-3 0-80 0,-1 3-16 15,-2 3 0-15,-2-3 0 0,-2 3-128 0,-2-2 160 16,-2 1-160-16,-1 1 160 0,-2-5-160 0,-4 3 0 15,-4 0 0-15,-2-2 0 0,-3 1 128 0,2-6-128 16,0 0 128-16,1-2-128 0,0 1 144 0,-1-1-144 16,0-2 160-16,-3 0-160 0,-6 2 128 0,0-2-128 15,-3-2 0-15,1 2 0 0,4-2 0 0,0-1 0 0,3-1 0 16,3 2 0-16,3-1 0 0,3 0 128 0,2-4-128 16,0 2 0-16,-1 0 0 0,6-1 0 0,1 1 0 0,7 1 0 15,4-5 128-15,2 3-128 0,2-1 0 0,2 0 0 16,2 0 0-16,1-2 0 0,4 2 0 0,0-1 0 15,3 3 0-15,2 1-192 0,0-2 192 0,7 6-208 16,-6-8 208-16,6 8 0 0,-5-7 0 0,0-1-144 16,5 8 144-16,0 0 0 0,-3-8 0 0,3 8 0 15,-1-9 0-15,1 9-128 0,0 0 128 0,0 0 0 16,10-3-160-16,2 1 160 0,0 4-192 0,3 1 192 16,5 5 0-16,1 0 0 0,2 1 0 0,5 1 0 15,4 2 0-15,5 2 0 0,1 0-128 0,2-2 128 16,4 1 0-16,-4 1 0 0,1-4 0 0,1 1 0 15,1 1 0-15,2-4 0 0,-1 4 0 0,6-3 0 0,3 2 0 16,3-3 0-16,-4 1 0 0,-1-3 0 0,-3 4 0 0,1-5 0 16,1 0 0-16,3-2 0 15,0-3-2368-15,4-1-512 16</inkml:trace>
  <inkml:trace contextRef="#ctx0" brushRef="#br1" timeOffset="210498.26">10224 13543 20383 0,'-12'-8'896'0,"5"0"192"0,-4 3-864 0,3-1-224 15,-1-2 0-15,2 5 0 0,0-1 384 0,3-1 48 0,-1-2 0 0,5 7 0 16,0 0 160-16,0 0 48 0,-5-5 0 0,5 5 0 16,0 0-496-16,0 0-144 0,2-10 0 0,-2 10 0 15,7-6 0-15,1 1 0 0,3-1 0 0,1 4 0 16,2-1 0-16,4 5 0 0,2 0 0 0,5 2-144 15,0 1 144-15,7 0 144 0,3 3-16 0,6 1-128 16,4 0 320-16,-1 2-64 0,1 3 0 0,2-5 0 16,2 1 64-16,-1-1 16 0,5 2 0 0,2 1 0 15,5-3 112-15,5 0 0 0,4-6 16 0,-2-1 0 16,-1 0-64-16,0 1-16 0,-1-2 0 0,2 0 0 16,3-1 0-16,2-2 0 0,1-3 0 0,-2-4 0 15,-3 0-144-15,-1 0-48 0,-1-1 0 0,2-5 0 16,2 1-32-16,-3-2-16 0,-3 1 0 0,-5-1 0 15,-3-1-144-15,-2 1 0 0,-5-1 0 0,-2 1 0 16,-4-2 0-16,1 2 128 0,-1 1-128 0,-2 4 0 0,-3-1 0 16,-3 1 0-16,-4 2 128 0,-3-1-128 0,-4 3 0 15,-5 2 0-15,-5 0 0 0,-4 3 0 0,-10 2 0 0,0 0 0 16,0 0 0-16,0 0 128 0,0 0-128 0,0 0 0 16,0 0 0-16,-10 10 0 0,-5-2-160 0,-4 2 160 15,-6-5 0-15,-1 5-144 0,-2-1 144 0,-5 2 0 16,-3-2 0-16,1 4 0 0,0-2 0 0,1 1 128 15,-4 1-128-15,-2 1 0 0,-2-3 160 0,0 3-32 16,-2 1-128-16,-4 2 192 0,-7-2-48 0,0-1-16 16,-2 0 0-16,0-1 0 0,0 2-128 0,1-5 192 15,-1 0-192-15,-4 2 192 0,-4-2-192 0,-4-1 0 16,-2-5 144-16,2-3-144 0,2-1 128 0,1 1-128 16,1 0 160-16,-2 1-160 0,-5-4 0 0,5 0 0 0,4-1 0 15,5-4 0-15,5-2 0 0,3-1 0 0,6 1 0 0,4-3 0 16,6 3 0-16,5-5 0 0,1 5-208 0,5 2 64 31,3 0-480-31,-1 1-80 0,6 1-32 0,2 1-13504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50:34.22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FFFF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9083 3500 12895 0,'-7'-20'576'0,"2"9"112"0,0-1-560 0,0-1-128 0,-2 0 0 0,5 2 0 15,-2-3 576-15,1 1 96 0,0 3 16 0,-3-3 0 16,3 2 272-16,-1 1 64 0,0-2 16 0,0 6 0 16,4 6-416-16,-4-9-96 0,4 9-16 0,-5-8 0 15,5 8-48-15,0 0-16 0,0 0 0 0,0 0 0 16,0 0-320-16,0 0-128 0,0 0 0 0,0 0 0 16,-5 13 0-16,1 0 0 0,3 5 0 0,-3-1 0 15,0 0 0-15,2 1 0 0,1-1 0 0,-1 4 0 16,0 4 0-16,1 1 0 0,-1 3 0 0,-3 0 0 15,-1 3 192-15,-3 2 32 0,-1 3 16 0,0 1 0 0,-2 3 32 16,1-3 16-16,-3 0 0 0,0-1 0 0,-1 0-112 0,1-2-32 16,-2 0 0-16,2-3 0 0,0-3-16 0,2-1 0 15,-1-3 0-15,1-1 0 0,2-3-128 0,1-4 192 16,1 0-192-16,0-4 192 0,0-2-64 0,2 1-128 16,6-12 192-16,-5 8-64 0,5-8-128 0,-1 12 0 15,1-12 144-15,0 0-144 0,2 10 0 0,-2-10 0 16,0 0 0-16,10 9 128 0,0-4 64 0,3 1 32 15,2-1 0-15,4-3 0 0,3-2 96 0,3 2 0 16,5 1 16-16,1 3 0 0,4 1-192 0,-1-2-144 16,-1 2 192-16,3 0-192 0,2-1 208 0,4 2-64 0,1-5-16 15,4 4 0-15,4 0 0 0,4-3-128 16,4 1 192-16,1-2-64 0,-5-3 0 0,1 2 0 0,2 1 0 16,2 1 0-16,2 1-128 0,6 2 0 0,3-4 144 15,-4 0-144-15,-5-2 0 0,1 1 0 0,-1 1 0 0,-1 3 128 16,-1 1-128-16,5 0 0 0,-1 2 128 0,0-5-128 15,-3-2 0-15,0 2 0 0,-4 1 0 0,2-1 0 16,-2 5 0-16,5 0 0 0,4 0 0 0,0 0 0 16,-1-5 0-16,-3 1 144 0,-1 0-144 0,0-1 0 15,2-3 192-15,-1 3-64 0,3-1 0 0,1 1-128 16,0-4 192-16,-1 0-64 0,-3-1 0 0,2-2-128 16,-1 1 160-16,5 1-160 0,2-3 128 0,-1 1-128 15,1-2 144-15,-4-2-144 0,1 2 160 0,-4-3-160 0,1-2 0 16,-1 2 128-16,1 4-128 0,2-2 0 15,1 1 0-15,-4-4 0 0,-5 1 0 0,0 1 0 0,2 2 160 16,0 2-160-16,0-1 160 0,2-1-160 0,2 1 0 0,-2 1 128 16,-5-6-128-16,-2 1 0 0,-3 3 0 0,-1-1 0 15,0 3 128-15,-1 2-128 0,2-3 0 0,-1 1 0 16,-1-3 0-16,-3 2 0 0,-3 0 144 0,-2 2-144 16,-5-2 128-16,0 3-128 0,0 1 128 0,-3 1-128 15,-1 2 0-15,0-1 128 0,-1-1-128 0,-1 2 0 16,-2 0 0-16,-1 2 0 0,0 0 0 0,0-2 128 15,0 3-128-15,0-1 0 0,0-3 128 0,-2-1-128 16,-3-2 128-16,-1 4-128 0,-2-1 128 0,-1 3-128 16,-1 2 128-16,0-5-128 0,-3-2 176 0,3 0-48 15,-3 2-128-15,0 0 192 0,-3 1-32 0,-1-1-16 0,-1 2 0 16,-2-1 0-16,-8-3-16 0,12 2 0 0,-4-1 0 0,-8-1 0 16,11 0 48-16,-11 0 0 0,10 2 0 0,-10-2 0 15,10 3-32-15,-10-3 0 0,9 3 0 0,-9-3 0 16,11 0-144-16,-11 0 160 0,9 1-160 0,-9-1 160 15,12 7-160-15,-5-5 0 0,-7-2 144 0,10 3-144 16,-3-2 0-16,-7-1 0 0,11 1 0 0,-3-1 128 16,2-1-128-16,-10 1 0 0,10-3 0 0,-1 2 0 15,-9 1 0-15,12-1 0 0,-2-3 128 0,-1-1-128 16,-2 0 0-16,1 1 0 0,-1-1 0 0,-7 5 128 16,8-4-128-16,-8 4 0 0,8-6 0 0,1 1 0 15,-3-5 0-15,-1 1 144 0,0-4-144 0,0 2 0 16,0-1 176-16,2-1-176 0,-2 3 160 0,0-1-160 15,0-6 288-15,0 1-32 0,0-3-16 0,1 0 0 16,-2-1-32-16,3-2 0 0,0-4 0 0,1 2 0 0,-1-4-208 16,1 4 176-16,1-1-176 0,-1 0 160 0,-2 2-160 15,2-1 128-15,-5 0-128 0,3 5 128 0,-1 0 16 0,2 3 0 16,-2 0 0-16,0 5 0 0,-1 2-144 0,-4 9 0 16,1-10 0-16,-1 10 0 15,0 0-320-15,0 0-160 0,-5 10-32 0,-1 6 0 16,-2 4-2656-16,-2 0-544 0</inkml:trace>
  <inkml:trace contextRef="#ctx0" brushRef="#br0" timeOffset="1703.52">17384 3691 13823 0,'0'0'1216'0,"0"0"-960"0,-3-11-256 0,3 11 0 0,-1-8 448 0,1 8 64 16,0 0 0-16,0-12 0 0,0 12 176 0,0 0 32 16,4-8 16-16,-4 8 0 0,0 0-288 0,9-7-48 15,-9 7-16-15,10-5 0 0,-1 1-16 0,-9 4-16 16,9-4 0-16,-9 4 0 0,0 0-96 0,11-1 0 15,-11 1-16-15,0 0 0 0,0 0-96 0,0 0-16 16,9 4 0-16,-9-4 0 0,0 0-128 0,8 6 160 16,-8-6-160-16,4 14 160 0,-3 1 96 0,-1 4 0 15,-3 0 16-15,1 6 0 0,-1 1 144 0,-2 2 32 16,-1 4 0-16,-2 1 0 0,-1 3 64 0,-2-1 0 16,-1 5 16-16,0 3 0 0,-1-1-208 0,0-2-32 0,0 1-16 15,2 2 0-15,1-2-96 0,2-2-32 0,1 1 0 16,-1-5 0-16,0-2-144 0,2-1 0 0,0-3 144 15,2-3-144-15,0 1 0 0,1-5 144 0,1 1-144 0,1-4 0 16,1-3 144-16,2-4-144 0,1 0 0 0,-3-12 144 16,5 9-144-16,-5-9 0 0,9 6 0 0,1 0 0 15,-10-6 144-15,14 2-144 0,-1-2 160 0,1-3-160 16,2-2 288-16,-1 0-32 0,3 1-16 0,0-2 0 16,0-3 80-16,2 1 0 0,0-3 16 0,3 3 0 15,5-1-128-15,0 3-16 0,3-4-16 0,2 2 0 16,1-2-176-16,6 2 192 0,4-1-192 0,4 4 192 15,4-4-192-15,-1 2 0 0,-2 0 144 0,4-1-144 16,0 1 128-16,3 0-128 0,0 3 128 0,5 1-128 0,4 3 0 16,1 0 0-16,0 3 0 0,-2-2-128 0,-2-1 128 15,0 3 0-15,-2 3 0 0,4-1 0 0,2 3 0 16,0 1 0-16,-1-3 0 0,-4 2 0 0,-3-5 0 0,-1 0 0 16,-1-1 0-16,3 2 0 0,2 1 0 15,1-2 0-15,0-3 0 0,-1 0 0 0,-2 0 0 0,-2 0 0 16,-1 0 0-16,0 1 0 0,-1-1 0 15,2 1 0-15,3 1 0 0,-2-2 0 0,-2 0 0 0,-1 0 0 16,-3 0 128-16,0 1-128 0,1 0 144 0,1 2-144 16,-1 2 192-16,4-3-192 0,2 1 128 0,-2-1-128 15,-2 0 0-15,-2-1 0 0,-1 0 144 0,-2 2-144 16,-2 2 0-16,0-1 144 0,0-2-144 0,3 3 0 16,3 2 0-16,-3-3 128 0,-1-2-128 0,-1 3 0 0,-5 2 0 15,1-4 128-15,-2 2 16 0,-1 2 0 0,0-2 0 16,0 0 0-16,0 0-144 0,1 3 160 15,0-5-160-15,2 6 160 0,-2-4-160 0,-1-1 0 16,-4 1 144-16,0 3-144 0,0-3 0 0,-1 1 128 16,-1 2-128-16,-1-3 0 0,1 0 0 0,-1 3 0 15,1-4 0-15,1 1 0 0,1 2 0 0,0-2 128 0,-5 2-128 0,0-1 0 16,-1-2 0-16,1 0 0 0,-2 0 0 0,-2 2 0 16,-1-1 0-16,0 0 128 0,0-2-128 0,1 2 0 15,0 0 128-15,0 5-128 0,3-4 128 0,0 1-128 16,0-1 128-16,0-1-128 0,-1 0 160 0,0 2-160 15,-1-4 128-15,0 0-128 0,-5 1 0 0,-2 0 0 16,0 1 0-16,-2-2 128 0,2 0-128 0,-1 1 0 0,-1-2 0 16,1 3 0-16,1 1 0 0,-1-4 0 0,-1 1 0 15,-2 0 0-15,-1 4 0 0,1-3 0 0,-1 1 0 16,1 1 0-16,-1-1 0 0,0-2 0 0,-1 0 0 0,0-1 0 16,-1-2 0-16,0 1 0 0,0 3 128 0,1 0-128 15,0-3 0-15,0 3 144 0,-2-4-144 0,1 1 0 16,-2 0 144-16,-2 2-144 0,1 2 128 0,0-1-128 15,-2 0 128-15,3-1-128 0,-3 1 0 0,0-3 144 16,1 1-144-16,-1 0 0 0,0 0 144 0,-11-2-144 16,11 3 0-16,-11-3 144 0,11-1-144 0,-11 1 128 15,0 0-128-15,7-5 128 0,-2-4 112 0,0 1 16 16,-3-3 0-16,-1 1 0 0,-1-3 16 0,0 0 16 16,0-2 0-16,1-3 0 0,-1-1 16 0,0-1 0 15,0-2 0-15,0 1 0 0,0-3-64 0,0 1-16 0,0-1 0 16,0-3 0-16,-1 3-48 0,1-3-16 0,0 2 0 15,0 3 0-15,2-2 16 0,-2 5 0 0,0 1 0 0,0 4 0 16,2 1-176-16,-1 2 0 0,-1 11 0 0,0 0 0 16,0-8-272-16,0 8-96 0,0 0-16 0,-6 9 0 31,-3 6-2672-31,-4 11-528 0</inkml:trace>
  <inkml:trace contextRef="#ctx0" brushRef="#br0" timeOffset="5056.62">5512 6237 13823 0,'-9'-6'1216'0,"0"3"-960"0,9 3-256 0,-9-8 0 16,9 8 448-16,-6-6 64 0,6 6 0 0,0 0 0 16,0 0 128-16,-7-5 48 0,7 5 0 0,0 0 0 15,0 0-304-15,0 0-64 0,-5-11-16 0,5 11 0 16,0 0 16-16,0 0 16 0,0 0 0 0,0 0 0 0,4-7-64 0,1-1-16 15,-5 8 0-15,10-6 0 16,0 2 176-16,4 0 16 0,0-1 16 0,2 1 0 0,0 2 96 0,3-2 16 16,3-1 0-16,4 1 0 0,1 0-96 0,5 2-16 15,2-3 0-15,1-1 0 0,0 1-48 0,3 4-16 16,0-3 0-16,3-2 0 0,4 0-80 0,2 2-32 16,1-3 0-16,4 2 0 0,3 3-96 0,3 1-32 15,3-1 0-15,-1 2 0 0,-2 2-160 0,1-2 0 16,1-2 144-16,1 2-144 0,1 3 0 0,3-1 128 15,2 0-128-15,-3-1 0 0,-5 1 0 0,1 1 0 16,0 0 0-16,0-2 0 0,-1 0 0 0,7 0 0 16,3-1 0-16,-2 3 128 0,-3-2-128 0,0 0 0 15,2-1 0-15,1 2 0 0,4-4 0 0,2 0 0 0,2 1 128 16,-4-1-128-16,-1 1 160 0,1-1-32 0,-1-1-128 16,1-1 192-16,3 2-64 0,0-1 0 0,-3-1-128 0,0 2 192 15,-5-3-64-15,0 2-128 0,-1 1 176 0,2 0-176 16,3 1 144-16,-2 0-144 0,-5-1 0 15,-1 2 144-15,-3 3-16 0,-1-2-128 0,-2 1 192 16,1 0-64-16,2 1-128 0,-1 0 128 0,2 0-128 0,-3-2 128 16,-6 2-128-16,0-2 0 0,-3-2 0 0,-1 1 128 15,-3 0-128-15,1 1 0 0,-1-1 0 0,0 0 0 16,1 0 0-16,0 0 128 0,0 0-128 0,-3 0 0 16,-4 0 0-16,-3 1 0 0,-1 2 0 0,-1-1 0 15,-2 1 0-15,1-2 0 0,0-1 128 0,0 2-128 16,-2-1 0-16,2 1 0 0,0-2 0 0,1 0 0 15,0 0 0-15,-1 0 0 0,3 0 0 0,-2-1 0 0,-1 0 0 16,0 1 128-16,-2 0-128 0,3 0 0 0,-1 0 0 0,-1-1 128 16,-3-1-128-16,2 2 0 0,-2 3 160 15,3-2-160-15,-1 0 192 0,1 2-192 0,0-2 192 0,-3-1-192 16,-1 0 192-16,0 0-192 0,-1 0 160 0,-1 1-160 16,-5 1 128-16,0-2-128 0,-1-2 192 0,0 2-32 15,2 0-16-15,-3 0 0 0,-1 0 16 0,1 0 0 16,-3 2 0-16,2-2 0 0,-2 0-160 0,-1 0 160 15,-1-2-160-15,1 1 160 0,-3-1-160 0,1 0 0 16,-2 0 0-16,-10 2 0 0,10-3 0 0,-10 3-176 16,0 0 16-16,0 0 0 15,0 0-1664-15,0 0-336 0</inkml:trace>
  <inkml:trace contextRef="#ctx0" brushRef="#br0" timeOffset="7624.42">26349 2482 9215 0,'-2'-15'400'0,"0"8"96"0,2 7-496 0,-3-7 0 0,-1-2 0 0,1 2 0 0,1-2 1216 0,2 9 128 15,0 0 48-15,0 0 0 0,-2-8-448 0,1-1-96 16,1 9-16-16,0 0 0 0,3-8-112 0,-3 8-16 15,0 0-16-15,0 0 0 0,0 0-336 0,0 0-64 16,0 0-16-16,0 0 0 0,0 0-272 0,0 0 0 16,5 13 128-16,-1 2-128 0,-4 7 256 0,2 2-16 15,-2 6 0-15,0 1 0 0,0 2 80 0,0 4 0 16,0 6 16-16,1 4 0 0,1 2-16 0,0 5 0 16,-1 3 0-16,2 7 0 0,-2 7-96 0,-1 2-32 15,0 5 0-15,0 3 0 0,-1 3-16 0,0 1-16 0,1 3 0 16,0 2 0-16,0 2-32 0,0 3 0 0,0-2 0 15,0 2 0-15,0 3 96 0,0 0 16 0,0 4 0 16,0-1 0-16,1-3 48 0,-2 3 16 0,-2-1 0 0,-1 2 0 16,-2-2-16-16,0 1 0 15,-3 3 0-15,2 1 0 0,1 1-64 0,-3-1-16 0,-1-5 0 0,1 0 0 16,0-3-64-16,0-5-16 0,0-5 0 0,3-3 0 16,1-2 64-16,1-3 16 0,0-4 0 15,2-1 0-15,2 0 48 0,-3-6 16 0,1 1 0 0,-1-3 0 16,1 0-112-16,-2-4-32 0,-1 3 0 0,1-3 0 15,1 3 16-15,-2-1 0 0,-2 1 0 0,-1-2 0 16,2-2-144-16,-2 1 160 0,-1-2-160 0,0-4 160 16,0 3-160-16,0-4 160 0,2-1-160 0,-2-5 160 15,-1-2-160-15,0-6 0 0,1-1 0 0,-2-5 128 16,0-3-128-16,2-3 0 0,0-7 144 0,0-2-144 0,0-2 0 16,1 0-128-16,-1-4 0 0,0-4 0 15,-1-3-576-15,3-3-128 0,1-5 0 0,0-7-8448 16,0-2-1696-16</inkml:trace>
  <inkml:trace contextRef="#ctx0" brushRef="#br0" timeOffset="8357.41">24338 6816 13823 0,'-12'-2'1216'0,"12"2"-960"0,0 0-256 0,0 0 0 16,0 0 336-16,0 0 32 0,0 0 0 0,0 0 0 0,3-12 160 0,4 2 48 16,4 1 0-16,3 4 0 15,4-3-224-15,4 2-32 0,2-3-16 0,4 1 0 0,3 5 160 0,9-4 48 16,2 4 0-16,0-1 0 0,3 1-128 0,-1 1-32 15,-1-2 0-15,1 4 0 0,5 4 0 0,3-1 0 16,2-1 0-16,6 2 0 0,4 1-16 0,-1 1 0 16,2-1 0-16,-1 1 0 0,2 2 112 0,4-2 0 15,5 5 16-15,4-1 0 0,2 2-144 0,-1 1-16 16,-4-5-16-16,3 1 0 0,1-6-128 0,8-3-32 16,3 0 0-16,-2-2 0 0,-2-6 80 0,4 1 16 15,3-2 0-15,3 0 0 0,2 0-32 0,-4 0 0 0,-7 0 0 16,4 2 0-16,3 0-192 0,2 0 128 15,-3 3-128-15,-3 1 0 0,-2-1 128 0,3-1-128 16,4 3 0-16,-3 1 144 0,-4-1-144 0,-3 4 0 0,-2 0 0 0,4 3 0 16,5-1 352-16,0-2-16 0,-3 4 0 0,-2 1 0 15,-2-2-16-15,4 4 0 0,6 1 0 16,-5 3 0-16,-6-5-176 0,1 2-144 16,1-4 192-16,2 3-192 0,4-4 144 0,-5-1-144 0,-6-1 0 0,-2 0 144 15,-2 1-144-15,1 0 0 0,1 0 0 0,1 0 0 16,-2-2 0-16,-4 2 0 0,-1 1 0 0,-6-2 0 15,0 0 0-15,0 1 128 0,4 0-128 0,-5 0 0 16,-5 2 0-16,-2 1 0 0,-7-5 128 0,1 1-128 16,-5-2 0-16,-2 3 0 0,-2 0 0 0,-1 2 0 15,0-1 0-15,-5 1 0 0,-3-2 0 0,-6 0 0 16,-2 0-320-16,-6 1 64 0,-6 0 16 0,-2-1 0 16,-4-3-352-16,-10-1-80 0,9 3-16 0,-9-3 0 15,0 0-1456-15,0 0-288 0,0 0-64 0</inkml:trace>
  <inkml:trace contextRef="#ctx0" brushRef="#br0" timeOffset="8807.61">30554 6432 24063 0,'0'0'1072'0,"-4"-6"208"0,2-3-1024 0,2 9-256 0,0 0 0 16,9-4 0-16,1 2 0 0,4 2 0 0,-2 1-176 0,6 1 176 15,1 1 0-15,3 2 0 0,2-1 0 0,3 4 0 16,2 2 0-16,3 4 0 0,2 1 0 0,3-1 0 15,2 1 0-15,1 2 0 0,-1-1 0 0,-3 2 0 16,-4 1 0-16,-5 3 0 0,-4 2 0 0,-2-1 0 16,-5 1 0-16,-1 0 0 0,-1-1 0 0,-1 0 0 15,-3 2 0-15,1-1 128 0,-1 2-128 0,-3 2 192 0,0 1 304 16,-2 0 48-16,-1 2 16 0,-2 3 0 16,-6-1-64-16,2 1-16 0,-5 1 0 0,-2-2 0 0,-1-1 32 0,-2-2 0 15,-2 1 0-15,-2-5 0 0,-1 1-240 16,-4-2-32-16,-2 6-16 0,-1-6 0 0,-4 1-224 0,-1-3 0 15,-3-3 0-15,0-1 0 0,2 0 0 0,2-2-240 16,3-1 48-16,3-2 16 16,3-5-640-16,2 1-128 0,3-5-16 0,4-2-7328 15,10-3-1456-15</inkml:trace>
  <inkml:trace contextRef="#ctx0" brushRef="#br0" timeOffset="9240.89">31993 6233 22975 0,'-13'-4'1024'0,"13"4"192"0,-10-3-960 0,10 3-256 0,0 0 0 0,-8 5 0 16,3 6 512-16,-1 0 64 0,2 4 16 0,-1 4 0 15,-1 6-272-15,1 0-48 0,0 4-16 0,1 0 0 0,-5 4-80 0,4 3-32 16,2 0 0-16,-1 2 0 0,3 1-16 0,0 4 0 15,1-1 0-15,0 5 0 0,0 0 16 0,-1 2 0 16,1 0 0-16,0 3 0 0,0-2-144 0,1-6 128 16,1 1-128-16,2-6 128 0,3-2 80 0,0-2 16 15,1-5 0-15,2-1 0 0,4-2-48 0,1-3-16 16,0-5 0-16,2 0 0 0,2-2-160 0,1-2 0 16,2-7 0-16,2-2 0 15,0-5-448-15,-1-3-64 0,-1-5 0 0</inkml:trace>
  <inkml:trace contextRef="#ctx0" brushRef="#br0" timeOffset="9486.18">31614 6734 30687 0,'0'0'1360'0,"-5"-7"288"0,5 7-1328 16,0 0-320-16,5-11 0 0,4 4 0 0,4-2 368 0,5 3 0 0,3 0 0 0,7-4 0 15,4-2-208-15,5 2-32 0,3-3-128 0,9 2 192 16,4-1-192-16,3 0 128 16,0 0-128-16,-1 2 0 0,2 0 0 0,-27 4-336 0,5-1 48 0</inkml:trace>
  <inkml:trace contextRef="#ctx0" brushRef="#br0" timeOffset="10541.8">25867 2559 6447 0,'-12'5'576'0,"5"0"-576"0,-2 3 0 0,2 0 0 15,0 4 1920-15,-1 0 256 0,0 1 64 0,0 1 16 0,-1 2-1232 16,3-1-256-16,0 1-64 0,1-5 0 0,0 0-16 15,5-11-16-15,0 0 0 0,0 0 0 0,0 0 128 0,0 0 32 16,0 0 0-16,0 0 0 0,0 0-80 0,0 0-16 16,0 0 0-16,0 0 0 0,5-13-16 0,0-3 0 15,1-2 0-15,2-4 0 0,-1-8-144 0,2-3-48 16,0-5 0-16,3-4 0 0,0-5-112 0,0-2-32 16,2-5 0-16,-2-2 0 0,-1 0 0 0,3-1 0 15,2 1 0-15,2 2 0 0,1-4-144 0,3 4-48 16,-1 3 0-16,3 4 0 0,0 6-192 0,-1 6 0 15,0 5 128-15,-2 6-128 0,-1 5 0 0,-2 3 0 16,-4 2 0-16,0 6 0 0,0 3 192 0,0 4-64 16,-3 1-128-16,2 5 192 0,1 0-192 0,0 4 0 0,0 1 0 15,-3 5 0-15,3 2 0 0,-1 2 0 0,0 0 0 16,-1 6 0-16,1 6 0 0,0 2 0 0,2 4 0 16,1 3 0-16,-2 5 0 0,2-3 0 0,-2 0 0 15,0 1 0-15,1-5 0 0,1 3 0 0,-2 1 0 16,3-3 0-16,-2-1 0 0,-1-1 0 0,0-3 0 0,-1-1 0 15,-2-5 0-15,2-1 0 0,0-5 0 0,-1-5 0 32,-3-4-544-32,-1-6-160 0,-2-1-16 0,-6-6-13520 0</inkml:trace>
  <inkml:trace contextRef="#ctx0" brushRef="#br0" timeOffset="11386.97">25459 489 19343 0,'-7'-10'1728'0,"7"10"-1392"0,0 0-336 0,0 0 0 15,-4-6 768-15,4 6 96 0,0 0 16 0,0 0 0 16,0 0-320-16,0 0-64 0,0 0-16 0,0 0 0 16,-6 14-16-16,0-2 0 0,3 4 0 0,-1 4 0 15,1 2-128-15,-1 1-16 0,2 3-16 0,2 3 0 16,-1 4-304-16,1 0 128 0,1 1-128 0,0 2 0 16,0-3 176-16,3 0-176 0,-1-1 160 0,1-2-160 15,-1-4 128-15,4-5-128 0,-2-5 0 0,4-4 0 16,0-2 256-16,3-4-64 0,1-5 0 0,4-2 0 0,-1-7 192 15,5-2 48-15,0-7 0 0,3-2 0 0,4-4-48 16,0-2-16-16,-2 2 0 0,0-5 0 0,0 1-176 16,-3-2-48-16,-3 1 0 0,-5-1 0 0,-2 3 16 0,0 0 0 15,-1 2 0-15,0 1 0 0,-1 4-32 0,-3 2 0 16,2 4 0-16,-4 2 0 0,1 5-128 0,0-3 0 16,4 1 144-16,-4 2-144 0,-7 6 0 0,0 0 0 15,0 0 0-15,0 0 0 0,0 0 0 0,0 0 0 16,0 0 0-16,3 12 0 0,-2 2 0 0,-4 3 0 15,0 2 0-15,-4 6 0 0,2 7 0 0,-1 1 0 16,-1 4 0-16,-1 5 0 0,-4 4 0 0,-1 6 0 16,1 3 0-16,-2 1 0 0,0 3 0 0,-3 0 0 15,-2-2 0-15,-1-2 0 0,-3-2 0 0,0-3 0 16,-2-6 0-16,0 1 0 0,-1-7 240 0,0-4-32 0,2-5 0 0,1-2 0 16,2-8 176-16,0-1 48 0,1-9 0 0,0-2 0 15,2-3-80-15,0-4-16 0,4-2 0 16,-1-9 0-16,0-3 32 0,-1-7 0 0,1-5 0 0,2-2 0 15,1-6-144-15,2-4-32 0,2-3 0 0,3 3 0 16,1 3-192-16,4 3 0 0,4 4 128 0,0 1-128 16,3 6 0-16,6 2 0 0,2 1 0 0,6 4-160 15,0 6 160-15,6 3-160 0,5 2 160 0,1 11-160 16,2 4 160-16,5 8-208 0,2 7 80 0,-2 1 128 16,0 1-128-16,-3 4 128 0,-2 1 0 0,-3 3 0 15,-3 1-368-15,0 2 0 0,-2 1 0 0,-1-1-10528 16,-4-3-2112-16</inkml:trace>
  <inkml:trace contextRef="#ctx0" brushRef="#br0" timeOffset="20927.98">12630 16181 5519 0,'-5'-10'496'0,"0"6"-496"0,-2-3 0 0,2 0 0 16,1 0 2368-16,1 0 384 0,0 2 80 0,3 5 16 15,0 0-2112-15,0 0-416 0,-2-6-96 0,2 6-16 16,0 0 16-16,0-9 0 0,0 9 0 0,0 0 0 15,0-5-224-15,0 5 0 0,0 0 0 0,0-4 0 16,0-1 512-16,0 5 0 0,0-4 0 0,0 4 0 16,0 0 352-16,0 0 80 0,0 0 16 0,8-4 0 15,1 4-224-15,3 0-32 0,2 2-16 0,4 0 0 16,2-2-352-16,4 3-64 0,1-1-16 0,3 5 0 16,6-3-48-16,2 1-16 0,5 1 0 0,5 0 0 0,3 5 112 15,9-5 16-15,4-2 0 0,1 0 0 0,-4 1 0 16,4-2 0-16,1 1 0 0,3 0 0 15,3 1-176-15,3-4-16 0,0-4-128 0,1 0 192 0,-5 0-32 0,-1 2-16 16,1 0 0-16,4 0 0 0,4 1 64 0,-1-2 16 16,-2 0 0-16,-3 1 0 0,-2-1 736 0,-2 0 160 15,1 2 32-15,-1 0 0 16,4 0-1664-16,-2 0-336 0,-6-1-64 0,0 1-16 0,-4 3 928 0,-1-1 0 16,-4-1 0-16,5 0 176 0,3 2-176 0,-3-1 0 15,-4-1 0-15,-4-1 0 0,-2-2 0 0,-6 1 0 16,-5 1 0-16,-2 0 0 0,-5 0 0 0,-3-2 0 15,-4 1 128-15,-2 1-128 0,-4 0 0 0,-3 1 160 16,-1 1-160-16,-1-2 160 0,-2 0 32 0,-3 1 0 16,-8-1 0-16,10 2 0 0,-10-2-192 0,0 0 0 0,0 0 0 15,0 0 0-15,0 0 128 0,0 0-128 0,0 0 192 0,-14 6-64 16,0-1-128-16,-2-3 192 0,-4-1-192 0,-1-1 192 16,-3 0-192-16,0 0 192 0,-6 0-192 15,-1 0 192-15,-5 0-48 0,-5 0 0 0,-6 0 0 16,-5-1 0-16,-9-1-144 0,0-3 128 0,0-2-128 0,0 2 128 15,-1-2 0-15,-4-1 0 0,-3 2 0 0,-2-2 0 16,-3 4 0-16,2-2-128 0,2-2 192 0,1 2-64 16,3-2-128-16,-5 3 160 0,-7 1-160 0,0-1 160 15,-3-1-160-15,3 1 0 0,-1-2 144 0,-3 1-144 16,-3 1 0-16,-1 0-128 0,-3-4 0 0,9 3 0 16,6-1 128-16,7 2-128 0,6 1 128 0,3 2-128 0,3-2 128 15,1-2 0-15,2 3 0 0,6 2 0 0,3 0 0 16,7-1 0-16,5 1 0 15,3 0 0-15,4-1 0 0,3 1 0 0,3 0 0 0,4 1 0 0,3 0 0 16,2 1 0-16,9-1 0 0,0 0 0 0,0 0 0 0,0 0-208 16,0 0 80-16,0 0 128 0,12 7-320 0,5 0 64 15,6-1 16-15,8 0 0 0,4 0 240 0,12 2 0 16,11-6-160-16,5 2 160 0,6 5 0 16,3-5 0-16,6-3 0 0,8 3 0 0,8 1 0 0,3 0 0 15,1-3 128-15,1 0-128 0,0 0 0 0,8 1 128 16,6-2-128-16,0 0 128 0,-6-1-128 0,2 0 0 15,3 0 0-15,-4-1 128 0,-5 0-128 0,-5 1 0 16,-5 0 0-16,1 1 0 0,4 2 0 0,-8 3 0 0,-7-4 0 16,-6 2 0-16,-7 0 0 0,-4 2 0 0,-2-2 0 15,-3 5 0-15,-3 0 0 0,-4-4 0 0,-7-1 128 0,-7 2-128 16,-4-2 0-16,-4 1 0 0,-6 3 0 0,-4-4 128 16,-4-1-128-16,-4 1 0 0,-4 1 0 0,-10-5 0 15,0 0 0-15,0 0 0 0,0 0 0 0,0 0 0 16,-10 0 0-16,-6-1 0 0,-6-1 0 0,-8 0 128 15,-5 1-128-15,-11 0 0 0,-9-2 0 0,-6 1 128 16,-4-1-128-16,-2 1 0 0,-4 0 0 0,-7 0 0 16,-7-1 0-16,-6 1 0 0,-6-1 0 0,2 2 0 15,1 1 0-15,-7 0 0 0,-7 0 0 0,1 1 0 16,4 4 0-16,-1 2 0 0,-3-4 0 0,2 0 0 16,-2-2 0-16,9 0 0 0,8-1 0 0,5 0 0 0,9-1 0 15,3 0 0-15,5-2 0 0,9 0 0 16,9-4-128-16,10 1 128 0,7 0 0 0,6-1 0 0,8 2-208 15,4 1 16-15,6-2 16 0,9 6 0 0,0 0 32 16,0 0 0-16,14-5 0 0,10 2 0 0,8 2-16 16,14 0 0-16,12-2 0 0,9 3 0 0,6 0 160 0,7 0 0 15,5-1 0-15,14 1 0 0,7 1 0 0,6 0 0 16,-4-2 0-16,6 0 0 0,5 1 0 0,-2-3 0 16,-3 1 128-16,-1-1-128 0,1 1 0 0,-1 2 0 15,-2 2 0-15,-7 1 128 0,-6-2-128 0,0 3 144 16,1 0-144-16,-8 0 160 0,-5 2-160 0,-8 3 192 15,-6-3-192-15,-8 4 192 0,-3-2-32 0,-5 2 0 16,-3-2 0-16,-9 1 0 0,-8-4-160 0,-7 1 192 16,-8 3-192-16,-4-4 192 0,-7 0-192 0,-10-5 192 0,0 0-192 0,0 0 192 15,-11 8-32-15,-11-4 0 16,-8-2 0-16,-12-2 0 0,-9-2 48 0,-10-1 16 0,-9 1 0 16,-11-1 0-16,-12-3-224 0,-6-1 128 0,-6 3-128 0,-1-3 0 15,-1 2 160-15,-3 1-160 0,-1-5 160 0,3 5-160 16,5 3 160-16,3 1-160 0,1 1 160 0,3 0-160 15,3 1 0-15,6-1-192 0,6 0 16 0,2 4 0 32,1 0-2368-32,0-1-464 0,-33-1-112 0,29-2-16 0</inkml:trace>
  <inkml:trace contextRef="#ctx0" brushRef="#br0" timeOffset="22016.93">10018 16279 15663 0,'0'0'1392'0,"0"0"-1120"15,-13-1-272-15,2 0 0 0,11 1 1072 0,0 0 144 0,0 0 48 0,0 0 0 16,0 0-944-16,0 0-192 0,0 0-128 0,0 0 144 16,0 0 128-16,0 0 32 0,0 0 0 0,11-2 0 15,2 2-96-15,1-1-16 0,2-1 0 0,5-1 0 16,0-2 128-16,5 2 32 0,3 2 0 0,4-1 0 15,1 0 144-15,3 1 16 0,1 0 16 0,5 3 0 16,6 0-160-16,0 0-48 0,1-1 0 0,-3-1 0 16,-1 0-144-16,-2 0-48 0,1 2 0 0,-2-2 0 15,-1 0-128-15,-3 1 0 0,-2 0 0 0,-4 1 128 16,-1 1-128-16,-5-1 0 0,-3-2 0 0,-5 0 0 16,-5 0 160-16,-3 1-160 0,-11-1 192 0,0 0-192 15,0 0 320-15,0 0-32 0,0 0-16 0,0 0 0 16,-11 2 144-16,-7 0 32 0,-5-1 0 0,-6 0 0 0,-5 1-224 15,-6 0-32-15,-4 2-16 0,-3 0 0 0,-3 1-176 16,-3-1 0-16,-6-3 0 0,-2 4 0 0,-4-3 0 0,4 1 0 16,3-3 0-16,4 0 0 0,4 0 0 0,5 0 0 15,4 0 0-15,6 1 0 0,3-2 0 16,3 0 0-16,2-1 128 0,3 1-128 0,2 0 0 0,7-3 0 16,4 0 0-16,4 3 0 0,7 1 0 0,0 0 0 15,0 0-128-15,12-1 128 0,3 1-192 0,5 0 16 16,6 0 16-16,4 0 0 0,2 0 160 0,5 0-160 15,5-1 160-15,5 1-160 0,4 0 160 0,6-2 0 16,7 0 0-16,0-5 0 0,2 0 0 0,-1-1 0 16,-2-3 160-16,-1 0-160 0,0-1 192 0,2-1-64 15,2 3-128-15,-5 1 192 0,-5-6 32 0,-9 3 0 0,-10 2 0 16,-7-1 0-16,-7 3-16 0,-6 2 0 0,-7 2 0 0,-10 4 0 16,0 0-80-16,0 0-128 0,-14 1 176 0,-9 3-176 15,-10 5 128-15,-10 0-128 0,-13 3 0 0,-4 4 0 31,-2 0-576-31,-3 2-192 0,0 0-16 0,0 2-12848 0</inkml:trace>
  <inkml:trace contextRef="#ctx0" brushRef="#br0" timeOffset="23738.25">12687 16328 17503 0,'0'0'1552'0,"0"0"-1232"15,0 0-320-15,-5-7 0 0,5 7 1184 0,0 0 176 16,0 0 48-16,-4-7 0 0,2 1-1088 0,0-4-192 15,1 4-128-15,1-5 128 0,-1-1 64 0,0-2 0 16,-1-1 16-16,2-4 0 0,2-2-48 0,-2 1-16 16,0-5 0-16,0 1 0 0,-2-6 256 0,2-1 48 15,-1 0 16-15,-2-3 0 0,3-3-224 0,-1-6-48 16,0 1-16-16,1-5 0 0,0-7-176 0,0 0 192 16,1-5-192-16,0-2 192 0,2-2 32 0,0 2 16 0,2-3 0 15,1 8 0-15,2 3 80 0,-2-1 0 0,-1 1 16 0,0 5 0 16,-1 2 80-16,-1 1 16 0,-1 5 0 0,1 0 0 15,-2 0-192-15,-1 0-48 0,2 2 0 0,-2 3 0 16,-2 1-48-16,-1 4-16 0,0 1 0 0,-1 2 0 16,-1 4-128-16,0-1 0 0,-3-8 0 0,-1 7 0 15,-1-4 0-15,0 4 0 0,0-3 0 0,2 4 0 16,0 0 0-16,2 4 128 0,2-2-128 0,0 2 128 16,2-2-128-16,0 1 160 0,2 2-160 0,4 1 160 15,4 3 0-15,1 1 0 0,0-2 0 0,2 4 0 16,2 4-160-16,1-2 0 0,1 1 0 0,3-1 0 15,3 2 0-15,5 2 0 0,2 2 0 0,4 0 0 16,2 0-144-16,5-1 144 0,6 3 0 0,7-1 0 16,8 1 0-16,2-3-128 0,2-8 128 0,3 3 0 15,4 1 0-15,7 0-160 0,6 0 160 0,2-4-128 16,0-5 128-16,-2 2-192 0,3 3 192 0,2-1-192 0,5-2 192 16,0 2 0-16,-1-3 0 0,-4 3 0 0,-3 3 736 0,4-2 224 15,4 2 64-15,-3 2 0 16,-5 0-1616-16,-2 1-320 0,-4 1-64 15,3-4-16-15,2 5 800 0,-5-4 192 0,-4 2 0 0,-3-2 0 16,-5 1 0-16,-3-2 0 0,-4 2 0 0,1 1 160 0,1 3-160 0,-4-2 0 16,-3 0 0-16,-6 3 0 0,-6-2 0 0,-3 1 0 15,-3 1 0-15,-3 2 0 0,-4-4 0 0,-1 3 0 16,-2-1 0-16,-3 1 0 0,-1 2 0 0,2-2 0 16,-2 1 0-16,1 2 0 0,-1 0 0 0,-1 0 0 0,-1 0 128 0,-3 1-128 15,-1 2 0-15,-2-1 0 16,-1 2 0-16,-1 2 128 0,-1 2-128 0,0 0 128 0,-1 2-128 15,0 0 128-15,-1 4-128 0,1 4 0 0,-1 2 0 16,2 6 0-16,-2-1 0 0,1 6 0 0,1 0 0 0,-1 9 0 16,0 3 0-16,-1 6 0 0,1 5 0 0,-1 3 0 15,0 5 0-15,1-1 0 0,-1 3 0 16,1 1 0-16,-2 1 0 0,0 2 0 0,-2 0 0 0,2 3 0 16,-4 4 0-16,-1 3 128 0,-1 3-128 0,-1 0 128 15,-2 6 0-15,-1 0 0 0,0 4 0 0,-4-1 0 16,-3 0 96-16,0-5 16 0,-4-1 0 0,-2-5 0 15,-2-3 32-15,-4-2 16 0,0 0 0 0,-5-6 0 16,-3 0 96-16,0-2 32 0,2-9 0 0,-3 1 0 16,-2-5 0-16,1-4 0 0,1 1 0 0,2-6 0 0,-1-1-224 15,1-2-64-15,2-2 0 0,4-3 0 0,1-4-128 0,2-8 0 16,2 0 0-16,1-6 0 0,3-4-288 16,1-3-96-16,-1-2 0 0,2-4-16 15,9-5-1904-15,-8-3-384 0,8 3-80 16</inkml:trace>
  <inkml:trace contextRef="#ctx0" brushRef="#br0" timeOffset="25157.12">14042 13660 16575 0,'-5'6'1472'0,"-4"-1"-1168"15,-1 3-304-15,2-2 0 0,1 4 3040 0,3-2 544 16,1 3 128-16,3-11 0 0,-1 8-3072 0,1-8-640 16,0 0 0-16,1 11-224 0,-1-11 416 0,0 0 64 15,3 9 32-15,-3-9 0 0,0 0-288 0,0 0 160 16,0 0-160-16,0 0 128 0,0 0 128 0,0 0 0 0,0 0 16 0,0 0 0 15,0 0 48-15,13-5 16 0,-3-8 0 0,-1-1 0 16,-3-5 48-16,-1-6 16 0,1-9 0 0,0-6 0 16,-4-8 32-16,2-2 0 0,-2-3 0 0,-2-4 0 15,0-4-48-15,-2-8-16 0,1-2 0 0,-1-5 0 16,1-8-128-16,0 1-32 0,-2 3 0 0,3-8 0 16,2-3-208-16,0-3 0 0,1-5 128 0,-2-2-128 15,-2 1 0-15,1-7 0 0,0-4 0 0,-3 3 0 16,2 2 0-16,0-5 0 0,-1-2 0 15,2 1 0-15,-1 0 0 0,0-7 128 0,-1-6-128 0,2-3 0 16,-2-6 0-16,-2 5-240 0,2 2 32 0,-4 1 0 16,1 2 208-16,-1 1 0 0,0-3 0 0,-2 2 0 15,-2 2 0-15,-2 0 0 0,1 0 0 0,0 0 0 0,0-2 0 16,0 4 0-16,0 0 0 0,0 3 0 0,1 4 0 0,1 4 0 16,-1 3 0-16,1 1 0 0,0 2 0 15,2 5 0-15,-1 0 0 0,0 3 0 0,-3-4 128 0,1 3-128 16,0 0 0-16,-1-1 0 0,0-3 0 0,0-2 0 15,-2-2 0-15,3 5 0 0,0 6 0 0,-1 5 0 16,0 4-144-16,1 3 144 0,-2-2 0 0,1 7 0 16,-1 2 144-16,2 4-144 0,-1 0 192 0,-1 1-192 15,1 4 192-15,1 0-192 0,-2-2 176 0,3 6-176 16,1 0 160-16,-3 1-160 0,-1 1 160 0,0 1-160 16,2 2 160-16,0 0-160 0,-2-1 144 0,2 2-144 15,1 2 128-15,1 1-128 0,-3 2 0 0,5-1 128 0,1 2-128 16,0 0 0-16,0 1 128 0,1 5-128 0,0-3 0 15,3 4 128-15,-3 1-128 0,0 1 0 16,0 2 0-16,2 1 0 0,1 4 0 0,1 2 0 0,-4-1 0 16,2 2 0-16,2 5 0 0,-1-1 0 0,-1 4 0 15,0 5 0-15,1 3-128 0,1 4 128 0,1-1 0 0,-1 11 0 16,-1-6-192-16,1 6 16 0,0 0 16 16,0 0 0-1,0 0-224-15,0 0-32 0,0 0-16 0,0 0 0 16,0 0-160-16,0 0-48 0,0 0 0 0,0 0 0 15,1 10-176-15,1 2-32 0,-2 0-16 0,3-2 0 16,-3-10-352-16,3 13-64 0,-3-13 0 0,4 14-7280 0,-4-14-1440 0</inkml:trace>
  <inkml:trace contextRef="#ctx0" brushRef="#br0" timeOffset="25621.58">12674 5939 14735 0,'-16'-1'1312'0,"4"1"-1056"0,0 1-256 0,0-1 0 0,3-1 1968 0,9 1 336 16,-6-4 64-16,6 4 0 0,-3-9-1344 0,5-5-288 15,0-2-48-15,3-5-16 0,4 1-176 0,3-4-48 16,-1-7 0-16,2-3 0 0,1-2-192 0,2 0-64 15,2-9 0-15,1 1 0 0,2-6 80 0,1-1 16 0,3-1 0 16,-3-1 0-16,3 2 48 0,1-1 16 0,1 2 0 16,-2-2 0-16,2 1 16 0,2 2 0 0,2 3 0 15,2-1 0-15,-1 1-96 0,-1-2-16 16,0 1 0-16,-2 2 0 0,-2-1-96 0,-2 6-32 0,-2 3 0 0,3 1 0 16,0 1 16-16,-2 2 0 0,-2 3 0 0,0 5 0 15,-2 3-144-15,0 3 0 0,-1 3 144 0,2 2-144 16,-3 4 0-16,1 5 0 0,1 1 0 0,2 4 0 15,0 1 0-15,4 4 0 0,1 4 0 16,2 0-128-16,3 4 128 0,-4 4-128 0,0 5 128 16,0 5-128-16,-1 1 128 0,3 3 0 0,0 3 0 0,2 1 0 15,-2 2 0-15,1 4 256 0,0 2-64 0,3 0-16 16,-1 5 192-16,2-2 32 0,2 1 16 0,1 4 0 16,3 1-160-16,-3 0-48 0,0 0 0 0,-1 3 0 15,3 1-208-15,-1 4 0 0,2 3-192 0,-1 0-10480 16,-1 4-2096-16</inkml:trace>
  <inkml:trace contextRef="#ctx0" brushRef="#br0" timeOffset="28110.39">20581 18393 5519 0,'0'0'240'0,"-8"-3"64"0,-2 0-304 0,0 0 0 0,0-2 0 0,1 0 0 0,-3-1 2064 0,2 1 368 16,1-2 64-16,2 3 0 15,7 4-1424-15,-7-5-304 0,2-2-48 0,5 7-16 0,0 0 208 0,0 0 48 16,-6-8 0-16,6 8 0 0,0 0 96 0,0 0 32 16,0 0 0-16,0 0 0 0,0 0-288 0,13-5-48 15,2 1-16-15,3 3 0 0,-1 0-256 0,5-1-48 16,2 2-16-16,7 2 0 0,6-1 176 0,4 3 48 15,6-2 0-15,7-2 0 0,6 0-128 0,3 0 0 16,3-1-16-16,0-183 0 0,-2 362-272 0,-2-180-48 16,-3 2-16-16,-1 3 0 0,1 1-160 0,-1-1 0 15,-3 0 0-15,-7 0 0 0,-2 0 0 0,-7 2 0 16,-3-2 0-16,-3 1-176 0,-4-2-176 0,-3 2-32 0,-5-1-16 16,-2 1 0-1,-4-2-1296-15,-2 1-256 0,-13-3-48 0,0 0-10032 0</inkml:trace>
  <inkml:trace contextRef="#ctx0" brushRef="#br0" timeOffset="28399.16">20733 18666 24879 0,'0'0'1088'0,"0"0"256"0,0 0-1088 0,0 0-256 0,0 0 0 0,0 0 0 16,10-7 2208-16,6 3 384 0,4 3 80 0,7 1 16 0,5-2-2208 16,7 1-480-16,7-1 0 0,5-4 0 0,3 0 0 0,2 2-160 15,1 0 160-15,2 1-128 0,1 1-64 0,1 2-16 16,2 3 0-16,-1-1 0 0,1 0-112 16,-5-1-32-16,-1-1 0 0,-3 0 0 15,-5 0-256-15,-2 0-48 0,-3 1-16 0,-2-1 0 16,-3 0-256-16,-5 2-48 0,-3-2-16 0,-5-3 0 15,-3-5-1520-15,-6 2-304 0</inkml:trace>
  <inkml:trace contextRef="#ctx0" brushRef="#br0" timeOffset="28748.29">21500 17921 21183 0,'0'0'944'0,"10"-3"192"0,3 0-912 0,4 2-224 0,8-2 0 0,3 6 0 16,3 1 2080-16,6 1 368 0,4 4 80 0,2 0 16 16,3 3-2032-16,3 2-512 0,5 1 0 0,2 3 0 15,0 4 0-15,-4-1 0 0,-5 0 0 0,-1 3 0 16,-3 5 0-16,-4 2 0 0,-2-1 0 0,-4 3 0 15,-6 3-128-15,-4-2 128 0,-5-1-192 0,-6 2 192 16,-4-5 0-16,-6-1 0 0,-4 2 0 0,-4 1 0 16,-6-4 448-16,-6 1 80 0,-2-3 32 0,-5 1 0 0,-5 0 272 0,0 1 48 15,-2-3 16-15,-2 3 0 16,-3 1-384-16,-5-4-80 0,-1-3-16 0,-1-1 0 0,2-2-576 16,3-4-112-16,3-3-32 0,6-4 0 15,3-1-1616 1,4-5-336-16,3-3-64 0</inkml:trace>
  <inkml:trace contextRef="#ctx0" brushRef="#br0" timeOffset="29209.29">24426 17915 27647 0,'-10'-13'2448'0,"-3"-3"-1952"0,-2-1-496 0,2 0 0 15,0-4 832-15,1 2 64 0,-2-1 0 0,0 1 16 16,4 1-720-16,-2-1-192 0,-2 1 0 0,0 4 0 16,-1 1 0-16,-2 5 0 0,1 0 0 0,-2 4 0 15,-2 2-160-15,-2 2 160 0,-2 3 0 0,0 8-144 0,0-3 144 0,1 8 0 16,-1 3-144-16,1 5 144 0,0 4 0 0,1 1 0 16,1 2 0-16,0 5 0 0,1 6 0 0,2 0 128 15,2 5 0-15,0 2 0 0,2 4 176 0,2 6 16 16,2 0 16-16,1 2 0 0,0 2-16 0,1-5 0 15,4 4 0-15,0-3 0 0,2-3-320 16,1-2 128-16,-2 0-128 0,2-3 0 0,-2-7 0 0,3 1-208 16,0-10 16-16,0-4 16 15,0-5-464-15,-1-5-112 0,0-5-16 0,-1-3 0 16,0-5-1056-16,2-8-224 0,0 0-32 0,-3-9-16 0</inkml:trace>
  <inkml:trace contextRef="#ctx0" brushRef="#br0" timeOffset="29421.18">23315 18351 24879 0,'0'0'1088'0,"0"0"256"0,0 0-1088 0,0 0-256 0,0 0 0 0,16 0 0 16,4 1 2752-16,5 2 480 0,2 1 96 0,8 1 32 15,7-3-2608-15,7 1-528 0,8-1-96 0,-3 0-128 16,1-4 0-16,2 1 128 0,0 1-128 0,3 0 0 15,1 1-208-15,0 2-96 0,1-2-16 0,-2 1 0 16,-5-2-1136 0,-6-2-224-16,-5 0-48 0,-4-1-7968 0,-3 1-1584 0</inkml:trace>
  <inkml:trace contextRef="#ctx0" brushRef="#br0" timeOffset="29742.02">25286 17581 8287 0,'0'0'368'0,"0"0"80"0,-12 1-448 0,-1 0 0 15,-1 3 0-15,-2 6 0 0,-4 4 6640 0,-1 5 1232 0,-3 4 256 0,-4 8 64 16,-4 3-6752-16,0 4-1440 0,0 2 0 0,2 2-288 31,-2 5-144-31,2 6-16 0,0-1-16 0,4 4 0 0,0 5 80 0,3 4 0 0,2 2 16 0,0-1 0 16,4 0 112-16,1-1 32 0,4-4 0 15,2 2 0-15,1-5 224 0,5-5 0 0,4 0 0 16,2-10 0-16,3-1 0 0,6-5 0 0,-1-8 0 0,4-1 0 16,1-5-240-16,3-3 48 0,0-4 16 0,2-3 0 31,3-5-1472-31,2-7-288 0,1-6-64 0</inkml:trace>
  <inkml:trace contextRef="#ctx0" brushRef="#br0" timeOffset="30029.48">25817 17602 37087 0,'0'0'1648'0,"0"0"336"0,-9 0-1600 16,1 4-384-16,0 5 0 0,2 4 0 0,0 2 128 0,-2 9-128 16,-2 4 0-16,-2 5 128 0,0 4-128 0,-2 6-192 15,0-1 32-15,0 7 16 0,-3-1-112 0,2 7 0 16,-3 2-16-16,2 1 0 0,0 1 64 0,2-2 16 16,3 0 0-16,2-4 0 0,0-4 192 0,3-1 0 15,1-6 0-15,2-5 0 0,3-5-144 0,0-2 144 16,0-3-128-16,2 0 128 0,1-7-320 0,1-4 32 0,0-2 0 15,1-6 0 1,-5-8-1552-16,0 0-304 0,0 0-64 0</inkml:trace>
  <inkml:trace contextRef="#ctx0" brushRef="#br0" timeOffset="30208.83">25325 18213 38879 0,'0'0'1728'0,"0"0"336"0,11-4-1648 0,7 1-416 0,7 2 0 0,8 1 0 16,7 1 272-16,4-1-16 0,6 1-16 0,4 1 0 15,6-2-624-15,-1-3-112 0,-2 1-16 0,-2-2-16 16,-5-1-2432 0,-3 0-496-16,-2 1-80 0</inkml:trace>
  <inkml:trace contextRef="#ctx0" brushRef="#br0" timeOffset="30406.5">26296 18642 36399 0,'-12'27'1600'0,"5"-7"352"0,-3 6-1568 0,-2 5-384 15,-2 6 0-15,0 0 0 0,0 1 208 0,-2-1-32 0,-3 1-16 16,-1-6 0-16,1-1-416 0,-2-1-64 0,-2 2-32 0,0-4 0 31,-1 1-1888-31,0-6-384 0,1-4-80 0,1-4-6256 0,2-1-1232 16</inkml:trace>
  <inkml:trace contextRef="#ctx0" brushRef="#br0" timeOffset="30924.1">26730 18232 30399 0,'0'0'2704'0,"-8"14"-2160"0,-3 2-544 0,4 10 0 0,-1 5 1280 0,3 5 160 15,0 3 32-15,2-1 0 16,-2-2-1856-16,4-4-352 0,1 0-80 0,3-4-16 15,0-7 64-15,3-3 16 0,4-4 0 0,0-8 0 16,0-1 256-16,0-5 48 0,3-3 16 0,1-6 0 16,2-7 752-16,3-4 160 0,2-7 32 0,-1 1 0 0,2-9-320 0,-3 0-48 15,-1-1-16-15,-1 1 0 0,0-4-128 0,-1 0 0 16,-2 3 0-16,0 6 0 0,-2-1 160 16,1 9 48-16,-1-1 16 0,0 7 0 0,-3 6-224 0,-2 9 0 15,-7 1 0-15,10 8-160 0,-1 9 160 0,0 11 0 16,-1 9-144-16,-1 10 144 0,0 9-192 0,-5 6 48 15,-2 10 0-15,-5 10 0 0,-5 7 144 0,-4 5-208 16,0 8 80-16,-4 2 128 0,-2 6-176 0,-3-5 176 0,0-6-128 16,-2-5 128-16,-1-9 816 0,1-3 240 0,0-7 48 0,-1-12 16 15,-1-4 352-15,2-15 64 0,1-7 0 0,1-8 16 16,0-11-736-16,4-3-160 0,3-8-16 0,-1-5-16 16,1-4-624-16,-2-7 0 0,-1-9 0 0,1-9 0 31,-1-3-352-31,2-10-96 0,2-5 0 0,6-2-16 15,3 3-304-15,4 1-64 0,6 5-16 0,5 4 0 16,3 1-112-16,0 5 0 0,6 0-16 0,4 4 0 16,1 2-1120-16,2-1-208 0,2 2-64 0,3 2 0 0</inkml:trace>
  <inkml:trace contextRef="#ctx0" brushRef="#br0" timeOffset="31322.95">27241 17300 33119 0,'0'0'1472'0,"0"0"288"0,0 0-1408 0,0 0-352 16,0 0 0-16,3 13 0 0,2 3 0 0,4 2-240 0,2 2 48 0,5 4 0 16,1 4 192-16,5 5-192 0,1 4 192 0,1 4-192 15,0 5 192-15,2 2 0 0,-1 7 0 16,-1 4 0-16,-1 4 0 0,-1 4 0 0,-2 3 0 0,-1 4 0 16,-1 1 0-16,-3 0 0 0,-3 0 176 15,-1-4-48-15,-1-5 256 0,-2-1 64 0,-2-7 16 0,-2 1 0 16,-3-1 224-16,-1-3 32 0,-1-2 16 0,-3-7 0 15,-1-2-336-15,-2-5-64 0,-4-3-16 0,-1-1 0 16,-4-6-320-16,1-5 128 0,0-3-128 0,0-5 0 31,1-3-432-31,0-7-144 0,1-1-48 0,2-5 0 16,-1-4-2448-16,2-1-480 0</inkml:trace>
  <inkml:trace contextRef="#ctx0" brushRef="#br0" timeOffset="31580.94">28392 18294 26719 0,'0'0'2368'0,"0"0"-1888"16,0 0-480-16,0 0 0 0,10 0 1792 0,3 1 272 0,-2 3 48 0,2 0 16 31,-2 2-3552-31,-1-1-720 0,-1-2-144 0,2 2-10672 0</inkml:trace>
  <inkml:trace contextRef="#ctx0" brushRef="#br0" timeOffset="31724.83">28378 18492 29823 0,'0'0'1328'0,"0"0"272"0,0 0-1280 0,0 0-320 16,13 5 0-16,1-1 0 0,0-4 784 0,3 4 112 15,1 0 0-15,1-2 16 0,0 1-592 0,3-1-128 0,1 1-32 0,1-3 0 16,0-3-160-16,1 1 0 0,1-1 0 0,1 2-176 16,-1-2-464-16,2 0-112 15,-1-4-16-15,0 2-13328 0</inkml:trace>
  <inkml:trace contextRef="#ctx0" brushRef="#br0" timeOffset="33114.25">29058 18909 11967 0,'0'0'528'0,"-9"9"112"0,0-3-512 0,3 3-128 0,6-9 0 0,-5 7 0 0,5-7 1232 0,0 0 224 16,0 0 32-16,0 0 16 0,-3 8-736 0,3-8-128 15,0 0-48-15,0 0 0 0,0 0 144 0,10-2 32 16,-1-4 0-16,0-3 0 0,0-3-192 0,2-3-16 16,1-3-16-16,2-2 0 0,2-2-64 0,3-4-16 15,2-5 0-15,2-1 0 0,2-2-32 0,1-7-16 16,1-2 0-16,3 1 0 0,0-2-176 0,-2 0-48 15,0-1 0-15,-2 1 0 0,-2-1-48 0,-4-1-16 16,-2-4 0-16,-2 2 0 0,-2-1-128 0,-1 1 0 16,-1-2 0-16,-1 3 0 0,-1 3 0 0,0 4 128 15,0 3-128-15,-1 3 0 0,-2 3 0 0,-5 8 0 0,1 2 0 16,-1 7 0-16,-2 1 128 0,-2 6-128 16,2 7 128-16,0 0-128 0,-7 0 256 0,0 7-16 0,-2 4-16 15,-1 8 0-15,0 4-224 0,-2 9 128 0,-1 5-128 0,-1 4 0 16,0 6 0-16,-1 2 0 0,2 7 0 15,-4 1 0-15,-1 0 0 0,-2 2 0 0,2 1 0 0,0-3 0 16,3-1 128-16,-1-4-128 0,1-3 0 0,3-3 144 16,3-1 192-16,4-8 48 0,3-9 0 0,4 0 0 15,1-6-240-15,4-4-144 0,2-6 192 0,1-9-192 16,1-3 0-16,3-3 0 0,0-10 0 0,3-4 0 16,0-4 208-16,1-8-64 0,1-2-16 0,2-3 0 15,-4-1 16-15,3 2 0 0,0 2 0 0,-2 3 0 16,2-2-144-16,-1 8 0 0,-1 0 0 0,1 4 128 15,-1 4-128-15,0 3 0 0,-2 7 0 0,-3 4 0 0,2 2 0 16,-4 10 0-16,1-1 0 0,-6 7 0 16,-1 4 0-16,-2 2 0 0,-4-3 0 0,-2 5 0 0,-1 1 0 0,-1-2 0 15,-1 3 128-15,-2-6-128 16,1-2 176-16,0-4-48 0,1-2-128 0,1-6 192 0,5-8 32 16,0 0 0-16,0 0 0 0,0 0 0 0,0 0-32 0,10-9-16 15,0-5 0-15,2-2 0 0,-1-5-48 0,3 2 0 16,3 1 0-16,-2-1 0 0,3 2-128 0,2 1 0 15,-1 5 0-15,1 5 0 0,1 3 0 0,-1 4 0 16,0 6 0-16,-1 4 0 0,0 6 0 0,1 3 0 16,-7 5 0-16,0 5 0 0,-3 3 0 0,-1 1 160 15,-2 0-160-15,-1-1 160 0,-3-2-160 0,-2-2 160 0,-1-2-160 16,0-2 160-16,1-5-160 0,-1-3 0 0,0-3 144 16,1-6-144-1,-1-8-384-15,0 0-128 0,0 0-48 0,0 0-9808 0,3-8-1984 0</inkml:trace>
  <inkml:trace contextRef="#ctx0" brushRef="#br0" timeOffset="33497.61">30601 17075 24879 0,'0'0'2208'0,"0"0"-1760"0,0 0-448 0,0 0 0 0,0 0 1024 0,0 0 128 15,-1 10 32-15,0 3 0 0,1 2-864 0,-4 4-192 16,1 4-128-16,-1 10 192 0,-1 8 80 0,-2 8 32 15,-4 7 0-15,0 9 0 0,0 5 80 0,-5 9 32 16,-4 10 0-16,0 5 0 0,-2 0-160 0,2 4-48 16,-1 7 0-16,0-1 0 0,-1-3-208 0,2-1 176 0,1-1-176 0,1-3 160 15,0-5-160-15,2-6 0 16,3-11 0-16,-1-4 128 0,4-9-128 0,1 1 0 0,3-4 0 16,0-4 0-1,4-5-512-15,3-9-48 0,2-5 0 0,2-9 0 16,2-2-1392-16,1-8-288 0,0-9-48 0</inkml:trace>
  <inkml:trace contextRef="#ctx0" brushRef="#br0" timeOffset="33926.71">31171 17140 20271 0,'0'0'896'0,"0"0"192"15,-8 2-880-15,8-2-208 0,-6 9 0 0,2 0 0 0,1 1 960 0,1 2 128 16,0-3 48-16,2 3 0 0,0 0-368 0,-1 4-80 16,-1 3-16-16,-1 5 0 0,-1 1 16 0,0 6 0 15,1 4 0-15,-4 3 0 0,0 3-176 0,-1 4-48 16,0 1 0-16,-1 4 0 0,1 0-96 0,0 3-32 0,0 0 0 0,1-2 0 16,0-7-96-16,3 0-32 15,-1-6 0-15,5-3 0 0,3-4-32 0,1-3-16 16,1-4 0-16,1 0 0 0,4-4-160 0,1-3 128 0,1-6-128 0,4-1 128 15,-1-3-128-15,3-3 0 0,-2-7-192 0,3-2 192 32,0-3-656-32,0-4-16 0,-1-5 0 0,-1-1 0 15,-6-1-1968-15,-1 0-400 0</inkml:trace>
  <inkml:trace contextRef="#ctx0" brushRef="#br0" timeOffset="34110.31">30834 17760 30687 0,'0'0'1360'0,"7"-9"288"0,5-1-1328 0,6 0-320 0,6 1 0 0,4-3 0 0,2 4 720 15,3-4 80-15,4 1 16 0,1 1 0 0,4-2-176 0,8 2-48 16,3-3 0-16,6 1 0 0,5 0-272 0,3 1-48 16,-4-2-16-16,-3 4 0 15,-6-2-1664-15,-3 2-320 0,-4-3-80 16</inkml:trace>
  <inkml:trace contextRef="#ctx0" brushRef="#br0" timeOffset="34427.93">30771 18491 13823 0,'-24'1'608'0,"9"-1"128"0,-2 1-592 0,3-1-144 0,4-1 0 0,4-1 0 16,6 2 3552-16,0 0 672 0,0-9 144 0,8 1 32 16,3-2-3248-16,7 2-656 0,6-3-128 0,8 2-32 15,6-4 16-15,8 2 0 0,4-1 0 0,4 1 0 16,-5 2-96-16,4-1-32 0,-1 4 0 0,2-2 0 15,4 3-224-15,1 1 128 0,5 1-128 0,-2-3 0 32,-5 1-336-32,-5-1-176 0,-3-2-16 0,-4 4-16 0,-3 3-1600 0,-2-2-320 15</inkml:trace>
  <inkml:trace contextRef="#ctx0" brushRef="#br0" timeOffset="35098.83">31074 18976 27647 0,'0'0'2448'0,"0"0"-1952"0,0 0-496 0,0 0 0 15,0 0 464-15,-4 11 0 0,4-11 0 0,1 12 0 16,-2 5-464-16,4 3 0 0,-1 4 0 0,2 2 0 16,0 6 0-16,-2-2 0 0,0-3 0 0,0 2 0 15,-1-1-128-15,1 0 128 0,-1-6-192 0,2-3 192 16,-2-4 0-16,1-1 0 0,1-5 0 0,-3-9 0 15,0 0 0-15,0 0 0 0,0 0 144 0,0 0-144 16,0 0 560-16,11-3 16 0,-2-2 16 0,1-5 0 16,-1-2-128-16,3-3-16 0,-5-3-16 0,5-3 0 0,0-6-176 0,2 2-16 15,0-6-16-15,4 3 0 16,1 3-224-16,0 4 176 0,0 2-176 0,1 4 160 0,-3 5-160 0,0 6 0 16,1 3 0-16,-1 6 0 0,1 6-128 0,-1 9-16 15,-1 7 0-15,0 5 0 0,-2 9-48 0,-4 0-16 16,-3 2 0-16,-5 3 0 0,-4-2 208 0,-4 2-192 15,-4 1 192-15,-5 2-192 0,-6 9 192 0,-2-2 0 16,-3-3 0-16,-4-4-144 0,-1 0 144 0,0-3 128 16,-2-7-128-16,0-3 176 0,4-6 240 0,0-6 48 15,-1-1 16-15,4-6 0 0,1-3 240 0,-1-7 48 16,-2-2 16-16,1-3 0 0,2-5-80 0,1-3-32 16,-1 1 0-16,4-7 0 0,0 2-432 0,4-4-96 15,4 1-16-15,1 2 0 0,4-2-128 0,5-1-192 16,3 0 32-16,6-2 16 0,3-3-48 0,7-2-16 0,4-2 0 15,5 3 0-15,1 0 0 0,0 3 0 0,6-1 0 16,0 1 0-16,0-1 48 0,1 1 16 16,1 1 0-16,3 2 0 0,1 0-176 0,2 4-48 0,-2-3 0 0,0 5 0 31,1-2-352-31,-1 5-80 0,-5-3-16 0,-1 5 0 16,-5 0-336-16,-3 2-80 0,-5 2-16 0,-4 2 0 15,-2 2-1744-15,-7 2-336 0</inkml:trace>
  <inkml:trace contextRef="#ctx0" brushRef="#br0" timeOffset="35697.24">32382 16709 6447 0,'0'0'272'0,"0"0"80"16,0 0-352-16,0 0 0 0,-9 2 0 0,9-2 0 0,0 0 4240 0,0 0 784 0,0 0 160 0,-1 13 16 15,1 1-3440-15,1 0-688 0,2 0-144 0,-1 3-32 16,2 2 0-16,-2 5-16 0,4 1 0 0,-3 11 0 16,0 10-128-16,-1 6-32 0,0 7 0 0,-2 6 0 15,0 3-208-15,-2 4-64 0,0 4 0 0,-3 12 0 16,-3 10-64-16,-1 5-32 0,-2-4 0 0,-3 14 0 0,0 8-32 0,5-55-16 16,-2 10 0-16,-2 13 0 0,-1 12-48 15,-1 5-16-15,-2 1 0 0,1 6 0 0,-1 6 272 16,-13 99 48-16,4-42 16 0,6-34 0 0,2-21-32 15,3-13 0-15,2-12 0 0,3-7 0 0,2-7-304 0,2-11-64 16,2-9-16-16,4-2 0 0,3-2-368 0,2-6-80 16,1-7-16-16,4-6 0 15,3-6-2576-15,1-6-512 0</inkml:trace>
  <inkml:trace contextRef="#ctx0" brushRef="#br1" timeOffset="54694.7">15326 19279 16527 0,'0'0'720'0,"0"0"176"16,0 0-720-16,0 0-176 0,-8-5 0 0,8 5 0 0,0 0 272 0,0 0 32 15,0 0 0-15,-1-9 0 0,1 0-32 0,3-2 0 16,0 0 0-16,2 3 0 0,2 1 112 0,0-3 32 15,1 0 0-15,2 1 0 0,0 3 272 0,1-5 48 16,0 4 16-16,0-1 0 0,2 3-128 0,1-2-32 16,1 0 0-16,1 3 0 0,3 1-176 0,2 1-32 0,4 0-16 15,1 2 0-15,3-2-16 0,4 6 0 0,6-1 0 0,1-1 0 16,2 0-160-16,-1-1-16 0,0-1-16 16,1 0 0-16,2 0 48 0,2-1 16 0,1-4 0 0,5-2 0 15,3 2-64-15,2 0-16 0,5-1 0 0,-3 2 0 16,-4 1-16-16,3 1-128 0,-1-1 192 0,3-2-64 15,-3 1 16-15,6 2 0 0,5-1 0 0,-2 2 0 16,-4 1 48-16,0-3 0 0,1 1 0 0,-1-2 0 16,0 2-16-16,2-1 0 0,1-1 0 0,-3 3 0 15,-1-2 0-15,-4-3 0 0,-1 2 0 0,-3 2 0 16,-3 0-32-16,2 1 0 0,0 0 0 0,3 0 0 16,5-1 64-16,-3-2 16 0,-4 2 0 0,-1 1 0 15,-2-2 32-15,1 1 16 0,-2-5 0 0,2 2 0 16,-2 1-128-16,1 2-16 0,3 1-128 0,-3-2 192 0,-1 0-192 15,-2 1 0-15,-3 1 0 0,-1 1 0 0,1 0 128 0,-5 0-128 16,0-2 0-16,0 1 0 0,-1 1 0 0,0 0 128 16,0-1-128-16,0 1 0 0,-1 0 0 15,0 0 176-15,-4-1-176 0,-3-1 160 0,0 2 32 16,-4 0 0-16,1 0 0 0,-2-1 0 0,0 0-32 0,0-2 0 16,-3 1 0-16,-1-1 0 0,1 6-160 0,-2-6 128 15,0 2-128-15,0 0 128 0,-3 1-128 0,1 0 0 16,1-2 144-16,-1 1-144 0,-1 0 0 0,-1 2 144 15,-1-1-144-15,1 0 0 0,-2 0 192 0,0 0-192 16,-3 0 192-16,0 1-192 0,-11-1 128 0,11 0-128 16,-4 0 0-16,-7 0 0 0,9 0 128 0,-9 0-128 0,0 0 144 15,0 0-144-15,0 0 224 0,0 0-48 0,0 0-16 0,0 0 0 16,0 0-32-16,0 0 0 0,0 0 0 0,-10-5 0 16,-3-1-128-16,-1-1 0 0,-4 5 0 0,-4-1 0 15,-4 1 0-15,-1-2 0 0,-2-1 0 0,-1 2 0 16,-1 2 0-16,-4 2 0 0,-4 2 0 15,0-1 0-15,-3 2-144 0,-5 0 144 0,-2-1 0 0,-7 2 0 16,-3 0 0-16,-4-1-128 0,2 1 128 0,0 0 0 16,-2 1 0-16,-2-2-160 0,-1-1 160 0,-2 2-128 15,-9 0 128-15,4 0 0 0,0-3 0 0,0 2 0 16,-1 4-144-16,-8-3 144 0,-8 0-160 0,1 3 160 16,3-2-176-16,-1 4 176 0,1-5-192 0,-3 3 192 15,-4-1-128-15,4 0 128 0,4-1 0 0,5 0 0 0,2-3 0 16,1 1 0-16,-3 1 0 0,2-1 0 0,2 0 0 15,1-2 0-15,4 1 0 0,3 0 0 0,0 4-144 0,-5-3 144 16,-4 2 0-16,3 3-144 0,7-4 144 16,1 0-160-16,5 0 160 0,2-1-160 0,2 0-64 0,-3 0-16 15,-3-3 0-15,4-1 0 0,4 0 240 0,6-1 0 16,3-1 0-16,7 1 0 0,3 0 0 0,7-1 0 16,3 1 0-16,7 1 0 0,3 1 128 0,4-1 0 15,5-1 16-15,7 1 0 0,0 0-144 0,0 0 0 16,0 0 0-16,0 0 0 0,16 0-160 0,3 1-16 15,4-1 0-15,4-1 0 0,5-3 176 0,5-1-160 16,3-1 160-16,10 2-160 0,6-1 160 0,4 0 0 16,2 0 0-16,6 4 0 0,4 1 0 0,6 0 0 0,9 0 0 15,3 1 0-15,2 4 0 0,0 1 0 0,3-1 0 16,5 0 0-16,8 3 0 0,-1-2 0 0,-4 6 0 16,5-4 0-16,4 2 0 0,-1-4 192 0,1 0-64 15,-1 1 0-15,-2-2-128 0,3 0 128 0,2 1-128 0,-5-1 128 16,-7 0-128-16,0 3 0 0,0-2 0 0,-3-2 0 15,-7-4 0-15,-6 3 0 0,-6 1 0 0,-5-1 128 16,-5 1-128-16,-5 0 0 0,-2-1 0 0,-5 2 128 16,-9 0-352-16,-7 0-64 0,-6-1-16 15,-8 2-15808-15</inkml:trace>
  <inkml:trace contextRef="#ctx0" brushRef="#br1" timeOffset="55890.41">28703 6366 24879 0,'0'0'2208'0,"0"0"-1760"0,0 0-448 0,0 0 0 16,0 0 384-16,7 10-16 0,-7-10 0 0,2 13 0 15,1-3-208-15,-3-10-32 0,1 12-128 0,0 2 192 16,1 3 64-16,-2 3 16 0,0-1 0 0,-2 1 0 16,1 0 48-16,1 6 0 0,0 3 0 0,0 4 0 15,-1 0 48-15,-2 1 16 0,1 2 0 0,-1 2 0 16,-1 0-128-16,0 2-32 0,-2-1 0 0,-2-1 0 16,0-1-96-16,-1-3-128 0,1-6 176 0,0 1-176 15,1-4 128-15,0 0-128 0,1-3 0 0,-2-2 0 16,3-5-400-16,0-2-144 0,1-4-32 0,4-9-12768 15</inkml:trace>
  <inkml:trace contextRef="#ctx0" brushRef="#br1" timeOffset="56239.48">28656 7475 23039 0,'0'0'2048'0,"0"0"-1648"16,-9 3-400-16,9-3 0 0,-9 7 1152 0,3 7 160 0,-4 2 32 0,2 3 0 15,-3 3-816-15,2 6-144 0,0 1-48 0,-1 2 0 16,-2 2-16-16,2 2-16 0,0 0 0 0,2-1 0 15,1 0 32-15,2 3 16 0,0 1 0 0,3-1 0 16,0-1-96-16,1-1-32 0,1-3 0 0,2-3 0 16,3-2-224-16,2-5 144 0,0-2-144 0,2-1 128 15,1 0-128-15,2-4 0 0,2-1 144 0,-3-6-144 16,2 0 0-16,0-5 128 0,-1 1-128 0,1-3 0 16,0-1 0-16,-2-2-288 0,-1-2 48 0,0-1 16 31,1-4-1648-31,-4-1-336 0,-4-7-64 0</inkml:trace>
  <inkml:trace contextRef="#ctx0" brushRef="#br1" timeOffset="56416.62">28199 7927 28047 0,'0'0'1232'0,"14"-1"272"0,7 3-1200 16,6 1-304-16,5-1 0 0,5 1 0 0,1-3 336 0,0-3 16 15,0-2 0-15,1 2 0 0,1-1-352 0,3 0 128 16,-2 4-128-16,-2-3-8672 16,-2-2-1776-16</inkml:trace>
  <inkml:trace contextRef="#ctx0" brushRef="#br1" timeOffset="56722.81">28954 8113 32415 0,'-18'15'1440'0,"8"0"288"0,0 5-1376 0,-2 8-352 0,-1 2 0 0,2 0 0 16,1 3 176-16,1-1-48 0,0-3 0 0,4-1 0 16,1-5 0-16,3-3-128 0,2-3 192 0,5-3-64 15,5-3 112-15,3-4 16 0,2-3 0 0,3-4 0 16,3-2 128-16,1-2 48 0,-2-1 0 0,3-7 0 15,1-6 128-15,-1-2 16 0,0-2 16 0,-1-2 0 16,0 1 80-16,-4-4 16 0,-4 3 0 0,-4 1 0 0,-3-2-128 0,-3 1-32 16,-2 2 0-16,-5 2 0 15,-1 2-208-15,-5 4-32 0,-1 0-16 0,-2 5 0 16,-5-1-864-16,-1 5-176 16,-1 1-48-16,-3 1-11504 0,-1 6-2304 0</inkml:trace>
  <inkml:trace contextRef="#ctx0" brushRef="#br1" timeOffset="57523.43">25811 3855 15663 0,'0'0'1392'0,"-8"-2"-1120"0,8 2-272 0,0 0 0 16,0 0 2368-16,0 0 400 0,0 0 96 0,0 0 16 15,12-2-1936-15,4-2-384 0,0-2-80 0,7 0-16 16,5 0 48-16,4-3 16 0,2 3 0 0,4-3 0 0,7 3-80 0,3-1 0 16,5-4-16-16,-1 3 0 0,1-1-240 0,-6 5-64 15,-5 1 0-15,1-2 0 0,-3 1-128 0,-1 3-176 16,-5 1 48-16,-1 0 0 15,-4 1-1648-15,-2 1-320 0,-4 1-64 0</inkml:trace>
  <inkml:trace contextRef="#ctx0" brushRef="#br1" timeOffset="58097.59">24905 3360 21711 0,'0'0'960'0,"0"0"192"0,-7-6-912 0,1 1-240 0,6 5 0 0,0 0 0 15,0 0 592-15,0 0 80 0,0 0 16 0,-5 7 0 0,0 5-272 0,1-2-48 16,1 4-16-16,-1 4 0 0,0 2 16 0,1 7 0 16,2 1 0-16,1 2 0 0,0 2-176 0,3-2-16 15,1-2-16-15,1 0 0 0,1-3-160 0,0-5 128 16,5-2-128-16,0-4 128 0,3-3 0 0,1-6 0 15,3-1 0-15,1-5 0 0,1-3 144 0,2-6 32 16,1-2 0-16,2-3 0 0,2-3 16 0,-2-2 0 16,-2-3 0-16,-2 0 0 0,-4 2-176 0,-1-5-16 15,-4 2-128-15,0 2 192 0,1 5 16 0,-3-1 0 16,-3 4 0-16,0 5 0 0,-2 1-64 0,-5 8-16 16,0 0 0-16,0 0 0 0,0 0-128 0,6 14 0 15,-1 4 144-15,-5 5-144 0,0 6 0 0,-4 3 0 16,2 2 0-16,-3 4 128 0,-2 1-128 0,-5 0 0 15,-2 5 0-15,-3 0 128 0,-2 3-128 0,-1-4 0 16,-3-2 128-16,0-5-128 0,-5 0 304 0,0-6-16 16,3 2 0-16,-1-5 0 0,1-3 48 0,2-5 16 0,0-4 0 0,5-3 0 15,1-1-224-15,-1-4-128 0,0-1 128 0,3-3-128 32,1-3-496-32,2-3-160 0,2-3-48 0,4 1 0 15,2-6-2112-15,4 3-416 0</inkml:trace>
  <inkml:trace contextRef="#ctx0" brushRef="#br1" timeOffset="58412.43">25434 3940 25791 0,'-8'7'2304'0,"-2"5"-1856"0,-1 2-448 0,-2 4 0 15,-1 4 976-15,1 6 112 0,1-1 0 0,-1 2 16 0,1-5-672 0,2-1-144 16,0-2-32-16,2-4 0 0,3 0-32 0,3-3-16 16,-1-3 0-16,3-11 0 0,0 0-16 0,0 0 0 15,0 0 0-15,12-2 0 0,-1-3 304 0,2-3 48 16,1-6 16-16,0-2 0 0,2-5 64 0,-2 0 16 16,-3 0 0-16,0-3 0 0,-2 1 64 0,-2 3 0 15,-1 2 16-15,-4 2 0 0,-2 2 48 0,-1 4 16 16,-3-1 0-16,0 5 0 0,-1-2-320 0,-4 5-64 15,-3 0-16-15,-1 4 0 0,-4 3-384 0,-1 5-272 0,-2 1 32 16,0 4 16 0,-1 3-2432-16,-1-1-480 0</inkml:trace>
  <inkml:trace contextRef="#ctx0" brushRef="#br1" timeOffset="61204.8">28748 3710 6447 0,'0'0'576'0,"0"0"-576"16,-7 10 0-16,0-4 0 0,-2 2 3584 0,0 1 592 0,0-3 128 0,-1 3 32 16,0-3-2832-16,-2 3-560 0,0-2-112 0,0-4-32 15,2 1 96-15,10-4 32 0,-9 0 0 0,-1-2 0 16,4-3-32-16,0-4-16 0,3-2 0 0,0-2 0 15,2-4-144-15,3-3-32 0,2-3 0 0,1-4 0 16,3 2-288-16,3-6-64 0,2 1-16 0,2 3 0 16,1 0-336-16,1 3 0 0,1 2 0 0,2 3 128 15,2 4-128-15,0 2 176 0,-1 5-176 0,1-1 192 16,-2 4-32-16,-1 5 0 0,-2 2 0 0,-1 4 0 16,-2 3-160-16,-1 7 0 0,-7 0 0 0,0 6 0 15,-3 3 0-15,0 6 0 0,-6 2 0 0,-2-1 0 16,-4-3 128-16,-1 0-128 0,-1 0 128 0,-2-2-128 15,0 0 192-15,-2-3-64 0,0-4 0 0,-2-2 0 0,-1-5 240 16,2-5 32-16,-2 3 16 0,0-6 0 0,6 0-160 16,-2-1-16-16,1-7-16 0,3-2 0 0,1-4-48 15,0-2-16-15,3-3 0 0,2-4 0 0,3-5-160 0,1 1 128 16,2-3-128-16,4 2 128 0,0 3-128 0,2 1 0 16,1 0 0-16,3 2 0 0,3 1 0 0,-1 3 0 15,0 4 0-15,1 1-176 0,1 5 176 0,-1 1 0 16,0 5 0-16,-1 4-128 0,-3 2 128 0,0 7-160 15,-4 1 160-15,0 4-160 0,-5 0 160 0,-3 6 0 16,-3-2 0-16,-2 6 0 0,-3 2 0 0,0-1 0 16,-4-3 0-16,-2-1 0 0,-4-5 0 0,-1-2 0 15,-2 0 128-15,-1-2-128 0,0-3 0 0,-1 0 144 16,-1-2-144-16,-1-3 0 0,3-5 192 0,0-2-64 16,3-1 0-16,2-4-128 0,0-3 224 0,4-4-64 15,4-5-16-15,3-4 0 0,0-6-16 0,4-8-128 0,3-4 192 0,2-2-64 16,3-4-128-16,4-1 0 0,4 3 0 0,5 2 0 15,-3 1 0-15,4 6 0 0,4 4 0 0,1 1-176 16,0 2 176-16,3 7 0 0,3 5-144 0,-1 2 144 16,3 6 0-16,-1 5-144 0,-5 7 144 0,0 4 0 15,-6 5-144-15,-3 4 144 0,-5 3 0 0,-4 4-144 16,-5 0 144-16,-6 3 0 0,-3 2 0 0,-3 0 0 16,-3 3 0-16,0-4 0 0,-9-3 0 0,4-2 0 15,-6-4 0-15,-1 1 144 0,-2-3-144 0,1-4 0 16,-1-2 176-16,2-3-176 0,1-4 160 0,3-3-160 15,1-1 192-15,2-6-64 0,2-7-128 0,4-1 192 16,4-5-32-16,1-3-16 0,0-2 0 0,3-8 0 0,3-2-144 16,3-4 128-16,-1 1-128 0,6 1 128 0,6 3-128 15,0 2 0-15,3 3 0 0,5 4-176 0,-2 1 176 16,5 4-128-16,1 4 128 0,1 1-128 0,3 5 128 0,0 4-128 16,-4 4 128-16,-1 6-128 0,-4 6 128 0,-1 4-128 15,-4 1 128-15,-6 5-128 0,-6 0 128 0,-4 1 0 16,-4 2 0-16,-1 3 0 0,-4-5 0 0,-1-1 0 15,-3-4 0-15,-1-2 0 0,-1-2 0 0,-2-1 0 16,-2-1 0-16,-1-3 128 0,-2-4 0 0,2-2 0 16,0-4 0-16,1-4 0 0,-1-6 0 0,3 1 0 15,0-5 0-15,2-5 0 0,1-5-128 0,4-2 176 16,1 0-176-16,4-5 192 0,3-1-192 0,2-1 0 0,4-1 0 16,4 1 128-16,3 4-128 0,2 3 0 0,2-1-160 15,2 6 160-15,-1 1-144 0,2 9 144 0,1 0-128 0,-1 7 128 16,-3 4 0-16,2 4-128 0,-1 2 128 0,-2 5 0 15,-4 5 0-15,-3 1-128 0,-3 4 128 0,-3 0 0 16,-4 4 0-16,0-1 0 0,-6 1 0 0,-1-4 0 16,-2-1-208-16,-1 0 32 0,-1-3 16 0,4-1 0 31,-1-6-1392-31,1 0-288 0,-2-1-48 0</inkml:trace>
  <inkml:trace contextRef="#ctx0" brushRef="#br2" timeOffset="77223.61">27554 2244 12895 0,'0'0'576'0,"0"0"112"0,0 0-560 0,0 0-128 0,0 0 0 0,0 0 0 0,0 0 1552 0,0 0 288 16,0 0 48-16,0 0 16 0,0 0-1072 0,0 0-192 15,0 0-64-15,1 14 0 0,-2-2-96 0,1-4-32 16,0 0 0-16,0 2 0 0,0 3-176 0,0 0-32 16,1 6-16-16,1 4 0 0,-2-2-80 0,4 27-16 15,-2-7 0-15,1 0 0 0,-1-3-128 0,-1-1 0 0,1-2 0 0,-2 5 128 47,-2-5-1456-47,-1 2-288 0,-2 0-64 0,-3 0-16 0</inkml:trace>
  <inkml:trace contextRef="#ctx0" brushRef="#br2" timeOffset="77643.8">27534 3373 16575 0,'-9'20'1472'0,"5"-5"-1168"0,0 2-304 0,0 2 0 16,-1 0 880-16,0 3 112 0,-2 3 32 0,-1-2 0 16,-2-4-256-16,0 3-64 0,0 1 0 0,1-4 0 15,-2-3-384-15,3 2-64 0,0-2-32 0,0 2 0 16,2 0-224-16,1 0 0 0,-1-3 128 0,4 0-128 15,0-1-160-15,0 3-80 0,1-1-16 0,0 0 0 16,1-4-256-16,0 4-64 0,0 0-16 0,1 3 0 16,-1-1-96-16,0 0-16 0,0-2 0 0,0 1 0 15,0-1-208-15,0 1-48 16,0-1-16-16,-1 0 0 0,0-1 528 0,-1-1 96 0,2 0 32 0,-1 0 0 0,0 0 320 0,0-3 256 16,-1 2-32-16,0 1-16 0,2-1 176 0,-2-3 48 15,2-10 0-15,-1 14 0 0,-1 0-176 0,-1-2-48 16,1 4 0-16,-2-2 0 0,-1-2-208 0,1 0 0 15,1 2 0-15,-2 1 0 0,0 0 0 0,-1 1 0 16,-2-5 0-16,2 3-160 0,1 0 160 0,1 1-160 16,-1-2 160-16,0 1-160 0,0 0 160 0,0 0 0 15,2-1 0-15,-2-2-128 0,2 3 128 0,2 0 0 0,0-5 128 16,2 2-128-16,-2 2 224 0,0-3-32 16,-2 4 0-16,1 0 0 0,0-4-32 0,-2 2-16 0,-1 1 0 15,0-3 0-15,1 0-144 0,-2-1 160 0,1 1-160 0,0 1 160 16,1-2-416-16,0 1-96 0,4-10-16 0,-4 8-4624 15,4-8-944-15</inkml:trace>
  <inkml:trace contextRef="#ctx0" brushRef="#br2" timeOffset="77804.84">27144 4847 18591 0,'-11'9'832'0,"6"1"160"0,0 0-800 0,0 2-192 0,-2-1 0 0,1-3 0 15,3 0 416-15,3-8 32 0,-4 9 16 0,4-9 0 16,0 0-320-16,0 0-144 0,0 0 128 0,0 0-128 16,0 0-192-16,0 0-112 0,0 0-16 0,0 0-8464 15</inkml:trace>
  <inkml:trace contextRef="#ctx0" brushRef="#br2" timeOffset="78217.86">27095 5066 15663 0,'0'0'1392'0,"0"0"-1120"0,0 0-272 0,0 0 0 0,0 0 1680 0,0 0 288 16,0 0 48-16,10 4 16 0,1-2-1456 0,-1-1-304 0,0-2-48 0,0 0-16 15,0-2-208-15,3 2-160 0,0-1 32 0,1-2 0 16,0-3 0-16,1 4 0 0,1-1 0 15,2-3 0-15,0 2 128 0,1 2 0 0,1-4 0 0,2 1-128 16,-2 1 128-16,1 3-208 0,-1 0 80 0,3-1 128 16,-1 0-384-16,-1 1 32 0,0 1 16 0,-1 2 0 31,1 2-288-31,1 2-48 0,1-1-16 0,0-2 0 0,0 1 368 0,1-1 64 0,1 2 0 0,2-1 16 16,1-1-96-16,0 1-32 0,1-2 0 0,-1-1 0 15,-1 0 208-15,-2 0 160 0,-2 0-208 16,-1 1 80-16,-2-1 400 0,2 0 96 0,1 2 16 0,1 0 0 15,0 3 320-15,1-1 80 0,2-1 16 0,1 0 0 16,0 0-272-16,-1 1-48 0,-1-3-16 0,0 0 0 16,-1 1-464-16,1-2 0 0,-2-2 0 0,0 1 0 0,-4-4-320 0,-1 1-64 15,-1 0-16-15,-3 2 0 16,-1-2-592 0,-1 0-112-16,0 2-32 0</inkml:trace>
  <inkml:trace contextRef="#ctx0" brushRef="#br2" timeOffset="78392.45">28694 4939 4607 0,'14'0'192'0,"-3"0"64"0,-1-2-256 0,1 1 0 0,2-1 0 0,1 2 0 0,0 3 3088 0,4 0 576 15,1-3 112-15,0-1 32 0,-1-2-2928 0,1-3-592 16,2 0-112-16,0-1-32 0,-1 0-144 0,-1 1-144 16,0-1 144-16,0-1-208 0,1 1 208 0,1-2 0 15,0 2 0-15,1 1 0 0,0 2 224 0,-2 3-16 0,-1 0 0 0,0 1 0 16,0 0-16-16,-1-2 0 0,-3 1 0 0,2 1 0 15,0 1-432-15,1 2-80 0,-1-2-32 0</inkml:trace>
  <inkml:trace contextRef="#ctx0" brushRef="#br2" timeOffset="78655.53">29617 4837 7359 0,'0'0'656'0,"10"4"-528"0,-1 4-128 0,-1-5 0 15,-8-3 1632-15,10 0 288 0,-10 0 64 0,10 3 16 16,-1 2-1760-16,-9-5-240 0,0 0-288 0,10 4 64 15,-10-4-80-15,10 4-16 0,-10-4 0 0,12 2 0 16,-2-2 608-16,0 0 112 0,0 0 32 0,1 3 0 16,-11-3 672-16,12 3 144 0,4 3 32 0,-4-4 0 0,-2-3-624 0,1 1-112 15,0 0-32-15,0 1 0 0,1 2-512 0,-1-2 0 16,1-1-192-16,-1-1 48 16,1-3-336-16,-1 0-64 0,1 4-16 0,-2-1 0 15,0-2 304-15,-10 3 48 0,10-2 16 0,-1 3 0 0,-9-1 0 16,11 4 0-16,0 0 0 0,-11-4 0 0,10 2 32 0,-10-2 16 15,10 0 0-15,-1 4 0 16,-9-4-352-16,11 4-64 0</inkml:trace>
  <inkml:trace contextRef="#ctx0" brushRef="#br2" timeOffset="78843.28">30217 4889 15263 0,'0'0'672'0,"0"0"144"0,0 0-656 0,0 0-160 0,0 0 0 15,0 0 0-15,0 12 352 0,0-12 32 0,0 9 16 0,0-9 0 16,0 0-272-16,0 0-128 0,0 0 128 0,0 0-128 16,0 0 0-16,0 0 0 0,0 0 128 0,0 0-128 15,0 0 0-15,0 0 0 0,0 0 0 0,0 0 0 16,0 0-304-16,0 0-32 0,0 0-16 0,0 0 0 16</inkml:trace>
  <inkml:trace contextRef="#ctx0" brushRef="#br2" timeOffset="79073.77">30202 4910 14447 0,'0'0'640'0,"0"0"128"0,0 0-608 0,0 0-160 0,0 0 0 0,0 0 0 0,0 0 528 0,0 0 80 15,1-8 16-15,-1 8 0 0,0-10 192 0,3 2 32 16,-1-3 16-16,2-2 0 0,-3-4-480 0,2 3-80 16,-2-1-32-16,2 1 0 0,-2 4-272 0,-1 1 0 15,0 0 0-15,0 2 0 16,0 0-528-16,-1-3-176 0,-1 1-16 0,2 9-16 0</inkml:trace>
  <inkml:trace contextRef="#ctx0" brushRef="#br2" timeOffset="79248.28">30157 4603 17503 0,'0'0'1552'0,"-1"-6"-1232"0,-1-4-320 0,-2-2 0 15,1 3 1456-15,-1-3 224 0,1 1 48 0,-1-1 16 16,0-5-1104-16,1-1-208 0,0-1-48 0,0-1-16 16,1-5-368-16,0-2 0 0,1-6-192 0,1 0 64 31,3-1-1792-31,-1-1-368 0,1 1-64 0</inkml:trace>
  <inkml:trace contextRef="#ctx0" brushRef="#br2" timeOffset="80009.53">30047 3565 13823 0,'-8'-28'608'0,"4"10"128"0,1-4-592 0,0 2-144 0,1 0 0 0,2-6 0 0,0-2 1856 0,1-3 320 16,1-1 80-16,2 1 16 0,0-2-1632 0,2 1-336 15,-2 2-64-15,2 1-16 0,2-2-224 0,-3 1 0 16,2 2 0-16,-1-3 0 0,-1 3 0 0,-1 3-160 16,1 1 0-16,-1 0 0 0,0 2-16 0,-2 2 0 15,1-2 0-15,-1-1 0 0,-2 1 32 16,0 2 0-16,0 0 0 0,-1 1 0 0,-2-3-176 0,1-1-48 16,-2 0 0-16,3 3 0 15,-4 2-336-15,1 2-64 0,0-2 0 0,0 4-16 0,-1 3 384 0,0-2 80 16,0 3 0-16,1-1 16 0,-4-3 304 0,2 4-160 15,0 1 160-15,-1-2-128 0,0 1 528 0,0-2 112 0,2 5 32 0,-1-5 0 16,-2 2 352-16,2-1 64 0,1-2 0 16,0 2 16-16,0 0-464 0,0-1-112 0,0-1-16 0,1 2 0 15,1-5-384-15,2 2 0 0,0 0 0 0,1 0-176 32,1-2-640-32,3-1-128 0,2 2-16 0,-2-3-16 15,1 0-1776-15,0 1-368 0,0-1-64 0,2 1-16 16,-1 2 1872-16,0 2 368 0,1 3 80 0,-2-4 16 0,-1 0 592 0,-1 3 112 0,0-2 32 15,-1 3 0-15,0 0 896 0,-2-2 176 0,0 2 32 0,0-3 16 16,-2-1-224-16,2 0-64 0,2 0 0 0,-1-3 0 16,0-1 0-16,2 0-16 0,-1 0 0 0,-2 0 0 15,3 2 448-15,-1 1 80 0,0-1 32 0,-1 1 0 16,0-3-48-16,0 2-16 0,3-1 0 0,-2 5 0 0,-2-1-368 0,2 0-80 16,1 3-16-16,-1-1 0 0,1-3-464 15,1 1-112-15,-1 3-16 0,2-4 0 0,2 0-128 16,-1 2 0-16,1 0-160 0,0-2 160 0,1 0-224 15,-1 2 48-15,1-3 16 0,1 4 0 0,-1 2 32 0,-2-2 0 16,0 6 0-16,1-1 0 0,-2-3-64 0,0 4 0 16,-5 5 0-16,4-10 0 15,-2 4-288-15,-2 6-64 0,1-11-16 0,-1 11 0 16,0-7-96-16,3-2-32 0,-3 9 0 0,1-8 0 16,0-3 16-16,-1 11 0 0,3-7 0 0,0-1 0 15,0 0 112-15,1 2 32 0,-1-3 0 0,-3 9 0 0,4-8 528 16,-1-1 0-16,-3 9 0 0,2-6 0 0,-2 6 448 0,0-9 112 0,0 3 16 0,0 0 0 15,-2-1 96-15,1 0 32 0,1 7 0 16,-1-6 0-16,1 6-272 0,0-10-48 0,0 4-16 16,1-5 0-16,2 2-224 0,0-2-144 0,3 1 192 0,-1 1-192 15,0-4 0-15,0 3 0 0,2-3 0 16,0 2-192-16,0 1 64 0,1-3 128 0,-3 2-208 0,0 2 80 16,0-1-64-16,-5 10 0 0,5-7 0 0,-1-3 0 15,-1 1-48-15,-2-2-16 0,0 3 0 0,-1 8 0 31,0 0-128-31,-2-9-48 0,-3 3 0 0,5 6-4416 0,-8-5-880 0</inkml:trace>
  <inkml:trace contextRef="#ctx0" brushRef="#br2" timeOffset="80699.14">27548 2010 9215 0,'-7'0'816'0,"7"0"-656"15,0 0-160-15,0 0 0 0,0 0 2208 0,0 0 416 16,0 0 64-16,-5-5 32 0,3-5-1296 0,1 1-256 16,-2-2-48-16,3-3-16 0,1-2-464 0,1 0-112 15,-1 2-16-15,1-4 0 0,1-2-368 0,1-2-144 16,0-2 0-16,-1 1 144 0,0-2-144 0,1 2 0 15,0 0 0-15,1 0 0 0,-2 3 0 0,1 1 0 0,-2 1 0 0,0 3 0 16,-2 2 0-16,1 0 0 0,-1-1 0 0,0 4 0 16,-1-1-352-16,-3 2 48 0,2 0 16 0,-2 0 0 31,0 3-1280-31,0 3-256 0,-3 0-48 0</inkml:trace>
  <inkml:trace contextRef="#ctx0" brushRef="#br2" timeOffset="80899.02">27496 1497 11055 0,'0'0'976'0,"0"0"-784"0,0 0-192 0,0 0 0 15,0 0 1072-15,0 0 160 0,0 0 48 0,0 0 0 16,0 0-736-16,0 0-144 0,0 0-16 0,0-8-16 0,0-2 16 0,1 4 16 16,-1 6 0-16,3-11 0 15,-3 11-256-15,0 0-144 0,1-9 160 0,4 1-160 0,-5 8 0 16,2-7 0-16,-2 7 0 0,5-9 0 15,-5 9-240-15,6-7-144 0,-6 7-16 0,6-5-4896 16,-6 5-976-16</inkml:trace>
  <inkml:trace contextRef="#ctx0" brushRef="#br2" timeOffset="81117.52">28141 1348 6447 0,'22'1'272'0,"-2"-1"80"0,6-1-352 0,2 1 0 0,2 0 0 0,1 0 0 15,-1-3 288-15,-2 1-16 0,-1-3 0 0,-2 2 0 16,-2-1-272-16,-2 3 0 0,-4 1 0 0,4 1 0 16,-3 2 0-16,-1 1-144 0,1 1 144 0,-3-1-128 15,2 0 128-15,-2-1 0 0,0 1 0 0</inkml:trace>
  <inkml:trace contextRef="#ctx0" brushRef="#br2" timeOffset="81409.9">29577 1307 1839 0,'15'-6'160'0,"4"0"-160"0,1-1 0 0,2 2 0 0,1 1 1040 0,1 2 176 15,0 1 48-15,0-2 0 0,2 2 448 0,-1 1 80 16,2 0 32-16,-2 1 0 0,-1-1-512 0,0 3-96 16,-1-2-32-16,-1 1 0 0,-2 2-464 0,1-3-80 15,-2 1-32-15,0 2 0 0,-2-2-160 0,3 1-48 16,0 0 0-16,0 0 0 0,1-3 48 0,-1 0 16 15,0 1 0-15,1-1 0 0,-1 0-288 0,-1 2-176 16,-1 1 192-16,2-3-10288 0</inkml:trace>
  <inkml:trace contextRef="#ctx0" brushRef="#br2" timeOffset="82497.2">27445 6093 8287 0,'0'0'736'0,"0"0"-592"15,5-8-144-15,-5 8 0 0,5-9 1120 0,-5 9 192 16,6-9 32-16,-6 9 16 0,7-7-304 0,-7 7-64 15,5-8-16-15,-5 8 0 0,7-6 112 0,-7 6 0 16,0 0 16-16,8-9 0 0,-2 4-80 0,-6 5-32 16,7-6 0-16,-7 6 0 0,0 0-128 0,5-11-32 0,-5 11 0 0,0 0 0 15,0 0-96-15,-4-6-32 0,4 6 0 0,0 0 0 16,-9-9-128-16,0 5-48 0,0 4 0 0,-1 2 0 16,0 0-208-16,-1 3-32 0,-2 2-16 0,0-2 0 15,-1 4-16-15,-2-1-16 0,-1 5 0 0,-1-3 0 16,1 3 32-16,-1 2 16 0,0 1 0 0,0 1 0 15,0 2-16-15,-2 0 0 0,1 2 0 0,0 0 0 16,0 0-112-16,0 3-32 0,0-1 0 0,-2 5 0 16,2-2 0-16,0 5-128 0,1-2 192 0,2 2-64 15,1-2 48-15,3-2 0 0,3 2 0 0,0 1 0 16,0 1 96-16,2-1 32 0,-1 2 0 0,3-3 0 16,1-1-176-16,3 2-128 0,1-5 192 0,3 3-192 15,0-3 176-15,3 5-176 0,-1-2 160 0,0 1-160 16,1-4 160-16,3 4-160 0,2-3 160 0,2 2-160 0,0-4 192 15,2 3-64-15,2-4-128 0,0 1 192 0,1-3 0 0,1-2-16 16,3-1 0-16,1 0 0 16,1 0-16-16,0-3 0 0,1-2 0 0,-2-1 0 15,1-1-16-15,1-2 0 0,-5-2 0 0,0 1 0 0,-2-4-144 16,0-1 192-16,-3 1-192 0,-1 0 192 0,-1-3-192 0,-2 1 0 16,-1-2 0-16,1 1 128 0,-11-1-384 0,11-3-96 15,-11 3-16-15,0 0 0 16,8-9-2608-16,-4 2-528 0</inkml:trace>
  <inkml:trace contextRef="#ctx0" brushRef="#br2" timeOffset="83770.36">29849 6075 14735 0,'0'0'640'0,"0"0"160"0,1-8-640 0,-1 8-160 0,2-10 0 0,1 3 0 15,-3 7 1632-15,2-9 288 0,-2 9 64 0,0 0 16 16,0 0-816-16,0 0-160 0,0 0-48 0,0 0 0 15,3-9-208-15,-3 9-32 0,0 0-16 0,0 0 0 16,0 0-208-16,0 0-64 0,11 0 0 0,0 2 0 16,-1 2 192-16,1 0 16 0,1 2 16 0,2 1 0 15,2 4-32-15,2 3 0 0,-2-1 0 0,2 5 0 16,0 2-192-16,0 4-32 0,1 0-16 0,-1 4 0 16,1-1-80-16,-1 5 0 0,1 2-16 0,-3 0 0 15,-2-1-112-15,0-2-32 0,-1 2 0 0,-2 1 0 16,1-2 96-16,-2 1 0 0,-1-1 16 0,0 0 0 15,-4-1 176-15,2 3 16 0,0-3 16 0,-1 0 0 0,-5-1-96 16,2 3 0-16,-3 0-16 0,-1-1 0 0,-1-1-160 16,-1 0-16-16,-4-1-16 0,0-2 0 0,-1 2 16 15,0 1 0-15,-2-3 0 0,-1 1 0 0,-2-4-48 0,-1 3 0 16,-1-6 0-16,0-1 0 0,1 0-144 0,0-1 192 16,0-5-192-16,0 2 192 0,-2-2-64 0,4 0-128 15,-1 1 192-15,1-2-64 0,1-8-128 0,-2 3 0 16,1-3 144-16,-1-2-144 0,-4 0 0 0,3 0 128 15,0-3-128-15,-1 0 0 0,-3-1 0 0,4 0 0 16,3 0 0-16,1 2 0 0,-2-1 0 0,3-1 0 16,9 0 0-16,0 0 0 0,0 0 0 0,-7 1 0 15,7-1 0-15,0 0-128 0,0 0 128 0,0 0 0 0,0 0-144 0,0 0 144 16,0 0 0-16,10-5-144 16,1-4 144-16,2 1 0 0,1-4-160 0,1-1 160 0,2-2-128 15,-1 2 128-15,2-1 0 0,0-4 0 0,-1 1 0 0,-1-3-128 16,2 3 128-16,-2-4 0 0,1-3 0 0,-1 0 0 15,0 0 0-15,0-4 0 16,1 0 0-16,-2-1 0 0,-2-3 0 0,-1 4 0 0,-1-3 0 0,-4-2 0 16,1-2 0-16,-2-1 0 0,-2 1 0 15,-1-4 128-15,-2 3-128 0,-1-4 0 0,-1-2 0 16,-2 4 128-16,-1 1-128 0,3 3 0 0,-4 1 0 0,1 2 0 16,0 0 0-16,-1 0-160 0,0 1 160 0,-1 3 0 15,-1 4-144-15,-2 3 144 0,-2-1 0 0,0 1-144 16,-1-2 144-16,1 2-160 0,-2 0 160 0,0 1-160 15,-1 0 160-15,-1 1 0 0,0 0-144 0,1 0 144 16,1 4 0-16,-1 0-176 0,-1 3 176 0,2 1-128 16,-2 1 128-16,2 1 0 0,2 3 0 0,-1-1-128 0,0-1 128 15,0 5 0-15,2-2-144 0,10 4 144 0,-8-1 0 0,8 1 0 16,0 0 0-16,0 0 0 0,0 0-176 0,0 0 176 16,0 0-128-16,2 10 128 0,5 3-128 0,1-2 128 15,2 2-128-15,3 2 128 0,1 4 0 0,1 3-128 16,1 3 128-16,2 1 0 0,0 3 0 0,1 3 0 15,-1-1 0-15,1 2 0 0,0 0 0 0,3 0 0 16,1-1 0-16,-1 0 0 0,0 7 0 0,1-2 0 16,-4-1 0-16,-1 1 128 0,-2 0 64 0,-2-1 0 15,-2 4 16-15,-2 2 0 0,-5 1 0 0,-2-1 0 16,-5 4 0-16,-3-4 0 0,-1 2-16 0,-7-3-16 0,-5-3 0 16,-2 3 0-16,-4 1-16 0,-3-2 0 0,-1-3 0 15,-1-1 0-15,-2-2-160 0,2-3 160 0,0-2-160 0,0 0 160 31,-2-5-1152-31,2-6-224 0,1-5-64 0,1-8-11264 0,2-5-2272 0</inkml:trace>
  <inkml:trace contextRef="#ctx0" brushRef="#br2" timeOffset="84472.59">27391 6013 11967 0,'0'0'1072'0,"0"0"-864"0,0 0-208 0,0 0 0 16,0 0 1920-16,0 0 320 0,0 0 80 0,0 0 16 15,-6-8-1024-15,0 3-208 0,-1 1-32 0,0 2-16 16,7 2-144-16,-12-2-16 0,2-3-16 0,-3 2 0 15,-2-1-112-15,1 3-32 0,-1-2 0 0,0 3 0 16,-1 3-128-16,-1-1-32 0,-4 3 0 0,2 3 0 16,0-3-64-16,0 8 0 0,-1 1-16 0,-2 1 0 0,1 3-96 0,-1 6-16 15,0 2 0-15,3 5 0 16,1-1-48-16,1 1-16 0,-2 2 0 0,1 5 0 0,1 5 0 0,3 1 0 16,3 5 0-16,2-1 0 0,1-2-144 0,5 2-48 15,1 2 0-15,4-4 0 0,0 1 112 0,4-5 16 16,3 1 0-16,2-4 0 0,-1-2-256 0,4-1 128 15,1 2-128-15,0-2 0 0,-1-2 144 0,3-2-144 16,-1-6 128-16,2 5-128 0,0-2 144 0,0-2-144 16,-1-2 160-16,1-1-160 0,-1-3 192 0,-2-2-64 15,1 1-128-15,0-2 192 0,-1-2-192 0,-2 0 0 16,-1-7 0-16,4 1 0 16,-5-3-1104-16,4 0-176 0,-1-5-16 15,0-6-15136-15</inkml:trace>
  <inkml:trace contextRef="#ctx0" brushRef="#br2" timeOffset="85098.9">29835 5915 11967 0,'0'0'1072'0,"0"0"-864"15,0 0-208-15,-3-9 0 0,0-4 1936 0,3 6 352 16,0 7 64-16,0-12 16 0,0 6-1120 0,0 6-224 16,-2-9-32-16,2 3-16 0,0-5-80 0,0 11 0 15,0 0-16-15,0 0 0 0,0 0-272 0,0 0-48 0,0 0-16 16,0 0 0-16,0 0-128 0,8 9-32 0,-1-1 0 0,3 5 0 15,2 3 224-15,1 3 32 0,2 0 16 0,4 6 0 16,-1 3-176-16,2 2-32 0,4 6-16 0,-2 2 0 16,1 2-16-16,3 2 0 0,0 2 0 0,2-2 0 15,0 5-32-15,-4 0 0 0,-1 5 0 0,-3-3 0 16,-3 0-32-16,-3-2-16 0,-4 2 0 0,-3-1 0 16,-3-2 160-16,-1-1 16 0,-2-1 16 0,-1 1 0 15,-5 2-16-15,-4-4-16 0,-2 0 0 0,-3 3 0 16,-2-2-48-16,-2 1-16 0,1-4 0 0,-4-2 0 15,0-2 48-15,-1 1 16 0,1-2 0 0,-2-1 0 16,0-4-96-16,-1 0-16 0,-2 1 0 0,0 0 0 16,-4-4-128-16,2-1-48 0,3-5 0 0,2-2 0 15,4-4-208-15,1-2 0 0,3-8 0 0,3 1 0 0,2-1-272 0,3-6-112 16,0-6 0-16,2-3-16 16,1-4-1584-16,4-5-304 15,4-3-64-15,1-3-15824 0</inkml:trace>
  <inkml:trace contextRef="#ctx0" brushRef="#br2" timeOffset="87435.66">12813 6479 12895 0,'-9'-1'1152'0,"0"-2"-928"15,0-2-224-15,0 0 0 0,0 0 336 0,1-2 32 16,1-1 0-16,0 3 0 0,-2-4 432 0,4 3 96 16,-3-5 0-16,2 5 16 0,-1-4-112 0,2 2-32 15,0-3 0-15,1 3 0 0,0-1-96 0,2 0-32 16,-1-1 0-16,1 4 0 0,2 6 64 0,0 0 16 15,-3-9 0-15,3 9 0 0,0 0-160 0,0 0-48 16,7-8 0-16,-7 8 0 0,9-3-320 0,2-1-192 0,2 0 192 0,1 1-192 16,3 2 256-16,5 0-48 0,2 0-16 15,4-1 0-15,5 2 160 0,5 2 32 0,6-5 0 0,5 3 0 16,6-2 64-16,2-1 0 0,0-3 16 0,6 1 0 16,1-1-144-16,5-2-16 15,2 0-16-15,4-1 0 0,1 1-48 0,2-2-16 0,-6 1 0 0,2-2 0 16,0 1-16-16,6 0 0 0,5 3 0 0,-1 0 0 15,-5 0-48-15,-5 2-16 0,-2 0 0 0,0 3 0 16,1 0-144-16,1 1 0 0,-1 0 144 0,-4-2-144 16,-4-1 0-16,-7 1 0 0,1 0 0 0,-3 2 128 15,-3-1-128-15,2 1 0 0,-1 0 128 0,-4 1-128 16,-4-1 0-16,-7-1 0 0,-5 1 0 0,-4 1 0 16,-6 0 0-16,-4 0 0 0,-3 1 0 0,-3 1 0 15,-3-1 144-15,-11-1-144 0,0 0 192 0,0 0-192 16,0 0 208-16,0 0-64 0,0 0-16 0,0 0 0 15,-13 0 64-15,-7 1 16 0,-5-1 0 0,-8 1 0 0,-11-1-80 16,-5 2-128-16,-7-2 176 0,-1 1-176 0,-3 0 128 16,-1 1-128-16,-6 1 0 0,-7 0 0 0,-8 1 0 0,-4-2 0 15,-5 1 128-15,0 1-128 0,-2 2 0 0,-3-3 0 16,-10 0 0-16,3 2 0 0,6 0 128 0,1-1-128 16,3-1 0-16,1-1 0 0,-2 1 0 0,2 1 0 15,6-3 0-15,3 2 0 0,4-2 0 0,0 0 0 16,-1-1 128-16,7 3-128 0,4-2 0 0,7 1 160 15,3 1-160-15,7 1 128 0,5 0-128 0,6-3 0 16,6 3 0-16,6-2-176 0,4 1 176 0,8-1 0 16,6 0 0-16,11-2 0 0,0 0 0 0,0 0 0 15,12 3 0-15,6 0 0 0,3-2 0 0,6 1 0 0,3-1 0 0,10 0-128 16,8-1 128-16,7 1 0 0,7 3 0 16,9-1 0-16,8-1 0 0,2-1 0 0,1-1 128 15,2 3-128-15,7 2 128 0,-1 1-128 0,5-2 128 0,-4-2-128 16,-3-1 0-16,-2 1 128 0,1 1-128 0,-3 1 0 15,1-4 0-15,-4 0 128 0,-7-3-128 0,-4 2 0 16,-6 0 128-16,-1-1-128 0,-1 0 128 0,-3-1-128 16,-6 1 160-16,-2-1-32 0,-9-3-128 0,-5 1 192 15,-4 1-192-15,-5-2 128 0,-4 1-128 0,-4 1 0 16,-5-1 144-16,-1 0-144 0,-6 1 128 0,-8 4-128 16,0 0 208-16,-6-5-32 0,-6-3-16 0,-6 3 0 15,-8 1 0-15,-12 0 0 0,-15 2 0 0,-8-1 0 16,-9 2-160-16,-5 0 0 0,-6 1 0 0,-8 0 0 0,-9 1 0 15,-3 3 0-15,-6 0 0 0,6-2 0 16,6 3 0-16,2 3 0 0,2-2 0 0,7 2 0 16,8 1 0-16,6-2 0 0,6 3-192 0,7 2 192 15,7 1-1984-15,7 3-288 0,2 3-48 0</inkml:trace>
  <inkml:trace contextRef="#ctx0" brushRef="#br2" timeOffset="88478.93">11005 8302 14735 0,'-15'-10'640'0,"5"6"160"0,1 0-640 0,0 4-160 0,3-4 0 0,6 4 0 15,0 0 2416-15,0 0 448 0,0 0 80 0,0 0 32 16,0 0-2128-16,9 4-416 0,3 1-96 0,2 0-16 16,4 0-64-16,4-2-32 0,2-3 0 0,1 0 0 15,2 0 80-15,4 0 16 0,2-4 0 0,4-1 0 16,1 1 64-16,4 0 0 0,0 1 16 0,5-4 0 16,2 2 16-16,1 1 0 0,-5-1 0 0,1-1 0 15,-6 0-32-15,-2 1-16 0,1-2 0 0,-6 3 0 16,-2 2-80-16,-3 1-16 0,-2-1 0 0,-3 1 0 15,-1 1-80-15,-6 0 0 0,-3 0-16 0,-3 1 0 16,-10-1-48-16,0 0-128 0,0 0 192 0,0 0-64 0,0 0 0 16,-10 0 0-16,-6 0 0 0,-7 3 0 0,-7-1-128 15,-4 3 160-15,-7 3-160 0,-6-3 160 0,-10 2-160 0,-4 0 0 16,-7-2 0-16,0 0 0 0,2 2 0 16,4-4 0-16,6 1 0 0,4-1 0 0,6-2 0 15,4 0 0-15,3-1 0 0,4 0 128 0,5 0-128 0,6 3 0 16,3-2 0-16,9 0 0 0,12-1-128 0,0 0 128 15,0 0-160-15,0 0 160 0,10 0-208 0,6 0 48 16,5 0 16-16,5 0 0 0,6-1 144 0,5 0 0 16,2-3-144-16,3 2 144 0,3-2 0 0,2 1 0 15,2 1 0-15,5-1 0 0,2-2 0 0,1 1 0 16,-1 0 0-16,-3-3 0 0,-2-1 0 0,-1 2 0 0,-3-3 0 16,-1 3 128-16,-3-3-128 0,-3 2 0 0,-1 4 144 0,-6-4-144 15,-5 3 128-15,-6 2-128 0,-4-1 160 0,-6 3-160 16,-12 0 0-16,0 0 0 0,0 0 0 0,0 0 0 15,-17 2 128-15,-6 1 16 0,-7 1 16 0,-7 3 0 16,-6-4-32-16,-6 4-128 0,-4 2 192 0,-4-6-64 16,-4 1-128-16,-4 1 128 0,-2-2-128 0,3-1 128 15,4 0-128-15,4 1 0 0,3 4 144 0,6 0-144 16,4-1 0-16,7-1 0 0,4 1 0 0,6-2 0 31,1 1-2224-31,8 1-352 0</inkml:trace>
  <inkml:trace contextRef="#ctx0" brushRef="#br2" timeOffset="89822.49">15810 8242 21823 0,'0'0'960'0,"0"0"208"0,0 0-928 0,0 0-240 0,0 0 0 0,0 0 0 0,0 0 256 0,0 0 16 15,0 0 0-15,0 0 0 0,10 4 64 0,3-1 16 16,4-3 0-16,0 0 0 0,3 1 240 0,4-1 48 16,5-1 16-16,4 1 0 0,6-2 48 0,6 1 0 15,4 0 0-15,7 1 0 0,7-3-128 0,-2-2-32 16,-2 3 0-16,5-2 0 0,2 1-256 0,3-3-48 16,2 1-16-16,1 1 0 0,3-2-224 0,-1-1 128 0,-5 4-128 15,-2 0 0-15,-2-2 256 0,1 1-32 0,0 0-16 16,-1 2 0-16,-2-1-64 0,-8 1-16 0,-5-1 0 15,-3-1 0-15,-2 0 32 0,-6 2 0 0,-5 1 0 0,-2 1 0 16,-6 0-160-16,-3 0 192 0,-4 1-192 16,-5 0 192-16,-2-1-192 0,-12 0 192 0,0 0-192 0,0 0 192 15,0 0-32-15,0 0 0 0,-17 0 0 0,-6 0 0 16,-3-1-160-16,-10 1 0 0,-7 0 0 0,-5 1 128 16,-7 0-128-16,-9 1 0 0,-7 0 0 0,-1 2 128 15,-1 0-128-15,1-2 128 0,-2 2-128 0,-3 0 128 16,-7 2-128-16,0 0 0 0,1 0 144 0,3 3-144 15,3-3 0-15,2 4 128 0,0-2-128 0,3 2 0 16,4-4 0-16,7 3 0 0,9-4 0 0,6 2 0 16,5-1 0-16,9-1 0 0,6-1 0 0,7-1 0 0,5-1 0 15,6 2 0-15,8-4 0 0,0 0 0 0,10 2-144 0,8 0 0 16,6-2 0-16,9 0 0 0,7-2 144 0,12 0 0 16,11-3 0-16,5 1-128 0,2 0 128 0,3 0 0 15,4-3 0-15,5 0-128 0,7 0 128 0,1-1 0 16,-1 2 0-16,2-4 0 0,-1 2 0 0,3-2 0 15,2 2 0-15,-5-1 0 0,-5 4 0 0,-5-1 0 16,-6-2 0-16,-3 3 0 0,-1 1 0 0,-7-1 0 16,-4 3 0-16,-9-1 128 0,-8 1-128 0,-8 2 0 15,-7-2 128-15,-8 2-128 0,-5 2 0 0,-14-2 128 16,0 0-128-16,0 0 0 0,0 0 128 0,-8 5-128 16,-8-1 128-16,-11 1-128 0,-11-2 0 0,-9-1 0 0,-7 0 0 15,-4 2 128-15,-3 1-128 0,-5 0 0 16,-7 2 0-16,-10 2 0 0,-9-3 0 0,-2 4 0 0,-1-2 0 15,-2 3-128-15,0-3 128 0,0 2 0 0,-3-2-144 0,6 0 144 16,5-1 0-16,8 3 0 0,2-2 0 0,2 3 0 16,-1-5 0-16,9 2 0 0,8 0 0 15,9-5 0-15,7 3 0 0,8-1 0 0,5-2 0 0,10 0 0 16,5 1-144-16,6-2 144 0,11-2 0 0,0 0 0 16,0 0-256-16,16 5 64 0,8-1 16 0,9-4 0 15,9-4 176-15,12 1 0 0,13 0 0 0,4-3 0 16,4-6 0-16,2 3 0 0,3-1 0 0,7 1 0 15,8-2 0-15,0-1 0 0,0 2 0 0,-1-2 0 16,-2 3 192-16,5-3-48 0,2 1 0 0,-4 2 0 16,-7-1 16-16,-6 1 0 0,-9 1 0 0,-3 2 0 15,-5 2-16-15,-7 0 0 0,-5-3 0 0,-11 3 0 16,-9 2 16-16,-9 1 0 0,-9 1 0 0,-15 0 0 0,0 0-160 0,0 0 0 16,0 0 144-16,-20 0-144 0,-13 0 0 0,-11 1 144 15,-8-1-144-15,-6 3 0 0,-3 0 0 16,-9 0 0-16,-5 1 0 0,-10 0 0 0,-9 0 0 0,-2 2 0 15,1 2 128-15,-2-2-128 0,-2 4 0 0,1-2 160 16,0 2-160-16,6-2 128 0,6 1-128 0,6-2 0 16,4 3 0-16,1-2 128 0,6 2-128 0,7-3 0 15,6 0 0-15,8 2-11184 16,5 3-2112-16</inkml:trace>
  <inkml:trace contextRef="#ctx0" brushRef="#br3" timeOffset="103446.27">25649 4931 16575 0,'0'0'1472'0,"0"0"-1168"0,0 0-304 0,0 0 0 0,0 0 1088 0,0 0 176 15,0 0 16-15,0 0 16 0,0 0-848 0,0 0-160 16,0 0-32-16,0 0-16 0,0 0 96 0,0 0 32 16,0 0 0-16,0 0 0 0,11-5 208 0,-11 5 64 15,5-2 0-15,2 2 0 0,-1-3-32 0,0 2 0 16,-6 1 0-16,7-2 0 0,0 4-112 0,0-1-32 16,3 2 0-16,1 0 0 0,1 4-192 0,-2-1-32 15,0-1-16-15,0 4 0 0,-1-3 16 0,1 3 0 16,4-1 0-16,0 0 0 0,2-1 0 0,-1 0 0 15,0 1 0-15,3 0 0 0,5 0 16 0,-2 1 16 0,0-1 0 16,0 1 0-16,3-2 48 0,2 0 16 0,-3-3 0 16,3 1 0-16,-1 2-80 0,1-4 0 0,6 0-16 0,-3-3 0 15,-1-1-80-15,0-3-16 0,0-4 0 0,0 2 0 16,0-6 0-16,0 2 0 0,-1-2 0 0,1-4 0 16,0 2-144-16,0 2 128 0,0-4-128 0,-2 1 128 15,1 2-128-15,0 1 0 0,-3 0 0 0,-1 0 0 16,2 1 0-16,-2 0 0 0,-3-1 128 0,-2 4-128 15,-1-4 0-15,-5 3 0 0,-3-2 0 0,-2 1 128 16,-2 1-128-16,-3-3 128 0,1 5-128 0,-3 7 128 16,0 0 0-16,0 0-128 0,-5-10 192 0,5 10-64 15,-9-3-128-15,0 3 160 0,-3 3-160 0,1 2 160 16,0-2-160-16,-2 1 0 0,-2 3 0 0,-3 3 0 16,1 5 0-16,2-1 0 0,-3-3 0 0,-1 6 0 15,-1 2 0-15,-2 1 0 0,-1 1 0 0,1 0 0 0,-1-2 0 16,-3 0 0-16,3 0 0 0,0 1 0 0,-3 0 192 15,-1 0 48-15,-1-2 16 0,-2 1 0 0,-3-2 112 16,-1-2 16-16,0 0 16 0,0-3 0 0,-2-4-144 0,3 1-48 16,0-4 0-16,1-2 0 0,-1 1-80 0,3-3 0 15,-2-2-128-15,2 0 192 0,3-3-192 0,1-1 144 16,2-6-144-16,0 3 128 0,0-4 0 0,2-2-128 16,3-1 192-16,-1-2-64 0,-2 0-128 0,2-4 192 15,0 2-192-15,2 1 192 0,0 2-192 0,3 2 0 16,1 2 0-16,1 0 0 0,2 3 0 0,1-1 0 0,1 2 0 15,1 0 0-15,8 8 0 0,-9-3 0 16,4-1 0-16,5 4 0 0,0 0-128 0,0 0 128 0,0 0 0 16,0 0 0-16,-6-8 0 0,6 8 0 0,0 0-144 0,0 0 144 15,0 0 0-15,0 0 0 0,0 0-128 0,0 0 128 16,0 0 0-16,0 0-128 0,0 0 128 0,2 10 0 16,-2-10-128-16,7 16 128 0,-1-4 0 0,3 4 0 15,2-1-144-15,3 3 144 0,1 2 0 0,6 0-144 16,-1 2 144-16,4-3 0 0,3 0 0 0,1-1 0 15,1-3 0-15,0-2 0 0,-1-2 0 0,3-1 0 16,-1-3 0-16,3-2 0 0,4-1 0 0,1 1 0 16,2-5 192-16,2-2-16 0,2-1-16 0,5 0 0 15,0-1-160-15,-2 0 0 0,-4-6 144 0,-2 1-144 16,-3-3 0-16,2-1 144 0,-5 0-144 0,2 1 0 16,-1-5 128-16,-1 2-128 0,-2-2 0 0,-1 3 0 0,0 3 128 15,-2-2-128-15,-3 4 0 0,-3 0 0 0,-3 3 0 0,-4 0 0 16,-1 2 0-16,-5 0 0 0,1 1 128 15,-12 3-128-15,10-3 0 0,-10 3 0 0,0 0 0 0,0 0 0 16,0 0 0-16,0 0 0 0,0 0 0 0,0 0 0 16,0 0 0-16,0 0 0 0,-12 6 0 0,0-1 0 15,-2 1 0-15,-3 1 0 0,-1-1 0 0,-2 4 0 16,-3-1 0-16,-1 3 0 0,-2 0 0 0,0-2 0 16,-2 2 0-16,-1 3 0 0,-1-3 0 0,1 0 0 15,0 1 0-15,-3-3 0 0,2 2 0 0,-2-1 0 16,-1-5 128-16,0 1-128 0,-2-1 0 0,0-3 128 15,-3-2-128-15,2-1 0 0,0-1 144 0,2-3-144 16,2-2 0-16,4-1 144 0,4 1-144 0,-2-4 160 0,-1 1-160 0,1-3 160 16,4 0-160-16,0-2 0 15,0 0 0-15,3-3 128 0,1 3-128 0,1 1 0 0,-1 5 0 16,1-3 128-16,3 5-128 0,3 0 0 0,-1 1 0 0,2 2 0 16,0 2 0-16,3 1 0 0,7 0 0 0,-9 0 0 15,9 0 0-15,0 0-176 0,-7 6 176 0,7-6-128 16,0 0 128-16,2 13-160 0,3 0 160 0,0-3-160 15,1 1 16-15,2 1 0 0,1-5 0 0,1 1 0 16,2-1-48-16,2-1 0 0,0 1 0 0,2-3 0 31,-2-1-192-31,2-3-64 0,1 0 0 0,2 0 0 16,0-3-2320-16,1-1-480 0</inkml:trace>
  <inkml:trace contextRef="#ctx0" brushRef="#br3" timeOffset="105265.57">25836 1850 14735 0,'0'0'1312'0,"0"0"-1056"16,0 0-256-16,-9 3 0 0,9-3 1568 0,-8 3 256 16,2 3 48-16,6-6 16 0,-5 3-960 0,5-3-192 0,0 0-32 0,0 0-16 15,-12-1 304-15,12 1 64 0,-9-6 16 0,9 6 0 16,-10-8-240-16,5 0-32 0,3-3-16 0,2-2 0 16,0 3-176-16,0-3-32 0,5-3-16 0,0-1 0 15,1-3-96-15,2 0-16 0,-1-4 0 0,3 1 0 16,-1 0-128-16,3 1-48 0,1-3 0 0,4 1 0 15,4-4-16-15,2 0-16 0,-1-3 0 0,4 4 0 16,2 2-64-16,4 2-16 0,1 3 0 0,3 2 0 16,5 2 32-16,0-1 16 0,1-1 0 0,-3 3 0 15,-1 1-48-15,0 4-16 0,2-2 0 0,-2 6 0 16,3-2-144-16,-1 5 160 0,0 1-160 0,2 5 160 16,-3 2-160-16,-1 4 0 0,-3-3 0 0,-4 6 0 15,-3-1 0-15,-1-2 0 0,-3 1 0 0,-2-1 0 16,-1 1 0-16,-2-1 0 0,-1 3 0 0,-3-4 0 15,-1 1 0-15,-1-1 0 0,-1 2 0 0,-1-2 0 0,-2-1 0 16,0-2 0-16,-9-5 0 0,10 8 0 0,-10-8 0 16,8 6 0-16,-8-6 0 0,0 0 128 0,0 0-128 0,0 0 160 15,0 0-160-15,0 0 160 0,0 0 0 0,0 0 0 16,-2-8 0-16,-1 2 0 0,-4 0-160 0,2-2 192 16,-3 3-192-16,1-2 192 0,-5-1-192 0,0 2 0 15,-2-3 0-15,0 3 128 0,-2-5-128 0,-1 5 0 16,-4-2 144-16,-3 3-144 0,-1-1 0 0,-3-2 0 15,-3 1 0-15,0 2 128 0,0-4-128 0,-1 2 0 0,-2-2 0 16,2 4 0-16,0 4 0 0,1 0 0 16,-2 1 0-16,2 2 0 0,-1 3 0 0,0 6 0 0,1-4-144 15,-4 3 144-15,-3 3 0 0,-2-1 0 16,-2 2 0-16,-2 2 0 0,4 2-144 0,0 2 144 0,1 3 0 0,3 2 0 16,1-2-128-16,4 4 128 0,2-3 0 0,2 0 0 15,3 1 0-15,0-4 0 0,1-2 0 0,2 0 0 16,3-1 0-16,4 0 0 0,1 0 0 0,3-3 0 15,3-1 0-15,2-4 0 0,0 1 0 0,5-11 0 16,0 0 0-16,3 8 0 0,-3-8 0 0,0 0 0 16,0 0 0-16,0 0 176 0,7 6-48 0,-7-6-128 15,11-3 192-15,-1-1-64 0,0-3 0 0,0-1-128 16,-1 0 192-16,0-3-192 0,-1 0 192 0,-1-1-192 16,1-1 128-16,1 1-128 0,1-1 0 0,0-3 0 15,-1 4 128-15,1-2-128 0,2 1 0 0,2-2 0 16,2-3 0-16,2 1 0 0,0-1 0 0,3 1 0 0,3-1 0 15,2-1 0-15,1 1 0 0,2 0 0 0,1 2 0 16,3 3 0-16,0 3 0 0,3-3 0 0,1 2 0 0,0 2 0 16,0-3 0-16,-1 6 0 0,-1-2 0 0,2 5 0 15,-1-1 0-15,3 2 0 0,-5 2 0 16,2 3 0-16,-2 2 0 0,-1 3 0 0,-1-2 0 0,-2 4 0 16,-2-3-128-16,-2 3 128 0,-4-4 0 0,-1 4 0 15,-3-3 0-15,-2 2-144 0,-2-1 144 0,-2 1 0 16,-5 0 0-16,0-2 0 0,-7-7 0 0,3 11 0 15,-3-11 0-15,0 0 0 0,0 9 0 0,0-9 0 16,0 0 0-16,0 0 128 0,0 0-128 0,-9 6 0 16,9-6 0-16,-11 0 0 0,0-2 0 0,-2-3 144 0,0 0-144 15,-2 1 0-15,-3-1 0 0,-1-2 0 0,-4 2 0 16,-2 0 0-16,-1-4 0 0,0 4 0 0,-1 0 0 0,-2-1 0 16,-2 1 0-16,-1 2 0 0,-1 1 0 15,3 0 0-15,-3 0 0 0,-3 2 0 0,-2 0 0 0,0 4 0 16,-1-2-128-16,-3 1 128 15,-4-2 0-15,3 3-144 0,1 0 144 0,2 3 0 0,3 0 0 0,2 4 0 16,-1-2 0-16,4 2 0 0,3 3 0 0,2-2-128 16,2 2 128-16,2 0 0 0,3 1 0 0,0-1 0 15,2-3 0-15,5 1 0 0,2 1 0 0,2-5-128 16,2 3 128-16,7-11 0 0,0 0 0 0,-1 7-128 16,1-7 128-16,0 0 0 0,0 0 0 0,8 7 0 15,-8-7 0-15,12 2 0 0,0-4 128 0,-1-1-128 16,1-2 128-16,-1 1-128 0,-1-4 160 0,2 2-160 15,0-1 0-15,4-4 128 0,0 0-128 0,3-1 0 0,2-3 0 16,3 0 0-16,1-2 0 0,3 1 0 0,1-2 0 16,2 3 0-16,-2 2 0 0,2 0 0 0,0 3 0 15,-1 3 0-15,-1-2 0 0,1 5 0 0,1 1 0 0,-2 3 0 16,-1 2 0-16,0 0 0 0,-2 3 0 16,1 0 0-16,-1-1 0 0,-1 3 0 0,1 0 0 0,-2 1 0 15,-2 2 0-15,-2-1 0 0,-1 1 0 0,-1-1 0 16,-4 0 0-16,0-2 0 0,-3 1 0 0,1-3 0 15,-2 2 0-15,-1 0 0 0,-9-7 0 0,9 7 0 16,1 0 0-16,-3-2 0 0,-7-5 0 0,8 5 0 16,-8-5 0-16,0 0 0 0,8 7 128 0,-8-7-128 15,0 0 0-15,0 0 0 0,0 0 128 0,0 0-128 16,0 0 0-16,0 0 144 0,0 0-144 0,0 0 0 0,-9-3 0 0,0 2 0 16,0 1 0-16,-1 0 0 0,0 0 0 15,-2 0 0-15,2 0 0 0,-2 0-144 0,0 0 144 0,-2 0-208 31,-1-1-832-31,2-1-176 0,-1 1-16 0,1-3-10096 0,0 0-2000 0</inkml:trace>
  <inkml:trace contextRef="#ctx0" brushRef="#br3" timeOffset="107267.73">26294 1600 16575 0,'0'0'1472'0,"-7"-7"-1168"0,1-3-304 0,0 4 0 15,6 6 592-15,-5-12 64 0,2 3 16 0,-1-2 0 16,1 1 160-16,1 2 16 0,2 8 16 0,-5-10 0 15,1 2-32-15,4 8 0 0,-5-5 0 0,5 5 0 16,0 0-80-16,0 0-32 0,0 0 0 0,0 0 0 16,0 0-448-16,0 0-80 0,0 0-32 0,0 0 0 15,3 8 16-15,3 6 0 0,-1 0 0 0,1 4 0 16,3 0 144-16,-3 3 16 0,-1 5 16 0,2 5 0 16,-1 6 0-16,-1 5 0 0,-1 3 0 0,2 7 0 15,-2 2-48-15,0 4-16 0,-2 0 0 0,0 2 0 16,3-3-96-16,-1 0 0 0,-2 7-16 0,-1-5 0 15,1 1 0-15,-1 1 0 0,0-4 0 0,-1 2 0 16,2-2 96-16,-4 2 32 0,1-2 0 0,-2 0 0 16,1-2 16-16,1 1 0 0,-2-2 0 0,1 1 0 0,-2 0-112 0,2-2-16 15,-1 3 0-15,0-5 0 0,2-3 0 0,-2 2-16 16,-1 0 0-16,-1-1 0 0,0 2-48 0,1-3-128 16,1-2 192-16,0-4-64 0,-1-1 0 0,1 3-128 15,-3-5 192-15,1-1-64 0,2 0-128 0,-1 0 192 16,0 1-192-16,0-4 192 0,0 0-192 0,0-2 0 15,-1-2 144-15,2-4-144 0,-1 0 176 0,2-3-48 16,0 3 0-16,-1-2 0 0,1 2 16 0,2-4 0 16,0 1 0-16,0-1 0 0,-1-3-144 0,1 0 0 15,0-1 144-15,0 2-144 0,1 2 0 0,-1-4 144 16,-1-3-144-16,1 2 0 0,1 0 128 0,0-2-128 0,-1 1 0 16,1-1 0-16,1 2 0 0,-2 0 0 0,-2 0 0 0,2 1 0 15,0-1 0-15,0-2 0 0,0-1 0 16,0 3 0-16,0 1 128 0,0-1-128 0,0 0 0 0,0-2 0 15,-1 1 0-15,1-2 0 0,0-2 0 0,0 2 0 16,-2 2 144-16,2-2-144 0,1 1 0 0,0-4 144 16,-1-12-144-16,0 0 0 0,0 0 0 0,4 9 128 15,-4-9-128-15,0 0 128 0,0 0-128 0,0 0 128 16,0 0-128-16,0 0 128 0,0 0-128 0,0 0 128 16,0 0 0-16,0 0-128 0,0 0 192 0,0 0-64 15,4-9-128-15,0-1 0 0,-2 2 0 0,-2 8 0 16,4-11 0-16,-2-1 0 0,1 1 0 0,0-3 0 15,-1-4 0-15,-1 0 128 0,1-5-128 0,-1-3 0 16,0-1 0-16,2-5 0 0,-2-4 0 0,2-4 0 16,-2-6 0-16,-1-1 0 0,0 0 0 0,1-1-176 15,0 1 48-15,-1 1 0 0,-1-2 0 0,0 3 0 16,2-3 128-16,0 2 0 0,-1 2 0 0,0-5 0 16,-1-2 0-16,-1-1 0 0,0-4 0 0,0 0-128 0,-1-1 128 0,-1-2-128 15,1-8 128-15,-3-1-128 0,3-3-16 0,-1-1 0 16,1 4 0-16,-1 0 0 0,1 0-16 0,0 0 0 15,2 2 0-15,0 7 0 0,-3 0 160 0,1 4-192 16,1 3 192-16,0 1-192 0,-1 2 192 0,1 2-128 16,4 1 128-16,-2 0-128 0,-2 6-32 0,0 0 0 15,-2-3 0-15,1 2 0 0,0 2 160 0,0-2 0 16,-2 1 0-16,1 0 0 0,2 3 0 0,-1 1 0 16,-1 0 0-16,3-1 0 0,1 0 0 0,-1 4 0 15,-1 3 0-15,1 2-128 0,0-2 128 0,-2 5 0 16,1-3 0-16,-3 5 0 0,0 5 0 0,0 1 0 0,-2-2 0 15,0-1 0-15,0 3 0 0,2-1 0 0,0 3 0 0,1 2 0 16,2 1 0-16,0 0 0 0,0 2 0 16,2 1 0-16,2-1 0 0,1 3 0 0,-3 7 0 0,5-7 0 15,0 0 0-15,-5 7 0 0,8-5-144 0,1 0 144 16,-9 5 0-16,12-3 0 0,0 2-144 0,-3 1 144 16,2 0 0-16,-1 1-128 0,-1 2 128 0,0 0 0 15,-9-3 0-15,12 5-128 0,-2 2 128 0,0 3 0 16,-2 3 0-16,-2-1 0 0,0 2 0 0,-1 5 0 15,2 9 0-15,-3 1 0 0,-1 5 0 0,0 4 0 16,-2 6 0-16,2 3 0 0,-2 8 0 0,0 5 0 16,2 0 0-16,-2 5 0 0,0 5 0 0,1 2 0 15,-2 1 0-15,0 2 0 0,-2 0 0 0,2 2 0 0,0-3 0 16,0-2 0-16,-2-1 0 0,0-2 0 0,5-3 0 16,-3 0 0-16,-1 2 0 0,-1-1 0 15,1-2 0-15,1 1 0 0,-1-2 144 0,0-1-144 0,-3 3 128 0,3-4-128 16,-1 3 128-16,2-2-128 0,0 0 144 15,0-4-144-15,0-2 160 0,3 1-160 0,-2-4 224 0,3-5-48 16,-2 1-16-16,1-1 0 0,0 1 16 0,-2-6 0 16,-4 1 0-16,2-4 0 0,0-1-16 0,-2 2 0 15,-2-4 0-15,0-1 0 0,-3-3 32 0,1 2 16 16,-1 1 0-16,1-4 0 0,-2-6 32 0,0 2 0 16,1-4 0-16,0 5 0 0,1-4-112 0,1 3 0 15,0-6-128-15,1-1 192 0,-1 0-192 0,1-3 144 16,0-2-144-16,0 3 128 0,-2 0-128 0,2-1 160 0,0-1-160 15,0 1 160-15,0-3-160 0,0-2 160 0,0-2-160 16,0 0 160-16,0 1-160 0,0-4 160 0,1 1-160 16,4-10 160-16,-3 7-32 0,3-7-128 0,0 0 192 0,0 0-64 15,0 0 64-15,0 0 0 0,0 0 0 0,0 0 0 16,0 0-192-16,0 0 192 0,0 0-192 0,-4-6 192 16,4 6-192-16,-3-11 0 0,-1 1 0 0,3-2 0 15,-1 2-304-15,0 0-32 0,0 0-16 0,2-2 0 31,0-1-480-31,-2-3-112 0,1 0-16 0,1-2-11312 0,-4-1-2256 0</inkml:trace>
  <inkml:trace contextRef="#ctx0" brushRef="#br3" timeOffset="109468.21">19418 8589 21071 0,'-18'-1'928'0,"8"2"208"0,2 2-912 0,0-1-224 0,0 1 0 0,8-3 0 15,-7 5 304-15,7-5 16 0,0 0 0 0,0 0 0 16,0 0 384-16,0 0 96 0,0 0 16 0,0 0 0 15,0 0-96-15,0 0-16 0,5-14 0 0,0 3 0 16,7 0-80-16,-1-3-32 0,1-1 0 0,2-1 0 16,2-5-64-16,2 0-16 0,2-3 0 0,1-2 0 15,0-2-192-15,-3 3-32 0,4 2-16 0,-1 0 0 16,1 4-80-16,-3 1 0 0,0-1-16 0,-1 6 0 16,-3 2 16-16,-1 6 16 0,-2-2 0 0,-12 7 0 15,12 6-16-15,-3 1 0 0,-1 7 0 0,-2 3 0 16,-2 2-192-16,-2 4 0 0,-2 5 0 0,0 1 0 0,-1 4 0 15,0 1 0-15,-2-1 0 0,2-2 0 0,-1-6 128 0,0 1-128 16,1-2 176-16,4-6-176 0,-1-4 432 16,1-4-32-16,-3-10 0 0,7 11 0 0,2-6 48 15,1-1 16-15,3-5 0 0,2-3 0 0,4-4-64 16,4-3-16-16,4-2 0 0,2-2 0 0,2-5-384 0,0-5 128 16,3-1-128-16,-3-1 0 0,-1-2 0 0,-2 5 0 15,-2-1 128-15,-2 5-128 0,-2 6 0 0,-3 1 0 16,-5 3 0-16,-1 6 0 0,-3 4 0 0,-10 0 0 15,10 13 0-15,-2 1 0 0,-2 4 128 0,0 2-128 16,-1 2 0-16,1 0 128 0,-1 2-128 0,0 0 0 16,0-3 0-16,2 0 0 0,0-3 0 0,0-4 0 0,0 0 0 0,2-6 0 15,2 1 128-15,-1-5-128 16,4-1 0-16,3-2 128 0,2-2 64 0,4-3 0 0,2 0 0 0,4-7 0 16,3-3-192-16,1-2 160 0,-2-1-160 0,-1-2 160 15,1-4-160-15,1 1 0 0,-1 0 0 0,0 2 128 16,-2 2-128-16,-2 3 0 0,-4 1 0 0,-3 5 0 15,-4 3 0-15,0 3 0 0,-7 3 0 0,-9 0 0 16,12 4 0-16,0 5 128 0,-2 1-128 16,0 3 128-16,0 1-128 0,0-3 0 0,1 1 0 0,-1 0 0 15,0-1 0-15,1 0 0 0,5-5 0 0,-1 2 0 16,1-4 0-16,4-3 0 0,0 3 0 0,0-5 0 16,1-2 0-16,0-1 128 0,2-5-128 0,1 3 0 15,0-4 0-15,2 2 0 0,-1-3 0 0,1 2 0 16,0-3 0-16,-2 4-144 0,1-4 144 0,-4 4-208 0,-2 0 208 15,-1 5 0-15,-1 3 0 0,-3 5-144 0,-3 4 144 16,-1 1 0-16,0 4 0 0,-3 1 0 0,-2 2 0 16,1 1 0-16,-2 1 0 0,2 0 0 0,-1-1 0 0,3-2 0 15,2-6 0-15,2 1 0 0,-1-4 0 0,2 1 0 16,2-6 0-16,2 2 0 0,2-5 0 16,1-3 128-16,-1-1-128 0,1-5 128 0,1-2-128 0,-1 2 144 15,2-2-144-15,-1 1 160 0,2-1-160 0,-3 1 0 16,0 4 144-16,-1 2-144 0,-2 0 176 0,0 5-48 15,-2 6 0-15,0 0 0 0,-1 6 144 0,2 2 32 16,-1 6 0-16,1-1 0 0,1 0-112 0,0 2 0 16,-1-2-16-16,2 0 0 0,1 0-48 0,1-3-128 15,2 0 192-15,2-4-64 0,1 0-128 0,3-2 0 16,3-5 144-16,3-2-144 16,3-3-1392-16,1-2-336 0,4-2-80 0</inkml:trace>
  <inkml:trace contextRef="#ctx0" brushRef="#br3" timeOffset="111270.38">12849 8700 23951 0,'-11'-19'1056'0,"5"7"224"0,-2 1-1024 0,2-2-256 0,-2 6 0 0,2-4 0 0,0 4 384 0,2-5 0 15,-1 1 16-15,1 1 0 0,-1-3 272 0,1 0 48 16,3 1 16-16,-2-2 0 0,2-2-240 0,1 2-48 16,1 2-16-16,3-4 0 0,1 0-176 0,2-2-16 15,0-1-16-15,2 1 0 0,1 0-224 0,2 1 128 16,0-2-128-16,2 1 0 0,2 4 128 0,-1 0-128 15,-1 2 0-15,1 2 144 0,0-2-144 0,3 4 0 16,0-2 0-16,-2 5 128 0,1 2-128 0,-2 1 0 16,-3 2 0-16,2 2 0 0,-2 3 0 0,0 5 0 15,-2-1 0-15,0 6 0 0,0 7 0 0,-2 5 160 16,-3 1-16-16,0 1 0 0,-2-4-16 0,-1 1 0 0,1-6 0 16,-3-1 0-16,0-2 64 0,0-5 0 0,-2-3 0 15,2 2 0-15,0-11-16 0,0 0 0 0,0 0 0 0,0 0 0 16,0 0 192-16,0 0 32 0,0 0 16 0,7-11 0 15,0 0-32-15,0-2 0 0,-2-5 0 16,1 1 0-16,-1-6-240 0,0 0-144 16,-1 1 160-16,0 2-160 0,-1 0 0 0,0 1 128 0,1-2-128 0,0 8 0 15,0 1 0-15,-3 4 0 0,-1 8 0 0,0 0 0 16,0 0 0-16,0 0 0 0,0 0 0 0,0 15-160 16,-2 7 160-16,-1 2-128 0,-1 8 128 0,-1 1-128 15,-3 4 128-15,1 2 0 0,2-3 0 0,-2-2 0 16,4-8 0-16,1-2 0 0,2-6 0 0,2-6 0 15,1 0 0-15,-3-12 0 0,0 0 0 0,11 3 0 16,-1-3 0-16,1-3 0 0,2-8 128 0,1 0-128 16,2-5 144-16,2-4-144 0,1-4 192 0,-1 3-192 0,4 2 144 15,-2 0-144-15,-1 1 0 0,3 4 144 0,-3 5 176 16,0 0 16-16,0 5 16 0,1 4 0 0,3 4-16 16,0 6 0-16,0 4 0 0,1 4 0 0,0 0-144 0,-1 2-48 15,-1 2 0-15,-1 2 0 0,2 1-16 0,-1 1 0 16,-3 4 0-16,1 1 0 15,2-1-1536-15,-1 2-320 0,2 1-64 0</inkml:trace>
  <inkml:trace contextRef="#ctx0" brushRef="#br2" timeOffset="117235.56">28246 1521 6447 0,'0'0'272'0,"11"-10"80"0,-1 3-352 0,0-2 0 15,-2 4 0-15,-3-2 0 0,2-1 2032 0,-7 8 336 16,6-8 64-16,-1 0 0 0,-5 8-1168 0,5-6-240 0,-5 6-64 16,0 0 0-16,0 0-448 0,0 0-112 0,0 0-16 0,0 0 0 15,0 0-112-15,0 0-16 0,0 0-16 0,0 11 0 16,-3 1 192-16,-7 5 32 0,-1 3 16 0,-6 8 0 15,-4-2 16-15,-1 5 0 0,-3 5 0 0,-3 5 0 16,-4 6-160-16,-1 2-16 0,0 2-16 0,-3 6 0 16,1 0-96-16,2-3-16 0,2-7 0 0,2-3 0 15,-3-5 64-15,3-1 16 0,0-1 0 0,2-7 0 16,4-5-112-16,5-2-32 0,2-4 0 0,3-3 0 16,3-7-128-16,4-1 0 0,6-8 0 0,0 0 0 15,0 0-1920 1,7-5-320-16</inkml:trace>
  <inkml:trace contextRef="#ctx0" brushRef="#br2" timeOffset="117559.97">28807 1562 19343 0,'0'0'1728'0,"-10"1"-1392"16,0 1-336-16,-1 5 0 0,-2 3 432 0,-4 4 16 15,-3-1 0-15,-3 7 0 0,-5 3 192 0,-1 2 32 16,-1 6 16-16,-5 4 0 0,-3 7-80 0,0 4-16 16,0 5 0-16,-5 2 0 0,-6 4-80 0,-2 4 0 15,-4 3-16-15,1 3 0 0,1-1-208 0,4 7-32 0,0 6-16 16,6-3 0-16,2-1-240 0,3-1 128 0,2 1-128 0,3-8 0 15,3-3 0-15,3-7 0 16,3-6 0-16,6-6 0 16,5-5-416-16,4-10-80 0,7-6-16 0,6-8 0 15,3-7-672-15,6-4-144 0,5-5-16 0</inkml:trace>
  <inkml:trace contextRef="#ctx0" brushRef="#br2" timeOffset="117911.76">29181 1762 14735 0,'0'0'1312'0,"0"0"-1056"0,-10 9-256 0,1 3 0 0,-1 4 640 0,-1 5 64 15,-2 4 0-15,-2 2 16 0,-3 6 128 0,-3 6 32 16,-4 7 0-16,-2 1 0 0,-1 4-32 0,-5 7 0 16,-5 5 0-16,-6 5 0 0,-6 0-224 0,-1 3-48 15,-1 4-16-15,1 0 0 0,0 1-176 0,3 3-48 16,0-2 0-16,0 5 0 0,-2-2-128 0,-2 1-16 16,-2-3-16-16,-1-3 0 0,-1-2-176 0,2 1 0 15,3-2 144-15,3-4-144 0,4-6 0 0,3-7 128 0,5-7-128 0,2-1 0 16,1 0 0-16,4-9-160 0,2-6 16 15,4-5 0 1,4-4-576-16,5-4-112 0,3-4-32 0,6-5-6672 0,5-10-1328 16</inkml:trace>
  <inkml:trace contextRef="#ctx0" brushRef="#br2" timeOffset="118280.6">29639 1726 17503 0,'-10'12'768'0,"2"0"176"0,-2 5-752 0,-3 8-192 0,-5 0 0 0,-2 7 0 0,-2 3 640 0,-4 5 112 15,-6 6 16-15,-5 1 0 0,-5 3 0 0,-5 8 0 16,-6 5 0-16,-3 10 0 0,-3 9-256 0,0 5-32 16,1 8-16-16,-3 3 0 0,-3 5-208 0,-5 2-32 15,-5-2-16-15,3-2 0 0,2-2-208 0,6-4 176 16,3-2-176-16,0-4 160 0,1-4 64 0,1-2 16 16,1-6 0-16,2-6 0 0,5-3 16 0,3-8 16 0,5-5 0 15,5 0 0-15,6-3-64 0,3-3-16 0,4-8 0 16,3-2 0-16,5-4-192 0,4-2 0 0,1-2-192 15,5-7 192 1,1-1-880-16,1-4-64 0,7-8-16 0,2-4-6736 0,-5-7-1360 16</inkml:trace>
  <inkml:trace contextRef="#ctx0" brushRef="#br2" timeOffset="118651.07">29621 2278 19343 0,'0'0'848'0,"-11"8"192"0,-3 5-832 0,1 7-208 0,-1 8 0 0,-3 4 0 0,-2 5 720 0,-2 3 112 16,-1 9 0-16,-5 0 16 0,-4 1-208 0,-5 6-32 16,-3 7-16-16,-3 7 0 0,-3 1-144 0,-1 6-16 15,-1 7-16-15,0 1 0 0,0 4-208 0,0 6-32 16,0-2-16-16,-2-3 0 0,-2 0-160 0,-1-2 160 16,-3-2-160-16,2-2 160 0,-1 3-160 0,5-5 0 15,3-7 144-15,5-1-144 0,6-3 0 0,-1-5 128 16,3-7-128-16,1-5 0 0,4-5 0 0,4-7-128 15,5-2 0-15,4-3 0 16,2-8-896-16,4-3-160 0,4-10-32 0</inkml:trace>
  <inkml:trace contextRef="#ctx0" brushRef="#br2" timeOffset="118976">29496 3501 13823 0,'-5'12'1216'0,"-1"4"-960"0,-3 4-256 0,-1 6 0 0,-2 4 1472 0,-3 6 240 15,-3 5 48-15,-2 3 16 0,-1 4-528 0,-4 2-96 16,-5 2-32-16,-3 4 0 0,4 3-384 0,-3-2-80 16,-1-1-16-16,1 0 0 0,1-2-432 0,5-2-80 15,3-2-128-15,4-7 176 0,2-1-384 0,5-5-80 16,1-4-16-16,5-5 0 16,2-1-832-16,3-7-160 0,1-9-48 0,0-11-5488 15,0 0-1104-15</inkml:trace>
  <inkml:trace contextRef="#ctx0" brushRef="#br2" timeOffset="119163.08">29753 3997 9215 0,'0'0'816'0,"-9"11"-656"0,-1 0-160 0,-1 5 0 16,-6 3 2448-16,1 4 464 0,-3 1 96 0,0 2 0 15,-2 3-1216-15,1 4-240 0,-6 4-48 0,1 1-16 16,2 0-720-16,-1 3-160 0,1 3-32 0,-1-2 0 15,-4-4-336-15,3 2-80 0,0-2-16 0,4-3 0 32,-1-4-1104-32,4-2-240 0,4-4-32 0</inkml:trace>
  <inkml:trace contextRef="#ctx0" brushRef="#br2" timeOffset="125073.6">5198 592 22223 0,'0'0'976'0,"0"0"224"0,0 0-960 0,0 0-240 0,0 0 0 0,0 0 0 16,0 0 224-16,0 0 0 0,0 0 0 0,0 0 0 15,0 0 80-15,0 0 16 0,0 0 0 0,0 0 0 16,0 0 192-16,0 0 32 0,0 0 16 0,-13-3 0 0,-4 2-256 0,-4 1-48 16,-8 5-16-16,-5 0 0 15,-1 0-240-15,-6 3 0 0,-2-3 128 0,-3 4-128 0,0 1 128 0,-3 3 0 16,-7-2-128-16,-5-1 192 0,-1-1 64 0,-1 0 16 15,4-3 0-15,-2 2 0 0,0-4-128 0,-3 2-16 16,-2 2-128-16,-4-4 192 0,-5-4-192 0,4-3 0 16,1-1 128-16,1-1-128 0,1 0 0 0,-2 0 128 15,-4-5-128-15,3 0 0 0,1-3 176 0,1-1-176 16,6-1 192-16,3 5-192 0,3-2 144 0,0 2-144 16,-3 0 0-16,1-3 144 0,-2-1-144 0,9 5 128 15,5-2-128-15,5 3 128 0,5-3 112 0,4 3 16 16,4-1 0-16,2 4 0 0,3 1-32 0,4-1 0 15,1 4 0-15,2 1 0 0,2 1-96 0,2 3-128 0,1 0 176 0,3 0-176 16,0 2 0-16,0 2 0 0,0-2 0 16,1 5 0-16,1 2 0 0,0 2 0 0,0 6-160 0,2 2 160 15,1-1 0-15,0 8 0 0,0-1 0 0,2 4 0 16,2 3 0-16,0 2 0 0,-1 4 0 0,2 3 0 16,3 9 0-16,-1 4 0 0,0 2 0 0,1 6 0 15,0 3 0-15,1 4 0 0,-2 0 144 0,1 3-144 16,-1 3 176-16,-1 4-48 0,1 2 0 0,-1 2 0 15,1 0 80-15,0 1 16 0,-1-2 0 0,1 7 0 16,-1 5 0-16,-2 2 0 0,0 4 0 0,-1 3 0 16,0 4-96-16,-2-1-128 0,-1 0 176 0,2 0-176 15,0 5 240-15,0-2-64 0,-3-3-16 0,2 0 0 16,8 0-16-16,-2-1 0 0,-2 1 0 0,2-1 0 16,-1 3-16-16,2-3 0 0,0-1 0 0,0 0 0 0,0-5-128 15,-2-2 128-15,-1 0-128 0,2 2 128 0,-1-1-128 0,1-2 128 16,-3-3-128-16,0 0 128 0,1-7-128 15,-1 0 0-15,0-1 0 0,-1-5 128 0,-2-3-128 0,1-2 0 16,-2-5 0-16,0 1 128 0,2 5-128 0,-6-2 0 16,2-5 0-16,-1-3 0 0,2-5 0 0,1-1 0 15,-2-3 0-15,1 2 0 0,1-4 0 0,0-2 0 16,-3-3 0-16,3-4 0 0,-1-2 0 16,1-2 0-16,0 0 0 0,0-3 0 0,3 0 0 0,-4-2 0 15,-3 2 0-15,3-1 0 0,-2 3 0 0,2-1 0 16,0-5 0-16,-2 1 0 0,-2 3 0 0,0-1 0 15,1 4 0-15,-3-2 0 0,1 2 0 0,0-3 0 0,0 3 128 16,2-4-128-16,-2 1 0 0,4-6 0 16,-2-4 0-16,3-2 0 0,0-3 0 0,0-4 0 0,1 1 0 15,1-2 128-15,1-4-128 0,-1 0 0 0,1 0 0 16,-1 0 0-16,1-1 0 0,-1-1 0 0,1-2 0 0,-1-1 0 16,-1 1 0-16,2 0 0 0,-1-1 0 0,2-1 0 15,1-4 0-15,0-9 0 0,0 10 0 0,0-10 0 16,3 9 0-16,-3-9 0 0,5 13 0 15,0-4 0-15,-5-9 0 0,12 10 0 0,1 1 0 0,2-2 0 16,3 1 0-16,1-3 0 0,2 1 128 0,3 1-128 16,2 3 0-16,1-3 0 0,1 2 0 0,1-3 0 15,1-2 0-15,0-1 0 0,2 2 0 0,1 3 0 16,5-3 0-16,1 4 0 0,3-6 0 0,3 4 0 16,3 1 0-16,4-1 128 0,5-4-128 0,2-2 0 15,-3 0 128-15,4-2-128 0,2 1 0 0,4 1 128 16,4 2 0-16,4-3-128 0,2 0 192 0,-1 2-64 0,-3 4 32 15,1-4 0-15,-1 1 0 0,5 1 0 0,1-2 32 0,-1 0 0 16,-5 1 0-16,-2 4 0 0,-3-4-192 0,-2 4 192 16,-4-3-192-16,-2 0 192 0,-2 1-192 0,-5-4 0 15,-2 0-160-15,-9-2 160 16,-7-2-2736-16,-13-2-448 0</inkml:trace>
  <inkml:trace contextRef="#ctx0" brushRef="#br2" timeOffset="126138.56">193 4982 22111 0,'-21'-10'976'0,"8"0"208"0,0-2-944 0,2 1-240 0,1-3 0 0,2 2 0 0,-2 5 368 0,3-2 16 16,1 2 16-16,1 2 0 0,0-2 112 0,5 7 0 16,-5-7 16-16,5 7 0 0,0 0 48 0,0 0 0 15,0 0 0-15,0 13 0 0,4 0-384 0,1 3-192 16,2 3 192-16,4 6-192 0,0-1 192 0,4 9-192 16,2 2 192-16,-6-12-192 0,3 9 224 0,3 5-64 15,2 2-16-15,1 4 0 0,2-2 0 0,-1 1 0 16,2-4 0-16,14 28 0 0,-8-15 48 0,-3-11 0 15,-5-9 0-15,0-4 0 0,-2-5 192 0,-4-5 32 0,-2-4 16 16,-2-1 0-16,2-1-128 0,-13-11-32 0,14 5 0 16,-14-5 0-16,0 0-144 0,0 0-128 0,11-5 192 0,-4-6-192 15,-4-1 192-15,-1-1-64 0,-2-4 0 0,-3-1-128 16,1-5 176-16,-1 3-176 16,-1-5 160-16,2 4-160 0,-1-5 128 0,2 2-128 0,0-2 0 0,1-1 0 15,0 4 0-15,2-2 0 0,1 2 0 0,-2 2 0 16,0 4 0-16,4 3 0 0,0 1 0 0,2 4 0 15,-1 1 0-15,2 3-128 0,-8 5 128 0,0 0 0 16,0 0-144-16,25 12 144 0,-4-3 0 0,-1 3-144 16,0 1 144-16,-10-8 0 0,3 4 0 0,1 1 0 15,1 3 0-15,2 0 0 0,-1 2 0 16,1-1 0-16,-3 1 0 0,16 9 0 0,-7-6 0 0,-1-1 0 16,-3-2 0-16,0-2 0 0,0-3 0 0,-2-1 0 15,-1-7 0-15,-1 1 0 0,-1-2 0 0,2-1 0 16,-1-3-736-16,1 1-64 15,0-3-16-15</inkml:trace>
  <inkml:trace contextRef="#ctx0" brushRef="#br2" timeOffset="126431.63">690 4549 30399 0,'-21'-12'2704'0,"9"8"-2160"0,2 2-544 0,10 2 0 0,-8-4 304 0,8 4-48 0,0 0-16 0,0 0 0 16,5 13-240-16,1-3 0 0,1 4 0 16,2 1 0-16,3 3 320 0,0 2-48 0,3 2 0 0,2 3 0 15,1 3-80-15,17 26-32 0,-3-6 0 0,1-5 0 16,3 2-160-16,-3-7 0 0,-5-3 0 0,0-5 0 15,-3-1 0-15,-2-3-256 0,-5 1 64 0,0-8 16 32,-4-2-480-32,0-5-112 0,-4-3 0 0,-1 0-16 15,-2-7-1456-15,-7-2-272 0</inkml:trace>
  <inkml:trace contextRef="#ctx0" brushRef="#br2" timeOffset="126958.92">1061 4266 23039 0,'0'0'1024'0,"0"0"192"0,0 0-960 16,0 0-256-16,5 18 0 0,2 3 0 0,0 4 240 0,2 0 0 0,3 7 0 0,-1 1 0 16,2 4 320-16,2 2 64 0,0 5 16 0,2 4 0 15,1 4 48-15,1 5 16 0,1 7 0 0,1-3 0 16,-2 1-192-16,-2-2-48 0,0 3 0 0,-2 1 0 0,-2 3 16 15,1 2 0-15,-4-4 0 0,-1 1 0 0,0-3-272 16,-2-3-48-16,-3-3-16 0,1-1 0 0,-2-2-144 0,1-2 0 16,0-4 144-16,1-7-144 0,-3-4 0 15,3-6 0-15,2-1-192 0,1-9 64 16,5-4-720-16,-3-11-144 0,2-5-32 16,2-7-7968-16,-2-10-1600 0</inkml:trace>
  <inkml:trace contextRef="#ctx0" brushRef="#br2" timeOffset="127558.03">1561 3496 26367 0,'-23'13'1168'0,"10"-4"240"0,2 3-1120 0,3 7-288 0,3 4 0 0,8 7 0 15,4 4 0-15,4 7 0 0,6 7 0 0,2 1 0 16,2 5 192-16,2 1 96 0,3 0 16 0,2 3 0 16,0 3-48-16,0 3-16 0,-1 4 0 0,-2-5 0 15,2 2-80-15,-2-3-16 0,0-2 0 0,-4-5 0 16,0-7-144-16,-4-6 0 0,0-6 144 0,-4-6-144 15,-5-4 160-15,0-5-32 0,-3-4-128 0,-1-3 192 16,0-5 208-16,-4-9 48 0,0 0 0 0,0 0 0 0,0 0 208 16,-8-9 48-16,-2-5 16 0,0-7 0 0,-2-3-400 15,0-6-64-15,-4-2-32 0,-1-5 0 0,-1-2-224 0,-2-8 0 16,-3-2 0-16,-2-7 0 0,1-1 0 0,-1-2 0 16,1-1 0-16,2-1 0 0,2 2 0 0,-1 1 0 15,4-4 0-15,3 1 0 0,4-6 0 0,2 1 0 16,0-1 0-16,4 1 0 0,2 1 0 0,2 5 0 15,1 2 0-15,2 5 0 0,2 4 0 0,1 3 0 16,2 7 0-16,1 3 0 0,0 5-144 0,-1 4 144 16,3 5 0-16,-1 5-144 0,-1 3 144 0,2 2-160 15,2 7 160-15,-3 5-160 0,-10 0-64 0,15 14-16 16,-1 3 0-16,0 4 0 0,-2 5 80 0,-2 3 16 16,-3 5 0-16,-1 0 0 0,-4 2 144 0,-2 0 0 15,-2-2 0-15,-4 2 0 0,-2-1 160 0,-1 2-32 0,-1 0-128 16,-3-2 192-16,-4-1-192 0,2-5 176 0,0-1-176 15,1-5 160-15,1-2-320 0,2-3-64 0,0-7-16 0,3-5 0 32,-1-8-1600-32,1-4-320 0,3-9-64 15,1-4-9872-15</inkml:trace>
  <inkml:trace contextRef="#ctx0" brushRef="#br2" timeOffset="130174.72">1694 2428 15663 0,'-12'9'688'0,"5"-5"144"0,7-4-656 0,-10 6-176 0,1 1 0 0,9-7 0 15,-6 5 1472-15,6-5 256 0,0 0 48 0,-6 11 16 0,-1-2-1184 16,3 3-224-16,1-3-64 0,-1 2 0 16,0 3 224-16,3-1 32 0,2 3 16 0,0-1 0 0,0 1-320 0,3 0-64 15,1 2-16-15,3 2 0 0,1 1-192 0,1 2 128 16,0-1-128-16,2 0 0 0,0 4 128 0,2 0-128 15,0-3 0-15,0-1 0 0,-1-1 0 0,0-3 0 16,-2-5 0-16,-1-2 0 0,-10-11 0 0,8 7 0 16,-8-7 0-16,0 0 0 0,0 0 256 0,10-5-64 15,-3-3 0-15,-4-5 0 0,-1 0 224 0,-2-2 32 16,-3-3 16-16,2-2 0 0,-2-3-240 0,-2 0-48 16,-2-2-16-16,0 3 0 0,0 2-160 0,-1 2 160 15,-1-1-160-15,0 3 160 0,0 4-160 0,0 3 0 16,-1-1 144-16,0 5-144 0,2 1 144 0,-3 2-144 0,0-1 192 15,2 3-192-15,9 0 160 0,-11 5-160 0,4-1 128 0,7-4-128 16,0 0-224-16,0 0-128 0,-7 6-32 0,7-6-8384 16,0 0-1664-16</inkml:trace>
  <inkml:trace contextRef="#ctx0" brushRef="#br2" timeOffset="130441.43">1584 1790 8287 0,'-10'-1'736'0,"-3"-1"-592"0,-2-1-144 0,-1 2 0 15,1 1 1664-15,2 0 320 0,2 1 48 0,1 2 16 16,-2 2-1088-16,4-2-224 0,8-3-32 0,-9 7-16 0,0 0 432 16,4 1 96-16,5 3 0 0,2 3 16 0,5 2-480 0,4 3-112 15,0 4 0-15,6 0-16 16,2 2-432-16,3 5-192 0,-1 2 160 0,3 3-160 0,3-1 128 0,2 0-128 15,2 2 0-15,1-1 144 0,-1 0-144 0,1-4 0 16,0 1 0-16,-2-3 0 0,-2-6-176 0,2 0-64 16,-1-4-16-16,-5-6 0 15,-5-5-928-15,-4-6-192 16,1-2-32-16</inkml:trace>
  <inkml:trace contextRef="#ctx0" brushRef="#br2" timeOffset="130951.72">1602 2116 9215 0,'0'15'816'0,"0"-15"-656"0,3 9-160 0,-3-9 0 16,9 7 1312-16,-9-7 224 0,12-1 64 0,-3-5 0 15,2-3-1264-15,-5-5-336 0,1-4 128 0,-5-3-128 16,1-7 432-16,-4-4 32 0,-4-5 16 0,-1-2 0 15,0-2 0-15,-2-4 0 0,0 2 0 0,-1 1 0 16,-1-2 112-16,-2 4 32 0,1 1 0 0,-3 0 0 16,-3-1-112-16,1 5 0 0,-5 0-16 0,-2 5 0 15,-3-1-64-15,-2 1-16 0,-3 3 0 0,6 4 0 16,2 5 32-16,4 7 16 0,5-1 0 0,4 7 0 16,2 0 64-16,8 5 16 0,0 0 0 0,0 0 0 15,0 13-48-15,4 6-16 0,4 5 0 0,4 3 0 0,6 3-480 16,4 6 0-16,2 0 0 0,4 2 0 0,1 0 0 0,1 1 0 15,1 2-128-15,-2-2 128 0,-2 0 0 0,0-3 0 16,-2-3 0-16,-3-3 0 0,-3-6 0 0,-3-3 128 16,-2-3-128-16,-2-4 0 0,-2-5 0 0,-10-9 0 15,0 0 0-15,0 0 0 0,0 0 0 0,6-8 0 16,-5-4-128-16,-2-4 128 0,-5-1 0 0,-1-4 144 16,0 0-16-16,0-1 0 0,2-1-128 0,2 2 0 15,-2 3 144-15,3 5-144 0,4 0 0 0,3 2 0 16,-5 11 0-16,5-6 0 0,4 1 0 0,2 1 0 15,3 4-144-15,1 5 144 0,2-1 0 0,1 2 0 0,-1 4 0 16,0-1 0-16,1 0 0 0,-1-3 0 0,5 4 0 16,-3-1 0-16,2 3 0 0,-2-3-176 0,0-3 16 0,-2-3 0 31,-3-1-672-31,0-2-144 0,-3-1-32 0,-3-2-10912 0</inkml:trace>
  <inkml:trace contextRef="#ctx0" brushRef="#br2" timeOffset="131296.34">1811 1284 14735 0,'-9'13'640'0,"9"-13"160"0,-3 12-640 0,-1-4-160 0,1 4 0 0,2-2 0 16,0 3 320-16,-1 0 16 0,2-13 16 0,0 8 0 15,0-8 224-15,0 12 64 0,0-12 0 0,0 0 0 0,0 0-64 0,0 0 0 16,7-7 0-16,-1-3 0 0,-1 0 96 0,0-1 16 15,-2-6 0-15,1 1 0 0,-2-1-352 0,0-1-64 16,-2-1-16-16,-2 0 0 0,1 1 0 0,-2 1-16 16,0-1 0-16,-1 0 0 0,-1 3 16 0,-2 2 0 15,1 4 0-15,0 0 0 0,1 3-32 0,5 6 0 16,-11-1 0-16,11 1 0 0,-10 6 224 0,3 5 64 16,2 3 0-16,2 6 0 0,3 1-192 0,0 5-16 15,4 1-16-15,2 1 0 0,3-3-288 0,0 0 0 16,0 2 0-16,1-6 0 0,1-2 0 0,0-2 0 15,-1-2 0-15,-1-5 0 16,1-1-448-16,-3-5 16 0,-7-4 0 0,12-4 0 16,-3-5-768-16,-2-1-144 0,0-5-48 0</inkml:trace>
  <inkml:trace contextRef="#ctx0" brushRef="#br2" timeOffset="131524.87">1823 893 7359 0,'0'0'656'0,"0"0"-528"0,0 0-128 0,0 0 0 16,0 0 2016-16,0 0 368 0,-9 5 80 0,9-5 16 16,-3 9-1056-16,1 4-208 0,1-1-32 0,2 1-16 15,1 4-112-15,1 0-32 0,5 1 0 0,-2 1 0 16,2 0-448-16,2 3-112 0,1 0-16 0,3-2 0 16,5 0-144-16,-1 1-48 0,-2-2 0 0,-2 0 0 15,2-2-256-15,-1 0 128 0,-2-3-128 0,1-1 0 16,0-7 0-16,0-1 0 0,-3-1 0 0,2-3 0 15,-13-1-624-15,7-5-224 0,-2-4-48 0,-3-3-6528 16,-5-4-1312-16</inkml:trace>
  <inkml:trace contextRef="#ctx0" brushRef="#br2" timeOffset="132099.96">1956 641 11343 0,'0'0'496'0,"0"0"112"0,-2 10-480 0,2-10-128 0,0 0 0 0,-4 12 0 16,4-12 704-16,-5 6 128 0,5-6 32 0,-7 7 0 16,2 0-16-16,-1 0 0 0,0 1 0 0,-1-1 0 15,1-1-80-15,1 3 0 0,1-3-16 0,0 7 0 16,2 1-272-16,-1 1-48 0,2 3-16 0,3 5 0 15,1 0-96-15,1 5 0 0,-2-1-16 0,1 3 0 0,5-3-128 0,-1 2-32 16,-1-2 0-16,2-1 0 0,-2-1 48 16,3-5 0-16,-2-2 0 0,-2-4 0 0,2-3 48 0,-7-11 16 15,0 0 0-15,0 0 0 0,0 0-96 16,23-2-16-16,-23 2 0 0,23-12 0 0,-9-1 240 0,1 2 32 16,-2-3 16-16,-1 4 0 0,0 0-256 0,-12 10-48 15,14-13-128-15,-14 13 192 0,0 0-192 0,0 0 128 16,0 0-128-16,0 0 0 0,21 0 320 0,-21 0-48 15,17 11 0-15,-6 1 0 0,-5 3 192 0,-4 4 48 16,0 1 0-16,-4 3 0 0,1 2-256 0,-3-3-64 16,2 3 0-16,-5-4 0 0,2 1-192 0,0-2 128 0,-2-1-128 15,0-2 0-15,0-2 0 0,0-2-128 0,2-6-16 16,-1-4 0 0,2-4-1648-16,2-5-320 0,-1-5-64 0,-1-2-9296 0</inkml:trace>
  <inkml:trace contextRef="#ctx0" brushRef="#br2" timeOffset="132314.23">2104 545 12895 0,'0'0'1152'0,"-10"0"-928"0,-2 0-224 0,12 0 0 16,0 0 1216-16,0 0 192 0,0 0 32 0,0 0 16 16,0 0-864-16,-6 6-160 0,1 3-48 0,1 0 0 15,3 4 752-15,1 3 144 0,3 1 16 0,2 2 16 16,2 5-480-16,0 2-112 0,4-3-16 0,0 4 0 0,2-2-416 15,-1 1-96-15,5 1 0 0,-4-3-16 0,-2-4-176 0,1-1 0 16,-3-2 144-16,-1-2-144 0,4-2 0 0,-2-2-192 16,-10-11 32-16,0 0 0 15,0 0-2096-15,0 0-432 16</inkml:trace>
  <inkml:trace contextRef="#ctx0" brushRef="#br2" timeOffset="132675.34">2271 199 3679 0,'0'0'320'0,"0"0"-320"16,0 0 0-16,0 0 0 0,0 0 2368 0,-5-8 416 0,2 3 80 0,3 5 16 16,0 0-1808-16,-9-4-368 0,2-1-64 0,7 5 0 15,-9 0 240-15,9 0 48 0,-8 4 16 0,8-4 0 16,-12 4-240-16,4 1-64 0,2 4 0 0,1 0 0 15,1 2-48-15,2 2-16 0,0 4 0 0,2-2 0 16,2 0-48-16,0 0-16 0,1-1 0 0,2-2 0 16,-1 0-256-16,3 1-64 0,0-4-16 0,0 0 0 15,1-4-176-15,2 0 128 0,0 0-128 0,2-1 128 16,0-3 64-16,0 1 16 0,2-1 0 0,1 1 0 16,0 2 32-16,2 1 0 0,-2-1 0 0,3 1 0 15,-2 4-80-15,0-3-16 0,-2 5 0 0,0-1 0 0,-3 2 16 16,2 2 0-16,-4-1 0 0,-4-4 0 0,0 1 16 0,-1 2 0 15,-2 2 0-15,1 1 0 0,-2 0-176 16,-2-1 160-16,-4 0-160 0,-3 12 160 0,-3-9-160 0,-3-4-224 16,-3-2 48-16</inkml:trace>
  <inkml:trace contextRef="#ctx0" brushRef="#br2" timeOffset="132840.49">2012 144 25791 0,'-24'10'1152'0,"10"2"224"16,-1-2-1104-16,2 3-272 0,3-1 0 0,1-1 0 0,1 1 1360 0,1 4 224 16,-2 1 32-16,0 2 16 0,-2-1-992 0,-1 3-192 0,-1 1-32 15,1 4-16-15,-2-2-224 0,2 3-48 16,0-4-128-16,5-9 192 16,1-2-1552-16,-1 2-320 0,1-1-64 0</inkml:trace>
  <inkml:trace contextRef="#ctx0" brushRef="#br2" timeOffset="135362.7">5081 8631 27647 0,'-2'-9'2448'0,"1"-1"-1952"15,1 10-496-15,-1-6 0 16,1 6-496-16,0 0-192 0,0-12-32 0,0 12-16 0,-1-9 736 0,1 9 192 16,-3-10 0-16,3 10 16 0,-4-9 32 0,-1 1 0 15,5 8 0-15,-11-8 0 0,-3-1-32 0,4 6 0 0,-3 1 0 0,-5 1 0 16,-5 2-208-16,-2 3-208 0,-7 3 32 0,-7 1 16 15,-8 3 16-15,-53 11 0 0,6-3 0 0,8 3 0 16,2 4 144-16,1-3 0 0,1 1-144 16,-3 2 144-16,-4-3 0 0,3 1 0 0,5 0 0 0,6-4 0 15,4-2 192-15,4-3-32 0,-3-3-16 0,5-1 0 16,5-2 48-16,4 0 16 0,3-1 0 0,3-2 0 16,3-2-208-16,3-3 128 0,0 0-128 0,0 3 0 15,-4 4 0-15,1-3 128 0,1 0-128 0,4 0 0 16,2-2 0-16,5-1 0 0,4-1 0 0,3 2 0 15,3 3 0-15,3 3 0 0,5-2 0 0,0 0 0 16,3-3 0-16,3 1 0 0,3 3 0 0,4-1 0 16,-2 6 0-16,3-1 176 0,2 0-176 0,1 3 160 15,1 5-160-15,3 1 0 0,1 5 144 0,-1 0-144 16,2 7 144-16,2 4-144 0,1 3 192 0,1 5-192 0,0 5 240 16,0 3-64-16,-1 5-16 0,0 1 0 0,-1 5 32 15,-1 2 0-15,0 6 0 0,-2 7 0 0,0 2 0 0,-5 5 0 16,0 3 0-16,-4 2 0 0,-1 4-64 0,-1 2-128 15,-3 6 192-15,-1 1-64 0,0 0 0 0,-2 7-128 16,-1 0 192-16,1 1-64 0,-4 4 64 0,1 4 16 16,4 5 0-16,-1 3 0 0,0 2-48 0,0-1-16 15,2 5 0-15,-2 0 0 0,1-4-144 0,1 0 0 16,0-1 0-16,1-8 128 0,0-4-128 0,-1 4 0 16,-2-4 0-16,5 0 128 0,-2-8-128 0,1 0 0 15,-2 2 0-15,2-2 0 0,3 0 160 0,0 3-160 16,1-6 192-16,2-2-192 0,-2 2 192 0,1 2-64 0,2-3 0 15,1-1-128-15,1-1 160 0,1 0-160 16,-1-2 128-16,0-1-128 0,2-10 0 0,-1 1 0 0,2-4 128 0,0-2-128 16,0-6 0-16,1-4 0 0,1-5 0 0,2-5 0 15,-2-8 0-15,2-2 0 0,1-2 0 16,1-5 0-16,-1-7 0 0,-2-5-176 0,0-6 176 0,2-8-192 16,1-6 192-16,0-3 0 0,0-4-144 0,3 0 144 15,0-4 0-15,2-1 0 0,3 1 0 0,2 1 0 16,3-2 0-16,4 0 0 0,2 1 160 0,4 1-160 15,2-2 304-15,11 1-48 0,8 2-16 0,3-4 0 16,3-1 16-16,4-2 0 0,5 0 0 0,6 1 0 16,5 1-128-16,8 0-128 0,6-2 176 0,2 1-176 15,1 2 128-15,7 3-128 0,8 2 0 0,-2 0 0 16,-4-1 0-16,1 7 0 0,1-3 0 0,-2 3 0 0,-5 1 0 16,-5 2-176-16,-10-2 0 0,-10-1 0 15,-4-2-1504-15,-13-1-304 16,-9 1-64-16</inkml:trace>
  <inkml:trace contextRef="#ctx0" brushRef="#br2" timeOffset="136145.57">850 11881 21935 0,'-24'-3'960'0,"8"1"224"0,-3 2-944 0,1 2-240 0,1 0 0 0,1 3 0 15,-1 3 0-15,8-3 0 0,-2 6 0 0,-1 1 0 16,0 4 272-16,-1 5 16 0,2 4 0 0,-2 0 0 16,0 6 0-16,-10 20 0 0,6-8 0 0,4 0 0 15,1-1 32-15,3-4 0 0,2 0 0 0,3-2 0 16,1-4-128-16,3 0 0 0,2-6-16 0,2 1 0 16,-1-5-48-16,4-1 0 0,0-3 0 0,4-1 0 0,0-2-128 0,3-1 0 15,-1-7 0-15,3 1 128 0,2-4-128 0,-5-2 0 16,1-3-192-16,2-3 192 15,2-3-496-15,2-2 32 16,3-5 0-16</inkml:trace>
  <inkml:trace contextRef="#ctx0" brushRef="#br2" timeOffset="136498.57">1157 11969 14735 0,'-18'0'1312'0,"5"1"-1056"0,-2 2-256 0,-2 3 0 0,1 1 2480 0,-1 8 432 0,1 4 96 15,1 3 0-15,-2 0-2416 0,2 6-592 0,0 2 0 0,3-1 0 16,3 3 0-16,4-1 0 0,1-1 0 0,4-2 0 16,4-3 0-16,0 0 0 0,4-4 0 0,2-6 0 15,2-5 0-15,4-1-176 0,2-6 16 0,-2-5 0 16,-1 0 160-16,2-11 0 0,-1-3-144 0,2-5 144 15,1 0 0-15,2-6 0 0,-1 0 128 0,-2-2-128 16,-2 2 128-16,-1-2-128 0,-1 2 0 0,-1-1 128 16,-1 4 80-16,-4-1 16 0,-2 2 0 0,-1 3 0 15,-4 1 176-15,-1-1 48 0,-3 4 0 0,-2 2 0 16,-4 4-160-16,1 2-32 0,-3 3 0 0,-1 4 0 16,-5 5-256-16,-1 2 0 0,1 4 0 0,-3 0 0 15,1 4-576-15,2 4-32 16,-1 2 0-16,1 0 0 0,2-4-1760 0,1-3-368 0</inkml:trace>
  <inkml:trace contextRef="#ctx0" brushRef="#br2" timeOffset="136913.07">1692 11628 911 0,'-13'7'0'0,"3"-1"0"0,-4-1 0 0,-1 8 0 16,3 1 5504-16,1 10 1008 0,-1 4 208 0,2 4 32 16,-1 1-5440-16,2 1-1088 0,3-1-224 0,-1-4 0 15,1-1 0-15,2-2 0 0,3-5 0 0,2-3 0 16,0-6 0-16,-1-12 192 0,5 11-64 0,-5-11 0 15,0 0-128-15,0 0 128 0,9-4-128 0,0-6 128 16,0-3-128-16,0-4 128 0,-1-6-128 0,1 0 128 16,-1-5-128-16,0-1 0 0,0-2 0 0,1 2 0 15,-1 1 0-15,1-1 0 0,0-1 0 0,0 6 0 16,0 4 0-16,-1 3 128 0,1 2-128 0,-2 5 0 16,1-1 192-16,-8 11-16 0,9 0-16 0,2 6 0 15,-2 3-160-15,4 6 128 0,-2 7-128 0,1 2 128 0,0 5-128 16,-1 3 0-16,-3 2 0 0,1-1 0 15,-2 5-528-15,0-5-48 16,-3 0 0-16,0-3 0 0,-2-7-672 16,-2-3-144-16,4-2-16 0</inkml:trace>
  <inkml:trace contextRef="#ctx0" brushRef="#br2" timeOffset="137598.04">2188 11014 13823 0,'-14'6'1216'0,"3"-3"-960"0,1 2-256 0,1 4 0 15,0 0 1600-15,2 8 288 0,-3 2 48 0,3 2 16 16,0 1-1312-16,-1 1-272 0,-2 5-48 0,0 0-16 16,0 2 192-16,1 3 32 0,1 0 16 0,0-1 0 15,3 0-224-15,0 0-64 0,1-7 0 0,2 2 0 16,-1-4-16-16,3-3-16 0,2-2 0 0,0-3 0 16,2-2 32-16,0-5 0 0,2-1 0 0,2-2 0 15,-8-5-112-15,11 0-16 0,1-1 0 0,-1-4 0 0,2-5 0 0,0 1-128 16,2-4 192-16,1-3-64 0,-2-3 16 15,4-3 0-15,0-4 0 0,3 4 0 0,2-5-144 0,-2 0 0 16,-2-2 0-16,0 1 128 0,0-4-128 16,0 2 0-16,-1-3 0 0,0 2 0 0,-1-1 0 0,1 1 0 15,-1-5 0-15,-1-2 0 0,-1-2 0 0,-3-3 0 16,-3 1 0-16,-4 2 0 0,1-6 0 0,-1 0 0 16,-1-3 0-16,-4-1 0 0,-4-1 0 15,-2-3 0-15,-2-6 0 0,1 1 0 0,-2 1 0 0,0 1 0 16,0-2-192-16,-1 3 192 0,0 4 0 0,0 0 0 15,-2 4 0-15,2 2 0 0,-2-1 0 0,2 8 0 16,0 4 0-16,0 5 0 0,0 7 0 0,0 5 0 0,2 1 0 16,-2 5 192-16,2 3-48 0,-1 1 0 15,3 4 0-15,0 6 0 0,-3 4-144 0,1 3 128 0,-1 6-128 16,3 3 128-16,-4 6-128 0,3 8 0 0,3 6 0 16,1 9-176-16,-2 0 176 0,2 7 0 0,3 3 0 0,3 0-128 15,0-1 128-15,5 1 0 0,0 0 0 0,2 2 0 16,-1-2 0-16,1-1 0 0,1-3 0 0,3-1 0 15,2-3 256-15,0-6 0 0,2-2-16 0,0-5 0 16,-2-5 96-16,2-2 32 0,0-6 0 0,2-1 0 16,0-3 0-16,2-2 0 0,-2 0 0 0,2-4 0 15,-3-7-64-15,0-2-16 0,0-4 0 0,2-3 0 16,1-4-288-16,4-7 0 0,3-4 128 0,4-2-128 16,-1-3-1088-1,9-8-256-15,6-3-64 0</inkml:trace>
  <inkml:trace contextRef="#ctx0" brushRef="#br2" timeOffset="145108.16">4968 10465 15999 0,'0'0'704'0,"0"0"160"0,0 0-688 0,0 0-176 0,0 0 0 0,-3 9 0 0,3-9 128 0,-1 9-128 16,1-9 192-16,0 0-64 0,0 0 176 15,0 0 16-15,0 0 16 0,5 7 0 0,-5-7 176 0,0 0 16 16,0 0 16-16,0 0 0 0,0 0 160 0,0 0 16 15,6-7 16-15,-1 1 0 0,-5 6-48 0,4-12-16 16,-1 3 0-16,-2 1 0 0,-1-5-224 0,0 4-32 16,-1-2-16-16,-1 2 0 0,0-4-208 0,-1-2-32 15,-1 2-16-15,-2 2 0 0,1-3 64 0,-1 0 16 16,-1 0 0-16,1 2 0 0,-2-2 256 0,-1 0 48 16,1 1 16-16,-1 2 0 0,-3-3-32 0,1 3-16 0,-2 0 0 0,2-1 0 15,0-1-240-15,-1 2-64 0,0-3 0 16,1 2 0-16,-6 3-192 0,1-2 0 0,-2 2 0 15,-2-1 0-15,-6 3 0 0,-2 1 0 0,0 1 0 0,0-1 0 16,-1-6 128-16,1 5-128 0,3-4 0 0,2 5 0 16,-1-3 0-16,3 4 128 0,2 0-128 0,-1 1 0 15,2 3 0-15,2 0 0 0,0 1 0 0,0 1 0 16,-1 3 0-16,1-1 0 0,-2 0 0 0,0 3 0 16,-2 2 0-16,0-2 0 0,-2 6 0 0,-1-6 0 15,-5 1 0-15,0-1 0 0,-1-4 0 0,1 2 0 16,-1 6 0-16,2-3 0 0,2-2 0 0,2 4 0 15,1-2 0-15,0 4 0 0,1-4 144 0,1 5-144 16,0-1 160-16,3-1-160 0,-5 4 192 0,2 0-192 0,2-1 0 16,0 0 0-16,-1 1 0 0,0 1 0 15,0 0 0-15,-1-1 0 0,-3 0 0 0,-1 3 0 0,-2-1 0 0,1 2 0 16,-1 0 0-16,1 1 0 0,-1 0 128 16,2 4-128-16,0 2 0 0,1-2 0 0,0-1 0 0,0 0 0 15,1 4 0-15,0 2 0 0,-1-1 0 0,0 3 0 16,0-3 0-16,3 3 0 0,1 2 0 0,0-1 0 15,-1-1 0-15,2 2 0 0,1-2 160 0,-2 1-32 16,-2 1 0-16,0 2 0 0,3 3 32 16,1-3 0-16,-4-1 0 0,2 0 0 0,0-4-160 0,3 2 160 15,-1 1-160-15,6-2 160 0,-1-2-32 0,3 4 0 16,3-2 0-16,2-3 0 0,-1 0-128 0,4 0 192 0,1 2-192 16,4 0 192-16,1-1-192 0,2 1 128 0,2-3-128 0,0 2 128 15,1-3-128-15,2 2 0 0,2-1 144 16,2 1-144-16,2 0 0 0,-3-2 0 15,3 3 0-15,2-4 128 0,-2 3-128 0,0-4 0 0,0 0 0 16,-2 2 0-16,2-4 0 0,0 0 0 0,2-2 0 0,-1 0 0 16,0 0 0-16,2 2 0 0,0-5 0 0,3 1 0 15,1-1 0-15,0-2 128 0,2 0-128 16,1 0 0-16,1-4 0 0,4 2 0 0,3-5 0 0,0 1 0 16,-1-4 0-16,-1-3 0 0,-2 3 0 0,1-4 0 15,1-3 0-15,1 2 0 0,-1 0 0 0,0-3 0 16,1-4 0-16,0 3 0 0,1-4 0 0,2 1 0 15,3-4 0-15,0-3 0 0,3-4 0 0,-4-2 0 16,-3 1 0-16,-2-1 0 0,-4-5 0 0,0 2 0 0,-2 2 0 16,0-1 0-16,-3-3 0 0,0 2 0 0,-1-4 0 0,-3 3 0 15,1-1 0-15,-1 0 0 0,-2 2 0 0,1-2 0 16,1 1 0-16,1-4 0 0,2-1 0 0,-4-1 128 16,-1-1-128-16,1-1 0 0,-1 0 128 0,-2 1-128 15,-2-1 160-15,-2 0-160 0,-2-2 336 0,-2-1-16 16,-1 1-16-16,-1-2 0 0,-2 0 96 0,-1 0 32 15,-4-1 0-15,-1 0 0 0,0-3 16 0,-1 3 0 16,-4-1 0-16,1-2 0 0,-1 3-176 0,0 1-16 16,-3 0-16-16,1 1 0 0,-2 3-32 0,0 4 0 15,0 1 0-15,-2 4 0 0,-5-4-80 0,-1 5 0 16,-1 4-128-16,-1 1 192 0,0 2-192 0,-2 3 0 16,-3 3 128-16,4 1-128 15,1 4-416-15,1 5-128 0,0-1-32 0,3 5-11584 0,1 7-2304 16</inkml:trace>
  <inkml:trace contextRef="#ctx0" brushRef="#br2" timeOffset="146135.34">3407 12563 16575 0,'0'0'1472'0,"0"0"-1168"16,0 0-304-16,-5-7 0 0,2-3 1184 0,3 10 176 0,0-9 48 0,1-3 0 16,2-2-880-16,1-3-160 0,-1-1-48 0,4-1 0 15,0-1 0-15,2-2-16 0,0-1 0 0,0-3 0 16,0 3 0-16,0-1 0 0,-1-3 0 0,3 4 0 16,-1-1 16-16,2 1 16 0,-2 1 0 0,0 3 0 15,3 2 64-15,-2-1 16 0,-2 2 0 0,0 4 0 16,0 3-32-16,-2-1 0 0,0 3 0 0,-7 7 0 15,0 0-144-15,10-1-48 0,-10 1 0 0,10 5 0 16,-4 5-192-16,1 3 0 0,-1 5 0 0,1 1 0 16,-1 3 0-16,0 0 0 0,1 3 0 0,-2 1 0 15,-3-2 0-15,1 4 0 0,2-4 0 0,-4 3 0 16,0-4 0-16,2-1 0 0,-1 1 0 0,1 1 0 16,-2-3 0-16,-1 2 0 0,-1 0 0 0,0 0 0 0,-1-7 0 15,2-2-160-15,-1 0 160 0,1-1-128 16,0-13-1264-16,4 9-240 0,-3 0-48 0,-1-9-9712 15</inkml:trace>
  <inkml:trace contextRef="#ctx0" brushRef="#br2" timeOffset="146594.75">3515 12367 21359 0,'0'0'944'0,"0"0"208"0,-9 0-928 0,9 0-224 0,0 0 0 0,0 0 0 16,-7 8 512-16,7-8 48 0,-5 7 16 0,3 3 0 15,-2-1-176-15,0 4-16 0,-1 3-16 0,-1 2 0 16,-2 1-144-16,0 3-32 0,1 5 0 0,-1-2 0 15,1 3 32-15,-1 0 0 0,2 5 0 0,-2 0 0 16,2-2 16-16,-2 0 0 0,3 5 0 0,0 1 0 16,1 0-48-16,0-3-16 0,0-1 0 0,2 3 0 15,1 0 48-15,-1 3 16 0,2-4 0 0,2 2 0 16,0 1-16-16,1-1 0 0,-1-3 0 0,3 3 0 0,0 0 16 16,0 0 0-16,2-3 0 0,0-3 0 0,2-1-32 0,0 0 0 15,1-6 0-15,2 0 0 0,-1 0-208 0,2-4 144 16,1 1-144-16,0-2 128 0,0-3 32 0,2 1 0 15,4-2 0-15,0-4 0 0,-1 1 48 16,1-1 16-16,2-3 0 0,-2 2 0 0,-1-5 16 16,2 3 0-16,-4 1 0 0,4-2 0 0,-1 1-240 0,4-2 144 15,2 5-144-15,0-6 128 0,1 0-128 0,2 0-256 16,2-1 64-16,1-2 16 16,-2 2-2032-16,3-2-416 0</inkml:trace>
  <inkml:trace contextRef="#ctx0" brushRef="#br2" timeOffset="147372.34">4557 13416 16575 0,'0'0'736'0,"-5"-7"160"0,5 7-720 0,0 0-176 0,-4-10 0 0,4 10 0 0,0 0 896 15,-2-6 160-15,2 6 32 0,0 0 0 16,0 0-192-16,0 0-16 0,0 0-16 0,0 0 0 0,0 0-368 0,0 0-80 15,-2 12-16-15,1 7 0 0,0 7-80 0,-1 2-32 16,0 6 0-16,-1 11 0 0,1 0-80 0,-1 5-16 16,-3 1 0-16,0 3 0 0,-2 4-16 0,0 4-16 15,-1 0 0-15,-2 0 0 0,-3-3-160 0,0-1 0 16,1-4 0-16,1-6 0 0,0-7 0 0,1-6 128 16,3-5-128-16,0-5 0 0,1-3 0 0,2-6-272 15,1-4 32-15,0-5 16 16,4-7-2048-16,0 0-416 0</inkml:trace>
  <inkml:trace contextRef="#ctx0" brushRef="#br2" timeOffset="147916.34">4291 13846 16575 0,'0'0'1472'0,"-9"3"-1168"0,-2 0-304 0,11-3 0 16,-6 7 1968-16,6-7 336 0,-3 10 64 0,3 2 0 16,0-12-1856-16,5 14-384 0,-5-14-128 0,10 9 0 15,1-3 128-15,1-3-128 0,-3-5 160 0,4-5-160 16,0-2 192-16,3-5-48 0,1-2-16 0,0-3 0 16,1-2-128-16,1-5 192 0,3 0-192 0,-3-4 192 15,1 0-192-15,2-6 160 0,1-2-160 0,1 1 160 16,-1 1-160-16,1-4 0 0,-2 3 0 0,0 3 0 0,-4 1 0 0,0 4 0 15,-1 2 0-15,-3 5 128 0,-2 5 32 0,-3 1 0 16,-1 5 0-16,-2 2 0 0,-6 9 0 16,0 0 0-16,9 0 0 0,-3 5 0 0,1 6-160 0,-3 6 0 15,-4 3 0-15,1 5 128 0,0 5-128 0,-1 4 0 16,-2 4 0-16,-2 9 0 0,-3 7 0 0,-2-1 0 16,-3-3 0-16,-2-1 0 0,-1 0 0 0,-1-5 0 15,1 1 0-15,-2-6 0 0,1-1 192 0,1-3 144 16,1-4 48-16,2-5 0 0,3-1 128 0,3-7 48 15,1-9 0-15,5-9 0 0,-4 11-240 0,4-11-32 16,0 0-16-16,0 0 0 0,0 0-80 0,3-11 0 0,2-4-16 16,4-4 0-16,3-6-176 0,2 1 0 15,0-4 0-15,4 4 0 0,-1-3 0 0,0 6 0 0,1 4-176 0,-1 2 176 16,-5 4 0-16,1 0-128 0,0 8 128 0,0 1 0 16,-3 6 0-16,0 3 0 0,0 3 0 0,-1 4-128 15,0 5 128-15,0 2 0 0,0 3 0 0,0 7-128 16,-2 3 128-16,0 2-128 0,-1-1 128 0,-1 1-128 15,1-2-128-15,-1-2-32 0,1-5 0 0,-1 1 0 32,1-7-480-32,-1-1-80 0,-1-3-32 0,0 1-12048 0</inkml:trace>
  <inkml:trace contextRef="#ctx0" brushRef="#br2" timeOffset="148342.88">5226 13879 22511 0,'0'0'992'15,"0"0"224"-15,0 0-976 0,-7 6-240 0,7-6 0 0,0 0 0 0,2 14 224 0,4-6 0 16,-6-8 0-16,11 9 0 0,1-5 80 0,0 0 16 15,1-4 0-15,1-1 0 0,1-2 0 0,1-1 0 16,-4-2 0-16,4-5 0 0,-1-1-176 0,1 2-16 0,1-4-128 0,-2 1 192 16,-1-2-64-16,0-2-128 0,-1 2 176 0,0 0-176 15,-3 0 192-15,-3 1-192 0,0 1 192 0,-3 3-192 16,-3-2 368-16,-1 5-48 0,0 7 0 0,-5-10 0 16,-3 3 64-16,-1 3 0 0,-2 4 0 0,-2 3 0 15,-2 0-384-15,-2 4 144 0,-1 5-144 0,-1 4 0 16,0 1 0-16,0 2 0 0,0 1 0 0,1 3 0 15,2 0 0-15,-1 0 0 0,2 0 0 0,2-1-144 16,2 3 144-16,2-4 0 0,0 5 0 0,4-2 0 16,3-4 0-16,0 0 0 0,5 2 0 0,2-2 0 15,0-1 0-15,4-2 0 0,4-2-144 0,1-2 144 32,1-2-576-32,3-4-32 0,1-2-16 0,2-5-7584 0,1-3-1520 0</inkml:trace>
  <inkml:trace contextRef="#ctx0" brushRef="#br2" timeOffset="148677.15">5827 13766 6447 0,'0'0'272'0,"0"0"80"0,-9 7-352 0,5 5 0 15,0 1 0-15,2 5 0 0,-1 1 3488 0,1 5 624 16,-1 0 128-16,1 3 32 0,-1-5-3376 0,-1 2-656 16,-1 4-240-16,1-4 144 0,2-3-144 0,-2-1 0 15,0-1 144-15,0-3-144 0,1-2 512 0,0-2 16 0,3-12 16 0,0 0 0 16,0 0 432-16,0 0 96 0,-4-8 16 0,3-1 0 16,1-6-64-16,1-3-16 0,0-1 0 0,2-3 0 15,0-2-496-15,2 1-112 0,1 0-16 16,0-3 0-16,6 2-176 0,-3 1-32 15,0 4-16-15,-1 1 0 0,1 1-160 0,0 3 0 0,0 2 0 0,1 4 0 16,-1-1-160-16,1 4-64 0,1 2-16 0,-1 2-9600 16,2 1-1920-16</inkml:trace>
  <inkml:trace contextRef="#ctx0" brushRef="#br2" timeOffset="149095.26">6165 13937 26207 0,'0'0'1152'0,"0"0"256"16,0 0-1136-16,0 0-272 0,0 0 0 0,0 0 0 0,0 0 0 0,15-2-192 15,-2 1 16-15,1-1 16 0,1-2 160 0,2-3 0 16,-1 2 0-16,1-4 0 0,-3 1 0 0,1-4 224 16,0 2-48-16,0 0-16 0,-1 1-160 0,-1-3 0 15,-3 0 144-15,-1 3-144 0,-1-3 128 0,-1 3-128 16,-7 9 128-16,2-12-128 0,-2 2 128 0,0 10-128 0,0 0 160 0,-8-9-160 16,-2 0 176-16,-1 6-176 0,-2 1 192 0,-4 3-192 15,-3 2 144-15,-2 4-144 0,-2 1 0 0,0 4 144 16,-1 6-144-16,0 0 192 0,-1 1-192 15,2 5 192-15,-1 4-192 0,4-1 0 0,2 1 0 16,2-4 0-16,5 3 0 0,5-6 0 0,2 0 144 0,5-1-144 16,4-1 176-16,6-2-48 0,3-3 0 0,5-3 0 15,4-6-128-15,5 0 0 0,7-2 0 0,6-3 0 16,3-4-352-16,2-4 0 0,0-7 0 0,1 0-7824 16,-1 0-1552-16</inkml:trace>
  <inkml:trace contextRef="#ctx0" brushRef="#br2" timeOffset="151706.81">6924 13750 19807 0,'0'0'880'0,"0"0"176"0,0 0-848 0,0 0-208 0,0 0 0 0,0 0 0 15,0 0 320-15,0 0 32 0,0 0 0 0,10 5 0 16,-1 1-96-16,-9-6 0 0,11 7-16 0,1-2 0 16,-1-3 32-16,1 1 16 0,-1-2 0 0,-1-1 0 15,0-2 160-15,2-1 16 0,1-1 16 0,1-2 0 16,1-2 32-16,-1 1 0 0,2-5 0 0,0-1 0 0,-2 2-224 0,-2 0-32 16,0-5-16-16,-1 2 0 0,-1-1 64 15,0 2 16-15,2-1 0 0,-2 0 0 0,-2-1-64 0,-1 2-16 16,1-3 0-16,-4 2 0 0,-2 1-240 0,-2 0 0 15,-2 3 0-15,-2-1 0 0,-2 2 0 0,-1-1 0 16,-2 3 0-16,-1 2 0 0,-3 2 0 0,-1 0-192 16,-2 3 48-16,-2 4 0 0,0 3 16 0,-2 2 0 15,-2 3 0-15,0 4 0 0,1 3 128 0,1 3-128 16,-3-2 128-16,4 1-128 0,1 0 128 0,3 1 0 16,1-2 0-16,2 3 0 0,2-4 128 0,3 0 48 15,3 2 16-15,1-4 0 0,1 1 144 0,2-3 48 16,2 1 0-16,3-2 0 0,0-2-48 0,3-1 0 0,4 0 0 15,0 0 0-15,2-3-176 0,3 0-32 0,1 1-128 16,1-4 192-16,1-2-32 0,2 3-16 16,0-4 0-16,1-2 0 0,0-1-144 0,1-2 0 15,1-2 0-15,2 1 0 16,4-1-512-16,1 0-128 0,-2-1-16 0,0 3-13088 0</inkml:trace>
  <inkml:trace contextRef="#ctx0" brushRef="#br2" timeOffset="152005.69">7590 13377 27871 0,'0'0'1232'0,"0"0"256"0,0 0-1184 0,0 0-304 0,5 12 0 0,0 1 0 0,3 1 0 0,-3 2 160 16,4 1-160-16,1 2 128 0,0 1-128 0,0 3 160 15,0 2-160-15,3 1 160 0,0 2-160 0,3-3 128 16,0 2-128-16,0-3 128 0,-1-4-128 0,1 2 0 16,-1-3 0-16,1-1 0 0,3 0 0 0,-1-2 0 15,-1-2 0-15,-3-1 0 0,-2-4-272 0,0 0-96 16,-2-3-16-16,-1-2 0 15,-9-4-1760-15,0 0-352 0,0 0-80 0</inkml:trace>
  <inkml:trace contextRef="#ctx0" brushRef="#br2" timeOffset="152289.9">7908 13320 22111 0,'0'0'1968'0,"-9"-4"-1584"0,-1 2-384 0,-1 1 0 16,3 2 2000-16,8-1 320 0,-7 9 64 0,3 0 16 15,1 2-1968-15,-3 3-432 0,-2 5 0 0,-3 3 0 16,-1 4 0-16,-2 6 0 0,-4 5 0 0,1 2 0 16,0 5 0-16,0-1 0 0,1 3 0 0,2-4 0 15,0 1 0-15,0-3 0 0,3-1 0 0,3-3 0 16,1-2 0-16,2-3 0 0,0-5 128 0,2 0-128 0,1-3 0 0,1-2 0 15,-1 0 0-15,2-2 0 16,0-7-320-16,2-3-112 0,-2-9-16 16,0 0-8384-16,0 0-1696 0</inkml:trace>
  <inkml:trace contextRef="#ctx0" brushRef="#br2" timeOffset="152542.19">8189 13438 9215 0,'0'0'400'0,"0"0"96"0,-9 8-496 0,1 2 0 15,0 4 0-15,2 5 0 0,1 4 5136 0,1 5 944 0,-1 5 176 0,0 0 32 16,0-4-5072-16,1 2-1024 0,0-1-192 0,0-3 0 15,2 2-368-15,-1-2 0 0,1 2 0 0,1-5 0 32,-2-2-576-32,2-2-112 0,1-6-32 0,0-1-11312 0</inkml:trace>
  <inkml:trace contextRef="#ctx0" brushRef="#br2" timeOffset="152945.43">8622 13450 31263 0,'0'0'1392'0,"-10"-3"272"0,0-2-1328 0,1 4-336 0,9 1 0 0,-12 4 0 0,1-2 128 0,-1 2-128 15,1 2 128-15,-2 6-128 0,-1-1 0 0,0 1 0 16,-1 1 0-16,-1 2-128 0,-3 1-96 0,-1 3-16 15,1-1 0-15,3 0 0 0,2-2-16 0,4-2-16 16,-2-3 0-16,6 0 0 0,0-2 272 0,3 5-128 16,2-5 128-16,5 1 0 0,2-2 0 0,2 1 0 0,-1-3 0 0,3 2 0 15,3-2 0-15,2 0 0 0,-1 2 128 0,0-2-128 16,0 2 320-16,-1-2-48 0,-2 2 0 0,0 1 0 16,-3-3 48-16,0 3 0 0,-2-3 0 0,0 4 0 15,-5-3-128-15,3 3-32 0,-4-2 0 0,-2 2 0 16,2-10 16-16,-6 11 0 0,-4 1 0 0,-2 0 0 15,0 0-16-15,-4 1 0 0,0 1 0 0,-4-4 0 16,-1 1-160-16,1-5 128 0,0 3-128 0,2-4 128 16,1 1-128-16,3-1-192 0,3-3 32 0,1-2 16 31,1-4-1680-31,1-3-336 0,2-1-64 0</inkml:trace>
  <inkml:trace contextRef="#ctx0" brushRef="#br2" timeOffset="153220.53">8931 13245 23039 0,'0'0'1024'0,"0"0"192"0,-10 4-960 0,3 1-256 16,1 8 0-16,1 5 0 0,1 3 1776 0,0 5 304 15,-5 4 64-15,1 2 16 0,-3-2-1760 0,1 6-400 16,-1 2 0-16,-1 2 0 0,2 3 0 0,0 0 0 16,-1-1 0-16,0-3 0 0,-1-1-176 0,0 1 176 0,2-3-192 0,1 0 192 15,0-2-400-15,3-3 16 0,-2-3 16 0,3-5 0 32,0 0-720-32,1-7-160 0,0-4-32 0,4-12-10288 15</inkml:trace>
  <inkml:trace contextRef="#ctx0" brushRef="#br2" timeOffset="153443.01">8486 13652 18431 0,'0'0'1632'0,"0"0"-1312"0,-4-5-320 0,4 5 0 0,0 0 3504 0,13-5 624 16,2-2 128-16,4 4 32 15,2 1-3440-15,3 0-672 0,4-5-176 0,2 2 0 0,3 0 0 0,4 0 0 16,1-1 0-16,2-1 0 16,-1-4-672-16,3 2-112 0,0 0-32 0,-4 3 0 15,-5-4-2320-15,-2 3-448 0,7 1-112 0,-9-2-16 0</inkml:trace>
  <inkml:trace contextRef="#ctx0" brushRef="#br2" timeOffset="153903.07">9508 13540 20559 0,'0'0'896'0,"0"0"208"0,0 0-880 0,0 0-224 0,-4-10 0 0,4 10 0 15,0 0 256-15,-1-8 0 0,1 8 0 0,0 0 0 16,-13-9-384-16,3 4-80 0,1 2-16 0,-1 1 0 16,-1 0 80-16,-3 2 16 0,-3 0 0 0,2 1 0 15,-2 2 384-15,-1-1 64 0,-1 2 32 0,2 2 0 16,-1-1 400-16,0 4 80 0,0 1 0 0,-1 4 16 16,-1-2-160-16,1 1-48 0,-2 2 0 0,4 0 0 15,-1 3-384-15,3-3-64 0,2-2-32 0,1 1 0 16,4 0-160-16,1 1 160 0,3-5-160 0,2 2 160 0,-1 0-160 15,3-2 0-15,3 1 0 0,1-4 0 0,-1 3 128 16,4-1-128-16,0 1 0 0,4-2 128 0,0 2 128 16,2-1 32-16,2 1 0 0,0 2 0 0,2-5 256 15,-1 5 48-15,1-2 16 0,-1 3 0 0,0 1-32 16,-2-3 0-16,-3 2 0 0,-1 1 0 0,0-1-208 0,-5-3-48 16,-1 2-16-16,-4-1 0 0,-1 0 16 0,-3 0 0 15,-2-3 0-15,-4 4 0 0,-3-5-192 0,-1 3-128 16,-3-5 192-16,-2 1-192 15,-2 0-224-15,-1-4-160 16,-3-3-16-16,1-5-15104 0</inkml:trace>
  <inkml:trace contextRef="#ctx0" brushRef="#br2" timeOffset="154080.84">8389 13188 41631 0,'-8'-14'1856'0,"4"8"368"0,0 1-1776 0,4 5-448 0,0 0 0 0,0 0 0 31,0 0-384-31,13 6-144 0,-1 3-48 0,0-2-11408 0,-1 4-2288 0</inkml:trace>
  <inkml:trace contextRef="#ctx0" brushRef="#br2" timeOffset="155527.87">4946 14683 22111 0,'0'0'976'0,"-9"-4"208"0,0-2-944 0,2 2-240 0,7 4 0 0,-8-4 0 0,8 4 1056 0,-6-4 160 15,6 4 48-15,0 0 0 0,0 0-912 0,0 0-176 16,0 0-48-16,0 0 0 0,-7 8-128 0,1 7 0 16,1 4 0-16,0 3 0 0,-2 4 0 0,1 2 0 15,-2 5 0-15,2 3-176 0,0-3 176 0,1 3 0 16,1-1 0-16,0-2 0 0,3-2 0 0,-2-2 0 15,2 0 160-15,1-6-160 0,1-3 448 0,2-2-16 16,0-4 0-16,3-5 0 0,-6-9 144 0,8 8 16 16,-1-6 16-16,3 0 0 0,0-5-32 0,2-8-16 15,-1-2 0-15,2-2 0 0,1-2-80 0,1-1-16 16,1-2 0-16,2-4 0 0,-2 1-240 0,1 0-48 0,0-4-16 16,1 3 0-16,1 1-160 0,1-1 0 0,-2 1 0 15,0 4 0-15,-2-1 0 0,1 2 0 0,-1 2 0 0,1 2-176 16,-2 2-128-16,-1 3-16 0,0-1-16 15,0 3 0 1,-1 3-640-16,-1 1-128 0,-1-1-32 0,-1 4-12736 0</inkml:trace>
  <inkml:trace contextRef="#ctx0" brushRef="#br2" timeOffset="155949.7">5711 14723 33279 0,'-18'0'1472'0,"7"3"320"0,-1 1-1440 0,4 5-352 0,-1 5 0 0,0 2 0 0,-3 3 0 0,1 3 0 15,-1 3 0-15,4 3 0 0,-1-2 0 0,1-1 0 16,0-2 0-16,2-1 0 0,-2-2 0 0,3-1 0 15,0-2 0-15,0-5-128 0,5-12 128 0,-6 10-128 16,1-3 128-16,5-7-128 0,0 0 128 0,0 0 0 16,-7-4 160-16,4-4-160 0,1 1 208 0,4-6-48 15,0-4-16-15,2 0 0 0,2-4-144 0,3 1 0 16,1 0 0-16,3-1 0 0,-1-3 0 0,1 3 0 16,3 0 0-16,2 5 0 0,-3 0 0 0,1 5 0 15,1 0 0-15,-1 5 0 0,2 1 0 0,0 5 0 16,0 4 0-16,-2 1 0 0,0 7 0 0,-1-1 0 0,-1 7 0 15,0 2 0-15,-3 4-256 0,-1 2 64 0,-1 6 0 0,-1 2 16 32,-2 4-368-32,-1-1-80 0,-1 0-16 0,-1-2 0 15,-1 0-208-15,1-7-48 0,-1-8-16 0,1-1 0 16,2-1-1200-16,-1-7-224 0</inkml:trace>
  <inkml:trace contextRef="#ctx0" brushRef="#br2" timeOffset="156228.84">6488 14675 21183 0,'0'0'1888'0,"0"0"-1504"0,-9 8-384 0,0-1 0 0,3 2 1856 0,-1 3 320 16,2 3 48-16,1 5 16 0,-1 6-1824 0,0-1-416 16,0 6 0-16,0-1 0 0,0-1 0 0,0 3 0 15,0 0 0-15,2 0 0 0,-3-2 128 0,1 1-128 16,0-2 0-16,1-4 0 0,0 0 0 0,0-3 0 16,2-2-176-16,1-6 176 15,-1-6-2080-15,2-8-304 0,0 0-64 0</inkml:trace>
  <inkml:trace contextRef="#ctx0" brushRef="#br2" timeOffset="156736.47">7038 14706 11055 0,'0'0'976'0,"0"0"-784"0,-2-8-192 0,-3-1 0 0,1 3 5072 0,0-2 976 0,4 8 192 0,-5-5 32 15,-3 1-5088-15,8 4-1024 0,-10-1-160 0,1-2 0 16,0-2 0-16,-1 3 0 0,0-2 0 0,-3 1 0 0,-1 5 0 16,-1 0 0-16,-2 1 0 0,0 6 0 0,-1 2 0 0,-1 3-176 15,0 1 176-15,0 1-192 0,-2-4 192 0,4 1 0 16,0 2 0-16,2 2 0 0,-2 1 0 0,2 1-128 15,2 2 128-15,2 2 0 0,4 0 0 0,1-1-128 16,2-1 128-16,1 2 0 0,-1-4 0 0,4-1-128 16,0-4 128-16,1-3 0 0,-1-11-128 0,0 0 128 15,8 12-128-15,-8-12 128 0,10 2 0 0,0-3 272 16,0-5-32-16,2 1-16 0,0-3 160 0,4-3 48 16,0-1 0-16,3 2 0 0,-1-4-112 0,0 1 0 15,1 2-16-15,-3-1 0 0,-2 5-80 0,-1 0-16 16,-2 5 0-16,1 2 0 0,-2 2 32 0,0 5 0 15,-2-2 0-15,-1 8 0 0,0-1-240 0,-2 6 0 0,-1 1 0 0,-4 8 0 16,-3 5 0-16,1 5 0 0,-2 2 0 16,-3 3 0-16,0 0-192 0,-5-1 192 0,-2-1-192 0,0-2 192 15,0-5-128-15,-1 0 128 0,1 0 0 0,1-6 0 16,2-1-208-16,2-6 64 0,2-1 16 0,3-1 0 31,1-2-1312-31,3-2-256 0,4-4-48 0,0-1-8000 0,-4-9-1600 0</inkml:trace>
  <inkml:trace contextRef="#ctx0" brushRef="#br2" timeOffset="157130.09">7506 14688 30399 0,'-10'-3'2704'0,"1"3"-2160"16,0 0-544-16,9 0 0 0,-9 4 1232 0,3 5 144 15,3 2 32-15,-1 6 0 0,1 2-1408 0,-1 4-128 16,0 1-112-16,1 2-16 0,1 3 80 0,1 5 16 16,-1 0 0-16,0 1 0 0,-1-1-96 0,1-2-32 15,-1 0 0-15,6-3 0 0,-1-6 288 0,1-2-160 16,1-2 160-16,-1-2-128 0,0-4 128 0,-3-13 128 0,0 0-128 15,0 0 176-15,13 5 192 0,-3-5 32 0,-10 0 16 0,11-9 0 16,1-6 272-16,-2-2 48 0,0-2 16 0,2-3 0 16,-2-6-304-16,0 2-48 0,-1-5-16 15,0 1 0-15,-2 0-240 0,0-1-144 0,-2 0 160 0,0 4-160 16,0 1 0-16,-4 3 128 0,0 1-128 0,1 4 0 16,0 2-176-16,-2 2-80 0,-1 6 0 0,1 8-16 31,-3-10-240-31,3 10-64 0,0 0 0 0,-6-4 0 15,0 2-1328-15,6 2-272 0,-8 2-48 0</inkml:trace>
  <inkml:trace contextRef="#ctx0" brushRef="#br2" timeOffset="157582.84">7974 14805 21183 0,'0'0'1888'0,"0"0"-1504"15,-3-5-384-15,3 5 0 0,0 0 2624 0,0 0 448 16,13 0 80-16,2 1 32 0,0 4-2800 0,3-1-576 16,3-3-96-16,-1 0-32 0,2-1 320 0,0-1 0 15,1-1 0-15,1-3 0 0,-1-3 0 0,1 2 0 16,1-7 0-16,-3 4 0 0,1-4 0 0,-1 1 0 0,-2 1 0 15,1-1 0-15,-1 0 256 0,-1 3-32 16,-2-2-16-16,-3 2 0 0,-3-4 128 0,-2 2 32 0,-3 3 0 0,-2-2 0 16,-4 0 0-16,-1-2 0 0,-2 4 0 0,-3-3 0 15,-6 1 0-15,-4 1 0 0,-4-3 0 16,-6 5 0-16,-1 6-176 0,-3 1-16 16,-1 1-16-16,0 4 0 0,-2 7-160 0,-2 4 0 0,1 6 0 0,4 1 0 15,-5 3-144-15,5 2 144 0,2 4 0 0,1 3 0 16,2-2-128-16,4 0 128 0,2-2 0 0,3 4 0 15,2-1 0-15,6-1 0 0,6-1 0 0,5-5 0 16,4 1 0-16,5-3 144 0,5 2-144 0,3-7 192 16,4-2-192-16,7-3 0 0,5-5 144 0,4-2-144 15,5-4 0-15,6-4-208 0,4-4 16 0,8-9 16 16,3-5-2112 0,-1-3-416-16</inkml:trace>
  <inkml:trace contextRef="#ctx0" brushRef="#br2" timeOffset="160171.87">4135 13440 10127 0,'-6'-5'896'0,"-3"0"-704"15,1-3-192-15,2 2 0 0,1 0 1952 0,5 6 352 16,-8-10 80-16,-1 4 16 0,3-2-1248 0,-2 3-240 15,1 0-48-15,-1-1-16 0,2 1-112 0,-1 0-32 0,2-4 0 0,5 9 0 16,-8-7 112-16,2 4 16 0,6 3 0 0,0 0 0 16,-6-7-128-16,6 7 0 0,0 0-16 0,0 0 0 15,0 0-192-15,0 0-48 0,-7 10 0 0,4 6 0 16,-1 3-192-16,1 2-32 0,1 6-16 0,0 5 0 16,2 8-16-16,-2 2-16 0,2 7 0 0,-1-1 0 15,-2 4-48-15,1 7 0 0,-1 2 0 0,0 6 0 16,2 3 0-16,0 4-128 0,0 3 192 0,-2 3-64 15,1-4-128-15,-2-1 128 0,-1 0-128 0,1-1 128 16,-3-3 16-16,4-2 0 0,-1-3 0 0,0-2 0 16,0-3 176-16,0-4 16 0,-1 0 16 15,0-4 0-15,0 0-160 0,-1-4-48 0,-1-1 0 0,2-3 0 16,0-4-144-16,0-2 128 0,3-1-128 0,-3-1 128 16,1-1-128-16,1-2 0 0,1 0 0 0,0-5 128 15,2 1-128-15,0-7 0 0,2-2 144 0,-1-2-144 0,1-4 0 16,1-1 144-16,2 0-144 0,0-6 0 0,-5-8 0 0,9 6 0 15,-9-6 0-15,13 0 0 0,0-3 128 0,-1-1-128 16,0-1 0-16,3 0 0 0,0-4 0 0,3 1 0 16,1-3 0-16,3 2 0 0,3-4 128 15,2 0-128-15,1 4 0 0,3-3 0 0,3 2 0 0,-3 1 0 16,0 1 0-16,-2 0 0 0,2 2 0 0,0 0 0 16,1 2 0-16,4 1 0 0,-1 2 0 0,3 0 0 15,1 0 0-15,1 1 0 0,2 2 0 0,3 2 0 16,0 0 0-16,1 1 0 0,-1-5 0 0,-3 0 0 15,0-4 0-15,0 3 0 0,2-2 0 0,1 1 0 16,-1-1 192-16,3 3-192 0,1-2 160 0,2 0-160 0,-1 4 128 0,1-1-128 16,-7 0 128-16,3 2-128 15,-1 5 0-15,2-1 128 0,0-3-128 0,2-1 0 0,5 0 0 16,1-3 0-16,4-3 0 0,-2 1 0 0,-2-1 0 0,-1 0 0 16,1-5 0-16,2 2 0 0,2 1 0 0,1-2 0 15,2 5 0-15,-2-1 0 0,-2 2 0 16,1 1 0-16,-2 1 0 0,-3 0 0 0,0 1 0 0,-1 0 0 15,1 2 0-15,1-1 0 0,4-1 0 0,-3 1 0 16,-3-2 0-16,-1 0 0 0,2-1 0 0,-5-1 0 16,0 0 0-16,0-1 0 0,3 1 0 0,3 1 0 15,2 0 0-15,-2-1 0 0,-3 0 0 0,-1-1 0 16,0 1 0-16,-1 1 0 0,-2 0 0 0,0 0 0 16,0-1 0-16,2 1 0 0,1 0 128 0,-2 0-128 15,-1 0 0-15,-1-3 0 0,-2 2 0 0,-3 1 0 16,-1 0 0-16,-2 1 0 0,-1-1 0 0,0 0 0 0,-1 0 0 15,1 0 0-15,2 0 144 0,-2 0-144 0,2 0 144 16,-3 3-144-16,-1-2 192 0,-3 2-192 0,-4-1 144 16,0 1-144-16,-1 0 0 0,2 4 144 0,-4-3-144 0,1-1 128 15,-3 2-128-15,-1 3 128 0,-1-4-128 0,-1 4 0 16,0 2 0-16,-1 2 0 0,-1-3 0 0,-1 3 0 16,-3-5-192-16,2 2 192 0,0-2 0 0,-1 2 0 15,-2-3 0-15,0 3 0 0,0 0 0 0,0 2 0 16,0-3 0-16,-2 2 0 0,0-2 0 0,-2-1 0 15,-10-7 0-15,11 8 0 0,-4-3 0 0,-7-5 0 16,0 0 0-16,11 2 0 0,-11-2 192 0,0 0-64 16,0 0 0-16,9-1 0 0,-9 1 48 0,8-4 0 15,1-1 0-15,-3-2 0 0,-1 0-48 0,0 2-128 0,-1-5 192 16,0 1-64-16,-2-1-128 0,3 0 0 0,-2 1 0 0,2-5 0 16,-1 0 0-16,0 0 0 0,-2-4 0 15,1-2 0-15,-1-1 0 0,3 0 160 0,-2-1-160 0,3-6 160 16,-1-1-160-16,2-4 128 0,0-1-128 0,2-3 128 15,0-6-128-15,1-2 0 0,2-2 0 0,0-1 0 16,2-3 0-16,2 0 0 0,-1 0-144 0,1 2 144 16,0 2-128-16,-1-3 128 0,1 3-192 0,1 0 192 15,2-3 0-15,1 0-128 0,-1-2 128 0,0 1 0 16,-2 0 0-16,0 1-160 0,-1-1 160 0,4-1-128 16,-1-2 128-16,2-1-192 0,-2-1 192 0,-1 1-192 15,-2 1 192-15,2-2-192 0,2 1 192 0,1 1-192 16,2-2 192-16,-3 2 0 0,0 2-144 0,1 4 144 15,-2-1 0-15,-2 1 0 0,-1 6 0 0,-1-2 0 16,-1 3 0-16,-1 3 0 0,-1-1 0 0,0 3 0 0,-2 3 144 16,-1 0-144-16,-3 4 160 0,2 3-160 0,-1 6 0 15,2 0 0-15,-4-3 0 0,2 4 0 0,-2 0 0 0,-1-1-128 16,-3 6 128-16,1 2 0 0,1-3-192 0,1 2 192 16,0 3-192-16,-1-3 192 0,0 0 0 0,-2 4-128 15,1-1 128-15,0 3 0 0,1-2 0 0,-3 9 0 16,3-5 0-16,0-4 0 0,-3 9 0 0,0 0 128 15,3-7-128-15,-3 7 144 0,3-5-144 0,-3 5 0 16,0 0 0-16,0 0 0 0,0 0 0 0,0 0 0 16,0 0 0-16,0 0 0 0,0 0 0 0,0 0 0 15,0 0 0-15,0 0 0 0,0 0-128 0,-6 7 128 0,6-7 0 16,-9 10 0-16,0-6 0 0,0 2 0 16,-2 2 0-16,2-3 0 0,-4 1-128 0,2 2 128 0,-2-3 0 0,0 1 0 15,2 3 0-15,-7-5 0 0,0 1 0 0,1 1 0 16,-1-2 0-16,-3 1 0 0,0-1 0 15,-2 0 0-15,-1-3 0 0,1 2 0 0,-1-2 0 0,-2 1 0 16,-5-2 128-16,-1-1-128 0,-3 2 0 0,-1 1 128 16,-1 0-128-16,2 1 128 0,-1 0-128 0,0 0 128 15,0 0-128-15,1-2 0 0,0 0 0 0,1 2 128 16,0 0-128-16,-1 1 0 0,1-2 0 0,-1 0 0 16,-6-1 128-16,-1 1-128 0,0-1 0 0,1-2 128 15,2-2-128-15,1-2 0 0,0-3 0 0,0 5 0 16,2-4 0-16,-2 0 0 0,1 0 0 0,-2-2 0 15,-2 4 0-15,-1 1 0 0,-5-2 0 0,0 2 0 0,-1-2 0 16,0 5 0-16,3-2 0 0,-1 2 0 0,1-2-128 16,-2 6 128-16,0-2 0 0,-2 2 0 0,-3-2 0 0,-4 0 0 15,-1 2 0-15,1-1 0 0,2 0 0 0,1 0 0 16,0 2 0-16,-2-2 0 0,-1 0 0 0,-4 0 0 16,-1 2 0-16,0-1 0 0,1-2 0 0,2 1 0 15,2 0 0-15,0 0 0 0,0 0 0 0,1 0 0 16,-4 1 0-16,-1-3 0 0,-2 2 0 0,3-2 0 15,6 0 0-15,1 0 0 0,1-1 0 0,1 0 0 16,2-1 0-16,-2 2 0 0,-2 0 0 0,-1 0 0 16,-2 2 0-16,3 0 0 0,1 1 0 0,2 2 0 0,0 0 0 15,1 2 0-15,1 2 0 0,-1 3 0 16,-3-3 0-16,-2 3 0 0,-5-4 0 0,4 2 0 0,3-1 0 16,1 1 0-16,3-3 0 0,-1 2 0 0,2-3 0 15,2 4 0-15,1-5 0 0,-3 1 0 0,-3 1 0 0,1-3 0 16,2-3 0-16,2-1 0 0,1-1 0 0,2-1 0 15,3 1 0-15,0 1 0 0,2 1 0 0,6-1 0 16,-1 2 192-16,2-1 16 0,-2 1 0 16,1 1 0-16,2-2-16 0,0 1 0 0,0-1 0 0,1 3 0 15,-1-2-192-15,2 1 128 0,0-3-128 0,2 1 0 16,2 0 0-16,2 2 0 0,1-1 0 0,-3 0 0 16,3-4 0-16,2 2 0 0,0 2 0 0,1 0 0 15,-2-1 0-15,4 2 0 0,-2 0 0 0,2-2 0 16,2 0 0-16,0 2 0 0,1 0 0 0,1 2 0 15,0-2 0-15,-1 0 0 0,0 0 0 0,1 1 0 16,0 0 0-16,-1-1 0 0,1-2 0 0,-2 0 0 16,-1-1 0-16,0 0 0 0,2 0 0 0,-1 0 0 0,1 0 0 0,-1 0 0 15,1 0 0-15,0 0 0 0,-1 0 0 0,2-1 0 16,1 0 0-16,9 1 0 0,-9-3 0 0,3 2 0 16,6 1 0-16,-9-3 0 0,1 2 0 0,8 1 0 15,-9-1 0-15,9 1 0 0,0 0 0 0,0 0 0 16,0 0 0-16,-9-2 0 0,9 2 0 0,0 0 0 15,-8 0 0-15,8 0 0 0,0 0 0 0,0 0 0 16,0 0 0-16,0 0 0 0,-8 3 0 0,8-3 0 16,0 0 0-16,0 0 0 0,0 0 0 0,0 0 0 0,-6 8 144 0,2-2-144 15,4-6 128-15,-4 14-128 16,0 1 0-16,2 0 128 0,-1-1-128 0,0 3 0 0,2-2 0 16,-4 0 0-16,0 2 0 0,0-1 0 0,0 0 0 15,-1-1 0-15,-1-1 0 0,1 1 0 0,-2-1 0 16,2 1 0-16,-4-1 0 0,2-3 0 0,-3 0 0 0,0-3 0 15,1 1 0-15,0-4-224 0,-1 0 48 0,-1-3 16 32,2 5-1312-32,0-6-256 0,0-4-48 0,1-3-14544 0</inkml:trace>
  <inkml:trace contextRef="#ctx0" brushRef="#br4" timeOffset="178813.14">28340 6041 3679 0,'0'0'320'0,"0"0"-320"0,-12-4 0 0,2 1 0 16,0 1 1600-16,-1 1 256 0,-1-2 64 0,-1 1 0 15,4-5-800-15,1 3-160 0,-1 2-16 0,0-1-16 16,0 1-96-16,0-1-32 0,9 3 0 0,0 0 0 16,-8 0-176-16,1 3-48 0,7-3 0 0,0 0 0 15,-7 6-96-15,7-6-32 0,-6 6 0 0,1 6 0 16,0-3 96-16,1 3 16 0,0 4 0 0,0 0 0 15,-1 0 16-15,0 1 16 0,-1 2 0 0,0 2 0 16,0-2 64-16,-1 5 16 0,-2 1 0 0,0 1 0 16,1 4-160-16,1 3-16 0,-2 2-16 0,0 2 0 15,1 1-128-15,1 2-32 0,-1 6 0 0,2-5 0 0,1-1-64 16,0-1-32-16,1-3 0 0,1 0 0 16,2-2 144-16,0-2 16 0,-1 0 16 0,5-2 0 0,1 0-144 0,1-1-48 15,1 1 0-15,3-4 0 0,0-2-80 0,2 4-128 16,1-4 176-16,1 1-176 0,1-3 144 0,2-3-144 15,1 0 0-15,0 0 144 0,2-2-144 0,-1-2 0 16,-1 0 144-16,1-2-144 0,1 1-128 0,-2-3-112 16,1-3-16-16,0 1 0 15,-1-3-2112-15,-1-1-448 0,-3-1-64 0</inkml:trace>
  <inkml:trace contextRef="#ctx0" brushRef="#br4" timeOffset="179381.87">29021 6095 10127 0,'0'0'896'0,"0"0"-704"0,0 0-192 0,0 0 0 0,0 0 1360 0,0 0 240 16,0 0 64-16,0 0 0 0,0 0-800 0,0 0-160 15,0 0-16-15,0 0-16 0,11 7-96 0,-2-3-32 16,3 1 0-16,-2 2 0 0,0 1 160 0,3 5 16 16,0-1 16-16,1 2 0 0,3 3-32 0,0 3-16 15,1 3 0-15,-2 1 0 0,-1 4-176 0,-2-1-16 0,0 5-16 0,-3-2 0 16,1 1 80-16,-2-1 16 15,-4 2 0-15,1 0 0 0,-1-2 64 0,-2 3 32 0,-3 0 0 16,0 2 0-16,0-1-96 0,-2-1 0 0,-3-2-16 0,-2 4 0 16,-1 2-240-16,-1 1-64 0,-3-2 0 0,0-3 0 15,-2 2-112-15,0-2-16 0,-3-1-128 0,1 1 192 16,-1 0-192-16,2-3 176 0,1-3-176 0,-1-4 160 16,-2 3-160-16,6-7 128 0,-2-3-128 0,1-4 128 15,6 1-128-15,1-6 0 0,5-7 0 0,0 0 0 31,0 0-1792-31,0 0-384 0</inkml:trace>
  <inkml:trace contextRef="#ctx0" brushRef="#br4" timeOffset="180596.16">27972 6604 10591 0,'0'0'464'0,"0"0"112"0,-10-4-576 0,1-1 0 0,3 1 0 0,6 4 0 15,-9-5 592-15,3 1 16 0,6 4 0 0,0 0 0 16,-8-7 176-16,8 7 48 0,-5-5 0 0,5 5 0 16,0 0 112-16,0 0 16 0,0 0 16 0,0 0 0 15,0 0-192-15,0 0-32 0,0 0-16 0,8-6 0 16,-8 6-112-16,11-5-32 0,2 3 0 0,2 1 0 0,3 1-32 0,1 2-16 16,2 3 0-16,6-4 0 0,4-2-96 0,3 2-32 15,3 1 0-15,2 0 0 0,3 3-96 16,1 3 0-16,3-3-16 0,-5 0 0 0,-3 0-16 0,0 0 0 15,0-2 0-15,-1-2 0 0,-3 2-32 0,3 0-16 16,0 0 0-16,0 2 0 0,-1-2-112 0,-1-1-128 16,0 3 176-16,-1 0-176 0,-2-1 176 0,-2-1-176 15,-3 2 160-15,-3 1-160 0,-1-1 224 0,-4-1-48 16,0 2-16-16,-2 0 0 0,-2-4 32 16,0 1 0-16,0 0 0 0,-2 1 0 0,-3 1-64 0,-1-1 0 15,0-3 0-15,0 2 0 0,-9-3-128 0,9 2 192 16,-9-2-192-16,11 0 192 0,-11 0-192 0,0 0 192 0,0 0-192 0,0 0 192 15,0 0-64-15,0 0-128 0,0 0 192 16,0 0-64-16,0 0 176 0,0 0 16 0,0 0 16 0,0 0 0 16,0 0-144-16,-9-2-48 0,0-1 0 15,-3 2 0-15,-2-3-144 0,-2-1 0 0,1 1 0 0,-1 1 128 16,-2 0-128-16,-1-1 128 0,-2-2-128 0,0 1 128 16,-3 1-128-16,-2-2 0 0,-2 2 0 0,-3 0 128 15,0 1-128-15,-2 1 0 0,-1-1 0 0,1 0 0 16,-2 1 0-16,2 1 0 0,1 1 0 0,1-1 0 15,-1-1 0-15,0 1 0 0,0 0 0 0,1 0 0 16,-1-1 0-16,0 0 0 0,-1-2 0 0,-1 0 0 16,-3 0 0-16,4 2 0 0,2-1 0 0,2 2 0 15,1 0 0-15,1 1 0 0,3-3 0 0,1 2 0 16,3-2 0-16,2 2 0 0,0 0 0 0,3 1 0 16,2 0 0-16,3 0 0 0,10 0 0 0,-7 0 0 0,7 0-128 15,0 0 128-15,0 0 0 0,0 0 0 0,0 0 0 0,10 5-176 16,3 0 176-16,3-2-128 0,3-2 128 0,7-1 0 15,4-3-144-15,7 1 144 0,4-3 0 0,6 1 0 16,1 0 0-16,3 2 0 0,-2-2 0 0,2 1 0 16,0 6 0-16,0-3 0 0,0-4 0 0,2 1 160 15,3 2-16-15,-1 0 0 0,-1-2 96 0,-3 3 16 16,-3 0 0-16,-7 2 0 0,-4 1-256 0,-1 1 176 16,-3 0-176-16,-4-1 160 0,-4-1-160 0,-2 1 0 15,-4 0 0-15,-2 1 128 0,-3 1-128 0,-2-1 0 16,-5 0 0-16,-7-4 128 0,0 0-128 0,0 0 160 15,0 0-160-15,0 0 160 0,-9 13-32 0,-2-4-128 16,-5-1 192-16,0-1-64 0,-3 0-128 0,-4-1 160 0,-6 0-160 16,-2 2 160-16,-1-2-160 0,-6-1 128 15,-5 0-128-15,-5-2 128 0,-6-3-128 0,-2 0 0 0,-2-2 0 16,-1 2 0-16,1 2 0 0,1 0 0 0,1-1 128 0,1 2-128 16,0-1 0-16,2 1 0 0,2 0 0 0,4-1 0 15,4 2 0-15,6 0 0 0,7 5 0 0,3-4 0 16,3 0 0-16,5-1 0 0,5 1 0 0,14-5 0 15,0 0-160-15,0 0 160 0,0 0 0 0,12 3-144 16,5-3 144-16,8-1-192 0,10-1 192 0,7-1-192 16,7-1 192-16,5 1 0 0,2-1 0 0,-1-1 0 15,-1-4 0-15,-2 2 0 0,-2-3 0 0,-2 4-128 16,0-2-64-16,-1 3 0 0,-4 1 0 0,-5 1 0 16,-1-3-1808-16,-5 3-368 15,-6-1-80-15</inkml:trace>
  <inkml:trace contextRef="#ctx0" brushRef="#br4" timeOffset="181078.92">28199 6029 3679 0,'0'0'320'0,"0"0"-320"15,0 0 0-15,0 0 0 0,0 0 2496 0,0 0 448 0,-3-11 64 0,3 11 32 16,0 0-1552-16,0 0-304 0,0 0-64 0,0 0-16 16,0 0-208-16,0 0-32 0,0 0-16 0,0 0 0 15,-10 2-256-15,1 6-48 0,-2 0-16 0,3 7 0 16,0 3 176-16,-1 1 48 0,1 1 0 0,-3 7 0 16,2 2-112-16,-2 5-32 0,0 3 0 0,-1 1 0 15,1 2-272-15,3 0-48 0,-5 4-16 0,4 3 0 16,1 1-80-16,-1-3-32 0,0-1 0 0,1-3 0 0,1-3-160 15,4-1 128-15,0 0-128 0,5-3 128 0,2-1-128 16,2 0 192-16,3-1-192 0,3-3 192 0,-1 1-192 0,4-2 128 16,4-2-128-16,5-3 128 0,4-2-128 0,4-2 0 15,1-3 0-15,5-5 0 16,4 1-1440-16,2-6-224 0,1-4-32 16</inkml:trace>
  <inkml:trace contextRef="#ctx0" brushRef="#br4" timeOffset="181503.08">29036 5944 13823 0,'0'0'1216'0,"0"0"-960"0,0 0-256 0,0 0 0 15,0 0 1248-15,0 0 208 0,0 0 32 0,0 0 16 16,2 15-272-16,0-1-48 0,2-1-16 0,2 2 0 0,3 6-208 0,4 3-64 15,-2 0 0-15,3 7 0 0,2 2-320 16,1 2-64-16,4 3 0 0,-2 3-16 0,1 5-32 0,-1 1 0 16,-2 2 0-16,-1 1 0 0,1-4-80 0,-5 1 0 15,-3 1-16-15,-2-5 0 0,-2-3-32 0,-5-2 0 16,-3-6 0-16,-2 1 0 0,-2 1-48 0,-4-1-16 16,-1-6 0-16,-2-2 0 0,0-5-272 0,-2-1 0 15,0 1 128-15,-1-4-128 16,0-2-1440-16,0-4-352 0,-1-2-64 0,0-6-11264 0</inkml:trace>
  <inkml:trace contextRef="#ctx0" brushRef="#br4" timeOffset="181819.44">27925 6540 13823 0,'0'0'1216'0,"-10"4"-960"0,10-4-256 0,0 0 0 16,-6 6 1472-16,6-6 240 0,0 8 48 0,5 1 16 15,4-3-624-15,5 1-128 0,4-5-32 0,8 0 0 16,7-2 352-16,11-3 80 0,6-5 16 0,11 3 0 0,7 3-288 0,5-2-48 15,-4-1-16-15,2 2 0 0,-1-2-384 0,0 4-96 16,0 3-16-16,-4 0 0 0,-2 0-352 16,-10 3-80-16,-4 3-16 0,-6 2 0 0,-3 5-368 0,-4 2-80 15,-3-2-16-15,-2 3-10016 16,-1 0-2016-16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56:02.81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FFFF"/>
    </inkml:brush>
    <inkml:brush xml:id="br4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4439 331 3679 0,'0'0'160'0,"0"0"32"0,0 0-192 0,0 0 0 16,0 0 0-16,0 0 0 0,0 0 1600 0,0 0 288 15,0 0 48-15,0 0 16 0,0 0-896 0,0 0-176 0,0 0-48 16,0 0 0-16,0 0-192 0,0 0-64 0,0 0 0 0,-5 12 0 15,-5-7 128-15,1 0 0 0,-3 1 16 0,-3-3 0 16,0-1-144-16,-6-1-48 0,2 2 0 0,-5 0 0 16,-3-2-48-16,-1 1-16 0,-1 3 0 0,-3-1 0 15,-8-2-32-15,-2 0-16 0,-4 1 0 0,-2 2 0 16,-4 0-32-16,22-1 0 0,-4 2 0 0,-4 3 0 16,-3-2-32-16,-4 4-16 0,-8-4 0 0,1 2 0 15,-1-1-32-15,-45 6-16 0,15 0 0 0,13-5 0 16,8 1-128-16,0-4-32 0,2 1 0 0,-3-2 0 15,-3 0-128-15,3 2 0 0,5-2 144 0,2 0-144 16,1 3 0-16,4-2 0 0,4-2 0 0,3 1 0 16,-5 2 0-16,4-3 144 0,0-1-144 0,6 1 0 15,3 0 192-15,4-3-192 0,3-1 192 0,3 2-192 16,1-2 256-16,5 2-48 0,2-2-16 0,4 3 0 0,3-2 48 16,-1 1 0-16,1 1 0 0,2 2 0 0,9-5-112 0,0 0 0 15,-9 5-128-15,4 5 192 0,0 0-192 0,2 4 0 16,1 0 0-16,2 2 0 0,1-1 0 0,2 5 0 15,-1 2 0-15,2 1 0 0,0 2 0 0,4 6 0 16,2 2 144-16,-1 4-144 0,-2-1 208 0,2 8-32 16,0 0-16-16,1 7 0 0,0 2-32 0,2 2-128 15,-1-2 192-15,1 7-64 0,-2 5-128 0,0 2 0 16,1 5 144-16,0-1-144 0,-1 0 0 0,-1 3 128 16,0 1-128-16,-1 2 0 0,0 6 0 0,0-2 0 15,-2 2 0-15,0 1 128 0,0-3-128 0,-3 4 0 16,0 4 0-16,-1 1 0 0,2 3 144 0,0-3-144 15,1-1 192-15,-2 2-192 0,-1 1 192 0,1 1-192 16,-1-3 192-16,2 1-192 0,-1-1 176 0,-1 0-176 0,2-1 160 0,-4 4-160 16,0 2 192-16,0 1-64 0,-4-6-128 0,2 1 192 15,-2 1-16-15,0-1-16 0,-2 0 0 0,3-2 0 16,-2-3-32-16,-1 0 0 0,-2-2 0 0,2 0 0 16,1 0 0-16,0 3-128 0,-3-4 192 0,0 3-64 15,-1-1 0-15,0 1-128 0,3-1 192 0,-1 4-64 16,-4-3-128-16,0-1 0 0,-1-1 0 0,1-3 128 15,0 0-128-15,0-1 192 0,1 0-192 0,0-5 192 16,0-3-192-16,2-4 192 0,3-4-192 0,-2-2 192 16,-1-5-192-16,0 0 128 0,1-3-128 0,-1-1 128 15,0 1-128-15,1-2 128 0,0-3-128 0,1 1 128 16,-2-2-128-16,2 6 0 0,-3-2 0 0,0 0 0 0,0-3 128 16,1 1-128-16,-1-8 0 0,0 1 128 0,-3-3-128 0,3-4 0 15,0-3 0-15,-1-2 0 0,-1-3 128 0,1 1-128 16,1-5 0-16,0-3 128 0,0-2-128 0,1-2 0 15,1-1 0-15,0-1 128 0,1-4-128 0,1 1 0 16,0-2 0-16,1-2 128 0,4-8-128 0,0 0 0 16,-2 11 0-16,0-3 128 0,1 2-128 0,1-10 0 15,5 9 144-15,1 0-144 0,-6-9 192 0,13 5-48 16,1 1 0-16,3 2 0 0,2-4-144 0,1 1 192 16,0-3-192-16,5 3 192 0,1-1-192 0,6-1 128 15,4 0-128-15,2 0 128 0,6 0-128 0,5-2 0 16,6 0 144-16,3 0-144 0,1 2 128 0,-3-1-128 0,-1 1 160 15,2 1-160-15,2 1 144 0,0-1-144 0,0-2 128 0,3 2-128 16,2 2 128-16,-5-2-128 0,-3-3 128 16,-2 1-128-16,-5-2 0 0,-2 0 128 0,-3-2-128 0,-5 1 0 15,-5-3 0-15,-3 1 0 0,-6 0 0 16,-6 2-176 0,-1-1-2208-16,-18 2-448 0</inkml:trace>
  <inkml:trace contextRef="#ctx0" brushRef="#br0" timeOffset="1581.12">754 6694 23039 0,'-10'6'2048'0,"-2"1"-1648"0,-1-6-400 0,6-2 0 31,-5-3-384-31,1 0-176 0,-2-1-16 0,1 1-16 0,-2-3 352 0,1 0 80 0,0 4 16 0,-8-9 0 16,4 3 304-16,4 0 64 0,4 4 16 0,3-2 0 16,0 0 144-16,6 7 48 0,-4-7 0 0,4 7 0 0,-4-9-112 0,4 9 0 15,0 0-16-15,0 0 0 0,0 0 64 0,10-4 16 16,2 4 0-16,4 5 0 0,2 3-16 0,-4-3 0 15,4 2 0-15,3 3 0 0,2 1 0 16,4 0 0-16,2 2 0 0,3-2 0 0,1 2-144 0,29 10-32 16,-8-5 0-16,-6-2 0 0,-5 1-48 0,-3-1-16 15,-5-1 0-15,-3-1 0 0,-4 0-128 0,-4-2 0 16,-4-1 144-16,-1-2-144 0,-3 0 160 0,-2-1-32 16,-3 1-128-16,-3-6 192 0,-8-3-64 0,0 0-128 15,0 0 176-15,0 0-176 0,0 0 240 0,-7-11-64 16,-4 0-16-16,-4-6 0 0,-4-5 32 0,-3 0 16 15,-1-1 0-15,-1 1 0 0,4-3-208 0,2 2 0 16,1 2 128-16,2 4-128 0,0-1 0 0,6 3 0 0,3 2 0 16,2 3 0-16,1-3 0 0,3 13 0 0,4-5 0 15,5-3 0-15,0 2 0 0,5 2 0 16,1-2 0-16,0 2 0 0,1 5 0 0,3-1 176 0,1 0-176 0,0 0 160 16,1-1-160-16,-1 0 0 0,0 1 144 0,-1-3-144 15,3-1 0-15,-2 0 0 0,-1 3 0 0,1-4 0 16,-3-1 0-16,-1-2 0 0,-2-3 0 0,-2 6 0 31,0-2-544-31,-2 1-32 0,-3-3 0 0,0-1 0 16,-3-4-1792-16,-6 1-352 0</inkml:trace>
  <inkml:trace contextRef="#ctx0" brushRef="#br0" timeOffset="1826.82">1187 6032 19343 0,'-7'18'1728'0,"4"-8"-1392"0,2-1-336 0,1 3 0 0,1-1 384 0,3 1 16 15,1 1 0-15,1-3 0 0,1 3 352 0,2 0 64 16,-2-3 16-16,5 1 0 0,0-2 0 0,2 1 0 16,2-3 0-16,1 2 0 0,2-3-496 0,2 2-80 15,0-3-32-15,2-4 0 0,1 1-224 0,1 0 176 16,-1-5-176-16,-1 2 160 0,-3-2-160 0,2 0 0 15,-2-3 0-15,-2 3 0 16,-1-1-1056-16,-1-4-288 0,-4 2-64 0</inkml:trace>
  <inkml:trace contextRef="#ctx0" brushRef="#br0" timeOffset="2053.01">1168 5788 21183 0,'-6'21'944'0,"3"-8"192"0,1 1-912 0,2-2-224 0,1-2 0 0,2 4 0 16,2 1 816-16,5 3 112 0,4 0 32 0,1 2 0 15,0 0-256-15,3 7-32 0,4-3-16 0,2 2 0 16,1 0-80-16,2-3-32 0,0 1 0 0,3 2 0 16,2-3-288-16,1 2-48 0,0-3-16 0,0-1 0 15,-1 3-192-15,-2 2 0 0,-3-3 128 0,1-2-128 16,0-2-256-16,-3 0-112 0,-2-1-16 0,-1-4-8192 15,-2-2-1664-15</inkml:trace>
  <inkml:trace contextRef="#ctx0" brushRef="#br0" timeOffset="2498.39">1176 5297 18543 0,'0'0'816'0,"0"0"176"0,0 0-800 0,0 0-192 15,0 0 0-15,0 0 0 0,2 14 928 0,5-1 144 0,3 2 16 0,3 2 16 16,1-1-16-16,5 1-16 0,2 1 0 0,5 1 0 16,4 0-560-16,4 2-96 0,2 3-32 0,1-1 0 15,0 1-160-15,1 3-32 0,0-4-16 0,-1 0 0 16,-4 1-176-16,1-2 0 0,-3-3 144 0,-6-3-144 15,-6-2 0-15,-3-4 144 0,-5-1-144 0,-11-9 0 16,0 0 160-16,0 0-160 0,0 0 128 0,0 0-128 16,-9-11 160-16,-7-3-160 0,-9-6 192 0,-6-3-192 15,-8-7 288-15,-6-4-48 0,-6-5-16 0,-4-1 0 16,1 3-224-16,1-1 176 0,9 1-176 0,7 3 160 16,9 2-160-16,4 3 0 0,4 4 0 0,6 2 128 15,5 1-128-15,4 4 0 0,0 3 0 0,5 2 0 16,2 1 0-16,3 4 0 0,3-3 0 0,-1 3 0 0,2-2 0 15,2 6 0-15,0 2 0 0,2 2 0 0,1 3 0 16,0 1 0-16,0 5-144 0,0 1 144 16,1 4-384-16,-1 3-32 15,-1-1 0-15,-2 3 0 0,-1 2-208 16,-2 0-32-16,-3 0-16 0,-4-2 0 0,-2-3-1760 0,-2-2-368 0,-2-1-64 16</inkml:trace>
  <inkml:trace contextRef="#ctx0" brushRef="#br0" timeOffset="2835.61">1291 4624 16575 0,'-2'19'1472'0,"1"-7"-1168"0,1 4-304 0,0-4 0 15,0 1 1952-15,3 1 336 0,1 2 64 0,3 2 16 16,-1 1-2000-16,2 0-368 0,-1 3-128 0,3 0 0 15,2 1 272-15,1-3 64 0,-1-1 16 0,2-3 0 16,2 1-16-16,1-2 0 0,0-2 0 0,-2-2 0 16,0-6-208-16,-1-1 0 0,2-1 0 0,-6-6 0 15,0-2 0-15,-1 0 0 0,-4-5 0 0,0-2 0 16,-2-7 240-16,-5-3 0 0,-2-3 0 0,-3 4 0 16,-2-3 144-16,-3 5 48 0,0 1 0 0,0 5 0 15,2-1 112-15,0 3 32 0,-1 6 0 0,-1 2 0 16,-1 3 16-16,2 4 16 0,1 3 0 0,1 2 0 15,0 3-304-15,3-2-64 0,1 4-16 0,-1 0 0 0,4-1-400 16,-1-1-80-16,0 1 0 0,3-13-16 16,0 0-2336-16,0 0-464 0</inkml:trace>
  <inkml:trace contextRef="#ctx0" brushRef="#br0" timeOffset="3082.55">941 3853 24879 0,'-5'16'1088'0,"2"-8"256"0,-1 3-1088 0,2-3-256 15,0 1 0-15,5 0 0 0,-3-9 320 0,8 13 0 0,-1 1 0 16,5 4 0-16,2 2 160 0,3 2 32 0,2 1 16 0,3 1 0 16,5 0-144-16,2 3-48 0,3-5 0 0,1 6 0 15,0-1-192-15,4 2-144 0,2-2 192 0,2 0-192 16,5-6 0-16,-1 1 0 0,2 0 0 0,-1 0 0 15,-3 0 0-15,-1-2-304 0,-4 1 48 0,-1-5 0 32,-2 0-1744-32,-4-9-352 0,-3-1-64 0</inkml:trace>
  <inkml:trace contextRef="#ctx0" brushRef="#br0" timeOffset="3557.14">1213 4355 11967 0,'-2'18'1072'0,"2"-18"-864"0,0 0-208 0,0 0 0 16,0 0 2016-16,0 0 352 0,0 0 80 0,0 0 16 0,8-9-2208 0,-2-5-432 15,-3-4-80-15,-1-3-32 0,-3-5 288 0,-1-2 144 16,-2-5-16-16,-1-5 0 0,-2-2 16 0,-2-2 0 16,-1-2 0-16,-4-4 0 0,-2-4 32 0,-2-3 0 15,-2 1 0-15,-2-1 0 0,-3 3 272 0,-2 1 48 16,-1 3 16-16,1 3 0 0,1 2-32 0,1 4 0 15,3 2 0-15,1 9 0 0,6 2 112 0,1 9 32 16,4 3 0-16,3 5 0 0,2 2-48 0,5 7-16 16,0 0 0-16,0 0 0 0,0 0 48 0,11 7 16 15,3 4 0-15,5 4 0 0,3 8-368 0,3 0-64 16,0 1 0-16,3 6-16 0,1 3-176 0,0 1 0 0,-1 2 0 16,3 0 128-16,2 3-128 0,-2 0 0 0,-2-1 0 15,0-1 0-15,-2-1 0 0,1-5 0 0,-4-3 0 0,-5-6 0 16,-1-6-128-16,-2-4 128 0,-2-3 0 0,-1-2 0 15,0 1 0-15,-3-5 0 0,1-1-144 0,-1-3 144 16,1-3 0-16,0-2-128 0,2-1 128 0,6 2 0 16,5-1-128-16,1 1 128 0,-1 1 0 0,6 1 0 15,-2 0 0-15,1-2 0 0,1 1 0 16,1 1 0-16,-2 2 0 0,-1 0 0 0,1-2 0 0,-6-2 0 16,-2-3 0-16,-5-1-128 0,-3 1 128 0,-4-1 0 15,-4-1-368-15,-4-2 48 0,-2-2 0 0,-6-1 0 16,-4-3-96-1,-6 0-16-15,0-3 0 0,-4 0-8304 0,0 0-1664 0</inkml:trace>
  <inkml:trace contextRef="#ctx0" brushRef="#br0" timeOffset="3890.79">1505 3635 26543 0,'9'10'1168'16,"-9"-10"256"-16,9 6-1136 0,0-3-288 0,-9-3 0 0,10-4 0 0,-2-4 0 0,-3 1 0 16,0-6 0-16,-3 0 0 0,-2 1 208 0,-2-5 144 15,-2-2 32-15,-4-5 0 0,-1-2-128 0,-2-3 0 16,-2 0-16-16,-2-2 0 0,-2 3-112 0,0 3-128 0,-2-2 176 0,-1 3-176 16,1 3 176-16,2 3-176 0,0 1 160 15,3 7-160-15,1 6 176 0,3 3-176 0,1 2 192 0,9-1-192 16,0 0 256-16,-3 14-48 0,3 4-16 0,3 2 0 15,6 5 16-15,3 1 0 0,4 5 0 16,3-2 0-16,2 1-208 0,1 1 0 0,0-6 0 0,1 2 0 16,1-5 0-16,0-3 0 0,-2-3 0 0,-2-6 0 15,-2-1 0-15,-3-6 0 0,-2-4-192 0,0-3 192 32,-2-6-688-32,-1-3-16 0,-2-2-16 0,-3-7 0 15,-4-5-1648-15,-2-3-320 0</inkml:trace>
  <inkml:trace contextRef="#ctx0" brushRef="#br0" timeOffset="4264.8">1407 2796 11055 0,'0'0'480'0,"0"0"112"0,-7-2-464 0,7 2-128 0,-7-2 0 0,7 2 0 0,0 0 576 0,0 0 112 15,-6 5 16-15,2 3 0 0,1 2 880 0,1 3 176 16,-1-3 32-16,2 2 16 0,1-3-320 0,1 4-64 15,-1 1-16-15,2 4 0 0,-1 2-624 0,1 0-128 16,1 1-16-16,1 2-16 0,2-3-240 0,3 0-64 16,1-1 0-16,2 2 0 0,-1-3-80 0,1-3-32 15,-1 0 0-15,-1-6 0 0,3-3-208 0,0-3 0 16,-1-3 128-16,1-3-128 0,-2-4 0 0,1 0 0 16,-1-4 0-16,-1-1 0 0,3-4 0 0,-1-2 0 15,-1 0 0-15,-1 2 0 0,0 1 128 0,1 2-128 0,-1 4 0 16,0 0 144-16,-1 4-144 0,1 1 0 0,0 4 144 0,-1 4-144 15,-9-4 224-15,8 13-32 0,-2-1 0 0,0 6 0 16,1 3 176-16,-2 1 16 0,-3 1 16 0,0 3 0 16,-2 0-208-16,-2 0-64 0,0 2 0 0,-1-3 0 15,-1-1-128-15,1-3 0 0,-2-4 0 0,-1-1 0 16,1-5-208-16,2-1-128 0,3-10-32 0,0 0 0 31,-9-5-2064-31,2-5-400 0</inkml:trace>
  <inkml:trace contextRef="#ctx0" brushRef="#br0" timeOffset="4512.02">1430 2332 21183 0,'-11'11'944'0,"4"-3"192"0,1 2-912 0,1-1-224 15,1 4 0-15,4-2 0 0,1 1 1024 0,3 3 144 16,2 1 48-16,2 3 0 0,1 2-112 0,1 0-16 15,3 3 0-15,3 1 0 0,3-1-208 0,3 1-48 16,1-3-16-16,0-1 0 0,-2 2-416 0,0 1-80 16,-1-3 0-16,2-2-16 0,-1-1-304 0,0-3 160 15,-2-6-160-15,-2 1 128 0,-1-4-288 0,-4 1-64 16,0-6-16-16,-12-1 0 16,9-9-1872-16,-3-1-384 0,-3-5-80 0,-6-2-9456 0</inkml:trace>
  <inkml:trace contextRef="#ctx0" brushRef="#br0" timeOffset="4869.41">1358 1874 11967 0,'0'0'1072'0,"0"0"-864"0,0 0-208 0,0 0 0 15,0 0 1088-15,0 0 192 0,0 0 16 0,0 0 16 16,0 0 512-16,0 0 96 0,-7 13 32 0,3 2 0 15,2 2-480-15,2 0-112 0,4 3-16 0,-2-1 0 16,1-2-752-16,1 1-144 0,-1 0-48 0,2 0 0 16,1-3-144-16,-1-1-48 0,0-4 0 0,2 2 0 0,1-7-80 0,2 0-128 15,0-1 176-15,2-3-176 16,-1-1 0-16,3-4 0 0,3-1 0 0,-1 0 0 0,1-7 256 0,1 5-64 16,1-6-16-16,0 6 0 0,-2-5 80 15,3 4 0-15,0 0 16 0,3 5 0 0,-2 0-16 0,0 3 0 16,-2 3 0-16,0 1 0 0,0 5 224 0,-1 2 32 15,-1 4 16-15,0 3 0 0,-3 1 64 0,-1 3 16 16,-2 3 0-16,-1-1 0 0,-1 4-320 0,-1-1-64 16,-3 2-16-16,-1-6 0 0,-4-4-208 0,-3-2 0 15,-2-2 0-15,-3-1 0 16,-3-6-768-16,-5-5-128 0,-7-5-48 0,-4-4-15184 0</inkml:trace>
  <inkml:trace contextRef="#ctx0" brushRef="#br0" timeOffset="5030.89">791 1769 37263 0,'-16'24'1648'0,"7"-13"336"0,2 1-1584 16,2-2-400-16,5-10 0 0,-5 8 0 0,1 2 0 0,0-4 0 0,-1 2 0 0,-1 1 0 16,-1-1 0-16,0 1 0 0,-4-2 144 0,5-1-144 15,-2-2-176-15,1-3-96 0,-2 0-32 0</inkml:trace>
  <inkml:trace contextRef="#ctx0" brushRef="#br0" timeOffset="5633.62">309 4767 15663 0,'-4'18'688'0,"3"-5"144"0,0-1-656 0,1 1-176 0,0 2 0 0,2 3 0 0,2 2 1040 0,1 5 176 15,-1-2 48-15,0 3 0 0,-1 3-272 0,1 3-48 16,1 0-16-16,2-2 0 0,-1 2-400 0,3-1-80 15,0-6 0-15,1-1-16 0,0-5-32 0,2-5 0 16,-1-1 0-16,0-3 0 0,5-6-160 0,-1-1-48 16,0-5 0-16,2 0 0 0,-2-6-192 0,-1-1 176 15,-1-7-176-15,-1-3 160 0,-1-5-160 0,0-6 0 16,-2-5 144-16,-1-1-144 0,-1-5 0 0,-4 0 0 16,-2-1 0-16</inkml:trace>
  <inkml:trace contextRef="#ctx0" brushRef="#br0" timeOffset="6012.06">117 4083 35935 0,'-15'22'3200'0,"10"-8"-2560"0,2-1-512 0,3-4-128 16,0-9-1168-16,6 14-256 0,2-4-48 0,2 1-16 0,3 2 1088 0,1-2 208 0,0 2 64 0,-4-4 0 16,3-1 128-16,2 2 176 0,3-1-48 0,2 3 0 15,3-2-128-15,1 3 0 0,2 1 0 0,19 12 0 16,-3-5 0-16,-6-2 0 0,-4-1 0 0,-6-3 0 0,-7 1 0 0,-1-5 0 16,-4 0 0-16,-5-5 0 0,-9-6 0 0,0 0 0 15,0 0 0-15,0 0 0 0,4-20 0 0,-5 0 0 16,-8-4 0-16,-3 4 0 0,-4 1 0 0,-2-1 0 15,-1 1 0-15,0 3 128 0,1-1-128 0,4 2 0 16,3 4 144-16,4-1-144 0,2 2 0 0,5 10 0 16,0 0 0-16,0 0 0 0,0 0 0 0,0 0 0 15,21-9 0-15,-1 5 128 0,0 3-128 0,-1 2 0 16,0 3 0-16,-1 0 0 16,0 1-384-16,0 1-112 0,-2-2-16 0</inkml:trace>
  <inkml:trace contextRef="#ctx0" brushRef="#br0" timeOffset="6339.2">414 3900 25791 0,'-5'10'1152'0,"5"-10"224"15,0 0-1104-15,0 0-272 0,0 0 0 0,0 0 0 16,3-8-288-16,-3-4-112 0,-1 3-32 0,-2-2 0 0,2-1 560 0,-2 1 96 0,-1-3 32 0,1 0 0 16,-1-1-48-16,-1-2 0 0,0 3 0 0,0-4 0 15,-1 1-208-15,1 0 0 0,-2 3 128 0,2 3-128 16,0 2 0-16,5 9 176 0,0 0-176 0,0 0 160 0,0 0-160 0,0 0 128 16,0 10-128-16,3 5 128 0,4 3 0 0,2 2 0 15,2 1 0-15,2 0 0 0,-1 0-128 0,2-1 0 16,-1 0 0-16,1 1-176 0,-1-4 176 0,0-1 0 15,-3-1 128-15,-1-2-128 0,1-3 0 0,-3-3 0 16,-7-7 0-16,12 0 0 0,-12 0-208 0,9-8-112 16,-3-4-32-16</inkml:trace>
  <inkml:trace contextRef="#ctx0" brushRef="#br0" timeOffset="6641.03">437 3288 12895 0,'0'0'1152'0,"0"0"-928"0,-5 10-224 0,5-10 0 0,0 0 1520 0,0 0 256 0,-4 11 48 0,3-1 16 16,2 3-304-16,1 0-48 0,-2-3-16 0,1 4 0 16,-1 0-448-16,2 3-112 0,1-1-16 0,1 3 0 15,-2 1-272-15,5 1-64 0,-1-2-16 0,0 0 0 16,0-4-176-16,0 0-48 0,0-4 0 0,1-1 0 15,0-5-128-15,-7-5-48 0,12 2 0 0,-2-3 0 16,-10 1-144-16,11-8 0 0,-1-6 0 0,1 1 0 16,-4-4-128-16,1-2 128 0,-2-3 0 0,1 1 0 15,-2-6 0-15,-2 3 0 0,0 1 0 0,0-1 0 16,-2 1-368-16,0 1 0 0,-2 1 0 0,1-3 0 16,-1 1-800-1,-2 1-176-15,-1-1-16 0,-1 0-16 0</inkml:trace>
  <inkml:trace contextRef="#ctx0" brushRef="#br0" timeOffset="6990.69">301 2674 4607 0,'0'0'192'0,"-2"12"64"0,2-12-256 0,-2 9 0 15,2-9 0-15,4 10 0 0,3-3 4432 0,0 2 848 16,2-3 160-16,1 4 48 0,3-2-3680 0,1 3-720 15,1-2-160-15,2 4-32 0,1 0-16 0,2-1-16 0,0 6 0 0,2 0 0 16,-2 0-416-16,1-2-96 0,-4 2-16 0,1-4 0 16,-3 1-192-16,-1-5-144 0,0 2 192 0,-2 1-192 15,-2-7 128-15,-1 3-128 0,-3-5 0 0,-6-4 0 16,0 0 128-16,0 0-128 0,0 0 144 16,0 0-144-16,1-17 400 0,-3-1-16 0,-7-1 0 0,-2-7 0 15,-3 0 0-15,-2-3-16 0,0 2 0 0,-2 2 0 16,3 2-176-16,0 1-48 0,1 3 0 0,0-1 0 15,0 1-144-15,2 1 0 0,2 2 0 0,4 0 128 16,-1 1-128-16,3 2 0 0,2 2 0 0,1-2 0 16,2 2 0-16,-1 11 0 0,2-15 0 0,-2 15 0 31,0 0-1648-31,0 0-208 0,13-18-32 0</inkml:trace>
  <inkml:trace contextRef="#ctx0" brushRef="#br0" timeOffset="7179.12">657 2811 23039 0,'1'8'2048'0,"2"3"-1648"0,1-3-400 0,2-1 0 0,-1-2 1632 0,3-3 240 16,-1-1 48-16,1-2 16 0,5-3-1456 0,-2-8-288 16,2-2-64-16,-2-6-128 0,1-5 464 0,-1-6-16 15,1-1 0-15,0-2 0 0,2-2-320 0,0 1-128 16,2-1 0-16,-4-1 0 15,-3 2-1792-15,0 1-464 0</inkml:trace>
  <inkml:trace contextRef="#ctx0" brushRef="#br0" timeOffset="10206.31">11739 10021 11055 0,'0'0'976'15,"0"0"-784"-15,-4-11-192 0,1 2 0 0,3 1 832 0,0 8 112 16,0 0 16-16,7-11-4816 16,-1-4-976-16</inkml:trace>
  <inkml:trace contextRef="#ctx0" brushRef="#br0" timeOffset="11527.4">11777 9419 6447 0,'0'0'272'0,"0"0"80"0,0 0-352 0,0-9 0 0,1-1 0 0,-1 10 0 0,0 0 1664 0,8-7 256 16,-3-4 48-16,0 4 16 0,0-2-1200 0,0 3-224 15,-5 6-48-15,7-8-16 0,-4-2-224 0,2 2-32 16,-1-1-16-16,1 3 0 0,-1-3-96 0,-1 3-128 16,-2-6 176-16,-1 5-176 0,0-5 192 0,0 4-64 15,0 8 0-15,0-10-128 0,-1 3 224 0,-2-1-64 16,3 8-16-16,-1-8 0 0,1 8 80 0,-1-8 16 16,-1 2 0-16,2 6 0 0,0 0-48 0,-2-5 0 0,-1-2 0 0,3 7 0 15,-4-7 32-15,4 7 0 16,-2-6 0-16,2 6 0 0,-4-8-16 0,4 8 0 15,0 0 0-15,0 0 0 0,-2-7 224 0,2 7 32 0,0 0 16 0,0 0 0 16,-3-9 0-16,3 9 0 0,0 0 0 0,0 0 0 16,0 0-80-16,0 0-16 0,0 0 0 0,0 0 0 15,0 0-144-15,0 0-48 0,0 0 0 0,0 0 0 16,0 0-64-16,-6 8 0 0,1-1-128 0,5-7 192 16,-2 13-192-16,1 0 0 0,1 1 0 0,0 3 0 15,1 4 192-15,-1 2-16 0,0 1 0 0,0 6 0 16,-1 5 64-16,0-1 16 0,-1 1 0 15,1 2 0-15,1-1-64 0,-1-1 0 0,1 2 0 0,0-1 0 16,0-2-64-16,0 1 0 0,0-1-128 0,1-1 192 16,0 1 0-16,-1 1 0 0,0 1 0 0,0-1 0 15,-1-1-32-15,0 2-16 0,1 2 0 0,-5-3 0 0,1-2-144 16,-1 0 128-16,1-1-128 0,-2-3 128 16,1 2 0-16,1-2 0 0,1-5 0 0,0 1 0 0,0-4 128 0,2-1 0 15,-1-2 16-15,1 0 0 0,2-3-32 0,-1-1-16 16,0 2 0-16,0-1 0 0,0-2-32 15,0-3-16-15,0 0 0 0,0 1 0 0,0-3-176 0,0-8 160 16,0 0-160-16,0 0 160 0,3 13-160 0,-3-13 0 16,0 0 144-16,0 0-144 0,0 0 128 0,0 0-128 15,4 9 128-15,-4-9-128 0,0 0 128 0,0 0-128 16,0 0 128-16,10 2-128 0,-10-2 128 0,0 0-128 16,10-5 128-16,-1 1-128 0,-9 4 128 0,13 0-128 15,-2-2 128-15,3 0-128 0,-2 1 160 0,-1 1-32 16,4 0-128-16,2 1 192 0,-3 2-192 0,4-1 128 15,2 4-128-15,5 1 0 0,1-3 0 0,2 0 0 16,0 0 0-16,0 2 0 0,0-2 0 0,1 0 0 0,1-1 0 16,2 0 0-16,0 2 0 0,1-1 0 15,0 0 0-15,1 1 0 0,3 2 0 0,1 0 128 16,3 2-128-16,2-3 0 0,2 0 0 0,-2 2 0 0,-1-3 0 0,-3-1 0 16,-1-4 160-16,2 4-160 0,2 1 160 0,-2 0-160 15,2 0 192-15,0 1-48 0,-1-1-16 0,1 0 0 16,1-1 16-16,0-1 0 0,1 1 0 0,-2-3 0 15,-3 0 16-15,0-1 0 0,1-1 0 0,-1 0 0 16,-2-1-16-16,1 2 0 0,2-1 0 0,2-1 0 16,-2-4-144-16,2 3 128 0,1-1-128 0,-1-1 128 15,-2-3-128-15,-3 3 0 0,-2 2 144 0,0 1-144 16,-2-2 0-16,0 3 144 0,-2 5-144 0,1-2 0 16,-3-2 0-16,2 3 0 0,2-1 0 0,-2 3 0 0,-1 2 128 15,2-2-128-15,1 0 0 0,-4 3 0 0,-1-6 0 16,-3 3 0-16,0 4 0 0,-5-4 0 0,-2-4 0 0,-2 2 0 15,0-1 0-15,0 2 0 0,-2 1 0 0,0-1 128 16,-1-3-128-16,-2 3 0 0,-1 3 160 0,-1-4-160 16,0 0 128-16,-1-3-128 0,-8 0 192 0,9 0-64 15,-9 0 0-15,10 0 0 0,-10 0 32 0,10-3 0 16,-2-3 0-16,-8 6 0 0,7-5-16 0,1-1 0 16,-2-5 0-16,-1 0 0 0,0-5 96 0,-1-2 16 15,0-1 0-15,-3-7 0 0,2-4 144 0,-2-2 48 16,0-5 0-16,1-4 0 0,0-1 64 0,1-3 32 15,-2-6 0-15,3-1 0 0,-2 0-304 0,2 2-64 16,-1 7-16-16,1 1 0 0,1 6 32 0,-3 5 0 16,2 3 0-16,0 5 0 0,0-1 48 0,1 7 16 0,0 6 0 15,1-2 0-15,-1 0-256 0,0 6 0 0,-1-1 0 16,0 2 0-16,-4 6-208 0,0 0-96 0,0 0-16 0,0 0 0 31,11 8-2432-31,-3 6-480 0,-2 12-96 0</inkml:trace>
  <inkml:trace contextRef="#ctx0" brushRef="#br0" timeOffset="15944.4">3016 12284 1839 0,'0'0'160'0,"-10"-1"-160"0,-4-5 0 0,2 2 0 15,-1 1 1040-15,0 1 176 0,-1-3 48 0,3 1 0 16,-3 1-1136-16,1 1-128 0,0 1-240 0,1-1 64 16,0 1 176-16,1 2 0 0,-1-1 0 0,2 0 0 15,0 0 768-15,1 0 96 0,0-1 16 0,0 0 0 0,0 1 288 0,0-2 64 16,9 2 16-16,-8-2 0 0,8 2-224 0,-9 2-32 16,9-2-16-16,0 0 0 0,0 0-176 0,0 0-32 15,0 0-16-15,0 0 0 0,0 0-128 0,0 0-32 16,0 0 0-16,11 2 0 0,0-1-336 0,3 2-64 15,2-2 0-15,3 1-16 0,2 1 48 0,1-1 16 16,2 2 0-16,3 0 0 0,0-1-16 16,1 0 0-16,2 0 0 0,2 2 0 0,1 0-48 0,-1 0-16 15,-1 0 0-15,-4 2 0 0,0-2-160 0,-3 1 0 16,-2 3 0-16,-2-1 128 0,0 2-128 0,-2-3 0 16,-3 5 0-16,-1-1 0 0,-1-2 0 0,-3 3 0 15,-2-2 0-15,-2 2 0 0,-2 2 0 0,-3 0 128 0,-2-2-128 0,-2 3 0 16,-2 4 192-16,0 2-64 0,-5-4 0 15,0 2 0-15,-3 0 80 0,-2 4 16 0,-2-1 0 16,1-2 0-16,-2 2-96 0,0 2-128 0,-2-2 176 0,-2-1-176 16,-1 3 144-16,-1 2-144 15,-2-2 0-15,-4 1 144 0,0 1-144 0,1-1 0 0,-1 1 144 0,4-2-144 16,0 1 0-16,2-2 128 0,0 0-128 0,1 2 0 16,0-4 0-16,2-1 0 0,0-1 0 0,6 0 0 15,-3-1 0-15,3-1 0 0,2-2 0 0,2-4 0 16,1 1 0-16,2 2 0 0,2-5 0 0,1 1 0 15,-1-4 0-15,3 4 0 0,-1-3 0 0,4-7 128 16,0 11-128-16,0-2 0 0,0-9 0 0,4 13 128 16,-1-1 80-16,5-1 32 0,-8-11 0 0,10 14 0 0,3-2-112 15,2-3 0-15,4-1-128 0,0-4 192 16,-2-1-48-16,2 0-16 0,3-2 0 0,2-1 0 0,0-1 96 16,1 1 16-16,1-3 0 0,2 2 0 0,2 0-112 15,1 0-128-15,-1-3 176 0,-1-3-176 0,2 1 0 0,-2 1 0 16,-6-4 0-16,-1 4 0 15,-3-1-528-15,-1-2-112 0,-3 3-32 0,-2 0-7872 16,-1-4-1568-16</inkml:trace>
  <inkml:trace contextRef="#ctx0" brushRef="#br0" timeOffset="16233.23">2653 12826 27871 0,'0'0'1232'0,"0"0"256"0,-5-5-1184 0,5 5-304 0,0 0 0 0,10-5 0 15,1 3 0-15,5 2 160 0,3 3-160 0,5 1 128 16,3-2 128-16,4 1 0 0,2-3 16 0,5 0 0 15,3 0-272-15,5-2 128 0,3 2-128 0,5-2 0 16,-2-3 0-16,-2 2 0 0,-3 1 0 0,0-2 0 16,0-1-672-1,0-1-96-15,0 2 0 0,0 1-7376 0,-1-1-1472 0</inkml:trace>
  <inkml:trace contextRef="#ctx0" brushRef="#br0" timeOffset="16528.79">4229 12648 23903 0,'-9'-8'1056'0,"9"8"224"0,0 0-1024 0,0 0-256 0,0 0 0 0,0 0 0 16,0 0 384-16,12-4 16 0,-1 4 16 0,3-2 0 15,0-3-64-15,0 1-16 0,5-1 0 0,3 1 0 16,1 0-336-16,2 2 128 0,0-6-128 0,0 6 0 31,1 0-272-31,0 2-128 0,-3 2-32 0,-1-1 0 16,0 0-1760-16,-3 3-368 0</inkml:trace>
  <inkml:trace contextRef="#ctx0" brushRef="#br0" timeOffset="16717.23">4277 12897 14735 0,'0'0'1312'0,"0"0"-1056"0,-9 5-256 0,9-5 0 15,0 0 1664-15,0 0 288 0,-2 9 48 0,2-9 16 0,0 0-928 0,6 8-176 16,1-1-32-16,3-2-16 0,1-2-400 0,4-1-80 15,3 0 0-15,1-2-16 0,5-2-176 0,2 0-16 16,2 1-16-16,4-2 0 0,-3-1-288 0,5-2-64 16,4 1-16-16,0-4-11600 0</inkml:trace>
  <inkml:trace contextRef="#ctx0" brushRef="#br0" timeOffset="17233.86">6045 12321 19343 0,'2'-11'1728'0,"-1"-2"-1392"0,2 2-336 0,0-3 0 16,2-3 368-16,1 2 0 0,-3 0 0 0,5-2 0 16,-2 3-192-16,-2-4-48 0,1 0 0 0,-2-1 0 15,-3-2-128-15,0 2 0 0,-3-3-192 0,-2 2 192 0,-2-3-144 0,-4 1 144 16,0 2 0-16,-3 2 0 0,-1 2 0 0,-1 3 144 15,1-1 16-15,-3 1 0 0,2 3 336 0,-2 0 64 16,2 5 16-16,2-2 0 0,0 5-64 0,0 1 0 16,1-1 0-16,-2 4 0 0,2 1-160 0,0 5-32 15,0 1-16-15,-2 5 0 0,-4 5-176 0,0 6-128 16,-1 3 192-16,2 4-192 0,3 4 208 0,-2 2-64 16,1-1-16-16,2 2 0 0,1 4 48 0,2-1 0 15,-1 3 0-15,4-3 0 0,0 1-16 0,2 3 0 16,0-2 0-16,1 2 0 0,1-4 32 0,0 1 0 15,2-3 0-15,-2-1 0 0,2-1-192 0,-1 0 160 16,-1 2-160-16,0-5 160 0,1-3-160 0,-1 1 0 0,0-2 144 16,0-2-144-1,0-5-384-15,-2 0-128 0,1-5-48 0,-2-1-7824 0,-1-3-1552 16</inkml:trace>
  <inkml:trace contextRef="#ctx0" brushRef="#br0" timeOffset="17420.03">5138 12738 28559 0,'0'0'2544'0,"0"0"-2032"0,0 0-512 0,13-4 0 16,4 2 416-16,8-2-16 0,3 3 0 0,2-1 0 16,3 1-256-16,0 0-144 0,5 1 160 0,0-1-160 15,4-2 128-15,2 3-128 0,0 0 0 0,4 0 144 16,4 0-656-1,2 0-128-15,-3 0-16 0</inkml:trace>
  <inkml:trace contextRef="#ctx0" brushRef="#br0" timeOffset="17735.46">6755 11839 10127 0,'-27'-12'896'0,"9"5"-704"0,-2-2-192 0,1 7 0 15,1 7 5248-15,2 6 1024 0,0 6 208 0,2 7 48 16,-1 5-5440-16,-3 8-1088 0,-1 6-224 0,-2 7-32 16,2 2 256-16,-2 5-128 0,0 3 128 0,0 1 0 15,2 5-160-15,3-2 160 0,2 2-128 0,1 0 128 16,3-3-224-16,2 0 32 0,-1-6 16 0,4-2 0 15,1-6-16-15,4-3 0 0,4-3 0 0,0-3 0 32,0-6-192-32,1-1-64 0,1-4 0 0,3-2 0 15,0-7-128-15,2-1-48 0,3-5 0 0,0-6 0 16,2-2-1168-16,1-3-256 0</inkml:trace>
  <inkml:trace contextRef="#ctx0" brushRef="#br0" timeOffset="18010.2">7069 12097 31327 0,'-13'-11'1392'16,"5"3"272"-16,-1 3-1328 0,2 1-336 0,7 4 0 0,0 0 0 0,0 0 656 0,-6 13 64 15,-1 1 16-15,2 8 0 0,0 6-608 0,0 5-128 16,-1 4 0-16,0 5 0 0,1 7 0 0,0 2 0 15,-2 1 0-15,-1 2-160 0,2 0-160 0,-1 0-16 16,1-4-16-16,2-6 0 16,0-5-96-16,3-5-32 0,1-2 0 0,3-9 0 0,-1-1 240 0,3-3 48 15,0-4 16-15,2-1 0 16,-1-1-240-16,2-7-48 0,-8-6-16 0,11 2 0 16,-1-4-1184-16,-1-3-224 0,-1-7-48 0</inkml:trace>
  <inkml:trace contextRef="#ctx0" brushRef="#br0" timeOffset="18186.62">6678 12582 25791 0,'-5'-5'2304'0,"2"1"-1856"0,3 4-448 0,0 0 0 16,12-7 1616-16,5 2 240 0,3 3 32 0,4 1 16 15,4 1-1456-15,3-3-304 0,4 0-144 0,1-3 160 16,2 0-160-16,2 1-176 0,-1-2 48 0,0 2 0 15,1-2-2432-15,-3-5-464 16</inkml:trace>
  <inkml:trace contextRef="#ctx0" brushRef="#br0" timeOffset="18368.71">7603 12680 24879 0,'-12'5'2208'0,"1"10"-1760"15,-2 5-448-15,0 9 0 0,2 3 1728 0,-1 6 272 16,0 4 48-16,-2 0 16 0,-3 4-1488 0,-1-1-288 16,-2 2-64-16,-3-4-16 0,-1 1-208 0,-1-4 0 0,-3-2 0 0,-3-3-160 31,-2 0-1312-31,-1-4-256 0,2-3-48 0,4-3-11024 0</inkml:trace>
  <inkml:trace contextRef="#ctx0" brushRef="#br0" timeOffset="18815.34">7878 12349 35007 0,'0'0'3120'0,"-8"0"-2496"0,-1 6-496 0,2 6-128 16,2 7-272-16,3 8-80 0,0 4-16 0,1 6 0 15,0 3 176-15,2-2 16 0,-1 0 16 0,1 0 0 16,3 0-16-16,1-2 0 0,2-3 0 0,-1-3 0 16,0-9-720-16,2-6-128 0,2-2-48 15,2-8 0-15,-1-3 432 0,0-4 96 0,1-8 16 0,2-3 0 0,1-9 752 16,0-1 160-16,3 1 16 0,3-8 16 0,0 1-16 0,-2-3 0 16,-1-2 0-16,0 1 0 0,0 1 80 15,-1 3 16-15,1-2 0 0,-3 7 0 0,-2 1-128 0,0 4-32 16,-2 8 0-16,1 1 0 0,-2 6-208 0,-10 4-128 15,0 0 128-15,13 9-128 0,-3 10 0 0,-1 8 0 16,-2 4 0-16,-2 9-128 0,-2 4 128 0,-2 6-192 16,-2-1 192-16,-3 9-192 0,-4 5 192 0,-2 7-128 15,-1 5 128-15,-4 0-128 0,-3 3 128 0,-1-5 128 0,-3-3-128 16,1-6 176-16,-2-7 240 0,-1-5 48 16,-2-4 16-16,2-7 0 0,1-4 288 0,-1-3 64 0,-2-2 16 0,0-7 0 15,2-2-400-15,-2 0-96 16,1-6-16-16,-1-6 0 15,-2-1-592-15,2-5-128 0,0-3-32 0,2-6 0 16,1-4-1760-16,3-6-336 0,2-4-80 0</inkml:trace>
  <inkml:trace contextRef="#ctx0" brushRef="#br0" timeOffset="19228.24">8471 11529 33231 0,'0'0'1472'0,"0"0"304"0,0 0-1424 16,9 12-352-16,7 5 0 0,6 8 0 0,3 4 0 0,6 5-208 16,4 1 16-16,5 4 16 0,3 9 336 0,7-1 64 15,3 3 16-15,0 4 0 0,3 6-96 0,-4 0-16 0,-3-2 0 0,-4 6 0 16,-3-4-128-16,-2 2 0 16,-5-2 0-16,-3-1 128 0,-8 3 64 0,-2-4 0 0,-4-2 0 15,-7 2 0-15,-6-3 224 0,-5-2 48 16,-2 1 16-16,-3-2 0 0,-6-3-96 0,-4 0 0 0,-5-5-16 0,-3 1 0 15,-4-6-112-15,-2 3 0 0,-1 0-16 0,-1-4 0 16,2-4-240-16,-2-3-208 0,2-3 32 16,-1-4 16-1,-6 0-1744-15,0-7-336 0,3-8-80 0,5-5-12272 0</inkml:trace>
  <inkml:trace contextRef="#ctx0" brushRef="#br0" timeOffset="19557.52">9737 12555 29487 0,'-10'-10'2624'0,"10"10"-2112"15,-7-5-512-15,7 5 0 0,0 0 1344 0,0 0 144 16,0 0 48-16,13 0 0 0,1 0-1344 0,4 0-192 0,3 2-160 16,5 1 32-16,4-2 128 0,3 0 0 0,7-1 0 15,0 2 0-15,2 1-240 0,0-4-64 0,-2-4-16 0,-1 3 0 31,1 2-1344-31,-2 0-288 0,-1 1-48 0,-4-1-10864 0</inkml:trace>
  <inkml:trace contextRef="#ctx0" brushRef="#br0" timeOffset="19718.53">9966 12896 22111 0,'0'0'1968'0,"-7"0"-1584"0,7 0-384 0,0 0 0 15,0 0 2304-15,12 1 384 0,4 1 80 0,3 1 16 16,3-3-2336-16,5 0-448 0,2 0-144 0,6-1 0 16,5-2-224-16,4 1-32 15,3-7-16-15</inkml:trace>
  <inkml:trace contextRef="#ctx0" brushRef="#br0" timeOffset="20877.3">11673 13084 6447 0,'0'0'576'0,"0"0"-576"16,0 0 0-16,0 0 0 0,0 0 3136 0,0 0 528 16,0 0 112-16,0 0 0 0,0 0-2368 0,0 0-464 0,0 0-112 0,0 0 0 15,0 0 64-15,12-7 32 0,1-3 0 0,2-4 0 16,2-5-432-16,2-6-96 0,3-1-16 0,2-5 0 15,4-6-192-15,0 1-64 0,0-2 0 0,7-1 0 16,5-5-128-16,0 0 128 0,1-6-128 0,-2-4 128 16,-3-7 0-16,-2 1 0 0,-1 0 0 0,0-3 0 15,-1 2-128-15,0-3 128 0,-7 3-128 0,3-1 128 16,-5 3-128-16,-1 6 128 0,-6 3-128 0,1 7 128 16,-2 2-128-16,-2 6 0 0,-3 3 0 0,-2 4 0 15,-3 5 160-15,-3 4-160 0,-3 6 192 0,-2 5-192 16,0-1 144-16,-2 4-144 0,-4 0 0 0,-1 1 144 15,-3 8-144-15,-4 1-176 0,-3 3 48 0,-3 8 0 16,-4 4-64-16,-3 4-16 0,-4 3 0 0,-1 3 0 16,2 5 208-16,-1 5 0 0,-2 7-160 0,1 4 160 0,-5 3 0 15,3 2 0-15,2 0 0 0,4 5 0 0,6 3 256 16,3 1-48-16,3-4 0 0,4 1 0 0,2 1-16 0,3-5-16 16,5-3 0-16,2-7 0 0,3-6-176 15,3-6 0-15,2-7 144 0,4-5-144 0,0-5 0 0,1-4 144 16,1-2-144-16,3-8 0 0,4-2 240 0,3-3-64 15,-2-4-16-15,4-2 0 0,2-7 32 0,3-1 0 16,1-3 0-16,2-2 0 0,-2-2-192 0,-1-2 0 16,5-4 144-16,-1 2-144 0,-1-6 0 0,4 5 0 15,-1-1 0-15,-1 5 0 0,0 4 0 0,0 2 0 16,-1 1 0-16,-3 7 128 0,-2 5-128 0,-2 5 0 16,-4 0-128-16,-1 5 128 0,-2 5-128 0,0 6 128 15,-3 6-128-15,-2 2 128 0,-3-3 0 0,-3 6-160 0,-1 0 160 16,-3 4 0-16,1-1 0 0,-1-2 0 0,-2-2 0 15,0-2 0-15,-1-7 0 0,0-5 0 0,0-1 0 0,0-13 0 16,0 11 224-16,0-11 0 16,0 0 0-16,0 0 0 0,0 0 80 0,0 0 16 0,10-6 0 0,-1-3 0 15,3-4-64-15,0-4-16 0,4-2 0 0,1-2 0 16,5-2-240-16,0-1 0 16,1 1 0-16,-1 4 0 0,3 1 0 0,-3 4 0 0,-1 4 0 0,0 5 0 15,-1 4 288-15,-1 3-32 0,0 4-16 0,1 2 0 16,0 4-240-16,1 7 0 0,-1 2 0 0,-1 7 0 15,-1 0 0-15,0 4 128 0,-2 5-128 0,-1 1 0 16,-2 0 0-16,-1-1 0 0,-2-2 0 0,-1-5 0 16,0-6 0-16,-1 0 0 0,-1-2 0 0,-2-3 0 15,-1-2-272-15,1 0-160 16,-3-2-16-16,1-6-16 0,-3-9-2512 0,0 0-496 0,0 0-112 16,0 0 0-16</inkml:trace>
  <inkml:trace contextRef="#ctx0" brushRef="#br0" timeOffset="21278.27">14143 11482 29487 0,'-9'-19'1296'0,"5"6"288"0,0 7-1264 0,1 0-320 0,3 6 0 0,0 0 0 16,0 0 0-16,0 0 0 0,0 0 128 0,0 0-128 16,6 14 0-16,-4 4 160 0,2 3-160 0,-4 8 128 15,-1 7 16-15,-3 3 0 0,-1 7 0 0,-3 6 0 16,-1 5 144-16,-1 6 32 0,-1 5 0 0,-2 7 0 15,-4 8 0-15,1 5 0 0,-2 3 0 0,-1 5 0 16,-3 3-320-16,1-5 160 0,-2-4-160 0,4-5 128 16,1-6 80-16,0-8 16 0,0-7 0 0,4-8 0 15,3-3 48-15,2-3 16 0,1-11 0 0,2-3 0 16,1-1-160-16,1-4-128 0,0-7 192 0,2-1-192 0,1-6-192 16,-1 0-160-16,1-4-32 0,1-3 0 15,0-3-1552-15,0-7-320 16,0 0-64-16</inkml:trace>
  <inkml:trace contextRef="#ctx0" brushRef="#br0" timeOffset="21704.75">15382 10937 22111 0,'0'0'1968'0,"0"0"-1584"0,0 0-384 0,0 0 0 15,0 0 896-15,-4 11 112 0,2 3 16 0,-1 2 0 16,-2-1-832-16,0 6-192 0,-2 4 0 0,0 9 0 16,-3 3 192-16,-3 6 32 0,-2 4 16 0,-3 5 0 15,-4 3 160-15,-2 6 48 0,-1 6 0 0,-2-1 0 16,-1-3-160-16,3 0-32 0,-1-6 0 0,6 1 0 0,5-5 64 16,1-5 16-16,5-5 0 0,4-2 0 0,1-4-192 15,4-7-144-15,1-2 192 0,3-3-192 0,0-3 192 0,2-1-192 16,0-6 192-16,5-4-192 0,-1 1 0 0,3-1 0 15,0-6 0-15,3-3 0 16,0-2-368-16,3-3-176 16,2-6-32-16,-1 3-8272 0,0-6-1648 0</inkml:trace>
  <inkml:trace contextRef="#ctx0" brushRef="#br0" timeOffset="21911.72">14562 11650 33919 0,'-3'-10'1504'0,"6"2"304"0,3 3-1440 0,8 0-368 0,9 1 0 0,10 2 0 15,10-1 448-15,6 2 32 0,2 0 0 0,7 1 0 16,7 1-32-16,7 1-16 0,7-2 0 0,4 2 0 16,1-1-288-16,0 0-144 0,-2 1 160 15,1 1-160 1,-2 1-304-16,2-1-144 0,-2-2-48 0,-6 0-10320 0,-6-1-2048 0</inkml:trace>
  <inkml:trace contextRef="#ctx0" brushRef="#br0" timeOffset="22236.12">14680 12758 29487 0,'0'0'1296'0,"5"-9"288"0,0-4-1264 0,7 1-320 16,4 4 0-16,9-3 0 0,4 2 1680 0,5-2 288 15,4 2 48-15,5-1 16 0,4 2-1584 0,6-2-320 0,1 3-128 0,7 0 0 16,5 2 0-16,-1-2 0 0,-3-2 0 0,-2 3 0 31,-1-3-512-31,-5 5-160 0,-3 3-32 0,-1 0 0 16,-6-4-2320-16,-4 0-480 0</inkml:trace>
  <inkml:trace contextRef="#ctx0" brushRef="#br0" timeOffset="22857.85">15060 13096 26719 0,'0'0'1184'0,"-4"-7"240"0,-1-1-1136 0,5 8-288 0,0 0 0 0,-6 9 0 0,-2 4 2176 0,2 7 384 15,0 4 80-15,-1 3 16 0,2 4-2336 0,-1 2-480 16,1 3-96-16,0 3 0 16,0-1-160-16,1-1-32 0,1-4 0 0,2-2 0 15,1 1-128-15,1-6-16 0,3-5-16 0,1-4 0 0,0-5 288 0,3-5 48 16,2-7 16-16,4-4 0 0,1-2 432 0,6-10 80 15,3-1 32-15,2-4 0 0,4-5 128 0,1-1 32 16,3-5 0-16,-3 2 0 0,0-1-32 0,-3 1 0 16,-2-1 0-16,0 4 0 0,-2-1-144 0,-1 6-16 15,-3 2-16-15,-2 4 0 0,-3 2-240 0,-1 8 0 16,-4-3 128-16,1 7-128 0,-2 9 0 0,-2 2 0 0,0 6-144 0,-1 5 144 16,-2 7-272-16,-2 3 32 0,-2 7 16 0,-1 8 0 15,-2 1 96-15,-3 8 128 0,-3 9-208 0,-4 5 80 16,-2 5 128-16,-3 0-208 0,-4 5 80 0,-1-1 128 15,-3-2 0-15,-2-3 0 0,-1-9 0 0,-1-4 0 16,-2-10 384-16,-1-6 128 0,-2-6 48 0,2-6 0 16,0-6 192-16,3-2 32 0,1-6 16 0,2-3 0 15,0-2-272-15,3-5-48 0,1-4-16 0,2-3 0 16,1-3-208-16,3-4-32 0,0-5-16 0,3-5 0 16,1-5-208-16,5-4 0 0,2-2 0 0,5-5 0 15,5-3 0-15,6-2-240 0,5-4 48 0,7 3 16 0,5 1 176 16,6 2-208-16,4 2 80 0,6 6 128 15,6 0 0-15,6 7 0 0,2 5 0 0,0 4 128 0,-1 5-128 0,0 5 0 16,2 2 0-16,0 4-176 0,2 1 176 16,2 4-160-16,2-1 160 0,-5 2-160 15,-1-4-1312-15,-6 3-256 0,-4-2-48 0,-5-1-14160 16</inkml:trace>
  <inkml:trace contextRef="#ctx0" brushRef="#br0" timeOffset="23413.19">17001 10537 21359 0,'0'0'944'0,"-1"-12"208"0,0 3-928 0,1-1-224 0,1 5 0 0,-1 5 0 0,0 0 576 0,0 0 80 15,0 0 16-15,0 0 0 0,9 5-32 0,-1 5-16 16,-1-2 0-16,0 6 0 0,-2 2-240 0,1 5-64 16,0 7 0-16,2 7 0 0,1 7 288 0,-3 9 48 15,2 5 16-15,1 6 0 0,0 9 176 0,0 7 48 16,1 2 0-16,-1 6 0 0,-3 6-320 0,0 3-64 15,-1 3-16-15,-1 3 0 0,-1-5-32 0,-1 5 0 16,0-4 0-16,-2 3 0 0,0-5-32 0,0-2-16 0,-2 0 0 16,1-2 0-16,-2 3-64 0,0-4-16 0,-2 1 0 15,1 0 0-15,-1-2-48 0,1 1-16 0,0-1 0 16,-1 0 0-16,2-1-96 0,0-2-32 0,-2 0 0 0,-2 1 0 16,3 1-144-16,-2 2 0 0,-2-1-160 15,2 3 160 1,-2-2-2240-16,-1 3-336 0</inkml:trace>
  <inkml:trace contextRef="#ctx0" brushRef="#br0" timeOffset="27249.1">19774 12354 19343 0,'-4'-9'1728'0,"-1"3"-1392"15,0-2-336-15,5 8 0 0,0 0 1680 0,0 0 272 16,0 0 48-16,0 0 16 0,0 0-1568 0,0 0-320 16,-2 12-128-16,2 3 0 0,0 2 224 0,0 3-48 15,0 1-16-15,0 10 0 0,0 5 64 0,0 0 16 0,-1 3 0 0,0 0 0 16,-2 4-32-16,1-2 0 0,-1-2 0 0,-1 3 0 15,1-1 48-15,-3-4 0 16,1-3 0-16,0-5 0 0,1-1-256 0,1-5 0 0,0-1 128 0,2-3-128 16,0-4 0-16,-1-2 0 0,4-6 0 0,-2-7 0 31,0 0-1600-31,0 0-192 0,3-8-64 0,2-10 0 0</inkml:trace>
  <inkml:trace contextRef="#ctx0" brushRef="#br0" timeOffset="27418.22">19780 12083 33167 0,'-10'-8'2944'0,"1"1"-2352"0,1 1-464 0,8 6-128 16,0 0 1200-16,0 0 208 0,0 0 64 0,7 13 0 15,2-2-1600-15,5-1-320 0,1 3-64 0,5-3-16 16,4 0-2032-16,3-2-384 0</inkml:trace>
  <inkml:trace contextRef="#ctx0" brushRef="#br0" timeOffset="27782.14">21295 12190 35935 0,'-19'-6'3200'0,"-3"3"-2560"0,0 2-512 16,-1 4-128-16,0 4 624 0,1 3 96 0,1 2 32 15,-2-1 0-15,-1 2-752 0,1 1-320 0,0-1 32 0,2 1 0 32,4-2-336-32,0 1-64 0,3-3-16 0,4 3 0 15,0-2 48-15,6 0 0 0,1 1 0 0,5-3 0 0,0 3 304 0,5 2 64 0,0 0 16 0,3 0 0 16,3 1 272-16,1 1 0 0,0 1 128 0,0-1-128 15,-1 2 432-15,-2-3-16 0,-4-1 0 0,0-1 0 16,-3 1 208-16,-4 1 32 0,-4-1 16 0,-3 2 0 16,-6-4 32-16,-6 4 16 0,-8 0 0 0,-6 1 0 15,-5-1-304-15,-4-1-64 0,-1 1-16 0,-3-5 0 16,0 1-336-16,1 0 144 0,1-2-144 0,2 1 0 16,2-3-192-16,3 1-160 0,4-5-32 0,5 0 0 15,4-4-1552 1,7-1-320-16,8-2-64 0</inkml:trace>
  <inkml:trace contextRef="#ctx0" brushRef="#br0" timeOffset="28308.02">24770 12198 15663 0,'-17'-14'1392'0,"3"2"-1120"0,-7-4-272 0,0 4 0 0,-2 2 4576 0,-1 4 864 15,-2 3 160-15,1 1 32 0,-2 1-4544 0,0 6-896 16,-1 2-192-16,-2 7 0 0,-3 3 0 0,0 4-144 16,0 5 144-16,0 1-128 0,2 4 128 0,1 1 0 15,0 2 0-15,3 2-128 0,0 1 128 0,3 0 0 16,1 1-144-16,6-3 144 0,6-3 0 0,7-1-176 16,4-1 176-16,8-2-128 0,4-4 128 0,7-2 0 15,3 0 0-15,3-2 0 0,5 0 0 0,3-2 0 16,2-3 0-16,6-1 0 15,4-1-992-15,3-4-272 0,5-3-48 0,3-5-13008 0</inkml:trace>
  <inkml:trace contextRef="#ctx0" brushRef="#br0" timeOffset="28642.73">25500 12203 23951 0,'-19'-12'2128'0,"-3"5"-1696"0,-2 4-432 16,0 5 0-16,0 5 2912 0,0 6 496 0,0 5 112 0,-3 3 0 15,-2 6-3008-15,-1 1-512 0,1 2-272 0,3 2 16 32,0-4-160-32,4 3-32 0,3 1-16 0,4-7 0 15,5-5-48-15,6-2-16 0,5-1 0 0,7-7 0 0,4-4 528 0,4-1-128 0,6-5 128 0,3-5 0 16,3-1 320-16,3-6 128 0,-1 2 32 0,-1-4 0 0,-1-4-224 0,0 2-64 15,-4-3 0-15,-2 2 0 16,-3-1 96-16,-2 2 16 0,-3-2 0 0,-4 0 0 0,-4 2 208 0,-3 1 32 16,-5 3 16-16,-3-2 0 0,-5 0-304 0,-4 4-48 15,-4-1-16-15,-1 5 0 16,-1 3-512-16,-2 5-128 0,-1 2 0 0,1 1-16 16,-3 4-1712-16,2-3-352 15,1-2-64-15</inkml:trace>
  <inkml:trace contextRef="#ctx0" brushRef="#br0" timeOffset="28983.03">25894 12146 12895 0,'0'0'1152'16,"0"0"-928"-16,3 18-224 0,-1 3 0 0,2 3 3888 0,-1 3 720 0,-3 5 160 0,0-4 32 15,-3 1-3568-15,0 0-704 0,0-5-144 0,-2 3-16 16,-2 0-80-16,2-7-16 0,1-1 0 0,-1-2 0 15,0-3-16-15,5-14-16 0,0 0 0 0,0 0 0 16,0 0 224-16,0 0 48 0,0 0 16 0,8-14 0 16,-1-2 64-16,6-3 16 0,5-2 0 0,3-2 0 15,4-4-400-15,1 2-80 0,4-5 0 0,0 6-128 16,-1-2 0-16,4 4 0 0,0 4 0 0,2 3 0 16,0 1 0-16,-2 5 0 0,-5-1 0 0,0 7 0 15,-4 6 0-15,-2 3 0 0,-3 2 0 0,-2 6 0 16,-3 4-160-16,-2 2 160 0,-1 5-160 0,-5 3 160 15,-1 5-192-15,-3-1 48 0,-3-1 16 0,-1 2 0 0,-3 0-64 0,0 0-16 16,-2-6 0-16,2 1 0 16,0-6-224-16,2 0-32 15,0 0-16-15,3-10 0 0,3 0-2240 0,0-5-448 0,-3-7-96 16,15-1 0-16</inkml:trace>
  <inkml:trace contextRef="#ctx0" brushRef="#br0" timeOffset="29302.81">27529 11055 19343 0,'-2'-9'1728'0,"2"9"-1392"0,0 0-336 0,0 0 0 15,-1 16 3456-15,0 8 608 0,0 5 128 0,-6 8 32 16,0 6-3520-16,-3 8-704 0,-4 5 0 0,-2 5-240 16,-2 9 240-16,-2 6 0 0,-3 4 0 0,-3 4 0 15,-6 5 0-15,-1 2 0 0,0 3 0 0,0-7 0 16,1-10 0-16,3-4 0 0,4-4 128 0,5-14-128 16,2-2 0-16,3-12 0 0,2-4 128 0,3-2-128 15,1-2-128-15,0-7-96 0,4-5-16 0,2-6 0 16,0-9-1408-1,3-6-272-15,0 0-64 0</inkml:trace>
  <inkml:trace contextRef="#ctx0" brushRef="#br0" timeOffset="29474.69">26883 11947 42671 0,'0'0'1888'0,"13"-7"400"0,7-1-1840 0,5 4-448 15,10 2 0-15,5-2 0 0,6 3 0 0,6-1 0 16,7 1 0-16,6 0 0 0,6 1-208 0,-3-1 64 16,1-1 16-16,0 1 0 15,-2-4-2288-15,1-3-448 0</inkml:trace>
  <inkml:trace contextRef="#ctx0" brushRef="#br0" timeOffset="30652.92">29514 12147 31327 0,'0'0'2784'0,"0"0"-2224"0,0 0-560 0,0 0 0 0,0 0 640 0,0 0 0 15,0 0 16-15,0 0 0 0,0 17-480 0,-1 2-176 16,0 2 0-16,-1 6 144 0,1 2-144 0,0 4 128 16,-2 4-128-16,2 0 128 0,0 4-128 0,0 1 0 15,1-1 0-15,-2-1 0 0,1-1 0 0,1-3 0 16,0-6 0-16,3 1 0 16,0-2-448-16,2-6 0 0,1-4-16 0,0-2 0 15,1-5-1264-15,2-5-240 0,2-5-48 0,0-4-6336 0,2-5-1264 0</inkml:trace>
  <inkml:trace contextRef="#ctx0" brushRef="#br0" timeOffset="30851.71">29672 11659 38303 0,'-14'-9'1696'0,"14"9"352"0,-9-3-1648 0,9 3-400 0,0 0 0 0,0 0 0 15,0 0 400-15,0 0 0 0,0 0 0 0,0 0 0 16,0 0-400-16,0 0 0 0,8 12-144 0,1-6 144 16,2 1-704-16,2-2-16 0,2-3-16 0,5 0 0 15,4-2-1888-15,6 0-384 0,3-2-80 0</inkml:trace>
  <inkml:trace contextRef="#ctx0" brushRef="#br0" timeOffset="31254.39">31538 11484 33167 0,'-23'-31'1472'0,"8"12"304"0,-2-1-1424 0,-1 1-352 16,1 2 0-16,-1-1 0 0,-3 2 816 0,1-2 80 0,0 0 32 0,-2 2 0 15,3 0-544-15,-4 5-128 0,-1-3 0 0,-3 2-16 16,2 6-240-16,-2 1 0 0,1 0 0 0,-5 4 0 16,1 2-128-16,-3 5 128 0,-7 2-192 0,-3 6 192 15,-5 0-192-15,-1 6 192 0,2 3-192 0,2 6 192 16,0-1 0-16,2 8 0 0,5 7 0 0,2 3 0 16,4 6 0-16,4 4 224 0,3 1-16 0,1 5 0 15,3 4 144-15,4 1 32 0,3 2 0 0,5 1 0 16,2 0-128-16,4-1 0 0,1-8-16 0,5 3 0 15,4-2-240-15,4 1 0 0,1-2 128 0,2-1-128 16,0-4 0-16,0-5-208 0,-1-4 32 0,0-1 16 0,1-3-112 16,-4-4-32-16,3-1 0 0,-1-5 0 15,-3-3-336 1,1-2-64-16,-1-5 0 0,-1-2-16 0,-4-4-432 16,0-3-64-16,-4-14-32 0,0 0-13248 0</inkml:trace>
  <inkml:trace contextRef="#ctx0" brushRef="#br0" timeOffset="31471.12">30021 12287 18431 0,'0'0'1632'0,"-1"-9"-1312"0,1 0-320 0,7 0 0 16,4 4 4864-16,11 1 896 0,4 2 176 15,12-2 32-15,9 0-4240 0,11 2-832 0,10 2-192 0,7 0-16 16,3 1-224-16,6 1-32 0,3 3-16 0,7-2 0 15,6-2-288-15,-1-1-128 0,-6-1 0 16,-3 0 128 0,-3 1-496-16,-1-2-96 0,-4 0-32 0,-5-1-12256 0,-8 1-2464 0</inkml:trace>
  <inkml:trace contextRef="#ctx0" brushRef="#br0" timeOffset="52120.16">3923 16718 15663 0,'-9'-14'688'0,"5"5"144"0,4 9-656 0,-3-10-176 15,-3-3 0-15,4 4 0 0,0-1 1184 0,2 10 208 16,-1-10 32-16,1 1 16 0,-1 0-784 0,1 1-144 15,-2 2-48-15,2-3 0 0,0 9-288 0,0-8-176 16,-1 1 192-16,1 0-192 0,0 7 304 0,0-5-48 16,0 5-16-16,0 0 0 0,-1-8 128 0,1 8 16 15,0 0 16-15,0 0 0 0,0 0-112 0,0 0-32 0,0 0 0 0,0 0 0 16,0 0-128-16,0 0-128 0,0 0 144 0,0 0-144 16,0 0 0-16,0 11 0 0,0 0 0 0,0 6 0 15,-1 5 144-15,1 0-144 0,-3 1 128 0,3 7-128 16,0-1 176-16,3 4-48 0,-3 0-128 0,2 1 192 15,-1-1-192-15,3 3 0 0,0-2 0 0,2-1 0 16,0-2 128-16,0 0-128 0,0 0 0 0,3-4 0 16,0 1 144-16,1-2-144 0,0 1 128 0,2-7-128 15,-1-3 0-15,2-1 0 0,2-3 0 0,0-3 0 16,3 2 0-16,1-5 0 0,-1 1 128 0,2-3-128 16,0-4 128-16,0 1-128 0,1-5 128 0,2-6-128 15,-4-1 144-15,0-4-144 0,2 0 160 0,-3-5-160 16,1-4 176-16,0-1-176 0,1-5 192 0,0 5-192 0,1-3 128 15,0 3-128-15,0-6 0 0,0 6 0 0,-2-2 144 16,2 0-16-16,-2-3-128 0,-1 5 192 0,-1-3-192 16,0 3 0-16,-2 2 128 0,2 1-128 0,0-2 0 0,-1 3 0 15,-5 0 0-15,1 3-160 0,-2 0 160 0,-3 3 0 16,0 1 0-16,-2-1 128 0,-1 3 48 0,-1 1 16 16,0-3 0-16,0 3 0 0,-2 1-192 0,-1 9 192 15,0 0-192-15,0 0 192 0,0 0-192 0,0-6 192 16,0 6-192-16,0 0 192 0,0 0-192 0,0 0 0 15,0 0 0-15,0 0 0 0,0 9 0 0,1 6 0 16,-1 4 0-16,0 3 0 0,-1 4 0 0,-2 0 0 16,1 4 0-16,0 1 0 0,1-1 0 0,0 3 0 0,0 4 0 0,-2 2 0 15,-2 3 0-15,0 2 0 0,1 4 0 16,-1 2 0-16,-1 0 0 0,-1 4 0 16,0 2 0-16,-1 0 128 0,0 1-128 0,0 0 160 0,-1 1-160 0,-1 2 160 15,-3-3 32-15,0 2 16 0,2-1 0 0,-2 3 0 16,0-5 0-16,-1 0 0 0,-4 0 0 0,1-2 0 15,-1-4-16-15,-4 0-16 0,1-4 0 0,-1-1 0 16,0 4 112-16,0-9 32 0,0-1 0 0,0-1 0 16,-2-3-64-16,-3 2-16 0,-2-3 0 0,-1-3 0 15,-1-6-112-15,1 0-128 0,-1-4 176 0,2-2-176 16,0-1 224-16,3-1-64 0,0-5-16 0,-2-5 0 16,2-2-16-16,0-3 0 0,0-3 0 0,2-4 0 15,0-3-128-15,1-6 160 0,1-4-160 0,5-2 160 16,0-4-160-16,0-1 0 0,6-5 0 0,1 2 0 15,-2-3 0-15,4 0 0 0,1 3 0 0,5-1-176 0,2 1 176 0,2 1 0 16,2 3 0-16,4-4 0 0,1 4 0 16,2-3 0-16,0 3 0 0,3-4 0 0,2 4 0 0,1 1 0 15,4 0 0-15,2 2 0 0,2-1 0 16,4 0 0-16,2 3 0 0,2 2 0 0,1 0 0 16,3 2-128-16,1 5 128 0,3 2 0 0,1 4 0 0,0 3-128 15,-2 2 128-15,0 3 0 0,-2 0 0 0,0 5-160 16,0-2 160-16,0 6 0 0,-1-2 0 0,-1 5 0 15,-2-1 0-15,0 2 0 0,0-1 0 0,-1 2 0 16,-3 1 0-16,-2-1 0 0,-1-2 0 0,-6 2 0 16,-2-1 0-16,-1-2 0 0,-1 0 0 0,-3-2 0 15,-2 1 0-15,-1 1 0 16,-4 0-1184-16,1 0-176 0,-3-3-48 0,-1-1-13104 0</inkml:trace>
  <inkml:trace contextRef="#ctx0" brushRef="#br0" timeOffset="53405.75">5840 16659 9151 0,'0'0'400'0,"0"0"96"16,0 0-496-16,-9 0 0 0,1-1 0 0,8 1 0 0,-9-1 448 0,9 1-16 16,0 0 0-16,-9-4 0 0,0 3-432 0,9 1 128 15,-6-5-128-15,6 5 0 0,-9-5 368 0,1-1-16 16,0 1 0-16,4 2 0 0,4 3 352 0,0 0 80 16,0 0 16-16,-5-6 0 0,5 6 160 0,0 0 16 15,0 0 16-15,0 0 0 0,-5-3-256 0,5 3-48 16,0 0-16-16,0 0 0 0,0 0-368 0,0 0-80 15,0 0-16-15,0 0 0 0,0 0 80 0,0 0 16 16,0 0 0-16,12 3 0 0,1 3 32 0,0-4 16 16,-2 1 0-16,3-3 0 0,-1 1-48 0,1 0-16 15,1 0 0-15,-1 2 0 0,1 0-80 0,3-2-16 16,0-1 0-16,1 4 0 0,1-2-192 0,2 1 176 16,1-2-176-16,0 1 160 0,0 1 0 0,1 0 0 0,0 2 0 0,3-2 0 15,1-1-16-15,2-1 0 0,2 2 0 16,0-2 0-16,3-1-144 0,-2 0 192 0,-1-1-192 15,0-1 192-15,-2 1-192 0,2 0 0 0,-1-2 144 0,-1 1-144 16,-1-1 0-16,1 1 0 0,-1 0 0 0,-1 0 128 16,1-2-128-16,-2 3 0 0,1 1 0 0,1-2 0 15,0 1 0-15,-1 0 0 0,-1 1 0 0,-3 0 0 16,-2-1 0-16,-3-1 0 0,-3 0 0 0,-2 2 0 31,-2 0-576-31,-12 0-64 0,11 2-32 0,-11-2-7136 0,0 0-1408 0</inkml:trace>
  <inkml:trace contextRef="#ctx0" brushRef="#br0" timeOffset="53978.37">5817 17128 5519 0,'0'0'496'0,"0"0"-496"0,0 0 0 0,0 0 0 16,0 0 2416-16,0 0 384 0,0 0 80 0,-2-9 0 16,2 9-2048-16,3-7-400 0,-3 7-96 0,0 0-16 15,0 0 0-15,5-9-16 0,-5 9 0 0,8-5 0 16,-8 5 0-16,10-5 0 0,-10 5 0 0,10-2 0 16,-10 2 96-16,11-3 32 0,1 3 0 0,-3 0 0 15,1-2 96-15,1 1 32 0,2 1 0 0,2 1 0 16,1 1 16-16,0-2 0 0,2 0 0 0,1 0 0 15,1 0-64-15,3 0-16 0,0 0 0 0,2 1 0 16,1-2 0-16,3-1 0 0,2 0 0 0,-1-2 0 16,4 1-144-16,2 0-32 0,0-2 0 0,-3 1 0 0,-1 0-80 15,-1 0-32-15,2-1 0 0,0 3 0 0,-1-2 0 0,0 2 0 16,-3 1 0-16,2 0 0 0,-1-2-32 0,1 2-16 16,-2-1 0-16,3 0 0 0,-1 2-32 0,1 0-128 15,-1 2 192-15,-5-2-64 0,-1 0 16 0,-4 2 0 16,0 1 0-16,-1-2 0 0,-2-1-16 0,-1 0-128 15,1 1 192-15,-4 0-64 0,0-1-128 0,-2 0 160 16,-2 0-160-16,-10 0 160 0,10 3-160 0,-10-3 0 16,0 0 0-16,0 0-176 15,0 0-624-15,0 0-128 0,0 0-32 0,0 0-8272 16,0 0-1664-16</inkml:trace>
  <inkml:trace contextRef="#ctx0" brushRef="#br0" timeOffset="55064.38">6658 15691 17903 0,'0'0'784'0,"-4"-5"176"0,4 5-768 0,0 0-192 16,-5-7 0-16,5 7 0 0,0 0 256 0,0 0 0 15,0 0 0-15,0 0 0 0,0 0-256 0,0 0 176 16,0 0-176-16,-5 9 160 0,1 4 48 0,1-2 16 16,-3 3 0-16,1 2 0 0,2 1 176 0,-3 1 48 15,1 0 0-15,-2 2 0 0,-1 1 224 0,-2 5 48 16,2 0 16-16,-2 4 0 0,1 1-48 0,0 1-16 0,-1 1 0 0,0 3 0 15,-1 6-208-15,-2 2-32 0,-1 4-16 0,0-2 0 16,0-1 208-16,1 6 32 0,1-2 16 16,0 0 0-16,1 1-112 0,-1 2-32 0,2 1 0 0,0 1 0 15,-3-2-96-15,0-3-32 0,-1-2 0 0,2 2 0 16,-2-1 32-16,2-4 0 0,1 2 0 0,-2-3 0 16,3 3-48-16,-1-3-16 0,-1 1 0 0,2-4 0 15,1-2 16-15,-2-3 0 0,0-6 0 0,3 1 0 16,0-2 96-16,0-2 32 0,2 1 0 0,1-5 0 15,-2-1-48-15,2-1 0 0,0-1 0 0,0-1 0 16,1-4-112-16,2 0-32 0,-1-4 0 0,2 0 0 16,-3 2-80-16,2-5-32 0,2-7 0 0,-3 10 0 15,3-10-48-15,0 0-16 0,0 0 0 0,0 0 0 16,0 0-144-16,0 0 128 0,0 0-128 0,0 0 128 16,0 0-128-16,0 0 192 0,0 0-192 0,0 0 192 0,0 0-192 15,0 0 0-15,4-10 144 0,1 0-144 0,-1 1 0 16,2-3-256-16,3-2 32 0,0 1 16 15,-1-4-1408-15,2 2-288 0,5 1-48 16,3 1-15664-16</inkml:trace>
  <inkml:trace contextRef="#ctx0" brushRef="#br0" timeOffset="57318.9">8886 16241 18431 0,'-19'-10'1632'0,"-2"-1"-1312"0,-3-6-320 0,3 0 0 16,2 3 1456-16,3 1 208 0,0 0 64 0,5 0 0 16,-2 0-1280-16,1 3-240 0,-2-3-48 0,0 3-16 15,0 1 48-15,0 1 16 0,-2 0 0 0,1 2 0 16,-1-2-208-16,0 3 176 0,0-3-176 0,-1 4 160 16,-1-1 96-16,1 4 0 0,-1 0 16 0,0 1 0 15,-1 1-272-15,-3 4 160 0,-3 0-160 0,0 4 128 0,-2 0-128 0,0 4 0 16,-2 1 0-16,0 3 0 0,1 1 0 15,2 0 0-15,1 2 144 0,1 3-144 0,1 3 176 0,0-1-48 16,1 6 0-16,2-1 0 0,0 3 112 16,1 5 16-16,1 3 0 0,1 1 0 0,1 4 48 0,1-1 16 15,1 5 0-15,0 1 0 0,0 2-192 0,1 1-128 16,1-4 144-16,2 1-144 0,1 0 128 0,3 0-128 16,2-1 0-16,2 0 144 0,2 1-144 0,0 1 0 15,3-2 0-15,3 0 0 0,1-6 0 0,3-2 0 16,1 0 0-16,1-1 128 0,4-6-128 0,0-4 0 15,2-3 0-15,1-5 0 0,1-2 0 0,3-1 128 16,0-4-128-16,1-4 0 0,0-1 192 0,3-6-32 16,0-1-16-16,2-6 0 0,1-2 160 0,5-6 16 15,2 0 16-15,1-5 0 0,1-2 16 0,1-2 0 16,-4-7 0-16,4-1 0 0,-1-2-112 0,2-1-32 0,0-1 0 0,-2-1 0 16,0-1-16-16,2-2 0 0,1 1 0 0,1-1 0 15,-1-4-48-15,-2 1-16 0,-2 0 0 0,-5 3 0 16,-3-1-128-16,0 2 160 0,-3-2-160 0,-2 3 160 15,-2 4-16-15,-4-2 0 0,-3 1 0 0,-2 2 0 16,-4-4 240-16,-1 2 32 0,-4 0 16 0,-2 0 0 16,-3-5 0-16,-3 1 0 0,-2 1 0 0,-2-2 0 15,-4-1-160-15,-1-1-16 0,-4-2-16 0,-3 2 0 16,-2-1-112-16,-2 1 0 0,0 1-128 0,0 2 192 16,-1 2-192-16,0 4 0 0,-3 1 0 0,0 3 0 15,-1 0 0-15,2 3 0 0,-2 3 128 0,1 4-128 16,-1 4 0-16,1 1-208 0,2 5 32 0,0 3 16 15,-1 6-1280-15,1 6-256 16,-1 3-48-16,1 6-14496 0</inkml:trace>
  <inkml:trace contextRef="#ctx0" brushRef="#br0" timeOffset="59262.77">10891 16934 16575 0,'0'0'736'0,"0"0"160"0,-3-12-720 0,3 12-176 0,0 0 0 0,7-6 0 0,-3-2 912 0,-4 8 160 16,11-3 16-16,1 0 16 0,0 2-896 0,1 1-208 15,-2-1 0-15,3-1 0 0,2 2 0 0,1 0 0 16,-1 2 0-16,1-1 0 0,1 1 128 0,-1 3-128 16,-2 2 144-16,0-2-144 0,2 2 192 0,-2 4-64 15,-1 1-128-15,3 1 192 0,-2 1 48 0,1 1 0 16,1 2 0-16,-1-1 0 0,1 0 144 0,-1 1 16 16,0 1 16-16,0 1 0 0,2 2 32 0,-1 0 16 0,-2 6 0 15,0-3 0-15,0 1 16 0,2 2 0 0,-2-1 0 0,-1 3 0 16,-1-2-176-16,-1 2-48 0,-1 4 0 0,-2 0 0 15,-3 0 32-15,-1 0 0 0,-2 1 0 0,-3 3 0 16,-3 3 128-16,-2 0 32 0,-4 1 0 0,-2 3 0 16,-7-3-16-16,0-3 0 0,-5-1 0 0,1 1 0 15,0 5 80-15,-3-3 0 0,3-2 16 0,-4-1 0 16,1 0-96-16,1-2-32 0,-1 0 0 0,3-2 0 16,0 1-80-16,0-2 0 0,1-1-16 0,-2-1 0 15,-1-5-32-15,0-1 0 0,-1-3 0 0,0-2 0 16,-2 0-16-16,4 0-16 0,1 0 0 0,1-3 0 15,2 0-16-15,1-1 0 0,1-2 0 0,1-3 0 16,2 0-224-16,3-2 128 0,-1-2-128 0,3 2 0 16,9-8 144-16,-7 3-144 0,7-3 128 0,0 0-128 0,0 0 0 0,0 0 0 15,0 0 0-15,0 0 0 16,0 0-320-16,0 0-128 0,0 0-48 0,0 0 0 16,10-5-2592-16,5-2-528 15</inkml:trace>
  <inkml:trace contextRef="#ctx0" brushRef="#br0" timeOffset="65462.49">14303 15787 22111 0,'-5'-6'1968'0,"0"1"-1584"0,5 5-384 0,0 0 0 16,-8-3 1488-16,8 3 224 0,-5-3 32 0,5 3 16 16,0 0-1376-16,0 0-384 0,0 0 128 0,0 0-128 15,0 0 0-15,0 0 144 0,0 0-144 0,-4 7 128 16,4-7-128-16,-8 13 0 0,2 2 0 0,0 3 0 16,-3 4 0-16,-3 2 0 0,-3 7 0 0,0 3 0 15,-3 2 384-15,0 5 32 0,-5 7 16 0,2 4 0 16,-1 2 80-16,1 1 32 0,-1-2 0 0,3 2 0 15,1-1-32-15,3 1 0 0,-2-2 0 0,3-1 0 16,2-1-144-16,1-2-48 0,1-1 0 0,3-2 0 16,-1-4-192-16,3-3-128 0,0-1 160 0,1-2-160 15,3-3 128-15,1-2-128 0,1 3 0 0,3-5 144 0,1 0-144 16,0 1 128-16,3-3-128 0,-2 2 128 16,3-2-128-16,1 1 0 0,1 3 144 0,1-6-144 0,2 3 0 15,0-4 0-15,1 2 0 0,2-4 128 0,2-1-128 0,1-2 0 16,3-1 0-16,0-1-128 0,0-1 128 15,1-6-192-15,0 0 192 0,-2-5-192 16,-2 0-176-16,-1 0-32 0,0-1-16 0,-1-4 0 16,-3-2-2080-16,-1-2-432 0,-1-3-80 0</inkml:trace>
  <inkml:trace contextRef="#ctx0" brushRef="#br0" timeOffset="65743.92">13518 16527 34607 0,'0'0'1536'0,"0"0"320"0,9-8-1488 0,5 0-368 0,7 1 0 0,4 0 0 16,6 2 256-16,3 2 0 0,1-1-16 0,5-1 0 15,2 1 16-15,5 0 0 0,2 3 0 0,7-3 0 16,5-3-128-16,8 2 0 0,6-2-128 0,1-2 192 16,-2 3-192-16,-4-4 0 0,4 1-192 0,1-1 192 15,1 1-1552-15,-4-3-208 0,-4 2-32 16,-7 3-7936-16,-7-2-1568 0</inkml:trace>
  <inkml:trace contextRef="#ctx0" brushRef="#br0" timeOffset="66247.14">15603 16560 28223 0,'0'0'1248'0,"0"0"256"0,0 0-1200 0,0 0-304 0,8-5 0 0,4-1 0 15,6 1 432-15,5 2 16 0,5-3 16 0,6 1 0 16,4 1 64-16,4-3 16 0,2-1 0 0,1 1 0 16,6-3 80-16,4 2 16 0,2-2 0 0,5 3 0 0,7-2-256 0,-3 2-64 15,-1 0 0-15,1 3 0 0,-4-1-192 16,2 2-128-16,-3 0 160 0,2-3-160 0,0 4 0 15,-1 1 0-15,-5 2 0 0,-3-1 0 0,-6 1 0 0,-1 2 0 16,-5 2 0-16,-4-1 0 16,-5-2-480-16,-2 3-32 0,-5 3-16 15,-4-3 0-15,-4 3-1536 0,-7 0-304 0,1-4-64 16</inkml:trace>
  <inkml:trace contextRef="#ctx0" brushRef="#br0" timeOffset="66543.23">15962 16775 30399 0,'0'0'1344'0,"1"-9"288"0,-1 9-1312 0,5-8-320 0,-5 8 0 0,13-3 0 16,1-2 384-16,3 2 16 0,4 0 0 0,2 2 0 16,1 1-400-16,6 0 0 0,5-1 128 0,3 1-128 15,1 0 128-15,2 0-128 0,-2-1 192 0,-1 1-64 16,-1 0-128-16,-1 0 0 0,-1 1 0 0,1 0 128 0,-3-1-128 0,1 1 0 16,-1 1 144-16,2 0-144 0,2 2 0 0,1-3 0 15,4-1 0-15,-2 0 0 16,-3-3-1424-16,1-3-208 0,-2-1-32 0,-3-6-16 15</inkml:trace>
  <inkml:trace contextRef="#ctx0" brushRef="#br0" timeOffset="67101.4">16666 15932 13823 0,'0'0'1216'0,"-5"-6"-960"0,5 6-256 0,-7-8 0 0,1-1 2896 0,6 9 544 16,0 0 96-16,0 0 32 0,0 0-2672 0,0 0-544 16,0 0-96-16,-8 7-32 0,2 0-32 0,1 9-16 15,-3 5 0-15,1 8 0 0,-2 4 144 0,0 6 48 16,-1 6 0-16,-1 5 0 0,-1 0 272 0,0 4 64 16,0 5 16-16,0 3 0 0,-1-2 176 0,3 3 48 15,-1-2 0-15,-3 3 0 0,1-3 128 0,0-1 16 16,-1-2 16-16,0-1 0 0,2-2-208 0,-1-2-32 15,-1-1-16-15,0-2 0 0,-1-3-288 0,1-3-64 0,0-4-16 16,0-2 0-16,1-4-352 0,2-2-128 0,1-6 0 16,2-6 144-1,3-2-1584-15,0-7-320 0,0-5-64 0</inkml:trace>
  <inkml:trace contextRef="#ctx0" brushRef="#br0" timeOffset="73518.25">19052 15496 14735 0,'2'-6'1312'0,"2"0"-1056"0,0-6-256 0,0 4 0 16,-1-3 1072-16,1 1 144 0,1 1 48 0,0-2 0 16,-1 3-192-16,1-1-48 0,0 1 0 0,-1-2 0 15,1 3-192-15,-1-4-64 0,-4 11 0 0,3-8 0 16,-3 8-96-16,1-13-32 0,-2 4 0 0,-2 0 0 16,3 9 0-16,-5-6 0 0,-1-4 0 0,-2 6 0 15,-1 0-48-15,-2 3-16 0,-2 2 0 0,-2 3 0 0,-3 1-256 0,-5 6-64 16,-4-1-16-16,-3 6 0 0,-4 0-112 15,-3 6-128-15,-4 4 176 0,2 0-176 0,2 3 208 0,1 4-64 16,-1 3-16-16,3 1 0 0,0 1 16 0,1 2 0 16,1 5 0-16,4-1 0 0,-1 3 80 15,-1-1 16-15,-1 1 0 0,1 4 0 0,2-1-16 0,2-1 0 16,-1 2 0-16,2 1 0 0,4 0-64 0,1-1-16 16,1-1 0-16,4-2 0 0,1 0-144 0,2 2 0 15,2-3 144-15,0-3-144 0,2-2 0 0,4 0 128 16,2-4-128-16,1-1 0 0,2-1 128 0,3-4-128 15,3-4 160-15,1 0-160 0,1-6 144 0,5 4-144 16,1-3 128-16,4-4-128 0,3-4 0 0,4-4 128 16,5 1-128-16,-1-2 0 0,2-4 0 0,0-2 128 15,-2-2-128-15,2-4 0 0,1 1 192 0,2-2-64 0,-1 1 0 16,2-6 0-16,-1 1 48 0,2-4 0 0,0 1 0 0,1-5 0 16,1 1 0-16,1-1 0 0,2 1 0 15,-4-3 0-15,-3-4-176 0,-1-1 0 0,-3-1 0 0,0-1 0 16,1-5 0-16,-2 1 0 0,-1 1 0 0,1-3 0 15,-2-2 0-15,-2 1 128 0,2 0-128 0,0-1 0 16,-1 4 0-16,1-3 0 0,-2-2 128 0,0 4-128 16,-2 1 0-16,-1-1 0 0,-4-3 144 0,-1 2-144 15,-2-3 0-15,-2-2 0 0,-2-2 0 0,-2-1 128 16,0 0-128-16,-1-3 144 0,-3 3-144 0,-2 1 160 16,-1 1-32-16,-2 1-128 0,2 1 192 0,-5 1-64 15,0 1 0-15,-2 0-128 0,-2-1 192 0,-3 4-64 16,-3 2-128-16,1-3 128 0,-3-2-128 0,-3 5 128 0,-3 2 0 15,-4 1-128-15,0 2 192 0,-3 4-64 0,-4-2 0 16,0 2-128-16,-1 1 192 0,-2 1-64 16,-2 6-128-16,-1 2 0 0,-2 3 0 0,1 0 128 0,-2 3-128 0,-1 4 0 15,0 6 0-15,0-2 0 0,0 6-176 16,0 2 48-16,2 0 0 0,7 3 0 16,4 4-1216-16,7 4-256 15,5 8-32-15</inkml:trace>
  <inkml:trace contextRef="#ctx0" brushRef="#br0" timeOffset="77086.75">2789 17667 10127 0,'0'0'448'0,"-4"-9"96"0,-5 3-544 0,0 0 0 0,0-1 0 0,9 7 0 15,-7-5 3584-15,7 5 592 0,0 0 128 0,0 0 32 16,-8-2-2736-16,8 2-528 0,0 0-112 0,0 0-32 16,0 0-352-16,0 0-64 0,0 0 0 0,0 0-16 15,-9 5-352-15,3 1-144 0,-1 3 128 0,2 4-128 0,2 6 0 0,-3 2 0 16,1 6 0-16,2 7 0 0,-4 10 0 0,1 4 0 16,0 9 0-16,0 4 0 0,1 8 0 0,2 1 0 15,0 2 0-15,2-2 0 0,2-4 0 0,2-2 0 16,0-5 0-16,4-1 0 0,0-9 0 0,2-2 0 15,3-5 0-15,0-4 0 0,0-3 0 0,1-5 0 16,1-2 0-16,0-5 128 0,-1-5 0 0,1 0 0 16,2-6 0-16,-1-3 0 0,2 1 0 0,0-5 0 15,1-5 0-15,1-2 0 0,2-4 128 0,0-3 0 16,7-5 16-16,4-4 0 0,5-2-32 0,1-3-16 16,0-7 0-16,0 2 0 0,-1-1-224 0,1-1 144 15,4-3-144-15,3 2 128 0,0-1-128 0,7 3 0 16,4 5 0-16,3 1 0 0,3-1 0 0,-1 5 0 15,-1 4 0-15,1 2 0 0,2 0 0 0,4 0 0 0,1 6 0 0,3-2 0 16,2 3 0-16,-3-1 0 16,-3 1 0-16,-3 2 0 0,-2 3 0 0,1 2 0 0,4 2 0 0,-1 0 0 15,0 5 0-15,-6 0 0 0,-5 3 0 0,-2 2 0 16,-3 1 0-16,0 4 0 0,-3 1 0 0,-2 2 0 16,-4-2 0-16,0 3 0 15,-3 0 0-15,-3 2 0 0,-6 1 0 0,-2 1 0 0,-3 3 0 0,-3 1 0 16,-4 5 0-16,-2-2 0 0,-3 1 0 0,-2-1 0 15,-1-2 0-15,-3-5 0 0,0-2 0 0,1-2 0 16,-1-4 0-16,-1 1 0 0,0-4 128 0,2-5-128 16,-4-1 0-16,-3-9 0 0,0 0 0 0,0 0 128 15,9-5-128-15,-1-5 0 0,-1-2 0 0,2 0 0 16,0-7 0-16,3-3 0 0,-2-3 0 0,3-1 0 0,-1-3 0 16,6 1 128-16,1 1-128 0,3-1 0 0,-1 3 0 0,5 1 0 15,2-3 0-15,2 3 0 0,6 1 128 16,3 3-128-16,5 2 192 0,-1 3-64 0,0 2-128 0,4 4 0 15,0 5 0-15,4 6 128 0,1 4-128 0,8 4 0 16,5 3 0-16,2 5 0 0,0 4 0 16,4 3 0-16,1 0 0 0,0-2 0 0,3 4-160 0,4-7 160 15,2-3 0-15,-1-10-144 0,-5-6 144 0,-2-4 0 16,-2-6 0-16,5-5 0 0,8-10 192 0,-3-7-16 16,0-10-16-16,0-4 0 0,-2-6 416 0,3-5 64 15,5-1 32-15,-2-6 0 0,-1-1 16 0,-2-1 0 0,0-3 0 0,-1 4 0 16,1 1-176-16,1 4-48 0,0 1 0 15,-7 7 0-15,-6 2-272 0,-5 4-48 0,-6 7-16 16,-9 8 0 0,-4 4-448-16,-9 9-80 0,-8 4-32 0,-11 6-11856 0,-18 7-2368 0</inkml:trace>
  <inkml:trace contextRef="#ctx0" brushRef="#br0" timeOffset="77748.86">3076 19739 27647 0,'-27'-9'2448'0,"7"5"-1952"0,0-1-496 0,1-2 0 15,2 0 640-15,2 0 48 0,0 2 0 0,-1 0 0 16,-1-3-448-16,-1 0-96 0,-1 1-16 0,-2-2 0 16,1 2 64-16,-3-1 0 0,-2 1 0 0,-1 2 0 15,2 0 16-15,-3 5 16 0,3 4 0 0,-6 2 0 16,-7 7-224-16,-2 1 0 0,-2 2 0 0,0 5 0 16,3 2 0-16,1 1-128 0,2 6 128 0,3-2-160 15,3 1 160-15,4 2 0 0,4-4 160 0,3 2-160 0,3-2 224 0,5 1-48 16,6-8-16-16,3 1 0 0,4 1-160 0,5 1 0 15,3-3 0-15,7 1 128 0,4-2-128 0,5-3 0 16,3 1 0-16,6-5 0 0,4-3-224 16,4 0-32-16,1-4 0 0,1-2 0 15,-3-2-224-15,-1-5-48 0,-1-5-16 0,-2 1 0 16,2-9-1552-16,0-1-304 0,1-3-64 16</inkml:trace>
  <inkml:trace contextRef="#ctx0" brushRef="#br0" timeOffset="78140.35">3278 19580 32703 0,'-28'8'1456'0,"9"1"288"0,-1-2-1392 0,1 7-352 0,-2 2 0 0,1 1 0 15,-3 1 0-15,3 1 0 0,1 2 0 0,2-1 0 16,3 4 0-16,3 2 0 0,1-5 0 0,1 2 0 15,0 0-224-15,1-3-16 0,4 1 0 0,3-4 0 16,1 0 64-16,4-2 16 0,0-2 0 0,1-4 0 16,-5-9 160-16,10 6 0 0,2-2 160 0,0-4-160 15,2-3 384-15,4-2-32 0,2-5 0 0,2-1 0 16,-4-5 192-16,1-3 32 0,1-2 16 0,1-5 0 16,-1 1-256-16,-1-4-48 0,-1 2-16 0,0 0 0 15,-1 4-128-15,-1 2-16 0,-4 3-128 0,0 3 192 16,-3 1-192-16,-2 7 0 0,-7 7 0 0,0 0 0 0,0 0 0 15,0 0-192-15,0 13 48 0,-4 7 0 0,-1 2 144 16,0 2-208-16,-1 5 80 0,0-1 128 0,-2 3-176 16,2-3 176-16,0-4-128 0,1-2 128 15,0-3-144-15,5-4 144 0,-1-1-160 0,2-4 160 0,-1-10-320 0,9 8 16 16,0-6 16-16,4-2 0 16,0-4-512-16,2-4-96 0,1-3-32 15,3-4-8512-15,4-3-1696 0</inkml:trace>
  <inkml:trace contextRef="#ctx0" brushRef="#br0" timeOffset="78471.45">3957 19448 23951 0,'0'0'2128'0,"-10"5"-1696"0,0 0-432 0,0 2 0 16,-1 3 2032-16,2 2 320 0,-3 2 64 0,0 4 16 15,1 0-1920-15,-1 5-384 0,1 1-128 0,0 8 0 16,-2 1 128-16,0 4-128 0,2 1 160 0,-1-1-160 15,0-3 0-15,-2-2 0 0,2-3 0 0,1-2 0 16,2-6 128-16,1-3-128 0,2-3 0 0,1-4 0 16,5-11 128-16,0 0-128 0,0 0 0 0,0 0 0 15,0 0 224-15,0 0-48 0,0 0-16 0,3-8 0 16,1-4-160-16,5-3 0 0,0-4 0 0,3 0 0 16,0-1-144-16,1-2 144 0,1 1 0 0,1 0 0 15,2 1 0-15,-3 5-128 0,1 2 128 0,0 1 0 16,-1 6-160-16,0 1 32 0,-1 0 0 0,-2 7 0 15,-11-2-336-15,14 12-64 0,-5 2-16 16,-1 2 0-16,-3 4-224 0,-3 0-32 0,-2 1-16 16,-1 1 0-16,-3 1-768 0,1-3-144 0,-3-1-48 15</inkml:trace>
  <inkml:trace contextRef="#ctx0" brushRef="#br0" timeOffset="78785.78">4713 18951 6447 0,'0'0'576'0,"0"0"-576"0,0 0 0 0,0 0 0 16,-7 10 3904-16,0 4 688 0,0 0 128 0,-1 5 16 16,-2 2-3584-16,0 9-704 0,-2 2-160 0,-2 3-32 15,-1 6 192-15,-5 0 16 0,2-2 16 0,-1 1 0 16,-1-4 0-16,0-1 0 0,1-5 0 0,3 0 0 16,2-8-288-16,1 0-48 0,0-4-16 0,2-4 0 15,2-2-1584-15,2-6-320 16,7-6-64-16,0 0-16 0</inkml:trace>
  <inkml:trace contextRef="#ctx0" brushRef="#br0" timeOffset="79097.77">5271 19153 4607 0,'-9'1'400'0,"1"3"-400"16,-3 1 0-16,1 5 0 0,0 7 6704 0,-3 3 1248 15,3 8 256-15,-1-1 48 0,-3 2-6752 0,2 0-1360 0,-2 3-144 0,-1 4-272 16,-1 2 80-16,-1 3 32 0,0-1 0 0,2 4 0 16,1 3 32-16,2 1 0 0,0-1 0 0,2-4 0 15,2-6 128-15,3-3 0 0,3-3 0 16,2-3 0-16,4-8 0 0,2-1-128 0,0-2 128 0,6-2-128 15,-3-1 128-15,3-1-208 0,2-1 80 0,4 0 128 32,1-7-480-32,3 0 32 0,1-6 0 0,-2-3 0 15,-2-1-1600-15,-1-5-304 0</inkml:trace>
  <inkml:trace contextRef="#ctx0" brushRef="#br0" timeOffset="79265.33">4708 19739 30399 0,'0'0'2704'0,"0"0"-2160"0,0 0-544 0,0 0 0 0,13 4 1984 0,6-3 272 15,6 0 64-15,5-1 16 0,4-1-2096 0,8-3-432 16,5-7-64-16,9-3-32 16,6-5-1168-16,7-3-224 0,5 1-48 0</inkml:trace>
  <inkml:trace contextRef="#ctx0" brushRef="#br0" timeOffset="79769.97">6258 19698 21183 0,'-17'-1'1888'0,"7"0"-1504"0,-5-2-384 0,3 0 0 15,-2-5 2816-15,4 3 480 0,1 0 96 0,0-3 32 16,-3-1-2800-16,0 0-624 0,1 2 0 0,1 2 0 16,-1-2-144-16,-1 6 144 0,-2 1-192 0,0 6 192 15,1 2-384-15,-1 6 48 0,0 2 0 0,1 4 0 16,2-1 176-16,1 3 160 0,2 5-208 0,3-4 80 15,3-1 128-15,3-2 0 0,1-1 0 0,3-1 128 16,2-5 32-16,2-1 16 0,2-5 0 0,3 0 0 0,1-3 16 0,1-3 16 16,0-2 0-16,1-4 0 0,0-5-64 0,1 0-16 15,0-2 0-15,1-6 0 0,3-3 48 0,-1-7 0 16,0-3 0-16,0-3 0 0,-2-5-176 0,-1-2 0 16,3 0 144-16,-4-1-144 0,-1 4 0 0,-5 0 0 15,-2 1 0-15,-3-2 0 0,-1-4 0 0,-1 2 0 16,3 0 0-16,-6 8 128 0,1 6-128 0,0 8 0 15,-1 7 128-15,-1 2-128 0,0 10 208 0,0 0-16 16,0 0-16-16,-4 22 0 0,-2 10-176 16,-1 8 0-16,0 4 0 0,-1 2-176 0,-1 3 176 0,-1 6-208 0,0 2 80 0,-3 3 128 15,-1 0-400-15,-1-3 32 0,-2-2 16 16,5-7 0-16,-2-6 16 0,4-4 0 0,3-8 0 16,3-3 0-1,2-6-1264-15,1-6-256 0,1-6-64 0</inkml:trace>
  <inkml:trace contextRef="#ctx0" brushRef="#br0" timeOffset="79981.3">6663 19554 13823 0,'-12'8'1216'0,"0"1"-960"0,2 3-256 0,1 6 0 0,1 2 5808 15,1 5 1104-15,3 2 240 0,0 4 32 16,0-4-6096 0,1 4-1232-16,-1-4-240 0,0 1-64 15,0-3-1712-15,0 0-336 0,-1-5-80 0,0-3-16 0,-1 0-960 0,3-7-192 0,-1-1-32 0</inkml:trace>
  <inkml:trace contextRef="#ctx0" brushRef="#br0" timeOffset="80290.17">6933 19597 34783 0,'-10'11'1536'0,"4"1"320"0,0 3-1472 0,2 4-384 0,3 8 0 0,1 1 0 15,0 3 256-15,1-1 0 0,-1-1-16 0,2 0 0 16,1-3-240-16,0-2 0 0,-2-4 0 0,2-5-160 15,-1-1-16-15,1-2 0 0,-3-12 0 0,0 0 0 16,0 0 336-16,0 0 64 0,0 0 16 0,0 0 0 16,6-12 400-16,1-3 64 0,-1-4 32 0,2-4 0 15,-1-1-144-15,2-4-16 0,1-1-16 0,0 1 0 16,3-2-320-16,-3 5-64 0,2-3-16 0,-1 5 0 16,1 4-160-16,0 1 0 0,2 1 0 0,-2 4 0 15,0 1-448 1,-1 1-32-16,1 5 0 0,0-1 0 0,-1 3-2560 15,1 3-512-15</inkml:trace>
  <inkml:trace contextRef="#ctx0" brushRef="#br0" timeOffset="80939.95">7778 19565 35759 0,'-13'-9'1584'0,"3"3"336"0,-1-1-1536 0,-2 2-384 0,3 4 0 0,-2 0 0 15,-2-1 0-15,3 1 0 0,-3 1 0 0,0 1-192 16,-3-2-32-16,0 5-16 0,-4 5 0 0,0 4 0 15,-2 1-368 1,-1 7-80-16,-2 2-16 0,2 1 0 0,0 4 320 0,1 0 48 0,0 3 16 0,2 2 0 16,-1-2 320-16,4-1 0 0,3-2 0 0,5-5 0 0,2-3 192 0,6-1-32 15,4-1-16-15,2-3 0 0,1-2 128 0,4-1 32 16,4-3 0-16,1 0 0 0,1-2-64 16,1-4-16-16,1 0 0 0,1-3 0 0,0-1-224 0,2-3 0 15,0 1 0-15,-1-6 0 0,-1 1-256 0,-1-3 48 16,0 2 16-16,1-2 0 0,-3-2-128 0,1 3 0 15,-1-3-16-15,-1 3 0 0,-3-2 208 0,1 0 128 16,-3 3-160-16,0-2 160 0,-1 1 0 0,1-2 0 16,-2 2 128-16,-1 1-128 0,-1-4 144 0,-1 4-144 15,-1-2 0-15,2 3 144 0,-2 1-272 0,-3 7-64 16,9-5-16-16,-1 0 0 16,-8 5-272-16,8-8-48 0,-8 8-16 0,8-4 0 0,-8 4 112 0,11-4 32 0,-11 4 0 15,0 0 0-15,7-7 400 0,-7 7-160 16,0 0 160-16,0 0 0 0,0 0 0 0,0 0 0 0,0 0 0 0,0 0 0 31,0 0-1216-31,0 0-224 0,0 0-48 0,0 0-9216 0</inkml:trace>
  <inkml:trace contextRef="#ctx0" brushRef="#br0" timeOffset="81370.97">7495 19456 24815 0,'0'0'1088'15,"0"0"256"-15,0 0-1088 0,0 0-256 0,0 0 0 0,0 0 0 0,-11 3 976 0,2 8 144 0,2-1 32 0,-3 4 0 16,-3 0-336-16,2 7-64 0,-2 5-16 0,-2 7 0 15,-3 4-352-15,-3 5-80 0,-1 0-16 0,-1 0 0 16,-3 3-288-16,3-3 128 0,2 1-128 0,2-2 0 16,-2-3 176-16,4-3-176 0,6-5 160 0,1-4-160 15,4-2 0-15,3-1-320 0,3-6 64 0,3-5-9408 16,-3-12-1888-16</inkml:trace>
  <inkml:trace contextRef="#ctx0" brushRef="#br0" timeOffset="81873.77">8095 19002 10127 0,'0'0'896'0,"-11"9"-704"0,0-4-192 0,-3 8 0 15,2 4 4608-15,0 6 880 0,3 4 176 0,-1 3 32 16,0 10-4496-16,-2 2-912 0,-1 6-288 0,-1 0 160 15,0 3-32-15,-1 1-128 0,-4 0 192 0,0 6-64 16,-1 3 48-16,-2-3 0 0,-1 1 0 0,3-6 0 16,1-3-176-16,2-8 128 0,2-2-128 0,2-7 128 15,1-2-128-15,1-2-272 0,3-5 64 0,1-5 16 16,2-5-576-16,1 1-96 0,2-4-32 0,0-3-12208 16</inkml:trace>
  <inkml:trace contextRef="#ctx0" brushRef="#br0" timeOffset="82238.05">8163 19827 24879 0,'0'0'2208'0,"0"0"-1760"0,0 0-448 0,0 0 0 15,0 0 2080-15,10-3 336 0,3-1 64 0,1-2 16 32,3-7-2496-32,2-1-272 0,1-3-176 0,0-4-16 0,1-2 272 0,-2 2 192 0,-2-5-208 0,1 2 80 15,-1 1 0-15,-4 3 0 0,-3 2 0 0,-4 2 0 16,-5 0 368-16,-2 4 80 0,0 3 0 0,-3 1 16 16,-5 4 208-16,-2 6 32 0,-5 3 16 0,-1 6 0 15,-4 6-144-15,-3 3-48 0,-4 12 0 0,3 2 0 16,1 2-272-16,1 3-128 0,1 3 0 0,2-3 128 15,2 0-128-15,3-4 0 0,2-4 0 0,4-2 0 16,5-5 0-16,3-2-176 0,2-1 176 0,4-8-192 16,6-3-592-16,1-3-128 15,3-1-32-15,5-4 0 0,1-2-2160 0,6-6-432 16</inkml:trace>
  <inkml:trace contextRef="#ctx0" brushRef="#br0" timeOffset="82671.17">9165 19207 31903 0,'-10'8'1408'0,"3"5"304"0,0 7-1376 0,-1 8-336 0,0 4 0 0,3 6 0 16,-1 6-224-16,0 1-112 0,-2 1-32 0,-2 6 0 15,0 3 368-15,-3 1-176 0,-2 0 176 0,-1-3-128 16,2-3 128-16,-2-7-192 0,-2-8 192 0,2-5-192 16,0-6 192-16,4-6 224 0,1-8-48 0,5 0-16 15,6-10 560-15,0 0 112 0,0 0 32 0,4-8 0 16,1-1-464-16,8-5-80 0,-2-3-32 0,4 0 0 15,2-1-480-15,-1 2-80 0,2 1-32 0,0 4 0 16,-3 1 112-16,1 5 32 0,-1 3 0 0,-1 3 0 16,-1 3 160-16,-2 5 0 0,-2 0 0 0,-3 4 0 15,-2 3 0-15,-4 2-192 0,-4-1 192 0,-2 2-192 16,-6 0 192-16,-5 1 0 0,-2-1 0 0,-4-2-128 0,-1-5 128 0,-2-3 0 16,-1 0 0-16,1-4 0 0,-1-4 0 0,2-1 0 15,-1 0 0-15,5-4-192 16,3-5-832-16,0-1-192 0,0-5-16 15</inkml:trace>
  <inkml:trace contextRef="#ctx0" brushRef="#br0" timeOffset="82900.84">9615 19785 31327 0,'0'0'2784'0,"-3"11"-2224"0,3 2-560 0,4 2 0 16,1 7 1376-16,3 1 160 0,1-3 48 15,1 4 0 1,-1 2-1584-16,0-2-400 0,-2 5-48 0,0-5 0 16,-2 3-1968-16,0-3-400 0,-3 5-64 0,0-1-32 15,-1 1 32-15,-2-4 0 0</inkml:trace>
  <inkml:trace contextRef="#ctx0" brushRef="#br0" timeOffset="83096.03">9959 19867 28559 0,'-21'20'1264'0,"5"-3"272"0,-3 2-1232 0,-1 8-304 0,0 6 0 0,2 3 0 0,1 4 2400 0,2 4 416 15,2 1 96-15,-2 1 16 0,1 1-2544 0,-1 0-512 16,0-1-112-16,-1 1-16 16,1-5-2112-16,-3 1-416 0,-1-5-96 15</inkml:trace>
  <inkml:trace contextRef="#ctx0" brushRef="#br0" timeOffset="83530.19">11244 19833 28559 0,'-20'3'1264'0,"4"1"272"0,-5 2-1232 0,-3 2-304 0,0 7 0 0,-5 3 0 15,-4 7 896-15,-2 5 112 0,-2 6 16 0,-1 3 16 16,0 5-1392-16,3 0-288 0,3 7-48 0,1-1-16 16,5-2 352-16,3-4 64 0,4-2 16 0,5-7 0 0,5-7 272 0,7-7 256 15,4-3-64-15,8-3 0 0,6-6 624 16,6-1 112-16,9-6 32 0,5-3 0 0,8-7 0 15,5-3 0-15,5-9 0 0,-1-7 0 0,0-4-272 0,-1-2-48 16,-1-5-16-16,-2-4 0 0,-6-1 0 0,-4-3 0 16,1 4 0-16,-9-1 0 0,-4 1-112 15,-5 5 0-15,-8 2-16 0,-9 0 0 0,-5 4-240 0,-8-2-64 16,-7 3 0-16,-8 1 0 16,-6 5-624-16,-7 2-128 0,-6 6-16 0,-3 4-16 15,-6 7-2416-15,-4 3-496 0</inkml:trace>
  <inkml:trace contextRef="#ctx0" brushRef="#br0" timeOffset="84750.01">13422 17637 8063 0,'0'0'352'0,"-9"0"80"0,-1 0-432 0,0 0 0 0,-1 1 0 0,1 2 0 16,-1 2 256-16,1-2-16 0,-1 0-16 0,3-2 0 16,8-1-224-16,-11 3 0 0,11-3 0 0,-10-3 0 15,10 3 0-15,-7-4 0 0,7 4 0 0,-5-10-160 16,2 1 320-16,0-2 64 0,0-2 16 0,0 3 0 15,-1-4 944-15,0 3 192 0,-2 0 32 0,1-1 16 16,-1 0 432-16,-1 2 64 0,1-3 32 0,1 3 0 16,-3 0-288-16,2 2-48 0,6 8-16 0,0 0 0 15,-5-11-544-15,0 2-112 0,5 9-32 0,-3-9 0 16,3 9-368-16,0 0-80 0,0 0-16 0,0 0 0 16,0 0-128-16,0 0-48 0,0 0 0 0,0 0 0 0,0 0-144 0,0 0-128 15,10 7 192-15,-1 5-192 16,1 6 128-16,2 5-128 0,-2 5 0 0,4 5 0 0,1 4 160 0,2 5-160 15,1 5 128-15,2-1-128 0,3 1 128 16,-2 1-128-16,1-5 0 0,2-1 128 0,2-2-128 0,2-9 0 16,-1-1 0-16,7-3 0 0,0-4 192 15,1-4-32-15,0-3-16 0,0-6 0 0,0 0 48 0,2-4 0 16,-1-3 0-16,4-3 0 0,0-3 0 0,2-2 16 16,2-1 0-16,3-6 0 0,4 0-208 0,2 0 144 15,-1 0-144-15,-2-4 128 0,-3 1-128 0,0-1 0 16,2-1 0-16,1 1 0 0,1 2 0 0,2-2 0 15,3 0 0-15,0-2 0 0,1 0 0 0,-3 2 0 16,-2 0 0-16,0 1 0 0,4 2 0 0,0 1 0 16,1 0 128-16,5 5-128 0,5-3 0 0,-3 3 0 15,-4-3 0-15,-1 4 0 0,1-1 0 0,0 1 0 16,0 1 0-16,3 2 0 0,3 2 0 0,-2 1 0 0,-4 0 0 0,-1 3 0 16,-1-1 0-16,-1 10 0 0,-1 4-144 0,2 3 144 15,1 1-128-15,-2 5 128 0,0 4-192 0,-6 0 192 16,-7 2-272-16,-3 3 48 0,-4 4 16 0,-4-1 0 15,-4-3 80-15,-6 1 128 0,-1-2-208 0,-6 0 80 16,0-5 128-16,-5 0 176 0,0 0-48 0,0 0 0 16,-4-6 64-16,0-1 16 0,-1-3 0 0,0-3 0 15,-1-1-208-15,0 1 176 0,1-6-176 0,0 0 160 16,-6-9-160-16,10 2 0 0,-1 0 0 0,4-5 128 16,1-1-128-16,3-7 0 0,4-2 0 0,5-6 0 15,2-5 0-15,5-4 0 0,4-1-144 0,3-6 144 16,-1 2-128-16,7 0 128 0,1 0-192 0,3 4 192 0,2 0-160 15,6 5 160-15,7 1-128 0,-2 4 128 0,0 2 0 0,-1 4 0 16,-1 2 0-16,0 6 0 0,-2 1 0 0,2 4 0 16,2 4 0-16,-1 2-128 0,-1 4 128 0,-2 1 0 15,-6 3 0-15,-1 1 0 0,-1-1 0 0,-4-1 0 16,-1 2 0-16,2-1-128 0,3-2 128 0,3-3 0 16,1 0 0-16,0-6 0 0,0-3 192 0,-1-3 32 15,2-7 0-15,3-4 0 0,3-4 304 0,6-5 64 16,4-2 16-16,4-7 0 0,-1-2 96 0,3-4 0 15,-3-4 16-15,9-5 0 0,6-7-16 0,0-3-16 16,-1-8 0-16,-2-1 0 0,-6 0-208 0,0-2-32 16,2-4-16-16,-6 2 0 0,-4 2-304 0,-10 7-128 15,-9 6 128-15,-10 6-128 16,-9 7-304-16,-12 4-144 0,-11 7-16 0,-12-1-12672 0,-14-3-2544 16</inkml:trace>
  <inkml:trace contextRef="#ctx0" brushRef="#br0" timeOffset="85751.78">15635 19907 16575 0,'0'0'1472'0,"0"0"-1168"0,0 0-304 0,0 0 0 16,0 0 3088-16,0 0 560 0,0 0 128 0,0 0 0 16,0 0-3008-16,0 0-592 0,0 0-176 0,10 0 0 15,3-3 320-15,2-2 16 0,3-7 0 0,2-5 0 16,0-2 0-16,3-4 0 0,-1-7 0 0,2 0 0 0,-1 1-128 0,1-4-16 15,0-3-16-15,0 0 0 0,2-1 16 0,-3 1 0 16,1 3 0-16,-1 0 0 0,0 0 0 0,0 1 16 16,-2 2 0-16,-2-1 0 0,-2 2-80 15,-2 2 0-15,0-4-128 0,-2 8 192 0,-4 4-64 16,-2 2-128-16,-5 2 176 0,0 3-176 0,-2 6 0 0,0 6 0 16,0 0 0-16,-7 8 0 0,-2 2 0 0,-1 6-144 15,-3 6-16-15,-2 10 0 0,-3 3 0 0,-3 5 0 16,1 3 0-16,1 4 0 0,-3 4 160 0,3 1 0 15,0 3-144-15,3-3 144 0,2-7 0 0,0-1 0 16,2-7 0-16,3-7 0 0,3-3 0 0,4-7 256 16,0-3-32-16,4-5-16 0,0-5 48 0,-2-7 16 15,9 6 0-15,1-3 0 0,3-6-112 0,1-3-32 0,1-3 0 16,5-4 0-16,2-1-128 0,0-1 0 0,2-2 144 0,0 2-144 16,-1-3 0-16,1 3 0 0,0 1 0 15,-1-1 0-15,-3 6 0 0,1 0 0 0,-3 6 0 0,1 3 0 16,-4 0-256-16,1 4 16 0,0 5 16 15,-1 0 0-15,-4 5 224 0,1 1-192 0,-2 2 192 16,0-1-192-16,-2 1 192 0,-2-3 0 0,-1 0 0 0,2-3 0 16,-4-3 0-16,-3-8 0 0,4 9 0 0,-4-9 0 15,0 0 0-15,0 0 0 0,0 0 0 0,0 0 0 16,9-2 256-16,-1-3-64 0,-1 0-16 0,3 0 0 16,1-5 0-16,0 2 0 0,1-2 0 0,0 3 0 15,1-2-176-15,-2 5 0 0,1 3 0 0,-1 3 0 16,-1 2 192-16,3 5-64 0,-1 0 0 0,-1 5 0 15,-1 4-128-15,0 3 0 0,-1 2 144 0,-1 0-144 16,0 0 0-16,-5 2 128 0,2-2-128 0,-1-4 0 0,1-4 160 16,-1-1-32-16,0-1-128 0,0-1 192 0,1-6-192 15,-5-6-128-15,9 2 128 0,2-4-208 16,1-4-1904-16,0-3-368 16,2-2-80-16</inkml:trace>
  <inkml:trace contextRef="#ctx0" brushRef="#br0" timeOffset="86310.25">17212 19158 35711 0,'0'0'1584'0,"-7"-2"320"16,7 2-1520-16,-8 3-384 0,8-3 0 0,-9 13 0 0,4 5-176 0,0 5-96 16,2 5-32-16,-2 4 0 0,3 4 304 0,-3 4-192 15,-3 1 192-15,0 6-160 0,0-2 160 0,-3 6 0 16,0 3 0-16,0 0 0 0,-2-2 144 0,1-1 16 0,2-6 0 16,1-5 0-16,0-4-160 0,3-6 160 0,-2 0-160 0,5-6 160 15,1-3-320-15,1-3-64 0,1-6-16 16,1-2 0-1,2-6-576-15,-3-4-112 0,11-2-32 0,6-9-8640 0,-1-6-1744 0</inkml:trace>
  <inkml:trace contextRef="#ctx0" brushRef="#br0" timeOffset="86634.58">17792 19373 24879 0,'-23'4'2208'0,"5"1"-1760"0,-5-1-448 0,0 6 0 0,-1 3 2832 0,0 7 496 16,0 7 80-16,1 2 32 15,2 3-3072-15,0 5-624 0,2 1-112 0,3 1-16 0,2-1 384 0,5-1-128 16,2-3 128-16,4-6 0 0,1-2-272 0,4-6 16 16,1-7 16-16,2-4 0 0,3-3 240 0,2-1 0 15,2-5 0-15,0-5 0 0,4-1 480 0,1-7-16 16,3-5 0-16,0-1 0 0,1-4 128 0,2 0 32 15,-1-5 0-15,2 2 0 0,-1-4-144 0,-4 5-32 16,-2-3 0-16,-3 5 0 0,-2-1-112 0,-4 1-16 16,-2 2-16-16,-2 0 0 0,-1 1-112 0,-3 5-32 15,-3 1 0-15,1 4 0 0,-2 1-432 0,-1 5-96 16,5 4-16-16,-13-3 0 16,-2 1-1280-16,-2 4-272 0,-2 1-48 0,0 1-8912 15,0-1-1776-15</inkml:trace>
  <inkml:trace contextRef="#ctx0" brushRef="#br0" timeOffset="86906.72">18384 19106 25791 0,'0'0'2304'0,"0"-9"-1856"0,-2-3-448 0,-1 0 0 16,1 3 2128-16,-1-2 336 0,2 3 64 0,1 8 16 15,0 0-1984-15,0 0-400 0,0 0-160 0,0 0 128 16,0 0 0-16,-5 19-128 0,0 4 192 0,-3 8-64 16,-2 5 208-16,0 5 48 0,-3 7 0 0,2 1 0 0,-1-4 64 0,1 5 32 15,-1 0 0-15,1-2 0 0,-1 0-96 0,2 3-32 16,1 0 0-16,-1-2 0 0,0-3-352 0,1 0 0 16,0-7 0-16,0-3-128 15,2-4-1296-15,2-7-256 16,1-1-48-16</inkml:trace>
  <inkml:trace contextRef="#ctx0" brushRef="#br0" timeOffset="87697.65">19788 19373 3679 0,'0'0'320'0,"0"0"-320"15,1-10 0-15,-1 10 0 0,0 0 3696 0,2-9 656 0,0 0 144 0,-2 9 32 16,0 0-2288-16,0 0-448 0,0 0-80 0,0 0-32 15,0-9-528-15,0 9-128 0,0 0 0 0,0 0-16 16,0 0-416-16,-8 9-80 0,0 0 0 0,0 5-16 16,-4 5-32-16,2 3 0 0,-7 3 0 0,0 3 0 15,-5 4-96-15,3 5-32 0,-3 3 0 0,1 4 0 16,-1-3-96-16,2-1-32 0,-1-5 0 0,5-4 0 16,-2-6 144-16,3-3 32 0,2-8 0 0,3-3 0 15,1-3-80-15,3-2-16 0,6-6 0 0,0 0 0 16,0 0 128-16,-4-11 32 0,4-3 0 0,4-4 0 15,2-3-208-15,6-2-48 0,-1-7 0 0,4 3 0 16,2-5-192-16,2-1 0 0,4 2 0 0,1 6 0 0,0 2 0 16,0 5-128-16,0 3 128 0,0 2-160 15,-1 7-16-15,-1 3 0 0,-4 4 0 0,1 5 0 0,0 1-144 0,-1 8-16 16,-2 7-16-16,-3 5 0 0,0 6 48 16,-3 2 16-16,-4 2 0 0,-1 1 0 0,-2 3 16 0,-3-3 0 15,-3-3 0-15,-1-5 0 0,1-2 112 0,0-6 32 16,-1-2 0-16,2-5 0 0,0-5 0 0,2-1 0 15,0-9 0-15,0 0 0 16,0 0-2784-16,0 0-544 0,0 0-128 0,11-19 0 0</inkml:trace>
  <inkml:trace contextRef="#ctx0" brushRef="#br0" timeOffset="88009.66">20506 19463 40191 0,'-19'2'1792'0,"5"3"352"0,-3 1-1712 0,-1 8-432 0,1 5 0 0,-1 4 0 31,-1 5-640-31,2 4-192 0,2 7-64 0,5-1 0 16,2-1 384-16,3 0 64 0,3 0 0 0,2-4 16 15,3-4-272-15,4-2-48 0,2-9-16 0,2-2 0 0,4-6 448 0,-1-2 64 0,2-6 32 0,0 0 0 16,3-5 640-16,0-1 128 0,2-6 32 0,-2 0 0 15,1-3 64-15,-2-3 0 0,-4-1 16 0,-4 1 0 16,-4-2-192-16,-1-1-32 0,-5 0-16 0,-2 0 0 16,-5 0-16-16,-4 0 0 0,-3 0 0 0,-3-1 0 15,-3-1-272-15,0 2-128 0,-2 2 0 0,3 5 128 16,0-1-672-16,3 3-144 16,-1 1-16-16,4-3-16 0,3 3-2720 0,5-1-528 0</inkml:trace>
  <inkml:trace contextRef="#ctx0" brushRef="#br0" timeOffset="88263.03">21336 18957 33167 0,'-12'-1'2944'0,"0"2"-2352"16,-2 1-464-16,-2 8-128 0,4 4 1008 0,-2 13 176 15,-3 6 32-15,1 9 16 16,-1 7-1488-16,2 3-320 0,1 2-48 0,-1 0-16 16,1 1 64-16,0 0 0 0,0-2 0 0,0 3 0 15,-7 7 64-15,4 1 32 0,-6 5 0 0,1-8 0 16,1-3-1104-16,-2-8-208 0,4-7-64 0,3-11 0 16,0-12 224-16,3-10 32 0,2-2 16 0</inkml:trace>
  <inkml:trace contextRef="#ctx0" brushRef="#br0" timeOffset="88416.03">20826 19428 26719 0,'0'0'2368'0,"0"0"-1888"0,0 0-480 0,15-2 0 0,4 2 3232 0,7 2 544 16,6-1 128-16,7 0 0 15,8-1-3504-15,6-1-704 0,6-2-144 0,4 1-16 16,4-1-1184-16,4 1-224 0,4-1-48 0</inkml:trace>
  <inkml:trace contextRef="#ctx0" brushRef="#br0" timeOffset="88944.9">22622 19517 31727 0,'-21'-14'1408'0,"5"5"288"0,-3-1-1360 0,0 1-336 0,0-3 0 0,-1 7 0 31,-4 0-496-31,0 4-160 0,-2 3-48 0,1 6 0 15,-2 6 160-15,0 3 32 0,1 2 0 0,-2 6 0 0,0 4 304 0,0 6 64 0,0 3 16 0,2 0 0 16,3 0 400-16,2-1 96 0,0-4 16 0,7-4 0 16,4-7 352-16,5-3 80 0,3-5 16 0,4-3 0 15,3-4 0-15,3-4 16 0,2-1 0 0,3-5 0 16,2-2-176-16,4-6-32 0,4-3-16 0,2-3 0 16,5-7-352-16,0-2-64 0,2-7-16 0,4-3 0 0,0-8-192 15,4 1 0-15,3-3 0 0,0 1 0 0,-2-5-144 16,-2 2 144-16,-1-1 0 0,-2-4-144 0,-3-9 144 15,-2-4 0-15,-2-3 0 0,-2-1 0 0,-2-1 240 0,-2 2-32 16,-3-2 0-16,-1 8 0 0,-2 10-208 0,-3 14 0 16,-3 11 128-16,-3 9-128 0,-3 6-128 15,-3 8-80-15,-2 5-16 0,0 0 0 0,-7 12 224 0,-3 14 0 16,-3 9 0-16,-5 8 0 0,0 9 0 0,-3 7 0 16,-1 3 0-16,-1 6-192 0,0 7 192 0,1 0-144 15,-1-1 144-15,0-1-128 0,0-6-48 0,0-1 0 16,0-6 0-16,1-4 0 15,2-3-272-15,0-3-64 0,5-8-16 0,1-8 0 16,6-5-1680-16,3-10-336 0,1-9-64 0</inkml:trace>
  <inkml:trace contextRef="#ctx0" brushRef="#br0" timeOffset="89309.25">23117 19514 28559 0,'0'0'1264'0,"0"0"272"0,0 0-1232 0,0 0-304 0,0 0 0 0,11 6 0 16,1-3 1840-16,0-3 304 0,4 1 64 0,0-1 16 16,2-4-1904-16,2 2-320 0,3-2-192 0,1-2 16 15,0-6 32-15,1 1 0 0,-3 1 0 0,-1-3 0 16,-2 0 144-16,-1 2 0 0,-3-2 0 0,-2 2 0 0,-2-2 128 0,-1-1 16 15,-2 1 0-15,-3 3 0 0,-1-3-144 0,-4 3 192 16,0 0-192-16,-5-1 192 0,-4 4-192 0,-4 2 0 16,-4 0 144-16,0 4-144 0,-4 3 0 0,-2 6 0 15,-2 2 0-15,-2 5-192 0,-1 3 192 0,0 5-160 16,2 0 160-16,-1 1-160 0,-1 7 160 0,4-5-208 16,4 1 80-16,2-2 128 0,5 3-320 0,4-1 64 15,3 2 16-15,5-3 0 16,4-2-384-16,5-2-80 0,0-3 0 15,4 0-16-15,4-5-432 0,1-3-96 0,2 1-16 0,3-2-7504 16,3-5-1488-16</inkml:trace>
  <inkml:trace contextRef="#ctx0" brushRef="#br0" timeOffset="89603.29">24393 18773 26719 0,'-9'-10'2368'0,"3"4"-1888"0,-6-7-480 0,1 3 0 15,-2 1 3056-15,0 4 512 0,1 3 96 0,-2 6 32 32,-3 3-3696-32,1 7-592 0,-2 3-192 0,-3 8-48 0,-3 5 448 0,-2 4 64 0,-5 1 32 0,-1 3 0 0,1 6 32 15,0 6 0-15,3 6 0 0,3-2 0 0,0 4 256 0,4-2 0 16,2-2 0-16,4-2 0 0,1-2 0 15,3-2 128-15,4 1-128 0,2-6 0 0,0 2 0 0,1-4 0 16,1-4 0-16,1-3 0 16,-1-1-976-16,3-6-144 15,0-4-32-15,0-5 0 0,0-9-848 0,0-9-176 16,0 0-48-16</inkml:trace>
  <inkml:trace contextRef="#ctx0" brushRef="#br0" timeOffset="89783.67">23588 19350 13823 0,'5'14'1216'0,"-5"-14"-960"0,0 0-256 0,9 4 0 0,3 1 5536 0,3 3 1056 0,4-1 224 0,3 3 32 15,2-2-5520-15,2 2-1120 0,4-2-208 0,5-2 0 16,1 1-320-16,5-4-16 0,0 4 0 0,1-2 0 31,0-3-624-31,-1 0-128 0,0 0-32 0,-3-2 0 16,1-1-1696-16,-4-2-352 0</inkml:trace>
  <inkml:trace contextRef="#ctx0" brushRef="#br0" timeOffset="89999.71">24467 19487 38015 0,'-9'9'1680'0,"1"3"352"0,-3 0-1632 0,0 11-400 0,1 8 0 0,-2 7 0 16,1 1-256-16,0 0-144 0,-2 0-32 0,-1-2 0 16,4-5-1168-16,0-1-224 0,0-5-48 0,1-1-16 15,0-7-1056-15,4-5-192 0,2-4-64 0,3-9-3664 16,0 0-752-16</inkml:trace>
  <inkml:trace contextRef="#ctx0" brushRef="#br0" timeOffset="90370.5">24856 19418 29487 0,'0'0'2624'0,"0"0"-2112"0,-9 8-512 0,0 5 0 15,1 1 2480-15,2 4 384 0,-4 2 80 0,2 2 0 31,-3 1-2944-31,2 1-448 0,0-4-176 0,2-2-16 0,2-4 496 0,0-4 144 0,5-10 0 0,0 0 0 16,0 0 0-16,0 0 0 0,0 0 0 0,0 0 0 16,8-2 0-16,3-5 256 0,5-5-32 0,0-4-16 15,2 0-208-15,2 2 0 0,1 0 0 0,0-1 0 16,0-3 0-16,1 1 0 0,-1-1 0 0,-1 3 0 16,-1 1 0-16,0 5 0 0,-1-1 0 0,-1 5 0 15,-2-1 0-15,-1 4 0 0,-3 2 0 0,-1 7 0 16,-10-7-240-16,8 11 64 0,-3 7 16 0,-2 1 0 15,-6 3-240-15,-1 2-48 0,-3 6-16 16,-1 1 0-16,-2 3-96 0,-2 1-16 0,0-2 0 16,0 0 0-16,1-3-96 0,2-6-32 15,1-3 0-15,3-5 0 0,1-2-176 0,3-4-32 16,1-10-16-16,0 0-12128 0</inkml:trace>
  <inkml:trace contextRef="#ctx0" brushRef="#br0" timeOffset="90835.28">25412 19551 17503 0,'0'0'1552'0,"0"0"-1232"0,0 0-320 0,0 0 0 15,0 0 4112-15,0 0 768 0,0 0 160 0,0 0 16 16,13 9-4480-1,1-4-912-15,4-5-176 0,3-4-48 0,5-5 560 0,1 3 0 0,1-3 0 0,3 0 0 16,2-6 0-16,2 1 176 0,0-1 0 0,-2-2 0 0,-2 3 112 0,-5 0 32 16,-4-1 0-16,-2 3 0 0,-6 2-64 0,-3 3-16 15,-5 2 0-15,-6 5 0 0,0 0-112 0,0 0 0 16,-10-2-128-16,-5 4 192 0,-6 1-192 0,-4 6 128 16,-3-1-128-16,-3 5 0 0,0 3 0 0,0 2 0 15,-2 1 0-15,2-1 0 0,2 1 0 0,4 1-192 16,2 2 192-16,4-1-160 0,2 0 160 0,6-2 0 15,1-1 0-15,6-3-128 0,1-1-192 0,5-1-48 16,-2-13 0-16,9 12 0 16,3-4-1552-16,5 1-304 0,2-5-64 0</inkml:trace>
  <inkml:trace contextRef="#ctx0" brushRef="#br0" timeOffset="91297.08">26453 19510 26719 0,'0'0'1184'0,"-10"2"240"0,0-6-1136 0,-4 1-288 0,-2 1 0 0,0 2 0 16,2 2 2880-16,-2 3 512 0,-3-1 96 0,-3 2 32 16,-3 2-3520-16,-1 1-512 0,0 4-192 0,-1 2-32 31,0 3 224-31,0 2 32 0,2 4 16 0,1 3 0 0,1-3 464 0,1 7 0 0,3-1 0 0,4-2 0 0,2 1 144 0,4-6-144 15,3-2 0-15,6-1 144 0,0-4-144 0,6-2 192 16,3-1-192-16,3-3 192 0,1-2 48 0,3-6 16 16,2 1 0-16,1-4 0 15,0-2 64-15,3-4 0 0,0-4 16 0,5-3 0 0,4-5 0 0,-1-4 0 16,1-8 0-16,-2-2 0 0,0-3-336 0,-2-3 0 16,-3-7 0-16,0 1 0 0,2 3 128 0,-4-2-128 15,-1 2 128-15,-3-5-128 0,-2 2 160 0,1-5-32 16,-2-4-128-16,0-6 192 0,-1 1 32 0,1 8 0 15,-2 8 0-15,-3 6 0 0,0 9-224 0,-4 9-128 16,0 5 128-16,0 6-208 0,-6 8 208 0,0 0 0 16,4 9 0-16,-5 8 0 0,-2 5-256 0,-2 13 64 15,-2 7 0-15,-4 7 0 0,-3 6-48 0,-2 3 0 16,-3 1 0-16,-3 4 0 0,2 1-16 0,-3 2-16 0,3 4 0 16,-2-4 0-16,4-9 32 0,3-3 16 0,2-10 0 0,-2-1 0 31,4-6-336-31,2-7-64 0,-2-5-16 0,1-6-9856 0,-2-5-1984 0</inkml:trace>
  <inkml:trace contextRef="#ctx0" brushRef="#br0" timeOffset="91473.9">24516 18533 40543 0,'0'0'1792'0,"0"0"384"0,0 0-1744 0,0 0-432 0,0 0 0 0,14 1 0 0,5 7 560 0,3 1 16 16,3 3 16-16,4 4-12960 15,3-1-2608-15</inkml:trace>
  <inkml:trace contextRef="#ctx0" brushRef="#br0" timeOffset="97879.71">24693 15902 20207 0,'-14'-4'896'0,"14"4"192"0,-8-6-880 0,8 6-208 0,-7-6 0 0,7 6 0 15,-8-5 128-15,4-2 0 0,4 7-128 0,0 0 192 16,0-9-192-16,0 9 0 0,0-9 0 0,0 9 0 15,0 0 0-15,0-9-240 0,0 9 48 0,0 0 16 16,0 0-256-16,0 0-48 0,0 0-16 0,0 0 0 16,0 0-400-16,0 0-64 0,0 0-32 0,-6 6 0 15,6-6-464-15,-7 8-80 0,7-8-32 16,-6 6 0-16,6-6 544 0,-8 7 128 0,8-7 0 16,-8 6 16-16,-1-3 1712 0,9-3 352 0,-9 2 64 0,0 1 16 0,0-2 16 0,0 0 0 15,-1 1 0-15,0 0 0 0,1-1-688 0,0 1-128 16,0-2-16-16,0 0-16 0,0 0 48 0,0 1 16 15,-1 1 0-15,-1 0 0 0,-2-2 16 0,0 1 16 16,1 2 0-16,-2 0 0 0,0 0 96 0,1-1 16 16,2 0 0-16,-1 0 0 0,3-2-32 0,0 0 0 15,2 0 0-15,7 0 0 0,0 0 32 0,-11 0 16 16,11 0 0-16,0 0 0 0,0 0-144 0,0 0-48 16,0 0 0-16,0 0 0 0,0 0-128 0,0 0-16 0,0 0-16 15,0 0 0-15,0 0-16 0,0 0 0 0,0 0 0 16,17 4 0-16,-3 0-32 0,3 1-16 0,2-1 0 0,2-2 0 15,3 2 144-15,4 0 16 0,3 1 16 0,4-1 0 16,4-2-64-16,1 2-16 16,5 3 0-16,-1-2 0 0,1-2-80 0,3 3-32 0,4 0 0 0,5-4 0 15,3 1-80-15,6 0-16 0,7-2 0 0,-2-1 0 16,-3 0-128-16,0 0 160 0,0 1-160 0,7-1 160 16,4 0-160-16,1 0 0 0,-1 0 144 0,-1 0-144 15,-3 0 128-15,3 0-128 0,3 0 128 0,5 0-128 16,6-1 192-16,-2 1-16 0,-4 1-16 0,6-1 0 15,3-1 64-15,3-2 16 0,-3 1 0 0,-1 0 0 16,2 1-240-16,0-1 176 0,5-1-176 0,-2-1 160 16,-3 0-160-16,2 2 0 0,1-3 0 0,3 0 0 15,1 1 0-15,-5 3 0 0,-6-3 0 0,0 3 0 16,4-1 128-16,-2 1-128 0,-1-1 0 0,-5-1 128 0,-6 3-128 16,-3 3 0-16,-1-3 144 0,4 1-144 0,2 0 0 0,-4-1 0 15,-8-1 0-15,-2 1 0 0,-1 0 0 0,1 0 0 16,-3 1 0-16,2-1 0 0,-1 0 0 0,-3 1 0 15,-6 1 0-15,-1-1 0 0,1 0 0 0,-6 2 0 16,3-1 0-16,-3 1 0 0,2 2 0 0,-4-3 0 16,-2 1 0-16,-4 1 0 0,-3-2 0 0,-3 3 144 15,-2-2-144-15,-3-1 0 0,-1 0 240 0,-1 0-64 16,-1 0-16-16,-1 0 0 0,-1 2 32 0,3-2 16 16,-1 0 0-16,1 0 0 0,-1-2-64 0,1 2-16 15,-1-1 0-15,-1 0 0 0,-2 0-128 0,1 1 192 16,-2 0-192-16,0 1 192 0,-2-2-192 0,1 0 128 0,-4-1-128 0,4 0 128 15,-2 0-128-15,1 0 0 0,0 0 0 0,-4 0 0 16,0-1 0-16,0 1 0 0,1-1 0 0,-1 1 0 16,1-3 0-16,-3 2-176 0,-2 0 16 0,-3 1 0 31,-3-2-1568-31,-2 2-304 0,-9 0-64 0,0 0-13808 0</inkml:trace>
  <inkml:trace contextRef="#ctx0" brushRef="#br0" timeOffset="99117.37">27874 13363 17503 0,'-7'-19'1552'15,"3"5"-1232"-15,-4-1-320 0,5 4 0 0,0-1 560 0,1 5 48 16,0-2 16-16,-2 5 0 0,4 4-144 0,0 0-32 16,-3-8 0-16,3 8 0 0,0 0-96 0,0 0-32 0,0 0 0 0,0 0 0 15,-5-6-48-15,5 6-16 0,0 0 0 16,0 0 0-16,0 0 64 0,0 0 16 0,0 0 0 0,0 0 0 15,0 0-80-15,0 0-32 0,0 0 0 16,0 0 0-16,-6 14 96 0,1 1 32 0,2 2 0 0,1 3 0 16,1 2 64-16,0 3 16 0,-2 2 0 15,2 6 0-15,0 1 32 0,1 4 16 0,0 3 0 0,0 6 0 16,0-1-96-16,1 3-32 0,-1 2 0 0,1 2 0 16,-1 3-144-16,0 5-16 0,0 3-16 0,0 2 0 15,-1-1-48-15,0 1-128 0,-2 1 192 0,1 1-64 16,-1-1-128-16,0 7 160 0,0 6-160 0,-1-5 160 15,0 0-160-15,0 2 160 0,0 0-160 0,2 3 160 16,-1 2 32-16,2 0 16 0,1-5 0 0,0-3 0 16,3-3 96-16,0 0 16 0,0 1 0 0,2-3 0 15,0 4 64-15,1-3 32 0,1-2 0 0,-1 0 0 16,1 3-112-16,-2-1-32 0,-2 0 0 0,0 2 0 0,-2 2-144 16,-1-4-128-16,0-3 144 0,-1 1-144 0,-2-5 128 15,1 2-128-15,-2 2 0 0,0-3 144 0,0 2-144 0,1-2 0 16,-1-6 0-16,1-1 128 0,2-1 80 15,1-4 16-15,0-2 0 0,3-3 0 0,-1 0 160 0,1-1 48 16,-1-6 0-16,3 0 0 0,2-1-112 0,-1 1-32 16,-1-1 0-16,0-1 0 0,2-1-112 0,-2 1-32 15,0-2 0-15,1 1 0 0,-3-1-144 0,0 0 128 16,1-3-128-16,0-1 128 0,0 1-128 0,-3-8 0 16,2 2 0-16,-1-4 128 0,1-2-128 0,-2-1 192 0,0-1-192 15,2-4 192-15,-1 0 48 0,-2 2 16 16,3-3 0-16,-2-3 0 0,0 0-32 0,1 3 0 0,-2-3 0 15,1 1 0-15,0 1-96 0,-1-3-128 0,0 0 176 16,0-1-176-16,2 4 192 0,-2 1-64 0,0-1 0 0,0 2-128 16,0-1 224-16,0 2-64 0,0 2-16 15,0-1 0-15,-2-2-144 0,2 0 0 16,2-3 0-16,-1 0-176 0,-1 2 176 0,0 3 0 0,0-2 128 0,0 0-128 16,0-2 192-16,0 0-16 0,1 0-16 0,0-6 0 15,-1-7-160-15,0 0 128 0,-1 12-128 0,1-12 128 16,0 7-128-16,0-7 128 0,0 0-128 0,0 0 128 15,0 0-128-15,0 0 128 0,0 0-128 0,0 0 128 16,0 0-128-16,0 0 0 0,0 0 0 0,0 0 0 16,0 0-144-16,0 0-16 0,0 0 0 0,0 0 0 15,10-5-1104-15,-1-5-208 0,-1-7-64 16,-1-2-17408-16</inkml:trace>
  <inkml:trace contextRef="#ctx0" brushRef="#br1" timeOffset="111737.64">3249 15101 16575 0,'-14'-11'1472'0,"4"-1"-1168"0,-3-3-304 0,0 1 0 16,-1 6 1552-16,3-2 256 0,-3 1 48 0,1 0 16 0,4 3-1360 0,1 3-288 16,8 3-48-16,-8-1-16 0,0 0 144 0,8 1 16 15,-9 1 16-15,0 2 0 0,1 2 160 0,0 6 16 16,3-1 16-16,0 9 0 15,2 11-528-15,-3 4 0 0,-2 4 0 0,1 7 0 0,0 2 128 0,-3 7-128 16,1 9 0-16,-4 0 0 0,-2 4 0 0,-1 5 128 16,3 0-128-16,-1 2 0 0,0-2 288 0,1-1-48 15,3 1-16-15,1 0 0 0,0 4 288 0,3-2 64 16,-2-4 16-16,6 0 0 0,-2-1 32 0,1-2 0 16,2 0 0-16,2-1 0 0,1-3-320 0,0 1-64 15,1 0-16-15,1 1 0 0,-2-3-32 0,-1 2 0 16,2-2 0-16,-3 2 0 0,1 0-192 0,-1-4 176 0,0-3-176 15,0 0 160-15,-1-3-160 0,1-3 0 0,0-3 144 16,0-2-144-16,-3-2 128 0,3-7-128 0,3-3 128 16,-2-3-128-16,2-7 192 0,1-1-16 0,-1-4-16 0,4-4 0 15,-1-1-32-15,1-2-128 0,-7-12 192 0,10 7-64 16,-3 0 48-16,2 0 0 0,1-2 0 0,1-1 0 16,-1-4 32-16,1 0 16 0,1 0 0 0,0 0 0 15,4 1-64-15,1-1-16 0,2-1 0 0,3 1 0 16,-2-1-144-16,3 1 128 15,1-1-128-15,1 2 128 0,-1 1-128 0,1 6 0 0,2-4 0 0,3 2 0 16,2 3 0-16,1 1 0 0,3 0 0 0,2 2 0 16,1-3 0-16,4 2 0 0,5-3 0 0,0 1 0 15,0-3 0-15,0 1 0 0,-1-1 0 0,3-4 0 16,2 1 0-16,2 2 0 0,1 0 0 0,5 0 0 0,0 0 0 16,0 4 0-16,-3-1 0 0,-1 2 0 0,-3-2 0 15,-1 3 0-15,2-1 0 0,3 2 0 0,0 0 0 0,3-1 0 16,-2 0 0-16,1-2 0 0,-6 1 0 0,-1-4 0 15,0 2 0-15,1-3 0 0,-3-2 0 16,4 0 0-16,0 1 0 0,4 0 0 0,-2-1 0 0,-2-2 0 16,-2 1 128-16,2 2-128 0,-1 1 0 0,0 0 0 15,2 1 144-15,5 2-144 0,3-1 0 0,2-2 128 16,1 0-128-16,-2-4 0 0,-3 0 0 0,0-1 128 16,1-1-128-16,3-1 0 0,4-3 0 0,-2-1 128 15,-1 1-128-15,0-1 0 0,-2 2 0 0,-2 0 0 0,0 2 0 16,2-1 128-16,2-2-128 0,1 1 0 15,1 1 0-15,-2 0 0 0,-5-3 0 0,-1-1 0 16,-2 2 0-16,3-4 0 0,3 2 0 0,-1-2 0 0,3 1 0 0,-3-2 0 16,-6 2 0-16,1 2 0 0,1-3 0 15,1 2 0-15,-3-5 0 0,1 3 0 0,3-2 0 0,-4 4 0 16,-2-1 0-16,-3 1 128 0,-4 0-128 16,1 1 0-16,-1 3 0 0,-1-4 0 0,0 2 0 0,3 1 0 15,-1 2 0-15,2-2 0 0,-1-1 0 0,-1 1 128 16,-7 2-128-16,0-1 0 0,-2-1 0 0,2-1 0 15,-3 3 0-15,-1-1 0 0,-1 2 0 0,0-2 0 16,1 1 0-16,-1-2 0 0,-2 1 0 0,0 1 0 16,-1 1 0-16,-2-1 0 0,-4 0 0 0,-3-1 0 15,-1 1 0-15,-1-1 0 0,0 2 0 0,-1 2 0 16,-1-1 0-16,2 0 0 0,-2 3 0 0,-1-2 128 0,-1 0-128 16,0 2 0-16,-2-2 0 0,-1 2 128 15,-1-1-128-15,1 1 0 0,0 0 0 0,-3 0 0 0,1 0 0 16,-1-2 0-16,-1 1 0 0,1 1 0 15,-2-2 144-15,0 0-144 0,-1 1 192 0,1 0-192 0,-11-2 240 0,10 2-64 16,-10-2-16-16,10 0 0 0,-10 0-160 0,0 0 0 16,0 0 144-16,0 0-144 0,11-6 144 0,-11 6-144 15,0 0 192-15,0 0-192 0,7-7 192 0,-2-3-64 16,-2 2 0-16,-1-5-128 0,0-1 176 0,-1-3-176 16,2-6 160-16,-6-3-160 0,0-6 144 0,0-1-144 15,-1-3 128-15,-1-4-128 0,1-7 0 0,1 0 0 16,0-5 128-16,0-4-128 0,0-5 0 0,1-3 0 15,-1-7 0-15,2-4 128 0,2 0-128 0,3-1 0 16,1-5 0-16,2 1 0 0,2-6-224 0,-2 6 32 16,0-1 0-16,0 2 0 0,0 0 192 0,-2 1-176 0,-3-5 176 0,2 3-160 15,-1-4 160-15,-1 6 128 0,3-2-128 0,-2 5 176 16,0 2-176-16,1 3 0 0,-2 0 0 0,1 8 0 16,2 2 0-16,1 4-176 0,0 4 176 0,0 6-128 15,-1 0 128-15,0 6-192 16,1 0 192-16,-1-2-192 0,0-1 0 0,2 2-16 0,-2 2 0 0,2 3 0 15,-2 1-48-15,0 4 0 0,-1-2 0 0,1 4 0 16,-1 2 256-16,2 2-192 0,-2 2 192 0,-2 5-192 16,2 6 192-16,-3 3 0 0,-1-2 0 0,0 11 0 15,0-7 0-15,0-1 0 0,0 8 0 0,0 0 0 16,0 0 0-16,0 0 0 0,0 0 0 0,-2-9 0 16,2 9 0-16,0 0 0 0,-6-5 128 0,6 5-128 15,-9-5 0-15,9 5 128 0,-12 0-128 0,-2 0 0 0,-1 1 128 0,-3 3-128 16,-3 1 0-16,-5-1 0 0,-3 0 0 15,-7 2 128-15,-4-2-128 0,-1 1 0 0,-2 3 128 16,-4-1-128-16,-3 4 0 0,-6-4 0 0,2 6 0 0,-7-3 0 16,-7 2 0-16,0-1 0 0,-2-2 0 0,1 2 0 15,-1-2 0-15,1 3 0 0,3-3 0 0,-5 1 0 16,-4 1 0-16,1-3 0 0,3 2 0 0,1-4 0 16,0 1 0-16,-1 2 0 0,-3-3 0 0,-2 3 0 15,-4-3 0-15,-1 2 0 0,-1 1 128 0,1-2-128 16,-5 4 0-16,-1-3 0 0,-3 1 0 0,2-1 0 15,3 2 0-15,2 2 0 0,-2-2 0 16,-1 2 0-16,-4-3 0 0,4 1 0 0,5 2 0 0,2-2 0 16,0 4 0-16,-3-1 0 0,-5-6 0 0,4 5 0 0,2-5 0 15,4 5 0-15,2-3 0 0,0 1 0 0,-3-5 0 16,1 0 0-16,2 1 128 0,0-2-128 0,5-2 0 0,3-1 0 16,2 0 0-16,-3 2 0 0,-3-1 128 15,3-2-128-15,1-2 160 0,5 0-32 0,5 2 0 0,2 0 0 16,4 2-128-16,2-2 192 0,-2-3-192 0,3 3 192 15,1 3-192-15,2-2 128 0,2-2-128 0,5-1 128 16,5 4-128-16,2 0 0 0,5 2 0 0,3-1 0 31,2-1-496-31,5-1-16 0,3 3-16 0,2 0-16752 0</inkml:trace>
  <inkml:trace contextRef="#ctx0" brushRef="#br1" timeOffset="112983.43">24817 15491 13823 0,'0'-11'608'0,"0"3"128"0,-1 0-592 0,1-2-144 0,0 3 0 0,3-1 0 0,-3 8 1728 0,5-5 304 15,-5 5 64-15,5-8 16 0,0 2-1392 0,1 2-272 16,-6 4-48-16,9-4-16 0,-1-1-16 0,-8 5-16 16,0 0 0-16,0 0 0 0,0 0 160 0,0 0 16 15,0 0 16-15,0 0 0 0,0 0-160 0,1 14-48 16,-1 0 0-16,-6 2 0 0,-6-3-80 0,-3 1-32 15,-4 3 0-15,-5 1 0 0,-4 0 208 0,-3 1 32 16,-3 0 16-16,-3 0 0 0,-2-1-80 0,-2 2-16 16,0-7 0-16,1 4 0 0,-1 4 48 0,0 0 0 0,2 1 0 15,1-3 0-15,1 0-272 0,0-1-160 16,0-2 192-16,2 1-192 0,-1-6 144 0,2 3-144 0,1 0 0 16,2 3 144-16,1-3-144 0,2-1 0 0,1 2 0 0,2 0 0 15,-1 2 0-15,5-2 0 0,-1-2 128 0,4-2-128 16,2 0 0-16,3-2 128 0,2 0-128 15,3-1 128-15,8-8-128 0,0 0 0 0,0 0 0 0,-4 10 128 16,4-10-128-16,4 13 128 0,-4-13-128 0,11 10 128 16,3 0 32-16,4-5 0 0,1 0 0 0,7 0 0 15,0-1 48-15,6 0 16 0,4 2 0 16,4-1 0-16,5-1-16 0,1-1 0 0,-1 1 0 0,1 2 0 16,-1-2-64-16,0-2-16 0,2 1 0 0,4 1 0 15,3 1 32-15,3 0 0 0,4-4 0 0,1-1 0 16,-2 0-32-16,-3-1-128 0,-4-2 192 0,1-2-64 0,-2 0-128 15,-2 1 0-15,-2-1 0 0,-1 0 0 16,-4 1-352-16,-4 0-160 16,-4 2-16-16,-6-2-16 0,-5-1-1600 0,-5 1-320 0,-6 0-64 0,-4 2-10752 15</inkml:trace>
  <inkml:trace contextRef="#ctx0" brushRef="#br1" timeOffset="113843.76">24266 16076 12895 0,'1'-15'576'0,"2"10"112"0,-3 5-560 0,3-9-128 0,5 4 0 0,2-2 0 16,3 2 2992-16,5 1 560 0,2 2 112 0,4-1 32 15,3-3-2736-15,3 3-560 0,3 1-96 0,6-1-32 16,4-1 96-16,4-1 16 0,2 2 0 0,0-1 0 16,-2 1 0-16,0-2 16 0,0-1 0 0,2 1 0 15,5 0 48-15,4-4 16 0,2 4 0 0,5-3 0 16,0 2-16-16,-1-1-16 0,-1-2 0 0,0 4 0 16,2-1-64-16,5-3-16 0,5 1 0 0,-1-1 0 15,-1 2-48-15,0-2-16 0,-3 3 0 0,2-3 0 16,3 1-96-16,4 2 0 0,1-2-16 0,0 3 0 15,-3-4-32-15,-1 3 0 0,-1-2 0 0,2 2 0 16,3 2-144-16,-3 0 192 0,-5-3-192 0,-2 0 192 0,-3 3-192 16,1-3 0-16,-1 0 144 0,3 4-144 15,3-5 160-15,-5 2-32 0,-3-1-128 0,-1-2 192 0,0 3-32 0,1-2-16 16,-1 3 0-16,3 1 0 0,3 3 32 0,-3-3 0 16,-2-2 0-16,-1 2 0 0,-2 2-48 0,0 2 0 15,2 2 0-15,2-1 0 0,1-1-128 0,-1 0 192 16,-3-1-192-16,-1 0 192 0,-6 0-192 15,0 1 0-15,-1-2 144 0,-1 4-144 0,1 1 144 0,0 0-144 16,-1-2 192-16,0 3-192 0,-2-1 256 0,-1 0-64 16,-1 0-16-16,-1 2 0 0,-1 0-176 0,0 0 128 15,2 0-128-15,-3 3 128 0,1-3-128 0,2-2 0 16,-3-1 144-16,-3 1-144 0,0-2 0 0,-1 0 0 16,1 3 0-16,2-1 128 0,0-3-128 0,2 1 176 15,0 4-176-15,1-1 192 0,-2 0-192 0,0-3 192 0,-3-1-192 16,1 1 192-16,-5 0-192 0,0 1 128 0,-2-4-128 15,1 1 128-15,-2 2-128 0,-1 1 0 0,-2-2 0 0,0 0 0 16,2 0 0-16,0 0 0 0,-2 0 128 0,2-2-128 16,-2 1 0-16,-1-1 0 0,-1-2 0 0,-2 1 0 15,1-1 0-15,-1 2 128 0,-2 2-128 0,3-1 0 16,-2-1 0-16,-1 2 0 0,-1 2 128 16,1-1-128-16,-1 1 0 0,3 1 0 0,-1 1 0 0,0 0 128 15,-1-2-128-15,1 1 0 0,1-3 0 0,-2 2 0 16,-3 1 0-16,-1-1 0 0,2 1 0 0,-2-1 0 15,-1-2 0-15,1 2 0 0,0 0 0 0,1-1 0 16,2-1 0-16,-2 0 0 0,2 2 0 0,0 0 0 0,1 0 0 16,0 0 0-16,0 1 0 0,0 0 0 0,0-1 0 15,0 0 0-15,-2 1 0 0,0-1 0 0,-3 1 0 16,0-2 0-16,-2-1 0 0,-1 0 0 0,-2 1 0 0,0 3 0 16,0 0 0-16,-3-3 0 0,-1-1 0 0,1 2 0 15,-1-4 128-15,0 5-128 0,-2-1 0 0,-1 0 0 16,-1-1 0-16,-10-1 0 0,0 0 0 0,11 4-224 15,-11-4 80-15,0 0 16 16,0 0-384-16,0 0-64 0,0 0 0 0,0 0-16 16,0 0-1472-16,0 0-304 0,-11 4-48 0</inkml:trace>
  <inkml:trace contextRef="#ctx0" brushRef="#br1" timeOffset="114253.39">30972 15283 34143 0,'5'-17'1520'0,"-5"17"304"0,5-10-1456 16,3 5-368-16,7 5 0 0,2 1 0 0,2 4-400 15,1 2-160-15,4 0-16 0,2 0-16 0,2 4 464 0,4-1 128 0,-1 3 0 0,5 1 0 16,2-3 0-16,1 2 0 0,0 1-144 0,3-1 144 0,2-2 224 16,2 2 96-16,-2 0 32 0,-1-1 0 15,-1 2 208-15,3 2 32 0,4-1 16 0,0 1 0 0,-6-2-272 16,-2 2-48-16,-4 0-16 0,-2 2 0 0,-1-2 112 0,-3 4 0 16,-4-1 16-16,-2 1 0 0,-3-2-80 15,-3 1 0-15,-5 0-16 0,-3 2 0 0,-4 2-144 0,-5 4-32 16,-3-3 0-16,-8 4 0 0,-6-1 0 0,-8 3 0 15,-9-2 0-15,-6 3 0 0,-4-1 256 0,-8 0 32 16,-7 1 16-16,-5 4 0 0,-3-2-112 0,-7 2 0 16,-9 0-16-16,-1 1 0 0,-2 0-176 0,-5 2-128 15,-3 2 144-15,-5 5-144 16,-10-1-1280-16,-1 3-368 16,-2-3-64-16</inkml:trace>
  <inkml:trace contextRef="#ctx0" brushRef="#br2" timeOffset="121989.23">13428 15068 25791 0,'-7'-12'2304'0,"-2"-1"-1856"0,0 0-448 0,2 3 0 15,2-2 640-15,1 5 48 0,1-1 0 0,3 8 0 16,0 0 144-16,0 0 48 0,-5-4 0 0,5 4 0 16,0 0-336-16,0 0-64 0,0 0-16 0,-8 4 0 15,2 1-464-15,3 1 0 0,-1-1 0 0,0 7 0 16,1-1 128-16,-1 6-128 0,-3 2 0 0,1 6 0 0,-2 5 192 16,-9 32-48-16,3-4-16 0,0 3 0 0,0 0 64 15,1 4 0-15,-1-1 0 0,1 3 0 0,1 4-64 0,-1-1-128 16,1-1 192-16,0 1-64 0,-2-2 64 0,0 7 16 15,0 2 0-15,-3-1 0 0,-2 3 112 0,-2 0 0 16,-2 4 16-16,0-1 0 0,0 2-80 0,0-3-32 16,4-2 0-16,0-7 0 0,2-2-32 0,1-6-16 15,-1-6 0-15,3-4 0 0,3-7-16 0,1-3 0 16,0-3 0-16,2-4 0 0,0-4-160 0,3 0 160 16,0-8-160-16,5-1 160 0,-4-3-160 0,3-4 0 15,1-4 0-15,1-1 0 0,1-1 0 0,0-2 0 0,-2-9 0 16,7 9 0-16,-7-9 0 0,11 6 0 15,-2 3 0-15,2-3 0 0,2 1 0 0,2 2 0 0,1-3 0 16,3 0 0-16,3-1 0 0,6-1 0 0,6 4 0 0,1 2 0 16,3-2 0-16,3 2 128 0,1-1-128 0,4 0 0 15,1 0 0-15,2-1 0 0,5 0 128 0,0 0-128 16,9-3 0-16,1 1 0 0,2 0 0 0,-1-2 0 16,-4 1 0-16,3 0 0 0,-3 1 0 0,2-5 0 15,4 0 0-15,0 2 0 0,4-1 0 0,-2-1 0 16,-7 3 0-16,0-1 0 0,-1-1 0 0,2 0 0 15,1-1 0-15,3-1 0 0,0-1 0 0,-4 1 0 16,-3 1 0-16,2 1 0 0,2 4 128 0,2-3-128 16,3-1 0-16,2-1 0 0,1-1 0 0,-2 0 0 15,-2 1 0-15,-2-1 0 0,-3 0 0 0,5 0 0 0,2 0 0 16,1 1 0-16,0-1 144 0,-4 4-144 0,-2 1 0 16,1 2 0-16,2-4 0 0,3 0 0 0,4-2 0 0,-3-1 0 15,-1-1 0-15,-2-2 0 0,-3 0 0 0,-1-5 0 16,-3 0 0-16,6 2 128 0,0-5-128 15,2 2 192-15,-4 0-64 0,0 2 0 0,-3-1-128 0,-1 2-160 16,-1-1 160-16,3 4-208 0,-1 0 208 0,2 0 0 16,-3-1 0-16,-2 0 0 0,0 4 0 0,1-1 0 15,-3 0 0-15,3 0 0 0,4-1 0 0,2 1 0 16,2 0 0-16,-4-1 0 0,-2 0 0 0,1-4 0 16,-3-1 0-16,1 2 0 0,2-3 0 0,2 1 0 15,3-2 0-15,-2 1 0 0,-3 2 0 0,-1-2 0 16,1-1 0-16,-1-1 0 0,3 3 0 0,2-4 0 15,-2 4 0-15,0-2 0 0,-8 4 0 0,1 0 0 0,-1-2 0 16,1 4 0-16,-3 0 0 0,1 2 0 0,-1 1 0 16,0 0 0-16,-2 0 0 0,-3 0 0 0,-4 0 0 0,0 0 0 15,-2 0 0-15,-1 0 0 0,-2 1 0 16,-1 2 0-16,-2-1 0 0,1 3 0 0,0-1 0 16,-3-1 0-16,-2 2 0 0,-4 1 0 0,-3-2 0 0,-4 1 0 15,-2 1 0-15,-3 2 0 0,-2-3 0 0,-2 1 0 16,-2 2 160-16,-2-3-160 0,-1 0 128 0,0 2-128 15,-10-7 144-15,12 3-144 0,-12-3 160 0,6 7-160 16,-6-7 208-16,9 6-48 0,-9-6-16 0,0 0 0 16,0 0-16-16,0 0-128 0,0 0 192 0,0 0-64 15,8-6 32-15,-3-2 0 0,-1-8 0 0,-2-4 0 16,1-1-32-16,-2-11-128 0,-1-5 192 0,1-7-64 16,1-3-128-16,-1-4 0 0,1-4 0 0,1 1 0 0,-2-5 0 0,2-3 0 15,-1 1 0-15,3-4 0 0,-1 0 0 16,1 0 0-16,0-5 0 0,3-1 0 0,0-4-176 0,-1-4 176 15,5 1-128-15,-1-5 128 0,2-1-176 0,1 0 176 16,1-1-208-16,3 5 80 0,0 1 128 0,-1 2-192 16,1 0 192-16,1 5-192 0,0 2 192 0,-1 4 0 15,-1 5-144-15,-1 2 144 0,2 5 0 0,0 2 0 16,-4 0 0-16,1 1 0 0,-1 1 0 0,0 2 128 16,-3 1-128-16,0 4 0 0,-1 2 0 0,0 3 128 15,0 2-128-15,0 2 0 0,-1 1 0 0,-1 0 128 16,-2 1-128-16,1 7 0 0,-4-2 0 0,1 4 0 15,-1 3 0-15,-2 2 0 0,-1 0 128 0,0 4-128 16,-1 1 0-16,1 2 128 0,-2-2-128 0,0 4 0 0,-1-1 0 16,-2 3 0-16,0-4 0 0,-1 5 0 0,-3-2 128 0,0 3-128 15,-2 0 0-15,-2-1 0 0,-4 1 0 16,-3 1 0-16,-4-4-176 0,-5 2 176 0,-4 2-128 16,-6 0 128-16,-4 1 0 0,0 0 0 0,-2 2 0 0,0 1-128 15,-4 0 128-15,1 1 0 0,-1 2 0 0,-6 0 0 16,-6-1 0-16,-3 1 0 15,-2 1 0-15,-2 3 0 0,-4 0 0 0,0 0 0 0,-2 3 0 0,-6 0 0 16,-8 3 0-16,1 1 0 0,-1-4 0 0,-1 3 0 16,0 0 0-16,-5 4 0 0,-6-3 0 0,-1-1 0 15,3 1 0-15,-2 1 0 0,-3 1 0 0,0 0-128 16,3-5 128-16,0 3 0 0,0 3 0 0,-4-2 0 0,-4-4 0 16,1 0 0-16,3 3-144 0,-3-1 144 15,-6 0 0-15,2 1 0 0,1 1 0 0,0 2 0 16,3 1 0-16,-3 0 0 0,-2-2 0 0,5 2 0 0,1 0 0 15,-3-1 0-15,-5-1 0 0,2-4 0 0,3 1 0 16,2 1 0-16,0 0 0 0,2-4 0 0,-1 4 0 0,5 0 0 16,3-1 0-16,-4 0 0 0,-5 3 0 0,3-2 0 15,2-4 0-15,2-1 0 0,0 4 0 16,-3-3 0-16,-4 0 0 0,4 3 0 0,6-3 0 0,1 3 0 16,0 0 144-16,5-5-144 0,2 3 0 0,7-4 144 15,5 3-144-15,4-1 0 0,4 4 176 0,1-4-176 16,1 1 160-16,5-2-160 0,0 2 128 0,9-2-128 15,6 2 0-15,4 1 144 0,3-2-144 0,6 2 0 0,4-2 0 16,4 4 0-16,6-5-272 0,3 2-96 0,3-2-16 16,4 0 0-1,4-3-992-15,6-5-208 0,4 14-32 0,5 0-16 16,2-3-1312-16,7-1-272 0</inkml:trace>
  <inkml:trace contextRef="#ctx0" brushRef="#br2" timeOffset="124540.08">27813 13049 11055 0,'-10'-11'976'0,"4"3"-784"0,-2 1-192 0,2 2 0 0,1 0 2240 0,5 5 416 16,-6-5 80-16,6 5 16 0,0 0-1600 0,0 0-304 16,0 0-64-16,0 0-16 0,0 0-400 0,0 0-96 15,0 0-16-15,0 0 0 0,0 0-80 0,0 0-32 16,0 0 0-16,0 0 0 0,0 0 240 0,10 1 32 15,-10-1 16-15,0 0 0 0,10 13 80 0,-1 0 0 16,-3 0 16-16,-1 5 0 0,-1 1-80 0,-1 4-32 16,0 1 0-16,-1 7 0 0,-2 0 48 0,1 2 16 0,1 7 0 15,0-1 0-15,-2-1-192 0,0 4-32 0,1 4-16 16,0 0 0-16,1 3 16 0,-1 4 16 0,-2-3 0 16,2 4 0-16,3-1-96 0,-2 2-32 0,-1-1 0 0,3 2 0 15,-2 0 80-15,-1 4 16 0,0 0 0 0,-1-2 0 16,0-2-48-16,0-1-16 0,0 1 0 0,1 0 0 15,1 1-32-15,-2-2 0 0,0 0 0 0,0-1 0 16,0-3 0-16,0-2 0 0,0 1 0 0,0-1 0 16,-3 0 32-16,2 2 0 0,0-3 0 0,-1 4 0 15,-3 1-48-15,3-1-128 0,-2-2 192 0,1 0-64 16,1-5-128-16,0 1 192 0,-1-4-192 0,0 5 192 16,2 0-192-16,0-1 160 0,-2 2-160 0,2-1 160 15,1 3-160-15,0-1 192 0,1 3-192 0,2 1 192 16,-2-6-192-16,0-3 0 0,2-1 144 0,0-1-144 15,-1-1 224-15,-2 0-32 0,0 1 0 0,0-1 0 16,-2 0-64-16,2 2 0 0,0-3-128 0,0 0 192 0,0 9-64 16,0-7 0-16,0 1-128 0,0-4 192 0,2-1-192 0,0 2 176 15,2-2-176-15,0-2 160 0,-2-2-160 0,2-1 0 16,0 1 0-16,0-1 0 0,-2-3 0 0,2 1 0 16,0 1 128-16,1 4-128 0,0 2 0 0,3 6 0 15,-2 0 0-15,2-1 0 0,-1 0 0 0,1-4 0 16,0 1 0-16,-1-3 0 0,0-3 0 0,-1 2 0 15,0-1 0-15,1 2 0 0,0 1 0 0,1 3 0 16,-2-4 128-16,2 2-128 0,-2 6 0 0,2 0 0 16,-2 1 0-16,1-4 0 0,-2-6 0 0,-1-1 0 15,-2 1 0-15,1-2 128 0,-2 0-128 0,1-3 0 0,-2 1 0 16,0-1 0-16,0 1 0 0,0-1 0 0,0-1 0 16,-2 2 0-16,-1 2 0 0,2-1 0 0,0-5 128 15,0 2-128-15,-1-1 0 0,1-4 0 0,0 1 0 0,0 0 0 16,-1-3 0-16,2 3 0 0,2-2 0 0,-1 0 0 15,-1 1 0-15,1 0 0 0,0 1 0 0,2-2 0 16,-1-1 0-16,0 1 0 0,-2-1 0 0,1 1 0 16,1 6 0-16,0-4 0 0,2 4 0 0,-2-5 0 15,-1 0 0-15,-1-4 0 0,0-3 0 0,0-4 0 16,0-4 0-16,0 1 0 0,0-3 0 0,0-8 0 16,0 0 0-16,0 0 0 0,0 10 0 0,0-10 0 15,0 0 0-15,0 0 0 0,0 0 0 0,0 0 0 16,0 0 0-16,0 0 0 0,0 0 0 0,0 0 0 0,0 0-192 15,0 0 16-15,-2-10 16 0,-1 1 0 0,1-8 160 16,0 0 0-16,-1-4 0 0,0-4 0 0,1-2 0 16,-2-6 0-16,0-1 0 0,0-3 0 0,0-1 0 15,1-4 0-15,0-3 0 0,2 2 0 0,-1-5 0 0,2-2 0 16,0-2 0-16,2-4 0 0,0-1 0 0,2-1 0 16,1-3 0-16,-1 1 0 0,0 0 0 0,-2-5 0 15,1-5 0-15,-1-1 0 0,-2-4 0 0,2-1 0 16,-1-2 0-16,1 5 0 0,0-1 0 0,0 3 0 15,-2 3 0-15,2 4 0 0,1-3 0 0,2 5 0 16,2 0 0-16,-2 2 0 0,3-2 0 0,-1 1 0 16,0-5 0-16,-1 0 0 0,0-2 0 0,1-2 144 15,-1-1-144-15,-1-5 160 0,0-4-160 0,1-3 0 0,-3-4 0 16,1 0 128-16,-3 1-128 0,2 3 0 0,-3 7 0 16,-2 1 0-16,1-1 0 0,-1 6 0 0,-2 5 0 0,-3-1 0 15,2 0 0-15,0 3 0 0,-1 0 0 0,1 0 0 16,-2 1 0-16,1 1 0 0,0 3 0 15,1-5 0-15,-2 2 0 0,2-3 0 0,0-4 0 0,1 3 0 16,-2-3 0-16,2 2 0 0,2 2 0 0,0 1 0 16,1 2 0-16,0-2 0 0,1 6 0 0,0 0 0 15,-2 3 0-15,0 1 0 0,1 2 0 0,-2 3 0 16,1 2 0-16,0 0 0 0,1 3 0 0,-1-1 0 16,-1 2 0-16,-1 0 0 0,-2-3 0 0,1 3 0 15,-2-6 0-15,4 5 0 0,-1-3 0 0,1 4 0 16,1-2 0-16,0 4 0 0,2 2 0 0,0 3 0 15,0-1 0-15,0 4 0 0,0 4 0 0,2 2 0 16,-2 1 0-16,0 1 0 0,0 4 0 0,-2 1 0 0,2 0 0 16,0 2 0-16,0 3 0 0,0 3 0 0,0-3-128 0,2 2 128 15,-1 4 0-15,0-4 0 0,-1 2 0 16,3-2 0-16,1 5 0 0,-2-3 0 0,-2-2 0 0,1 5 0 16,-1 3 0-16,0 4 0 0,0 0-144 0,0 0 144 15,3-8 0-15,-3 8 0 0,0 0 0 0,0 0-128 16,0 0 128-16,0 0 0 0,0 0 0 0,0 0 0 15,0 0 0-15,0 0 0 0,0 0-160 0,0 0 160 16,0 0-128-16,0 0 128 0,8 1 0 0,-8-1 0 16,0 0 0-16,7 9 0 0,-7-9 0 0,0 0 0 15,4 16 0-15,-1-1-128 0,-1 1 128 0,-1 2 0 0,-2-3 0 16,1 8-128-16,1 3 128 0,-1 6-128 0,2 1 128 0,0 5-128 16,2 4 128-16,0 6 0 0,0 5-144 0,-1 5 144 15,2-3 0-15,1 8-144 0,-1 0 144 16,1 3 0-16,-1 3 0 0,-2-2 0 0,0 2 0 15,3 3 0-15,-4 3 0 0,2-2-128 0,0-2 128 16,-1 0 0-16,3 6 0 0,-1-5 0 0,-4 0 0 0,3 3 0 16,-2 0 0-16,1-1 0 0,1 1 0 0,1-1 0 15,-1-2 0-15,-2 5 0 0,2 1 0 0,-2 0 0 16,2 2 0-16,-4 3 128 0,0 2-128 0,2 1 0 16,-2 3 0-16,-2-2 0 0,2 2 0 0,-2 0 0 15,-2-2 0-15,0 2 0 0,-1 3 0 0,-1-5 0 16,-1-4 0-16,1-3 128 0,0-2-128 0,-2-3 0 15,0-4 0-15,3 0 144 0,-2-4-144 0,0 0 128 16,1-3-128-16,0 5 0 0,0-3 144 0,3 0-144 0,1 3 0 16,0 1 0-16,-1 0 0 0,3 1 128 0,-1-4-128 0,1-1 0 15,0 2 0-15,3-1 0 0,-2 3 0 16,1-7-128-16,0 1 128 0,0-7-128 0,3-3 0 16,0-4 0-16,-1-3 0 0,3-6 0 0,-2-5-80 0,1-10-16 15,3 0 0-15,-3-7 0 16,1-5-1312-16,-1-8-256 0,-6-6-48 0,9-5-13472 0</inkml:trace>
  <inkml:trace contextRef="#ctx0" brushRef="#br2" timeOffset="125937.82">32520 15377 26895 0,'0'0'1184'0,"0"0"256"16,0 0-1152-16,0 0-288 0,0 0 0 0,0 0 0 0,0 0 320 0,0 0 16 16,0 0 0-16,13 4 0 0,-1-1-336 0,-5 3 0 0,-7-6 0 0,7 10 0 15,-4 1 0-15,0-1 0 0,-3 4 0 16,0 2 0-16,0 0 0 0,1 4 144 0,0 2-144 0,-2 3 0 15,-4 2 336-15,0 4-32 0,0 3-16 0,-1 3 0 16,-3 0 16-16,2 0 0 0,0-2 0 0,0 2 0 16,0 0 144-16,0 1 16 0,2 1 16 0,0 1 0 15,0 0-32-15,3-3-16 0,-1-6 0 0,3-2 0 16,3-1-176-16,0-5-48 0,1-2 0 0,3 0 0 16,1-3-208-16,3-3 176 0,-1-1-176 0,3-1 160 15,3-6-160-15,1 2 0 0,-3-3 0 0,2-2 0 16,3 0-144-16,0 0-64 0,2-4-16 0,-1-3 0 15,1 1-1456 1,0-3-304-16,2 0-48 0</inkml:trace>
  <inkml:trace contextRef="#ctx0" brushRef="#br2" timeOffset="126153.08">32265 15883 26719 0,'0'0'2368'16,"0"-12"-1888"-16,1 3-480 0,3-1 0 0,2 4 2640 0,1 2 432 15,2-1 96-15,3 1 16 0,6 0-2448 0,4-1-480 16,3-1-112-16,6 2-16 0,3 1-128 0,33-7-256 16,-7 1 64-16,-4-1 16 15,0 3-1376-15,-26 2-288 0,6-2-48 0</inkml:trace>
  <inkml:trace contextRef="#ctx0" brushRef="#br2" timeOffset="127495.23">28075 12172 17503 0,'0'0'768'0,"0"0"176"0,0 0-752 0,-6-2-192 0,6 2 0 0,0 0 0 16,-8-5 2368-16,8 5 448 0,0 0 96 0,0 0 16 16,0 0-2064-16,0 0-416 0,0 0-64 0,-5 7-32 0,5-7-64 0,-1 9-16 15,0 0 0-15,-1 5 0 16,1 1-128-16,1 2-16 0,0 1-128 0,1 1 192 16,1 1-64-16,2 16 0 0,1-4-128 0,1-10 192 0,3-1-32 0,-2-6-16 15,4-2 0-15,0-4 0 0,2 0 112 0,-2-7 32 16,2-3 0-16,2 0 0 0,0-3 96 0,2-4 0 15,1-1 16-15,0-5 0 0,-1-4 0 0,2-1 0 16,1-2 0-16,1-3 0 0,-2-1-160 0,0 3-48 16,3-5 0-16,-4 4 0 0,-4 0-192 0,-2-2 144 15,1 1-144-15,-3 4 128 0,-1 4-128 0,0 2 192 16,-1 4-192-16,-2 1 192 0,-6 9-192 0,0 0 0 16,0 0 0-16,10 13 0 0,-3 6 0 0,-2 1 0 15,0 5 0-15,-1 6 128 0,-2 5-128 0,-1 3 0 16,-1 5 0-16,0 2 0 0,-2 4 0 0,-2 2 0 0,-1 3 0 15,0-3 0-15,-4-3 0 0,0-4 0 0,-2-1 0 16,-1-6 0-16,-3-5 208 0,0-3-32 0,-3-2-16 16,0-6 0-16,-1-4 272 0,-1-3 48 0,-3-2 16 0,-1-5 0 15,-1-2-96-15,-1-6-16 0,2-4 0 16,-2-3 0-16,2-5-112 0,1-3-16 0,0-4-16 0,4-3 0 16,3-1-240-16,4 1 176 15,3-3-176-15,4 3 160 0,5-1-160 0,4 1 0 0,5 3 0 0,4 1 0 16,6-1-224-16,5 1 80 0,5 4 16 0,7 0 0 15,4 2 128-15,7 5-160 0,4 5 160 0,-5 3-160 16,0 3 160-16,2 2 0 0,-1 6-144 0,1 2 144 16,3 3 0-16,-2 4 0 0,0-1 0 0,-1 0 0 15,-1 5-304-15,-3 1 64 0,-2 1 16 0,-7 0-11712 16,-6-7-2336-16</inkml:trace>
  <inkml:trace contextRef="#ctx0" brushRef="#br3" timeOffset="133697.6">28730 13529 14047 0,'0'0'624'0,"0"0"128"0,0 0-608 0,0 0-144 0,0 0 0 0,0 0 0 16,0 0 832-16,0 0 128 0,0 0 16 0,0 0 16 15,0 0-288-15,0 0-48 0,0 0-16 0,0 0 0 16,0 0 64-16,0 0 16 0,0 0 0 0,0 0 0 16,0 0-368-16,14-8-80 0,5-3-16 0,3-5 0 15,2-5 128-15,4-2 32 0,4-4 0 0,1-1 0 16,1-6-144-16,3-3-16 0,1-5-16 0,3 4 0 16,4 0-16-16,2 2 0 0,3 2 0 0,-1 1 0 15,2 2-224-15,-5 1-208 0,-5 4 32 0,-6 1 16 16,-7 3-704-1,-5 7-144-15,-4 5-16 0,-3 2-16 0,-6 6-112 0,-10 2-32 16,11 5 0-16,-11-5-4704 0,0 19-960 0</inkml:trace>
  <inkml:trace contextRef="#ctx0" brushRef="#br3" timeOffset="133951.2">28529 14659 9215 0,'-6'7'816'0,"6"-7"-656"0,0 0-160 0,0 0 0 16,0 0 3296-16,0 0 624 0,4-9 128 0,4-1 32 15,5-6-2544-15,5-6-496 0,5-7-96 16,7-2-32-16,6 0-480 0,7-10-112 0,7-5 0 0,4-5-16 16,4-5 16-16,0-1 0 0,4-5 0 0,6 0 0 15,7-5-112-15,6 3-16 0,0 4 0 0,-3 4 0 16,-8 4-192-16,-5 6-192 0,-4 5 48 0,-7 8 0 31,-4 9-992-31,-7 6-192 0,-6 4-32 0,-4 8-6576 16,-7 4-1328-16</inkml:trace>
  <inkml:trace contextRef="#ctx0" brushRef="#br3" timeOffset="134158.29">28741 15068 20271 0,'0'0'1792'0,"0"0"-1424"0,0 0-368 0,4-10 0 0,4-7 1392 0,11-4 208 16,10-6 32-16,5-4 16 0,6-4-944 0,3-8-192 15,3-7-48-15,7-3 0 0,6-5-144 0,9-1-16 16,7-6-16-16,5 3 0 0,2-3 80 0,5 1 16 16,1 2 0-16,5 3 0 0,7 5-384 15,-4 0 0-15,-11 4-160 0,-6 3-13216 0</inkml:trace>
  <inkml:trace contextRef="#ctx0" brushRef="#br3" timeOffset="134360.44">29612 15084 25791 0,'4'-17'2304'0,"5"-6"-1856"0,5-5-448 0,10-5 0 16,9-8 704-16,12-3 64 0,8-7 0 0,5-4 0 15,7-2-112-15,9-7-16 0,0 2 0 0,10 0 0 16,6 3-320-16,3 5-64 0,-3 0 0 16,0 5-16-16,-2 5-448 0,-2 8-96 0,-1 5-16 0,-6 3-8896 15,-9 3-1776-15</inkml:trace>
  <inkml:trace contextRef="#ctx0" brushRef="#br3" timeOffset="134501.6">31123 14376 12895 0,'-10'21'1152'0,"-1"-2"-928"0,-2 1-224 0,0 2 0 0,1-2 1456 0,-2 2 240 15,0-4 48-15,2-4 16 0,1-2-208 0,2-2-32 16,9-10-16-16,0 0 0 0,0 0-288 0,0 0-64 16,11-14-16-16,6-5 0 0,3-7-304 0,10-4-48 15,3-9-16-15,10-4 0 0,6-5-576 0,10-2-192 16,8-1 128-16,3 0-9472 16,1-2-1904-16</inkml:trace>
  <inkml:trace contextRef="#ctx0" brushRef="#br3" timeOffset="136542.38">27238 13731 17503 0,'-7'-8'1552'0,"-2"2"-1232"0,1-2-320 0,0 1 0 0,0-6 1472 0,-1 3 256 16,0-4 32-16,-1-2 16 0,-1 0-1136 0,-2-2-240 15,-2-1-32-15,-3-1-16 0,-5-8-352 0,-1 1-128 16,-4-3 0-16,-1-2 0 0,-2 3-48 0,-2-5 0 16,-4 0 0-16,-3-1 0 0,-6 0 176 0,-4 1-160 15,-3-3 160-15,0 4-160 0,1 4 160 0,5 0 0 16,3 2 0-16,4 4 0 0,0 1 0 0,6 3 0 16,5 2 160-16,-1 0-160 0,4 3 128 0,0 4-128 15,7-2 0-15,3 5 0 0,3 0 0 0,7 2 0 16,6 5 0-16,0-5-7120 0,3-4-1456 15</inkml:trace>
  <inkml:trace contextRef="#ctx0" brushRef="#br3" timeOffset="136996.31">25458 13165 24703 0,'-18'-11'1088'0,"11"4"240"0,0 2-1072 0,7 5-256 15,0 0 0-15,0 0 0 0,0 0 576 0,13 0 48 16,5 4 16-16,5 2 0 0,3 6-400 0,10 1-80 16,5 2-16-16,4 3 0 0,6 3 80 0,0 2 16 0,-3 3 0 0,5 5 0 15,2 4-240-15,8 1 144 16,4 5-144-16,4 4 128 0,3-1-128 0,-2 8 160 0,-5-2-160 15,0 2 160-15,0 1-160 0,2 1 0 0,0 2 0 16,-2-2 0 0,0-2-416-16,-8 1-160 0,-8-5-48 0,-4-5 0 15,-7-5-816-15,-3-4-160 0,-6-6-48 0,-6-6-8592 0</inkml:trace>
  <inkml:trace contextRef="#ctx0" brushRef="#br3" timeOffset="137307.12">24999 13407 24879 0,'-14'9'1088'0,"9"3"256"0,5 7-1088 0,5 4-256 0,5 9 0 0,7 4 0 0,5 3 848 0,5 4 112 16,9 5 32-16,3 5 0 0,5 3-464 0,0 3-80 15,1 6-32-15,3 1 0 0,4-2-160 0,5 3-48 16,6-1 0-16,5-2 0 0,1-1-208 0,-3-3 128 16,-4-8-128-16,-2-2 0 0,1-2-208 0,-3-5-144 15,0-1-32-15,0-1 0 16,-2-3-1328-16,-3-5-272 0,-7-5-48 0,-6-3-5472 0,-9-6-1104 15</inkml:trace>
  <inkml:trace contextRef="#ctx0" brushRef="#br3" timeOffset="137562.87">24636 14169 30399 0,'0'0'2704'0,"7"13"-2160"0,10 2-544 0,2 6 0 16,6 0 144-16,6 10-144 0,-1-1 0 0,11 8 144 0,1 2 80 0,9-1 16 16,7 4 0-16,8 4 0 0,7 8-96 0,-2 1-16 15,-5 2 0-15,5 3 0 0,-1-2-128 0,4 4-144 16,3-2 144-16,0 3-208 15,-2-5-1424 1,-4-6-288-16,-8 0-48 0,-4-1-16 0</inkml:trace>
  <inkml:trace contextRef="#ctx0" brushRef="#br3" timeOffset="137771.79">25114 15128 35935 0,'7'3'3200'0,"11"4"-2560"0,9 2-512 0,7 0-128 16,7 3 0-16,7 5 128 0,5 2-128 0,10 1 128 16,7 2-384-16,8 3-64 0,8 1 0 0,-4 0-15424 15</inkml:trace>
  <inkml:trace contextRef="#ctx0" brushRef="#br3" timeOffset="139295.41">25372 16729 27407 0,'-12'-4'1216'0,"12"4"256"0,-13 3-1184 0,2 5-288 0,0 0 0 0,-2 8 0 16,0 2 0-16,0 1 0 0,-1 0-208 0,2 0 80 16,0-3 128-16,6-1 0 0,1 2 0 0,4-3-128 0,1-1 128 0,5-2 0 15,-5-11 0-15,14 12-128 0,0-5-64 0,1 2 0 16,1-4 0-16,2-2 0 0,-1-1-64 0,2 2 0 15,2 0-16-15,2-2 0 0,-1 2 272 0,1 0-128 16,-2 4 128-16,1-1 0 0,-3 5 0 0,-1-3 0 16,-2 2 0-16,-4 1 0 0,-2 2 0 0,-4 2 0 15,-3 2 128-15,-3 1-128 0,-5 0 240 0,-3 3-48 16,-3 3-16-16,-3-1 0 0,-3 2 32 0,-2-1 16 16,-1 3 0-16,1-4 0 0,1-1 32 0,1 1 16 15,4-5 0-15,1 2 0 0,3-2-16 0,3-2-16 16,-1 0 0-16,4-1 0 0,-1 2-240 0,1 0 0 15,2 2 0-15,2-1 0 0,2 2 0 0,1 3 0 16,2 3 0-16,-2-2 0 0,1 4 128 0,0 6 0 0,-2 1-128 16,-3 3 192-16,0 0 80 0,-3 3 16 0,-3-1 0 15,-2 1 0-15,-1 0 272 0,-2-2 48 0,-5 1 16 16,1 2 0-16,1-1 16 0,0-3 16 0,-1 1 0 16,2-3 0-16,-1-3-368 0,5-5-80 0,3-5-16 0,3-1 0 15,3-5-448-15,4-4-80 0,3-4-32 0,3-3-9872 16,5-6-1968-16</inkml:trace>
  <inkml:trace contextRef="#ctx0" brushRef="#br3" timeOffset="139783.1">26542 16584 31839 0,'-26'-15'1408'0,"7"9"304"16,-4 3-1376-16,0 2-336 0,-3 2 0 0,2 3 0 0,0 6 128 0,0-1-128 15,0 5 128-15,1 1-128 0,0 1 0 0,3-1 0 16,1 8 0-16,3-4 128 0,6-1-128 0,3 1-208 15,2 0 48-15,2-2 16 16,2 1-336-16,6-3-64 0,2 1-16 0,1-4 0 0,0 1 144 0,2 1 32 0,1-4 0 16,5 3 0-16,1-2 384 0,1 0 0 0,0 1 0 0,-2 4 128 15,1-4 192-15,-3 2 64 0,-1 3 0 0,-7-1 0 16,2 5-32-16,-5-2 0 0,-1 1 0 16,-4 2 0-16,-4 1 16 0,-3 6 0 15,-4 1 0-15,-6 5 0 0,-5 1-96 0,-5 4-16 16,-4-2 0-16,0 1 0 0,0-2 16 0,2 0 0 0,5-1 0 0,3-2 0 15,4-3-80-15,2-2 0 0,3 0-16 0,5 0 0 16,3-5-176-16,3 2 0 0,2-1 0 0,2-1 0 16,5 1-272-16,1 0 64 0,2-3 16 0,2 2 0 15,1 0-16-15,2-4 0 0,1 2 0 0,-1-1 0 16,-1 4 208-16,-2-4-144 0,-2-3 144 0,-1 2-128 16,-2 1 128-16,-1-1 0 0,0-2 0 0,-2 1 0 15,-1-4-480-15,-2-1-16 16,0 1 0-16,0-6-8992 0,0-9-1808 0</inkml:trace>
  <inkml:trace contextRef="#ctx0" brushRef="#br3" timeOffset="140231.06">27356 16705 32255 0,'-9'-13'2864'0,"5"8"-2288"16,2-1-576-16,2 6 0 0,0 0 1248 0,0 0 144 0,0 0 16 0,0 0 16 15,0 0-1424-15,1 13 0 0,0-1-256 0,4 4 32 16,-1-2-48-16,1 0-16 16,-1 2 0-16,-1 1 0 15,-3-1-304-15,0 1-64 0,-3 0-16 0,2 1 0 0,-3 0 336 0,-1 2 64 0,0 2 16 0,-3 3 0 16,-2-2 256-16,-2 3 0 0,-2-2 0 0,-1 5 144 15,1-1 304-15,-1 4 64 0,0-2 16 16,2 0 0-16,3-1 16 0,-2-1 0 0,4 0 0 16,1-3 0-16,2-2-48 0,4-1-16 0,2-3 0 0,3 2 0 15,1 1-160-15,0 2-48 0,1-1 0 0,3 0 0 16,1 0-64-16,3 0-16 0,0-2 0 0,2 7 0 16,3 0 128-16,2 4 32 0,2 2 0 0,0 4 0 15,-3 4-176-15,-2 2-48 0,-1-4 0 0,-5 6 0 16,-3-3 128-16,-3 4 0 0,-5-5 16 0,-4 4 0 15,-5-3 32-15,-4 3 0 0,-4-3 0 0,-5 0 0 0,-5 2-96 16,-2-6-16-16,-3 1 0 0,-3 0 0 16,-1 0-464-16,3-5-112 0,3-3 0 0,2-5-16 15,2-1-2384-15,5-5-480 16</inkml:trace>
  <inkml:trace contextRef="#ctx0" brushRef="#br3" timeOffset="141382.73">28487 16837 22111 0,'0'0'976'0,"-10"-2"208"0,1-1-944 0,9 3-240 16,0 0 0-16,0 0 0 0,0 0 1408 0,-2-6 224 15,3-4 48-15,1 1 16 0,6-5-864 0,2-3-192 16,4-2-16-16,4-1-16 0,2-4-224 0,6 1-32 16,2-1-16-16,1-3 0 0,4 2-208 0,3 0-128 15,2 3 128-15,-1 2-128 0,1 4 0 0,-1 6 0 16,-3 0 0-16,-2 7 0 0,-3 2 0 0,-5 3 0 0,-2 6 0 0,-1 5-128 16,0 3 128-16,-4 5-160 15,1 4 160-15,0 0-160 0,-5 3 160 0,-1-2 0 0,-1-1-144 0,-1 1 144 16,0-6 0-16,0-1 0 0,0-2 128 0,2-2-128 15,0-6 416-15,4 0 0 16,0-6 0-16,5-4 0 0,4 0 176 0,3-3 48 0,2-5 0 0,7-2 0 16,1-7-288-16,1-2-48 0,-3 0-16 0,1 0 0 15,0 0-160-15,0 3-128 0,0 5 144 0,0 3-144 16,-2-1 0-16,2 4 0 0,-1 3 0 0,2 3 0 16,0 2 0-16,0 8 0 0,-1 3-128 0,0 1 128 15,-5 1 0-15,-2 1 0 0,-2-5 0 0,1 3 0 16,3-1 0-16,-1-4 0 0,-1-1 0 0,3-1 0 15,2-2 0-15,3-5 0 0,1-5 0 0,4 0 0 16,3-3 176-16,0-5-16 0,0-3 0 0,-3-2 0 0,-1 0-160 16,0 0 160-16,1 1-160 0,-5-1 160 0,-1 3-160 15,-3 3-176-15,-2 2 48 0,-1 6 0 16,-4 3-448-16,-1 2-96 0,-5 2-16 16,-4 1 0-16,-6 6-2192 0,-5 2-432 0</inkml:trace>
  <inkml:trace contextRef="#ctx0" brushRef="#br3" timeOffset="141943.04">28698 17402 21935 0,'0'0'960'0,"0"0"224"0,0 0-944 0,0 0-240 0,-5-5 0 0,5 5 0 15,-4-11 1008-15,4 11 144 0,-2-11 48 0,3 1 0 16,4-6-400-16,1 0-80 0,2-3-16 0,4 0 0 15,0-5-160-15,5-4-32 0,1-3-16 0,3 1 0 16,1-5-240-16,4 4-32 0,4 4-16 0,-5 5 0 0,-1 5-208 0,0 6 128 16,-1 1-128-16,-2 9 0 0,-1 2 0 0,0 4 0 15,-1 5-128-15,3 8 128 0,-2 5-192 0,2 8 64 16,-2 0 128-16,1 5-208 0,-1 1 208 0,0 1-192 16,-2-1 192-16,0-2-192 0,1-2 192 15,0-3 0-15,0-4 0 0,3-4 0 0,3-2 0 0,-1-6 192 16,2-2-48-16,0-7 0 0,1-5 336 0,2-4 64 15,1-5 16-15,1-2 0 0,2-6 80 0,4-2 0 16,0-4 16-16,1 0 0 0,3 0-336 0,2-2-64 16,3 0 0-16,-2 4-16 0,0 1-240 0,-1 3 144 15,-3 0-144-15,0 3 128 0,-3 3-128 0,1 4 0 16,-4 2 0-16,2 4 0 0,3 3 0 0,-1 2 0 16,0 5 0-16,2 0 0 0,3 0 0 0,0 1 0 0,-1 1 0 0,-4-3 0 15,2 1-256-15,-3-3 64 0,-2-2 0 16,1 0 16-1,-2 2-368-15,-1-5-80 0,0-3-16 0,-5-2-9520 0,-4 0-1904 16</inkml:trace>
  <inkml:trace contextRef="#ctx0" brushRef="#br3" timeOffset="142587.59">28849 18313 27647 0,'-8'-11'2448'0,"1"2"-1952"16,0-7-496-16,3-3 0 0,5-4 624 0,2-3 16 16,2 2 16-16,1-4 0 0,3 2-320 0,1-2-64 0,0 3-16 15,3-1 0-15,1 4-128 0,2 4-128 16,-2 4 192-16,-1 4-192 0,0-2 0 0,0 8 0 0,-1 2 0 0,2 3 0 15,-4 2 0-15,2 3 0 0,-1 4 0 16,2 4 0-16,0 4 0 0,-2 1 0 0,1 1 0 0,-3 1 0 16,-1 0 0-16,-1 2 0 0,0-1 0 0,-2-1 0 15,1 0 0-15,1-1 0 0,-2-2 0 0,3-3 0 16,-2-1 128-16,1-4 32 0,-2 0 0 0,2-1 0 16,3 0 128-16,-1-4 32 0,2 0 0 0,1-1 0 15,5-5-48-15,2-2 0 0,2 0 0 0,2-3 0 16,7 0-16-16,1-3 0 0,-1 0 0 0,-2-2 0 15,2-1-64-15,1 4 0 0,-3-5-16 0,2 5 0 16,2-1-16-16,1 5 0 0,0 3 0 0,0 4 0 16,3 2-160-16,3 2 0 0,0 1 0 0,3 2 0 15,2 0 0-15,-1 1 128 0,0-3-128 0,-2 0 0 16,-4-5 192-16,-1-1-32 0,1 1-16 0,4-2 0 0,0-5 224 0,1 0 32 16,-1 2 16-16,5-5 0 0,5 2 32 0,-4-1 0 15,-1-4 0-15,-2 2 0 0,-2-2-240 0,2 4-32 16,-3-2-16-16,1 3 0 0,2 1-160 0,0 2 160 15,2-1-160-15,1 2 160 0,3 1-352 16,-2 4-64-16,1 1 0 0,0 6-17552 0</inkml:trace>
  <inkml:trace contextRef="#ctx0" brushRef="#br3" timeOffset="152596.6">2022 13907 18431 0,'-17'-2'1632'0,"-3"-1"-1312"16,1 1-320-16,4 1 0 0,2 1 1536 0,5-2 224 15,8 2 48-15,-9-1 16 0,9 1-1104 0,0 0-208 16,0 0-64-16,0 0 0 0,0 0-112 0,0 0-16 16,0 0-16-16,0 0 0 0,0 0-160 0,0 0-16 15,0 0-128-15,14-1 192 0,-2 1-192 0,5 0 176 0,2 0-176 0,4 0 160 16,2 0 112-16,4 1 32 0,3 0 0 0,0 1 0 16,-3-2 240-16,7 1 48 0,5 0 16 0,2-1 0 15,1 0-112-15,6 0-32 16,4 0 0-16,5-1 0 0,5 0-96 0,-3 1-32 0,-3-2 0 0,4 1 0 15,3 0-144-15,4-1-48 0,3-1 0 0,6 0 0 16,-2 2-144-16,0-3 192 0,-1 1-192 0,2 1 192 16,1-1-192-16,4 0 160 0,3 1-160 0,-2 2 160 15,-3-1-160-15,-3 1 0 0,4 0 0 0,2 3-176 16,4 0 176-16,0 0 0 0,-3 1 0 0,-3 0 0 16,-2-2 0-16,4 1 128 0,2 0-128 0,-2 1 128 15,-4 0-128-15,2 1 0 0,-4 2-128 0,3-4 128 16,2 4 0-16,-1-1 0 0,-1-2 0 0,0-3 0 15,-3 2 0-15,-2-1 0 0,-2-1 0 0,9 1 0 0,3-1 0 16,-3-1 0-16,-4-1 0 0,-2 1 0 0,-1-4 0 16,5 0 0-16,2 2 0 0,-2-2 128 0,-1-3-128 15,-2 4 0-15,-3-1 0 0,-2 0 0 0,1-1 0 16,2 2 144-16,1 2-144 0,-5-1 0 0,-6-1 176 0,-1 0-176 16,-3 0 160-16,-3 1-160 0,-1 0 192 0,2-1-64 15,2 1-128-15,-3 0 192 0,-2-1-192 0,-1-1 176 16,-3 1-176-16,0 2 160 0,-2-2-160 0,-1 1 0 15,1 1 0-15,1-2 0 0,-1-2 0 0,-1 1 0 16,-3-1 128-16,-3 3-128 0,-5-1 0 0,-1-2 0 16,-3 0 0-16,-1 1 128 0,-1 0-128 0,-3-2 0 15,-2 2 0-15,-2 0 0 0,-2 3 0 0,0-3 128 16,2-1-128-16,-3 1 0 0,-2 0 160 0,1 3-160 0,-2-1 192 0,0-1-192 16,-3-1 176-16,1 3-176 15,-2 0 160-15,0 0-160 0,-1-1 0 0,-1 2 128 0,1 0-128 16,-5 0 0-16,1 0 0 0,-10 0 0 0,10-1 0 0,-10 1 0 15,0 0 0-15,0 0 0 0,0 0 0 0,0 0 0 16,0 0 0-16,0 0 0 0,0 0 0 0,0 0-160 16,-14 3 160-16,-3-1 0 0,-5 3 0 0,-7-2 0 15,-6-2 0-15,-4-1 0 0,0 0 0 0,-2 0 0 16,-2 0 0-16,-2 1 0 0,1-1 0 0,-5 1 0 16,2 1 0-16,-5 0 0 0,-6 1 0 0,-2-1 128 15,-4-2-128-15,-2 4 0 0,2-1 0 0,-5-1 128 16,-1 3-128-16,-6 0 0 0,-7 3 0 0,2-3 0 15,2 0 0-15,-1 3 0 0,-1 0 0 0,-10-1 0 0,-7-2 0 16,1 5 0-16,0-1 0 0,-1 4 0 16,-2-2 0-16,-5 1 0 0,-3 2 0 0,0 0 0 0,2-3 0 15,-5 3 0-15,-6 3 0 0,3-2 0 0,0-2 0 0,0-3 0 16,-5 1 0-16,2-2 0 0,2 1-176 0,2-3 176 16,0 0-208-16,-1-2 80 0,-3 1 128 0,3-3 0 15,4 1 0-15,-4-1 0 0,-5-1 0 16,5-2 0-16,5 3 0 0,-5 1-128 0,-3 2 128 0,3-2 0 15,7-2 0-15,2 2 0 0,-2-1 0 0,3-1 0 16,-2 2 0-16,7-3 0 0,8 2 0 0,2-1 0 16,1-2 0-16,4 0-128 0,1-2 128 0,7 2-160 15,5-1 160-15,5-1-160 0,5 1 160 0,4-3 0 16,2 2 0-16,3-1 0 0,4-2 0 0,3 0 0 0,4-6 0 16,6 2-128-16,4 4 128 0,6-1-160 0,5-2 160 15,3 1-160-15,3 3 160 0,4 1-128 0,2-1 128 16,8 4-128-16,-2-7 128 0,2 7 0 0,6-6-144 0,4 0 144 15,4 1-128-15,5 2 128 0,3 3-160 0,6-1 160 16,7 2 0-16,9 0 0 0,4 3-128 0,0 0 128 16,3 1 0-16,4-1 0 0,3 2 0 0,6 3 0 15,3-6 0-15,8 3 0 0,8 4 128 0,-4-6-128 16,-3 0 0-16,3 0 0 0,2 1 128 0,9-3-128 16,8 3 0-16,0-1 0 0,-4-3 128 0,7 3-128 15,1 1 0-15,4-1 0 0,2-4 0 0,3 1 0 16,-2 3 0-16,7 0 0 0,2-1 0 0,1-2 0 15,0-1 0-15,5 0 0 0,7 0 0 0,1 0 0 16,-5-1 0-16,4-6 0 0,5 0 0 0,-2-1 0 0,-6-1 128 16,7 3-128-16,5-6 0 0,-3 3 0 15,-6-3 0-15,4 0 0 0,2 3 0 0,-4-1 0 0,-6 4 192 0,2-3-192 16,3 1 192-16,-9 2-192 0,-6 1 144 16,0 2-144-16,-1 0 0 0,-7 1 144 0,-7 1-144 15,-8 2 0-15,-6-1 144 0,-1 0-144 0,1 0 128 0,-8 0-128 16,-11 0 128-16,-9 2-128 0,-3-2 160 0,-8 2-32 15,-3 1-128-15,-6 0 192 0,-6 2-192 0,-2-1 0 16,-4-1 128-16,-3 2-128 0,-6 0 0 0,-2-1 0 16,-7-3 0-16,-10-1 0 15,0 0-1472-15,0 0-176 0,0 0-32 0</inkml:trace>
  <inkml:trace contextRef="#ctx0" brushRef="#br3" timeOffset="154422.22">9452 4008 16815 0,'-14'-11'736'0,"4"7"160"0,1-1-704 0,1 0-192 0,1 1 0 0,-1 2 0 0,-1-1 0 0,2-1 160 16,-4-1-160-16,0 1 160 0,-3 2 80 0,1-2 16 16,-1-1 0-16,2 2 0 0,1-3 32 0,1 2 16 15,0-2 0-15,0 2 0 0,0 1-112 0,1 2-32 16,9 1 0-16,-9-2 0 0,9 2 32 0,-9 0 0 15,9 0 0-15,-9 2 0 0,9-2 0 0,-6 7 16 16,6-7 0-16,-5 10 0 0,5-10 256 0,-2 10 48 16,2-10 16-16,0 0 0 0,6 13 144 0,0-1 32 15,0-4 0-15,6 1 0 0,-2-3-320 0,5 4-64 16,3-3-16-16,5 3 0 0,5-5 96 0,5 1 32 16,4 2 0-16,2-4 0 0,2 0 16 0,2-2 0 15,0 1 0-15,4 0 0 0,2-1-96 0,4-1-16 0,4-1 0 16,5 0 0-16,6 0-16 0,-1 0-16 0,-1 0 0 0,0 0 0 15,2-1-112-15,3-1-32 0,1 1 0 0,1-1 0 16,-1 2 0-16,-1 0 0 0,-1 0 0 16,2 0 0-16,-1-2-32 0,5 1 0 0,7-1 0 0,-3-2 0 15,-3 0 0-15,2-2 0 0,0-1 0 0,3 3 0 16,5-2-128-16,-1 1 0 0,-2 1 144 0,1 0-144 16,-2-3 0-16,2 2 0 0,3 3 0 0,-2-1 0 15,-2-5 0-15,-2 3 0 0,-5 2 0 0,2 1 0 16,1 0 0-16,0 1 0 0,0-1 0 0,-4-1 0 15,-2-1 0-15,-4 2 0 0,-3 2 0 0,1 0 0 16,-1 0 0-16,-1 0 0 0,0 0 0 0,-6 0 128 0,-3-1-128 16,1 1 0-16,-5 1 0 0,0 1 128 15,1 1-128-15,-1-1 192 0,0 2-64 0,1-3 0 0,-2-1-128 16,-5 0 176-16,-5 2-176 0,0 0 192 0,-3 0-192 0,-2 0 0 16,-3 1 144-16,-2-1-144 0,-4-1 0 0,0 3 0 15,-5-2 0-15,0 0 128 0,-1-1-128 16,-2 2 0-16,-4-1 0 0,-4 1 0 0,-12-3 0 15,0 0 0-15,0 0 0 0,0 0 0 0,0 0 0 0,0 0 128 16,-10 4-128-16,-4-4 0 0,-5 0 128 0,-3 0-128 16,-3-3 160-16,-3 2-160 0,-5-2 192 0,-6 2-64 15,-2-1-128-15,-4 0 192 0,-3 2-192 0,-6 0 0 16,-5 0 128-16,-4 0-128 0,-2 0 0 0,-1 0 0 16,-2 0 0-16,-2 0 0 0,-4 0 128 0,-3 0-128 15,-10 2 0-15,2-1 0 0,2 0 0 0,-4 2 128 0,-6-1-128 16,-2 2 0-16,-6-1 0 0,1-1 0 0,-1 1 0 15,-6 1 0-15,-8 1 0 0,0-2 0 0,5 0 0 0,-1-2 0 16,-1 0 0-16,3 2 0 0,4-2 0 0,0 1 0 16,4-2 0-16,-4 1 0 15,-4 3 0-15,5-1 0 0,6 0 0 0,1 1 0 0,0 0 0 0,1 3 0 16,2-2 0-16,9 4 0 0,7-1 0 0,3 2 0 16,2-4 0-16,-5 1 0 0,-4-1 0 0,4 0 0 15,7 2 0-15,3 0 0 0,4-3 0 0,1 2 0 16,4-1 0-16,0-3 0 0,1 1 0 0,3 1 0 15,7-2 0-15,4-1 0 0,6 0 0 0,3 0 0 16,4 1 0-16,6 0 0 0,3 3 0 0,4-3 0 16,4-1 0-16,4 1 0 0,10-3 0 0,0 0 0 15,0 0 0-15,0 0 0 0,10 13 0 0,8-5 0 16,5 1-176-16,5-4 176 0,5 0-160 0,12 1 160 0,8-3 0 16,7-1 0-16,6-2-128 0,1 2 128 0,2 0 0 0,6 3 0 15,7-1 0-15,6-3 0 0,6-2 0 0,4 0 0 16,1 1 0-16,7 1 0 0,6-1 0 0,-1 0 0 15,-1-1 0-15,4 2 0 0,4 2 0 0,1-2 0 16,-2-2 0-16,1 2 0 0,-1 1 0 0,1 0 0 16,0-4 0-16,0 2 0 0,-2 2 0 0,2-2 0 15,3-2 0-15,-4 1 0 0,-5-1 0 0,1 2 0 16,0 0 0-16,-2 0 0 0,-5 0 0 0,0 2 0 16,-3 4 0-16,2 3 0 0,1-6 0 0,-4 1 0 15,-7 2 0-15,-2-1 0 0,-2 2 0 0,-1 0 0 16,-6-2 0-16,-7-1 0 0,-9-1 0 0,-7 0 0 15,-2 0 0-15,-7 1 0 0,-4 1 128 0,-5 1-128 16,-4-1 0-16,-6-2 0 0,-5 1 0 0,-4-1 0 0,-5 3 0 16,-4-3 0-16,-6 1 0 0,-9-4 0 0,0 0 0 0,0 0 0 15,0 0 0-15,-9 5 0 0,-6-1 0 0,-6-3 0 16,-5-2 128-16,-5-3-128 0,-4 0 0 0,-3-1 0 16,-3-4 0-16,-5 2 0 0,-4 0 0 0,-3 0 0 15,-4 2 0-15,-7-2 0 0,-9 1 0 0,-2-2 0 16,0-4 0-16,-3 3 0 0,-1-1 0 0,-8 2 0 15,-9-3 0-15,0 4 0 0,0-3 0 0,-2 5 0 16,-5-1 0-16,-3 1 0 0,-5-1 0 0,2-1 0 16,3 0 0-16,-4 4 0 0,-5-1 0 0,3-1 0 15,4 1 0-15,4 1 0 0,-1 3 0 0,2-1 0 16,1 0 160-16,4 0-32 0,4 2 0 0,1 1 0 0,-3 1-128 16,3 1 160-16,4 1-160 0,4 1 160 0,3 3-160 15,2 3 0-15,0 1 0 0,3 1 0 16,3 0 0-16,4 7-176 0,1-1 16 0,5 6-10816 15,1 7-2160-15</inkml:trace>
  <inkml:trace contextRef="#ctx0" brushRef="#br3" timeOffset="157481.94">29688 15349 8287 0,'0'0'368'0,"0"0"80"0,0 0-448 0,0 0 0 0,0 0 0 0,0 0 0 16,0 0 3472-16,0 0 624 0,2 13 112 0,-1-5 16 15,-1-8-2928-15,1 14-592 0,-1 3-112 0,0 1-16 16,0 1-16-16,0 1 0 0,0 2 0 0,0 4 0 16,-1 1 64-16,0 5 16 0,-1 2 0 0,2 6 0 15,-1 7 48-15,-1 0 16 0,-1-2 0 0,-1 5 0 16,0-4-128-16,2 2-32 0,-3 2 0 0,1-2 0 15,-2-4-208-15,-2 3-32 0,0-2-16 0,1-2 0 0,0-3-288 16,0-4 0-16,-3 0 128 0,-1-8-128 16,4-1-368-16,-1-8-128 0,2-5-16 15,2-7-14768-15</inkml:trace>
  <inkml:trace contextRef="#ctx0" brushRef="#br3" timeOffset="158260.91">27446 13854 14447 0,'0'0'640'0,"0"0"128"0,0 0-608 0,0 0-160 0,0 0 0 0,0 0 0 16,0 0 688-16,0 0 96 0,0 0 32 0,4-8 0 16,-4 8-112-16,6-10-32 0,1 0 0 0,0 0 0 15,1 2 160-15,0-1 48 0,2 3 0 0,2 1 0 16,4-5 16-16,3 2 0 0,4-2 0 0,6 2 0 15,1-1 0-15,14 3 0 0,9-3 0 0,4 2 0 16,-1-1-352-16,0 0-64 0,-1 3-16 0,1 0 0 16,2-1-64-16,-1 2-16 0,2 3 0 0,-3 1 0 15,-5 0-224-15,-4-2-160 0,-8 1 192 0,-3 0-192 0,-6 1-128 0,-2 2-144 16,-4 0-32-16,-1 0-9232 16,-4 1-1856-16</inkml:trace>
  <inkml:trace contextRef="#ctx0" brushRef="#br3" timeOffset="159928.06">29776 13709 21183 0,'0'0'1888'0,"-8"8"-1504"0,1-3-384 0,0 0 0 16,7-5 864-16,-8 9 96 0,0-4 32 0,0-1 0 15,1 0-64-15,-3-4-16 0,-1-3 0 0,0-1 0 16,-1-2-80-16,0-3-32 0,-3 1 0 0,1-3 0 15,-2-1-160-15,2 0-48 0,0-2 0 0,2 0 0 16,0 0-16-16,2 0-16 0,6-1 0 0,0-1 0 16,2 0-192-16,2-1-48 0,4-2 0 0,1 3 0 15,4-1-320-15,1 1 144 0,4-3-144 0,2 2 0 0,2 3 0 0,1-1 0 16,2 0 0-16,0-1 0 0,2 2 0 16,1 4 0-16,3-1 0 0,2 6 0 0,2 1 0 0,0 4 0 15,-1 4-160-15,1 3 160 0,-1 6 0 0,-4 5 0 16,-3 2-144-16,-2 4 144 0,-2 3 0 0,-2 6-160 15,0 3 160-15,-6-2-128 0,-2-4 128 0,-4 0 0 16,-2-1 0-16,-3-5-128 0,-4-1 128 0,-1 1 0 16,-4-2 0-16,-4-3 0 0,-3 0 192 0,-2-1-16 15,-2-3-16-15,-4-4 0 0,-8-2 192 0,3-4 32 16,-1-2 16-16,-1-6 0 0,-3-3-16 0,3-6 0 16,3-2 0-16,2-1 0 0,1-4 0 0,3-1-16 15,3-2 0-15,3-1 0 0,3-3-160 0,4-1-16 16,3 0-16-16,3 2 0 0,7 2-176 0,2-1 0 0,5 0 0 15,4 3 128-15,3-2-128 0,3 1 0 0,3 1-192 16,4 3 192-16,2 3-144 0,1 4 144 0,2-2 0 0,0 9 0 16,4 3-160-16,-1 5 160 0,-3 1-128 0,-5 8 128 15,-1 1 0-15,-2 6-160 0,-1 3 160 0,-2 6 0 16,-4-1-144-16,-4 4 144 0,-4-3 0 0,-4-4-144 16,-3 1 144-16,-5-2 0 0,-4-2 0 0,-5 0 0 15,-7 3 0-15,-4-4 128 0,-3 3-128 0,-3 0 176 16,-4-4-16-16,-4-3 0 0,-4 0 0 0,-4-6 0 15,-3-1 0-15,2-6 0 0,0-1 0 0,5-6 0 16,3-1 96-16,4-4 32 0,1-3 0 0,6-5 0 16,5-3-16-16,6-4 0 0,3-2 0 0,4-1 0 15,5-4-272-15,6 0 0 0,3 1 0 0,5-3 0 0,9 3 0 16,3 2-256-16,4-2 64 0,3 6 0 0,5 0 64 16,4 6 128-16,4 1-208 0,2 4 80 0,-1 4 128 0,-2 3 0 15,-2 6 0-15,-3 6-128 0,-3 0 128 0,-4 7 0 16,-2 5 0-16,-5 3 0 0,-5 2 0 0,-7-1-160 15,-3-3 160-15,-7 2 0 0,-4-1 0 0,-8 4 0 16,-4-3 0-16,-4 3 0 0,-5-2 0 0,-4-2 0 16,-5-2 128-16,-4 0-128 0,-5-1 176 0,-2-3-176 15,-3-1 192-15,1-5-192 0,-1-1 304 0,4-6-48 16,3-3-16-16,6-5 0 0,3-3 80 0,7-4 32 16,4 0 0-16,5-1 0 0,6-3-176 0,4-1-48 15,5-4 0-15,6 1 0 0,5-2-128 0,6 1 0 0,5-2-192 16,4 2 192-16,2 1-224 0,7 2 80 0,1 2 16 15,6 3 0-15,2 7 128 0,-1-1 0 0,-4 7 0 16,-1 7-128-16,-2 2 128 0,-6 7 0 0,-3 1 0 0,-5 2-128 16,-6 1 128-16,-3 2 0 0,-5 3 0 0,-3-1-128 15,-8-2 128-15,-5 0 0 0,-2 0 0 0,-6 3-128 16,-2-2 128-16,-4-2 0 0,-4-2 0 0,-4-3 128 16,1-2-128-16,0-3 144 0,0-3-144 0,1-2 160 15,-1-5-32-15,2-4-128 0,0-1 192 0,3-4-64 16,2-5-128-16,5-4 192 0,3 0-192 0,5 0 192 15,5-1-192-15,4-1 0 0,2 0 0 0,5-2 0 16,2 6 0-16,2 0-144 0,3 1 144 0,1 1-160 16,2 1 160-16,-1 6 0 0,1 0 0 0,1 4-128 0,-2 1 128 15,2 4 0-15,-3 4 0 0,2 0 0 16,-4 3 0-16,-2 4-160 0,-1 2 160 0,-2 2 0 0,-4-3 0 16,-1-2-128-16,-3 1 128 0,-1 1 0 0,-3-5 0 0,-1 0 0 15,-2-1 0-15,-2 0 0 0,0-4 0 16,-1 0 0-16,-1-1 144 0,0-3-144 15,1-2 192-15,0 0-32 0,-2-3-16 0,3 0 0 0,0-7-16 0,2 1-128 16,0 1 192-16,4-4-64 0,1 1-128 0,5 1 0 16,3 0 0-16,1 0 128 0,2 3-128 0,2-1 0 15,2 4-192-15,1 1 192 0,-2 1-160 0,2 4 160 16,0 0 0-16,0 5-144 0,-1 0 144 0,1 4 0 16,0 1-144-16,-4 4 144 0,-1-4 0 0,-3 2-144 15,2 2 144-15,-3-4 0 0,-1 0-256 0,-4-10 64 16,6 12 16-16,-6-12 0 15,7 6-976-15,2 0-208 0,-9-6-48 0,11 3-16960 0</inkml:trace>
  <inkml:trace contextRef="#ctx0" brushRef="#br3" timeOffset="163558.46">9083 4002 20271 0,'0'0'1792'0,"0"0"-1424"0,-3-8-368 0,3 8 0 16,0 0 1360-16,0 0 208 0,0 0 32 0,6-1 16 16,2 1-1184-16,-2 1-240 0,-6-1-64 0,8 3 0 15,1 1 80-15,-2 2 16 0,1-1 0 0,2 0 0 16,0-2-48-16,2 3-16 0,0-2 0 0,2 1 0 15,4-1 32-15,4 2 0 0,4-1 0 0,9 4 0 0,3-1 96 16,5 2 32-16,4-2 0 0,6 2 0 0,1-4-48 0,4 2 0 16,2-1 0-16,10-2 0 0,5 2-64 0,1-2-16 15,3-5 0-15,2 0 0 0,2-1-48 0,3-3-16 16,6 0 0-16,2-1 0 0,0-7 128 0,3 4 0 16,1-3 16-16,8 3 0 0,6-4 48 0,-3 3 16 15,-3-4 0-15,2-1 0 0,3 3-112 0,2 2-32 16,-1-2 0-16,1 2 0 0,-1-4-64 0,2 4 0 15,0-2-128-15,-3 4 192 0,-4 0-192 0,3 3 0 16,2 0 0-16,-2-2 0 0,-9-2 0 0,1 6 128 16,-2-1-128-16,-1-1 0 0,2 2 0 0,-6 0 0 15,-5 2 128-15,2 3-128 0,-3 2 0 0,-1-1 0 16,1-3 0-16,-5 0 0 0,-7 2 0 0,2 0 0 0,-5 3 0 16,1-2 0-16,0-3 0 0,-5 2 128 0,-6-1-128 15,-5-1 0-15,-4 1 0 0,-8 1 0 16,-6 0 0-16,-5 0 0 0,-5-2 128 0,-6 1-128 0,-2 1 0 0,-5-1 0 15,-4 2 0-15,-5 0 128 0,-9-4-128 0,0 0 0 16,0 0 128-16,0 0 0 0,-13 4-128 0,-5 1 192 16,-4 1 64-16,-8-1 0 0,-7-1 0 0,-6 0 0 15,-7-4-128-15,-8 1 0 0,-11 2-128 0,-5-1 192 16,-3-2-192-16,-2 3 0 0,-1-2 0 0,-5 0 0 16,-5 2 0-16,-3-2 128 0,-6-1-128 0,-2 3 0 15,0 1 0-15,-7-2 0 0,-7-2 128 0,3 0-128 16,3-1 0-16,-4 0 0 0,-8-3 0 0,2 1 0 15,2-1 0-15,-4 2 0 0,-6-3 0 0,0 0 0 0,-2 2 0 16,1 1 128-16,-4-2-128 0,-1 1 0 0,4-1 0 0,-3 2 0 16,-4-1 0-16,6 1 0 15,7-2 0-15,4 0 0 0,4-1 0 0,3 1 0 0,3 1 0 16,7-3 0-16,4 1 0 0,5 0 0 0,0 1 0 16,8-3 0-16,4-1 0 0,6-1 0 0,1 5 0 0,7 2 0 15,3 1 0-15,3 1 0 0,2 0 0 0,1 1 0 16,7-1 0-16,8 0 0 0,5 0 0 0,6 2 0 15,7 1 0-15,5 1 0 0,6-2 0 0,5 1 0 16,9-3-160-16,0 0 160 0,0 0-304 0,15 9 32 16,7 1 0-16,9-4 0 0,9 5 96 0,12-5 32 15,10 0 0-15,9 1 0 0,2 1 144 0,8 1 0 16,7-1 0-16,10 2 0 0,6-2 0 0,3 2 0 0,1-2 0 16,7 0 128-16,10-1-128 0,-2 0 128 0,-1-1-128 0,5-4 128 15,7 2-128-15,-3-3 0 0,-4-2 0 16,0 0 128-16,4-2-128 0,-4 1 0 0,-5 0 0 0,1-2 128 15,2-1-128-15,-4 3 0 0,-7-1 0 0,1 1 0 16,-4 0 0-16,-1 1 0 0,-5 1 0 0,-3-1 128 16,-7-2-128-16,-1 1 0 0,-1 1 0 0,-5-2 0 15,-7 0 0-15,-7 0 0 0,-8-2 0 0,-8-2 128 16,-4 2-128-16,-10 3 0 0,-6-2 0 0,-4 0 128 16,-6 0-128-16,-8 2 144 0,-9 0-144 0,-11 2 160 15,0 0 64-15,0 0 16 0,-11-3 0 0,-9-3 0 16,-10 4-48-16,-7 1-16 0,-6 1 0 0,-10 0 0 15,-7-2-176-15,-10 2 0 0,-9 2 0 0,-2 0 0 16,-2 2 0-16,-3 0 0 0,-3-2 0 0,-9 2 0 0,-6-1 0 16,-3 2 0-16,0-1 0 0,-6 1 0 0,-8 1 0 0,-1 3 0 15,0-3 0-15,-3 2 0 0,-9-4 0 0,4 0 0 16,1 1 0-16,-5 2 0 0,-6-2 0 0,4 3 128 16,7-3-128-16,2-1 128 0,1 1-128 0,9 0 0 15,10-2 0-15,9-1-176 0,5 1 176 0,7-1 0 16,0 1 0-16,8-3 0 0,7-2 0 0,11 1 0 15,7 0 0-15,7 0 0 0,5-1 0 0,7 1 0 16,6 0 0-16,8-2 0 0,6 1 0 0,5-1 0 16,9 3 0-16,0 0 0 0,0 0-256 0,11 4 48 15,7-1 0-15,7-1 0 0,8 2 48 0,11 1 16 16,7 3 0-16,10-3 0 0,11 4 144 0,9-4 0 0,6 1 0 16,4 0-128-16,7 0 128 0,8-4 0 0,6 1 0 15,3-1 0-15,1 3 0 0,6-1 0 0,6-1 0 0,-2-3 0 16,-1-2 0-16,3 0 0 0,8-3 0 0,-4 0 0 15,-2 1 0-15,1-3 0 0,4-1 0 0,-3 1 128 16,-5-2-128-16,1 3 0 0,2 1 0 0,-7-2 0 16,-6 5 0-16,-1 1 0 0,1 2 0 0,-8 1 0 15,-7 1 0-15,-7 2 0 0,-5-1 0 0,-2 0 0 16,-1 0 0-16,-10-2 0 0,-10 1 128 0,-7-2-128 16,-5 0 0-16,-9-1 0 0,-8 0 0 0,-8-1 128 15,-7 0-128-15,-9 1 0 0,-4-4 0 0,-10 4 0 16,0 0-288-16,-16-1-80 0,-10 2-16 0,-12 4 0 15,-13-1-1840 1,-22 3-368-16</inkml:trace>
  <inkml:trace contextRef="#ctx0" brushRef="#br4" timeOffset="-41422.42">28754 14914 1839 0,'-14'3'160'0,"14"-3"-160"0,-9 6 0 0,2 2 0 16,7-8 1280-16,-7 5 240 0,7-5 32 0,-4 11 16 16,4-11-896-16,-2 9-176 0,2-9-48 0,-1 12 0 15,1-12-48-15,0 0-16 0,0 0 0 0,0 8 0 16,0-8 272-16,1 12 48 0,-1-12 16 0,0 10 0 0,2 1-80 0,0 2-32 15,-4-3 0-15,1 4 0 0,1 4 64 0,0 1 16 16,-1 2 0-16,0-2 0 0,1-2-32 0,-2 4 0 16,2-2 0-16,-1 1 0 0,-1-2 48 0,2-5 16 15,1-3 0-15,-1-10 0 0,0 10 240 0,0-10 64 16,0 0 0-16,0 0 0 0,0 0 224 0,0 0 48 16,0 0 16-16,0 0 0 0,-3-14-32 0,-3-5 0 15,1-7 0-15,0-1 0 0,-3-7-832 0,-1-4-160 16,-1-6-32-16,0-2-16 0,0-1-240 0,-3-4 128 15,0-5-128-15,-1 0 0 0,0-1 0 0,0-4 128 0,0 1-128 16,4 4 0-16,-1 1 0 0,-1 2 0 16,5 5 0-16,2 9 0 0,1 7 0 0,0 8 0 0,4 2 0 0,0 6 0 15,0 2 0-15,3 5 0 0,-3 9-160 0,0 0 160 16,0 0-192-16,0 0 64 0,10 9 0 0,0 3 0 16,-1 5-96-16,2 7-16 0,3 9 0 15,3 5 0-15,3 2 240 0,2 11-192 0,1 4 192 0,3 9-192 16,2 1 32-16,4 2 16 0,0 3 0 0,-3-3 0 15,3-3 144-15,-3 0-128 0,1-5 128 0,-3-8-128 16,-5-9 128-16,-2-8 0 0,0-4 0 0,-4-9 0 16,-1-7 0-16,-1-1 128 0,-1-7-128 0,-1 1 176 15,0-6 208-15,-3-2 32 0,-9 1 16 0,7-8 0 16,-3-7 0-16,0-2 0 0,-1-3 0 0,-3-3 0 16,-3-5-176-16,2-4-48 0,-3-3 0 0,-4-2 0 15,-3-1-208-15,-1 0 0 0,1-1 0 0,-2 1 0 16,-2-4 0-16,0 2 0 0,-1-1 0 0,0-3 0 15,-2 0 0-15,-1-1 0 0,-4-2 0 0,0-4 0 0,-1 1 0 0,-1-1 0 16,-2-2 0-16,0 0 0 0,1-2 0 0,0-2 0 16,0 1 0-16,3-1 0 0,-3-3 0 0,3 4 0 15,3 5 0-15,5 5 0 0,2 2 0 0,3 4 0 16,0 5-128-16,2 3 128 0,2 3 0 0,2 2 0 16,3 5 0-16,1 5 0 0,0 1-176 0,3 6 176 15,1 1-160-15,-4 9 160 0,0 0-320 0,10-2 48 16,2 2 0-16,1 4 0 0,1 5 0 0,3 2 0 15,2 5 0-15,3 5 0 0,0 6 144 0,6 3 128 16,3 6-192-16,5 4 192 0,0 10-256 0,2 5 64 0,1 3 16 16,-1 8 0-16,2 1-32 0,-3 7-16 15,1-3 0-15,1 1 0 0,-1-4-64 0,-1-3-16 0,-3-5 0 16,-2-8 0-16,-1-5 304 0,-8-12-192 0,-6-4 192 0,0-8-160 16,-4-4 160-16,-3-6 0 0,-5-7 0 0,-5-6 0 15,0 0 336-15,0 0 0 0,0 0 0 0,-7-13 0 16,-3-5 112-16,-2-6 0 0,-5-4 16 0,-3-8 0 15,-3-10-464-15,-4-5 0 16,-3-2 0-16,-2-5 0 0,-2-5 0 0,1 0 0 0,-2-3 0 0,3 0 0 16,-1 1 0-16,0 1 0 0,-1 3 0 0,0 0 0 15,-1 2 0-15,6 4 0 0,0 2-128 0,3 2 128 16,4 0 0-16,0 2 0 0,3 1 0 0,4 2 0 16,1 4 0-16,0-3-128 0,1 2 128 0,4 1 0 15,0 0-256-15,3 3 16 0,-1 1 0 0,5 2 0 0,1 3 240 16,1 4-144-16,1 2 144 0,3 0-128 0,-2 3 128 0,5 3 0 15,-1 3 0-15,2 0-128 0,-2 4 128 0,3 5-128 16,1-2 128-16,0 7-128 0,2 1 128 0,2 3 0 16,3 3 0-16,2 2 0 0,3 9 0 0,0 1 0 15,1 3 0-15,-1 4 0 0,1 2 0 0,-2 4-160 16,-1 0 160-16,0 2 0 0,-2 0 0 0,0-1 0 16,0 4 0-16,0 0 0 0,-2 0 0 0,3 0-128 15,1-5 128-15,0 0 0 0,-3-5 0 0,2-4 0 16,0-3-128-16,1-2 128 0,-4-2 0 0,-2-6 0 15,-3-3-128-15,0-5 128 0,-4-1-192 0,0-6 32 16,-1-1 0-16,-1-8 0 16,-5-8-304-16,-2 0-64 0,-2-7-16 0,-1-4 0 15,-4-3-96-15,-1-4-32 0,-4-1 0 0,-2-4 0 16,1-3-160-16,1 3-16 0,0 6-16 0,-1 1 0 16,-2 1 80-16,2 7 16 0,1 7 0 0,1 5 0 15,2 4 768-15,1 6 384 0,3 3-48 0,2 3 0 0,0 1 64 0,5 5 16 0,0 0 0 0,0 0 0 16,0 0-192-16,0 0-32 0,0 0-16 0,0 0 0 15,0 0 80-15,9-4 0 0,-9 4 16 0,13-5 0 16,0 3 80-16,2 0 16 0,-2 1 0 0,2 1 0 16,3 0-96-16,1 1-16 0,0 2 0 0,1 3 0 15,0 1-256-15,3 1 0 0,1 10 0 0,6 5 0 16,0 3 0-16,5 5 0 0,0 5 0 0,-1 5 0 16,1 3 0-16,-1-1 0 0,0 3 0 0,1-3 0 15,-1-3 0-15,2-5 0 0,0-4 128 0,1-6-128 16,-1-2 0-16,0-6 0 0,0-6 0 0,-3-1 0 15,-3-6 0-15,-4-1 0 0,0-5-208 0,-2 0 80 16,-4-5-1408-16,-3-4-256 0</inkml:trace>
  <inkml:trace contextRef="#ctx0" brushRef="#br4" timeOffset="-39944.11">29636 14871 31327 0,'-32'-26'2784'0,"11"9"-2224"0,-2-5-560 0,3-2 0 15,1 1 400-15,2 0-16 0,6-2-16 0,0 2 0 16,3 0-16-16,2-4 0 0,1 1 0 0,4 0 0 16,2 6-352-16,2 1 0 0,3 1 0 0,1 4 0 15,2 4-176-15,2 2 176 0,2 4-208 0,3 4 80 16,3 4 0-16,0 6 0 0,0 7 0 0,4 2 0 0,0 6-160 0,3 7-32 15,-1 4 0-15,0 8 0 0,0 3-48 16,-1 7-16-16,-1 2 0 0,-2 1 0 0,0-3 144 16,-4 0 32-16,0-2 0 0,-4-13 0 0,-3-12 208 15,-4-4-176-15,-1-10 176 0,0-2-160 0,-5-11 608 0,0 0 128 16,10-4 32-16,-1-7 0 0,-1-7 240 0,0-4 48 16,1-8 16-16,-1-4 0 0,1-7-512 0,0-4-96 15,0 0-32-15,1-4 0 0,-2 0-272 0,-4-1 128 16,0-3-128-16,-1 1 0 0,1 1 128 0,1 6-128 15,0 5 0-15,2 7 0 0,0 6 0 0,1 7 0 16,0 4 0-16,0 6 0 0,-8 10-176 0,14 7 176 0,2 3-192 16,-2 10 192-16,-4 8-384 0,0 5 16 0,3 5 16 15,-1 4 0-15,1 5 160 0,1 0 48 0,-1 4 0 16,1-1 0 0,-1-2-256-16,-2-9-48 0,-1-4-16 0,0-9 0 15,-1-7 240-15,0-6 48 0,-3-4 16 0,-6-9 0 0,0 0 480 0,13-6 112 16,1-4 16-16,0-8 0 0,0-9 64 0,3-1 32 0,0-4 0 0,1-3 0 15,1-5-288-15,-2-3-48 0,-3-1-16 0,0-7 0 16,-1-3-192-16,-3 0 0 0,-1-9 0 0,-1 2 0 16,3-1 0-16,-4-1 128 0,0 4-128 0,-1-1 0 15,3 3 0-15,0 6 0 0,0 8 0 0,0 5 0 16,1 5 0-16,0 10-128 0,1 5 128 0,0 6 0 16,-3 6-240-16,-8 6 64 0,12 0 16 0,-1 6 0 15,-1 5-320 1,-2 4-64-16,-4 6-16 0,1 3 0 0,1 1 80 15,1 4 16-15,-2 3 0 0,0-1 0 0,0 3-176 16,0 2-48-16,0-2 0 0,0 0 0 0,2 1 128 0,-1-4 32 0,-1 0 0 16,1-7 0-16,1-5 384 0,-2-4 144 0,-5-15 0 0,6 10-144 0,-6-10 496 15,0 0 96-15,0 0 32 0,12-3 0 0,0-5 352 0,1-6 64 16,-3-3 0-16,3-3 16 0,-2-4-480 0,3-6-112 16,-2-2 0-16,-1-3-16 0,-1 0-304 0,-2-2 160 15,-3-4-160-15,-1-1 128 0,-3-5-128 0,-1-2 0 16,0-1 0-16,-2 1 0 0,-5-4 128 0,1 1-128 15,0 0 0-15,0 0 128 0,0 1-128 0,2 2 0 16,-1 3 144-16,1 1-144 0,1 4 0 0,-1 5 0 16,0 0 0-16,-1 10 0 0,2 5 0 0,0 5 0 15,-3 3 0-15,3 0 0 0,-1 6 0 0,0-2 0 16,-1 4 0-16,5 5-128 0,0 0-48 0,-8-3 0 0,8 3 0 16,-9 5 0-1,1 3-192-15,-1 3-32 0,1 5-16 0,2 0 0 0,-1 3 96 0,2-1 0 0,-1-4 16 16,2-6 0-16,4-8 304 0,0 0 0 0,0 0 0 0,0 0 0 15,0 0 256-15,0 0 128 0,-9-3 0 0,4-8 16 16,-1-3 0-16,-1-2 0 0,1-1 0 16,0-6 0-16,-2-1-224 0,-1-1-48 0,-2-4-128 0,-1 1 192 15,1 0-192-15,-1-4 128 0,1-1-128 0,-2 0 0 16,-1 2 160-16,3-1-160 0,1 0 160 0,2 2-160 16,0 3 256-16,1 1-64 0,0 5 0 0,4 4 0 15,0 6-192-15,2 1 176 0,-1 6-176 0,2 4 160 16,0 0-160-16,0 0 0 0,13 8-160 0,1 3 160 15,3 3-160-15,6 5 160 0,5 3-160 0,3 6 160 16,4-2 0-16,3 9 0 0,2 3-128 0,6 4 128 0,4 5-176 0,1 0 16 16,-2-4 0-16,-1 1 0 0,-3-3 32 15,-1-3 0-15,2-2 0 0,0-2 0 0,0 0 128 0,1 0 0 16,-1 0 0-16,-3 3 0 0,-1 2 0 0,-3 7 0 16,-2-2 0-16,-7-2 0 0,-4 0 0 0,-3 0 0 15,-5 1 0-15,-3 2 0 0,-1-3 0 0,-1 4 0 16,-5-3 0-16,1 6 0 0,-1 6 0 0,-3-2 0 15,-2 1 0-15,-1-2-128 16,-2 1-320-16,-1-2-48 0,1 0-16 0,-1 0 0 16,-1 2-288-16,1-1-64 0,1 2-16 0,0-7 0 15,-1-5 320-15,2-8 64 0,3-5 16 0,-2-10 0 0,2-3 480 0,3-6 0 16,-6-1 0-16,-1-9 0 0,0 0 176 0,0 0-32 0,0 0 0 16,0 0 0-16,1-14-144 0,-2 2 192 0,-3 2-192 0,4 10 192 15,-6-10-192-15,-3 5 0 16,0 1 144-16,0 1-144 0,9 3 288 0,-11 2-16 0,0 0 0 15,2 1 0-15,1 2-96 0,0 4-32 0,2-2 0 0,0 6 0 16,1-1-144-16,3-1 0 0,-1 2 0 0,2 2 0 16,0 0 0-16,3-2-144 0,1-2 144 0,1 3 0 15,-1 2 0-15,4-2 0 0,0 3 0 0,0 0 0 16,2-3 0-16,-2 1 256 0,2 0-32 0,0-3 0 16,0-1 304-16,0 1 64 0,-1-5 16 0,-1 3 0 15,1-2-208-15,-1 1-32 0,-7-9-16 0,9 6 0 16,-9-6-352-16,13 7-128 0,-2 0 0 0,2-8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58:52.76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17426 4151 20271 0,'-12'-19'896'0,"6"7"192"0,1 1-880 0,1 2-208 0,0-3 0 0,2 5 0 16,-2-2 752-16,0 3 96 0,4-5 32 0,0-178 0 16,0 359-400-16,0-177-80 0,0-3-16 0,0 1 0 15,4-3-160-15,-1 5-32 0,-1-4-16 0,1 2 0 16,0-2 176-16,3 1 32 0,0 1 16 0,3-1 0 15,1 1 48-15,1-1 16 0,3 5 0 0,0 0 0 16,2-2-16-16,1 3-16 0,4 2 0 0,3 1 0 0,1-2-80 0,3 1-16 16,3 0 0-16,7 4 0 0,8 1 32 0,7-1 0 15,6-2 0-15,3 0 0 0,1 1-48 0,2 1-16 16,1 3 0-16,8 1 0 0,6-3-16 0,3 0 0 16,2 1 0-16,-1 1 0 0,1-3-96 0,6 1-32 15,7-1 0-15,0 2 0 0,1-1-160 16,-1 3 0-16,0-1 0 0,3 2 0 0,5-2 176 0,0 0-48 15,-2 2-128-15,3 4 192 0,3-3-192 0,-2 4 128 16,-3 1-128-16,-1-3 0 0,0 1 192 0,3 3-64 16,-2-4-128-16,5 3 192 0,-7 0-192 0,5-3 128 15,4 1-128-15,-3 2 0 0,-4-3 128 0,3 2-128 16,1-3 0-16,2 0 144 0,3-6-144 0,-3 1 160 0,-1-1-160 16,4 0 160-16,2-1-160 0,-4-1 0 0,-7-1 0 15,2-1 0-15,0-1 0 0,-7 4 128 0,-6-2-128 0,-4 0 0 16,-1 0 0-16,-3 0 0 0,-1-2 0 0,-4 4 0 15,-5 0 0-15,-4 0 128 0,-6 0-128 0,-4 2 0 16,-4 2 192-16,-3-1-64 0,-5-2 0 16,-5-1 0-16,-3 0-128 0,-5-1 160 0,-4 0-160 0,-7 2 160 15,-6-2-160-15,-7 0 128 0,-3-1-128 0,-10 0 128 16,0 0-128-16,0 0 192 0,0 0-192 0,0 0 192 16,-14-1-192-16,-5 0 160 0,-7-3-160 0,-4 1 160 15,-7 1-160-15,-2-1 0 0,-3 0 0 0,-5 0-176 16,-5-1 176-16,-4 2 0 0,-5-1 0 0,-9 1 0 15,-8 2 0-15,-3-2 0 0,-2 2 0 0,-3-2 0 16,-3-3 0-16,-9 1 0 0,-8-1 0 0,-3 1 0 0,2-2 0 0,-8 1 0 16,-7 1 0-16,1-1 0 0,1-3 0 15,-3 2 0-15,-4-1 0 0,2 1 0 0,5 1 0 0,-4-3 0 16,-2 1 0-16,1 2 0 0,1-3 0 16,0 2 0-16,-2-1 0 0,1-4 0 0,2-1 0 0,1 2 176 15,0 0-176-15,1 2 192 0,2-3-192 0,4 2 0 16,5-2-192-16,-1-1 192 0,-1 3 0 0,6-1 0 15,5 4 0-15,3-2 0 0,2 2 0 0,0 2 0 16,-2-4 0-16,6 4 128 0,1 3-128 0,2 1 0 16,2 3-160-16,3-2 160 0,4-1 0 0,5 4 0 15,4-2 0-15,4 0 0 0,6-2 0 0,0 2 0 16,0-1 0-16,5 1 0 0,1-2 0 0,5-2 0 16,7 1-128-16,5 0 128 0,5 1 0 0,5 1 0 0,5-1 0 15,5 0 0-15,6 0 0 0,2 0-144 0,10 0 144 0,0 0 0 16,0 0 0-16,0 0-160 0,10 8 160 0,4 1 0 15,8-3 0-15,6 3-128 0,5-4 128 16,12 1 0-16,10 2 0 0,8-3 0 0,2 1 0 0,5 0 0 16,5-3 0-16,6 2 0 0,7 3 0 0,4-3 0 15,5 0 144-15,3 3-144 0,2-3 128 0,7 3-128 16,6-2 128-16,0 0-128 0,-1 1 128 0,8 0-128 16,6-2 144-16,0 4-144 0,-3-2 160 0,5 3-160 15,3 0 128-15,-2 1-128 0,-3-2 0 0,3 3 144 16,4-3-144-16,-4 1 0 0,-6-3 144 0,0 4-144 15,3-4 0-15,-6 3 0 0,-7-1 0 0,-2 3 0 16,-2 0 0-16,-2-3 0 0,-3-1 0 0,-8 0 128 0,-6-1-128 0,-5 0 0 16,-1-1 0-16,-7 2 0 0,-8-5 0 0,-7 5 0 15,-10-2 0-15,-5-1 0 0,-7 2 0 16,-7 3 0-16,-4-4 0 0,-7 2 128 0,-6-3-128 16,-5 1 0-16,-7 1 0 0,-6-7 0 0,0 0 0 0,0 0 0 15,-4 6 0-15,-12-3 0 0,-10-5 0 0,-8 0 0 16,-9-1 0-16,-10-1-128 0,-8 1 128 0,-8-5 0 15,-10-3 0-15,-4-1-128 0,-5-3 128 0,-7 0 0 16,-8 3 0-16,-5-1 0 0,-5-3 0 0,-9 1 0 16,-8 1 0-16,-2 1 0 0,-3 0 0 0,-5 1 0 15,-6-4 0-15,1 2 0 0,4-2 0 0,-2 3 0 0,-6-1 0 16,1 4 0-16,5 1 0 0,-6 0 0 0,-5 3 0 16,6 1 0-16,4-4 0 0,5 4 0 0,5-2 0 15,3 0-128-15,6 0 128 0,6 0 0 0,2 2 0 0,7 2 0 16,11-1 0-16,0 3 0 0,0-3 0 0,11 2-128 15,2-1 128-15,8 1 0 0,8 0 0 16,8 1-128-16,6 0 128 0,8 1 0 0,5 0 0 16,5 1 0-16,4-1 0 0,8 1 0 0,4 1 0 15,8-1 0-15,5-1 0 0,9 0 0 0,0 0 0 0,0 0-128 16,16 5 128-16,8 1-160 0,6-2 160 0,7 1-160 16,4 2 160-16,8-2 0 0,9 1 0 0,8 3 0 15,10-4 0-15,6 3 0 0,7 1 0 0,4-3 0 16,5 2 0-16,10-2 144 0,14 3-16 0,4-2-128 15,2 2 0-15,8 1 0 0,8 2 0 0,4-2 0 16,-1 3 0-16,4 1 0 0,-1 2 0 0,0 1 0 0,0 1 128 16,-1-1-128-16,-3-1 0 0,3 1 0 0,1 0 128 15,-5 0-128-15,-5-1 0 0,2-1 0 0,4-2 0 16,-6-2 0-16,-7 2 0 0,2 0 0 0,1-4 128 16,-6 1-128-16,-9-4 0 0,-3 4 0 0,-1-1 0 0,-9 0 0 15,-12-5 0-15,-5 1 0 0,-7 1 0 0,-7 0 0 16,-1-4 0-16,-7 2 0 0,-12 1 0 0,-9-2 0 15,-7-1 0-15,-10-1 0 0,-7 2 128 0,-8 1-128 16,-5 1 0-16,-11-5 0 0,0 0 0 0,0 0 0 16,-18-3 0-16,-9 1 0 0,-10-1 0 0,-11-1 0 15,-11 3 0-15,-5-8-144 0,-5-1 144 0,-5-4-128 16,-6 1 128-16,-10 1-128 0,-12-4 128 0,-5 1 0 16,-2-3 0-16,-10 1 0 0,-9 1 0 0,-2-2-160 0,-3-1 160 0,-6 2 0 15,-10-5-144-15,1 0 144 16,1-2 0-16,-6 1-144 0,-6-1 0 0,1-2 0 0,0 0 0 0,4-1 0 15,5 2 144-15,2-2-208 0,-2 3 80 16,9 3 128-16,8 1-160 0,1 4 160 0,-1 1 0 0,6-2-144 16,7 2 144-16,6 2 0 0,0 4 0 0,6-1 0 15,6 1 0-15,7 2 0 0,7 3 0 0,6 3 0 16,6-1 0-16,9 2 0 0,8 0 0 0,8 0 0 16,10 0 0-16,9 0 0 0,8 2 0 0,7 0 0 15,8 4 0-15,8-6 0 0,0 0 0 0,6 11 0 16,8 0-144-16,13-5 144 0,11 2-160 0,12-2 160 15,8 1 0-15,11 2 0 0,7-3 0 0,16 4 0 16,13-3 0-16,10 1 0 0,7-1 0 0,11 0 0 0,11 2 0 16,2-2 0-16,-1 3 0 0,9-4 0 0,7 3 128 15,3-1 0-15,1 3 16 0,2-3 0 0,-1 3-16 16,5-2 0-16,2 1 0 0,1-3 0 0,-4 2-128 0,0-3 0 16,-2 0 0-16,0 1 128 0,0-5-128 0,-4 2 0 15,-4 0 0-15,-2 1 0 0,-1-1 128 0,-7-2-128 16,-4 2 0-16,-8 1 128 0,-11 1-128 0,-10-2 0 15,-4 1 0-15,-5 3 0 0,-5-4 0 0,-9 0 0 16,-12 1 0-16,-5 1 0 0,-9-2 0 0,-9 1 0 16,-6 3 0-16,-6-5 0 0,-9 1 0 0,-5-1 0 15,-6-3 0-15,-10 2 0 0,-7 5-256 0,-10-7 80 16,0 0 16-16,-10 3 0 0,-8 1-16 0,-10-1 0 16,-8-3 0-16,-7 0 0 0,-9-3 176 0,-6 1-128 15,-9-1 128-15,-8 3-128 0,-10-1 128 0,-1 0 0 0,-2-3 0 16,-1 1 0-16,0 2 0 0,-5 0 0 0,-5-1 0 0,-3 1-128 15,3 1-112-15,0 0-16 16,0 0 0-16,-4 3-10528 0,1-1-2112 0</inkml:trace>
  <inkml:trace contextRef="#ctx0" brushRef="#br0" timeOffset="5305.23">3165 11218 911 0,'0'0'0'0,"0"0"0"0,0 0 0 0,-6-4 0 0,-1-2 0 0,7 6 0 0,0 0 2112 0,0 0 352 16,-7-9 64-16,2 5 16 0,5 4-1600 0,0 0-320 16,-7-8-64-16,7 8-16 0,-6-6 32 0,6 6 0 15,-4-4 0-15,4 4 0 0,0 0 64 0,0-6 32 16,1-1 0-16,3 2 0 0,0-4-112 0,2 4-32 16,10-11 0-16,0 1 0 0,2-2-224 0,2 1-48 0,3 0-16 0,3-1 0 15,3-3-240-15,3 0 176 0,3 0-176 16,2-1 160-16,-1 2 16 0,6 3 0 0,2 1 0 0,3 1 0 15,0 1-176-15,0 1 0 0,0 7 144 0,-1-1-144 16,-2 2 128-16,-2 4-128 0,-5 3 160 0,1 6-160 16,-2 2 256-16,-3 7-64 0,1 7 0 0,-3 3 0 15,-6 3-64-15,1 2-128 0,-5 1 176 0,-2 2-176 16,-3 1 224-16,-5 3-64 0,-3 3-16 0,-3-2 0 16,-4 1-16-16,-3 4 0 0,-6 0 0 0,-4-1 0 15,-3 0 112-15,-3-2 16 0,-3-4 0 0,-3 0 0 16,-6-4 64-16,1-2 0 0,-4 0 16 0,1-2 0 15,-1-3-64-15,0 0-16 0,-2-5 0 0,0 0 0 16,2-6 128-16,3-3 32 0,-2-2 0 0,-1-6 0 16,-3-1-64-16,3-4-16 0,0-2 0 0,4-3 0 0,1-1-160 15,3-6-48-15,1-3 0 0,7-1 0 0,-1-6-128 16,3 1 192-16,4-3-192 0,3 1 192 0,3-3-192 0,2 2 0 16,3 2 0-16,4-1 0 0,2-1-224 0,5 5 80 15,0 4 16-15,4 2 0 0,4 3 128 16,4 4-128-16,4 2 128 0,3 4-128 0,5 3 128 0,2 4-160 15,2-1 160-15,-1 5-160 0,-1-2 160 0,1 3 0 16,0 2 0-16,2 0 0 0,-1 0 0 0,-1 1 0 16,-1 1 0-16,0 1 0 0,-1 0 0 0,-5 0 0 15,2 0 0-15,-2 3 0 0,-2 2-320 0,-2-3 32 16,-2 1 0-16,-6 2 0 16,0 2-1696-16,-3-3-352 0,-6-1-64 0</inkml:trace>
  <inkml:trace contextRef="#ctx0" brushRef="#br0" timeOffset="5700.26">2884 12165 16575 0,'0'0'1472'0,"0"0"-1168"0,0 0-304 0,0 0 0 16,0 0 1328-16,8 7 208 0,3 0 32 0,5-3 16 0,4-2-1264 0,8 1-320 15,9-2 0-15,6 1 0 0,4 2 336 0,2-4 16 16,1-4 0-16,5 3 0 0,3 0 64 0,7 0 16 15,6-1 0-15,2 0 0 0,3-1-32 0,0 1 0 16,-1-3 0-16,1 2 0 0,2 1 0 0,5-1 0 16,4 2 0-16,-3 0 0 0,-9-5-80 0,0 3 0 15,-2 1-16-15,2 4 0 0,2 1-96 0,-2-3-16 16,-4-2 0-16,-2 2 0 0,-7 0-192 0,-1 4 0 16,-5 0 0-16,-4 1 0 15,-3-2-528-15,-5 1-160 0,-2-2-16 0,-6 0-11824 0</inkml:trace>
  <inkml:trace contextRef="#ctx0" brushRef="#br0" timeOffset="6320.05">2940 12898 11967 0,'-4'-10'1072'0,"-1"-1"-864"0,1-2-208 0,3 4 0 16,1-2 3168-16,3 4 592 0,-3 7 112 0,9-11 32 0,2 1-3136 15,4 2-608-15,4-2-160 0,4 1 0 0,3 1 128 0,3 2-128 16,3 1 192-16,2-2-64 0,0 1 32 0,3 4 0 15,-1 0 0-15,1 1 0 0,1 0-160 0,1 3 0 16,2 1 0-16,2 4 0 0,2 2 0 0,2 4 0 16,0 1 144-16,-3 4-144 0,-2 5 128 0,-5-2-128 15,-3 3 128-15,-3 3-128 0,-2-1 0 0,-2 5 144 16,-3 6-144-16,-1 3 0 0,-7-1 144 0,-3 2-144 16,-3-3 0-16,-4 1 144 0,-4 2 48 0,-4 1 0 15,-1-1 0-15,-4-3 0 0,0 0 64 0,-4 0 0 0,-1 3 16 16,-3-3 0-16,-3 0-16 0,0-3-16 0,-1 2 0 15,-3-5 0-15,-1-6-112 0,-1 0 0 16,-5-3-128-16,-7-5 192 0,-6 0-48 0,-1-3-16 0,-1-6 0 0,1 0 0 16,1-7-128-16,1 1 160 0,-1-4-160 0,4-2 160 15,1-6-160-15,3 1 0 0,2-3 0 0,3-2 0 16,-2-3 0-16,4-7 128 0,5-1-128 0,2 0 0 16,6-4 0-16,6 1 0 0,2-4 0 0,5 4 0 15,1 2 0-15,4 2 0 0,1-3 0 0,7 4 0 16,4 4 0-16,4 2 128 0,2 1-128 0,1 3 192 15,0-1-192-15,3 2 0 0,5 5 0 0,3 1 0 16,3 0 0-16,1 3 0 0,2 4 0 0,2 4 0 16,3-1-128-16,2 4 128 0,0 4 0 0,-2 2 0 15,-2 3-128-15,-5 2 128 0,-5 2-160 0,-1 2 160 16,-4-3-464 0,-5 1 0-16,-5 1 0 0,-3 2 0 0,-4-1-1504 0,-2 3-288 15,-4-3-64-15,-1 2-8528 0</inkml:trace>
  <inkml:trace contextRef="#ctx0" brushRef="#br0" timeOffset="6926.31">4504 13009 33167 0,'0'0'2944'0,"-12"5"-2352"16,2 3-464-16,1 7-128 0,3 4 0 0,-2 4-208 0,2 1 48 16,1 3 16-16,1 2-32 0,-1 0 0 0,3 2 0 0,1 0 0 15,0 1 176-15,2 1 0 0,2 0-144 0,2-4 144 16,-1-6-352-16,2-2 0 0,2-7 0 0,-1 0 0 16,3-6 32-16,-1-2 0 0,2-9 0 0,0-2 0 15,0-1 320-15,3-8 0 0,3-3 0 0,1-2 128 16,-1-3 64-16,4-3 16 0,2 0 0 0,0-2 0 15,-3-1 80-15,2 0 16 0,-1-1 0 0,-1-2 0 16,-2 3-160-16,0 3-16 0,-1 1-128 0,-3 1 192 16,-2 4-192-16,0 7 128 0,-1 5-128 0,1 3 0 15,-2 4 0-15,0 5 0 0,1 6-128 0,0 5 128 0,-1 4-256 16,-3 7 48-16,0 3 16 0,-1 6 0 16,0 4 0-16,-2 9 0 0,-1 4 0 0,-3 4 0 15,-3 3 48-15,-1 1 16 0,-1 8 0 0,-4-6 0 0,-2 0 128 16,-2 3 0-16,-2-4 0 0,-1 0 0 0,-5-5 256 0,1-1 64 15,-1-2 32-15,0-2 0 0,-3-6 160 0,1-4 16 16,-4-7 16-16,3-4 0 0,-1-1 32 0,0-4 16 16,3-7 0-16,0-5 0 0,3-3-336 15,0-3-80-15,1-2-16 0,0-5 0 0,4-2-160 0,-4-7 0 16,1-3 144-16,0-6-144 0,1-4 160 0,2-5-32 16,2 1-128-16,5-7 192 0,-1-3-192 0,7-2-208 15,4 1 32-15,5 2 16 0,2-4 160 0,6 5-128 16,4 6 128-16,0 0-128 0,4 6 368 0,3 2 80 15,4 1 0-15,3 5 16 0,4 7-96 0,3 3-32 0,1 3 0 16,2 4 0-16,-3 0-208 0,1 6 144 0,0 0-144 0,2 4 128 16,-2 3-128-16,1 2 0 0,-1 1 0 0,1 3-176 31,2 5-528-31,-3 2-96 0,-4-2-32 0,-6 3-9792 0,-5-4-1952 16</inkml:trace>
  <inkml:trace contextRef="#ctx0" brushRef="#br0" timeOffset="8758.27">6368 11044 4607 0,'0'0'400'0,"0"0"-400"0,-2-7 0 0,2 7 0 16,-3-10 3008-16,3 10 512 0,0 0 96 0,0 0 32 15,0 0-2624-15,0-7-512 0,0 0-96 0,0 7-32 16,0 0 128-16,0 0 32 0,0 0 0 0,0 0 0 16,0 0-160-16,0 0-48 0,0 0 0 0,0 0 0 15,0 0-96-15,-9 7-32 0,3-2 0 0,-3 4 0 16,-1-1 16-16,0 4 0 0,-2-6 0 0,-2 7 0 16,-2 1-64-16,-2-1-16 0,-2-2 0 0,1 4 0 15,1 1-16-15,0 1 0 0,-1 1 0 0,0 4 0 16,0 1 192-16,0 6 16 0,0 1 16 0,1 3 0 0,-2 3-160 15,2 5-48-15,-1 1 0 0,0 7 0 0,-2 2 64 16,1 4 16-16,0 2 0 0,-1 4 0 0,0 5-80 0,0 6-16 16,2 6 0-16,-1 2 0 0,-2-1-128 15,2 5 0-15,0 4 0 0,1 2 0 0,2 3 0 0,3-3 0 16,1-5 0-16,3-2 0 0,4-5 0 0,2-3 0 16,3-2 0-16,6-6 0 0,6-2 192 0,1-7 0 15,2-8 0-15,1-4 0 0,1-2-64 0,1-4-128 16,1-5 192-16,1-3-64 0,1-3-128 0,3 1 0 15,-1-5 144-15,3-1-144 0,3-4 0 16,4-3 0-16,1-6-192 0,4-3 64 16,6-7-2000-16,5-5-400 0</inkml:trace>
  <inkml:trace contextRef="#ctx0" brushRef="#br0" timeOffset="9795.84">6751 12966 20271 0,'0'0'1792'0,"0"0"-1424"15,0 0-368-15,0 0 0 0,0 0 944 0,0 0 112 0,0-12 32 0,4 3 0 16,2-2-880-16,4-2-208 0,2-3 0 16,2-4 0-16,2-2 0 0,2-3 0 0,2-4 0 0,1-3 0 15,-2-3 0-15,4-3-192 0,0-2 192 0,2-2-160 16,0-2 160-16,2 2 0 0,0-3 0 0,1 4 0 15,0-4 0-15,1 1 0 0,1-1 0 0,2 2 0 16,0 1 0-16,1-3 128 16,0-2-128-16,-1-3 0 0,-4-6 0 0,-1 2 144 0,-3 1-144 15,-3-1 0-15,-2 1 224 0,-1 2-64 0,-1 0-16 16,-2 3 0-16,-1-3 48 0,-4 7 0 0,0-1 0 0,-1 6 0 16,-3 2-48-16,-2 4 0 0,-1 8 0 0,-3 2 0 15,-3 2-144-15,2 7 0 0,-2 0 0 0,1 3 128 16,-2 5-128-16,-1-1 0 0,5 7 0 0,0 0 0 15,-10 3 0-15,1 1 0 0,-1 4-160 0,-2 5 160 0,-3 4-160 16,0 7 160-16,-3 5-160 0,-2 7 160 0,-4 6 0 16,-3 3 0-16,-1 4-128 0,0 2 128 0,-3 4 0 15,3 5 0-15,3 0 0 0,0 5 0 0,4 2 0 16,1-2 128-16,2-3 0 0,5-6-128 0,-1-2 256 16,4-4-64-16,1-3-16 0,2-1 0 0,-1-6 144 0,3-2 16 15,1-4 16-15,4-1 0 0,-2 0-48 0,4-6-16 16,-2-1 0-16,4-3 0 0,0-2-80 0,1-3-16 15,1-3 0-15,2-3 0 0,0-4-192 16,4 0 144-16,-2-4-144 0,3-3 128 0,1-6-128 0,4-7 0 16,1-2 144-16,5-2-144 0,5-5 0 0,3-1 0 15,3-9 0-15,-2 3 0 0,-4 0 0 0,3 4 0 16,-3 0 0-16,-1 3 0 0,-2 4 0 0,0 1 0 16,-2 5 0-16,-2 1 0 0,-2 6 0 0,-1 4 0 15,-2 4 0-15,-2 5 0 0,0 0 0 0,-2 5 0 0,0 2 0 0,-2 2-128 16,-2 2 128-16,-2 4 0 0,0 3 0 0,-3-1-128 15,-2 3 128-15,2-6 0 16,-3-2 0-16,-1-3 0 0,-2-3 0 0,-1-3 0 16,3-12 0-16,-1 9 0 0,1-9 0 0,0 0 144 0,0 0-144 0,0 0 0 15,0 0 224-15,0 0-64 0,0 0-16 0,9-12 0 16,1-3 16-16,3 1 0 0,1-1 0 0,2 3 0 16,1-3-160-16,-1 0 0 0,0 5 0 0,1 2 0 15,4 4 208-15,-1 3-32 0,-1 3-16 0,0 5 0 16,-1 7 80-16,0 2 16 0,-1 3 0 0,3 6 0 15,-1 2-64-15,0 5-16 0,-2 5 0 0,0-1 0 16,-3-2-32-16,-1-1 0 0,-1 0 0 0,0-4 0 16,-1-3-144-16,-1-2 128 0,1-4-128 0,-1-1 128 0,-1 0-128 15,1-2 0-15,-1-1 0 0,1-4 0 16,0-4-1760 0,2-5-288-16</inkml:trace>
  <inkml:trace contextRef="#ctx0" brushRef="#br0" timeOffset="10323.89">9203 11171 5519 0,'0'0'496'0,"0"0"-496"0,0 0 0 0,0 0 0 15,0 0 3552-15,0 0 608 0,0 0 128 0,0 0 32 0,0 0-3232 0,-8 10-656 16,2 5-128-16,2 6-32 0,0 3 96 16,1 8 16-16,-1 4 0 0,-1 9 0 0,0 2 32 0,-3 9 16 15,0 5 0-15,-1 6 0 0,-1 2 16 0,0 6 0 16,-1 1 0-16,0 3 0 0,0 2-32 15,1-2 0-15,0 4 0 0,1-6 0 0,1 2 80 16,1-5 16-16,-1-4 0 0,0-4 0 0,-1 1 0 0,0-5 16 16,1-7 0-16,-3-7 0 0,2-1-256 0,1-2-48 15,-1-6-16-15,0-2 0 0,1-1-208 0,2-6 176 16,1-3-176-16,2-3 160 0,3-4-160 0,3-4-176 16,-1-4 48-16,2-3 0 15,0 0-1632-15,-4-9-320 0,13-1-64 0</inkml:trace>
  <inkml:trace contextRef="#ctx0" brushRef="#br0" timeOffset="10740.75">10207 11189 29775 0,'-9'-8'1312'0,"9"8"288"0,0 0-1280 0,0 0-320 0,0 0 0 0,-5 11 0 0,5-11 0 0,-5 21-176 16,-3 2 32-16,2 5 0 0,-3 3 144 0,0 6 0 15,-2 0-144-15,-1 8 144 0,-2 2 0 0,0 2 0 16,-1 3 0-16,0 2 0 0,-2-2 0 0,2 0 0 16,-1 1 0-16,2-2 0 0,2-6 0 0,3-1 0 15,0-4 0-15,7-2 0 0,2-3 0 0,2-4 0 16,1-8 160-16,3-2-160 0,2 0 496 0,1-4-16 16,1-5 0-16,1-1 0 0,1-3-192 0,3 1-32 0,-2-5-16 15,2-2 0-15,2-3-240 0,2-2 0 0,0 0 0 16,2-6 0-16,1 0-160 0,1-5-128 0,-2-3-32 15,1 1 0 1,1-1-1664-16,-5-1-320 0,0-2-80 0,-7-2-16 0</inkml:trace>
  <inkml:trace contextRef="#ctx0" brushRef="#br0" timeOffset="10939.84">9528 11729 34783 0,'0'0'1536'0,"0"0"320"0,-1-12-1472 0,1 12-384 0,13-9 0 0,6 2 0 16,8 3 240-16,7 0-32 0,8-1 0 0,7 4 0 0,11 0 64 15,6-1 16-15,9 0 0 0,3 2 0 0,-1 0-288 0,1-1 0 16,2-1 0-16,3 0 0 16,3-2-544-16,-5 0-160 0,-6 0-48 0,-7 2-9632 15,-3-2-1936-15</inkml:trace>
  <inkml:trace contextRef="#ctx0" brushRef="#br0" timeOffset="11407.04">9343 12751 23039 0,'0'0'2048'0,"0"0"-1648"0,-5-7-400 0,5 7 0 0,0 0 1232 16,0 0 176-16,0 0 16 0,17 0 16 0,4 2-1248 15,4-2-192-15,3-2-176 0,10 2 48 0,-2-1 320 0,6 0 64 16,4-3 0-16,7 2 16 0,3 0 304 0,8 0 48 15,5-2 16-15,3 1 0 0,-1 0-320 0,-1 1-64 16,-2 1-16-16,2 0 0 0,1 1-240 0,3-2 128 16,1 2-128-16,-2 0 0 15,-6 2-240-15,-2 0-144 0,-4 1-16 0,-5-1-13440 0</inkml:trace>
  <inkml:trace contextRef="#ctx0" brushRef="#br0" timeOffset="12056.69">9766 13206 28559 0,'-6'-15'2544'0,"2"6"-2032"0,-2-4-512 0,0 3 0 16,3 0 1600-16,3 10 208 0,-2-5 48 0,2 5 16 31,0 0-2080-31,0 0-432 0,0 0-64 0,-1 11-32 0,0 4 512 0,0 6 224 0,-2 1-192 0,-1 4 192 16,-1 6-208-16,0 2 80 0,-3 2 128 0,1 2-208 0,-1-1 0 0,1 2 0 15,0 0 0-15,2 2 0 0,1-4 208 0,2-7-144 16,0-2 144-16,2-7-128 0,2-5 128 0,0-1 128 15,2-4-128-15,1-4 176 0,-5-7 160 0,10 2 48 16,0-5 0-16,3-3 0 0,1-3 128 0,3-4 16 16,2-5 16-16,5-1 0 0,-1-2-352 0,4 1-64 15,2-1 0-15,3-1-128 0,3 2 0 0,-2 3-144 16,-1 3-16-16,-4 3 0 0,-5 5 16 0,-2 1 0 16,0 3 0-16,-3 5 0 0,-4 6-48 0,-1 3 0 15,-1 2 0-15,-3 8 0 0,-3 1-16 0,-1 2-16 16,-2 5 0-16,-3 4 0 0,-4 5 224 0,0 6 0 15,-5-1 0-15,-2 6 0 0,-4-6 0 0,-2 3 160 0,-3-2-32 16,-3 2 0-16,-4 1 224 0,0-6 32 0,-1-4 16 16,-1-1 0-16,-1-4 208 0,-1-1 32 15,2-7 16-15,2 2 0 0,3-7-224 0,3-1-48 0,-1 0-16 0,2-5 0 16,1-7-224-16,1 0-144 0,1-4 192 16,1-2-192-16,-1-1 0 0,3-7 0 15,1-4 0-15,2-6-144 0,1-2-64 0,2-8-16 0,3-1 0 0,4-8 0 16,3-7-144-16,7 1-16 0,4-4-16 0,5 5 0 15,3 1 32-15,4 5 16 0,3 1 0 0,3 9 0 16,5 3 480-16,2 8 80 0,7 2 32 0,3 5 0 16,1 5-240-16,1 7 0 0,0-1 0 0,0 5-160 15,0 6-64-15,-3 0-16 0,3 3 0 0,-2 1 0 16,0 0-1184 0,-2 1-240-16,-2 1-64 0,-5-2-11792 0</inkml:trace>
  <inkml:trace contextRef="#ctx0" brushRef="#br0" timeOffset="12599.14">11452 10971 19231 0,'-7'-21'848'0,"5"8"176"0,-1 0-816 0,2 1-208 0,1 0 0 0,0 3 0 15,1-1 368-15,0 4 16 0,-1 6 16 0,0 0 0 16,0 0 432-16,0 0 64 0,0 0 32 0,0 0 0 0,0 0-368 0,0 0-80 16,7 10-16-16,-2 4 0 0,0 4 0 15,0 8 0-15,-1 4 0 0,-2 6 0 0,1 8-64 0,-3 6-16 16,-1 9 0-16,-1 11 0 0,-4 7-64 0,0 15 0 15,-3 10-16-15,-4 11 0 0,-3 9-128 16,-1 9-32-16,-1 7 0 0,-1 10 0 0,-4 3-144 0,2-1 0 16,-4 4 144-16,4-7-144 0,-1-1 1088 0,6-6 128 15,-1-4 48-15,6-8 0 16,1-2-1520-16,2-5-288 0,2-5-64 0,2-4-16 16,1-1 816-16,2-5 144 0,1-6 48 0,-1-2 0 0,-1-8-192 0,2-4-16 15,0-5-16-15,0 0 0 0,-1-4-160 0,0-6 0 16,-2-10 0-16,0-4-10272 15,-1-5-2080-15</inkml:trace>
  <inkml:trace contextRef="#ctx0" brushRef="#br0" timeOffset="14693.01">11727 10707 16575 0,'-7'-9'1472'0,"7"9"-1168"0,-9-11-304 0,3 2 0 0,0-2 720 0,6 11 96 15,0 0 16-15,0 0 0 0,0 0-112 0,3-7-16 16,-3 7 0-16,5-9 0 0,-5 9-32 0,13-4-16 15,-2 2 0-15,4 2 0 0,2 0-480 0,1 1-176 16,1 3 0-16,2 5 144 0,4-1-144 0,1 8 0 16,5 4 0-16,2 5 0 0,1-2 0 0,2 5 0 15,-3 3 0-15,0 4 0 0,0 6 0 0,-1 6 192 16,-4 4-192-16,2 7 192 0,-1 9 80 0,-1 4 32 0,-2 6 0 16,-1 7 0-16,-1 6 80 0,-1 4 0 0,-5 4 16 0,-1 4 0 15,-5 6-192-15,0 5-32 0,-3 2-16 16,-3 5 0-16,-3 9-16 0,-5 0 0 0,-3 4 0 15,-2 4 0-15,-2 6 0 0,-7 6 0 0,-3-3 0 16,-4 2 0-16,-3-1-144 0,-5 2 0 0,-2-7 144 0,-2-3-144 16,-9-4 144-16,-4-10-144 0,-7-4 192 0,-1-10-192 15,1-3 304-15,1-7-48 0,3-6-16 0,0-6 0 16,4-6 192-16,3-5 32 0,3-1 16 0,2-7 0 16,-1-4-480-16,5-10 128 0,2-7-128 0,4-11-9536 15,4-10-1952-15</inkml:trace>
  <inkml:trace contextRef="#ctx0" brushRef="#br0" timeOffset="15509.02">9174 11199 5519 0,'0'0'496'0,"-2"-12"-496"16,2 12 0-16,-1-15 0 0,-1 4 2560 0,-1-1 400 16,3 12 96-16,0 0 16 0,-2-10-1872 0,2-1-368 0,-3 2-80 0,3 9-16 15,0 0-208-15,0 0-32 0,0 0-16 0,0 0 0 16,0 0-352-16,0 0-128 0,-1 11 0 0,-1 4 144 15,1 3-144-15,-1 3 0 0,-1 5 0 0,-1 3 0 16,-1 7 128-16,-1 7 32 0,-2 2 16 0,-1 11 0 16,-1 10 176-16,1 4 32 0,-2 3 16 0,3 11 0 15,-2 1 48-15,2 10 16 0,-2 0 0 0,5 5 0 16,-2-3-160-16,-1 3-48 0,-1-1 0 0,-1-2 0 16,0-4 80-16,-2-2 16 0,-1 1 0 0,1-1 0 15,-2 0-128-15,-1-4-32 0,-2-3 0 0,0-2 0 16,-3-1 64-16,0 0 0 0,-1 3 0 0,2 0 0 15,2-3-96-15,1-1-16 0,2-3 0 0,3-1 0 16,1 2-144-16,2-3 0 0,3-2 0 0,4-3-8560 16,3-4-1808-16</inkml:trace>
  <inkml:trace contextRef="#ctx0" brushRef="#br0" timeOffset="18527.25">13423 12531 22111 0,'0'0'1968'0,"-8"0"-1584"0,8 0-384 0,0 0 0 0,0 0 848 0,0 0 96 0,0 0 16 0,0 0 0 16,0 0-592-16,0 0-112 0,0 0-32 15,0 0 0-15,13 9 160 0,1-5 48 0,0-2 0 0,5 1 0 16,4 0-16-16,6 0 0 0,6-2 0 0,3-1 0 16,4-1 0-16,2 0 0 0,-1-6 0 0,7 2 0 15,2 0-32-15,5-4-16 0,4 3 0 0,5 0 0 16,6 1-368-16,-2 1 144 0,-4-1-144 0,-4 1 0 15,1 0 0-15,0 1 0 0,-1 1 0 0,-2-1 0 32,2 1-240-32,-3-1-144 0,-5 3-48 0,-3-5 0 15,-4-2-1328-15,-4 4-272 0,-5 1-48 0,-3-2-9552 0</inkml:trace>
  <inkml:trace contextRef="#ctx0" brushRef="#br0" timeOffset="18887.3">13684 13005 21183 0,'-16'-3'944'0,"4"0"192"0,-4-4-912 0,5 5-224 0,11 2 0 0,0 0 0 0,-6-2 2240 0,6 2 416 16,0 0 80-16,0 0 16 0,0 0-2128 0,0 0-432 0,15 6-64 0,3-4-128 15,1 2 192-15,1-4-48 0,2-4-16 0,-1 2 0 16,5-1 0-16,0 0-128 0,2 1 192 0,4 1-64 16,1-3 64-16,3-1 16 0,-1 0 0 0,5 2 0 15,3-2-16-15,5 0 0 0,2 0 0 0,-1 2 0 16,-4 1-192-16,-1 1 128 0,1 1-128 0,-1 2 0 15,0 1 0-15,0 4-160 0,1 5 0 0,-1 3-9792 16,1 1-1952-16</inkml:trace>
  <inkml:trace contextRef="#ctx0" brushRef="#br0" timeOffset="29047.3">17019 11142 3967 0,'0'0'176'0,"8"-12"32"0,-1 3-208 0,1-2 0 16,0 2 0-16,-1 0 0 0,1-4 480 0,-1 3 48 16,0-1 16-16,0 1 0 0,0-1 512 0,-1 0 96 15,1-1 32-15,-2 1 0 0,0 5-224 0,0-4-32 0,-1 2-16 16,-4 8 0-16,3-10-272 0,-3 10-64 0,0 0-16 0,5-8 0 15,-3-1 80-15,-2 9 32 0,2-6 0 0,-2 6 0 16,0 0-128-16,0 0-32 0,0 0 0 0,0 0 0 16,0 0-128-16,0 0-48 0,0 0 0 0,0 0 0 15,0 0-144-15,-4 11-16 0,2 3-16 0,-2-1 0 16,-1 1 96-16,0 1 32 0,-1 4 0 0,-1 3 0 16,0 1 48-16,-1 5 16 0,-1-2 0 0,1 5 0 15,1 3 32-15,0 1 0 0,1-2 0 0,2-3 0 16,1 2-240-16,1 0-144 0,2-4 192 15,4 0-192-15,0-4 144 0,1 2-144 0,0-3 0 0,1-1 144 16,2 1-144-16,1-4 160 0,1-1-160 0,0-4 160 16,2-2-160-16,0 1 0 0,1-3 0 0,1-2 128 15,1-4-128-15,2-2 0 0,4-1 0 0,-1-1 0 16,2-3 128-16,3-4 32 0,0-4 16 0,0-1 0 16,0 1-176-16,-1-6 192 0,1-2-192 0,-3-1 192 0,1-4-192 0,-2 2 0 15,2-2 144-15,1-3-144 0,-5 2 144 16,3-4-144-16,0 1 192 0,-2-3-192 0,0-2 192 15,-1 2-192-15,0 1 192 0,-1 0-192 0,-1 2 144 16,-1 1-144-16,-1-3 0 0,-1 4 144 0,-2 2-144 0,-1 2 0 16,0 1 144-16,-3 2-144 0,-1 2 128 0,-2 5-128 15,-3 3 160-15,-2 9-160 0,0 0 0 0,0 0 0 16,0 0 0-16,0 0 0 0,0 0 0 0,7 11 0 16,-5 4 0-16,1 3 0 0,-2 5 0 0,-2 1 0 15,-4 2-128-15,1 3 128 0,1 1 0 0,0 2 0 16,-5 6 0-16,2 2 0 0,-1-2 0 0,2 6 0 15,-1 5 0-15,-2 1 0 0,-1 3 0 0,0 0 0 16,0 2 0-16,1-1 0 0,-1 3 192 0,-1-1-48 16,-1-1-16-16,1 0 0 0,0-3-128 0,-1-3 192 0,-3-2-192 0,1-7 192 15,-1-3-32-15,-1-4 0 0,-1-7 0 0,0-1 0 16,-3-6 208-16,0-2 32 0,0 1 16 0,-2-1 0 16,-2-5-112-16,1 1-32 0,-1-3 0 0,-1-3 0 15,-2-2-144-15,1-3-128 0,-1-2 192 0,1-1-192 16,1-3 160-16,2-2-160 0,-2-4 128 0,4 1-128 15,1-6 128-15,2-1-128 0,0 2 128 0,2 0-128 16,0-1 128-16,5-1-128 0,-2-2 128 0,3 0-128 16,2 0 0-16,2 2 128 0,1 0-128 0,3 1 0 15,1-1 0-15,2 0 0 0,2 4-144 0,1-1 144 16,1 0 0-16,2 4-128 0,2-2 128 0,2 3 0 16,2 2 0-16,3 2-128 0,5 3 128 0,4 0 0 0,1 1 0 0,4 1 0 15,2 3 0-15,1-2 0 0,2 1 0 0,1 2 0 16,0-1-176-16,1 2 176 0,0 3-128 0,0-3 128 15,1 4 0-15,-2-1 0 0,1 3 0 16,3-3 0-16,1 2 0 0,-1-1 0 0,-1-3 0 0,-1-5 0 16,-5 1 0-16,-1 0 0 0,-5 0-384 0,-1-2 0 15,-3 1 0-15,-4 0 0 16,-1 2-1600-16,-4 2-320 0,-3 3-64 0</inkml:trace>
  <inkml:trace contextRef="#ctx0" brushRef="#br0" timeOffset="29492.23">16462 12611 19119 0,'0'0'832'0,"0"0"192"0,0 0-816 0,0 0-208 0,0 0 0 0,0 0 0 15,0 0 432-15,0 0 32 0,0 0 16 0,0 0 0 16,16 2-64-16,0-2-16 0,1-2 0 0,3 2 0 0,4 1 144 0,2 0 32 15,2 1 0-15,5 0 0 16,3 3-96-16,8-3-16 0,3-6 0 0,1 0 0 0,0-1 128 0,4 4 32 16,3-1 0-16,2 1 0 0,0 1-128 0,7 1-32 15,3 2 0-15,1-1 0 0,-5 1-144 0,2 0-48 16,0 0 0-16,-1 2 0 0,-2 3 64 0,5 2 16 16,4-1 0-16,-2 1 0 0,-4-5-352 0,-3 3 128 15,-3-2-128-15,-3 1 0 0,-3 0 0 16,-1-2 128-16,0 1-128 0,-2-1 0 0,-2-2-128 0,-4-1-112 15,-4 0-16-15,-7 2 0 16,-6 0-1376-16,-6 0-288 0,-2-2-48 0</inkml:trace>
  <inkml:trace contextRef="#ctx0" brushRef="#br0" timeOffset="30078.14">17216 13273 14735 0,'0'0'1312'0,"5"-11"-1056"15,0 1-256-15,2-2 0 0,0 4 960 0,1 1 144 16,-8 7 32-16,9-8 0 0,-2-1-752 0,-7 9-160 16,0 0-32-16,9-5 0 0,-9 5 144 0,0 0 32 15,10 2 0-15,-10-2 0 0,0 0 16 0,4 10 16 16,-4-10 0-16,0 12 0 0,-2 2 144 0,-2 3 32 15,-1 1 0-15,-3 2 0 0,-1 4 32 0,-1 0 16 16,-1 6 0-16,-1-1 0 0,-2 3 48 0,0 2 16 16,0 3 0-16,0 1 0 0,0 3-112 0,0-1 0 15,2 0-16-15,-2-2 0 0,-3 2-160 0,4 1-16 16,-1-1-16-16,3-2 0 0,0-1-96 0,0-2-16 0,3 2 0 0,0-3 0 16,0 1-128-16,4-5-128 0,-1-3 144 0,4 2-144 15,0-1 256-15,2 0-32 0,2-4-16 0,2 2 0 16,0-2-80-16,1-1-128 0,1-2 176 15,1 1-176-15,1-4 208 0,1-1-64 0,2-1-16 16,2 0 0-16,1-2 32 0,2 0 0 0,-1 1 0 0,2-3 0 16,2-2-16-16,2 0 0 0,0-5 0 0,2-1 0 15,0 0-144-15,0-2 0 0,0 1 144 0,-1-2-144 16,-1-1 0-16,-2-1 0 0,-1-3 0 0,0 0 0 16,-1 1-592-1,-2-4-48-15,0 0 0 0,-1-1 0 0,-1-5-1920 0,-1 2-400 16,-2-2-80-16</inkml:trace>
  <inkml:trace contextRef="#ctx0" brushRef="#br0" timeOffset="30356.43">16535 14070 19343 0,'-4'-9'1728'0,"0"3"-1392"16,2-2-336-16,2 8 0 0,0 0 2528 0,5-6 432 16,2 1 96-16,5-2 16 0,2 5-2256 0,7-1-448 15,5 2-96-15,6 0-16 0,7-3 160 0,7 0 32 0,6 0 0 16,0-1 0-16,1 0-64 0,6-2 0 16,-1 2 0-16,6-2 0 0,-3 1-32 0,6 1-16 0,3-4 0 0,-4 2 0 15,-2 4-48-15,-2-1-16 0,-1-4 0 0,-1 3 0 16,-2 3-272-16,2 0-176 0,-1 1 32 0,-4 2-10592 15,-1 2-2112-15</inkml:trace>
  <inkml:trace contextRef="#ctx0" brushRef="#br0" timeOffset="31414">16334 15480 14735 0,'0'0'1312'0,"0"0"-1056"0,-4-9-256 0,4 9 0 15,-2-10 1856-15,0 2 320 0,4-1 64 0,0 0 16 16,2-1-1616-16,1 2-320 0,1-3-64 0,3 1 0 15,1-3 192-15,2-1 64 0,1-1 0 0,2-2 0 16,0 2-192-16,3-1-48 0,0-3 0 0,2 1 0 0,-2 0-96 0,1 3-32 16,-1 1 0-16,2 2 0 0,0 2-16 0,-1-1-128 15,-1 3 192-15,0 0-64 0,-1 3-128 0,-1 4 0 16,1 0 0-16,-2 3 128 16,0 6-128-16,-1 2 0 0,1 4 0 0,-2 3 0 0,1 2 0 0,-3 4 0 15,1 5 0-15,-2 2 0 0,-1 4 0 0,-1 3 0 16,-3 4 0-16,-3 1 0 0,-3-1 0 0,-3 2 0 15,-3-1 0-15,-4-4 0 0,2-3 0 0,-2-2 0 16,-3-2 0-16,-1-6 0 0,-3-2 0 0,-1 0 0 16,0-4 0-16,-1-2 192 0,2-5-192 0,-1 0 0 0,-2-1-192 0,0-3 192 31,-2 0-2320-31,0-3-352 0</inkml:trace>
  <inkml:trace contextRef="#ctx0" brushRef="#br0" timeOffset="31869.77">16353 15547 9215 0,'0'0'816'0,"0"0"-656"0,0 0-160 0,0 0 0 16,0 0 2112-16,0 0 384 0,0 0 64 0,0 0 32 15,0 0-1184-15,0 0-256 0,0 0-32 0,0 0-16 16,8 10-160-16,-8-10-48 0,5 13 0 0,-1 4 0 15,-2-1-240-15,-2 4-48 0,-1 6-16 0,-2-3 0 16,-2 0-224-16,-1 3-48 0,-3 1-16 0,0 1 0 0,-5-1-32 0,-2 2 0 16,-2 4 0-16,-4-1 0 0,-3-3 48 0,-3 1 0 15,-1 1 0-15,-1-3 0 0,1 1 32 0,1 3 16 16,-4-3 0-16,2 0 0 0,-2-1-16 0,-1-2 0 16,0 4 0-16,-3-3 0 0,-1 0-352 0,-4-3 0 15,-9 1 0-15,0 1 128 0,-2-2-128 0,-1 0 0 16,-2-2 0-16,-1-1 128 0,-1 2-128 0,-3 0 0 15,-5-3 0-15,-1 2 0 0,-1-3 0 0,2 1 0 16,4-1 0-16,1-1 0 0,2-1 0 0,1-1 0 16,-2 1 0-16,1 0 128 0,-6 1-128 0,1-1 0 15,3-2 0-15,0 3 0 0,3-2 0 0,-1 2 0 0,2 0 0 16,-3 1 0-16,-3-2 0 0,1-1 0 16,0-2 0-16,5 1 0 0,6 2 0 0,5-2 0 0,1 0 0 15,6-3 0-15,0-2 0 0,8 1 0 0,0-2 0 0,1 0 0 16,4-4 0-16,2 2 0 0,2-2 0 0,4-3 0 31,1-2-400-31,5-5-48 0,2-1-16 0,3-1-9312 0,-1-4-1856 0</inkml:trace>
  <inkml:trace contextRef="#ctx0" brushRef="#br0" timeOffset="32540.46">11596 16691 22047 0,'2'-10'976'0,"-2"10"208"0,2-12-944 0,1 2-240 0,-3 10 0 0,4-7 0 0,-4 7 832 15,0 0 128-15,6-5 32 0,-6 5 0 0,0 0-224 0,0 0-32 16,0 0-16-16,0 0 0 0,0 0-256 0,9 8-48 16,-3 6-16-16,-1 4 0 0,-2 3-112 0,-2 7-32 15,-1 2 0-15,-1 3 0 0,-2 3 0 0,1 3-16 16,-2 4 0-16,0-1 0 0,-1 1-96 0,-3-2-16 15,3 0 0-15,-2 2 0 0,-2-1-128 16,1-5 160-16,1-2-160 0,-1-4 160 0,-1-6-160 0,4 0 0 16,1-3 0-16,0-1 0 0,-1-3-192 0,3-3-80 15,-1-2-16-15,1-1 0 16,-1 0-2400-16,3-12-496 0</inkml:trace>
  <inkml:trace contextRef="#ctx0" brushRef="#br0" timeOffset="33488.48">10902 17601 16575 0,'0'0'1472'0,"0"0"-1168"0,-7-2-304 0,7 2 0 0,0 0 1888 0,0 0 320 0,0 0 64 0,0 0 16 15,0 0-1840-15,13 5-448 0,1 2 0 0,3 0 0 16,4 0 192-16,4 2-48 0,3-1-16 0,3 1 0 15,-1-4 0-15,6 5 0 0,2-1 0 0,2 1 0 16,4-2 192-16,3 3 48 0,2-2 0 0,7 1 0 16,5 4 272-16,0-6 64 0,-2-2 16 0,0 2 0 15,1-3 48-15,1 4 0 0,-2-4 0 0,3 1 0 16,7 2-320-16,-5-3-64 0,-1-3-16 0,-2-2 0 16,-5 0-160-16,-3 0-16 0,-1-1-16 0,0 0 0 15,-2 0-176-15,-1-1-256 0,1 0 64 0,-3-3-9888 16,-1 0-1984-16</inkml:trace>
  <inkml:trace contextRef="#ctx0" brushRef="#br0" timeOffset="34162.55">11154 18146 2751 0,'0'0'128'0,"0"0"16"0,0 0-144 0,0 0 0 0,0 0 0 0,0 0 0 15,0 0 2944-15,0 0 576 0,0 0 96 0,12-5 32 16,-5 0-2816-16,-7 5-544 0,0 0-112 0,8-5-32 0,-8 5 336 0,0 0 64 16,0 0 16-16,6-9 0 0,-6 9 240 0,0 0 48 15,0 0 16-15,0 0 0 0,0-6 96 0,0 6 32 16,0 0 0-16,0 0 0 0,0 0-368 0,-7 10-80 15,-1 4-16-15,-1 3 0 0,0 0-288 0,0 2-64 16,-1 2-16-16,0 3 0 0,0 0-160 0,0 0 0 16,-3 2 144-16,1-3-144 0,1-1 208 0,-2 1-16 15,2 0-16-15,-2-1 0 0,-1 1 96 0,-1 3 32 16,2 0 0-16,0 2 0 0,2-3 32 0,1 4 16 16,0-2 0-16,1 0 0 0,1 2-64 0,2-5-16 15,2-1 0-15,1-1 0 0,3-1-272 0,2-2 160 16,0-1-160-16,3-5 128 0,3-3-128 0,0 1 0 0,2-2 0 15,1-2 0-15,-1-1 0 0,3-3 0 0,2 0 0 16,2 0 0-16,1-2 0 0,-1-2 0 0,1 0 0 16,0-4 0-16,1-4-160 0,-1-1-112 0,0-3-32 0,-1-2 0 31,1-2-1904-31,0-1-384 0,-1-2-80 0</inkml:trace>
  <inkml:trace contextRef="#ctx0" brushRef="#br0" timeOffset="34418.3">10751 18474 26719 0,'0'0'2368'0,"0"0"-1888"0,0 0-480 0,-5-6 0 0,5 6 1696 0,0 0 240 15,0 0 48-15,9-9 16 0,4 4-1776 0,3-1-352 16,3 1-80-16,7 1-16 0,4 0 224 0,6-2-144 15,3 1 144-15,2 1-128 16,0-4-160-16,-2 2-32 0,-2 2 0 0,2-1 0 16,-2 0-96-16,0 1-32 0,-3 1 0 0,-2 2 0 15,1 1-64-15,-1 3 0 0,-2 3-16 0,2 2 0 16,-5-1-1712-16,0 5-352 0</inkml:trace>
  <inkml:trace contextRef="#ctx0" brushRef="#br0" timeOffset="34702.99">12007 18190 16575 0,'0'0'736'0,"-13"5"160"0,-3 1-720 0,-1 0-176 0,1 6 0 0,-1-1 0 15,1 5 3456-15,-1 3 640 0,-1 2 144 0,1 6 32 16,-2-2-2672-16,-1 6-544 0,0 3-96 0,0 4-32 31,-4 4-1568-31,-2 3-304 0,0 1-64 0,-4 4-16 0,1 5 832 0,-3 0 192 0,-7-2 0 0,2-3 0 16,-1-2 0-16,1-4 0 0,1 0 0 0,5-4 0 15,1 1 0-15,4-3 0 0,3-5 0 0,4-4 0 16,2-6 0-16,5-5 0 0,1-5-176 0,4-6 176 16,0 1-2080-16,7-8-304 15</inkml:trace>
  <inkml:trace contextRef="#ctx0" brushRef="#br0" timeOffset="35248.89">11983 18707 37311 0,'-13'4'1664'0,"2"0"320"0,-3 1-1584 0,1 0-400 0,2 4 0 0,0 3 0 15,3 5 0-15,1-2 0 16,1 0 0-16,1 3 0 0,0 3-272 0,1-4-48 0,1 2 0 0,3 3 0 31,0-2-224-31,0 3-48 0,2 0-16 0,0 0 0 16,1 0 144-16,3 4 16 0,0 2 16 0,3-2 0 0,3 2 432 0,0-6-128 0,2-4 128 0,2-3 0 16,0-2 0-16,-1-5 128 0,3 1 0 0,3-6 0 15,-2-3 64-15,2-3 32 0,2-2 0 0,-1-6 0 16,-2-3 112-16,0-2 32 0,1-9 0 0,-1 0 0 15,2-6-368-15,-1 5 144 0,2-4-144 0,-4 3 0 16,2-3 0-16,-4 1 0 0,0-1 0 0,-1 1-192 16,0 1 32-16,-2 4 16 0,0 5 0 0,-3 6 0 15,-1-3-112-15,-2 8-32 0,-8 7 0 0,0 0 0 16,0 0 96-16,6 18 0 0,-3 5 16 0,-3 9 0 16,-1 1 784-16,-3 6 160 0,-1 3 16 0,-3 9 16 15,-2 7-1488-15,-2 5-288 16,0-1-64-16,-4 5-16 0,1 3 1616 0,-5 3 320 0,-2-1 64 0,-1-1 16 15,-1 0-1136-15,-3-6-208 16,1-8-64-16,-5-3 0 0,-2-8 1280 0,-1-4 256 16,-2-6 64-16,1-8 0 0,0-2-544 0,4-7-96 15,1-9-32-15,5-2 0 0,1-10-192 0,2-4-32 0,2-2-16 0,2-6 0 0,0-5-240 0,4-6 0 16,4-9 0-16,4-6 0 0,5-6-320 0,4 1 0 16,7 0 0-16,4 1 0 0,9 0 192 0,4 8 128 15,5 3-192-15,9 6 192 0,6 0 0 0,6 7 0 16,4 3 192-16,3 6-48 0,3 2-144 0,5 8-192 15,4 1 32-15,8 2 16 16,7 5-368-16,-1 2-80 0,1 3-16 16,-1 1-15856-16</inkml:trace>
  <inkml:trace contextRef="#ctx0" brushRef="#br0" timeOffset="40483.96">20075 11231 1839 0,'9'-8'160'0,"1"0"-160"0,0-2 0 0,2 3 0 16,0-2 1072-16,-2 1 176 0,3 2 32 0,-1-3 16 16,-1 1-1008-16,0-1-288 0,2 2 0 0,-1-4 128 15,-2 3-128-15,0-3 0 0,0 4 0 0,-1-1 0 16,-1 3 0-16,1 1 0 0,-2-3-144 0,3 1 144 16,-10 6 0-16,11-3 0 0,-1-5 0 0,1 3 0 0,2 1 864 0,0 2 128 15,-2-3 32-15,-1-1 0 0,0 1 64 0,-10 5 32 16,7-5 0-16,-7 5 0 0,9-7-208 0,-9 7-32 15,0 0-16-15,0 0 0 0,0 0-144 0,0 0-16 16,0 0-16-16,0 0 0 0,0 0-304 0,0 0-48 16,0 0-16-16,0 0 0 0,0 0-144 0,0 0-48 15,0 0 0-15,-6 10 0 0,-1-3 0 0,-2 4-128 16,-2-2 192-16,0 2-64 0,0-2-128 0,-1 1 0 16,0 1 144-16,0 0-144 0,-2 3 192 0,-1-2-48 15,0 1 0-15,2 1 0 0,-2 1 32 0,0 3 0 16,1 2 0-16,-2 6 0 0,0-2 64 0,-1 3 16 15,0 2 0-15,-1 4 0 0,-1 0-80 0,0 4-16 16,0 2 0-16,-3 3 0 0,-1 1-160 0,-2-1 0 0,-3 3 144 0,0-1-144 16,-2 5 0-16,1-2 0 0,3 2 0 0,0 5 0 15,1 2 0-15,1 2 144 16,-2-2-144-16,2 1 0 0,1 0 208 0,0 6-64 16,4-2-16-16,-1 5 0 0,1 0 0 0,1 1 0 0,0 1 0 15,2 1 0-15,0-1 48 0,2-2 0 0,2 1 0 0,1 2 0 16,3 1-32-16,0-5 0 0,0-3 0 0,2-4 0 15,2 0 112-15,2-1 0 0,2-4 16 0,2-3 0 16,2-2-16-16,4 3 0 0,1-2 0 16,-1 0 0-16,3-3-64 0,0-3 0 0,3 1-16 0,1-1 0 15,3 4-16-15,1-3 0 0,1 1 0 0,3 0 0 16,1 3 32-16,2 3 0 0,-1-3 0 0,3-2 0 16,3 1-32-16,1-4 0 0,2-1 0 0,0-2 0 15,1-3-160-15,-1-3 128 0,1-1-128 0,0-1 128 0,-5-2-128 16,2 2 0-16,1-4 0 0,-2 1-9456 15,-1-2-1760-15</inkml:trace>
  <inkml:trace contextRef="#ctx0" brushRef="#br0" timeOffset="45437.74">22503 10622 21183 0,'0'0'944'0,"-3"-8"192"0,-3 3-912 0,3 0-224 0,3 5 0 0,0 0 0 0,0 0 288 0,12 5 16 16,0 1 0-16,4 6 0 0,0 3 48 0,3 2 16 15,4-1 0-15,0 6 0 0,2 1-32 0,3 8 0 16,0 5 0-16,4 3 0 0,2 3-48 0,5 7-16 0,3 4 0 0,0 5 0 15,1 5-32-15,2 4-16 16,4 3 0-16,-2 5 0 0,0 3 32 0,-4 3 16 16,-4-2 0-16,1 7 0 0,-3 1 160 0,-3 2 16 0,-2 0 16 15,-2-1 0-15,-2-4 32 0,-4 4 0 0,-1-3 0 0,-2 3 0 16,-1 0-96-16,-5-3-16 0,-3-3 0 0,-6 2 0 16,-3 0-144-16,-6 1-48 0,-5 1 0 0,-4-1 0 15,-4-1 144-15,-3-4 32 16,-3-3 0-16,-4 3 0 0,-1-6 112 0,-2-2 32 0,-3-3 0 0,1-2 0 15,-1-4 64-15,-1-6 0 0,-2 0 16 0,-3-5 0 16,-1-1-240-16,-2-3-48 0,1 1-16 0,-1-7 0 16,4 0-288-16,4-7 0 0,2-4 128 0,4-5-128 15,1-8-192-15,3-6-112 0,2-1-16 0,0-10 0 16,2-4-1376 0,3-10-288-16,0-6-48 0,1-13-12992 0</inkml:trace>
  <inkml:trace contextRef="#ctx0" brushRef="#br0" timeOffset="46597">24053 10384 26719 0,'0'0'2368'0,"-1"-9"-1888"0,0-1-480 0,1 10 0 16,2-8 464-16,-2 8 0 0,0 0 0 0,8-7 0 16,0 2-464-16,-8 5 0 0,0 0 0 0,0 0 0 15,10 0 0-15,-10 0 0 0,0 0 0 0,5 14 0 16,-2 1 0-16,-5 3 0 0,-2 1 0 0,-3 6-160 16,-3 11 160-16,-4 1 0 0,-2 3 0 0,0 1 0 0,2 0 240 0,-1 4-32 15,-2 2 0-15,1-1 0 0,-2-4 384 16,1 0 80-16,2-3 16 0,1-3 0 0,1-7 192 15,3-1 32-15,1-6 16 0,3-3 0 0,1-5-288 0,1-1-64 16,4-13-16-16,0 0 0 0,0 0-288 0,0 0-48 16,5-14-16-16,1-5 0 0,5-9-32 0,-1-2-16 15,3-3 0-15,3-4 0 0,2-7-160 0,2 1 0 16,2-8 0-16,-1 0 0 0,5-2 0 0,-1-2 0 16,2-1 0-16,1 0 0 0,1 0-128 0,0 2 128 15,1 1 0-15,-5 5 0 0,0 9 0 0,-3 2 0 16,-4 4 0-16,-3 9 0 0,-1 2-144 0,-2 8 144 15,-5 3 0-15,-7 11 0 0,0 0-160 0,0 0 160 16,7 12-128-16,-5 7 128 0,-4 2-192 0,-4 12 64 16,-2 6 0-16,-4 10 0 0,-2 3 128 0,-1 4-128 0,-4 1 128 0,-2 0-128 15,-3 0 128-15,-1-2-128 0,-2-3 128 16,0-2-128-16,2-1 128 0,0-6 0 0,0-3 0 16,4-5 128-16,3-3 128 0,3-4 48 0,1-8 0 0,4-2 0 15,3-3-96-15,2-6-16 16,5-9 0-16,0 0 0 0,0 0-32 0,4-12-16 0,1-10 0 0,3-3 0 15,2-6-144-15,4-5 0 0,2-4 0 0,2-2 0 16,0-6 0-16,2-3 0 0,3-1 0 0,0-2 0 16,1-3-160-16,2 2 160 0,0 3 0 0,-3 3-144 15,-1 3 144-15,-3 3 0 0,0 2 0 0,-1 9 0 16,-3 8 0-16,-2 5 0 0,-3 4 0 0,-1 6 0 16,-9 9-144-16,0 0 144 0,7 9-160 0,-4 6 160 15,-4 5-208-15,-4 7 48 0,-6 6 16 0,3 5 0 16,-6 5 144-16,-3 3-192 0,-2 8 192 0,-1 3-192 0,-2-1 192 0,-1-3-160 15,-3-3 160-15,-1-2-160 0,0-1 160 16,0-6 0-16,1-4 0 0,3-4 0 0,3-3 256 16,2-7 48-16,4-4 0 0,2-2 0 0,3-6-80 15,9-11-16-15,0 0 0 0,0 0 0 0,-3-11-48 0,0-5-16 16,6-4 0-16,2-8 0 0,2-8-144 16,3-3 0-16,2-2 0 0,4-4-176 0,1-4 176 0,1-5-208 15,2-7 80-15,2 2 128 0,-1-3 0 0,2 1 0 16,0 0 0-16,0 0 0 0,0 7-128 0,-2 9 128 15,-2 1 0-15,-2 11 0 0,-3 8 0 0,-3 6 0 16,0 2-144-16,-6 12 144 0,-5 5 0 0,0 0-192 16,4 18 192-16,-6 8-160 0,-3 8 32 0,-5 8 0 0,-5 5 0 15,-7 9 0-15,-6 4-80 0,-6 7-16 0,-7 7 0 16,-3-3 0-16,-3-1-144 0,1-5-16 0,3-7-16 0,2-5 0 16,3-3 400-16,5-9 0 0,2-7 192 0,6-4-64 15,7-7 352-15,4-5 80 0,4-5 16 0,4-8 0 16,6-5-240-16,0 0-32 0,0-9-16 0,3-7 0 15,4-10-64-15,3-3-16 0,3-7 0 0,2-7 0 16,3-3-208-16,5-6 0 0,-1-4 0 0,4-3 0 16,1-1 0-16,2 0 0 0,0-1 0 0,3 5 0 15,1 5 0-15,-4 9 0 0,-1 7 0 0,-5 5 0 16,-4 10 240-16,-4 5 48 0,-3 6 16 0,-2 6 0 16,-3 9-80-16,-1 8-16 0,-4 8 0 0,-3 10 0 15,-3 8-208-15,-4 8 0 0,-4 3 0 0,-4 11 0 0,-3 5-320 0,-4 5-64 16,-4-1-16-16,-3 1-11760 15,2 1-2336-15</inkml:trace>
  <inkml:trace contextRef="#ctx0" brushRef="#br0" timeOffset="52071.7">20656 11888 16575 0,'0'0'736'0,"0"0"160"0,-8-4-720 0,8 4-176 0,0 0 0 0,0 0 0 16,0 0 2400-16,-6 9 448 0,1 1 96 0,0 4 0 16,-2 4-2208-16,2 5-448 0,1 5-96 0,-1 3 0 15,-1 2 0-15,1 4 0 0,0 4 0 0,0 2 0 0,-2 4-192 0,2 5 0 16,1 3 144-16,1 2-144 0,-1 7 208 0,1-2-16 15,-1-1-16-15,2-1 0 0,1-4 160 0,-1-2 48 16,1 0 0-16,0-6 0 0,1-7 208 0,2-3 48 16,1-5 16-16,1-1 0 0,3-7-256 15,-3 0-48-15,1-5-16 0,0-5 0 0,0-4-336 0,2 1 0 16,-2-5 0-16,1 0 128 16,-6-7-512-16,0 0-80 0,12 0-32 0,-3-5 0 15,-2-3-1744-15,1-3-336 0</inkml:trace>
  <inkml:trace contextRef="#ctx0" brushRef="#br0" timeOffset="52275.71">20145 12664 30399 0,'0'0'1344'0,"-1"-9"288"0,-1 2-1312 0,2 7-320 0,5-10 0 0,4 2 0 16,3 3 1520-16,3-1 224 0,5 0 48 0,7 1 16 15,9-6-1184-15,3 5-240 0,5-3-64 0,5 2 0 16,0-4-320-16,-2 1 128 0,-3-4-128 0,-2 2 0 31,1 3-1072-31,-5-1-272 0,-1 3-64 0,-4-1-9056 0,-3 4-1808 0</inkml:trace>
  <inkml:trace contextRef="#ctx0" brushRef="#br0" timeOffset="52857.08">21261 12270 16575 0,'0'0'736'0,"0"0"160"0,-9 3-720 0,3 3-176 15,0 4 0-15,3 7 0 0,-1 2 3488 0,-1 6 672 16,0 3 128-16,0 5 16 0,1 3-3472 0,0 2-688 0,0 0-144 0,2 4 0 16,-1 3-128-16,3-2-16 0,3 1 0 0,2-3 0 15,0-2-176-15,2 0-48 0,1-6 0 0,3-4 0 16,0-9 176-16,0-2 16 0,1-7 16 0,2-5 0 16,-2-4 288-16,5-3 48 0,-2-4 16 0,3-7 0 15,1-3 224-15,4-4 48 0,0-3 16 0,1-2 0 16,1-1-144-16,1 2-16 0,-1 0-16 0,-1-4 0 15,-2 1-112-15,-2-2-32 0,-2 2 0 16,0 0 0-16,-2 3 32 0,1 2 16 0,-2 4 0 0,-1 3 0 16,-1 3-208-16,-1 6 128 0,0 5-128 0,-1 4 0 15,0 4 128-15,0 3-128 0,-5 11 0 0,3 2 0 16,-2 1 0-16,-2 10 0 0,-2 4 0 16,-1 8 0-16,-4 7 0 0,-1 4-128 0,-5 6 128 0,-3 4 0 15,-3 3-144-15,-3 1 144 0,-2-1 0 0,0-1-144 16,-1-6 144-16,1 1 256 0,-4-5-64 0,-3-4-16 15,-2-4 592-15,2-4 112 0,-1-6 16 0,3-5 16 0,1-4-192 16,1-4-32-16,1-4-16 0,2-6 0 0,2-5-352 16,4-2-80-16,2-8-16 0,1-3 0 15,0-3-224-15,1-7 0 0,1-4 0 0,-1-6 0 0,1-5-208 16,3-1 16-16,2-8 0 0,3 0 0 0,2-3-16 0,4 3 0 16,2 0 0-16,5 5 0 0,2-3-16 0,4 9 0 15,4-1 0-15,2 4 0 0,2 2 0 0,4 3 0 16,0 0 0-16,1 6 0 15,0 1-1392-15,-2 2-288 0,-2 2-48 0</inkml:trace>
  <inkml:trace contextRef="#ctx0" brushRef="#br0" timeOffset="53219.62">21924 11974 27647 0,'0'0'2448'0,"0"0"-1952"0,0 0-496 0,0 0 0 0,0 0 592 0,0 0 32 16,7 9 0-16,-7-9 0 0,10 5-64 0,1 1-16 15,1 0 0-15,2-4 0 0,1-1 32 0,3-1 0 16,1-2 0-16,1-1 0 0,2-2-192 0,1 0-16 16,-2 1-16-16,0-5 0 0,-2 2-352 0,0-3 0 15,-1 2 0-15,1-2 0 16,-2 1-1360-16,1-3-240 0,-1 4-64 0,-2-3-7728 15,-1 3-1552-15</inkml:trace>
  <inkml:trace contextRef="#ctx0" brushRef="#br0" timeOffset="53474.04">22604 11342 31327 0,'0'0'1392'0,"0"0"272"0,0 0-1328 0,0 0-336 0,0 0 0 0,0 0 0 16,8 13 1104-16,-2 4 160 0,-1 6 16 0,3 3 16 16,0 7-976-16,-2 9-320 0,-2 1 160 0,1 10-160 15,-1-1 128-15,-3 4-128 0,-1 1 128 0,3 6-128 16,-2-2 0-16,-1 4-144 0,0 0 0 0,-1-1-10576 15,-3 0-2112-15</inkml:trace>
  <inkml:trace contextRef="#ctx0" brushRef="#br0" timeOffset="63209.55">24473 12410 20271 0,'0'0'1792'0,"0"0"-1424"0,0 0-368 0,0 0 0 16,0 0 1152-16,0 0 176 0,0 0 16 0,0 0 16 15,0 0-672-15,0 0-144 0,0 0-32 0,0 0 0 16,0 0-80-16,0 0-32 0,13 4 0 0,-1-2 0 15,0-2 112-15,3 2 0 0,3-1 16 0,1-2 0 0,0-2 16 0,1 2 0 16,2-2 0-16,3 2 0 0,3-4-32 0,0 1 0 16,-1-1 0-16,2 3 0 0,3-2-144 0,1 0-48 15,3 0 0-15,1 2 0 0,-1 0-144 0,1 1-48 16,-1 0 0-16,-1 0 0 0,0 1-128 16,-2-2 0-16,-4 1 0 0,-1 1 0 15,-4-3-1248-15,-4 2-336 0,-2 0-64 16,-4 1-12608-16</inkml:trace>
  <inkml:trace contextRef="#ctx0" brushRef="#br0" timeOffset="63468.23">24417 13000 30399 0,'0'0'1344'0,"0"0"288"0,0 0-1312 0,0 0-320 0,14-1 0 0,4 1 0 16,5 1 1408-16,5 0 192 0,5-2 64 0,6 1 0 15,2-5-1120-15,1 1-224 0,0-1-32 0,2 2-16 16,1-6-80-16,3 3 0 0,2-4-16 0,4 2 0 16,3 3-176-16,2-2 0 0,-1 2 0 0,0-1 0 15,-8 1 0-15,-1 5 0 0,-4 0-224 0,2 2 80 16,2 0-1552-1,-1 1-304-15,2-1-64 0</inkml:trace>
  <inkml:trace contextRef="#ctx0" brushRef="#br0" timeOffset="67680.39">26687 11510 11967 0,'-11'12'528'0,"4"-2"112"0,0-1-512 0,-1 6-128 0,3 0 0 0,4 6 0 16,1 1 2032-16,1 6 368 0,-2-2 80 0,3 4 16 16,3 5-1984-16,1-1-384 0,-1 0-128 0,-3-2 0 15,3-3 0-15,3 1 0 0,1-5 0 0,2 2 0 16,1-7 272-16,-1-4-16 0,2-4-16 0,1-1 0 0,1-4 208 16,3 0 32-16,0-7 16 0,1-2 0 0,-4-5-96 0,0 1-16 15,0-7 0-15,1-2 0 0,-2-3-32 0,1-2-16 16,0-2 0-16,2 0 0 0,-1-8 16 0,0 1 0 15,-4 1 0-15,1-2 0 0,1 4-128 0,0-3-32 16,0 0 0-16,0 2 0 0,0 3-64 0,0-3-128 16,-3 3 176-16,1-1-176 0,-2 2 176 0,0 2-176 15,0 4 160-15,-1-1-160 0,-1 0 176 0,-1 4-176 16,0 4 192-16,-1 1-192 0,0 4 0 0,-6 5 0 16,0 0 0-16,0 0 0 0,11 9 0 0,-5 6 0 15,-1 5 0-15,-1 8 0 0,0 4 0 0,0 5 0 16,-4 5-160-16,-2 10 160 0,0 1 0 0,-3 10 0 15,-3 1 0-15,0 5 0 0,-1 0 0 16,-1-4 0-16,-4-2 0 0,0-3 0 0,-1-3 0 0,-1-4 0 0,-2 0 0 0,-1-6 0 16,-2-4 512-16,0 0 32 0,-1-4 0 15,2-3 0-15,-1-3 128 0,-1-7 32 16,-1-1 0-16,1-3 0 0,3-6-288 0,-1-6-48 0,-2-1-16 0,0-8 0 16,2-2-32-16,0-4-16 0,-2-8 0 0,2-2 0 15,-2-3-32-15,4-2 0 0,2 1 0 0,4-7 0 16,4 0-272-16,2-2 0 0,4 2 0 0,6 2 0 15,5-1 0-15,2 2 0 0,7-1 0 0,7-2 0 16,7 3-176-16,2 1 176 0,2-1-192 0,1 4 192 16,0 2-160-16,3 6 160 0,5 3-128 0,-1 4 128 15,1 3-160-15,-1 5 160 0,2 3-192 0,-3 4 192 16,-3 4-1744-16,-5 1-240 16,-4 2-64-16,-6 1-11824 0</inkml:trace>
  <inkml:trace contextRef="#ctx0" brushRef="#br0" timeOffset="68157.03">26260 13109 18431 0,'0'0'816'0,"0"0"160"0,0 0-784 0,0 0-192 0,0 0 0 0,15-4 0 16,3 1 2048-16,0 1 352 0,4 2 80 0,3 0 16 16,3-1-1376-16,4 2-272 0,6 2-48 0,5 1-16 0,4-2-80 15,5 1 0-15,3 2-16 0,1-1 0 16,0-1-32-16,-2-1 0 0,0-4 0 0,1 4 0 15,2 2-368-15,0 1-80 0,-1 1-16 0,-2 0 0 16,0 2-192-16,-5 1 0 0,-8-4 0 0,-4 0 0 0,-4 1-256 0,-5-3-112 16,-3-1-16-16,-3 2 0 15,-3-1-528-15,-2-3-112 0,-3 0-32 16,-4-1-13168-16</inkml:trace>
  <inkml:trace contextRef="#ctx0" brushRef="#br0" timeOffset="68590.12">26864 13496 28911 0,'0'0'1280'0,"2"-9"256"0,1-3-1216 0,0 5-320 0,-3 7 0 0,0 0 0 16,5-11 384-16,-5 11 0 0,0 0 16 0,0 0 0 16,0 0 80-16,0 0 16 0,0 0 0 0,0 0 0 15,0 0 0-15,5 13 0 0,-3 2 0 0,-2 3 0 16,0 1-160-16,-1 5-16 0,0 6-16 0,-3 0 0 16,1 1-32-16,0 3 0 0,-3 4 0 0,0 4 0 15,4 1 80-15,-5 7 16 0,-2 1 0 0,3 2 0 16,1 2 0-16,-1-1 0 0,-2 0 0 0,2-3 0 0,-1-4 16 15,2 0 16-15,1-5 0 0,3 0 0 16,1-3-64-16,3-2-16 0,0-4 0 0,4-4 0 0,-1-2-144 0,3-7-48 16,2-2 0-16,-2-2 0 0,4-2-128 0,0-5 0 15,-1-1 144-15,2-3-144 0,0-4 0 0,3 2 0 16,1-1 0-16,0-3 0 0,-1-1 0 16,1-1-192-16,0 1 32 0,-2-6 0 15,0 0-672-15,-1-4-128 0,-5 0-16 0,-2-2-16 16,-3-1-2208-16,-3-3-432 0,-3-11-80 0,-5 3-32 15</inkml:trace>
  <inkml:trace contextRef="#ctx0" brushRef="#br0" timeOffset="68798.13">26395 14163 36159 0,'0'0'1600'0,"0"0"336"0,8-6-1552 0,6 0-384 0,3 4 0 0,7-3 0 15,4-3 256-15,7 2-48 0,8-3 0 0,5 0 0 16,6-6 240-16,2-2 32 0,-3-3 16 0,-1 1 0 16,-2 0-128-16,-1 0-32 0,1-2 0 0,-2-1 0 31,-1-1-1552-31,0 2-304 0,-1 4-64 0,-2-3-9280 0,-2 1-1856 16</inkml:trace>
  <inkml:trace contextRef="#ctx0" brushRef="#br0" timeOffset="70533.34">28505 11748 16575 0,'0'0'1472'0,"0"0"-1168"0,0 0-304 0,0 0 0 16,0 0 1392-16,0 0 208 0,0 0 64 0,0 0 0 16,0 0-976-16,0 11-192 0,-3 1-48 0,0-1 0 15,-1-2-64-15,0 5-32 0,-2-1 0 0,1 1 0 16,-1 4 80-16,0 2 16 0,-2 3 0 0,2 2 0 0,-2 6 80 0,0 2 32 15,-3 5 0-15,1 1 0 16,-1 7-48-16,-1-3-16 0,1 3 0 0,0 1 0 0,0 5-48 16,1 0 0-16,0 0 0 0,0 1 0 0,0 0 32 15,2-5 0-15,3-1 0 0,0-2 0 0,0-6-96 0,2-2 0 16,2-1-16-16,1-3 0 0,3-2-96 0,3-4-16 16,1 0 0-16,0-3 0 0,2-2-128 0,1-2-128 15,3-1 192-15,2-3-192 0,-1 0 192 0,4-2-64 16,-1 0 0-16,3-3-128 0,-3-1 144 0,1-3-144 15,0 3 0-15,0-8 144 0,1-2-144 0,-1 0 0 16,-1-1 0-16,0-3 0 16,-2-3-1392-16,-1-1-144 0,-1-5-48 0,-2-1 0 15,-1-1-1504-15,-1-3-304 0,-1-12-64 0,-4 1-16 0</inkml:trace>
  <inkml:trace contextRef="#ctx0" brushRef="#br0" timeOffset="70737.67">28096 12504 22111 0,'0'0'1968'0,"0"0"-1584"0,0 0-384 0,15-1 0 16,5-8 2576-16,7 5 432 0,6 2 96 0,8 0 16 16,7 0-2128-16,3-2-416 0,0-4-96 0,-4 3-16 15,0 0-80-15,0-2-32 0,4 0 0 0,1 1 0 16,1 2-352-16,-1 2 144 0,-2-2-144 0,-4 2-10720 15,-2-1-2208-15</inkml:trace>
  <inkml:trace contextRef="#ctx0" brushRef="#br0" timeOffset="71414.16">27643 10939 10127 0,'0'0'896'0,"0"0"-704"0,-6-5-192 0,6 5 0 0,0 0 1824 0,0 0 336 15,0 0 64-15,0 0 16 0,0 0-1504 0,0 0-288 16,0 0-64-16,0 0-16 0,0 0 112 0,10 9 32 15,-1 1 0-15,2 8 0 0,5 4 48 0,1 5 16 16,6 6 0-16,0 6 0 0,3 8-384 0,-1 6-192 16,-1 7 192-16,0 11-192 0,-3 6 208 0,-1 8-64 15,-2 6-16-15,-2 8 0 0,0 4-128 0,-4 9 128 16,-2 1-128-16,-2 3 128 0,-2 1-128 0,-2-1 0 16,-3-1 0-16,-2-4 0 0,0-6 208 0,-2 5-32 0,0 2-16 15,3 2 0-15,-4 0 32 0,0 7 0 0,-4-1 0 16,-2 0 0-16,-3 2-192 0,-2-1 0 0,2 2 0 0,-2-2 128 15,-3-4-128-15,-2-4 0 0,-4-7 144 16,1-1-144-16,-4-2 0 0,1-4 128 0,-1-8-128 0,0-9 0 16,-1-4 0-16,2-10-208 0,-1-5 16 0,1-9 16 15,1-10-64-15,1-4-16 0,0-9 0 0,2-5-7168 16,2-9-1424-16</inkml:trace>
  <inkml:trace contextRef="#ctx0" brushRef="#br0" timeOffset="72041.64">26539 10448 15375 0,'2'-13'672'0,"2"8"160"0,-2-5-672 0,2 2-160 16,0-1 0-16,0 0 0 0,0 3 896 0,0-1 160 0,-4 7 32 0,0 0 0 16,0-5-64-16,0 5 0 0,0 0 0 0,0 0 0 15,0 0-320-15,0 0-80 0,-11 3-16 0,1 8 0 16,-1 2-320-16,1 5-64 0,-4 5-16 0,-2 2 0 15,0 8-64-15,-1 8-16 0,-3 6 0 0,1 8 0 16,0 4 16-16,0 15 0 0,0 9 0 0,0 9 0 16,-4 6-144-16,1 8 0 0,-1 7 144 0,-1 4-144 0,0 1 0 15,1 0 128-15,0-3-128 0,0-2 0 0,0-1 0 0,2-4 0 16,-1-3 0-16,6 6 128 16,2 2 112-16,2 4 16 0,2-3 16 0,2 6 0 0,3-2-272 0,5 1 160 15,2 5-160-15,3 0 128 0,5 2-128 0,3 0 192 16,-2-3-192-16,6-1 192 0,2-5-192 0,5 1-144 15,4-3 144-15,2-2-208 16,3-9-240-16,0-3-32 0,3-1-16 0,1-7 0 16,1-7 64-16,5-6 16 0,3-3 0 0,5-4 0 0,3-7 192 0,9-1 32 15,5-6 16-15,-2-7-7152 16,-5-10-1440-16</inkml:trace>
  <inkml:trace contextRef="#ctx0" brushRef="#br0" timeOffset="72649.92">28234 11031 8287 0,'0'0'736'0,"-9"3"-592"0,-1-3-144 0,0 2 0 0,1 2 2624 0,0 4 512 0,0 2 80 0,-1 5 32 15,-1 0-2352-15,-1 4-448 0,0 2-112 0,-1 5-16 16,-2 5-96-16,1 4-32 0,1 10 0 0,-2 2 0 16,1 5-48-16,0 5-16 0,0 6 0 0,1 4 0 15,-1 4 64-15,4 7 16 0,0 4 0 0,1 6 0 16,1 9 160-16,2-2 16 0,2 5 16 0,1-1 0 16,2 4-144-16,1 4-16 0,3 1-16 0,2 0 0 15,-1 2-224-15,-1-6 0 0,1-1 128 0,1-7-128 16,-1-5 0-16,0-4 0 0,1-3 0 0,0-6 0 15,3-7 0-15,2-6-240 0,0-6 32 0,1-8 0 16,5-4-48-16,0-7-16 0,3-10 0 0,4-6 0 16,1-3-368-1,3-7-64-15,2-8 0 0</inkml:trace>
  <inkml:trace contextRef="#ctx0" brushRef="#br0" timeOffset="73134">28814 10985 14735 0,'0'0'1312'0,"13"2"-1056"0,-2 0-256 0,2 1 0 16,1 0 1312-16,0 2 208 0,3 1 32 0,1 5 16 15,0 3-848-15,0 5-160 0,1 1-48 0,1 7 0 16,-3 9-304-16,6 8-64 0,-2 7-16 0,0 6 0 16,-2 6 48-16,0 9 0 0,0 9 0 0,-3 3 0 15,-2 4 160-15,-1 7 48 0,-3 2 0 0,-1 3 0 0,-3-2 64 16,-2 3 0-16,-5-2 16 0,-3 4 0 0,-2-2 192 16,-1 1 48-16,-4-7 0 0,-2-1 0 15,-2 0 128-15,-1 1 16 0,0-7 16 0,-1-4 0 0,0-2-160 16,-1-2-16-16,-1-3-16 0,1-4 0 0,2-6-368 0,-1-3-80 15,-3-8-16-15,1-3 0 0,0-5-208 16,0-8-208-16,-2-7 32 0,4-1 16 16,-1-10-1760-16,0-5-368 0,0-11-64 0</inkml:trace>
  <inkml:trace contextRef="#ctx0" brushRef="#br0" timeOffset="73786.08">30239 10318 14735 0,'0'0'1312'0,"0"0"-1056"16,0 0-256-16,0 0 0 0,0 0 1088 0,0 0 176 16,-9 5 16-16,-1-1 16 0,1 1-592 0,-3 3-112 15,3-2-16-15,-2 5-16 0,0 0-240 0,-2 2-32 16,-1 3-16-16,-1 7 0 0,-1 5 96 0,0 1 16 15,-1 1 0-15,2 8 0 0,-5 7 16 0,-1 7 16 0,-1 5 0 0,-1 12 0 16,0 5-160-16,0 8-16 0,-3 10-16 16,-1 4 0-16,-4 9-96 0,2 5-128 0,0 7 176 0,1 1-176 15,0 6 176-15,1 0-176 0,3 5 160 0,0-5-160 16,-2-1 352-16,7-1-32 0,0 2 0 0,4-9 0 16,2-3 192-16,3-1 16 0,2-2 16 0,2-7 0 15,1-6-192-15,4-3-32 0,-1-5-16 0,4-2 0 16,1-2-128-16,4-7-32 0,0-1 0 0,5-5 0 15,-1-4-144-15,3 1 160 0,3-6-160 0,2 2 160 16,0-1-160-16,4 2 0 0,0-5 0 0,2-1 0 31,3-1-368-31,5-5-96 0,0-1-32 0,4-5 0 0,1 0-1632 16,3-5-336-16,1 0-64 0,0-6-8240 0</inkml:trace>
  <inkml:trace contextRef="#ctx0" brushRef="#br0" timeOffset="74819.52">32018 10245 13823 0,'0'0'608'0,"0"0"128"0,0 0-592 0,0 0-144 0,11 4 0 0,-1 0 0 16,-1 2 1424-16,-1 5 256 0,3 1 48 0,-1 1 16 16,0 5-784-16,1 3-144 0,2 1-48 0,0 3 0 15,1 6-96-15,2 3-32 0,0 3 0 0,1-1 0 16,0 2 16-16,-7-13 0 0,2 8 0 0,2 11 0 0,1 6-128 0,1 8-16 15,2 3-16-15,0 6 0 16,0 3-240-16,16 72-64 0,-6-11 0 0,-5-10 0 0,-5-13-32 0,-2 0-16 16,-4 1 0-16,-1 1 0 0,-2-2 0 0,-5-4 0 15,-2-2 0-15,-2-1 0 0,-2 9-16 0,-2-7 0 16,-5-3 0-16,0 0 0 0,-1 2 80 0,0 1 16 16,-2 0 0-16,1-6 0 0,-2-5 368 0,1 4 80 15,-2 0 16-15,0-2 0 0,0-6-176 0,0 1-16 16,-2-3-16-16,7-35 0 0,-2 8-160 0,-3 8-48 15,-3 7 0-15,-3 3 0 0,-1 7-272 0,-5 0 0 16,-1-2 0-16,-26 73 0 0,1-23 128 0,2-17-128 16,2-6 144-16,0-12-144 0,1-4 0 0,2-9 0 15,8-4 0-15,4-6 0 0,2-3-368 0,3-7-16 0,3-6 0 0,5-11 0 32,4-5-864-32,0-11-176 0,2-6-48 0,9-16-8384 0,0 0-1664 15</inkml:trace>
  <inkml:trace contextRef="#ctx0" brushRef="#br0" timeOffset="77276.58">29916 12528 18543 0,'0'0'816'0,"0"0"176"0,0 0-800 0,0 0-192 0,-6 8 0 0,6-8 0 16,0 0 800-16,0 0 112 0,0 0 32 0,0 0 0 15,0 0 48-15,0 0 16 0,0 0 0 0,0 0 0 16,7 6-96-16,3 1-16 0,4-2 0 0,2-3 0 16,0-2 0-16,2-1 0 0,1 0 0 0,3-1 0 15,-1-3-144-15,6 3-48 0,-2 1 0 0,2-1 0 16,-2 0-192-16,3-1-32 0,2-1-16 0,-2 1 0 15,-3 4-176-15,2-1-32 0,-4-1-16 0,-2 2 0 16,1 4-240-16,-3-1 144 0,-3-2-144 0,-2-2 128 16,-2-1-304-16,-12 1-64 0,10 0-16 0,-10 0 0 15,0 0-2496-15,0 0-496 16</inkml:trace>
  <inkml:trace contextRef="#ctx0" brushRef="#br0" timeOffset="78129.86">30821 12082 15663 0,'0'0'1392'0,"0"-7"-1120"0,-1-5-272 0,2 4 0 15,-1 8 1392-15,4-8 208 0,-4 8 64 0,2-8 0 16,2 2-736-16,-4 6-144 0,0 0-16 0,0 0-16 16,0 0-336-16,0 0-64 0,0 0-16 0,0 0 0 15,0 0 112-15,0 0 0 0,0 0 16 0,0 0 0 16,-2 11 48-16,0 3 0 0,1 3 0 0,1 0 0 15,0 1-176-15,0 4-16 0,-1 1-16 0,2 3 0 16,2 0-160-16,0 3-16 0,1 4-128 0,1-5 192 16,3 1-192-16,1-3 0 0,0-5 128 0,1-3-128 15,1-4 128-15,1-3 0 0,-1-3-128 0,2 0 192 0,1-3 192 16,-1-1 48-16,2-4 0 0,0-3 0 0,-1-2-176 16,3-1-16-16,-3-5-16 0,0 3 0 0,-2-4-64 15,0-3-16-15,-2-2 0 0,0 1 0 0,-1-1-144 0,0 0 128 16,-1-3-128-16,-1 1 128 0,-1 2-128 0,1-1 0 15,-2 0 0-15,-1 3 128 0,0 2-128 16,-2-1 0-16,1-1 0 0,-1 3 0 0,1 3 0 0,-3 9 0 16,5-10 0-16,-5 10 0 0,0 0 0 0,0 0 0 15,0 0 0-15,0 0 0 0,0 0 0 0,0 0 0 16,1 12 0-16,-1-3 0 0,-1 2-128 0,0 3 128 16,-1 1 0-16,0 2 0 0,-1-2 0 0,2 7 0 0,0 1 0 15,-1 2 0-15,1 5 0 0,-1 2 0 0,-1 0 0 16,0 4 0-16,2 3 0 0,0 2 0 0,1 4 0 15,-4-1 128-15,0 1-128 0,-1 0 128 0,1 5-128 16,-1-2 128-16,-2-2-128 0,0 1 160 0,1-3-160 16,-2 3 160-16,1-1 64 0,-1 0 16 0,-1-1 0 0,0-3 0 15,-2-1-96-15,-1-2-16 0,2-2 0 0,-2-1 0 16,-2-1 0-16,0 0-128 0,1-3 192 0,0-1-64 16,0-4 0-16,1 0 0 0,0-2 0 0,-2 1 0 15,-3-6-128-15,1-1 128 0,0-3-128 0,2-5 128 16,1-1-128-16,0-4 160 0,-1-2-160 0,0-7 160 15,0-2 80-15,0-4 16 16,3-6 0-16,-2-5 0 0,2-8 64 0,1 0 0 0,2-4 16 0,3-1 0 16,2-1-176-16,3 2-32 0,4 3-128 0,4 1 192 15,2 6-192-15,4 3 0 0,3 0 0 0,0 3 0 16,2 0-144-16,7 4 144 0,4 4 0 0,5-1-144 0,1 3 144 16,3 2 0-16,-1-2-144 0,-4 3 144 15,-3 2 0-15,-3 1 0 0,-3 0 0 0,-3 2 0 0,-3 3 0 16,-3 0 0-16,-1 3-144 0,-3 1 144 0,-6-1-320 0,-1 3 0 15,-1-2 0-15,-4 1 0 16,0-10-512-16,1 9-96 0,-1-9-32 0,0 0-9808 16,0 0-1968-16</inkml:trace>
  <inkml:trace contextRef="#ctx0" brushRef="#br0" timeOffset="78855.62">31254 11330 8287 0,'0'0'368'0,"0"0"80"0,0 0-448 0,0 0 0 0,0 0 0 0,0 0 0 15,0 0 3072-15,0 0 544 0,0 0 96 0,0 0 32 16,0 0-2048-16,0 0-416 0,0 0-64 0,0 0-32 16,0 0-112-16,13-2-32 0,1 2 0 0,-1 0 0 15,-2 0-336-15,3-2-64 0,1 1 0 0,2-1-16 16,0 2-240-16,0-1-32 0,1-1-16 0,0 0 0 0,0-2-336 0,-3 3 128 16,0-1-128-16,0 0 0 0,-2 1 0 0,-1 0 0 15,2 0 0-15,-3 1 0 16,-1-2-576-16,-10 2-144 0,10-2-32 0,-10 2-8656 15,8-7-1744-15</inkml:trace>
  <inkml:trace contextRef="#ctx0" brushRef="#br0" timeOffset="79370.28">31628 10912 19343 0,'0'0'1728'0,"0"0"-1392"0,-5-11-336 0,2 5 0 16,3 6 1008-16,0 0 128 0,0 0 16 0,3-10 16 16,1 2-144-16,1 2-48 0,1-2 0 0,2 3 0 15,0 0-400-15,2-1-64 0,1 1-32 0,3-2 0 16,1 1-80-16,1 2-16 0,-2 2 0 0,1-1 0 15,0 2 0-15,2 2-16 0,-3 2 0 0,2 2 0 16,-2 4-192-16,0 1-48 0,-1 2 0 0,-2 6 0 16,-1 0-128-16,-1 5 0 0,-2 5 144 0,-2-3-144 15,-1 3 192-15,-2-2-48 0,-1 2 0 0,-1-4 0 16,0 2 128-16,-1-1 32 0,-1-1 0 0,-2-1 0 16,0-3 32-16,0 2 16 0,-2-2 0 0,-1 3 0 15,0-2-176-15,0-2-48 0,-1 1 0 0,-1-4 0 0,1-2-128 0,2-1 128 16,-2-1-128-16,0-3 128 15,5 0-128-15,3-9 0 0,-5 7 0 0,5-7 128 0,0 0 0 0,0 0-128 16,-3 10 192-16,3-10-64 0,0 0 240 0,0 0 32 16,0 0 16-16,0 0 0 0,0 0 96 0,14 1 32 15,0-1 0-15,0 0 0 0,0 0-192 0,2 1-32 16,1-2-16-16,2 1 0 0,1 0-176 0,1 0-128 16,-2 0 192-16,0 0-192 0,0 0 128 0,0-1-128 15,1-2 0-15,-3-1 0 16,1 2 128-16,-2-1-128 0,1 1 0 0,-2 1 0 0,-2-3 0 0,-1 0 0 0,1 1 0 15,-1 1-144 1,-1-1-560-16,-11 3-96 0,0 0-32 0</inkml:trace>
  <inkml:trace contextRef="#ctx0" brushRef="#br0" timeOffset="85090.13">21141 17840 8287 0,'0'0'368'0,"-10"-1"80"0,3-2-448 0,-4 2 0 0,4-2 0 0,7 3 0 16,-10 0 1408-16,2-1 192 0,8 1 32 0,-9-1 16 16,9 1-1392-16,0 0-256 0,-11-3 0 0,4 1-128 15,7 2 128-15,-4-3 192 0,-1 2-32 0,2 0-16 16,-3 0 368-16,3-1 64 0,3 2 0 0,-5-1 16 16,-1-2 272-16,-2 2 48 0,8 1 16 0,0 0 0 0,0 0-48 15,0 0-16-15,0 0 0 0,0 0 0 0,0 0-160 0,0 0-48 16,0 0 0-16,6 7 0 0,4 0-80 0,3-3-32 15,2 0 0-15,4-2 0 0,3 1 112 0,3-3 32 16,3-3 0-16,4 1 0 0,2-1-48 0,4-1 0 16,2-2 0-16,3 2 0 0,3 2-128 0,2-1-16 15,4-4-16-15,-2-1 0 0,-2-2-224 0,-1 5-64 16,0 2 0-16,0 1 0 0,-4-2-192 0,1 0 0 16,-5 4 0-16,0 0 0 0,0 0-192 0,-4 2-96 15,-2 1-16-15,-4 0 0 16,-4-1-1232-16,-6 2-256 0,-3 0-64 0,-4 3-11152 0</inkml:trace>
  <inkml:trace contextRef="#ctx0" brushRef="#br0" timeOffset="85376.11">21229 18295 32255 0,'0'0'2864'0,"0"0"-2288"0,0 0-576 0,0 0 0 15,0 0 1184-15,11 0 128 0,5 0 32 0,3 3 0 16,5 1-1344-16,4-1-224 0,4 2-64 0,6-2-16 16,6-4 160-16,6-2 144 0,2-4-208 0,1 1 80 0,0 3 128 0,-1 0 0 15,0-2 0-15,-1 2-128 16,-2 1 128-16,2 1 0 0,-1 1 0 0,-2 0 0 0,-4-2-240 15,-3 4 48-15,-7 1 0 0,-1 5 0 16,-2 0-2160-16,-2 4-416 0</inkml:trace>
  <inkml:trace contextRef="#ctx0" brushRef="#br0" timeOffset="86944.9">27538 13338 19343 0,'0'0'1728'0,"-7"-9"-1392"0,1 3-336 0,0 1 0 16,6 5 0-16,-11 0 0 0,1 2-160 0,0 3 160 16,-4 2-144-16,-2 5 144 0,-4 4 0 0,-5 4-144 15,-5 4 144-15,-7 9 0 0,-7 7 0 0,-3 5 0 16,-3 9 0-16,-3 4 144 0,-1 4-16 0,-3 8-128 15,-2 8 0-15,-7 10 0 0,-11 8 0 0,-2 3 0 16,-1-6 0-16,3-1 0 0,4-3 0 0,4-2 160 16,5 0-160-16,3-14 0 0,4-14 0 0,9-7 128 0,6-4-128 15,10-10 0-15,8-3 144 0,8-7-5904 16,5-5-1168-16</inkml:trace>
  <inkml:trace contextRef="#ctx0" brushRef="#br0" timeOffset="87461.67">29447 11689 16527 0,'0'0'720'0,"5"-8"176"0,-1-4-720 0,-2 4-176 15,-2 8 0-15,0 0 0 0,3-8 384 0,-3 8 64 16,0 0 0-16,0 0 0 0,0 0 96 0,-14 6 32 16,-4 0 0-16,-6 8 0 0,-5 3-240 0,-7 7-32 15,-6 9-16-15,-4 5 0 0,-2 7 48 0,-5 3 16 16,-3 9 0-16,-8 5 0 0,-8 4-176 0,-5 6-48 0,-5 1 0 16,2 6 0-16,5 6-128 0,1 4 0 0,3 2 0 0,0 0 0 15,-4 4 0-15,4 5 0 0,7 3 0 16,4-3-6784-16,4 2-1376 0</inkml:trace>
  <inkml:trace contextRef="#ctx0" brushRef="#br0" timeOffset="89412.58">24177 16375 9215 0,'0'0'816'0,"-5"-9"-656"15,-2-5-160-15,2 6 0 0,5 8 3680 0,0 0 704 0,0 0 144 0,0 0 16 16,0 0-3680-16,0 0-736 0,0 0-128 15,0 0 0-15,-2 12-144 0,0 3 144 0,1 4-160 0,1 8 160 16,0 4 0-16,1 2-144 0,1 5 144 0,0 3 0 16,3 6 0-16,2 0 0 0,2-1 0 0,0-5 0 15,1-4 0-15,2-3 128 0,2-5 0 0,0-5 0 16,-1-1 176-16,0-4 32 0,-1-4 16 0,2-1 0 16,0-6 96-16,2 0 32 0,0-5 0 0,2-3 0 15,0-1-96-15,1-8 0 0,1 0-16 0,2-6 0 16,1-4-128-16,1-3-32 0,0-7 0 0,0-1 0 15,2-2-80-15,-1-5 0 0,-1-4-128 0,-1 2 192 16,-1 1-192-16,-5 1 0 0,-1 5 128 0,-5 2-128 16,1 2 0-16,-1 1 0 0,-2 5 0 0,0 5 0 15,-4 3 0-15,1 5 0 0,-6 9-128 0,0 0 128 16,0 0-256-16,0 0 64 0,8 10 16 0,-3 6 0 0,-2 10 32 0,-3 1 0 16,0 3 0-16,-2 8 0 0,0 7 144 0,-2 2 0 15,0 5-144-15,-2 0 144 0,-1 1 0 16,-2-1 0-16,-1 1-144 0,0-4 144 0,1-2 0 0,-3 0 0 15,-2 0 0-15,-2-4 0 0,0 1 304 0,-2-1-48 16,0-5 0-16,-1-2 0 0,-1-2 64 0,1-6 16 16,1-3 0-16,1-6 0 0,1-1 32 0,1-4 0 15,-3-5 0-15,1-1 0 0,2-3-32 0,-3-4 0 16,3-1 0-16,1-2 0 0,0-5-80 0,1-3-32 16,2-3 0-16,2-3 0 0,3-3-224 0,3-2 176 15,2 0-176-15,2-5 160 0,3 0-160 0,3 3-256 16,4-1 64-16,1 1 16 0,1 2-80 0,5 4 0 0,0 0-16 15,3 6 0-15,2 3 144 0,4 0 128 0,2 8-192 16,3 5 192-16,1 2-240 0,3 4 64 0,2-1 16 0,-3 3 0 31,-2 1-224-31,-1 3-64 0,-3 2 0 0,-2 1 0 16,-3 2-1792-16,-4 4-384 0,-3 1-64 0</inkml:trace>
  <inkml:trace contextRef="#ctx0" brushRef="#br0" timeOffset="89778.42">23859 17916 26367 0,'0'0'1168'0,"0"0"240"0,0 0-1120 0,13-2-288 0,2-2 0 0,7 4 0 0,4 0 0 0,7 0 160 16,5-1-160-16,9-1 128 0,7 1 144 0,4-1 32 15,1-1 0-15,3-1 0 0,4-1 176 0,5 3 32 16,8-1 16-16,0 1 0 0,1-1-240 15,1-1-48-15,-4-1-16 0,2 1 0 0,1 2-224 0,2-2 128 16,1 1-128-16,-8 0 0 0,-8 0 0 0,-3 2 0 0,-2 2 0 0,-7 0-160 31,-2 1-1120-31,-6 1-240 0,-6 0-32 0,-7 0-10352 0</inkml:trace>
  <inkml:trace contextRef="#ctx0" brushRef="#br0" timeOffset="90380.83">24272 18627 25167 0,'0'0'1104'0,"-2"-8"240"0,2 8-1072 0,0 0-272 16,0 0 0-16,0 0 0 0,0 0 0 0,0 0-144 15,0 0 16-15,1 14 0 0,-1-2-80 0,0 6-16 16,-1 4 0-16,1 6 0 0,-3 4 224 0,-1 2 240 15,-1 2-48-15,0 1-16 0,0 1 96 0,1-5 32 0,0-1 0 16,3 0 0-16,-1-3 144 0,2-1 48 0,1-5 0 0,1-4 0 16,1-4 64-16,2-1 16 15,-5-14 0-15,9 8 0 0,-2-1-112 0,4-5-16 0,-1-8 0 0,3-2 0 16,1-4-224-16,3-6-48 0,2-6-16 0,3-4 0 16,0 2-160-16,0-2 0 0,1 0 0 0,0-2 0 15,1 5-368-15,-1-2 48 0,0 3 16 0,-3 2 0 16,1 2 64-16,-2 5 16 0,-1-2 0 0,-3 6 0 15,-2 8 32-15,-2 2 16 0,-1 2 0 0,-10-1 0 16,9 9-16-16,-2 4-16 0,-2 2 0 0,-2 7 0 16,-3 5 208-16,-2-2 0 0,1 2-160 0,-3 1 160 15,-3 5 0-15,-1 6 192 0,-4 3-32 0,-1 5 0 16,-2 4 128-16,-3 2 32 0,-2 3 0 0,-2-2 0 16,1-4 144-16,-3 0 48 0,-2-4 0 0,1 1 0 15,-1 1 48-15,0-3 16 0,4-2 0 0,2-4 0 0,-1-3-192 16,4-3-16-16,0-6-16 0,4-1 0 0,2-3-352 0,1-3-208 15,2-3 16-15,2-3 16 16,1-6-784-16,5-8-144 0,0 0-48 0,0 0-8320 16,0 0-1680-16</inkml:trace>
  <inkml:trace contextRef="#ctx0" brushRef="#br0" timeOffset="90793.76">25272 18415 27647 0,'-6'-7'2448'0,"0"2"-1952"0,-1 1-496 0,7 4 0 15,0 0 1360-15,0 0 176 0,0 0 48 0,0 0 0 31,0 0-1584-31,12-2-400 0,1 2-48 0,-1 1 0 0,1 2 256 0,0-1 64 0,1 3 0 0,-2 4 0 16,0 0 128-16,-1 4 0 0,-1 3 0 0,-2 2-128 16,-2 0 128-16,0 1 0 0,-3 3 0 0,-3 0 0 15,-1 3 208-15,-4-1-16 0,0 2-16 0,-3-1 0 16,-1-3 80-16,-1 3 32 0,-1-2 0 0,-1-3 0 16,1 0 128-16,-2-3 32 0,0-2 0 0,3-2 0 15,1-4-112-15,3 1-16 0,6-10 0 0,-4 7 0 16,4-7-144-16,0 0-48 0,0 0 0 0,0 0 0 0,0 0-128 0,9 7 160 15,3-2-160-15,0-3 160 0,2-3-160 16,4-1 160-16,2-4-160 0,2 1 160 0,2 0-160 0,3-1 160 16,2-3-160-16,2 3 160 0,-1-6-288 0,6 2-64 15,2 1-16-15,-1-4 0 16,1-2-1584-16,-5 3-304 0,-5-1-64 16</inkml:trace>
  <inkml:trace contextRef="#ctx0" brushRef="#br0" timeOffset="91424.85">22855 17258 12895 0,'0'0'1152'0,"0"0"-928"15,-7-4-224-15,7 4 0 0,0 0 2720 0,0 0 496 16,0 0 112-16,0 0 0 0,0 0-2608 0,0 0-528 16,13-5-192-16,1 1 144 0,1 0 160 0,2 2 16 15,1-2 16-15,1-2 0 0,2 1 32 0,4 2 0 0,0 1 0 0,3 0 0 16,1-2-16-16,-2 1 0 0,1-1 0 0,-4 3 0 16,-1-1-96-16,-3 1-32 0,-3-1 0 0,-2-1 0 15,-2 3-96-15,-3 0-128 0,-10 0 176 0,0 0-176 16,0 0 288-16,0 0-48 0,0 0-16 0,0 0 0 15,-8 8 32-15,-3-5 0 0,-6 1 0 0,-1 3 0 16,-4-2-128-16,-3 1 0 0,-4 2-128 0,3-3 192 16,-1 1-192-16,3 2-240 0,3-4 48 0,4 1 16 31,1 0-1968-31,6-3-400 0,10-2-80 0,0 0 0 0</inkml:trace>
  <inkml:trace contextRef="#ctx0" brushRef="#br0" timeOffset="91921.56">26668 17728 27695 0,'0'0'1216'0,"0"0"272"0,-10-7-1184 0,10 7-304 0,0 0 0 0,0 0 0 16,-1-11 192-16,1 11-32 0,11-5 0 0,4 2 0 0,3-1 16 15,3 1 0-15,1-1 0 0,6 2 0 0,0 1-176 0,2 1 192 16,-2-2-192-16,1 1 192 0,0 0-192 0,-2 0 0 16,1-3 0-16,0 2 0 0,0 2 0 0,-2 2-176 15,-4 0 16-15,0 2 0 16,-5 1-1376-16,-3 3-256 0,-3-1-64 0,-6 4-9056 0</inkml:trace>
  <inkml:trace contextRef="#ctx0" brushRef="#br0" timeOffset="92078.24">26512 18118 26207 0,'0'0'1152'0,"0"0"256"0,0 0-1136 0,0 0-272 15,0 0 0-15,9-2 0 0,6 2 0 0,4-3 128 0,5-2-128 0,7 2 0 16,8-1 0-16,9 1 0 0,10-1 0 0,-1-1-144 16,-1 1-96-16,2 1-16 0,3-1 0 0,0-1-7312 31,4 0-1472-31</inkml:trace>
  <inkml:trace contextRef="#ctx0" brushRef="#br0" timeOffset="92896.72">28538 17764 28735 0,'-15'-9'1280'0,"7"1"256"0,-2 2-1232 0,5 3-304 16,5 3 0-16,0 0 0 0,0 0 144 0,0 0-16 0,-4-6-128 0,4 6 192 16,0 0-192-16,9-5 176 0,5 0-176 0,4-1 160 15,3 0 192-15,9 1 32 0,3 2 16 0,6-4 0 16,7 1 48-16,3 2 0 0,10 0 0 0,-3-1 0 15,-4 3-176-15,-1 0-16 0,-3 1-16 0,0 2 0 16,-1 2-240-16,-2 1-128 0,-4 2 128 0,-2-2-208 31,-1 1-496-31,-1 3-80 0,-4-2-32 0,-2 2-8464 0,-4-1-1680 0</inkml:trace>
  <inkml:trace contextRef="#ctx0" brushRef="#br0" timeOffset="93518.93">29880 17409 30399 0,'-9'-6'2704'0,"2"3"-2160"0,-1 1-544 0,8 2 0 0,0 0 384 0,-5 15-48 15,-1 4 0-15,1 3 0 16,1 1-832-16,-1 8-160 0,0 4-48 0,0 3 0 0,-1 6 528 0,3 5 176 16,-4 0 0-16,5 2-144 0,1-5 144 0,1 0 0 15,3-6 0-15,1-4-128 0,0-6 128 0,2-7 0 16,2-5 0-16,2-3 0 0,-1-7 352 0,5-2 0 16,1-3 0-16,3-6 0 0,2-6 160 0,5-1 16 0,0-6 16 15,3-7 0-15,-3-5-176 0,3-3-48 0,2 2 0 16,-1-4 0-16,-1-1-320 0,0-2 0 0,-3 1 0 15,1 1 0-15,-4 5 0 0,-1 4 0 0,-2 2 0 16,-3 4 0-16,0 4-192 0,-2 4 32 0,0 8 16 16,-3 0 0-16,-11 3-112 0,10 14 0 0,-3 8-16 0,-4 7 0 15,0 10 48-15,-3 5 16 0,-3 6 0 0,-2 6 0 16,-5 3 208-16,-3 8 0 0,-2 6-160 0,-4 4 160 16,-3 7 0-16,-3 0 0 0,-3-3 0 0,-2 2 0 15,-2 1 0-15,-1-2 192 0,0 5-32 0,-3-5 0 16,1-7 336-16,-7-6 64 0,0-8 16 0,1 1 0 15,2-4 192-15,2-9 32 0,5-8 16 0,0-6 0 16,4-4-256-16,4-8-48 0,5-5-16 0,1-7 0 16,4-3-304-16,3-5-48 0,-1-6-16 0,2-4 0 15,0-5-128-15,1-6 128 0,1-10-128 0,3-4 128 16,0-10-128-16,3-2 0 0,3-7 0 0,4-3-176 0,4-2-64 16,6 1-16-16,6 0 0 0,4 5 0 15,4 6-256-15,6 8-64 0,1 8-16 0,6 3 0 16,4 1 384-16,2 8 80 0,6 10 128 0,-2 5-208 0,-3 3 64 0,4 5 16 15,-3 3 0-15,1 8 0 16,0 6-288-16,-6 5-48 0,-3 0-16 0,-4 2 0 16,-7 1-1536-16,-5-4-304 0,-8-3-64 0,-8-5-9840 15</inkml:trace>
  <inkml:trace contextRef="#ctx0" brushRef="#br0" timeOffset="93906.93">30630 17146 12895 0,'0'0'1152'16,"-7"-8"-928"-16,0 3-224 0,7 5 0 0,0 0 3936 0,0 0 736 16,0 0 160-16,0 0 32 0,0 0-4160 0,0 0-704 15,10-2-368-15,3-2 48 0,5-1 320 0,2 0 0 16,3 0 0-16,3-4 128 0,2 3 0 0,2-5 0 15,2 4 0-15,2-2 0 0,6 3-128 0,-1 2 0 16,-1 0 0-16,-4 0 0 0,-2 2 0 0,-4 0 0 16,-4 2-192-16,-2 2 192 15,-3-1-1984-15,-2 1-256 0,-5 1-64 0,-2-3-16 0</inkml:trace>
  <inkml:trace contextRef="#ctx0" brushRef="#br0" timeOffset="94230.62">31286 16251 28559 0,'-4'-10'2544'0,"1"4"-2032"0,3 6-512 0,0 0 0 16,0 0 880-16,0 0 80 0,0 0 0 0,1 11 16 16,0 4-848-16,2 3-128 0,0 3-128 0,1 4 128 15,-1 0 0-15,1 7-128 0,-1 1 128 0,1 5 0 16,-1 2 0-16,-2 4 0 0,-1-1 128 0,0 2-128 0,0-1 128 0,0 1-128 16,-1-1 0-16,1-3 144 0,-1-3-144 0,-1-1 0 15,0-3 0-15,-2 1 0 0,-1-2 0 16,0-1-304-16,0-7 48 0,0 2 16 15,-1-3-1856-15,3 1-368 0</inkml:trace>
  <inkml:trace contextRef="#ctx0" brushRef="#br0" timeOffset="94691.17">30980 17988 27407 0,'0'0'1216'16,"0"0"256"-16,-8-7-1184 0,8 7-288 0,0 0 0 0,0 0 0 0,0 0 176 0,12-5-32 16,2 1 0-16,2-1 0 0,3-1-144 0,3 2 0 15,1 0-192-15,2 0 192 0,3-1 0 0,3 3 0 16,3 1 0-16,-1-2 0 0,1 3-128 0,-1 0-16 16,-2 1 0-16,-3 2 0 15,-1-1-2160-15,-6 3-416 0</inkml:trace>
  <inkml:trace contextRef="#ctx0" brushRef="#br0" timeOffset="94868.88">30912 18300 35007 0,'0'0'1552'0,"0"0"320"0,0 0-1488 0,0 0-384 0,0 0 0 0,6-7 0 31,4-1-272-31,6 3-128 0,8 2-32 0,4-4 0 0,4-1 128 0,1-2 32 0,5 1 0 0,0 1 0 31,4-2-304-31,2 4-64 0,3-3-16 0,-2 4-8576 0,1-3-1712 0</inkml:trace>
  <inkml:trace contextRef="#ctx0" brushRef="#br0" timeOffset="95205.96">31887 17933 14735 0,'0'0'640'0,"0"0"160"0,0 0-640 0,0 0-160 0,0 0 0 0,0 0 0 15,0 0 4400-15,13 1 848 0,1 2 160 0,4-2 32 16,2-1-4608-16,4 0-832 0,3 0-336 0,1-3 16 31,3-3-272-31,-1 0-48 0,-1-1-16 0,-2-2 0 16,-3 2-1936-16</inkml:trace>
  <inkml:trace contextRef="#ctx0" brushRef="#br0" timeOffset="95531.4">32540 16748 34607 0,'-2'-16'1536'0,"2"16"320"0,-6-7-1488 0,6 7-368 16,0 0 0-16,-8 12 0 16,1 4-256-16,-1 5-128 0,0 2-32 0,1 6 0 0,-2 4 160 0,0 9 16 15,0 7 16-15,1 7 0 0,1 5 224 0,0 5-144 16,0 1 144-16,4-1-128 0,1 0 128 0,-1 4 0 15,2 1 0-15,0 0 0 0,-1-1 0 0,2-7 0 0,0-2 0 16,3-3 0-16,-1-6-256 0,2-3 48 16,-1-3 0-16,1 0 0 15,-1-5-1536-15,1-3-304 0,-1-5-64 0</inkml:trace>
  <inkml:trace contextRef="#ctx0" brushRef="#br0" timeOffset="95814.96">31890 18515 34847 0,'0'0'1536'0,"0"0"320"0,0 0-1472 0,0 0-384 0,11-6 0 0,5 2 0 16,4 3-368-16,7 1-144 0,4 1-16 0,5 3-16 0,3-3 288 15,3 0 48-15,4 3 16 0,-18-1 0 16,6-2 192-16,7 3-176 0,1-3 176 0,4 0-160 16,1 1-368-16,-1-1-80 0,-3 0-16 0</inkml:trace>
  <inkml:trace contextRef="#ctx0" brushRef="#br0" timeOffset="96441.34">31934 18938 35295 0,'0'0'1568'0,"0"0"320"0,0 0-1504 16,0 0-384-16,0 0 0 0,0 0 0 0,8 5-1120 16,0 7-288-16,-1-2-64 0,2 4-16 0,0 0 800 0,-3 6 176 0,1 7 16 0,-1 4 16 15,-2 3 480-15,-1 5 0 0,-3 4 0 0,0-3 0 16,0 2 0-16,0-3 0 0,-3-6 0 0,2-1 0 0,1-3 432 0,1-3-32 15,0-2 0-15,3-5 0 0,4-5-32 0,-4 0-16 16,1-3 0-16,-5-11 0 0,14 3 240 0,0-3 48 16,1-3 16-16,1-6 0 0,2-1-256 0,1-6-48 15,2-5-16-15,-1-3 0 0,0 0-336 0,-2 0 0 16,0-4 0-16,-9 14 128 16,1 0-128-16,1-3 0 0,-3 1 0 0,2 2 0 0,-4 0 0 0,2 5 0 15,-2-1 0-15,5 1 0 0,-11 9 0 0,0 0-128 16,7 10 128-16,-2 12-192 0,-1 7-48 0,-3 5-16 15,-1 1 0-15,-1 3 0 0,-3 5 256 0,2-15-144 16,-3 4 144-16,-3 5-128 0,-2 2 128 0,-2 4 0 0,-1 2 0 16,-3-2 0-16,0 1 160 0,-16 33 64 0,4-15 16 15,0-15 0-15,3-6 464 0,-3-7 80 0,0-3 32 0,0-2 0 16,0-5-112-16,2-2 0 0,1-3-16 16,2-5 0-16,5-2-384 0,0-5-80 15,2-1-16-15,2-6 0 0,1-4-208 0,2-2 0 16,-1-1 128-16,3-4-128 0,2-2 0 0,2 2 0 15,0-7-144-15,5 0 144 0,2-3-192 0,5-2 192 0,4-1-208 0,4-2 80 16,8 2-192-16,1 4-48 0,0 2 0 0,7 3 0 16,-1 2 112-16,6 5 0 0,1-2 16 0,1 8 0 15,-1 2 240-15,-14 2-176 16,3 5 176-16,6-1-160 0,3 5-96 0,3 2 0 0,2 4-16 0,5 3 0 16,2 4-1056-16,38 22-208 0,-14 0-32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20:00:37.403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FF00"/>
    </inkml:brush>
    <inkml:brush xml:id="br4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17177 4064 24815 0,'-21'-21'1088'0,"10"8"256"0,1 0-1088 0,0 4-256 0,1 0 0 0,2 4 0 15,7 5 880-15,-7-2 112 0,7 2 32 0,0 0 0 16,-8-8-320-16,8 8-48 0,0 0-16 0,0 0 0 15,-4-7-256-15,3-2-64 0,4-1-16 0,3-2 0 16,5 2-128-16,2-5-32 0,4-3 0 0,3 0 0 16,4 2-144-16,5-2 0 0,3 4 0 0,1-2 0 15,0 1 0-15,0 4 0 0,-2-1 0 0,-2 9 0 16,0 3 0-16,-1 3 0 0,-1 9 0 0,-2 6 0 16,-3 3 128-16,-4 8-128 0,-3 2 128 0,-4 6-128 15,-2 3 272-15,-4 2-16 0,-3 4-16 0,-2-4 0 16,-2-6-16-16,1 1 0 0,0-4 0 0,1-4 0 15,2-1 112-15,5-4 32 0,3-1 0 0,4-5 0 16,4-4-192-16,7-3-48 0,7-5 0 0,10-3 0 0,9-11 16 16,6-2 0-16,4-8 0 0,4-6 0 0,2-1-144 15,4-6 0-15,3 1 0 0,4 1 0 0,-1-3-144 16,-3 3 144-16,-6 4-192 0,-4 5 192 0,-3-2 0 16,-4 7 0-16,-2 2 0 0,-6 11 0 0,-3 4 0 15,-1 7 144-15,-5 2 16 0,-5 5 0 0,-6 4-160 16,-2 2 128-16,-6 2-128 0,3-1 128 0,-2 0-128 0,0 2 0 15,-1 0 0-15,2 1 0 0,-3-2 0 0,3-2 128 16,3-2-128-16,0-2 0 0,5-1 160 0,6-2-160 16,6-2 192-16,7-8-192 0,3-5 0 0,4-3 0 15,3-5 0-15,0 1 0 0,1 2 0 0,1-4 0 16,1 1 0-16,1-3 0 0,-2 1 0 0,-1-3 0 16,-3-2 0-16,-4 2 0 0,0 5 0 0,-2 3 0 0,-3 0 0 15,0 4 0-15,-1 2 0 0,-1 3 0 0,-3 0 0 16,0 0 0-16,-6 1 0 0,-1 2 0 0,-3-3 0 0,0 1 0 15,2 2 176-15,-1-2-176 0,0-4 160 16,0 3-160-16,2 1 160 0,4 0-160 0,3-5 160 0,3-1-160 16,3-6 144-16,-3 1-144 0,3-3 128 0,-3 0-128 15,1 0 0-15,-4 0 0 0,0-1 128 0,-1 3-128 16,1 3 0-16,1-1 0 0,-2 1 0 0,-1 3 0 16,-4 3 144-16,-2 4-144 0,-3 0 160 0,-3 2-160 15,0 3 160-15,-1 1-160 0,-5 1 160 0,0 0-160 16,-1 1 128-16,0-2-128 0,1-3 0 0,3 4 144 15,1-2-144-15,6 0 0 0,4-1 0 16,5-5 128-16,4-5-128 0,2 0 0 0,-1-5 0 0,0-4 128 16,6 0-128-16,-1-2 0 0,0 3 144 0,2-2-144 0,2 0 0 15,-1 1 0-15,-2-3 0 0,-5 5 128 0,-7 2-128 16,0-2 0-16,-3 3 0 0,2 3 0 0,-1 2 0 16,-1 5 0-16,-1 4 160 0,1 0-160 0,5 3 320 0,-2 3-48 15,0 2 0-15,-2 0 0 0,-2-3 96 0,-2 1 16 16,-3 0 0-16,-1 0 0 0,0 2-32 0,2 0 0 15,4-3 0-15,1 2 0 0,3 0-352 0,5 0 144 16,4-2-144-16,3 2 0 16,3-1-768-16,-5 3-272 0,-5 0-48 0,-2 4-17248 15</inkml:trace>
  <inkml:trace contextRef="#ctx0" brushRef="#br0" timeOffset="1601.15">3224 11886 20271 0,'0'0'1792'0,"-7"-6"-1424"0,7 6-368 0,0 0 0 16,-10-4 1040-16,10 4 144 0,0 0 32 0,0 0 0 15,0 0-1088-15,9-6-128 0,1 1-176 0,2 1 48 16,0 1 128-16,5 0 0 0,2-4 0 0,2 2 0 16,4 1 0-16,1-2 0 0,5 0 0 0,4 2 128 15,4-1 32-15,8-2 16 0,5 2 0 0,4 3 0 16,1-2 32-16,0-1 16 0,-1 1 0 0,0 2 0 16,-1 0-48-16,2 1-16 0,2 0 0 0,1-1 0 15,-3 1 32-15,-3 1 0 0,-6 0 0 0,0 1 0 16,-6-1 176-16,-1 3 32 0,-3 0 16 0,-5 3 0 15,-5 3-96-15,-4 0-32 0,-3 2 0 0,-4 3 0 16,-1-1-48-16,-5 3-16 0,-4 2 0 0,-6 5 0 16,-5 1 16-16,-5 8 0 0,-4 1 0 0,-4 3 0 15,-6 0-64-15,-4 1-16 0,-6 0 0 0,-3 3 0 16,-3 2-160-16,-4 2 160 0,-2-3-160 0,-3 1 160 16,-4 0-160-16,0-3 0 0,2 2 0 0,2-2 128 0,5 0-128 15,-1-2 0-15,4 0 0 0,4-2 0 0,3-6 0 0,5 0 128 16,4 0-128-16,2-3 0 0,2-3 0 0,3-1 0 15,5-1 128-15,2-2-128 0,1-4 0 0,4-2 0 16,3-1 0-16,5 1 0 0,1-1 192 0,2 2 16 16,4-2 0-16,4 1 0 0,3-5 144 0,2 3 32 15,1-1 0-15,7 2 0 0,2-7 32 0,4 2 16 16,3-1 0-16,2 0 0 0,1-2-224 0,6 1-32 16,4-3-16-16,1-2 0 0,-1-4-160 15,0-2 128-15,-2 0-128 0,0-3 128 0,-3-1-128 0,2 0 0 0,-3-1-160 16,-2-1 160-1,-3 0-1488-15,-4 2-208 0,-3-3-32 0,-4 3-16 16,-6-1-1168-16,-4 1-224 0</inkml:trace>
  <inkml:trace contextRef="#ctx0" brushRef="#br0" timeOffset="1850.79">3504 12545 30399 0,'-6'-20'1344'0,"6"6"288"0,5-4-1312 0,4 1-320 0,6 1 0 0,6 4 0 16,5-2 0-16,6 3 0 0,4-1 0 0,2 1 0 16,3 2 352-16,4-1 96 0,5 2 32 0,3 1 0 0,5 2-192 0,1 1-32 15,6-1-16-15,0 1 0 0,-2 1-240 0,0 1 0 16,-4 0 0-16,0 2 0 15,-3 2-1584-15,0-1-208 16,-2 2-32-16</inkml:trace>
  <inkml:trace contextRef="#ctx0" brushRef="#br0" timeOffset="2758.07">5856 11551 16575 0,'-5'-19'736'0,"2"7"160"0,1-3-720 0,1 1-176 0,-1 1 0 0,2-2 0 16,0-3 464-16,2 2 64 0,0-2 16 0,-3 0 0 15,0 3 400-15,1-2 80 0,1 1 0 0,-1 2 16 0,-1 1 0 0,-1-1 0 16,1 3 0-16,-1 4 0 0,-2 0-96 0,0 2-32 15,4 5 0-15,-9-1 0 0,0 2-384 0,-2 8-80 16,-7 1 0-16,-4 11-16 0,-4 7-432 0,-4 8 0 16,-3 5 0-16,2 7 0 0,-1 5 128 15,1 5-128-15,3 1 0 0,0 7 128 0,0 7-128 0,5 2 0 16,-1 5 0-16,4-6 0 0,1-2 0 0,4-3 0 16,3-3 0-16,3-6 0 0,3-2 0 0,5-7 0 15,3-5 0-15,3-6 0 0,3 2 208 0,2-4-32 16,3-5-16-16,2-1 0 0,3-1-32 0,1-3 0 15,3-2 0-15,0-3 0 0,3 0-128 0,1 0-256 16,-2-4 64-16,6-1 16 16,1-4-1136-16,2-1-224 0,3 1-64 0</inkml:trace>
  <inkml:trace contextRef="#ctx0" brushRef="#br0" timeOffset="3049.54">6434 11529 33167 0,'-20'-19'2944'0,"10"12"-2352"0,0-2-464 0,0 5-128 16,-2 5 336-16,5 9 48 0,0 6 16 0,1 5 0 15,-2 10-400-15,-1 4-256 0,-3 5 48 0,-4 4 0 16,0 8 208-16,-3 3 0 0,0 6-160 0,1 1 160 15,3 6 0-15,1-7-144 0,3 0 144 0,1-5 0 0,3-2-192 0,3-2 64 16,3-6 128-16,2-3-208 0,3-6 16 16,1-5 0-16,2-7 0 0,2-2 0 0,1-4 192 0,2-2 0 15,2-3 0-15,-1-5 0 0,-2-7-256 0,2-2-16 16,-2-1 0-16,4-5 0 0,1-3-112 16,0-8 0-16,1-2-16 0,-3-2-8688 15,-3-2-1728-15</inkml:trace>
  <inkml:trace contextRef="#ctx0" brushRef="#br0" timeOffset="3224.13">5911 12104 23951 0,'-4'-10'2128'0,"1"2"-1696"0,5-3-432 0,4 2 0 16,4 1 2240-16,4 0 352 0,4-2 80 0,4 0 16 15,3 1-2096-15,5-4-400 0,5 2-192 0,5-2 160 16,2-1-160-16,5 2-224 0,2-1 48 0,-2 0 16 31,-4 0-1936-31,-2 6-384 0,-4-2-80 0</inkml:trace>
  <inkml:trace contextRef="#ctx0" brushRef="#br0" timeOffset="3395.58">6959 12355 25791 0,'0'0'1152'0,"-5"12"224"0,-2 1-1104 0,-3 4-272 16,-1 5 0-16,2 6 0 0,-1 5 1152 0,-1 3 192 0,-3 0 16 0,-3 0 16 0,-3 0-912 0,-2-2-176 16,1-2-32-16,-1 1-16 15,-3 0-560-15,-3 1-96 0,-1 2-32 0,1-1-8640 16,2-4-1744-16</inkml:trace>
  <inkml:trace contextRef="#ctx0" brushRef="#br0" timeOffset="3886.58">7509 11875 26719 0,'0'0'1184'0,"0"0"240"0,-11 4-1136 0,2 9-288 0,1 6 0 0,1 7 0 15,5 10 1408-15,-1 1 240 0,2 1 32 0,1 3 16 16,1-2-1440-16,3 0-256 0,1-1-128 0,1-2 128 31,2-3-816-31,1-4-32 0,1-8-16 0,2-7 0 16,1-9-96-16,0-5 0 0,2-4-16 0,5-10 0 0,0-8 624 0,3-4 128 0,2-2 32 0,4-5 0 16,1-2 192-16,-1-2 0 0,1-1 192 0,1-4-192 15,-2-1 528-15,-1 5 0 0,-2 0 0 0,-4 1 0 16,0 1 304-16,-2 3 48 0,-2 2 16 0,0 8 0 0,0 4-576 15,-3 6-96-15,-2 7-32 0,-2 3 0 0,1 8 640 16,-1 7 128-16,-2 10 32 0,0 8 0 16,0 5-1776-16,-4 9-368 15,-1 5-64-15,-2 10 0 0,-2 3 832 0,-4 10 160 0,-3 8 32 0,-9 7 16 0,-3 4-128 0,-2 2-16 16,-3-1-16-16,-6-1 0 0,0-3 336 0,-7-7 0 16,-1-10 0-16,-2-11 0 0,6-12 656 0,1-8 208 15,0-7 32-15,4-9 16 0,3-5 240 0,2-4 64 16,3-6 0-16,2-1 0 0,2-4-640 0,1-6-128 15,0-3-32-15,4-2 0 0,-1-1-624 0,3-3-128 16,1-3-32-16,4-2 0 16,1-9-624-16,5 1-128 0,4-4-32 0,7 2 0 15,3-4-1280-15,4-2-272 0,4 2-48 0,5-3-16 0</inkml:trace>
  <inkml:trace contextRef="#ctx0" brushRef="#br0" timeOffset="4269.1">8246 10723 30687 0,'0'0'1360'0,"0"0"288"0,0 0-1328 0,0 0-320 0,10 12 0 0,1 4 0 16,6 5 0-16,2 3 0 0,6 4-160 0,6 5 160 0,2 5 0 15,3 1 0-15,-3 2 128 0,2 6-128 0,2 3 0 0,1 4 128 16,3 4-128-16,0 8 0 0,-2 2 0 0,3 7 144 16,-1 3-144-16,1 4 128 0,-2-2-128 0,-2 2 0 15,-5-5 0-15,-5 1 0 0,-5-1 0 16,-4-7 128-16,-6-7 0 0,-5 1 0 0,-5-5 320 0,-4-2 64 15,-5-2 16-15,-3-2 0 0,-3-3 80 0,-5-1 16 16,-6 2 0-16,-5-6 0 0,-3-1-352 0,-4-6-64 16,-3-3-16-16,2-2 0 0,0 0-448 15,2-2-112-15,-1 0-16 0,-1-2-10096 16,0-5-2016-16</inkml:trace>
  <inkml:trace contextRef="#ctx0" brushRef="#br0" timeOffset="4702.46">9799 11814 24879 0,'5'-8'2208'0,"7"-2"-1760"15,4 0-448-15,10 0 0 0,8 3 1920 0,7-1 288 16,4 1 64-16,2 2 16 0,0-4-1776 0,2 5-368 0,0 3-144 0,1 0 128 16,-2 0-128-16,3-1 128 15,1 2-128-15,-2 0 128 16,-5 2-1696-1,-1 0-352-15,-9-1-64 0</inkml:trace>
  <inkml:trace contextRef="#ctx0" brushRef="#br0" timeOffset="4869.63">9922 12269 33167 0,'0'0'2944'0,"0"0"-2352"0,0 0-464 0,0 0-128 16,0 0 1264-16,12 8 224 0,7 4 48 0,3-3 16 15,2 0-1376-15,4 0-176 0,3 0-256 0,8-3 64 16,4 2-160-16,4-3-32 0,2 0-16 0,7 0-10672 16,5-1-2112-16</inkml:trace>
  <inkml:trace contextRef="#ctx0" brushRef="#br0" timeOffset="6935.82">13020 11225 27647 0,'-18'-7'2448'0,"3"2"-1952"15,0-2-496-15,2 5 0 16,-1-2-640-16,3 4-208 0,-1 3-48 0,2 0-16 0,-1 4 608 0,-1-3 128 16,-2-1 32-16,3 5 0 0,-4-2-80 0,-3-1-16 15,0 2 0-15,-2-1-6672 16,-5-2-1344-16</inkml:trace>
  <inkml:trace contextRef="#ctx0" brushRef="#br0" timeOffset="8006.84">11452 12080 22511 0,'-16'-5'992'15,"6"1"224"-15,0-1-976 0,1 1-240 0,0 0 0 0,9 4 0 0,-7 0 576 0,7 0 80 16,0 0 16-16,0 0 0 0,0 0 240 0,0 0 48 16,0 0 16-16,0 0 0 0,0 0-464 0,0 0-112 15,7-4-16-15,5 3 0 0,2 1 32 0,5-1 0 16,4-3 0-16,6 0 0 0,6 0 208 0,4 0 32 15,0-3 16-15,7 0 0 0,3 2-160 0,5-1-16 16,2 1-16-16,6 1 0 0,6-1-112 0,-1-1-32 0,-1 1 0 16,-3-2 0-16,-2 0-208 0,2 0-128 0,-4 0 128 15,1 3-128-15,1 0 144 0,-2 1-144 0,-5 0 192 16,-6-2-192-16,-7 1 128 0,-5 1-128 0,-6 2 0 0,-2 0 0 16,-5-1 160-16,-5 1-160 0,-5 1 128 15,-13 0-128-15,0 0 128 0,0 0-128 16,0 0 128-16,0 0-128 0,0 0 192 0,0 0-64 0,-14 0 0 0,-3 1 0 15,-1 1 64-15,-5 0 16 0,-3-1 0 0,-6 2 0 16,-6 0-208-16,-5 2 0 0,-6-2 0 0,2 0 0 16,0 1 0-16,0 0 0 0,0-1 0 0,1 0 0 15,1 1 0-15,1-3 0 0,1 0 0 0,1-1 0 16,0-1 0-16,4 0 0 0,1-3 0 0,4 1 0 16,3 0 0-16,4 0 0 0,7-1 0 0,1 3 0 15,3 0 0-15,4-1 0 0,2 1 0 0,9 1 0 16,0 0-144-16,0 0 144 0,0 0-208 0,0 0 80 15,8 5-192-15,5 3-48 0,7 0 0 0,6-5 0 16,9-1-96 0,7-2-32-16,5-2 0 0,2 0 0 0,2-8-1152 0,2 1-224 15,3-4-48-15,3-1-11904 0</inkml:trace>
  <inkml:trace contextRef="#ctx0" brushRef="#br0" timeOffset="8471.84">14646 10693 17503 0,'-6'-22'768'0,"0"10"176"0,-1-5-752 0,0 2-192 0,1 3 0 0,4 1 0 16,-1-3 2160-16,0 3 400 0,0 0 64 0,0 2 32 15,3 9-1744-15,-5-5-336 0,0 0-80 0,5 5-16 0,0 0-96 0,0 0 0 16,-5 9-16-16,-1 6 0 15,0 4-368-15,3 6 0 0,-1 4 0 0,0 8 0 0,-2 3 432 0,-1 7 16 16,0 6 0-16,-1 4 0 0,0 8 256 0,1-2 48 16,-2 2 16-16,1-5 0 0,1-3-176 0,-1 0-16 15,2-4-16-15,-1-4 0 0,2-2-224 0,1 0-32 16,2-5-16-16,-1-4 0 0,1 1-160 0,-1-4-128 16,1-4 144-16,0 0-144 0,1-6 0 0,0 5 0 15,0-6 0-15,1-3 0 16,-2-2-320-16,1-2-144 0,1-3-48 15,0 0 0-15,-1-4-1728 0,1 0-336 0,0-10-80 0,0 0-10672 0</inkml:trace>
  <inkml:trace contextRef="#ctx0" brushRef="#br0" timeOffset="8748.06">13778 11917 25791 0,'0'0'2304'0,"-4"-6"-1856"0,4 6-448 0,0 0 0 15,0 0 2208-15,13-8 352 0,2 4 64 0,5 3 0 16,3 0-2112-16,9 1-512 0,2 0 0 0,9 0 0 16,4 0 352-16,9 0 0 0,8-2 0 0,3 2 0 15,-1 0-224-15,4 0-128 0,1-3 160 0,7-1-160 16,1 1 0-16,1-1 0 0,-1 1-128 0,-2-1 128 15,-2-3-384-15,0 2 16 0,-2 1 16 0,-1 1 0 16,-1-2-432 0,-6 2-96-16,-6 0-16 0,-6 2 0 0,-8 1-1168 15,-6 3-240-15,-6-1-64 0</inkml:trace>
  <inkml:trace contextRef="#ctx0" brushRef="#br0" timeOffset="9437.65">14451 12563 28559 0,'-3'-8'2544'0,"-1"-3"-2032"0,0 2-512 0,4 9 0 16,0 0 832-16,0 0 64 0,0 0 0 0,0 0 16 15,0 0-784-15,-3 16-128 0,3 5 0 0,-2 3 0 16,2 6-144-16,-3 3 144 0,1 4 0 0,-2 4 0 16,-1 2-192-16,0 3 192 0,-2-3-192 0,2 3 192 15,-1-4 704-15,2-3 256 0,3-1 64 0,1-6 0 16,2-4-672-16,2-4-128 0,5-4-32 0,0-4 0 15,5-5-704 1,0-3-128-16,1-3-48 0,3-6 0 0,2-6 944 0,5-2 192 0,1-5 48 0,4-3 0 0,0-11-176 16,2-2-48-16,2-1 0 0,0-2 0 0,-2-3-272 15,-3 0 128-15,-3 1-128 0,-2 2 0 0,-1 3 144 0,-3 4-144 16,-1 4 0-16,-2 6 144 0,-3 4-144 0,-1 5 0 16,-3 1 0-16,-10 6 0 0,11-3 0 0,-11 3-144 15,10 9 144-15,-3 3-208 0,-2 6 0 16,-3 5 0-16,1 6 0 0,-3 3 0 0,-3 10 80 0,2 1 128 15,-3 7-208-15,-2 2 80 0,-3 2 128 0,-2 6 0 16,-3 4-144-16,-3 1 144 0,-2 3 0 0,-3 3 0 16,-2 3 160-16,-4 2-160 0,-2-3 320 0,-5-1-64 0,-3-3 0 15,-2-4 0-15,-4-3 128 0,2-3 32 0,3-5 0 16,1-3 0-16,1-8-144 0,1-3-16 0,3-9-16 16,3-1 0-16,1-9-112 0,2-4 0 0,2-3-128 15,2-9 192-15,0-3-192 0,1-4 128 16,2-7-128-16,-4-9 0 0,0-7 0 0,2-12-160 15,7-13 0-15,4-6 0 0,5-2-160 0,9-4-16 16,8 1-16-16,8 5 0 0,8 4 160 0,1 1 16 0,5 2 16 0,2 6 0 16,4 6 416-16,3 4 96 0,2 7 16 0,7 4 0 15,5 11-96-15,6 3-16 0,8 5 0 0,1 8 0 16,0 6-256-16,4 6 0 0,2 4 0 0,4 8 0 16,5 5-256-16,1 4-96 0,-2 1-32 0,0 6-10784 15,-5 0-2160-15</inkml:trace>
  <inkml:trace contextRef="#ctx0" brushRef="#br0" timeOffset="10763.12">17381 11883 23039 0,'-21'-16'1024'0,"8"9"192"0,-1 0-960 0,-1 2-256 0,2 4 0 0,2 5 0 15,0 3 688-15,3 5 80 0,1 6 32 0,1 7 0 0,-3 6-672 0,3 0-128 16,3 6 0-16,1 4 0 0,-1-3 0 0,3-4 0 15,1-3 0-15,3-1 160 0,-3 0-160 0,3-5 0 16,-1 2 0-16,1-6 0 0,-1 1-160 0,2-3-64 16,3-2-16-16,0-3 0 15,-8-14-832-15,3 7-160 0,-3-7-48 0</inkml:trace>
  <inkml:trace contextRef="#ctx0" brushRef="#br0" timeOffset="10948.64">17305 11545 28559 0,'-14'-25'2544'0,"5"11"-2032"0,-2-1-512 0,2 5 0 16,1 2 768-16,8 8 64 0,0 0 16 0,0 0 0 16,0 0-720-16,0 0-128 0,0 0 0 0,8 8 0 31,-8-8-592-31,13 10-48 0,2 3 0 0,1 2-8288 0,1-1-1664 0</inkml:trace>
  <inkml:trace contextRef="#ctx0" brushRef="#br0" timeOffset="11305.76">18613 11545 25167 0,'-18'-12'1104'0,"6"6"240"0,-2 2-1072 0,-3 3-272 0,-2 2 0 0,-3 1 0 0,-2 1 192 0,-2 6-32 16,-6 1 0-16,-3 3 0 0,-1 1-160 0,-1 2 160 15,1 0-160-15,4-2 160 0,4 2-160 0,6 1 0 16,0-1 0-16,4 1 0 0,3-2 0 0,5 1 0 16,1 1 0-16,6-1 0 0,3-2 0 0,5-1-176 0,5 1 48 15,4 1 0-15,4 3 128 0,4-1 0 0,3-1-144 0,6 2 144 16,1 1 0-16,3 0 288 0,2 0-48 15,-1 3-16-15,-3 1 160 0,-5-2 16 0,-2-3 16 16,-3 0 0-16,-4 0-32 0,-3-1 0 0,-5 3 0 16,-3-5 0-16,-6-4-16 0,-3 4-16 15,-5 1 0-15,-8-2 0 0,-7 0 224 0,-8 2 32 0,-10 1 16 0,-7-2 0 16,-6 2-480-16,0-1-144 0,1 1 0 0,2-3 0 31,2-2-1296-31,5 0-368 0,4-2-80 0</inkml:trace>
  <inkml:trace contextRef="#ctx0" brushRef="#br0" timeOffset="11733.18">21504 11431 10127 0,'-27'-16'896'0,"7"4"-704"16,-6 2-192-16,1-1 0 0,1 2 3792 0,1 3 736 0,0 2 144 16,1 2 16-16,1 2-3632 0,-2 3-736 0,-1 1-128 0,-2 5-48 15,1 1 0-15,-6 5 0 0,1 4 0 0,-5 7 0 16,-3 2-144-16,-1 2 0 0,-1 4 0 0,2 1 128 16,3 0-128-16,0 2 192 0,6-2-192 15,4 1 192-15,3 1 32 0,6 3 16 16,4-2 0-16,5-1 0 0,4-3-240 0,4-1 128 0,4-1-128 0,6-6 0 15,1-1 0-15,7-5-336 0,4 0 48 0,8-2 16 16,6-4-1360 0,8-6-272-16</inkml:trace>
  <inkml:trace contextRef="#ctx0" brushRef="#br0" timeOffset="12065.33">22050 11461 29423 0,'-24'-14'1296'0,"6"10"288"0,-6 4-1264 0,-1 4-320 0,-2 3 0 0,-1 7 0 0,0 5 0 0,-2 5-144 15,-2 4 16-15,1 4 0 0,1 4 128 0,2-1 0 16,4 1 0-16,3 1 0 0,6 1 0 0,5 0 0 16,4-4 0-16,4-2 0 0,6-6-272 0,5-5 16 15,1-4 16-15,7-5 0 0,3-4 48 0,5-4 16 16,6-9 0-16,2-3 0 0,3-3 320 0,0-2 64 15,3-3 16-15,0-6 0 0,-3 0 144 0,-3-1 16 0,-4 2 16 16,-4-3 0-16,-3 1 240 0,-4 2 64 0,-6 2 0 0,-3 0 0 16,-4 0-32-16,-2 4 0 15,-4 0 0-15,-2 1 0 0,-1-1-288 0,-3 3-48 0,-4-1-16 0,0 7 0 16,-3-3-320-16,-4 5 0 16,-2 3 0-16,-3 4-192 15,-2 2-400-15,-1 1-96 0,0-2-16 0,3 3 0 16,2 4-1728-16,5-2-368 0</inkml:trace>
  <inkml:trace contextRef="#ctx0" brushRef="#br0" timeOffset="12393.97">22735 11522 25791 0,'-7'6'2304'0,"-2"4"-1856"0,0 3-448 0,0 3 0 0,-1 3 1040 0,1-1 112 16,3-2 32-16,-1-3 0 0,1 0-624 0,1-4-128 15,0 0-32-15,5-9 0 0,0 0-160 0,0 0-48 16,0 0 0-16,0 0 0 0,0 0-48 0,4-10-16 16,1-2 0-16,1-3 0 0,0-3-128 0,3 1 0 15,0-3 0-15,1 3-176 0,0-1 176 0,2 1 0 16,-2 5 0-16,0 5 0 0,0 5 0 0,1 3 176 16,-11-1-48-16,11 14 0 0,-1 5-128 0,-1 4 0 15,-3 6 0-15,1 2 0 0,-3 4-144 0,-1 3 144 16,0 2 0-16,-2-1 0 0,2-1 0 0,-3-3 0 15,0-10 0-15,0 2 0 0,0-7-128 0,2-3 128 0,-2-17 0 16,7 7 0-16,2 1 0 0,-1-6 0 0,4-5 0 16,3-6 0-1,0-5-304-15,4-3-96 0,4-4-32 0,3-2 0 16,3-1-2288-16,0-6-464 0</inkml:trace>
  <inkml:trace contextRef="#ctx0" brushRef="#br0" timeOffset="12679.84">23728 10488 29487 0,'0'0'2624'0,"-8"9"-2112"0,3 5-512 0,-1 13 0 0,2 14 640 0,2 7 0 16,-1 1 16-16,1 9 0 0,-1 1-336 0,0 10-80 16,1 5-16-16,-1 1 0 0,1-4-224 0,-2 4 176 15,-1 0-176-15,1-3 160 0,0-1-160 0,1-7 0 16,-3-4 0-16,0-7-176 16,0-5-656-16,-2-3-144 0,-1-8-32 15,-1-5-8080-15,0-7-1600 0</inkml:trace>
  <inkml:trace contextRef="#ctx0" brushRef="#br0" timeOffset="12839.52">23302 11336 28559 0,'7'-13'2544'0,"2"2"-2032"0,3 3-512 0,10 3 0 16,11 1 1984-16,11 4 288 0,12 2 64 0,10 0 16 15,9-1-1984-15,4 2-368 0,8-2-128 0,9 1 0 31,10-2-1600-31,-1 0-304 0,-2-4-64 0,-5-5-16 0</inkml:trace>
  <inkml:trace contextRef="#ctx0" brushRef="#br0" timeOffset="13112.06">25688 11323 25791 0,'-9'-15'1152'15,"4"7"224"-15,-4 1-1104 0,-1 8-272 0,-1 12 0 0,-1 7 0 0,0 8 2432 0,0 1 416 16,1 4 96-16,-3 4 0 0,-2 1-2448 0,1 2-496 15,0-2 0-15,0 1-208 16,1-2-1360-16,0-1-272 0,0-2-48 0,0-8-7632 16,4-7-1520-16</inkml:trace>
  <inkml:trace contextRef="#ctx0" brushRef="#br0" timeOffset="13311.04">25294 10615 40895 0,'-5'-52'1808'0,"1"22"368"0,2-2-1728 0,-1 9-448 0,-1 5 0 0,3 6 0 15,2 1 0-15,-1 11 0 0,0 0 0 0,0 0 0 32,0 0-320-32,0 0-80 0,10 0-32 0,-10 0 0 15,12 2-1808-15,-1 1-352 0,1 1-80 0,-1-2-12096 0</inkml:trace>
  <inkml:trace contextRef="#ctx0" brushRef="#br0" timeOffset="13655.85">27460 10399 32879 0,'4'-29'1456'0,"-2"11"304"0,0 0-1408 0,-2 1-352 16,2 0 0-16,-6 2 0 0,-1 0 144 0,-2 2-144 16,-5 1 192-16,-4 0-192 0,-7 2 0 0,-6 1 0 15,-6 1 0-15,-4 4-144 0,-4 2 16 0,-3 2 0 16,-1 4 0-16,1 4 0 0,-2 4 128 0,1 4 0 16,-3 10 0-16,1 1 0 0,-2 3 0 0,-3 8 0 15,0 8 0-15,2 6 0 0,2 5 0 0,4 6 0 16,3 3 0-16,8 4 0 0,5-2 0 0,7-2 128 15,3 2-128-15,7-1 0 0,4-1 0 0,6-4 144 16,1 2-144-16,5-2 0 0,1 2 0 0,1-3 0 16,0 4 0-16,1-7 0 15,1 2-512-15,-4-4-64 0,3-5-16 0,-1-3 0 16,-2 0-1952-16,0-8-384 0,0 9-80 0,-2-23 0 0</inkml:trace>
  <inkml:trace contextRef="#ctx0" brushRef="#br0" timeOffset="13812.41">26132 11239 37775 0,'16'-29'3360'0,"-3"13"-2688"0,2 0-544 0,9 4-128 0,9 7 128 0,7-2-128 16,4 3 192-16,5 3-64 0,3 4-272 0,4 4-64 16,3 0-16-16,5 4 0 15,2 1-1536-15,-1 0-304 0,-4 0-64 16</inkml:trace>
  <inkml:trace contextRef="#ctx0" brushRef="#br0" timeOffset="14675.95">28534 10910 22111 0,'-11'-28'976'0,"7"8"208"0,0-4-944 0,2-2-240 16,-1 4 0-16,3 1 0 0,0 3 1264 0,1 2 208 16,1 2 32-16,0 5 16 0,-2 9-656 0,0 0-128 15,0 0-32-15,0 0 0 0,0 0-496 0,3 20-208 16,-3 8 176-16,0 8-176 0,-2 6 0 0,2 4 0 15,0 6 0-15,0 2-160 0,0 1 160 0,4 3 0 16,1 0 0-16,2-2 0 0,0-3 0 0,2-5 0 16,1-7 0-16,2-5 0 0,-1-11 0 0,4-5 0 0,-1-10 0 15,6-6 0-15,1-6 128 0,5-7 64 0,3-9 16 0,6-9 0 16,6-6 112-16,1-5 0 16,1-4 16-16,-1-2 0 0,-4 1-192 0,-3-5-144 0,-6 1 192 0,-1-1-192 15,-3 1 128-15,-2 5-128 0,-3 2 0 16,0 5 0-16,-4 3 0 0,-3 8 0 0,-3 6 0 0,-2 7 0 15,-2 5 144-15,-6 6-16 0,0 0-128 0,2 19 192 0,-2 6-192 16,-1 13 0-16,-3 11 0 0,-2 8 0 0,-2 9 0 16,0 5 0-16,-1 3 0 0,-4 6-160 0,-2 2 160 15,-3 6 0-15,-5 2 0 0,1 4 0 0,-4 4 0 0,-4 0 0 16,-4 5 0-16,-1-6 0 0,-4-2 0 0,1-5 0 16,0-7 128-16,3-4-128 0,-1-5 384 0,2-12 16 15,1-8 0-15,3-10 0 0,5-13 0 16,3-8 0-16,2-5 0 0,2-12 0 0,3-4 16 0,2-6 0 15,2-9 0-15,-1-5 0 0,2-6-16 0,3-7 0 16,0-10 0-16,6-7 0 0,1-7-400 0,4-2-176 16,5-1 16-16,5 1 0 15,3 3-432-15,8 4-96 0,3 3-16 0,3 6 0 0,5 3 384 16,2 4 64-16,5 1 0 0,3 9 16 0,2 2-80 0,1 9 0 16,-2 4-16-16,-2 3-9760 15,-1 5-1936-15</inkml:trace>
  <inkml:trace contextRef="#ctx0" brushRef="#br0" timeOffset="15007.15">29829 10904 34559 0,'-3'-18'1536'0,"6"10"304"0,-3 8-1472 0,9-2-368 0,5 1 0 0,8 2 0 0,6 0 0 0,9 4 144 15,6 2-144-15,7-1 0 0,3 3 224 0,5 0-64 16,2 0-16-16,8 2 0 0,3 3-336 0,0-5-80 15,-1 1-16-15,-5-3 0 16,-6-1-624-16,-4-1-128 0,-5 4-32 0,-7 0-8416 16,-6 0-1696-16</inkml:trace>
  <inkml:trace contextRef="#ctx0" brushRef="#br0" timeOffset="15224.8">29917 11382 35935 0,'3'-14'1600'0,"1"6"320"0,-1 2-1536 0,5 0-384 0,7 3 0 0,6 2 0 16,4 1 320-16,6 0 0 0,0 0 0 0,9 0 0 16,2-2-320-16,6 1 0 0,5 0-192 0,7-3 64 31,5-1-416-31,2-1-80 0,1-1-16 0,-1-2 0 15,0 3-288-15,-1-3-64 0,1 3-16 0,0-3 0 0,2 4-688 0,-6 1-144 16,-6-1-16-16</inkml:trace>
  <inkml:trace contextRef="#ctx0" brushRef="#br0" timeOffset="15744.42">30513 10195 5519 0,'-6'-25'240'0,"5"12"64"0,-3-5-304 0,0 4 0 0,0 2 0 0,-1 6 0 15,5 6 4112-15,0 0 768 0,0 0 160 0,0 0 16 16,-9 4-3504-16,0 8-704 0,-1 5-144 0,-1 6-16 16,-4 11-304-16,-2 8-48 0,2 6-16 0,-2 8 0 0,-1 7 496 0,1 3 80 15,-2 5 32-15,0 6 0 0,-3 2-288 0,-1 5-64 16,-1-1-16-16,0-1 0 0,0 1-240 16,1-4-32-16,0-5-16 0,2-5 0 0,2-6-272 0,3-7 0 15,3-11 128-15,3-1-128 0,1-5 0 0,3-6 0 16,2-5 128-16,0-4-128 0,2-5 0 15,0-1 0-15,4-7-176 0,0 2 176 16,2-5-1712-16,-4-8-224 0,10 6-48 0,0-6-6768 16,3-5-1344-16</inkml:trace>
  <inkml:trace contextRef="#ctx0" brushRef="#br0" timeOffset="16147.15">31837 10230 33167 0,'0'-15'2944'0,"-2"4"-2352"0,2 11-464 0,0 0-128 31,-7-2-400-31,-2 6-112 0,-3 8 0 0,-4 7-16 0,-7 5 272 0,-2 9 48 0,-9 10 16 0,-2 8 0 15,-6 9 192-15,-3 7 0 0,-2 8 0 0,0 4 160 16,-1 6-160-16,2 4 0 0,3 2 0 0,5 2 0 16,3-4 0-16,9-7 0 0,8-13 0 0,9-10 0 15,9-10 0-15,8-9 0 0,4-5 0 0,9-4 0 0,5-11 368 0,6-4 80 16,4-6 32-16,9-8 0 0,10-6 192 0,5-6 32 16,2-13 16-16,3-3 0 0,1-7-336 15,0-4-64-15,-1-8 0 0,-1 0-16 0,-3-6 80 0,-4-4 0 16,-6-2 16-16,-3-7 0 0,-9-6 464 0,-6 4 96 15,-7 0 0-15,-8 1 16 0,-8 2-464 0,-8 3-80 16,-7 7-32-16,-4 8 0 0,-8 10-160 16,-11 2-48-16,-8 3 0 0,-15 6 0 0,-14 5-384 15,-15 10-96-15,-10 5-16 0,-12 11 0 16,-10 3-2640-16,-6 10-544 0</inkml:trace>
  <inkml:trace contextRef="#ctx0" brushRef="#br0" timeOffset="18567.8">23326 13498 23039 0,'-15'-21'1024'0,"5"10"192"0,0-1-960 0,1 4-256 0,0 0 0 16,3 3 0-16,-1 3 464 0,7 2 48 0,0 0 16 0,-9 1 0 15,9-1-384-15,0 0-144 0,-10 6 0 0,3 5 144 16,2-3-144-16,-1 4 0 0,0 2 0 0,0 2 128 15,-1 3-128-15,1 3 0 0,0 5 0 0,-2 1-176 16,-1 2 320-16,3 1 64 0,1 2 16 0,2 4 0 16,-3-2 32-16,1 6 16 0,0 1 0 0,0 4 0 15,-2 1-16-15,1 4 0 0,-2 2 0 0,1 4 0 16,-1 0 128-16,0 4 0 0,2 0 16 0,-3 5 0 16,1 6-16-16,2 1 0 0,1 2 0 0,1 7 0 15,0-1-128-15,-5 3-16 0,2 2-16 0,1 3 0 0,0 2-96 16,4-1 0-16,1-1-128 0,-1 1 192 0,0 0-192 0,-1-1 0 15,1 1 128-15,-1-2-128 0,1 0 0 0,-1-2 0 16,1-1 0-16,0 3 0 0,-2-4 128 16,-1 0-128-16,-1-8 0 0,0 0 144 0,3-1-144 0,-1 3 0 15,0-3 0-15,1-3 0 0,-1 1 128 0,0-1-128 16,0 3 0-16,2 3 128 0,-1-2 128 0,2 2 0 16,0 3 16-16,1-1 0 0,-3 4-112 0,3 0-32 15,0 1 0-15,0 3 0 0,-1-1 0 0,1 0-128 16,0 1 192-16,0-4-64 0,0-3-128 0,0 0 0 0,0-3 144 15,0-3-144-15,0-3 0 0,1 1 0 0,-1-2 0 16,0 0 128-16,0-2-128 0,0-2 0 0,0-2 0 16,3-5 0-16,-2-2 0 0,0-2 128 15,-1-4-128-15,0-2 0 0,0-1 0 0,0-6 0 0,-1-2 0 0,1-1 0 16,1-5-176-16,0-1-96 0,-1-1-32 0,2-2 0 31,-1-3-448-31,0-4-80 0,1-2-32 0,0-3-8544 16,2 0-1696-16</inkml:trace>
  <inkml:trace contextRef="#ctx0" brushRef="#br0" timeOffset="19754.8">17736 17081 4607 0,'0'0'400'16,"-5"-5"-400"-16,-4-2 0 0,3 0 0 0,2 2 2832 0,4 5 496 15,-5-7 80-15,5 7 32 0,0 0-2032 0,0 0-416 16,0-6-80-16,0 6-16 0,0 0-256 0,0 0-48 15,4-8-16-15,-4 8 0 0,7-7-224 0,3 3-48 16,2 1-16-16,1 1 0 0,1 0-32 0,1 2-16 0,3 0 0 0,3 4 0 16,5-1-32-16,2 0 0 0,0 1 0 0,2 2 0 15,2-2-16-15,3 0-16 16,4 2 0-16,2 2 0 0,3-6 0 0,5 2 0 16,2 1 0-16,6-1 0 0,4-4 80 0,0 0 32 0,-2 0 0 0,3 0 0 15,2 0 32-15,4 0 16 0,5 0 0 0,2 0 0 16,2-1-16-16,2-2 0 0,0 6 0 15,4-3 0-15,3-3-80 0,4 2-32 0,8 2 0 0,3-2 0 16,-2 0-208-16,9-2 128 0,7-1-128 0,1 2 0 16,0-5 0-16,6 1 128 0,9 0-128 0,0-3 0 15,-3 1 0-15,7-2 0 0,7 0-144 0,0-3 144 16,-4 0-256-16,4 3 64 0,6 0 0 0,-2 5 0 16,-1-4 192-16,-2 3-176 0,1 2 176 0,0 1-160 15,0 1 160-15,-2 2-128 0,-4 2 128 0,1 1-128 16,6 1 128-16,-7 1 0 0,2-1 0 0,4 2 0 15,6-1 0-15,-6 4 0 0,1-3 0 0,4 7 0 0,5-5 0 16,0 3 0-16,-3-2 0 0,3 2 0 0,0-3 0 0,3 1 0 16,3-3 0-16,-2 3-128 0,-7-4-64 15,3 3 0-15,4 1 0 0,-5-3 0 0,-6 3 32 0,0-4 0 16,7 3 0-16,-4 1 0 0,1-3 160 0,-5 3-192 16,1-5 192-16,-1 3-192 0,4 3 16 0,-4-1 0 15,-4-1 0-15,6 0 0 0,-1 2 16 0,-2 0 0 16,-9-1 0-16,4-2 0 0,5 1 160 15,-7-3-192-15,-8-1 192 0,1-1-192 0,4 0 192 0,-4 0 0 16,-9-3 0-16,1 1 0 0,3 2 0 0,-5-1 0 16,-6-3 0-16,0 2 0 0,-1 4 192 0,-1-1-48 15,0-3 0-15,-3 2 0 0,-6 0 128 0,-1 0 32 0,4 1 0 16,-8 0 0-16,-7-4-96 0,-1 2-16 0,-6 2 0 0,-1 1 0 16,0-2 64-16,-8 2 0 0,-7-4 0 0,-3 2 0 15,-9-2-16-15,-4 3 0 0,-4 0 0 16,-6 3 0-16,-3-2-240 0,-3 4 0 0,-4-1 0 0,-3 2-160 31,-4-2-224-31,-4 3-32 0,-4-2-16 0,-6 4 0 16,-4 2-1360-16,-4 0-256 0,-9 8-64 0,-12-8-16 0</inkml:trace>
  <inkml:trace contextRef="#ctx0" brushRef="#br1" timeOffset="27557.22">18378 16704 31391 0,'-8'5'2784'0,"-6"6"-2224"0,-1-1-560 0,-5 4 0 0,-4 2 128 0,-6 2-128 0,-1-1 0 0,-5 4 0 15,-1 0 0-15,-4 3 128 0,-2-2-128 0,-1 2 0 16,-3 2 192-16,-5-4-64 0,-6 1 0 0,-1-2-128 16,-2 0 304-16,1-2-48 0,3-1-16 0,1 0 0 15,1-2-112-15,4-3 0 0,3-1-128 0,2 0 192 16,4-2 112-16,3 3 16 0,2-4 0 0,6 0 0 16,5-3-48-16,4 5 0 0,4-4 0 0,7 2 0 15,2-3-272-15,4 5 0 0,2-3 0 0,3-8 0 16,5 12 0-16,6-3 0 0,1 2 0 0,6-2 0 15,8 0 0-15,4-4 0 0,6-1 0 0,3-2 0 16,2 1 0-16,2-3 0 0,1-1 0 0,3-1 0 0,2 2 0 16,0 2 0-16,3 2 0 0,6-4 0 15,4-3 128-15,-1-2-128 0,-4 0 144 0,-2 1-144 0,-2-1 0 16,-3-1 0-16,-2 1 0 0,-2 3-160 16,-3 1-256-16,-2 0-48 0,-3-1-16 15,-3 1 0-15,-1 0-1936 0,-7 1-384 0,-2 0-80 16</inkml:trace>
  <inkml:trace contextRef="#ctx0" brushRef="#br1" timeOffset="28319.71">17510 17097 27519 0,'-5'-13'1216'0,"5"13"256"0,-2-7-1168 0,6-1-304 16,3 1 0-16,3 2 0 0,4-1 288 0,4 2 0 0,1 1 0 0,5 0 0 16,2-2 16-16,6 2 0 0,6 0 0 0,8 1 0 15,7-1 112-15,2 1 32 0,-1-3 0 0,0 1 0 16,6-1-192-16,1-2-48 0,1-1 0 0,8 1 0 16,5-3 112-16,1 1 32 0,-1-2 0 0,0 3 0 15,4-2 160-15,3 4 16 0,3-3 16 0,-1 5 0 16,0 0 112-16,-3 2 32 0,-1-2 0 0,3 2 0 15,2 1-112-15,1 1-32 0,1 0 0 0,0 0 0 16,-2 1-160-16,6 2-16 0,2 3-16 0,2-3 0 16,1 1-144-16,2-2-16 0,0-1-16 0,5-1 0 15,5 0-176-15,-1-1 0 0,-3 1 144 0,3-2-144 0,2-2 0 0,2 0 0 16,-2-4 0-16,1 2 128 0,-1 2-128 0,4-5 0 16,5 3 128-16,-2-3-128 0,0 0 192 15,3 3-16-15,4-3-16 0,-1 1 0 0,-2-2-160 0,7 5 128 16,1-4-128-16,-2 2 128 0,-4-5 0 15,4 6-128-15,4 1 192 0,-2-3-64 0,-5 2-128 0,4-2 160 16,4 2-160-16,-2 3 160 0,-7-2-16 0,2 1 0 16,6 2 0-16,-5-1 0 0,-6 1-144 0,4 0 0 15,3 1 0-15,-1 0 0 0,-4 0 0 0,1 1 0 16,2 2 0-16,1-2 0 0,-4-1 0 0,1 3 0 16,0 2 128-16,1 0-128 0,1-1 0 0,-2 2 0 15,-1 1 0-15,1 3 0 0,4-3 0 0,-3 1 0 0,-3 0 0 16,2-2 0-16,2 7 0 0,-4-5 0 0,-6 4 0 15,-1-4 0-15,3 3 0 0,-3-2 0 0,-3 3 0 0,-1-2 0 16,0 1 0-16,-1-2 0 0,-1 2 0 0,-1-1 0 16,-3 3 0-16,2-4 0 0,4 3 0 0,-2-2 0 15,-4 1 0-15,-1 1 0 0,1-2 0 0,0 3 0 16,-2-5 0-16,-3 2 128 0,-2-4-128 0,0 1 0 16,-2 1 0-16,0-3 0 0,0-2 128 0,-2 2-128 15,-3-1 0-15,1 0 0 0,4 0 0 0,-2-1 0 16,-2 0 0-16,-2-1 0 0,-2-1 144 0,1 1-144 15,-1 1 144-15,-1-1-144 0,-2-1 192 0,-2 0-192 16,-6 0 240-16,0 0-64 0,-4-1-16 0,2-1 0 16,-1-2-160-16,-4 4 0 0,-7 0 0 0,-4 0-176 15,-1 0 176-15,-5 0 0 0,-2 0 0 0,-1 2 0 16,-4 0 0-16,-2 1-160 0,-3 2 160 0,-3-1 0 0,-6-2-416 16,-4 2 32-16,-5 0 0 0,-6 0 0 15,-2-4-1664-15,-13 0-336 0,0 0-64 0,0 0-8992 16,0 0-1792-16</inkml:trace>
  <inkml:trace contextRef="#ctx0" brushRef="#br1" timeOffset="28656.64">30662 16094 38751 0,'6'-27'1728'0,"2"12"336"0,0-3-1648 0,3 4-416 0,4 0 0 0,7 4 0 16,6 6 0-16,4 3 0 0,2 3-224 0,8 2 80 15,8 5-160-15,2 4-16 0,2 3-16 0,4 7 0 16,0 0 336-16,3 6 0 0,1 3 0 0,4 1 0 16,2 3 0-16,0-1 0 0,2 1 0 0,-4 7 128 15,-3-1 128-15,-2 4 32 0,-9-3 0 0,-1 7 0 16,-7 0-16-16,-3 4 0 0,-6 0 0 0,-3 0 0 15,-5-1 32-15,-9 1 0 0,-8 0 0 0,-8 1 0 16,-5 1-32-16,-11 0 0 0,-12 0 0 0,-4-2 0 16,-6-2-80-16,-10-1-32 0,-10 1 0 0,-12-7 0 15,-12-2-160-15,-14-5-176 0,-12-1 48 0,-11-5 0 16,-12-8-2448-16,-13-1-496 16</inkml:trace>
  <inkml:trace contextRef="#ctx0" brushRef="#br1" timeOffset="29721.08">12546 16826 27647 0,'-6'-5'2448'0,"-1"0"-1952"0,0 1-496 0,0 0 0 16,2-1 880-16,3 1 80 0,0 2 0 0,1-1 16 16,-1 3-704-16,2 0-144 0,0 0-128 0,0 0 192 15,0 0-16-15,0 0 0 0,0 5 0 0,-3 3 0 16,3-2-176-16,3 6 0 0,-6-1 0 0,6 6 0 15,-2 4 0-15,3 6 0 0,-1 5 0 0,4 3 0 16,-2 5 0-16,4 2 0 0,-2 5 0 0,2-2 128 16,2 1 48-16,0-4 0 0,2-4 0 0,1-5 0 15,3-5-176-15,3-6 128 0,-1-4-128 0,0-4 128 16,0-8 32-16,1-4 0 0,2-3 0 0,-1-3 0 0,2-2 160 16,1-7 48-16,0-3 0 0,2-2 0 15,1-5-48-15,1-5 0 0,2-1 0 0,2-7 0 0,1-8-320 0,2 2 0 16,4-3 0-16,-4 3 128 0,-2-3-128 0,-2 1-160 15,-3-1 160-15,-3 3-208 0,-1 2 208 16,-2 6 0-16,-2 5 0 0,-2 6 0 0,-3 6 0 0,-1 6 0 16,-2 7 0-16,-2 8 0 0,-1 6-128 0,-2 9 128 15,-2 10 0-15,-1 7-144 0,-1 5 144 0,-3 10-160 16,-3 2 160-16,-3 8-160 0,-3 6 160 0,-2 6 0 16,-3 4 0-16,-5 5 0 0,-4-2 0 0,-1-1 0 15,-2-8 0-15,-3-4 0 0,-2-6 144 0,-3-4 112 16,-4-5 32-16,-2-1 0 0,-1-4 704 0,0-5 144 15,3-6 16-15,2-4 16 0,2-6-464 0,5-5-80 0,2-7-32 16,3-4 0-16,2-6-336 0,3-4-80 0,3-4-16 16,2-8 0-16,1-2-160 0,4-6 0 15,3-3 144-15,3-9-144 0,4-3-176 0,6-3-96 16,5-3-32-16,6-1 0 16,6 1-144-16,6 3-16 0,3 0-16 15,3 4 0-15,3 1 288 0,6 9 48 0,6 2 16 0,3 8 0 0,-1 1 128 0,2 7-192 0,-2 0 192 0,0 4-192 31,2 2-192-31,-2 4-32 0,1 2-16 0,-1 2 0 16,1 5-2720-16,-5-3-560 0</inkml:trace>
  <inkml:trace contextRef="#ctx0" brushRef="#br1" timeOffset="29985.57">13991 17033 16575 0,'0'0'736'16,"0"0"160"-16,0 0-720 0,0 0-176 0,0 0 0 0,0 0 0 0,0 0 4672 0,9-6 912 16,6 3 176-16,7-1 48 0,6-2-4800 0,5 3-1008 15,8 1 0-15,3-2-256 0,2-1 256 0,1 0 0 16,1 1 0-16,2-2 0 0,-1-2-272 0,2 3 0 15,1-3 0-15,-2 3 0 16,0 1-1232-16,-3 1-240 0,-4 1-48 0,-4 2-7744 0,-7-3-1536 0</inkml:trace>
  <inkml:trace contextRef="#ctx0" brushRef="#br1" timeOffset="30177.51">14242 17291 15663 0,'-13'17'1392'0,"4"-10"-1120"0,0 0-272 0,9-7 0 15,-6 7 4096-15,6-7 768 0,0 0 160 0,4 10 32 16,6 0-3744-16,4-2-736 0,1 1-160 0,4-4-32 16,3 1 48-16,4-2 0 0,4-1 0 0,3-3 0 15,4 0-256-15,3-3-48 0,1-1-128 0,7-2 192 16,3 0-368-16,2-6-80 0,2-2 0 0,1-3-16 16,-5-8-2464-16,-3 0-480 0,16-17-112 0,-15 0 0 0</inkml:trace>
  <inkml:trace contextRef="#ctx0" brushRef="#br1" timeOffset="30536.76">15571 16648 39743 0,'-24'-1'1760'0,"6"3"352"15,-5 2-1680-15,-1 9-432 0,0 7 0 0,-1 5 0 0,-2 7 192 0,2 6-64 16,-1 8 0-16,2 1 0 0,-4 5-128 0,4 4-224 16,2 3 48-16,5 2 16 15,-1 5-288-15,8-5-48 0,2-5-16 0,7-5 0 16,2-4-48-16,4-6-16 0,5-2 0 0,5-8 0 0,6-6 448 0,4-8 128 16,3-4 0-16,5-4 0 0,3-4 272 0,4-9 176 0,4-8 16 0,3-8 16 15,5-4 224-15,1-5 32 0,4-5 16 16,-4-4 0-16,-3-1 32 0,-4-2 16 0,-6-1 0 15,-6 2 0-15,-4 0-64 0,-7-2-16 0,-6 2 0 0,-7 2 0 16,-4 1-128-16,-7 0-16 0,-5 3-16 0,-6 2 0 16,-4 6-336-16,-6 1-64 0,-3 6-16 0,-10 4 0 15,-8 6-288-15,-13-1-64 0,-12 4-16 0,-10 6 0 16,-7 6-2528 0,-13 5-512-16,-11 7-112 0</inkml:trace>
  <inkml:trace contextRef="#ctx0" brushRef="#br2" timeOffset="36983.33">18529 15749 9215 0,'0'0'816'0,"-7"10"-656"0,0 1-160 0,1-5 0 16,-1 0 1520-16,7-6 272 0,0 0 48 0,0 0 16 15,0 0-832-15,0 0-176 0,0 0-16 0,0 0-16 16,0 0 240-16,0 0 48 0,-3-7 16 0,3-6 0 16,2-2-544-16,2-4-96 0,1-4-32 0,1-5 0 15,5-3-256-15,1-6-48 0,2-6-16 0,4-6 0 16,4-4-128-16,6-5 0 0,2-2 144 0,6-8-144 16,1-6 0-16,7-1 0 0,6-8 0 0,3-1 0 0,-5 2 0 15,2-7 0-15,-2-8 0 0,4 3 0 16,2 1 0-16,3 1 0 0,3 0 0 0,3-2 0 0,2 0 0 15,-1 2 0-15,-6 3 0 0,2 4 0 0,-4 5 0 0,2 0 0 16,1 5 0-16,1 5 0 0,1 5 0 0,-6 3 0 16,-2 4 0-16,-4 6 0 15,-3 3 0-15,-2 7 0 0,-3 3 0 0,-3 6 0 0,-3 5 0 0,-5 9 0 16,-3 7 0-16,-3 1 0 0,-4 7-128 0,-6 5 128 16,-2 4-128-16,-10 9 128 0,-6 6-192 0,-6 5 32 15,-4 8 16-15,-6 13 0 0,-7 6 144 0,-5 8-208 16,-6 10 80-16,-4 7 128 0,-1 12 0 0,-8 10 0 15,-5 5 0-15,-5 12 0 0,-2 10 0 0,0 5 0 16,2 4 144-16,3 1-16 0,3-2 336 0,6-4 80 16,2-7 16-16,4-6 0 0,-2-7 224 0,4-14 48 15,3-8 16-15,5-8 0 0,5-10-128 0,5-8-16 0,6-6-16 0,4-8 0 16,5-6-384-16,6-9-80 0,3-7-16 0,4-8 0 16,1-7-80-16,6-2 0 0,3-7-128 0,7-4 192 15,2-8-192-15,9-7 128 0,5-10-128 16,4-11 0-16,2-10 144 0,7-13-144 0,6-8 128 0,8-11-128 15,6-7 128-15,8-7-128 0,9-6 128 0,2-1-128 16,2-7 0-16,6 0 128 0,5-2-128 0,2 0 0 16,1 0 0-16,-2 4 0 0,-2 4 0 0,2 5 0 15,1 10 0-15,-7 9 0 0,-9 8 0 0,-8 12 0 16,-6 7 0-16,-3 10 0 0,-4 9-176 0,-5 6 176 16,-10 2-176-16,-6 8 176 0,-8 10-208 0,-6 5 80 15,-2 5-80-15,-7 4-16 0,-4 8 0 0,-2 4 0 16,-2 5 96-16,-5 7 128 0,-2 6-208 0,-5 9 80 0,-4 11 128 15,-5 5 0-15,-3 10 0 0,-7 8 0 0,-3 2 0 0,-5 7 0 16,-4 6 0-16,-4 7 0 0,-8 4 0 0,-3 2 0 16,-7-2 128-16,-1 1-128 0,-1 0 336 0,3-7 0 15,4-3 0-15,4-11 0 0,5-8 16 0,7-6 0 16,6-7 0-16,8-12 0 0,5-10-96 0,8-8-32 16,5-8 0-16,6-7 0 0,4-7-96 0,5-8-128 15,5-6 176-15,7-6-176 0,4-8 160 0,14-12-160 16,6-16 128-16,9-11-128 0,6-12 176 0,6-10-48 15,7-8-128-15,10-8 192 0,6-9-192 0,1-6 0 16,1-3 0-16,7-3 0 0,5-6 0 0,2 3 0 16,0 5 0-16,-1 2 0 0,1 1 0 0,0 5 0 15,1 8 0-15,-5 5 0 0,-6 4 0 0,-2 14 0 0,-1 11 0 16,-9 7 0-16,-10 4 0 0,-9 13 0 0,-8 9 0 16,-6 9-160-16,-7 8 160 0,-7 10-208 0,-6 2 80 0,-6 12 128 15,-4 5-272-15,-8 7 64 0,-5 6 16 0,-7 7 0 16,-8 8 192-16,-7 10-176 0,-9 11 176 15,-5 4-160-15,-6 12 160 0,-6 8 0 0,-6 2 0 0,-3 7 0 16,-4 0 0-16,-5 5 0 0,-5 4 0 0,-8 4 0 16,-9-1 0-16,-3-1 176 0,2 3-176 0,4-7 192 15,5-4-192-15,11-10 0 0,6-5 0 0,9-14 128 16,9-9 112-16,8-15 16 0,10-13 0 0,10-11 0 16,6-6-64-16,8-9 0 0,6-9 0 0,10-10 0 15,8-11-192-15,10-12 0 0,10-12 0 0,15-13 0 16,11-12 144-16,6-7-144 0,2-10 128 0,8-5-128 0,11-6 0 15,2-8 0-15,4-4 128 0,6-4-128 0,4-2 0 16,8-2 0-16,-2 0 0 0,5 6 0 0,1 6 0 0,-3 2 0 16,-7 5 0-16,-1 9 0 15,-1 10-192-15,-10 10-32 0,-10 12 0 0,-19 10 0 0,-8 14 80 0,-13 9 16 16,-6 13 0-16,-9 9 0 0,-8 6 128 0,-4 11 0 16,-5 8 0-16,-8 6 0 0,-7 11 0 0,-8 6 0 15,-2 9 0-15,-7 8-128 0,-4 10 128 0,-6 5 0 16,-4-1 0-16,-6 4 0 0,-2 4 0 15,-4-1 0-15,-5-5 0 0,-2 3 128 0,-3-4-128 0,-3 1 0 16,-2-2 128-16,1 2-128 0,3-3 0 0,1-3 0 16,2-3 0-16,5-8 128 0,2-8-128 0,7-9 0 15,8-10 0-15,8-11 0 0,7-5 0 0,8-9 0 0,5-6 0 16,9-13 0-16,9-9 0 0,11-15 0 0,12-13 0 16,18-12 0-16,15-13 0 0,7-12 144 0,2-13-144 0,11-4 0 15,10-5 0-15,2-6 0 0,-1-13 0 0,10 0 0 16,3 1 0-16,1 1 0 0,0 0 0 0,4 5 0 15,4 6-128-15,-7 12 128 0,-8 11 0 0,-10 16-144 16,-10 14-48-16,-18 17-16 0,-18 8 0 0,-16 17 0 16,-15 13 208-16,-10 12 0 0,-8 11 192 0,-10 12-192 15,-8 12 0-15,-8 11 0 0,-8 14 0 0,-3 14 0 16,-4 8 240-16,-7 10-64 0,-5 5-16 0,-6 10 0 16,-6 10-160-16,-4 0 0 0,-6-6 144 0,0-3-144 15,-1-2 0-15,2-10 0 0,2-10 0 0,4-10 0 16,7-14 0-16,7-12 0 0,6-12 0 0,8-10 128 15,7-10-128-15,4-10 176 0,6-4-176 0,4-10 192 16,7-3-192-16,10-10 128 0,9-11-128 0,16-14 128 0,12-16-128 16,16-9 0-16,12-12 0 0,3-6 128 15,-3-8-128-15,6 0 0 0,5 1 0 0,1 2 0 0,-2 6 0 0,-6 4 0 16,-8 1 0-16,-4 13 0 0,-3 6 0 0,-4 8 0 16,-5 2 0-16,-8 8 0 0,-7 6 0 0,-5 8 192 15,-2 8-192-15,-6 8 192 0,-3 6-192 0,-3 8 128 16,-5 5-128-16,-3 8 128 0,-6 9-128 0,-4 10 0 15,-7 7 0-15,-5 11 0 0,-2 6-128 0,-6 10 128 16,-4 4 0-16,-2 4 0 0,-1 0-192 0,-3-8 16 0,3-5 16 16,2-17 0-16,3-10-32 0,2-15-16 15,6-10 0-15,1-9 0 0,6-5 208 0,6-4 0 0,7-10-160 16,8-10 160-16,9-10 0 0,11-15 160 16,9-13-16-16,9-13 0 0,4-4 32 0,13-4 0 0,11-1 0 15,5 1 0-15,2-1-176 0,6 4 0 0,0 13 0 0,2 10 0 16,1 10 0-16,-5 8 160 0,-5 10 16 0,-1 6 0 15,-2 6 160-15,1 11 48 0,-10 11 0 0</inkml:trace>
  <inkml:trace contextRef="#ctx0" brushRef="#br3" timeOffset="43270.57">17667 19818 19343 0,'-16'-14'1728'0,"6"5"-1392"0,-2-6-336 0,2 1 0 0,0 0 304 0,2 1-16 16,2-2 0-16,-2 0 0 0,4-1-144 0,-1 4-16 15,2 3-128-15,0-3 192 0,-1 5 416 0,2-2 80 16,2 2 16-16,0 7 0 0,-3-7 64 0,3 7 32 16,3-12 0-16,0 1 0 0,3-1-384 0,0-4-80 15,4-4-16-15,2-5 0 0,0 1-160 0,5-7-32 16,3-5-128-16,4-7 192 0,4-12-32 0,5-12-16 15,5-13 0-15,3-6 0 0,1-8 112 0,4-3 0 16,0-10 16-16,3-1 0 0,6-3-16 0,6-2-16 16,5 0 0-16,3 4 0 0,0 1-240 0,0 3 0 0,-4 5 0 15,0 8 0-15,0 8 0 0,-1 8 0 0,1 11 0 0,-5 12 0 16,-5 10 0-16,-6 17 0 0,-7 10 0 0,-5 9 0 16,-4 10 0-16,-5 8 0 0,-4 14 0 0,-5 10 0 15,-4 8 176-15,-6 16-176 0,-2 11 192 16,-9 12-192-16,-3 12 384 0,-5 9-48 0,-1 9 0 15,-7 4 0-15,-4-3-208 0,-2 5-128 0,-1-1 160 0,-6-1-160 16,-8-6 0-16,-1 0 128 0,1-3-128 0,0-6 0 16,1-14 272-16,3-8 16 0,5-15 0 0,6-6 0 15,2-14 208-15,7-6 32 0,1-7 16 0,5-10 0 16,4-7-288-16,5-14-64 0,0 0-16 0,0 0 0 16,12-11-176-16,6-8 0 0,5-8 0 0,9-12 128 15,6-12-128-15,8-15 0 0,6-12 144 0,5-7-144 16,-2-5 0-16,6-8 144 0,4 0-144 0,8-5 0 15,7-4 128-15,3 4-128 0,2 4 0 0,-1 8 0 0,-3 3 0 16,0 8 0-16,-3 9 0 0,1 11 0 0,0 9 0 16,-8 10 0-16,-7 7 0 0,-3 11 0 0,-5 8 0 0,-3 12 0 15,-3 10 0-15,-1 9-144 0,-1 10 144 0,0 9 0 16,-9 11 0-16,-3 11-128 0,-3 12 128 0,-7 6 0 16,-3 8-144-16,-1 4 144 0,-4 6 0 0,-4 1 0 15,-3-4 0-15,-1 1 0 0,-6-4 0 0,0 0 0 16,0-1 0-16,-2-8 0 0,2-8 0 0,0-8 0 15,0-10 0-15,6-8 128 0,0-7-128 0,3-4 128 16,2-7-128-16,4-5 128 0,4-9-128 0,7-10 0 16,5-7 0-16,12-12 0 0,11-10 0 0,6-20 192 15,7-14-192-15,6-18 192 0,7-13-192 0,7-3 128 0,5-7-128 16,1-2 128-16,-3-6-128 0,5 2 0 0,4 5 0 16,0 7 0-16,0 7 0 0,-5 7 0 0,-11 8 0 15,1 14 0-15,0 8 0 0,-3 13 0 0,-4 10 0 16,-6 13 0-16,-9 12 0 0,-3 12 0 0,-7 10 0 15,-2 11 0-15,-3 8 0 0,-3 13 0 16,-3 4 0-16,-2 12 0 0,-3 3 0 0,-5 10 0 0,-2 1 0 16,-2 4 0-16,-6 3 0 0,-2 1 0 0,0-1 0 0,-3-5 0 15,-2-2 0-15,0-7 0 0,0-12 0 0,-1-10 0 16,6-12 0-16,1-10 0 0,3-8 0 0,5-10 0 16,5-12-176-16,7-13-16 0,8-14 0 0,4-13 0 15,4-11 192-15,2-9 0 0,4-10-144 0,6-7 144 16,8-3 0-16,2-8-176 0,0-5 176 0,-2 0-128 15,-6 4 128-15,2 7 0 0,3 3 0 0,2 14 0 0,2 10 0 16,-14 14 0-16,-5 11 0 0,-5 15 0 0,-4 8 0 16,0 12 128-16,-3 13-128 0,0 12 176 0,0 10-176 15,-3 11 128-15,-5 7-128 0,-4 10 128 0,-5 8-128 0,-3 10 128 16,-5 8-128-16,-2 3 128 0,-2-2-128 0,-4-4 0 16,-1-4 0-16,1-8 0 0,-3-16 0 15,2-11 0-15,0-10 0 0,4-12 0 0,3-11 0 0,6-13 0 16,4-9 0-16,10-15 0 0,7-17 0 0,8-16 0 15,6-18 0-15,4-10 0 0,3-13 0 0,7-4 0 16,7-5 0-16,-1-1-176 0,1 1 16 0,-3 1 0 16,-3 3 0-16,2 11 0 0,-1 12 160 0,-3 17 0 15,-5 18 0-15,-11 20-128 0,-11 14 128 0,-6 13-128 16,-3 16 128-16,-7 18-128 0,-6 12 128 0,-7 12 0 0,-2 10 0 16,-6 6 128-16,-2 5 0 0,-3 4 0 0,0 3 0 0,1 2 0 15,0-2-128-15,-1-2 0 0,1-7 0 16,1-6 0-16,0-17 0 0,2-12 0 0,2-14 0 0,6-14 0 15,6-12 0-15,8-11 0 0,5-16 0 16,6-17 128-16,0-14-128 0,11-15 144 0,7-9-144 0,10-8 160 16,4-7-160-16,3-5 0 0,2-3-160 0,0 5 160 15,0 3-224-15,4 12 48 0,-2 5 16 0,-2 12 0 16,-2 15 160-16,-9 12 0 0,-7 13 0 0,-1 15 0 16,-1 10 240-16,-1 15 16 0,2 14 16 0,-4 11 0 15,-5 9 96-15,-5 5 16 0,-7 3 0 0,1 6 0 16,1 3 320-16,1-1 64 0,4-2 0 0,2-7 16 15,4-7-128-15,4-11-16 0,4-13-16 0,9-7 0 16,1-11 0-16,15-8 0 0,15-13 0 0,11-12 0 0,7-12-368 0,17-10-64 16,13-11 0-16,7-6-16 15,4-7-960-15,10 1-192 0,9 2-48 16,12-1-18304-16</inkml:trace>
  <inkml:trace contextRef="#ctx0" brushRef="#br0" timeOffset="51253.37">25539 16178 11967 0,'0'0'528'0,"-7"-7"112"0,0-2-512 0,1 0-128 16,1 3 0-16,1 0 0 0,4 6 3056 0,0 0 576 0,0 0 112 0,0 0 32 16,0 0-3024-16,0 0-608 0,0 0-144 0,0 0 0 15,0 0 0-15,-5 14 0 0,1 2 0 0,-1 6 0 16,0 6 336-16,-2 5-16 0,-2 6 0 0,-2 7 0 16,-1 5 128-16,-2 2 0 0,-2 2 16 0,1 6 0 15,-1-1-208-15,0 3-64 0,1-1 0 0,1 1 0 16,-1-5 64-16,1-1 16 0,0-3 0 0,3-3 0 15,-1-3 192-15,3-4 48 0,-2 1 0 0,4-4 0 16,-1-3-160-16,2-4-32 0,0-7 0 0,5-1 0 16,1-5-320-16,1-2-128 0,2-3 0 0,0 0-9616 15,4-4-1920-15</inkml:trace>
  <inkml:trace contextRef="#ctx0" brushRef="#br0" timeOffset="51737.78">25178 17713 2751 0,'-11'-11'128'0,"3"2"16"0,-2 1-144 0,1-3 0 16,3 2 0-16,1-3 0 0,2 2 6112 0,6 1 1184 0,3 0 256 0,7 0 32 16,5-5-6336-16,3 6-1248 0,5-3-288 0,0 5-32 15,1-2 0-15,0 5 0 0,0 0 0 0,0 3 0 16,1 1 320-16,0 3 0 0,-1 6 0 0,1 0 0 16,-2 3 0-16,-1 2 0 0,-5 3 0 0,-1 0 0 15,-2 0 144-15,-4 1-144 0,-5 1 160 0,-1 1-160 16,-6-1 304-16,-1-4-48 0,-4 0 0 0,-1-2 0 15,0-2 288-15,0-1 48 0,-4-1 16 0,3-3 0 16,1 2-144-16,1-4-16 0,4-5-16 0,0 0 0 16,0 0-128-16,0 13-32 0,2-5 0 0,4 2 0 15,1-3-144-15,6 5-128 0,6-2 192 0,1 8-192 16,2 1 160-16,2 3-160 0,1-2 128 0,-2 0-128 16,-5 4 208-16,-3 3-32 0,-3 0-16 0,-7 1 0 0,-5-4 96 15,-8 4 32-15,-6 0 0 0,-7 1 0 0,-12-1 352 16,-12 0 64-16,-10 2 0 0,-4 0 16 0,-6-1-400 15,-2 1-64-15,-3-4-32 0,-5-5 0 16,-3-3-544-16,7-5-96 0,5-7-32 16,10-6-10960-16,10-7-2208 0</inkml:trace>
  <inkml:trace contextRef="#ctx0" brushRef="#br0" timeOffset="52385.07">22512 14190 28559 0,'-14'-18'1264'0,"6"9"272"0,0-4-1232 15,3 1-304-15,0-1 0 0,3 0 0 0,0 2 0 0,2 3 0 16,0 8 0-16,3-11 0 0,-1-1 336 0,1 1-32 16,0-2-16-16,0 4 0 0,2-1-80 0,3 4-16 0,2-3 0 0,3 4 0 15,1 1 16-15,4 1 0 0,3-1 0 0,5 3 0 16,0 0 96-16,8 1 16 0,0 0 0 0,5 0 0 16,10 1-16-16,4 4 0 0,5 0 0 0,9-1 0 15,2 0-16-15,1 1 0 0,-4-1 0 0,2-2 0 16,0 1 32-16,4 1 0 0,1 0 0 0,1-3 0 15,0-2-112-15,-9-2-16 0,-3 3 0 0,-4 0 0 16,-4-1-320-16,-6-1-80 0,-6-1-16 0,-5 0 0 31,-4 3-2944-31,-8-4-592 0,0-8-112 0,-18-1-32 0</inkml:trace>
  <inkml:trace contextRef="#ctx0" brushRef="#br0" timeOffset="52901.51">22475 12985 20271 0,'-10'-26'896'0,"3"12"192"0,0-2-880 0,0-1-208 16,1 2 0-16,2 1 0 0,2 5 1808 0,0 0 320 16,-2 3 64-16,4 6 16 0,0 0-1504 0,0 0-288 15,-7 0-64-15,-5 4-16 0,0 7-192 0,-6 3-144 0,-4 8 192 0,-4 3-192 16,-5 8 208-16,-3 7-64 0,-4 7-16 0,-1 1 0 16,0 5-128-16,-2 4 0 0,-1 1 0 0,1 0 0 15,0 4 352-15,5 1-16 16,4 3 0-16,3-3 0 0,4 1 96 0,4-6 16 0,5 1 0 0,2-7 0 15,4-4-192-15,3-5-16 0,4-4-16 0,3-8 0 16,2 0 0-16,5-8 0 0,1-7 0 0,4 1 0 16,4-3-48-16,3-5-16 0,3-4 0 0,6-7 0 15,5-4-32-15,4-2-128 0,2-4 192 16,3-5-64-16,-1-3-128 0,0-2 128 0,-2 2-128 0,2-5 128 16,-2-1-128-16,-1-3 160 0,-1 0-160 0,-3-3 160 15,-3 3 0-15,-4 3 0 0,-6 1 0 0,-4 3 0 16,-6-1 176-16,-7 4 48 0,-8 1 0 0,-7 2 0 15,-7 2 96-15,-7 5 32 0,-8 3 0 0,-8 6 0 16,-6 6-384-16,-4 4-128 0,-2 8 0 0,-5 2 0 0,-5 3 0 0,3 0-128 16,4 0-16-16,8 2 0 15,6-2-1008-15,8 0-192 0,7-4-32 16,9-1-9520-16,8-3-1904 0</inkml:trace>
  <inkml:trace contextRef="#ctx0" brushRef="#br0" timeOffset="54236.48">25778 14126 20271 0,'-20'-5'1792'0,"5"6"-1424"15,-6 6-368-15,1-2 0 0,1-4 2144 0,0 4 352 0,-1 4 80 0,1-3 16 16,2 1-2112-16,2-4-480 0,-3-1 0 0,3-2 0 16,-2-3 0-16,2-1 240 0,0-5-64 0,-1-3-16 15,3-6 416-15,0-4 96 0,1-1 16 16,3-1 0-16,3-5 16 0,4-6 16 0,4-1 0 0,2-3 0 15,1-6-432-15,4 4-96 0,2 4 0 0,3 1-16 16,3-1-32-16,1 4 0 0,2 2 0 0,3 3 0 16,1-1 48-16,3 6 0 0,-1-1 0 0,1 5 0 15,-1 6 176-15,0 2 32 0,2 1 16 0,-1 7 0 16,-3 6-416-16,1 4 0 0,-3 3 0 0,1 8 0 16,0 9 0-16,-2 1-176 0,-3 5 48 0,-4 2 0 15,-2 6-112-15,-3-1-16 0,-3 0 0 0,-4 0 0 16,-2-3 80-16,-2-4 16 0,-2-3 0 0,-4-2 0 0,-2-1 160 15,-2-4 192-15,-4-4-32 0,0-3-16 0,-2-3 288 16,-1 0 48-16,-1-4 16 0,-3-4 0 16,-4-5-16-16,-1-3 0 0,-1-3 0 0,0-4 0 15,1-2-32-15,1-4-16 0,0-2 0 0,6-3 0 0,4-5-144 0,4 0-32 16,2-4 0-16,5-1 0 0,3-3-256 0,6 1 128 16,3 0-128-16,5 1 0 0,5 0 0 0,4 6 0 15,4-2-192-15,3 4 48 0,2-2 144 16,2 6-160-16,0 3 160 0,1 3-160 0,-1 5 160 0,-1 8-128 15,1 2 128-15,0 12-128 0,1 1 128 0,0 8-192 16,-2 2 192-16,-2 8-192 0,-2 2 192 0,-3 5-208 16,-8 1 80-16,-4 0 128 0,-4 2-336 0,-5-4 48 15,-4-4 16-15,-5-5 0 0,-3 0 272 16,-5-1 0-16,-7-4 0 0,-2-5 0 0,-4-1 192 0,-2-2 32 16,-3 2 16-16,0-8 0 0,0-2 144 0,-2-4 48 0,0-4 0 15,-2-4 0-15,0-6-80 0,4-5-16 0,2-4 0 0,6-3 0 16,3-1-80-16,7-5-32 0,5-1 0 0,6-7 0 15,4-7-224-15,8 0-160 0,6-4 32 0,7 4 0 16,7-4-128-16,3 6 0 0,1 2-16 0,-1 4 0 16,0 3 112-16,1 7 32 0,2 2 0 0,2 7 0 15,-1 8 128-15,3 7 0 0,2 5 0 0,0 8 0 16,1 7-144-16,0 8 144 0,-3 6-160 0,-5 5 160 16,-6 5 0-16,-7 2 0 0,-7 3 0 0,-7 3 0 15,-7-1-320-15,-6-5-64 0,-4 0 0 0,-7-7-16 16,-3-4 400-16,-5-6 0 0,-3-2 0 0,-2-5 0 15,0-2 224-15,-2-2 128 0,-2-4 32 0,2-6 0 0,0-2 32 16,3-5 16-16,2-2 0 0,2-5 0 16,2-5-160-16,5-4-16 0,3-1-16 0,2-5 0 0,2-1-112 15,4-6-128-15,5-2 176 0,5-2-176 0,6-5 0 16,3 1 0-16,5 2-160 0,1 0 160 0,4 5-208 0,0 1 80 16,2 6 128-16,3 4-208 0,2 4 64 0,2 4 16 15,2 8 0-15,0 5 0 0,-2 8 128 0,1 3 0 16,-2 5 0-16,-1 5-128 0,-7 1 128 0,-4 6-160 15,-8 6 160-15,-5 1-160 0,-6-2 160 0,-4 0-208 16,-7-5 80-16,-3-4 128 0,-5-2 0 0,-3-3 0 16,-5-3 0-16,-3-5 0 0,1-2 224 0,-4-4 112 15,1 0 32-15,1-7 0 0,1-5-48 0,-2-4 0 16,-2-5 0-16,1-2 0 0,-2-5-80 0,7 1-32 0,9 0 0 16,2-4 0-16,1-3-208 0,5-1 0 15,3 0-192-15,5 0 192 0,2 3 0 0,6 0 144 0,2 6 16 16,5 4 0-16,3 4-160 0,1 1 0 0,2 3-160 15,2 6 160 1,1 3-960-16,3 5-80 0,2 3-32 0,0 6-12096 0,-1 5-2416 0</inkml:trace>
  <inkml:trace contextRef="#ctx0" brushRef="#br0" timeOffset="61894.75">8839 3767 911 0,'0'0'0'0,"0"0"0"0,0 0 0 0,0 0 0 0,0 0 0 0</inkml:trace>
  <inkml:trace contextRef="#ctx0" brushRef="#br4" timeOffset="67661.17">8599 3050 25567 0,'-10'-13'1136'0,"10"13"224"0,-1-9-1088 0,1 9-272 0,0 0 0 0,0 0 0 0,-4-10 528 0,4 10 48 15,0 0 16-15,0 0 0 0,0 0-16 0,0 0 0 16,0 0 0-16,0 0 0 0,0 0-320 0,0 12-80 16,2 2-16-16,0 2 0 0,-4 4 128 0,1 5 32 15,0 5 0-15,-3 6 0 0,-2 4-80 0,-4 9-16 16,-2 3 0-16,-4 2 0 0,0 2-64 0,0 2-16 16,1-4 0-16,-1-4 0 0,2-6-144 0,3 1 0 15,-2-8 0-15,4-2 128 0,0 0-128 0,4-4 0 16,5-4 0-16,-2 0 128 0,0-6-128 0,6 0 0 0,1-2 0 15,2 0 0-15,0-3 0 0,6 0 0 0,2-2 0 0,4-4 0 16,3 1 0-16,6-6 128 0,4 2-128 16,7-5 128-16,7-4 32 0,5-2 0 0,7-1 0 0,5 0 0 15,1-4 32-15,4 2 16 0,0 1 0 0,7-2 0 16,4 3 32-16,6-2 0 0,7 0 0 0,1 2 0 16,-3-4-96-16,5 3-16 0,8 2 0 0,0-3 0 15,1-2-128-15,2-2 0 0,-1 5 0 0,6-3 128 16,2 0-128-16,-1-2 0 0,-1 2 0 0,-2 1 128 15,4 5-128-15,-2-1 0 0,-6-4 0 0,1 6 0 16,0 3 0-16,2 3 0 0,2-3 0 0,-5 1 0 16,-2 1 0-16,1 3 0 0,3 3 0 0,-3-1 0 15,-7 1 0-15,-2 2 0 0,-2 3 0 0,3 1 0 16,0 2 0-16,-4 0 128 0,-5 0-128 0,-4 2 0 16,-3-1 0-16,0 2 0 0,1 2 0 0,-2 1 0 0,-5-3 160 15,-3 1-160-15,-2-4 192 0,-3 0-192 0,-1-2 0 16,0-1 0-16,-1 3 0 0,-3-1 0 0,-3 1 0 0,-4-2 0 15,-3 2 0-15,-1-3 0 0,-2-2 0 0,-4 1 0 16,-2 0 0-16,0-3 0 0,2 1 0 16,-4 3 0-16,1-5 128 0,-4 1-128 0,-2-5 0 15,-7 0 128-15,-3-1-128 0,-5-2 0 0,-2-1 128 0,-3-2-128 16,-1-5 0-16,0 0 0 0,-4-1 240 0,0-7-64 16,-1-2-16-16,4-4 0 0,0-9 288 0,2-1 48 15,0-1 16-15,3-4 0 0,1-3 48 0,3-5 16 16,0 1 0-16,4 4 0 0,2 1-272 0,1 0-48 0,-4 0-16 15,1 3 0-15,-1 0-96 0,-2 1-16 0,-2 0 0 16,-4 5 0-16,-4 1-128 0,-2 5 192 0,-2 3-192 16,-2 3 192-16,-2 2-192 0,-3 4 0 0,1-1 0 15,-3 11 128-15,0 0-320 0,0 0-64 0,0 0 0 0,0 0-16 32,0 0-2480-32,-1 20-512 0,-2 4-80 0</inkml:trace>
  <inkml:trace contextRef="#ctx0" brushRef="#br4" timeOffset="71618.02">23914 3738 22511 0,'-2'-25'992'0,"2"11"224"0,0 2-976 15,2-1-240-15,0 3 0 0,-2 10 0 0,4-9 208 0,-4 9 0 16,0 0 0-16,0 0 0 0,0 0 256 0,0 0 48 16,0 0 16-16,10 14 0 0,-5 2-176 0,0 6-32 15,-2 4-16-15,-1 4 0 0,1 4 80 0,-3 2 32 16,1 3 0-16,1 1 0 0,-1-5-176 0,1 3-48 16,2 1 0-16,1-3 0 0,-1-1 0 0,1-5 0 0,1 0 0 0,3-4 0 15,0 3 208-15,1 1 48 0,1-5 0 16,0 3 0-16,1-4 16 0,0 0 16 0,2 2 0 0,-1-3 0 15,-3 0-208-15,3-1-32 0,-3-3-16 0,0-1 0 16,0 0-96-16,-1-1 0 0,-1-3-128 0,-1 0 192 16,1 0-64-16,-2 1 0 0,0-5-128 0,-1 0 192 15,-2-1 16-15,-3-9 0 0,4 11 0 0,-4-11 0 16,0 0-16-16,0 0-16 0,3 12 0 0,-3-12 0 16,0 0-176-16,0 0 192 0,0 0-192 0,0 0 192 15,-9 4 0-15,-1 0 0 0,-3-4 0 0,-1-2 0 16,-3 0-192-16,-4-1 0 0,-2-1 0 0,-4-1 0 15,-1 1 0-15,-2 2 0 0,-3 2 0 0,-2-1 0 16,-1-1 0-16,-3 2 0 0,4 0 0 0,-3 2 0 0,-3-1 0 16,-3 0 0-16,-6 2 0 0,-1-1 0 0,-1 0 0 15,1-1 0-15,0 1 0 0,2 0 0 0,-3-2 0 0,2 1 0 16,-1 1 0-16,-2 0 0 0,-3-2 0 0,-1 1 0 16,-2 0 0-16,2 1 0 0,1-1 0 0,1-1 0 15,1 0 0-15,-1 0 0 0,-1-1 0 0,-4-2 0 16,-3 0 0-16,1-2 0 0,1-1 0 0,2 1 0 15,2 1 0-15,-2-2 0 0,2-1 0 0,-4 4 0 16,-4-5 0-16,1 3 0 0,0 0 0 0,2-2 0 16,-1 4 0-16,4-1 0 0,0 1 0 0,-2-1 0 15,-4-1 0-15,2 2 0 0,-1-1 0 0,2-1 0 0,0 0 0 16,1 1 0-16,0 1 0 0,-3 1 0 0,-4-2 0 16,0-1 0-16,0 0 0 0,0 2 0 15,1-1 0-15,1 3 0 0,0 0 0 0,-3-2 0 16,-2 3 0-16,-3 0 0 0,4-1 0 0,-1 1 0 0,0 1 0 0,1 2 0 15,0-3 0-15,-3 0 0 0,0-4 0 0,-1 1 0 16,5 1 0-16,1 2 0 0,-1-3 0 0,-1 2 0 16,0-4 0-16,-1-1 0 0,-1 1 0 0,2-4 0 15,5 0 0-15,3 0 0 0,-1 0 0 0,2 3 0 16,0-2 0-16,0 2 0 0,-1-6 0 0,1 3 0 16,4-1 0-16,2 4 0 0,0-2 0 0,2 2 0 15,1 2 128-15,0-2-128 0,-3-2 0 0,1 4 128 16,-4-2-128-16,6 2 160 0,3-1-160 0,0 2 160 15,2 1-160-15,2 1 160 0,1-2-160 0,1 3 160 16,0 3-160-16,0-1 128 0,-2 1-128 0,3-2 128 16,2 1-128-16,3 1 0 0,-1 0 144 0,2 0-144 0,3-1 0 0,0 0 0 15,0 1 0-15,1 2 128 0,0 1-128 0,3-1 0 16,1-1 0-16,-2 2 0 0,0 2 0 0,0-2 0 16,1 2 0-16,-1-3 0 0,1-2 0 0,1 0 0 15,-1 4 0-15,3-2 0 0,1-3 0 0,1 1 0 16,0-2 0-16,3 1 0 0,1-1 128 0,0 0-128 15,1-1 128-15,0 0-128 0,-2 0 224 0,2 0-32 16,0 0 0-16,1 0 0 0,1-1-192 0,-3-2 176 16,4 1-176-16,-1-2 160 0,2 1-160 0,-1-2 128 15,-3 1-128-15,2 1 128 0,3-1-128 0,0-4 0 16,-1-1 144-16,0 3-144 0,-3-2 128 0,4 3-128 16,0-5 160-16,0 4-160 0,0-4 144 0,-1 2-144 15,2 2 128-15,0-2-128 0,2 4 0 0,-1-1 0 0,2-3 128 16,0 3-128-16,-3 2 0 0,3-4 0 0,0 1 0 15,0 1 0-15,1-2 0 0,0 1 128 0,0 1-128 0,0-3 0 16,3 1 128-16,-1-2-128 0,4 1 128 16,-2 2-128-16,-3-4 224 0,3 2-32 0,1-2-16 0,0 0 0 15,2 0-32-15,0-3 0 0,2 0 0 16,0 2 0-16,2-6-16 0,0 1-128 0,2-2 192 0,1 0-64 16,1 1 0-16,0 1-128 0,1-2 192 0,0 2-64 15,-1 2 48-15,0 2 0 0,-1 0 0 0,0 4 0 16,-5 8-176-16,0 0 192 0,6-9-192 0,-6 9 192 15,0 0-192-15,0 0 0 0,0 0-160 0,0 0 160 16,0 0-1552-16,3 15-224 16,-1 4-32-16,-4 3-15520 0</inkml:trace>
  <inkml:trace contextRef="#ctx0" brushRef="#br4" timeOffset="94400.31">25497 623 12319 0,'0'0'544'0,"0"0"112"0,0 0-528 0,0 0-128 0,0 0 0 0,7-6 0 16,-7 6 832-16,0 0 128 0,7-5 16 0,0-3 16 16,-7 8 48-16,6-6 16 0,-6 6 0 0,4-10 0 15,-1 2-112-15,-3 8-32 0,2-10 0 0,-1 2 0 16,-1 0-272-16,-1-1-64 0,1 9-16 0,-2-9 0 16,-2 2-112-16,-1 2 0 0,0-4-16 0,-1 3 0 15,0 1-48-15,-2-1-16 0,0 2 0 0,-1 1 0 16,0 2-64-16,-1 0-16 0,-1-1 0 0,1 1 0 15,0 1-160-15,0 3-128 0,-4-2 192 0,0 3-192 16,0 0 128-16,1 2-128 0,1-1 0 0,-2 1 0 16,0 3 0-16,1-2 0 0,0 2 128 0,0-1-128 15,1 6 0-15,0 0 0 0,1-2 0 0,-1 3 0 0,2 3 0 0,0 1 0 16,1 0 144-16,2 4-144 0,0-1 144 16,2 2-144-16,3 4 128 0,-1-3-128 0,3 4 0 15,0 3 128-15,1 1-128 0,3 7 0 0,1 0 0 16,0-2 0-16,-1-1 0 0,1 1 0 0,0 0 0 0,3-1 0 15,-2-2 128-15,2-4-128 0,-2 1 0 16,1-6 0-16,-2 2 144 0,0-8-144 0,0-1 128 16,1 0-128-16,-1-2 128 0,-1-2-128 0,0-4 0 0,1-2 0 15,-2 1-192-15,-3-10 64 16,0 0-1424-16,0 0-288 0,0 0-48 0,0 0-9552 0</inkml:trace>
  <inkml:trace contextRef="#ctx0" brushRef="#br4" timeOffset="94629.71">24870 1309 20271 0,'-20'-8'1792'0,"13"4"-1424"0,7 4-368 0,-5-5 0 15,1-3 640-15,4 8 48 0,3-7 16 0,0 0 0 16,6 0-48-16,0 2 0 0,4-4 0 0,3 1 0 16,5-3-32-16,4 1-16 0,4-6 0 0,8 1 0 15,5 1-128-15,3 0-32 0,-2 0 0 0,0-1 0 16,0 0-208-16,-3 1-48 0,-3 1-16 0,-3 3 0 15,-2 0-176-15,-2 3 0 0,1 3 0 0,-3-1 0 32,-3 3-576-32,0 1-128 0,0 1-48 0,-4 1 0 15,1 1-1856-15,-2 2-368 0</inkml:trace>
  <inkml:trace contextRef="#ctx0" brushRef="#br4" timeOffset="95414.58">26521 426 21647 0,'0'0'960'0,"0"-6"192"0,2 0-912 0,0-1-240 0,-2 7 0 0,0 0 0 0,0 0 688 0,0 0 80 15,0 0 32-15,0 0 0 0,0 0-288 0,-4 7-64 16,0-1-16-16,0 6 0 0,0-1-192 0,0 4-48 15,2 2 0-15,1 1 0 0,-1 2-64 0,1 17 0 16,1-4-128-16,3-3 192 0,2-4-192 0,0-2 0 16,1-6 0-16,1-4 0 0,0 0 0 0,2-2 144 15,0-3-144-15,1 1 128 0,0-6 16 0,-2 1 0 16,-8-5 0-16,0 0 0 0,0 0 32 0,0 0 0 16,0 0 0-16,0 0 0 0,0 0-32 0,0 0 0 15,0 0 0-15,-11 0 0 0,-2 3 16 0,-2-2 0 16,-3-1 0-16,0 1 0 0,1-1 144 0,0 3 16 0,-1-2 16 0,1 3 0 15,5-1-176-15,0-1-32 0,1 2-128 16,2 0 192-16,9-4-192 0,-7 6 0 0,7-6 0 16,0 0 0-16,0 0 0 0,2 12 0 0,-2-12 0 0,7 8 0 15,1 1 0-15,1-4 0 0,0 2 0 0,1 0 0 16,1-2 0-16,1 3 0 0,-2-2 0 0,-2 2 0 16,-8-8 0-16,7 13 0 0,-2 1 0 0,0 0 0 15,-3-2 0-15,-1 2 0 0,-2 0 0 0,-1-1 0 16,0-1 352-16,-1 2 32 0,1 1 0 0,-1 1 0 15,2 0 64-15,0-4 0 0,-1 2 16 0,2 0 0 16,3 0-272-16,0-4-64 0,-1 1-128 0,2-1 192 16,1 0-192-16,1 0 0 0,2-2 128 0,3-1-128 15,0 1-384 1,1-3-112-16,1 3-16 0,1-2-16 0,1 0-2176 16,2 2-432-16,3-4-96 0,2-2-16 0</inkml:trace>
  <inkml:trace contextRef="#ctx0" brushRef="#br4" timeOffset="95998.99">27867 261 19343 0,'0'0'1728'0,"0"0"-1392"0,0 0-336 0,0 0 0 15,-4-9 512-15,4 9 48 0,0 0 0 0,0-11 0 16,0 1 144-16,3 1 16 0,3-3 16 0,4 3 0 15,3-2-240-15,2 1-48 0,3-3-16 0,5 2 0 16,2 3-80-16,6 0-16 0,0 5 0 0,5 3 0 16,1 2-80-16,1 10-32 0,-1 5 0 0,0 1 0 15,-5 1-224-15,-1 0 0 0,-3 0 128 0,-5 2-128 0,-5 3 0 0,-4 0 144 16,-1-4-144-16,-7 7 128 16,-1 0 0-16,-2-11 0 0,-2 3 0 0,-2 3 0 15,-3 1 208-15,-1-3 48 0,-3 2 0 0,-2-4 0 0,-3 1 160 16,-12 12 32-16,-1-9 16 0,0-3 0 0,0-2-288 0,0-3-64 15,0-5-16-15,1-3 0 0,-1-2-96 0,2-2-128 16,1-2 176-16,-1-2-176 0,-1-6 192 16,2 0-64-16,3 0 0 0,2-1-128 0,1-2 176 15,3 1-176-15,3-4 160 0,1 4-160 0,1 1 176 0,4 0-176 16,5 9 192-16,0 0-192 0,0 0 160 0,0 0-160 16,0 0 128-16,11-3-128 0,2 3 0 0,5 2 0 15,2 4 0-15,3 1 0 0,2 3 0 0,2-1 0 16,0 4 0-16,-1-1 0 0,1 1 0 0,0 2 0 15,-2-1 0-15,1 1 0 0,-1 1 0 0,-1-5-176 0,-2 2 176 16,2-5-192 0,-1-5-496-16,-2-1-96 0,0-2-32 0</inkml:trace>
  <inkml:trace contextRef="#ctx0" brushRef="#br4" timeOffset="96381.75">29048 246 10127 0,'19'-15'896'0,"-5"6"-704"0,0-5-192 0,2 0 0 0,1-3 2144 0,-2 0 400 0,-2-3 80 0,-1 1 0 16,-4-2-864-16,0 0-176 0,-2 1-48 0,-2-1 0 0,-2-5-416 0,-2 16-96 15,0-3 0 1,0 2-16-16,-2 2-256 0,1-3-48 0,-2 6-16 0,1-2 0 0,-2 3-144 0,-5-1-32 16,0 1 0-16,4 7 0 0,-1 2-176 0,-1 1-32 15,-2 7-16-15,0 2 0 0,-1 6-128 0,-1 2-32 16,-1 1 0-16,-8 26 0 0,2-4 0 0,4-3 0 16,1-6 0-16,2-2 0 0,1-5-128 0,1 1 0 15,0 1 0-15,5-13 128 0,0 2-128 0,1 2 0 16,-1 0 0-16,1 3 0 0,1-3 0 0,-2-1-320 15,0-1 48-15,-4 14 16 16,1-6-512-16,1-6-80 0,0-4-32 0,1-5 0 16,0-5-2032-16,-2-1-416 0,-2-2-64 0,-1-4-32 0</inkml:trace>
  <inkml:trace contextRef="#ctx0" brushRef="#br4" timeOffset="96541.15">28708 554 1839 0,'-15'-7'0'0,"7"3"160"0,-3 1-160 0,2-4 0 0,3 1 0 0,6 6 0 15,-5-5 4896-15,5 5 944 0,0 0 192 0,2-9 48 16,-2 9-4016-16,12-5-784 0,3-3-176 0,7 2-16 15,3-1-336-15,7-1-64 0,3 0-16 0,-13 3 0 16,2-4-160-16,3 3-16 0,5-5-16 0,2 3 0 16,4-3-224-16,3 2-64 0,1 1 0 0,31-4 0 15,-10 6-400-15,-14 3-96 0,-8 1-16 0,-8 2 0 16,-5 2-2832 0,-6 1-576-16</inkml:trace>
  <inkml:trace contextRef="#ctx0" brushRef="#br4" timeOffset="96814.31">27812 1098 30863 0,'-15'0'1360'0,"15"0"304"0,0 0-1344 0,0 0-320 15,0 0 0-15,13-9 0 0,-2 1 0 0,7 2 0 16,2-3-160-16,6-3 160 0,2 0 240 0,6-4 144 0,8-1 48 0,7-1 0 16,9-3-16-16,6 1 0 0,10 1 0 0,2-1 0 15,-3-1-160-15,1 0-48 0,-1-1 0 16,4 2 0-16,1 2-208 0,-3 2 0 16,0-1 128-16,-6 3-128 0,-7 0-128 0,-4 6-80 0,-5 0-16 15,-5 4 0 1,-3 4-2448-16,-2 1-480 0</inkml:trace>
  <inkml:trace contextRef="#ctx0" brushRef="#br4" timeOffset="97406.85">28150 1288 20271 0,'0'0'1792'0,"0"0"-1424"16,0 0-368-16,0 0 0 16,0 0-304-16,0 0-128 0,0 0-16 0,0 0-16 0,0 0 928 0,0 0 192 0,0 0 48 15,14 0 0-15,0-2 80 0,2 2 32 0,0 0 0 0,2 2 0 16,0 0-320-16,1 0-64 0,1 1-16 0,2 4 0 16,-1 5-96-16,-2 2-32 0,2-3 0 0,-4 6 0 15,-1 0 32-15,-2 2 0 0,-2 3 0 0,0 0 0 16,-3 1 0-16,-3-1 0 0,-1 0 0 0,-2 0 0 15,-3-2 112-15,-2 0 16 0,0-1 16 0,-4-1 0 16,0 0 144-16,-2-1 32 0,-3-1 0 0,-1 2 0 16,-4 0-80-16,-4-4-16 0,0-4 0 0,-2 0 0 15,-3-5-272-15,-2-2-48 0,3-5-16 0,0-1 0 16,0-4-16-16,1-4 0 0,2-2 0 0,4-2 0 16,0-1 64-16,3 0 0 0,3-2 0 0,3 0 0 15,3 2-256-15,4 1 176 0,2-1-176 0,3 4 160 16,2 1-16-16,4 3 0 0,2 1 0 0,2 5 0 0,2-1-144 15,5 3 0-15,0 3 0 0,5-1 0 0,0 1 0 16,1 2 0-16,-2 1 0 0,0-2 0 0,-4 1 0 16,1 3 0-16,-3-3 0 0,-4-1 0 0,-1 1-192 0,-2 1-80 15,-2-2-16-15,-1 0 0 16,-9-4-1664-16,12 3-336 0,-2 1-64 0,-10-4-11712 0</inkml:trace>
  <inkml:trace contextRef="#ctx0" brushRef="#br4" timeOffset="97905.56">28699 1279 25279 0,'0'0'1120'0,"0"0"224"0,0 0-1072 0,0 0-272 0,0 0 0 0,0 0 0 16,0 0 352-16,0 0 16 0,-7 11 0 0,0-3 0 16,-3 5 80-16,3-1 0 0,0 8 16 0,1 0 0 15,1 1-176-15,0 0-32 0,2 3-16 0,2 2 0 16,2-3-32-16,3 0 0 0,4-1 0 0,2-4 0 16,3-3-208-16,-1-4 144 0,2-1-144 0,3-5 128 15,3-3 160-15,0-2 32 0,1-2 0 0,0-2 0 16,1-6 144-16,-2 0 48 0,-2-6 0 0,0-1 0 0,-2-1-192 15,0 0-16-15,-2 0-16 0,-3 0 0 0,-2 1-32 16,0 1-16-16,-1 2 0 0,0 6 0 0,-2-3 80 16,-6 11 0-16,7-3 16 0,-7 3 0 0,10 1-32 0,-1 1-16 15,-9-2 0-15,10 14 0 0,-1 2-64 16,-1 3-16-16,-2 1 0 0,-1 4 0 0,2 2-80 16,-2-2 0-16,-1 2-128 0,-2-1 192 0,-2-1-192 0,0 2 176 15,-2-1-176-15,-2 4 160 0,-1-4 0 0,-2 4 0 16,0-2 0-16,-3 2 0 0,-1 1 160 0,0-4 16 15,0 2 16-15,-3-2 0 0,-2 4 0 0,-1-4 0 16,-3 0 0-16,-1-2 0 0,0-1-208 0,0-4-144 16,2-2 192-16,0-3-192 15,0-4-384-15,3-6-176 0,4-4-32 0,2-5-16 16,-1-7-2496-16,5-3-496 0</inkml:trace>
  <inkml:trace contextRef="#ctx0" brushRef="#br4" timeOffset="98532.46">30609 800 11967 0,'0'0'1072'0,"0"0"-864"16,5-7-208-16,0-1 0 0,-5 8 768 0,6-8 128 15,-2 3 0-15,1-4 16 0,-2 2-80 0,-1-3 0 16,1 2-16-16,-1-4 0 0,2 4 272 0,0-4 64 16,0 1 16-16,0 2 0 0,1-3-112 0,-2 3-32 15,4-3 0-15,-2 2 0 0,0-1-128 0,-4 0-48 0,3 3 0 0,-4-3 0 16,-1 5-16-16,-2-1-16 0,3 7 0 0,-6-4 0 16,-3 1-192-16,0 1-48 0,-1 4 0 15,-5 3 0-15,-2 4-320 0,-1 1-64 0,-1 0 0 0,-1 8-16 16,-4 2 0-16,0 4 0 0,-2 2 0 0,3-2 0 15,3 4-176-15,2 0 0 0,0 0 144 0,2-4-144 16,1 0 0-16,4-5 128 0,5-6-128 0,4 1 0 16,2 0 0-16,6-7 128 0,2 0-128 0,3-5 0 15,3-2 144-15,2-4-144 0,5-5 192 0,4 1-192 16,2-5 192-16,-3-2-192 0,-2-2 192 0,-2-2-192 16,-1-1 144-16,-1-1-144 0,-3 1 0 0,-1 2 144 15,-2 3-144-15,-1 1 0 0,-1 3 0 0,-2 3 128 16,-8 8 0-16,0 0-128 0,0 0 192 0,0 0-64 15,7 5-128-15,-1 6 160 0,-4 3-160 0,-2 4 160 16,0 3-160-16,0-2 0 0,-1 2 0 0,1 1 0 0,0 1 0 16,1-2 0-16,2-2 0 0,0-2 0 15,4 1-576-15,0-7-64 0,1-2 0 16,3-6 0-16,2-3-2576 0,1-4-528 0</inkml:trace>
  <inkml:trace contextRef="#ctx0" brushRef="#br4" timeOffset="98849.16">31078 552 6447 0,'-9'10'576'16,"0"3"-576"-16,0 1 0 0,-1 8 0 0,-3 2 5472 0,2 4 992 0,-5-1 192 0,1 2 32 15,-3-1-5120-15,1 1-1024 0,-1-4-208 0,1 1-32 16,1-5-64-16,3 0-16 0,3-5 0 0,2 1 0 15,2-8-224-15,6-9 144 0,0 0-144 0,0 0 128 16,0 0-128-16,0 0 128 0,13-7-128 0,2-4 128 16,3-3-128-16,1-4 192 0,1-5-192 0,2 0 192 15,-2 1-192-15,0-5 160 0,1 1-160 0,-1 4 160 16,-1-3-32-16,-1 5 0 0,0-2 0 16,-2 6 0-16,-1 4 96 0,1 4 16 0,-1-1 0 0,0 4 0 15,-1 1-112-15,-1 1 0 0,-2 1-128 0,1 3 192 16,-12-1-640-1,11 4-128-15,-11-4-16 0,10 2-16 0,-10-2-2720 16,0 0-528-16,0 0-112 0,17 8-32 0</inkml:trace>
  <inkml:trace contextRef="#ctx0" brushRef="#br4" timeOffset="99186.77">31392 771 15663 0,'0'0'1392'0,"12"2"-1120"0,5 0-272 0,1-1 0 0,1 3 2736 0,4 0 480 16,1-2 112-16,1 1 0 0,1-7-2112 0,-2 0-448 16,-1-1-64-16,-2-3-32 0,1-1-320 0,0-2-64 15,-1 1-16-15,-3-4 0 0,0-1-48 0,-4-2-16 0,-2-1 0 0,-1 2 0 16,-4-1 240-16,0 3 64 16,-6 0 0-16,-1 2 0 0,-1 3 256 0,-5-3 48 0,-1 3 16 0,-3 4 0 15,-3 1-192-15,-1 4-48 0,0 0 0 0,-1 6 0 16,0 2-288-16,-1 3-64 0,1 3-16 0,1 3 0 15,3 5-96-15,0 3 0 0,1 0-128 0,1 3 192 16,4-4-192-16,1 2 0 0,3 0 128 0,4-2-128 16,2-2 0-16,2-2 0 0,4-2 0 0,1-4 0 15,4 0 0-15,3-2-192 0,4-5 16 0,3-3 0 32,2-4-368-32,1-3-80 0,1-1-16 0,1 0 0 15,-1-5-352-15,-2 2-80 0,0-5-16 0</inkml:trace>
  <inkml:trace contextRef="#ctx0" brushRef="#br4" timeOffset="99851.79">25575 2662 5519 0,'0'0'240'0,"0"0"64"0,0 0-304 0,0-9 0 0,0 9 0 0,0-9 0 0,-3 1 3680 0,3 8 672 16,-2-7 144-16,-1 0 32 0,0 0-2528 0,3 7-496 15,-5-7-96-15,-2 2-32 0,0 2-160 0,7 3-16 16,-9-1-16-16,-2 2 0 0,0 2-416 0,-2 3-64 16,4 2-32-16,-2 2 0 0,-2 4-240 0,1 3-48 15,-1 3-16-15,0 2 0 0,3 1-144 0,0 1-32 16,3 6 0-16,2-2 0 0,0 1-192 0,3 4 144 16,3-5-144-16,2 1 128 0,0-1-128 0,4-2 0 0,3-5 0 15,4-2 0-15,2-2 0 0,5-5 0 0,3-3 0 0,3-2 0 16,3-5-336-16,6-2 0 0,3-4 0 0,3-2 0 31,-1-2-1776-31,-4-4-368 0,-4-4-64 0,0 2-10176 0</inkml:trace>
  <inkml:trace contextRef="#ctx0" brushRef="#br4" timeOffset="100183.07">26218 2566 25791 0,'0'0'2304'0,"-9"6"-1856"0,-2 0-448 0,-2-1 0 16,3 6 864-16,-3-2 80 0,-1 3 16 0,-1 4 0 16,0 1-256-16,-2 2-32 0,-2 2-16 0,1 0 0 15,-1 5-64-15,2 0-16 0,0 1 0 0,3 0 0 0,1-4-400 16,3-2-176-16,3 2 128 0,1-5-128 0,6-5 0 0,3-3 128 16,3-4-128-16,5-1 0 0,0-3 0 0,4-8 0 15,4-1 0-15,2-3 0 0,-1 0 0 0,3-7 0 16,2-1 144-16,-1-5-144 0,-1-2 128 0,-2 2-128 15,-2-1 128-15,-2 1-128 0,-3 3 208 0,-1 2-16 16,-3 0-16-16,-2 4 0 0,-2 4 304 0,-2 0 64 16,-3 3 16-16,-1 7 0 0,0 0 0 0,0 0 0 15,-10-2 0-15,0 4 0 0,0 2-288 0,-3 5-48 16,-3-1-16-16,-2 3 0 0,-1-2-480 0,2 2-112 16,2-3 0-16,2 4-16 15,2-6-2736-15,2 0-528 0</inkml:trace>
  <inkml:trace contextRef="#ctx0" brushRef="#br4" timeOffset="100617.33">26739 2433 2751 0,'16'7'256'0,"-6"-1"-256"0,-1 3 0 0,0 0 0 15,-1 4 4944-15,0 3 944 0,-2 2 192 0,0 0 48 16,-4 1-4144-16,-2 0-816 0,-1 1-160 0,-4 1-48 15,0 2 128-15,-4-1 0 0,-1 1 16 0,-1 1 0 16,-1 1-320-16,-2-5-64 0,0-1-16 0,1-3 0 16,-2-2-240-16,3-3-48 0,3-1-16 0,2-4 0 15,7-6-208-15,0 0-64 0,-10 5 0 0,1-7 0 0,2-2 32 0,2-2 0 16,2-8 0-16,0 1 0 16,0 1-160-16,3-3 128 0,2 1-128 0,2-1 128 0,-1-2-128 0,6 3 0 15,4 0 0-15,1-1 0 0,0 0-144 0,2 2 144 16,2 2 0-16,1-3 0 0,3 2-192 0,-3 3 64 15,-1-2 128-15,0 5-208 0,-1-3 208 0,0 4-144 16,-1 1 144-16,1 0-128 0,-1 0 128 16,0 2 0-16,0-1-144 0,-1 3 144 0,-1 0 0 0,-2 3 0 15,1 3-144-15,-1 0 144 0,-2-1-128 0,-1 6 128 16,-1-1-192-16,0 3 192 0,-3 1-416 0,0 0 32 16,-1-2 0-16,-2 2 0 15,2 1-160-15,-1 1-32 0,-1-2 0 0,1 0 0 16,-2 1 128-16,0 0 0 0,2 2 16 0,-2-1 0 0,3-2 176 0,-2-2 16 0,0-2 16 15,0 1 0 1,-2-11-160-16,3 9-16 0,-3-9-16 0,0 0 0 16,0 0-1472-16,0 0-288 0,0 0-64 0,0 0-16 0</inkml:trace>
  <inkml:trace contextRef="#ctx0" brushRef="#br4" timeOffset="101039.54">27493 1939 13823 0,'0'0'608'0,"0"0"128"0,1-10-592 0,-1 1-144 0,0 9 0 0,2-9 0 0,-2 9 2752 0,0 0 512 15,0 0 96-15,0 0 32 0,0 0-1776 0,0 0-336 16,0 0-80-16,0 0-16 0,0 0-336 0,-5 14-64 16,-2 4-16-16,2 5 0 0,0 3-80 0,1 6-32 15,-1 1 0-15,0 3 0 0,3 2-128 0,-1 3-16 16,2 2-16-16,-1 3 0 0,2 3-160 0,0-3-16 0,0 1-16 15,2-4 0-15,-1 2-32 0,2-6 0 0,0-1 0 0,2-3 0 16,1-2-128-16,1-2-16 16,2-4-128-16,0 0 192 0,0-6-192 0,4-2 0 15,-2-3 0-15,3-6-160 16,1 0-1056-16,-1-6-192 0,1 0-64 0,2-6 0 16,-2-1-1344-16,1-4-256 0,3-11-64 0,-4 2-16 0</inkml:trace>
  <inkml:trace contextRef="#ctx0" brushRef="#br4" timeOffset="101247.39">27215 2393 28559 0,'0'0'1264'0,"-10"7"272"0,-1-4-1232 0,11-3-304 0,0 0 0 0,0 0 0 16,0 0 2304-16,3 14 416 0,2-5 80 0,4 0 16 0,2-5-1952 0,6-1-384 15,2 0-80-15,5 1-16 0,4-4-64 0,4 0 0 16,2-2-16-16,7-3 0 0,1-2-304 0,5-5 0 15,4 1 0-15,3-1 0 0,4-2 0 0,0 0-272 16,-1 0 16-16,-3 1 16 16,-5-5-1360-1,1 1-288-15,-2 2-48 0</inkml:trace>
  <inkml:trace contextRef="#ctx0" brushRef="#br4" timeOffset="120876.63">25367 3813 4607 0,'0'0'192'0,"0"0"64"0,0 0-256 0,0 0 0 0,0 0 0 0,0 0 0 16,-2-11 2272-16,2 11 416 0,-2-8 64 0,-1-1 32 15,3 9-1648-15,0 0-336 0,-6-5-64 0,6 5-16 16,-5-7-128-16,5 7-16 0,0 0-16 0,0 0 0 15,0 0-48-15,-9 1-16 0,9-1 0 0,-10 7 0 16,1 3 96-16,1 0 32 0,2 4 0 0,-3 5 0 0,0 5-176 0,3 4-48 16,-3 0 0-16,1 5 0 15,1 4-16-15,-1 4-16 0,0 0 0 0,3-3 0 0,3 0-64 0,3 1-16 16,0 4 0-16,2-4 0 0,1-5-160 0,-1-1-128 16,2-4 144-16,1-1-144 0,0-4 176 15,1-2-176-15,2-4 192 0,2-3-192 0,-1-1 272 0,1 0-48 16,2-4-16-16,3-1 0 0,5-5-16 0,-1 1-16 15,-1 0 0-15,3-4 0 0,2-3-176 0,4-6-176 16,1-1 48-16,2-1 0 16,-1 2-2016-16,-1-3-400 0</inkml:trace>
  <inkml:trace contextRef="#ctx0" brushRef="#br4" timeOffset="122460.21">27736 3351 7359 0,'0'0'656'0,"0"0"-528"0,-8-6-128 0,1 1 0 0,7 5 1600 0,-9-3 304 15,9 3 48-15,-9-1 16 0,-1 0-1120 0,10 1-208 16,-10 2-64-16,10-2 0 0,-11 4-448 0,11-4-128 16,-9 1 0-16,9-1 0 0,-8 4 0 0,8-4 128 15,0 0-128-15,0 0 0 0,0 0 0 0,0 0-192 0,0 0 32 0,0 0 0 31,0 0-432-31,0 0-96 0,0 0-16 0</inkml:trace>
  <inkml:trace contextRef="#ctx0" brushRef="#br4" timeOffset="126741.06">25992 3687 16575 0,'0'0'1472'0,"-1"-9"-1168"0,-1 1-304 0,2 8 0 0,0 0 1120 0,0 0 160 16,-5-10 48-16,5 10 0 0,0 0-464 0,0 0-96 16,-7-4 0-16,7 4-16 0,-10 0-272 0,-1 5-48 15,1 4-16-15,1 1 0 0,0 7-224 0,2 3-32 16,0 3-16-16,-1 1 0 0,-1 6 48 0,0 0 0 16,2 4 0-16,2 4 0 0,1 4-64 0,2-1-128 15,1 0 192-15,2-2-64 0,3-6-128 0,3-2 0 16,4-5 0-16,1-1 0 0,-2-8 144 0,3 0 0 15,2-7 0-15,3-1 0 0,1-3 192 0,2-1 48 16,-1-7 0-16,2-1 0 0,-1 0 144 0,2-3 48 16,2-6 0-16,2-2 0 0,-3-3-144 0,0-2-32 15,-1-4 0-15,0 2 0 0,0-2-208 0,-4-5-32 16,-5 0-16-16,-1 1 0 0,-3 0 112 0,-4 2 32 16,-3 1 0-16,-3-3 0 0,-3 2 288 0,-2 2 48 0,-1 4 16 15,0 1 0-15,-3 3-240 0,-1 3-32 0,-3 2-16 0,0 4 0 16,-1 2-352-16,-1 3 0 0,0 1 0 0,-2 2 0 31,1 2-1392-31,-1 2-192 0,-1 3-32 0,4-1-16 16,-1 2-1600-16,4-4-320 0</inkml:trace>
  <inkml:trace contextRef="#ctx0" brushRef="#br4" timeOffset="126999.72">26760 3977 20671 0,'-5'17'912'0,"1"0"192"0,-3 2-880 0,0 6-224 0,-1 5 0 0,-2 0 0 0,-4-3 1024 0,-2 5 176 15,-2-2 16-15,0-1 16 0,0 1-464 0,0 0-112 16,1-5-16-16,-1 2 0 0,0-3-320 0,1-3-64 15,1-1 0-15,2-2-16 0,0-4-240 0,5-2 128 16,1-4-128-16,1-2 0 16,7-6-320-16,-7 0-176 0,7 0-16 0,-3-8-11616 0</inkml:trace>
  <inkml:trace contextRef="#ctx0" brushRef="#br4" timeOffset="127552.2">27555 3466 4607 0,'-7'15'192'0,"2"-2"64"0,-2 3-256 0,0 1 0 0,-2 0 0 0,1 4 0 16,2 0 3584-16,-6 1 688 0,-2 1 128 0,-1 1 16 16,-1-1-3088-16,-3 2-624 0,-3-1-128 0,-1 1-32 15,-1-1 96-15,-1-3 32 0,-5 0 0 0,2-2 0 0,0-3-144 0,2 0-16 16,2-6-16-16,1-3 0 0,2-5-176 0,4-2-16 16,-1 0-16-16,4-4 0 0,0-6 112 0,5 1 32 15,-1-5 0-15,3 1 0 0,2-1-128 0,0-1-32 16,4-3 0-16,2 1 0 0,2 2-272 0,2 0 160 15,1 1-160-15,3 1 128 0,1 3-128 0,3 0 0 16,2 2 0-16,3 3 0 0,2 0-176 0,2 4 176 16,2 2-128-16,-1 4 128 0,2 2 0 0,1 1-160 15,0 1 160-15,-1-1 0 0,-4 1 0 0,2-4 0 16,1 3 0-16,2-5 0 0,0-1 0 0,4-2 0 16,0-2 0-16,2-1 0 0,1-5 0 0,0 2 0 15,0-6 0-15,0 3 0 0,1-3 0 0,-3 0 0 0,-2 1 128 16,-2-3-128-16,-7-3 128 0,-2 1-128 0,-3-1 0 15,-3 3 0-15,-5 1 192 0,0-1-48 0,-5 0-16 0,-2 2 0 16,-2-1 336-16,-3 0 64 0,-4 3 16 0,-1 3 0 16,-2-4-160-16,-3 5-16 0,-3 1-16 15,-1 2 0-15,-1 1-352 0,-2 2 0 0,-1-1 0 0,2 1 0 32,0 1-592-32,3 3-96 0,2-3-16 0,2 0 0 15,2-1-2080-15,4 0-416 0,-5-4-96 0,13 4-16 0</inkml:trace>
  <inkml:trace contextRef="#ctx0" brushRef="#br4" timeOffset="127948.4">27967 3042 12895 0,'0'0'576'0,"0"0"112"0,-9-1-560 0,9 1-128 16,0 0 0-16,0 0 0 0,0 0 928 0,0 0 160 16,0 0 16-16,0 0 16 0,0 0-368 0,0 0-80 15,0 0-16-15,9 8 0 0,1-1 208 0,3 2 32 16,1-1 16-16,6 2 0 0,2 3-352 0,4-1-80 0,0 2-16 0,1 3 0 15,1 2-112-15,1 4-32 0,2 4 0 0,-2 3 0 16,-4 2 0-16,-2 3 0 0,1 2 0 0,-6-1 0 16,-4-1 48-16,-5 4 0 0,-3-3 0 15,-2 4 0-15,-1-3 48 0,-6-3 16 0,-4-2 0 0,-4 0 0 16,-1-1-48-16,-5 1-16 0,-4-5 0 0,-1 0 0 16,-2-1-176-16,-2 0-48 0,0-5 0 0,-1 0 0 31,2-5-592-31,2-2-112 0,2-5-16 0</inkml:trace>
  <inkml:trace contextRef="#ctx0" brushRef="#br4" timeOffset="128837.85">28670 3037 10127 0,'0'0'896'0,"0"0"-704"0,0 0-192 0,-2-7 0 16,-2 0 1728-16,4 7 304 0,-4-11 64 0,0 2 16 16,4 9-688-16,-2-8-128 0,2 8-16 0,0 0-16 15,0 0-240-15,0 0-32 0,0 0-16 0,0 0 0 16,0 0-336-16,0 0-80 0,11 12-16 0,2-2 0 15,1 4-64-15,4 4-16 0,2 2 0 0,4 0 0 16,0 3-160-16,2 1-48 0,0-2 0 0,1 5 0 16,1-2-64-16,-3 3-32 0,-2-5 0 0,0-1 0 15,-2 0-32-15,-1 3-128 0,-1-5 192 0,0-1-64 16,-2-1 0-16,2-2-128 0,-2-2 192 0,0-4-64 16,-2 2-128-16,0-6 128 0,1 2-128 0,-2-3 128 15,-2-2-288-15,0-1-64 0,-2-3-16 0,0 0 0 16,-10 1-1328-16,9-6-272 0,-1-2-48 0,-3-1-10032 15</inkml:trace>
  <inkml:trace contextRef="#ctx0" brushRef="#br4" timeOffset="129136.61">29116 2897 21183 0,'0'0'944'0,"-1"-8"192"0,1 8-912 0,0 0-224 16,-2-8 0-16,2 8 0 0,0 0 352 0,0 0 32 0,0 0 0 0,0 0 0 15,0 0 576-15,-8 9 112 0,2 4 16 0,-2 2 16 16,0 3-160-16,-2 3-48 0,-4 6 0 0,3 5 0 16,-2 3-192-16,0 2-32 0,-1 1-16 0,2 3 0 15,-1 0 64-15,1 2 16 0,-2 1 0 0,1-1 0 16,-3 3-224-16,1-3-64 0,-2 2 0 0,1-6 0 15,1-1-256-15,3-4-64 0,1-8-128 0,1 0 192 16,2-7-192-16,3-3-208 0,1-4 32 0,4-12 16 31,0 0-1728-31,0 0-352 0,0 0-64 0,12-9-11472 0</inkml:trace>
  <inkml:trace contextRef="#ctx0" brushRef="#br4" timeOffset="129638.69">30080 2441 5519 0,'0'0'240'0,"0"0"64"0,0 0-304 0,0 0 0 0,0 0 0 0,-3-8 0 16,3 8 2448-16,-2-10 432 0,2 10 96 0,0 0 16 15,-5-6-1520-15,5 6-320 0,0 0-48 0,0 0-16 16,0 0-256-16,0 0-48 0,-8 5-16 0,-2 4 0 16,0 2-64-16,1 5 0 0,0 4-16 0,0 4 0 15,-1 3-176-15,0 3-16 0,-2 1-16 0,2 4 0 16,-1 6 96-16,1 2 32 0,1 6 0 0,1 3 0 16,-2 1-144-16,2 2-16 0,3 2-16 0,1-4 0 0,2-1-96 15,3-5-16-15,3-1 0 0,2-4 0 16,2-1-32-16,-1-8-16 0,1-3 0 0,1-2 0 0,1-3-112 15,2-4-32-15,-1-3 0 0,2-4 0 0,1 0-128 0,-2-8 0 16,6 1 0-16,1-5-176 16,0-2-512-16,2-2-96 0,-1-5-32 15,0 1-8560-15,-1-6-1712 0</inkml:trace>
  <inkml:trace contextRef="#ctx0" brushRef="#br4" timeOffset="130057.39">30475 2594 20095 0,'0'0'896'0,"0"0"176"0,0 0-864 0,0 0-208 0,-6 9 0 0,0 5 0 16,0 1 816-16,0 5 112 0,-4 3 32 0,-2 5 0 16,0 0-176-16,-1 4-16 0,2 2-16 0,2 2 0 15,1-2-352-15,3-1-64 0,1 0-16 0,3-2 0 16,2-2-112-16,2-4-16 0,3-1-16 0,3-5 0 16,0-3 96-16,2-6 32 0,1-3 0 0,2-3 0 15,1-5 144-15,3-2 48 0,1-5 0 0,0-1 0 0,-1-5-32 0,-1-3 0 16,0-2 0-16,0-1 0 0,-2-4-80 15,0 1 0-15,0-1-16 0,-1-2 0 0,-1 2-48 16,-3-3-16-16,-3 1 0 0,-5-1 0 0,-3 1 208 16,-4 4 32-16,-3-5 16 0,-2 4 0 15,-3 4-32-15,0 1 0 0,0 3 0 0,-3 6 0 0,1-1-272 0,-3 5-48 16,0 0-16-16,-1 5 0 0,-1 4-464 0,-2-1-112 16,2 1 0-16,-2 2-16 15,1 3-2128-15,1-2-416 0,0 2-96 0</inkml:trace>
  <inkml:trace contextRef="#ctx0" brushRef="#br4" timeOffset="130316.99">31140 2892 21823 0,'10'16'960'0,"-2"-2"208"0,-1 2-928 0,1 3-240 0,-3 7 0 0,1 0 0 16,0-2 896-16,-3 4 128 0,-1-1 16 0,-4 2 16 15,-3-2-192-15,-2 1-32 0,-3 1-16 0,-3-3 0 16,1-2-368-16,1 0-80 0,-4-2-16 0,3-3 0 16,1-2-176-16,-1-3-48 0,1-3 0 0,2-3 0 15,0-2-1408-15,0-3-304 0,0-3-48 16,0-5-10192-16</inkml:trace>
  <inkml:trace contextRef="#ctx0" brushRef="#br4" timeOffset="130872.03">31731 2358 20847 0,'0'0'912'0,"0"0"208"0,0 0-896 0,3 16-224 15,-1-2 0-15,-1 1 0 0,-1 3 384 0,-2 1 48 0,-2 1 0 0,-1 1 0 16,-1-2 128-16,-3 1 16 0,-3 3 16 0,0 0 0 16,-4-2-208-16,1 3-32 0,-1-2-16 0,-1-2 0 15,1 1 64-15,-1-1 16 0,2-2 0 0,-3-4 0 16,0-1 96-16,2-5 0 0,0 3 16 0,2-6 0 15,2 1-160-15,-1-2-48 0,2-4 0 0,-2-5 0 16,1-3 128-16,1-3 32 0,-1 1 0 0,2-4 0 16,1 1-112-16,4-1-32 0,3 1 0 0,1-1 0 15,1 1-336-15,3 3 128 0,0-1-128 0,3 3 0 16,1-1 0-16,0 4 0 0,-7 5 0 0,13-4 0 16,0 2 0-16,-1 4-160 0,2 2 160 0,2 3-160 15,0 2 160-15,3-2-160 0,2 2 160 0,-2-3-160 16,-3 1 160-16,1 0 0 0,-1-3 0 0,-1 0 0 0,3-1 0 15,0-3 0-15,0-4 0 0,2 0 0 0,-2-4 0 16,1-1 0-16,1 0 0 0,1 1 128 0,0-4-128 0,1 1 144 16,-2-5-144-16,3 0 160 0,-1-2-160 0,-2-1 0 15,-1-1 0-15,0-2 0 16,-2 3 0-16,-5 0 128 0,1 0-128 0,-7 2 128 0,1 5 96 0,-5-1 16 16,-2 0 0-16,-2 4 0 0,-2-2 80 0,-2 5 32 15,-6-2 0-15,-2 3 0 0,-1 2 16 0,-4 3 0 16,-3 2 0-16,1 0 0 0,-2 2-368 0,1 1 128 15,-1 0-128-15,3 0 0 0,0 3-144 0,3-3-112 16,4-3 0-16,2 2-16 16,0-1-1440-16,3 1-272 0,8-4-64 0,0 0-11872 0</inkml:trace>
  <inkml:trace contextRef="#ctx0" brushRef="#br4" timeOffset="131206.87">32046 1757 22111 0,'0'0'1968'0,"0"0"-1584"0,8-4-384 0,1 4 0 0,2 4 704 16,1 1 64-16,0 6 16 0,2-1 0 0,0 4-336 0,2 3-80 15,-1 6-16-15,3 7 0 0,2 3-16 16,4 5 0-16,3 4 0 0,-12-13 0 0,3 5 80 0,1 6 16 16,0 5 0-16,-1 2 0 0,-2 4 288 0,0 4 64 15,-5 5 16-15,4 59 0 0,-8-10-128 0,-9-17-32 16,-5-14 0-16,-6-15 0 0,-3-10-256 0,5-23-48 16,0 0-16-16,-3 2 0 0,-3 2-96 15,1 1-32-15,-2-1 0 0,0 0 0 16,1-1-1152-16,-15 22-256 0,4-14-32 0</inkml:trace>
  <inkml:trace contextRef="#ctx0" brushRef="#br4" timeOffset="132154.74">25219 5502 13823 0,'-14'-5'608'0,"4"2"128"0,-1-3-592 0,-1 1-144 0,-1 0 0 0,2-2 0 0,-2 1 1472 16,-1 1 256-16,-2-1 48 0,0-1 16 0,1 3-896 0,1 3-192 16,-2 1-16-16,2 1-16 0,0 2 0 0,1 5 0 15,-2-1 0-15,-2 8 0 0,-1 2-352 0,2 3-80 16,-2 6-16-16,5 0 0 0,1-3-96 0,5 0-128 15,2-1 176-15,3-4-176 0,2-4 176 0,4-2-176 16,-4-12 160-16,7 12-160 0,-7-12 448 0,12 7-16 16,-1-3 0-16,-11-4 0 0,11-1 80 0,2-2 0 15,0 0 16-15,0-3 0 0,-2-5-208 0,0 0-64 16,0 0 0-16,-1-3 0 0,-1 2-256 0,-2-1 160 16,-2-1-160-16,1 0 128 0,-1 1-128 0,-2 3 0 0,1-1 0 15,-1 3 128-15,-1-2-128 0,-2 10 0 0,0 0 0 0,0 0 0 16,0 0 0-16,0 0 0 0,8 11 0 0,1 2 0 15,0 5 0-15,1 2 0 0,1 1 0 0,2-2 0 16,1-2 0-16,3-3 128 0,0-3-128 0,2-3 0 16,1-2 0-16,0-5 0 0,0-1-192 0,1-3 192 31,0-6-896-31,2 0-48 0,-1-5-16 0,-3-2-11872 0</inkml:trace>
  <inkml:trace contextRef="#ctx0" brushRef="#br4" timeOffset="132495.34">25744 5309 24879 0,'-4'10'2208'0,"0"3"-1760"0,-1-3-448 0,0 4 0 0,0 2 384 0,0 2-16 16,-1 0 0-16,-1 0 0 0,1-1 32 0,2 0 16 15,2-1 0-15,-1-2 0 0,1-2-144 0,-1-1-16 16,3-11-16-16,0 0 0 0,0 0-112 0,0 10-128 15,0-10 176-15,0 0-176 0,0 0 224 0,0 0-64 16,0 0-16-16,13-5 0 0,-2-2 48 0,1-7 0 16,-1-1 0-16,2-3 0 0,1-3-192 0,-1 2 0 15,0-4 144-15,0 2-144 0,0 0 0 0,0 1 0 16,1-1 0-16,0 3 128 0,-2 1-128 0,5 5 0 16,-2 3 0-16,0 1 0 0,-2 3 0 0,2 4 0 0,-1 2 160 15,2 5-160-15,0 3 0 0,1 4 0 16,-2-2 0-16,-1 5 0 0,-5-1 0 0,2 1 0 0,-1 0 0 15,-2-1 0-15,-3-1 0 0,-1 1 0 0,-2-1 0 0,1 0 0 32,1-5-576-32,-4-9 0 0,5 10 0 0,-5-10-8064 0,9 6-1632 0</inkml:trace>
  <inkml:trace contextRef="#ctx0" brushRef="#br4" timeOffset="132939.69">26727 4995 18431 0,'0'0'1632'0,"0"0"-1312"0,0-10-320 0,-2 2 0 0,1-4 512 16,-1 5 16-16,2 7 16 0,-8-9 0 0,-2 3 96 0,-2 3 32 16,0 2 0-16,-2 3 0 0,-4 1-160 0,0 4-16 15,-2 4-16-15,-1 4 0 0,-1 3-96 0,0 2-32 16,0 4 0-16,2 2 0 0,3-4 32 0,2 5 16 15,1-3 0-15,1 2 0 0,2-1-48 0,-2-2-16 16,4 0 0-16,4-4 0 0,2-4 48 0,0-2 0 16,3-13 0-16,0 0 0 0,0 0 112 0,0 0 16 15,13 1 16-15,-1-3 0 0,0-10 32 0,-1-2 0 16,5-4 0-16,0-2 0 0,2-4-352 0,1 0-64 16,1-5-16-16,-1-1 0 0,2 0-128 0,-2-2 0 15,-1-1 144-15,-1 3-144 0,0 0 0 0,-2 0 0 16,-2 1 0-16,-3 1 0 0,-1-2 128 0,-3 7-128 0,1 1 128 0,-2 1-128 15,-2 9 192-15,1 1-16 0,-4 11-16 0,0 0 0 16,0 0-160-16,0 0 160 0,4 14-160 0,-1 5 160 16,-2 6-160-16,-1 3 0 0,-3 1 0 0,2 1 0 15,1 5 0-15,0 3 0 0,0 4 0 0,1-2 0 16,2-4 0-16,1 0 0 0,1-6 128 0,1-3-128 16,6-2-240-16,-2-5-80 0,3-6 0 0,0 0-16 31,1-1-1968-31,0-4-384 0,-1-3-64 0</inkml:trace>
  <inkml:trace contextRef="#ctx0" brushRef="#br4" timeOffset="134245">24653 6609 13295 0,'0'0'576'0,"0"0"144"0,0 0-576 0,0 0-144 0,0 0 0 0,0 0 0 16,0 0 944-16,-3-8 144 0,-5-1 48 0,8 9 0 15,-5-6 32-15,5 6 16 0,-9-4 0 0,9 4 0 16,-10-1-96-16,0 2-32 0,10-1 0 0,-12 7 0 16,1 5-352-16,-2 4-64 0,3-1 0 0,0 5-16 15,0 2-240-15,-1 2-32 0,1 5-16 0,1 3 0 16,0 1-32-16,3 3-16 0,1-2 0 0,1 4 0 16,2 1-96-16,2-3 0 0,0-4-16 0,2 1 0 15,3-1-176-15,2-4 0 0,0-6 0 0,3-1 128 0,3-5-128 0,1 0 0 16,1-5 0-16,3-1 0 0,1-2-256 0,2-3-64 15,0-3-32-15,2-2 0 16,0-1-576 0,1 0-112-16,-2-5-32 0,1 0-6992 0,-6 1-1408 0</inkml:trace>
  <inkml:trace contextRef="#ctx0" brushRef="#br4" timeOffset="134728.2">24985 6558 21359 0,'0'0'944'0,"0"0"208"0,0 0-928 0,0 0-224 0,1-8 0 0,5-3 0 15,1 1 384-15,5-3 16 0,0 0 16 0,5 2 0 16,2-2-96-16,3 3-32 0,-3 1 0 0,-2-1 0 16,0 4-96-16,1-1 0 0,0 1-16 0,-1 5 0 15,-3 3-176-15,-2 5 0 0,-2-2 0 0,-1 2 0 16,-2 2 0-16,-1 4 0 0,-3 2 0 0,-1 0 0 16,-2 1 128-16,-2-1-128 0,-1 1 192 0,-3 1-64 15,0-2 160-15,0-1 32 0,-3 0 0 0,2-1 0 0,5-2-128 16,-2-3 0-16,4-8-16 0,0 0 0 0,0 11-48 15,0-11 0-15,5 9 0 0,0 0 0 0,5-4 96 0,1 2 16 16,0 0 0-16,1-2 0 0,0 3-240 0,-2 1 144 16,3-3-144-16,0 4 128 0,-6-1-128 0,1 4 0 15,-2 1 0-15,1-1 0 0,-2-2 0 16,-1 2 0-16,-3 3 0 0,-1 0 128 16,-3-1 288-16,0 0 48 0,-4 2 16 0,1 0 0 0,0 1-80 0,-2 0-16 15,0-3 0-15,1 1 0 0,-1-1-192 0,2-2-32 16,1-3-16-16,5-10 0 0,-6 9-144 0,6-9-192 15,0 0 32-15,0 0 16 16,0 0-976-16,0-13-192 0,4-2-32 0</inkml:trace>
  <inkml:trace contextRef="#ctx0" brushRef="#br4" timeOffset="134923.7">25748 6660 15663 0,'-5'11'1392'0,"2"1"-1120"0,3 3-272 0,-2 3 0 16,-2 1 1216-16,-2 1 176 0,-3-1 32 0,0 7 16 16,0 0-480-16,-4 2-80 0,-2-2-32 0,-3 2 0 15,-2-4-400-15,1 1-64 0,0-2-32 0,2-4 0 16,2-1-224-16,3-3-128 0,1-6 128 0,3-1-128 31,8-8-1664-31,0 0-384 0</inkml:trace>
  <inkml:trace contextRef="#ctx0" brushRef="#br4" timeOffset="135330.31">26147 6034 11967 0,'0'0'528'0,"0"0"112"0,-10-2-512 0,10 2-128 0,-8-1 0 0,8 1 0 0,-9 2 2448 0,2 5 464 16,-2 1 96-16,-1 3 0 0,-1 3-2032 0,0 3-400 0,-2 2-96 0,1 7-16 15,-1 1-224-15,-1 2-48 0,0 0-16 0,2 4 0 16,2 1 96-16,1 2 32 0,1 2 0 0,4 0 0 16,1 2 16-16,3-2 0 0,3 0 0 0,1-5 0 15,3-5-144-15,3-3-32 0,2-6 0 0,-1-3 0 16,2-5 80-16,1-1 16 0,1-5 0 0,2-2 0 15,-1-6-48-15,2 0-16 0,2-4 0 0,-1-4 0 16,0-1 16-16,-2-3 0 0,-3 0 0 0,0-2 0 16,1 3-64-16,-3-2-128 0,-5-1 192 0,-2 3-64 15,-2 4-128-15,-1-3 0 0,-2 13 144 0,-5-10-144 16,-2 4 256-16,-2 3-32 0,-3 5 0 0,0 1 0 16,-2 1 128-16,-5 5 32 0,-3 0 0 0,-2 2 0 15,4 2-384-15,-1-1 0 0,1-1 0 0,0 0-192 16,2-4-688-16,4 2-144 15,1-3-16-15,0 0-12400 0</inkml:trace>
  <inkml:trace contextRef="#ctx0" brushRef="#br4" timeOffset="135675.68">26333 5860 12895 0,'0'0'576'0,"0"0"112"0,0 0-560 0,0 0-128 0,0 0 0 0,0 0 0 16,-5 12 2112-16,-1-5 384 0,4 4 64 0,2-11 32 15,1 11-1600-15,2 0-320 0,1 2-64 0,3 0-16 16,3-2 112-16,3 3 32 0,1 3 0 0,5 2 0 15,5 2-192-15,-3 5-32 0,-4-2-16 0,5 7 0 16,1-2-176-16,0 4-16 0,-2 2-16 0,0 5 0 16,-4 3-112-16,-1-1-32 0,-4 2 0 0,-1-3 0 15,-6-4 0-15,-3-1 0 0,-3-2 0 0,-3 0 0 16,-2-2 48-16,-3-3 16 0,-5 2 0 0,2-5 0 16,0-1-208-16,-1-6 0 0,2-4-144 0,0-4-9200 15,3-1-1824-15</inkml:trace>
  <inkml:trace contextRef="#ctx0" brushRef="#br4" timeOffset="136147.73">27334 5643 14735 0,'0'0'1312'0,"0"0"-1056"0,0 0-256 0,0 0 0 16,0 0 944-16,-4 11 128 0,2-2 16 0,-2 4 16 16,-2 1-320-16,-1 1-64 0,0 2-16 0,-2 4 0 15,0 4 160-15,-1 2 32 0,0 0 0 0,-1 4 0 16,3-1 144-16,0 1 48 0,-1 0 0 0,1 3 0 16,2-5-272-16,2 0-48 0,2 1-16 0,0-2 0 15,4-1-304-15,2-5-64 0,2-2-16 0,0-5 0 16,6-1-64-16,-2-6-16 0,1 0 0 0,3-6 0 0,4 2-128 0,0-5-32 15,3-2 0-15,-1-3 0 0,-1-4-128 16,0-2 0-16,-2-1 0 0,0-2 0 16,-1-1-544-16,2-1 16 0,0-1 0 0,-4 1 0 15,-4 0-832-15,-1 0-176 0,-3 2-16 16,0 3-11040-16</inkml:trace>
  <inkml:trace contextRef="#ctx0" brushRef="#br4" timeOffset="136318.31">27205 6034 19343 0,'-18'-2'1728'0,"9"2"-1392"0,1 0-336 0,8 0 0 0,0 0 2176 0,0 0 352 16,0 0 80-16,0 0 16 0,10-9-1536 0,3 0-320 0,2 0-48 15,4 0-16-15,2-2-160 0,6 2-32 0,3-6-16 0,3-3 0 16,-1-2-80-16,3-2-16 0,2-2 0 0,5 1 0 16,3-1-256-16,3-3-144 0,2 4 160 0,0 0-160 31,3 0-1568-31,-5 3-416 0,-4 0-64 0</inkml:trace>
  <inkml:trace contextRef="#ctx0" brushRef="#br4" timeOffset="136806.6">28336 4996 16815 0,'0'0'736'0,"0"0"160"0,0 0-704 16,0 0-192-16,0 0 0 0,0 0 0 0,0 0 832 0,0 0 128 0,0 0 16 0,-8 1 16 15,-1 4-80-15,0 7-16 0,-2 2 0 0,1 5 0 16,0 4-368-16,0 6-80 0,-2 0 0 0,2 5-16 15,-2 2 16-15,2 3 0 0,0 6 0 0,1 3 0 16,3-1-112-16,1 3-16 0,1-1 0 0,3-2 0 16,2 0-144-16,3-5-48 0,0-3 0 0,3-8 0 15,3 0-128-15,4-3 128 0,3-5-128 0,2-2 128 16,1-3-128-16,4-1-192 0,-2-5 32 0,2-7 16 31,2-2-416-31,-1-3-80 0,-1-3 0 0,2-2-7296 0,-1-5-1472 0</inkml:trace>
  <inkml:trace contextRef="#ctx0" brushRef="#br4" timeOffset="137177.01">28712 5096 28559 0,'-9'-6'2544'0,"-1"1"-2032"15,2 1-512-15,8 4 0 16,-7-2-448-16,7 2-192 0,-10 6-48 0,1 2 0 0,2 3 832 0,1 6 176 16,-3 2 16-16,2 5 16 0,-1 2-208 0,0 4-144 15,2 3 192-15,2 0-192 0,2 0 128 0,0 1-128 0,4 3 0 0,1 1 0 16,2-1 0-16,4-1 0 0,4-2 0 0,0-4 0 16,2-7 0-16,3-4 0 0,2-5 0 0,2-2 0 15,1-7 368-15,2-5 16 0,-2-4 0 0,2-6 0 16,0-2 0-16,-1-3 16 0,-1-8 0 0,-2 0 0 15,-2-1-32-15,0-4-16 0,-2 0 0 0,-1-2 0 16,0-3-192-16,-2 2-32 0,-2 2-128 0,-3-1 192 16,-6-1-192-16,-3 7 144 0,-4 1-144 0,-2 1 128 15,-2 3 128-15,-2 5 0 0,-2 2 16 0,1 0 0 16,-1 6-272-16,1 2 0 0,0 3 0 0,-1 3 0 31,-2 2-1840-31,0 2-416 0,1 2-96 0</inkml:trace>
  <inkml:trace contextRef="#ctx0" brushRef="#br4" timeOffset="137389.91">29362 5283 22111 0,'-4'32'976'0,"3"-12"208"0,1 3-944 16,0 5-240-16,0 4 0 0,-2 0 0 0,0 1 1168 0,-6 2 192 15,-1 4 48-15,-2-3 0 0,-4 0-816 0,2-4-144 16,0-4-48-16,0-5 0 0,2-1-256 0,1-1-144 16,0-5 160-16,2-3-160 15,2-5-400-15,6-8-176 0,0 0-48 0,0 0-11600 0</inkml:trace>
  <inkml:trace contextRef="#ctx0" brushRef="#br4" timeOffset="137933.67">29945 4662 15663 0,'0'0'1392'0,"0"0"-1120"0,0 0-272 0,0 0 0 0,-1 12 1088 0,0 5 144 16,-1 2 48-16,-1 4 0 16,-5 4-784-16,0-2-160 0,-1 4-16 0,-2-1-16 0,-4 0 48 0,-1 3 16 15,0-2 0-15,-2 1 0 0,-4 1 32 0,-2-2 16 16,1 2 0-16,2-6 0 0,1-2-208 0,0-5-32 16,3-3-16-16,1-4 0 0,2 0 272 0,3-6 48 15,1-2 16-15,1 0 0 0,1-3-80 0,2-4-16 16,-2-1 0-16,2-4 0 0,0 0-192 0,1-1-32 15,-1 0-16-15,4-1 0 0,1 0-160 0,2 0 0 16,3-3 144-16,1 5-144 0,2-1 0 0,1 5 0 16,-8 5 0-16,10-7 0 0,2 5 0 0,3 1-160 15,3-1 160-15,1 2-208 0,0 3 208 0,4-3 0 16,-3-1 0-16,3-1 0 0,1 0 0 0,1-1 0 16,1-4 0-16,-1-2 0 0,-1-3 0 0,-1 1 0 0,-1-3 0 15,0-3 0-15,-3-2 320 0,0-1-32 16,-1-2-16-16,-3-1 0 0,-3 2 48 0,1 2 0 0,-3 0 0 0,-2 0 0 15,-4 2-112-15,-2 2-16 0,-2 3 0 0,-2 4 0 16,-5-1 288-16,1 2 48 0,-4 5 16 0,-2 2 0 16,0 0-160-16,-3 5-48 0,-2 2 0 15,-2 2 0-15,-5 3-336 0,2-1 0 0,2 3 0 0,-1 1 0 32,0 1-480-32,3-2-64 0,2-2-16 0,4-1 0 15,3-4-2112-15,2 0-416 0,7-7-96 0,0 0-16 0</inkml:trace>
  <inkml:trace contextRef="#ctx0" brushRef="#br4" timeOffset="138243.59">30137 4188 19343 0,'0'0'1728'16,"0"0"-1392"-16,0 0-336 0,0 0 0 0,0 0 768 0,0 0 96 16,0 0 16-16,-1 10 0 0,0 1-368 0,1 1-80 15,0-1-16-15,1 4 0 0,0 3-16 0,4 2 0 16,2 2 0-16,3 5 0 0,4 3-80 0,1 2-32 16,0 2 0-16,8 2 0 0,1 1-112 0,3 5-32 15,1-2 0-15,0 6 0 0,0-4-144 0,-1 3 128 0,-6 0-128 16,-3 2 128-16,-5-5-128 0,-2-4 0 15,-2-1 144-15,-3-1-144 0,-4-3 128 0,-5 0-128 0,-2-4 160 0,-4-1-160 16,-2 0 0-16,-5-5 0 0,-1-4 0 0,-2-2-8160 16,-2-2-1648-16</inkml:trace>
  <inkml:trace contextRef="#ctx0" brushRef="#br4" timeOffset="138856.01">30638 4415 18431 0,'0'0'1632'0,"0"0"-1312"0,0 0-320 0,0 0 0 15,0 0 608-15,6 10 48 0,-1 0 16 0,0-2 0 0,-5-8-48 16,9 14-16-16,2-3 0 0,0 2 0 0,3 1-32 16,2 1 0-16,2 2 0 0,1 1 0 0,2-2-320 0,-1 1-64 15,3-2 0-15,-2 3-16 0,1-3-176 0,0-2 0 16,-5 0-192-16,-1-5 192 15,-5 4-720-15,-1-5-32 0,-1 2 0 0,-1-4 0 16,-8-5-1200-16,0 0-240 0</inkml:trace>
  <inkml:trace contextRef="#ctx0" brushRef="#br4" timeOffset="139070.25">30944 4340 25919 0,'-10'10'1152'0,"4"-1"224"0,-2 6-1104 0,-3 4-272 0,-2 3 0 0,-2 4 0 16,-3-2 320-16,0 6 0 0,0 2 0 0,1 1 0 15,-1-1 0-15,0 1 16 0,-1-3 0 0,2 3 0 16,1 0-80-16,2-2-32 0,2-2 0 0,2-3 0 16,4 0-352-16,2-5-80 0,3-4-16 0,1 0 0 31,2-1-1792-31,1-7-352 0,-3-9-80 0,0 0-16 0</inkml:trace>
  <inkml:trace contextRef="#ctx0" brushRef="#br4" timeOffset="139400.47">31263 3872 21183 0,'0'0'944'0,"-9"13"192"0,1 2-912 0,-1 4-224 15,0 3 0-15,1 3 0 0,0 5 512 0,0 4 48 16,-5 0 16-16,1 3 0 0,4 0 16 0,-3 5 16 0,0 5 0 0,1-4 0 15,1 3-192-15,1-2-32 0,1 1-16 16,2-2 0-16,-1 0-240 0,4-5-128 0,2-7 128 16,4-6-128-16,-2 0 0 0,5-6-208 0,1-4 16 15,1-4 16 1,0-4-480-16,3-4-112 0,2-3 0 0,3-2-6592 0,1-3-1296 0</inkml:trace>
  <inkml:trace contextRef="#ctx0" brushRef="#br4" timeOffset="139743.29">31511 4041 21183 0,'-14'7'1888'0,"7"2"-1504"0,-1 7-384 0,0 3 0 0,-3 4 336 0,1 1 0 16,-2 4 0-16,1-1 0 0,-1 5 48 15,2-1 0-15,1-1 0 0,3-1 0 0,1 1-48 0,2-4 0 16,3-1 0-16,4-2 0 0,3-8-16 0,0-3-16 16,3 1 0-16,2-7 0 0,2 0 160 0,1-4 48 15,0-4 0-15,2-2 0 0,-1-2 0 0,2-3 16 16,1-2 0-16,-1-4 0 0,-4-1-144 0,0-2-48 16,-3-1 0-16,0 0 0 0,-3-1 96 0,-1 1 16 15,-3 2 0-15,-3 0 0 0,-1-1 64 0,-3-1 0 16,-3 0 16-16,-2 0 0 0,-1 1-96 0,1 3-32 0,-3-2 0 15,1 4 0-15,0 2-400 0,2 1 0 0,1 3-224 16,0 2 80 0,1 4-1808-16,6 1-352 0,-8 0-80 0</inkml:trace>
  <inkml:trace contextRef="#ctx0" brushRef="#br4" timeOffset="139942.79">31736 4418 26783 0,'-6'26'1184'0,"3"-4"240"0,1 6-1136 0,-1-3-288 0,-2 5 0 0,-1 1 0 16,-3-3 320-16,0 0 0 0,0-6 0 0,1-1 0 16,1 0-192-16,0-2-128 0,0-3 144 0,0-2-144 15,2 0-272-15,0-5-160 0,5-9-16 0,0 0-11648 16</inkml:trace>
  <inkml:trace contextRef="#ctx0" brushRef="#br4" timeOffset="140494.41">32275 3895 20783 0,'0'0'912'0,"0"0"208"0,0 0-896 0,0 0-224 0,0 0 0 0,8 10 0 16,-4-2 128-16,-3 2-128 0,-4 2 176 0,1-1-176 16,-2 4 224-16,-2 3-64 0,-3 1-16 0,0 3 0 15,-1 3 80-15,-1-1 16 0,0 4 0 0,-2-2 0 16,1 3 240-16,-2-5 48 0,-2-1 16 0,0-1 0 15,1-7-144-15,-2 0-16 0,1-1-16 0,0 0 0 16,0-4 80-16,2-1 32 0,2-2 0 0,-2-1 0 16,2-2-96-16,-1-4-32 0,1-4 0 0,1-1 0 15,-2 0-64-15,2-2-16 0,-1-3 0 0,4 1 0 16,0-3-144-16,2 1-128 0,2 2 192 0,4 1-192 16,-3 0 0-16,6 2 0 0,2-3 0 0,1 5 0 0,1-4 0 15,0 6 0-15,5-1 0 0,2 4-144 0,1 1 144 16,4 0 0-16,3 3-144 0,-5-2 144 15,5-2 0-15,1 0 0 0,1-2 0 0,0-1 0 0,0-6-160 16,3 0 160-16,0-4 0 0,-11 4-144 0,2-5 144 0,2-1 0 16,3-1 0-16,1 0 128 0,0-3-128 0,1 2 192 15,0-2-64-15,17-13 0 0,-11 7 0 0,-9 2 16 16,-5 3 0-16,-4 5 0 0,-3 2 128 0,-5 0 32 16,-5 3 0-16,-1 2 0 0,-3 2 272 0,-5 1 64 15,-4 0 16-15,-1 0 0 0,-1 3-352 0,-3 2-80 16,-2 3-16-16,-3 1 0 0,0 1-208 0,0 6 0 15,0-2 0-15,3 3 0 0,1 1-320 0,10-8 64 0,0 4 0 16,0-2 0 0,-1 2-1984-16,2-2-400 0,2 1-80 0</inkml:trace>
  <inkml:trace contextRef="#ctx0" brushRef="#br4" timeOffset="140810.76">32459 3469 24063 0,'0'0'1072'0,"0"0"208"0,0 0-1024 0,0 0-256 0,0 0 0 0,13 2 0 0,-1 0 576 0,0 2 64 16,1 2 16-16,1 5 0 0,0 0-208 0,3 2-32 15,-1 3-16-15,-1 6 0 0,1 3 48 0,0 4 0 16,2 10 0-16,0 3 0 0,-2 2-96 0,2 3-16 16,0 1 0-16,-2-2 0 0,-2 0-96 0,-2 3-32 15,-5 7 0-15,-2 3 0 0,-2 6-32 0,-6-7-16 16,-2-3 0-16,-2-4 0 0,-2-7 0 0,-3-2 0 16,-2-6 0-16,0-2 0 0,-1-3-160 15,1 2 192-15,-2-2-192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20:03:08.197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3677 14000 8287 0,'-6'-7'736'0,"1"2"-592"15,5 5-144-15,-5-11 0 0,-2 4 1520 0,4-2 272 16,3 9 48-16,-2-9 16 0,0 3-1088 0,1-3-192 15,1 2-64-15,1 0 0 0,1 0 0 0,1 2-16 0,-2-4 0 0,-1 3 0 16,0 6 192-16,0 0 32 0,1-11 16 0,-1 3 0 16,0-2 128-16,-1 3 32 0,-1 0 0 0,2 7 0 15,-4-7-288-15,0 4-48 0,-2-5-16 0,-3 3 0 16,-3 1-288-16,-3 3-64 0,-4 0-16 0,-4 1 0 16,-4 1-176-16,-1 1 0 0,-2 3 0 0,-2 4 0 15,-3-1 0-15,-1 5 0 0,0 3 0 0,1-1 0 16,1 2 144-16,2-2-144 0,0 3 160 0,1 2-160 15,0 1 176-15,1-1-176 0,5-1 192 0,3 1-192 16,3 1 0-16,4-2 0 0,4-5 0 0,4 0 0 16,5-4 0-16,2 3 0 0,2 2 0 0,10-4 0 15,3-4 0-15,4 2 0 0,3 0-160 0,4-1 160 0,4 1 0 16,-1 0 240-16,-1 0-48 0,0 4 0 0,-2-4 0 16,2 2-16-16,2-1 0 0,-2 3 0 15,-3 1-176-15,-2-1 192 0,-3 2-192 0,-2 5 192 0,-4-6 32 0,-4 4 16 16,-2 1 0-16,-4 0 0 15,-3 3 144-15,-4-2 48 0,-4-1 0 0,-3 2 0 0,-6 3-48 0,-1 0-16 16,-6-3 0-16,-2 2 0 0,0 3-16 0,-2-3 0 16,-1-3 0-16,0 4 0 0,3-1-224 15,-4-4-128-15,-6-2 160 0,4-5-160 0,1 1 0 0,4-2-240 16,-1-4 32-16,4-2 0 16,4-4-688-16,5-2-128 0,3-4-16 0,8-4-12848 0</inkml:trace>
  <inkml:trace contextRef="#ctx0" brushRef="#br0" timeOffset="247.69">3864 14210 29423 0,'-12'1'1296'0,"5"4"288"0,-2 2-1264 0,2 5-320 0,0 0 0 0,1 3 0 15,-2 4 256-15,2 4-16 0,-2 0 0 0,-1 4 0 16,1 3-64-16,-3 2-16 0,0 1 0 0,-1 1 0 16,-2 2-160-16,-2-1 0 0,-4 1 0 0,-2-2 0 15,4 1 0-15,0-4-272 0,1 0 64 0,3-7 16 16,2-1-1088-16,6-5-192 16,3-7-64-16,3-11-6480 0,0 0-1312 0</inkml:trace>
  <inkml:trace contextRef="#ctx0" brushRef="#br0" timeOffset="604.69">4473 14112 20271 0,'0'0'1792'15,"-8"1"-1424"-15,0 4-368 0,0 7 0 0,3 7 1552 0,-4 3 240 16,0 4 64-16,0 1 0 0,-2 5-1328 0,1 1-256 15,-4 1-48-15,0 0-16 0,-2 3 80 0,5-5 16 16,-2-4 0-16,2 0 0 0,1-4-176 0,-1-2-128 0,3-4 144 0,2-5-144 16,0-1 128-16,6-12-128 15,0 0 0-15,0 0 144 0,0 0 112 0,-2-10 32 0,0-3 0 0,5-5 0 16,1-2-16-16,2-2 0 0,4-1 0 0,2-2 0 16,-2 0-272-16,5-5 0 0,2 5 0 0,0 1 0 15,0 3 144-15,-1 6-144 0,1 4 0 0,-2 2 144 16,0 6-144-16,1 6 128 0,1 4-128 0,-3 5 128 15,-1 6-128-15,-1 7 0 0,-1 1 0 0,-2 3 0 16,-1-1-144-16,-3 6-16 0,-4 7 0 0,-2 2 0 31,-2 8-464-31,-1-4-80 0,-1-3-32 0,1-2 0 16,-1-6-320-16,1-4-64 0,2-4-16 0,2-7-6608 0,2-4-1344 0</inkml:trace>
  <inkml:trace contextRef="#ctx0" brushRef="#br0" timeOffset="820.92">5355 14192 11055 0,'0'0'976'0,"0"0"-784"0,0 0-192 16,-9 8 0-16,9-8 448 0,0 0 32 0,-7 4 16 0</inkml:trace>
  <inkml:trace contextRef="#ctx0" brushRef="#br0" timeOffset="1112.38">5316 14174 12895 0,'0'0'1152'15,"0"0"-928"-15,0 0-224 0,0 0 0 0,0 0 1872 0,0 0 336 0,0 0 64 0,0 0 16 16,0 0-1344-16,-4-6-272 0,0 1-48 0,4 5-16 16,-6-5-160-16,0 0-16 0,-2 2-16 0,-4 3 0 15,-3 3-64-15,-3 1-16 0,-1 2 0 0,-1 0 0 16,-4 4 48-16,-2-1 0 0,1 5 0 0,1 4 0 16,-3 0 16-16,2 1 16 0,-1 5 0 0,1 4 0 15,1 4-64-15,0 0-16 0,1 2 0 0,2 2 0 0,4-2-144 16,1 3-16-16,1 0-16 0,4 1 0 0,2-8 16 15,4 1 0-15,-2-2 0 0,6-4 0 0,1-2-176 16,3-4 192-16,2-2-192 0,1-2 192 0,5-1-192 0,0-1 0 16,3-7 0-16,1 1 0 0,3-1 0 0,3-2-176 15,5-4 16-15,2 0 0 16,2-4-1248-16,2-4-240 0,2 1-48 16</inkml:trace>
  <inkml:trace contextRef="#ctx0" brushRef="#br0" timeOffset="1562.6">5486 14423 22111 0,'0'0'976'0,"0"0"208"0,0 0-944 0,0 0-240 0,-4 12 0 0,4-1 0 16,2 0 1024-16,1 1 176 0,3-2 16 0,1 3 16 16,1 1-880-16,3-2-176 0,2-4-48 0,3 3 0 15,0-5-128-15,3-1 0 0,4-2 144 0,0-3-144 16,2-4 0-16,4-1 0 0,3-2 0 0,0-4 0 16,-2-3 160-16,1 0-32 0,-3-3-128 0,0 0 192 15,0-2 352-15,-3-1 64 0,3 0 16 0,-3 0 0 16,-2-1 80-16,-1 2 0 0,-4 0 16 0,-2 3 0 0,-4-2-192 0,-5 2-32 15,0 0-16-15,-5 4 0 0,-3 1 96 16,-4 1 0-16,-4 5 16 0,-4 0 0 0,-5-1-240 16,-4 7-48-16,-8 7-16 0,1 3 0 0,-6 6-288 0,-6 8 0 15,-7 7 0-15,-1 3 0 0,1 3 0 0,2 1 0 16,4-3 0-16,7 3-144 0,2 1 144 0,6 1 0 16,5-4 0-16,8 1 0 0,5-4 0 0,8-2 0 15,5 0 0-15,9 0 0 0,6-1 0 0,10-4 0 16,9 1 0-16,14-3 0 0,11 2 0 0,6-7 0 15,6-2-144-15,11-2 144 16,10-6-2000-16,12-3-336 0</inkml:trace>
  <inkml:trace contextRef="#ctx0" brushRef="#br0" timeOffset="4996.7">8621 13722 8287 0,'0'0'368'0,"0"0"80"0,0 0-448 0,0 0 0 0,0 0 0 15,-2-6 0-15,1-6 1856 0,1 12 304 0,0 0 48 0,-1-8 16 16,-2 0-1488-16,3 8-288 0,-5-7-64 0,-1 0-16 16,1 0-368-16,0 3 0 0,5 4 0 0,-8-6 0 15,1 0 0-15,-1 3 0 0,0-1 0 0,-1-2-128 16,-1 0 320-16,1 1 80 0,-1-4 16 0,0 4 0 15,-1-1 480-15,-2-1 112 0,-1 2 16 0,0-2 0 16,0-1-64-16,-1 4 0 0,-3-1 0 0,1 0 0 16,0 1-192-16,0 1-64 0,3 2 0 0,-1-2 0 15,-3-2-160-15,3 9-32 0,1 0-16 0,0 0 0 16,-2 1-368-16,3 4 144 0,0-2-144 0,0 6 0 16,0 2 0-16,1 3 0 0,-1 1 0 0,0 7 0 0,-1 5 144 0,0 6-144 15,2 5 0-15,0 0 144 16,1 3-16-16,1 0-128 0,-1 5 192 0,4-2-64 0,-1-1 80 0,3 2 16 15,0-4 0-15,1 1 0 0,2-7-64 0,0 3-16 16,2-2 0-16,4-2 0 0,-1-4-16 0,0-5-128 16,1-1 192-16,1-3-64 0,0-1-128 0,1-3 0 15,-1 0 144-15,0-4-144 0,-3 0 0 0,3-3 0 16,0-3 0-16,1 1 0 16,-6-12-1344-16,0 0-256 0,0 0-32 0,0 0-10320 0</inkml:trace>
  <inkml:trace contextRef="#ctx0" brushRef="#br0" timeOffset="5224.1">7669 14232 27647 0,'0'0'2448'0,"-9"-7"-1952"0,5 3-496 0,4 4 0 15,0 0 1264-15,0 0 144 0,0 0 48 0,9 3 0 16,4-4-1120-16,4 3-208 0,5 1-128 0,6 1 128 15,6-3 160-15,6-1 32 0,3 0 16 0,1-1 0 16,3-3-96-16,3 1-32 0,2 3 0 0,2-1 0 16,-1-3-208-16,5 2 0 0,5-2-192 0,-4-4 192 31,-1-1-1728-31,-5-2-256 0,-2 1-32 0</inkml:trace>
  <inkml:trace contextRef="#ctx0" brushRef="#br0" timeOffset="5797.22">10361 14205 18431 0,'-12'-12'1632'0,"0"0"-1312"0,-2-4-320 0,0 0 0 15,-1 5 2592-15,1 2 448 0,0-2 96 0,-2 4 0 16,0-2-2496-16,-2 4-512 0,-1 2-128 0,-1 5 0 16,-3 1 0-16,0 5 0 0,0 0 0 0,-2 7 0 15,-5 4-128-15,0 4 128 0,-3 2-128 0,1 1 128 16,3 7 0-16,2-2-128 0,0-1 128 0,6 3 0 16,2 0 0-16,3 0 0 0,5-8 0 0,2 1 0 15,4-6 0-15,2-3 0 0,3-2 0 0,3-4 0 16,-3-11 384-16,9 9 0 0,-9-9 0 0,15 3 0 0,0-3 224 15,3-3 48-15,1-7 16 0,3-4 0 0,3-4-336 16,5-2-64-16,1-2-16 0,0-1 0 0,-3-3-256 0,-2 0 0 16,-1 2 0-16,-2 1 0 0,-2 5 0 0,-2 3 0 15,-2 4 0-15,-5 2 0 0,1 4 0 0,-3 5 0 16,-10 0 0-16,12 7 0 0,-5 4 0 0,1 5-224 16,-4 6 16-16,3 3 0 0,-4 1 48 0,1 3 16 15,-2-1 0-15,0 2 0 0,1-4-176 0,0 0-16 16,0-5-16-16,0-2 0 15,1 1-736-15,1-3-128 0,0-3-48 0,0-4-7376 16,-5-10-1488-16</inkml:trace>
  <inkml:trace contextRef="#ctx0" brushRef="#br0" timeOffset="6134.68">10689 14309 20271 0,'-13'13'1792'0,"6"-4"-1424"0,-2 3-368 0,0 1 0 16,1-1 2256-16,2 3 384 0,1 1 80 0,2 0 16 16,-2-2-1984-16,3-4-400 0,2-10-80 0,0 0-16 15,-4 12 16-15,4-12 0 0,0 0 0 0,0 0 0 16,0 0-272-16,0 0 0 0,5-10 128 0,1-1-128 16,1-6 0-16,1 0-304 0,4-3 64 0,1 1 16 15,1-3 224-15,1 2-176 0,0 4 176 0,2 4-160 16,-1 1 288-16,-1 5 48 0,1-2 16 0,-1 7 0 0,-1 2 128 0,0 5 48 15,0 2 0-15,-1 5 0 16,-2 1-240-16,0 1-128 0,1 5 160 0,-3 1-160 0,-2-1 0 0,-3-1 0 16,-1 3 0-16,-2-1 0 0,-2 0 0 0,-2-1-128 15,-1-6 128-15,1 2-208 0,0 0 64 0,0-2 16 16,1 0 0-16,1-4 0 16,1-10-672-16,0 0-128 0,0 0-32 15,0 0-8064-15,0 0-1632 0</inkml:trace>
  <inkml:trace contextRef="#ctx0" brushRef="#br0" timeOffset="6569.16">11702 14267 23039 0,'0'0'1024'0,"-4"-10"192"0,-1 0-960 0,0 2-256 0,1 3 0 0,-2 0 0 16,-1 2 1392-16,0 3 224 0,-2 3 48 0,-2 2 16 15,-5-1-1376-15,-2 7-304 0,-2 2 0 0,-4 6 0 16,-3 4 0-16,-2 1-128 0,-5 8 128 0,2-2 0 16,1 3-144-16,3 1 144 0,2 0 0 0,3 0-144 15,3 0 144-15,4-2 0 0,4-8 0 0,4-3 0 16,4-5 0-16,3-2 0 0,1-5 0 0,0-9-128 16,0 0 128-16,13 0 128 0,1-5-128 0,1-4 176 0,3-4 208 15,2-4 32-15,0-14 16 0,6-1 0 16,3-3-304-16,1-3-128 0,2-3 128 0,0-1-128 0,-1 0 0 0,-4-1 0 15,-1-5 0-15,-3 1 0 0,-3-3 0 16,0-2 128-16,-2-2-128 0,-1 1 0 0,-2 0 128 0,2 1-128 16,-5 3 128-16,0 9-128 15,-3 7 256-15,-3 10-48 0,-2 7 0 0,-4 16 0 0,0 0 112 0,0 0 0 16,0 0 16-16,-3 23 0 0,-2 10-336 0,-4 11 144 16,-2 3-144-16,-2 7 0 0,0 10 0 0,-1 3 0 15,0-1 0-15,0 3 0 0,0-2 0 0,2 2 0 16,-1-6 0-16,4-1-192 15,3-10-192-15,3-7-48 0,2-3 0 0,5-7 0 16,3-4-1792-16,5-5-352 0,2-8-80 0</inkml:trace>
  <inkml:trace contextRef="#ctx0" brushRef="#br0" timeOffset="7148.01">12868 13845 4607 0,'-4'-13'400'0,"0"6"-400"0,1-3 0 0,2 1 0 0,1-4 4272 0,3 4 768 16,2-2 144-16,2 4 48 0,1 0-4016 0,2 3-816 16,2-1-144-16,0 1-48 0,2 3 48 0,2 2 0 15,0 4 0-15,3 0 0 0,2 5-256 0,3 2 0 16,1 3 0-16,2 3 0 0,-2 3 0 0,2 6 0 15,0 0 0-15,-5 3 0 0,-2 3 240 0,-4 0-48 16,-3-2-16-16,-4 5 0 0,-6 4 128 0,1-3 16 16,-4-3 16-16,-4-2 0 0,1-3 240 0,-6 1 32 15,-3-5 16-15,-4 3 0 0,-6-5 208 0,-1-2 32 0,-2-3 16 16,-2 0 0-16,-1-3-272 0,2-1-48 16,-1-5-16-16,3-1 0 0,2-4-224 0,0-6-64 0,5 1 0 0,-1-5 0 15,1-3-96-15,1-1-32 16,2 0 0-16,2-7 0 0,4-2-128 0,2-1-176 15,3-3 48-15,1 2 0 0,4 0-224 0,4 2-32 0,0 2-16 0,6 3 0 16,2 4 80-16,2 0 32 0,3 5 0 16,2 2 0-16,0 6 288 0,5 2-128 0,2 8 128 0,1-2 0 15,0 2-160-15,0 1 160 0,-2 1-128 0,0 0 128 16,-3 2-192-16,-2 1 64 0,-2-3 0 0,-1-3 0 16,-3 1-384-1,0-4-80-15,-1 1-16 0,-1-5 0 16,-3-2-1824-16,0-3-352 0</inkml:trace>
  <inkml:trace contextRef="#ctx0" brushRef="#br0" timeOffset="7549.44">14127 13831 1839 0,'0'0'0'0,"0"0"160"0,0 0-160 0,0 0 0 0,-4-9 0 0,2-1 0 16,-2 2 4128-16,4 8 800 15,-6-10 144-15,-1 3 48 0,-1-5-3984 0,-1 3-800 0,-3-2-144 0,2 1-48 16,1 0 160-16,0-3 16 0,0 1 16 0,0 2 0 15,-2-1 240-15,1 3 32 0,-3 1 16 0,0 4 0 16,-1-1 48-16,0 5 16 0,-3 5 0 0,0 2 0 16,-1 1-176-16,0 7-16 0,-3 1-16 0,3 10 0 15,-1 2-80-15,0 7-16 0,1 6 0 0,0-1 0 16,-1 2-192-16,3 4-32 0,-1 4-16 0,2-2 0 16,4-2-16-16,0-2-128 0,2-6 192 0,4-2-64 15,2-3-128-15,1-3 0 0,5-5 0 0,-1-1 128 16,0-2-448-16,3-6-80 15,2-5-32-15,1-2-8464 0,0-2-1680 0</inkml:trace>
  <inkml:trace contextRef="#ctx0" brushRef="#br0" timeOffset="7737.22">13572 14220 28559 0,'0'0'1264'0,"0"0"272"15,9-4-1232-15,3-2-304 0,6 0 0 0,5 2 0 0,5 0 1776 0,3-1 288 16,-1 0 64-16,3 0 16 0,3-4-1680 0,2 5-336 16,0 3-128-16,1 1 0 0,0-3 0 0,1 1 0 15,2-2-192-15,1 3 48 16,-1 1-1248-16,0 0-240 0,-5-3-48 0,-4 2-7968 16,-5 1-1584-16</inkml:trace>
  <inkml:trace contextRef="#ctx0" brushRef="#br0" timeOffset="8046.88">12493 14740 34143 0,'0'0'1520'0,"6"-8"304"0,4-4-1456 0,5 0-368 0,8 5 0 0,8-2 0 0,2 1 0 0,6-1-208 16,3 0 16-16,6-1 16 15,5 2 176-15,5 0 0 0,4 0 0 0,8 0 128 0,5-3-128 0,-1 2 0 16,-7 1 0-16,1 3 0 0,-3-2 0 16,1 2 128-16,0 1-128 0,0-4 0 15,-3 2-256-15,-4-1-128 0,-7 0-32 16,-5 3 0-16,-4 1-1360 0,-6 1-272 0,-6 1-48 15,-7 1-10176-15</inkml:trace>
  <inkml:trace contextRef="#ctx0" brushRef="#br0" timeOffset="8482.11">12992 14886 13823 0,'0'0'1216'0,"0"0"-960"0,8-5-256 0,3 4 0 16,4 1 4544-16,6 2 880 0,2 5 160 0,1 2 48 16,0-4-4736-16,1 6-896 0,2 1-256 0,-1 3 0 15,-5 3 256-15,-1 1-128 0,-2 0 128 0,0 4 0 16,-4-2-336-16,-2 1 32 0,-6 6 16 0,-4-2 0 15,-3 6 864-15,-4-1 192 0,-5-5 16 0,0 4 16 16,-6-6-1264-16,0-3-256 16,-2-3-48-16,-3-1-16 0,-5-1 1200 0,-1 0 240 0,-2-1 48 0,0-5 16 15,0 0-320-15,2-2-64 0,0-3-16 0,3-4 0 16,1-2-192-16,3-5-128 0,2-2 128 0,2-2-128 0,0-2 0 0,4-3 0 16,0-2-192-16,5 0 64 15,3-5-256-15,0 2-64 0,4-1 0 16,4 4 0-16,3 1 80 0,5 2 16 0,2 2 0 0,2 4 0 0,3 0 352 0,6 5-176 15,3 0 176-15,2 4-128 0,3 6 128 0,3 3-128 16,1-1 128-16,-3 3-128 0,-2 5 128 0,-3 2 0 16,-2 0 0-16,-2 0-128 0,-2 2-176 0,-2-2-16 15,-3 3-16-15,-4 0 0 16,-2 0-2288-16,-2-2-448 0</inkml:trace>
  <inkml:trace contextRef="#ctx0" brushRef="#br0" timeOffset="8915.07">13558 15002 31503 0,'0'0'1392'0,"0"0"288"0,0 0-1344 0,0 0-336 0,0 0 0 0,0 0 0 15,0 13 320-15,-1 2-16 0,-2 4 0 0,2 4 0 16,-1 1-304-16,2 3-144 0,2 3 16 0,-1 2 0 15,0 1 128-15,2-4 0 0,-2-1 0 0,5-2-128 16,1-2 128-16,2-4-208 0,1-1 80 0,3-4 128 0,2-4-192 16,1-3 192-16,2-4-192 0,1-4 192 0,2-2 0 15,0-5 0-15,1-4 192 0,2-6-64 0,1-2 64 0,-1 0 16 16,4-6 0-16,-2-1 0 0,2 2-208 0,0-4 144 16,-4-1-144-16,-1 1 128 0,-2 1-128 0,0 3 192 15,-5 4-192-15,1 2 192 0,-1 2-192 0,-2 8 128 16,-2 3-128-16,-12 5 128 0,9 7-128 0,-3 5 0 15,-3 3 0-15,-3 14 0 0,-2 11 0 0,-3 6 0 16,-4-1 0-16,-2 5 0 0,-3 3 0 0,-4 3 0 16,-1 8 0-16,-5 4 0 0,-5 9 0 0,-3-2 0 15,-1 1 0-15,-1-6 0 0,-2-4 144 0,0-10 48 16,-2-4 16-16,-1-8 0 0,-7 0 464 0,0-7 96 16,1-4 0-16,-1-8 16 0,0-3-544 0,-1-8-112 15,-1-4-128-15,1-8 176 16,1-4-2496-16,4-11-496 0,-14-20-112 0,17-10-16 0</inkml:trace>
  <inkml:trace contextRef="#ctx0" brushRef="#br0" timeOffset="9598.74">15991 14509 17503 0,'-8'-13'1552'0,"3"5"-1232"0,-4-1-320 0,0-1 0 16,0-4 2176-16,0 3 368 0,1 2 80 0,-1-1 0 15,-2 1-2064-15,1 0-432 0,-1 1-128 0,-2 6 0 16,-3 2 208-16,-3 2-32 0,-3 5-16 0,-3 4 0 16,-6 7-160-16,-1 2 0 0,-2 7 0 0,0 1 0 15,-1 4 0-15,4 3 0 0,1 6 0 0,2 0 0 16,3-2 0-16,2-1 0 0,3 0 0 0,4-5 0 15,5-3 0-15,6-4 160 0,4-8-16 0,4-3 0 16,5-3 64-16,6-5 16 0,5-5 0 0,7-6 0 16,5-5-96-16,7-5 0 0,7-6-128 0,5-5 192 15,3-4-576-15,-1-4-112 0,-1-2-16 0,-4-1-16 16,-1 3-128-16,-4-1-32 0,-2 1 0 0,-3 0 0 16,-5 1 320-16,-3 8 64 0,-2 5 16 0,-3 3 0 0,-5 5 288 0,-4 7 0 15,-3 3-128-15,-12 1 128 0,5 13 144 0,-5 4 96 16,-4 5 16-16,-1 8 0 0,-1 5-256 0,-2 2 144 15,0-2-144-15,1-2 128 0,-1 0-128 0,2-2 192 16,-1-2-192-16,2-6 192 0,1-1-192 0,2-5 0 16,1-3-160-16,2-2 160 0,-1-12-336 0,0 0 16 15,0 0 16-15,14-5-10512 0</inkml:trace>
  <inkml:trace contextRef="#ctx0" brushRef="#br0" timeOffset="9933.65">16691 14488 28559 0,'0'0'2544'0,"0"0"-2032"0,-6 17-512 0,1-1 0 16,1 3 1280-16,0 2 144 0,-1 3 48 0,1 4 0 15,0-1-1216-15,1-1-256 0,1 1 0 0,-2-2 0 16,3-4 0-16,0-3 0 0,0-3 0 0,2-1 0 15,1-7 0-15,2 0-144 0,-4-7 144 0,10 5-160 16,1-6-64-16,0-5-16 0,2 0 0 0,2-4 0 16,3 1 240-16,2-7 0 0,3-4 0 0,0 1 0 15,0 2 128-15,0-1-128 0,0-3 144 0,1 2-144 16,-3 0 176-16,2-1-176 0,0 5 192 0,-3 1-192 0,2-3 0 0,0 3 0 16,-2 3 0-16,0 2 0 0,-1 0 128 0,2 4-128 15,-6 1 0-15,3 3 0 0,-3-2 0 0,-1 2-144 16,0 1-16-16,0 0 0 15,0 0-800-15,1-1-144 0,-1 1-48 16,1-3-12304-16</inkml:trace>
  <inkml:trace contextRef="#ctx0" brushRef="#br0" timeOffset="10276.24">17539 14590 24879 0,'0'0'1088'0,"0"0"256"0,0 0-1088 0,0 0-256 0,0 0 0 0,14-5 0 15,1-3 2416-15,2 4 416 0,1-2 96 0,1-2 16 16,1-5-2656-16,2-3-528 0,-1 0-96 0,1-1-32 16,-1 2 144-16,0-3 32 0,-5-2 0 0,-1 2 0 15,-6 4-16-15,-2 0 0 0,-5 3 0 0,-2 3 0 16,-2-1 208-16,-6 4 192 0,-5 2-48 0,-3 6 0 15,-6 3 0-15,-2 3 0 0,-3 4 0 0,-3 2 0 16,-3 8 32-16,-1 0 0 0,-1 1 0 0,3 4 0 16,2 4-16-16,3 1 0 0,1 0 0 0,5 0 0 15,3-1-160-15,6-2 160 0,4-6-160 0,8 3 160 16,5-4-160-16,9-3 0 0,4 1 0 0,6-2 0 0,4-1 0 16,10-4 0-16,7-2 0 0,8-5-176 15,8-4-1120-15,12-3-240 16,10-6-32-16</inkml:trace>
  <inkml:trace contextRef="#ctx0" brushRef="#br0" timeOffset="10809.42">20416 14229 11967 0,'-16'-15'1072'0,"-3"-2"-864"0,0 5-208 0,1-1 0 0,3-1 4592 0,-1 5 864 16,2 0 176-16,0 5 48 0,-2 2-4560 0,0 0-912 15,-2 0-208-15,-1 4 0 0,-5 4 0 0,2 2 0 16,-1 0 0-16,-1 6 0 0,-3 5 0 0,-4 5 0 16,-4 3 0-16,0 7 0 0,-2 3 160 0,0 4-32 15,1 3-128-15,3-1 192 0,8 5-192 0,1-5 128 16,4 0-128-16,3-2 0 0,4-5 128 0,7-2-128 16,1-5 0-16,5-3 0 0,5-6 0 0,1-4 0 15,6-2 0-15,3-4 0 0,5 2 0 0,6-9 0 16,4-1 0-16,8-5 0 15,7-3-496-15,3-7 16 0,0-3 0 0,5-3-8976 16,0-4-1792-16</inkml:trace>
  <inkml:trace contextRef="#ctx0" brushRef="#br0" timeOffset="11102.05">20812 14260 32703 0,'-27'-8'1456'0,"8"5"288"0,-2 1-1392 0,-2 7-352 0,-1 1 0 0,0 7 0 16,-1 1 288-16,1 4-16 0,1 3 0 0,1 1 0 16,-3 2-272-16,4 3 0 0,-1-2 0 0,4 1 0 15,2-5-128-15,7 0 128 0,3-2 0 0,3-2-144 16,7-1 16-16,1-4 0 0,3-3 0 0,3-1 0 16,3-7 128-16,4-2-160 0,2-3 160 0,4-2-160 0,0-2 160 15,2-5 0-15,1-3 128 0,-3-1-128 0,0 2 208 16,-3-1-16-16,-3-1-16 0,-3-1 0 0,-2 0 144 15,-3 3 16-15,-2 4 16 0,-3-4 0 0,-2 1 64 16,-3 0 16-16,-3 3 0 0,-1-3 0 0,-1 3-432 0,-1 2 0 16,-1 5 0-16,1-1 0 15,0-1-608-15,6 6-160 0,-7-8-16 0,2-1-16 16,0 3-2208-16,5 6-432 0</inkml:trace>
  <inkml:trace contextRef="#ctx0" brushRef="#br0" timeOffset="11427.92">21117 14138 28559 0,'0'0'2544'0,"-2"10"-2032"0,-2 4-512 0,0 3 0 15,0 5 544-15,0 0 16 0,-1 2 0 0,0 1 0 16,0-2-368-16,-1 3-192 0,-1-5 192 0,1-1-192 16,-2-2 272-16,3-2-48 0,2-5-16 0,3-11 0 15,-7 10 0-15,7-10 0 0,0 0 0 0,0 0 0 16,0 0 64-16,0 0 16 0,8-9 0 0,5-1 0 15,-2-1 128-15,3-3 32 0,0-2 0 0,2 0 0 16,2-2-272-16,0 3-48 0,0 0-128 0,0 3 192 16,-1 3-192-16,-1 2 0 0,-2 2 0 0,-2 3 0 15,0 4 128-15,-1 5-128 0,-1 2 0 16,-1 6 144-16,-1 3-144 0,-2 6 0 0,-1 5 0 0,0 2 0 16,-2-1 0-16,1 5 0 0,-4-1-160 0,0-1 160 15,0 0-256-15,0-5 64 0,0-1 0 0,1-4 0 0,0-4-64 16,2-4-16-16,-3-15 0 0,5 9 0 15,-5-9-1152 1,13-4-240-16,1-5-32 0</inkml:trace>
  <inkml:trace contextRef="#ctx0" brushRef="#br0" timeOffset="11686.23">22081 13269 34095 0,'-12'0'3024'16,"-2"5"-2416"-16,-2 9-480 0,1 9-128 0,1 13 1056 0,-3 6 192 0,-2 5 32 0,2 6 16 15,3 8-1056-15,2 3-240 0,-1 1 0 0,3 1 0 16,2 4 0-16,3 1 0 0,3 0 0 16,-1 1 0-16,-1-3 0 0,2-2 0 0,-1-3-128 0,3-2 128 31,0-5-512-31,1-4 0 0,1-8-16 0,1-6 0 15,4-1-352-15,2-8-64 0,1-6-16 0,1-5 0 16,1-3-1136-16,1-9-224 0,-1 0-48 0</inkml:trace>
  <inkml:trace contextRef="#ctx0" brushRef="#br0" timeOffset="11838.66">21446 14131 40143 0,'11'-10'1776'0,"1"4"368"0,7-1-1712 0,12-2-432 0,12 4 0 0,8-2 0 0,6 0 0 0,9 2 0 16,8-2 128-16,12-2-128 0,14 0-176 0,1 0-64 16,2-5-16-16,3 0-11504 15,3 0-2304-15</inkml:trace>
  <inkml:trace contextRef="#ctx0" brushRef="#br0" timeOffset="12818.57">23835 14038 4607 0,'-17'-15'400'0,"1"2"-400"16,-1 2 0-16,2 1 0 0,1 6 7232 0,1 1 1344 16,1 5 288-16,-2 3 48 0,-3 7-7200 0,-1 1-1456 15,-1 5-256-15,0 6 0 0,-5 2 0 0,1 4-144 16,-4 7 144-16,6-3 0 0,-2-1-240 0,1-2 48 15,5 1 0-15,1-2 0 0,2-4 64 0,4-4 128 16,4-4-208-16,2-4 80 0,4-14 128 0,0 0 0 16,5 10 0-16,-5-10 0 0,12 0 128 0,0-1 16 15,1-7 0-15,1 0 0 0,1-4 0 0,2-1 0 0,-2-3 0 0,-2-2 0 16,-2 0-144-16,-1 0 0 0,-1 1 0 16,-1 0 0-16,-6 2-176 0,0 0-16 0,-4-1 0 0,-3 5 0 15,-5 0-64-15,-1 0 0 0,-3 4-16 0,-4 2 0 16,0-4 80-16,0 4 0 0,4-4 16 0,2 4 0 15,0 1 176-15,2-1 0 0,1-8 0 0,3 2 128 16,-1 2-128-16,4-3 144 0,0 2-144 0,2-1 160 16,1-2 112-16,2 4 32 0,3-4 0 0,-1 6 0 15,3-3 208-15,0 4 64 0,0-1 0 0,1 2 0 16,3 1-256-16,-3 1-32 0,4 0-16 0,1 1 0 16,1 2-128-16,1 0-16 0,1-1-128 0,2 2 192 15,1 3-192-15,-2 0 0 0,-1 0 128 0,2 2-128 16,0 0 0-16,-2 1 0 0,-2 3 0 0,0-1 0 15,0 2 0-15,-1 1 0 0,-3 3 0 0,0 4 0 0,-2 4 0 16,-2 1 0-16,-1 5 0 0,-2-2 0 0,-3 2 0 0,-3-2 0 16,2 1 0-16,-3-4 0 0,-2 3 0 15,0-6 0-15,-1-2 0 0,1-2 0 0,-3-2 160 0,3-3-160 16,1-2 160-16,5-10-160 0,-7 7 176 0,7-7-176 16,0 0 192-16,0 0-192 0,0 0 192 0,-2-7-64 15,0-7 0-15,5-1-128 0,3-3 144 0,2-1-144 16,3-3 0-16,2 2 144 0,1-3-144 0,3-1 0 15,-1 1-192-15,2 4 192 0,1 2-176 0,-1 3 176 16,-3 5-128-16,0 2 128 0,1 3 0 0,-1 3 0 16,-1 5 0-16,0 3-128 0,-1 2 128 0,-3 5-128 15,-1 3 128-15,-2 2-128 0,0 1 128 0,-2 4 0 16,-2 4 0-16,1-1-128 0,-1 1 128 0,-1 1 0 0,-2-2 0 0,2 1 0 16,-2-3 0-16,0 3 0 0,0-3 128 0,1 2-128 15,-1-3 0-15,1-2 144 0,2 0-144 0,-1 0 0 16,1 0 0-16,1-3 0 0,-1-2 0 0,4-3 0 31,2-3-1456-31,0 0-288 0,-1-5-64 0,9-6-8832 0,2-4-1776 0</inkml:trace>
  <inkml:trace contextRef="#ctx0" brushRef="#br0" timeOffset="13149.47">25064 13356 34847 0,'-8'-22'1536'0,"3"11"320"0,-1-3-1472 0,1 5-384 0,5 9 0 0,0 0 0 0,-9-3 0 0,9 3 144 16,-9 8-144-16,0 1 0 0,-1 7 0 0,-3 7 0 15,-4 6 0-15,-4 7 0 0,-3 5 0 0,0 7 0 16,-2 8-128-16,0 6 128 0,-1-2 0 0,-1 7 0 16,-1 5 0-16,0 3 0 0,-2 1 0 0,2 1 208 15,2 0-64-15,4-7-16 0,4-8 64 0,5-2 16 0,3-10 0 16,6-3 0-16,5-5-208 0,5-5 176 0,5-4-176 16,5-4 160-16,6-4-400 0,5-6-80 0,5-5 0 15,6-7-16 1,2-5-1696-16,7-13-336 0</inkml:trace>
  <inkml:trace contextRef="#ctx0" brushRef="#br0" timeOffset="16630.64">25858 13816 13823 0,'-1'-22'608'0,"0"6"128"0,-2-3-592 0,1 0-144 0,1 0 0 0,-1 0 0 16,2 1 3360-16,0 1 640 0,2 2 128 0,-1 1 32 0,-1 1-3296 0,1 1-656 16,-1-2-208-16,0 5 128 0,0-4 0 0,0 3 16 15,0 10 0-15,0 0 0 0,0 0 176 0,0 0 16 16,0 0 16-16,0 0 0 0,-7 9-160 0,-2 5-16 15,-2 3-16-15,-4 6 0 0,-3 13-160 0,-4 1 0 16,-1 3 0-16,-4 7 128 0,-2 4-128 0,-1 1 128 16,2-2-128-16,3 1 128 0,3 0 128 0,7-6 0 15,6-6 16-15,6-6 0 0,3-5 112 0,5-3 32 16,3-6 0-16,6-6 0 0,4-3 32 0,4-4 0 16,2 1 0-16,4-9 0 0,2-5-16 0,4-3 0 15,-1-6 0-15,1-8 0 0,0-4-128 0,2-5-32 16,1-2 0-16,1-1 0 0,-1-2-272 0,-3 2 160 15,-3-1-160-15,-4-1 128 0,3-4 144 0,-5 3 32 0,-6 2 0 16,-4 2 0-16,-4 0 16 0,-6 3 16 0,-7 3 0 16,-5 0 0-16,-6 6 64 0,-3 0 16 0,-3 0 0 0,-3 6 0 15,-2-1-416-15,0 6 0 0,-2 1 0 0,1 4 0 32,-1 1-1072-32,5 4-240 0,-1 2-48 0,3 1-10352 15,1 1-2048-15</inkml:trace>
  <inkml:trace contextRef="#ctx0" brushRef="#br0" timeOffset="16865.45">26610 14224 31327 0,'0'0'2784'0,"0"0"-2224"0,-2 15-560 0,0 4 0 0,-2 2 912 15,-4 4 80-15,-2 2 16 0,-2 4 0 0,-5 1-544 0,-2-3-96 16,-4 3-32-16,-2-2 0 0,-3-5-336 0,1 2 0 16,-3-2 0-16,-1-1 0 15,-3 0-464-15,-1-5-176 0,1-1-16 0,2-8-16 16,2-1-1504-16,3-9-320 0,3-5-48 0,5-6-5904 16,4-6-1200-16</inkml:trace>
  <inkml:trace contextRef="#ctx0" brushRef="#br0" timeOffset="17412.58">27925 13642 23951 0,'0'0'2128'0,"0"0"-1696"0,0 0-432 0,0 0 0 15,0 0 1680-15,0 0 256 0,-7 10 48 0,-3 4 16 16,-3 0-1568-16,-4 1-432 0,-3-1 128 0,-4 3-128 16,-5-2 0-16,-2 1 0 0,-5 0 0 0,-2 1 0 15,1 0 0-15,-3-2 128 0,-2 2-128 0,2-4 0 16,-1-2 208-16,2 0-64 0,3-4-16 0,0-5 0 16,0 0 176-16,3-2 16 0,2-3 16 0,3 0 0 15,2-4 112-15,5 2 32 0,3 0 0 0,4 0 0 16,2-4-240-16,3 2-48 0,2-3-16 0,2 1 0 15,2-3-176-15,3 4 128 0,0 8-128 0,5-12 128 0,2 2-128 0,3 4 0 16,1 2-160-16,3-2 160 0,1 2-192 0,3 3 192 16,0 2-208-16,0 3 80 0,1 3 128 0,0 1-160 15,0 3 160-15,1 2-160 0,1-1 160 0,0 0 0 16,1 2-144-16,1-2 144 0,0-1 0 0,1 2 0 16,1-4 0-16,3 1 0 0,0-5 0 0,1 1 0 15,-1 1 0-15,2-5 0 0,-2-3 0 0,2-1 0 16,3-4 0-16,0-1 0 0,0-1 160 0,-1-3-160 15,-1-5 192-15,-5 4-192 0,-4-2 272 0,-3-1-48 16,-3-1-16-16,-2 1 0 0,-3 1 112 0,-3 3 0 0,-4-3 16 16,-4-2 0-16,-2 4 160 0,-5-1 16 0,-3 0 16 15,-6-1 0-15,-6 2-256 0,-5 3-48 0,-4-4-16 16,-2 5 0-16,-3-1-208 0,0 3 0 0,-1-2 0 0,3 6 0 16,2 1 0-16,3 1 0 0,4 0-192 0,1 2 192 31,3 2-1408-31,3-1-160 0,3-5-32 0,6 2-16 15,9 0-1536-15,0 0-304 0</inkml:trace>
  <inkml:trace contextRef="#ctx0" brushRef="#br0" timeOffset="17790.91">28007 13022 24879 0,'-4'-8'2208'0,"4"8"-1760"0,0 0-448 0,0 0 0 0,0 0 928 0,0 0 96 16,0 0 32-16,0 0 0 0,5 10-848 0,1 3-208 16,1-3 0-16,3 5 0 0,1 3 0 0,3 1 0 15,0 3 0-15,4 4 0 0,1 0 144 0,3 2-144 16,1 2 128-16,-1 2-128 0,1 4 288 0,2 3-32 15,1 2 0-15,-2 2 0 0,2 5 64 0,-3 4 0 16,-6 3 0-16,0 0 0 0,-2-2-160 0,-3 2-32 16,-6-1 0-16,-1 1 0 0,-5 1 384 0,-2-1 80 0,-5-1 16 15,-2 0 0-15,-2-6 112 0,-4 0 32 0,-3-6 0 0,-3-1 0 16,-1-1-240-16,-1-3-32 16,-1-2-16-16,-2-5 0 0,1-1-304 0,-1-4-160 0,1-4 160 15,1-3-160-15,1-8-192 0,1 0-128 0,3-6-16 0,3-4-16 31,2-6-1792-31,2-6-352 0,5-5-80 0,4-3-16 0</inkml:trace>
  <inkml:trace contextRef="#ctx0" brushRef="#br0" timeOffset="18105.25">29010 13532 26719 0,'0'0'1184'0,"0"0"240"0,0-10-1136 0,0 10-288 0,3-6 0 0,-3 6 0 0,0 0 1664 0,8 6 256 16,0 3 64-16,-1 4 16 0,1 3-1648 0,1 5-352 15,0-1 0-15,1 4 0 0,0 0 0 0,2 6 0 16,-1-1 0-16,2 1 0 0,-2 0 0 0,2-1 0 15,1 3 0-15,1 1-128 0,0-2 128 0,1-1 0 16,-2-1 0-16,0 1 0 0,-1-2 0 0,1 2-240 16,-5-5 64-16,4-3 16 15,0-5-544-15,0-1-128 0,-3-5 0 0,-1-3-16 16,-9-8-1584-16,10-3-304 0</inkml:trace>
  <inkml:trace contextRef="#ctx0" brushRef="#br0" timeOffset="18328.95">29310 13586 20271 0,'-12'-10'896'0,"6"5"192"0,-2-2-880 16,-1 3-208-16,-1 3 0 0,-1 4 0 0,-1 2 3072 0,0 4 576 0,-4 0 128 0,-2 5 0 16,-1 2-2976-16,-2 4-608 0,-2 7-192 0,0 0 128 15,-1 3-128-15,0 6 144 0,0-1-144 0,-1 5 160 16,1 4-160-16,1-2 0 0,2 2 0 0,2 1 0 0,1 0 0 15,4-3 0-15,2-9 0 0,6-5 0 16,2 0-432-16,6-8-112 0,3-2-32 0,2-4 0 16,3-8-1968-16,3-3-400 0</inkml:trace>
  <inkml:trace contextRef="#ctx0" brushRef="#br0" timeOffset="18662.66">30136 13067 21183 0,'0'0'1888'0,"0"0"-1504"0,0 0-384 0,0 0 0 16,0 0 2416-16,-9 14 400 0,-4 1 96 0,2 6 16 15,-4 6-2368-15,-3 2-560 0,-4 4 0 0,-5 6 0 16,-3 4 0-16,-4 3 0 0,-2 5 0 0,2 4 0 16,1-1 0-16,1 6 0 0,4-1 0 0,0-2 0 15,4 1 176-15,5 3-48 0,1-2-128 0,3-2 192 16,4-4-64-16,5-3 0 0,2-2-128 0,2-7 192 16,7-6-192-16,2-3 0 0,4-8 128 0,4-3-128 15,3-5-208-15,2-4-96 0,5-7-16 0,6 0 0 16,3-5-896-16,4-5-192 15,4-3-48-15</inkml:trace>
  <inkml:trace contextRef="#ctx0" brushRef="#br0" timeOffset="19011.72">30672 13379 35183 0,'-9'-18'1552'0,"6"8"336"0,-3 3-1504 0,6 7-384 16,-10-3 0-16,0 1 0 0,0 4 128 0,-2 1-128 16,-1 4 160-16,-5 4-160 0,-3 4 0 0,-2 6 0 15,-3 2 0-15,-2 7 0 0,-1 6 0 0,1 2-160 0,1 4 160 16,4 2-128-16,1-1 128 0,6 2 0 0,2-2 0 0,3 3 0 16,2-2-144-16,5 0-48 0,4-9-16 0,4-3 0 15,2-1 80-15,4-9 128 0,3-6-208 0,3-1 80 16,2 0 320-16,4-3 64 0,3-10 0 0,2-4 16 15,1-7 176-15,2-1 16 0,1-6 16 0,2-2 0 16,-4-6-272-16,3-1-48 0,-2-4-16 0,1 1 0 16,-4-5-144-16,-3 1 0 0,-3 0 0 0,0 2 128 15,-3-1 80-15,-6-2 16 0,-3 1 0 0,-2 4 0 16,-4-2-224-16,-1 6 128 0,-4 0-128 0,-3 2 0 31,-4 2-448-31,-5 2-192 0,-2 5-48 0,-3 3-10256 0,-2-2-2048 0</inkml:trace>
  <inkml:trace contextRef="#ctx0" brushRef="#br0" timeOffset="19245.3">31164 13810 35935 0,'-1'20'1600'0,"1"-1"320"0,0 10-1536 0,0 6-384 0,0 3 0 0,-3 4 0 0,-2 6 128 0,-4-2-128 15,-2 2 128-15,-4-2-128 0,-4-6 0 0,-3 1 144 16,-2-3-144-16,-3 0 0 16,-3-3-384-16,-2-6-176 0,1-2-32 0,5-6-16 15,3-4-96-15,5-6-32 0,4 1 0 0,3-6 0 16,2-5-128-16,9-1-32 0,-5-9 0 0,3-1-7888 0,6-1-1584 16</inkml:trace>
  <inkml:trace contextRef="#ctx0" brushRef="#br0" timeOffset="19853.74">31948 13540 11967 0,'0'0'528'16,"0"0"112"-16,0 0-512 0,-7 6-128 0,-3 6 0 0,-3 4 0 0,-4 3 2704 0,-2 2 512 15,-6 3 112-15,-4 1 0 0,-2-2-2496 0,-2 1-512 16,-1 2-112-16,-2-3-16 0,-2 0 96 0,1-3 16 16,2-4 0-16,0-2 0 0,2-2 304 0,4-6 64 15,4-2 16-15,2-4 0 0,5-2-48 0,4-5-16 16,4-4 0-16,3-2 0 0,2-5-336 0,3-1-64 0,2-2-16 0,4 1 0 16,-1-1-208-16,4 1 144 0,2-3-144 15,3-2 128-15,5 3-128 0,2 3-176 0,1 1 48 0,-1 3 0 16,3 3-64-16,2 4 0 0,-1 6 0 0,0 3 0 15,-3 8 192-15,1 4 0 0,-1 1 0 0,2 5 0 16,-1 4 0-16,3 2 0 16,0-3 0-16,4 1-128 0,2 1 128 0,-1-4 0 0,1-1 0 15,3-4 0-15,3-4 192 0,2 0 128 0,3-6 32 0,-2 0 0 16,-2-1 352-16,-3-7 80 0,-2 0 16 0,-3-4 0 16,-2 2-304-16,-1-4-64 0,-7 0-16 0,-9 3 0 15,0 0-64-15,-1-3-16 0,-2 0 0 0,-1 0 0 16,-3 0-32-16,-1 0-16 0,-4 0 0 0,-3 0 0 15,-4 2-16-15,-2 0 0 0,-3-1 0 0,-4 2 0 16,-3-1-144-16,-23-2-128 0,4 4 144 0,-1-2-144 16,2 1 0-16,2 2-160 0,1-1 0 0,4 1 0 15,3-3-1488-15,4-3-288 0,2 1-64 16</inkml:trace>
  <inkml:trace contextRef="#ctx0" brushRef="#br0" timeOffset="20177.9">32246 12849 28559 0,'-3'-12'2544'15,"3"2"-2032"-15,0 10-512 0,0 0 0 0,0 0 1984 0,0 0 288 16,0 0 64-16,0 0 16 0,0 0-2000 0,7 15-352 0,0 3-160 0,1 1 16 15,0 4 16-15,-5-6 0 0,4 4 0 0,-1 7 0 16,2 3-16-16,1-1 0 0,1 3 0 0,1 3 0 16,2 4 144-16,12 43 0 0,-2-7 0 0,-2 1 0 15,-4-2 0-15,-1-4 272 0,-6-5-32 0,-1 0-16 16,-2 1 32-16,-3 3 0 0,-4 3 0 0,-4-2 0 16,-2-1 0-16,-4-9 16 0,-4-7 0 0,-4 0 0 15,-2-1 128-15,4-21 32 0,-3 4 0 0,-6 4 0 16,-4 0-224-16,-7 3-32 0,-5-1-16 0,-6 1 0 15,-7-1-960-15,-54 34-192 0,12-16-32 16</inkml:trace>
  <inkml:trace contextRef="#ctx0" brushRef="#br0" timeOffset="21494.06">2746 17186 14735 0,'-18'-12'640'0,"4"6"160"0,-4-6-640 0,-2 6-160 0,-3-2 0 0,-1 2 0 16,-3 1 3184-16,-1-1 592 0,-1-1 128 0,0 5 32 16,-2-3-2912-16,1-1-592 0,0 1-112 0,1 4-32 15,0 4-144-15,1 0-16 0,0 3-128 0,2-1 192 16,1 0-192-16,2 5 0 0,2 5 0 0,-1 0 0 15,-1 3 0-15,1 4 0 0,0-1 0 0,0 2-160 16,3 5 160-16,1-2 0 0,2 2-144 0,0-2 144 16,2 4 0-16,5-5-144 0,3 3 144 0,4-5 0 15,2 0-128-15,5-4 128 0,2-3 0 0,6-4 0 0,1-1 0 0,1-6 0 16,0-2 0-16,5-4 0 0,2-2 320 16,1-6 0-16,-1-2 16 0,0-6 0 0,0-2 16 15,3-4 0-15,-1-1 0 0,2-3 0 0,-1-3-144 0,0 2-16 16,-1 2-16-16,0 0 0 0,-1-1-176 0,0 4 160 15,-3-1-160-15,1 6 160 0,-3 7-160 0,-3-1 0 16,0 7 0-16,-1 7 0 0,-3 4 0 0,0 8 0 16,-1 1-160-16,-1 5 160 0,-3 3-208 0,-1 5 48 15,0-1 16-15,-2 1 0 0,2-3-144 0,-1 3-32 16,-1-5 0-16,3-1 0 16,1-3-2176-16,1-4-448 0</inkml:trace>
  <inkml:trace contextRef="#ctx0" brushRef="#br0" timeOffset="21908.81">3187 16989 8287 0,'-19'6'736'0,"7"-1"-592"0,-4 1-144 0,0 4 0 0,0 4 6208 0,-1 8 1216 0,0 6 256 0,0 6 32 16,1 3-6272-16,0 5-1248 0,0 0-192 0,0 0-176 16,5-1 176-16,0 2 0 0,-2-4 0 0,3-2 0 15,-2 0 0-15,2-6-208 0,1-9 80 0,0-1 128 16,2-6-240-16,0-2 80 0,7-13 16 0,0 0 0 16,0 0 144-16,0 0 176 0,-3-12-48 0,3-3 0 0,2-5 0 0,4-3-128 15,3-5 192-15,3 0-64 0,2-4-128 0,2-1 0 16,2 3 0-16,2 0 0 0,3-1 0 15,3-1 0-15,4 3 0 0,-2 2 128 0,1-1-128 0,-2 5 0 16,-1 4 0-16,-4 4 0 0,3 5 0 0,-1 2 0 16,-1 7 0-16,-1 4 0 0,0 4-128 0,-2 2 128 15,-1 5-160-15,-2 3 160 0,-3 5-288 0,-1 4 32 16,-3-1 16-16,-2 4 0 0,-3-1 64 0,-2 3 16 16,-3-5 0-16,2 2 0 0,-2-2 160 0,0-1 0 15,-2-5-144-15,2 1 144 16,0-2-688-16,2-4-64 0,0-1-16 0,2-5-8752 15,-4-9-1744-15</inkml:trace>
  <inkml:trace contextRef="#ctx0" brushRef="#br0" timeOffset="22423.34">4520 16962 22111 0,'-4'-7'1968'0,"0"-3"-1584"0,1 1-384 0,-2-1 0 15,-2 4 3264-15,2 0 560 0,0-2 112 0,-1 3 32 16,-3 2-2944-16,-1-2-576 0,-4 1-112 0,-4 2-16 0,-2-1-320 16,-3 6 0-16,-3 2 0 0,-3 4 0 0,-3 4 0 0,-3 0-256 15,-5 5 32-15,0 8 0 0,-1-1 224 0,1 6-192 16,2 4 192-16,3 2-192 0,4 8 192 15,5 0 0-15,3 4-160 0,4-2 160 0,5 2 0 0,6 1-144 16,7-1 144-16,3-5 0 0,5-2-160 0,3-7 160 16,5-3-128-16,3-4 128 0,1-8-160 0,5-5 160 15,3-7-192-15,6-7 192 0,0-7-144 0,2-8 144 16,4-6 0-16,-1-10-144 0,0-8 272 0,1-5 48 16,3-8 16-16,0-3 0 0,3-6-192 0,-3-5 128 15,-2-4-128-15,1-1 128 0,0-2-128 0,1-2 0 16,2 1 144-16,-5-5-144 0,-3-5 0 0,-7 2 0 15,-5 1 0-15,-6-1 128 0,-3 4-128 0,-3 6 144 16,-6 5-144-16,-1 9 160 0,0 6 128 0,-1 13 32 0,-2 10 0 0,-1 9 0 16,-1 7 144-16,0 12 48 0,0 0 0 0,0 0 0 15,-4 26-352-15,-1 15-160 0,-1 11 160 0,-3 9-160 16,-7 10 0-16,1 6 0 0,-3 10 0 0,-3 3-160 16,-5 3 160-16,0 5 0 0,0 1 0 0,3 5-128 15,0 2 128-15,4-5-160 0,3-8 160 0,4-1-160 16,3-1-96-16,4-4-32 0,5-4 0 0,3-5-11200 15,5-3-2240-15</inkml:trace>
  <inkml:trace contextRef="#ctx0" brushRef="#br0" timeOffset="23644.1">6888 16317 12895 0,'-4'-10'576'0,"2"0"112"0,2 10-560 0,-4-13-128 16,2 3 0-16,-1-1 0 0,3 11 1456 0,-4-9 256 0,0-1 48 0,-2 2 16 15,-3-1-896-15,-1 4-176 0,-2 1-48 0,0 2 0 16,-5-3-128-16,1 2-16 0,-2-1-16 0,-2 4 0 16,-3 3-160-16,0 2-16 0,-1 5-16 0,0 3 0 15,-2 1 96-15,1 7 32 0,-1 2 0 0,-2 10 0 16,0 3 16-16,0 5 0 0,2 6 0 0,-4 5 0 15,4 6-48-15,-1 4 0 0,0 6 0 0,2 0 0 16,0-1-176-16,2-3-32 0,4 2-16 0,3-5 0 16,6-1-32-16,5-4 0 0,3-2 0 0,5-7 0 15,6-4-144-15,3-5 0 0,3-1 0 0,3-4 0 16,1-1 0-16,4-7-224 0,1 2 32 0,3-4 0 16,2-4-384-16,4-2-80 0,2-3-16 15,4-3 0-15,0 0-1760 0,4-6-336 0,18-1-80 16,1-7-16-16</inkml:trace>
  <inkml:trace contextRef="#ctx0" brushRef="#br0" timeOffset="24169.16">7286 16561 20271 0,'-10'-10'1792'0,"4"5"-1424"0,-1 1-368 0,2 1 0 0,5 3 1760 0,0 0 288 0,0 0 48 0,0 0 16 16,0 0-1808-16,10 0-304 0,2-2-176 0,2 4 32 16,1-2 144-16,4 0-192 0,4-2 192 0,0 2-192 15,0 0 192-15,0 0-160 0,-3 0 160 0,2 0-160 16,0 0 160-16,0 3 0 0,-2-1 0 0,2 0-128 15,-2 3 128-15,-1 1 0 0,-3-1 0 0,-2 2 0 16,-3 1 0-16,-3 1 0 0,-3 4 0 0,-4 1 0 16,-1-3 224-16,-3 5-32 0,-3-1 0 0,-4 1 0 15,-4 1 64-15,-3 0 16 0,-2 0 0 0,0 0 0 16,-1-1-64-16,1-2-16 0,2 2 0 0,3-2 0 16,2 0-192-16,2-4 0 0,2 1 0 0,4-1 0 15,4-10 0-15,0 0 0 0,3 11 0 0,3 1 0 0,3-2 0 16,2 1 0-16,1 3-192 0,2-3 192 15,2 3 0-15,3 0 0 0,0 2 0 0,2 2 0 0,-1 0 128 16,0 0-128-16,-1 0 176 0,1-1-176 0,-4 3 256 16,-2 0-48-16,-3 1-16 0,-3 2 0 0,-3 0 48 15,-5-4 0-15,0 0 0 0,-5 0 0 0,-4 2 208 0,-5-1 64 16,-4 3 0-16,-4 0 0 0,-4-2-48 0,-2 1 0 16,0 0 0-16,1-3 0 0,3-1-208 0,1-2-64 15,3-3 0-15,2-2 0 0,4-2-192 0,3-1-256 16,2-7 48-16,9-1 16 15,0 0-1536-15,0 0-320 0,0 0-48 0</inkml:trace>
  <inkml:trace contextRef="#ctx0" brushRef="#br0" timeOffset="24415.43">8250 17370 25791 0,'0'0'1152'0,"0"0"224"0,-9 9-1104 0,-1 3-272 0,-2 6 0 0,-1 6 0 16,-1 2 1920-16,-2 3 320 0,-3-4 64 0,-2 7 0 16,0-1-1872-16,-2-1-432 0,-2 2 0 0,0 0 0 15,0 0-144-15,-2-3 0 0,-1 0 0 0,-2-4 0 16,-3-3-592-16,0-4-112 0,0-4-32 15,2-3-8512-15,3-1-1696 0</inkml:trace>
  <inkml:trace contextRef="#ctx0" brushRef="#br0" timeOffset="24859.6">9019 16624 11055 0,'-17'-3'976'0,"1"2"-784"0,-3-2-192 16,-3 6 0-16,0 5 5312 0,1 2 1008 0,-2 6 208 0,0 6 32 15,-1 6-5456-15,-2 4-1104 0,0 2-192 0,-1 4-48 16,0 1-112-16,2 7-32 0,-1 5 0 0,2 1 0 31,1 0-64-31,4 2-32 0,-1 2 0 0,6-3 0 0,3 0 96 0,3-4 32 0,5-5 0 16,6-4 0-16,3-10 208 0,6-2 144 0,3-6-192 0,5-5 192 15,1-3 128-15,3-6 128 0,3-3 16 0,-2-5 16 16,3-4 288-16,0-2 48 0,2-4 16 0,0-2 0 16,1-2-128-16,0-2-32 0,-2-3 0 0,-2 0 0 15,-3 0-176-15,-4 1-48 0,-2-1 0 0,-4 1 0 16,-2 1-80-16,-6 1-32 0,-5-1 0 0,-2 3 0 15,-3 3 48-15,-4 0 0 0,-4 4 0 0,-7 1 0 16,-5 3-192-16,-7 3-176 0,-2 4 48 0,-3 6 0 0,-2 3-128 16,1 1 0-16,1 2-16 0,0 2 0 15,2 1-496-15,2 3-112 0,0-3-16 0,3 1 0 16,3 1-1680-16,5-5-352 16</inkml:trace>
  <inkml:trace contextRef="#ctx0" brushRef="#br0" timeOffset="25418.26">9022 16042 13823 0,'0'0'1216'0,"0"0"-960"0,0 0-256 0,0 0 0 0,0 0 1264 0,0 0 208 16,0 0 32-16,12-2 16 0,-2 2-1232 15,0 3-288-15,4 3 0 0,0 6 0 0,3-2 128 0,1 5 16 16,1 2 0-16,3 4 0 0,3 5 32 0,-1-1 0 16,1 4 0-16,2 3 0 0,2-1 80 0,2 4 32 15,3 2 0-15,0 4 0 0,1 1 448 0,-1 3 96 16,-4 0 0-16,1 4 16 0,-2 5 96 0,-2-1 16 15,1-1 0-15,-5 3 0 0,-3 0-144 0,-2-2-32 16,-3 0 0-16,-2 0 0 0,-3-3 0 0,-2 2 0 16,-3-2 0-16,-4 3 0 0,-2-2-80 0,-2 0-32 15,-5 1 0-15,-3-1 0 0,-5 1-160 0,-6 0-16 16,-5-1-16-16,-3 1 0 0,-5 0 32 0,-3-2 0 0,-4-4 0 0,-2-4 0 16,-3-4-112-16,1 1-16 0,4-2 0 0,1-3 0 15,2-2-384-15,1-3 0 0,1-4 0 16,1-1 0-1,2-5-1696-15,1-3-368 0,0-2-80 0</inkml:trace>
  <inkml:trace contextRef="#ctx0" brushRef="#br0" timeOffset="26361.31">11542 16615 16575 0,'0'0'736'0,"0"0"160"0,-3-9-720 0,1 3-176 15,2 6 0-15,0 0 0 0,0 0 1824 0,0 0 336 0,-5-6 64 16,0 1 16-16,5 5-1824 0,-11 3-416 0,0-1 0 0,-4 2 0 15,-2 3 0-15,-2 3 208 0,-1-3-64 0,-4 5-16 16,1 2 256-16,-1 1 32 0,-3-1 16 0,-2 4 0 16,2 4 144-16,-2 2 16 0,-2-3 16 0,2 5 0 15,0-1 0-15,0 7 0 0,-2 1 0 0,2 3 0 16,-2 0-48-16,2 3-16 0,1-1 0 0,6 0 0 16,2 1-192-16,2 1-32 0,3-1-16 0,5-3 0 15,4-6-144-15,6 1-32 0,3-3 0 0,4-6 0 16,4-4-128-16,2 0 0 0,5-3 0 0,3-5 0 15,5 1 0-15,2-5 0 0,3 0-176 0,2-1 176 16,-1-5 0-16,3 0-160 0,1 0 160 0,1 0 0 0,0 0-256 16,0 0 64-16,-1 0 16 0,-1 0 0 15,1 0-368-15,-2 2-80 16,-3-2-16-16,-5 2-8848 0,-3 1-1776 0</inkml:trace>
  <inkml:trace contextRef="#ctx0" brushRef="#br0" timeOffset="26574.34">10892 17243 23951 0,'0'0'1056'0,"-1"-7"224"0,0-3-1024 0,1 10-256 0,0 0 0 0,14-2 0 0,4 0 3072 0,6 4 576 15,5-2 96-15,4 3 32 0,3 1-2976 0,5 3-592 16,7-4-208-16,4 1 144 0,4 1-16 0,5 3-128 0,5-4 192 0,2 0-64 15,3-3-128-15,-3 0-256 0,-1 3 64 0,-3-4 16 32,-1 0-2032-32,-4 1-416 0,-2 2-64 0</inkml:trace>
  <inkml:trace contextRef="#ctx0" brushRef="#br0" timeOffset="28736.69">13333 16400 11967 0,'0'0'1072'0,"0"0"-864"0,-3-9-208 0,3 9 0 16,0 0 1328-16,0 0 208 0,0 0 64 0,0 0 0 15,2-8-1280-15,-2 8-320 0,0 0 0 0,0 0 0 16,0 0 256-16,0 0-64 0,2-6-16 0,-2 6 0 16,0 0 576-16,0 0 112 0,0 0 32 0,0 0 0 15,0 0 304-15,0 0 64 0,0 0 16 0,0 0 0 16,-9-2-464-16,0 7-96 0,0 1-16 0,-1 7 0 16,-2 2-256-16,-4 5-48 0,0 3-16 0,-2 5 0 15,-2 3 32-15,-3 6 0 0,-1 7 0 0,-3 2 0 0,0 2-80 16,2 5-16-16,2 1 0 0,1 4 0 0,-1 6-320 15,4-4 0-15,3 1 0 0,3-3 128 0,3-2-128 0,4-3 0 16,0-2 0-16,5-8 0 0,0-2-144 0,2-4 0 16,0-1 0-16,6-6 0 15,-1-1-272-15,4-5-48 0,3-2-16 0,5-9 0 16,2-2-1408-16,6-4-288 0,3-6-48 16</inkml:trace>
  <inkml:trace contextRef="#ctx0" brushRef="#br0" timeOffset="29127.92">14121 16678 26719 0,'-17'-6'1184'0,"5"3"240"0,-6 2-1136 0,1 2-288 0,1 6 0 0,-1 8 0 16,2 5 1360-16,-3 10 224 0,-1 1 32 0,-5 6 16 31,0 1-1632-31,1 4-512 0,-4 7-16 0,4-5 0 0,-1 2 112 0,6 0 32 0,1-3 0 0,4-2 0 16,2-6 32-16,3-2 16 0,4-6 0 0,4-7 0 16,3-5 336-16,3-4 0 0,3-2 0 0,4-4 0 15,2-5 800-15,5-3 128 0,3-5 32 0,4 0 0 0,2-6 64 16,2-3 0-16,0-2 16 0,5-3 0 0,2-8-464 0,0 2-112 15,0-4-16-15,2 0 0 0,-6 1-48 0,-3 0-16 16,-4-1 0-16,-4-1 0 0,-5 0-64 0,-5 4-32 16,-5 2 0-16,-6 4 0 0,-4-2-96 15,-7 3 0-15,-5 3-16 0,-9 3 0 0,-9 3-400 16,-9 5-80-16,-10 0-16 0,1 4 0 16,0 5-1568-16,4 5-320 0,3-1-64 0,4 4-12752 0</inkml:trace>
  <inkml:trace contextRef="#ctx0" brushRef="#br0" timeOffset="29400.04">14985 17253 37263 0,'0'0'1648'0,"-10"6"336"0,-1 6-1584 0,-2 5-400 0,-2 8 0 0,-3 4 0 15,-2 0 128-15,-5 4-128 0,-3 3 128 0,-2-1-128 16,-3 0 0-16,-3 0-320 0,-3 0 48 0,0-4 16 31,-1-1-544-31,5-1-96 0,4-6-32 0,2-4 0 0,2-1-1856 0,5-7-368 0,-4-6-80 0,12-7-16 16</inkml:trace>
  <inkml:trace contextRef="#ctx0" brushRef="#br0" timeOffset="29932.94">16363 16971 27647 0,'0'0'1216'0,"-16"6"256"0,-6 6-1168 0,-5-1-304 0,-3 9 0 16,-4 4 0-16,-6 2 1088 0,-1 3 144 0,0 2 48 0,-3-3 0 15,-1 1-1280-15,-1-3-192 0,0 0-64 0,-2-6 0 16,-3 1 0-16,-5-5 0 0,3-4 0 0,3-7 0 15,7-3 256-15,5-3 0 0,3-3 0 0,6-6 0 16,6 0 320-16,5-4 112 0,6-4 16 0,3-1 16 16,4-7-192-16,3 2-32 0,4 0-16 0,3-3 0 31,4 2-512-31,3-2-96 0,2 5-32 0,3 2 0 0,1 1 144 0,-1 2 16 0,1 3 16 0,1 6 0 16,0 2 240-16,3 6 0 0,2 6 0 0,2 3-144 15,-2 5-80-15,1 4-16 0,1-1 0 0,-2 5 0 16,-1 3 32-16,1 0 0 0,0-3 0 0,-1 0 0 15,0 0 208-15,1-4-144 0,-3-3 144 0,4-3-128 0,-1 0 128 0,1-4 176 16,1 0-48-16,0-4 0 0,1-4 608 0,1-2 112 16,2-5 32-16,4 0 0 0,0-3-112 0,0-3 0 15,-1-5-16-15,-2 0 0 0,-3 0-352 0,-4 2-64 16,-5-1-16-16,-3 1 0 0,0 1-128 16,-9 2-16-16,-2 3-16 0,-5 10 0 0,-1-13-32 0,-3 5-128 15,-2 0 192-15,-4 2-64 0,-4 4-128 0,-3-1-176 16,-2 2 48-16,-5 1 0 15,-4 3-304-15,-4-1-48 0,-2 1-16 0,1 1 0 16,0-1-2208-16,2 1-448 0</inkml:trace>
  <inkml:trace contextRef="#ctx0" brushRef="#br0" timeOffset="30325.77">16767 16115 12895 0,'-24'-4'576'0,"6"-1"112"0,-2-2-560 0,0 3-128 0,1 3 0 0,2 2 0 15,2 1 2688-15,3 4 496 0,0 2 96 0,3 0 32 0,1 2-2960 16,4-2-592-16,4-8-112 0,2 15-32 0,3 2 576 16,4 0 96-16,2 3 32 0,7 2 0 15,7 8 544-15,6-4 112 0,4 4 32 0,5 3 0 0,3 2 192 0,2 5 32 16,0 4 16-16,1 2 0 0,0 3-368 0,0 5-80 16,-4 4-16-16,-3-1 0 0,0 1-368 0,-2-1-80 15,-2-1-16-15,-7-2 0 0,-4 0-176 0,-9-2-144 16,-6 1 192-16,-5-1-192 0,-7-1 192 0,-7-1-192 15,-5-2 192-15,-7 2-192 0,-6-7 0 0,-6 3 0 16,-6-6 0-16,-4 1 0 16,-3 0-1696-16,-4-4-288 0,0-3-64 0</inkml:trace>
  <inkml:trace contextRef="#ctx0" brushRef="#br0" timeOffset="31065.24">18215 16427 27583 0,'-9'-9'1216'0,"6"1"256"0,-1-1-1168 0,4 9-304 0,-5-6 0 0,5 6 0 0,0 0 800 0,0 0 96 16,0 0 32-16,0 0 0 16,9 10-560-16,3 5-112 0,5 3-32 0,2 4 0 0,4 2-16 0,2 0 0 15,4 5 0-15,2 1 0 0,-1 4 16 0,1 1 0 16,-2 4 0-16,-2 0 0 0,-3 4-224 0,-1-1 128 16,-3-2-128-16,-3-1 0 0,0-2 0 0,-1-3 0 15,-2-6 0-15,0 0 0 0,-4-5 0 0,0-3 0 16,-1-3-128-16,-1-2 128 15,-2-4-672-15,-6-11-32 0,0 0 0 0,0 0 0 16,8 7-2160-16,-8-7-432 0,0 0-96 0,11-19 0 0</inkml:trace>
  <inkml:trace contextRef="#ctx0" brushRef="#br0" timeOffset="31296.74">18749 16433 25791 0,'-6'-11'1152'0,"1"6"224"0,-3-4-1104 0,-1 5-272 0,0 3 0 0,-1 4 0 16,0 6 2608-16,-3 1 464 0,-2 7 80 0,-3 5 32 15,-2 4-2672-15,-3 10-512 0,-3 2 0 0,-1 8-240 16,-3 1 240-16,-1 5 0 0,-4 3 0 0,-2-1 0 16,-2 0 0-16,-2-1-144 0,-1 2 144 0,3-2 0 31,1-1-464-31,2-4-16 0,3-8 0 0,5-3 0 0,3-6-736 15,3-6-160-15,4-3-32 0,6-8 0 0,3-5-1504 16,9-9-304-16</inkml:trace>
  <inkml:trace contextRef="#ctx0" brushRef="#br0" timeOffset="31633.03">19865 15973 14735 0,'0'0'1312'0,"-9"-5"-1056"0,-2-5-256 0,-1 6 0 0,1 3 4672 0,-2 3 864 0,-1 8 176 0,-2 3 48 15,-2 5-4864-15,-2 5-896 0,-5 1-304 0,-1 11 0 16,-4 6 304-16,-1 7-160 0,-4 1 160 0,1-1-128 15,0 4 128-15,-2 1 0 0,-1 1 0 0,2 1 0 16,2 0 0-16,0 1 0 0,5 2 0 0,2-5 176 16,3 0-176-16,4-1 0 0,3-3-192 0,4-2 192 15,2-4-368-15,5-2 48 16,4-11 16-16,3-1 0 0,5-2 48 0,4-4 16 0,4-5 0 0,7-5 0 31,5-5-400-31,7-3-64 0,8-5-32 0,4-6-12784 0</inkml:trace>
  <inkml:trace contextRef="#ctx0" brushRef="#br0" timeOffset="32008.72">20529 16185 34783 0,'-24'-16'1536'0,"6"12"320"0,-4 1-1472 0,-3 7-384 0,-5 5 0 0,1 8 0 0,-1 7 0 0,-2 2 144 16,-4 9-144-16,-2 4 0 0,3 4 0 0,-1 2-144 16,0 3-16-16,5-1 0 0,-1 4 32 0,3 1 0 15,1 0 0-15,2-1 0 0,3-3 128 0,6-7-208 16,3-4 80-16,6-3 128 0,7-10 0 0,6-5 0 16,2-5 0-16,9-2 0 0,1-8 256 0,6-4 160 15,1-3 32-15,6-7 16 0,0-4 160 0,6-6 16 0,3-3 16 16,3-4 0-16,0-2-400 0,1-3-96 0,-1 0-16 15,0 1 0-15,0-8-144 0,-2 4 0 0,-4-2 0 16,-1 1 128-16,-6 1 112 0,-4-2 16 0,-2 1 0 0,-5 6 0 16,-6-1-256-16,-4 3 176 0,-2 4-176 0,-6 4 160 15,-4-1-160-15,-3 2 0 0,-3 3 0 0,-5 1 0 16,-3 2-176-16,-7 5-64 0,-3 1-16 0,-4 4 0 31,-1 2-1744-31,0 1-368 0,0 0-64 0,4 1-12224 0</inkml:trace>
  <inkml:trace contextRef="#ctx0" brushRef="#br0" timeOffset="32260.91">21454 16866 28559 0,'0'0'1264'16,"-4"12"272"-16,-1-3-1232 0,-4 7-304 0,-2 8 0 0,-3 7 0 0,0 5 2624 0,-3 4 448 16,-3 5 112-16,-2-2 16 0,-1 1-2816 0,-1-4-544 15,0-2-112-15,-3-2-32 16,0-3-208-16,-3 0-64 0,-3-4 0 0,-1-1 0 16,-4-7-528-16,-2-3-112 0,-2-5-32 0,6-7 0 15,0-2-2080-15,7-6-432 0</inkml:trace>
  <inkml:trace contextRef="#ctx0" brushRef="#br0" timeOffset="32863.67">22855 16349 33695 0,'0'0'1488'0,"0"0"304"0,0 0-1424 0,0 0-368 0,0 0 0 0,0 15 0 16,-3 3-624-16,-2 1-192 0,-2 0-32 16,-6 4-16-16,-5 3 480 0,-5-2 112 0,-9 4 16 0,-2-3 0 0,-5 4 256 15,-7-3 0-15,-6 1 0 0,1-5 0 0,1-1 240 0,2-1 144 16,0-3 48-16,2-2 0 0,0 0 272 0,4-5 64 15,4 0 16-15,-1-2 0 0,-2 1-192 0,6-4-32 16,1-2-16-16,5-2 0 0,3-2-304 0,1-2-64 16,4-1-16-16,3-2 0 0,7-6-160 0,2 2 128 15,2 0-128-15,3-5 128 0,3-3-272 0,5-1-64 16,2-6-16-16,7-1 0 16,6-2-160-16,7 0-48 0,-1 2 0 0,5 1 0 0,2 4 112 15,0 3 32-15,0 1 0 0,-2 7 0 0,0 3 288 0,0 5 0 16,2 2 176-16,2 4-176 0,3 6 128 0,0 1-128 0,1 5 0 0,1 3 0 15,3 3 0-15,-2 3 0 0,-1-1 0 16,-2 4-144-16,-3-1-64 0,-2 2-16 0,-5-6 0 0,-2-3 0 16,-1-2 48-16,1 0 16 0,-3-4 0 15,0-3 0-15,-2-4 304 0,2-3 64 0,0-4 16 16,-1-3 0-16,0-1 288 0,-2 0 64 0,0-4 16 0,-2 0 0 16,1-2-224-16,-2 1-48 0,-4-5-16 0,-2-3 0 15,-2 0 16-15,-3 0 0 0,-2-1 0 0,-6 0 0 16,-3-1-80-16,-7 0-16 0,-5 0 0 0,-3 1 0 15,-5 3-224-15,-4 0 0 0,-6-2 0 0,-1 5 0 16,-1 0 0-16,-1 6 0 0,-2 1 0 0,-1 4 0 16,-4 3 0-16,2 3-160 0,-2-1 0 0,5-1 0 15,5 2-416-15,4 0-64 16,5-1-32-16,7-2 0 0,3-2-2048 16,7-1-416-16</inkml:trace>
  <inkml:trace contextRef="#ctx0" brushRef="#br0" timeOffset="33256.11">23265 15811 3679 0,'28'17'160'0,"-6"-3"32"0,3 4-192 0,6 7 0 0,4 11 0 0,9 10 0 15,5 2 5776-15,7 7 1120 0,6 4 208 0,-3 1 64 16,-4 4-5376-16,-2 0-1056 0,-3 5-224 0,-1 3-32 16,-2 3 272-16,-6 4 48 0,-2 1 16 0,-6 2 0 15,-9-6-384-15,-8 1-80 0,-11 1-16 0,-12-3 0 16,-10-1-208-16,-13-4-128 0,-9 0 160 0,-17-3-160 16,-15-2-736-16,-26 2-240 0,-25 3-48 15</inkml:trace>
  <inkml:trace contextRef="#ctx0" brushRef="#br0" timeOffset="34692.48">24922 16431 27647 0,'-4'-14'1216'0,"4"14"256"0,-3-12-1168 0,3 12-304 15,0 0 0-15,0 0 0 0,0 0 656 0,0 0 80 16,13-1 16-16,5 5 0 0,6 3-512 0,9-2-112 16,5-1 0-16,10 0-128 0,11 1 224 0,3-2-64 0,2-3-16 0,6-4 0 15,5-6 32-15,10 1 0 0,9-4 0 0,-1-1 0 16,-6 0 64-16,2 1 16 0,2-3 0 0,4 1 0 16,4-1 0-16,-4 0 0 0,-4-1 0 0,-2 3 0 15,0 4-16-15,0-1 0 0,0 4 0 16,-8-2 0-16,-10 3-240 0,-5 0 0 0,-5-2 0 0,-5 7 0 31,-4 3-448-31,-5 5-128 0,-5-1-16 0,-6 0-16 16,-4 6-2448-16,-12-7-480 0</inkml:trace>
  <inkml:trace contextRef="#ctx0" brushRef="#br0" timeOffset="34967.15">25369 16805 15663 0,'-14'-7'1392'0,"1"2"-1120"16,-2-4-272-16,4 3 0 0,2 2 5296 0,4 1 992 15,5 3 208-15,0 0 32 0,0 0-5312 0,14-4-1056 16,4 1-160-16,8 1-144 0,6 0-32 0,11 0 0 16,9-1 0-16,12-5 0 0,13 0 176 0,2-6 0 15,0 0 0-15,5 3 0 0,4-2 0 0,3-2-128 16,4 0 128-16,-4 1 0 0,-6 5 0 0,-2 3-160 15,-5-2 160-15,1 3 0 0,1 2-432 0,-5-3 32 16,-7 2 0-16,-6 2 0 16,-5-1-528-16,-4 2-96 0,-3-1-32 0,-5-3 0 15,-5-1-1840-15,-2 0-368 0</inkml:trace>
  <inkml:trace contextRef="#ctx0" brushRef="#br0" timeOffset="35324.32">26415 15710 30399 0,'-5'-12'2704'0,"5"12"-2160"0,-4-12-544 0,4 12 0 16,3-11 944-16,8 6 80 0,8 3 0 0,12 2 16 15,10 0-1040-15,12 4 0 0,13 1 0 0,9 1-192 16,8-2 192-16,4 6 0 0,5 2 0 0,6 2 0 15,5 2 0-15,0-1 0 0,-2-2 0 0,1 4 0 0,-1 2 0 0,0 5 0 16,1-3 0-16,-4 7 0 0,-5 0 304 0,1 5-48 16,-2 3-16-16,-4 3 0 0,-3 6-32 0,-12-2 0 15,-8 4 0-15,-10-2 0 0,-5 3 48 0,-7-6 0 16,-7 1 0-16,-9-4 0 0,-7-2 352 0,-9 3 80 16,-8-2 16-16,-11 0 0 0,-8 3-144 15,-11-2-32-15,-9-1 0 0,-8 2 0 0,-11-2-96 0,-16-1-32 16,-17 1 0-16,-11-1 0 0,-8-2-112 0,-13 5-32 15,-15 3 0-15,-1 4 0 16,-1-3-864-16,-3 6-176 0,-2 2-48 0,3 1-11456 16,7-1-2304-16</inkml:trace>
  <inkml:trace contextRef="#ctx0" brushRef="#br0" timeOffset="37317.53">3243 5856 16575 0,'0'0'1472'15,"0"0"-1168"-15,0 0-304 0,0 0 0 0,0 0 832 0,0 0 128 16,0 0 0-16,0 0 16 0,0 0-240 0,0 0-48 16,9-3-16-16,-1-2 0 0,1-3 16 0,-1 3 0 15,-8 5 0-15,11-4 0 0,1-1-208 0,-1 2-32 16,2 1-16-16,0 2 0 0,-1 0-160 0,5 4-16 0,2 1-16 16,3 0 0-16,3-1-112 0,6 2-128 0,4 3 176 15,5-5-176-15,4 1 256 0,4 1-48 0,2-3-16 16,2 1 0-16,1-1 144 0,5 2 32 0,0 1 0 15,4 0 0-15,4 4 80 0,2-6 0 0,0-2 16 0,0 0 0 16,-1-2-16-16,1 1 0 0,-1 3 0 0,4-2 0 16,4-3-96-16,-2-3-32 0,-4 0 0 0,-1-1 0 15,-3-1-64-15,-2-3-32 0,1 3 0 0,-2-3 0 16,-1 1-96-16,-4-2 0 0,-5 1-128 0,-5-2 192 16,-6-1-192-16,-3 2 128 0,-3 1-128 0,-5 2 0 15,-4-2 128-15,-5 1-128 0,-4 3 0 0,-3-1 144 16,-4 1-144-16,-10 5 160 0,5-4-160 0,-5 4 160 15,0 0-32-15,-9-7 0 0,-5 1 0 0,-6 2 0 16,-6 2-128-16,-6 0 0 0,-4 2 0 0,-6 2 0 16,-10-1 0-16,-7 3 0 0,-6 1 0 0,-2 2 0 15,-3 0 0-15,-2 3 0 0,-5-2-144 0,-7 4 144 16,-10 4 0-16,-1-4 0 0,1 3 0 0,-4 2 0 0,-2 0 0 16,-3-1 0-16,-3-1 0 0,4 2 0 0,2 2 0 0,-4-1 0 15,-4 0 0-15,4-2 0 0,9-1 0 0,6 1 0 16,7-5 0-16,3 3 0 0,3 0 0 0,7-3 0 15,8 1 0-15,9 2 0 0,8-4 0 0,7 1-128 16,7 1 128-16,9-6 0 0,7-1-160 0,5 2 32 16,9-7 0-16,0 0 0 0,9 5-192 0,6-1-16 15,9-3-16-15,9 0 0 0,9-1 352 0,12-1 0 16,10-2 0-16,8 1 0 0,1-5-160 0,7-3 160 16,4-1 0-16,8 1-144 0,6-6 144 0,1 4 128 0,-4 0-128 15,1-1 176-15,1-1-48 0,-1 2-128 0,-1-1 192 16,-5-1-64-16,-6 0-128 0,-4 1 0 0,-5 5 0 0,0-1 128 15,-2 2-128-15,-5 1 0 0,-8-3-160 16,-6 4-10208-16,-5 2-2032 0</inkml:trace>
  <inkml:trace contextRef="#ctx0" brushRef="#br0" timeOffset="38920.07">3979 18661 24879 0,'-8'-14'2208'0,"4"4"-1760"0,-2 0-448 0,1 0 0 0,0-2 1216 0,1 6 176 16,4 6 16-16,-4-8 16 0,4 8-1040 0,0 0-224 15,-5-6-32-15,5 6-128 0,0 0 304 0,0 0-48 16,-10 3-16-16,-2 5 0 0,1 4-240 0,-2 9 0 15,-2 5 0-15,-4 8 0 0,-3 7 0 0,-2 7 0 0,-1 3 0 0,-2 6 0 16,-1 3 128-16,-1 5-128 0,-3 2 0 0,0-2 0 16,0 0 240-16,6-4-48 15,4-3-16-15,3-7 0 0,4 0 208 0,2-1 64 0,9-1 0 0,3-3 0 16,4-2-128-16,3-2 0 0,3-4-16 0,4-1 0 16,3-1-160-16,4-4-16 0,2-3-128 0,5-5 192 15,1-4-336-15,-2-1-80 0,0-3-16 0,2-4 0 31,0-3-688-31,0-4-144 0,-2-5-16 0,1-9-8432 0,0-2-1680 0</inkml:trace>
  <inkml:trace contextRef="#ctx0" brushRef="#br0" timeOffset="39387.15">3461 19282 31439 0,'-16'6'1392'0,"7"0"288"0,1-2-1344 0,8-4-336 0,-4 10 0 0,4-1 0 0,5 3 0 0,3-4 0 16,2 4 0-16,4-7 0 0,4-1-320 0,5-3 0 15,4-3 16-15,4-5 0 0,6-7 176 0,3-2 128 16,-2-5-192-16,-1-4 192 0,1-7 0 0,1-2-128 16,2-4 128-16,1-2 0 0,0-4 0 0,0 2 0 15,1-1 176-15,1 2-176 0,2 3 192 0,-1-4-64 16,-3-4 0-16,-7 4-128 0,-4 0 256 0,-2 3-64 15,-2 2-16-15,-3 4 0 0,-3 6 80 0,-2 2 0 0,-2 2 16 16,-4 4 0-16,-3 4-16 0,-1 6 0 16,-3 0 0-16,-6 9 0 0,0 0 0 0,0 0-16 0,0 0 0 0,1 14 0 15,-1 4-240-15,-2 4 0 16,-2 8 0-16,-2 4 0 0,-2 5 0 0,-2 10 0 0,-2 3 0 0,0 8 0 16,-1 1 0-16,-3 3 0 0,0 4 0 0,1 2-160 15,0-2 288-15,-3-4 48 0,0-6 16 0,-1-2 0 16,0-4 448-16,0-3 80 0,0-4 32 0,4-4 0 15,-1-5-128-15,5-3-32 0,1-5 0 0,2-3 0 16,4-7-288-16,2-7-64 0,2-11-16 0,0 0 0 16,0 0-384-16,0 0-80 0,9 0-16 0,3-5 0 15,1-5-144 1,5-4-48-16,2-4 0 0,2-1 0 0,-1-5-432 16,2 3-80-16,-2 1-32 0,0 1 0 0,0 2-320 0,-1-1-64 15,-1 3-16-15,0 3-7824 0,-1 3-1552 0</inkml:trace>
  <inkml:trace contextRef="#ctx0" brushRef="#br0" timeOffset="39852.65">4783 19193 4607 0,'0'0'400'0,"0"0"-400"0,0 0 0 0,-4 11 0 15,1-2 4960-15,1 2 912 0,2-11 176 0,5 13 32 16,1-2-4736-16,0 2-960 0,0 2-192 0,2 1-48 16,-2-5 0-16,2 4 0 0,-1 2 0 0,4-1 0 15,-4 1-144-15,1-1 0 0,0-2 0 0,-2 0 128 16,1 2-128-16,-1-1 0 0,-3 0 0 0,1 0 0 16,-1-1 0-16,1-2 0 0,-3-1 0 0,0 2 0 0,0 1 0 0,1 1 0 15,-1 1 0-15,0-1 0 0,-1-3 0 0,1-3 0 16,1 3-192-16,-2-12 192 0,0 10-400 0,0 0 32 15,0-10 16-15,1 9 0 16,-1-9-176-16,3 9-48 16,-3-9 0-16,0 10 0 0,0-10-80 0,0 10-32 0,0 0 0 15,0-10 0-15,0 9 208 0,0-9 32 0,-2 11 16 0,2-11-5696 16,-4 6-1136-16</inkml:trace>
  <inkml:trace contextRef="#ctx0" brushRef="#br0" timeOffset="40297.37">4270 19536 24015 0,'0'0'1056'0,"-8"-2"224"0,0 1-1024 0,8 1-256 0,0 0 0 0,0 0 0 16,-3-4 304-16,3 4 0 0,0 0 0 0,5-12 0 15,1-2-304-15,2 1 0 0,1-1 0 0,2-1 0 16,2 1 240-16,1-3-64 0,1-1-16 0,3-1 0 16,1 0 160-16,2-2 16 0,2-1 16 0,1 0 0 15,1 3 240-15,0-5 48 0,-1 1 16 0,2 4 0 0,-1 3-144 0,0 1-48 16,2 6 0-16,-3 1 0 0,2 5-192 15,-5 3-32-15,2 6-16 0,-1 5 0 0,-4 6-48 0,-1 2-16 16,-4 6 0-16,-1 3 0 0,-1 6-160 0,-5-1 160 16,-1 2-160-16,-1 2 160 0,-1 1-160 0,-3 1 0 15,-3 4 144-15,2 0-144 0,-2-3 352 0,1-1 0 16,-1-1 0-16,-2 2 0 0,0-3 176 0,0-2 48 16,0-4 0-16,1-2 0 0,4-1-352 0,0-4-64 15,0-2-16-15,2-3 0 0,0-1-320 0,3-4-64 16,1-3-16-16,1-3 0 15,2-1-1968-15,1-3-400 0,3-5-64 16</inkml:trace>
  <inkml:trace contextRef="#ctx0" brushRef="#br0" timeOffset="40688.06">5309 19331 33167 0,'0'0'2944'0,"0"0"-2352"0,0 0-464 0,-1 10-128 15,5 3 816-15,4 0 144 0,-2-4 16 0,5 2 16 16,2 2-992-16,2-7-320 0,3-1 0 0,1 2 0 16,0-5 64-16,2-1 16 0,-2-3 0 0,2-5 0 15,0 0 64-15,-2 0 16 0,-1-3 0 0,-2-1 0 16,1-1 160-16,-2-3 0 0,-4-3 0 0,1 3 0 0,-3 1 0 15,-3-1 0-15,-2-3 0 0,-3 3 128 0,-1 0-128 0,-1-1 128 16,-4 1-128-16,-4 4 128 0,-4 2-128 0,0 1 0 16,-2 6 128-16,-3 4-128 0,-2 3 0 0,-4 5 0 15,-2 7 0-15,0 4-192 0,0 6 192 0,1 4-160 16,1-2 160-16,1 3-160 0,1 2 160 0,2 2 0 16,1 0 0-16,2 1 0 0,2 1 0 0,5 1 0 15,2-3 0-15,4-1 0 0,2-5 0 0,4-2 0 16,6-4 128-16,2-3-128 0,3-2-176 0,2-4-96 15,3-4-32-15,2-5 0 16,3-3-1680-16,5-5-320 0,3-6-80 0,0-8-16 16</inkml:trace>
  <inkml:trace contextRef="#ctx0" brushRef="#br0" timeOffset="40974.07">5878 19499 30399 0,'-28'21'1344'0,"10"-3"288"0,-4 5-1312 0,2-1-320 0,2-1 0 0,4 2 0 15,3 1 1520-15,2-5 224 0,0-5 48 0,5-2 16 16,4-12-1264-16,0 0-256 0,0 0-48 0,0 0-16 16,0 0-224-16,4-8 0 0,4-8 128 0,0-5-128 15,4-9 0-15,2-3 0 0,5-4 0 0,3-2 0 16,0 0 0-16,3 0 0 0,0 0 0 0,2 3 0 0,1 6 160 0,0-1-160 15,1 7 160-15,0-2-160 16,2 4 160-16,-1 4-160 0,3 3 160 0,2 3-160 0,-1 3 0 0,-1 4 0 16,-1 4-208-16,-3 3 64 15,-4 2-1680-15,-2 4-336 0,-4 1-64 16,-2-2-12432-16</inkml:trace>
  <inkml:trace contextRef="#ctx0" brushRef="#br0" timeOffset="41303.72">6363 19509 23039 0,'0'0'1024'0,"0"0"192"0,0 0-960 0,5 9-256 0,-5-9 0 0,11 8 0 16,0-3 1552-16,3-2 272 0,2-3 48 0,4-2 16 16,1-2-1120-16,1-6-208 0,1-2-48 0,1-3-16 15,0-5-80-15,0-3-16 0,-2 1 0 0,-2 0 0 16,-3-1-160-16,-1-3-48 0,-1 3 0 0,-2 0 0 15,-4-1 64-15,-3 1 16 0,-4 4 0 0,-4 2 0 16,-3-1 128-16,-1 3 32 0,-4-1 0 0,-3 7 0 16,-2 3-144-16,-2 3-32 0,-2 3 0 0,0 11 0 15,-4 5-256-15,3 6 0 0,-3 7 0 0,0 0 0 16,-1 3-144-16,2 2 144 0,5 4-128 0,-1 3 128 16,1 0 0-16,4-3 0 0,3-2 0 0,3-1-128 15,2-1 128-15,5-3 0 0,2-3 0 0,7-3 0 16,2 1 0-16,2-5 0 0,6-3-144 15,7-3 144-15,5-7-1536 0,5-5-224 16,7-10-48-16</inkml:trace>
  <inkml:trace contextRef="#ctx0" brushRef="#br0" timeOffset="41988.47">8142 19139 18431 0,'-11'1'1632'0,"1"2"-1312"0,0 0-320 0,1 4 0 15,3 3 2592-15,2 4 448 0,3 2 96 0,1 4 0 0,2 1-2800 0,2 1-560 16,4-4-112-16,1 1-32 0,1-4 224 0,1-1 144 16,1 0-192-16,3 0 192 0,-1-6 0 0,2-1 0 15,0-2 0-15,3-2 0 0,2-3 512 0,2-1 48 16,1-3 16-16,2-1 0 0,-1-7 32 0,1-2 16 15,0-2 0-15,0-2 0 0,-2-2-208 0,-5-2-32 16,0 2-16-16,-2 0 0 0,-3-2-368 0,-3 2 144 16,-3-2-144-16,-2 3 0 0,-2 1 0 0,-3 2 0 15,-4-1 0-15,-2 3 0 0,-3 1-224 0,-5 1 48 16,0 4 16-16,-6 3 0 0,-4 5-16 0,-5 9 0 0,-5 5 0 16,-1 6 0-16,-2 3 176 0,3 9-208 0,0 2 80 15,4 4 128-15,2 4 0 0,4 3 0 0,3-5 0 0,3 1 0 16,3-2 0-16,6 2 0 0,2-4 0 15,5-3 0-15,4-3 0 0,3-2 0 0,3 0 0 0,5-6 0 16,3-3 0-16,4-2 128 0,5-2-128 0,5-6 128 16,5-1-128-16,3-4 0 0,5-3 0 0,-1-2 0 15,-1-6-384-15,0-4 32 0,0-3 16 0,2-5-9088 16,-1-5-1824-16</inkml:trace>
  <inkml:trace contextRef="#ctx0" brushRef="#br0" timeOffset="42223.58">8937 19073 36687 0,'0'0'1616'0,"-9"4"352"0,0 0-1584 0,9-4-384 0,-3 7 0 0,3 7 0 0,3 5 160 0,5 8-160 15,4 1 192-15,0 4-192 0,1 3 0 0,1 1 0 16,1-2-240-16,2 3 80 0,1 1 160 0,-2 0-128 15,1 2 128-15,-1 3-128 0,1 0-176 0,-1 3-16 16,-1-5-16-16,1-1 0 16,-1 1-624-16,-1-9-128 0,-1-3-32 0,-2-6 0 15,0-4 0-15,1-6 0 0,-2-3 0 16,0-5-7408-16,0-8-1488 0</inkml:trace>
  <inkml:trace contextRef="#ctx0" brushRef="#br0" timeOffset="42457.16">9213 19002 28559 0,'-14'2'2544'0,"3"4"-2032"0,-6-1-512 0,2 9 0 16,0 5 2464-16,-1 11 400 0,-1 6 80 0,1 4 0 15,-4 7-2480-15,-2-1-464 0,-2 4-160 0,-2 1 0 16,-6 1-32-16,-3 5-16 0,-3 0 0 0,0 5 0 15,5-1-208 1,1-1-32-16,3-5-16 0,4-7 0 0,3-3-112 0,6-9 0 16,5-8-16-16,5-5 0 0,4-2-464 0,4-10-96 15,4-2 0-15,6-10-12848 0</inkml:trace>
  <inkml:trace contextRef="#ctx0" brushRef="#br0" timeOffset="42680.8">9611 19151 41343 0,'-15'7'1840'0,"5"6"368"0,-3 2-1760 0,4 9-448 15,1 9 0-15,-2 6 0 0,3-1-128 0,-2 0-128 0,0 0 0 0,1 1-16 31,0-2-224-31,1 0-32 0,-2 0-16 0,1 0 0 16,1-2-1936-16,0 1-384 0,1-4-80 0</inkml:trace>
  <inkml:trace contextRef="#ctx0" brushRef="#br0" timeOffset="43080.06">10329 19085 38703 0,'-15'-3'1712'0,"3"3"352"0,0 0-1648 0,-6 4-416 0,-4 1 0 0,1 4 0 0,-3 0-224 0,-1 5-128 16,-1 3-32-16,0 0 0 0,-3 1 80 0,0 0 16 15,-2-2 0-15,0 6 0 16,-1 3-256-16,3-5-48 0,3-6-16 0,5-2 0 15,4 1 32-15,4-2 16 0,4-5 0 0,9-6 0 16,0 0 16-16,5 9 0 0,6 0 0 0,4-2 0 0,5 1 544 0,4 0 0 16,2 2 0-16,0 2 0 0,2-1 0 0,0 3 0 15,-1-2 192-15,0 1-48 0,0 3 144 0,-3-1 32 16,-3 3 0-16,-2-2 0 0,-2 0 0 0,-4 1 16 16,-5 1 0-16,-2 0 0 0,-6 0-96 0,-4 0-32 15,-5-1 0-15,-5 2 0 0,-5 2 64 0,-5-2 16 16,-2 1 0-16,-3 0 0 0,-3 0 32 0,-2-3 16 0,-3 0 0 15,0-4 0-15,2-5-336 0,2-1 0 0,1-6 0 16,4-3 0 0,1-5-1984-16,4 0-384 0,5-7-64 0,6-3 0 0</inkml:trace>
  <inkml:trace contextRef="#ctx0" brushRef="#br0" timeOffset="43358.88">11269 18455 35935 0,'-17'4'3200'0,"4"2"-2560"0,-5 5-512 0,-1 8-128 0,-2 9 1136 0,-1 10 208 15,-1 6 32-15,-1 11 16 16,0 7-1584-16,-1-1-320 0,-3 2-64 0,1-1-16 0,0 5 400 0,1 2 192 15,-2 2-160-15,3-1 160 0,5 0-320 0,2-7 16 16,3-4 16-16,1-6 0 16,1-3-560-16,4-4-112 0,4-7-32 0,3-3 0 15,2-3-288-15,2-9-48 0,2-5-16 0,1-5-7888 16,2-5-1584-16</inkml:trace>
  <inkml:trace contextRef="#ctx0" brushRef="#br0" timeOffset="43540.48">10475 19095 35007 0,'0'0'3120'0,"0"0"-2496"0,14 5-496 0,8 5-128 16,8 3 1248-16,6 2 224 0,5 0 64 0,7-2 0 16,3-2-1360-16,10 1-176 0,5-6-224 0,3 0 48 15,3-2-144-15,2-2-48 0,-3-5 0 0,0-5 0 31,-5 1-2400-31,3-6-496 0</inkml:trace>
  <inkml:trace contextRef="#ctx0" brushRef="#br0" timeOffset="43872.38">12055 19013 42735 0,'-45'3'1888'0,"14"-2"400"0,-2-1-1840 0,0 3-448 16,1 2 0-16,0 0 0 15,2 8-576-15,2-2-224 0,0 3-32 0,3 0-16 16,2 0 208-16,4-4 32 0,5 3 16 0,2 2 0 16,3 0-48-16,5-1 0 0,4-1 0 0,6 1 0 0,4 1 336 0,5 1 64 15,5 3 16-15,4 0 0 0,2-2 224 0,2 1 0 16,1 0 192-16,-1 1-192 0,3 0 544 0,-5 0 0 15,0-2 0-15,-5 1 0 0,-3-3 80 0,-3-2 16 16,-3-1 0-16,-7 2 0 0,-5 0-128 0,-6-2-32 0,-7 2 0 16,-6 1 0-16,-5-1-32 0,-9 1 0 15,-8 3 0-15,-6 0 0 0,-5-2-288 0,-8-2-160 0,-9 0 160 0,-3 0-160 32,-4-5-2160-32,2 0-528 0,5-7-96 0</inkml:trace>
  <inkml:trace contextRef="#ctx0" brushRef="#br0" timeOffset="44567.6">13488 19100 16575 0,'0'0'736'0,"0"0"160"0,-4-9-720 0,0 0-176 0,2-4 0 0,0 6 0 0,2 7 2672 0,0 0 496 16,4-16 96-16,0 10 32 16,-4 6-2576-16,0 0-512 0,0 0-208 0,0 0 176 15,8 9 64-15,-2 6 16 0,-2 2 0 0,0 3 0 0,2 5-96 0,-1 6-16 16,0 2 0-16,3 3 0 0,1 2-16 0,1 1-128 15,0 3 192-15,2-3-64 0,-1 0 64 0,0-1 0 16,1-5 0-16,-1-7 0 0,1 1 336 0,-1-5 80 16,1-4 16-16,0-4 0 0,1-7 80 15,0 0 32-15,-3-9 0 0,3-4 0 0,1-2 96 0,1-8 0 16,0-6 16-16,3-7 0 0,2-7-480 0,1-1-112 16,-2 1 0-16,-2-1-16 0,0 1-240 0,-2-2 0 15,-2-4 128-15,-2 3-128 0,1 1 0 0,-3 3 0 16,0 2-144-16,-3 5 144 15,-1 2-736-15,1 5-48 0,-3 7-16 0,-1 5 0 16,1 0-1904-16,-3 9-384 0,0 0-80 0,0 0-16 0</inkml:trace>
  <inkml:trace contextRef="#ctx0" brushRef="#br0" timeOffset="44922.32">14510 19170 13823 0,'-8'25'608'0,"1"-5"128"0,-5 5-592 0,-1-1-144 0,1 4 0 0,-1 3 0 15,2 5 4736-15,0-2 896 0,1-2 192 0,0 0 48 16,1-4-4736-16,2-5-944 0,0-8-192 0,1-4 0 16,1 2 0-16,5-13 128 0,0 0 0 0,0 0-128 0,0 0 352 15,0 0-32-15,-5-11-16 0,2-2 0 0,2-9 80 16,2 1 0-16,2-3 16 0,6-4 0 0,0 0-272 0,4-2-128 15,1 4 0-15,3-3 128 0,1-3-128 16,1 6 0-16,0 3 0 0,1 6 0 0,-1 3 0 0,0 1 0 16,3 2 0-16,-3 7 0 0,3 6 0 0,1 6 0 15,-1 1 0-15,-2 5 0 0,2 4-160 0,-1 4-16 16,-2 5 0-16,-3 0 0 0,-3 1-16 0,-3-1 0 16,-1 2 0-16,-4 1 0 0,-1 2-64 0,-4-1 0 15,-3-2-16-15,1-3 0 0,-2 4 272 0,0-4-160 16,-1 2 160-16,1-2-128 15,1-3-752-15,0-2-144 0,-2-2-16 0,2-3-8784 16,2-5-1760-16</inkml:trace>
  <inkml:trace contextRef="#ctx0" brushRef="#br0" timeOffset="45145.28">15346 19179 31327 0,'-4'15'2784'0,"2"-5"-2224"0,2-10-560 0,-5 20 0 15,1 6 2336-15,-1 7 352 0,1 2 80 0,0 4 16 16,1 0-2544-16,1 2-512 0,-2-2-112 0,2 2 0 16,1 4 160-16,-2 1 32 0,1 0 16 0,-2 0 0 15,-1-2-1888-15,-2-2-384 0,0-6-80 16,-2-7-12384-16</inkml:trace>
  <inkml:trace contextRef="#ctx0" brushRef="#br0" timeOffset="45656.55">16437 19238 42783 0,'0'0'1904'0,"0"0"384"0,0 0-1840 0,-9-5-448 0,0 3 0 16,0 2 0-16,-1 2 0 0,-1 3 0 0,-1-2 0 0,-2 1 0 15,-4 3 0-15,-3 3-256 0,-6 3 16 0,-5-1 16 16,-5 0 32-16,1 4 0 0,-1 0 0 0,0 2 0 31,-1 0-192-31,2-1-16 0,-1 3-16 0,3 0 0 0,5 0 160 0,2 1 48 0,4 1 0 0,4 0 0 16,1-4 208-16,6 0 0 0,3-1 0 0,5-1-144 15,4-4 144-15,4 1 0 0,2 0 0 0,4-3 128 16,2 0-128-16,2-2-160 0,1-3 160 0,3-3-208 16,1-2 208-16,2-5 0 0,1-2 0 15,3-2 160-15,2-3-160 0,0-5 160 0,1-1-160 0,0 0 160 16,0 0-160-16,1 0 0 0,0-1 0 0,-2 0 128 16,-2 3-128-16,1-1 192 0,-3 4-192 0,-1 3 192 15,-5-2 0-15,-3 3 0 0,0 2 0 0,-3 5 0 16,-11 2-192-16,0 0 160 0,11 5-160 0,-6 6 160 15,-3 2-160-15,-3 5-272 0,-3 3 64 0,-5 4 16 0,-2 4 16 16,-3 3 16-16,-5 3 0 0,-3 3 0 0,0 2 160 16,-2 3 0-16,-1 4 0 0,1-4 0 0,0-3 0 0,3-5 0 15,1-3 0-15,5-2 0 0,-3 2 176 0,3-5 64 16,1-2 16-16,3-2 0 0,1 0-256 0,3 3 0 16,0-5 0-16,3-2 0 15,3-2-640-15,1-8-64 16,0-9 0-16,5 9-16 0,-5-9-2352 0,13 0-448 0</inkml:trace>
  <inkml:trace contextRef="#ctx0" brushRef="#br0" timeOffset="46017.59">17013 19246 15663 0,'0'0'1392'0,"0"0"-1120"0,0 0-272 0,-7 6 0 15,1 4 5552-15,2 6 1040 0,2 3 224 0,-2 4 32 16,1 7-6176 0,1 3-1248-16,-1 4-240 0,1 0-48 0,-2 0 608 0,1 5 112 0,1 5 144 0,1-5-208 15,1 1 208-15,1-4 0 0,1-4 0 0,2-7 0 16,1-7 128-16,3-7 64 0,2-4 0 0,1-2 16 15,2-7 208-15,2-3 32 0,2-5 16 0,2-3 0 16,4-9 48-16,1-5 0 0,0-7 0 0,3-3 0 16,2-4-208-16,-2 1-48 0,-3 3 0 0,-1 0 0 0,-2-1 0 15,-3 1 0-15,-2 1 0 0,-4-1 0 0,-2-1-256 16,-1 1 128-16,0 0-128 0,-1 3 0 16,-2 4-416-16,-2 3-192 0,-1 5-32 0,-1 3-16 15,-2 7-1584-15,-1 1-304 0,1 8-64 0,0 0-12864 16</inkml:trace>
  <inkml:trace contextRef="#ctx0" brushRef="#br0" timeOffset="46346.75">18091 19360 29487 0,'0'0'1296'0,"0"0"288"0,11-7-1264 0,-1 0-320 0,2-3 0 0,3 1 0 16,3-3 1600-16,1-1 256 0,1-2 48 0,-1-3 16 16,-2 0-1760-16,-2-1-352 0,-1-1-64 0,-1-1 0 15,-6 2 256-15,-2 1 0 0,-2 1 0 0,-6 1 0 16,-7 1 192-16,0 7 64 0,-3 2 0 0,-3 2 0 16,-5 4 160-16,-3 7 32 0,-5 4 16 0,-4 7 0 15,-4 9 64-15,-3 7 16 0,-4 8 0 0,0 4 0 16,-2-2-272-16,0 3-48 0,4 1-16 0,4 2 0 15,4 1-64-15,6 0-16 0,4 1 0 0,6-6 0 0,9-2-128 16,5-6 0-16,7-3 0 0,7-5 0 16,10-5-1280-16,11-3-176 0,9-4-32 15,9-7-16-15,9-9-944 0,8-8-192 0,6-6-48 16</inkml:trace>
  <inkml:trace contextRef="#ctx0" brushRef="#br0" timeOffset="46898.33">21931 18954 28559 0,'-9'-9'2544'0,"-1"-1"-2032"0,-3-4-512 0,0 1 0 16,-1 4 2192-16,2-1 352 0,-4-2 64 0,2 5 16 15,-1 2-2144-15,-1-2-480 0,-4 3 0 0,-2 2 0 0,-4 2 0 16,-3 4 0-16,-5 3 0 0,-6 2 0 0,-6 4 0 0,-1 1 0 16,-1 0 0-16,4 2 0 0,3 7-144 0,4-1 144 15,5-2 0-15,7 2 0 0,3-1 0 0,6 2-128 16,3-4 128-16,7 2 0 0,2-1-304 0,9 2 0 16,5-2 0-16,7 2 0 0,7-2 32 0,6 0 0 15,6 1 0-15,6 0 0 0,5 5 80 0,1-3 0 16,2-4 16-16,-2 1 0 0,-3 0 176 0,-4-1-128 15,0 0 128-15,-8 1-128 0,-2 0 128 0,-5 1 0 16,-4-1 0-16,-5-4 0 0,-7-2 176 0,-4 0-48 16,-5 1 0-16,-6 2 0 0,-6-1 128 0,-8 0 32 15,-8 0 0-15,-7-1 0 0,-7-1 16 0,-6-1 0 0,-6-3 0 0,-6-5 0 16,-3 0-304-16,-2-2 0 0,3-4 0 0,3-3 0 31,4-5-1968-31,5-5-496 0,3-4-96 16,8-1-32-16</inkml:trace>
  <inkml:trace contextRef="#ctx0" brushRef="#br0" timeOffset="47764.08">22702 19142 42735 0,'-16'0'1888'0,"1"6"400"0,-7 2-1840 0,-4 7-448 0,-1 4 0 0,-3 5 0 16,1 7-704-16,2 2-256 0,2-2-32 0,5 0-16 15,4-3 0-15,5-1 0 0,-1-2 0 0,9-2 0 16,1-1 16-16,6-2 0 0,4 0 0 0,3-8 0 0,5-3 992 0,4-6 0 16,4 1 192-16,4-4-32 0,4-2 352 0,1-2 64 15,0-4 0-15,-1 1 16 0,-3-5-208 0,-1 1-64 16,-1-3 0-16,-3-2 0 0,-4 2-32 0,-2 1-16 15,-2-3 0-15,-3 1 0 0,-3 0 0 0,-5-1 0 16,-3-1 0-16,-5 1 0 0,-3 0-272 0,-5-3 0 16,-1-4 0-16,-5 1-144 0,-2-1 16 0,-1 2 0 15,-2-2 0-15,1 4 0 16,-1 2-448-16,3 3-64 0,1 6-32 0,4-1 0 16,3 2 32-16,3 0 0 0,4-1 0 0,4 8 0 0,5-9 640 0,8-1 0 0,4-3 0 15,4-2 128-15,5 4-128 0,5-6 0 0,5-2 0 16,3-1 0-16,3-3 0 0,4 1 0 0,2 2 0 0,3-7 0 15,1 0 320-15,3-3 32 0,-3-2 16 0,-2 0 0 16,-2-3 48-16,-2-1 16 0,-2 2 0 0,1 0 0 16,-3-1-192-16,0-2-48 0,-3 4 0 15,0-1 0-15,2-2-192 0,-7 2 0 0,-3 1 0 0,-7 4 0 16,-1-4-208-16,-6 4 64 0,-6 4 16 0,-3 4 0 16,-5 2 128-16,-1 6 0 0,-2 2 160 0,0 11-160 15,0 0 0-15,0 0 0 0,-13 12 0 0,-5 9 0 16,-3 7-224-16,-5 2 64 0,-2 6 16 0,-6 6 0 15,-6 0 144-15,5 7 0 0,-2 3 0 0,1 5-128 16,1 6 128-16,2-1 0 0,2-1 0 0,5-1 0 0,1-6 160 16,5-1 64-16,5-8 16 0,3-2 0 0,5-3 352 15,3-5 80-15,1-1 16 0,3-7 0 0,4 0-224 0,3-6-32 16,1-5-16-16,4-2 0 0,2-4-288 16,4-2-128-16,1-7 0 0,6-5 128 0,2 0-128 0,5-3-144 15,2-8 144-15,5-2-208 0,5 1 64 0,3-4 16 16,2 0 0-16,-2 0 0 0,-2 2-80 0,-2 3-16 15,-1-2 0-15,0 7 0 0,-3 2 224 0,-2 7-144 16,-4 1 144-16,-2 7-128 0,-5 4 128 0,-3 4-128 16,-4 6 128-16,-5 1-128 0,0 5-64 0,-4 4-16 15,-3 3 0-15,-3 0 0 0,-4-2 208 0,-2-3 0 0,-1-5-160 16,-1-1 160-16,-1-2 0 0,0-5 208 0,-1-3-16 16,4 0-16-16,1-6 384 0,1-7 80 0,0 0 0 0,0 0 16 15,0 0-144-15,14-1-16 0,1-3-16 16,3-5 0-16,3 0-224 0,3-5-64 0,4-1 0 15,2 0 0-15,-1-2-192 0,3 2 0 0,3 0 0 0,2 3 0 16,3 9-176-16,-1 0 176 0,2 2-160 0,3 5 160 16,3 8 0-16,3 6 0 0,2 5 128 0,-1 4-128 15,-4 6 0-15,0 6 0 0,0 7 0 0,1 7 0 16,-1 2 128-16,1 0-128 0,-1-2 0 0,3-3 0 16,3-9 0-16,1-1 0 0,-2-6 0 0,4-1-12544 15,4-4-2464-15</inkml:trace>
  <inkml:trace contextRef="#ctx0" brushRef="#br0" timeOffset="50148.16">13809 4652 6447 0,'-10'-12'576'0,"3"8"-576"0,-1-1 0 0,0 0 0 16,8 5 1360-16,-10-1 176 0,0 0 16 0,2-1 16 15,-2 2-1568-15,1 0 0 0,-2 0-304 0,0 0-3136 16,-2-1-624-16</inkml:trace>
  <inkml:trace contextRef="#ctx0" brushRef="#br0" timeOffset="51945.55">15829 2705 30399 0,'0'0'2704'0,"0"0"-2160"15,-2 11-544-15,-1 4 0 16,2 5-224-16,1 7-160 0,0 0-16 0,0 3-16 0,0 3 224 0,1-1 64 15,1-4 0-15,-1 1 0 0,-1 3 128 0,1-4 0 16,0 0 0-16,-1-4 0 0,0 1 0 0,0-3 144 16,-1-2-144-16,1-3 0 0,0-4 144 0,0-13-144 0,0 0 0 15,0 0 144-15,0 0-144 0,0 0 192 0,11 0-192 0,1-7 192 16,1-2 128-16,1-6 16 0,3-5 16 0,4-7 0 16,2-1-80-16,3-2-16 0,4-1 0 0,0 3 0 15,1-2-256-15,0 2 128 0,2 1-128 16,0 3 0-16,-3 0 0 0,0 3 0 0,-2 1 0 0,-1 3 0 15,-3 5 0-15,-4 2 0 0,2-3 0 0,-3 1 0 32,-1 4-1648-32,0-4-336 0,-2 4-64 0</inkml:trace>
  <inkml:trace contextRef="#ctx0" brushRef="#br0" timeOffset="52210.28">15993 3036 13823 0,'-2'-17'1216'16,"0"-3"-960"-16,4-1-256 0,3-4 0 0,2-5 2496 0,5-2 448 16,2-1 80-16,1-3 32 0,3-3-1984 0,6-2-400 15,3-3-80-15,3-1-16 0,3 0-160 0,3 0-32 16,3-3-16-16,-2 5 0 0,-1 1-368 0,-1 4 144 15,1 3-144-15,0 9 0 0,-1 3 0 16,1 7 0-16,-4 4-192 0,2 4 48 16,0-1-2064-16,-2 5-416 0</inkml:trace>
  <inkml:trace contextRef="#ctx0" brushRef="#br0" timeOffset="52787.71">17664 1902 17503 0,'-18'-4'1552'0,"8"1"-1232"0,-1 0-320 0,1 0 0 16,0 1 1280-16,0 1 192 0,0-1 32 0,-2 4 16 15,0 1-880-15,-1 3-160 0,-1 0-32 0,-3-2-16 0,-2 1-256 0,0 2-48 16,-1 1-128-16,0 6 192 0,-1 1-192 0,0 4 0 16,-1 3 0-16,0 5 0 0,0-2 0 0,2 4 0 15,3-1 0-15,3 7 0 0,-2 4 0 0,5 4 0 16,2-1 0-16,3 3 0 0,2-3 0 0,3-6 0 15,3-1-128-15,2-3 128 0,1-8 0 0,4-7 0 16,2-4 0-16,5-9 144 0,-4-4 176 0,6-9 16 16,5-5 16-16,-4-11 0 0,3-7 224 0,1-7 32 15,-1-7 16-15,1-4 0 0,0-2-352 0,1 3-64 16,-1-2-16-16,-1-3 0 0,0-5-192 0,-2 1 0 0,-2-3 128 16,-1 0-128-16,1-1 0 0,-3-3 0 0,-2-2 0 0,-1-2 0 15,-1 2 128-15,1 2-128 16,-2 7 0-16,1 8 0 0,1 8 0 0,0 9 0 0,-2 6 0 0,-3 10 0 15,2 9 128-15,-9 8-128 0,6 9 0 0,2 7 144 16,-2 6-144-16,-1 8 0 0,-2 9 0 0,-2 10 0 16,0 11 160-16,0 3-160 0,1 5 192 0,0 3-192 15,0 5 0-15,0-2 0 0,1 1 0 0,-1-4 0 16,2-4 0-16,1-2 0 0,3-5-240 0,-2-4 80 16,0-4-176-16,1-4-48 0,3-7 0 0,0-4 0 15,-1-4 0-15,0-6 0 0,0-3 0 0,2-5 0 16,2-3-1936-1,0-7-400-15</inkml:trace>
  <inkml:trace contextRef="#ctx0" brushRef="#br0" timeOffset="53102">18556 1812 12895 0,'-22'2'576'0,"8"4"112"0,-1 4-560 16,0 0-128-16,-2 4 0 0,2 4 0 0,0 2 3520 0,-2 7 656 16,-1 2 144-16,-1 3 32 0,0-1-3296 0,3 1-656 15,3-5-128-15,2-2-16 0,0-6 0 0,6 1 0 16,3-5 0-16,2-5 0 0,0-10-80 0,0 0-16 16,13 9 0-16,1-7 0 0,1-2 32 0,4-2 16 0,2-8 0 0,2-1 0 15,1-5-80-15,-1-4-128 0,3-6 176 0,-1 1-176 16,-1-6 128-16,-1 3-128 0,-2 0 0 0,-4 0 0 15,-4 4 160-15,-3 4-160 0,-3 1 128 0,-4 4-128 16,-1 1 128-16,-4 5-128 0,-3-1 128 0,-2 7-128 16,-3 3 144-16,-2 3-144 0,-1 3 160 0,1 3-160 31,0 0-1264-31,2 0-336 0,1-1-80 0</inkml:trace>
  <inkml:trace contextRef="#ctx0" brushRef="#br0" timeOffset="53555.56">19658 1506 8287 0,'0'0'368'0,"-8"3"80"0,1 4-448 16,0 4 0-16,1 3 0 0,-2 1 0 0,-1 3 3920 0,-2 3 704 16,2 1 144-16,-1 5 32 0,-1 4-3520 0,-1 0-688 15,-1 4-144-15,1-2-16 0,-2 1 112 0,2-2 32 16,1 1 0-16,1-5 0 0,1-6-64 0,0-5-16 16,5-3 0-16,0-5 0 0,4-9-144 0,0 0-32 0,0 0 0 0,9-4 0 15,0-8 0-15,2-6 0 0,2-5 0 0,2-1 0 16,3-7-192-16,1 0-128 0,3-5 160 15,-2 3-160-15,1 2 0 0,-2 0 0 0,3 1 0 0,-1 6 0 16,-3 5 0-16,1 1 0 0,-3 6 0 0,-1 3 0 16,-2 2 0-16,0 7 0 0,-3 7 0 0,-1 2 0 15,-1 5-192-15,-2 5 192 0,0 2-192 0,-1 9 192 16,-2 1-128-16,-1 4 128 0,1 0 0 0,-3 2 0 16,0 1 0-16,0 0 0 0,0 3 0 0,1-5 0 15,1-5-192-15,0-1 192 0,2-6-192 0,0-6 192 16,2-3-432-16,3-6 32 0,1-3 0 0,3-6 0 15,1-4-1792-15,2-2-368 16,3-5-64-16</inkml:trace>
  <inkml:trace contextRef="#ctx0" brushRef="#br0" timeOffset="53869.02">20419 1409 25791 0,'-10'0'2304'0,"-1"1"-1856"15,-2 4-448-15,0 0 0 0,-4 7 384 0,-1 3-32 16,1 7 0-16,1 1 0 0,-2 3-32 0,-2 2 0 16,-1 2 0-16,3-5 0 0,3 4-96 0,0 0-32 15,1 2 0-15,4 1 0 0,2-6-192 0,3 2 0 16,1-5 0-16,4-2 0 0,3-6 0 0,2-2 0 16,2-6 0-16,7 0 0 0,0-7 0 0,3-6 0 0,5-1 0 0,0-8 0 15,3-3 128-15,0-3-128 0,4-5 176 16,2-1-176-16,-1-1 160 0,0 0-160 0,-3-2 128 15,-1-1-128-15,-4 2 240 0,-5-3-48 0,-4 0 0 0,-3 4 0 16,-3-2 240-16,-4 6 32 0,-1 0 16 0,-4 6 0 16,-1 4-80-16,-1 4-16 15,-4-2 0-15,-3 6 0 0,-6 5-560 0,-1 1-112 0,-2 2-32 0,1 3 0 32,-3 1-1648-32,2 0-336 0,1-4-64 0</inkml:trace>
  <inkml:trace contextRef="#ctx0" brushRef="#br0" timeOffset="54081.91">20742 972 20271 0,'0'0'896'0,"0"0"192"0,0 0-880 0,0 0-208 0,0 0 0 0,0 0 0 0,0 0 960 0,0 0 128 16,3 12 48-16,-2 4 0 0,-2 4-432 0,-1 2-64 15,0 1-32-15,-1 5 0 0,1-2-96 0,-1 6-32 16,1 1 0-16,-1 5 0 0,3 0-288 0,-1 4-48 15,0 4-16-15,-1-3 0 0,1 4-128 0,0 0 0 16,0-4 0-16,1-1 0 16,0-3-384-16,0-5-96 0,2-2-32 0,1-7-7680 15,-1-6-1552-15</inkml:trace>
  <inkml:trace contextRef="#ctx0" brushRef="#br0" timeOffset="54248.51">20619 1418 30399 0,'0'0'2704'0,"16"0"-2160"0,4-1-544 0,5-2 0 15,4 3 0-15,5 0-176 0,2-2 0 0,7-1 0 16,4-1 176-16,3-1-160 0,2-5 160 0,-4 1-13248 16</inkml:trace>
  <inkml:trace contextRef="#ctx0" brushRef="#br0" timeOffset="55080.75">22442 936 24527 0,'0'0'1088'0,"0"0"224"0,0 0-1056 0,0 0-256 16,-5 17 0-16,0 3 0 0,-1 7 432 0,1 3 16 16,-2 3 16-16,-1 4 0 0,0 3-80 0,0 4 0 15,-3-2-16-15,3 6 0 0,-3-1-144 0,2 4-32 16,1 1 0-16,-1-2 0 0,1-6-32 0,3 1-16 15,-1-8 0-15,2-3 0 0,3-4-144 0,1-5 0 0,1-6 144 0,1-1-144 16,2-5-144-16,2-5-112 0,3-2 0 0,3-9-8144 16,2-5-1632-1</inkml:trace>
  <inkml:trace contextRef="#ctx0" brushRef="#br0" timeOffset="55402.87">23118 1014 28559 0,'-27'9'1264'0,"8"-1"272"0,-2 6-1232 0,-4 4-304 0,0 3 0 0,-2 3 0 0,-2 2 528 0,1-1 48 16,-2 0 16-16,0-3 0 0,-3-1-336 0,5-2-64 16,0 0 0-16,0-1-16 0,0 0 32 0,6-4 16 15,-1-1 0-15,0-3 0 0,0-3-224 0,3-3 0 16,1-1 128-16,3-1-128 0,5 1 0 0,2-3-288 15,9 0 64-15,0 0 16 0,0 0-48 0,0 0 0 16,0 0 0-16,0 0 0 0,0 0 112 0,13 8 16 16,-1-2 0-16,4 3 0 0,-1-2 128 0,1 7 0 15,1 0 128-15,-1 4-128 0,2 2 272 0,0 1-16 16,-1-2 0-16,2 3 0 0,1-1-32 0,0-1-16 0,1-2 0 16,-1 0 0-16,2 1-208 0,-2-1 0 15,3-3 128-15,1-1-128 0,-4-1-224 0,4 1-96 0,2-3 0 0,4-1-9008 16,2-6-1792-16</inkml:trace>
  <inkml:trace contextRef="#ctx0" brushRef="#br0" timeOffset="55751.53">23532 1137 20271 0,'-19'-4'1792'0,"9"3"-1424"0,-1 1-368 0,-1 2 0 0,2 6 1440 16,0 2 224-16,-2 4 32 0,1 3 16 15,0 3-1008-15,-1 0-208 0,-1 1-48 0,1 3 0 0,0 4-192 0,1 4-64 16,-1-3 0-16,3 1 0 0,1 2 80 0,0 0 16 16,2-4 0-16,1 0 0 0,2-5-96 0,2-2-32 15,1-5 0-15,2-4 0 0,5-7-160 0,1-2 0 16,4-4 0-16,3-4 0 0,0-8 0 0,6-1 0 16,-2-5 0-16,4-3 0 0,2-1 0 0,2-3 0 15,0 0 0-15,-2 3 0 0,0-2 0 16,1 2 0-16,-3-4 0 0,-2 2 0 0,-2 2 400 0,-1-1 48 15,-1 1 16-15,-3 5 0 0,-2 6-128 0,0 3-16 16,-2 5-16-16,-10 4 0 0,11 0-304 0,0 4 0 16,-4 7 0-16,0 1 0 0,-1 0 0 0,0 6 0 15,-1 1 0-15,2 4 0 0,2-1-384 0,0 2 32 0,-1-1 0 16,3 3 0 0,-3 1-1504-16,3 3-320 0,0-3-48 0</inkml:trace>
  <inkml:trace contextRef="#ctx0" brushRef="#br0" timeOffset="56146.05">24590 995 25743 0,'-5'-16'1136'0,"2"9"240"0,1-3-1104 16,2 10-272-16,-4-5 0 0,4 5 0 0,0 0 512 0,-12 3 32 0,0 6 16 0,-2 0 0 0,-4 4-224 0,-2 6-32 15,1 4-16-15,-2 3 0 0,1-1-160 0,2 4-128 16,0 0 192-16,4 3-192 0,4 1 0 0,3 0 0 16,-2 0 0-16,5-2 0 0,1-4 0 15,7-2 0-15,0-3 0 0,4-4 0 0,-1-5 0 0,5-2-144 16,3-5 144-16,4-5 0 0,1-4 0 0,4-2 0 16,2-5 0-16,2 0 0 15,4-5 0-15,-1-3 144 0,1 0-144 0,-1 1 0 0,-3 0 144 0,-4-1-144 16,-5-1 0-16,-3 0 144 0,-3-2 64 0,-5 1 16 15,-3 0 0-15,-1 4 0 0,-3 0 224 0,-2 3 32 16,-2 2 16-16,1 3 0 0,-4-1-224 0,0 3-32 16,-4 3-16-16,-2 2 0 0,-2 4-224 0,-1-1 0 15,-1 2 0-15,-1 1-160 16,-1-1-336-16,1-3-64 0,0 0-16 0,3-1 0 16,3 0-352-16,0-1-80 0,1-3-16 0,4-3 0 15,2 0-32-15,2-3-16 0,-1 1 0 0,6-2-9744 0</inkml:trace>
  <inkml:trace contextRef="#ctx0" brushRef="#br0" timeOffset="56698.49">25259 940 21183 0,'-16'-1'944'0,"6"3"192"0,2 6-912 0,-2 1-224 0,4 6 0 0,0 3 0 0,-2 3 1792 0,2 5 320 16,1-2 64-16,1 3 16 0,1 1-1744 0,3-4-448 16,1 0 0-16,3-2 0 0,4-3 128 0,-2-2-128 15,2 0 0-15,2-3 128 0,0-3-128 0,3 0 0 16,0-8 144-16,1 1-144 0,1-5 0 0,0-4 0 16,2-4 0-16,0-1 0 0,0-2 0 0,1 1-192 0,0-4 192 0,-2-1-192 15,-2 0 48-15,0 3 0 16,-1 2 0-16,-1 2 0 0,-1 5 144 0,-11 4 0 15,10 1 0-15,-10-1 128 0,10 5 64 0,-2 8 32 0,-3 1 0 0,0 5 0 16,0 3-224-16,0 3 128 0,0 2-128 0,3-6 0 16,2-3 0-16,3-3 128 0,-1-1-128 0,3-7 0 15,3-1 0-15,3-3 0 0,3-7 128 0,1-5-128 16,3-5 256-16,0-4 0 0,1-5 0 0,-1-6 0 16,0 0 288-16,-2-4 64 0,-3-1 16 0,-2 0 0 15,1-1 0-15,-3 2 0 0,-4-2 0 0,-1 1 0 16,-2-1-368-16,-2 4-80 0,0 2-16 0,0 5 0 15,-1-2-432-15,-1 6-96 0,-2 2-16 0,2 3 0 16,-2 5-2016-16,3-2-416 0</inkml:trace>
  <inkml:trace contextRef="#ctx0" brushRef="#br0" timeOffset="57113.73">27010 395 33807 0,'0'0'1488'0,"0"0"320"0,0 0-1440 15,-8 5-368-15,1 4 0 0,3 1 0 0,0 8-144 0,-3 1-112 0,0 4 0 0,0 5-16 16,-2-3 272-16,0 5 0 0,0 5 128 0,-8 32-128 15,2-7 144-15,1-3-144 16,1-5 128-16,3-1-128 0,0 0 0 0,5-7 128 16,1 0-128-16,3-8 0 0,2-6 0 0,3-4 0 0,1-8 0 15,5-4 0-15,-2-4-192 0,5-2 192 16,1-8-192-16,3 0 192 0,4-4 0 0,2-3 336 0,2-5-32 0,2 2-16 16,1-3-160-16,0-1-128 0,0-1 144 0,-2 1-144 15,4-1 0-15,-4 2 0 0,-3 5 0 0,0 2 0 16,-1 3-160-16,-1 6 160 0,-5 3-128 0,-1 3 128 15,0 4 0-15,-1 5-128 0,0 3 128 0,-1 6 0 16,-1 0 0-16,1 6-160 0,-1-3 160 0,2 2 0 0,-2 2 0 16,2-2 0-16,-1 0 0 0,7-2 0 15,-2-2-448-15,0 3 0 16,2-6 16-16,2 1 0 0,-1-5-1936 0,2 1-400 16,9 3-80-16,-4-12-16 0</inkml:trace>
  <inkml:trace contextRef="#ctx0" brushRef="#br0" timeOffset="58606.53">20436 2632 13823 0,'0'0'1216'0,"0"0"-960"0,0 0-256 0,0 0 0 0,6-8 0 0,2 2 0 15,-8 6 128-15,7-7-128 0,1-1 864 0,0 2 128 16,-3-4 32-16,2 4 0 0,0-4 64 0,-3 2 0 16,2-1 16-16,-2 2 0 0,-3 0-336 0,-1 7-64 15,1-10 0-15,-2 5-16 0,-1-3-112 0,-2 3 0 16,-1 0-16-16,-2-2 0 0,-2 0-96 0,-2 2-16 16,-3-2 0-16,-4 1 0 0,-1 1-128 0,-4 2-16 15,-2 1-16-15,-1 4 0 0,1 4-96 0,-6 2-32 0,1 5 0 16,-3 4 0-16,-3 1-160 0,2 5 0 15,5 1 0-15,1 0 0 0,4-5 0 0,6 1 0 16,6-1 0-16,5 1 0 0,3-4-128 0,4-2 128 16,2 0 0-16,5-3 0 0,2 3 0 0,1-1-144 15,3-5 144-15,3 1 0 0,2-6-128 0,4 1 128 0,0 0 0 16,3 4 0-16,0-4 0 0,0-1 0 0,0 2 0 0,-1 1 0 16,1-1 0-16,-3 4 0 0,-2-2 0 0,-1 3 0 15,-2-2 0-15,-3 3 0 0,-4 0 0 0,-4 0 144 16,-6-11 0-16,3 14 0 0,-8-1 0 0,-3 2 0 15,-7 1 224-15,-4 2 32 0,-5 1 16 0,-4 0 0 16,-2 0-160-16,-3-1-16 0,-2-1-16 0,-1-2 0 16,2-1-224-16,2-1 0 0,3-6 0 0,2-2 0 15,3-5-848-15,1-2-64 0,5-3-16 16,6-7-12256-16</inkml:trace>
  <inkml:trace contextRef="#ctx0" brushRef="#br0" timeOffset="58899.03">20947 2585 26079 0,'-10'9'1152'0,"3"-3"256"0,-2 7-1136 0,1-2-272 16,-3 4 0-16,1 7 0 0,1 5 416 0,0-2 32 15,2 3 0-15,0-4 0 0,2 3-240 0,-1-3-32 16,2-1-16-16,3-3 0 0,1-2-160 0,2-3 0 15,4-2 144-15,1-2-144 0,3-4 144 0,3-1-144 0,2-1 192 0,2-3-192 16,1-4 208-16,-1-3-64 16,1-2-16-16,-3-2 0 0,-1 1-128 0,-1-3 192 0,-3-3-192 0,-3 0 192 15,-5 1 0-15,-3-1 0 16,-5-3 0-16,-2 1 0 0,-2-2 256 0,-3-1 64 16,-5-3 16-16,-1 5 0 0,0 1-288 0,0 5-64 0,3 0-16 0,2 5 0 31,2 0-1408-31,-1 4-288 0,5-1-48 0,8 3-11376 0</inkml:trace>
  <inkml:trace contextRef="#ctx0" brushRef="#br0" timeOffset="59518.57">22653 2384 20271 0,'-7'-17'896'0,"2"5"192"0,-1 0-880 0,-2 1-208 15,-1-3 0-15,2 1 0 0,-2-1 1664 0,0 1 304 16,0 1 48-16,0 2 16 0,0-2-1136 0,-1 8-208 16,0 4-48-16,-3 3-16 0,-2 3-432 0,-2 6-64 15,-2-1-128-15,-1 4 176 0,1 7-176 0,-1 2 0 0,-2 9 0 0,3 3 0 16,2 1-144-16,2 2 144 0,4 2 0 0,1 1 0 15,3-7-128-15,6-2 128 0,1-4 0 0,2-1 0 16,4-5 0-16,4-4 0 0,0-3 0 16,4-4 0-16,2-5 0 0,5-5 0 15,0-4 0-15,6-8 0 0,4-8 0 0,0-4 176 0,1-3-48 0,1-6-128 16,1-2 176-16,-2-4-176 0,-2-3 160 0,-1-6-160 16,0 3 0-16,0-4 0 0,0-2 0 0,2-2 0 15,1 1 0-15,0-5 0 0,-1-1 0 0,-3 0 0 16,-6-2-160-16,-1 8-128 0,-4 6-32 0,-4 9 0 15,-4 11 320-15,-3 6 256 0,-1 4-64 0,-5 14 0 16,0 0 0-16,0 0 0 0,-10 16 0 0,-2 6 0 0,-2 10-16 16,0 9-16-16,-1 7 0 0,1 3 0 0,0 0-160 0,0 5 0 15,-1 4 0-15,1 4 0 0,0-1-144 0,1 2-64 16,4-4-16-16,4-7 0 16,0-7-464-16,5-6-80 0,3-3-32 0,4-7 0 15,2-7-1712-15,3-5-352 0,0-5-64 0</inkml:trace>
  <inkml:trace contextRef="#ctx0" brushRef="#br0" timeOffset="59837.4">23614 2183 24879 0,'-22'-5'2208'0,"7"5"-1760"16,-2 1-448-16,-1 4 0 0,1-1 976 0,-2 9 112 0,-2 1 32 0,0 5 0 15,-2 4-848-15,1 1-272 0,1 4 160 0,3-1-160 16,1 2 192-16,3-5-32 0,2 1-16 0,4-3 0 16,3-2-144-16,4-2 0 0,3-3 0 0,4-6 128 15,3 0-128-15,4-5-272 0,4-5 64 0,2-4 16 16,4-6 192-16,-1 0-192 0,4-2 192 0,1-2-192 16,-1-3 192-16,0 2-176 0,-3-1 176 0,-4 3-160 15,-4-2 160-15,-2 0 128 0,-7 3-128 0,-2-1 176 16,-4 1 464-16,-4 4 80 0,-5-3 32 0,-2 5 0 0,-5-5-176 15,-3 4-16-15,-6-1-16 0,2 5 0 0,-1 1-544 0,0 1-256 16,2 7 32-16,2-5 0 16,2-3-1888-16,1-1-384 15,3 3-80-15</inkml:trace>
  <inkml:trace contextRef="#ctx0" brushRef="#br0" timeOffset="60219.68">23761 2156 23951 0,'0'0'2128'0,"0"0"-1696"16,3 12-432-16,-1 1 0 0,-1 3 704 0,3 3 48 0,-1 3 16 15,-3 1 0-15,0 1-480 0,-3 5-96 16,-1 0 0-16,2-5-16 0,-3-3 176 0,-1-1 32 0,-1-1 16 0,2-4 0 16,-1-1 16-16,1-5 0 15,5-9 0-15,0 0 0 0,0 0-192 0,0 0-32 16,0 0-16-16,0 0 0 0,0-12-16 0,3-2 0 15,3-4 0-15,0-1 0 0,0-4-160 0,2-3 192 16,-1 4-192-16,5-1 192 0,-1-3 0 0,2 3 16 0,1-2 0 16,3 2 0-16,-1 0-208 0,3 4 144 15,-1 0-144-15,2 5 128 0,1 6-128 0,-1 1 0 16,-2 3 0-16,0 4 0 0,1 3-176 0,0 2 176 0,-3 5-128 0,-1 2 128 16,3 6-128-16,-2 5 128 0,-2 4-128 0,-2 3 128 15,-3 2-128-15,-1-4 128 0,-2 1-128 16,-1-1 128-16,-1-4-128 0,0-2 128 0,-2-2-128 0,1-3 128 15,1-3 0-15,-2-1 0 0,1-4 0 0,-3-9 128 16,0 0-128-16,7 8 128 0,-7-8-128 0,12 2 128 16,-1-6-640-16,1-4-128 15,-1 1-32-15,-1-6-8464 0,1-2-1680 0</inkml:trace>
  <inkml:trace contextRef="#ctx0" brushRef="#br0" timeOffset="60708.71">24894 1706 20847 0,'0'0'912'0,"0"-8"208"0,0 8-896 0,0 0-224 0,0 0 0 0,0 0 0 0,0 0 512 0,0 0 64 16,0 0 16-16,0 0 0 0,0 0-144 0,2 10-16 15,-4 4-16-15,-1 3 0 0,-2 4-48 0,-3 2-16 16,0 7 0-16,-1-1 0 0,-2 1-208 0,0 1-144 15,-3 4 192-15,1-2-192 0,1-3 0 0,0 0 0 0,-2-4 0 0,3-4 0 32,1-4-384-32,-1-4-144 0,1-4-32 0,3-1-10448 0</inkml:trace>
  <inkml:trace contextRef="#ctx0" brushRef="#br0" timeOffset="60966.95">25309 1728 29487 0,'0'0'2624'0,"0"0"-2112"0,0 0-512 0,2 13 0 16,-1 2 0-16,-2 7 0 0,-2-1 0 0,2 6-192 15,-4-2 192-15,1 7 0 0,-1-3 144 0,-2 7-144 16,1 5 144-16,0-2-144 0,-2 3 128 0,2 1-128 0,1-2 0 15,0 2 0-15,-2 3 0 0,3-3 0 0,3 0 0 0,2-5-144 16,2 1 0-16,2-6 0 16,1-3-912-16,3-6-176 0,1-6-48 0,2-4-6592 15,-2-8-1312-15</inkml:trace>
  <inkml:trace contextRef="#ctx0" brushRef="#br0" timeOffset="61144.13">24969 2238 32255 0,'0'0'2864'0,"0"0"-2288"15,0 0-576-15,11 5 0 0,4-3 512 0,6 3 0 16,3 2 0-16,6-3 0 0,6-4-512 0,5-2 0 16,2-3 0-16,0-5 0 0,3-1-240 0,1-2-48 15,1-2-16-15,2-2-14496 0</inkml:trace>
  <inkml:trace contextRef="#ctx0" brushRef="#br0" timeOffset="61984.5">26683 1667 13583 0,'0'0'592'15,"0"0"144"-15,0 0-592 0,0 0-144 0,4-10 0 0,-4 10 0 0,5-8 1664 0,-5 8 320 16,4-11 48-16,-4 11 16 0,0 0-432 0,0 0-80 16,0 0 0-16,0 0-16 0,0 0-736 0,-7 15-144 15,-4 4-16-15,2 5-16 0,1 4-272 0,-1 5-48 16,-1 5-16-16,1 2 0 0,-2 4-144 0,-1 2-128 15,2 2 192-15,-1-3-192 0,1-1 256 0,0-3-64 0,0-2-16 0,1 2 0 16,1-4-176-16,2-1 192 0,1-5-192 0,2 1 192 16,1-1-336-16,2-5-64 0,2-4-16 15,2-9 0 1,3-3-928-16,1-5-192 0,1-6-48 0,8-3-10608 0</inkml:trace>
  <inkml:trace contextRef="#ctx0" brushRef="#br0" timeOffset="62301.2">27097 1677 19343 0,'-14'0'1728'0,"3"5"-1392"0,-1 2-336 0,-2 5 0 0,-3 1 1456 16,1 4 208-16,-1 0 64 0,-1 2 0 0,-1 4-1056 0,-1-1-208 16,1 0-32-16,0-1-16 0,0-2 32 0,2 2 16 15,-1-1 0-15,2-1 0 0,-1-1-256 0,2-2-48 16,1-3-16-16,1 1 0 0,2-1-144 0,1-4 0 15,1 1 144-15,9-10-144 0,-5 5 0 0,5-5 0 16,0 0 0-16,0 0 0 0,0 0 0 0,6 7 0 16,6-3-160-16,-3-1 160 0,1-3 0 0,2 2 0 15,1 1 0-15,0 1 0 0,0 2 0 0,-1 3 0 16,2 4 160-16,-1 2-32 0,0-1-128 0,-1 4 144 16,2 2-144-16,-1 0 160 0,0-2-160 0,-1 3 0 15,1 1 0-15,0 1 0 0,-2-1 0 0,2-2 0 16,1-2 0-16,-1 1 0 15,1-1-304-15,0 0-144 0,1-2-16 0,-1-2-8096 16,-1-5-1616-16</inkml:trace>
  <inkml:trace contextRef="#ctx0" brushRef="#br0" timeOffset="62706.71">27714 1761 24879 0,'0'0'2208'0,"-2"12"-1760"0,1 2-448 0,-3 3 0 0,-3 5 0 0,0 2 0 16,-3 5 128-16,-1 2-128 0,0 3 288 0,0 2 32 16,-3 1 0-16,0-2 0 0,0-1 112 0,1 0 16 15,-1-3 16-15,2-1 0 0,2-2-224 0,1-3-48 16,3-2-16-16,3-7 0 0,0-7-176 0,3-9 0 15,0 0 144-15,0 0-144 0,10 0 144 0,3-4-144 16,1-4 192-16,2-5-192 0,1-6 192 0,0-4-64 16,1-1 0-16,2 1-128 0,0-3 192 0,2 1-192 15,0-3 192-15,0 1-192 0,-2-1 144 0,-1 4-144 16,-2 5 0-16,-2 3 144 0,-1 2-144 0,-3 7 0 16,-1 1 0-16,-10 6 0 0,0 0 0 0,11 9 0 0,-4 5 0 15,1 2 0-15,-4 3 0 0,2 3 128 16,-3 0-128-16,-1 1 192 0,-1-1-192 0,4 0 0 0,-2 2 0 15,1-2 0-15,1-1 0 0,1-2 128 16,-1 0-128-16,2 1 0 16,0-3-288-16,2 1-144 0,1-1-16 0,1-3-16 15,0-4-2032-15,0-1-416 0</inkml:trace>
  <inkml:trace contextRef="#ctx0" brushRef="#br0" timeOffset="63067.44">28707 1737 13823 0,'-16'0'608'0,"4"2"128"0,-2 1-592 0,-1 8-144 0,-3 1 0 0,-2-174 0 0,-1 371 2976 0,1-182 560 15,-2 3 112-15,1 3 32 0,2-2-2944 0,2 0-592 16,2 1-144-16,4 0 0 0,2-5 0 0,4-1 192 15,3-3-192-15,4-4 192 0,3-6-192 0,2-2 0 16,3-5 0-16,3-3 0 0,5-4 0 0,2-1 0 16,3-7 0-16,5 0 0 0,0-6 0 0,3-2 0 15,-1-3 224-15,1-1-64 0,-3 0 16 0,-2-2 0 16,-3 1 0-16,-5 2 0 0,-2 1 256 0,-5 1 48 16,-4 2 16-16,-5-1 0 0,-6 0 288 0,-3 3 64 15,-4 2 16-15,-6-1 0 0,-3 3-304 0,-4 5-64 16,-1 4-16-16,-5 3 0 0,-3 2-480 0,1 5-160 15,1 0 0-15,1 2 0 16,5 3-672-16,2-5-128 0,3 1-16 0,3-1-13344 0</inkml:trace>
  <inkml:trace contextRef="#ctx0" brushRef="#br0" timeOffset="63506.6">29036 1741 25743 0,'0'0'1136'0,"-5"6"240"0,0 4-1104 0,1 2-272 0,-1 2 0 0,0 3 0 16,-2 5 0-16,-1 1 0 0,2-3 0 0,-1-1 0 0,1 2 160 0,1-1-160 16,1-1 128-16,1 0-128 0,2-1 0 0,2-3 0 15,2-2 0-15,2-5 0 0,-5-8 128 0,10 6-128 16,2-4 128-16,0-2-128 0,1-2 528 0,1-4 32 15,1-2 0-15,1-5 0 0,0-1 16 0,1 0 16 16,-3-1 0-16,2 0 0 0,-2 0 0 0,0 1 0 16,-1 0 0-16,-2 1 0 0,-1-1-208 0,-1 4-64 15,-4 1 0-15,-5 9 0 0,0 0-192 0,0 0-128 16,0 0 128-16,0 0-128 0,4 11 0 0,-3 1 0 16,-2 3 0-16,1 3 0 0,-1 1 0 0,2 0 0 15,2 0 0-15,1-1 0 0,2-3 0 0,-1-1-128 16,4-8 128-16,2 2 0 0,3-6 0 0,2-3-128 15,4-4 128-15,4-3 0 0,3-3 0 0,3-7 0 16,3-5 0-16,-1 0 128 0,-3-4 80 0,-2 0 32 16,0-1 0-16,-6 1 0 0,-2-2-48 15,-2 4-16-15,-4-6 0 0,-2 3 0 0,-7 0-16 0,-3 1 0 16,-3 3 0-16,-4 5 0 0,-2 1-160 0,0 2-192 0,-2 3 32 16,1 7 16-1,-3 1-2000-15,1 5-400 0</inkml:trace>
  <inkml:trace contextRef="#ctx0" brushRef="#br0" timeOffset="64036.01">30433 1440 23951 0,'0'0'2128'0,"0"0"-1696"15,-9 0-432-15,-1 2 0 0,-4 2 416 0,2 3 0 16,-6-1 0-16,-1 5 0 0,-2-1-224 0,-2 5-64 15,-2 5 0-15,0 0 0 0,-2 4-128 0,0 0 160 16,-1 4-160-16,3-1 160 0,-1 5-160 0,4-2 0 16,4-2 0-16,1 3 0 0,3-3 224 0,5-4 16 15,4-7 0-15,5-1 0 0,5-6 16 0,2-1 16 0,2-5 0 0,3-4 0 16,6-5 64-16,4-8 16 16,4-2 0-16,4-6 0 0,3-2 32 0,2-6 0 0,2-3 0 15,3-1 0-15,-5 3-256 0,1-2-128 0,-2-2 128 0,-2 1-128 16,-3-3 160-16,-4-1-32 0,-2-1-128 0,-4-3 192 15,-1-4 288-15,-1 0 48 0,-2-2 16 0,0-1 0 16,-2-3-240-16,0 3-48 0,-2 1-16 0,-1 10 0 16,-3 8-240-16,-4 7 144 0,3 7-144 0,-5 7 128 15,-1 8-128-15,0 0 0 0,-7 6 0 0,-1 12 0 16,-4 9 0-16,1 1-176 0,-2 4 176 0,0 6-192 0,1 6 192 0,-1 3-160 16,-1 7 160-16,1 4-160 15,0 2-160-15,-1 5-16 0,0-2-16 0,2 5 0 16,0-5-1264-16,3-1-256 15,2-4-48-15,3-6-10560 0</inkml:trace>
  <inkml:trace contextRef="#ctx0" brushRef="#br0" timeOffset="64374.36">31046 1457 25791 0,'0'0'1152'0,"-8"5"224"0,-2 3-1104 0,-1 2-272 16,-2 7 0-16,-5 2 0 0,-3 4 224 0,-2 1-16 15,1-1 0-15,-2 3 0 0,1-3 240 0,1 3 64 0,5 2 0 0,-1-3 0 16,3-1-208-16,3-2-48 0,3-3 0 0,4-1 0 16,3-2-256-16,3-4 128 0,-1-12-128 0,10 9 0 15,2-3 256-15,3-1-64 0,3-4-16 0,6-5 0 16,5-6 208-16,3 0 64 0,0 0 0 0,1-7 0 15,-4 0-160-15,0-2-32 0,-5-4 0 16,-3 1 0-16,-7 2 0 0,-2 1-16 0,-2 0 0 0,-3 1 0 16,-5 1 96-16,-2 1 32 0,0-2 0 15,-2 3 0-15,-5 2-96 0,-1 0-16 0,-3 3 0 0,-3 5 0 0,0 2-432 16,-2 3-80-16,-3 2-32 0,-2 3 0 16,4 1-1792-16,0-2-352 0,1 1-80 15</inkml:trace>
  <inkml:trace contextRef="#ctx0" brushRef="#br0" timeOffset="64922.18">31412 1376 14735 0,'0'0'1312'0,"-9"9"-1056"15,-4 0-256-15,2 6 0 0,0 5 2112 0,-3 6 384 16,-2-1 64-16,1 3 0 0,-1-2-1792 0,-2 2-384 15,-1-3-64-15,1 3 0 0,0-1 0 0,0 2 0 16,0-2 0-16,2-1 0 0,-1 0-320 0,5-1 128 16,0-6-128-16,3-4 0 0,3-4 240 0,3-3-64 15,3-8-16-15,0 0 0 0,0 0 352 0,0 0 64 16,0 0 0-16,6-11 16 0,0-2 80 0,-1-1 16 0,3-3 0 0,2-5 0 16,0-1-368-16,1 0-64 15,1-2 0-15,1-1-16 0,1 1-112 0,1-2 0 0,0 1-128 0,2-2 192 16,0 3-192-16,-1 3 0 0,-2 2 0 0,0 6 0 15,0 3 0-15,-4 6 0 0,-10 5 0 0,10-4-160 16,-10 4 160-16,0 0-128 0,5 10 128 0,-2 7-128 16,-3-1 128-16,-3 3-160 0,-1 0 160 0,-1 2-160 15,0-2 160-15,-1 0 0 0,-1-1 0 0,1 1 0 16,-2-1-192-16,2-2 64 0,0-1 0 0,1-1 0 0,-1-6 128 16,6-8 0-16,0 0 0 0,0 0-128 0,0 0 128 0,0 0 176 15,0 0-48-15,0 0 0 0,7-10 112 16,0-4 16-16,0-4 0 0,3 2 0 0,1-1-256 15,1 0 144-15,1 0-144 0,1-1 128 0,2-1-128 0,1 1 0 16,0 3 0-16,1 3 0 0,-1 0 0 0,-2 5 0 16,-1 1 0-16,-1 6 0 0,-3 2-176 0,0 6 176 15,-2 1-128-15,-2 6 128 0,-1 4 0 0,-1 2-128 16,-2 3 128-16,1 0 0 0,-2 4 0 0,-1 0-128 16,-2 5 128-16,-1 0 0 15,1-1-448-15,-1-2 0 0,-3 3 0 0,2-2 0 16,1-6-1472-16,2-1-320 0,0-3-48 0,1-5-9120 0</inkml:trace>
  <inkml:trace contextRef="#ctx0" brushRef="#br0" timeOffset="65285.89">32138 1461 25567 0,'0'0'1136'0,"0"0"224"0,0 0-1088 0,0 0-272 16,-9-5 0-16,-1 4 0 0,-2-1 384 0,0 4 32 0,-4 0 0 0,-3 5 0 15,-5 2-80-15,-1 5-16 0,-3 3 0 0,-1 6 0 16,1-1-176-16,2 5-144 0,1-3 192 0,3-1-192 0,2-3 240 16,5-1-64-16,1-4-16 0,5 0 0 0,2-1 96 15,7-14 0-15,0 0 16 0,0 0 0 0,0 0-80 0,0 0-32 16,18 6 0-16,0-5 0 0,2-4 208 0,1-3 32 15,0-6 16-15,3-2 0 0,0 2-176 0,-1-5-48 16,1 1 0-16,-3-1 0 0,-3-1-16 16,-3 1-16-16,0 0 0 0,-2 2 0 0,-2 5 16 0,1-1 0 15,-3 9 0-15,-3 1 0 0,-3-1-176 0,-3 2 128 16,0 0-128-16,0 19 128 0,-2-1-128 0,-3 1 0 16,0 2 0-16,-1 3 0 0,-3 0 0 15,1 0 0-15,2 0-144 0,3 2 144 16,1-6-672-16,-1 0-80 0,3-1-16 0</inkml:trace>
  <inkml:trace contextRef="#ctx0" brushRef="#br0" timeOffset="65770.92">32517 1478 24879 0,'0'0'1088'0,"0"0"256"16,0 0-1088-16,0 0-256 0,-4 12 0 0,3 1 0 0,-5-1 1184 0,1 3 176 0,-1 0 48 0,0 4 0 15,-2 1-1088-15,-2 3-320 0,-2 3 128 0,0-5-128 16,-2 1 0-16,-2 0-128 0,-1-1 0 0,0-1 0 0,1 1-64 0,-2-2 0 16,3 1 0-16,7-8 0 0,-1-3 192 15,1 2-208-15,2-3 80 0,1 1 128 0,1-4 0 0,4-5 0 16,0 0 0-16,0 0 0 0,0 0-160 0,7-3 160 15,1-2 0-15,4-4-144 16,1 0-400-16,1-4-80 0,1-1-16 0,1-1 0 16,1-3-176-16,13-13-32 0,-3 1-16 0,-3 8 0 0,-1-3 368 15,-4 6 80-15,-2 2 16 0,-1 0 0 0,-1 0 400 0,1 4 304 16,-6-1-48-16,1 0-16 0,-2 2 448 0,0 3 80 16,0-2 32-16,-3 4 0 0,-6 7 16 0,0 0 0 15,0 0 0-15,0 0 0 0,0 0-192 0,0 0-48 16,0 0 0-16,0 0 0 0,2 14-256 0,-4 4-64 15,-1 1-16-15,-3 3 0 0,0 3-240 0,0 2 128 16,-2 0-128-16,2 1 0 0,-1 1 176 0,1-1-176 16,0 2 192-16,-3-3-192 0,1 1 288 0,1-4-48 0,-2 2-16 0,2-5 0 15,2 1-48-15,1-2-16 0,1-2 0 0,1-2 0 16,0-2-160-16,2 0 0 0,0-5 0 16,0-9 0-1,0 0-288-15,0 0-144 0,9 4-16 0,-9-4-16 16,11-6-2304-16,2-6-464 0</inkml:trace>
  <inkml:trace contextRef="#ctx0" brushRef="#br0" timeOffset="65993.23">32515 921 38527 0,'0'0'1712'0,"0"0"336"0,0 0-1632 0,0 0-416 0,0 0 0 0,-9 5 0 0,3 4 288 0,0 0-32 16,-2 4 0-16,2 3 0 0,-1 1-256 0,1 0 160 15,-3 1-160-15,0 0 128 16,-2-3-1856-16,2-1-384 0,-1-1-80 0,-2-2-16 0</inkml:trace>
  <inkml:trace contextRef="#ctx0" brushRef="#br0" timeOffset="68134.81">24563 7954 27407 0,'-4'-12'1216'0,"4"12"256"0,0 0-1184 0,0 0-288 0,0 0 0 0,0 0 0 15,0 0 128-15,0 0-128 0,8 7 192 0,0 5-192 16,-2 2 128-16,2 4-128 0,2 2 0 0,-1 5 0 16,1 5 0-16,-6-11 0 0,-1 4 0 0,3 6-144 15,-1-1 144-15,0 4 0 0,0 1 0 0,0 1 0 16,0 1 0-16,3 22 0 0,-5-10 0 0,1-11 0 31,0-11-304-31,2-3-128 0,0-8-16 0,-1-4-11408 0</inkml:trace>
  <inkml:trace contextRef="#ctx0" brushRef="#br0" timeOffset="68345.53">24277 8066 30399 0,'0'0'2704'0,"1"-12"-2160"0,3 2-544 0,8 0 0 0,4-8 208 0,5 3-64 15,0 0-16-15,6-1 0 0,3 0 96 0,3 0 16 16,3 0 0-16,1 1 0 0,1-1-240 0,-2 1-208 16,-3 1 32-16,-2 3 16 15,-1-2-992-15,-4 0-208 0,0 6-48 0,-2-2-11024 0</inkml:trace>
  <inkml:trace contextRef="#ctx0" brushRef="#br0" timeOffset="68654.73">25311 7926 25455 0,'-11'21'1120'0,"5"-2"240"0,-2 4-1088 0,1 5-272 0,-3-1 0 0,-2 5 0 16,0 0 768-16,-1 1 80 0,0-2 32 0,3-1 0 15,1-1-176-15,3-6-16 0,1-3-16 0,2-5 0 16,4-2-96-16,4-3 0 0,1-1-16 0,6-6 0 15,2-5 80-15,1 0 0 0,2-6 16 0,1-2 0 16,2-4-224-16,2-4-48 0,1-3-16 0,-1-1 0 0,-1-5-64 0,2 3-16 16,0-5 0-16,-3 4 0 0,-2-2 112 0,-3 4 32 15,-1 4 0-15,-5 0 0 0,-4 1 160 0,-1 4 48 16,-4 0 0-16,-2 3 0 0,-3 0-176 16,0 6-16-16,-1 0-16 0,-3 1 0 0,-1 3-432 0,-2 2 0 15,1 5-192-15,0-1 192 16,-1 2-1952-16,4 2-272 0,3-1-48 0,5-8-14464 15</inkml:trace>
  <inkml:trace contextRef="#ctx0" brushRef="#br0" timeOffset="69008.87">26969 7220 25167 0,'-17'-12'1104'0,"6"3"240"0,1 2-1072 0,-1 0-272 0,-1 2 0 0,0 1 0 15,-1 3 752-15,-1 2 80 0,0 3 32 0,-1 5 0 16,-2 2-432-16,-1 4-96 0,1 3-16 0,1 2 0 15,-1 8 48-15,1 4 0 0,0 4 0 0,2 3 0 16,0 2-112-16,2 5 0 0,2-1-16 0,3 5 0 16,0 3-96-16,6-2-16 0,4-5 0 0,2 1 0 0,4-5-128 0,2-4 0 15,4-8 144-15,-1-3-144 0,0-5-192 16,0-3-128-16,0-4 0 0,1-3-16 16,-1-4-1296-16,0 0-256 0,-3-3-48 15,-4-2-9904-15</inkml:trace>
  <inkml:trace contextRef="#ctx0" brushRef="#br0" timeOffset="69188.17">26448 7947 12895 0,'-10'-1'1152'0,"10"1"-928"15,-9-1-224-15,9 1 0 0,0 0 3616 0,0 0 672 0,0 0 144 0,9-3 32 16,4-1-3136-16,2-2-624 16,7-1-128-16,6-6-32 0,6-2 0 0,7-2 0 0,4-1 0 0,4-1 0 15,-1-2-304-15,-1 0-64 0,-4 0-16 0,-1-2 0 31,-2 2-832-31,-2 2-160 0,-3 2-48 0,1-1 0 16,0-1-2064-16,-2 0-400 0</inkml:trace>
  <inkml:trace contextRef="#ctx0" brushRef="#br0" timeOffset="69362.98">27405 7552 12895 0,'-5'8'1152'0,"0"3"-928"0,0 4-224 0,0 4 0 15,-3 6 3200-15,1 4 576 0,-3 0 128 0,0-1 32 0,-1 1-2384 16,1-2-464-16,-1 3-112 0,2 1-16 0,-3-3-448 0,4 0-112 16,0-5-16-16,3-2 0 0,0 0-384 15,1-1-272-15,1-6 32 0,3-2 16 16,0-12-2224-16,0 0-448 0,11 1-96 0</inkml:trace>
  <inkml:trace contextRef="#ctx0" brushRef="#br0" timeOffset="69690.72">27894 7486 22111 0,'-8'11'976'0,"4"-2"208"16,-1 4-944-16,-1 2-240 0,-2 3 0 0,-1 0 0 0,-2 1 1792 0,-2 1 304 15,0 2 64-15,1 1 16 0,-1-5-1136 0,-1-1-208 0,-1-1-64 0,2-1 0 16,1-2-240-16,4-6-48 0,0 0-16 0,8-7 0 15,0 0-64-15,0 0-16 0,0 0 0 0,2-13 0 16,4-1-32-16,0-4-16 0,7-1 0 0,-2-1 0 16,4-2-336-16,3 0 0 0,0 0 0 0,2 1 128 15,1 2-128-15,-1 3 0 0,-1 3 0 0,1 0 0 16,-1 2 0-16,2 4 0 0,-1 4-144 0,0 1 144 16,1 5 0-16,-2 2 0 0,-1 5 0 0,-1 2 0 15,1 2-160-15,-3 2 160 0,-1 3 0 0,0 0-144 16,-1 0 144-16,-1-1-208 0,-2 2 80 0,0 1 128 15,0-1-480-15,-1-1 32 16,-1-4 0-16,-1-1 0 0,1-2-1408 16,1-3-288-16,1-2-48 0,-10-7-10960 0</inkml:trace>
  <inkml:trace contextRef="#ctx0" brushRef="#br0" timeOffset="70124.35">28719 7321 25567 0,'-2'-16'1136'0,"2"16"224"0,0-7-1088 0,0 7-272 15,0 0 0-15,0 0 0 0,-5-9 240 0,-2 6-16 16,-4 6 0-16,0 5 0 0,-2 2-32 0,-2 6 0 0,-2 5 0 0,1 4 0 16,-1 0-192-16,2 6 176 0,1 1-176 0,0-2 160 15,-1 2-32-15,3 1-128 16,4 0 192-16,0-1-64 0,2-5 128 0,2-1 0 0,3-4 16 0,3-4 0 15,3-7 240-15,3-2 32 0,3-8 16 0,2-2 0 16,2-3-48-16,4-7 0 0,3-4 0 0,3-7 0 16,3-7-64-16,3-1 0 0,2-5-16 15,2-2 0-15,1-2-192 0,0-1-48 0,-5 0 0 16,-4-1 0-16,-4-4 208 0,-3 2 48 0,-2-4 0 0,0-4 0 16,0-3 288-16,-2-2 64 0,-2-2 16 0,-2 5 0 15,-4 0-400-15,-1 8-80 0,-1 7-16 0,-2 10 0 16,-1 8 64-16,-2 7 16 0,-1 13 0 0,0 0 0 15,0 0-144-15,-5 18-16 0,-3 7-16 0,-1 11 0 16,0 8-224-16,-1 6 0 0,0 3 0 0,0 6-160 16,1 3 160-16,0 2-208 0,-1-2 80 0,1 1 128 15,1 4-624-15,2-8 0 0,-2-4 0 16,2-5 0-16,1-10-592 0,1-3-112 0,0-5-16 0,0-9-16 16,-1-5-1008-16,2-6-208 0,3-12-48 0</inkml:trace>
  <inkml:trace contextRef="#ctx0" brushRef="#br0" timeOffset="70326.92">27586 6712 41471 0,'-24'0'3680'0,"1"2"-2944"0,3 2-592 0,4 1-144 16,5-1 0-16,2 1 0 0,1 4 0 15,8-9 0-15,-3 8 0 0,3-8-176 0,0 0 176 0,0 0-128 32,0 0-1824-32,0 0-352 0,0 0-80 0,10-3-13488 0</inkml:trace>
  <inkml:trace contextRef="#ctx0" brushRef="#br0" timeOffset="71010.11">30315 6961 29663 0,'-15'4'1312'0,"5"1"272"0,-3 1-1264 0,-1 1-320 0,-4 4 0 0,-1 1 0 16,-1 4 0-16,-2 2 160 0,-1 2-160 0,0 4 128 16,2 0-128-16,-1 4 192 0,2-2-192 0,2 2 192 15,3-3-192-15,3-1 0 0,3-2 0 0,4-2 128 16,3 1-128-16,2-4 0 0,4-3 144 0,5-2-144 15,1 1 128-15,4-7-128 0,1-3 160 0,1-7-160 16,2-3 192-16,1-4-48 0,2-6-16 0,-1 0 0 16,2-2 160-16,-1-3 32 0,0-2 0 0,-1-7 0 0,-1-2-160 15,0 0-32-15,-1 0 0 0,0-1 0 16,1-1-128-16,-2-1 0 0,0-6 0 0,0-2 0 0,-1-4 256 16,1 1-48-16,-2 0 0 0,5-6 0 0,0-1 176 0,-2 1 16 15,-2 1 16-15,-5 5 0 0,-1 0-80 0,-2 2-16 16,-2 6 0-16,0 8 0 0,0 10 80 0,-4 7 16 15,-1 5 0-15,-1 9 0 0,0 0-416 0,0 13 0 16,-2 11 128-16,-2 10-128 0,-2 4 0 0,-1 9 0 16,2-1 0-16,-1 5 0 0,-2 2-144 0,1 3 144 15,-1 0 0-15,0 3 0 0,1 0-192 0,-2-2 192 16,1-2-192-16,1-1 192 0,-1-2-384 0,2-2 48 16,-2-4 0-16,2-3 0 15,-1-7-1408-15,1-4-288 0,1-6-48 0,0-3-11856 0</inkml:trace>
  <inkml:trace contextRef="#ctx0" brushRef="#br0" timeOffset="71374.78">30975 6820 34095 0,'-10'-6'1504'0,"10"6"320"0,0 0-1456 0,-11 2-368 0,3 1 0 0,0 2 0 16,-2 4 0-16,-3 2 0 0,-4 7-160 0,1 5 160 16,-2 2 0-16,-1 6 272 0,-2 2-16 0,1-1-16 15,3 2-240-15,1 0 144 0,2 0-144 0,4-2 128 16,3 0-128-16,3-7 128 0,1 2-128 0,5-4 128 0,1-4 0 0,2-1 0 16,3-3 0-16,2-6 0 0,2-3 176 0,2-3 16 15,2-7 16-15,3-5 0 0,0-2-16 0,4-3-16 16,3-5 0-16,-2-5 0 0,0 1-128 0,-2-5-32 15,-5 0 0-15,1-1 0 0,-1 4-144 0,-5 0 192 16,-1 2-192-16,-5 0 192 0,-4 0 32 0,2 2 16 16,-3 3 0-16,-2 6 0 0,-3 1-112 0,1 5 0 15,-2-2-128-15,5 8 192 16,-9 0-544-16,0 0-112 0,0 0-32 0,9 0 0 16,-7 5-2464-16,7-5-496 0</inkml:trace>
  <inkml:trace contextRef="#ctx0" brushRef="#br0" timeOffset="71888.55">31219 6774 15663 0,'0'0'688'0,"0"0"144"0,2 12-656 0,0 2-176 0,-2 1 0 0,0 3 0 16,0 3 2944-16,0 1 544 0,-2 2 112 0,0 4 32 15,-3 1-2544-15,0 0-496 0,0 1-96 0,-2 0-32 16,-2-3-48-16,2 2-16 0,2-5 0 0,0-3 0 16,-2-6 48-16,3-1 16 0,4-14 0 0,0 0 0 15,0 0 128-15,0 0 32 0,0 0 0 0,0 0 0 16,8-13-48-16,2-2-16 0,0-3 0 0,2-4 0 0,-2 0-256 0,1-1-48 16,2-4-16-16,0 2 0 0,-2-5-48 15,4 5-16-15,2-3 0 0,0 4 0 0,-2-2-176 0,-1 4 0 16,0 2 0-16,0 3 128 0,1 4-128 15,-2 5 0-15,-2 1 0 0,-1 3 0 16,0 5 0-16,-10-1-176 0,11 12 176 0,-4 2-128 0,0 3-32 16,-4 4 0-16,-1 2 0 0,-2 2 0 0,-3 0 32 0,-1 0 0 15,-1-1 0-15,-2-1 0 0,-2-4 128 0,1-2 0 16,2-5 0-16,-1-2-128 0,1 0 128 0,6-10 0 16,0 0 160-16,0 0-160 0,0 0 144 0,0 0-144 15,-1-12 128-15,2 0-128 0,2-1 160 0,0-3-160 16,2-3 192-16,2-3-192 0,2 2 0 0,2 0 0 15,1 0 0-15,0 1 0 0,2 2 0 0,0 4 0 0,-2 4 0 16,-1 1 0-16,1 2 0 0,-1 6 0 0,-1 4 0 16,3 6-144-16,-3 0 144 0,-1 5 0 15,-1 3-144-15,-2 3 144 0,-1 4 0 0,-2-1-144 0,0 4 144 0,-1-4 0 16,-2 0-432-16,-2 1 32 0,-1-5 0 0,3-1 0 31,-2 1-1632-31,2-6-320 0,0-14-64 0,0 0-11456 0</inkml:trace>
  <inkml:trace contextRef="#ctx0" brushRef="#br0" timeOffset="72291.58">32032 6530 11055 0,'0'0'976'0,"0"0"-784"0,0 0-192 0,0 0 0 0,0-9 3648 0,0 9 672 16,0 0 144-16,0 0 16 0,-11 2-3392 0,-3 3-672 16,-3 0-144-16,-2 0-16 0,-1 7 176 0,0 4 32 15,-1 2 16-15,0 3 0 0,0 6-32 0,1 0 0 16,2-2 0-16,4 2 0 0,2-4 96 0,1 2 16 16,2-3 0-16,2-5 0 0,4-1 48 0,1-5 16 15,2 0 0-15,0-11 0 0,0 0-240 0,0 0-32 16,14 3-16-16,0-6 0 0,-2-3-144 0,5-5-16 15,-1-5-16-15,2 1 0 0,0-3-16 0,0-2 0 16,-2 0 0-16,2 1 0 0,0-4-144 0,-3 1 0 16,-2 2 0-16,-2 2 0 0,0 7 176 0,-1-1-48 0,-5 7-128 15,-5 5 192-15,0 0-48 0,0 0-16 0,4 10 0 0,-1 4 0 16,-1 4-128-16,-1 4 0 0,-1 4 0 16,0-2 0-16,-1 1 0 0,-1 0 0 0,1-1-144 0,1 3 144 15,1-3-384-15,-1 0 0 0,0-1-16 0,2-4 0 31,2-2-1600-31,-2-7-320 0,2 0-64 0</inkml:trace>
  <inkml:trace contextRef="#ctx0" brushRef="#br0" timeOffset="72559.08">32383 6361 28799 0,'0'0'1280'0,"0"0"256"0,0 0-1232 0,9 10-304 0,-1 3 0 0,-3 0 0 0,-1 3 400 0,-2 3 32 15,-3 2 0-15,-2 1 0 0,-2 0 176 0,0 0 32 16,-2 3 16-16,-1 1 0 0,-1 5-112 0,-1 2-32 16,0 3 0-16,1 0 0 0,-1 0-288 0,1-1-64 15,0-3-16-15,5-16 0 0,0 2-144 0,0 0 0 16,2-1 0-16,-1 0 0 15,1-3-624-15,2-1-48 0,0-6-16 0,0 0 0 16,0-7-1600-16,0 0-320 0,6-4-64 0</inkml:trace>
  <inkml:trace contextRef="#ctx0" brushRef="#br0" timeOffset="72957.73">32637 6345 26719 0,'0'0'1184'0,"0"0"240"0,0 0-1136 0,5 11-288 0,-1 3 0 0,0 1 0 15,-1 3 480-15,-5 1 32 0,-1 1 16 0,-3 1 0 16,1 0-48-16,-1 4-16 0,-3-4 0 0,0-1 0 16,-1 3 112-16,0 0 32 0,0 0 0 0,-2-3 0 0,1 1 16 15,1-3 0-15,1-2 0 0,2-2 0 16,2-6-288-16,5-8-48 0,0 0-16 0,0 0 0 0,0 0 112 0,0 0 32 15,5-7 0-15,2-5 0 0,0-4-144 0,4-1-16 16,0-2-16-16,2-1 0 0,-2 1-240 0,1 0 0 16,-1 0 128-16,2-1-128 0,1-4 0 0,0 1 176 15,-2 1-176-15,5 1 160 0,-1 2-160 0,1 3 0 16,-3 2 144-16,0 7-144 0,0 2 0 0,-3 6 0 16,1 5 0-16,-6-1 128 0,2 7-128 0,-2-1 0 15,1 5-128-15,-2 3 128 0,0 2 0 0,-1 6-128 16,-1 2 128-16,2 28 0 0,-1-3 0 0,1-7 0 15,0-3 0-15,2-6 0 16,0-3-576-16,4-4-16 0,-1-5-16 0,2-5 0 16,1-3-864-16,-1-5-160 0,-2-7-32 0</inkml:trace>
  <inkml:trace contextRef="#ctx0" brushRef="#br0" timeOffset="73134.86">32407 5892 45151 0,'-30'-8'2000'0,"15"5"416"16,1 5-1936-16,3 2-480 0,5 1 0 0,2 4 0 0,2 0 0 0,0 2 0 0,2-11 0 0,2 9 0 16,-2-9-1456-16,0 0-224 15,6 8-48-15</inkml:trace>
  <inkml:trace contextRef="#ctx0" brushRef="#br0" timeOffset="74461.34">24985 9271 22111 0,'-11'-13'976'0,"4"5"208"0,4-1-944 0,0 2-240 0,-1 2 0 0,4 5 0 0,0 0 1440 0,0 0 240 16,0 0 48-16,0 0 16 0,8 6-1088 0,2 8-208 15,3 4-64-15,3 1 0 0,3 5-128 0,-3-10-16 16,1 2-16-16,4 4 0 0,0 1-224 0,5 1 176 15,-1 1-176-15,1-2 160 0,-1 3-160 0,17 21 0 16,-8-10 0-16,-3-5 0 0,-2-4-176 0,-5-3-112 16,-6-4-32-16,-3-2 0 15,-1-4-1536-15,-1-1-304 0,-3-5-64 0</inkml:trace>
  <inkml:trace contextRef="#ctx0" brushRef="#br0" timeOffset="74713.31">25522 9135 29775 0,'0'0'1312'0,"-3"14"288"0,3 2-1280 0,0 7-320 0,-1 5 0 0,0 6 0 16,-2 2 400-16,-1 4 32 0,-2 9 0 0,-3 4 0 15,-2 2 144-15,-3 6 16 0,-2 6 16 0,-2 3 0 16,1 3-64-16,-1 0-16 0,-1 2 0 0,0 3 0 15,1-3-336-15,1-3-192 0,3-7 192 0,2-10-192 16,3-11 128-16,2-4-128 0,2-5 0 0,3-7 0 16,2-10-976-16,1-5-256 15,-1-13-48-15,0 0-13360 0</inkml:trace>
  <inkml:trace contextRef="#ctx0" brushRef="#br0" timeOffset="75074.42">26260 9291 29487 0,'-21'-1'1296'0,"7"3"288"0,-2 6-1264 0,0-1-320 0,-2 6 0 0,-2 5 0 16,-4 1 0-16,-1 8 0 0,0 3 0 0,0 5 0 15,-2 0 0-15,4 3 0 0,1 2 160 0,5 0-160 16,4-2 240-16,3-1-48 0,5-4 0 0,3-3 0 16,6-4-192-16,4-5 128 0,6-7-128 0,2-5 0 15,3-3 128-15,3-6-128 0,2-5 0 0,3-4 144 16,2-8 208-16,2-4 32 0,-2-6 16 0,1 0 0 16,1-6 96-16,-2-1 16 0,-4-3 0 0,-2 3 0 15,-5-2-192-15,-3 1-48 0,-4-1 0 0,-3 3 0 16,-3 4-48-16,-3 3-16 0,-5 5 0 0,-1 3 0 15,-2 1-64-15,-3 3-16 0,-2 6 0 0,1 0 0 16,-3 5-1216-16,-2 3-256 0,-3 3-64 16,3 3-8448-16,1 1-1712 0</inkml:trace>
  <inkml:trace contextRef="#ctx0" brushRef="#br0" timeOffset="75379.73">26739 9309 25791 0,'-9'21'1152'0,"4"-4"224"0,2 3-1104 0,0 6-272 16,3 7 0-16,0-5 0 0,-4 1 640 0,4-4 80 15,0 1 16-15,4-6 0 0,-3-2-416 0,4-3-64 0,2-5-32 16,2-3 0-16,-9-7 160 0,14-3 16 0,-3-5 16 0,3-4 0 15,-1-6 432-15,1-2 96 0,1-6 16 0,0-6 0 16,-2-1 0-16,0 0 16 0,-1 2 0 0,1-3 0 16,-1 1-416-16,-2 4-96 0,-1 4-16 0,0-3 0 15,-3 0-192-15,1 1-32 16,4 6-16-16,-5 1 0 0,2 1-208 0,-2 5 0 0,-2 3-144 0,1 3 144 31,-5 8-2208-31,0 0-352 0,11-2-64 0</inkml:trace>
  <inkml:trace contextRef="#ctx0" brushRef="#br0" timeOffset="75780.7">27971 9128 24879 0,'-20'31'1088'0,"7"-8"256"0,0 6-1088 0,1 1-256 0,1 3 0 0,0-1 0 0,1 1 1792 0,-2-5 320 15,1-2 48-15,1-9 16 0,2-4-1664 0,3-5-320 16,5-8-64-16,0 0 0 0,0 0 112 0,0-13 16 16,4-6 16-16,2-4 0 0,3-1-144 0,1-5-128 0,0-2 144 0,3 1-144 15,1-3 0-15,0-2 0 0,4 1 0 0,4-2 0 16,-5 0 0-16,5 1 0 0,0 2 0 0,0 6 0 15,3 1 224-15,-1 5-48 0,0 4-16 0,0 5 0 16,1 6 16-16,1 6 0 0,-3 2 0 0,0 11 0 16,0 4-176-16,-2 4 0 0,-2 2 0 0,-1 8 0 15,-3 0 0-15,-2 4 0 0,0 0 0 0,-3 3 0 16,-6 1-192-16,0-3 0 0,-2 0-16 0,-2-3 0 31,0-5-480-31,-1-1-80 0,-2-7-32 0,2-2 0 16,1-3-2256-16,-1-6-448 0</inkml:trace>
  <inkml:trace contextRef="#ctx0" brushRef="#br0" timeOffset="76104.81">28632 8981 33695 0,'0'0'1488'0,"0"0"304"0,0 0-1424 0,0 0-368 0,15-3 0 0,3-3 0 0,2-2 0 0,5-4 0 16,1-6 0-16,4-1 0 0,0-3 0 0,1 0 0 15,0 0 0-15,0-1 0 0,-6 0 0 0,-2 2 0 16,-4 0 0-16,-1 1 128 0,-3 0-128 0,-7 4 0 16,-2 2 0-16,-3 3 0 0,-3 11 0 0,0 0 128 15,0 0-128-15,-10 6 128 0,-6 5 32 0,-1 7 16 16,-2 5 0-16,-4 4 0 0,-3-1-176 0,0 6 128 0,-1 2-128 0,0 2 128 15,0 0-128-15,5-5 0 0,1-1 0 0,5-1 128 16,3-1-128-16,5-4 0 0,5-6 0 0,3-3 0 16,5-6 0-16,5-1-256 0,4-6 64 0,5-4 16 31,6-5-1744-31,3-4-368 0,5-7-64 0</inkml:trace>
  <inkml:trace contextRef="#ctx0" brushRef="#br0" timeOffset="76446.85">29125 8826 31327 0,'0'0'2784'0,"-5"11"-2224"0,3-2-560 0,2-9 0 0,2 14 512 16,5-4-16-16,-7-10 0 0,15 3 0 0,1-5-176 0,5-5-16 15,2-3-16-15,3-6 0 0,6-3-144 0,0-2-16 16,3-6-128-16,1 0 192 0,-3-3-192 0,-2 2 0 15,-4 2 0-15,-5 2-160 0,-3-1 160 0,-2 3-192 16,-3 3 192-16,-4 1-192 0,-3 7 192 0,0 5 0 16,-7 6 0-16,0 0 0 0,0 0 128 0,0 0-128 15,-14 14 160-15,-1 2-160 0,-2 2 176 0,-2 2-176 16,-4 2 192-16,0 3-192 0,-5 3 0 0,2 1 0 16,-2 1 0-16,1 0 0 0,2-6 0 0,2 4 0 15,2-4 0-15,6-1 0 0,5-1 0 0,5-5 0 16,1-6 0-16,5 0 0 15,-1-11-400-15,12 4-48 0,-2-4 0 0,5-2 0 16,3-7-1312-16,4 0-272 0,3-6-48 0,2-3-10464 0</inkml:trace>
  <inkml:trace contextRef="#ctx0" brushRef="#br0" timeOffset="76820.08">29868 8677 21183 0,'-28'18'944'0,"10"-2"192"0,-1 5-912 0,-2-1-224 0,2 4 0 0,2 3 0 16,-1 0 1472-16,1-1 240 0,5 0 48 0,0-1 16 0,4-5-1056 0,6-2-208 16,2-4-32-16,4-6-16 0,-4-8-80 0,14 1-32 15,4-5 0-15,3-7 0 0,5-7-160 0,4-6-16 16,2-7-16-16,2-2 0 0,0-1-160 0,0-3 128 15,-1-4-128-15,-3 1 128 0,-1-5 32 0,1 2 0 16,-2-1 0-16,-2-2 0 0,0 0 400 0,-2 0 80 16,1-3 0-16,-1-1 16 0,-2-2 16 0,1-1 0 15,-4-3 0-15,-4 2 0 0,-5 2-288 0,1 9-64 16,-3 6-16-16,0 8 0 0,-3 10-304 0,-1 10 0 16,-4 9 0-16,0 0 0 0,0 0 0 0,-5 22 0 15,-5 6 0-15,0 7 0 0,1 5 0 0,-3 7 0 16,-2 6 0-16,0 8 0 0,-1 1 0 0,0 7 0 0,-2 2 0 15,2 2 0 1,0 0-368-16,3-4-80 0,5-9 0 0,3-8-16 16,1-7-2928-16,3-8-576 0</inkml:trace>
  <inkml:trace contextRef="#ctx0" brushRef="#br0" timeOffset="77078.52">31150 7750 33055 0,'0'0'1472'0,"0"0"288"0,0 0-1408 0,0 0-352 0,-1 17 0 0,-3 2 0 0,-4 9 272 0,1 1-16 15,-1 5 0-15,-2 6 0 0,-3 6 96 0,-2 2 16 16,1-1 0-16,-2 3 0 0,-3 2-112 0,1 1 0 15,1 0-16-15,2-3 0 0,0-2-240 0,2-2 0 16,3-3 0-16,1-1 0 16,3-4-2272-16,2-5-352 0,1-6-64 15,2-4-10608-15</inkml:trace>
  <inkml:trace contextRef="#ctx0" brushRef="#br0" timeOffset="77436.52">30798 8312 25743 0,'0'0'1136'0,"0"0"240"0,0 0-1104 0,10 4-272 0,2-3 0 0,3 1 0 16,4-1 528-16,1-2 48 0,4-6 16 0,2 2 0 15,2-1-272-15,0-3-64 0,0 1-16 0,0-1 0 16,-3 0-240-16,-2-1 128 0,-3 1-128 0,-2-1 0 16,-3 4 0-16,1 1 0 0,-5 1 0 0,-1 6 0 15,-2 4 512-15,-8-6 0 0,4 12 0 0,-2 2 0 16,1 3 368-16,-4 2 80 0,-1 1 0 0,-3 6 16 15,0-2-400-15,0 2-96 0,0-4-16 0,2-2 0 16,0-2-256-16,0 0-48 0,1-3-16 0,2 0 0 16,5-3 96-16,-2-3 16 0,-3-9 0 0,0 0 0 15,12 4-96-15,-1-6-16 0,2-1 0 0,1-6 0 16,0 0-16-16,0-4 0 0,-1 3 0 0,1-4 0 0,-4-4 32 16,0 0 0-16,-1 1 0 0,-1 0 0 15,-3 2 192-15,0 2 32 0,-5 2 16 0,-2-1 0 16,-1 7-160-16,-4-1-48 0,-2 2 0 0,-2 3 0 0,-4 1-192 0,-3 3-256 15,-1 5 48-15,-2-2 16 16,1 3-2672-16,0-2-528 0</inkml:trace>
  <inkml:trace contextRef="#ctx0" brushRef="#br0" timeOffset="78019.28">27151 10097 28799 0,'0'0'1280'0,"0"0"256"0,0 0-1232 0,-2-8-304 0,2 8 0 0,-7-5 0 0,-2 1 864 0,-2 3 112 16,-6 1 32-16,-3 1 0 0,-4 4-384 0,-3 0-80 16,-2 3-16-16,-3 2 0 0,-1 4 16 0,0 3 0 15,1 1 0-15,-1 4 0 0,-2 1-224 0,2 4-32 16,-2-3-16-16,4 0 0 0,1 4-144 0,6-4-128 16,4 1 144-16,7-4-144 0,6-2 0 0,7-1 0 15,5-4 0-15,6-4 0 0,7-1-128 0,3-3 128 16,5 2-192-16,4-8 192 0,5-6-240 0,-2 1 64 15,-1-1 16-15,1 0 0 0,0 1-96 0,-4 3 0 16,-6-4-16-16,-3 4 0 0,-3 4-16 0,-5 1 0 0,-12-3 0 16,0 0 0-16,4 13 288 0,-8 2 0 0,-6 3-128 0,-5 1 128 15,-4 0 0-15,-4 4-128 0,-2 0 128 16,-5-3 0-16,-1-4-304 0,-4 1 48 0,1-6 16 0,1-4 0 31,0-5-1920-31,4-4-384 0</inkml:trace>
  <inkml:trace contextRef="#ctx0" brushRef="#br0" timeOffset="78282.93">27407 10187 24879 0,'-13'29'2208'0,"5"-7"-1760"0,1 5-448 0,2 1 0 15,-2 5 1024-15,0 1 128 0,-2 1 32 0,1 1 0 16,1-2-672-16,3-6-128 0,2-2-16 0,6-7-16 15,4-1-32-15,3-7-16 0,3-5 0 0,3-6 0 0,3-2-304 0,4-10 128 16,2-3-128-16,0-4 0 0,1-5 0 0,0 0 0 16,1-3 0-16,-2 0-144 0,-3-3 144 0,-2 1-128 15,-6 5 128-15,-1-2-128 0,-6 2 128 0,-5 5 0 16,-4 4 160-16,-5 1-160 0,-1 2 448 0,-5 1 0 16,-6 4 0-16,-2 1 0 0,-3 5-208 0,1 1-48 15,2 1-16-15,1 4 0 16,1 0-1520-16,0 3-288 0,2 0-64 15,3-5-11568-15</inkml:trace>
  <inkml:trace contextRef="#ctx0" brushRef="#br0" timeOffset="78513.84">28030 9717 23951 0,'-4'15'2128'0,"-3"4"-1696"0,-1 4-432 0,-1 7 0 15,-2 2 1424-15,0 4 208 0,-2 1 32 0,-1 1 16 16,0 4-704-16,2 2-144 0,-2-2-16 0,-2 4-16 16,0-2-96-16,-2 3-32 0,0-3 0 0,0-1 0 15,1-4-432-15,0-2-96 0,2-5-16 0,3-8 0 16,2-4-544 0,3-3-112-16,2-3-32 0,5-14 0 0,0 0-2064 0,0 0-432 0,0 0-80 15,8-19 0-15</inkml:trace>
  <inkml:trace contextRef="#ctx0" brushRef="#br0" timeOffset="78822.28">28176 10167 20271 0,'-10'24'896'0,"6"-8"192"0,0 6-880 0,1 0-208 15,2 0 0-15,1 4 0 0,0-3 1808 0,0-4 320 16,-1 0 64-16,3-3 16 0,2 0-1648 0,1-5-336 0,-5-11-64 0,8 9-16 16,-8-9-16-16,11 0-128 0,0-5 192 0,0-5-64 15,2 1 176-15,1-5 16 0,0-4 16 0,1-2 0 16,3-3 208-16,-3 0 32 0,1 1 16 0,-4-3 0 16,2 0-64-16,-3 2-16 0,1-3 0 0,-2 2 0 15,0 4 16-15,-2-2 0 0,-2 1 0 0,0 1 0 16,1 4-208-16,-1 2-32 0,2-1-16 0,-2-1 0 15,3 2-272-15,-3 4 0 0,2-1 0 0,0 1 0 32,-1 1-1616-32,1 0-240 0,0 1-32 0,-1 2-12672 0</inkml:trace>
  <inkml:trace contextRef="#ctx0" brushRef="#br0" timeOffset="79152.05">28769 10153 8287 0,'0'0'368'0,"0"0"80"0,0 0-448 0,0 0 0 0,0 0 0 0,12 9 0 0,1-7 5632 0,2-2 1056 16,1-2 208-16,3-9 32 0,2 1-5456 0,-2-6-1104 15,1-5-224-15,0-1-144 0,0 0 176 0,-1-1-176 16,-2-1 160-16,0-2-160 0,-2 4 128 0,-1-4-128 15,-1 2 0-15,-2 2 0 0,-3 5 0 0,-3 3 0 16,-2 3 0-16,-2 1 0 0,-4 5 256 0,3 5-64 16,-11 1 0-16,-4 6 0 0,-4 7 128 0,-3 4 0 15,-1 4 16-15,-4 9 0 0,-2 3-144 0,-4 3-48 16,1 1 0-16,2 2 0 0,1-2-16 0,4-1 0 0,5-2 0 0,5-2 0 16,3-1-128-16,6-3 0 0,5-6 0 15,5-5 0-15,3-4-336 0,8-9 0 0,7-1 0 0,6-7-10368 16,4-3-2080-16</inkml:trace>
  <inkml:trace contextRef="#ctx0" brushRef="#br0" timeOffset="79502.38">30044 9351 29999 0,'0'0'1328'0,"0"0"272"0,0 14-1280 0,2 6-320 16,-1 5 0-16,0 1 0 0,0 4 448 0,-1 5 0 15,0 0 16-15,3 6 0 0,-2 2 96 0,2-2 16 16,-1 2 0-16,2-1 0 0,-3-4-64 0,3 0 0 16,0-1 0-16,-1-3 0 0,-2-1-304 0,1-5-64 15,1 2-16-15,1-9 0 0,-2-2-128 0,1-2-224 16,-1-3 48-16,1-3 16 16,-3-11-608-16,0 0-128 0,0 0-32 0,0 0 0 15,0 0-2048-15,0 0-416 0</inkml:trace>
  <inkml:trace contextRef="#ctx0" brushRef="#br0" timeOffset="79851.27">30469 9446 37087 0,'-3'18'1648'0,"3"-2"336"0,2 6-1600 0,-1 6-384 0,-1 1 0 0,1 3 0 0,0 1 0 0,-1-1 0 16,-2-3 0-16,-1 1-176 0,2 3 176 0,0-3 0 15,-2-2 0-15,2 0 128 0,1-3-128 0,1-1 192 16,2-1-64-16,1-5 0 0,-1-5 0 0,1-3 0 16,-4-10 0-16,9 6 0 0,0 0 192 0,1-6 64 15,0-6 0-15,2-1 0 0,-1-6 160 0,2-4 32 16,2-3 16-16,2-2 0 0,-2-4-128 0,3 0-16 15,2-4-16-15,-2 0 0 0,-4 0-224 0,0 1-32 16,-1 0-16-16,-2 1 0 0,2 3-160 0,-3 1 0 16,-1 0 0-16,0 5 0 0,-2 0-240 0,-2 2-128 15,0 1-16-15,-2 3-16 16,-3 3-2208-16,0-1-432 0,-1-1-96 0</inkml:trace>
  <inkml:trace contextRef="#ctx0" brushRef="#br0" timeOffset="80099.25">31099 9301 33167 0,'0'0'1472'0,"-3"18"304"0,-1 2-1424 0,0 11-352 0,0 4 0 0,2 3 0 15,-5 2 1216-15,0-1 160 0,-2 6 32 0,0-3 16 16,-4 2-912-16,-1 1-192 0,-1-1-48 0,1 2 0 15,0-3-128-15,1 2-16 0,-1-6-128 0,1-1 192 16,2-1-192-16,2-4-208 0,0-1 32 0,4-7 16 16,1-1-496-1,4-3-112-15,0-3 0 0,2-4-16 0,1-7-288 0,-3-7-48 0,0 0-16 0,13-2-8928 16,-3-3-1792-16</inkml:trace>
  <inkml:trace contextRef="#ctx0" brushRef="#br0" timeOffset="80404.39">31071 9410 33231 0,'-6'-15'1472'0,"5"5"304"0,1 0-1424 0,2-3-352 16,2 3 0-16,2-3 0 0,2 0 192 0,2 3-48 0,3-2 0 0,3-2 0 15,2 0 112-15,1 2 32 0,5-2 0 0,3 4 0 16,2 2 0-16,2 3 0 0,1 2 0 0,1 6 0 15,1 1-96-15,3 5-32 0,0 6 0 0,-2 3 0 16,-5 1-160-16,-4 5 192 0,-5-1-192 0,-5 4 192 16,-4 1 128-16,-7 2 48 0,-5-2 0 0,-4 3 0 15,-4-4 480-15,-7-1 112 0,-8 1 0 0,-7 0 16 16,-5-3-272-16,-4-1-48 0,-4-4-16 0,-3-4 0 16,-2-4-448-16,2-4-192 0,1-2 176 0,3-6-176 15,3-5-1296 1,3-2-368-16,0-10-64 0,0-1-16160 0</inkml:trace>
  <inkml:trace contextRef="#ctx0" brushRef="#br0" timeOffset="82681.53">32536 5230 28623 0,'7'-23'1264'0,"-2"9"272"0,-1 3-1232 0,3 3-304 0,0-1 0 0,-7 9 0 16,0 0 576-16,0 0 48 0,0 0 16 0,0 0 0 15,0 0-400-15,0 0-80 0,0 0-16 0,0 0 0 16,-1 10-16-16,-5 2-128 0,-6-3 192 0,-1 3-64 16,-2-2 80-16,-3 2 16 0,-2 2 0 0,-5 0 0 0,0 0 32 0,-5 2 16 15,-4 2 0-15,13-8 0 0,-3-1-32 0,-4 4-16 16,-4 2 0-16,-3 2 0 0,-5 0-224 0,-4 1 176 16,-6-1-176-16,-45 16 160 0,14-8-160 15,8-1 0-15,3 1 0 0,3-5 128 0,-3-2 0 0,-2 1-128 16,-1-1 192-16,-3 1-64 0,2 1 64 0,0-1 0 15,-1 1 0-15,-3 2 0 0,-8-3-48 0,-1-1 0 16,2 0 0-16,1 1 0 0,0 1-144 0,-3-1 128 16,-3 0-128-16,-1 0 128 0,0 0-128 0,4 3 0 15,1 2 0-15,-3-2 128 0,-5-3-128 0,0-1 160 16,3-1-160-16,3 2 160 0,3-1-16 0,-4 0 0 16,-6 0 0-16,1-2 0 0,3 3-144 0,5-3 128 0,1-2-128 15,-2-2 128-15,-7 1-128 0,3 4 0 0,-1-4 144 16,3 0-144-16,3 0 0 0,-6 0 0 0,-2 1 0 15,0-3 128-15,1 3-128 0,3 1 0 0,1 3 0 0,-2 0 0 16,-4-2 0-16,4 2 0 0,2 0 0 0,0 0 0 16,3-2 0-16,-1 1 128 0,-2-3-128 0,3 2 128 15,6 1 48-15,2 2 16 0,6 0 0 0,-5-1 0 16,-4-3-192-16,1-1 128 0,2 4-128 0,5 0 128 16,0 1-128-16,1 0 0 0,-2 1 0 0,0-1 0 15,-1 4 0-15,0-1 0 0,2-3 0 0,1 2 0 16,8 1 0-16,-4 2 0 0,-5-2 0 15,1 1 0-15,2-2 0 0,3 2 0 0,2 0 128 0,5 2-128 16,6 3 0-16,-2-2 0 0,-3 2 0 0,0-3 128 16,-5 1-128-16,6-1 128 0,-2 4-128 0,4-2 128 15,4 0-128-15,1-3 0 0,1 1 0 0,0-2 0 16,-5-3 0-16,3 2 0 0,-2 2 0 0,4-2 0 0,-3-2 128 0,5-2-128 16,1 0 0-16,1 2 128 0,2 0-128 15,-2 2 0-15,-1 0 0 0,-2-5 0 0,-4-1 0 16,1 0 0-16,3-1 0 0,0 3 0 0,2 1 0 15,3 0 0-15,1 0 128 0,1 2-128 0,0-2 0 0,0 0 0 16,-1 0 0-16,-1 1 128 0,-3-2-128 0,5 0 0 16,2-3 144-16,0-2-144 0,3 0 0 0,3-1 0 15,2-2 0-15,4-1 0 0,3-2 0 0,1-1 0 16,0-2 0-16,5-2 128 0,1 1-128 0,3-3 0 16,1-1 0-16,1-1 0 0,0 1 0 0,2 1 0 15,-1-1 0-15,3 0 128 0,9 1-128 0,-7-3 0 16,7 3 0-16,0 0 0 0,-7 0 0 0,7 0 0 15,0 0 0-15,0 0 0 0,0 0 0 0,0 0 0 0,0 0 0 0,5 10 0 16,2 3 0-16,2 0 0 0,1-3 0 0,0 2 0 16,3 4 0-16,-2-1 0 0,-1 1 0 15,3 4 0-15,0 1 0 0,1 3 0 0,-1 3 0 16,2 1 0-16,1 2 0 0,0 6 0 0,-4 1 0 0,2 2-128 16,-1 1 128-16,2 4 0 0,0-1 0 0,-1 4 0 15,-1 3 0-15,0 2 0 0,0 2 128 0,-3 1-128 16,0 3 128-16,0-2-128 0,-1 1 128 15,1 4-128-15,0-1 0 0,-1 3 144 0,0-2-144 0,0 0 0 16,0 1 144-16,-1-2-144 0,-2 1 0 0,2-1 144 16,-2 5-144-16,3-6 128 0,-4 0-128 0,-1-2 128 15,3 2 0-15,0-5 0 0,-1 1 0 0,0 0 0 16,2-1-128-16,-2 2 0 0,-1 1 144 0,1-2-144 0,-1-2 0 16,-2 2 0-16,2-3 0 0,1-1 128 0,0-4-128 15,3-4 0-15,0 4 0 0,0-7 0 0,0-3 0 16,1-3 0-16,0 0 0 0,0-1 128 0,0-6-128 15,0 1 0-15,1-3 0 0,-1 1 0 0,0-3 0 0,0-3 0 16,1 2 0-16,2 0 0 0,1 1 0 0,3-4 0 16,-2-1 0-16,3 0 0 0,2 0 0 0,2-2 0 15,1 0 0-15,2-5 0 0,2 3 0 0,3 0 0 16,1-1 0-16,3-2 0 0,2 2 0 0,-1 1 0 16,2-4 0-16,-3 3 0 0,-2 1 0 0,2-4 0 15,3 1 0-15,1 1 0 0,1-7 0 0,1 2 0 16,5 4 0-16,4-5 0 0,5 3 0 0,-1-5 0 15,1 1 0-15,-2-1 0 0,-2-1 0 0,3 1 0 0,1-3 0 16,3 5 0-16,4 2 0 0,2-1 0 0,0-2 0 16,0 1 0-16,-6-2 0 0,0 4 0 0,0 1 0 0,0-2 0 15,3 2 0-15,5-3 0 0,4 3 0 0,-5-2 0 16,-3 0 0-16,-1 2 0 0,-3-4 0 0,4 5 0 16,0-3 0-16,6 2 0 0,2-3 0 0,-2 4 0 15,-1-3 0-15,-4 1 144 0,1 0-144 0,2-2 0 16,-1 3 192-16,3-1-192 0,3 1 192 0,0-3-192 15,-3 2 128-15,1-2-128 0,-5-3 0 0,5-2 0 16,2 0 0-16,3-1 0 0,4 0 128 0,-2 2-128 16,-4 1 0-16,3-1 0 0,1-2 0 0,1 0 0 15,3 2 0-15,-2 1 0 0,-2-1 0 0,-2 1 0 16,-6-1 0-16,4 3 0 0,0-1 0 0,3 0 0 0,2 0 0 16,-3 0 0-16,-2 0 0 0,-4-1 0 15,2 0 0-15,0-2 0 0,2-1 0 0,4 0 0 0,1 0 0 0,-2-1 0 16,-4-2 0-16,1-2 0 0,3 0 0 0,3 1 0 15,3 2 0-15,-1-3 0 0,-4 1 0 0,-3 1 0 16,-2 2 0-16,2 0 0 0,-1 0 0 0,1 1 0 16,2 0 0-16,-3 0 0 0,-2 0 0 0,-2 0 0 15,1 0 0-15,0 0 0 0,1-4 0 0,1 1 0 16,1-1 0-16,-4 4 0 0,-4 0 0 0,0 2 0 16,3-4 0-16,-1 1 0 0,2 1 0 0,1 0 0 15,0-1 0-15,-3 0 0 0,-5-1 0 0,-2 1 0 16,1 0 0-16,1 1 0 0,-3-2 0 0,3 2 0 0,1-1 0 15,0 0 0-15,-3-2 0 0,-2 0 0 0,-3 1 0 16,3 0 0-16,-2-2 0 0,3 3 0 0,-1-3 0 16,2 0 0-16,3 0 0 0,-29 2 0 15,5-1 0-15,2-1 0 0,3-2 0 0,3 1 0 16,2 1 0-16,1 0 0 0,2-1 0 0,35-1 0 0,-14 1 0 0,-11 0 0 16,-11 1 0-16,-3 0 0 0,-4 2 0 0,-19 0 0 15,2 1 0-15,1 0 0 0,2-1 0 0,0 0 0 16,0 2 0-16,0 0 0 0,0 0 0 0,19 0 0 15,-10 0 128-15,-8 0-128 0,-5-1 0 0,-5-1 0 16,-9 2 128-16,-10 0-128 0</inkml:trace>
  <inkml:trace contextRef="#ctx0" brushRef="#br0" timeOffset="83559.5">32948 5450 37487 0,'-7'-12'3328'0,"1"-5"-2656"0,-3-4-544 0,0-2-128 0,-1 0 0 0,1 2 0 0,1-5 0 0,1 1 0 15,-1-3 0-15,2 3 0 0,-3-1 0 0,1 1 0 16,1 3 0-16,2 9 0 0,-2 2 0 0,1-2 0 16,-2 1 160-16,1 1-160 0,-2 0 192 0,0-1-192 15,-1 4 144-15,-8-9-144 0,3 3 0 0,3 6 144 16,2 0-144-16,1 2 0 0,0 1 0 0,3-1 0 16,6 6 0-16,-7-5 0 0,1 1 128 0,6 4-128 0,0 0 0 0,0 0 0 15,-8-6 0-15,8 6 128 0,0 0-128 0,0 0 0 16,0 0 0-16,0 0 0 0,0 0-208 0,0 0 16 15,0 0 16-15,0 0 0 16,0 0-2448-16,0 0-480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20:05:10.725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FF00"/>
    </inkml:brush>
    <inkml:brush xml:id="br4">
      <inkml:brushProperty name="width" value="0.05292" units="cm"/>
      <inkml:brushProperty name="height" value="0.05292" units="cm"/>
      <inkml:brushProperty name="color" value="#FF0000"/>
    </inkml:brush>
    <inkml:brush xml:id="br5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4790 3796 5919 0,'0'0'256'0,"5"-9"64"0,-5 9-320 0</inkml:trace>
  <inkml:trace contextRef="#ctx0" brushRef="#br0" timeOffset="710.06">2634 3677 19231 0,'-10'-16'848'0,"6"10"176"0,0-3-816 0,4 9-208 0,-3-9 0 0,3 9 0 0,2-10 304 0,0 2 16 16,-2 8 0-16,0 0 0 0,0 0-48 0,0 0 0 15,0 0 0-15,0 0 0 0,0 0-272 0,0 0 0 16,0 0 0-16,7 12 0 0,-5 1 224 0,-1 6-16 16,-1 6 0-16,-1 8 0 0,-3 8 176 0,2 6 16 15,-2 2 16-15,0 11 0 0,-1 4-96 0,1 7 0 16,0 4-16-16,1 6 0 0,-1 7 0 0,0-7 0 15,0-2 0-15,-1-7 0 0,3-4 0 0,0-6 0 16,2 0 0-16,0-4 0 0,2-9-64 0,0-7-16 16,1-4 0-16,-1-5 0 0,1-7-96 0,-1-2-128 0,2-5 176 0,0-6-176 15,1-3 0-15,-5-10-176 0,5 7 0 16,-5-7 0 0,0 0-2000-16,0 0-384 0</inkml:trace>
  <inkml:trace contextRef="#ctx0" brushRef="#br0" timeOffset="1268.26">2535 3715 13823 0,'-19'-10'1216'0,"-1"-3"-960"0,1 1-256 0,4 4 0 0,4-4 960 0,6 3 128 15,3-2 48-15,5 2 0 0,1-4-176 0,7-2-16 16,7-2-16-16,6 1 0 0,3-2-512 0,6-1-96 16,5 0-32-16,-1 1 0 0,1-1 288 0,3 3 64 15,2 2 16-15,1 3 0 0,5 4-208 0,0 3-32 16,0 1-16-16,-1 5 0 0,-1 1-32 0,-4 5-16 15,-3 4 0-15,-6 5 0 0,-4 9-160 0,-7 0-16 16,-9 9-16-16,-5 2 0 0,-5 1-32 0,-8 5 0 0,-7 0 0 16,-10 5 0-16,-4 1 64 0,-9-2 0 0,-7-1 0 15,-2-4 0-15,-3 2 64 0,1-2 32 0,2 1 0 0,5-2 0 16,1-8-96-16,5-1-32 0,7-3 0 0,2-4 0 16,7 2-160-16,5-8 0 0,8-5 0 15,4-4 0 1,4 2-256-16,9-9-128 0,4 0-16 0,6 1-16 15,4 1-128-15,6-1-32 0,2-2 0 0,8 2 0 0,7 1 432 0,3 2 144 0,0 5 0 0,1 1-144 16,-2 1 144-16,-2 4 0 0,-4 0 0 0,-2 1-128 16,-9 1 128-16,-4 0 0 0,-5 2 0 0,-8-2 128 15,-6 1 192-15,-8-1 32 0,-6 4 16 0,-10 3 0 16,-6-2 512-16,-10 6 96 0,-6 2 32 0,-8 4 0 16,-6 1-80-16,-4 2-16 0,-5 2 0 0,-1-2 0 15,-5-3-448-15,2 1-80 0,7-1-32 0,3-4 0 16,4-4-352-16,6-6 0 0,2-2 0 0,7-4 0 15,7-4-1968-15,5-8-304 0,2-4-64 0</inkml:trace>
  <inkml:trace contextRef="#ctx0" brushRef="#br0" timeOffset="1586.75">4099 4341 26719 0,'-19'2'2368'0,"5"7"-1888"0,0 5-480 0,-1 7 0 0,1 11 1264 0,1 2 144 16,2 2 48-16,1 3 0 0,0 1-1136 0,1-1-320 15,1-2 0-15,2-3 128 0,2-2 128 0,1-5 0 16,3-2 16-16,3-5 0 0,2-2-48 0,3-4-16 0,-1-7 0 0,5-4 0 16,0-1 64-16,4-5 16 0,1-3 0 0,5-7 0 15,2-3-32-15,3-5-16 0,0-2 0 0,-1-2 0 16,1-1-240-16,-4-2 176 0,-5 1-176 15,-3 0 160-15,-4 1-32 0,-3 5-128 16,-5-3 192-16,-5 6-64 0,-3 4 416 0,-5 1 80 0,-8-1 16 0,-3 4 0 16,-5-1-224-16,-3 4-32 0,-2 1-16 0,1 3 0 15,-1 2-496-15,2 4-112 0,0 0-16 0,1 1 0 32,1-1-2048-32,3-3-432 0,3-2-80 0</inkml:trace>
  <inkml:trace contextRef="#ctx0" brushRef="#br0" timeOffset="1825.38">4838 3378 35935 0,'0'0'3200'0,"0"0"-2560"0,0 0-512 0,0 0-128 0,0 22 192 0,1 3 0 15,-1 8 16-15,0 6 0 0,-1 11-208 0,-3 5 0 16,-2 4 0-16,-1 9 0 0,0 7 0 0,-3 6 0 15,-3 0 0-15,-4 6 144 0,-3 2-144 0,-3 1 0 16,-6-1 0-16,1 0 0 16,-1-3-432-16,-1-7-112 0,0-8-32 0,3-7 0 15,3-8-784-15,2-7-176 0,7-12-16 0,0-10-16 16,5-7-1520-16,3-11-304 0</inkml:trace>
  <inkml:trace contextRef="#ctx0" brushRef="#br0" timeOffset="2285.67">4524 4086 24879 0,'0'0'1088'0,"-3"-6"256"0,3 6-1088 0,0 0-256 0,0 0 0 0,13-2 0 15,1 2 576-15,4-1 64 0,3-3 16 0,5-1 0 16,3-1-336-16,3-7-64 0,4-4 0 0,-1-3-16 16,-2-3-240-16,4-7 176 0,0-6-176 0,0-3 160 15,-2-6-160-15,5 3-256 0,-3-6 64 0,-1 1 16 16,1 0 176-16,0-3 0 0,-1 1-144 0,-2 2 144 15,-1-1 0-15,-4 6 0 0,-4-4 0 0,-5 8 0 16,-4 3 384-16,0 11 0 0,-5 8 0 0,-1 6 0 0,-10 10 192 16,10 6 16-16,-1 5 16 0,-1 11 0 0,-3 7-272 0,-1 11-48 15,-3 8-16-15,-2 9 0 0,-2 9-128 0,-2 8-16 16,-2 5-128-16,-5 3 192 0,-1 5-192 0,-3-3 128 16,-1-6-128-16,2-5 0 0,1-8 144 0,0-7-144 15,3-3 128-15,2-8-128 0,2-10 320 0,4-9-32 16,0-7 0-16,7-3 0 0,1-5-96 0,1-4-32 15,-6-9 0-15,13-2 0 0,1-4-160 0,3-4 192 16,2-7-192-16,1-8 192 0,3-3-192 0,4-3 0 16,2 1-192-16,3 3 192 0,1 2-224 0,0 5 80 15,-2 3 16-15,5 7 0 0,1 1 128 0,1 8 0 16,0 8 0-16,0 7-128 0,-2 9 128 0,-3 5 0 16,-3 13 0-16,0 1 128 0,-2 2-128 0,-2 3 128 0,1 3-128 15,-2-3 128-15,-2-3-128 0,0-7 0 0,0-5 0 0,0-8 0 16,0-4 128-16,2-2-128 0,3-4 128 0,-1-1-128 15,2-5 0-15,4-1 0 0,2-3 0 0,-1-5-10368 16,0-4-1984-16</inkml:trace>
  <inkml:trace contextRef="#ctx0" brushRef="#br0" timeOffset="2725.38">9212 3644 15663 0,'-3'-21'688'0,"-1"6"144"0,-2-4-656 0,1-1-176 16,0-2 0-16,0 2 0 0,-1 1 4336 0,-3-4 832 15,-3-1 160-15,-3-1 48 0,-2-1-4096 0,-4 3-800 16,-3 1-160-16,-4 3-48 0,-5 4-80 0,-4 2-32 0,-5 8 0 0,-3-1 0 16,-2 3-160-16,0 6 128 0,0 4-128 0,-2 6 128 15,-2 9-128-15,0 6 160 0,-1 6-160 16,-3 9 160-16,-2 3-160 0,1 6 0 0,1 4 144 15,5 5-144-15,4 3 0 0,6 3 0 0,6 3 0 0,4 1 0 16,3-1 0-16,5-3 0 0,6-4 0 0,4 1 128 16,5-4-128-16,3-1 0 0,1-5 0 0,3-2 0 15,3-3 0-15,1-4 0 0,1-3 0 16,1-5 0 0,3-2-512-16,0-5-112 0,-1-5-16 0,-2-2-16 15,0-2-1968-15,-1-6-400 0,0-4-80 0</inkml:trace>
  <inkml:trace contextRef="#ctx0" brushRef="#br0" timeOffset="2911.24">7486 4410 35007 0,'-3'-6'3120'0,"3"6"-2496"0,0 0-496 0,10-7-128 0,7 3 896 0,6 3 144 16,5 1 48-16,9 1 0 0,6 1-624 0,9-2-112 15,9 0-32-15,5-3 0 0,3 1-64 0,2-1-32 16,1 2 0-16,5-2 0 0,0-2-224 0,2 1 0 15,1-1 0-15,-5-4 0 16,-5 1-1680-16,-7-1-384 0,0 1-80 0,-5 3-13872 16</inkml:trace>
  <inkml:trace contextRef="#ctx0" brushRef="#br0" timeOffset="3568.08">11126 4181 32079 0,'-29'-23'1408'0,"9"12"320"0,-5 2-1392 0,0 5-336 15,-3 3 0-15,-1 5 0 0,-3 3 0 0,2 7 0 16,2 7 0-16,-3 8-128 0,-1 8 128 0,2 5 0 15,1 7 0-15,2 5 0 0,1 2 0 0,4 1 144 0,0 1-16 0,5-9-128 16,5-5 0-16,3-7 0 0,5-7 0 0,4-7 0 16,5-6 0-16,5-8 0 0,3-3 0 0,5-7 0 15,1-7 0-15,5-1 208 0,3-7-32 0,2-5-16 16,0-3 96-16,-1-1 0 0,-1-7 16 0,1-1 0 16,1 1 96-16,-1 4 16 0,-6-1 0 0,-2 6 0 15,0 0 192-15,-2 4 32 0,-1 5 16 0,-3 2 0 16,-2 5-368-16,0 2-80 0,-2 5-16 0,-1 8 0 15,-2 1-160-15,2 6 0 0,0 5 0 0,1 7-176 16,1 3 176-16,-1 2-192 0,0 4 192 0,3-1-192 16,1-3-176-1,2 0-32-15,1 0-16 0,0-4 0 0,1 0-2016 16,1-6-416-16,2 0-80 0</inkml:trace>
  <inkml:trace contextRef="#ctx0" brushRef="#br0" timeOffset="3901.6">12030 4212 26719 0,'0'0'1184'0,"-12"14"240"0,2 5-1136 0,0 5-288 0,1 8 0 0,0 5 0 0,0 3 1600 0,1 5 272 16,-3-6 48-16,2 1 16 0,1-2-1200 0,-3-4-240 15,1-2-48-15,4-3-16 0,0-7 0 0,0-3 0 16,1-4 0-16,2-5 0 0,3-10-256 0,0 0-48 0,0 0-128 0,0 0 192 15,5-10-64-15,4-7 0 0,3-5-128 0,5-6 192 16,4-6-352-16,1 0-80 0,3-1-16 0,3-1 0 16,2-1 0-16,-2 0 0 0,-2 0 0 15,-2 6 0-15,-1 4 256 0,-2 8 0 0,-1 2 0 0,-1 8 0 16,-1 6 128-16,0 4 80 0,-2 4 16 16,-2 6 0-16,-1 9-80 0,0 6-16 0,-5 1 0 0,1 5 0 15,0 2-128-15,-2 3 0 0,-4 0 0 0,0 2 0 16,-3 4-192-16,-1-3 0 0,-1-5-16 0,1 0 0 31,1-9-1952-31,1 0-384 0,2-8-80 0,2-8-10832 0</inkml:trace>
  <inkml:trace contextRef="#ctx0" brushRef="#br0" timeOffset="4363.05">13362 4424 26719 0,'-4'-15'1184'0,"2"7"240"16,-1-2-1136-16,1 4-288 0,2 6 0 0,0 0 0 0,-4-11 2384 0,-3 5 432 16,0-3 64-16,-3 4 32 0,-4 1-2352 0,0 0-560 15,-4-2 0-15,-4 6 0 0,-2 5 0 0,-5 3 0 16,-5 6-160-16,-2 2 160 0,0 5 0 0,1 0 0 16,-3 3 0-16,2 6 0 0,3 4-192 0,3 4 192 15,3 3-208-15,4-4 80 0,4-2 128 0,5-4 0 16,5-3-144-16,5-5 144 0,4-6 0 0,5 0-144 15,5-7 144-15,4-1 0 0,4-5 0 0,6-6 0 0,2-1 192 0,3-9-48 16,3-6 80-16,5-2 16 0,3-4 0 16,1-8 0-16,1-3-96 0,0-4-16 0,-1-6 0 0,-1-1 0 15,0-4-128-15,-1-4 192 0,-1-1-192 0,-1-2 192 16,-3-3-64-16,2-1 0 0,1-8 0 0,-2-2 0 16,-3-2 0-16,-3-4 0 0,-2-7 0 0,-5 3 0 15,-4 4 112-15,-2 8 16 0,-2 9 0 0,-2 9 0 16,-5 12 128-16,-2 8 16 0,-2 12 16 0,-2 8 0 15,-1 11 16-15,0 0 0 0,-5 11 0 0,-4 8 0 16,-5 13-432-16,-2 8 0 0,-5 9-144 0,-2 10 144 16,-2 7 0-16,-3 5 0 0,-5 6 0 0,6 6 0 15,0-2-304-15,6 1 0 0,2-3 0 0,4-1 0 16,2-3-336-16,6-3-80 16,6-11-16-16,5-3 0 0,4-8-1360 0,8-5-272 15,7-8-48-15,10-5-7696 0,9-10-1536 0</inkml:trace>
  <inkml:trace contextRef="#ctx0" brushRef="#br0" timeOffset="4921.88">16039 3178 26783 0,'4'-16'1184'0,"1"8"240"0,1-2-1136 0,2 4-288 0,3 2 0 0,2 3 0 16,1 2 416-16,4 1 32 0,2 5 0 0,6 5 0 15,4 8 64-15,3 6 0 0,1 3 16 0,0 8 0 16,0 7-192-16,-1 3-32 0,-3 1-16 0,0 5 0 16,-6 6 16-16,-3 2 0 0,-3-2 0 0,-4 8 0 15,-2-1-304-15,-6 2 0 0,-3-2 0 0,-3-1 0 0,-4-5 272 16,-1-5-48-16,-2-3-16 0,-4-4 0 16,-3-6 240-16,-3 0 64 0,-3-4 0 0,-3-2 0 0,-4-1 96 15,-4-4 32-15,-6-3 0 0,-5-7 0 0,-5-4-256 16,1-3-64-16,-1-7 0 0,3-3 0 0,-2-4-96 15,3-5-32-15,-1-6 0 0,4-6 0 0,2-3 16 0,1-7 0 16,1-6 0-16,6-6 0 0,4-8-208 16,8 0 0-16,6-2 128 0,9 0-128 0,7 2-208 15,7 4-96-15,7 6-16 0,6 2 0 0,4 5 0 0,3 4 0 16,2 1 0-16,4 8 0 0,2 9 320 0,2 4-192 16,5 3 192-16,2 6-160 0,4 7 160 0,3 2-128 15,1 4 128-15,-4 4-128 0,-5-1 128 0,-4 5 0 16,-4 4-144-16,-4 5 144 0,-6-1-128 0,-8 1 128 15,-1-2-160-15,-5-1 160 16,-4-1-544-16,-2-1-16 0,-3-4 0 0,0-1 0 16,0-3-480-16,-1-4-112 0,-1-6 0 0,-4-12-13152 0</inkml:trace>
  <inkml:trace contextRef="#ctx0" brushRef="#br0" timeOffset="5264.46">17855 3262 35583 0,'4'-40'1584'0,"1"13"320"0,0 1-1520 0,2-2-384 0,2 3 0 0,0-4 0 16,0 2-144-16,-2 0-112 0,-2 5 0 0,0 1-16 15,-1 2 272-15,-3 4 128 0,-4 0-128 0,1 3 192 0,-3 5-192 0,-1 1 144 16,-3 1-144-16,-1 5 128 0,-2 5-128 0,-2 1 0 15,-3 5 0-15,-2 4 0 0,-4 9 0 16,-2 6-192-16,-1 7 32 0,-3 8 16 0,2 6 144 0,-2 5 0 16,-2 10-144-16,1 4 144 0,-1 4 0 0,2 1 0 15,1 1 0-15,4 3 0 0,2-3 0 0,3-3 128 16,1-2 0-16,2 0 0 0,1-4-128 0,1-4 160 16,2-6-160-16,2-3 160 0,1 0-160 0,0-6 0 15,0-2-160-15,2-5 160 16,-2-8-1408-16,0-5-192 0,0-4-48 0,1-5-7744 15,-1-7-1552-15</inkml:trace>
  <inkml:trace contextRef="#ctx0" brushRef="#br0" timeOffset="5452.13">17104 4078 33455 0,'17'-9'1472'0,"-1"7"320"0,6 1-1424 0,12 2-368 0,12 3 0 0,6 2 0 16,5-1 272-16,3 0-16 0,0 0 0 0,2 0 0 15,3-2-112-15,6-2-16 0,5 2-128 0,1-2 192 16,-2-1-48-16,-3 0-16 0,-1 0 0 0,-5-3 0 16,-3 2-336-16,-4-1-80 0,4-1-16 0,-9 2 0 31,-7 1-3056-31,-9 1-608 0,3 2-128 0,-23-1-32 0</inkml:trace>
  <inkml:trace contextRef="#ctx0" brushRef="#br0" timeOffset="5758.03">14819 5179 38703 0,'0'0'1712'15,"0"0"352"-15,6-8-1648 0,12 1-416 0,11 0 0 0,12 1 0 16,8-4-352-16,18 2-160 0,14-3-16 0,9-2-16 0,7-2 720 0,11 2 144 0,9-2 16 16,6-2 16-16,4 1-144 0,5 1-16 15,4 1-16-15,-1-4 0 0,-5-3-176 0,-2 4 0 0,-3 1 0 16,-3 2 0-16,-4-1 0 0,-9 2 0 0,-7 7 0 0,-3-2 0 16,-1 3-256-16,-12 4-64 0,-11 1-32 0,-10 1 0 31,-10 3-1664-31,-9 4-336 0,-10 2-64 0,-8 3-11760 0</inkml:trace>
  <inkml:trace contextRef="#ctx0" brushRef="#br0" timeOffset="6237.02">15327 5666 25791 0,'0'0'2304'0,"4"-9"-1856"0,1-1-448 0,8 3 0 0,1 2 2240 0,7-1 336 16,4 0 80-16,3 2 16 0,3-4-2224 0,4 3-448 16,3 1 0-16,6 2-192 0,6-1 448 0,2 3 96 15,0 1 16-15,-1 5 0 0,-3 2-192 0,-1 5-48 16,-2 2 0-16,-3 6 0 0,-3 5-128 0,-3 4 0 15,-5 5 0-15,-4 10 0 0,-5 6 0 0,-6 2 0 16,-4 3-176-16,-7 1 176 0,-6-2 0 0,-7-1 0 16,-5-1 0-16,-3-4-128 0,-6-4 128 0,-5-2 0 15,-3-3 0-15,-4-4 0 0,-3-5 304 0,-1-3-16 16,-2-3 0-16,-2-5 0 0,-4-3 96 0,-2-10 32 0,2-4 0 16,4-6 0-16,4-2 16 0,5-9 0 0,1-5 0 0,4-4 0 15,4-7-192-15,5-4-48 0,3-5 0 16,4-1 0-16,3-9-320 0,7-3-80 15,4-2-16-15,9 0 0 0,4 2-16 0,8 8 0 0,5 3 0 0,6 5 0 16,5 3 64-16,8 7 16 0,9 4 0 0,0 7 0 16,-1 3 160-16,3 9 176 0,2 5-48 15,0 12 0-15,-2 4-128 0,1 9 0 0,-1 3 0 0,-6 7 0 32,-7 1-496-32,-8 7 32 0,-11 0 0 0,-5 7 0 15,-7 2-2464-15,-7 1-480 0,-3 22-112 0,-6-21 0 0</inkml:trace>
  <inkml:trace contextRef="#ctx0" brushRef="#br0" timeOffset="7072.96">16748 5576 23039 0,'0'0'1024'0,"0"0"192"0,4-8-960 0,5-1-256 15,2 4 0-15,7 1 0 0,4 3 1344 0,3-2 240 16,3-2 32-16,3 1 16 0,1 1-1120 0,4 0-208 0,4-1-48 0,3-2-16 16,-2 1 16-16,3 1 16 15,5-2 0-15,0 2 0 0,2 1 256 0,-1 1 48 0,-2 0 16 0,-1 2 0 16,-3 0-336-16,-2 3-64 0,-6 5 0 15,-6 2-16-15,-3 1-176 0,-5 2 0 16,-5 4 0-16,-5 2 0 0,-6 6 0 0,-4 2 0 0,-6 4 0 0,-6 4 0 16,-8 2-128-16,-5 3 128 0,-5 4 0 0,-5 0 0 15,-3 4 0-15,-2-3 240 0,0 1-48 0,-1-2 0 16,0-1 176-16,3-3 16 0,1-2 16 0,6-3 0 16,2-2-144-16,7 0-48 0,5-6 0 0,6 0 0 15,5-6-208-15,5 1 0 0,3-2 0 0,9 3 0 16,5-5 0-16,7-1-192 0,3-3 192 0,6-2-160 0,3 1 160 15,3-4 0-15,2 0 0 0,3-4 0 16,2 3 0-16,2-2 0 0,0 0 0 0,6 1 0 0,5-4 0 16,1-1-208-16,1-4 48 0,-2-5 16 15,-4-3-2624-15,-4-7-528 16</inkml:trace>
  <inkml:trace contextRef="#ctx0" brushRef="#br0" timeOffset="7270.24">17202 6104 35935 0,'3'-12'3200'0,"0"1"-2560"0,0 0-512 0,6 5-128 0,5 1 2256 0,8 2 432 0,8 2 96 0,8 1 16 16,5 0-2352-16,9 0-448 0,8-2-144 0,9 0 0 15,5-3-32-15,11-5 0 0,11 0 0 0,2-7 0 31,0-6-1792-31,3 0-352 0,2 0-80 0,-1-5-9440 0,1-5-1904 16</inkml:trace>
  <inkml:trace contextRef="#ctx0" brushRef="#br0" timeOffset="7772.22">22139 4570 35535 0,'-23'-34'1568'0,"8"13"336"0,-4 1-1520 0,-3 4-384 16,-2 2 0-16,-4 5 0 0,-2 2 0 0,-5 5 0 16,-1 2 0-16,-3 6-192 0,-1 2 192 0,0 6-160 15,1 2 160-15,0 6-160 0,-3 5 160 0,0 4 0 16,-2 5 0-16,2 3-128 0,2 5 128 0,5-4 0 0,6 2 0 16,8-1 0-16,3-8 0 0,6-5 0 0,6 0 0 0,5-6 0 15,3-5 0-15,3-7 0 0,4-1 0 16,7-5 128-16,1-4 64 0,5-2 32 0,3-3 0 15,3-8 0-15,2-2-16 0,0-4 0 0,1-3 0 0,-2-6 0 16,-2 0-208-16,-2-1 0 0,-2 5 0 0,-2-1 0 16,1 4 0-16,-2 2 144 0,-2 2-144 0,0 6 128 15,-3 1-128-15,0 7 128 0,-1 3-128 0,0 4 128 16,0 9-128-16,2 6 0 0,-2 4 0 0,3 8 0 16,3 7 0-16,2 4-176 0,4 3 176 0,2 1-128 15,-2 1 128-15,5 0 0 0,0-7-144 0,0 0 144 31,0-5-592-31,2-5-48 0,2-9-16 0,4-4-9776 0,-1-5-1936 0</inkml:trace>
  <inkml:trace contextRef="#ctx0" brushRef="#br0" timeOffset="8090.53">23109 4655 39615 0,'0'0'1760'0,"-8"5"352"0,0 7-1680 0,-3 7-432 0,-1 8 0 0,-2 9 0 0,-3 9 272 0,1-6-16 0,0-1-16 0,2-4 0 16,2-7-240-16,1-6 0 16,0-5 0-16,2-4 0 0,2-5-224 0,7-7 64 15,-9-1 16-15,9 1 0 0,-4-15 144 0,1-4-192 0,7-8 192 0,2 2-192 16,5-3 192-16,4 1 0 0,3-5 0 0,5 2 0 15,3-2 0-15,3 1 0 0,2 1 0 0,-1 5 0 16,2-3 0-16,0 3 0 0,-3 0 0 0,1 5 0 16,-1 3 0-16,1 6 128 0,1-1-128 0,2 6 0 15,0 1 0-15,1 5 0 0,1 4 0 0,1-1 0 32,4-1-1104-32,-2 3-192 0,0-1-48 0</inkml:trace>
  <inkml:trace contextRef="#ctx0" brushRef="#br0" timeOffset="8450.68">24087 4740 29487 0,'0'0'2624'15,"10"-6"-2112"-15,0 4-512 0,8 2 0 0,7 2 2240 0,2-1 320 16,1-1 80-16,2-3 16 0,2-4-2336 0,0-4-480 15,-2 1-96-15,1-4 0 0,-2-5 0 0,-2-2 16 16,-2-3 0-16,-2 0 0 0,-3-7 112 0,-6 5 128 16,-2-4-208-16,-5 4 80 0,-3-3 128 0,-4 4 0 15,-4 3 160-15,-3 6-160 0,-6 6 160 0,-5 8-160 16,-5 3 160-16,-6 5-160 0,-5 7 0 0,-2 9 0 16,-4 8 0-16,-5 4 0 0,-4 4 0 0,0 1 0 0,2 1 0 0,7 1 0 15,5-7 0-15,6 2 0 0,5-1 0 16,5-3 0-16,5-3 256 0,2-2-32 0,9 1-16 0,5-2 0 15,6-1-208-15,7-3 128 0,5 0-128 0,11-1 0 16,9-3 0-16,9-2 0 0,5-2 0 0,6-2-160 31,4-5-1376-31,7-3-256 0,9-4-64 0,13-5-13184 16</inkml:trace>
  <inkml:trace contextRef="#ctx0" brushRef="#br0" timeOffset="8855.7">27616 3993 25791 0,'-11'-10'2304'0,"-3"2"-1856"16,0-1-448-16,-4 6 0 0,-3 1 1104 0,-2 5 128 15,-4 3 32-15,-5 1 0 0,-3 4-880 0,-5 3-160 0,-3 4-32 0,0 6-16 16,-2 1 224-16,2 5 48 0,0 3 16 0,2 3 0 15,2 6-144-15,2 5-16 0,3 1-16 0,3 0 0 16,4 1-288-16,7-2 160 0,7-2-160 0,8-7 128 16,5-2 96-16,9-2 16 0,5-4 0 0,7-4 0 15,5-2-32-15,7 0 0 0,4-4 0 0,9 0 0 16,5-6-208-16,6-7 0 0,7-3-192 0,0-5 192 31,0-6-2800-31,-2-4-448 0</inkml:trace>
  <inkml:trace contextRef="#ctx0" brushRef="#br0" timeOffset="9177.66">28553 4189 24879 0,'0'0'2208'0,"-12"-3"-1760"0,-4-1-448 0,-1 10 0 0,-4 2 2064 0,-6 9 336 15,-4 6 64-15,-5 4 16 0,-2 2-2016 0,-1 1-464 16,-5 3 0-16,6 2 0 0,3 2 0 0,4-1 0 15,3 1 0-15,4-1 0 0,4-3 0 0,6-1 128 16,4-6-128-16,3 0 0 0,5-6 0 0,4-5 0 16,5-3 0-16,4-3 0 0,4-5-272 0,6-3 16 15,4-4 16-15,2-1 0 0,1-4 48 0,3-3 16 16,2-4 0-16,-1-3 0 0,1-3 176 0,-7-2 0 16,-2-1 128-16,-6 1-128 0,-7-3 448 0,-5 2 32 15,-4 0 0-15,-6-4 0 0,-6-2 176 0,-6-2 48 16,-4-4 0-16,-4 4 0 0,-3 3-272 0,-2 5-48 0,-1-1-16 15,2 7 0-15,-2 6-368 0,4 1 0 0,-2 2 0 0,2 1 0 32,5 3-1152-32,0 3-128 0,4-5-48 0,3 2-14160 0</inkml:trace>
  <inkml:trace contextRef="#ctx0" brushRef="#br0" timeOffset="9574.75">29002 4134 29487 0,'0'0'2624'0,"-5"8"-2112"0,0 6-512 0,0 2 0 16,-2 3 1584-16,1 0 208 0,-2 2 32 0,1 0 16 16,-1 4-1424-16,3-5-288 0,0-2-128 0,0-6 128 0,1-4-128 15,4-8 192-15,0 0-192 0,0 0 192 0,0 0-32 0,0 0 0 16,0 0 0-16,0 0 0 0,5-10 224 0,3-2 32 15,3-3 16-15,1-1 0 0,2-1-208 0,0 1-32 16,1 0-16-16,1 1 0 0,2 2-176 0,0 1 128 16,1 1-128-16,-1 3 128 0,-3 2-128 0,0 1 0 15,1 2 0-15,-1 4 0 0,-2 3 0 0,-1 2 0 16,-5 0-192-16,-1 8 192 0,-3 4-208 0,-3 3 80 16,-2 5 128-16,-2 3-208 0,-3 4 64 0,-2 4 16 15,-3 3 0-15,0-2 0 0,-1 0 128 0,0-2-192 0,3 0 192 16,0-1-192-16,1-5 192 0,3 0 0 15,3-8 0-15,2-1 0 0,1-3 0 0,3-3 0 16,0 0 0-16,4-1 0 0,-1-3 0 0,3-2 0 0,1-5 0 16,3-1 0-1,1-3-592-15,1-3-96 0,3-1-16 0,1-5 0 16,0 1-2032-16,3-6-400 0</inkml:trace>
  <inkml:trace contextRef="#ctx0" brushRef="#br0" timeOffset="9965.65">29958 2800 35007 0,'-5'-17'1552'0,"2"9"320"16,-2 1-1488-16,5 7-384 0,-6 10 0 0,-3 9 0 0,-4 10 0 0,0 8 0 15,-3 4 0-15,-1 12-128 0,-2 6 128 0,2 8-192 16,-3 4 192-16,1 8-192 0,-1 5 192 0,2 4 0 16,-2-1 0-16,5-2 0 0,2-3 0 0,4-2 0 15,4-4 0-15,4-3 0 0,3-2 304 0,6-3-16 16,0-7 0-16,4 0 0 0,4-2 256 0,1-6 48 15,1-2 16-15,5-5 0 0,5 0-48 0,5-6-16 0,4 0 0 16,4-3 0-16,0-3-192 0,4-2-32 0,1-2-16 16,2-7 0-16,4-3-304 0,2-3 0 0,-1-3 128 15,4-1-128 1,5-6-1200-16,-2 0-288 0,-5-4-64 0,-6-5-9648 0,-5-2-1920 16</inkml:trace>
  <inkml:trace contextRef="#ctx0" brushRef="#br0" timeOffset="10139.34">29821 4410 42047 0,'49'-20'1856'0,"-7"8"384"0,11 2-1792 0,14 2-448 0,9 7 0 0,10 6 0 15,7 2 0-15,5-1 0 0,4-1 0 0,1 1-160 16,1 7-1136-16,1-3-240 15,5-1-32-15,-11-1-15408 0</inkml:trace>
  <inkml:trace contextRef="#ctx0" brushRef="#br0" timeOffset="12925.97">25205 7442 23951 0,'-11'-26'2128'0,"4"13"-1696"16,0-1-432-16,3 2 0 0,0 5 272 0,4 7-16 16,0 0-16-16,0 0 0 0,0 0-240 0,0 0 0 0,0 0 0 0,0 0 0 15,0 9 0-15,-1 4 0 16,-2 3 0-16,1 4 0 0,-2 4 0 0,3 4 0 0,-3 2 0 0,-3 7 0 16,-1 4 0-16,-1 10 0 0,-1 4 0 0,-1 8 0 15,0 8 0-15,2 6 176 0,-1 2-176 0,2 8 160 16,-2 3-160-16,0 5 0 0,1 6 0 0,-1 0 0 15,2 0 128-15,2 3 0 0,-3 1 0 0,3 4 0 16,0 2 336-16,1 4 64 0,0-1 16 0,0 7 0 16,0-3 176-16,-1 4 48 0,-3 3 0 15,3 6 0-15,-3 0-352 0,0 2-64 0,0 2-16 0,0 3 0 16,-2 2-64-16,2 2-16 0,0 0 0 0,0 2 0 16,-1 8-64-16,1-7 0 0,1-2-16 0,3-2 0 15,1 2-16-15,3-6 0 0,0-4 0 0,-1-2 0 16,1-1 32-16,1-5 16 0,0-2 0 0,0-1 0 15,0-1 176-15,3 2 48 0,-1 2 0 0,2-1 0 16,0 2-240-16,0-2-32 0,-1 5-16 0,3 2 0 0,-3 0 48 16,4 0 16-16,-1 6 0 0,2-4 0 15,-3 0 32-15,1-3 0 0,-1 1 0 0,2 2 0 0,-1-2-48 0,0-4-16 16,1 0 0-16,-1-3 0 0,-1-4 16 16,3-3 16-16,-3 0 0 0,0 0 0 0,0-2 80 0,0-4 16 15,-1-7 0-15,2-2 0 0,-3-8-32 0,1-5 0 16,-1-8 0-16,1 0 0 0,0-9-272 15,1-6 0-15,0-12 128 0,3-9-128 16,-4-7-736-16,1-9-208 0,-1-11-32 0,-2-4-16 16,-2-14-2208-16,0 0-432 0,4-23-80 0,2-14-32 0</inkml:trace>
  <inkml:trace contextRef="#ctx0" brushRef="#br0" timeOffset="13777.94">18936 13409 17503 0,'-6'-6'1552'0,"1"1"-1232"0,-2 0-320 15,3-3 0-15,4 8 640 0,0 0 64 0,-3-8 0 0,1 1 16 16,2 7-400-16,3-8-96 0,-1-2-16 0,-2 10 0 15,11-6-16-15,-1 2 0 0,1 0 0 0,3-1 0 16,-2 0-192-16,2 2 176 0,1 1-176 0,3 0 160 16,-1 1 96-16,5-1 32 0,2 2 0 0,3 0 0 15,3 2 272-15,6-1 48 0,1 1 16 0,9-1 0 16,6 0-48-16,5 1 0 0,3-2 0 0,3 0 0 16,3 0 0-16,4 0 0 0,5 0 0 0,8-2 0 15,8 1 48-15,3-2 0 0,-1-2 0 0,8 0 0 16,8 1-32-16,4 1 0 0,4-6 0 0,6 4 0 15,7-4-176-15,2 2-32 0,2-3-16 0,4 1 0 16,6 3-224-16,-1-4-144 0,2 2 192 0,7-2-192 16,3 4 192-16,1-2-192 0,-1 2 192 0,3-3-192 15,3 0 256-15,4 0-48 0,6 3-16 0,-6-1 0 0,-4-2 64 16,5 3 16-16,3-3 0 0,5 4 0 0,4 1-32 16,-4-3-16-16,-4 2 0 0,4 2 0 0,6 2-96 15,4 1 0-15,4-3-128 0,-1 2 192 0,-3 0-48 0,3-1-16 16,0-1 0-16,5 0 0 0,4 0-128 0,2 1 128 15,0 2-128-15,-3-4 128 0,-6-5-128 0,1 3 0 16,1-4 0-16,3 1 128 0,0-3-128 0,-1 3 0 16,-6-3 0-16,-1 2 0 0,-2 1 128 0,0-1-128 15,1 2 128-15,-2-1-128 0,-4 1 0 0,-6 3 128 16,-7-1-128-16,-3 2 0 0,1 0 0 0,-10-1 0 16,-8-1 0-16,-1 3 0 0,0 2 208 0,-10 1-32 15,-8 0-16-15,-1 0 0 0,-4 1-160 0,-9 1 0 0,-9 4 0 16,-6 0 0-16,-5-2-192 0,-4 5 48 0,-2-3 0 15,-9 2 0 1,-8 1-1296-16,-7-1-256 0,-9 2-48 0</inkml:trace>
  <inkml:trace contextRef="#ctx0" brushRef="#br1" timeOffset="20462.8">27010 7081 24879 0,'5'-27'2208'0,"3"10"-1760"0,-2-2-448 0,2 5 0 0,-2 8 896 0,-6 6 112 16,8-5 16-16,-8 5 0 0,0 0-640 0,6 9-112 15,-1 5-16-15,-5 0-16 0,-2 3 16 0,-6 6 0 16,-6 9 0-16,-8 1 0 0,-7 3 64 0,-4 2 32 16,-4 1 0-16,-7 2 0 0,-7 5-160 0,-6-4-48 15,-7-2 0-15,1 0 0 0,-1-5-144 0,7-3 0 0,1-1 0 16,3-1 0-16,2-6 0 0,5-2 0 0,4-6 0 16,6-3 0-16,6-3 0 0,7-7 0 0,5-4 144 0,7-5-144 15,3 0 192-15,8-8-48 0,8-5 0 16,7-3 0-16,5-4-144 0,8-3 128 0,5-7-128 15,3-3 128-15,2-7-128 0,5-1 0 0,4 0 0 0,6-4 0 16,2-2 0-16,9-2 0 0,8-2 0 0,2-3 0 16,-3-1 0-16,2-1 0 0,-1 3 0 0,3 7 0 15,2 9 0-15,-1 2 0 0,-2 2 0 0,-8 4 0 16,-10 6 0-16,-6 8 0 0,-5 5 0 16,-7 5 0-16,-7 7 0 0,-7 4 0 0,-6 4-144 0,-8 10 144 15,-8 6-400 1,-7 13-32-16,-8 5 0 0,-7 14 0 0,-5 8 32 0,-8 8 0 0,-3 5 0 0,-8 9 0 15,-9 0 224-15,-8 3 176 0,-6 2-208 0,-5-1 80 16,-3-4 128-16,-6 2-192 0,-4 3 192 0,-9 1-192 16,-9 1 320-16,2 1 64 0,1-3 16 0,4-5 0 15,-1-2 128-15,15-10 32 0,12-10 0 0,16-8 0 16,15-13 208-16,12-7 64 0,11-8 0 0,12-6 0 16,8-6-368-16,8-7-64 0,10-5-16 0,15-16 0 0,14-11-192 15,10-15 0-15,9-8 0 0,11-11 0 0,12-4 0 0,14-6 144 16,11-8-144-16,4-2 128 0,1-7-128 0,12-3 0 15,12-5 0-15,15 0-176 0,14-3 16 0,-4 3 0 16,-8 6 0-16,-5 6 0 0,-8 9-80 0,-11 8-16 16,-18 6 0-16,-6 9 0 0,-6 10 256 0,-9 6 0 15,-12 7 0-15,-13 8 0 0,-9 11 0 0,-12 10 0 16,-8 10 0-16,-13 8 0 0,-10 3-272 0,-11 12-64 0,-10 5-16 16,-13 13 0-1,-10 7-192-15,-14 13-32 0,-10 11-16 16,-17 10 0-16,-14 11 384 0,-17 9 80 0,-11 9 128 0,-12 11-208 0,-11 12 208 15,-13 11-176-15,-12 2 176 0,-12 9-160 0,-10 2 160 0,-8 8 0 16,-6 7 0-16,-1 5 0 0,1 0 384 0,-7 2 16 0,-4 1 0 0,9-7 0 16,11-5 32-16,21-15 0 0,23-17 0 0,23-14 0 15,22-16 288-15,19-17 64 0,17-16 16 0,16-17 0 16,13-10-64-16,15-13-16 0,13-11 0 0,11-14 0 16,8-8-560-16,10-15-160 0,9-12 0 0,14-17 0 15,18-18 0-15,21-20 0 0,22-19 0 0,10-16 128 16,9-13-128-16,15-10 0 0,12-12 0 0,11-3 0 15,8-2 0-15,5-4-208 0,3 0 48 0,0 5 16 16,0 3-160-16,2 5-16 0,0 5-16 0,-4 10 0 16,-10 12-432-1,-15 17-64-15,-18 11-32 0,-10 18 0 0,-8 13 384 0,-18 13 80 0,-19 10 16 0,-16 14 0 0,-14 11 208 0,-18 13 176 16,-12 10-208-16,-12 16 80 0,-13 11-128 16,-14 12-32-16,-14 10 0 0,-15 15 0 0,-14 16 288 0,-19 12 0 15,-18 13 0-15,-10 13 0 0,-10 10 0 0,-15 9 0 16,-22 5 128-16,-5 2-128 0,-3 1 224 0,-2-4-48 15,-7-4-16-15,8-12 0 0,5-11 544 0,16-15 96 16,19-13 32-16,19-13 0 0,19-15 160 0,17-15 32 16,9-12 16-16,17-14 0 0,14-10-432 0,11-15-96 15,9-12 0-15,14-10-16 0,11-10-496 0,17-18 0 16,14-16 0-16,20-14 0 0,18-19 0 0,16-11 0 16,10-11 0-16,19-7 0 0,16-6 0 0,6-3 0 15,2-5 0-15,11 0 0 0,9 2 0 0,3 11 0 16,2 10 0-16,-11 8 0 0,-13 13-288 0,-9 9 48 0,-10 14 16 0,-13 13 0 15,-11 13-32-15,-13 15 0 0,-9 10 0 0,-15 17 0 16,-17 15 64-16,-12 12 16 0,-15 9 0 0,-10 16 0 16,-16 9-160-16,-10 16-48 0,-11 8 0 0,-11 15 0 15,-10 8 160-15,-11 9 32 0,-14 6 0 0,-11 6 0 16,-8 1 48-16,-7 2 16 0,-1-4 0 0,-9-6 0 16,-8-9 128-16,6-9 0 0,5-7-144 0,14-12 144 15,12-12 0-15,13-11 0 0,12-14 160 0,10-13-160 16,11-14 304-16,12-12-48 0,6-6-16 0,11-16 0 15,10-7-96-15,16-19-16 0,14-17 0 0,18-16 0 16,18-12-128-16,8-16 0 0,3-11 0 0,12-5 0 16,13 0 0-16,3-6 0 0,-1-2 0 0,9 3 0 15,9 4 0-15,-6 6 0 0,-3 10 0 0,-2 7 0 16,-3 7 0-16,-15 16 0 0,-17 10 0 0,-16 17 0 0,-14 15-128 16,-13 10 128-16,-9 12 0 0,-11 9 0 0,-9 11-192 0,-14 11 16 15,-12 9 16-15,-15 13 0 0,-14 8 160 0,-16 16-208 16,-12 12 80-16,-13 10 128 0,-13 3 0 0,-17 11 0 15,-14 5 0-15,-13 8 0 0,-3 3-176 0,-14-3 176 16,-9-4-128-16,-3-11 128 0,1-11 0 0,6-14 0 16,7-18 0-16,15-20 0 0,12-14 176 0,11-16 16 15,12-16 0-15,12-18 0 0,13-11 320 0,7-15 80 16,8-20 16-16,9-11 0 0,10-11-464 0,8-15-144 16,11-14 0-16,8-14 0 0,9-7 0 0,11-14-272 15,10-11 16-15,12-15 16 0,11-9 240 0,18-8-176 16,12-6 176-16,8-8-160 0,6-1-64 0,12-2-16 0,11-2 0 0,5 6 0 31,3 6-304-31,-1 18-64 0,-6 20-16 16,-14 16 0-16,-12 17 624 0,-20 19 0 0,-17 19 224 0,-17 16-64 0,-13 12 304 15,-13 13 64-15,-12 12 16 0,-12 9 0 0,-9 9-16 0,-25 7 0 0,-23 6 0 0,-18 14 0 16,-19 11-528-16,-20 12 0 0,-20 15 0 0,-12 16-144 16,-11 9 144-16,-7 10-192 0,-12 9 192 0,-9 8-192 15,-7 5 192-15,6 4 0 0,0-3 0 0,16-3 0 16,15-6 192-16,12-9-48 0,8-10 0 0,18-13 0 15,21-9 48-15,19-15 0 0,14-12 0 0,16-14 0 16,12-12-48-16,11-14 0 0,11-13 0 0,12-11 0 16,9-12-144-16,14-14 192 0,13-19-192 0,11-11 192 15,11-13-512-15,11-10-80 16,10-9-32-16,13 1 0 0,12-4 128 0,7-2 32 0,5-6 0 0,5 6 0 0,5 5 48 16,-1 8 16-16,-3 7 0 0,-8 16 0 15,-17 15-336-15,-10 19-64 0,-15 11-16 0,-12 16 0 0,-11 16 368 0,-15 16 64 16,-10 8 0-16,-14 15 16 0,-11 13 176 0,-15 18 0 15,-14 17 0-15,-12 17 0 0,-12 12 0 0,-16 15 192 16,-16 10-32-16,-8 11-16 0,-5 8-144 0,-10 8 192 16,-13 4-192-16,-1 4 192 0,2 0-192 0,-5-1 0 15,-8-2 0-15,8 1 0 0,8-2 128 0,8-7-128 16,3-13 0-16,20-13 128 0,19-12 0 0,18-19 0 16,18-14 0-16,15-12 0 0,15-17-128 0,11-9 128 15,12-11-128-15,12-7 128 16,12-8-448-16,15-9-112 0,13-6-16 0,11-9 0 15,9-6-16-15,10-3-16 0,8-6 0 0,13-6 0 16,11-5 96-16,1-1 32 0,0 2 0 0,6 9 0 0,2 6 208 0,-4 8 144 0,-17 6-192 0,-8 14 192 16,-10 1-176-16,-16 12 176 0,-11 11-160 0,-18 8 160 15,-17 11 0-15,-18 12 288 16,-19 14-32-16,-18 12-16 0,-18 9 352 0,-13 8 80 16,-10 11 16-16,-9 7 0 0,-10 6 48 0,-13 7 16 0,-17 7 0 0,-2 7 0 15,2 0-304-15,-5-2-48 0,-2-3-16 0,12-7 0 16,10-7-160-16,19-9-32 0,15-17-16 0,15-15 0 15,13-13-16-15,19-11 0 0,11-14 0 0,13-11 0 16,9-10-352-16,16-6-80 0,12-8-16 0,16-8 0 16,14-9-96-16,19-12 0 0,14-11-16 0,20-12 0 15,12-12 144-15,17-8 16 0,14-5 16 0,16-9 0 16,18-4-1200-16,10-8-240 16</inkml:trace>
  <inkml:trace contextRef="#ctx0" brushRef="#br1" timeOffset="21573.41">2743 7225 31727 0,'-28'-12'1408'0,"12"8"288"0,-2-1-1360 0,-1 4-336 0,0 4 0 15,1 2 0-15,0 1 128 0,-1 5-128 0,-3-2 160 0,-4 7-160 16,-4 3 144-16,-3 9-144 0,-5 5 128 0,0 6-128 16,-5 1 128-16,1 10-128 0,-3 2 0 0,2 4 128 15,0 5 0-15,4 2-128 0,2 1 192 0,4 3-64 16,2 3 0-16,5 3-128 0,1-1 192 0,8 2-64 15,3-4-128-15,6 0 0 0,5 0 0 0,6-3 0 16,2-6 0-16,7-1 0 0,4-11 128 0,8 1-128 16,2-1 0-16,4-7-144 0,2-3 144 0,3-1-208 31,4-8-576-31,3-1-112 0,5-1-32 0,1-6-12784 0</inkml:trace>
  <inkml:trace contextRef="#ctx0" brushRef="#br1" timeOffset="23115.66">3344 7731 21359 0,'-15'-17'944'0,"7"6"208"0,1 2-928 0,0 3-224 16,1-2 0-16,6 8 0 0,0 0 448 0,-6-3 32 15,-1-2 16-15,7 5 0 0,-6-4 32 0,6 4 16 16,-10 2 0-16,0 3 0 0,0 3-416 0,-3 6-128 16,-2 4 0-16,-3 7 0 0,-3 4 0 0,0 8 0 0,-3 8 0 0,1 2 0 15,0 2 0-15,1 2 160 0,3 3-160 0,4-1 128 16,2 0-128-16,6-3 0 0,3-7 144 0,4-2-144 16,5-6 128-16,4-4-128 0,4-7 128 0,2-5-128 15,3-2 432-15,2-6 16 0,3-7 0 0,2-7 0 16,2-3 304-16,0-8 64 0,-1-2 16 0,5-6 0 15,1-7-400-15,-2-3-80 0,2-4-16 0,0-3 0 16,-2-3-208-16,-1 1-128 0,2-1 160 0,-3 3-160 16,-3 1 128-16,-3 0-128 0,-8 0 0 0,-4 2 144 15,-5 3 112-15,-4 1 0 0,-3 7 16 0,-6-1 0 16,-3 6 176-16,-4 2 16 0,-5 2 16 0,1 3 0 16,-1 4-480-16,-2 4-208 0,-3 5 16 0,2 5-10000 15,0 4-2000-15</inkml:trace>
  <inkml:trace contextRef="#ctx0" brushRef="#br1" timeOffset="23340.67">4342 8410 19343 0,'-9'5'1728'0,"-2"7"-1392"0,-3 0-336 0,-1 12 0 0,-1 8 3424 0,-1 4 608 16,-9-2 128-16,-2 3 32 0,-5 0-3424 0,-2 1-768 0,-2-1 0 0,1-2 0 15,0-2-176-15,1-5 0 16,-1-1 0-16,1-3 0 16,-1 3-1760-16,1-5-368 0</inkml:trace>
  <inkml:trace contextRef="#ctx0" brushRef="#br1" timeOffset="23832.62">5678 7622 21183 0,'0'0'1888'0,"-6"6"-1504"0,1 7-384 0,-2 7 0 16,-2 8 1792-16,-1-1 272 0,-5 4 64 0,-2 2 16 16,-3 3-1632-16,-4 3-320 0,-4-1-64 0,-4-1 0 0,-2-3 0 0,0-1 0 15,-2-4 0-15,-5 2 0 0,-3-2-128 0,-6-5 0 16,-3-1 0-16,-1-7 0 0,2 0 0 0,4-4-160 16,1-5 16-16,4-1 0 0,2-5-48 15,7-2 0-15,5-4 0 0,4 0 0 0,4-4 32 0,3-1 0 16,4 2 0-16,4-1 0 0,2 3 160 0,4-2-192 15,4 8 192-15,0 0-192 0,0 0 192 0,0 0 144 16,14 0-16-16,4 7-128 0,1 2 128 0,7 3-128 16,3 1 0-16,7 1 0 0,2 1 272 0,2 2-48 15,2 1-16-15,5-2 0 0,4-1-208 0,3-6 176 16,0-1-176-16,1-7 160 0,-3-1-160 0,0-7 192 16,-1-4-192-16,2-5 192 0,3-3 0 0,-2-5 16 0,-1-4 0 15,-1-3 0-15,-2-2 16 0,-6-2 0 0,-6-4 0 0,-3 4 0 16,-4-1 96-16,-6 2 32 0,-6 1 0 0,-5 1 0 15,-5 0 352-15,-6 4 64 0,-4 2 0 0,-5 2 16 16,-6-4-112-16,-3 5-32 0,-1 4 0 0,-4 2 0 16,-4 1-448-16,-1 4-192 0,-4 7 128 0,-4 5-128 31,-6 6-272-31,1 6-144 0,-1-1-32 0,3 2 0 16,5 4-2176-16,1-1-448 0</inkml:trace>
  <inkml:trace contextRef="#ctx0" brushRef="#br1" timeOffset="24154.54">5876 7027 27647 0,'-5'-25'1216'0,"4"11"256"0,2 0-1168 0,2 2-304 0,-1 3 0 0,-2 9 0 0,0 0 416 0,13 5 32 15,-1 1 0-15,2 8 0 0,1 3-64 0,3 5-16 16,-1 7 0-16,4 2 0 0,0 6-96 0,3 5-16 16,2-2 0-16,2 10 0 0,2 3-96 0,5 4-32 15,3 7 0-15,0-1 0 0,-1 4-128 0,-2 2 0 16,-3 5 0-16,-3 2 128 0,-4 6-128 0,-3-5 0 16,-4 0 0-16,-2 1 0 0,-5-3 144 0,-3-6-144 15,-3-9 160-15,-5-3-160 0,-4-7 192 0,-1-3-64 0,-3-5-128 16,-1-4 192-16,-3-3 32 0,-4 0 0 0,-4-4 0 0,-4-4 0 31,-5 1-576-31,-3-8-112 0,-3-2-32 0,0-3-13968 0</inkml:trace>
  <inkml:trace contextRef="#ctx0" brushRef="#br1" timeOffset="24527.41">7284 7513 22111 0,'-6'-10'1968'0,"4"4"-1584"0,2 6-384 0,0 0 0 0,0 0 992 0,0 0 112 16,0 0 32-16,10 13 0 0,-1 1-608 0,4 3-112 15,1-1-32-15,3 6 0 0,0 4 144 0,6 4 32 16,1 1 0-16,0 5 0 0,5 1-176 0,1 4-16 16,0 2-16-16,2 4 0 0,0-1-224 0,-1 2-128 0,0 1 160 0,1-1-160 15,1-3 0-15,0-3 0 0,-3-1 0 16,0-6 0-1,-4-4-480-15,-2-2-96 0,-1-6 0 0,-2-4-16 16,-2-6-1552-16,-1-7-304 0</inkml:trace>
  <inkml:trace contextRef="#ctx0" brushRef="#br1" timeOffset="24783.94">7995 7525 27647 0,'-15'-19'2448'0,"5"10"-1952"0,-1-1-496 0,-2 9 0 0,3 7 1856 16,-3 5 256-16,-1 5 64 0,-1 4 16 0,-6 1-1680 0,-4 8-352 16,-8 7-160-16,-5 7 160 0,-2 5 64 0,-2 7 16 15,-3 6 0-15,-2 1 0 0,-4 4-240 0,0-1 0 16,-1 1 128-16,-2-2-128 0,0-6-192 0,3-5-64 15,5-2-32-15,8-8 0 16,6-2-1632-16,6-5-320 16,5-7-64-16</inkml:trace>
  <inkml:trace contextRef="#ctx0" brushRef="#br1" timeOffset="25113.25">9123 7087 32255 0,'-17'-18'2864'0,"6"8"-2288"0,-2 4-576 0,0 4 0 0,-2 5 0 0,3 3 0 0,-5 4 0 0,-3 7 0 16,-7 6 0-16,-6 9 128 0,-7 6-128 0,-5 9 160 15,-6 6 48-15,0 7 16 0,-1 8 0 0,0 6 0 16,1 2-80-16,1 6-16 0,2 0 0 0,1 6 0 16,1 6-128-16,3-1 0 0,5-2 0 0,9-5 0 0,7-8 0 15,8 3 0-15,5-8 0 0,8-8 0 0,6-8-128 16,6-7-16-16,7-3 0 0,6-6 0 16,7-2-576-16,5-9-112 15,3-4-32-15,3-11-8432 0,2-6-1696 0</inkml:trace>
  <inkml:trace contextRef="#ctx0" brushRef="#br1" timeOffset="29103.91">9982 6803 11055 0,'1'-7'976'0,"-1"-3"-784"0,0 1-192 0,3-3 0 16,-1 1-176-16,1 2-80 0,-2-2 0 0,-1 4-16 16,-1-2 768-16,1 9 144 0,0 0 48 0,-4-9 0 15,0-2 912-15,3 5 176 0,1 6 32 0,-5-8 16 16,5 8-560-16,0 0-112 0,-6-5-32 0,6 5 0 16,0 0-480-16,-10 2-112 0,-3 5-16 0,-1 2 0 15,-8 5-304-15,-1 5-64 0,-5 10-16 0,-1 3 0 16,0 5 32-16,-3 7 0 0,-1 4 0 0,0 7 0 15,0 3 96-15,2 4 32 0,4 1 0 0,1 4 0 0,3 6-48 16,5 1-16-16,6-3 0 0,0 0 0 0,2 0-96 16,4-1-128-16,2-5 176 0,5 0-176 0,6-4 144 15,3-2-144-15,0-6 0 0,3-9 144 0,-1-5-144 0,4-4 0 16,0-6 0-16,4-7 0 0,3-6 160 0,3-8-160 16,0-10 192-16,4-5-192 0,0-6 288 0,6-3-48 15,2-6-16-15,3-3 0 0,1-11 32 0,1-7 0 16,0-3 0-16,-2-4 0 0,-2 1 0 0,0-4 16 15,1-3 0-15,-1-2 0 0,-1-5 128 0,-2 1 32 16,-4-7 0-16,-4 4 0 0,-5 4-160 0,-9 5-16 16,-8 3-16-16,-6 4 0 0,-8 9-48 0,-4 5 0 15,-7 9 0-15,-6 5 0 0,-5 5-64 0,-6 6-128 16,-2 3 176-16,-3 7-176 16,0 5-224-16,-3 1-160 0,1 0-16 0,2 2-9712 0,5-1-1920 0</inkml:trace>
  <inkml:trace contextRef="#ctx0" brushRef="#br1" timeOffset="29362.53">11108 8147 33743 0,'-20'27'1488'0,"3"-4"320"0,-3 10-1440 0,-4 6-368 0,-3 9 0 0,-1 3 0 0,-1 0 416 0,1 2 16 15,-2 1 0-15,2-2 0 16,0-4-304-16,0-1-128 0,1-6 0 0,0-6 128 0,-1-2-352 16,3-5-80-16,0-1-16 0,-3-8-9984 15,-2-5-2016-15</inkml:trace>
  <inkml:trace contextRef="#ctx0" brushRef="#br1" timeOffset="29981">12836 7588 21183 0,'0'0'1888'0,"0"0"-1504"0,0 0-384 0,0 0 0 15,0 0-176-15,-3 17-96 0,-1 4-32 0,-4 0 0 16,-6 0 496-16,-4 4 112 0,-3-1 16 0,-4 4 0 15,-5-1 400-15,-6 2 96 0,-3 2 16 0,-3-5 0 16,-7 2-80-16,2-5-16 0,0-2 0 0,-1-2 0 16,0-3-240-16,1-1-48 0,0-6-16 0,2 0 0 15,1-1-160-15,2-6-16 0,1-5-16 0,2-4 0 0,0-5-16 0,5-4 0 16,4-3 0-16,4-2 0 0,3-1-224 0,5-3 144 16,3-2-144-16,6-1 128 0,4 0-128 0,4-3 0 15,2-2-192-15,4 4 192 0,4 0-368 0,3 6 48 16,4 0 16-16,3 5 0 0,8 4 304 0,2 3-128 15,3 6 128-15,2 4 0 0,3 6 0 0,0 6 0 16,-1 7 128-16,-1 6-128 0,1 3 0 16,-1 5 0-16,1 3 0 0,0 8 0 0,-1-1 0 0,3 3 0 15,2-1 0-15,2-3 0 0,3 2 0 0,-1-5 0 16,-1-7 0-16,-1-5 0 0,-3-5 384 0,2-3-32 16,-2-3 0-16,2-6 0 0,-2-2 0 0,2-7 0 15,0-3 0-15,1-8 0 0,1-3-176 0,0-3-48 0,-1-5 0 16,-1-2 0-16,-4-9-128 0,-2-3 0 0,-2 1 144 15,-4-1-144-15,-2-3 176 0,-4 2-48 0,-4 0 0 16,-5-1 0-16,-4 0 320 0,-6 1 64 0,-5 1 16 0,-4 3 0 16,-5 3-144-16,-7-2-48 0,-5 0 0 0,-4 8 0 15,-5 4-176-15,-4 3-32 0,-7 2-128 0,-7 1 192 16,-4 0-384-16,1 6-64 0,1 2-32 0,3-2 0 31,-1 2-1776-31,5 0-368 0,2 2-64 0</inkml:trace>
  <inkml:trace contextRef="#ctx0" brushRef="#br1" timeOffset="30339.04">13063 6726 21183 0,'-2'-13'1888'0,"2"3"-1504"0,0 2-384 0,0 8 0 0,0 0 1552 0,0 0 240 16,0 0 64-16,11 5 0 0,3 2-1376 0,1-1-272 15,2 6-48-15,2-1-16 0,1 3 208 0,3 4 32 16,1 3 16-16,6 6 0 0,4 1 96 0,4 6 16 16,3 3 0-16,3 6 0 0,5 2 16 0,3 8 16 15,2 8 0-15,1 4 0 0,-2 5-224 0,-3 6-32 0,-6 4-16 16,-2 7 0-16,-5-1-32 0,-1 5-16 15,-2 3 0-15,-6-4 0 0,-4-1 176 0,-3-1 48 0,-7 1 0 0,-7-4 0 16,-5-3 32-16,-9 1 16 16,-7-6 0-16,-15 7 0 0,-10-2-192 0,-17 4-48 15,-14 7 0-15,-14 1 0 0,-12-5-64 0,-8 5-32 0,-8 0 0 16,-15 8-12032-16,-11-2-2400 0</inkml:trace>
  <inkml:trace contextRef="#ctx0" brushRef="#br2" timeOffset="38649.04">22880 7290 27695 0,'-9'-20'1216'0,"6"11"272"0,0 1-1184 0,3 8-304 0,0 0 0 0,0 0 0 16,0 0 144-16,0 0-16 0,13 11-128 0,3 0 192 0,3 6-64 0,7 4-128 15,5 2 176-15,10 5-176 0,7 5 480 0,8 4-16 16,7 1 0-16,4 3 0 0,4-3-96 0,7 2-32 16,1 5 0-16,1-2 0 0,2 4 32 0,-2-4 0 15,-2 2 0-15,2-2 0 0,1 4-112 0,1-4 0 16,2 3-16-16,-6-5 0 0,-9-4-48 0,-3-3 0 16,-2 2 0-16,-3-3 0 0,-3-3-192 0,-2-1 128 15,-3-1-128-15,-3-5 0 0,-5 0 0 0,-7-3-128 16,-7 0-16-16,-4-3 0 15,-4 0-2032-15,-6-3-416 0,-10 0-80 0,-7-8-9680 0</inkml:trace>
  <inkml:trace contextRef="#ctx0" brushRef="#br2" timeOffset="39019.98">21389 7874 33167 0,'4'-18'2944'0,"1"9"-2352"0,1 1-464 0,7 7-128 15,6 6 384-15,8 8 48 0,9 5 16 0,2 1 0 0,5 4-320 16,5 5-128-16,3 0 0 0,6 6 128 15,8 8 224-15,9 1 32 0,7 4 16 0,3-1 0 16,-1 1-192-16,4 4-32 0,6-3-16 0,4 4 0 0,4 3-32 0,-1-4-128 16,-4-3 192-16,5 3-64 0,3 1 0 0,1-1 0 15,0-3 0-15,-4 2 0 0,2-1-128 0,3 1 0 16,2 1 144-16,-4-1-144 0,-6-3 0 0,0 3 0 16,0-4 0-16,-3 2 128 0,-2-1-128 15,-11-5-128-15,-9-3 128 0,-7-2-192 16,-6-2-592-16,-8-4-128 0,-8-3-32 0,-7 0 0 15,-9-2-2576-15,-10-3-528 0,-12-6-112 0,-10-8 0 16</inkml:trace>
  <inkml:trace contextRef="#ctx0" brushRef="#br2" timeOffset="39365.49">20412 8701 16575 0,'-3'-10'1472'0,"3"10"-1168"0,0-9-304 0,0 9 0 16,0 0 4432-16,15 10 832 0,6 5 176 0,7 6 16 15,6 4-4240-15,5 6-864 0,5-2-160 0,8 7-48 16,8 6 304-16,8 1 64 0,7 5 16 0,7 0 0 15,5-2-176-15,5 6-32 0,3 5-16 0,7-1 0 16,6 2-304-16,1-3 160 0,-2 0-160 0,1 1 128 0,3 5-128 16,-2-1 0-16,-1-4 0 0,-3-2 128 0,-2 1-128 15,2-2 0-15,1-2-192 0,-8-5 192 0,-6 0-368 0,-3-3 48 16,0 0 16-16,-4-3 0 16,-4-4-80-16,-6 0-32 0,-5 0 0 0,-10-2 0 15,-5-6-448-15,-8 2-96 0,-8 2 0 0,-6-3-9472 16,-8-4-1904-16</inkml:trace>
  <inkml:trace contextRef="#ctx0" brushRef="#br2" timeOffset="39736.24">19934 10135 26719 0,'-1'-10'2368'0,"2"-2"-1888"0,1 6-480 0,-2 6 0 16,14-1 3136-16,7 4 512 0,5 9 128 0,7 1 0 16,6 6-3008-16,8 7-624 0,10 7-144 0,14 6 0 15,12 0 320-15,8 3 48 0,7 4 0 0,9 6 0 16,3 1-128-16,9 2-32 0,3 5 0 0,1 3 0 0,1-1-208 15,4 2 0-15,1-3 0 0,2 4 0 0,1 1 0 16,-1-4 0-16,-1-2 0 0,-3 0-160 0,-2-3-48 16,-2-1-16-16,0-3 0 0,-10-2 0 15,-7-1 32-15,-3-6 16 0,-4 2 0 0,-6-7 0 16,-7-4-272-16,-8-4-48 0,-5-3-16 16,-8 0 0-16,-5-7-1184 0,-7-5-240 15,-9-3-48-15,-8-6-8352 0,-10 0-1664 0</inkml:trace>
  <inkml:trace contextRef="#ctx0" brushRef="#br2" timeOffset="40070.11">18692 11128 35007 0,'-10'-9'3120'0,"10"9"-2496"0,0 0-496 0,0 0-128 16,0 0 960-16,15 10 192 0,7 6 16 0,7 2 16 16,8 8-1184-16,8 2-144 0,10 3-80 0,5 2-16 15,7 0 592-15,9 7 112 0,7 1 32 0,10-1 0 16,7 3-208-16,6 1-32 0,2 1-16 0,5 1 0 15,8 0-240-15,0 0 176 0,-3 2-176 0,4 2 160 0,4-3-160 16,-3 0 0-16,-4 2 0 0,1-2-176 16,-1 2-432-16,-2-2-96 0,-6-6 0 15,-8 3-16-15,-7 1-1440 0,0-1-272 0,-1-1-64 0,-6-5-12128 16</inkml:trace>
  <inkml:trace contextRef="#ctx0" brushRef="#br2" timeOffset="42153.09">31121 12486 17903 0,'0'0'784'0,"-3"-11"176"0,0 1-768 0,1-3-192 0,1 3 0 0,0 1 0 16,1 9 144-16,-1-9-16 0,1 9 0 0,0-9 0 16,0 9 672-16,0 0 128 0,0 0 32 0,0 0 0 0,0 0-32 0,0 0 0 15,0 0 0-15,11 0 0 0,3 3-448 0,0 1-96 16,5 2 0-16,4 2-16 0,4 4 16 0,3-2 0 16,4 1 0-16,5 0 0 0,2-3-48 0,3 3 0 15,-1 1 0-15,0-1 0 0,-1-2 0 0,-3 2 0 16,-3 3 0-16,-3-1 0 0,-1 0-80 0,-3 1-32 15,-3 2 0-15,-4 2 0 0,-1-1-224 0,-3 3 144 16,-4 3-144-16,-3 2 128 0,-3-3-128 0,-3 3 0 16,-4 4 0-16,-2 6 128 0,-4 0 0 0,-6 2-128 15,1 1 192-15,-2 3-64 0,-4 4-128 0,0-2 0 16,-2 0 144-16,0-4-144 0,0 1 0 0,1-1 128 16,1-2-128-16,0-4 0 0,1-2 0 0,-1-5 128 0,1 2-128 15,1-5 0-15,-1-4 0 0,3-2 0 16,0-5 0-16,0 1 0 15,1-5-544-15,-1-4-80 0,0-7-16 0,3-2-8496 0,1-5-1696 0</inkml:trace>
  <inkml:trace contextRef="#ctx0" brushRef="#br2" timeOffset="42450.18">32245 12460 35007 0,'0'0'1552'0,"3"-9"320"0,-1 0-1488 0,-2 9-384 0,0 0 0 0,0 0 0 0,0 0 128 0,1 16-128 16,0 2 128-16,-2 6-128 0,-3 3 0 0,0 9-160 16,-5 8 16-16,1-1 0 0,-6 6 144 0,1 1 0 15,0 5 0-15,0 0-128 0,1-4 128 0,2-3 0 16,1 0 0-16,1 1 0 0,5-6 0 15,2-3 0-15,2-5 0 0,2-2 128 0,3-4-128 0,1-5 128 16,-2 2-128-16,5-6 128 0,1-4-320 0,1-3-48 16,-1-3-16-16,2 2 0 15,1-6-528-15,-5-3-112 0,4-3-32 0,1-3 0 16,1-1-2112-16,0-5-416 0</inkml:trace>
  <inkml:trace contextRef="#ctx0" brushRef="#br2" timeOffset="42621.55">31773 13013 34783 0,'3'-13'1536'0,"2"3"320"0,1-2-1472 0,7 3-384 0,6 2 0 0,6-3 0 15,4 3 352-15,8 0 0 0,5 2 0 0,4-2 0 16,4 0-80-16,-1 3-16 0,2-1 0 0,-22 1 0 16,7 0-256-16,6 0-144 0,4 0 16 0,2-3 0 31,5-1-2224-31,-1-1-432 0</inkml:trace>
  <inkml:trace contextRef="#ctx0" brushRef="#br2" timeOffset="43446.77">24500 7442 27647 0,'3'-22'2448'0,"5"-5"-1952"15,4-3-496-15,5 2 0 16,7-3-640-16,2-2-208 0,1-2-48 0,-1-2-16 0,4-4 688 0,-3 2 224 15,-1-3 0-15,-2-2-160 0,-2-3 352 0,-1-1 80 0,1-5 16 0,0 4 0 16,-1 4-128-16,-1 1-32 16,0 0 0-16,-3 5 0 0,1 2-128 0,0 5 192 0,-2 7-192 15,0 5 192-15,-4-1-16 0,0 6 0 0,-2 2 0 16,-1 5 0-16,-1 1 48 0,-1 2 16 0,-7 5 0 0,10 0 0 16,-1 3-112-16,0 6 0 0,-1 0-128 0,-1 4 192 15,1 3-192-15,-2 3 128 0,2 2-128 0,1 8 0 16,-1 2 192-16,-1 4-64 0,-2 2-128 0,2 5 192 15,-1 0-192-15,0 2 0 0,-1-3 0 0,2 0 0 16,2-2 0-16,0-2 0 0,1-3 0 0,0-2 0 16,0 0-176-16,3-5 32 0,1-1 0 0,0-3 0 31,-2-3-1616-31,0-3-320 0</inkml:trace>
  <inkml:trace contextRef="#ctx0" brushRef="#br2" timeOffset="44085.65">24671 5624 24879 0,'-10'-12'2208'0,"1"4"-1760"15,0-1-448-15,2 4 0 0,-1 2 352 0,8 3-16 0,0 0 0 0,0 0 0 16,-6 8-160-16,1 2-48 0,1 4 0 0,-1 1 0 16,2 7 80-16,1 1 16 0,-1 3 0 0,1 2 0 15,-2 4 32-15,0 4 0 0,4 2 0 0,0-3 0 16,0 0-256-16,4-2 128 0,0-7-128 0,2-2 0 15,3-6 0-15,2-6 0 0,3-2 0 0,3-6 0 16,2-2 128-16,2-4-128 0,2-3 0 0,1-8 144 16,1-4 64-16,0-3 16 0,0-2 0 0,2-7 0 15,1 0 16-15,0-4 0 0,0-3 0 0,0 2 0 16,1 0-112-16,-2-2 0 0,2-1-128 0,-1 2 192 16,0-1-192-16,-4 6 128 0,-3 8-128 0,-2 4 0 0,-4 4 128 15,-2 8-128-15,-4 2 0 0,-9 4 144 16,0 0 32-16,8 15 0 0,-5 9 0 0,-6 6 0 15,-5 9-176-15,-3 2 0 0,-5 3 0 0,-3 7 0 0,-4 4 0 0,-3 4 0 16,-3 1 128-16,0 4-128 0,-2-2 0 0,2-2 0 16,-4-6 0-16,3-7 0 0,-2-6 0 15,0-4 208-15,2-1-48 0,-3-3-16 0,-4-3 352 0,0 1 64 16,-5-7 16-16,4-4 0 0,-2-6-192 0,6-2-16 16,5-6-16-16,5-2 0 0,3-4-144 0,5-3-16 15,3-1-16-15,5-7 0 0,5-2 80 0,5-2 0 16,10-5 16-16,7-1 0 0,11-4-272 0,12-3 128 15,8 1-128-15,7 1 0 0,1 1 0 0,7 5 0 0,1 1-192 16,7 4 48-16,4 3-96 0,2 7-16 16,0 4 0-16,0 3 0 0,-7 4 112 0,2 4 16 0,1 4 0 15,4 5 0 1,3 5-1376-16,-4 6-272 0,-9 3-48 0</inkml:trace>
  <inkml:trace contextRef="#ctx0" brushRef="#br2" timeOffset="45764.75">1410 10674 20783 0,'0'0'912'0,"0"-13"208"0,-3-2-896 0,4 2-224 0,3 2 0 0,1-2 0 0,2-1 128 0,0 1-128 16,-2 2 176-16,3-2-176 0,1 4 448 0,0-2 0 15,-3 4-16-15,2-3 0 0,-2 3-224 0,2-1-32 16,-8 8-16-16,9-6 0 0,-2-6-160 0,-7 12 0 15,0 0 0-15,0 0 0 0,0 0 0 0,12 4 0 16,-12-4 0-16,10 9 0 0,0-3 0 0,-4 6 0 16,0 3 0-16,-3 5 0 0,-1 6 0 0,-2 6 192 15,-2 3-32-15,1 7 0 0,-3 6-16 0,2 5 0 0,-1-1 0 16,2 5 0-16,0 5-16 0,-1-3 0 0,2-2 0 0,4-4 0 16,1-2 208-16,2-8 48 0,0-3 0 15,3-9 0-15,3-3 96 0,1-7 32 0,0-5 0 16,3-2 0-16,2-7 0 0,1-5 16 0,2-6 0 15,-2-3 0-15,2-6-96 0,3-9-32 0,3-8 0 0,0-4 0 16,2-6-64-16,1-6-16 0,-1-2 0 0,1-3 0 16,-1-3-64-16,0 1-32 0,-2 3 0 0,-2-1 0 15,-3-1 176-15,-1 6 48 0,-3 3 0 0,-1 2 0 16,-2 4-64-16,-3 2 0 0,0 0 0 0,-2 6 0 16,-2 5-176-16,-1 3-32 0,-3 5-16 0,-2 1 0 15,0 3-160-15,-3 12 0 0,0 0 0 0,0 0 0 16,6-9-1840-16,-6 9-288 15,8-3-64-15,-8 3-11904 0</inkml:trace>
  <inkml:trace contextRef="#ctx0" brushRef="#br2" timeOffset="46449.94">4054 9845 10127 0,'0'0'896'0,"3"-8"-704"0,1-2-192 0,1 3 0 0,0-5 1456 0,2 3 256 16,-1-2 48-16,2 1 16 0,1 1-1232 0,1-3-240 15,-1 2-48-15,-2-1-16 0,-2 3 192 0,1-2 32 16,-6 10 16-16,3-8 0 0,0-2 192 0,-3 10 32 16,1-6 16-16,-1 6 0 0,0 0-16 0,0 0-16 15,-9 0 0-15,-1 2 0 0,-4 3-448 0,-4 8-96 16,-5-3-16-16,1 8 0 0,-3 6-128 0,-1 0 0 0,-4 6 0 16,2-1 0-16,1 3 352 0,-1 5-16 0,-5 6 0 0,5 3 0 15,0 8 288-15,1 8 48 0,1 3 16 16,2 5 0-16,0 1-160 0,4 7-16 0,-1 1-16 0,6 5 0 15,1-1-240-15,5 4-64 0,3 1 0 0,5-1 0 16,3 1-192-16,8 0 0 0,3-4 0 0,7-2 0 16,5-2 0-16,6-3 0 0,5-1 0 0,8 1 0 15,6-3 0-15,9 1-192 0,5 0 16 0,15 6-8880 16,10 3-1776-16</inkml:trace>
  <inkml:trace contextRef="#ctx0" brushRef="#br2" timeOffset="53942.75">4488 10885 29663 0,'0'0'1312'0,"-3"-8"272"0,3 8-1264 0,0 0-320 0,8-10 0 0,5 5 0 0,2 2-176 0,6 1-80 16,3-2-32-16,4 0 0 0,2 2 480 0,5 0 112 15,2 1 16-15,1 0 0 0,-4 0-128 0,2-1-32 16,0 1 0-16,1 0 0 0,1 1-160 0,1 0 0 15,-3 0 144-15,3 0-144 0,1 0 0 0,-2 2-160 16,2 2 16-16,-2 0 0 16,-2 1-1440-16,-2 1-272 0,-2 1-64 0</inkml:trace>
  <inkml:trace contextRef="#ctx0" brushRef="#br2" timeOffset="54487.67">6982 10505 33983 0,'-11'-7'1504'0,"11"7"304"0,-10 0-1440 0,1 3-368 0,0 3 0 0,1 7 0 31,-1 6-352-31,0 4-144 0,-3 4-16 0,-7-4-16 0,-7 1 400 0,-3 2 128 0,-5 0 0 0,-4 2 0 16,-4-2 0-16,-4 2 0 0,-4 4 0 0,-2-5 0 16,-4 2-208-16,-1-3 64 0,-3-1 16 0,-5-1 0 15,-3 3 128-15,4-3-192 0,5-6 192 0,5-3-192 16,3-9 192-16,8-1 0 0,4-1 0 0,6-8 0 16,5-3 144-16,0-3-144 0,2-1 192 0,2-5-192 0,4-2 208 15,3-2-64-15,3-6-16 0,4 2 0 16,0 3-128-16,5-5 0 0,2 1 0 0,6 1 0 0,2-3 144 0,4 5-144 15,4 5 160-15,2-1-160 0,3 0 0 0,2 7 0 16,3 3 0-16,1 3 0 0,3 2 0 0,3 8 0 16,3 0 0-16,4 7-160 0,1-1 160 15,3 5-128-15,2 0 128 0,4 2-128 0,3 1 128 16,-1-1 0-16,0-2-144 0,-4 1 144 0,2-2-128 16,-2-3 128-16,-2-2-160 0,-1-3 160 0,1 2 0 0,2-2 0 15,1 0 0-15,1-3 0 0,0-4 0 0,-4-3 0 16,0 0 0-16,-4-4 0 0,0 1 0 0,-1-6 0 15,-1-1 0-15,-2-3 0 0,-3-9 0 0,-2 2 0 0,-3-4 0 16,-1 2 0-16,-4 1 0 0,-3-2 256 16,-3 2-48-16,-6-1-16 0,-6 4 144 0,-6 2 32 0,-4 3 0 0,-3-1 0 15,-2 1-64-15,-3 4-16 0,-4 5 0 0,-1 2 0 16,-5 1-288-16,-2 6 0 0,-3 6-208 0,-1 3 80 31,-1 5-1408-31,-5 1-288 0,1 1-48 0,-1 4-11424 0</inkml:trace>
  <inkml:trace contextRef="#ctx0" brushRef="#br2" timeOffset="54686.47">7542 10952 30527 0,'-2'13'1344'0,"2"1"288"0,2 7-1312 0,1 6-320 0,2 9 0 0,-1-1 0 0,-1 1 0 0,-3 2 144 15,-3 1-144-15,-4 1 0 0,-4-3 256 0,-2 0-64 16,-4-2-16-16,-5 2 0 0,-6 0-320 0,-7 0-64 16,-8 2-16-16,-4-3 0 15,-7-4-2416-15,3-4-496 0</inkml:trace>
  <inkml:trace contextRef="#ctx0" brushRef="#br2" timeOffset="55055.71">8623 10346 19343 0,'0'0'1728'0,"-7"-4"-1392"0,-6 0-336 0,-1 4 0 15,0 3 2880-15,0 4 512 0,-3 7 112 0,0 9 16 16,-2 9-3136-16,-3 7-640 0,-2 9-112 0,-4 4-16 15,-4 1 384-15,0 3 0 0,-1 6 0 0,3-1 0 16,1 2-128-16,3-2 128 0,5-6-128 0,1-2 128 16,4-9-288-16,6-3 32 0,5-12 0 0,5-4 0 15,2-7 80-15,6-8 32 0,3-1 0 0,7-6 0 16,6-6 528-16,5-6 128 0,5-2 0 0,2-4 16 16,4-2 176-16,-2-8 16 0,-1-3 16 0,1-7 0 0,0 0-32 15,-1-1 0-15,-3-1 0 0,-1 2 0 16,-2-5-48-16,-5 2-16 0,-3-2 0 0,-2 5 0 15,-5 6-384-15,-4-1-96 0,-5 3-16 0,-3 3 0 0,-6 5-144 16,-5 2 0-16,0 1 0 0,-5 3 0 16,-3 0-1104-16,-2 2-256 15,-2 4-48-15,2 2-9248 0,-4-1-1840 0</inkml:trace>
  <inkml:trace contextRef="#ctx0" brushRef="#br2" timeOffset="55461.48">8739 9787 24479 0,'0'0'1088'0,"0"0"208"0,11 0-1040 0,6 2-256 0,5 8 0 0,4-1 0 15,5 4 0-15,4 1-144 0,5 2 16 0,-1 9 0 16,-1 4 128-16,3 3 176 0,3 3-48 0,2 6 0 16,0 1-128-16,2 5 192 0,2-1-192 0,-1 4 192 15,2 3-64-15,-2 1 0 0,-2 0 0 0,-3 0 0 16,-1 2 256-16,-6-1 64 0,-4-2 0 0,-1 2 0 15,-7 0 240-15,-4-1 48 0,-6 0 16 0,-5 4 0 0,-6 1-16 16,-4-1 0-16,-8 3 0 0,-6-5 0 0,-6-3-208 0,-7-1-32 16,-6-1-16-16,-5-1 0 0,-2-2-32 0,-8-5 0 15,-5 1 0-15,-2-5 0 0,1-1-448 0,3-4 0 16,0-1 0-16,4-8-10448 16,3-6-2192-16</inkml:trace>
  <inkml:trace contextRef="#ctx0" brushRef="#br2" timeOffset="56105.28">10752 10271 27007 0,'0'0'1200'0,"0"0"240"0,0 0-1152 0,0 0-288 0,12 4 0 0,-1 5 0 16,5 2 144-16,-1 3-16 0,5 0-128 0,-1 6 192 15,7 7 0-15,3 2-16 0,4 6 0 0,1 0 0 16,4 1 208-16,-1 4 64 0,-1 6 0 0,-1 1 0 15,0 0-128-15,0 3-32 0,1 1 0 0,-2-2 0 16,-1-4-288-16,-1 1 0 0,-1-5 0 0,-2 0 0 16,-1-1 0-16,-4-5 0 0,-2-7-160 0,-3-4 160 31,-3-1-1664-31,-4-6-192 0,-5-6-64 0,0-2-9648 0</inkml:trace>
  <inkml:trace contextRef="#ctx0" brushRef="#br2" timeOffset="56356.77">11330 10149 35007 0,'-16'-8'1552'15,"5"6"320"-15,-6 2-1488 0,0 10-384 0,-3 10 0 0,0 12 0 0,-1 10 336 0,-4 5 0 16,-6 4 0-16,-5 3 0 0,-6 7-336 0,-4 4 0 16,-6 1 0-16,-1 0 0 0,-1 4 0 0,1-2 0 15,0-2 0-15,3-4 0 0,4-1 0 0,3-5 0 16,2-3-176-16,3-5 176 16,1-4-800-16,9-7-64 0,7-3-16 0,6-7-9232 0,2-4-1840 15</inkml:trace>
  <inkml:trace contextRef="#ctx0" brushRef="#br2" timeOffset="56740.63">12726 9822 24991 0,'-10'-12'1104'0,"1"6"240"0,-3 3-1088 0,-4 0-256 0,0 3 0 0,-2 3 0 0,-2 0 320 0,-3 3 16 15,-1 2 0-15,-4 3 0 0,-1 3 48 0,-1 5 0 16,1 3 0-16,-1 6 0 0,-2 6-176 0,0 4-16 15,-1 6-16-15,-1 8 0 0,-2 8-32 0,2 1 0 16,-1 4 0-16,1 5 0 0,-1 3 32 0,1 0 0 16,4-2 0-16,3-1 0 0,4-1-176 0,6-6 160 15,4-3-160-15,8-2 160 0,5-2-160 0,6-6 128 16,4-7-128-16,6-2 128 0,3-4-128 0,5-6 0 0,4-3 0 16,1-5 0-1,2 0-528-15,2-5-96 0,2-4-16 0,5-4-7808 16,3-9-1584-16</inkml:trace>
  <inkml:trace contextRef="#ctx0" brushRef="#br2" timeOffset="57224.3">13259 10122 26719 0,'-13'-5'2368'0,"1"3"-1888"0,-2 3-480 0,0 6 0 0,0 2 768 0,-2 7 64 16,-1 5 16-16,-4 8 0 0,-3 8-704 0,0 5-144 16,1 5 0-16,0 4 0 0,0 0 0 0,3 1 0 15,1-1 0-15,4 0 0 0,3-3 0 0,3-1 0 16,3-5 0-16,5-4 0 0,2-5 0 0,5-4 0 16,3-7 0-16,5-4 0 0,4-7 0 0,5-1 0 0,4-4 0 15,4-6 0-15,4-6 240 0,2-6 80 16,1-10 32-16,2-3 0 0,2-7 32 0,0-4 0 15,0 0 0-15,-2-4 0 0,-3-3 144 0,-4 2 48 16,-3 1 0-16,-4-2 0 0,-5-2 240 0,-4 4 48 0,-6 0 16 0,1 3 0 16,-6 3-432-16,-6 6-64 15,-3 1-32-15,-3 7 0 0,-3 2-352 0,-4 4-240 0,-2 4 48 16,-1 4 0 0,-2-1-1072-16,1 6-208 0,1 1-32 0,0 1-13920 0</inkml:trace>
  <inkml:trace contextRef="#ctx0" brushRef="#br2" timeOffset="57437.13">14290 10680 35247 0,'0'0'1552'0,"-5"13"336"0,-3 5-1504 0,1 6-384 0,-2 10 0 0,-1 3 0 0,-3 0 256 0,-2 5-32 15,-7 4 0-15,-2-2 0 0,-9 1-32 0,-2-2-16 16,-4 4 0-16,-3-4 0 0,-4 0-176 0,-3-1-192 16,-5 3 32-16,2-6 16 15,-1-6-2544-15,1-9-496 0,-8-2-96 0</inkml:trace>
  <inkml:trace contextRef="#ctx0" brushRef="#br2" timeOffset="57988.99">15401 10326 19343 0,'-8'-2'1728'0,"-1"5"-1392"0,-5 4-336 0,-2 5 0 16,-3 7 3072-16,-5 6 560 0,-6 3 96 0,-8 8 32 16,-7 3-3200-16,-5 1-560 0,0-5-272 0,0 0 16 15,-3-5 256-15,3-1 0 0,-1-2 0 0,-3-1 0 0,-2-7 0 0,-1-2 0 16,-2-4-160-16,4-3 160 0,4-2-144 16,1-7 144-16,6-2-192 0,6-5 192 0,3-3 640 0,8-4 224 15,2-5 48-15,8-1 16 16,4 0-1824-16,5-3-384 0,6-3-64 0,3 1 0 0,4-5 768 15,4 2 144-15,1-2 48 0,4 2 0 0,4-2 48 0,2 6 16 16,2 1 0-16,1 7 0 0,1 4 320 0,1 7 0 16,2 1 0-16,2 8 0 0,3 11 192 0,2 3 0 15,2 1 0-15,0 5 0 0,3 3-192 0,-1 4 0 16,-1 0 0-16,0-4 0 0,0-1 0 0,1-5 0 16,0-3 0-16,1 1 0 0,2-4 0 0,2-1 0 0,4-6 0 15,2-4 0-15,3-3 432 0,-2-9 48 16,-1-2 16-16,0-5 0 0,1-1 752 0,1-1 160 15,-3-4 16-15,-2 0 16 16,-4-4-1952-16,-4-3-384 0,-4 2-64 0,-7-4-32 0,-4-2 992 0,-10 2 288 16,-3-4 16-16,-8 5 0 0,-6 1 400 0,-4 3 64 15,-6-3 32-15,-8 4 0 0,-2-2-368 0,-7 5-80 0,-6 2-16 0,-5 8 0 16,-6 1-480-16,-4 8-112 16,-4 4 0-16,-4 8-16 15,-6 4-432-15,1 4-96 0,2 2-16 0,3 2-14288 0</inkml:trace>
  <inkml:trace contextRef="#ctx0" brushRef="#br2" timeOffset="58559.53">15698 9258 14735 0,'14'-20'1312'0,"-3"6"-1056"0,0-2-256 0,3 2 0 16,4 3 3728-16,5 6 688 0,3 2 144 0,2 6 32 15,2-1-3952-15,1 10-800 0,4 2-160 0,-1 9-16 16,5 2 336-16,-1 8 0 0,1 4 128 0,3 10-128 16,3 9 192-16,-1 1-64 0,-3 4 0 0,-2 9 0 0,-4 6 16 15,-2 4 0-15,-5 7 0 0,-2 4 0 0,-5 1 160 16,-3 6 16-16,-4-2 16 0,-8 7 0 0,-4 1 208 15,-7 5 32-15,-7-3 16 0,-7 4 0 0,-9 1 16 16,-15 10 0-16,-18 1 0 0,-15 8 0 0,-16 3-336 0,-17 10-64 16,-17 5-16-16,-20 10-11200 15,-18 14-2256-15</inkml:trace>
  <inkml:trace contextRef="#ctx0" brushRef="#br3" timeOffset="66283.5">20028 16811 21935 0,'-19'17'960'0,"5"-3"224"0,-1 0-944 0,-6 4-240 16,7 0 0-16,0 0 0 0,2-2 272 0,-1-2 16 0,5-2 0 0,-2-3 0 15,2 3 320-15,3-4 64 0,5-8 16 0,0 0 0 0,0 0 320 0,0 0 64 16,0 0 16-16,0 0 0 16,0 0-544-16,0 0-96 0,4-9-32 0,0-6 0 0,1-4-272 0,4-8-144 15,0-9 160-15,1-8-160 0,0-9 160 0,2-12-160 16,0-10 160-16,1-4-160 0,1-6 128 15,0-6-128-15,-1-5 0 0,-2-5 144 0,1-4-144 0,-1-2 0 16,2-2 0-16,-2-3 0 0,2-4 0 0,2 6 0 16,0 3 0-16,1 3 0 0,0 1 0 15,3 5 0-15,-1 5 0 0,4 2 0 0,2 0 0 0,-1 8 0 16,1 0 0-16,1 13 0 0,3 8-224 0,-1 7 32 16,-2 8 0-16,-3 8 0 0,-2 3 192 0,-2 6-144 15,-3 4 144-15,-2 3-128 0,-2 4 128 0,0 4 192 16,-2 1-32-16,-4 4-16 0,1 2-16 0,-6 8-128 15,0 0 192-15,10 0-64 0,-10 0-128 0,12 8 0 16,-2 4 0-16,0 8 0 0,0 6-160 0,2 5 160 16,-1 8 0-16,0 4-144 0,-2 8 144 0,1 5 0 15,1 9 0-15,-1 4 0 0,0 7 0 0,1 5 0 0,0 9 0 0,0 7 0 16,0 1 0-16,0 6 0 0,3 3 0 16,-2 5 0-16,1 3 0 0,0-3 0 15,-2-4 0-15,-1 0 0 0,-1-2 0 0,-2-7 0 0,3-5 144 0,-3-8-144 16,1-5 368-16,1-3-48 0,-1 1 0 15,2-8 0-15,-1-7-64 0,-2-6 0 0,1-9-16 0,0-5 0 16,0-8 80-16,0-8 32 0,1-5 0 0,-1-8 0 16,-2-8-48-16,2-1-16 0,0-6 0 0,1-4 0 15,-1-3-32-15,1-8 0 0,1-8 0 0,-1-10 0 16,0-10-64-16,-2-9-32 0,1-10 0 0,-2-4 0 16,3-4-160-16,0-4 160 0,4-2-160 0,0-8 160 0,2-7-160 15,0 0 0-15,3-1 0 0,0 1 0 16,1-4 0-16,1 1 0 0,2-2 0 0,1 3 0 0,0 3 0 0,-1 4 0 15,4 3 0-15,-1 3 0 0,1-3-160 0,-2 7 160 16,0-1 0-16,1 7-144 0,2 2 0 0,0 0 0 16,-2-1 0-16,1 6 0 0,-2 0 0 0,-1 9 0 15,-2 4 0-15,0 8 0 0,-2 1 16 0,0 7 0 16,-3 4 0-16,1 5 0 0,-2 1 128 0,0 5 0 16,1 3-144-16,-4 7 144 0,0 1-128 0,0 4 128 15,1 3-160-15,0 6 160 0,0 5-304 0,-1 3 48 16,2 4 0-16,0 7 0 0,-1 7 96 0,0 9 32 15,3 6 0-15,1 11 0 0,-1 9 128 0,2 9 0 16,1 1-144-16,0 4 144 0,-1 4 0 0,-2 6 0 0,-2 6 0 16,0 0 0-16,2-2 0 0,-1 3 0 0,-6-2 0 15,2-2 0-15,-2 0 0 0,0-3 0 0,1-3 0 0,-1-2 128 16,0-8 48-16,1 2 0 0,0-4 0 16,2-4 0-16,-2-5-48 0,0-1 0 0,0-5 0 0,0-7 0 15,-1-6 32-15,3 0 0 0,-2-2 0 16,0-6 0-16,2-4-32 0,-2-5-128 0,0-3 192 0,-1-6-64 15,0-8-128-15,0-1 0 0,-2-5 144 0,3 0-144 16,-10-7 128-16,11-4-128 0,-1-3 128 0,0-3-128 16,0-8 192-16,0-8-16 0,0-9-16 0,1-5 0 15,-1-6 32-15,0-7 16 0,1-7 0 0,0-6 0 16,-3-9-80-16,1-4 0 0,-1-9-128 0,2-1 192 16,0-1-192-16,3-3 128 0,2-3-128 0,3 0 0 15,0-3 0-15,1 3 0 0,3 4 0 0,0-2 0 16,1-4 0-16,0 7 0 0,-1 4 0 0,-1 7 0 15,1 1 0-15,0 7-160 0,-1 2 160 0,1 9-192 0,-3 2 192 0,0 7-160 16,0 4 160-16,0 7-160 0,0 3 160 16,-2 5-160-16,1 3 160 0,-2 7-160 0,-2 1 16 0,0 4 0 15,1 7 0-15,-1 1 0 0,1 3-48 0,2 6 0 16,1 4 0-16,2 6 0 0,0 1 32 0,3 9 0 16,2 9 0-16,-3 7 0 0,0 9 160 0,2 10-208 15,-1 10 80-15,0 6 128 0,-3 5-144 0,2 6 144 16,1 4 0-16,-3 5 0 0,0 2-224 0,-1 2 64 15,-2-2 16-15,-2-5 0 0,1-3 144 0,-1 0 0 16,-6 0 0-16,0-7 0 0,-4-4 128 0,0-4 64 0,-1-5 16 16,-1-4 0-16,0-7 80 0,-1 1 16 0,1-6 0 15,0-7 0-15,-2-4-304 0,1-4 128 0,2-12-128 16,-3-3 0-16,2-5 224 0,1-4-64 16,-4-9-16-16,0 0 0 0,0 0-144 0,0 0 192 0,6-8-192 0,1-7 192 15,-1-3-192-15,1-11 160 0,1-9-160 0,1-6 160 16,2-6-32-16,2-6-128 0,0-7 192 0,2 0-64 15,0-7-128-15,1-5 0 0,0-4-160 0,1 3 160 16,-1 3-208-16,1-3 48 0,-2-4 16 0,-1 1 0 16,0-5-32-16,0 4 0 0,-1-1 0 0,-1 2 0 15,1-3 176-15,1 3 0 0,0-4-144 0,1 9 144 16,2 5 0-16,2 5-176 0,1 7 176 0,1 5-128 16,-2 5 128-16,0 2-192 0,0 6 192 0,-1 4-192 15,-2 6 192-15,1 4 144 0,-2 6-16 0,-1 1-128 16,-3 4 160-16,2 5-160 0,0-1 128 0,1 7-128 0,-3 6 0 0,2 2 128 15,1 4-128-15,1 5 0 0,0 5 0 16,2 6 128-16,2 11-128 0,-1 5 0 0,0 4 128 0,1 5-128 16,-3 5 128-16,1 7-128 0,0 9 144 0,1 7-144 15,1 0 160-15,-1 8-160 0,0-3 256 0,0 6-64 16,-3 4 0-16,-1-1 0 0,-3-1 160 0,1 2 32 16,-5 2 0-16,1 4 0 0,-3 3-112 0,-2-4-16 15,0 1 0-15,0-2 0 0,-3 3-256 0,0-4 160 16,-4-4-160-16,2-1 128 15,-2-5-960-15,0-1-208 0,1-6-48 0,0-5-10240 16,0-4-2048-16</inkml:trace>
  <inkml:trace contextRef="#ctx0" brushRef="#br3" timeOffset="68326.84">1652 13686 20783 0,'-17'-15'912'0,"6"7"208"0,-4-2-896 0,4 1-224 0,1-3 0 0,1-4 0 0,1 0 304 0,-1-1 16 16,0-2 0-16,2 0 0 0,5 1 384 0,0-1 64 15,-2 2 32-15,2-1 0 0,0 4-144 0,1 2-16 16,-2 1-16-16,1 3 0 0,2-3-96 0,-1 7-16 16,1 4 0-16,0 0 0 0,0 0-288 0,0 0-64 15,0 0-16-15,0 0 0 0,1 18-144 0,5 5 0 16,-2 6-160-16,1 10 160 0,-2 11 0 0,1 3 0 15,-2 4-128-15,3 7 128 0,-1 2 0 0,5 4 0 16,2 2 0-16,3-4-144 0,0-10 144 0,1-3 0 16,3-7 0-16,0-10 0 0,1-5 0 0,0-7 0 15,3-3 0-15,-1-8 128 0,4-2 320 0,-1-6 80 16,4-5 16-16,1-7 0 0,3-3 144 0,0-5 16 0,1-3 16 16,5-5 0-16,2-3-336 0,4-5-64 0,-5-5 0 0,0-6-16 15,0-2-176-15,-3-5-128 0,-3 0 144 0,0 0-144 16,-2-4 144-16,-6-1-144 0,1 0 128 0,-3 1-128 15,-4 0 224-15,-1 2-32 0,-3-1-16 0,-5 2 0 16,-1 5-176-16,-3 3 160 0,-1 7-160 0,0 3 160 16,-2 4-160-16,-3 5-144 0,-1 7 144 0,-3 2-208 31,1 2-1104-31,-3 6-224 0,-3 2-32 0,3 2-12768 0</inkml:trace>
  <inkml:trace contextRef="#ctx0" brushRef="#br3" timeOffset="68700.28">3876 12611 13823 0,'0'0'608'0,"-12"-4"128"0,-3-2-592 0,0 3-144 16,1 2 0-16,0 6 0 0,1 4 3504 0,0 4 656 15,1-3 144-15,-4 5 32 0,-1 3-3472 0,-5 3-688 16,-2 6-176-16,-4 1 0 0,-5 5 0 0,-2 7 0 16,-3 5 0-16,0 5 0 0,0 3 0 0,1 6 0 0,-1 7 144 0,1 5-144 15,2 4 0-15,0 1 0 16,6 1 0-16,2 3 128 0,3 0 64 0,3 2 0 0,3-7 16 0,5 2 0 15,4-1 192-15,5-2 48 0,4-2 0 0,5-6 0 16,6-6-96-16,4-5-16 0,4-7 0 0,5-4 0 16,4-3-176-16,6-3-32 0,7-5-128 15,9-2 192 1,7-3-1088-16,9-5-208 0,10-3-48 0,0-4-12640 0</inkml:trace>
  <inkml:trace contextRef="#ctx0" brushRef="#br3" timeOffset="69401.4">4122 13681 14735 0,'-24'-14'1312'0,"9"7"-1056"0,-3-5-256 0,2 3 0 0,3 3 3440 0,3 3 624 16,2 2 128-16,8 1 32 0,0 0-2944 0,0 0-592 15,0 0-112-15,0 0-32 0,0 0-160 0,0 0-48 16,13 3 0-16,5 0 0 0,2 5-336 0,3-2 0 16,2 1 0-16,3 2 0 0,4-3 0 0,0 3 128 0,1-5-128 15,0-3 0-15,0-1-176 0,2 3-96 0,2 0-32 0,0 1 0 31,0-6-432-31,0-1-96 0,0 3 0 0,0 0-16 16,-2 0-1536-16,0 1-304 0</inkml:trace>
  <inkml:trace contextRef="#ctx0" brushRef="#br3" timeOffset="69936.14">5991 13369 23615 0,'0'0'1040'0,"0"0"224"0,4 13-1008 0,-2 4-256 0,2 1 0 0,-1 3 0 0,0 5 0 0,-3 1 0 16,-3 3 0-16,-4-1 0 0,-3 2 0 15,-4 1 128-15,-4-2-128 0,-5 2 0 0,-3 0 288 0,-4-1-32 16,-1 1-16-16,-6-4 0 0,-6 0 160 0,2-5 48 15,-1-1 0-15,1-3 0 0,-1-3 128 0,4-3 48 16,0-4 0-16,2-4 0 0,2-4-176 0,2-3-16 16,2-5-16-16,2-2 0 0,2-5-16 0,1-2 0 15,0-3 0-15,2-3 0 0,5 2-48 0,3-6-16 16,3 1 0-16,6 1 0 0,3-5-336 0,6 1 0 16,2 0 0-16,4-2 0 0,2 5-256 0,2-2 48 15,4 6 0-15,0 2 0 0,1 2 80 0,2 8 128 0,2 0-208 16,1 7 80-16,1 4-32 0,3 3 0 0,1 4 0 15,2 4 0-15,2 6-80 0,0 1-16 16,1 1 0-16,1 0 0 0,3 1 256 0,0-3-192 0,-1 1 192 0,-1-6-192 16,1 0 192-16,-3-1 0 15,-3-7 0-15,2 1 0 0,1-2 0 0,0-5 0 0,-1-3 0 0,0-3 0 16,-1-2 256-16,3-1 0 0,-1-1 0 0,1-5 0 16,-1-4 0-16,1-1 0 0,-3-6 0 15,-2 1 0-15,-4 1 0 0,-2-3-16 0,-5 4 0 0,-4 1 0 16,-5 0 16-16,-4 4 0 0,-2 1 0 15,-5 3 0-15,-1 0 80 0,-4 2 32 0,-2 3 0 0,-1 1 0 16,-3 3-368-16,-3 5 0 0,-3 0 0 0,-3 4 0 31,-2 5-1216-31,-3-2-320 0,-3 5-64 0,2-2-7680 0,1 3-1520 0</inkml:trace>
  <inkml:trace contextRef="#ctx0" brushRef="#br3" timeOffset="70148.08">7036 13822 2751 0,'7'21'256'0,"-3"-7"-256"16,-1 0 0-16,0 8 0 0,-1 4 6016 0,0 7 1168 16,1 5 240-16,-2 3 32 0,-5 2-5856 0,-5-1-1152 15,-3 4-256-15,-9-3-32 0,-4 4 64 0,-3-3 16 16,-3 2 0-16,-3-6 0 15,-8-2-688-15,0-4-144 0,-2-1-32 0,1-8-12560 0</inkml:trace>
  <inkml:trace contextRef="#ctx0" brushRef="#br3" timeOffset="70500.19">7872 13436 25791 0,'-11'1'1152'0,"0"7"224"0,-1 2-1104 0,-2 9-272 0,-1 9 0 0,-3 8 0 0,-3 3 1056 0,0 3 160 16,3 5 16-16,0-3 16 16,4 5-1024-16,1 0-224 0,3 1 0 0,1-3 0 15,2-1-144-15,6-8 0 0,2-8 0 0,5-6 0 16,3-3-368-1,4-9-64-15,2-9 0 0,7-6-16 0,6-5 592 0,6-8 0 0,2-9 0 0,3-6 0 0,0-2 320 0,1-7 16 16,-2-2 16-16,-1 1 0 0,-2-1 144 0,0 1 16 16,-5 0 16-16,-2-4 0 15,-4 2 496-15,-2-2 112 0,-6 2 16 0,-3 2 0 0,-5 2-320 0,-4 2-64 16,-6 7-16-16,-2 0 0 0,-4 5-512 0,-3 3-112 16,-1 6 0-16,-2 4-128 15,-4 1-848-15,-2 6-288 0,-1 2-48 0,0 5-9392 16,-4 0-1888-16</inkml:trace>
  <inkml:trace contextRef="#ctx0" brushRef="#br3" timeOffset="70816.37">8481 12525 29599 0,'0'0'1312'0,"0"0"272"0,14 2-1264 0,2 7-320 0,4 1 0 0,1 7 0 15,3 2 0-15,2 7 128 0,0 2-128 0,4 7 0 16,1 2 272-16,5 4-48 0,2 5-16 0,3 5 0 16,1 1 0-16,0 5 0 0,-2 6 0 0,-1-1 0 15,-9 4-208-15,-2 3 144 0,-3 3-144 0,-4-1 128 0,-6-1-128 16,-4-2 192-16,-5-1-192 0,-4-3 192 0,-4-6 160 15,-5-1 32-15,-4-2 16 0,-3-3 0 0,-3-4 240 0,-3-3 64 16,-4-2 0-16,-2-5 0 0,-5-1-368 0,0-3-64 16,2-1-16-16,1-9 0 15,2-2-1264-15,6-7-256 0,0-2-48 16,2-12-13696-16</inkml:trace>
  <inkml:trace contextRef="#ctx0" brushRef="#br3" timeOffset="71082.62">10008 13163 31327 0,'0'0'2784'0,"0"0"-2224"0,0 0-560 16,3 16 0-16,2 4 1088 0,3 6 96 0,0 7 32 0,2 5 0 15,1 5-1216-15,2-1-144 0,1 0-80 0,1 3-16 16,1 3 240-16,1 2 0 0,0-3 0 0,-1-3-144 31,2 2-384-31,-1-3-80 0,-2 0-16 0,0-6 0 0,-1-1-496 16,-2-8-96-16,0-5-32 0,0-6 0 0,-1-5-1712 16,1-3-352-16</inkml:trace>
  <inkml:trace contextRef="#ctx0" brushRef="#br3" timeOffset="71319.9">10300 13151 32255 0,'-19'-4'2864'0,"-5"4"-2288"15,-3 7-576-15,-1 8 0 0,-1 8 1472 0,0 7 192 16,1 6 48-16,-4 6 0 0,-2 5-1392 0,-3 2-320 15,-1 2 0-15,-2 4 0 0,-1 2 0 0,5 2 0 16,-3-2 0-16,1 0 0 0,0-1-304 0,1-1-32 16,0-3-16-16,4-4 0 15,2-1-832-15,4-5-160 0,5-3-48 0,6-11 0 16,6-6-2016-16,6-7-416 0</inkml:trace>
  <inkml:trace contextRef="#ctx0" brushRef="#br3" timeOffset="71672.39">11347 12625 34495 0,'0'0'1536'16,"-11"-1"304"-16,-2 1-1472 0,-1 10-368 0,-2 10 0 0,-2 8 0 0,-4 5 176 0,2 8-48 15,-4 7 0-15,-2 7 0 0,-3 1-128 0,0 10 0 16,-4 2 0-16,-3 9 0 0,-3-5 0 0,-3 4 0 16,0 6 0-16,4-2 0 0,5 0-176 0,2-4 176 15,6-5-128-15,6-2 128 0,2-8-176 0,8-5 176 16,3-6-208-16,3-7 80 0,9-3-192 0,1-4-48 15,5-5 0-15,3-4 0 16,4-6-128-16,4-2-16 0,5-3-16 0,4-5 0 16,7-10-1584-16,4-10-304 0,27-11-64 0,-4-13-16 0</inkml:trace>
  <inkml:trace contextRef="#ctx0" brushRef="#br3" timeOffset="74718.42">11546 13478 23951 0,'-12'-10'2128'0,"6"5"-1696"0,-3-2-432 0,3 2 0 0,6 5 1264 0,0 0 160 16,0 0 48-16,0 0 0 0,0 0-784 0,0 0-160 15,0 0-16-15,0 0-16 0,0 0-176 0,11 0-48 16,3-2 0-16,3 0 0 0,0 2 80 0,2 0 16 15,0-1 0-15,4-3 0 0,-1 4-32 0,2 0 0 16,3 3 0-16,1-2 0 0,0 0-112 0,1 2-32 16,1-1 0-16,1 2 0 0,1 3-192 0,-2-1 0 15,3 0 0-15,-2 4 0 0,-1-6-192 0,-3 1-144 16,-3 2-32-16,-2-3 0 16,-4 1-2320-16,-1-2-448 0</inkml:trace>
  <inkml:trace contextRef="#ctx0" brushRef="#br3" timeOffset="75211.92">12888 13327 23951 0,'0'0'2128'0,"0"0"-1696"0,0 0-432 0,0 0 0 15,0 0 2000-15,0 0 320 0,11 7 64 0,-6 3 16 16,1 6-1904-16,-3-2-496 0,-1 0 128 0,-2 3-128 15,-3 6 0-15,-2-1 0 0,-3 1 144 0,-4 3-144 16,-4 1 0-16,-1 2-288 0,-6-2 48 0,-1 0 16 16,-3-4 64-16,-1 1 16 0,-1-3 0 0,-4-2 0 0,-5-6 144 15,1-1 128-15,1-2-128 0,2-5 176 0,2-4 240 0,5-2 48 16,4-7 16-16,6-1 0 0,3-1 32 16,2-1 16-16,2-6 0 0,5-3 0 0,2-6-176 0,5 1-32 15,1-7-16-15,5-1 0 0,2-1-304 0,5 3 0 16,5 0-128-16,2-1 128 0,4 4-240 0,2 4 48 15,1 3 16-15,2 2 0 0,0 3 176 0,1 4-192 16,-3 5 192-16,2 4-192 0,-2 3 192 0,2 4 0 16,0 4 0-16,-1 3-128 0,-2 4 128 0,0 3-128 15,0 1 128-15,-1 0-128 0,1-2 128 0,-2 1 0 16,2-3-144-16,0-4 144 0,-4-1 0 0,1 1 0 16,1-5 0-16,-2-4 0 0,-2 0 320 0,-2-2 0 15,0-4-16-15,-1-1 0 0,-1-5 80 0,-4 1 32 16,1-3 0-16,-2-2 0 0,-3 0-96 0,-1 0 0 0,-3-2-16 15,0-2 0-15,-4-4-80 0,-3 3-16 0,-3 2 0 0,-2 0 0 16,-3 4-80-16,-3 1-128 0,-3 3 176 0,-3 0-176 16,-2 5 0-16,-5 1 0 0,-5 3-160 15,-5 3 160 1,-6 1-752-16,2 2-16 0,-3 2-16 0,5-1 0 16,4 2-1840-16,6-2-352 0</inkml:trace>
  <inkml:trace contextRef="#ctx0" brushRef="#br3" timeOffset="75435.89">13573 13463 22287 0,'32'7'976'0,"-11"3"224"0,4 1-960 0,1 1-240 0,4-2 0 16,0 4 0-16,-1 2 1216 0,1 1 192 0,-3 1 32 0,1 0 16 16,-1 1-448-16,-3 3-96 0,-3 1-16 0,-4-1 0 15,-1 3-416-15,-6 0-96 0,-4-1 0 0,-5 4-16 0,-4 0-176 0,-8 4-16 16,-5 0-16-16,-6-3 0 0,-4 0-160 0,-6-2 160 15,-1 2-160-15,-5-1 160 0,-2-4-288 0,-2 2-64 16,0-5-16-16,3-7 0 31,7-4-1408-31,4-6-288 0,4-4-48 0</inkml:trace>
  <inkml:trace contextRef="#ctx0" brushRef="#br3" timeOffset="75810.93">14954 13100 29487 0,'0'0'1296'0,"0"0"288"0,-7-11-1264 0,0 3-320 15,7 8 0-15,-12 4 0 0,-1 4 1184 0,-2 2 176 0,-3 5 48 0,1 5 0 16,-4 8-1216-16,-3 5-192 0,-1-1 0 0,-5 6-192 15,1 4 192-15,0 7 0 0,-2-2 0 0,2 3-128 16,1 3 0-16,5 0 0 0,4-1 0 0,5-7 0 16,5-9 128-16,6-5-160 0,3-3 160 0,5-8-160 15,2-2 368-15,7-3 80 0,5-5 16 0,4-2 0 0,1-8 384 16,4-1 80-16,3-7 0 0,2-2 16 0,1-7-112 16,2-2-32-16,1-6 0 0,0-2 0 0,-1-3-256 15,0-2-64-15,-2-1-16 0,-2-1 0 0,-3-1-112 16,-2 0 0-16,-2-1-16 0,-7 1 0 0,-3-1-176 0,-4 2 160 15,-8-1-160-15,-4 5 160 0,-8 4-160 0,-3 1-272 16,-6 3 64-16,-3 3 16 16,-3 3-480-16,-2 4-96 15,-5 1 0-15,-1 7-10880 0,2 4-2176 0</inkml:trace>
  <inkml:trace contextRef="#ctx0" brushRef="#br3" timeOffset="76393.11">15419 12644 13823 0,'0'0'608'0,"10"-1"128"0,0 1-592 0,3 4-144 0,2-2 0 0,4 3 0 0,5 5 2640 0,3 3 496 16,3 1 112-16,6 4 16 0,3 0-1952 0,5 3-384 16,3 3-80-16,-2 7-16 0,0 3-128 0,-1 3-48 15,-3 2 0-15,-1 1 0 0,-4 7-80 0,-3-1 0 16,-2 3-16-16,-3 2 0 0,-4-3 16 0,-4 3 0 0,-2 3 0 15,-5 0 0-15,-5 3 48 0,-5-1 16 0,-3 0 0 16,-2 0 0-16,-5 0-64 0,-7 0-16 16,-2 0 0-16,-7-3 0 0,-5 0 0 0,-5-3 0 0,-4 0 0 15,-3-3 0-15,-5-3 80 0,-2 2 32 0,-3-5 0 0,0-3 0 16,-1-4-96-16,2 1 0 0,4-9-16 0,1 2 0 16,2-2-320-16,1-1-64 0,0-5-16 0,3-2 0 15,3-2-160-15,0-6 0 0,-3-1 0 0,5-6-176 31,-2 0-1056-31,4-4-224 0,0-2-32 0,3-2-11280 0,3-6-2256 0</inkml:trace>
  <inkml:trace contextRef="#ctx0" brushRef="#br4" timeOffset="82075.4">26901 13877 25167 0,'-5'-23'1104'0,"1"10"240"0,-2-2-1072 0,0 0-272 0,1 1 0 0,0 4 0 16,1-2 416-16,1 5 32 0,-1-4 0 0,4 11 0 15,-3-7 32-15,1-3 16 0,-2 2 0 0,4 8 0 16,-4-10-240-16,4 10-64 0,-5-5 0 0,5 5 0 15,0 0-192-15,0 0 0 0,0 0 0 0,0 0 0 16,0 0 0-16,0 0 0 0,0 0 0 0,0 0 0 16,0 0 0-16,0 0 0 0,0 0 0 0,12 9 0 15,1-2 0-15,9-3 128 0,6 0 0 0,8-2 16 16,11 1 720-16,10 2 144 0,9-1 16 0,9-3 16 16,8 2-112-16,6-1-32 0,5 1 0 0,7 1 0 15,9-3-576-15,-1-1-112 0,0-1-16 0,3-3-16 0,8-1-176 16,-2 0 0-16,0-4 0 0,2 1 0 0,2-1 0 0,3 0 0 15,4-2 0-15,2 3 0 0,1-1 0 0,-5 2-256 16,-6 0 64-16,-7-2 16 0,-6 6 176 0,-2 0-192 16,-3 3 192-16,-8 3-192 0,-10-1 192 0,-6 3 0 15,-8 4 0-15,-7-1 0 0,-8 3 0 0,-5-1 0 16,-4 1-144-16,-8 1 144 0,-7 0-176 0,-8 0 48 16,-8 2 0-16,-4 2 0 0,-6-1 128 0,-5 0-208 0,-3 2 80 15,-7 1 128-15,-7 1-224 0,-6 0 80 16,-6-2 16-16,-4 1 0 0,-3 0 128 0,-6-1-208 15,-4 2 80-15,-3-2 128 0,-4 0-144 0,-4-1 144 0,-6 4 0 0,-7-3 0 16,-6-1 0-16,-2 0 0 0,-3 1 0 0,-2-1 0 16,0 2 0-16,-6 0 0 0,-6-4 128 15,4 2-128-15,-2 3 256 0,-2 0-32 0,-3 0-16 0,-3 3 0 16,-6-2-48-16,2 5-16 0,2-1 0 0,-7 1 0 16,0 2-144-16,2-3 0 0,7 1 0 0,1 0 0 15,3 4 0-15,-2-1 0 0,-1 2 0 0,6 1 0 16,6-2 0-16,5 3 0 0,5 0 0 0,3-6 0 15,3 2 0-15,7-6 0 0,7-1 0 0,8 0 0 16,7-2 0-16,6 1-176 0,7-1 176 0,5-1-128 16,3-4-64-16,6 0-16 0,5-1 0 0,5-1 0 15,2 0 48-15,6-1 16 0,2-1 0 0,4 1 0 16,3 0 144-16,4-2 0 0,4 2 0 0,7-3-128 0,5 0 128 16,7-2 0-16,8 2 0 0,10-1 0 0,9-3 144 15,4-1 16-15,5-2 0 0,5 4 0 0,5 1 64 16,9 1 16-16,7 3 0 0,2-1 0 0,0 1-96 15,6 5-16-15,7-3 0 0,-1 0 0 0,-4 1-128 0,3 0 0 16,5-2 0-16,-5 3 128 0,0 3-128 0,-4-3 0 16,-1-2 0-16,0 2 0 0,1 0 0 0,-6 0 0 15,-6-6 0-15,-4 3 0 0,-1 0 0 0,-3 0 0 16,-4-1 0-16,-6-1 0 0,-5 2 0 0,-6 1 0 16,-7 1 0-16,-2 1 0 0,-5-4 0 0,-4 2 0 15,-3 1 0-15,-9-3 0 0,-6 3-240 0,-6 0 80 16,-5-4 16-16,-7 1 0 0,-5-1 144 0,-10-9-160 15,0 10 160-15,-5 1-160 0,-8-3 160 0,-12 2 0 0,-8-3 0 16,-5-1 0-16,-7 1 0 0,-6-3 0 0,-6 0 160 0,-4 4-160 16,-6-2 128-16,-6 3-128 0,-8 0 0 0,-3-1 0 15,-4-1 144-15,1 1-144 0,-1 4 128 0,-7 0-128 16,-10-4 176-16,1 2-48 0,2-3-128 0,-2 6 192 16,-4 2 0-16,-2-5 0 0,-4 1 0 0,5-1 0 15,4 6-64-15,-2 1 0 0,-1-3-128 0,2 4 192 16,10-1-192-16,4 2 0 0,6 2 0 0,2 2 0 15,1 0 0-15,8-2 144 0,2 0-144 0,6 0 128 16,6 3-128-16,6-2 128 0,2-3-128 0,5-1 128 16,1 1-128-16,5-1 0 0,5-2 0 0,3-2 0 15,5-2 0-15,7 0-224 0,7 0 48 0,5-2 16 16,3-1 160-16,5-3-128 0,2-6 128 0,5 12-128 16,2-5 128-16,9 2 0 0,5-3 0 0,9-2 0 15,5 4 208-15,7-2-16 0,3-2-16 0,4 1 0 0,5 2 80 0,4-1 32 16,6 1 0-16,8 2 0 0,8 5-96 0,4 0 0 15,1-3-16-15,7 1 0 0,6 5-48 0,6-3-128 16,4-3 192-16,0 2-64 0,-1 2 32 0,7-3 0 16,3 0 0-16,-1 2 0 0,-4-1-32 0,-1-5 0 15,5 1 0-15,-7-3 0 0,-3 3 16 0,-3-2 0 16,-1-4 0-16,-2 1 0 0,0-2-16 0,-7 2-128 16,-4-1 192-16,-5-2-64 0,-3 0-128 0,-3 2 0 15,-3-1 0-15,-5 1 128 0,-4 2-128 0,-5 0 0 16,-6 0 0-16,-5 4 0 0,-2-1 0 0,-7 2 0 15,-4-3 0-15,-5 6 0 0,-3-3-240 0,-7 3 80 0,-4 0 16 16,-4-2 0-16,-4 3-192 0,-2-1-48 16,-7 0 0-16,-1-3 0 15,-1 2-576-15,-5-1-112 0,1 0-16 0,-2 0-16 16,-3-4-1840-16,-1-2-352 0</inkml:trace>
  <inkml:trace contextRef="#ctx0" brushRef="#br4" timeOffset="83733.39">2026 16042 27647 0,'-24'-17'1216'0,"10"11"256"0,-1-3-1168 0,3 5-304 16,2-1 0-16,4 1 0 0,6 4 608 0,0 0 64 15,0 0 16-15,0 0 0 0,0 0-688 0,2 13 0 16,1 2 0-16,1 3-176 0,1 1 176 0,-3 6 0 15,2 5-144-15,0 4 144 0,0 5 0 0,0 8 0 16,-4-1-144-16,1 9 144 0,-1 6 0 0,1 2 0 16,0 6 0-16,2 2 0 0,-1 2 128 0,2-4 0 0,1-1-128 0,3-6 192 15,2-2-64-15,0-8 0 16,1-9-128-16,-1-6 192 0,1-9 224 0,2-6 32 0,1-3 16 0,0-4 0 16,0-7 96-16,-1-1 16 0,-2-7 0 0,2-4 0 15,1-1-192-15,0-4-16 0,0-5-16 0,1-6 0 16,0-8-144-16,2-4-16 0,0-3-16 0,0-6 0 15,-1-1-32-15,0-2 0 16,-1-1 0-16,-2 1 0 0,-2 0 208 0,1 4 32 0,-6-2 16 0,0 2 0 16,1 4 128-16,-1 3 32 0,-1 5 0 0,-1 0 0 15,-2 5-304-15,2 2-48 0,-1 2-16 0,-1 3 0 16,-2 1-192-16,0 1 0 0,0 3 0 0,0 4-160 31,0 7-1120-31,0 0-240 0,0 0-32 0,0 0-9504 0,0 0-1888 0</inkml:trace>
  <inkml:trace contextRef="#ctx0" brushRef="#br4" timeOffset="84166.29">4502 15526 12895 0,'-17'-3'576'0,"3"0"112"0,-3-2-560 0,-1 2-128 0,0 0 0 0,2 3 0 16,1 1 3408-16,-2 2 656 0,3-2 128 15,-2 4 32-15,-2 0-3328 0,-1 4-640 0,-2 1-256 0,-3 6 176 16,-5 3-176-16,-3 2 0 0,-3 6 0 0,-5 1 0 16,-3 4 128-16,0 6-128 0,-2 5 0 0,2 8 128 15,-1 5 176-15,2 4 16 0,2 1 16 0,5 6 0 16,2 5 192-16,2 3 48 0,2 0 0 0,5 7 0 16,6-2-128-16,5 4 0 0,4 2-16 0,8 1 0 15,4-5-144-15,4 1-32 0,6-2 0 0,3-3 0 16,2-3 64-16,6-2 16 0,1 0 0 0,6-3 0 15,5-2-192-15,5 2-144 0,2-1 192 0,5-4-192 16,4 1-784-16,9-1-272 0,10-6-48 16,2-1-13744-16</inkml:trace>
  <inkml:trace contextRef="#ctx0" brushRef="#br4" timeOffset="88139.85">5304 16424 28223 0,'-15'-11'1248'0,"2"3"256"0,-4 2-1200 0,1 2-304 0,1 0 0 0,2 2 0 16,1 3 0-16,-1 4-256 0,-2 0 64 0,2 0 0 16,-2 5 192-16,0-1-192 0,-1 3 192 0,1 2-192 15,-2 3 192-15,5 2 0 0,-1-2-160 0,0 3 160 16,1 3 0-16,0 8-176 0,1 2 176 0,2 5-128 0,0 3 128 0,3 4 0 16,1 1 0-16,1 4 0 0,4 0 176 0,0-3-48 15,5 1 0-15,1-3 0 0,3-3 16 16,0-6 0-16,4-3 0 0,1-8 0 0,3-2 128 15,1-6 32-15,0-6 0 0,2-3 0 0,2-2 400 16,1-8 64-16,0-9 32 0,5-5 0 0,1-7-64 16,0-6-16-16,0-6 0 0,1-4 0 0,-5-2-272 0,-1-4-64 15,-1 1-16-15,-3-1 0 0,-2 3-96 0,-3 2-16 16,-3 1 0-16,-3 5 0 0,-4 3 160 0,-3 2 32 16,0 5 0-16,-4 1 0 0,-3 4-192 0,-2 2-48 15,0 3 0-15,-2 3 0 0,-2 1-384 0,0 1-80 16,-1 4 0-16,1 2-16 15,-1 1-1776-15,2 2-368 0,1 2-64 0</inkml:trace>
  <inkml:trace contextRef="#ctx0" brushRef="#br4" timeOffset="88367.12">6474 17100 21183 0,'0'0'1888'0,"-8"11"-1504"0,-3 0-384 0,2 11 0 15,1 6 4448-15,2 7 816 0,-2 6 176 0,-1 2 16 32,-3-2-4864-32,-6 2-976 0,-4 1-192 0,-4-2-32 0,-7 2 32 15,-3-2 0-15,-3-1 0 0,-1 1 0 0,2-5-2384 0,-1-6-480 16</inkml:trace>
  <inkml:trace contextRef="#ctx0" brushRef="#br4" timeOffset="88889.65">7774 16431 38351 0,'0'0'1696'0,"-9"3"352"0,-1 4-1632 0,1 8-416 0,2 7 0 0,-4 4 0 16,0 2-592-16,-4 5-208 0,-6 4-32 0,-3 1-16 0,-6 0 464 0,-6 4 80 0,-3-4 32 0,-6-1 0 31,-3-2-496-31,-5-1-112 0,-6-5-16 0,1-2 0 0,2-9 608 0,0-2 112 0,5-6 32 0,4-1 0 16,4-7 144-16,5-4 128 0,6-7-128 0,4 0 176 15,4-5 144-15,3-2 48 0,4-3 0 0,4 1 0 16,3-2-160-16,3-1-16 0,2 1-16 0,5 0 0 16,4 1-176-16,4 1-144 0,1 0 144 0,1 5-208 15,1 2 208-15,2 5 0 0,0 1-160 0,4 2 160 16,4 7-128-16,2 1 128 0,2 8-160 0,3-1 160 16,2 5-208-16,0 1 48 0,3-1 16 0,2 1 0 15,3-1 16-15,6-2 0 0,-1-1 0 0,3-6 0 0,-3-5 128 16,1 0 0-16,1-6 128 0,-1 0-128 0,1-4 256 15,-2-2 0-15,-1 0-16 0,3-3 0 0,0-2 16 16,1-4 16-16,0-4 0 0,-4-1 0 0,-4 2-272 16,-5-3 160-16,-5 0-160 0,-4 2 128 0,-5 0 128 0,-2-1 0 15,-6 4 16-15,-3 2 0 0,-4 0 320 0,-6 4 64 16,-3 1 16-16,-5 0 0 0,-1 2-288 0,-6-1-64 16,-3 4-16-16,-7 1 0 0,-7 2-304 0,-6 2-272 15,-5 0 48-15,0 2 16 16,2 2-480-16,1 1-80 0,1 4-32 15,4-2-9712-15,4-1-1952 0</inkml:trace>
  <inkml:trace contextRef="#ctx0" brushRef="#br4" timeOffset="89243.71">8457 15886 27647 0,'0'0'1216'0,"0"0"256"0,0 0-1168 0,5 14-304 0,5 8 0 0,4 6 0 16,5 5 912-16,4 4 128 0,2 1 32 0,3 3 0 15,2 1-816-15,1 3-256 0,2 4 160 0,4 3-160 16,0-1 240-16,0 1-48 0,-1-1 0 0,-1 1 0 0,1 2 144 16,-7 0 32-16,-2-1 0 0,-8-2 0 0,-3 0 32 0,-7-5 16 15,-4-1 0-15,-3 0 0 0,-6-1-80 16,-5-2-16-16,-5 2 0 0,-9-1 0 0,-9 4-320 0,-6-4 144 16,-5-1-144-16,-4 1 0 15,-4-3-1152-15,0-2-320 0,2-5-80 0,2-7-13136 0</inkml:trace>
  <inkml:trace contextRef="#ctx0" brushRef="#br4" timeOffset="89731.43">9776 16131 21183 0,'0'0'1888'0,"0"0"-1504"0,0 0-384 0,0 0 0 0,8 15 3184 0,3 5 560 16,5 6 112-16,3 5 32 0,2 4-3392 0,3 3-688 15,4 2-128-15,3 4-16 0,1 0 336 0,1 6 0 16,0 2 0-16,-2 1 128 0,-1 2-128 0,-1 0 0 15,0-2 0-15,-1 0 0 0,0 1 0 0,-2-3-224 16,-4-6 80-16,0 0 16 16,-3-6-400-16,-2-1-80 0,-3-3-16 0,-2-2 0 15,1-2-544-15,0-5-112 0,-2-5-32 0,-1-1-7200 16,-2-6-1456-16</inkml:trace>
  <inkml:trace contextRef="#ctx0" brushRef="#br4" timeOffset="89961.56">10569 16148 8287 0,'-11'0'736'0,"-4"3"-592"0,-6 3-144 0,1 8 0 16,-2 5 7344-16,1 12 1424 0,0 3 304 0,-4 6 48 15,0 7-7584-15,-2 1-1536 0,-1 4-256 0,-1 5-64 0,-2 5 192 0,1 1 128 16,-1 0-160-16,-1 5 160 16,4-6-560-1,-1 0-16-15,1-5 0 0,0-1 0 0,0-4-960 0,3-2-192 16,1-8-32-16,3-3-16 0,5-4-1040 16,4-7-192-16,5-8-64 0</inkml:trace>
  <inkml:trace contextRef="#ctx0" brushRef="#br4" timeOffset="90284.31">11805 15738 31327 0,'-18'-8'2784'0,"4"6"-2224"0,-10 0-560 0,0 9 0 0,-2 3 1968 0,1 10 272 0,-3 9 64 0,-2 11 16 31,-9 8-2320-31,-3 8-512 0,-3 6-64 0,-1 11-32 0,1 7 416 0,2 4 192 0,1 6-160 0,-1 4 160 16,4 3-400-16,1 2 16 0,2-5 0 0,5 2 0 15,3-4-160 1,6-4-32-16,1-7 0 0,10-7 0 0,7-8 272 0,9-11 48 0,9-6 16 0,5-7 0 15,5-4 48-15,8-5 0 0,6-9 0 0,9-3 0 16,7-9-1776-16,9-7-336 16</inkml:trace>
  <inkml:trace contextRef="#ctx0" brushRef="#br4" timeOffset="91340.4">11797 16856 20271 0,'-12'-9'896'0,"3"4"192"0,-1-2-880 0,-1 0-208 16,2-3 0-16,3 4 0 0,6 6 1664 0,0 0 304 0,-5-5 48 0,5 5 16 15,0 0-1120-15,0 0-208 0,0 0-64 0,0 0 0 16,0 0-112-16,0 0-16 0,11-4-16 0,2 4 0 15,1 2-112-15,1 1-32 0,4 1 0 0,3 0 0 16,2 1-112-16,4 4-32 0,4 0 0 0,5 1 0 16,2 1-208-16,3-2 0 0,1 1 0 0,2-1 0 31,-2 3-336-31,2-5-64 0,2 3-16 0,1-2 0 16,0 1-1632-16,4-5-336 0,2-2-64 0</inkml:trace>
  <inkml:trace contextRef="#ctx0" brushRef="#br4" timeOffset="91855.68">13957 16704 15663 0,'0'0'688'0,"0"0"144"0,0 0-656 0,-9 2-176 0,0 6 0 0,-1 6 0 0,0 6 3584 0,-7 8 704 15,-1-2 128-15,-4 4 16 0,-6 2-3744 0,-3 0-688 16,-3-2-272-16,-7 1 16 0,-6-1 256 0,-4-2 0 16,-5 0 0-16,2-4 0 0,2-2 0 0,-1-4 0 15,0-2 0-15,0-4 0 0,3-5 176 0,-1-2-176 16,-1-6 192-16,5-4-192 0,4-3 304 0,6-3-48 16,5-2-16-16,4-2 0 0,4-2 16 0,4 0 0 0,3-4 0 15,5 0 0-15,1-1-256 0,8 1 176 16,-3-1-176-16,6-2 160 0,6 2-160 0,-1 4-192 0,5 1 32 0,3 1 16 15,3 4-96-15,3 0-16 0,4 8 0 16,4 2 0-16,1 2 64 0,5 4 16 0,2 2 0 16,2 4 0-16,-1-1-176 0,-1 4-32 0,0 2-16 0,0 3 0 15,2 0 112-15,1-2 32 0,0-2 0 0,1-1 0 16,0 1 96-16,3-1 32 0,2-3 0 0,2 0 0 16,1-6 128-16,-2-1 128 0,-5 1-128 0,1-4 176 15,-2-2 240-15,2-1 48 0,-2-2 16 0,1-1 0 16,-2-6-224-16,4 2-64 0,2 0 0 0,0-7 0 15,-5 0-192-15,2-1 0 0,-6-1 128 0,-5 1-128 16,-6 0 176-16,-4-1-16 0,-3 0 0 0,-7 0 0 16,-4 0 176-16,-3 0 48 0,-7-1 0 0,-5 2 0 15,-4 0 16-15,-8 0 16 0,-7 3 0 0,-9 2 0 0,-8 3-416 16,-4 5 0-16,-3 4 0 0,1 3 0 16,-3 7-448-16,5 3-112 0,1 4-16 15,0 3-9360-15,8 1-1872 0</inkml:trace>
  <inkml:trace contextRef="#ctx0" brushRef="#br4" timeOffset="92130.03">14936 17103 23951 0,'0'0'2128'0,"0"0"-1696"0,-8 14-432 0,-2 4 0 16,1 2 2592-16,-2 9 432 0,-1 4 96 0,-2 3 16 15,-1 1-2768-15,-5-2-560 0,-5 0-96 0,-4-2-32 16,-4 0 320-16,-1 1 0 0,-4 0 0 0,0 1 0 16,-2-1 0-16,2-3-240 0,-1-3 80 0,2 1 16 31,0-5-464-31,3 1-96 0,1-3 0 0,7-4-16 15,3-7-1984-15,7-4-400 0</inkml:trace>
  <inkml:trace contextRef="#ctx0" brushRef="#br4" timeOffset="92531.52">15585 16457 27647 0,'-16'-2'2448'0,"-5"4"-1952"16,-3 5-496-16,1 5 0 0,0 6 1360 0,2 9 176 16,-2 2 48-16,0 8 0 0,0 6-1584 0,2 3-272 15,-2 3-80-15,4 4-16 0,1-3 80 0,6-3 16 16,2 0 0-16,6-2 0 0,6-8-112 0,4-7 0 0,6 2-16 0,4-7 0 15,2-7 256-15,5-5 144 16,3-2-160-16,5-7 160 0,2-4 256 0,3-4 160 0,0-7 32 16,4-2 0-16,2-3 112 0,4-3 16 0,1-5 16 15,-2 1 0-15,-3-2 80 0,-4-4 16 0,-2-1 0 16,-4 3 0-16,-4-3-48 0,-5-1-16 0,-4 1 0 0,-5-2 0 16,-5-1-240-16,-6 1-32 0,-3 0-16 0,-5 3 0 15,-5-4-336-15,-5 5 0 0,-4 2 0 0,-4 4 0 31,-4-3-256-31,-8 4-128 0,-6 1-32 0,-4 3 0 16,-3 3-1632-16,2 6-336 0,4 5-64 0,4-1-11760 0</inkml:trace>
  <inkml:trace contextRef="#ctx0" brushRef="#br4" timeOffset="93013.95">15912 15243 29775 0,'0'0'1312'0,"0"0"288"0,9-5-1280 0,1 3-320 0,5 0 0 0,4 6 0 15,4 5 336-15,4 5 16 0,2 4 0 0,4 2 0 16,4 3-64-16,5 5-16 0,5 8 0 0,1 7 0 15,2-1-16-15,-1 9 0 0,0 3 0 0,0 5 0 16,1 7 64-16,-3 5 16 0,1 4 0 0,2 4 0 16,3 4-16-16,1 3 0 0,-2 2 0 0,-5-1 0 15,-1 4 32-15,-6-1 0 0,-3 0 0 0,-5-1 0 16,-4 0 416-16,-4-1 96 0,-4-3 16 0,-4 3 0 0,-6-1-400 16,-5 0-80-16,-5-1-16 0,-8-2 0 15,-5-1-160-15,-8 4-32 0,-12 2-16 0,-12 4 0 0,-12 2-176 16,-22 3 0-16,-22 7 0 0,-24 4-12416 15,-20 10-2416-15</inkml:trace>
  <inkml:trace contextRef="#ctx0" brushRef="#br5" timeOffset="104711.05">27778 12512 12895 0,'0'0'576'0,"0"0"112"0,0 0-560 0,4-8-128 0,0-1 0 0,-4 9 0 0,0 0 2080 0,6-6 384 16,-6 6 80-16,7-8 16 0,-1-2-960 0,-6 10-192 16,0 0-48-16,0 0 0 0,6-5-224 0,-6 5-48 15,4-8-16-15,-4 8 0 0,0 0-240 0,0 0-32 16,0 0-16-16,0 0 0 0,6 9-144 0,-2 1-48 16,-2 4 0-16,0 6 0 0,-2 6 96 0,0 1 16 15,-2 5 0-15,2 3 0 0,-3 2-160 0,0 5-32 16,-1 4 0-16,0 3 0 0,1 1-64 0,-1-2-32 15,-3 2 0-15,1-1 0 0,0-2-32 0,-2-1-16 0,1-3 0 16,0-3 0-16,0-5-144 0,0-3-32 0,0-1 0 0,1-2 0 16,0-5-192-16,1-1 0 0,1-4 128 15,-1-2-128-15,3-3-240 0,-1-3-80 0,3-11-32 0,0 0 0 32,0 0-2320-32,0 0-464 0,0 0-80 0</inkml:trace>
  <inkml:trace contextRef="#ctx0" brushRef="#br5" timeOffset="105352.67">27515 14019 21183 0,'0'0'1888'0,"0"0"-1504"0,-5-10-384 0,5 10 0 15,0 0 2272-15,5-6 384 0,1-6 80 0,4 5 16 16,4-3-1920-16,4 3-368 0,2-3-80 0,3 2 0 16,3-2-160-16,2 4-32 0,1-3 0 0,0 4 0 15,4 2 80-15,-1 3 16 0,-3 2 0 0,-3 1 0 16,-5 5-288-16,-2-2 128 0,-3 2-128 0,-5 1 0 15,-3 2 224-15,-3 2-64 0,-4 2-16 0,-5 3 0 16,0-3 208-16,-5 3 32 0,-2 3 16 0,-4 0 0 16,-4 5-32-16,1-6-16 0,-1-4 0 0,1 1 0 15,2 1-80-15,4 0-16 0,1-8 0 0,6 1 0 16,5-11-128-16,0 12-128 0,5-4 192 0,4 4-192 16,3-3 208-16,6 4-64 0,2-1-16 0,3 1 0 15,-2 1-128-15,0 2 0 0,2 0 0 0,-3 0 128 16,-1 1 48-16,-1 2 0 0,-1-1 0 0,-4 1 0 0,-3 0 256 0,-4 2 48 15,-3 5 16-15,-5-2 0 0,-3 3 176 16,-5 2 32-16,-4 4 16 0,-4 1 0 0,-3-1-208 16,-6 2-32-16,-5-5-16 0,-5 1 0 0,-6-2-272 0,-1-6-48 15,-2-3-16-15,3-3 0 0,-2-3-320 0,7-9-80 16,2-4-16-16,5-7 0 16,3-10-2832-16,6-10-560 15,3-6-112-15</inkml:trace>
  <inkml:trace contextRef="#ctx0" brushRef="#br5" timeOffset="105999.23">24495 9328 10127 0,'0'0'896'0,"0"0"-704"16,0 0-192-16,0 0 0 0,0 0 1024 0,0 0 160 16,0 0 32-16,0 0 16 0,0 0-976 0,0 0-256 15,0 0 0-15,0 0 0 0,0 0 0 0,0 0 128 0,0 0-128 0,0 0 0 16,0 0 192-16,0 0-64 0,0 0-128 0,0 0 192 16,0 0 368-16,0 0 64 0,0 0 16 0,0 0 0 15,0 0 192-15,0 0 32 0,0 0 16 0,0 0 0 16,7 10 208-16,3-4 32 0,2 3 16 0,3-4 0 15,4 2 272-15,4-1 48 0,4-2 16 0,1-3 0 16,2-1-304-16,3 1-48 0,3-2-16 0,2-1 0 16,4-5-256-16,6 1-48 0,7-1-16 0,7-1 0 15,7 0-144-15,-2-2-48 0,-3 1 0 0,-2-1 0 16,-5 2-224-16,0-1-48 0,-1 2-16 0,2-2 0 16,-5 1-304-16,-1 3 0 0,-9-4 128 0,-3 3-128 15,-6-3-1168 1,-6 2-304-16,-5 4-48 0,-5-4-9440 0,-6 0-1904 0</inkml:trace>
  <inkml:trace contextRef="#ctx0" brushRef="#br5" timeOffset="106941.51">24191 8460 8287 0,'-13'-7'736'0,"3"6"-592"0,-2 1-144 0,1 0 0 16,0 1 3264-16,-2 3 608 0,-1-1 128 0,1-1 32 15,-1 1-2432-15,-2 2-464 0,-6 2-112 0,2 2 0 16,-1 4-240-16,0 4-32 0,-3-1-16 0,-1 4 0 16,1 3-16-16,0 7 0 0,3 1 0 0,-2 5 0 15,1 3-64-15,0 2-16 0,3 3 0 0,3 2 0 16,1 9-240-16,2 1-48 0,4 2-16 0,5 1 0 15,3-3-144-15,3-2-16 0,4 0-16 0,5-5 0 16,4-6-32-16,4-2 0 0,4-5 0 0,4-6 0 0,6-3 16 0,3-4 0 16,4-5 0-16,2-2 0 0,6-7 32 15,-1 0 0-15,-2-8 0 0,-3-1 0 0,-4-4 16 16,-1-4 16-16,-4-1 0 0,-3-4 0 0,-3 0 32 0,-4 2 0 16,-3-2 0-16,-3 0 0 0,-6 3 208 0,-4-3 32 15,-7 3 16-15,-5 1 0 0,-7 2 256 0,-4 2 48 16,-5 1 16-16,-4 3 0 0,-4 3-384 0,-6 10-80 15,-5 5-16-15,-6 2 0 0,-4 2-336 0,3 0 0 16,3 2 0-16,3 3 0 16,6-3-720-16,7 1-176 0,6-1-16 0,8-4-16 15,8-5-2048-15,8-7-416 0</inkml:trace>
  <inkml:trace contextRef="#ctx0" brushRef="#br5" timeOffset="108307.7">28561 8913 22799 0,'0'0'1008'0,"0"0"208"0,0 0-960 0,0 0-256 16,-6 12 0-16,-1-2 0 0,0 3 880 0,-2 1 128 0,-2 0 16 0,0-3 16 15,-2 1 128-15,-1-4 32 0,-1 3 0 0,-3 0 0 16,-2-5-48-16,-2 0 0 0,-2-3 0 0,-1 0 0 16,-2-7-96-16,0-1-32 0,-1-3 0 0,4-2 0 15,0 1-224-15,4-2-48 0,1-3-16 0,2-3 0 16,2 1-272-16,2-2-48 0,3 0-16 0,2-1 0 15,5-1-144-15,1-2-16 0,6 3-16 0,4-1 0 16,3-1-224-16,4-1 0 0,2 1 0 0,6 3 0 0,1 2 0 16,3 2-128-16,2 5 128 0,1 3 0 0,0 2-128 15,-4 5 128-15,1 7 0 0,-3 2 0 0,-6 5-128 16,1 6 128-16,-4 4 0 0,-2 0 0 0,-3 6 0 0,-3 3 0 16,-7 3 0-16,-3 1 0 0,-2 7 0 0,-4-5 0 15,-4-3 0-15,1 0 0 0,-6-4 0 0,-4-5 0 16,-7 0 0-16,0-4 0 0,-2 2 176 0,-7-5-176 15,0-2 192-15,0-2-192 0,0-6 224 0,1-4-64 16,1-4-16-16,3-4 0 0,1-1 112 0,6-9 0 16,3 0 16-16,5-6 0 0,4-3 80 0,5-7 16 15,5-3 0-15,6-1 0 0,3-5-368 0,6-1 128 16,4-3-128-16,6 3 0 0,5 3 0 0,4 4 0 16,4-1-160-16,3 7 160 0,2 5-160 0,3 4 160 0,0 2-128 15,0 8 128-15,4 2 0 0,-8 5-128 0,-5 1 128 16,-2 6 0-16,-3 4 0 0,-4 5 0 0,-4 3 0 15,-3 6 0-15,-7 0 0 0,-6 5 0 0,-2 2 0 16,-6 0-128-16,-6 2 128 0,-4-4 0 0,-4-3 0 0,-2-1 0 16,-5-4 0-16,-3 0 0 0,-8-2 0 0,-5-3 0 15,-6-3 128-15,0-4 16 0,0-3 0 0,0-3 0 16,1-3-144-16,3-3 0 0,1-3 0 0,7-5 0 16,4-7 0-16,7-1 160 0,5-3 16 0,4-4 0 15,3-9-176-15,7-1 192 0,6-4-192 0,5-1 192 16,2-7-192-16,8 2 0 0,4 1-160 0,5 1 160 15,5 3-256-15,5 7 64 0,5 3 0 0,5 5 0 16,2 0 192-16,4 9-144 0,0 2 144 0,-1 10-128 16,-3 3 128-16,-4 6 0 0,-4 5 0 0,-3 6 0 15,-3 2 0-15,-6 8 0 0,-8 4 0 0,-3 4 0 0,-7 3 0 16,-5 0 0-16,-5 0 0 0,-4-4 0 0,-4-2 0 16,-5-3 0-16,-3-3 0 0,-4-1 0 0,-5-2 0 15,-2-4 128-15,-1-1-128 0,-5-1 176 0,-3-5 16 0,-1-7 16 16,-5-3 0-16,2-6 0 0,3-1-80 0,2-7 0 15,4-4-128-15,6-4 192 0,4-4-16 0,7-6-16 16,5-4 0-16,3-6 0 0,3-3-160 0,8-1 0 16,6-4 0-16,8 3 0 0,6-1-208 0,6 5-32 15,5 3 0-15,3 5 0 0,0 3 48 0,2 7 0 16,2 4 0-16,-4 7 0 0,-1 5 192 0,-2 7 0 16,0 8 0-16,-3 2 0 0,-3 7 0 0,-4 6 0 0,-4 3 0 15,-5 6 0-15,-6 4 0 0,-5 5 0 0,-9 1 0 16,-6-1 0-16,-6 0 0 0,-3-3 0 0,-5-5 0 15,-2-4 0-15,-3-1 0 0,-5-5 0 0,-1-1 144 0,-3-3-144 16,-3-6 288-16,-2-4-32 16,0-3-16-16,4-5 0 0,0-3 32 0,6-7 16 15,5-4 0-15,3-6 0 0,7-4 32 0,4-3 16 0,4-7 0 0,6-5 0 16,7-5-336-16,3 0 0 0,4 2 0 0,7-4 128 16,4 3-128-16,5 5 0 0,1 4-176 0,4 7 176 15,5 3-192-15,2 6 192 0,-2 5-208 0,-1 10 80 16,1 6 128-16,-6 8 0 0,0 5 0 0,-6 6-128 15,-5 5 128-15,-3 4 0 0,-3 4 0 0,-5 0-128 16,-4 5 0-16,-4 2 0 0,-4 1 0 0,-3 1 0 16,-3-4-1568-1,5-1-304-15,-1-2-64 0</inkml:trace>
  <inkml:trace contextRef="#ctx0" brushRef="#br2" timeOffset="123394.11">2725 19029 7359 0,'-5'-11'656'0,"-2"3"-528"0,-1-4-128 0,2 4 0 16,1-3 3600-16,-1 5 688 0,1-1 144 0,5 7 32 15,-5-9-3088-15,5 9-608 0,-6-6-128 0,6 6-32 16,0 0-64-16,0 0-16 0,0 0 0 0,0 0 0 16,-4-8-192-16,4 8-32 0,0 0-16 0,0 0 0 15,0 0-288-15,0 0 0 0,-1 16 0 0,2 3 0 16,2 2 0-16,-2 6 0 0,-2 1 0 0,2 6 0 16,1 3 0-16,0 1 0 0,-1 3 0 0,3-5 0 15,0-7 0-15,1-1 0 0,0-5 0 0,1-3 0 16,0-2 0-16,3-3 0 0,-1-1 0 0,1-5 0 15,1-1 224-15,2-7-64 0,0-2-16 0,2-2 0 0,1-5 432 16,3 1 96-16,3-6 16 0,0-2 0 0,3-4-128 0,-1 0-32 16,0-2 0-16,3 1 0 0,-2-4-288 0,5-2-64 15,-2 2-16-15,-1-2 0 0,1-1-160 16,-4-1 0-16,1 4 0 0,-4 0 128 0,-6-2-128 16,-1 5 0-16,0 2 0 0,-6-1 128 0,0 4-128 0,-5-1 0 15,-2 5 0-15,0 2 128 0,0-2-128 0,0 12 0 16,0-10 0-16,0 10 0 15,0 0-528-15,0 0-96 0,0 0-16 0,0 0-9152 16,0 0-1856-16</inkml:trace>
  <inkml:trace contextRef="#ctx0" brushRef="#br2" timeOffset="123787.3">3752 18898 16575 0,'0'0'1472'0,"0"0"-1168"0,-6 6-304 0,-2 3 0 15,1 4 2800-15,0 3 496 0,0 2 96 0,2 6 32 16,-2 4-2704-16,2 3-528 0,-1-1-192 0,-2-1 0 16,-2-1 144-16,0-2-144 0,1-2 0 0,-1-1 144 15,2-5-144-15,1-6 0 0,-1-2 144 0,2-2-144 16,6-8 144-16,0 0-144 0,0 0 192 0,0 0-192 15,-9-4 480-15,5-3-16 0,3-5 0 0,3-1 0 16,3-3-176-16,5-4-32 0,3-3-16 0,2 1 0 16,1 0-240-16,1 2 0 0,1 4 128 0,-1 2-128 0,1-2 0 15,-1 10 176-15,1 1-176 0,1 5 160 0,2 5-160 16,-1 1 128-16,-2 6-128 0,-1-1 128 0,0 6-128 0,0 2 0 16,-2 2 0-16,-1 4 128 0,-2-4-128 0,0 1 0 15,-2-1 0-15,-2 1 0 0,-3-3 0 0,0-1 128 16,-1-5-128-16,0 1 0 0,-1 1 0 0,2 0 0 15,-3-5 0-15,3 0 0 16,1-1-1376-16,3-1-208 0,4-6-32 16,-1 1-11440-16</inkml:trace>
  <inkml:trace contextRef="#ctx0" brushRef="#br2" timeOffset="123999.49">4792 18946 29487 0,'-11'6'2624'0,"11"-6"-2112"0,-9 8-512 0,0 5 0 15,0 2 1568-15,0 7 208 0,-2 3 32 0,2 9 16 16,-1 3-1600-16,1 1-224 0,1 2-240 0,0-3 48 16,1-2-64-16,0 1 0 0,0-2-16 0,0-1 0 31,1-1-1584-31,2 0-304 0,-2 2-64 0,-2-2-6624 0,-2-2-1328 0</inkml:trace>
  <inkml:trace contextRef="#ctx0" brushRef="#br2" timeOffset="124453.46">5602 19157 29487 0,'0'0'2624'0,"-8"-5"-2112"0,-1-4-512 0,0 4 0 0,1 1 1392 0,0 2 160 15,8 2 48-15,-10 0 0 0,-3 1-1248 0,-1 1-352 16,-1 2 144-16,-2 1-144 0,-1 2 0 0,-2-1-192 16,-3 3 32-16,2 1 0 0,-4 3-112 0,4-1-32 0,-1-1 0 15,1 4 0-15,-2 3 48 0,1 2 16 0,1-2 0 16,1 0 0-1,5-3-144-15,0 0-48 0,2 0 0 0,4-4 0 0,4-1 96 0,5-10 16 0,0 0 0 0,0 0 0 16,9 2 96-16,4-2 32 0,1-1 0 0,4-7 0 16,2-2 192-16,2-4 240 0,-2-4-48 0,3 1-16 15,-2-1 16-15,-1-1 16 0,-1-2 0 16,0 4 0-16,0 3-80 0,-1 5 0 0,-3 0-128 0,-1 5 192 16,-3 4 48-16,1 0 0 0,-12 0 0 0,11 9 0 15,-1 4-16-15,-2 2 0 0,-3 3 0 0,-1 2 0 16,-3 2-64-16,-2 3-16 0,-3-2 0 0,0 6 0 15,0-2-144-15,-3 5 128 0,-2 1-128 0,0-2 128 16,-1-1-128-16,1 0 0 0,0-3 0 0,3 0 0 16,-2-1-512-16,5 1-16 15,0-4-16-15,0-3 0 0,1-2-1680 16,3-3-336-16,-1-1-64 0,1-5 0 0</inkml:trace>
  <inkml:trace contextRef="#ctx0" brushRef="#br2" timeOffset="124793.4">6133 19162 29487 0,'0'0'2624'0,"-9"6"-2112"0,-1-2-512 0,2 5 0 16,2 0 1856-16,2 6 256 0,2 6 48 0,0 0 16 31,4 2-2176-31,0 1-416 0,1-1-96 0,-1 0 0 0,3-3 192 0,1 1 32 0,0-4 16 0,2-4 0 31,-1 0-304-31,2-3-48 0,-1-4-16 0,2-3 0 0,-3-3 336 0,4-3 64 0,-4 0 16 0,3-8 0 16,1 3 656-16,0-6 128 0,-1-3 16 0,-1-1 16 16,-3-1 128-16,0 1 32 0,0-1 0 0,-1-1 0 15,0-4-240-15,0 2-64 0,-1 1 0 0,-3 2 0 16,-1-1 128-16,2 1 32 0,0 4 0 0,1 1 0 15,-1 1-608-15,2 5-288 0,1-3 32 0,0 4 0 16,2-1-1696-16,0 2-336 16,1 2-64-16</inkml:trace>
  <inkml:trace contextRef="#ctx0" brushRef="#br2" timeOffset="125121.56">6867 19274 7359 0,'0'0'656'0,"0"0"-528"0,0 0-128 0,11-1 0 0,2-3 5424 0,5 0 1040 16,2-2 224-16,3-7 32 16,1-4-5696-16,1-4-1152 0,2-6-240 0,0-2-32 0,-1-3 400 0,-1 2 0 15,-4-1 0-15,0-2 0 16,-4 1-432-16,-3 4 0 0,-2 2 0 0,-6 4 0 0,-3-1 192 0,-6 3 48 0,-5 1 0 0,-4 3 0 15,2 6 576-15,-4 0 128 0,-2 5 32 0,-3 4 0 16,-4 3-160-16,-1 10-48 0,-4 4 0 0,0 7 0 16,0 3 176-16,0 4 48 0,0 4 0 15,3 3 0-15,1 4-256 0,0 3-48 0,1-2-16 0,4-2 0 16,4-2-240-16,3-5 0 0,4-4 0 0,5-3 0 16,5-2 0-16,7-4 0 0,4-3-128 0,5-5 128 31,2 1-720-31,7-3-48 0,6-6 0 0,2-1-13408 0</inkml:trace>
  <inkml:trace contextRef="#ctx0" brushRef="#br2" timeOffset="125736.37">9491 19032 13823 0,'-12'2'608'0,"-3"-2"128"0,-8-2-592 0,-7 2-144 0,2 4 0 0,-1 5 0 16,0 5 4656-16,0 4 896 0,-2 2 176 0,1 2 32 16,-1 3-4800-16,1 2-960 0,-1-2-192 0,3 3-32 15,3-2-48-15,1-1-16 0,2-3 0 0,3-4 0 16,1 1-64-16,5-4-16 0,3-5 0 0,5-1 0 16,5-9 144-16,0 0 32 0,0 0 0 0,0 0 0 0,9 6 192 15,3 2 0-15,2-4 192 0,1 0-192 0,3 4 240 0,1-2-64 16,1 0-16-16,0 4 0 0,-1-4-16 15,3 3 0-15,-3-2 0 0,-2 3 0 0,-3-3-144 0,-2 5 192 16,-2-4-192-16,-3 3 192 0,-3-2-192 0,-4 2 128 16,0-11-128-16,-11 14 128 0,-4 3 16 0,-3-2 0 15,-4 2 0-15,-3-1 0 0,-1-1-144 0,-1 1 0 16,0 0 0-16,2-2 0 0,-1-2-128 0,2-2-128 16,-2-4 0-16,4-2-16 15,4-4-1856-15,4-1-368 0</inkml:trace>
  <inkml:trace contextRef="#ctx0" brushRef="#br2" timeOffset="126441.53">9921 19246 29487 0,'-9'10'2624'0,"-1"-4"-2112"0,-1 5-512 0,0 0 0 16,1 4 1088-16,1 4 96 0,0 2 32 0,3-1 0 15,2 2-1216-15,1-3-192 0,3 0-64 0,3 0-16 32,-1 0-304-32,3-1-64 0,1-3-16 0,0-4 0 15,1 0 160-15,2-4 48 0,5 1 0 0,2-4 0 0,1-2 448 0,2-2 288 0,1-1-32 0,0-2-16 16,2 0 400-16,-3-5 64 0,0 0 32 0,-1-3 0 0,-2 2-352 0,0-4-64 16,-1 2 0-16,0 2-16 0,-1-4-144 0,-2 3-32 15,-2-1 0-15,-3-2 0 0,0 4-128 16,-3-1 0-16,-4 10-160 0,1-9 160 0,-1-5-288 0,-1 1 32 15,-2-2 16-15,2 4 0 0,0-3-64 0,-1 1-16 16,2-1 0-16,2 1 0 0,0 0 48 0,2 2 0 16,1 0 0-16,1-3 0 15,2-2 272-15,2-1 144 0,2 0-16 0,0 0 0 0,1 1 192 0,1-1 16 16,1-2 16-16,2 2 0 0,1-2 0 0,-3-1 0 16,0 1 0-16,3-1 0 0,1 0-128 0,3-1-32 15,-6 4 0-15,2-2 0 0,0-3-192 0,-3 3 128 16,-1 1-128-16,-1 0 0 0,-2 0 128 0,-1 2-128 15,-2 3 0-15,-1 1 144 0,2 3-144 0,-2 0 0 0,-7 9 0 16,0 0 0-16,0 0 0 0,0 0 0 0,0 0-160 0,5 14 160 16,-4 1-160-16,-2 5 160 0,-3 3-160 0,-2 5 160 15,2 0-128-15,-3 4 128 0,0 1 0 0,-1 1-144 16,1-1 144-16,-2 3 0 0,0-6 0 0,0 1 0 16,1-2 144-16,2-3 64 0,0 0 16 0,-1-5 0 15,1-5 192-15,1-3 32 0,1-3 16 0,4-10 0 16,-3 6-80-16,3-6-32 0,0 0 0 0,0 0 0 15,0 0-352-15,0 0 128 0,8-10-128 0,2-1 0 16,3 4 0-16,0-3 0 0,-1 1 0 0,1-2-192 16,4 3 192-16,-1 1 0 0,2 3-144 0,0 1 144 15,-2 3 0-15,1 3 0 0,1 1 0 0,-1 7 0 16,1 3-176-16,1 1 176 0,-2 3-128 0,-2 2 128 16,0 2 0-16,0-2-128 0,-1 3 128 0,-1-4 0 0,0-1 0 15,-3-3 0-15,0 1 0 0,0-5 0 16,1-2 128-16,-1 4 64 0,1-7 16 0,2 3 0 0,1-4 176 15,1 1 16-15,4 2 16 0,0-4 0 0,2 2-160 0,1 0-48 16,4 0 0-16,2-1 0 0,1 1-208 16,2 0 0-16,-2-3 0 0,1 3 0 15,0 4-848-15,0 2-176 0,2-2-16 0,0 1-15664 0</inkml:trace>
  <inkml:trace contextRef="#ctx0" brushRef="#br2" timeOffset="127659.92">13265 19374 4607 0,'0'0'400'0,"-7"-6"-400"0,-1-3 0 0,1 3 0 0,-2 1 4960 0,2-2 912 15,0 2 176-15,7 5 32 0,0 0-4064 0,-4-4-816 16,4 4-176-16,-5-3-16 0,5 3-16 0,0 0 0 16,0 0 0-16,0 0 0 0,0 0-448 0,0 0-96 15,-4 11 0-15,1 3-16 0,1 1-304 0,1 6-128 16,-2 5 0-16,1 1 128 0,-1 6-128 0,0 3 0 16,-3 0 0-16,4 3 0 0,-2-1 0 0,1-3 0 15,-1-3 0-15,1-1 0 0,-1-7-320 0,1-1 16 16,1-7 0-16,0-3 0 15,2-13-528-15,0 0-128 0,0 0 0 0,0 0-16 16,0 0-1856-16,12-15-368 0,2-21-80 0,1-3-16 0</inkml:trace>
  <inkml:trace contextRef="#ctx0" brushRef="#br2" timeOffset="127836.12">13240 18935 38751 0,'-11'-9'1728'0,"2"5"336"0,-3-1-1648 0,3-2-416 0,3 4 0 0,6 3 0 16,0 0 0-16,0 0 0 0,0 0 0 0,0 0 0 31,0 0-592-31,0 0-208 0,11 5-32 0,1 2-16 16,-1-4-2224-16,2 1-432 0</inkml:trace>
  <inkml:trace contextRef="#ctx0" brushRef="#br2" timeOffset="128189.21">14632 18890 32255 0,'-3'-16'2864'0,"0"5"-2288"0,-4-3-576 0,1 0 0 0,1 3 1536 0,0 1 192 15,-2-4 32-15,1 1 16 16,0 3-1776-16,-2-4-320 0,-1 2-64 0,0 4-32 0,-2-4 288 0,-1 5 128 16,-2-5-128-16,-2 6 128 0,-3-2-240 0,-2 4 48 15,-1 4 0-15,-1 4 0 0,-2 4 64 0,3 2 128 0,-3 6-208 0,3 6 80 16,-1 2 128-16,0 3 0 16,-1 6 0-16,0 4 128 0,-1 5 0 0,2 2 0 0,3 7 0 0,1 8 0 15,4 4-128-15,2-1 0 0,3 2 0 16,4-8 0-16,1-3 0 0,5-1 0 0,0-3 0 0,2-5 0 15,2 2 0-15,2-5 128 0,3-5-128 0,1-1 128 32,0-2-480-32,2-5-96 0,1-4 0 0,-3-5-16 15,0-4-1712-15,0-6-352 0,-2-5-64 0,-8-4-16 0</inkml:trace>
  <inkml:trace contextRef="#ctx0" brushRef="#br2" timeOffset="128368.14">13624 19574 34095 0,'0'0'3024'0,"0"0"-2416"0,0 0-480 0,0 0-128 0,9-5 2128 0,6 1 416 15,9 1 80-15,9 0 0 0,7-2-2240 0,11-1-384 16,10 1-192-16,15-5 0 0,15-4 192 0,10-2-192 16,6-5 192-16,4 1-192 15,6 0-2112-15,2-2-416 0,36-14-96 0,-35 9 0 16</inkml:trace>
  <inkml:trace contextRef="#ctx0" brushRef="#br2" timeOffset="130316.86">17408 18563 16575 0,'0'0'1472'0,"-10"-5"-1168"0,-3-1-304 0,0 2 0 15,2 3 2496-15,0 1 448 0,0 1 96 0,0 4 16 16,-2 3-2544-16,1-2-512 0,-1 3 0 0,0 0-208 16,-2 4 208-16,-2 1-144 0,0 5 144 0,-3 0-128 15,0 2 128-15,-1 5 256 0,-2 4-64 0,0 6-16 0,-3 3 160 0,1 6 48 16,0-1 0-16,2 6 0 0,0 2 64 0,2 1 0 16,4 2 16-16,0 1 0 0,2-3-128 15,2-2-16-15,2-1-16 0,2-7 0 0,2-1-64 0,2-4-16 16,2-5 0-16,3-1 0 0,2-2 16 0,2 1 0 15,1-6 0-15,1 3 0 0,2-5-240 0,2-4 176 16,2 0-176-16,3-1 160 0,0-4-416 0,3-5-96 16,3-1-16-16,5-7 0 15,3-5-1328-15,4-5-272 0,4-2-48 0</inkml:trace>
  <inkml:trace contextRef="#ctx0" brushRef="#br2" timeOffset="130623.49">17925 18732 33455 0,'-11'-5'1472'0,"1"2"320"0,1-6-1424 0,-5 7-368 15,-3 5 0-15,5 3 0 0,-2 1 0 0,1 7 0 0,-1 3 0 0,1 5 0 16,-2 7 0-16,0 2-160 0,0 4 160 0,-1 6 0 15,2 0 0-15,0 2 0 0,2 1 0 0,1 2 0 16,3-1-160-16,1-6 160 0,2 0-128 0,3-6 128 16,2-5 0-16,2-2 0 0,2-1 0 0,4-4 128 15,-2-4 16-15,3-1 16 0,2-5 0 0,2 1 0 0,1-6-160 0,2 2 160 16,4-3-160-16,0-4 160 0,1-1-160 16,5-1-192-16,1-4 32 0,-1-6 16 15,-2 2-672-15,-2-3-128 0,-3-4-16 0,-1-1-8384 16,-3-4-1664-16</inkml:trace>
  <inkml:trace contextRef="#ctx0" brushRef="#br2" timeOffset="130797.29">17446 19115 32479 0,'0'0'1440'0,"0"0"288"15,0 0-1376-15,9-8-352 0,4 1 0 0,5 3 0 0,4 0 208 0,6 0-16 16,2 1-16-16,5 0 0 0,3 0-176 0,7-3 0 0,6 0 0 0,3 2 128 15,2 0-272-15,-1-4-64 0,-3 3-16 16,-1 0 0 0,-3-1-1696-16,-3 3-320 0,-3 3-80 0</inkml:trace>
  <inkml:trace contextRef="#ctx0" brushRef="#br2" timeOffset="131066.45">18528 19461 31327 0,'0'0'1392'0,"-9"4"272"0,-1-2-1328 16,1 6-336-16,0-1 0 0,0 6 0 0,2 5 1168 0,-1 2 176 0,-1 6 16 0,3-2 16 16,-2-4-1376-16,-1 4-416 0,-1 3-16 0,0-4 0 15,1-2-224-15,3 2-48 0,-1-2-16 0,5-4 0 0,2-1 272 0,3-4 48 16,3 0 16-16,2-6 0 0,5-1 96 0,2-3 32 15,3-1 0-15,3-4 0 0,0-3 112 0,3 0 144 16,0-5-208-16,2 3 80 0,1-5 128 0,1 3 0 16,1-2 0-16,0-1 0 15,0 2-1088-15,0-4-192 0,1-3-48 0</inkml:trace>
  <inkml:trace contextRef="#ctx0" brushRef="#br2" timeOffset="131713.51">18628 19748 1839 0,'0'0'0'0,"0"0"160"0,0 0-160 0,-3 13 0 16,3-13 0-16,-3 6 0 0,3-6 4064 0,0 0 784 0,0 0 144 0,-1 12 48 15,1-12-3952-15,0 0-768 0,0 0-176 16,0 0-16-16,4 7 112 0,-4-7 16 0,0 0 16 0,7 8 0 16,-7-8 160-16,10 1 16 0,-10-1 16 0,14-3 0 15,-5-2 128-15,1-1 32 0,-1-2 0 0,0-2 0 16,0 3 112-16,0-5 32 0,-1-2 0 0,0 0 0 16,-1-2-64-16,-1-2 0 0,-2-1 0 0,2 0 0 15,-2 1-16-15,-1-2-16 0,-2-1 0 0,-1 2 0 16,-1 1-96-16,-2 1 0 0,-1-1-16 0,1 1 0 15,-3 2-112-15,0 4 0 0,-2-1-16 0,-3 1 0 16,0 3-208-16,-2 1-32 0,-1 1-16 0,0 3 0 16,-1 3-176-16,-2 0 0 0,-1 1-160 0,1 3 160 15,-1 2-640 1,0 0-48-16,1 1 0 0,2 4 0 0,4-2-1616 0,2 1-320 16,4 2-64-16,5-12 0 0</inkml:trace>
  <inkml:trace contextRef="#ctx0" brushRef="#br2" timeOffset="132001.81">19410 19372 23039 0,'0'0'2048'0,"0"0"-1648"15,0 0-400-15,0 0 0 0,0 0 3200 0,4 14 576 0,2 4 96 16,3 2 32 0,0 4-3504-16,0 3-688 0,-1-3-144 0,-2 4-16 0,-1-1 64 0,-2 2 0 0,-5 3 16 0,0-4 0 31,-2 1-80-31,-8-4 0 0,-3 1-16 0,-3-4 0 0,-3 3 464 0,-2-4 0 0,0-6 0 0,1 1 160 16,1-5 80-16,2 1 16 0,-2-6 0 0,2 0 0 31,0 2-1344-31,2-6-256 0,1-3-48 0,4-3-12144 0</inkml:trace>
  <inkml:trace contextRef="#ctx0" brushRef="#br2" timeOffset="132464.69">20118 18927 38127 0,'0'0'1680'0,"0"0"368"0,-9-3-1648 0,9 3-400 0,-9 9 0 0,2 5 0 15,0 9-512-15,-2 4-192 0,2 7-48 0,-1 4 0 16,2 2 144-16,1 2 32 0,1-3 0 0,1-2 0 16,1 1-176-16,1-6-16 0,1-7-16 0,2-3 0 0,2-11 432 0,1-1 96 15,-5-10 0-15,10 3 16 0,-10-3 640 0,15-3 128 16,3-8 32-16,0-2 0 0,1-2 64 0,0-5 16 15,1-3 0-15,1 0 0 0,0-4-224 0,0 2-32 16,-1-2-16-16,0 2 0 0,0 1-144 0,-3-3-32 16,0 1 0-16,1 0 0 0,-1 5-32 0,1 4-16 0,0 0 0 15,-1 6 0-15,-3 2-144 0,-2 6 0 0,0 2 0 16,-12 1 0-16,10 6-160 0,-3 10 160 0,-1 3-208 0,-5 7 80 16,-1 5 128-16,-3 6-208 0,-1 6 80 0,-2 1 128 15,-3 5-128-15,-1-1 128 0,-3-1 0 0,-2-1 0 16,-3-2 0-16,-1-1 0 0,0-4 0 0,-1-3 0 15,-1-4 304-15,-1-3 128 0,-3 2 16 0,0-1 16 16,-2-5 304-16,2 3 48 0,-1-3 16 0,2 0 0 16,0-2-576-16,1-2-96 0,2-4-32 0,2 0 0 31,1-1-1360-31,3-5-288 0,1-2-48 0,5-6-16 0,9-3-1024 16,0 0-208-16</inkml:trace>
  <inkml:trace contextRef="#ctx0" brushRef="#br2" timeOffset="132760.56">20799 19476 22111 0,'-11'9'1968'0,"0"-1"-1584"0,-7-2-384 0,-3 7 0 0,0 3 4064 0,0 6 736 15,2 9 128-15,3 1 48 16,2 0-4496-16,5-1-896 0,3-2-176 0,4-6-48 0,5-3 288 0,2-2 48 15,3-4 16-15,2-8 0 0,4-3-80 0,4-6-16 16,2-3 0-16,3-7 0 0,2-2 688 0,1-4 128 16,3-4 16-16,0-1 16 0,0-6 288 0,1 6 48 0,-2-2 16 0,-4 3 0 15,-3 0-64-15,-2 0-16 0,-3 3 0 0,-4 1 0 16,-4 1-352-16,-3 1-80 16,-1 3-16-16,-4 4 0 0,-4-1-288 0,-1 4-304 0,0 0 64 15,-4 2 16 1,-4 0-1344-16,-1 2-272 0,-2 0-48 0,-3 0-15232 0</inkml:trace>
  <inkml:trace contextRef="#ctx0" brushRef="#br2" timeOffset="133231.54">21101 18257 19343 0,'0'0'1728'0,"0"0"-1392"0,0 0-336 0,0 0 0 0,0 0 2496 0,14 5 448 15,1 7 64-15,3 0 32 16,1 5-3040-16,2 2-384 0,1 4-192 0,3 1-48 0,3 0 464 0,0 4 160 0,-1 4 0 0,4 2-144 16,-2 2 144-16,0 1 0 0,0 1 0 0,2 4 0 15,1 6 384-15,1 0 128 0,-2 3 0 0,-3 1 16 16,-2 2 48-16,-5 4 16 0,-3 2 0 0,-4 8 0 15,-4 2-144-15,-2-4-48 0,-4-3 0 0,-3-5 0 16,-2 2-16-16,-3-2 0 0,-4-2 0 0,-2 0 0 16,-3 0 0-16,-4-2-16 0,-2-4 0 0,-6-5 0 15,-3-2-96-15,-2-9-16 0,-3-4 0 0,1-4 0 16,0-7-256-16,1-1 0 0,-4-4-128 0,5-6 128 31,0-6-1808-31,5-4-272 0,3-7-48 0,6-5-12032 0</inkml:trace>
  <inkml:trace contextRef="#ctx0" brushRef="#br2" timeOffset="133661.29">22484 18907 4607 0,'-11'-3'400'0,"3"-2"-400"0,1-3 0 0,7 8 0 15,-6-6 4272-15,2-2 768 0,0 2 144 0,4 6 48 16,5-6-2784-16,4-2-544 0,4 0-112 0,5 5-32 16,3-4-480-16,9 5-80 0,5-1-32 0,3 1 0 15,3-1-336-15,3-2-64 0,5 5 0 0,3 0-16 16,6 0-432-16,2 2-64 0,4 1-32 0,0 0 0 16,1 0-224-16,-5 1 0 0,-7 1-144 0,-6-1 144 15,-7 0-672-15,-6 2-32 0,-5 3-16 16,-4-1 0-16,-8 1-2672 0,-6 0-544 15</inkml:trace>
  <inkml:trace contextRef="#ctx0" brushRef="#br2" timeOffset="133809.6">22677 19313 22111 0,'0'0'1968'16,"0"0"-1584"-16,9-5-384 0,0 0 0 0,5 3 4448 0,5-1 800 0,5 1 176 0,5-1 16 0,4 0-4672 0,7-3-928 15,5 1-192-15,10 0-32 16,10-4-64-16,2 0-16 0,-1-5 0 0,-1-1 0 16,-1 0-2768-16,-2-1-544 0,21-10-128 0,-11-2 0 0</inkml:trace>
  <inkml:trace contextRef="#ctx0" brushRef="#br2" timeOffset="134520.6">25056 18077 30399 0,'-15'-4'2704'0,"4"1"-2160"0,-6-1-544 0,-2 4 0 15,-2 5 1216-15,-2 8 144 0,-2 8 32 0,-1 8 0 0,-3 5-1392 0,-2 5-192 16,-2 3-64-16,-3 5-32 0,-2 4 288 0,0 4 0 16,0 3 0-16,1 9 0 0,3 1 0 0,5 3 0 15,-1 6 0-15,6-5 0 0,4-1 0 0,5 3 128 16,3 3-128-16,6 1 144 0,3-7 80 0,8-1 16 16,6-5 0-16,4 1 0 0,5-1 48 0,7-2 16 15,5 2 0-15,8-2 0 0,7 3-304 0,4-9 0 16,3-4 0-16,7-3 0 15,5-4-1664-15,11-3-400 0,10-8-80 16,5-8-16-16</inkml:trace>
  <inkml:trace contextRef="#ctx0" brushRef="#br2" timeOffset="141892.84">25476 19062 10127 0,'0'0'896'0,"0"0"-704"0,0 0-192 0,0 0 0 16,0 0 1696-16,0 0 304 0,0 0 64 0,0 0 16 15,0 0-1008-15,0 0-208 0,-8 1-32 0,8-1-16 16,0 0-48-16,0 0-16 0,0 0 0 0,0 0 0 0,0 0-176 16,0 0-48-16,0 0 0 0,0 0 0 0,0 0-176 0,0 0-32 15,0 0-16-15,0 0 0 0,0 0 160 0,0 0 48 16,0 0 0-16,8 6 0 0,-8-6 208 0,8 9 48 15,0-4 16-15,0 2 0 0,-8-7-48 0,13 6-16 16,-1-4 0-16,5 0 0 0,3 2-80 0,2-2 0 16,2 1-16-16,1 0 0 0,6 0-144 0,-3 0-32 15,1 0 0-15,2 1 0 0,-5-1-64 0,4 1 0 16,-1-1-16-16,0 2 0 0,-1-1-96 0,1 1-16 16,-1-3 0-16,2 0 0 0,-1 1-128 0,-4-2-128 15,-4-4 144-15,-1 2-144 0,1-1 0 0,-1-1 0 0,-5-3-208 16,-3 1 64-1,1 1-1600-15,-4-3-320 0,-4 0-64 0,-2-2-13264 0</inkml:trace>
  <inkml:trace contextRef="#ctx0" brushRef="#br2" timeOffset="143064.79">26733 18420 19343 0,'0'0'1728'0,"-9"1"-1392"16,-1-1-336-16,10 0 0 0,0 0 1904 0,0 0 304 16,0 0 64-16,0 0 16 0,0 0-976 0,15-1-192 15,3-2-32-15,4-2-16 0,2 0-304 0,2-1-48 16,2-5-16-16,5 4 0 0,4-5-208 0,4 2-48 15,2-2-16-15,2-1 0 0,0 3-304 0,4-2-128 0,0 1 128 0,0 1-128 16,-10-2-240-16,-3 1-128 0,-6 1-16 0,-3 1-16 31,-4 1-1392-31,-4 3-288 0,-3-1-48 0,-2 2-6768 16,-4 3-1344-16</inkml:trace>
  <inkml:trace contextRef="#ctx0" brushRef="#br2" timeOffset="143435.22">26972 18390 20271 0,'-24'9'896'0,"7"-5"192"0,-2 1-880 0,3 2-208 0,3-1 0 0,0 0 0 16,1 3 2016-16,1 0 352 0,1 3 80 0,3-1 16 16,-2-3-1792-16,2 3-352 0,5-1-80 0,1 3-16 0,1 0-96 15,3-3 0-15,2 3-128 0,3 1 192 0,0-4-32 0,-1 2-16 16,5 0 0-16,-1-1 0 0,2 2 32 0,5 1 0 15,2-1 0-15,2 5 0 0,2 4 208 0,3 1 64 16,3 1 0-16,4 4 0 16,2 3-64-16,2-2-16 0,1 2 0 0,-2 2 0 0,-1 0-176 0,-4-2-16 15,-3 3-16-15,-2-1 0 0,-11 1-160 0,2 2 128 16,-4-2-128-16,-6 0 128 0,-3-6 192 0,-2 1 48 16,-4 3 0-16,-3-6 0 0,-3-1 272 0,-2-2 48 15,-9 2 16-15,-4 1 0 0,-3-3-256 0,-5 1-64 16,-5 1 0-16,-2-3 0 0,-3-2-208 0,-1 0-48 15,-2 2-128-15,1-7 192 0,1-2-192 0,4-4 144 16,4-7-144-16,5-3 128 0,2-5-352 0,1-2-80 16,3-3-16-16,4 2 0 15,4-3-1872-15,4 2-384 0,5-4-80 0,5-2-12448 0</inkml:trace>
  <inkml:trace contextRef="#ctx0" brushRef="#br2" timeOffset="143939.17">28038 19296 27935 0,'0'0'1232'0,"0"0"256"0,0 0-1184 0,0 0-304 0,6 16 0 0,-1 1 0 16,-2 0 704-16,3 1 96 0,-3 2 16 0,1 3 0 16,0 7-224-16,-1-2-32 0,-1 3-16 0,-2 6 0 15,0 4 208-15,-2 2 32 0,-2-1 16 0,-3 1 0 16,-2-2 144-16,-1-3 16 0,-1-1 16 0,-3 0 0 15,-3-5-256-15,1 1-48 0,-5-4-16 0,0-1 0 16,-1-2-432-16,-2-1-96 0,-5-5 0 0,-4-4-128 31,-3-5-1072-31,-1-6-320 0,-2-10-64 0,3-6-10096 0,3-9-2016 16</inkml:trace>
  <inkml:trace contextRef="#ctx0" brushRef="#br2" timeOffset="145680.01">29509 18647 30575 0,'0'0'1344'0,"-7"4"304"0,-2-1-1328 0,1 4-320 0,2 3 0 0,-1 7 0 0,2 1 528 0,0 3 48 16,0 9 0-16,2-1 0 0,-2 1-320 0,2 3-48 16,-1 5-16-16,0 4 0 0,0 4-64 0,0 4-128 15,-2 1 176-15,-2-1-176 0,-1 5 144 0,-1-5-144 16,1-6 0-16,-2-4 144 0,-3-4-144 15,1-1 0-15,-1-7 0 0,0-2 0 0,0-3-192 0,0 1-128 16,-1-3-32-16,1-5 0 16,1-4-1456-16,3-3-304 0,10-9-48 0,-7-4-10176 0</inkml:trace>
  <inkml:trace contextRef="#ctx0" brushRef="#br2" timeOffset="145910.78">29878 18469 28559 0,'0'0'2544'0,"-8"9"-2032"0,1 5-512 0,-1 8 0 16,2 7 624-16,-1 5 16 0,1 7 16 0,-1 7 0 16,0 2-80-16,0 2-32 0,4 3 0 0,-5-2 0 15,0 2-352-15,1 2-192 0,0 0 192 0,1-2-192 16,-4-2 0-16,2-7 0 0,-1-4 0 0,2-4 0 15,-1-6-480 1,2-8-96-16,1-5-32 0,-2-5 0 0,2-5-1568 16,5-9-320-16,0 0-64 0</inkml:trace>
  <inkml:trace contextRef="#ctx0" brushRef="#br2" timeOffset="146156.38">29063 18680 31327 0,'0'0'2784'0,"0"0"-2224"15,0 0-560-15,-1-7 0 0,2-5 976 0,7 3 96 16,4-3 16-16,9 1 0 0,5 0-432 0,10-4-80 0,7 0 0 0,8-2-16 16,10-3-176-16,-1 1-48 15,1-2 0-15,1 2 0 0,0 0-80 0,3 1-32 0,4 2 0 16,-2 3 0-1,3 4-1088-15,-8-2-224 0,-8 3-32 0,2 0-9824 0,-9 3-1984 16</inkml:trace>
  <inkml:trace contextRef="#ctx0" brushRef="#br2" timeOffset="146538.28">30348 17419 21183 0,'0'0'944'0,"0"0"192"0,0 0-912 15,0 0-224-15,0 0 0 0,13 13 0 0,0-4 2944 0,1 5 528 16,1 4 112-16,5 1 32 0,4 1-2576 0,3 4-512 16,0 4-96-16,2 7-32 0,1 1-400 0,3 6 0 15,2 5 0-15,4 7 0 0,1 3 0 0,-1 8 0 16,-1 5 0-16,3 6 128 0,2 9-128 0,-5 2 0 16,-5 3 0-16,-4 0 0 0,-4 3 0 0,-8 1 128 0,-4 0-128 0,-5 0 128 15,-6-7 384-15,-4 1 80 0,-8 0 16 16,-7 1 0-16,-5-5 288 0,-11 1 64 0,-7-7 16 0,-9 4 0 15,-5 0-432-15,-6 2-96 0,-7 3 0 0,-11-2-16 32,-11-3-1440-32,-8 0-272 0,-5-7-64 0</inkml:trace>
  <inkml:trace contextRef="#ctx0" brushRef="#br2" timeOffset="151498.76">19052 11192 5519 0,'0'-11'496'16,"0"0"-496"-16,0 0 0 0,1 0 0 0,0 2 1248 0,0-1 160 15,2 0 16-15,0 1 16 0,-3 9-208 0,2-9-32 16,-2 9-16-16,0 0 0 0,3-10-416 0,0-2-96 16,-3 12-16-16,0 0 0 0,4-9 32 0,-1-1 0 15,-1 4 0-15,-2 6 0 0,0 0-48 0,0 0 0 0,3-8 0 0,-3 8 0 16,0 0-48-16,0 0-16 16,0 0 0-16,0 0 0 0,0 0-96 0,0 0-32 0,0 0 0 0,0 0 0 15,-5 9 192-15,-2-2 48 0,0-4 0 0,-2 4 0 16,-1-2-16-16,-3 1 0 0,0 0 0 0,-2-3 0 15,-3 1-112-15,0-3-32 0,-1-1 0 0,3-1 0 16,1 0-80-16,2-2 0 16,1-3-16-16,5-2 0 0,2 0-112 0,2-4 0 0,2-4-16 0,5 0 0 15,3-4-176-15,6 1-128 0,5-2 144 0,5 0-144 16,1-4 0-16,3 3 0 0,1 2 0 0,1 1-160 16,3 2 160-16,-2 0-160 0,1 6 160 0,-2 3-160 15,-1 5 160-15,2 2 0 0,2 4-144 0,0 3 144 16,1 4 0-16,-3 2-144 0,-3 2 144 0,-4 6 0 15,-1 8 0-15,-6 5 0 0,-2 5 0 0,-5 2 0 0,-6 2 0 16,-6 2 0-16,-6-7 0 0,-2 0 0 0,-5-4 0 16,-3-3 0-16,-5-7 0 0,-1 0 0 0,-6-3 304 15,-2-1 16-15,3-2 0 0,-5-4 0 0,0-1 192 0,-3-5 64 16,-3-2 0-16,0-4 0 0,1-2-288 0,-1-3-48 16,-1-1-16-16,4-6 0 0,2-3-80 15,3 0-16-15,5-4 0 0,5-5 0 0,6-3 0 16,5 1 0-16,3-3 0 0,7-1 0 0,6-2-128 0,6 1 0 15,5-5 0-15,7 1 0 0,6-3 0 0,2 3 0 16,4 3 0-16,2 5 0 0,0 4 0 0,-2 2 0 16,-1 3 0-16,0 5 0 0,1 1 0 0,-3 6 160 15,3 5-160-15,-1 4 160 0,0 4-160 0,0 2 0 16,0 4 0-16,-3 6 0 0,-5 6 0 0,-5 2 0 16,-6 3 0-16,-4 2 0 0,-4-5 0 0,-6 2 0 0,-6-2 0 15,-4-3 0-15,-4 1 0 0,-6-1 0 16,-5-6 128-16,-3 4-128 0,-2-2 288 0,1 0-32 15,-4-6 0-15,0-1 0 0,-1-3 32 0,-1-5 0 0,1-1 0 0,1-5 0 16,1-3-32-16,4-3 0 0,2-4 0 0,1-2 0 16,6-6-96-16,3-1-32 0,3-4 0 0,4-1 0 15,4-1 16-15,5-6 0 0,3-2 0 0,7-5 0 16,6-3-144-16,5 0-272 0,3 2 64 0,3 5 16 16,1 2-64-16,2 6-16 0,2 4 0 0,2 5 0 15,2 1 272-15,1 7-160 0,-1 5 160 0,5 8-128 16,0 5 128-16,-1 9-160 0,0-2 160 0,-3 7-160 15,-4 9 160-15,-5 5-128 0,-7 5 128 0,-7 6-128 16,-6 2 128-16,-8-5-128 0,-6 2 128 0,-7-5-128 16,-6 0 128-16,-7-4 0 0,-4-3 0 0,-7-6 0 0,-6-1 0 15,2-5 128-15,-2-3-128 0,-2-3 176 0,0-5-16 16,-2-3 0-16,0-2 0 0,-3-7 0 0,-3-3-32 16,2-6 0-16,0-4 0 0,9 0 0 0,5-9 0 0,7-1 0 15,5-2 0-15,8-8 0 0,1-3-128 0,9-1 0 16,4 2 0-16,7-4 128 0,5-1-320 0,4 3-64 15,4 5 0-15,3 2-16 0,5-1 80 0,4 7 32 16,2 2 0-16,8 7 0 0,2 5 160 0,7 6-128 16,0 3 128-16,-3 3-128 0,-4 7 128 0,-7 3-208 15,-5 4 80-15,-3 10 128 0,-5 5 0 0,-6 6 0 16,-8 6 0-16,-7 1 0 0,-5 1-144 0,-5-3 144 16,-6-1 0-16,-4-3 0 0,-6-5 0 0,-4-1 0 15,-3-1 0-15,-5-7 0 0,-2-4 144 0,-3-3-16 0,-3-3 0 16,-1-4 0-16,-3-6 32 0,3-6 0 0,2-2 0 0,7-6 0 15,2-4-32-15,6-4 0 0,7-1 0 0,5-3 0 16,8-8 0-16,6-3 0 0,7-5 0 0,6-5 0 16,11-4-368-16,2 1-80 0,7-2 0 0,4 3-16 31,2 3-144-31,7 6-32 0,5 5 0 0,2 6 0 0,2 2 512 0,-2 6 0 0,-2 4-128 16,5 10 128-16,4 3 0 0,4 3 0 0,-3 5 144 0,-7 6-144 15,-13 4 128-15,-7 6-128 0,-5 0 0 0,-8 10 0 16,-8 5 144-16,-9 0-144 0,-8-2 128 0,-8 0-128 15,-8-3 0-15,-6-2 128 0,-3-3-128 0,-2-5 0 16,-6-2 240-16,-1-3-48 0,-2-5 0 0,-2-1 0 0,0-6 16 16,-2-3 0-16,-6-5 0 0,2-3 0 15,3-4-208-15,9-6 128 0,9-2-128 0,5-3 0 0,7-5 208 0,6-4-48 16,7 2-16-16,5-4 0 0,6-5-144 0,5 1 0 16,4 0 0-16,5-1-176 0,8 2-144 15,8 5-48-15,10 0 0 0,4 7 0 0,1 3 192 16,-3 5 48-16,-4 4 0 0,-1 6 0 0,-2 3 128 0,-4 6 128 15,-1 5-128-15,-9 7 176 0,-1 4-176 0,-5 2 0 16,-9 8 0-16,-2 0 0 0,-6 6 0 0,-7-4 0 16,-5-3 0-16,-1-5 0 0,-7-3 0 0,0-4 0 15,-2-4 176-15,-6-1-176 0,0-5 336 0,0-1-16 16,-2-7-16-16,4-2 0 0,3-8-112 0,2 1 0 16,4-3-16-16,1-1 0 0,2 0-176 0,3-1-144 0,3 2 144 15,4-2-208 1,3-1-1584-16,3 1-320 0,3 4-64 0</inkml:trace>
  <inkml:trace contextRef="#ctx0" brushRef="#br2" timeOffset="153398.34">20400 6254 19119 0,'17'-23'832'0,"-2"9"192"0,4 2-816 0,4-1-208 0,2 0 0 0,3 3 0 16,3-1 288-16,2 1 16 0,0 3 0 0,4 2 0 15,2-1 240-15,3 4 48 0,3 5 16 0,6 5 0 0,6 1 48 0,5 6 16 16,4 4 0-16,3 4 0 0,1 1-336 0,6 1-64 15,4 6-16-15,12 6 0 0,2 8-128 0,5 0-128 16,1 3 192-16,8 2-192 0,9 2 128 16,-2 3-128-16,-2-1 0 0,7 5 0 0,9 2 320 0,-3 1-64 15,-6-5 0-15,8 4 0 0,5 4 80 0,-1 1 16 16,-5-5 0-16,3 5 0 0,2 2 64 0,-1-2 16 16,-3 1 0-16,1 2 0 0,3 1-240 0,-5-3-64 15,-5-2 0-15,0 5 0 0,0 2-128 0,-4-2 0 16,-4-4 0-16,-9-4 128 0,-7 2-416 0,-5-9-96 15,-3-4 0-15,-10-6-8432 0,-9-2-1680 16</inkml:trace>
  <inkml:trace contextRef="#ctx0" brushRef="#br2" timeOffset="153825.59">19991 7051 34095 0,'22'-10'1504'0,"-2"10"320"0,3 8-1456 0,12 8-368 0,11 10 0 0,13 8 0 15,11 5-400-15,11 6-160 0,10-2-16 0,9 8-16 0,3 5 720 16,11 5 160-16,10-3 32 0,6 3 0 0,2 5 32 0,6 2 16 16,8-5 0-16,3 7 0 0,-1 4-176 0,2 2-48 15,0-2 0-15,1 1 0 0,-2-3-144 0,-6 3 0 16,-9-1 0-16,-3 0 0 0,-2 2 0 0,-5-2 0 15,-4-4-192-15,-10-4 192 16,-7-3-576-16,-4 1 16 0,-3-2 0 0,-11-3 0 16,-13-3-1168-16,-11-5-256 0,-10-3-32 0,-10-4-6432 15,-8 0-1280-15</inkml:trace>
  <inkml:trace contextRef="#ctx0" brushRef="#br2" timeOffset="154167.74">18388 7994 25791 0,'6'-7'2304'0,"6"0"-1856"0,3 1-448 0,8 2 0 0,6 6 1504 16,9 6 208-16,8 5 32 0,10 9 16 0,6 3-1248 0,16 11-240 16,12 3-48-16,9 7-16 0,2 5 240 0,14 3 32 15,15 4 16-15,5 8 0 0,2 5-240 0,9 3-32 16,8 1-16-16,4 5 0 0,3-3-208 0,2 7 0 16,0 0 0-16,3 4 0 0,2-2 0 0,-4 2 0 15,-4-2-128-15,1 3 128 0,2 3-144 0,-3-2 144 16,-2 3-208-16,-7 1 80 0,-6 1-192 0,0-1-48 15,0 3 0-15,-12-2 0 16,-12-5-448-16,-5-1-80 0,-8-1-32 0,-8-5 0 16,-4-6-2096-16,-15-6-432 0</inkml:trace>
  <inkml:trace contextRef="#ctx0" brushRef="#br2" timeOffset="154594.37">18504 9530 36863 0,'43'-22'1632'0,"-10"13"336"0,8-2-1584 0,13 15-384 15,18 11 0-15,9 10 0 16,9 3-800-16,7 9-240 0,6 4-48 0,14 6-16 15,12 6 1104-15,7 8 208 0,2 3 48 0,9 5 16 0,4 3-144 16,4 4-128-16,2 2 144 0,-2-2-144 0,-4 0 0 0,-1 4 0 16,1 0 0-16,-11 1 0 15,-10-6-576-15,-8-3 0 0,-1-3 0 0,-11-6 0 16,-9 1-192-16,-9-3-32 0,-8 1-16 0,-7-6 0 16,-6-4-272-16,-6-6-64 0,-7-3-16 0</inkml:trace>
  <inkml:trace contextRef="#ctx0" brushRef="#br2" timeOffset="154941.64">17018 11651 40543 0,'35'-19'3600'15,"-7"14"-2880"-15,5 1-576 0,22 7-144 0,20 6 128 0,14 7-128 16,10 8 192-16,13 1-64 0,11 6-400 0,6 4-96 15,7 5-16-15,10 5 0 0,9 6 384 0,0 5 0 16,-1 5 0-16,2-2 0 16,4 5-1120-16,-3 1-160 0,-7 0-16 0,-8 1-16 15,-10 0-1152-15,-11 2-224 0</inkml:trace>
  <inkml:trace contextRef="#ctx0" brushRef="#br2" timeOffset="158213.6">2699 19851 10127 0,'0'0'896'16,"-7"-5"-704"-16,7 5-192 0,-5-8 0 0,0 2 2240 0,5 6 432 15,0 0 80-15,0 0 0 0,0 0-2176 0,0 0-432 16,5-8-144-16,-5 8 0 0,0 0 0 0,0 0 0 15,10 0 128-15,-10 0-128 0,13 4 0 0,-2-1 128 16,0-1-128-16,0 2 128 0,2 0 160 0,2 2 32 16,0-1 0-16,3 3 0 0,1 1 256 0,4-3 64 15,2 2 16-15,3-3 0 0,2 2-32 0,4 1-16 16,5-3 0-16,6 2 0 0,4-1-192 0,2-1-32 16,-2 0-16-16,1 1 0 0,1-2 48 0,5 1 16 15,-2 2 0-15,5-2 0 0,5 0-192 0,1 2-48 16,-3-1 0-16,0-3 0 0,-1 2-192 0,2 2 0 0,-1-2 0 0,4 0 0 15,4 0 0-15,-1-1 0 0,-2-2 0 16,-1 1 0-16,-1-1 192 0,0 0-48 0,-2-1-16 0,6-1 0 16,2 0 0-16,2 0 0 0,-4 0 0 0,-1-1 0 15,-3-1 112-15,-1 1 16 0,3 0 0 0,2 0 0 16,3-1 0-16,-4 0 0 0,0-5 0 0,-1 2 0 16,0 0-48-16,1-2 0 0,2 0 0 0,2 2 0 15,4-2-32-15,-3 0-16 0,-5 1 0 0,0-2 0 16,-3 2-160-16,0 3 0 0,-2-2 144 0,3 3-144 15,4 0 0-15,-6 1 0 0,-6 0 0 0,-3 1 128 16,-3 1-128-16,-4 2 0 0,-2-1 0 0,-4 3 0 16,-1-2-288-16,-3 3 32 0,-5-2 0 0,1 4 0 15,-2-2-432 1,-3 2-80-16,-2-3 0 0,-3 4-16 16,-2 0-1872-16,-1-1-368 0</inkml:trace>
  <inkml:trace contextRef="#ctx0" brushRef="#br2" timeOffset="158843.41">9061 20089 11055 0,'0'0'976'0,"0"0"-784"0,6-8-192 0,7-1 0 0,4 3 4832 0,8 1 928 16,6 1 176-16,6 0 32 0,5 0-4992 0,9 0-976 0,6-3-240 15,7 0-16-15,2 2 416 0,3-2 96 0,0 0 0 0,6 2 16 16,4-2-144-16,4 2-128 0,2-2 192 16,-2 1-192-16,-3 1 192 0,-3 4-192 0,2 1 192 0,1 1-192 15,3-1 144-15,-4 2-144 0,-6 1 0 0,0 3 144 16,-3 1-272-16,1 0-64 0,1 3-16 0,1 3-9584 16,-2-3-1920-16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29:46.32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27526 2294 12543 0,'0'0'560'0,"0"0"112"0,0 0-544 0,0 0-128 0,0 0 0 0,0 0 0 15,-2-9 0-15,2 9 160 0,0 0-160 0,0 0 160 16,-3-8-160-16,3 8 128 0,3-10-128 0,-3 10 128 16,0 0-592-16,0 0-128 0,5-6-32 15</inkml:trace>
  <inkml:trace contextRef="#ctx0" brushRef="#br1" timeOffset="-199093.72">3563 6584 19343 0,'-15'-9'1728'0,"-1"1"-1392"0,2-2-336 0,3 2 0 16,1-1-192-16,1 3-128 0,1 0 0 0,2-3-16 15,0 1 336-15,2-2 240 0,0 4-48 0,-2-6 0 16,-1 3 64-16,2-1 0 0,-2 5 0 0,7 5 0 16,-9-9-256-16,0 4 144 0,0 1-144 0,0 0 128 15,0-1 16-15,9 5 0 0,-11 2 0 0,0 3 0 16,1 0-144-16,1-1 0 0,9-4 144 0,-7 7-144 16,0-2 0-16,7-5 0 0,0 0 0 0,0 0 0 0,-6 7 176 0,6-7-48 15,0 0 0-15,0 0 0 0,0 0 352 0,3 11 64 16,-3-11 16-16,6 9 0 0,2 0 64 0,3-3 16 15,3 2 0-15,0-3 0 0,4 1-80 0,3 2-16 16,2-4 0-16,7 2 0 0,4 0-16 0,3-1 0 16,6 1 0-16,0-3 0 0,0 2-176 0,4-1-32 15,3-1-16-15,2-2 0 0,3-2-112 0,7 0 0 16,3-1-16-16,5 1 0 0,1-3-176 0,0-1 160 16,-1 1-160-16,1 3 160 0,2-2-160 0,5 1 0 15,8-1 0-15,-4 0 128 0,-4-1-128 0,1 3 0 16,-2 1 0-16,7-2 0 0,6 0 0 0,-3 0 0 15,-1 0 0-15,-1-1 0 0,-1 1 128 0,5-1-128 0,5 1 128 16,-1-2-128-16,-5 0 0 0,-1 2 128 0,1-1-128 0,5 2 0 16,6-1 192-16,-4 2-64 0,-3-2 0 0,0 1 0 15,-1 2 32-15,3 0 0 0,5 0 0 0,-5-1 0 16,-6 0-160-16,-3 2 0 0,-2 2 0 0,2-3 0 16,6-1 0-16,-7-1 128 0,-4-3-128 0,-1 2 0 15,-5 2 0-15,1 0 0 0,4 0 0 16,-7 0 0-16,-3-2 0 0,-6 1 0 0,-3 2 128 0,-5-2-128 15,-3-2 0-15,-5 2 128 0,-4-2-128 0,-5 2 128 16,-3-3-128-16,-7 3 0 0,-5 0 0 0,-6-1 0 16,-4 1 0-16,-4 2 192 0,-9-1-64 0,0 0 0 15,0 0 240-15,0 0 32 0,-12-1 16 0,-7 0 0 16,-5-2-160-16,-2 2-16 0,-6 0-16 0,-4 1 0 16,-4 1-224-16,-7 0 0 0,-7 2 128 0,-9 2-128 15,-11 3 0-15,-6-3 0 0,-7 0 0 0,-2 2 0 16,-1 1 0-16,-10 1 0 0,-11-1 0 0,0 3 0 0,0-2 0 0,-6 2 0 15,-9 2 0-15,3 0 0 0,6 1 0 0,-3 0 0 16,-2-4 0-16,4 0 0 0,1 3 0 0,5-3 128 16,3 1-128-16,1 1 0 0,-2-6 0 0,9 0 0 15,7 1 0-15,6-3 0 0,5-2 0 0,3-2 0 16,1-1 0-16,8 0 0 0,6-3 0 0,8-1 0 16,6-2 0-16,9 2 0 0,7-4 0 0,6 3 0 15,6-5 0-15,6 3 0 16,4-2-1184-16,7 2-224 0,4-3-64 0</inkml:trace>
  <inkml:trace contextRef="#ctx0" brushRef="#br1" timeOffset="-196845.4">12902 5457 8287 0,'2'-12'736'0,"2"-2"-592"0,-1 1-144 0,-1-1 0 0,1 0 3264 0,-1 3 640 16,0-1 112-16,-2-4 16 0,-2-3-2576 0,-1-2-528 15,-5-2-96-15,0 3-32 0,-6 0-304 0,-1-1-64 16,-3 0-16-16,-3-3 0 0,-5-2-224 0,0 2-64 16,-4-4 0-16,-3 3 0 0,-4-3 112 0,-3 5 16 0,-3-4 0 0,-2 2 0 15,1-8 64-15,-5 2 0 0,1 2 16 0,-2-2 0 16,0 0-192-16,-8 3-144 0,-1-2 192 16,-6 1-192-16,-6 4 128 0,-1-3-128 0,1 0 0 0,0 1 0 15,2 3 0-15,-3 4 0 0,-8-2 0 0,0 4 0 16,1 0 224-16,1 6-64 0,3 2-16 0,-2 3 0 15,-3 2-144-15,-3 1 0 0,-3 2 0 0,2 3 0 16,3 3 944-16,-3 1 96 0,1 1 32 0,-3 3 0 31,-3 1-1696-31,2 4-336 0,5 3-64 0,0 2 0 0,3 1 784 0,2 4 240 0,-1-1 0 0,7 1 0 16,5 4-128-16,6 0 128 0,4 3 0 0,6 3 0 16,2 4 0-16,4 3-176 0,3 3 176 0,1-3-128 15,2 1 128-15,3 4 0 0,1 3 0 0,6-2 0 16,4 0 0-16,3 4 0 0,5 3 0 0,1 0 0 0,6 0 0 0,1-1 0 15,-1 2 0-15,5 1 0 0,2 0 0 0,1-2 0 16,-1 1 0-16,5 0 0 0,1-2 0 16,3 0 0-16,2-1 0 0,6-2 0 0,5 0 0 0,4-5-128 15,4 2 128-15,3 0 0 0,8-3 0 0,-1-2 0 16,1-2 0-16,4-2 0 0,4-1 0 16,4 3 0-16,1-3 0 0,9-2 0 0,7-2 0 0,3 1 176 15,4 1-176-15,0-2 192 0,0-3-64 0,5 2-128 16,3-1 192-16,6-3-64 0,2-2 0 0,2 5 0 15,-2-5 0-15,7 4 0 0,6-4-128 0,-1 1 160 16,-1-9-160-16,2 0 160 0,1 1-160 0,5-4 128 16,1-6-128-16,-1-1 128 0,-2-6-128 0,6-4 0 15,4-6 144-15,-3 0-144 0,-3-4 0 0,1-2 144 0,2 0-144 0,-5-7 0 16,-2-4 160-16,-3-2-160 0,-6 0 128 16,-1 0-128-16,2 0 144 0,-7-6-144 0,-9-4 160 0,-7 0-160 15,-5-4 208-15,-4 1-48 0,-2 0-16 0,-2 0 0 16,-4-6 48-16,-7 0 0 0,-7-6 0 0,-7 1 0 15,-1 2-48-15,-6-4 0 0,-5-1 0 0,-4-2 0 16,-6-1-144-16,-3 1 128 0,-2-4-128 0,-8 2 128 16,-3-1-128-16,-5 2 0 0,-4 1 0 0,-6-3 0 15,-5 1-896-15,-6 1-144 16,-4-2-48-16,-9 1 0 0,-8 3 1552 0,-9 2 304 0,-7-3 64 0,-3 0 16 16,-2 1-848-16,-3 3 0 0,-4 3-256 0,-6 2 64 15,-6-2 192-15,-3 0-128 0,0-1 128 0,1 6-128 16,0 0 128-16,-7 4 0 0,-8-1 0 0,1 2 0 15,4-3-144-15,-1 6 144 0,-3 6-160 0,-3-2 160 16,-4-1-192-16,1 7 48 0,3 1 16 0,-5 3 0 0,-7 2 128 16,4 1-192-16,5 1 192 0,-3 4-192 0,-2 8 192 0,-3-3 0 15,4 1 0-15,1 3-128 0,-3 8 128 0,3 1 0 16,0-2-144-16,7 3 144 0,5 5 0 0,-1 2 0 16,1 3-144-16,7-1 144 0,5 0 0 0,6 4 0 15,3 3 0-15,2 5 0 0,0-1 0 0,2 6-128 16,-1 1 128-16,8 3 0 0,8 5 0 0,2 0 0 15,4 1-128-15,4 6 128 0,6 4 0 0,4 0 0 16,2 5 0-16,2-2 0 0,2-3-144 0,5 5 144 16,4 1 0-16,4 0-144 0,2 3 144 0,8 1 0 15,2-2 0-15,5-2-128 0,1-3 128 0,6 2 0 0,5 3 0 16,5-2 0-16,2-2 0 0,7 2 0 16,1 1 0-16,6 2 0 0,-1-4 0 0,3-1 0 0,1-1 0 0,4 2 0 15,3 0 0-15,4-1 0 0,0-2 0 16,8 3 0-16,5 4 0 0,2-4 0 0,7-5 0 0,-1-3 0 15,0 0 0-15,3 1 0 0,2-5 0 0,9 2 0 16,4-5 0-16,2-2 0 0,0-3 0 0,1-2 0 16,1 0 0-16,7-3 0 0,8-6 0 0,-2-2 128 15,-5-8-128-15,6 2 0 0,4-3 128 0,2-5-128 16,-2-9 192-16,1-4-48 0,-3 0 0 0,5-4 0 16,5-6 48-16,-4-2 0 0,-4-4 0 0,0-1 0 15,1 0-32-15,-1-9 0 0,-4-4 0 0,-5 0 0 16,-3-2-32-16,1-2 0 0,3-3 0 0,-6-4 0 15,-7 0 0-15,-5-5 0 0,-2 1 0 0,-2-2 0 0,-1-2-128 16,-1-1 192-16,-2 0-192 0,-6-2 192 16,-7-4-192-16,-3-2 128 0,-4 1-128 0,-4-4 128 0,-7 1-128 0,-2-2 0 15,-1 3 144-15,-5-1-144 0,-4-6 0 0,-5 4 0 16,-7 3 0-16,-4-4 0 0,-6 0 0 16,-6 5-128-16,-5 0 128 0,-8 2-192 0,-7 0 192 0,-3 0 0 15,-5 4 0-15,-5 2 0 0,-4 2 0 0,-5 2 0 16,-5 0 0-16,-5 3-128 0,-8 5 128 0,-3-1 0 15,-11 0 0-15,-1 0 0 0,-1 1 0 0,-4 4 0 16,-4 2 0-16,-8 1-128 0,-5-1 128 0,-3 4 0 16,5 4 0-16,-3 0-128 0,-5 4 128 0,2-1 0 0,-4 2 0 15,4 5 0-15,1 5 0 0,-4 4 0 0,-6 1 0 0,3 2 0 16,5 5 0-16,1 4 0 0,-2 7-160 0,-3-2 160 16,3 3 0-16,3 4-128 0,2 3 128 0,0 5 0 15,-1 0 0-15,3 5 0 0,4-2 0 16,3 6 0-16,2 4-128 0,2 1 128 0,-3 3 0 0,6 5 0 15,5-1 0-15,6 3-128 0,4 5 128 0,6 1 0 16,5 1 0-16,1 1 0 0,2 0 0 0,0 2 0 16,2 2 0-16,9 4 0 0,6-5 0 0,6 4 0 15,4 2 0-15,6 2-128 0,5 2 128 0,4-2 0 16,5 2 0-16,4 2 0 0,3-1-128 0,6 2 128 16,6-2 0-16,4 2 0 0,4 1 0 0,7 1 0 15,7 0 0-15,4 2 0 0,5 0 0 0,5 0 0 16,0-9 0-16,5 1 0 0,3 0 0 0,5-4 0 15,6 0 0-15,8-5 0 0,9-1 0 0,3-4 0 0,1-5 0 16,2-4 0-16,8-2-128 0,4-7 128 0,3-7 0 16,1-2 0-16,-1-4 0 0,8-4 0 0,5-6 0 15,-1-7 0-15,-6-2 0 0,8-6 0 0,4-3 0 0,-3-5 0 16,-5-6 0-16,3-1 144 0,4-1-144 16,-3-9 160-16,-6-2-160 0,1-5 160 0,-2 1 80 0,-1-4 16 15,-2-8 0-15,-4 3 0 0,-6-3-64 0,1 2 0 16,0-6 0-16,-5-1 0 0,-7 1-192 0,-8-3 144 15,-5 0-144-15,-1-3 128 0,-7-2-128 0,-2-5 0 16,-3 1 0-16,-7-3 0 0,-10 0 0 0,-7-3 0 16,-6-3 0-16,-6 1 0 0,-7-1 0 0,-7 2-224 15,-5-2 32-15,-7 0 0 0,-6-3 192 0,-5 1 0 16,-6 1 0-16,-1 1 0 0,-5-2 0 0,-7 3 0 0,-8 0-128 16,-7 3 128-16,-6 1 0 0,-1-1 0 0,-2-3-160 15,-2 4 160-15,-5 3 0 0,-2 2 0 0,-8 4 0 16,-5 2 0-16,-8 3-144 0,1 4 144 0,-1 2 0 0,-3 4 0 15,-6-2-144-15,-4 6 144 0,-6 3 0 0,0 2-144 16,2 3 144-16,-7 2 0 0,-9 4 0 0,5-2-128 16,4 5 128-16,0 4 0 0,-1 5-144 0,-1 4 144 15,1 0 0-15,3 4-144 0,5 3 144 0,-4 5 0 16,-6 5 0-16,5 4-128 0,6 4 128 0,-3 5 0 16,0 1 0-16,2 6 0 0,-2 0 0 0,4 7 0 15,3 6 0-15,0 2-128 0,-2 6 128 0,4 3 0 16,3 1 0-16,6 3 0 0,4 8 0 0,4 0 0 15,3 2 0-15,2 4 0 0,1 2-144 0,8 0 144 0,9 0 0 16,7 3 0-16,5 0-128 0,8 1 128 16,3 0 0-16,9 3 0 0,7-1 0 0,9 0 0 0,8-4 0 0,8 1 0 15,10-1 0-15,7 0 0 0,8-3 0 16,18 0 0-16,14-5 0 0,14-2 0 0,12-4 0 16,16-1-144-16,19-5 144 0,14-4-128 15,14-6-2192-15,17-6-432 16,79 4-96-16,-21-21-16 0</inkml:trace>
  <inkml:trace contextRef="#ctx0" brushRef="#br1" timeOffset="-193890.44">11577 7463 9215 0,'0'0'400'0,"0"0"96"0,0 0-496 0,11-4 0 0,-3-2 0 0,1 3 0 0,-9 3 1280 0,12-2 176 15,-1-1 16-15,-2 1 16 0,-1-5-688 0,-8 7-144 16,6-7-16-16,-1 0-16 0,-1-1-112 0,-1 0-32 15,-2-4 0-15,-2 5 0 0,1 7-96 0,-2-10-32 0,1 3 0 0,-2 0 0 16,0 2-32-16,-2 2 0 0,-3-1 0 0,-1 2 0 16,0-3-192-16,-1 2-128 0,-3 1 160 0,-3 0-160 15,-3 4 176-15,-2-1-176 0,-2 0 192 0,-1 2-192 16,0-3 0-16,-1 1 0 0,-3 0 0 0,-1 2-192 16,-2-1 192-16,3 2 0 0,-2 1 0 0,-1 3 0 15,-1-3 0-15,2 1 128 0,-2 6 0 0,-2-3-128 16,-2 2 400-16,-2 3-16 0,-3 0-16 0,-2 1 0 15,2 3 48-15,1 0 16 0,2 0 0 0,2 3 0 16,0 0 80-16,2 1 32 0,1 6 0 0,1-1 0 16,3 4-288-16,0 0-48 0,0-1-16 0,1 4 0 15,0 2-64-15,1 3 0 0,1 4-128 0,2-3 192 16,0 0-192-16,1 0 0 0,2 0 128 0,0 1-128 16,2 0 0-16,3 1 0 0,1-2 0 0,2 1 0 15,3 2 0-15,1-1 0 0,1 5 0 0,2-4 0 0,-1 3 0 16,4-3 0-16,0 4 0 0,0-1 0 0,2 4 0 0,1-3 0 15,1-3 0-15,2 3 0 0,1-1 0 0,0 1 0 16,1-1 0-16,1-2 0 0,0-6 0 0,3 1 0 16,2-4 0-16,1-2 0 0,2 0 128 0,3-2-128 15,3-5 176-15,2 2-176 0,-1-3 0 0,5-3 0 16,2-3 0-16,0 1-144 0,-2-4 144 0,2-1 128 16,2 1-128-16,-4-4 176 0,3-3 0 0,1-1 0 15,-1-4 0-15,0-4 0 0,2 0 16 0,-1-3 0 16,1-5 0-16,3 0 0 0,5-9 128 0,2 2 48 15,0-1 0-15,-1-4 0 0,-1-3-96 0,0-5-16 16,0 0 0-16,3-3 0 0,-1-4-96 0,2-2-32 0,0 1 0 16,6-9 0-16,2-2-128 0,1-3 0 0,1 1 0 0,-3-1 128 15,-5 2-128-15,2-4 0 0,-1 0 0 0,-3 0 0 16,-2 3 160-16,-4 5-160 16,-4-2 192-16,-2 4-192 0,-5-4 304 0,0 4-48 0,-6 2-16 0,-5-2 0 15,-2 1 128-15,-8 1 16 0,-4-2 16 0,-7 2 0 16,-8 1 32-16,-6-2 0 0,-6-2 0 15,-6 2 0-15,-4 2-192 0,-8 1-48 0,-4 5 0 0,-5 3 0 16,-5 7-192-16,-8 3 0 0,-9 2 0 0,0 6 0 16,-1 5 0-16,0 5 0 0,-2 4 0 0,0 2-160 31,-5 5-320-31,8 2-64 0,5 5-16 0,10 3-10064 0,8 6-2000 0</inkml:trace>
  <inkml:trace contextRef="#ctx0" brushRef="#br1" timeOffset="-193310.44">12393 14415 13823 0,'0'0'1216'0,"0"0"-960"0,-7-2-256 0,7 2 0 0,-10 0 448 0,10 0 32 16,-9 3 16-16,9-3 0 15,-8 2-992-15,8-2-192 0,-9 4-32 0,0-1-16 0,2 1 384 0,7-4 80 16,-10 0 16-16,1 0-5248 0</inkml:trace>
  <inkml:trace contextRef="#ctx0" brushRef="#br1" timeOffset="-192097.92">13079 14450 10127 0,'0'0'896'0,"-4"-9"-704"16,0 2-192-16,0-4 0 0,0 4 3520 0,2-3 656 16,-3 2 144-16,5 8 32 0,-4-10-3536 0,-1 1-816 15,-2-5 0-15,0 1 0 0,-1 1 0 0,-2-4 0 16,-1 0 160-16,-3-1-160 0,-2 0 0 0,0-4 0 15,-2 1-144-15,-1 2 144 0,-3-4 0 0,-1 5 0 16,1-2 0-16,-3 1 0 0,-3 4 384 0,2-1 48 16,-3-1 0-16,-3 4 0 0,-5 3-112 0,-5-3 0 15,-5 1-16-15,1 2 0 0,-3 4-96 0,0-3-16 0,2 3 0 16,-1 1 0-16,0 2 32 0,-1-1 0 0,2 3 0 16,-4 3 0-16,-4-2-96 0,1 3 0 0,3-2-128 15,3 3 192-15,5 4 48 0,1-1 0 0,4 1 0 16,0 0 0-16,1 3-64 0,0 6-16 0,1 0 0 0,-2 1 0 15,-3 1-160-15,0 1 0 0,-1 0 0 0,0 1 0 16,0-3 0-16,2 3 0 0,3-1 0 0,1 6 0 16,0 0 0-16,3 3 0 0,0 2 0 0,4-2 0 15,1 1 0-15,1 3 0 0,0 2 0 0,2 5 0 16,-2 1 0-16,2-1 0 0,1 0 0 0,1 5 128 16,-1-2-128-16,2 5 0 0,-1-2 0 0,3 1 128 15,1 4-128-15,2 2 0 0,1 3 0 0,-1-3 0 16,2 0 0-16,0-1 0 0,1 2 0 0,1 2 0 0,0-5 896 15,2-2 112-15,-1-1 16 0,1 0 0 16,3-2-1648-16,1 0-320 0,-1-2-64 16,2-1-16-16,1-2 832 0,-2 1 192 0,3-5 0 0,2 4 0 0,-1 2 0 0,2-2 0 15,1 3 0-15,3-5 0 0,-1 2 0 0,3-2 0 16,2 0 0-16,0-1 0 0,2-3 0 0,1 4 0 16,2-2 0-16,2-1 0 0,2-2 0 0,2 2 0 15,1-4 0-15,3 0 0 0,-2 0 0 0,4-1 0 16,2-1 0-16,4 0 0 0,6 1 0 0,1-5 0 15,-1 0 0-15,1-6 0 0,-1 0 0 0,2-1 0 16,-1 3 0-16,1-4 0 0,-1-3 0 0,1 1 0 16,1-3 0-16,5 2 0 0,0-3 0 0,3 0 0 0,0-7 0 15,-1 3 0-15,-3-1 0 0,-1-1 0 0,-1 1 0 16,2-3 0-16,-2-1 0 0,1 0 0 0,-2-4 0 16,3-3 0-16,2 1 160 0,1-2-160 0,1 1 128 0,-1-2-128 15,-5-1 176-15,-1 1-48 0,1-5-128 0,-2 1 192 16,2-5 16-16,-3 4 0 0,1-4 0 0,-1-2 0 15,0 1 0-15,4 1 0 0,2 0 0 16,-4-2 0-16,1-6-16 0,-3 2-16 0,-4-1 0 0,-2 0 0 16,-1-2-48-16,-2-4 0 0,-2 3 0 0,-2-1 0 15,-1-2-128-15,2-5 160 0,-2 0-160 0,0 2 160 16,-1-1-160-16,1-2 0 0,1-1 0 0,0 0 128 16,-3-1-128-16,3 1 0 0,-1-2 0 0,0 1 0 15,-1-3 0-15,-2 1 0 0,-3 2 128 0,-1 5-128 16,-3-1 160-16,-2 3 0 0,0 3 0 0,-3 1 0 15,1-2 32-15,-3 5 0 0,1 1 0 0,-2-5 0 0,-2 1-192 16,1 0 160-16,-1-5-160 0,-1 0 160 0,-2-2-160 16,0-3 0-16,-1-3 144 0,-1-2-144 0,1-6 240 15,0 3-32-15,-1-4 0 0,-1 4 0 0,4-2-16 0,-2 2-16 16,-2 1 0-16,2-3 0 0,0 2-48 0,0-3 0 16,-1 2 0-16,0 2 0 0,-2-2 48 0,1 3 0 15,-1 1 0-15,-1 3 0 0,1 1 64 0,-2 1 16 16,-1-2 0-16,1 2 0 0,-2 1-16 0,0 0 0 15,1 4 0-15,-2-2 0 0,0 6 32 0,-1-2 16 16,-2 4 0-16,3-2 0 0,-6 3-64 0,1 2-16 16,-1-1 0-16,-1 2 0 0,-1 0-208 0,-1 2 128 15,0 0-128-15,1 1 0 0,0 3 0 0,2 3 0 16,0-2 0-16,2 7 0 0,0-3 0 0,2 5-288 0,-1 0 64 16,0 3 16-1,3 0-960-15,-3 3-192 0,2 3-48 0,1 3 0 16,-1 2-1664-16,2 1-352 0</inkml:trace>
  <inkml:trace contextRef="#ctx0" brushRef="#br1" timeOffset="-190088.62">13779 7550 17503 0,'-5'-17'1552'0,"0"0"-1232"0,-2 0-320 0,4 4 0 16,-1 3 1824-16,1 2 304 0,3 8 64 0,0 0 16 16,-2-5-1600-16,2 5-320 0,0 0-64 0,0 0-16 15,0 0-32-15,-5 12-16 0,-2-1 0 0,2 6 0 0,-2 3-160 0,-4 7 0 16,0 2 0-16,-6 11 0 0,-2 5 0 0,-6 6 128 16,-2 2-128-16,-3 7 192 0,-3 10-192 0,-2 2 192 15,1 2-192-15,-2 2 192 0,0-2-64 0,-1 1-128 16,0 3 192-16,1-1-64 0,1-5 144 0,0-3 32 15,0-8 0-15,2-2 0 0,1-6 112 0,1-5 32 16,5-4 0-16,4-3 0 0,4-2-96 0,3-4-16 16,4-4 0-16,2-6 0 0,1-2-208 0,3-3-128 15,5 2 128-15,0-6-128 0,0-4 128 0,3 1-128 16,2-4 128-16,2-1-128 0,2-1 0 0,3-1 0 16,2-2 0-16,5-3-128 0,4-1 128 0,5-1-128 15,5-5 128-15,3-1-128 0,3 0 128 0,1-2 0 0,7 1 0 16,2 0 0-16,0 2 0 0,7 5 0 0,4 0 0 15,1 1 0-15,2 1 0 0,1 0 0 0,-6 3 0 0,2 4 0 16,1-1 768-16,-1 7 176 0,1-2 32 0,1 2 16 31,1 1-1632-31,-5 1-336 0,-10 1-64 0,-2 2-16 0,-4 1 1568 0,-5 2 304 0,-4-1 64 16,-4 0 16 0,-3-3-1728-16,-5-2-352 0,-3-2-64 0,-3 0-16 0,-2-1 1040 0,-2 0 224 0,-6-6 0 15,-5-7 0-15,0 0 0 0,2 12 0 0,-2-12 0 0,-5 6 0 16,-4-4 288-16,-1-3-32 0,-2-1 0 0,-1-1 0 15,-1-3 64-15,0-3 16 0,-1-3 0 0,1 1 0 16,0-2-128-16,0-2-16 0,3-2-16 0,-2-2 0 16,2-2-176-16,1-7 0 0,1-3 0 0,1-3 128 15,3-3-128-15,1-6 0 0,4-4-160 0,5-5 160 0,0-7-160 16,3 1 160-16,6-1-160 0,1-5 160 0,4-3-128 16,3-1 128-16,3-3 0 0,4 2-144 0,2 3 144 0,1 6 0 15,3-1 0-15,3 5 0 0,1 3 272 0,-1 6-16 16,0 0 0-16,-3 4 0 0,0-4-16 0,0 6-16 15,2 1 0-15,0 5 0 0,1 2-224 0,-1 1 0 16,0 4 0-16,1 1 0 0,-1-1 0 0,2 3 0 16,2 0 0-16,-4 0 0 0,-3 3 0 0,-3 0 0 15,-5 3 0-15,-3 2 0 0,-4 1 0 0,-2 2 0 16,-4 0-128-16,-4 6 128 0,-4-1 0 0,-5 9 0 16,0 0 0-16,0 0 0 0,-4-9 0 0,-4 2 0 15,-2 3 0-15,-3 1 144 0,-5 3-144 0,-6 0 0 16,-7 0 0-16,-8 0 0 0,-6 0 192 0,-5 0-64 15,-5-1 0-15,-2 1 0 0,-8 1 144 0,-2 2 32 0,-7 2 0 16,-6 1 0-16,-5-2-16 0,-1-1 0 0,-1 2 0 16,-2 3 0-16,-4-2 0 0,2 2 0 0,-2-5 0 15,8 1 0-15,4 1-48 0,7 2-16 0,5-2 0 0,2-3 0 16,1 3-224-16,6 2 176 0,4-2-176 0,9 1 160 16,5 0-160-16,8 1-144 0,3 3 144 0,8-2-208 31,6 1-1840-31,8-1-384 0,4 8-64 0,20-5 0 0</inkml:trace>
  <inkml:trace contextRef="#ctx0" brushRef="#br1" timeOffset="-188456.78">15387 14093 21823 0,'-11'-17'960'0,"2"12"208"0,-3 0-928 0,2 0-240 0,1-1 0 0,0 0 0 15,2 3 144-15,7 3-16 0,-7-5 0 0,7 5 0 16,-7-4 528-16,7 4 112 0,0 0 0 0,0 0 16 16,-7-5-160-16,7 5-48 0,0 0 0 0,0 0 0 15,0 0-288-15,0 0-64 0,-4 14-16 0,2 3 0 16,-1 3-80-16,2 8-128 0,0 5 176 0,-2 5-176 15,-1 1 256-15,1 12-64 0,-5 5-16 0,-1 10 0 16,-1 7 16-16,-1 6 0 0,-3 6 0 0,-3 6 0 16,-2 5 0-16,-3 5 16 0,1 5 0 0,-2 2 0 15,0-1-80-15,3 1 0 0,-3 1-128 0,0-5 192 16,0-6-64-16,-1-1 0 0,1-8-128 0,0-8 192 0,-1-2-16 16,4-9-16-16,-1-9 0 0,3-4 0 15,3-5 96-15,1-5 0 0,-1-4 16 0,5-7 0 0,0-6 48 0,-1 1 0 16,4-8 0-16,-1-3 0 0,3-5-128 0,3-1-32 15,-1-2 0-15,3-3 0 0,0-9-32 0,0 0-128 16,0 0 192-16,0 0-64 0,0 0-128 0,0 0 0 16,11 1 0-16,2-1 0 0,0-183 0 0,3 362 0 15,2-187 0-15,3 2 128 0,4-4-128 0,5 2 0 16,4-4 0-16,2 3 128 0,5-3-128 0,9 5 192 16,7-2-192-16,4 2 192 0,1-2-192 0,2 2 0 15,2-3 144-15,4 3-144 0,3 3 0 0,6 2 128 16,4-2-128-16,-1 2 0 0,-1-1 0 0,0 3 0 0,0 3 0 15,3-1 128-15,3 2-128 0,-6 1 0 0,-7 1 0 16,-3 5 0-16,-4-3 0 0,-4 4 0 0,-2-1 0 0,-2 1 0 16,1 4 0-16,-4 2 0 0,-4 2 0 0,-4 5 0 15,-4-3 0-15,-4 4 0 0,0-1 0 0,-5 1-128 16,-3 3 128-16,-1-4 0 0,-3 0 0 0,-2-1 0 16,1-3 0-16,-3-2 0 0,-2-2 0 0,1-2 0 15,-3-1 0-15,0-2 0 0,-1-4 0 0,-3 0 128 16,-4 1-128-16,1-4 128 0,-2 1-128 0,0-1 128 15,-11-5-128-15,10 3 144 0,-10-3-144 0,10 0 160 16,-10 0 112-16,0 0 32 0,0 0 0 0,0 0 0 16,8-9 48-16,-2 0 16 0,-2-5 0 0,-3-2 0 15,-1-5-32-15,3 0 0 0,-1-8 0 0,1-5 0 16,0-5-144-16,2-3-48 0,3-7 0 0,2-4 0 16,2-1-144-16,3-6 0 0,4-7 0 0,3-4 0 15,3-2 0-15,1-2 0 0,1-5 0 0,1 4 0 0,2 3 0 16,0-4 0-16,3-6 0 0,3 0 0 0,1 1-160 0,2-2 160 15,-2 5-208-15,0-3 80 0,-3-5-32 16,-1 5 0-16,-2-1 0 0,-1 0 0 0,1 7-16 0,-5 5 0 16,1 5 0-16,0 5 0 0,-3 1 32 0,-1 2 0 15,-2 5 0-15,2 6 0 0,0 0 144 0,0 7 0 16,0 0 0-16,0 5-128 0,0-1 0 0,-4 3 0 16,0 0 0-16,-1 2 0 0,-3 4 128 0,-1-1-208 15,-3 2 80-15,-1 2 128 0,-2 4 0 0,-2 1 0 16,-3 3 0-16,1 4 0 0,-3-2 0 0,-1 0 0 15,-1 2 0-15,0 3 0 0,-2 0 0 0,-1 3 128 16,-3 1-128-16,-1-1 128 0,-2 3-128 0,-2-1 0 0,-2 3 0 16,-1 0 128-16,-3 1-128 0,-3 0 0 0,-1 0 0 15,-3 0 0-15,-3-2 0 0,0 2 0 0,-2 0 144 16,0-1-144-16,-3 1 176 0,-3 1-48 0,-3-1 0 0,-2 2 0 16,-1-2 0-16,-5 2 0 0,-6 2 0 0,-3-1 0 15,-1 2-128-15,2-1 160 0,3-3-160 0,-1 1 160 16,-2 0-160-16,2-2 128 0,-1-3-128 0,-3 1 128 15,-5 0-128-15,1-2 192 0,-3-2-192 0,1 2 192 16,0 2-48-16,0 0 0 0,-1 0 0 0,-4 1 0 16,-7 1 0-16,1 0 0 0,1 1 0 0,3 1 0 15,2 0-16-15,6 2-128 0,0 1 192 0,3 1-64 16,-2-3-128-16,4 0 0 0,2 5 0 0,4 0 0 16,5 3 0-16,3-2 0 0,1 4 0 0,3-3 0 0,2 1 0 15,1 4-256-15,2 2 64 0,-2-2 16 16,1-1-976-1,2 0-208-15,1 0-48 0,6 1-15168 0</inkml:trace>
  <inkml:trace contextRef="#ctx0" brushRef="#br1" timeOffset="-187086.01">7572 14914 24191 0,'0'0'1072'0,"-8"-4"208"0,1-1-1024 0,7 5-256 16,0 0 0-16,0 0 0 0,0 0 192 0,0 0 0 0,-7-4-16 16,7 4 0-16,0 0 128 0,0 0 16 15,0 0 16-15,0 0 0 0,0 0-128 0,0 0-16 0,0 0-16 0,0 0 0 16,6-8 80-16,-1-4 32 0,1 1 0 0,3 0 0 16,1-3 160-16,2-3 16 0,0 1 16 0,3-1 0 15,1-4-192-15,0 0-32 0,2-9-16 0,1 5 0 16,0-2 192-16,-1 1 32 0,2-6 16 0,2-4 0 15,1-1 48-15,1 2 16 0,0-1 0 0,0-1 0 16,2-1-96-16,-5 1-32 0,1 3 0 0,0 0 0 16,-2-1-176-16,0 1-48 0,-2 2 0 0,2 6 0 15,-2 2-192-15,0 4 0 0,-5 4 128 0,-1 1-128 16,0 3 0-16,-1 2 128 0,-2 4-128 0,0 2 0 16,-1-4 0-16,-8 8 0 0,10-4 0 0,-10 4 0 15,0 0 0-15,10 4-208 0,-10-4 16 0,9 9 0 16,-1 3 192-16,-2 0-176 0,-1 2 176 0,-1 0-160 0,-2-1 160 15,1 6 0-15,-1 4 0 0,1 0 0 0,-1 2 0 0,0 3 0 16,-2 4 0-16,0 4 0 0,-2 2 0 0,1 4 0 16,-3 2 0-16,-1 2 176 0,3 5-32 0,-2 2 0 15,-1 2 0-15,0-2 0 0,0-1 0 0,-3 0 0 16,3 3 0-16,0-2 0 0,0 0-144 16,1-1 0-16,0-4 144 0,0-2-144 0,1 1 0 0,-1-3 128 15,-1-1-128-15,0-2 0 0,-1-3 0 0,4 2 0 16,-3-2 0-16,1 0 128 0,-1-5-128 0,1 0 128 15,0 3-128-15,1-3 128 0,0-2 48 0,2 0 16 16,-3-4 0-16,3 2 0 0,-1-2-48 0,2 2 0 16,0-5 0-16,0 3 0 0,0-5-16 0,2-1-128 15,-1-1 192-15,0 1-64 0,2-4-128 0,-3 0 0 0,2-2 0 16,-2 0 128-16,0 1-128 0,2-2 0 0,-2-6 0 16,0-8 0-16,1 13-128 0,-1-13-64 0,0 0-16 0,0 0 0 31,4 10-400-31,-4-10-80 0,0 0-16 0,0 0 0 15,0 0-1584-15,0 0-320 0,0 0-64 0</inkml:trace>
  <inkml:trace contextRef="#ctx0" brushRef="#br1" timeOffset="-186642.41">7580 16068 22111 0,'0'0'1968'0,"0"0"-1584"15,0 0-384-15,0 0 0 0,0 0 1440 0,10-4 208 16,-1 1 32-16,3 1 16 0,2 1-1456 0,3 0-240 0,1 0-160 0,2 1 32 16,3-3 128-16,5 2 192 0,5-1-32 0,4 1-16 15,2 0 112-15,2 0 32 0,0-1 0 0,3 0 0 16,4 1 288-16,3-2 48 0,1-2 16 0,8 1 0 15,6-1-96-15,2 1-16 0,-1-2 0 0,-1 2 0 16,-2 0-192-16,-2 2-32 0,-1-2-16 0,1-1 0 16,3 1-144-16,-1 1-16 0,0 1-128 0,-5 2 192 15,-6-1-192-15,-2 2-192 0,-3 1 48 0,-2 0-15264 16</inkml:trace>
  <inkml:trace contextRef="#ctx0" brushRef="#br1" timeOffset="-178266.06">16942 8930 7359 0,'0'0'656'0,"-12"0"-528"0,1 2-128 0,-1-2 0 0,0-1 512 0,-1 1 64 15,0 0 0-15,0 0 16 0,1-2-416 0,-1-1-176 16,2-5 128-16,0 2-128 0,1 0 0 0,1-3 0 15,2 3 0-15,-1-5 0 0,0 4 0 0,2-2 0 16,0 4 0-16,6 5 192 0,-7-8 896 0,2 0 176 16,1 3 32-16,4 5 16 0,0 0 96 0,0 0 32 15,-5-1 0-15,5 1 0 0,0 0-560 0,0 0-112 16,0 0-32-16,0 0 0 0,0 0-288 0,0 0-64 0,0 0-16 0,0 0 0 16,0 0-96-16,0 0-16 0,0 0 0 0,0 0 0 15,2 9-16-15,-2-9-16 0,0 0 0 0,7 11 0 16,0-2 160-16,2-1 16 0,1-4 16 0,2 0 0 15,2 1 32-15,4-1 0 0,0-2 0 0,4 1 0 16,0-3 16-16,4 0 16 16,1 0 0-16,4 0 0 0,4 1 16 0,2 1 0 0,1-3 0 0,4 4 0 15,0 1-144-15,8-3-32 0,4 0 0 0,0 0 0 16,0-3-128-16,0 1-48 0,1-2 0 0,4 0 0 16,-3 1-144-16,5 1 128 0,3-1-128 0,4 1 128 15,-1-3-128-15,1-1 0 0,-2 3 0 16,0 0 128-16,-1 2-128 0,3 2 0 0,5 0 144 0,0 1-144 15,0-2 0-15,-2 2 128 0,-1-1-128 0,1 3 0 16,0 3 0-16,2-3 128 0,-1 0-128 0,-1 1 0 16,-5 1 0-16,-2-2 128 0,1 1-128 0,0 0 0 15,1 2 0-15,2 1 144 0,5-6-144 0,-3-1 0 0,-4-1 256 16,1 2-64-16,1 2-16 0,-1-3 0 0,2 1-16 16,1-3 0-16,-1 0 0 0,-1 0 0 0,-3-1-160 0,-1-1 128 15,0 2-128-15,2 2 128 0,3-1-128 0,-1-1 0 16,2-3 144-16,-4 1-144 0,-3-3 0 0,-2 2 0 15,-3 2 0-15,1 0 128 0,-2 0-128 0,0-1 0 16,-1 4 0-16,-1-4 0 0,-5 1 0 0,-2-3 0 16,-5-2 0-16,-3 3 128 0,-1 2-128 0,-3 1 0 15,-1 1 128-15,-2-2-128 0,-3-2 0 0,0 3 0 16,-1 0 0-16,-3-1 128 0,-1-1-128 0,-3 0 0 16,0 1 0-16,-2-1 128 0,-2 0-128 0,0 1 144 15,0 0-144-15,-2-1 160 0,-2 4-160 0,-1-2 0 0,2 1 0 16,-2 0 128-16,-2-2-128 0,0 2 0 0,-2 3 0 15,-9-4 0-15,10 3 0 0,-10-3 0 0,0 0 0 0,0 0 0 16,0 0 0-16,0 0 0 0,0 0 0 0,0 0 0 16,0 0 0-16,0 0 0 0,0 0 0 0,0 0 0 15,-13-7 0-15,-1 1 0 16,0 1 0-16,-6-3 0 0,-6 2 0 0,-3 2 0 0,-4-4 0 0,-4 2 0 16,-1 0 0-16,-1-3 0 0,0 1 0 0,-3 2 0 15,-2 1 0-15,-2 1 0 0,-2-4 0 0,-7 3 0 16,-6 1 0-16,-4 1 0 0,-3-2 0 0,-1 2 0 15,-5-1 0-15,3 3 0 0,-2 1 0 0,-9 1 0 16,-4 0 0-16,-1 2 0 0,3 0 0 0,-1-2 0 16,-2 3 0-16,-6-2 0 0,-5-2 0 0,1 1 0 15,1-1 0-15,-2 0 0 0,-5 0 0 0,0 0 0 16,-4 0 0-16,4 0 0 0,-1 0 0 0,0 0 0 0,-4 0 0 16,2-1 0-16,6-1 0 0,1 0 0 0,-1 2 0 15,4 0 0-15,2 0 0 0,1 0 0 0,6-3 0 0,0 3 0 16,0 0 0-16,2 0 0 0,3-3 0 0,3 0 0 15,4 1 0-15,2 1 0 0,3-2 0 0,-1 1 128 16,-3-4-128-16,3 3 0 0,1 0 0 0,4 2 0 16,0 1 0-16,5 0 0 0,0 0 0 0,-1 0 0 15,-4 0 0-15,5 1 0 0,1 2 0 0,7-1 0 16,2 1 0-16,6 1 0 0,5-1 0 0,8-1 0 16,3 0 0-16,4 1 0 0,4-1 0 0,4 3 0 15,3-3 0-15,4 0 0 0,10-2 0 0,0 0 0 0,-5 3 0 16,5-3 0-16,0 0-192 0,0 0 192 0,0 0-160 0,9 6 160 15,2 0 0-15,5-2 0 0,1-3 0 16,4 2 0-16,5 0 0 0,5-1 0 0,5-1 0 0,6 3 0 16,5-1 0-16,7-1 0 0,6-2 0 0,4 0 0 15,-1 0 128-15,6-1-128 0,4 1 0 0,8-1 0 16,1-1 144-16,6 0-144 0,0-3 0 0,1 1 144 16,-2 1-144-16,6 2 0 0,4 1 0 0,-3 0 128 15,0 1-128-15,-3 3 0 0,0 0 144 0,3 2-144 16,6-2 0-16,-1 4 0 0,-3-2 0 0,0 1 0 15,2 3 0-15,-1-3 144 0,2 4-144 0,-3-4 0 16,0 5 0-16,2-1 0 0,1 1 0 0,0-2 0 16,-1-4 0-16,-3 0 0 0,0 5 0 0,3-5 0 15,1 2 0-15,-1-3 0 0,-4-2 0 0,0 3 0 16,0 1 0-16,1-3 0 0,1-1 0 0,-2-1 0 0,-6 2 0 0,-2-2 0 16,0 2 0-16,-3-1 0 0,1-2 0 0,-7-1 0 15,-5 0 0-15,-5 0 0 0,-4 1 0 0,-5 2 0 16,-3 1 0-16,-2-3 0 0,-3-1 0 0,-3 0 0 15,-4 0 0-15,-5 0 0 0,-5 1 0 0,-5 0 0 16,-4-1 128-16,-3 0-128 0,-6 0 0 0,-2 0 0 16,-13 0 0-16,0 0 0 0,0 0 0 0,0 0 0 15,0 0 0-15,0 0 0 0,0 0 0 0,-14 2 0 16,-7-2 0-16,-5 0-144 0,-7 0 144 0,-7 0-160 16,-6-2 160-16,-2 0-160 0,-4-3 160 0,-3 0 0 15,-3 1-144-15,-6 0 144 0,-3 0 0 0,-11 2 0 16,-7-2-144-16,0 1 144 0,-3 0 0 0,-4 0-160 0,-5 3 160 15,-3-4-128-15,-10-1 128 0,5 3-160 0,2 0 160 16,-7 1-160-16,-5 0 160 0,2 0-128 0,2-5 128 0,-1 6-128 16,-1-1 128-16,1-1-160 0,2-3 160 0,3-1-160 15,4-2 160-15,0 4 0 0,-3-4 0 0,2 3-128 16,9 0 128-16,0 1 0 0,-1 0 0 0,3 1 0 16,-1-3 0-16,4 5 0 0,4 0 0 0,0 1 0 15,1 2 0-15,1 0 0 0,2-2 0 0,3 0 0 16,5 0 0-16,4 0 0 0,3 1 0 0,2-2 0 15,0 1-192-15,3-2 64 0,1 1 0 0,9 0 0 16,6 0 128-16,9-1-192 0,3 1 192 0,5-1-192 16,6 2 192-16,3-2 0 0,2 6 0 0,5-3 0 15,3-1 0-15,10 0-192 0,0 0 192 0,0 0-192 16,0 0 16-16,0 0 0 0,0 0 0 0,0 0 0 16,13 8 176-16,3-2-192 0,4 1 192 0,5-3-192 0,4-1 192 15,8 4 0-15,7-2 0 0,8-3 0 0,5 2 128 0,3-1 0 16,2-3 0-16,5 1 0 0,4 3 16 0,8 0 16 15,12-1 0-15,3 0 0 0,3-3 32 16,4 1 16-16,5 2 0 0,5-5 0 0,5-3-64 0,0 3-16 16,-1 2 0-16,5-1 0 0,5-2-128 0,-4 0 0 15,-6 3 0-15,4 0 0 0,3 2 0 0,-2-1 0 16,-1-1 0-16,-1 3 0 0,0 2 0 0,-2 0 0 16,-3 0 0-16,-1-1 0 0,2 3 0 0,-2 1 0 15,0-2 128-15,-5 2-128 0,-6-2 0 0,0-1 0 16,-1 3 0-16,-7-3 0 0,-4-2 0 0,-9 0 0 0,-8 2 0 15,-4-1 128-15,-7-1-128 0,-4-1 0 0,-4 1 0 16,-4 1 0-16,-6 0 128 0,-8-2-128 0,-5-1 128 0,-6 1-128 16,-6 1 128-16,-2 3-128 0,-4 2 128 15,-6 0-128 1,-6-8-976-16,-5 15-288 0,-7 4-48 0,-10 0-13776 0</inkml:trace>
  <inkml:trace contextRef="#ctx0" brushRef="#br1" timeOffset="-174858.48">18274 11968 6447 0,'-7'-9'576'0,"0"0"-576"0,-1 4 0 0,-1-3 0 15,3 3 1920-15,-2 0 256 0,1-3 64 0,0 3 16 16,0 2-1360-16,2-4-288 0,-2 2-48 0,1 1-16 15,1 1-160-15,5 3-48 0,-8-7 0 0,2 2 0 0,-1 1 64 0,2-2 16 16,1 1 0-16,4 5 0 0,0 0 64 0,0 0 16 16,-7-4 0-16,7 4 0 0,0 0 0 0,0 0 0 15,0 0 0-15,0 0 0 0,0 0-176 0,0 0-48 16,0 0 0-16,13 1 0 0,-1-2 416 0,4 1 80 16,0 0 0-16,4 0 16 0,5 0-272 0,3 0-48 15,5-1-16-15,2 1 0 0,2 0-160 0,1 0-32 16,-1 0-16-16,4-2 0 0,2 1-112 0,1 0 0 15,3 0-128-15,4-3 192 0,4 0-64 0,3 0-128 16,6 0 176-16,0-3-176 0,-3-1 128 0,0 2-128 16,0-3 0-16,1 4 0 0,1-3 0 0,2 2 0 15,5 2 0-15,-5 0 0 0,-4-1 128 0,-3 3-128 0,0-1 0 16,-5 2 0-16,-2 1 0 0,1 1 0 0,0 0 0 16,-2 2 0-16,-2-1 0 0,-5 2 0 0,-5-3 0 15,-2 3 0-15,-7-2 0 0,-1 1 0 0,-1 1 0 16,-6 1 0-16,0-1 0 0,-6 0 0 0,0 1 128 0,-3 0-128 15,-3-1 256-15,-9-4 0 0,9 4 0 0,-9-4 0 16,0 0 128-16,0 0 0 0,0 0 16 0,0 0 0 16,0 0-144-16,0 0-48 0,-9 5 0 0,-2-1 0 15,-3-3-208-15,-3-1 144 0,-6-1-144 0,-3-2 128 16,-3 1-128-16,-4-1 0 0,-4 0 0 0,-3 2 0 16,-7-3 0-16,-1-1 0 0,1 1 0 0,-1 1 0 15,0 0 0-15,0-1 0 0,-2 0 128 0,-3 2-128 16,-5-2 0-16,-1 2 0 0,-5-2 0 0,3-3 0 15,1 1 0-15,2 1 0 0,-2-5 0 0,3 2 0 16,1-1 0-16,-2 2 0 0,-5-2 0 0,3 2 0 0,1-3 0 0,3 3 0 16,4-4 0-16,0 4 0 0,3 2 0 0,4 0 0 15,3 1 0-15,0 0 0 0,-2 1 0 0,4 1 0 16,2 2 0-16,3 0 0 0,5-4 0 16,3 4 0-16,4-1 0 0,4 2 0 0,3-1 0 0,4 3 0 15,2-2 0-15,10-1 0 0,0 0 0 0,0 0 0 16,0 0-144-16,0 0 144 0,0 0 0 0,0 0-160 15,14 5 160-15,6-1-128 0,7 0 128 0,5 1-128 16,8-3 128-16,5 1-128 0,3-2 128 0,4 0 0 16,3-1 0-16,3 2 0 0,3-2 0 0,7 2 0 15,4 1 128-15,5 1-128 0,0-8 128 0,-1 4-128 16,-1 4 128-16,7-3-128 0,0 0 0 0,1 2 128 0,0-2-128 16,-5 4 0-16,-3 1 0 0,-1-1 0 0,-3-2 0 15,1 3 0-15,-3 3 0 0,-2-4 0 0,-6 2 0 16,-6-1 128-16,-4 0-128 0,-7 2 0 0,-5-4 0 0,-5 0 0 15,-6-1 0-15,-5 1 0 0,-5-4 0 0,-4 0 128 16,-5 0-128-16,-9 0 0 0,0 0 0 0,0 0 0 16,0 0 192-16,-14 0-48 0,-8 0 0 0,-10 0 0 15,-6-2-144-15,-7 0 160 0,-9 1-160 0,-11 0 160 16,-8 0-160-16,-5 3 0 0,-2 3 0 0,-3-2 0 16,-8-2 0-16,-2 2 0 0,-7-2 0 0,3 3 0 15,4-1 0-15,7 3 0 0,4-4 0 0,5-1 0 16,1-1 0-16,4 0 0 0,8 0 0 0,5 0 0 15,3 2 0-15,5-1 0 0,6 3 0 0,4 1 0 16,5 0 0-16,6-3 128 0,4 1-128 0,7 0 128 0,5 2-128 16,5-3-224-16,9-2 48 0,0 0 16 0,0 0-32 0,17 4 0 15,5-3 0-15,8 0 0 0,6-1 192 16,8-1-208-16,8 0 80 0,9-2 128 0,5 1 0 0,9-3 0 16,7 1 0-16,-1 0 0 0,-1 3 0 0,4-2 128 15,3-2-128-15,0 1 128 0,5-1-128 0,-3 0 0 16,-8-2 0-16,-3 3 0 0,-2-1 0 0,-4-3 128 15,-2 3-128-15,-6 2 0 0,-10 0 144 0,-8-1-144 16,-10 3 160-16,-10 1-160 0,-6 3 0 0,-8 0 128 16,-12-3-128-16,0 0 0 0,0 0 256 0,-10 5 16 15,-10 0 0-15,-11 5 0 0,-12-2-272 0,-10 3 0 16,-10 3 128-16,-7-1-128 0,-5 4-192 0,-7-1-80 16,-10 1-32-16,-4 2 0 15,-6 2-1808-15,7 2-384 0,2-1-64 0</inkml:trace>
  <inkml:trace contextRef="#ctx0" brushRef="#br1" timeOffset="-172816.76">24220 7369 18431 0,'-22'-14'1632'0,"5"9"-1312"16,-4-3-320-16,3 3 0 0,-1 1 544 0,0-3 32 0,0 2 16 0,1 0 0 15,2-4 208-15,3 4 32 0,2-5 16 0,2 3 0 16,0 3-272-16,3-2-64 0,1 0-16 0,-1 2 0 16,6 4-48-16,0 0 0 0,0 0 0 0,0 0 0 15,0 0-304-15,0 0-144 0,0 0 128 0,-8 10-128 16,-1 5 0-16,1 8 0 0,0 3 0 0,0 9 0 16,-4 7 0-16,-1 8 0 0,-1 4 0 0,-1 9 0 15,-3 3 0-15,1 10 0 0,-3 3 0 0,1 6 0 16,-1 1 0-16,2 5 128 0,-1-2-128 0,1 1 128 15,1-1 128-15,1-2 0 0,1-8 16 0,2-4 0 16,2-7-64-16,3-10-16 0,5-6 0 0,1-7 0 16,4-7 96-16,1-8 16 0,2-3 0 0,2-4 0 15,0-5-160-15,4-6-16 0,-1-4-128 0,4-2 192 16,0-6 0-16,4-2 0 0,1-3 0 0,2-2 0 0,1-3 48 16,3 0 0-16,4-4 0 0,2 0 0 0,1-2-240 0,3-1 176 15,3-1-176-15,3 1 160 0,0 3-160 0,-1-2 0 16,-1 1 0-16,-3 4 0 0,0 3 0 0,2-1 0 15,-1 4 0-15,2 2 0 0,3 3 0 0,0 0 0 16,-2 0 0-16,3 6 0 0,5 1 0 0,-1 1 0 16,-1 4 0-16,-3-1 0 0,-2 1-144 0,-2 4 144 15,1-1 0-15,2 0 0 0,2 0 0 0,2 2 0 16,1-1 0-16,4 1 0 0,5-1 0 0,-4-2 0 16,0-1 0-16,-2-3 0 0,-1 3 0 0,2-2 0 15,-3-4 0-15,6 0 0 0,-1 4 0 0,3 0 0 16,-1-2 0-16,-2 1 0 0,-6-1 0 0,-2 1 0 15,-5-1 128-15,-2 1-128 0,1-3 0 0,-4 4 0 0,-1-2 0 0,-1 2 0 16,-1-4 0-16,-2 3 0 0,0-2 0 0,1 4 0 16,2-4 128-16,-3 2-128 0,1-4 0 0,-2 3 144 15,0-4-144-15,-4-1 160 0,-2 1-160 0,-1-5 160 16,-3-2 48-16,-1 2 16 0,-2-3 0 0,0-1 0 16,-1 1 16-16,-2 0 0 0,-2-3 0 0,-2 1 0 15,-1 0 16-15,-2-4 0 0,-1 1 0 0,0-3 0 16,-1-3-48-16,0-2 0 0,-2-4 0 0,1-4 0 15,-2-7-16-15,-1-2 0 0,0-6 0 0,1-3 0 16,-1-4-192-16,4 0 176 0,2-4-176 0,3-1 160 16,2 0-160-16,3 1 0 0,2-2 0 0,3-1 0 15,-1-3 0-15,6 0 0 0,2 3-128 0,0-3 128 16,5 1 0-16,-1 0 0 0,-1 1-144 0,-1-1 144 16,-2-2-160-16,-3 1 32 0,-3-4 0 0,-1 4 0 0,-2 4-64 0,-2 5 0 15,-2 0 0-15,-1 6 0 0,1-2 192 0,0 5-128 16,-1 2 128-16,-1 6-128 0,-1 1 128 0,0 5 0 15,0 1 0-15,-1 5 0 0,-4 1-128 0,0 3 128 16,-2 2-128-16,-2 1 128 0,-1 5 0 0,0 6 0 16,-4-5 0-16,-1-1-128 0,-1 3 128 0,-2 2 0 15,8 1 0-15,-13 2 0 0,-1 1 0 0,0 2 0 16,0-1 0-16,0 1 0 0,-1-3 0 0,0 5 0 16,-2-1 0-16,1 1 0 0,-3-1 0 0,-3-2 128 15,-2 0-128-15,-1-2 128 0,-5 2-128 0,0-4 192 0,-7 0-64 16,-1-3 0-16,-3 0 0 0,-1-3 0 0,-2 3 0 15,-2-4 0-15,0 1-128 0,-3 0 128 0,-5-3-128 0,-7 2 128 16,-3-2-128-16,-3 3 192 16,-1 0-64-16,-1-1 0 0,3 2-128 0,-5 3 128 0,-7-2-128 0,-4-2 128 15,-7 0-128-15,0 4 176 0,4-2-176 0,1-1 192 16,-2 2-192-16,1 1 160 0,-1 1-160 0,6-2 160 16,4 3 0-16,6 1 0 0,5 1 0 0,1-2 0 15,2 0 0-15,3 0 0 0,5 2 0 0,6-1 0 16,3-2-160-16,8 1 0 0,5-1 0 0,4 0 128 31,3 1-576-31,3-3-112 0,5-3-16 0,0 1-16224 0</inkml:trace>
  <inkml:trace contextRef="#ctx0" brushRef="#br1" timeOffset="-171833.8">25473 6554 2751 0,'0'0'256'0,"0"0"-256"0,-9 0 0 0,9 0 0 15,0 0 3856-15,0 0 736 0,-6 8 144 0,6-8 16 16,-5 8-3664-16,2 3-752 0,1-1-144 0,1 4-16 15,-1 1 0-15,0 1 0 0,-1 1 0 0,1 4 0 16,-1-1 48-16,1 4 16 0,-1 4 0 0,1-1 0 16,-1 3-16-16,2 3 0 0,-1 2 0 0,2-2 0 15,0-1-32-15,0 1-16 0,-1 0 0 0,0-2 0 16,-2 0-176-16,1-7 160 0,-1-4-160 0,3-3 160 16,-1-2 112-16,0-6 32 0,1-9 0 0,0 0 0 0,0 0 192 15,0 0 32-15,0 0 16 0,0 0 0 0,6-7 48 16,2-6 16-16,-2-5 0 0,4-5 0 0,-2-1-48 0,3-4-16 15,0 3 0-15,0-3 0 0,2 2-304 0,2-2-64 16,3 4-16-16,1-5 0 0,2 2 16 0,2-3 0 16,0-1 0-16,1 3 0 0,3-2 16 0,-2 2 0 15,2 1 0-15,0-3 0 0,0 2-192 0,2-2 0 16,0 5 0-16,0-3 128 0,-2 0-128 0,1 3 0 16,0 4 0-16,-3 2 0 0,-1 1-208 0,-2 2-80 15,-3-1-16-15,-1 3 0 16,-3 7-752-16,-2 0-160 0,-3 6-16 0,-10 1-7456 15,0 0-1488-15</inkml:trace>
  <inkml:trace contextRef="#ctx0" brushRef="#br1" timeOffset="-171578.66">25633 6825 15663 0,'-5'-5'1392'0,"-1"0"-1120"0,4-5-272 0,2 1 0 16,2-4 1424-16,4-1 240 0,-1-5 32 0,8-1 16 16,2-3-688-16,5-6-128 0,4-6-16 0,0-3-16 15,3-4 16-15,2-5 0 0,1 0 0 0,5-2 0 16,1-7-304-16,6 1-48 0,3-2-16 0,4 1 0 16,5 2-192-16,1 2-32 0,-1 0-16 0,0 4 0 15,-2 0-272-15,1-1 160 0,2 4-160 0,-1 1 128 0,2 6-128 16,0 3 0-16,0 3 0 0,-4 6 0 15,-6 6-1664-15,-7 4-352 16</inkml:trace>
  <inkml:trace contextRef="#ctx0" brushRef="#br1" timeOffset="-168597.92">27740 5220 19119 0,'-17'-4'832'0,"8"1"192"0,0 0-816 0,1 0-208 0,-1-1 0 0,-2-1 0 15,1 1 240-15,-2 2 0 0,-2-2 0 0,0-1 0 16,-2 0 336-16,0 1 80 0,-2 1 16 0,2 1 0 15,-1-3 80-15,2 5 16 0,1 1 0 0,-1 4 0 16,-2 0-160-16,-1 7-32 0,3-1 0 0,0 8 0 16,-1 5-240-16,1 6-48 0,1 6-16 0,-1 5 0 0,-2 1-272 0,1 4 0 15,1-3 0-15,-1 1 0 0,1 1 0 0,4-1 0 16,2-2 0-16,2-3 0 0,4-6 0 16,3-5 0-16,1-3 0 0,5-6 0 0,3-5 0 0,4-5 0 15,2-3 0-15,2-7 0 0,-1-8 0 0,6-5 160 16,1-5-160-16,2-4 128 0,2-9 64 0,3-2 0 15,0-4 0-15,0-4 0 0,1-5-192 0,-1 0 192 16,1-1-192-16,0-3 192 0,1-3-192 0,-3 0 0 16,-2-5 144-16,-2 2-144 0,2-1 0 0,-1 0 128 15,-4-4-128-15,0 1 0 0,-8-5 0 0,0 5 144 16,-5-3-144-16,0 7 0 0,-4 1 144 0,0 4-144 0,0 5 0 16,-1 6 144-16,-2 6-144 0,1 6 160 15,-3 5-160-15,0 6 160 0,-3 5-32 0,1 5 0 0,2 8 0 0,0 0 0 16,-9 2 128-16,1 5 32 0,-1 6 0 0,1 7 0 15,0 8-288-15,-2 5 128 0,0 5-128 0,1 4 0 16,1 8 0-16,2 5 0 0,-1 6 0 16,4 3 0-16,-1 5 0 0,2 2 0 0,-1 0 0 0,0 2 0 15,2-1 0-15,1-2 0 0,2-1 0 0,3-7 0 16,-1-6 0-16,1-4 0 0,2-3 0 0,0-6 0 31,2-8-448-31,1-4-32 0,-1-3-16 0,3-8 0 16,-5-5-2384-16,6-7-464 0</inkml:trace>
  <inkml:trace contextRef="#ctx0" brushRef="#br1" timeOffset="-168230.86">28417 4972 12895 0,'-15'9'1152'0,"4"-3"-928"0,-3 0-224 0,1 1 0 0,-2 4 3328 0,-1 1 640 16,0 3 112-16,-2 3 16 0,-1 1-3328 0,1 5-768 15,-1 0 0-15,3 4 0 0,0-4 0 0,2 5 0 16,3-1 0-16,2 4 0 0,1-3 0 0,3-2 0 16,5 0 0-16,2-7 0 0,4-2 0 0,3-5-144 0,4-2 144 15,2-2 0-15,4-4 0 0,1-4 192 0,2-2 0 16,2-4-16-16,3-6 16 0,-2-2 0 0,-2-4 0 15,-1-2 0-15,-3-2 112 0,0-1 16 0,-2-6 16 0,0 5 0 16,-2-1-48-16,-1-1-16 0,-1 2 0 0,-3 4 0 16,-4 0 0-16,-4 1 0 0,-2 1 0 0,-5 2 0 15,-4 1 384-15,-4 4 80 0,-3-2 16 0,-2 6 0 16,-1 0-368-16,-3 3-64 0,-2 4 0 0,-1 3-16 16,-1 3-560-16,1 0-128 0,1 5 0 0,2-3-16 31,2 1-2048-31,2-3-416 0</inkml:trace>
  <inkml:trace contextRef="#ctx0" brushRef="#br1" timeOffset="-167637.95">28791 4599 21647 0,'0'0'960'0,"0"0"192"0,-4 12-912 0,2 3-240 16,0 3 0-16,2 3 0 0,3 5 0 0,1 2 128 15,0 4-128-15,-1 2 0 0,1 3 320 0,0 1-48 16,-4 1 0-16,-1-1 0 0,-2 1 304 0,-1-4 48 16,1-2 16-16,0-4 0 0,2-1 16 0,-2-7 16 15,1-3 0-15,0-2 0 0,1-4 48 0,1-12 16 0,0 0 0 16,0 0 0-16,0 0-32 0,0 0-16 0,0 0 0 0,0 0 0 15,5-14-80-15,-2-3-16 0,-2-1 0 0,4-2 0 16,0-7-288-16,0 3-64 0,0-4-16 0,2 3 0 16,2-6-224-16,-1 7 128 0,0 1-128 0,1 2 0 15,1 0 0-15,2 5 0 0,-2 3 0 0,1 2 0 16,-1-1 0-16,-2 6 0 0,2 4 0 0,-10 2 0 16,10 4-128-16,2 5 128 0,-2 1 0 0,-1 6 0 15,-2 1-160-15,2 4 160 0,-4 0-128 0,1 5 128 16,-1-2-160-16,-2 3 160 0,1-3-192 0,-1-3 192 15,-3 0 0-15,0-4-128 0,0-4 128 0,2-1 0 16,-2-12 0-16,0 0 0 0,0 0 0 0,0 0 0 16,0 0 192-16,0 0-48 0,0 0-16 0,8-13 0 15,-2-5 16-15,1 0 0 0,0-3 0 0,1-5 0 0,0 1-144 16,-2-4 128-16,3 1-128 0,1 0 128 0,1 4-128 16,2-2 0-16,-1 5 0 0,3 1 0 0,-1 4 0 0,0 1 0 15,0 6 0-15,-2 1 0 0,2 4 0 0,0 6 0 16,2 4 0-16,-1 2 0 0,1 6-128 0,-2 3 128 15,0 5 0-15,0 2 0 0,-3 3 0 16,0 0-176-16,-5 1 176 0,2 2-128 0,-2-2-64 0,-2 1 0 16,-1-1 0-16,-2-1 0 15,0-7-368-15,1-1-80 0,0-2 0 0,1-2-16 16,0-6-2016-16,-3-9-400 0</inkml:trace>
  <inkml:trace contextRef="#ctx0" brushRef="#br1" timeOffset="-167179.35">30033 4555 19343 0,'0'0'848'0,"-3"-8"192"0,1-2-832 0,2 10-208 0,-1-8 0 0,1 8 0 15,-4-10 896-15,4 10 128 0,-5-6 16 0,5 6 16 16,-9-6-256-16,0 1-48 0,1 2-16 0,-2 3 0 16,-3 3-16-16,1 3 0 0,-1 0 0 0,-1 8 0 15,-1 3-336-15,-1 3-64 0,1 3 0 0,-3 6-16 16,-3 0-64-16,3 7-16 0,3 1 0 0,-3 2 0 0,4 1-16 0,4-2 0 16,2-1 0-16,4-4 0 15,2-5-16-15,2-3 0 0,4-6 0 0,1-1 0 0,1-7 64 0,4-4 0 16,3-1 0-16,0-5 0 0,3-4-80 0,3-3-16 15,0-5 0-15,2-3 0 0,4-4 32 0,-2-2 0 16,0-4 0-16,-2-2 0 0,-2-3-192 0,-1 1 128 16,0 1-128-16,-1 1 128 0,-1 2-128 0,2 5 192 15,0 1-192-15,-6 4 192 0,0 5-192 0,-3 0 0 16,1 4 0-16,-10 5 0 0,0 0 0 0,14 6 0 16,-3 3 0-16,-2 4 0 0,-4 5 0 0,0 3 128 15,3 2-128-15,-3-1 192 0,-1-1-192 0,0 5 0 16,-2-3 0-16,2-2 0 0,1 0 0 0,-1-4-224 0,2-1 48 15,1-4 16 1,-2 2-720-16,0-7-144 0,-5-7-16 0,0 0-8464 0,7 5-1696 16</inkml:trace>
  <inkml:trace contextRef="#ctx0" brushRef="#br1" timeOffset="-166853.95">30600 4243 11055 0,'0'0'976'0,"0"0"-784"0,0 0-192 0,0 0 0 0,0 0 3328 0,5 11 608 15,-1 1 128-15,-2 2 32 0,1 4-2816 0,-3 0-544 16,0 4-112-16,-2 3-32 0,2 2 96 0,-1 3 16 15,-1-1 0-15,-1 4 0 0,-1 2-288 0,1-1-48 16,-4-1-16-16,2 0 0 0,1-4-192 0,2 1-32 16,-3-1-128-16,5-4 192 0,-2-4-192 0,2-2 0 15,0-3 128-15,3-2-128 0,1-2 0 0,-4-12-192 16,0 0 48-16,0 0 0 16,10 1-560-16,1-6-96 0,1-4-32 0,0-2 0 15,-1-5-1728-15,0-3-368 0,1-5-64 0,-1 1-16 0</inkml:trace>
  <inkml:trace contextRef="#ctx0" brushRef="#br1" timeOffset="-166390.28">31042 4013 20783 0,'0'0'912'0,"0"0"208"0,0 0-896 0,0 0-224 0,0 0 0 0,0 0 0 16,0 0 704-16,-2 13 80 0,2-1 32 0,-2 0 0 15,0 1 16-15,-2 2 16 0,0 3 0 0,0 2 0 16,1 1-128-16,-1 5-16 0,-1 4-16 0,1 3 0 16,1 1-304-16,2 2-64 0,0-1-16 0,1 0 0 0,0-5-304 0,0 1 160 15,0-7-160-15,0-1 128 0,0-6-128 0,0-1 0 16,0-6 0-16,2 0 128 0,-2-10 48 0,0 0 0 15,0 0 0-15,0 0 0 0,10-5 384 0,1-3 80 16,-1-4 0-16,0-5 16 0,-1-3-416 0,0-3-96 16,0-1-16-16,0-7 0 0,-1-1-128 0,1-1 0 15,-2-1 144-15,4 0-144 0,-2-2 0 0,5 4 128 16,3-1-128-16,-1 3 0 0,-1 4 0 0,-1 2 0 16,3 5 0-16,-1 4 0 0,0 3 0 0,-1 2 0 15,0 5-144-15,3 3 144 0,0 0 0 0,1 6 0 16,-1 3 0-16,2 4 0 0,2 7 0 0,-1 0 0 0,1 4 0 15,-2 5 0-15,2-1 0 0,-2 5 0 16,0 2 0-16,1 2 0 16,-6 0-480-16,-1 1 32 0,-1-2 0 0,-1-3 0 15,0-3-672-15,-2-5-128 0,1-3-32 0,-2-2-7568 0,-1-4-1520 16</inkml:trace>
  <inkml:trace contextRef="#ctx0" brushRef="#br1" timeOffset="-166204.75">30957 3588 42383 0,'-28'-5'3776'0,"13"5"-3024"0,1-2-608 0,1 4-144 15,2 0-544-15,2 2-144 0,1 0-16 0,8-4-16 0,0 0 528 16,-9 6 192-16,0-2 0 0,3 1-144 15,6-5-2032-15,-10 6-384 0</inkml:trace>
  <inkml:trace contextRef="#ctx0" brushRef="#br1" timeOffset="-163666.36">19765 17315 17503 0,'0'0'1552'0,"0"0"-1232"15,-10-7-320-15,3-1 0 0,7 8 2000 0,0 0 352 16,0 0 64-16,0 0 16 0,-5-5-1600 0,5 5-304 16,0 0-64-16,0 0-16 0,0 0-192 0,0 0-32 15,0 0-16-15,0 0 0 0,0 0-16 0,0 0-16 16,0 0 0-16,-6 11 0 0,-1-1 64 0,1 7 16 15,-3 3 0-15,-1 7 0 0,-4 2 112 0,1 7 16 16,-3 2 16-16,-2 5 0 0,-1 2-208 0,0 2-32 16,0 4-16-16,1-4 0 0,1 1 16 0,2-4 0 15,1-3 0-15,3-5 0 0,1 0 144 0,1-1 16 0,2-7 16 16,4 0 0-16,1-3-80 0,2 2-32 0,3-4 0 16,1 1 0-16,-1-4-224 0,3-1 144 0,1-1-144 15,3 0 128-15,-2 0-128 0,3-2 0 0,2-1 0 16,1 1 0-16,1-1-272 0,3 0 64 0,2 3 16 0,1-3 0 15,-1 0-128-15,-1-1 0 0,2 0-16 16,-2-1 0 0,-2-1-368-16,0-5-80 0,-2 2-16 0,-2-4-8464 0,-3-1-1680 0</inkml:trace>
  <inkml:trace contextRef="#ctx0" brushRef="#br1" timeOffset="-163405.18">19306 17878 27647 0,'-12'-9'1216'16,"5"6"256"-16,-3-5-1168 0,2 0-304 0,3 4 0 0,5 4 0 0,0 0 1728 0,0 0 304 15,0 0 48-15,8-7 16 0,4 2-2096 0,7 1-224 16,5-1-144-16,7-1-16 0,6 0 112 0,1-2 16 15,0-1 16-15,1 2 0 0,1-2 112 0,1 6 128 16,-1-3-208-16,2 0 80 0,-1 2-160 0,1 2-32 16,0-2 0-16,1-1 0 15,0-1-416-15,-1-1-96 0,-4-2 0 0,-3 4-7936 16,-5-2-1600-16</inkml:trace>
  <inkml:trace contextRef="#ctx0" brushRef="#br1" timeOffset="-163020.93">20224 18256 34143 0,'-12'-4'1520'0,"12"4"304"0,-11 2-1456 0,2 2-368 0,0 1 0 0,0 6 0 15,3-1 160-15,-1 4-32 0,1 2-128 0,0 2 192 16,-1 2-464-16,2 2-112 0,1-2 0 0,2 3-16 16,-1-2 48-16,3-2 16 0,3 0 0 0,1-2 0 15,-1 1 0-15,5-1 0 0,1-1 0 0,1-4 0 0,-1-2 336 0,4-4 0 16,-1-1 0-16,2-3 0 0,0-4 160 0,2-1 96 16,-1-3 32-16,0 0 0 0,0-7 112 0,1 1 32 15,-1-1 0-15,-2-2 0 0,1-2 48 0,-2 2 16 16,0-2 0-16,-3 1 0 0,-3-1-144 0,-1 5-32 15,-4-1 0-15,-2-1 0 0,-1 1-128 0,-5 2-16 16,-4-3-16-16,-2 1 0 0,0 3-160 0,-1 0-192 16,0 2 32-16,0-1 16 15,0 4-512-15,2 0-112 0,2 0 0 0,-2 1-9520 16,3 0-1888-16</inkml:trace>
  <inkml:trace contextRef="#ctx0" brushRef="#br1" timeOffset="-162577.33">21619 17580 28335 0,'-23'-4'1248'0,"6"2"272"0,-5 0-1216 0,-2 4-304 15,-3 4 0-15,2 1 0 0,-5 5 0 0,6 3 0 16,-1 0 0-16,1 4 0 0,0 3-192 0,2-1 0 15,2 4 0-15,2 1 0 0,3 1 192 0,-1 2-192 16,0 2 192-16,3-2-192 0,-1 0 192 0,1 0 0 16,2-2 0-16,2 0 160 0,1-4 64 0,3-2 16 15,3 0 0-15,2-4 0 0,1-3-16 0,3 2 0 16,1-4 0-16,3-1 0 0,2 1 96 0,3 0 32 16,-1-3 0-16,3 1 0 0,1-4-64 0,0 0-16 0,2 1 0 15,1-3 0-15,0-3-272 0,2 0-192 16,-1-1 16-16,3-2 16 15,-2-3-1808-15,1-4-352 0,2-5-80 0,-2-4-16 0</inkml:trace>
  <inkml:trace contextRef="#ctx0" brushRef="#br1" timeOffset="-162352.02">20921 17990 23039 0,'0'0'2048'0,"0"0"-1648"0,0 0-400 0,9-4 0 16,5-1 3024-16,8 3 528 0,6-2 96 0,5 3 32 16,4-2-3008-16,6 1-672 0,5-4 0 0,7 1 0 15,5 0-224-15,6-4 16 0,10 2 0 0,0-5 0 16,3 2-560-16,-3-1-128 16,-3 3 0-16,-2-2-16 0,-1 4-2032 0,-3-3-384 0,24 0-96 15,-23 0-16-15</inkml:trace>
  <inkml:trace contextRef="#ctx0" brushRef="#br1" timeOffset="-161874.53">23178 16917 22111 0,'-13'4'1968'0,"2"1"-1584"0,-5 3-384 0,-2 3 0 0,-1 7 2064 16,-3 8 336-16,-3 5 64 0,-4 5 16 0,-3 6-2128 0,-1 2-352 15,-1 3-208-15,1 3 16 0,0-4 32 0,1 3 0 16,2 1 0-16,3-1 0 0,2-3 160 0,3 2-192 15,2 1 192-15,3-2-192 0,1 1 192 0,3 0 0 16,1-4 0-16,5-2 0 0,3-7 0 0,4-1 176 16,5-1-16-16,3 1 0 0,1-3-160 0,3-1-144 15,3 0 144-15,5 1-208 16,0-3-496-16,4-2-112 0,1-2-16 0,6 1-7424 16,-1-5-1504-16</inkml:trace>
  <inkml:trace contextRef="#ctx0" brushRef="#br1" timeOffset="-161467.35">23915 17619 33631 0,'-25'-14'1488'0,"5"5"304"0,-4-4-1424 0,-1 4-368 0,3-1 0 0,1 5 0 15,0-1 0-15,2 2 0 0,0 2 0 0,-1 3 0 16,-3 3 0-16,0 4 0 0,0 1-192 0,2 7 64 16,-5 7-464-16,3 6-96 0,-2 6-16 0,3 3 0 15,1 3 112-15,3 1 16 0,3-4 0 16,3-1 0-16,5-3 320 0,3-4 80 0,4-7 16 0,5-3 0 0,2-2 288 16,4-2 48-16,0-6 16 0,3-1 0 0,1-2 528 0,3-2 112 15,0-5 32-15,2-7 0 0,3 0 0 0,4-6 0 16,-2-1 0-16,2-4 0 0,0-5-496 0,-1-1-112 15,-2-3 0-15,1 1-16 0,-1-6-240 0,-1 4 0 16,0 3 0-16,-3-3 0 0,-2 2 0 0,-2 6 0 16,-1 2 0-16,-1 3 0 0,-1 3 0 0,-3 6 0 15,-10 6-192-15,0 0 192 0,0 0-192 0,9 13 64 16,-2 3 128-16,-4 5-208 16,-1 2-176-16,-2 6-48 0,-2 0 0 0,1 4 0 15,-1-1-560-15,-1 0-112 0,0-3-32 0,1-1-12624 0</inkml:trace>
  <inkml:trace contextRef="#ctx0" brushRef="#br1" timeOffset="-161278.56">24432 18060 23039 0,'-6'6'2048'0,"0"6"-1648"0,-3-1-400 0,0 7 0 16,0 5 2752-16,0 0 448 0,0 1 112 0,0 4 16 15,-1-3-2608-15,0 3-512 0,0-2-208 0,0 2 176 16,-2-3-176-16,2-1 0 0,1-2 0 0,0-3 0 16,0-1-544-1,2-3-96-15,0-4 0 0,2 1-16 0,1-5-1776 0,4-7-336 16,0 0-80-16</inkml:trace>
  <inkml:trace contextRef="#ctx0" brushRef="#br1" timeOffset="-160806.75">25201 17080 19343 0,'0'0'848'0,"-7"-3"192"0,-2 1-832 0,9 2-208 16,-9 0 0-16,1 5 0 0,-1 9 4160 0,2 6 800 15,-1 7 160-15,-1 11 16 0,-2 10-4368 0,-2 7-768 0,-2 7-352 0,1 5 32 16,0 4 32-16,-1 6 16 16,-2 3 0-16,2 2 0 0,-3-5 16 0,3-4 0 0,0-6 0 15,2-10 0-15,3-7 256 0,2-10 0 0,3-5 0 16,2-6 0-16,3-7 384 0,2-5-32 0,0-4 0 16,2-5 0-16,-4-8 16 0,0 0 0 0,11-2 0 0,1-3 0 15,4-7-176-15,2-5-16 0,4-6-16 0,1-6 0 16,5 1-160-16,2-4 0 0,4-1 0 0,1 1 0 15,-2 5-256-15,0-1 0 0,1 6 16 0,-5 4 0 16,-2 2-80-16,0 7 0 0,-3 1-16 0,-1 7 0 16,-2 1 336-16,1 6 0 0,-2 6 0 0,0 2 0 15,-4 5 0-15,-2 2 0 0,-4 3 0 0,-3 4 0 16,-5 4 0-16,-3-1-144 0,-3 2 144 0,-5 2-160 16,-5 2 160-16,-2-1 176 0,-5-4-48 0,-4-1 0 15,-6-3 256-15,0 0 32 0,-6-5 16 0,-8-1 0 0,-6-4-32 16,-3-3 0-16,-5-1 0 0,2-4 0 0,1-5-400 15,3-5-176-15,1-1 16 0,3-7 0 16,2 0-1408-16,5-4-288 0,4-3-48 16,6-3-8400-16,4-4-1664 0</inkml:trace>
  <inkml:trace contextRef="#ctx0" brushRef="#br1" timeOffset="-160341.83">25951 16700 17503 0,'0'0'1552'0,"0"0"-1232"0,0 0-320 0,13 5 0 15,1 0 2320-15,4 8 416 0,2 2 80 0,4 5 0 16,2 3-2192-16,3 7-448 0,3 0-176 0,6 3 128 0,1 8-128 0,2 5 0 15,0 7 0-15,-3 9 128 0,0 8-128 0,-3 5 0 16,-3 4 144-16,-1 5-144 0,-5 2 320 16,-3 2-16-16,-4 0 0 0,-5-4 0 0,-3-2 656 0,-8-7 128 15,-3-2 16-15,-5-2 16 0,-7-3 288 0,-4-1 48 16,-4-6 16-16,-5-4 0 0,-2-4-384 0,-9 0-80 16,-3-3-16-16,-8 0 0 0,-5-3-400 0,-7-2-80 15,-7-1 0-15,-3-4-16 16,-3-5-1840-16,-6-6-352 0,-5-2-80 0,-1-12-16 0</inkml:trace>
  <inkml:trace contextRef="#ctx0" brushRef="#br1" timeOffset="-158902.1">23651 19198 3679 0,'0'0'320'0,"-7"-5"-320"0,0 2 0 0,7 3 0 15,-4-9 3200-15,1 0 576 0,2-5 128 0,2 0 0 16,2 0-2736-16,1-4-544 0,-1-4-112 0,2 1-32 16,-1 1 160-16,3 0 16 0,-1-3 16 0,2-3 0 15,-2 3-96-15,3-1-32 0,1-2 0 0,0 3 0 16,2-4-208-16,-1 3-32 0,4 3-16 0,1 2 0 16,-4 2-288-16,2 1 128 0,-1 2-128 0,0 8 0 15,-3 2 0-15,1 4 0 0,1 4 0 0,-2 0 0 16,-1 6 0-16,-2 3 0 0,0 5 0 0,-1 2 0 15,-1 3 144-15,2 0-144 0,-5 3 0 0,1 2 144 16,-2 2-144-16,-1-4 0 0,0 1 144 0,0-2-144 0,1 5 0 16,-1-2-128-16,0-2 0 0,1-3 0 15,1-1-512-15,-1-3-112 0,3-4-16 0,-2-2-9568 16</inkml:trace>
  <inkml:trace contextRef="#ctx0" brushRef="#br1" timeOffset="-158636.75">23907 19105 16415 0,'-6'-10'720'0,"6"10"160"0,0 0-704 0,-4-9-176 15,4 9 0-15,0 0 0 0,0 0 976 0,0 0 176 0,0 0 16 0,0 0 16 16,0 0-272-16,0 0-48 0,0 0-16 0,4 14 0 16,-2 4 48-16,2 2 16 0,-1 1 0 0,1 1 0 15,-1 1-448-15,1-1-80 0,-1 2-32 0,1-1 0 16,1-3-208-16,0 0-144 0,0-1 192 0,1 2-192 15,3-2 224-15,1 0-64 0,0 1-16 0,4 3 0 16,0 0-144-16,2-3 0 0,0-1 144 0,3-1-144 16,0 0 0-16,0-2 0 0,1-2 0 0,0-2 0 15,-1-3-208-15,1-4-112 0,-1-3-32 0,4-2 0 32,-2-3-1424-32,3-3-272 0,4-4-64 0</inkml:trace>
  <inkml:trace contextRef="#ctx0" brushRef="#br1" timeOffset="-158070.78">25266 19334 17903 0,'0'0'784'0,"0"0"176"0,0 0-768 16,0 0-192-16,0 0 0 0,-2-8 0 0,2 8 512 0,-2-8 48 15,0 2 16-15,-1-2 0 0,3 8 192 0,-4-7 64 16,-3-3 0-16,-1 2 0 0,-1-1-16 0,0 4 0 16,-2 1 0-16,-2 4 0 0,-3 0-368 0,0 4-64 15,-4 4 0-15,1 2-16 0,-5 5-64 0,-2 4-16 0,0 3 0 0,0 4 0 16,0 2-160-16,0 4-128 16,1 1 144-16,2 3-144 0,0 1 0 0,5 1 128 0,4 1-128 15,4-3 0-15,0-4 0 0,6-4 0 0,0-7 0 0,4-3 0 16,3-4 0-16,-3-14 0 0,10 9 0 0,3-4 0 15,2-5 0-15,3-4 0 0,2-1 0 0,2-6-160 16,2-5 160-16,3-3 0 0,2-5 0 0,-1-5 0 16,1-4 0-16,3-2 0 0,-6 0 0 0,0-2 0 15,-2-1 0-15,-2 1 0 0,-5 0 0 0,-1 2 0 16,-4 0 0-16,-3 3 0 0,0-1 0 0,-4 0 0 16,-1-2 0-16,-1 2 0 0,-3 0 0 0,-2 1 0 15,0 3 0-15,-2-2 0 0,-2 7 128 0,-1-1-128 16,1 2 176-16,0 2-48 0,-1 4 0 0,2-1 0 15,0 4-128-15,3 4 192 0,-2-2-192 0,4 12 192 16,0 0 0-16,0 0 0 0,0 0 0 0,0 0 0 16,-8 13 64-16,4 5 0 0,2 5 16 0,0 6 0 0,2 4-272 15,3 9 160-15,1 5-160 0,1 2 128 0,0 2-128 16,0 1 0-16,1-2 0 0,0-2 0 0,-1 1 0 0,0-2 0 16,0-7 0-16,2 0 128 0,0-3-128 0,2-4 0 15,0-4 0-15,1-6 0 16,0-2-704-16,3-4-32 15,-1-4 0-15,2-10 0 0,-1-3-1616 0,2-5-320 0,1-9-64 0</inkml:trace>
  <inkml:trace contextRef="#ctx0" brushRef="#br1" timeOffset="-157762.24">25914 19079 7359 0,'0'0'320'0,"0"0"80"0,0 0-400 0,0 0 0 0,-8 7 0 16,0 3 0-16,0 0 3456 0,-1 4 592 0,-1 4 128 0,0 2 32 15,-4 1-2640-15,1 4-528 0,2-1-96 0,-2 5-32 16,2-1-512-16,-2 2-96 0,2-1-32 0,-2 0 0 16,1 0-128-16,2-3-16 0,1 0-128 0,6-4 192 15,-1-5-192-15,1-4 144 0,3-2-144 0,5-1 128 16,0-5-128-16,3-1 0 0,-8-4 0 0,11-2 128 16,1-1-128-16,1-5 0 0,-1-5 0 0,2-3 0 15,3-2 272-15,-1-5-16 0,1-4-16 0,-1 3 0 16,-3-2 16-16,1 3 16 0,-2 1 0 0,-2 3 0 15,-5 1 0-15,0 2 0 0,-4-1 0 0,-2 6 0 16,-3 3 112-16,-4 0 0 0,0 2 16 0,-1 4 0 0,-4 4-96 16,0 3-32-16,-1 3 0 0,0 1 0 15,-1 3-432-15,2 4-96 0,1-2 0 0,0-3-16 16,3 1-1424-16,3-1-288 16,6-11-48-16</inkml:trace>
  <inkml:trace contextRef="#ctx0" brushRef="#br1" timeOffset="-157289.05">26315 18955 4607 0,'-4'21'192'0,"-1"-4"64"0,1 1-256 0,-1 6 0 16,1 10 0-16,-1 6 0 0,4 5 4608 0,-4-1 896 0,0 0 160 16,-2-1 32-16,-2 3-4096 0,-1-5-832 15,-2-2-176-15,0-3-16 0,3-6-128 0,0-1 0 0,0-6-16 0,1-4 0 16,1-3-256-16,2-7-48 0,5-9-128 0,0 0 192 15,0 0-32-15,-4-9-16 0,3-8 0 0,1-7 0 16,1-8-144-16,2-5 0 0,1-5 0 0,3 0 128 16,5 2-128-16,0-3 0 0,1 1 0 15,2 1 0-15,2-2 0 0,-1 5 128 0,0 2-128 0,-1 8 0 16,0 3 0-16,0 7 0 0,-2 3 0 0,2 7 0 16,3 3 0-16,-1 6 0 0,-5 4 0 0,2 7 0 15,0-1 0-15,0 9 0 0,-2 7-144 0,-2 4 144 16,-4 0 0-16,-1 2-128 0,-5 1 128 0,0-1 0 15,-3-3-160-15,-2-3 160 0,-2-2-128 0,1-6 128 16,-1-5 0-16,1-2 0 0,6-12 0 0,0 0 0 16,0 0 144-16,0 0 64 0,-6-4 16 0,3-8 0 0,3-4-224 15,3-3 176-15,2-3-176 0,4-2 160 0,2-6-160 0,4-2 0 16,2 0 0-16,-1 5 0 0,1 2 0 0,1 5 0 16,0 3 0-16,2 7 0 0,0 0 0 0,2 8 0 15,2 5-128-15,-1 7 128 0,0 2 0 0,0 4-144 16,1 7 144-16,-3 0 0 0,-4 1-144 0,-2 4 144 15,-2 1 0-15,-2 0-144 0,0 2-176 16,-4-4-16-16,0-2-16 0,-2-5 0 16,0-1-384-16,0-3-80 0,0-4-16 0,-5-12-11024 0</inkml:trace>
  <inkml:trace contextRef="#ctx0" brushRef="#br1" timeOffset="-156935.15">27389 18777 23951 0,'-14'2'1056'0,"5"1"224"0,0 0-1024 0,-1-1-256 0,0 3 0 0,0-1 0 16,2 0 672-16,-1 1 80 0,0 1 16 0,-1 2 0 15,0 5-624-15,0 1-144 0,-2 2 0 0,1 3 0 16,1 1 0-16,-2 2 0 0,2 2 0 0,0 2 0 15,0-3-160-15,3-1 160 0,4 1 0 0,-1-1-144 16,4-4 144-16,2-4 0 0,1-5 0 0,-3-9-128 16,0 0 128-16,0 0 0 0,10 0 0 0,0-4 0 15,-2-1 0-15,-1-5 144 0,1 1 0 0,0-3 0 0,-1 1 256 16,1 2 48-16,1-3 16 0,0 7 0 0,0 0-160 16,2 0-48-16,-1 3 0 0,2 0 0 0,-2 2-96 0,1 4-32 15,-2 4 0-15,4 1 0 0,-4 3-128 0,1 5 192 16,0-4-192-16,2-2 192 0,0 2-192 0,1-7 0 15,1-2 0-15,0-2 0 16,-1-7-1536-16,1-2-224 0,0-5-48 0,1-4-9712 0</inkml:trace>
  <inkml:trace contextRef="#ctx0" brushRef="#br1" timeOffset="-156753.25">27872 18654 23951 0,'-17'20'1056'0,"9"0"224"0,0 10-1024 0,0 1-256 0,4 1 0 0,2 1 0 15,2-1 688-15,2-2 80 0,0-4 0 0,2-1 16 16,1-3-784-16,0-4-144 0,0-7-48 0,1-1-7616 16,1-2-1536-16</inkml:trace>
  <inkml:trace contextRef="#ctx0" brushRef="#br1" timeOffset="-156414.86">28195 18472 17503 0,'-8'14'1552'0,"-1"5"-1232"0,2 4-320 0,-2 7 0 0,2 0 1520 0,2 0 240 16,2-5 48-16,-1 0 16 0,0-6-1088 0,1-4-224 15,1-5-32-15,2-10-16 0,0 0 48 0,0 0 0 16,0 0 0-16,0 0 0 0,0 0-224 0,0 0-32 16,6-16-16-16,3-6 0 0,-3-5 144 0,3-3 16 15,0-3 16-15,1 2 0 0,4 3 144 0,0 0 16 16,0 4 16-16,0 3 0 0,2 1-208 0,-1 6-64 16,-1 2 0-16,0 7 0 0,1 1-160 0,2 6-32 15,-1 5-128-15,3 8 192 0,-1 7-192 0,0 8 144 16,0 3-144-16,-1 7 128 0,-1 3-128 0,1 3 128 0,1-5-128 15,-1 1 128-15,-3-5-128 0,1-2-256 0,0-6 64 16,2-1 16 0,-1-7-1600-16,-1-2-320 0,-2-5-64 0,0-8-6448 15,-13-6-1296-15</inkml:trace>
  <inkml:trace contextRef="#ctx0" brushRef="#br1" timeOffset="-156215.28">27567 17969 38703 0,'-36'10'3440'0,"1"2"-2752"0,0 5-560 0,6-3-128 0,6-1 720 0,8-2 112 16,5-5 32-16,3 2 0 0,7-8-864 0,0 0 0 15,0 0-208-15,0 0 32 16,0 0-1568-16,11 1-320 0,1-3-64 0</inkml:trace>
  <inkml:trace contextRef="#ctx0" brushRef="#br1" timeOffset="-155605.62">29303 17695 9215 0,'-32'7'816'0,"-2"3"-656"0,-1 5-160 0,1 5 0 16,-1 4 4480-16,4 2 880 0,2 4 160 0,4 1 48 15,3 3-4352-15,4 1-848 0,3-2-176 0,5 0-48 16,4 0-144-16,4-4 0 0,4-1 0 0,3-3 0 15,2-1-416-15,5-4 32 0,0-6 16 0,4-6 0 16,0 0-48 0,3-5-16-16,2-6 0 0,-1-3 0 0,0-2 432 0,1-6-160 0,-2 0 160 0,0-5 0 15,1-3 0-15,-2 1 0 0,-3-6 192 0,-1 4-48 16,-2 0 160-16,-2-1 16 0,-1-1 16 0,-2 1 0 0,-4-2-80 16,1 5 0-16,-2 2-16 0,-3-1 0 0,-4 0-240 15,2 2 0-15,-2 2 0 0,0 2 0 0,1 0 0 0,-1 4 0 16,3-3 0-16,-1 3 0 0,2 1-224 0,1-1 64 15,0 10 16-15,2-12 0 0,3 0 144 16,3-4-160-16,4 0 160 0,2-3-160 0,2-3 160 16,2-6 0-16,0 0 0 0,2-4 0 0,2 2 0 0,0-4 0 15,-1-3 0-15,-2-3 128 0,0 0-128 0,-1-5 0 16,-2 1 128-16,2-6-128 0,0-2 128 0,-3-3-128 16,-2-1 160-16,0 1-160 0,-1-7 368 0,1 8-32 15,1 7 0-15,-1 5 0 0,-2 8-144 0,1 8-16 16,-4 7-16-16,0 8 0 0,-2 4 32 0,-6 7 16 15,0 0 0-15,7 16 0 0,-3 4 144 0,-2 7 32 0,-3 12 0 16,0 4 0-16,-1 8 64 0,0 6 0 0,-1 9 16 16,1 5 0-16,0 4-272 0,1 9-48 0,-1 0-16 0,-1 7 0 15,-1 5 16-15,2-3 0 0,2 0 0 0,1-3 0 16,3-5-144-16,0-1 0 0,4-5 0 0,1-4 0 31,0-7-720-31,3-4-176 0,-1-9-48 0,-1-5-8944 0,-1-8-1792 0</inkml:trace>
  <inkml:trace contextRef="#ctx0" brushRef="#br1" timeOffset="-155442.52">29589 18027 22111 0,'0'-15'976'0,"3"5"208"0,3-1-944 0,6-4-240 15,3-3 0-15,8-2 0 0,5-4 1952 0,7-4 352 16,8 0 64-16,3 1 0 0,0 1-1952 0,4-2-416 15,-5-7 0-15,0 2-9088 16,-3 0-1760-16</inkml:trace>
  <inkml:trace contextRef="#ctx0" brushRef="#br1" timeOffset="-155117.33">30751 16612 27647 0,'-24'5'2448'0,"0"8"-1952"0,0 4-496 0,-1 3 0 15,0 3 1472-15,1 5 208 0,2 0 48 0,4 2 0 16,1 1-1184-16,1-2-224 0,4 0-64 0,5-5 0 16,5 1-256-16,2-4 0 0,1-1-208 0,4 1 80 31,5-1-448-31,3-3-96 0,1-3-16 0,3 0 0 15,0-4 0-15,4 1 0 0,0-2 0 0,2 3 0 0,4-2 368 0,0 0 80 0,-2 1 16 0,-1 0 0 16,-2 0 224-16,-3 3 0 0,-3 0 0 0,-5-1 0 16,-4-1 208-16,-7 4-16 0,-4-2 0 0,-6 3 0 15,-6 2 112-15,-7 2 16 0,-8-2 0 0,-3 2 0 16,-3 1-320-16,0 0 0 0,0-5 0 0,0-3-144 16,2-1-128-16,3-1-32 0,3-9 0 0,2-1-8512 15,3-4-1696-15</inkml:trace>
  <inkml:trace contextRef="#ctx0" brushRef="#br1" timeOffset="-154369.81">31294 16650 13823 0,'-32'18'1216'0,"9"-4"-960"16,-4 5-256-16,-1 4 0 0,-1 10 3968 0,0 1 736 15,0 2 160-15,3 1 16 0,1-1-3504 0,3-3-704 16,3-3-144-16,7-2-16 0,6-3-512 0,5-2 0 0,4-5 0 0,3-6 0 16,3-1-320-16,4-7-64 15,1-2-16-15,1-4 0 0,0-3 208 0,6-8 32 0,-2-3 16 0,1-5 0 16,3-2 144-16,-2-5 176 0,-2 0-48 0,1-2 0 16,-1 1-128-16,-3 1 128 0,-2-2-128 0,-2 2 128 15,-6-1-128-15,-1-1 192 0,-2 3-192 0,-3-2 192 16,-3-2-192-16,-1 1 0 0,-3-3 0 0,-1-2 0 15,-2 6 0-15,2 4 0 0,1 2-176 0,-2 3 176 16,4 7-256-16,1-1 16 0,1 2 16 0,1 2 0 16,2-4-32-16,2 2-16 0,3-2 0 0,4-2 0 15,4-4 96-15,3-2 32 0,3-2 0 0,2-2 0 16,2-1 144-16,2-6 0 0,3-4 0 0,0 0 0 16,1-2 0-16,1-3 0 0,-5-1 0 0,-1-1 0 15,-1-3 0-15,-3-4 0 0,-3 1 0 0,-3-5 0 0,0-4 0 16,-4 4 176-16,-1 2-176 0,-2 6 192 0,-1 8-64 0,0 6-128 15,-1 8 192-15,-2 5-64 0,-1 6-128 0,-2 4 0 16,0 10 0-16,0 0 128 0,0 0-128 0,-9 14 0 16,-2 12 0-16,-2 5 0 0,-2 13 0 0,0 3 0 15,-2 14-192-15,2-2 192 0,-2 4-160 0,3-2 160 16,2 5 0-16,3-6-144 0,1 2 144 0,3-6 0 16,1-7 0-16,5-4 0 0,1-8 176 0,1-5 64 15,3-8 16-15,2-5 0 0,3-4 0 0,0-2 0 16,3-8 0-16,0-3 0 0,0-3 64 0,4-3 0 15,2-6 16-15,3-4 0 0,1-4-128 0,2-5-16 16,0-1-16-16,1 1 0 0,0-2-176 0,-1 2 0 16,0 5 0-16,-3 2 0 0,-4 4 0 0,-3 5 0 0,0 7 0 15,-2 2 0-15,-2 3 0 0,0 7-176 0,-3 6 176 16,-2 3-192-16,0 7 192 0,-2-1-192 0,-3 2 192 0,2 0-192 16,-1-2 192-16,0 2 0 0,0-5 0 0,-1 1 0 15,1-4 0-15,0-6 0 0,-1-2 0 0,3 0 0 16,-5-13 160-16,8 6-32 15,2 2-128-15,0-4 192 0,2-3 48 0,2-1 0 0,3-1 0 0,2-1 0 16,0 1-240-16,2 1 0 0,-2 3 0 0,1 0 0 16,-1 6-144-16,-7-2 144 0,3 4 0 0,0 2-144 15,2 3-48-15,-1 2-16 0,1 0 0 0,-2 1 0 16,-1 1-224 0,8 17-32-16,-7-6-16 0,-5-5 0 0,0-3-1440 15,-3-5-272-15</inkml:trace>
  <inkml:trace contextRef="#ctx0" brushRef="#br1" timeOffset="-154118.59">32106 15046 36863 0,'-13'-1'1632'0,"6"5"336"0,-5 1-1584 0,7 10-384 15,1 12 0-15,2 8 0 0,1 4 256 0,-2 8-48 0,3 1 0 0,-1 4 0 16,2 1-352-16,-1 1-80 0,1 2-16 16,1-2 0-1,-1 4-2528-15</inkml:trace>
  <inkml:trace contextRef="#ctx0" brushRef="#br1" timeOffset="-153585.86">28069 19803 26719 0,'-20'-14'1184'0,"8"6"240"0,1 0-1136 0,2 0-288 0,3 1 0 0,2 0 0 16,4 7 944-16,0 0 128 0,0 0 16 0,0 0 16 16,0 0-464-16,0 0-80 0,0 0-32 0,0 0 0 15,0 0-272-15,11 8-48 0,-1 3-16 0,0 4 0 16,3 5-64-16,0 8-128 0,1 3 176 0,0 3-176 16,1 4 160-16,-2 3-160 0,-2-1 128 0,1 9-128 15,-1 0 0-15,-1-2 0 0,-1-1 0 0,-1-4 0 16,1 0-624-16,-3-4-96 15,-1-5-32-15,-5-7-8784 0,0-6-1776 0</inkml:trace>
  <inkml:trace contextRef="#ctx0" brushRef="#br1" timeOffset="-153231.58">27894 19927 26543 0,'0'0'1168'0,"0"0"256"0,2-7-1136 0,4-5-288 15,3-1 0-15,4 1 0 0,2-5 192 0,4-2-32 16,3-4 0-16,5 2 0 0,2-2-160 0,3 1 0 16,3-3 0-16,2 3 0 0,1 1 0 0,2 4 0 15,-1 4 0-15,1 7 0 0,-2 6-176 0,-7 8-112 0,-3 8-32 0,-2 10 0 32,-3 3-512-32,-4 6-128 0,-4 9 0 0,-5-2-16 15,0 2 176-15,-5-2 32 0,-2-5 16 0,-3 0 0 0,-1-3 976 0,1-5 192 0,-2-5 32 16,2-5 16-16,0-2 736 0,3-6 144 0,-3-11 16 0,0 0 16 15,0 0-592-15,13 2-112 0,-3-7-32 0,0-3 0 16,0-7-64-16,-1-3-32 0,1-1 0 0,-1-3 0 16,-2-6 96-16,-2 0 0 0,-3-2 16 0,-4-1 0 15,-3 3-240-15,-3 0-48 0,-2 4-16 0,-2 0 0 16,0 5-192-16,-2 5-32 0,0 1-128 0,0 2 192 16,0 6-192-16,1 1-240 0,0 3 48 0,0 1 16 15,3 0-1552 1,10 0-320-16,-11 1-64 0</inkml:trace>
  <inkml:trace contextRef="#ctx0" brushRef="#br1" timeOffset="-152918.22">29437 18999 18431 0,'-17'0'1632'0,"3"3"-1312"16,1 2-320-16,3 1 0 0,4 6 3328 0,1-1 608 16,1 4 112-16,3 7 32 0,1 5-3136 0,1 3-624 0,0 3-128 0,3 7-32 15,1 0-160-15,2 4 0 0,-1 0 144 0,-1-2-144 16,-2 4 0-16,0-3 0 0,0 1-192 0,-1-3 64 31,0 1-384-31,-1 0-64 0,0-3 0 0,1 0-16 16,-2-6-1472-16,1-2-304 0,-1-4-48 0</inkml:trace>
  <inkml:trace contextRef="#ctx0" brushRef="#br1" timeOffset="-152486.35">29930 18814 27647 0,'-10'-3'2448'0,"1"2"-1952"16,9 1-496-16,-8 0 0 0,8 0 944 0,0 0 80 16,0 0 32-16,0 10 0 0,4 4-736 0,2 1-160 15,3 4-32-15,0 3 0 0,1 6-128 0,2 5 0 16,4 6 144-16,1 8-144 0,-1 12 0 0,1-1 0 16,-1 0 0-16,0-4 0 0,-1-3 0 0,-1-3 0 0,0-7 0 15,-1-4 0-15,-2-4 0 0,-1-6 0 0,-1-3 0 0,-1-6 0 16,-3-4 0-16,-5-14 0 0,0 0 0 0,0 0 128 15,14-4 96-15,-3-4 32 0,-1-8 0 0,1-9 0 16,0-9 80-16,0-8 32 0,1-4 0 0,1-6 0 16,-1-1-176-16,0-5-16 0,-2-6-16 0,0 3 0 15,0-3-160-15,2 6 0 0,2-3 0 0,3 2 128 16,5 1-256-16,0 5-64 0,-1 6-16 0,1 6 0 16,0 5-1648-1,-2 7-320-15,0 2-64 0</inkml:trace>
  <inkml:trace contextRef="#ctx0" brushRef="#br1" timeOffset="-152184.12">31200 18139 33167 0,'0'0'2944'0,"-9"13"-2352"15,2 1-464-15,1 7-128 0,1 6 432 0,3 7 64 16,-2 6 16-16,2 4 0 0,2 3-512 0,0 1 0 16,2 3 0-16,2 3 0 0,-3 2 0 0,3-2 0 0,-2 0 0 15,-1-1 0-15,-1 0-272 0,-1-1-112 0,0-2 0 0,-3-8-16 31,2-1-576-31,-5-5-112 0,3-1-32 0,-1-5 0 16,0-3-176-16,1-7-48 0,-1-6 0 0,5-14 0 16,0 0-1280-16,0 0-256 0</inkml:trace>
  <inkml:trace contextRef="#ctx0" brushRef="#br1" timeOffset="-151858.75">31155 17939 5519 0,'0'-10'496'0,"3"1"-496"0,2-4 0 0,3 3 0 0,3-2 5648 0,7 1 1040 16,5 4 208-16,5 4 32 0,3 2-5360 0,4 4-1072 16,3 2-224-16,1 6-32 0,3 1-240 0,-2 5 0 15,-2 7 0-15,-5 1 0 0,-4 5 0 0,-4 2 0 16,-3 0 0-16,-4 7 0 0,-3 2 176 0,-5-1-16 15,-3 4 0-15,-5-2 0 0,-3-2 528 0,-7 3 96 16,-3-1 32-16,-7-2 0 0,-5 0 0 0,-7 4 0 16,-10-4 0-16,-8 5 0 0,-8-3-208 0,-4 1-32 15,-5 0-16-15,2-2 0 0,-1-2 16 0,1-2 0 16,-3-4 0-16,1-1 0 0,1-8-256 0,7 0-32 0,4-5-16 16,8-7 0-1,7-2-1744-15,8-5-336 0,3-2-80 0</inkml:trace>
  <inkml:trace contextRef="#ctx0" brushRef="#br0" timeOffset="181327.01">1009 546 10127 0,'-9'0'896'0,"0"0"-704"0,-1 0-192 0,10 0 0 0,0 0 992 0,-9 2 160 16,2 1 48-16,7-3 0 0,-8 5-560 0,-1-1-96 15,2-2-32-15,7-2 0 0,0 0 48 0,-9 3 0 16,2 0 0-16,7-3 0 0,0 0-16 0,0 0 0 16,0 0 0-16,0 0 0 0,0 0-160 0,0 0-16 15,0 0-16-15,0 0 0 0,16 12 176 0,1-5 48 16,1-1 0-16,4-1 0 0,1-1-128 0,1-2 0 0,5 0-16 0,-2-4 0 16,-1 0-64-16,1-1-16 0,1 0 0 15,1-4 0-15,-2 0-64 0,2 0-16 0,2-6 0 0,-2 3 0 16,2 1-112-16,-2-2-32 0,0 1 0 0,0-2 0 15,-2 2-128-15,-2 1-176 0,-4 3 48 0,0 0 0 32,1 0-1616-32,-6 4-320 0,-16 2-64 0</inkml:trace>
  <inkml:trace contextRef="#ctx0" brushRef="#br0" timeOffset="181605.01">1241 494 17503 0,'-9'0'1552'0,"9"0"-1232"0,0 0-320 0,-9 9 0 0,0-3 576 0,3 7 48 16,-3-3 16-16,2 6 0 0,-2 5-192 0,2 4-48 16,-1 3 0-16,1 3 0 0,0 2 32 0,3 1 0 15,-1 5 0-15,1 3 0 0,2 3-128 0,-1 2-32 16,-4 6 0-16,3 1 0 0,0-1 96 0,2 2 16 15,-5 3 0-15,5-3 0 0,-3 0-112 0,1-5-16 16,-1-1 0-16,1-1 0 0,3 2-128 0,-1-10-128 16,1-3 144-16,1-1-144 0,0-6-144 0,0-2-128 15,0 0-32-15</inkml:trace>
  <inkml:trace contextRef="#ctx0" brushRef="#br0" timeOffset="181844.55">772 1598 31327 0,'-14'-10'2784'0,"14"10"-2224"0,0 0-560 0,0 0 0 0,0 0 0 0,15-7-352 0,6 2 48 0,9-3 16 15,5 3 544-15,6-5 128 0,2 1 0 0,4-4 16 16,2 3-144-16,-1-3-48 0,1-1 0 0,2 0 0 15,1-2-208-15,3 2 0 0,0-2 128 0,3 2-128 16,-1 0 0-16,-2 2 0 0,-7 0 0 0,-1 1 0 16,-2 1-544-16,1-2-48 0,-2 3-16 15,1 4-8656-15,-2 3-1728 0</inkml:trace>
  <inkml:trace contextRef="#ctx0" brushRef="#br0" timeOffset="182184.7">3067 559 28559 0,'-7'-21'1264'0,"4"9"272"0,1-4-1232 0,-1 2-304 16,2 3 0-16,1 2 0 15,0 1-464-15,0-3-160 0,-2 0-16 0,-1 0-16 0,-6-1 656 0,-1 1 224 0,-3-1 0 0,-15-9 0 16,0 5-48-16,-1 1-16 0,-2 3 0 15,1 6 0-15,-2 1-160 0,0 1 0 0,0 4 0 0,1 5 128 16,0-1-128-16,3 5 0 0,0 1 0 0,4 6 0 16,0 2 0-16,10-2 0 0,-4 4 0 0,0 3 0 15,0 5-144-15,2 1 144 0,1 4 0 16,1 3 0-16,5 3 0 0,-6 37-128 16,6-10 128-16,5-3 0 0,3-7 0 0,2-2 0 0,0 2 0 0,4-3 0 15,-1 0 0-15,2-3 0 0,-1 0 0 0,2-7 0 16,0 0 0-16,1-6 128 0,-2-6-128 0,2-2 0 15,-7-4-1264 1,1-2-288-16,-4-5-64 0</inkml:trace>
  <inkml:trace contextRef="#ctx0" brushRef="#br0" timeOffset="182388.57">2141 1150 30399 0,'-14'-8'2704'0,"14"8"-2160"0,-7-5-544 0,7 5 0 0,0 0 192 0,15-5-64 16,10-3 0-16,1 3-128 0,5 1 352 0,6-3-32 16,8-1-16-16,8 3 0 0,-1-1-48 0,6 1 0 15,1 1 0-15,-2 0 0 0,-4-1-256 0,1 1 0 16,-1-1 0-16,-1 0 0 0,-1-4 0 0,-3 5-272 16,2 0 16-16,-1-1-9344 15,1 1-1856-15</inkml:trace>
  <inkml:trace contextRef="#ctx0" brushRef="#br0" timeOffset="183143.79">5234 781 6447 0,'-27'-4'576'0,"11"3"-576"0,0 1 0 0,4 5 0 16,3 5 4336-16,3 6 752 0,1 3 160 0,1 3 16 15,-2 8-4128-15,2 1-832 0,-1 13-176 0,1 0-128 16,0 4 192-16,0 5-64 0,1-1 0 0,-4 0-128 16,-2-1 192-16,3-6-192 0,-4-3 192 0,2-6-192 15,1-6 304-15,-1-3-48 0,2-8-16 0,1-6 0 16,-2-3 272-16,7-10 48 0,-6 5 16 0,6-5 0 15,-9-2-128-15,0-5-32 0,0-7 0 0,0-2 0 16,-1-5-160-16,0-5-48 0,0-2 0 0,0-4 0 16,2-2-208-16,2-3 0 0,1-3 0 0,-1-2 0 15,1-2 0-15,5 1 0 0,0-4 0 0,7 2-160 16,-1-2 160-16,4 3-128 0,2 3 128 0,0 3-128 0,4 4-16 16,0 3 0-16,1 3 0 0,2 3 0 0,0 2 144 15,4 5 0-15,2 3-144 0,1 6 144 0,-2 0 0 16,1 5-176-16,1 3 176 0,-1 5-128 0,0 3 128 15,0 4-192-15,-3 4 192 0,-4 4-192 0,-5 2 192 0,-3 5 0 16,-4-1-144-16,-2 2 144 0,-6-3 0 0,-3 0 0 16,-4 0 0-16,-4-1 0 0,-5 1 0 0,-6 2 0 15,-10-3 160-15,-3 3-160 0,-4-1 256 16,2-3-48-16,1-1-16 0,3-3 0 0,4-6-192 16,3 1 128-16,2-5-128 0,6-1 0 15,3 0-1408-15,3-5-384 0,2-1-80 0</inkml:trace>
  <inkml:trace contextRef="#ctx0" brushRef="#br0" timeOffset="184092.31">6686 759 12895 0,'-10'-7'576'0,"5"3"112"0,5 4-560 0,-6-1-128 0,-1-3 0 0,7 4 0 0,-4-3 1200 0,4 3 208 16,-6-2 32-16,-2-2 16 0,3-5-512 0,-2 4-112 15,-4-3 0-15,3 2-16 0,-1 2-240 0,-1-3-32 16,-2-1-16-16,1 2 0 0,0 1-320 0,1 3-64 16,-2 1-16-16,4 1 0 0,-1 0-128 0,0 5 192 15,0 5-192-15,0 4 192 0,0 0-192 0,-1 4 0 16,3 2 0-16,2 5 128 0,1 4-128 0,2 0 160 15,2 2-160-15,4 3 160 0,3-2-160 0,-1-2 160 16,3 2-160-16,1-3 160 0,2-6-160 0,0-4 0 0,2-1 0 16,0-7 0-16,1-6 224 0,2-2-32 0,0-4-16 0,-2-4 0 15,3-3 208-15,-1-3 64 0,4-5 0 0,-2 0 0 16,-1-5-192-16,-2 2-48 0,-2-1 0 0,-1 1 0 16,-1 0-208-16,2 4 0 0,-2 1 0 0,-1 2 0 15,0 5 0-15,-3-1 0 0,1 4 0 0,-9 4 0 16,10 3 176-16,-1 3-176 0,0 0 192 0,-1 10-192 15,0 1 192-15,2 4-192 0,-1-1 192 0,-1 2-192 16,0 1 0-16,0-2 0 0,-1 1 0 16,1-1 0-1,-2 4-592-15,5-5-80 0,-4-1-16 0</inkml:trace>
  <inkml:trace contextRef="#ctx0" brushRef="#br0" timeOffset="184464.99">7329 878 26719 0,'0'0'1184'0,"-7"6"240"0,2 5-1136 0,2 3-288 0,3 8 0 0,3 1 0 0,2 1 256 0,-3 3-16 15,3-4 0-15,0 0 0 0,0-2-240 0,-2 0 0 16,1-8 128-16,-2 0-128 0,-2-1 0 0,0-12 0 15,0 0 0-15,0 0 0 0,0 0 0 0,0 0 0 16,0 0 0-16,5-13 0 0,1-1-144 0,0-1 144 16,2-3 0-16,-1-1-144 0,-2-4 16 0,2 0 0 15,3-2 0-15,-3 3 0 0,5 3 128 0,-2 4 0 16,1 3-144-16,0 1 144 0,-2 6 0 0,1 1 0 16,-10 4-144-16,14 0 144 0,1 4 128 0,-4 1 64 0,1 6 32 15,-2 2 0-15,-1 5-64 0,-3 5-16 16,1 1 0-16,-2 1 0 0,0 2-144 0,-3-2 0 15,2 3 0-15,-4-2 0 0,0 2 0 0,0-2-144 0,0 1 144 16,0-7-208 0,0-4-368-16,4-5-80 0,-2-2-16 0</inkml:trace>
  <inkml:trace contextRef="#ctx0" brushRef="#br0" timeOffset="184907.46">8597 789 29823 0,'-11'-12'1328'0,"11"12"272"0,0 0-1280 0,0 0-320 0,-8 0 0 0,8 0 0 0,-11 3 0 0,1 1 0 16,-1 1-176-16,-2 0 176 0,-2 2 0 0,-3 5-128 15,0 3 128-15,-1 2 0 0,-4 0 0 0,-1 3 0 16,-1 1-128-16,1 5 128 0,-2 0 0 0,3 0-128 15,0 2 128-15,6-2 0 0,1 1-144 0,4-4 144 16,1 4 0-16,4-6-144 0,4-2-112 0,1-5-32 16,2-14 0-16,5 10 0 0,4 2-32 0,2-8 0 15,4-6 0-15,3-1 0 0,5-6 320 0,1-3 0 0,3-4 0 16,0-6 144-16,1-5-144 0,1-2 0 16,0-4 144-16,-1-6-144 0,4-3 0 0,-3-1 0 15,-1-6 0-15,0 1 0 0,0-2 0 0,-5 2 176 16,-3-4-48-16,0-1 0 0,-2-3 288 0,-9 24 48 0,1-5 16 0,-1-1 0 15,0-2 16-15,0 1 0 16,-1 3 0-16,-2 2 0 0,-1 4-96 0,-1-20-16 16,-4 17 0-16,-3 15 0 0,3 18-96 0,-7 3-32 0,-5 8 0 0,-3 11 0 15,-4 10-256-15,-1 7 0 0,-3 11-128 16,9-16 128-16,-1 8-128 0,-2 9 128 0,-1 6 0 0,0 5-144 16,2 2 144-16,1 3-160 0,1 2 160 0,-8 53-160 15,9-26-1632 1,7-13-336-16,3-12-64 0</inkml:trace>
  <inkml:trace contextRef="#ctx0" brushRef="#br0" timeOffset="185641.86">9933 101 20271 0,'-11'-18'1792'0,"8"13"-1424"0,-1 0-368 0,4 5 0 15,0 0 1216-15,-7 8 192 16,1 7 16-16,-2 5 16 0,1 8-1152 0,-3 3-288 0,-3 6 0 0,-2 5 0 15,-4 0 224-15,6-12-16 16,-6 9 0-16,-2 6 0 0,-1 7 144 0,-4 4 32 16,1 5 0-16,-3 0 0 0,-4 4-96 0,-25 58-16 0,6-25 0 0,4-14 0 15,4-14-272-15,2-9 160 0,4-9-160 0,4-6 128 16,1-8-128-16,6-4 160 0,2-6-160 0,3-4 160 16,3-6-160-16,6-5-272 0,0-1 64 0,3-4-8304 15,9-8-1648-15</inkml:trace>
  <inkml:trace contextRef="#ctx0" brushRef="#br0" timeOffset="185995.4">10491 700 27519 0,'-25'5'1216'0,"13"1"256"0,-6 6-1168 0,0 4-304 16,-2 2 0-16,1 4 0 0,-4 6 128 0,3-1-128 16,2 4 192-16,0-1-192 0,1 0 256 0,2 3-48 15,1 2-16-15,3-2 0 0,1 0-64 0,2-8-128 16,2-5 176-16,2-4-176 0,4-3 160 0,0-13-160 16,0 0 128-16,0 0-128 0,0 0 352 0,12-2-16 0,0-7 0 15,1-3 0-15,2-8 128 0,1-3 32 0,1-4 0 0,-1-4 0 16,0 0-240-16,-2-1-32 0,-3 3-16 0,-2 0 0 15,-3 3 160-15,-3-2 16 0,-4 1 16 0,-3-4 0 16,-4-3 240-16,-1 3 32 0,-1 4 16 0,-3 2 0 16,2 6-320-16,0 4-64 0,-1 3-16 0,1 3 0 15,0 4-288-15,3 4 0 0,-3 1-128 16,1 4 128 0,1 7-2240-16,2 1-336 0,0 2-80 0</inkml:trace>
  <inkml:trace contextRef="#ctx0" brushRef="#br0" timeOffset="186310.9">11010 687 19343 0,'-14'11'848'0,"6"1"192"0,0 6-832 0,4 3-208 0,3 6 0 0,0-3 0 0,2 4 2416 0,0-4 432 15,-1-2 96-15,0-1 0 0,0-1-2240 0,1-4-448 16,-1-4-80-16,0-12-32 0,0 0 128 0,0 0 32 16,0 0 0-16,0 0 0 0,0 0 160 0,0 0 48 15,0 0 0-15,2-11 0 0,2-1 0 0,2-5 0 16,4 1 0-16,3-2 0 0,3-3-304 0,2 2-48 0,1-2-16 0,4-1 0 16,1 3-144-16,3 4 0 15,1 1 0-15,1 0-176 0,2 2 176 0,0 4 0 16,2-3-144-16,0 6 144 0,3 4-176 0,2 1 48 15,2 0 0-15,-1 0 0 16,-1 1-2016-16,-2 2-400 0</inkml:trace>
  <inkml:trace contextRef="#ctx0" brushRef="#br0" timeOffset="187025.15">13904 588 21135 0,'0'0'928'0,"7"-8"208"0,1 2-912 0,-1-2-224 16,1 3 0-16,-2-2 0 0,0 0 928 0,-1 2 144 16,-2-2 16-16,-1 0 16 0,-2 0-384 0,-2-4-80 15,0 1 0-15,-3 1-16 0,-3 2-112 0,3-1-32 16,-3 3 0-16,1-3 0 0,-5 2-272 0,0 2-48 0,-2-1-16 0,-2-1 0 15,0 4-144-15,-3 4 0 0,-2 4 0 0,2 0 0 16,-2 6 0-16,-2-1 0 16,-1 5 0-16,-2 3 0 0,-2 4-160 0,-20 26 160 0,9 1 0 0,7-6-144 15,6 1 144-15,9-3 0 16,1 2 0-16,6-3 0 0,4-2 0 0,2-3 0 0,4-4 0 0,4-5-128 16,2-4 128-16,2-7 0 0,5-8-144 0,2-1 144 15,5-6 0-15,3-5 0 0,3-3 0 16,1-5 0-16,4-4 0 0,1-2 0 0,-2-1 0 0,0-1 0 15,-3-1 0-15,1 1 0 0,0 0 0 0,-1 0 0 16,-3 1 0-16,0 4 0 0,-1 0 0 0,-2 6 0 16,-2 5 144-16,-2 4-144 0,0 4 160 0,-3 6-160 15,0 4 256-15,-1 4-64 0,-2 2 0 0,2 11 0 16,-4 6-192-16,-3 3 128 0,-2 11-128 0,-4 4 0 16,-3 3 0-16,-4 8 128 0,-6 3-128 0,-5 5 0 15,-2 5 0-15,-3-2 144 0,-5-4-144 0,-1-2 128 0,-3-5-128 16,0-4 128-16,-1-10-128 0,0-5 128 0,1-5 320 0,-2-5 64 15,-2-8 16-15,1-3 0 0,-1-6 32 0,-1-6 0 16,-1-6 0-16,1-7 0 0,1-5-560 0,1-4 0 16,3-8 0-16,4-8-192 15,6-3-448-15,1-6-64 0,6-1-32 0,6-4 0 16,5-8 208-16,8 3 32 0,5-3 16 0,9 6 0 16,2 6-160-16,7 5-48 0,3 0 0 0,8 6 0 0,6-1 368 0,9 5 80 15,4 2 16-15,0 1-11792 0</inkml:trace>
  <inkml:trace contextRef="#ctx0" brushRef="#br0" timeOffset="187565.42">16400 677 29487 0,'-14'-19'1296'0,"5"10"288"0,-2-3-1264 0,3 5-320 16,-2-1 0-16,2 4 0 0,-3 2 400 0,-1 1 32 15,-2 2 0-15,-1 3 0 0,-3 5-432 0,-2-1 0 16,-2 4 0-16,1 2-176 0,-3 1 176 0,2 3 0 16,2 2-144-16,-2 1 144 0,-1 1 0 0,-1 5 0 15,-1 4 0-15,-1 0 0 0,1 0-160 0,2-4 160 16,1 2 0-16,6-5-144 0,3-2-80 0,4-5-16 15,3-4 0-15,2-1 0 0,4-12-48 0,0 0-16 16,0 0 0-16,0 0 0 0,11-7 144 0,5-2 32 16,3-5 0-16,4-2 0 0,1-6 128 0,0 1 0 15,0 2-144-15,3 2 144 0,-3 3 0 0,-1 4 0 16,-3 4 0-16,1 4 0 0,-2 2 304 0,-2 2-32 16,-1 1 0-16,-1 5 0 0,-1 1 64 0,0 5 16 0,-1-1 0 15,-1 1 0-15,0 2-352 0,0 1 144 0,0-2-144 16,1-1 0-16,-1-5 0 0,2-2 0 0,-2-4 0 0,4-1 0 15,0-2-624 1,0-2-80-16,1-3 0 0</inkml:trace>
  <inkml:trace contextRef="#ctx0" brushRef="#br0" timeOffset="187891.39">17071 683 911 0,'0'0'0'0,"0"0"0"15,0 0 0-15,0 13 0 0,0 3 0 0,0 7 0 0,1 3 5760 0,-1 6 1088 16,-1 1 192-16,-1 3 64 0,-1 4-5648 0,-1-3-1136 16,0 0-320-16,1-3 144 0,-1-1-144 0,0-6 0 15,0-1 0-15,2-5 0 0,-1-6 0 0,3-6 0 16,0-9 0-16,0 0 0 0,0 0 416 0,10-4 0 15,0-5 0-15,2-5 0 0,-1-4 16 0,3-3 0 16,-1-6 0-16,0 2 0 0,-2-6-432 0,1 2 128 16,-1 1-128-16,2-1 0 0,0 5 128 0,1-4-128 15,2 3 128-15,2 3-128 0,-2 0 128 0,2 4-128 16,1 3 0-16,0 2 128 0,0 3-128 0,2 2 0 0,-2-2-160 16,0 5 160-1,0 4-1152-15,0 3-128 0,-1 2-16 0</inkml:trace>
  <inkml:trace contextRef="#ctx0" brushRef="#br0" timeOffset="188227.79">17585 958 26719 0,'0'0'1184'0,"0"0"240"0,14-3-1136 0,4 1-288 0,3-2 0 0,5-1 0 0,3-2 0 0,3-1 0 15,3-1 0-15,1-5 0 16,2-2-256-16,-6 0-144 0,-3-2-48 0,-2-2 0 0,-3-3 448 0,-4 0 0 16,-3-1 0-16,-3 0 0 0,-2 0 0 0,-2-3 0 15,-1 1 0-15,-2 1 0 0,-3 1 240 0,-2 5 128 16,-3 4 16-16,-2 8 16 0,3 7 16 0,-9 1 0 16,-2 5 0-16,-4 8 0 0,-4 5-144 0,-3 5-16 15,-2 6-16-15,-2 6 0 0,-2 3 16 0,2 1 0 16,3-2 0-16,0 0 0 0,5-5-256 0,5 0 144 15,2-2-144-15,7-2 128 0,3-4-128 0,6-3 0 16,4-4 0-16,4-3 0 0,4-1-240 0,5-1-80 16,5-6 0-16,3-2-8400 15,3-5-1680-15</inkml:trace>
  <inkml:trace contextRef="#ctx0" brushRef="#br0" timeOffset="188942.75">20110 456 19343 0,'-3'-23'1728'0,"1"9"-1392"0,1 1-336 0,1 6 0 16,0 7 1312-16,0 0 192 15,0 0 32-15,0 0 16 0,0 0-1024 0,0 0-208 0,0 0-32 0,-5 10-16 16,1 6 48-16,-2 7 0 0,-2 2 0 16,-2 9 0-16,0 2 0 0,-3 6 0 0,-2 4 0 0,-17 39 0 15,3-12-176-15,2-5-16 0,2-2-128 0,2-3 192 16,1-9-64-16,5-7-128 0,3-6 176 0,3-5-176 16,4-10 256-16,3-3-64 0,3-7-16 0,2-5 0 15,-1-11 112-15,8 4 32 0,2-4 0 0,2-4 0 16,2-11 112-16,4-2 16 0,1-2 16 0,2-2 0 15,-1-9-320-15,0 2-144 0,2-2 128 0,0-2-128 16,-1-1 0-16,1 0 0 0,-1 2 0 0,2 0 0 0,0 4 0 16,1 4 0-16,0 4 0 0,1 5 0 0,-1 5 0 0,0 1 0 15,-3 6 0-15,2 4 0 0,-4 6 0 16,0 4 0-16,1 5 0 0,-3 8 0 0,1 1 0 16,-3 5 0-16,-1 3 0 0,-2 2 0 0,-2-1 0 0,-1 3 0 15,-3 0 0-15,-1 2 0 0,-1 4-304 0,-1-6 64 16,-1-1 16-16,2-4 0 15,0-2-1680-15,2-7-336 0,2-4-64 0,5-4-9424 0</inkml:trace>
  <inkml:trace contextRef="#ctx0" brushRef="#br0" timeOffset="189281.91">21221 779 35007 0,'-15'-8'3120'0,"6"4"-2496"16,0 4-496-16,-1 9-128 0,1 1 0 0,0 7 0 0,-1 6 0 0,-1 3 0 15,-3 7-144-15,0 5 0 0,-1 6 0 0,-1-2 0 16,0 0 144-16,2 2 0 0,1-1 0 0,2 4 0 16,-1-5-320-16,3-1 32 0,3-5 0 0,3-6 0 31,2-3-544-31,5-10-96 0,2-4-32 0,3-4 0 0,6-6 144 15,2-6 32-15,1-6 0 0,2 0 0 0,2-6 784 0,2-3 0 0,0-3 0 0,0-3 0 0,0-1 304 16,-1 2-48-16,-1-8 0 0,-2 3 0 16,-2 1 320-16,-3 3 48 0,-2-3 16 0,-3-2 0 15,-4-2-16-15,0-2 0 0,-5-2 0 0,1 2 0 0,-2 6-320 0,0 2-64 16,-2 6-16-16,1 2 0 0,-3 2-224 16,0 6 0-16,4 9 0 0,-9-4 0 15,9 4-384-15,-9 0-80 0,0 4-16 0</inkml:trace>
  <inkml:trace contextRef="#ctx0" brushRef="#br0" timeOffset="189526.73">22053 331 35935 0,'0'0'3200'0,"0"0"-2560"0,-5 17-512 0,3-1-128 16,2 6-512-16,0 8-112 0,0 8-16 0,0 2-16 0,-1 6 496 0,0-1 160 0,-2 4 0 15,-1 36 0-15,2-15 0 0,-3-8 0 0,-1-4 0 0,0-4 0 16,1-5-240-16,0-4 64 0,0-6 16 16,1-3 0-16,-1-3-736 15,4-8-160-15,1-3-32 0,0-5 0 0,1-4-1792 0,-1-2-384 0</inkml:trace>
  <inkml:trace contextRef="#ctx0" brushRef="#br0" timeOffset="189705.79">21696 906 6447 0,'0'0'272'0,"7"-9"80"0,3-4-352 0,8 4 0 15,2 0 0-15,8 7 0 0,4-2 5952 0,4 1 1104 16,3 2 240-16,6 2 32 0,3 3-5808 0,0-3-1168 15,-2-1-224-15,0 0-128 0,-2 0 0 0,1 0-288 16,-1 3 48-16</inkml:trace>
  <inkml:trace contextRef="#ctx0" brushRef="#br0" timeOffset="190561.13">24116 796 17903 0,'0'0'784'0,"0"0"176"0,-1-7-768 0,1 7-192 0,-2-12 0 0,1 6 0 0,1 6 960 0,-1-12 128 16,-1 2 48-16,0 1 0 0,-1-2-384 0,0 3-80 15,-4-2-16-15,0 4 0 0,-2 2-32 0,-3 3-16 16,-2 2 0-16,-2 3 0 0,-3 5-288 0,-4 2-64 16,-5 7-16-16,-3 5 0 0,1 5-240 0,-1 5 0 15,1 2 128-15,2 2-128 0,0 3 0 0,4 3 0 16,3 1 0-16,5-3 0 0,4 0 0 0,3-2 0 16,4-2 0-16,5-4 0 0,4-5 0 0,8-3 0 15,2-5 0-15,5-8 0 0,7-2-192 0,6-2 192 16,2-7-192-16,8-2 192 15,5-4-448-15,8-4 0 0,5-6 16 0,-4-8-11152 16</inkml:trace>
  <inkml:trace contextRef="#ctx0" brushRef="#br0" timeOffset="190913.76">24590 723 21183 0,'-10'-4'1888'0,"-2"1"-1504"0,1 3-384 0,-1 4 0 16,1 1 608-16,-2 5 48 0,-1-1 16 0,-1 4 0 16,-1-2-96-16,-1 5-32 0,-2 1 0 0,0 6 0 15,1 1-96-15,2 2 0 0,4 2-16 0,3 1 0 16,0-3-432-16,7 1 0 0,0 0 128 0,4 1-128 16,0-4 0-16,6-1 0 0,5-4 0 0,4-2 0 0,5-5 0 0,5-3 0 15,3-1 0-15,5-7 0 16,3-2 0-16,1-8 0 0,0-2 0 0,1-3 0 15,-3-5 0-15,-2 0 0 0,-2-6 0 0,-3 2 0 0,-5 1 0 0,-2 0 0 16,-4-1 0-16,-5 3 0 0,-5 1 144 16,-5 0-144-16,-4 1 160 0,-2 0-160 0,-4 2 320 15,-4 0-16-15,1 4-16 0,-2-2 0 0,-5 2-160 0,0 6-128 16,-2 5 192-16,0 2-192 0,0 1 0 0,2 3 0 16,-1 6-192-16,3-3 48 15,3 4-480-15,3 1-80 0,3-6-32 0</inkml:trace>
  <inkml:trace contextRef="#ctx0" brushRef="#br0" timeOffset="191267.01">25392 738 24351 0,'-22'20'1088'0,"8"-3"208"0,0 2-1040 16,-2 4-256-16,1 5 0 0,-1 0 0 0,0 3 480 0,-2 2 32 16,-1-1 16-16,0-4 0 0,0 0-240 0,2-5-48 0,5-1-16 0,-1-7 0 15,5-4 48-15,2-6 16 0,6-5 0 0,0 0 0 16,0 0 320-16,0 0 64 0,-4-7 16 0,8-6 0 16,2-2-304-16,2-3-48 0,1-4-16 0,2 1 0 15,2-3-320-15,1 2 128 0,0 0-128 0,0 5 0 16,0-1 0-16,-1 5 0 0,-2 3 0 0,0-1 0 0,-2 3 0 0,0 2 0 15,-9 6 0-15,12 2 0 0,-12-2-160 16,11 13 160-16,-2 3-192 0,-3 5 192 0,-1 4 0 16,-3 2-128-16,-2 5 128 0,-2-1 0 0,1 0 0 0,-3 1 0 15,-1-1 0-15,2 0 0 0,-1-4-128 0,1-3 128 16,3-3-192-16,3-2 192 16,2-6-592-16,5-4-16 0,1-8 0 0,5-2-8192 15,1-2-1632-15</inkml:trace>
  <inkml:trace contextRef="#ctx0" brushRef="#br0" timeOffset="191494.91">26294 363 23951 0,'0'0'2128'0,"-7"-1"-1696"15,-2-1-432-15,9 2 0 0,-10 5 1072 0,0 7 128 0,-1 1 16 0,5-2 16 16,-2 6-784-16,-2 2-144 0,-1 1-48 0,-3 7 0 15,-1-2-48-15,-1 7-16 0,2 2 0 0,-10 26 0 16,4-7-64-16,5-2-128 0,-1-4 176 0,5 3-176 16,0-2 0-16,3 3 0 0,-2-2 0 0,5 0 0 0,0-1 0 15,3-3 0-15,0-1-240 0,2-5 80 16,1 1-1824-16,2-5-352 16,0-7-80-16</inkml:trace>
  <inkml:trace contextRef="#ctx0" brushRef="#br0" timeOffset="191672.78">25740 1057 30111 0,'-11'-6'1344'0,"11"6"256"0,0 0-1280 0,0 0-320 16,0 0 0-16,0 0 0 0,16 1 208 0,5-1-16 16,3 0-16-16,9 0 0 0,8-3-48 0,3-2-128 15,3 1 192-15,6-2-64 0,6 0-128 0,3 1 160 16,1-4-160-16,-4 2-9200 15,-4-3-1936-15</inkml:trace>
  <inkml:trace contextRef="#ctx0" brushRef="#br0" timeOffset="192297.28">28452 860 18543 0,'0'-18'816'0,"0"5"176"0,0-4-800 0,-2 0-192 16,0-1 0-16,-1 3 0 0,-3 1 736 0,0 4 96 16,-2-2 32-16,-5 7 0 0,-3 2-160 0,-3 1-16 0,-2 2-16 0,-4 7 0 15,-7 4-192-15,-2 4-32 0,-3 4-16 0,0 6 0 16,-1-3-256-16,2 9-48 16,3 1-128-16,1 1 192 0,4 1-192 0,2 0 0 0,4-2 0 0,6-3 0 15,3-6 0-15,5-2 0 0,5-4 128 0,0-3-128 16,7-7 480-16,-4-7 0 0,11 4 0 0,2-4 0 15,1-3-112-15,4-3-32 0,2-5 0 0,4 0 0 16,3-5-112-16,0-5-32 0,-2-2 0 0,0 3 0 16,0 1-192-16,-3 0 176 0,-2-1-176 0,-4 0 160 15,-3 3-32-15,-1 0 0 0,-4-1 0 0,-4 2 0 16,-4-2 192-16,-3 1 16 0,-2 1 16 0,-4 1 0 0,-5 2-192 16,-2-1-32-16,-2 3-128 0,-2 3 192 0,-3-1-192 0,1 5-208 15,-2 2 32-15,5 3 16 16,1 3-1696-16,3 2-352 0</inkml:trace>
  <inkml:trace contextRef="#ctx0" brushRef="#br0" timeOffset="192632.56">28706 660 22111 0,'0'0'976'0,"0"0"208"0,0 0-944 15,0 0-240-15,0 0 0 0,0 0 0 0,0 0 608 0,6 9 80 16,-1 0 16-16,-2 3 0 0,-3 3-208 0,-3 0-48 16,-4 0 0-16,-4 4 0 0,-1 3 192 0,-4 1 48 15,-1 4 0-15,-2-1 0 0,-2 5-112 0,1-1-32 0,0-4 0 0,2 2 0 16,1-3-224-16,3-1-32 0,3-5-16 0,2-5 0 16,4-1-144-16,5-13-128 0,0 0 192 0,0 0-192 15,0 0 496-15,0 0-16 0,0 0 0 0,5-13 0 16,3-5 0-16,2-1 0 0,5 0 0 0,-1-1 0 15,-1-3-336-15,2 0-144 0,3 3 128 0,1 3-128 16,1 2 0-16,-1 6 0 0,-1 3 0 0,0 3 0 16,0 7 0-16,-1 1 0 0,2 7-128 0,-2 3 128 15,-3 9-192-15,-3 3 16 0,-2 3 16 0,-1 3 0 16,-2-1-480-16,1-1-80 16,-1-1-32-16,2-2-9120 0,-1-6-1840 0</inkml:trace>
  <inkml:trace contextRef="#ctx0" brushRef="#br0" timeOffset="193513.63">30259 808 11967 0,'8'-12'1072'0,"-2"7"-864"16,2-5-208-16,2 4 0 0,1-2 2496 0,2 6 448 15,2 0 80-15,-3 2 32 0,2-1-2448 0,-3 0-480 0,-11 1-128 0,9-2 0 16,-9 2 0-16,0 0 0 0,0 0 0 0,0 0 0 15,-8 14 256-15,-4-3 48 0,-7 1 0 0,-4 4 0 16,-1 3 320-16,-2 1 64 0,1 4 16 0,2 3 0 16,0 0-464-16,1 2-96 0,1 0-16 0,3-5 0 15,5-1-128-15,3-5 0 0,4-4 144 0,2-3-144 16,4-11 320-16,0 0 0 0,3 7 0 0,-3-7 0 16,10-2 128-16,2 0 32 0,5-8 0 0,3-3 0 0,3-9-160 15,3-1-48-15,-1-1 0 0,2-2 0 0,-1 0-272 16,1 3 0-16,-2 0 0 0,1 3 0 0,-6 1 128 0,-1 2-128 15,-3 2 0-15,-2 6 0 0,0 2 304 0,-3 4-48 16,-11 3-16-16,9 4 0 0,-9-4-64 0,7 13-16 16,-1 2 0-16,-1 3 0 0,-3 1-160 0,5 1 0 15,-2 4 0-15,1-2 0 0,4-2 0 0,0 1-224 16,3-4 48-16,2-1 16 16,2-5-1104-16,2-6-208 0,0-4-64 15,3-4-11200-15</inkml:trace>
  <inkml:trace contextRef="#ctx0" brushRef="#br0" timeOffset="193873.96">31212 592 23951 0,'-12'-8'2128'0,"4"7"-1696"16,-1 2-432-16,0 3 0 0,0 5 848 0,-1 1 96 0,-1 4 16 15,-3 4 0-15,-3 2-192 0,0 3-48 0,-3-1 0 0,-1 0 0 16,-3 6-128-16,-2-1-16 0,0 2-16 0,0-6 0 15,2-1-256-15,2-3-48 0,5-1-16 0,4-4 0 16,4-2-240-16,9-12 0 0,0 0 0 0,0 0 0 16,0 0 0-16,10-1-192 0,4-8 16 0,4 0 0 15,2-5 176-15,2 0 192 0,1 0-32 0,1-5-16 16,0-4-144-16,0 1 128 0,-1-3-128 0,0 3 128 16,1-1-128-16,-1 0 160 0,1 0-160 0,-2 6 160 15,-4 6-160-15,-3 1 0 0,-1 5 144 0,-1 3-144 0,-3 5 288 16,-1 10-16-16,-3 3 0 0,-1 6 0 15,-2 1-64-15,-2 8-16 0,-2 6 0 0,-2 4 0 0,-2 3-32 0,1-2-16 16,0-1 0-16,2 1 0 0,-1-1-144 0,7-3 160 16,-1-3-160-16,3 0 160 0,3-1-160 0,4 0-176 15,1-6 48-15,6-1 0 16,4-7-1536-16,5-3-288 0,3-3-64 0</inkml:trace>
  <inkml:trace contextRef="#ctx0" brushRef="#br0" timeOffset="194832.75">1154 2530 23039 0,'0'0'2048'0,"0"-4"-1648"16,0 4-400-16,4-7 0 0,2 0 0 0,2 3-144 15,-2 1 0-15,-6 3 0 0,0 0 288 0,8 3 64 16,-2 1 16-16,-1 6 0 0,0 1 208 0,1 5 32 16,-1 2 16-16,0 5 0 0,0 5 48 0,1 2 16 15,1 5 0-15,-2 5 0 0,0 5-80 0,0 6-16 16,-1 2 0-16,-1 2 0 0,-1-3-320 0,0-3-128 15,-1-4 0-15,1-3 0 0,-1-5 256 0,0-4-64 16,-1-7 0-16,2-3 0 16,0-5-688-16,2-3-144 0,1-3-16 0,0-5-11760 0</inkml:trace>
  <inkml:trace contextRef="#ctx0" brushRef="#br0" timeOffset="195168.2">1783 2791 22111 0,'0'0'1968'0,"-1"10"-1584"15,1 4-384-15,0 5 0 0,0 5 128 0,0 5-128 16,-1 6 0-16,0-2 128 0,-5-2 304 0,3-1 48 16,-2-2 16-16,1-6 0 0,-3-1-240 0,4-6-32 15,-1-3-16-15,0-7 0 0,4-5 144 0,0 0 32 16,0 0 0-16,-5-4 0 0,0-8 112 0,1-2 16 15,3-3 16-15,2-5 0 0,3-2-384 0,2-4-144 16,3 1 0-16,4-1 144 0,-1 5-16 0,5-2-128 16,0 2 192-16,0 3-64 0,2 1-128 0,0 3-256 15,1 5 64-15,-1 6 16 0,0 6 176 0,1 8 0 16,-1 1 0-16,-1 7 0 0,-2 4 128 0,0 7 16 0,-4 4 0 16,1 2 0-16,-4 3 0 0,-1 0 0 15,-2-1 0-15,-1-1 0 0,-1 0-320 0,0-2-64 16,-1-2-16-16,3-3-8224 15,-1-5-1648-15</inkml:trace>
  <inkml:trace contextRef="#ctx0" brushRef="#br0" timeOffset="195430.09">2966 2037 26719 0,'-8'-18'1184'0,"5"13"240"0,3 5-1136 0,0 0-288 0,0 0 0 0,0 0 0 15,3 8 512-15,-1 1 32 0,1 6 16 0,-2 3 0 16,-1 6-96-16,-1 6-16 0,-2 6 0 0,0 5 0 0,-1 3-64 0,-1 7-32 16,-3 7 0-16,2 3 0 0,-3 4-144 0,0 6-16 15,-1 3-16-15,2 4 0 16,1 3-176-16,0-2 0 0,1 1 0 0,1-5-176 15,5-3-2032-15,0-7-416 0,0-9-64 0,1-11-8832 0</inkml:trace>
  <inkml:trace contextRef="#ctx0" brushRef="#br0" timeOffset="195625.47">2738 2625 19295 0,'0'0'848'0,"0"0"176"0,0 0-816 0,3 9-208 16,-1 0 0-16,7 0 0 0,-1-5 352 0,2 0 32 0,2-3 0 0,5 0 0 16,1 2 128-16,0-1 16 0,3-2 16 15,2 2 0-15,4 1-256 0,1 1-48 0,2-1-16 0,-1 3 0 16,3-1-224-16,0 2 0 0,-3 3 0 0,-1-5-6960 16,-1 2-1360-16</inkml:trace>
  <inkml:trace contextRef="#ctx0" brushRef="#br0" timeOffset="195937.76">3389 2872 14735 0,'0'0'1312'0,"0"0"-1056"0,2 11-256 0,3-2 0 0,3 2 1664 0,1-4 288 15,2 3 48-15,0-5 16 0,3-2-1216 0,1-3-240 16,1-3-48-16,2 0-16 0,1-8-112 0,3 3 0 15,-1-8-16-15,2-2 0 0,0-2-144 0,-2-3-32 16,-4-2 0-16,0 2 0 0,-3-2-192 0,-3 2 144 16,-2 0-144-16,-2 5 128 0,-4 0-128 0,0 4 0 15,-3 4 0-15,-3 0 0 0,-2 5 0 0,-2 0 0 0,-4 3 144 0,-1 6-144 16,-5 3 256-16,-1 5-32 16,1 5 0-16,-1 3 0 0,-1 3-48 0,0 6-16 0,0 1 0 15,1 3 0-15,1 0 48 0,2 2 16 16,1 0 0-16,3-1 0 0,3 0-224 0,2-2 128 15,3-3-128-15,4 0 0 16,3-2-1552-16,3 1-416 0,1-6-80 0</inkml:trace>
  <inkml:trace contextRef="#ctx0" brushRef="#br0" timeOffset="196241.46">4265 2641 20671 0,'0'0'912'0,"0"10"192"0,1 0-880 0,1 8-224 0,1 6 0 0,0 0 0 15,-2 2 656-15,0 1 96 0,-1 4 16 0,0 0 0 16,-1 0-32-16,-2 1 0 0,1 2 0 0,-2-1 0 16,0-5-272-16,3 0-48 0,-2-6-16 0,1-3 0 15,-1-5-272-15,1-3-128 0,0-4 128 0,2-7-128 16,0 0 352-16,0 0-16 0,3-13 0 0,2-3 0 0,3-5-144 0,-2-2-48 15,3-7 0-15,1-2 0 0,3-4-144 0,-1 1 0 16,0-1 0-16,1 5 128 0,-1-1-128 0,4 0 0 16,0 3 0-16,2 2 0 0,0 5 0 0,-1 1 0 15,0 0 0-15,1 6 0 16,0 1-640-16,1 3-16 0,0 3 0 0</inkml:trace>
  <inkml:trace contextRef="#ctx0" brushRef="#br0" timeOffset="196575.34">5029 2569 23951 0,'0'0'2128'0,"-3"8"-1696"0,3 1-432 0,0 5 0 16,3 1 784-16,-2 7 80 0,0 8 16 0,-1 1 0 15,0 3-416-15,-2 3-80 0,-2 2 0 0,-1 2-16 16,-2 1-176-16,1 3-48 0,0-3 0 0,-1-1 0 16,2 0-144-16,0-5 0 0,-1-6 144 0,3-2-144 15,1-7 0-15,0-4 144 0,2-3-144 0,0-7 0 16,0-7 384-16,0 0-48 0,0 0 0 0,7-9 0 0,2-6 192 16,0-6 48-16,-1-3 0 0,4-1 0 0,-3-3-352 0,1 0-64 15,-1-4-16-15,1 1 0 0,1 2-144 16,0-4 0-16,0-1 0 0,-1 1 128 0,3 2-128 0,0 5 0 15,-1-2 0-15,2 3 0 16,2 3-1744-16,-2-1-240 0,-2 4-32 0</inkml:trace>
  <inkml:trace contextRef="#ctx0" brushRef="#br0" timeOffset="197248.53">5937 2831 21359 0,'8'-25'944'0,"-3"15"208"0,-2-6-928 0,2 1-224 0,0-3 0 0,1 3 0 16,-1 0 144-16,0 1-16 0,0 0 0 0,-3 4 0 15,-1 2 0-15,-1 2 0 0,-3-1 0 0,-2 4 0 16,2 0 128-16,-5 2 32 0,-1 2 0 0,-1 0 0 16,-5 8-288-16,-1 3 160 0,1 4-160 0,-1 2 128 0,-1 1-128 0,3 1 0 15,-2 2 0-15,2 2 0 16,1 2 0-16,0 0 0 0,2-2 0 0,2-1 0 0,2-4 128 16,4-2 0-16,1-4 0 0,1-2 0 15,1-5 256-15,0-6 64 0,0 0 0 0,8 3 0 0,-1-4 144 0,5-3 48 16,-1-6 0-16,2 0 0 0,2-4-304 0,0-3-48 15,2 1-16-15,-2-1 0 0,-2 2-272 0,0 3 0 16,-2 0 0-16,1 1 0 0,-2 4 0 0,0 3 0 16,-1 1 0-16,0 5 0 0,0 2 0 15,1 3 0-15,0 7 0 0,0 3 0 0,-1 0 128 0,2 3-128 16,0 0 0-16,0 0 0 0,0-1 128 0,3-1-128 16,3-1 0-16,-1-5 0 0,2 0 0 0,1-5 0 15,3-2 0-15,0-3 0 0,0-7 128 0,3-2-128 16,0-4 192-16,-1-6-192 0,4-4 256 0,1-3-64 15,1-7-16-15,-1-1 0 0,0-1-176 0,0-2 160 0,1-3-160 0,0-4 160 16,-2-3-160-16,1-1 0 0,0-5 0 0,1-2 128 16,-1 0-128-16,1-1 0 0,0 0 0 15,-2 0 0-15,-4 1 0 0,-1 1 0 0,-3 1 0 0,-2 4-176 16,0 0 176-16,-6 7-192 0,-1 6 192 0,-4 4-192 16,-3 7 192-16,-2 5 0 0,-2 4 0 0,-3 10 0 15,-4 4 0-15,-4 9 0 0,-6 5 128 0,-3 9-128 16,-4 7 128-16,-3 7-128 0,-3 5 128 0,-2 5-128 15,-1 8 224-15,-1 10-32 0,-1 7 0 0,3 3 0 16,-1 7 0-16,5-1-16 0,-1 3 0 0,4 1 0 16,2-2 256-16,5-3 48 0,3-8 16 0,3-1 0 15,5-6-176-15,5-5-16 0,6-7-16 0,10 7 0 16,5-13-2080 0,-2-29-400-16</inkml:trace>
  <inkml:trace contextRef="#ctx0" brushRef="#br0" timeOffset="197889.91">8942 2153 18431 0,'0'0'1632'0,"-7"-4"-1312"15,-2-1-320-15,0 1 0 0,0 0 576 0,-2 3 32 16,-5 2 16-16,-1 3 0 0,-4 2 16 0,-2 3 0 15,-2 6 0-15,-2 4 0 0,1 2-448 0,-2 7-192 16,-2 4 160-16,1 7-160 0,1 5 160 0,1 6-160 16,3 2 160-16,1 0-160 0,6 2 0 0,3-2 128 15,2-4-128-15,6-1 0 0,2-2 128 0,7-5 0 16,0-4-128-16,5-6 192 0,3-2-192 0,2-2 0 16,5-3 0-16,4-7 0 15,2-6-416-15,2-1-128 0,4-6-32 0</inkml:trace>
  <inkml:trace contextRef="#ctx0" brushRef="#br0" timeOffset="198228.91">9499 2515 20271 0,'-6'-1'1792'0,"-2"1"-1424"0,-1 2-368 0,0 2 0 16,-5 4 384-16,0 0 0 0,-3 8 0 0,-2-1 0 0,-3 3-48 0,-1 1 0 15,-1 2 0-15,2 5 0 0,1 2 64 0,2 2 16 16,2 2 0-16,3-4 0 0,4 4-64 0,2 0-16 16,4-3 0-16,4-4 0 0,2-2-16 0,4-3 0 15,3-2 0-15,2-5 0 0,2-3-96 0,2-6-32 16,4-5 0-16,3-4 0 0,1-4 32 0,1 0 0 16,2-4 0-16,-4-5 0 0,4-3 32 0,-6-5 0 15,-2 2 0-15,-2-3 0 0,0 3 16 0,-5 1 16 16,-2-2 0-16,-3 3 0 0,0-1-32 0,-6-2 0 15,0 1 0-15,-6 1 0 0,0-5-256 16,0 4 160-16,-4-1-160 0,-2 2 128 0,-2 4-368 0,1 2-80 0,-1 7 0 16,3 1-16-1,1 5-2144-15,-2 2-416 0</inkml:trace>
  <inkml:trace contextRef="#ctx0" brushRef="#br0" timeOffset="198548.45">9953 2352 14735 0,'0'0'640'0,"-3"12"160"0,1 0-640 0,2 5-160 0,-1 6 0 0,-2 1 0 16,-2 5 1984-16,-4-1 384 0,-2 3 64 0,-2-1 0 16,0-2-1664-16,-1 0-320 0,-1-4-80 0,1-2-16 15,1 1-176-15,3-8-48 0,1-2 0 0,2-3 0 16,0-6 256-16,7-4 64 0,0 0 0 0,-2-8 0 0,0 0 240 0,5-1 48 15,1-5 16-15,2-1 0 0,6-3-560 0,-2 1-192 16,4-1 144-16,2-4-144 0,2 2 0 0,1 0 0 16,1-1 0-16,-1 5 0 0,2 3 0 0,-3 1 0 15,-3 7 0-15,0 4 0 0,0 6 0 0,-1 4-176 16,-3 6 176-16,-3 4-128 0,0 8 128 16,-2-1 0-16,-2 3 0 0,-1 0 0 0,-2-1 0 15,-1 2 0-15,0-3 0 0,0 2 0 16,0 1-512-16,1-5-80 0,1-1-16 15,0-2-7744-15,3-8-1552 0</inkml:trace>
  <inkml:trace contextRef="#ctx0" brushRef="#br0" timeOffset="198783.11">10848 1811 32255 0,'0'0'2864'0,"0"0"-2288"16,4 16-576-16,-2 5 0 15,1 3-704-15,-5 1-240 0,-1 4-48 0,-4 7-16 0,-2 2 1008 0,-1 5 0 0,-5-1 0 0,0 7 208 16,-2 1-208-16,1 5 144 0,-1 2-144 0,1 4 128 16,-1 3-128-16,1-2 0 0,-2 2-192 0,1-2 192 15,3-4-2912-15,2-4-464 16</inkml:trace>
  <inkml:trace contextRef="#ctx0" brushRef="#br0" timeOffset="198955.53">10353 2427 20271 0,'10'0'1792'0,"7"0"-1424"0,5 0-368 0,6 1 0 0,1-1 384 0,4-1 0 15,1-1 0-15,4 0 0 0,3 1-384 0,2 0 144 16,2 1-144-16,3-1-6384 16,3-3-1344-16</inkml:trace>
  <inkml:trace contextRef="#ctx0" brushRef="#br0" timeOffset="199252.61">11547 2276 10127 0,'-15'8'896'0,"7"-2"-704"16,-1 0-192-16,-4 3 0 0,-2 1 1728 0,-3 3 320 16,-3 2 64-16,-2 3 16 0,0 1-864 0,-1 4-176 0,-2 2-48 0,1 5 0 15,0 0-208-15,0-1-32 0,1 3-16 0,3-1 0 16,2-5-96-16,3 4-32 0,4-5 0 0,4-1 0 16,2-6-224-16,2-4-48 0,3-3-16 0,1-2 0 15,1-4-128-15,5 0-32 0,4-5 0 0,-1-3 0 16,3-4-16-16,3-4 0 0,-1-1 0 0,1 1 0 15,2-2-192-15,-1 1 0 0,1-1 0 0,-1-1 0 16,1-1-160-16,-1 3 160 0,0 3-128 0,-2 3 128 16,0 3-144-16,0 6 144 0,0 5-160 0,-2-2 160 0,1 5-128 0,0-2 128 15,-1 3 0-15,0 2-144 0,1-4 0 0,-1 3 0 16,2 0 0-16,1-5-8256 16,1-2-1648-16</inkml:trace>
  <inkml:trace contextRef="#ctx0" brushRef="#br0" timeOffset="199539.61">12135 2179 6447 0,'0'0'576'0,"0"0"-576"0,0 0 0 0,0 0 0 16,-6 7 3696-16,1 0 624 0,-1 6 128 16,-2 3 32-16,-2 1-2608 0,0 3-512 0,-2 1-96 0,0 3-32 15,-1 3-496-15,1-2-96 0,1 4-32 0,-1-2 0 16,1 2-256-16,1 0-48 0,2-3-16 0,2-2 0 16,2-1-288-16,2-3-144 0,0-3 16 0,4-2 0 31,0-4-832-31,4 0-176 0,3-8-16 0,3-1-6976 0,0-5-1376 0</inkml:trace>
  <inkml:trace contextRef="#ctx0" brushRef="#br0" timeOffset="199932.97">12636 2261 21183 0,'0'0'1888'0,"0"9"-1504"0,0 2-384 0,0 4 0 0,-1 3 1280 0,-4 4 192 15,-1 4 48-15,-2 2 0 0,-2 4-432 0,0 2-64 16,-4 2-32-16,0-3 0 0,-2-2-368 0,0-1-80 16,-5 2-16-16,4-6 0 0,0 1-240 0,2-4-48 0,0-1-16 0,3-6 0 15,3-3-224-15,2-2 176 16,2-6-176-16,5-5 160 0,0 0-160 0,0 0 160 0,2-8-160 0,3-5 160 15,3-5-160-15,6-2-144 16,2-4 144-16,3-1-208 0,2-5 208 0,2 2-176 16,1-3 176-16,0-2-160 0,1 4-32 0,2 4-16 0,-1 1 0 15,-2-1 0-15,-1 5 208 0,-1 4-192 0,-1 4 192 0,-2 2-192 16,-3 6 912-16,0 5 192 0,-5 4 48 0,-1 7 0 16,-1 1-768-16,-4 6-192 0,0 4 0 0,-2 2 0 15,-2 3 0-15,-1-3 128 0,-2 2-128 0,-1-2 128 16,0 1-304-16,2-3-64 0,1-4-16 0,0 2-10080 15,3 1-2016-15</inkml:trace>
  <inkml:trace contextRef="#ctx0" brushRef="#br0" timeOffset="200329.01">13799 2214 18431 0,'0'0'1632'0,"-7"2"-1312"15,2 3-320-15,-3-2 0 0,-1-2 720 0,-2 2 80 16,-2 0 16-16,-4 4 0 0,-2-1-336 0,-4 6-64 15,-4-2-16-15,-3 2 0 0,-2 2-144 0,1 3-16 16,-2 1-16-16,2 2 0 0,2 2-96 0,2 6 0 0,3-2-128 0,2 6 192 16,3-4 0-16,5 1-16 0,3-1 0 15,3-4 0-15,6-3 160 0,2-5 48 0,1 0 0 0,5-6 0 16,5-1-96-16,3-6-16 0,1-1 0 0,3-4 0 16,6-1-96-16,-1-2-32 0,2-7 0 0,3-1 0 15,1-2-144-15,-1 0 128 0,0-5-128 16,-4-1 128-16,1 2-128 0,-3 1 0 0,-4 3 0 0,0 2 0 31,-5-1-384-31,-1 2-48 0,-3 4-16 0,-1 2 0 0,0 3-1456 0,-8 3-288 0,0 0-64 0,0 0-7072 16</inkml:trace>
  <inkml:trace contextRef="#ctx0" brushRef="#br0" timeOffset="200755.12">13557 2122 12783 0,'0'0'560'0,"0"0"128"0,-6-4-560 0,6 4-128 15,-3-4 0-15,3 4 0 0,0 0 1200 0,0 0 208 0,0 0 32 0,0 0 16 16,0 0-160-16,0 0-16 16,0 0-16-16,0 0 0 0,-2 6-48 0,1 5-16 15,0 0 0-15,1 6 0 0,0 2-240 0,0 5-32 0,-3-1-16 16,1 6 0-16,-2 1-176 0,-1 3-32 0,-4 1-16 0,0 3 0 15,-1 1-160-15,-2 0-16 0,0-1-16 0,-2-2 0 16,0 0-144-16,0-2-32 0,1-3 0 0,2-4 0 16,0-2-176-16,3-5-144 0,0-3 192 0,2-4-192 15,1-1 0-15,1-3 0 0,1 0-160 0,3-8 160 16,0 0-304-16,0 0 64 0,0 0 16 0,4-13-15344 16</inkml:trace>
  <inkml:trace contextRef="#ctx0" brushRef="#br0" timeOffset="201189.43">14286 2118 21183 0,'0'0'944'0,"0"0"192"0,-2 10-912 16,-1 2-224-16,-1 4 0 0,-1 5 0 0,-2 5 1360 0,-2 2 240 15,-3 7 32-15,0 0 16 0,-5 2-592 0,0 1-112 0,0 4-32 0,-1-1 0 16,-2 1-48-16,0 0-16 16,3-3 0-16,0-2 0 0,1 1-336 0,2-3-80 15,2-4-16-15,3-5 0 0,2-5-272 0,0-3-144 0,5-5 160 16,1-2-160-16,-1-4 192 0,2-7-48 0,0 0-16 0,8-4 0 15,2 0 96-15,3-7 16 0,2-3 0 0,3-4 0 16,0-5-240-16,2 0 128 0,3-5-128 0,0 3 0 16,-3-5 0-16,2 5 0 0,-1-6 0 0,0 6 0 15,-2-4-176-15,1 7 176 0,0 3-160 0,-2 4 160 16,0 1-160-16,-3 6 160 0,-1 4-160 0,-1 8 160 16,-3 3-192-16,0 7 192 0,-1 3-208 0,-3 4 80 15,0 0 128-15,-3 6-128 0,0-3 128 0,-1 2-128 0,-4 2-64 16,1 1 0-16,-2-2 0 0,1 0 0 15,-1-2-1472-15,2-1-320 0,-1 0-48 0,2-4-11296 16</inkml:trace>
  <inkml:trace contextRef="#ctx0" brushRef="#br0" timeOffset="201653.84">15341 2179 22111 0,'0'0'976'0,"0"0"208"0,-6 2-944 0,-2 4-240 16,-2-1 0-16,-1 8 0 0,-6-3 400 0,-3 6 48 16,-6 2 0-16,-2 5 0 0,-5 1-48 0,0 7 0 0,0-3 0 15,-1 5 0-15,1 2-16 0,1 2 0 0,3 0 0 0,3-3 0 16,4-1-64-16,4-6-32 0,4-1 0 0,4-7 0 15,3 0-288-15,6-5 0 0,3-5 128 0,4-3-128 16,2-7 0-16,6-6 128 0,6 0-128 0,2-6 0 0,5-1 272 0,5-4-48 16,3-5-16-16,2-1 0 15,3-4-64-15,-2-1-16 0,0 2 0 0,-1-1 0 0,-2 3 64 16,-1 5 0-16,-3 2 0 0,-1 2 0 0,-3 6 256 16,-1 5 64-16,-3 5 16 0,-3 8 0 15,-3 3-128-15,-2 7-16 0,-2 5-16 0,-4 5 0 0,-1 6-48 0,-3 2 0 16,-2 2 0-16,-3 3 0 0,-4 4 0 0,-3 4-16 15,-5 2 0-15,-3 4 0 0,-3 3-96 0,-2-1-16 16,-6-1 0-16,0-3 0 0,-1-2 16 0,-1-3 0 16,0-4 0-16,1-6 0 0,-2-4-16 0,1-4-16 15,0-4 0-15,1-6 0 0,1-5-32 0,0-4 0 16,2-8 0-16,1-4 0 0,2-4-144 0,0-6-176 16,1-5 48-16,1-5 0 15,1-7-1520-15,3-1-288 0,1-4-64 0,3-4-7856 16,2-3-1584-16</inkml:trace>
  <inkml:trace contextRef="#ctx0" brushRef="#br0" timeOffset="201895.5">14070 1884 28559 0,'-14'-9'2544'0,"9"8"-2032"0,-1 1-512 0,6 0 0 0,-7 3 2272 0,7-3 352 15,-5 7 80-15,3 2 16 16,0-1-2192-16,1-3-528 0,1-5 0 0,0 0 0 16,0 0-400-16,0 0-160 0,0 0-16 0,0 0-10432 15,0 0-2064-15</inkml:trace>
  <inkml:trace contextRef="#ctx0" brushRef="#br0" timeOffset="202154.04">11539 1790 44223 0,'-32'-19'3936'16,"16"10"-3152"-16,3 6-624 0,4 0-160 16,9 3-544-16,0 0-144 0,0 0-16 0,4 10-16 15,6 2-752-15,4-1-128 0,3-5-48 0,1 1-15216 0</inkml:trace>
  <inkml:trace contextRef="#ctx0" brushRef="#br0" timeOffset="202990.44">17632 1689 11055 0,'0'-12'976'0,"-2"1"-784"0,0-4-192 0,2-2 0 0,0 2 2400 0,0 1 432 15,0 2 96-15,0 1 16 0,0 3-1024 0,0-1-192 16,0 9-32-16,0 0-16 0,0 0-512 0,0 0-96 16,0 0-32-16,0 0 0 0,0 0-432 0,-4 12-96 15,-1 0 0-15,-1 8-16 0,-1 5-64 0,0 5-16 16,-2 1 0-16,0 6 0 0,-1 6-32 0,1 3-16 0,0 6 0 0,-2 1 0 16,-1 1-64-16,-1 0-16 15,1 2 0-15,-1 3 0 0,0-3-128 0,2-2-32 16,-1 0 0-16,5-6 0 0,0-2-128 0,2-4 160 15,4-4-160-15,1-8 160 0,1 0-160 0,3-8 160 0,2-1-160 0,2-3 160 16,1-6-304-16,4-1-64 16,1-6-16-16,2-5 0 15,3-3-1408-15,3-5-288 0,2 0-48 0,0-8-7888 0,0-3-1600 16</inkml:trace>
  <inkml:trace contextRef="#ctx0" brushRef="#br0" timeOffset="203189.43">17273 2117 25791 0,'-28'-6'2304'0,"18"3"-1856"0,-1 2-448 0,2 0 0 0,2 1 784 0,7 0 64 15,0 0 16-15,0 0 0 0,0 0-224 0,0 0-32 16,12 5-16-16,4-3 0 0,5-1 80 0,3-1 16 16,5 0 0-16,2 0 0 0,-1 0-176 0,5 2-48 15,0-4 0-15,2 1 0 0,1 1-464 0,2 0 0 16,-2-1 0-16,2 1 0 15,4 0-2016-15,0 0-400 0,1 0-80 0,-2-1 0 0</inkml:trace>
  <inkml:trace contextRef="#ctx0" brushRef="#br0" timeOffset="203505.64">18355 2296 13823 0,'-6'3'1216'0,"-1"6"-960"0,0 1-256 0,-5 5 0 16,1 4 3056-16,-4 5 560 0,-1 7 112 0,-1 4 32 15,-4 5-2480-15,3 0-480 0,-1 0-96 0,2-3-32 16,-1 0-160-16,4-3-48 0,2-1 0 0,6-6 0 16,1-1 48-16,4-7 16 0,3-3 0 0,4-7 0 0,3-3 80 15,5-1 16-15,3-6 0 0,3-6 0 0,4-2 48 0,4-5 16 16,2-6 0-16,0-3 0 0,1-5-112 0,-2 2-32 15,-1-4 0-15,-3 0 0 16,-2-2 48-16,-4 0 16 0,-4-2 0 0,-2 1 0 0,-4 0 32 16,-3 4 0-16,-2 1 0 0,-4 0 0 0,-4 4-352 0,-1 6-64 15,-4 1-16-15,-3 6 0 0,-4 3-400 0,-4 6-64 16,-8 4-32-16,-5 6-12960 16,-5 5-2576-16</inkml:trace>
  <inkml:trace contextRef="#ctx0" brushRef="#br0" timeOffset="205764.9">19556 2186 11967 0,'0'0'528'0,"0"0"112"0,0 0-512 0,0 0-128 0,0 0 0 0,-4-8 0 15,4 8 464-15,-2-6 64 0,2 6 16 0,0 0 0 16,-5-11 224-16,5 11 32 0,0 0 16 0,0 0 0 0,0 0-208 0,0 0-32 16,1-7-16-16,-1 7 0 15,0 0-80-15,0 0-16 0,0 0 0 0,15 0 0 0,2 0 64 0,2 0 16 16,1 0 0-16,6 0 0 0,3-1-208 0,5-1-32 15,7-3-16-15,2 0 0 0,7 1 32 16,3 1 0-16,3-3 0 0,1-1 0 0,2 2-64 0,0 1-16 16,1 0 0-16,0 3 0 0,-2 0-112 0,-2 1-128 15,-1 1 176-15,-9 0-176 0,-9 3 0 0,-2-2 0 16,-4 1 0-16,-3-2-144 16,-2 3-1600-16,-4 0-320 0,-7 1-64 0,-2-1-16 15</inkml:trace>
  <inkml:trace contextRef="#ctx0" brushRef="#br0" timeOffset="206031.51">20024 2451 3679 0,'-9'0'320'0,"-1"0"-320"0,10 0 0 0,0 0 0 15,0 0 5568-15,0 0 1056 0,0 0 208 0,0 0 32 16,0 0-5120-16,0 0-1024 0,15-4-208 0,3 1-32 16,2-2-112-16,6-1-32 0,2-4 0 0,9 3 0 15,6 0-176-15,4 4-32 0,1 0-128 0,2 3 192 16,-1-1-192-16,-2 2 0 0,-3 0 0 0,-3 2 0 16,-1-1-336-16,-1 5-64 0,-1-1-16 0,1-1 0 15,-3-4-640 1,3 4-128-16,-6-1-32 0,1-2-10976 0</inkml:trace>
  <inkml:trace contextRef="#ctx0" brushRef="#br0" timeOffset="206413.57">20619 1728 23039 0,'0'0'2048'0,"4"11"-1648"0,-4-11-400 0,7 14 0 16,7 6 176-16,0-1-48 0,3 0-128 0,1 0 192 16,5 0-64-16,2-3-128 0,3 2 176 0,2 0-176 15,6 1 240-15,5 1-64 0,2 4-16 0,1 2 0 16,0-5-32-16,-2 2 0 0,-1 2 0 0,1-3 0 15,-1-1-128-15,-1 2 192 0,-4 2-192 0,-3-1 192 16,-3 4 64-16,-6-4 32 0,-6 4 0 16,-1-1 0-16,-3 5 384 0,-6 1 80 0,-7 1 16 0,-6 3 0 15,-5 1 384-15,-5 0 64 0,-7-2 32 0,-5 1 0 16,-3 1-304-16,-4 0-64 0,-3 3-16 0,0-3 0 0,-4-1-400 0,-2 1-80 16,-3-1 0-16,-1-4-16 15,1-5-368-15,3-2 0 0,5-5-160 0,5-5-11024 16,9-9-2192-16</inkml:trace>
  <inkml:trace contextRef="#ctx0" brushRef="#br0" timeOffset="210026.91">26404 1971 17503 0,'-5'6'1552'0,"0"4"-1232"0,1-1-320 0,0 1 0 0,-1-3 336 0,5-7 16 15,-5 9 0-15,5-9 0 0,-5 6-144 0,5-6-16 16,0 0-16-16,0 0 0 0,0 0 16 0,0 0 0 16,0 0 0-16,0 0 0 0,0 0-192 0,0 0 0 15,0 0 0-15,0 0 128 0,0 0-128 0,0 0 0 16,0 0 0-16,0 0 128 0,0 0-128 0,0 0 0 16,0 0 0-16,0 0 0 15,0 0-256-15,0 0-144 0,0 0-32 0,0 0-8208 0</inkml:trace>
  <inkml:trace contextRef="#ctx0" brushRef="#br0" timeOffset="214269.97">23330 2346 22111 0,'-10'-5'1968'0,"-1"0"-1584"0,-1 0-384 0,-1-4 0 0,1 1 352 0,-2 3-16 16,0 1 0-16,0 4 0 0,0 5 240 0,0-1 32 15,-3 0 16-15,1 5 0 0,-2 0-352 0,-1 2-64 16,-1-1-16-16,1 4 0 0,-2 4 64 0,1 2 0 15,-2 4 0-15,3-1 0 0,3 4-128 0,2 1-128 16,1-1 176-16,4 1-176 0,0-3 0 0,4 2 0 16,5-6 0-16,4 2 0 0,2 3 144 0,6-7-144 15,0-3 0-15,5 1 144 0,2-4-144 0,3-1 192 16,0 0-192-16,5-6 192 0,0-1-192 0,1 1 0 0,0-3 144 16,2-3-144-1,2 1-384-15,6-2-128 0,2-3-48 0,-1-1-11424 0</inkml:trace>
  <inkml:trace contextRef="#ctx0" brushRef="#br0" timeOffset="214636.31">23742 2386 21183 0,'0'0'1888'0,"-10"-1"-1504"0,10 1-384 0,-9 0 0 15,9 0 576-15,-10 4 32 0,0 5 16 0,-1 1 0 16,1 5-32-16,-1 7 0 0,-2 6 0 0,2 1 0 16,1 3-320-16,2 1-64 0,2-3-16 0,0-2 0 15,4 3-192-15,2-2 128 0,2-5-128 0,4-5 0 0,1-5 160 0,3-5-160 16,4 0 160-16,-1-6-160 0,0-6 320 0,1-7-48 16,0-3 0-16,2-3 0 0,1-3-16 0,-1-4-16 15,2-1 0-15,-3 0 0 0,-2-4-112 0,-3 3-128 16,2-1 176-16,-2 0-176 0,-3-2 144 0,1 5-144 15,-2 4 0-15,0 4 144 0,-3 4-144 0,-3 11 0 16,0 0 0-16,0 0 0 0,0 0 0 0,0 0 0 16,0 0 0-16,9 15 0 0,-1 7-192 0,-2 4 192 15,-2 0-160-15,1 2 160 0,-1-3 0 0,1 0 0 16,1-2-128-16,1 1 128 16,2 3-608-16,1-5-80 0,0-2-16 0,3-5-11280 0</inkml:trace>
  <inkml:trace contextRef="#ctx0" brushRef="#br0" timeOffset="-214520.03">24453 2345 16575 0,'-13'7'736'0,"5"3"160"0,-1 2-720 0,2 3-176 0,-1 4 0 0,2 3 0 16,-1 3 2304-16,2-1 416 0,0 4 96 0,0-4 0 15,0 1-1760-15,0-3-352 0,1-4-80 0,-1 1-16 16,1-2-368-16,2-5-80 0,2-12-16 0,0 0 0 16,0 0-144-16,0 0 160 0,0 0-160 0,0 0 160 15,0 0-160-15,0 0 0 0,10-8 144 0,0-6-144 0,0-4 0 0,2-1 144 16,-1-2-144-16,2-3 0 0,0-4 128 0,-1 5-128 16,1 1 0-16,1 4 0 0,0 4 0 15,1 1 0-15,-3 3 0 0,2 4 0 0,1 3 0 16,0 4 0-16,2 3 0 0,-3 6-144 0,-2 2 144 0,-3 9 0 15,-4 5-144-15,-1 5 144 0,-1 1 0 0,-3 0 0 16,-2-4 0-16,1 1 0 0,1-2 0 0,1 1 0 16,2-4-176-16,2-2 176 15,3-3-1904-15,2-7-288 0</inkml:trace>
  <inkml:trace contextRef="#ctx0" brushRef="#br0" timeOffset="-214262.27">25393 1835 23039 0,'0'0'2048'0,"0"0"-1648"0,0 0-400 0,5 14 0 16,-1 4 512-16,-1-1 32 0,-5 5 0 0,4 2 0 15,0 4-32-15,-2 1-16 0,-4-2 0 0,-2 2 0 16,-4-1-224-16,1 3-32 0,-2 1-16 0,0-3 0 16,0 1-96-16,0 2-128 0,-1-1 176 0,3-5-176 15,0 2-336-15,3-7-176 0,1-4-48 0,1-7-11296 16</inkml:trace>
  <inkml:trace contextRef="#ctx0" brushRef="#br0" timeOffset="-214003.61">26404 1700 22111 0,'0'0'1968'0,"0"0"-1584"16,11 0-384-16,-11 0 0 0,10 6 576 0,-2 3 48 15,-3 3 0-15,-4 3 0 0,-3 2 80 0,-2 3 32 0,-5 5 0 0,0 5 0 16,-3 3-320-16,-2 1-64 0,-3 3-16 0,2 0 0 15,-2 1-144-15,-1 0-16 0,-3-1-16 0,1 5 0 16,0 0-160-16,3-2 192 0,-1-2-192 0,3-2 192 16,2-3-368-16,3-1-64 0,1 0-16 15,4-7 0 1,3 2-1568-16,5-6-320 0,1-3-64 0,1-3-8112 0</inkml:trace>
  <inkml:trace contextRef="#ctx0" brushRef="#br0" timeOffset="-213824.33">25883 2243 24879 0,'0'0'2208'0,"0"0"-1760"0,0 0-448 0,0 0 0 16,0 0 512-16,1-9 0 0,4 0 16 0,5 3 0 0,2-3-176 0,5 2-32 16,6-3-16-16,5 1 0 0,4-2-64 15,4 3-16-15,2 1 0 0,4 2 0 16,2-1-1104-16,3 0-208 0,-6 1-64 0,0 1 0 0</inkml:trace>
  <inkml:trace contextRef="#ctx0" brushRef="#br0" timeOffset="-213453.22">27543 2144 11967 0,'-10'10'1072'0,"-4"3"-864"0,-2-1-208 0,1 7 0 16,1 7 2832-16,1-3 528 0,2 3 96 0,-1-3 32 15,1 1-2512-15,2 2-496 0,2-5-96 0,1-3-32 16,3-4-224-16,1-4-128 0,2-10 160 0,0 0-160 15,7 8 128-15,0-8-128 0,7-5 0 0,0-5 144 16,2-7 128-16,1-3 32 0,2-2 0 0,2-2 0 16,0 1 0-16,2 3 0 0,-1 0 0 0,-1-2 0 15,-1 0 128-15,0 1 16 0,1-1 16 0,-1 3 0 16,-4 1-16-16,-4 2 0 0,-2 0 0 0,-3 5 0 0,0 3 48 16,-4 0 0-16,-3 8 0 0,0 0 0 0,0 0-304 15,0 0-64-15,0 0-128 0,0 0 192 16,0 0-720-16,0 0-160 0,0 0-16 0,0 0-8912 15,0 0-1776-15</inkml:trace>
  <inkml:trace contextRef="#ctx0" brushRef="#br0" timeOffset="-213101.59">28515 2013 21183 0,'1'-5'1888'0,"-1"5"-1504"0,0-9-384 0,0 9 0 16,0 0 1120-16,0 0 160 0,-11-1 16 0,0 2 16 15,-5 1-608-15,-2 5-128 0,-4-4-32 0,-3 8 0 16,-1-1-192-16,-3 4-32 0,-1 2-16 0,-3 1 0 16,4-2-304-16,4 2 0 0,2-2 128 0,5-1-128 15,4-1 0-15,4 2 0 0,2-2 0 0,4 2 0 16,4 1 240-16,4 1-16 0,1-1 0 0,3 0 0 15,1-4 16-15,2 1 0 0,3 2 0 0,1 2 0 16,1-2-240-16,0 0 0 0,-1-1 128 0,-2-2-128 16,-5-1 0-16,-1 1 0 0,-2-3 0 0,-5-9 0 15,0 14 128-15,-3-6-128 0,-5 3 0 0,-1-5 144 16,-2 2-16-16,-3-5-128 0,-3-3 192 0,2 0-64 0,1-1-384 16,0-5-64-16,1-3-32 0,3-4-8768 15,5-5-1760-15</inkml:trace>
  <inkml:trace contextRef="#ctx0" brushRef="#br0" timeOffset="-212777.69">29046 2273 22111 0,'22'-1'1968'0,"5"-1"-1584"15,8 0-384-15,3 1 0 0,1 1 192 0,0-3-64 16,2 0 0-16,-3-1 0 0,-4-5 64 0,-1 0 16 0,-6-6 0 0,-7-3 0 16,-2 4-32-16,-3-1-16 0,-3-2 0 0,-5 4 0 15,-2 0 288-15,-1-1 64 0,-2 0 16 0,-2 2 0 16,-7-1 96-16,0-1 16 0,-4 7 0 0,-3-1 0 16,-5 3-64-16,-4 4 0 0,-3 2 0 0,-3 5 0 15,-3 6-64-15,0 3-32 0,0 3 0 0,2 1 0 16,-1 3-304-16,2 0-176 0,2 4 192 0,4-3-192 15,8 1 0-15,2 1 0 0,5-2 0 0,4 4 0 16,5-5 0-16,3-3 0 0,5-2-192 0,3 1 192 16,6-1-800-16,6-3-64 15,4-3-16-15,5-1-12400 0</inkml:trace>
  <inkml:trace contextRef="#ctx0" brushRef="#br0" timeOffset="-212484.89">30732 1588 19343 0,'-5'-9'848'0,"5"9"192"0,-6-9-832 0,6 9-208 0,0 0 0 15,-12 7 0-15,1-1 1776 0,-3 8 304 16,-4 1 64-16,-1 7 16 0,-2 5-1536 0,-1 6-304 0,-1 1-64 0,-1 4-16 16,-3 5-112-16,0 2 0 0,-1 3-128 0,0 4 192 15,-2 0-192-15,2-1 0 0,0-4 0 0,2 2 0 16,5 0 0-16,2-3-320 0,-2 2 64 0,6-6-8032 16,4 0-1600-16</inkml:trace>
  <inkml:trace contextRef="#ctx0" brushRef="#br0" timeOffset="-211767.01">30285 2085 13823 0,'0'0'1216'0,"0"0"-960"0,0 0-256 0,12 5 0 0,1-2 2048 0,5-3 384 16,2-3 64-16,0 1 0 0,5-3-1856 0,0-5-384 15,4-4-80-15,0-6-16 0,1-4 48 0,-1 1 16 16,-1-6 0-16,1 4 0 0,2-3 368 0,-1 2 80 16,1 0 16-16,-1 2 0 0,1-1-96 0,-2-1-16 15,-1 2 0-15,-1 1 0 0,-2 0-208 0,-1 5-48 16,-4 7-16-16,-3-1 0 0,-4 7-304 0,-3 2 0 16,-10 3 128-16,0 0-128 0,4 18 144 0,-6 4-16 15,-3 3-128-15,-2 6 192 0,-1 1 64 0,-5 1 0 16,-1 2 0-16,-1 3 0 0,0 3-256 0,1 0 128 15,-3-3-128-15,3-3 0 0,3-3 128 0,2-4-128 16,4-6 0-16,4-6 0 0,1-4 272 0,0-12-32 16,0 0-16-16,11 7 0 0,2-3 240 0,2-4 48 0,3-2 16 15,1-5 0-15,3-5-208 0,-1-1-32 0,1 1-16 16,-1 0 0-16,0-2-272 0,-1 1 128 0,-2 2-128 0,-3-1 0 16,-2 5 0-16,-2 0 0 0,-2 5 0 0,-9 2 0 15,12 7 0-15,-3 2 0 0,-4 5 0 0,0 0 0 16,-1-2-128-16,-1 2 128 0,0 1 0 0,-1-1-144 15,0-2 144-15,0 4 0 0,2-4 0 0,1 0 0 16,-5-12 0-16,6 5 0 0,2-1 0 0,4-3 0 16,0-2 0-16,4-3 128 0,1-1-128 0,2-5 0 15,2-3 0-15,0 2 128 0,0-3-128 0,0 2 0 16,0 3 0-16,0-2 0 0,-2 3 0 0,0-1 0 16,-2 4 0-16,-2 4 0 0,-2 0 0 0,-3 2 0 15,-10-1 0-15,8 6-160 0,-2 6 160 0,-2 0 0 16,-3 0-128-16,0 2 128 0,-1 1 0 0,-1-1 0 0,-1-1 0 15,0-2 0-15,2 1 0 0,0-12 0 0,2 10 0 0,-2-10 0 16,0 0 0-16,7 7 0 0,-7-7 0 0,13-3 0 16,0-4 0-16,-2 2 0 0,2-4 0 15,-1 2 0-15,2-3 0 0,-1 2 0 0,-3-4 0 0,0 6 0 16,-2-2 0-16,-8 8 0 0,0 0 0 0,10-1 0 16,-10 1 0-16,12 3 0 0,-12-3 0 0,11 7 0 15,-1 0 0-15,-1 3 0 0,-1-2-144 0,-2 2 144 16,-6-10 0-16,8 10-144 0,-1 0 144 0,1-1 0 15,-8-9 0-15,10 9 0 0,-2-5 0 0,-8-4-128 16,10 9 128-16,-1-4-128 0,-9-5-224 0,10 1-32 0,-10-1-16 16,10 2 0-1,-10-2-624-15,0 0-112 0,0 0-16 0</inkml:trace>
  <inkml:trace contextRef="#ctx0" brushRef="#br0" timeOffset="-209856.16">15369 3810 16527 0,'5'-13'720'0,"-1"3"176"0,0 0-720 0,1-3-176 0,0 1 0 0,0 1 0 15,-1-1 704-15,1 0 96 0,-1 2 32 0,0-1 0 16,-1 3-448-16,-1-2-96 0,-2 1-16 0,0-1 0 16,-2 2 80-16,0-2 16 0,-2 1 0 0,-2-1 0 15,-3 4-48-15,0-3 0 0,-1 4 0 0,0 2 0 16,-6-1-128-16,-1-1-16 0,-4 4-16 0,-4 2 0 15,-6 4-160-15,3 0 0 0,-2 2 0 0,-1 3 0 0,1-4 144 16,1 4-144-16,3-2 160 0,6 3-160 0,-1-2 128 0,8 3-128 16,1 0 0-16,4-1 0 0,3-1 128 0,5-10-128 15,0 0 0-15,8 11 144 0,3 2-144 0,5 0 160 16,3-4-160-16,5 2 160 0,6 2-160 0,3-2 0 16,3 3 0-16,1 0 0 0,-4-5 0 0,-1 2 0 15,-2 3 0-15,-2 2 0 0,-1-5 0 0,1 3 128 16,-3 1-128-16,-3-3 0 0,-3-5 192 0,-5 1-64 15,-4 0 0-15,-10-8 0 0,4 10 112 0,-4 3 16 16,-4-1 0-16,-6-2 0 0,-7 1 176 0,-5 4 32 16,-3 1 16-16,-3 1 0 0,-5-6-96 0,-2 5 0 15,-3-1-16-15,-2 0 0 0,0 0-368 0,1-3 144 0,1-1-144 16,5-1 0 0,3-3-240-16,3-3-144 0,2-3-48 0,3-1-7968 0,4-1-1600 15</inkml:trace>
  <inkml:trace contextRef="#ctx0" brushRef="#br0" timeOffset="-209511.37">16026 3767 15663 0,'0'0'688'0,"0"0"144"0,-9-4-656 0,1 3-176 0,-3 2 0 0,1 7 0 15,-3 3 1408-15,1 6 240 0,-3 0 48 0,-2 4 16 16,0-1-1024-16,1 4-208 0,-1 0-32 0,3-1-16 16,-1 1-256-16,4 1-48 0,2-3-128 0,0 0 192 0,4-2-192 15,4-4 0-15,3-1 0 0,3-1 0 0,3 0 0 0,1-5 0 16,3-2 0-16,4-4 0 0,2-6 0 0,2-3 0 16,3-3 0-16,1-5-160 0,-1-1 160 0,0-3-160 15,-3-4 160-15,-2 2-160 0,-2-1 352 0,-3-2 64 16,-3 1 0-16,-2 2 16 0,-3 1 688 0,-3 1 128 15,-3-2 16-15,-3 0 16 0,-1 0-272 0,-2 1-48 16,-1 0-16-16,-1 2 0 0,0 5-512 0,2 0-96 16,-1 5-32-16,0 2 0 0,-1 2-400 0,9 3-64 15,-8 5-32-15,8-5 0 16,-8 4-2000-16,8-4-400 0</inkml:trace>
  <inkml:trace contextRef="#ctx0" brushRef="#br0" timeOffset="-209247.76">16725 3336 18431 0,'-2'-22'816'0,"4"7"160"15,0-1-784-15,0 7-192 0,-2 9 0 0,0 0 0 0,0 0 1536 0,0 0 256 0,0 0 48 0,4 14 16 16,-4 7-1424-16,-4 5-288 0,-5 5-144 0,-2 3 160 15,-3 1 32-15,0 3 0 0,0 4 0 0,1 5 0 16,-2-1-32-16,1 2 0 0,-1 3 0 0,0-1 0 16,-2-7-160-16,2-1 0 0,1-3 0 0,2-2 0 0,1-6 0 0,1-1-144 15,2-1 144-15,0-7 0 16,1-4-768 0,2-3-32-16,1-5-16 0</inkml:trace>
  <inkml:trace contextRef="#ctx0" brushRef="#br0" timeOffset="-208857.13">17050 3680 23775 0,'0'0'1056'0,"-3"12"224"0,1 2-1024 0,-1 2-256 0,2 3 0 0,-1 3 0 16,0 3 256-16,-1 2 0 0,1-4 0 0,-1-3 0 15,1-2-48-15,-1-3 0 0,1-1 0 0,0-5 0 16,2-9-208-16,0 0 176 0,0 0-176 0,0 0 160 16,0 0-32-16,9-9 0 0,1-7 0 0,2-1 0 15,2-2-128-15,0 0 128 0,2 0-128 0,2-4 128 16,1-3-128-16,2 3 0 0,4 0 144 0,0 0-144 15,2 4 0-15,0 2 0 0,-1 2 0 0,0 6 0 16,-2 3 384-16,-4 2 64 0,1 5 16 0,-2 7 0 16,-4 1 48-16,0 6 16 0,-1 5 0 0,-1 6 0 15,-3-1-368-15,-1 6-160 0,-1 1 128 0,-2-3-128 0,-2 1 0 16,0 3 0-16,-1-2 128 0,-3-2-128 0,0 2-208 16,0-1-80-16,0-3-16 0,0 1-12912 15</inkml:trace>
  <inkml:trace contextRef="#ctx0" brushRef="#br0" timeOffset="-208012.72">18911 3494 11967 0,'0'0'1072'0,"0"0"-864"16,-7-3-208-16,7 3 0 0,0 0 1664 0,-5 9 272 16,1 4 64-16,2 2 16 0,-1 3-1312 0,2 1-272 0,-3 2-48 0,3 0-16 15,0-2 144-15,-1-1 48 0,0-3 0 0,0 0 0 16,1 2-128-16,-1-2-32 0,-1-5 0 0,3-10 0 15,0 0-80-15,0 0 0 0,0 0-16 0,0 0 0 16,0 0-96-16,0 0-16 0,12-6 0 0,-1-6 0 16,2-4-16-16,-2-2-16 0,1-1 0 0,0-2 0 15,1-1-160-15,-2 0 0 0,1-1 144 0,-3 2-144 16,2-4 256-16,2 6-32 0,1 0 0 0,2 1 0 16,1 1-64-16,-2 1-16 0,-1 5 0 0,-2 5 0 15,-3 3-144-15,-9 3 0 0,10 5 0 0,-4 8 0 16,-1 1 0-16,-1 5 0 0,-1 0 0 0,-3 4 0 15,-2 1 0-15,0 4 0 0,-1-3 0 0,-1 1 0 16,-2-6 0-16,1-1 0 0,0-5 0 0,1-2 0 16,0-2 0-16,4-10 0 0,-2 9 0 0,2-9 0 15,0 0 0-15,0 0 0 0,0 0 128 0,7-7-128 0,5 0 240 16,-1-6-48-16,3-2 0 0,3-4 0 0,0-2-64 16,3-2 0-16,-1-1-128 0,1 3 192 0,0 0-192 15,2 5 0-15,2 2 0 0,-2 2 0 0,-3 2 0 0,0 6 128 16,0 2-128-16,-1 3 0 0,-3 3 256 0,0 5-64 15,0 4 0-15,-1 2 0 0,-1 3-192 0,-3 2 0 16,0 3 0-16,-3 0 0 0,-2-2 0 16,0-2 0-16,-1-2 0 0,0-2 0 0,-1 0-192 0,2-1-96 15,1-2-16-15,0-2-8400 16,-6-10-1696-16</inkml:trace>
  <inkml:trace contextRef="#ctx0" brushRef="#br0" timeOffset="-207627.89">20327 3386 23439 0,'-6'-31'1024'0,"4"14"240"0,-1 2-1008 0,1 5-256 0,-1-3 0 0,1 6 0 16,-2-1 128-16,4 8-128 0,-11-2 176 0,-3 5-176 15,-4 8 160-15,-4 1-160 0,-3 6 128 0,-3 5-128 16,-3 1 0-16,2 3 0 0,-3-4 0 0,2 6 0 16,-1-1 0-16,2 1 0 0,1-5 0 0,4-1 0 15,5-1 0-15,5-4 0 0,4-6 0 0,5-2 0 16,5-10 0-16,0 0 0 0,0 0 0 0,0 0 0 0,10 4 0 0,2-5 0 16,2-3 128-16,7-6-128 15,-1-1 128-15,0-6-128 0,3 0 192 0,-1 1-64 0,0-2-128 16,-5 0 0-16,1 4 144 0,-3 5-144 0,-1-1 256 15,0 5-32-15,-1 1 0 0,-2 2 0 0,-11 2 208 0,13 5 32 16,-1 0 16-16,-2 6 0 0,-1 2-480 0,-2 1 128 16,1 0-128-16,0 0 0 0,-2-1 0 0,2 1 0 15,-1 0 0-15,1 0 0 16,1-7-336-16,1 2-64 0,0-5-16 0,0-3-11248 0</inkml:trace>
  <inkml:trace contextRef="#ctx0" brushRef="#br0" timeOffset="-207376.89">20705 3351 15663 0,'0'0'1392'0,"2"-6"-1120"0,-2 6-272 0,0 0 0 16,0 0 1696-16,6 9 288 0,-2 6 48 0,0 0 16 15,-2 3-1520-15,2 1-288 0,-3 0-64 0,4 4-16 16,-1 2-32-16,0-2-128 0,0-2 192 0,1 0-64 16,0 1-128-16,1 0 0 0,1-3 144 0,0-2-144 15,0 1 0-15,3-1-320 0,-3 0 64 0,5-4 16 16,-2-3-1968 0,1-1-400-16</inkml:trace>
  <inkml:trace contextRef="#ctx0" brushRef="#br0" timeOffset="-207169.25">21270 3429 23951 0,'-5'-9'2128'0,"5"9"-1696"16,0 0-432-16,0 0 0 0,-8 10 1008 0,0 8 112 15,-1 6 32-15,-2 5 0 0,0 7-896 0,-3 2-256 16,-2 1 128-16,1 2-128 0,1 0 0 0,-4 4 144 15,-3 0-144-15,-2 2 0 0,-4-3 0 0,-2 2 0 0,-3-3 0 16,-1 3-8352 0,1 1-1744-16</inkml:trace>
  <inkml:trace contextRef="#ctx0" brushRef="#br0" timeOffset="-206758.88">22578 3474 15663 0,'-16'-12'1392'0,"8"7"-1120"0,-4 1-272 0,1 0 0 0,-1 2 736 0,1 2 96 15,-2 0 0-15,0 1 16 0,2 0-80 0,-2 4-32 16,-1-1 0-16,-4 2 0 0,-1 4-160 0,-2 1-16 16,-3 6-16-16,-2 5 0 0,-2 0-176 0,3 1-48 15,1 3 0-15,2-2 0 0,3 1-176 0,4-1-144 16,5-4 192-16,3-2-192 0,3-2 144 0,3-5-144 16,1-11 0-16,5 11 144 0,2-5-144 0,1 1 160 15,3-4-160-15,1-5 160 0,2-6-32 0,2 1 0 16,0-5 0-16,1 2 0 0,-1-3-128 0,-1 1 160 15,-1-4-160-15,-1 4 160 0,-3-1-16 0,-2-2 0 16,-3 1 0-16,-1 2 0 0,-3 1 304 0,-1 3 64 0,-1 1 16 16,1 7 0-16,-10-5-272 0,-2 3-64 15,1 2-16-15,-5 3 0 16,0 1-592-16,-1 1-112 0,0 2-32 0,3-4-11808 0</inkml:trace>
  <inkml:trace contextRef="#ctx0" brushRef="#br0" timeOffset="-206447.69">23146 3533 26207 0,'-13'3'1152'0,"6"3"256"0,-2 3-1136 0,1 5-272 0,0 4 0 0,1 1 0 15,-2-2 240-15,0 1-16 0,-1 1 0 0,-2 0 0 0,1-3-48 0,1-1-16 16,0-5 0-16,-1 0 0 0,0 3-160 0,2-8 0 15,1-1 144-15,8-4-144 0,-6-5 0 0,2-5 144 16,3 1-144-16,4-5 0 0,0 0 128 0,5 0-128 16,3-2 0-16,3-1 0 0,0-4 0 0,3 3 0 15,1 1 0-15,0 3 0 0,-1 1 192 0,2 3 16 16,2 1 16-16,-2 3 0 0,0-2 64 0,-1 5 16 16,-1 5 0-16,1 3 0 0,0 4-176 0,0 0-128 15,0 2 192-15,2 3-192 0,2-3-208 0,-1 3-160 16,3 0-16-16,-1 0-12640 0</inkml:trace>
  <inkml:trace contextRef="#ctx0" brushRef="#br0" timeOffset="-205677.42">24343 3134 22111 0,'-5'-9'1968'0,"0"4"-1584"16,5 5-384-16,0 0 0 0,-4-1 128 0,4 1-128 16,0 0 0-16,0 0 128 0,-7 7-128 0,2 5 0 0,0 3 0 0,-1 3 0 15,-1 1 128-15,-2 5-128 0,3 3 192 16,-1-1-64-16,0 5 128 0,0 2 32 0,2-1 0 0,1-4 0 16,2-7-48-16,2-2-16 0,0-2 0 0,0-3 0 15,2 0-16-15,2-3 0 0,-4-11 0 0,0 0 0 16,0 0-16-16,12 5-16 0,-12-5 0 0,14-5 0 15,0-6 16-15,2-2 0 0,2-5 0 0,2-5 0 16,-1-5-192-16,3 2 160 0,3-2-160 16,1 2 160-16,-1 0-160 0,3 3 0 0,1 1 0 0,1 3 128 15,-1 1-128-15,-1 3 0 0,-3 4 0 0,-3 4 0 16,-3 6 192-16,-4 2 0 0,-1 4 0 0,-2 7 0 16,-5 3-192-16,-2 4 0 0,-1 3 0 0,-3 3 0 15,-2-2 0-15,-3-3 0 0,-3 3 0 0,-1-1 0 16,-3 3 0-16,-1-4 0 0,-1-4 0 0,2-3 0 0,1-5 192 15,3 0-64-15,7-9 0 0,0 0 0 0,0 0 192 0,0 0 16 16,0 0 16-16,0 0 0 0,11-11 32 0,4-5 16 16,5-3 0-16,-1-2 0 0,2-1-400 15,2-2 128-15,1 2-128 0,0 1 0 0,0 2 0 0,0 1 0 16,0 1-224-16,-1 6 80 0,-1 3 144 0,-2 5 0 16,0 3 0-16,-2 5 0 0,0 9 0 0,-5 3 0 15,-2 2 0-15,1 3 0 0,-7 2 0 0,-1 4 0 16,-3-2 0-16,-2 2 0 0,-3-2-176 0,-1 4 176 15,-6 3-208-15,4-4 80 16,-5-5-1312-16,6-2-256 0,-3-1-48 0</inkml:trace>
  <inkml:trace contextRef="#ctx0" brushRef="#br0" timeOffset="-205278.1">25594 3238 21183 0,'-1'-28'1888'0,"-2"12"-1504"0,2-1-384 0,0 6 0 0,-1 0 880 0,2 11 96 0,-2-6 32 0,2 6 0 16,-8-8-608-16,-1 6-112 0,-1 1-32 0,-6 4 0 16,-6 4-128-16,0 0-128 0,-3 10 144 0,-3 1-144 15,0 2 0-15,0 4 0 0,1 3 0 0,3-2 0 16,3 5 144-16,2 0-144 0,2-4 128 0,4-2-128 15,3-4 0-15,6-6 128 0,2 0-128 0,4-1 0 0,-2-13 0 0,9 9 0 16,3-2 0-16,0-6 0 0,1-3 0 0,4-6 0 16,1-1-128-16,1-3 128 0,1-2-144 15,0-4 144-15,2-2-192 0,-2-2 192 16,-1 0-176-16,-1 2 176 0,-1 0-160 0,-5 4 160 0,2 1 0 16,-2 2 0-16,-2 5 0 0,-4 0 0 0,-6 8 384 0,0 0 32 15,0 0 0-15,8 9 0 0,-2 2-416 0,-4 6 128 16,0-2-128-16,1 2 0 0,-1 0 128 0,2 1-128 15,1 0 128-15,-1 1-128 0,2-1 0 0,2 1 0 16,-3 1 0-16,3-1 0 16,-1-3-1088-16,3-2-208 0,0 2-48 0,3-3-9472 0</inkml:trace>
  <inkml:trace contextRef="#ctx0" brushRef="#br0" timeOffset="-205053.62">25972 3126 14735 0,'0'0'640'0,"0"0"160"0,0 0-640 0,0 0-160 0,0 0 0 0,-3 12 0 16,3 5 2880-16,0 6 560 0,1 7 96 0,2-1 32 15,2-4-2752-15,1 4-560 0,2-2-96 0,1 4-32 16,1-2-128-16,-1 1 0 0,2 0 144 0,0-4-144 15,-1 4-384-15,-1-5-128 0,-1 0-48 0,0-3-7456 16,0 0-1504-16</inkml:trace>
  <inkml:trace contextRef="#ctx0" brushRef="#br0" timeOffset="-204851.7">26376 3256 29487 0,'-9'-9'1296'0,"9"9"288"16,-12 13-1264-16,-1 6-320 0,-5 4 0 0,0 8 0 0,-2 5 176 0,-3 5-32 15,-3 1 0-15,-2 1 0 0,-3 6 224 0,-3-3 32 16,1 1 16-16,-1 3 0 0,-5 2-288 0,1 1-128 0,-3 1 128 0,2-5-128 31,-1-2-1088-31,-1-1-320 0,-2-4-48 0</inkml:trace>
  <inkml:trace contextRef="#ctx0" brushRef="#br0" timeOffset="-204185.73">27813 3336 12831 0,'0'-17'576'0,"2"5"112"0,0-4-560 0,1-4-128 0,-1 0 0 15,1-1 0-15,-3 0 656 0,0 2 112 0,0-2 0 0,2 1 16 16,-2 1-64-16,0 1-16 0,0 4 0 0,0 2 0 15,0 6-64-15,0 6-32 0,0 0 0 0,0 0 0 16,0 0-272-16,-8 11-48 0,-1 4-16 0,-2 4 0 16,0 6-272-16,-3 1 0 0,-2 4 0 0,-1 2 0 15,2 0 192-15,0 1 0 0,-2-1-16 0,3-1 0 16,1-4 176-16,1 0 32 0,-1-6 16 0,3-1 0 16,1-4 112-16,2 1 32 0,2-5 0 0,5-12 0 15,0 0-96-15,0 0-32 0,0 0 0 0,8-5 0 16,2-2-80-16,4-6-16 0,4-5 0 0,2-2 0 15,-1-3-192-15,5-4-128 0,-1 2 128 0,2-3-128 16,-1 2 0-16,0 0 0 0,-1 0 0 0,-2 3 0 0,0-1 0 16,-1 5 0-16,-1 4 0 0,-1 5 0 0,-3 0 144 15,-1 4-144-15,-1 5 192 0,-2 4-192 0,-2 6 208 0,1 3-64 16,-2 7-16-16,-2 4 0 0,-2 0-128 0,0 4 0 16,-2 0 0-16,-2-1 0 0,-1 2 0 0,-1 1 0 15,-1-4 0-15,-1-1 0 0,0-1 0 0,1-3 0 16,0-1 0-16,1-1 0 0,0-3-160 0,2-3 160 15,0-12-208-15,0 0-8336 16,3 11-1664-16</inkml:trace>
  <inkml:trace contextRef="#ctx0" brushRef="#br0" timeOffset="-203835.13">28548 3110 22111 0,'-7'-30'976'0,"3"14"208"0,-1-1-944 0,0 5-240 0,-1 4 0 0,0 4 0 15,-1 0 1456-15,-4 10 240 0,0 0 48 0,-6 10 16 16,-3 3-1440-16,-3 9-320 0,-2 2 0 0,-1 3 0 16,1 0 0-16,3 2 0 0,1 1 0 0,0-2 0 15,4 1 0-15,3-2-128 0,3-4 128 0,6-2 0 16,3-7-240-16,4-4 64 0,3-4 16 0,6-2 0 15,1-4 32-15,6-2 0 0,2-4 0 0,3-5 0 16,3-1 128-16,-1-4-192 0,1 1 192 0,-2-8-192 16,-4-1 192-16,-1 1 0 0,0-2 0 0,-4-1 0 0,-3 1 0 15,-3 0 128-15,0-2-128 0,-4 0 128 0,-4 1 0 16,-2 2 16-16,-2 2 0 0,-1 3 0 0,1 2-144 0,-3 2 0 16,0 4 0-16,-1 1 0 0,-2 3-224 0,-3-1-128 15,3 2-32-15,0 3-7552 16,9-3-1536-16</inkml:trace>
  <inkml:trace contextRef="#ctx0" brushRef="#br0" timeOffset="-203594.91">29194 2749 26719 0,'-4'-17'2368'0,"4"17"-1888"0,0 0-480 15,0 0 0-15,0 0 176 0,0 0-176 0,-4 13 192 0,-1 6-192 16,-1 5 0-16,-1 5 0 0,-3 6 0 0,0 0 0 16,0 5 176-16,-1 3-32 0,-1 0 0 0,1 0 0 15,-2 2-144-15,2-5 0 0,0 4 144 0,1-2-144 16,4-3 0-16,1 0 0 0,-2 1 0 0,6-7 0 31,0-3-400-31,1-3-48 0,0-5-16 0,2-3-7440 0,1 0-1488 0</inkml:trace>
  <inkml:trace contextRef="#ctx0" brushRef="#br0" timeOffset="-203412.51">28746 3110 31327 0,'3'-14'2784'16,"2"1"-2224"-16,1 7-560 0,6-1 0 0,3 3 0 0,5 3 0 15,3 1 0-15,5-1 0 16,4 0-432-16,2-2-32 0,2-2-16 0,1 0-8464 16,1 1-1680-16</inkml:trace>
  <inkml:trace contextRef="#ctx0" brushRef="#br0" timeOffset="-202941.17">29917 3220 20271 0,'-7'-11'896'0,"7"11"192"0,0 0-880 0,0 0-208 0,0 0 0 0,0 0 0 0,0 0 1664 15,0 0 304-15,11 6 48 0,3-1 16 16,6-3-1552-16,2-4-304 0,2-3-176 0,2-1 192 0,0-4-192 0,2 1 192 16,1-4-192-16,2 2 192 0,-2-2-192 0,2-1 0 15,-2 0 0-15,-2 1 0 0,-3-2 0 0,-3 1 128 16,-3-3-128-16,-1 5 128 0,-2 0-128 0,-5 0 0 15,-5 0 0-15,-5 5 0 0,-5-4 0 0,-5 5-176 16,-4 2 48-16,-5-2 0 0,-4 3-16 0,-4 8 0 16,-3 2 0-16,1 2 0 0,-5 0 144 0,3-1 0 15,0 4 0-15,2 3 0 0,1 2 0 0,3 0 0 16,2 0 0-16,2 2-128 0,2 0 128 0,7 0 0 16,3 2 0-16,4 0 0 0,2 2 0 0,6-4 0 15,0 0 0-15,4-1 0 0,5-2 0 0,2 0 0 16,4-2-144-16,0-2 144 15,1-5-672-15,1 3-64 0,2-6-16 0,1 2-6864 0,1 2-1392 0</inkml:trace>
  <inkml:trace contextRef="#ctx0" brushRef="#br0" timeOffset="-202665.89">30464 2833 27647 0,'4'-12'2448'0,"-1"6"-1952"0,-3 6-496 0,0 0 0 0,13 11 128 0,-4 3-128 16,-1 4 0-16,-2 5 0 0,0 0 0 16,-1 6 0-16,-2 0 0 0,0 4 0 0,-2 3 128 0,1-2-128 15,1 1 0-15,-1-4 0 0,1-4 0 0,1 4 0 16,2-1 0-16,-1-2 0 0,2 2 0 0,0-4 0 15,1 1-128-15,2-6 128 16,0 0-768-16,2-4-64 0,-2 0 0 0,1-1-6816 16,2-3-1376-16</inkml:trace>
  <inkml:trace contextRef="#ctx0" brushRef="#br0" timeOffset="-202389.49">30878 2886 28559 0,'-6'-13'1264'0,"6"13"272"0,0 0-1232 0,-10 12-304 0,-2 4 0 0,-1 5 0 15,-2 5 0-15,0 6 0 0,-2 6-176 0,0 5 176 16,-1-1 0-16,-1 5 0 0,0-1 0 0,-2 2 0 15,0-3 0-15,-1-1 0 0,-1 1 0 0,0-1 0 16,-1-4-128-16,1-2 128 0,0-4-192 0,2-2 192 16,1-3-768-1,2-5-32-15,4-6-16 0,2 0 0 0,3-9-1504 16,9-9-304-16</inkml:trace>
  <inkml:trace contextRef="#ctx0" brushRef="#br0" timeOffset="-202120.61">31225 2833 14735 0,'0'0'1312'0,"0"0"-1056"0,0 0-256 0,-9 14 0 15,-1 2 2096-15,-1 6 352 0,-2 3 80 0,-1 7 16 16,0 2-2000-16,-1 3-400 0,-1 0-144 0,3 0 0 16,2 1 128-16,-1-1-128 0,0 2 0 0,1-3 0 15,-1-3 0-15,3-3 0 0,4 0 0 0,3-6 0 32,2-3-1456-32,2-2-288 0</inkml:trace>
  <inkml:trace contextRef="#ctx0" brushRef="#br0" timeOffset="-201743.96">31701 2894 26719 0,'-4'-31'1184'0,"1"13"240"0,-1 2-1136 0,3 4-288 16,1 12 0-16,0 0 0 0,0 0 560 0,-9-2 48 15,0 3 16-15,-2 5 0 0,-1 3-624 0,0 4 0 16,-4 2 0-16,1 2 0 0,1-1 0 0,2 1-160 16,1-3 160-16,4 1 0 0,2 0-224 0,3-2 64 15,5 4 16-15,2-2 0 0,5-2-96 0,2 2-16 16,0 0 0-16,5 0 0 0,1 2 96 0,1 1 16 16,2-1 0-16,0 2 0 0,2 2 144 0,-1 0-128 15,1 1 128-15,-4 2-128 0,-1 2 128 0,-4-6 0 16,-2-1 0-16,-5 0 128 0,-2-1 0 0,-2-2 0 15,-4 0 0-15,-3-2 0 0,-3-2 160 0,-3 0 32 16,-2-1 16-16,-5-3 0 0,-3 2-16 0,-3-4-16 16,-4-1 0-16,-3 2 0 0,-6-5-144 0,-2-2-32 15,-5-5 0-15,-1 0 0 0,4-1-128 0,0-3-272 0,5 0 64 0,4-6 16 32,5-2-1808-32,4-2-368 0</inkml:trace>
  <inkml:trace contextRef="#ctx0" brushRef="#br0" timeOffset="-201482.97">32344 2416 25791 0,'1'-12'2304'0,"-1"12"-1856"0,0-5-448 0,0 5 0 0,0 0 0 0,0 0 0 16,0 0-176-16,-9 9 176 0,-2 4-144 0,3-1 144 15,-3 6 0-15,-2 5 0 0,-1 4 0 0,1 2 0 16,-1 5 0-16,2 2 0 0,0 2 0 0,-6 36 0 16,7-9 128-16,3-9-128 0,2-2 0 0,2-2 0 15,2-2 0-15,0-6 0 0,1 1 0 0,2-6 0 16,2-1 0-16,2-3 0 16,0-6-832-16,1-6-64 0,2-7-16 0</inkml:trace>
  <inkml:trace contextRef="#ctx0" brushRef="#br0" timeOffset="-201319.62">31774 2927 35007 0,'23'-8'3120'15,"8"2"-2496"-15,6 6-496 0,10 6-128 0,9-1-160 0,5 7-48 0,-2-2-16 0,-23-3 0 16,5-2 224-16,4 2-176 15,6 2 176-15</inkml:trace>
  <inkml:trace contextRef="#ctx0" brushRef="#br0" timeOffset="-198266.61">15482 4507 19343 0,'-14'-8'1728'0,"4"5"-1392"0,-1 2-336 0,-2 1 0 0,-2 4 256 0,-1 1-32 16,0 3 0-16,-2-2 0 0,-1 3-224 0,0-3 0 15,-6 1 128-15,-2 0-128 0,-1-3 384 0,-1 1 48 16,-1-1 0-16,3-1 0 0,-1-2 80 0,3 1 32 15,5 0 0-15,2 1 0 0,4 1-336 0,4 1-64 16,10-5-16-16,-5 7 0 0,5-7-128 0,0 12 0 16,3-1 0-16,3-1 0 0,3 1-224 0,4-2 32 15,1 3 0-15,2-4 0 0,2 3 192 0,1-3 0 16,0 4 0-16,-1 1 0 0,0-1 0 0,-2 2 0 16,-2 2 0-16,-2-2 0 0,-5-6 0 0,-2 5 0 0,-2 1 0 15,-6-1 0-15,-6 1 624 0,-5 4 16 0,-5-1 0 0,-6 4 0 16,-6 2-160-16,-3-2-32 0,-2-2 0 0,1 0 0 15,-1 0-272-15,1 1-176 0,-2-4 192 16,2 1-192-16,5-2 0 0,1-4 0 0,2-1 0 0,3-3 0 31,2-1-1888-31,3-5-336 0</inkml:trace>
  <inkml:trace contextRef="#ctx0" brushRef="#br0" timeOffset="-197951.19">15569 4638 25791 0,'0'0'2304'0,"-12"2"-1856"0,2 3-448 0,1 5 0 0,2-1 160 0,0 5-160 16,1 5 160-16,1 2-160 0,-3 1 224 0,1 1-48 16,-1-1-16-16,2 3 0 0,0 0-160 0,4-1 0 15,-2 0 0-15,2-3-176 0,0-1 176 0,4-3 0 16,0 1 128-16,3-5-128 0,2-6-160 0,1 1-96 15,3-2-32-15,1-3 0 16,2-3-112-16,3-3-32 0,2-4 0 0,1-1 0 0,3-2 432 0,-1-1 0 16,-2-5 0-16,0-1 0 0,-4-1 144 0,-2-1 112 15,-3-4 32-15,-2 0 0 0,-3 4 416 0,-2 0 96 16,-1-2 16-16,-5 2 0 0,-1 2 16 0,-2 0 16 16,-2 2 0-16,0 5 0 0,-4-2-464 0,0 7-112 0,2-1-16 15,-2 3 0-15,-1 2-496 0,2 2-96 0,0 0-32 16,0 3-8896-16,10-4-1776 15</inkml:trace>
  <inkml:trace contextRef="#ctx0" brushRef="#br0" timeOffset="-197713.75">16016 4546 22111 0,'-7'-14'976'0,"7"14"208"0,0 0-944 0,0 0-240 0,0 0 0 0,0 0 0 16,0 0 1152-16,0 0 176 0,0 0 32 0,0 0 16 16,0 15-848-16,0 3-160 0,0 2-48 0,-3 5 0 15,-6 3 16-15,-1-1 0 0,-4 5 0 0,1 3 0 0,-1 1-112 0,3 6-32 16,-1 0 0-16,1 0 0 0,-1 0-192 0,2-1 0 16,0-2 0-16,1-1 0 15,2-2-816-15,0-5-96 0,1-7-32 0,2-5-7376 16,2-7-1488-16</inkml:trace>
  <inkml:trace contextRef="#ctx0" brushRef="#br0" timeOffset="-197373.27">16119 4893 28223 0,'0'0'1248'0,"-7"10"256"16,1 0-1200-16,3 6-304 0,0 1 0 0,-1 2 0 0,2 1 176 0,-1-4-32 0,1 2 0 0,-1-2 0 16,1 0-144-16,0-2 0 0,0-4 144 0,2-10-144 15,0 0 0-15,0 0 0 0,0 0 0 0,0 0 128 16,9-10-256-16,-2-4-64 0,3-2 0 0,3 0 0 16,4-1 32-16,-2 0 0 0,5-3 0 0,-2 3 0 15,0 0 160-15,1 4-160 0,0 1 160 0,-1 0-160 16,-4 5 160-16,2 3 0 0,0 4 160 0,-2 4-160 15,-2 1 368-15,0 9-32 0,-1 4 0 0,-1 2 0 16,-2 5-16-16,-2 3-16 0,-2 4 0 0,-1 1 0 16,-3 1 0-16,-2-1 0 0,1-1 0 0,-4-1 0 15,1-1-304-15,0-4 160 0,1-2-160 0,1-1 128 16,0-6-640 0,0-5-128-16,2-2-16 0</inkml:trace>
  <inkml:trace contextRef="#ctx0" brushRef="#br0" timeOffset="-196756.12">17052 4674 23039 0,'0'0'2048'0,"0"0"-1648"16,-9 4-400-16,2 4 0 0,0 1 768 0,0 6 64 0,-2 5 0 0,0 3 16 15,-1 3-592-15,-3-1-128 0,0 3-128 0,1 4 176 16,-1 0-176-16,0-1 0 0,0 1 144 0,1-1-144 16,0-1 0-16,2-1 144 0,1-2-144 0,2-2 0 15,0-5 160-15,5-3-160 0,0-4 128 0,2-13-128 16,0 0 0-16,0 0 0 0,0 0 128 0,8-9-128 15,0-4 0-15,2-6 0 0,3-5 0 0,-1 0 0 16,1-3-192-16,1 1 192 0,1-6-192 0,2 1 192 16,0-2 0-16,3 4 0 0,-3-1 0 0,2 4 0 15,0-1 0-15,1 7 0 0,-1 2 0 0,-2 4 0 16,-1 4 0-16,-1 0 0 0,-1 6 224 0,-3 4-64 16,2 5-32-16,-1 7 0 0,-1-1 0 0,-1 7 0 0,-2 4-128 15,-2-1 0-15,-2 2 144 0,-2 1-144 0,-2 2 128 0,-1-3-128 16,-4 3 128-16,1-2-128 0,-2 2 0 15,1-3 128-15,0-4-128 0,-2-1 0 0,1-3 0 0,1-5 144 16,-1-1-144-16,6-9 0 0,0 0 160 0,0 0-160 16,0 0 128-16,0 0-128 0,-3-14 192 0,4-1-32 15,3-2-16-15,3-1 0 0,1-1-144 0,1-1 0 16,1 1 0-16,3-2 128 0,4 2-128 0,0 3 0 16,1-2 0-16,1 2 0 0,-1 0 0 0,0 2 0 15,0 4 0-15,-3 3 0 0,0 4 0 0,-2 6 0 16,1 4 0-16,-3 2 0 0,0 4 0 0,-1 2 0 15,-3 2 0-15,2 2 0 0,-2 1 128 0,-2 3-128 0,-1 0 0 16,-3 2 128-16,-1-1-128 0,-3 3 0 0,-2-3 0 16,1 2 128-16,-1-1-288 0,0-5-64 0,0-2-16 0,3-1 0 31,-1-5-1200-31,2-3-240 0,1-9-48 0</inkml:trace>
  <inkml:trace contextRef="#ctx0" brushRef="#br0" timeOffset="-196371.93">18008 4725 26207 0,'-5'-14'1152'0,"5"14"256"0,-3-10-1136 0,3 10-272 0,0 0 0 0,0 0 0 0,-2-8 272 0,2 8 0 16,0 0 0-16,-9-2 0 0,0 2-64 0,-2 5-16 15,-2 4 0-15,-1 2 0 0,-1 6-192 0,-2 4 0 16,-2 6 0-16,4 2 0 0,-2-3 0 0,3 2 0 16,0-2 0-16,4 2 0 0,5-3-128 0,-1-1 128 15,2-1 0-15,5-4 0 0,4-3-224 0,2-3 64 16,0-2 16-16,3-6 0 16,3-2-224-16,1-6-32 0,0-2-16 0,1-6 0 0,-1-4 416 0,0-1-128 15,0-1 128-15,0-5 0 0,-1-2 0 0,-2 1 0 16,1-2 0-16,-3 0 0 0,2 3 128 0,-2-3 16 0,-1 4 0 15,-2 3 0-15,0 5 304 0,1 4 48 0,-7 9 16 0,9-3 0 16,-9 3-48-16,0 0 0 0,0 0 0 16,9 11 0-16,-3 7-464 0,-1 3 0 0,0 1 0 15,-1 0 0-15,-2 3 0 0,2-1 0 0,-4-2-208 0,2 2 64 32,-2 1-1408-32,0-2-288 0,0 3-48 0</inkml:trace>
  <inkml:trace contextRef="#ctx0" brushRef="#br0" timeOffset="-196151.75">18434 4639 30399 0,'0'0'1344'0,"0"0"288"0,0 0-1312 0,0 0-320 0,1 15 0 0,3 3 0 0,0 1 448 0,2 3 0 16,2-1 16-16,-1 6 0 0,2 2-336 0,-1 2-128 15,0 0 0-15,-3 0 144 0,2-6-144 0,0 3 0 16,-4-2 0-16,5-1 0 16,-2-1-1760-16,1-5-224 0,-2-2-64 0,1-7-10160 0</inkml:trace>
  <inkml:trace contextRef="#ctx0" brushRef="#br0" timeOffset="-195962.89">18820 4597 18431 0,'-16'2'816'0,"7"2"160"0,0 6-784 0,-1 6-192 15,0 9 0-15,-1 4 0 0,0 7 3040 0,2 7 560 0,-2 0 112 0,-3 4 32 16,-4 4-2848-16,0 0-560 0,-4 2-112 0,1-3-32 16,-3 0-192-16,0-2 144 0,1-5-144 0,1 4 128 31,0-5-1392-31,5 3-272 0,-1-5-64 0</inkml:trace>
  <inkml:trace contextRef="#ctx0" brushRef="#br0" timeOffset="-195571.25">19697 4655 5519 0,'0'0'496'0,"-3"-9"-496"0,-1 4 0 0,4 5 0 0,-9-3 4112 0,1 3 736 16,-2 5 144-16,-1 5 16 0,-3 0-3760 0,-4 5-752 16,3 3-160-16,-3 5-16 0,0 4 112 0,0 3 16 15,2 1 16-15,-1 0 0 0,1 2-64 0,0-1-16 16,2-5 0-16,4-2 0 0,0-6-128 0,2-2-16 15,3-4-16-15,1-3 0 0,4-10 96 0,0 0 0 0,0 0 16 0,0 0 0 16,0 0 32-16,14-9 0 0,-1-3 0 0,0-4 0 16,-2-2-176-16,1-4-48 0,-1-3 0 0,1 1 0 15,-3-3-16-15,-1 2 0 16,0 1 0-16,-2 0 0 0,0 3 192 0,-3 3 16 0,0 2 16 0,-3 4 0 16,-3 0 176-16,1 2 48 0,-2 3 0 0,-1 5 0 15,-1-2-384-15,-3 1-64 0,-3 3 0 0,3 0-128 31,-3 0-608-31,0 4-224 0,1-3-64 0,-1 2-9168 0,6-3-1840 0</inkml:trace>
  <inkml:trace contextRef="#ctx0" brushRef="#br0" timeOffset="-195272.17">19931 4601 23951 0,'0'0'2128'0,"0"0"-1696"0,0 0-432 0,-2 12 0 0,2 6 1392 0,0 3 192 16,0 0 32-16,0 1 16 0,-2 2-1184 0,-1 3-256 16,-1 2-32-16,-4-3-16 0,-2 1 16 0,0-3 0 15,1-2 0-15,-1-4 0 0,0-4-160 0,2-5 192 16,2-2-192-16,6-7 192 0,0 0-16 0,0 0 0 16,0 0 0-16,-2-14 0 0,4-4-176 0,1-3 160 15,5-6-160-15,1 2 160 0,1-6-160 0,3 5-176 16,1-4 48-16,1 5 0 0,0-2 128 0,3 4 128 15,1 0-128-15,-1 1 176 0,0 1-48 0,-2 5-128 16,1-1 192-16,-1 8-64 0,0 2-128 0,0 5 0 16,1 6 0-16,0 3 0 15,1 4-512-15,0 0 0 0,-1 2 16 0,-2 2-13376 0</inkml:trace>
  <inkml:trace contextRef="#ctx0" brushRef="#br0" timeOffset="-194655.23">20859 4467 19983 0,'-9'-11'880'0,"9"11"192"0,-6-7-864 0,6 7-208 0,0 0 0 0,0 0 0 0,0 0 0 0,-6 9 144 15,0 0-144-15,3 4 128 0,0 2 112 0,1 4 16 16,-2 2 0-16,1 5 0 0,1 0 304 0,-1 2 64 16,1-2 16-16,-1 2 0 0,-1-2-240 0,0 2-32 15,1-3-16-15,0-2 0 0,1-4 144 0,0-4 16 16,2-3 16-16,0-12 0 0,3 9-256 0,-3-9-48 15,0 0-16-15,0 0 0 0,10-5 240 0,1-4 32 16,1-5 16-16,1-5 0 0,-1-7-304 0,2 2-48 0,3 1-16 0,-2-4 0 16,0 1-128-16,2-5 0 15,-1 2 0-15,1 2 0 0,-3 3 0 0,1 0 0 0,2 4 0 16,-3 2 0-16,-3 1 0 0,2 5 128 0,-3 3-128 16,0 4 0-16,-10 5 208 0,10 5-32 0,-1 2-16 15,-1 6 0-15,-1 2-160 0,0 6 128 0,-2 3-128 0,-1 3 128 16,-2-2-128-16,-1 4 0 0,-2 2 0 0,0-5 0 15,0 2 0-15,-1-5 0 0,1-2 0 0,1-5 0 16,0-2 0-16,0-5 0 0,0-9 0 0,0 0 0 16,0 0 0-16,0 0 0 0,12-6 0 0,-2-5 128 15,1 0-128-15,3-4 128 0,-2-3-128 0,2-1 128 16,1 0-128-16,0-3 0 0,-1-1 0 0,0 3 0 16,0 1-128-16,0 4 128 0,-3 5 0 0,2-1 0 15,-3 6 0-15,-1 4 0 0,-9 1 0 0,10 8 0 16,-2 7 0-16,0 4 0 0,-3 4-160 0,-1 4 160 15,-2-2-144-15,1 3 144 0,-3-1-128 0,0 3 128 16,0 2-416-16,-3-2 0 16,1-2 0-16,-1 0 0 0,-1-6-2080 15,2-4-432-15</inkml:trace>
  <inkml:trace contextRef="#ctx0" brushRef="#br0" timeOffset="-194310.05">21801 4589 15663 0,'0'-10'1392'0,"0"-3"-1120"16,4 3-272-16,-4 10 0 0,2-7 3008 0,-2 7 528 15,0-11 112-15,0 2 32 0,-2-2-2880 0,-2 2-576 0,-2-2-224 0,-3 6 176 16,-3 1-176-16,0 4 0 16,-5 1-160-16,-1 4 160 0,1 0-192 0,-3 7 48 0,1 2 16 0,0 3 0 15,0 4 128-15,1-1 0 0,1 2 0 0,3-2 0 16,4-1 0-16,2-1 0 0,2-3 0 0,2-2 0 15,1-3 0-15,3-10-160 0,8 9 160 0,-1-1 0 16,5-2 0-16,-1-4 0 0,1-4 0 0,0-6 0 16,2 1 128-16,2-6-128 0,0 0 176 0,2-1-176 15,0-2 0-15,0-1 0 0,-2 1 0 0,-1-2 0 16,-2 3 0-16,-1 3 0 0,-2 3 0 0,-1 7 0 16,-9 2 432-16,0 0-32 0,10 7 0 0,-3 6 0 15,0-1-80-15,-3 2 0 0,-3 3-16 0,3 1 0 16,-2-1-304-16,1-1 0 0,-2-1 0 0,2 1-144 15,0-6-480 1,1-1-80-16,0-2-32 0,-4-7-8032 0,0 0-1600 0</inkml:trace>
  <inkml:trace contextRef="#ctx0" brushRef="#br0" timeOffset="-194038.69">22163 4419 17503 0,'0'0'768'0,"0"0"176"0,0 0-752 0,0 0-192 16,-2 10 0-16,-1 4 0 0,6 3 2576 0,-1 3 496 0,1 4 80 0,1 3 32 15,1 3-2528-15,0-1-496 0,1 1-160 0,1 2 0 16,-1-5 0-16,0 4 0 0,1-4 128 0,-2 1-128 15,0 1 0-15,0-4 0 0,0-3-192 0,1-3 192 32,1-4-1696-32,-1-1-224 0,0 0-32 0,1-9-8880 0</inkml:trace>
  <inkml:trace contextRef="#ctx0" brushRef="#br0" timeOffset="-193847">22414 4555 26719 0,'-12'13'2368'0,"0"6"-1888"0,-5 7-480 0,3 4 0 0,-1 3 896 0,-3 6 96 15,-1 6 16-15,-1-2 0 0,1 0-720 0,-3-1-144 16,2 1-16-16,-1 3-128 0,2-4 128 0,0 1-128 16,0-4 0-16,3-3 0 15,0-5-1744-15,4-6-464 16</inkml:trace>
  <inkml:trace contextRef="#ctx0" brushRef="#br0" timeOffset="-193436.91">23194 4489 18431 0,'0'0'1632'0,"0"0"-1312"0,0 0-320 0,0 0 0 16,-9 10 2256-16,2 6 384 0,-2 5 80 0,1 6 16 15,-3 0-2224-15,-1 5-512 0,0 1 0 0,-1 2 0 16,0-2 0-16,0 1 0 0,-2-1 0 0,1 1 0 16,0 1 0-16,2-5 0 0,0-6 0 0,2-3 0 15,2-1 128-15,3-9-128 0,1 0 0 0,4-11 128 16,0 0-128-16,0 0-256 0,0 0 64 0,13-16 16 15,1-3-16-15,3-4 0 0,-2-2 0 0,1 0 0 0,2-7 192 16,0 1-160-16,0 2 160 0,0 0-160 0,-1 5 160 16,0-4 144-16,-3 5-16 0,0 1-128 15,0 3 272-15,-1 5-48 0,-3 1-16 0,0 8 0 0,-10 5 256 0,10 2 48 16,-10-2 16-16,10 10 0 0,-1 6-304 0,-3 2-64 16,1 5-16-16,-2 0 0 0,-3 4-144 0,1 1 0 15,-2-3 0-15,-1 4 0 16,0 3-464-16,0-4 16 0,-1 0 16 15,1 1 0-15,1-6-1632 0,2-4-336 0</inkml:trace>
  <inkml:trace contextRef="#ctx0" brushRef="#br0" timeOffset="-193138.09">23790 4513 25791 0,'-7'-4'2304'0,"-2"3"-1856"0,-1 5-448 0,-2 3 0 16,0 9 1536-16,-2 4 224 0,0 5 32 0,0 2 16 16,-2 4-1456-16,2 0-352 0,3 0 0 0,1-1 0 15,0 0 0-15,1-4 0 0,1 3 0 0,4-3 0 16,3-1 0-16,2-3-192 0,2-3 32 0,4-2 16 16,1-7-192-16,5-4-48 0,3-6 0 0,2-4 0 15,1-7 128-15,1-1 0 0,1 2 16 0,0-6 0 16,0-5 240-16,-1-2-144 0,-2 2 144 0,0 0-128 15,-6 4 128-15,0-1 0 0,-3 0 0 0,-3 2 128 16,-1-2 144-16,-1 1 48 0,-3-1 0 0,1 2 0 16,-2 2-128-16,-2 1 0 0,1 1-16 0,-2 4 0 15,1-1-576-15,-1 4-112 16,1-4-32-16,-2 3-8384 0,3-2-1680 0</inkml:trace>
  <inkml:trace contextRef="#ctx0" brushRef="#br0" timeOffset="-192887.99">24181 4160 19343 0,'-5'-13'1728'0,"2"3"-1392"16,2-2-336-16,-1 2 0 0,1-3 1792 0,2 3 272 16,1 1 64-16,-2 9 16 0,2-10-1184 0,-2 10-224 0,0 0-48 0,0 0-16 15,0 0-352-15,7 12-80 0,-5 4-16 0,-2 3 0 16,-1 7-16-16,0 2 0 0,-4 5 0 0,1 3 0 15,1 6-16-15,1 2-16 0,0-4 0 0,1 0 0 16,0-1-176-16,-2 2 0 0,2 1 0 0,1-4 0 16,-1 0 0-16,1-1 0 0,0-4 0 15,1-1 0 1,0-6-1600-16,2 0-288 0,-3-6-64 0</inkml:trace>
  <inkml:trace contextRef="#ctx0" brushRef="#br0" timeOffset="-192699.47">24169 4439 35999 0,'0'0'1600'0,"12"-7"320"0,0 2-1536 0,5 1-384 0,2-1 0 0,1 1 0 0,2 4 0 0,1 0 0 16,1-1 0-16,1-3-128 15,1-3-288-15,-2-2-48 0,3 3-16 0,-3 1 0 16,-1-1-2432-16,-2-1-480 0,5-5-112 0,-2 0-16 0</inkml:trace>
  <inkml:trace contextRef="#ctx0" brushRef="#br0" timeOffset="-192252.72">25079 3994 21183 0,'0'0'1888'0,"-11"0"-1504"0,2 3-384 0,0 6 0 16,-1-2 944-16,-2 10 112 0,1 5 32 0,0 6 0 15,-2 1-592-15,1 4-112 0,1 1-32 0,0 4 0 16,-1 5 96-16,3-2 0 0,-2 1 16 0,-1 0 0 15,1-1 160-15,-2-4 16 0,0-2 16 0,3-2 0 16,0-1-80-16,1-5 0 0,0-1-16 0,6-7 0 16,0-7-368-16,3-12-64 0,0 0 0 0,0 0-128 15,0 0 128-15,9-4-128 0,4-5 0 0,4-7 0 0,4-9 0 16,4 1-224-16,2-2 32 0,2 0 16 0,2 1-80 16,3-1 0-16,1 5-16 0,0 2 0 0,-2 1 272 0,-1 3-160 15,-3 3 160-15,-2 6-128 0,-5 5 128 0,-1 4 0 16,-5 6 0-16,-2 3 0 0,-2 0 144 0,-3 4-144 15,-4 3 192-15,-3 0-192 0,-3 1 192 0,-4 3-192 16,-5 2 192-16,-6-2-192 0,-1 3 128 0,-6-2-128 16,-4-2 0-16,-1-1 0 0,-2-3 0 0,-1-3 0 15,1-2 128-15,3-3-128 16,3-2-1008-16,2-7-256 0,2-5-48 0</inkml:trace>
  <inkml:trace contextRef="#ctx0" brushRef="#br0" timeOffset="-191623.07">25353 4484 25631 0,'0'0'1136'0,"0"0"224"0,0 0-1088 0,0 0-272 0,0 0 0 0,12 6 0 16,4-3 0-16,1-3 0 0,2-4 0 0,3-3-144 16,5 2 144-16,-1-4 0 0,1 2 0 0,4-6 128 15,0-3-128-15,0-1 0 0,-2 2 0 0,-1-2 0 16,-4 2 0-16,-1-1 0 0,-3-1 0 0,-4-1 0 16,-4 0 0-16,-4 3 176 0,-4 1-176 0,0 4 192 15,-4-3 368-15,0 13 80 0,-5-5 0 0,-2 3 16 16,-3 2-144-16,-3 3-16 0,-2 5-16 0,-3 5 0 15,-2 3-288-15,-4 2-64 0,-2 1-128 0,2 5 192 16,1 4 48-16,3 0 0 0,2 0 0 0,3 0 0 16,2-4-240-16,3-2 128 0,6-2-128 0,2 1 0 15,2-1 0-15,4-2 0 0,1-3-176 0,2-1 176 16,3-1-1568-16,2-6-192 16,3 0-32-16,5-7-16 0</inkml:trace>
  <inkml:trace contextRef="#ctx0" brushRef="#br0" timeOffset="-191266.38">26242 4193 26719 0,'0'0'2368'0,"-9"2"-1888"0,1 6-480 0,-1 2 0 16,0 8 256-16,-1 3-64 16,-2 7 0-16,1 3 0 0,-1-2-192 0,1 4 0 0,-1-1 0 0,2 0 0 15,3-7 0-15,2 3 0 0,1-6 0 0,2-3 0 16,2 0 0-16,2-4 0 0,2-5 0 0,2-1-160 16,3-5 160-16,3-3 0 0,2-2 0 0,6-4 0 15,4-8 128-15,1-2 0 0,1-3 0 0,0-1 0 16,1-3-128-16,-2 0 128 0,-2-5-128 0,0 1 128 15,-1-4 144-15,-2 2 48 0,-2-1 0 0,0 2 0 16,-3 3 64-16,-1 4 32 0,-3 2 0 0,-1 1 0 16,-1 2-416-16,-2 5 0 0,2 0 0 0,-3 5 0 31,-6 5-1120-31,0 0-304 0,0 0-64 0</inkml:trace>
  <inkml:trace contextRef="#ctx0" brushRef="#br0" timeOffset="-190886.66">26696 4231 13823 0,'0'0'1216'0,"0"0"-960"16,0 0-256-16,0 0 0 0,0 15 3664 0,-1 3 688 15,-3 3 144-15,0 0 32 0,0-2-3664 0,-3 1-736 16,-2-2-128-16,0 2 0 0,-1 1 0 0,1-4 0 15,1-1 0-15,3-5 0 0,0 1 0 0,1-5 0 0,4-7 0 0,0 0 0 16,0 0 0-16,0 0 0 0,11-2 0 0,0-3 0 16,3-8 0-16,4-2-192 0,1-2 0 0,1-2 0 15,2-1 0-15,1-3 16 0,1 0 0 0,-1-1 0 16,-2 2 176-16,-2 1 0 0,-1 0 0 0,0 3 0 16,0 2 0-16,0 1 0 0,-4 1 0 15,-2 6 0-15,0 0 0 0,-2 5 0 0,-1 0 0 0,-9 3 128 16,10 4 0-16,-10-4 0 0,8 13 0 0,-3 1 0 15,-3 5-128-15,-1 0 0 0,-1 0 0 0,-1 2 0 16,-3 5 0-16,1-1 0 0,-1 6 0 0,-1-6 0 16,-3-1 0-16,2 2 0 0,-1-5 0 0,2 2-128 15,-1 0-352 1,1 0-64-16,1-5-16 0,0-3-11888 0</inkml:trace>
  <inkml:trace contextRef="#ctx0" brushRef="#br0" timeOffset="-190630.84">27459 3989 29487 0,'0'0'2624'0,"0"0"-2112"16,0 0-512-16,-4 10 0 0,-1 7 816 0,0 8 48 0,0 3 16 0,-3 4 0 15,2 1-752-15,-2 0-128 0,-1-1 0 0,-1 4-128 16,0 0 128-16,-2 0 0 16,1-3 0-16,0 0 0 0,-1-1-240 0,5-4-16 0,-2-3 0 0,4-3 0 31,1 0-704-31,1-5-160 0,1-3-32 0,2-14-11696 0</inkml:trace>
  <inkml:trace contextRef="#ctx0" brushRef="#br0" timeOffset="-190182.89">28149 4091 28559 0,'0'0'2544'0,"0"-9"-2032"0,0 9-512 0,0 0 0 0,0 0 704 0,0 0 32 15,-9-5 16-15,0 0 0 0,-1 2-752 0,-1 2 0 16,-2 1 0-16,-2 1 0 0,-4 2 0 0,-2 3 0 16,-2-1 0-16,-1 4 0 0,-2 1 0 0,0 3 0 15,-2-3-128-15,0 3 128 0,-1 1 0 0,2-1 0 16,1 1 0-16,0 1 0 0,3-1 0 0,5-1 0 16,3-4 0-16,4 2 0 0,4-2-128 0,2 0 128 15,5-9 0-15,0 0 0 0,0 0-192 0,0 0 192 16,17 0-192-16,1-2 192 0,3-1 0 0,0-2 0 15,3-2 0-15,2-4 0 0,2-2 0 0,0 2 0 16,0-5 0-16,-1 4 0 0,0-2-128 0,-2 2 128 16,-1-2 0-16,-2 4 0 0,-2 1 0 0,-1 4 0 15,-3-1 0-15,-2 4 0 0,-2 1 352 0,-2 6-32 0,-2 5 0 0,-2 6 0 16,-2-1-16-16,0 4-16 0,-6 1 0 0,-1 3 0 16,-2 8-112-16,-3-1-32 0,-2 1 0 0,0 2 0 15,-2 1-144-15,-2-2 0 0,1 0 0 0,-1-3 128 16,-2-1-368-16,2-4-80 0,0 1 0 0,2-3-16 31,0-5-1664-31,1-3-336 0,1-6-64 0,2-2-16 0</inkml:trace>
  <inkml:trace contextRef="#ctx0" brushRef="#br0" timeOffset="-189834.69">28532 3970 3679 0,'0'0'160'0,"-2"-10"32"16,1-1-192-16,1 11 0 0,0 0 0 0,0 0 0 0,0 0 5888 0,-2 11 1120 16,-2 3 224-16,1 0 64 0,-2 0-5840 0,-1 5-1168 15,-2 6-288-15,1 0 0 0,-2 4 0 0,1-4 0 16,3 1 0-16,1-5 0 0,0-2 128 0,3 0-128 15,2-1 0-15,3-3 0 0,1-4 320 0,2-2-64 16,-7-9 0-16,11 2 0 0,2-3 208 0,1-2 48 16,0-2 0-16,3-5 0 0,3 0-240 0,-1-2-32 0,0-3-16 0,0 0 0 15,0 0-224-15,-1-3 128 0,-2-1-128 16,-1 0 0-16,-1 0 128 0,-2 1-128 0,-1 0 0 0,-2 2 0 16,-1 0 0-16,-1 5-208 15,-2-2 16-15,-1 3 0 16,-1 1-1568-16,-2-1-304 0,-1 10-64 0,1-9-10528 0</inkml:trace>
  <inkml:trace contextRef="#ctx0" brushRef="#br0" timeOffset="-189474.67">29176 4081 31039 0,'1'-12'1376'0,"-1"12"288"0,5-3-1344 0,-5 3-320 0,12-3 0 0,1 0 0 0,-1 0 0 0,2-1 0 15,-1 0 0-15,2 0 0 0,3-5 0 0,-1 2 0 16,-3-5 0-16,3 3-128 0,0-3 128 0,-3 0-160 16,-3 2 160-16,1-4-160 0,-2 0 160 0,0 0 0 15,-2 0 0-15,-2 0-128 0,-2 0 128 0,-4 7 128 16,0 7-128-16,-10-6 176 0,0 0-176 0,-4 4 192 15,-3-1-192-15,-3 4 192 0,-4 3-192 0,-1 6 0 16,1 2 144-16,0 3-144 0,-1 3 304 0,1 2-16 16,1 2 0-16,4 4 0 0,2 4-32 0,3-4 0 15,3 2 0-15,3-4 0 0,4-1-128 0,4-4-128 0,4 0 144 0,4-1-144 16,1-3 0-16,3 1-192 0,4-2 16 0,3-5 0 31,2-2-1520-31,3-4-304 0,3-3-64 0</inkml:trace>
  <inkml:trace contextRef="#ctx0" brushRef="#br0" timeOffset="-189275.97">28003 3968 35007 0,'-1'-18'3120'0,"1"18"-2496"0,0 0-496 0,0 0-128 0,14 4 1136 0,5 1 208 16,4 7 32-16,3-1 16 16,3 1-3312-16,-2-4-672 0,1 2-128 0,4-6-32 0</inkml:trace>
  <inkml:trace contextRef="#ctx0" brushRef="#br0" timeOffset="-188039.5">29955 3857 15263 0,'4'-15'672'15,"-3"7"144"-15,-1 8-656 0,2-9-160 0,0 0 0 0,-2 9 0 0,4-11 448 0,1 3 48 16,-5 8 16-16,0 0 0 0,0 0 208 0,0 0 48 16,0 0 16-16,0 0 0 0,0 0 32 0,0 12 0 15,-4 2 0-15,2 6 0 0,-1 4-304 0,1 0-48 16,-2 3-16-16,-1-1 0 0,1 3-448 0,0-3 128 15,-1 4-128-15,0-5 0 0,4 1 0 0,-2-5-160 16,-1-4 32-16,2-3 0 16,-1-5-1536-16,3-9-320 0</inkml:trace>
  <inkml:trace contextRef="#ctx0" brushRef="#br0" timeOffset="-187842.85">29955 3703 27871 0,'0'0'1232'0,"0"0"256"0,0 0-1184 16,0 0-304-16,0 0 0 0,0 0 0 0,-6 5 0 0,6-5-144 0,0 0 16 0,0 0 0 16,-4 12-80-16,4-12-16 0,0 0 0 0,0 0 0 15,8 6-1904 1,1 1-384-16</inkml:trace>
  <inkml:trace contextRef="#ctx0" brushRef="#br0" timeOffset="-187607.64">30314 3677 15663 0,'0'0'1392'0,"0"0"-1120"0,0 0-272 0,0 0 0 0,-1-7 1952 0,1 7 336 15,0 0 64-15,0 0 16 0,0 0-1616 0,-8-4-320 16,-1 2-64-16,0 6-16 0,0 1-96 0,-1 4-32 16,-3 2 0-16,1 4 0 0,-1 1-224 0,0 0 176 15,2 4-176-15,-2 0 160 0,2-3-160 0,0 4 0 16,4-1 0-16,-1 0 0 0,1 1-272 0,1 0-96 16,3 0-16-16,0-4-7248 0,2-1-1456 15</inkml:trace>
  <inkml:trace contextRef="#ctx0" brushRef="#br0" timeOffset="-187454.31">30146 3946 17503 0,'0'0'1552'0,"0"0"-1232"0,0 0-320 0,0 0 0 16,0 0 1520-16,0 0 240 0,0 0 48 0,9-4 16 15,0-2-1504-15,1-4-320 0,0 2 0 0,2-1 0 31,0 3-1712-31,1-2-288 0</inkml:trace>
  <inkml:trace contextRef="#ctx0" brushRef="#br0" timeOffset="-186955.26">30885 3750 15487 0,'0'0'688'0,"0"0"144"0,0 0-672 16,0 0-160-16,12 3 0 0,0-1 0 0,-12-2 544 0,12 0 80 0,1-3 16 0,0-1 0 16,1 1 32-16,-3-1 16 0,4-2 0 0,-2 1 0 15,0-1-112-15,-2-3-32 0,0 1 0 0,-3-2 0 16,1 4-304-16,-2-1-64 0,-1-2-16 0,-1 4 0 15,-5 5-160-15,0 0 0 0,1-10 144 0,-1 10-144 16,0 0 0-16,-7-4 0 0,-3 3 0 0,-3 1 128 0,-4 3-128 0,0 2-128 16,-3 4 128-16,0-1-192 15,0 5 192-15,-1 1 0 0,0-5-144 0,1 5 144 0,-1 3 0 16,3-1 0-16,3 1 0 0,4-3 0 0,2-3 0 0,2 0 0 16,4 1 0-16,3-5 0 0,0-7 0 15,7 7 0-15,3-1 0 0,3-3 0 0,1-2-320 0,4-1-32 16,4-1-16-16,0-3-9296 15</inkml:trace>
  <inkml:trace contextRef="#ctx0" brushRef="#br0" timeOffset="-186738.75">31266 3694 2751 0,'0'0'128'0,"0"0"16"0,0 0-144 0,0 0 0 0,0 0 0 0,0 0 0 16,0 0 4288-16,1 14 832 0,0 0 176 0,1-2 16 16,0-1-4032-16,1 1-832 0,-2-5-144 0,4 5-48 15,0-3-256-15,2 2 128 0,1-2-128 0,3 0 0 32,-1-5-576-32,0 1-208 0,0 0-48 0</inkml:trace>
  <inkml:trace contextRef="#ctx0" brushRef="#br0" timeOffset="-186524.56">31441 3646 5519 0,'0'0'496'0,"0"0"-496"15,0 0 0-15,0 0 0 0,0 0 3648 0,-2 13 640 0,-5 0 128 0,1-1 32 0,-2 0-3168 16,-1 0-624-16,1 2-128 0,-1 2-16 0,0 3-160 0,0 0-32 15,0-1 0-15,0-1 0 0,-1-3-320 0,1 2 144 16,1-2-144-16,5 2 0 0,-2-1 0 0,2-2 0 16,2-4-160-16,1-9 160 15,0 0-1888-15,0 0-256 0</inkml:trace>
  <inkml:trace contextRef="#ctx0" brushRef="#br0" timeOffset="-186248.72">31689 3649 16863 0,'0'0'752'0,"0"0"144"0,0 0-704 16,0 0-192-16,0 0 0 0,0 0 0 0,0 0 848 0,3 10 144 0,-2 0 32 0,-2-1 0 15,-2 4-208-15,-1 1-48 0,1 1 0 0,-4 0 0 16,1 5-256-16,-1-6-48 0,-1 0-16 0,0 3 0 16,2 1-96-16,-1-1-32 0,1 0 0 0,1-2 0 15,1-5-320-15,1 1 144 0,3-11-144 0,-2 11 0 16,2-11-448-16,0 0-208 16,1 9-48-16</inkml:trace>
  <inkml:trace contextRef="#ctx0" brushRef="#br0" timeOffset="-185893.75">31821 3652 11967 0,'0'0'1072'0,"0"0"-864"0,0 0-208 16,0 0 0-16,0 0 1600 0,9-1 288 0,-9 1 48 0,0 0 16 0,0 0-1536 0,0 0-416 0,0 0 128 15,0 0-128-15,0 0 304 0,0 0 0 0,0 0 0 0,0 0 0 16,-7 10-48-16,-4 2-16 0,1 0 0 0,0-1 0 16,0 1 272-16,1 2 48 0,1-3 16 0,3 0 0 15,2 3 0-15,0-4 16 0,3 2 0 0,0-4 0 16,0-8-272-16,4 8-48 0,-4-8-16 0,11 9 0 16,2 0-16-16,2-3-16 0,0 3 0 0,6-3 0 15,-2 1-48-15,0 0-16 0,0 0 0 0,-1 2 0 16,-3-2-160-16,-2 2-192 0,-2-4 32 0,-11-5 16 15,0 0 144-15,0 0-160 0,0 0 160 0,-2 9-160 16,-3 1 160-16,-6-5 0 0,1 2 0 0,-1-1 0 16,-2-2-240-16,0 0 48 0,1 1 0 0,0-1 0 15,2-3-592-15,1-1-112 16,9 0-32-16</inkml:trace>
  <inkml:trace contextRef="#ctx0" brushRef="#br0" timeOffset="-185643.51">32342 3509 24879 0,'-6'6'2208'0,"0"7"-1760"0,-2 1-448 16,4-4 0-16,1 5 640 0,-5 3 64 0,0 2 0 15,-1 3 0-15,0 3-576 0,1-3-128 0,-1-1 0 0,-8 20 0 16,4-9 0-16,5-6 0 0,-1 0 0 0,2-4-176 31,2-2-384-31,1 0-80 0,2-2 0 0</inkml:trace>
  <inkml:trace contextRef="#ctx0" brushRef="#br0" timeOffset="-185467.73">32078 3668 31327 0,'0'0'2784'0,"0"0"-2224"16,10 1-560-16,0-2-304 0,1-1 48 0,1-3 0 15,1-1-864-15,4 0-160 0,-1-6-48 0</inkml:trace>
  <inkml:trace contextRef="#ctx0" brushRef="#br0" timeOffset="-185180.27">32641 3602 13823 0,'0'0'608'16,"-10"6"128"-16,1 3-592 0,-1-2-144 0,-1 4 0 0,-1-2 0 0,-1 2 2064 0,2 2 384 15,-6-3 80-15,3 3 16 0,2-1-1232 0,2 0-240 0,-4 0-48 16,3 1-16-16,3-4-320 0,1 1-64 0,2-3-16 0,5-7 0 16,0 12-304-16,3-3-64 0,-3-9-16 0,7 10 0 15,1-5-48-15,2 2-16 0,1-3 0 0,0 1 0 16,-4 2-160-16,0 2 192 0,-2 0-192 0,-5-9 192 16,1 12-192-16,-2 0 192 0,-3-3-192 0,-2 3 192 15,-3 2 128-15,-3-4 16 0,-4 1 16 0,-2-3 0 16,-4 1-112-16,-1-4-32 0,-2-1 0 0,1 2 0 31,0-2-1232-31,11-3-256 0,-2-1-64 0</inkml:trace>
  <inkml:trace contextRef="#ctx0" brushRef="#br0" timeOffset="-185037.5">31595 3382 13823 0,'0'0'1216'0,"0"0"-960"0,-6 5-256 0,6-5 0 0,-2 7 2016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34:31.55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9812 2343 3679 0,'-14'-6'160'0,"5"2"32"0,-6 0-192 0,1-2 0 0,-2 0 0 0,2 2 0 16,2 0 1728-16,-2-1 288 0,1 0 64 0,4 2 16 16,0 1-848-16,9 2-160 0,0 0-48 0,-9-4 0 15,9 4-336-15,0 0-64 0,0 0 0 0,0 0-16 16,0 0-144-16,0 0-32 0,0 0 0 0,0 0 0 0,0 0 32 0,12 0 0 16,1 1 0-16,2 2 0 0,3-1 48 0,3 5 16 15,3 0 0-15,7-2 0 0,4 0-256 16,5 2-48-16,3-6-16 0,0-2 0 0,-1-4 48 0,1 1 16 15,6 0 0-15,-4 1 0 0,4 2 0 0,0 2 0 16,1 2 0-16,1 1 0 0,1 0-288 0,-3 1 160 16,-3-1-160-16,-3-3 128 0,-4-1-128 0,-3-1 0 15,-2 2 0-15,-4 0 128 16,-3 4-1856-16,-6 0-368 0,3-1-80 0,-24-4 0 0</inkml:trace>
  <inkml:trace contextRef="#ctx0" brushRef="#br0" timeOffset="367.82">10042 2550 28559 0,'0'0'2544'0,"0"0"-2032"0,0 0-512 0,-1 13 0 16,-1 1 0-16,2 3-256 0,-2 2 16 0,1 5 16 15,-1 6 224-15,1 3 0 0,-3 4 0 0,-1 4 0 16,-1 2 0-16,-3 4 0 0,-3-2 0 0,-2 2 0 16,3 4 0-16,0-2 0 0,0-4 0 0,2 2 0 15,2-4 0-15,2 0 0 0,1-4 0 0,3-3 0 0,-1-8 0 0,4-3 0 16,0-4 0-16,2-3 0 0,4-3-384 15,-1-4 32-15,2-2 0 0,3-2 0 0,4-2 160 0,2-2 48 16,0-4 0-16,1-1 0 16,1-3-368-16,0-1-80 15,3 3-16-15,2-8 0 0,-1 1-416 0,-1-2-64 0,-2 0-32 0,-1 2-5232 16,0-4-1056-16</inkml:trace>
  <inkml:trace contextRef="#ctx0" brushRef="#br0" timeOffset="568.98">9813 3023 26719 0,'-10'-12'1184'0,"7"4"240"0,3 8-1136 0,0 0-288 0,11-9 0 0,5 5 0 16,7 0 576-16,4 1 64 0,6-1 16 0,4 0 0 15,2-2-400-15,3-3-96 0,1 2-16 0,4-3 0 16,1 1-144-16,6-3 128 0,3-1-128 0,3 1 128 31,2 0-528-31,-1-4-112 0,-2-1-32 0,-2 0-12176 0</inkml:trace>
  <inkml:trace contextRef="#ctx0" brushRef="#br0" timeOffset="983.52">12330 2530 23951 0,'0'0'2128'0,"0"0"-1696"0,0 0-432 0,0 0 0 16,0 0 384-16,11-1-16 0,5 1 0 0,4 0 0 15,4 0 80-15,8 1 32 0,6 2 0 0,5 0 0 16,6 3-32-16,-1-3 0 0,1 2 0 0,0 1 0 15,0-1-272-15,3-2-176 0,-3-1 192 0,3 1-192 16,1-1 160-16,-1-1-160 0,-1-1 128 0,-4-1-128 31,-4-3-432-31,-1 1-160 0,-4 1-48 0,-2-1-11696 0</inkml:trace>
  <inkml:trace contextRef="#ctx0" brushRef="#br0" timeOffset="1300.35">12991 2660 28559 0,'-12'-5'2544'0,"12"5"-2032"15,0 0-512-15,-3 12 0 0,0 6 0 0,2 5-288 16,1 10 32-16,1 4 16 0,-2 4 240 0,-2-1 0 16,-3 1 0-16,1-2 0 0,-2 3 0 0,4 3 0 15,-2-5 0-15,0 1 0 0,-1 0 128 0,3 1-128 0,0 0 0 0,2-4 0 16,0-5 0-16,3 0 0 16,-1 0 0-16,2-1 0 0,-1-6-320 0,4 1 16 0,-1-4 16 0,1 0 0 31,0-3-400-31,2-2-80 0,-2-1 0 0,4-3-16 15,-2 0-496-15,2-6-112 0,-10-8-16 0</inkml:trace>
  <inkml:trace contextRef="#ctx0" brushRef="#br0" timeOffset="1527.51">12795 3187 20271 0,'-7'-9'1792'0,"3"3"-1424"16,2 1-368-16,2 5 0 0,11-5 2288 0,3 2 384 16,3 3 80-16,5 0 0 0,3-2-2192 0,6 0-560 15,1 1 0-15,6 1 0 0,3-2 128 0,3-1-128 16,3-5 0-16,0 3 0 0,-4-4 0 0,0 1-144 16,6-5 16-16,-3 1 0 15,-2-2-2400-15,3-1-480 0</inkml:trace>
  <inkml:trace contextRef="#ctx0" brushRef="#br0" timeOffset="1971.99">14838 2662 13823 0,'0'0'1216'0,"0"0"-960"0,-1-7-256 0,1 7 0 0,0 0 1600 0,8-2 256 16,4 1 64-16,3 1 16 0,4-1-672 0,4 0-144 16,4-1-32-16,6 1 0 0,4-2-112 0,7 1-16 15,7-2-16-15,4 2 0 0,2-2-496 0,0-3-80 16,-1 1-32-16,-1 0 0 0,-1-6-112 0,0 1-32 15,-2 2 0-15,-3-3 0 0,1 4-64 0,-3-4-128 16,-5 3 176-16,-4-1-176 0,-4 2 0 0,-2-2-304 16,-3 0 48-16,-4 1-8592 15,-1-1-1712-15</inkml:trace>
  <inkml:trace contextRef="#ctx0" brushRef="#br0" timeOffset="2284.39">15604 2716 28559 0,'-10'-12'2544'0,"6"5"-2032"0,4 7-512 0,0 0 0 15,0 0 1008-15,-1 11 96 0,1 6 32 0,1 3 0 16,-1 5-784-16,0 5-160 0,-2 3-16 0,-1 1-16 15,-1 3-160-15,-1 1 128 0,-2 4-128 0,-1 2 128 0,-1-2-128 0,0 2 0 16,2-1 144-16,-1-1-144 0,3 0 0 0,0-4 0 16,0 1 0-16,0 1 0 15,3-4-208-15,1-1-16 0,2-5 0 0,3-1 0 16,3-4-272-16,2-1-48 0,1-4-16 0,1 0 0 16,2-4 16-16,1-2 0 0,1-2 0 0,2-4 0 15,2 1-32-15,1-7-16 0,0 1 0 0,1-3-7568 16,-2-1-1504-16</inkml:trace>
  <inkml:trace contextRef="#ctx0" brushRef="#br0" timeOffset="2509.98">15172 3476 29487 0,'-14'-12'1296'0,"9"6"288"0,3 0-1264 0,2 6-320 0,11-7 0 0,7 5 0 16,6 0 1568-16,5 1 256 0,5 1 48 0,6-2 16 16,3-5-1376-16,5 0-256 0,5-4-64 0,4 3-16 15,5-4-176-15,7 1 0 0,4-6 144 0,2-3-144 32,-2-7-1120-32,1 3-288 0,1-3-64 0,5 2-13536 0</inkml:trace>
  <inkml:trace contextRef="#ctx0" brushRef="#br0" timeOffset="4902.74">3199 6022 17903 0,'0'0'784'0,"0"0"176"0,-7 1-768 0,7-1-192 0,0 0 0 0,0 0 0 0,0 0 528 0,0 0 64 15,0 0 16-15,0 0 0 0,0 0 112 0,0 0 32 16,0 0 0-16,6-5 0 0,2-3-176 0,2-3-48 16,0-2 0-16,2-1 0 0,0-6-128 0,4 1-16 15,0-3-16-15,2-1 0 0,0-3-176 0,2-1-16 16,2-6-16-16,2 4 0 0,0 1-160 0,0-3 0 16,-1-1 144-16,2 2-144 0,2-4 0 0,1 2 128 15,1 1-128-15,-3 3 0 0,-3-2 144 0,-2 1-144 16,2 2 192-16,-5 0-192 0,-3 3 320 0,-1 2-32 15,-3 2-16-15,2 2 0 0,-1 2-48 0,-1 2-16 0,1 0 0 0,-2 7 0 16,-3 1-208-16,-7 6 0 0,12-1 0 0,-2 5 0 16,-10-4 0-16,11 11 0 0,0 6 0 0,-3 2 0 15,1 2 0-15,-2 6-160 0,-3 2 160 0,1 3-192 16,-3 4 192-16,1 2 0 0,-1 5-144 0,-1 0 144 16,-1 4 0-16,-1 3 0 0,-1-2-144 0,-2 3 144 15,-2-2 0-15,0 4 176 0,-2 0-32 0,-1 2 0 16,-2-1 112-16,1 0 32 0,0-2 0 0,1 1 0 15,0-2-32-15,0 0 0 0,1-3 0 0,-1 2 0 16,1-5 0-16,0-3-16 0,-1 2 0 0,1-1 0 16,-1-3-80-16,0 0-16 0,0-3 0 0,0-3 0 15,1-2-144-15,1 1 0 0,-1 1 144 0,0-1-144 16,2-4 0-16,0-1-288 0,-1-6 48 0,1-2 16 16,0-1-624-1,1-3-128-15,0-2-32 0,-1-2-11984 0</inkml:trace>
  <inkml:trace contextRef="#ctx0" brushRef="#br0" timeOffset="5186.53">2916 7181 14735 0,'-15'-6'1312'0,"6"-1"-1056"0,0 3-256 0,9 4 0 16,0 0 3568-16,0 0 656 0,8-5 128 0,4 3 16 16,6-2-3344-16,6-2-688 0,7-1-128 0,8-2-16 15,7 0 96-15,3-2 32 0,4 2 0 0,1-4 0 16,2-1-32-16,4 4 0 0,0-1 0 0,4 2 0 16,5-1-112-16,-2 3-32 0,-3-1 0 0,-3 1 0 15,-2 0-144-15,-2 0 0 0,0 1 0 0,0-1 0 16,2 6 0-16,-2-3 0 0,-3 1 0 0,-3-1 0 15,-4 4-992 1,-2 0-224-16,-5 2-64 0</inkml:trace>
  <inkml:trace contextRef="#ctx0" brushRef="#br0" timeOffset="6629.29">5442 6085 1839 0,'-8'-14'0'0,"3"7"160"0,-1-5-160 0,1 2 0 0,1 1 0 0,0 2 0 0,3-4 3968 0,1 11 768 15,0 0 160-15,-4-10 32 0,1 3-3024 0,3 7-608 16,0 0-112-16,0 0-32 0,0 0-464 0,0 0-112 16,0 0 0-16,0 0-16 0,0 0-416 0,-7 11-144 15,0 2 0-15,0 10 144 0,-1 6-144 0,-3 8 0 16,-2 7 0-16,3 3 0 0,-2 5 0 0,2 2 0 15,0 2 0-15,2-3 0 0,3-2 0 0,3-3 0 16,0-5 0-16,4-3 0 0,3-10 0 0,2-3 0 16,4-9 0-16,1-8 0 0,2-1 0 0,4-8 0 15,4-3 0-15,1-7 0 0,1 0 0 0,2-6 0 16,2-5 144-16,2-1-144 0,0-6 128 0,3 2-128 0,1-4 160 16,2 1-160-16,0-3 128 0,-1-2-128 0,0-1 0 0,-5-1 144 15,-5 1-144-15,0 4 128 0,-4-1-128 0,1 1 128 16,-4 3-128-16,-1 0 160 0,-1 6-160 0,-4 1 160 15,0 5-160-15,-2 5 0 0,-2 4 0 0,-8 6 128 16,10-3-128-16,-10 3 0 0,0 0 0 0,11 13 0 16,-2 1 0-16,-2 7 0 0,-4 2 0 0,0 8 0 15,-3 3 0-15,-1 7 0 0,-2 2-176 0,-2 12 176 16,-3 6 0-16,-1 5-128 0,-2 9 128 0,-3 4 0 16,-4 8 0-16,-1 5-128 0,-1 3 128 0,-1 6 0 15,0 4 0-15,-3 2 0 0,-4 1 0 0,-1-3-128 0,-5-4 128 16,-1-3 176-16,-3-8-48 0,1-11 0 0,1-11 384 15,2-5 80-15,0-14 16 0,-1-2 0 0,4-6-96 0,0-6 0 16,1-7-16-16,0-6 0 0,1-7-176 16,-1-5-16-16,-1-7-16 0,-2-8 0 0,-3-5-96 15,2-11-32-15,1-7 0 0,5-5 0 0,4-5-160 16,5-6-144-16,4-7 144 0,6-4-208 0,5-4-128 0,6-2-32 16,9 0 0-16,8-3 0 0,7 7 176 0,9 1 16 15,4 1 16-15,3 3 0 0,1 0 160 0,3 5 0 16,1 6 128-16,3 6-128 0,2 4 320 0,4 7-16 15,2 2 0-15,3 5 0 0,0 3-160 0,-2 5-16 16,-5 4-128-16,0 5 192 0,-3 2-192 0,-3 7 0 16,-1 1 0-16,-6 6 0 0,-2 1 0 0,-3 5 0 15,-2 3 0-15,-4 5-160 16,-4 8-1008-16,-3 0-208 0,-4 0-32 0,-4 0-11328 0</inkml:trace>
  <inkml:trace contextRef="#ctx0" brushRef="#br0" timeOffset="7010.76">7023 4762 9215 0,'0'-18'400'0,"1"6"96"0,1 3-496 0,-1-3 0 16,0 2 0-16,0 1 0 0,2 0 2000 0,-3 9 304 15,1-7 64-15,-1 7 16 0,0 0-576 0,0 0-112 16,0 0-32-16,0 0 0 0,0 0-592 0,0 0-128 15,0 0-32-15,-4 17 0 0,-2 4-128 0,-3 7-16 16,-1 2-16-16,0 8 0 0,-2 3-176 0,2 2-48 16,-1 4 0-16,1-2 0 0,-1 1-320 0,4-5-64 0,-1 3-16 15,3-6 0-15,1-4-128 0,2-1 0 0,0-1 0 16,4-3 0 0,1-1-1712-16,3-5-320 0</inkml:trace>
  <inkml:trace contextRef="#ctx0" brushRef="#br0" timeOffset="7439.96">7789 6413 31727 0,'-5'-10'1408'0,"8"2"288"0,1 3-1360 0,10-5-336 16,4 3 0-16,3 0 0 0,7-2 0 0,3 3 0 15,-1-6 0-15,4 5-192 0,3-3 192 0,3 5 0 16,-1 0 0-16,4-2 128 0,-2 2-128 0,3 3 0 0,3-1 0 16,1-1 128-16,-1 0-432 0,-4 3-80 0,-3-1 0 15,0 2-16 1,-1 3-1504-16,-2 1-288 0</inkml:trace>
  <inkml:trace contextRef="#ctx0" brushRef="#br0" timeOffset="7907.17">10447 5081 11967 0,'-14'-18'1072'0,"5"6"-864"0,-2 1-208 0,2 3 0 16,3-1 3184-16,6 9 592 0,0 0 112 0,0 0 16 15,0 0-2640-15,0 0-544 0,0 0-96 0,-7 10-32 16,4 6-384-16,-2 3-80 0,-3 7 0 0,0 4-128 16,-1 5 288-16,2 4-48 0,-1 4-16 0,-1 0 0 15,0 7-64-15,-2 0-16 0,1-3 0 0,1 1 0 16,1 0-144-16,2-3 0 0,1-1 0 0,1-4 0 31,1-6-688-31,2-1-16 0,0-1 0 0,1-2 0 0,0 2-2016 16,0-5-416-16</inkml:trace>
  <inkml:trace contextRef="#ctx0" brushRef="#br0" timeOffset="8140.53">9765 6417 29487 0,'0'0'2624'0,"18"-8"-2112"16,7 2-512-16,9-3 0 0,8 4 432 0,4-3-32 16,2 1 0-16,4-3 0 0,2-2-208 0,2 1-32 15,0 3-16-15,3-2 0 0,5 2-144 0,0-2 0 16,-2 3 0-16,-2-1 0 16,-4 0-560-16,-4 3-144 0,-5-1-16 0,-4 1-12528 0</inkml:trace>
  <inkml:trace contextRef="#ctx0" brushRef="#br0" timeOffset="8806.61">10025 6720 32255 0,'-9'-4'2864'0,"9"4"-2288"0,-8 4-576 0,5 6 0 0,4 5 256 0,2 5-64 15,1 4-16-15,-3 7 0 0,-1 2-400 0,0 0-80 16,0-1-16-16,1 2 0 0,2-2-48 0,1 0-16 16,-4-2 0-16,2-1 0 15,-1 3-384-15,2-3-96 0,-1-6-16 0,4-2 0 16,0-6 112-16,3-4 0 0,1-6 16 0,1-3 0 0,2-5 480 0,2-4 80 15,2-2 32-15,1-4 0 0,1-2 368 0,1-1 80 16,0-3 16-16,-1 2 0 0,1-2 128 0,-1-1 16 16,-2 1 16-16,1-1 0 0,-4 0-64 0,-1-1-16 15,1 2 0-15,1 0 0 0,-2 0-16 0,0 1-16 16,-2 2 0-16,-1 2 0 0,-2 4-96 0,-2 1-32 16,-6 9 0-16,7-9 0 0,-7 9-224 0,0 0 144 15,0 0-144-15,0 0 128 0,0 0-416 0,0 0-96 0,0 0 0 16,0 0-16-1,0 0-112-15,0 0 0 0,0 0-16 0,0 0 0 0,8-5 208 0,-8 5 32 0,0 0 16 0,8-4 0 16,-8 4 272-16,0 0 0 0,0 0-128 0,0 0 128 16,0 0 0-16,0 0 0 0,0 0 0 0,0 0 0 15,0 0 128-15,0 0-128 0,0 0 176 0,0 0-176 16,0 0 144-16,0 0-144 0,0 0 0 0,0 0 144 16,0 0 64-16,0 0 16 0,0 0 0 0,0 0 0 15,0 0 16-15,0 0 0 0,0 0 0 0,0 0 0 16,0 0-80-16,0 0-16 0,4-10 0 0,-4 10 0 15,0 0 96-15,4-7 16 0,-4 7 0 0,0 0 0 16,1-8-64-16,-1 8 0 0,1-8 0 0,-1 8 0 16,1-6-48-16,-1 6-16 0,0 0 0 0,0 0 0 15,3-8-128-15,-3 8 0 0,5-6 0 0,-5 6 128 16,0 0-128-16,0 0 0 0,0 0 0 0,0 0-176 0,0 0-32 0,8-8-16 16,-8 8 0-16,0 0 0 15,0 0-224-15,0 0-32 0,0 0-16 0,0 0 0 16,0 0-272-16,0 0-48 0,10 6-16 0,-10-6-6992 15,0 0-1408-15</inkml:trace>
  <inkml:trace contextRef="#ctx0" brushRef="#br0" timeOffset="9322.25">10512 6629 21183 0,'0'0'1888'0,"0"0"-1504"0,5-6-384 0,-5 6 0 15,8-4-832 1,-8 4-256-16,6-9-32 0,-6 9-16 0,5-6 1680 0,-5 6 336 0,0 0 64 0,5-10 16 16,-5 10 192-16,0 0 64 0,0 0 0 0,-1-8 0 15,1 8-288-15,0 0-48 0,0 0-16 0,0 0 0 0,-10-4-384 0,0 4-80 16,0 4-16-16,-2 1 0 0,-2 7-256 0,3 2-128 16,-2 3 128-16,-1 5-128 0,-2 2 320 0,-2 7-32 15,-1 0 0-15,0 9 0 0,-2 3 32 0,1 7 16 16,1-1 0-16,0 5 0 0,0 1-192 0,0 1-144 15,1 4 192-15,3-1-192 0,1-6 192 0,2 0-192 16,2 2 192-16,2-4-192 0,3-3 128 0,2 0-128 16,1 0 0-16,5-7 0 0,1-5 0 0,2-2 0 15,2-4 0-15,3-2 0 0,3-7 128 0,4 0-128 16,2-4 0-16,3-3 0 0,1-1 0 0,7-5 0 16,6-1 0-16,5-3 0 0,2-5 128 0,0-3-128 15,1-5 0-15,2 0 0 0,3-4 0 0,-3 0 0 16,-2-3 0-16,0-3-144 15,-2-1-352-15,0 0-64 0,1 0-16 0,-6-1 0 16,-7-2-1904-16,-5 1-384 0</inkml:trace>
  <inkml:trace contextRef="#ctx0" brushRef="#br0" timeOffset="9542.5">9756 7304 36159 0,'0'0'1600'0,"4"-6"336"0,7-2-1552 0,8 3-384 0,10 0 0 0,13-3 0 15,9 3 0-15,9-1-176 0,2-5 16 0,8-2 0 16,6-2 416-16,12-1 96 0,9-1 16 0,1-1 0 16,-2-3-240-16,2 5-128 0,0-1 160 0,0 1-160 0,0-1-176 15,-8 1-128-15,-7 2-16 0,-6 1-16 16,-4 3-2400-16,-5-3-464 0</inkml:trace>
  <inkml:trace contextRef="#ctx0" brushRef="#br0" timeOffset="10140.36">12177 5896 24879 0,'-5'-29'1088'0,"3"11"256"0,-1 1-1088 0,1 3-256 0,2 8 0 0,0 6 0 16,0 0 1744-16,0 11 304 0,-2 8 48 0,0 9 16 15,-3 6-1808-15,-2 4-304 0,0 2-176 0,-2 7 32 16,-1 2 0-16,1 0 0 0,1 0 0 0,3-2 0 15,1-4-128-15,3-1-32 0,2-5 0 0,3-7 0 16,2-3 160-16,3-9 144 0,4-8-208 0,2-3 80 16,2-5 128-16,3-7 0 0,2-3 128 0,3-6-128 15,3-5 240-15,1-3-32 0,3-1 0 0,0-5 0 16,-2 2 16-16,5-5 0 0,0 1 0 0,1-1 0 0,-2 1 32 16,1-2 0-16,-1 0 0 0,-4 4 0 0,-3-1 16 0,-1 5 16 15,-4-4 0-15,1 6 0 0,-2 4-288 16,0 4 0-16,-3 7 0 0,-1 6 0 0,-3 4 0 0,-2 9 0 15,-2 4-160-15,-1 10 160 0,-1 3-176 16,-5 13 176-16,-2 5-128 0,-4 8 128 0,-2 6-128 0,-5 6 128 16,-5 7-128-16,-6 3 128 0,-3 8-144 0,-5-2 144 15,-3 0-160-15,-6-1 160 0,-5-7 0 0,0-6 192 16,-2-11-16-16,-1-4 0 0,4-3 416 0,2-8 96 16,0-4 16-16,4-6 0 0,1-6-160 0,3-7-32 15,3-3 0-15,3-8 0 0,1-3-352 0,2-5-160 0,2-4 128 16,3-6-128-16,0-3 128 0,4-3-128 15,4-8 0-15,6-2 128 0,7-8-272 0,4-2-64 0,9-3-16 16,3 0 0 0,5-3-224-16,5 1-32 0,6 2-16 0,5 3 0 0,0 6 224 0,4 2 32 0,3 6 16 15,5 2 0-15,5 2 32 0,1 6 0 0,-1 3 0 0,-3 0 0 32,2 5-2048-32,-1-1-416 0,18-4-80 0,-14-3-16 0</inkml:trace>
  <inkml:trace contextRef="#ctx0" brushRef="#br0" timeOffset="10539.07">13693 6112 17503 0,'0'0'1552'0,"0"0"-1232"16,0 0-320-16,0 0 0 0,11-3 2720 0,2 3 480 0,3 3 112 0,6 1 16 15,3-2-2464-15,7 1-480 0,6-2-112 0,7-1-16 16,3-2-64-16,8-2 0 0,5-4-16 0,5 3 0 31,0-5-544-31,0 2-96 0,-5-3-32 0,0-1-12816 0</inkml:trace>
  <inkml:trace contextRef="#ctx0" brushRef="#br0" timeOffset="10740.3">13933 6577 19343 0,'0'0'848'0,"0"0"192"0,0 0-832 0,0 0-208 0,13 3 0 0,6-1 0 0,6 2 3632 0,6-3 672 16,8 1 144-16,8-4 32 0,5-1-3648 0,1-4-704 16,2 2-128-16,2-1 0 15,3-4-1088-15,1 2-128 0,3-3-16 0,-1 0-13184 16</inkml:trace>
  <inkml:trace contextRef="#ctx0" brushRef="#br0" timeOffset="11475.57">16888 4800 29487 0,'-5'-24'1296'0,"4"10"288"0,1 0-1264 0,0 5-320 0,1 0 0 0,-1 9 0 15,0-181 256-15,0 362 0 0,0-181 0 0,0 0 0 16,9 5-256-16,-3 6 0 0,-2-3 0 0,1 8-144 16,-4 4 144-16,-2 7 0 0,-1 6 128 0,-1 4-128 0,-1 3 256 0,-1 9 0 15,-1 3-16-15,0 2 0 0,-2 4-112 16,-1 3-128-16,0 2 176 0,1 2-176 0,0-5 0 0,0-7 0 15,2-5-192-15,-1-2 48 16,2 0-352-16,0-7-64 0,-1-2-16 0,-1-2 0 16,0-1-1312-16,-1-4-272 0</inkml:trace>
  <inkml:trace contextRef="#ctx0" brushRef="#br0" timeOffset="11710.05">16244 6149 16575 0,'0'0'1472'0,"2"-8"-1168"0,-2 8-304 0,15-4 0 16,7 2 3200-16,5 1 592 0,5 1 112 0,4-4 32 16,4 2-3152-16,6 1-624 0,3-3-160 0,6 3 0 15,7-1 128-15,5-2 0 0,3-1 0 0,0-2 0 16,-2 1-128-16,-1-2 0 0,-2 3-192 15,1 1 192 1,1-1-512-16,1 0 0 0,-2 1 16 0,-8 1 0 16,-6-2-1712-16,-6 2-352 0</inkml:trace>
  <inkml:trace contextRef="#ctx0" brushRef="#br0" timeOffset="12060.51">16779 6623 36735 0,'-8'-6'1632'0,"8"6"336"0,0 0-1584 0,0 0-384 0,3 11 0 0,-2 7 0 0,-1 2-240 0,-3 3-128 16,-2 1-16-16,-3 8-16 0,-5 1 400 0,-4 5-128 15,-2 5 128-15,-1 6 0 0,-3-1-176 0,0 2 176 16,-1 0-208-16,-1 4 80 0,-2 2-128 0,1 0-32 16,0-3 0-16,3 0 0 0,1-1 32 0,4-3 0 0,4-2 0 15,3-8 0-15,2-4 256 0,4-4 0 0,2-3-128 0,5 0 128 16,2-6 0-16,3-3 0 0,3-1 0 16,4 0 0-16,4-2 144 0,2-3-144 0,2-3 128 0,2-2-128 15,4-5 0-15,3-1 0 0,0-5 0 0,4-2-176 31,2 0-208-31,2-1-32 0,2-6-16 0,-2 2-9040 0,-3-3-1792 0</inkml:trace>
  <inkml:trace contextRef="#ctx0" brushRef="#br0" timeOffset="12293.58">16038 7342 20271 0,'0'0'1792'0,"12"-7"-1424"0,2-6-368 0,14 5 0 15,16-2 4736-15,10 6 864 0,10 1 176 0,6-1 48 0,2 1-4816 0,7 1-1008 16,4-1 0-16,9 2-256 0,8-2 256 0,1 1 0 16,1-2 128-16,3 3-128 15,5-1-768-15,-5 2-240 0,-3 0-48 16,-8 2-10400-16,-6-4-2064 0</inkml:trace>
  <inkml:trace contextRef="#ctx0" brushRef="#br0" timeOffset="13596.16">3138 10971 11055 0,'-11'-14'480'0,"2"7"112"0,-2-1-464 0,0-2-128 0,3 4 0 0,1-2 0 15,2 3 2304-15,0 0 448 0,1-3 96 0,-1 3 16 16,1 1-2032-16,-1-2-384 0,5 6-96 0,0 0-16 16,-4-5 80-16,4 5 16 0,0 0 0 0,-5-4 0 15,5 4-160-15,0 0-16 0,-5-4-16 0,5 4 0 16,0 0-240-16,0 0 0 0,0 0 128 0,-2 10-128 16,-1 6 0-16,1 4 0 0,-1 5 0 0,2 3 0 15,-3 7 0-15,-1 3 0 0,-3 5 0 0,2 0 0 16,-2 7 368-16,-1 3-32 0,-1 3 0 0,0 5 0 15,-1 4-208-15,-2 1-128 0,-1-4 128 0,-1-1-128 0,-1-6 160 16,1-8-32-16,1-4-128 0,3-6 192 0,1-8 176 0,-1-2 16 16,3-11 16-16,2-4 0 0,3-3-16 15,3-9-16-15,-8 5 0 0,-1-5 0 0,1-4 16 0,0-4 0 16,1-6 0-16,0-5 0 0,2-7-192 0,1-2-48 16,0-4 0-16,4-5 0 0,2-6-144 0,2-3 0 15,3-5 0-15,1-3 0 0,4-1-160 0,1-1 160 16,1-6 0-16,2 2-144 0,2 2 144 0,2-2 0 15,1 1 0-15,3 2 0 0,2 0 0 0,4 5 0 16,3 1 0-16,0 9 0 0,1 1 0 0,-1 8-128 16,0 5 128-16,-1 7 0 0,-1 4 0 0,-1 6 128 15,-3 7 0-15,2 5 0 0,0 4-128 0,-1 7 0 16,0 6 0-16,-2 2 0 0,-4 4 0 0,-4 4 0 16,-4-3 0-16,-2 5-128 0,-3 1 128 0,-6 1-208 0,-4 1 80 0,-4 3 128 15,-4-3-128-15,-4-1 128 0,-3-1 0 0,-3-3 0 16,-3 0 0-16,1-3 128 0,-4 0 0 0,1-3 0 15,1-2 128-15,3-4 0 0,0-2 16 0,2-5 0 16,0 0-272-16,0-5 0 0,2-1 0 0,-1-5 0 31,1 0-1504-31,3-7-352 0,3-3-80 0</inkml:trace>
  <inkml:trace contextRef="#ctx0" brushRef="#br0" timeOffset="13933.79">4617 10187 25791 0,'-4'-18'2304'0,"1"9"-1856"0,1-1-448 0,2 10 0 0,-5-7 768 0,5 7 48 16,-4-8 16-16,4 8 0 0,-9-3-384 0,-2 5-64 15,-3 3 0-15,-4 5-16 0,-5 4-208 0,-4 9-32 16,-2 6-128-16,-5 7 192 0,-4 2-192 0,-2 11 0 16,-2 3 0-16,-1 6 0 0,-2 5 128 0,1 2-128 15,0 0 0-15,3-2 0 0,5 3 0 0,6 4 0 16,4 0 0-16,6-5 0 0,2-3 0 0,5-7 0 16,7-2-128-16,4-4 128 0,3-9-432 0,4-4 32 0,4-6 0 15,1-5 0 1,5-5-368-16,4-4-80 0,3 0-16 0,5-7 0 15,3-2-320-15,4-4-64 0,3-6-16 0</inkml:trace>
  <inkml:trace contextRef="#ctx0" brushRef="#br0" timeOffset="14225.55">4996 10355 27583 0,'-22'18'1216'0,"8"1"256"0,-4 7-1168 0,3 11-304 0,-2 9 0 0,-2 5 0 0,-1 2 0 0,0 4-256 16,-1 6 64-16,0-1 0 0,-2-4 192 0,0 3 0 15,0-1 0-15,3-5 0 0,1-3 0 0,2-6 0 16,3-4 0-16,0-4 0 0,4-3 0 0,2-3-144 15,6-6 16-15,2-2 0 16,2-3-400-16,3-2-80 0,4-3-16 0,1-5 0 16,1 1-800-16,1-6-176 0,2-2-16 0,2-4-16 15</inkml:trace>
  <inkml:trace contextRef="#ctx0" brushRef="#br0" timeOffset="14436.29">4290 10937 35007 0,'0'0'3120'0,"0"0"-2496"0,13-9-496 0,7 3-128 16,8 4 0-16,5 1 0 0,4-1 0 0,4 0 0 15,3 1 0-15,8 2 0 0,5 2 0 0,1-4 0 31,-1-2-384-31,-2 2-64 0,-3-2 0 0,-2 2-9632 0,-1 0-1936 0</inkml:trace>
  <inkml:trace contextRef="#ctx0" brushRef="#br0" timeOffset="14776.58">5452 9907 24879 0,'2'-15'1088'0,"-2"15"256"0,5-9-1088 0,6 5-256 15,4 6 0-15,7 7 0 0,7 2 2112 0,5 8 352 0,4 7 80 16,4 0 16-16,1 7-2048 0,2 4-384 0,-3 5-128 0,-4 3 0 15,-2 5 0-15,-3 6 0 0,-3 4 0 0,-4 5 0 16,-6 5 0-16,-7 1 0 0,-6 1 0 0,-4 0 0 16,-6 1-208-16,-6 1 16 0,-5-2 0 0,-6-2 0 15,-4-2 192-15,-7 0 0 0,-3-5 0 0,-8 0 0 16,-6-4 0-16,-3-2 0 0,-4-4-128 0,2-1 128 31,-1-2-384-31,2-3-16 0,5-5-16 0,3-5-9184 0,3-5-1824 0</inkml:trace>
  <inkml:trace contextRef="#ctx0" brushRef="#br0" timeOffset="15207.44">6996 10539 32255 0,'0'0'2864'0,"9"-4"-2288"0,4 4-576 0,7 3 0 16,6 1 384-16,2 6-16 0,2-3-16 0,6 5 0 15,3-3-352-15,3 1-208 0,0-2 16 0,-1 2 16 32,-4-3-1984-32,-4 5-400 0</inkml:trace>
  <inkml:trace contextRef="#ctx0" brushRef="#br0" timeOffset="15391.59">6816 11016 34095 0,'0'0'1504'15,"4"-10"320"-15,8 4-1456 0,7-1-368 0,8-1 0 0,4 2 0 0,3 1-208 0,3 0-112 16,2-2-32-16,3 0 0 16,1 0-64-16,6 2-16 0,1-5 0 0,3-1-9040 15,-1 1-1792-15</inkml:trace>
  <inkml:trace contextRef="#ctx0" brushRef="#br0" timeOffset="15724.95">8436 10568 35007 0,'0'0'1552'0,"0"0"320"0,7-10-1488 15,4 5-384-15,6 3 0 0,3-2 0 0,3 4 0 0,4 2 0 16,3 1 0-16,3-1 0 0,4 0 0 0,5 0 0 15,3 7 0-15,2-4 0 0,0-4-256 0,2 1-64 16,-1-2 0-16,0-2-16 16,-5 1-1632-16,-1-3-320 0,-2-2-64 0,1 0-16 0</inkml:trace>
  <inkml:trace contextRef="#ctx0" brushRef="#br0" timeOffset="16027.27">10559 9518 30399 0,'0'0'2704'0,"0"0"-2160"0,0 0-544 0,0 18 0 15,2 6 608-15,0 7 16 0,-1 4 0 0,-2 7 0 16,-3 7-624-16,-2 3 0 0,-3 2 0 0,-4 6 0 16,-2 8 0-16,-3 4 144 0,-3 2-16 0,-5 2-128 15,-4 2 0-15,-1-2 0 0,2 4 0 0,1-6 0 16,3-11 0-16,0-3-272 0,4-7 16 0,3-4 16 16,3-7-448-16,2-4-80 0,4-3-32 0,0-3-8208 15,5-4-1632-15</inkml:trace>
  <inkml:trace contextRef="#ctx0" brushRef="#br0" timeOffset="16310.16">9732 11095 34095 0,'0'0'3024'0,"9"-6"-2416"0,3-1-480 0,12 3-128 16,11 4 544-16,12-1 96 0,10-3 0 0,4-1 16 15,1-5-512-15,4 3-144 0,3-3 0 0,5 3 0 16,3-2 128-16,2 2-128 0,-1-3 160 0,-2 2-160 16,-7 1 0-16,-2 1-192 0,-3 2 16 0,0-1 0 31,2-2-256-31,-3 2-48 0,-5 3-16 0,-4-5 0 15,-5 1-1664-15,-7 3-336 0,-4 0-64 0</inkml:trace>
  <inkml:trace contextRef="#ctx0" brushRef="#br0" timeOffset="16662">10587 11632 38703 0,'0'0'3440'0,"-9"4"-2752"16,0 0-560-16,3 3-128 0,2 9 400 0,0 3 48 15,1 6 16-15,-4 6 0 16,-3 2-720-16,-1 5-128 0,-3 4-48 0,-3 5 0 0,-3 5 112 0,-2 3 0 15,1 1 16-15,-2-3 0 16,-1-1-272-16,2-1-48 0,4-5-16 0,2-2 0 0,2 1 288 0,3-2 48 16,3-6 16-16,4-2 0 0,-1 0 288 0,3-4-128 0,4 0 128 15,3-2 0-15,0-9-304 0,4 0 48 0,1-3 16 0,4-1 0 32,4-5-160-32,1-5-48 0,2-1 0 0,5-5 0 15,2-3-336-15,4-4-80 0,-2-4-16 0,2-6-8000 0,-3-4-1600 0</inkml:trace>
  <inkml:trace contextRef="#ctx0" brushRef="#br0" timeOffset="16863.43">9995 12183 32255 0,'-13'-2'2864'0,"2"2"-2288"0,2-1-576 0,9 1 0 0,0 0 1760 0,0 0 240 16,13 4 48-16,6 1 16 0,5 3-1584 0,8-3-320 15,4 0-160-15,11 1 160 0,8-2 160 0,9-3 48 16,6-1 0-16,7-2 0 0,7-9-368 0,1 0 0 16,2-4 0-16,4-3-128 15,7-4-1488-15,-3-6-304 0,1-3-48 16,-6-2-14288-16</inkml:trace>
  <inkml:trace contextRef="#ctx0" brushRef="#br0" timeOffset="19145.98">4002 14324 18431 0,'0'0'1632'0,"0"0"-1312"0,0 0-320 0,0 0 0 16,-3-9 1024-16,3 9 128 0,0 0 16 0,-1-7 16 16,1-1-704-16,0 2-144 0,-2-1-16 0,2-1-16 15,-3 0 272-15,0-3 64 0,1 0 16 0,-2-3 0 16,-4-2-336-16,-1-1-64 0,-1 3 0 0,-3-2-16 15,-2-3 16-15,-1 0 0 0,-2-2 0 0,-4 5 0 16,-3-1-256-16,-2 2 0 0,-4-1 128 0,-2 5-128 0,-5 1 0 16,-2 8-160-16,-4 4 32 0,4 2 0 0,3 5 128 15,3 7 0-15,4 5-144 0,5 5 144 0,1 5 0 0,3 5 208 16,0 7-16-16,4 3-16 0,2 4-176 0,-2 4 0 16,2-1 0-16,4 3 0 0,2 1-192 0,3-3-64 15,3-6 0-15,3-9-16 0,3-7-48 0,2-8 0 16,2-5 0-16,5-3 0 0,-1-6 320 0,2-8-128 15,2-2 128-15,3-2 0 0,2-6 288 0,3-2 160 16,1-7 48-16,3-3 0 0,3-4 96 0,5-1 32 16,3-5 0-16,1-1 0 0,-2-4-288 0,-1 1-48 15,-2 0-16-15,-1 1 0 0,-1 2-144 0,-2 7-128 16,0 6 192-16,-2 4-192 0,-5 6 0 0,-2 3 0 0,-1 7 0 16,-2 10 0-16,-2 9 0 0,-1 12 0 15,-3 13 0-15,-3 7 0 0,-6 5-160 0,-4 10 160 0,-3 4-160 16,-3 6 160-16,-4 7-128 0,-5 5 128 0,-4 2 0 0,-4-2-144 15,-4-4 144-15,-3-6 0 0,-4-3 0 0,0-5 0 16,-3-3 736-16,-3-7 80 0,-6-4 16 0,-1-4 0 16,-3-8 32-16,1-6 16 0,1-4 0 0,0-6 0 15,-2-8-560-15,4-3-96 0,0-5-32 0,-1-8 0 16,-2-6-192-16,5-3 0 0,3-4-192 0,4-7 192 16,5-4-384-16,3-8 16 0,7-5 16 0,7-6 0 15,4-186-32-15,7 360-16 0,7-185 0 0,7-1 0 16,5 2 128-16,8 0 16 0,10 4 16 0,9 1 0 15,7 3 240-15,4 2 0 0,3 3 0 0,3 4 160 16,5 1-160-16,5 2 128 0,7 5-128 0,5 0 128 0,-1 2-128 16,0 2 0-16,-1 1 0 0,2 7 0 0,-3 2 0 15,3 6 0-15,-1 3 0 0,-6 6 0 16,-7 4-496-16,-8 8 32 0,-5 3 0 0,-5 7 0 16,-8 0-2192-16,-5 3-432 0,3 11-96 0,-14-12-16 15</inkml:trace>
  <inkml:trace contextRef="#ctx0" brushRef="#br0" timeOffset="19546.9">5562 13773 23951 0,'0'0'2128'0,"-2"-9"-1696"0,-3 1-432 0,5 8 0 16,-1-7 1312-16,1 7 176 0,0 0 48 0,0 0 0 16,0 0-1392-16,-4-8-144 0,4 8-272 0,-9-3 64 15,-1 2 352-15,-3 4 80 0,-2 3 16 0,-4 3 0 16,-4 4 80-16,0 4 0 0,-4 6 16 0,-2 1 0 15,-3 6 112-15,-1 4 32 0,-4 3 0 0,-3 6 0 16,-5 9-224-16,2 7-64 0,0 4 0 0,3 6 0 16,0 2-64-16,5 4 0 0,3 4-128 0,5 1 192 0,2-4-192 15,4-1 128-15,3-2-128 0,8-7 0 0,3-3 0 16,4-6 0-16,3-1 0 0,3-3 0 0,5-4 0 0,3-7 0 16,3-6-128-16,4-3 128 15,4 1-512-15,5-9 0 16,2-4 0-16,4-6 0 0,4-2-2016 0,6-11-400 0</inkml:trace>
  <inkml:trace contextRef="#ctx0" brushRef="#br0" timeOffset="19865.74">6255 13865 38127 0,'-21'-3'1680'0,"7"3"368"0,-2 0-1648 0,2 3-400 0,2 4 0 0,0 6 0 15,2 6-144-15,-1 7-112 0,-2 7-32 0,-2 9 0 16,-3 8 288-16,-1 6-192 0,-2 5 192 0,0 5-160 16,-2 1-32-16,0 4-16 0,0 2 0 0,3-1 0 15,1 0-128-15,1-3-32 0,3-1 0 0,2-5 0 16,3-2 224-16,2-3 144 0,4-9-192 0,3-3 192 15,2-7 0-15,3-6 0 0,1-3 0 0,4-6 0 16,3-1 0-16,0-4 176 0,4-5 0 0,1-3 0 16,2-6-176-16,3-1 0 0,1-5 0 0,2-4 0 15,2-9-1232 1,2-4-288-16,-1-6-48 0,-1-8-12416 0</inkml:trace>
  <inkml:trace contextRef="#ctx0" brushRef="#br0" timeOffset="20068.82">5606 14787 41519 0,'0'0'1840'0,"9"-6"384"0,8 1-1776 0,13 1-448 0,9-5 0 15,5 3 0-15,4-5-144 0,1 2-112 16,1-5-32-16,4 0 0 0,5 2 96 0,4-6 32 0,7-4 0 0,-1-2 0 31,0-2-2528-31,-5-6-512 0</inkml:trace>
  <inkml:trace contextRef="#ctx0" brushRef="#br0" timeOffset="20436.37">6673 13541 34095 0,'0'0'3024'0,"0"0"-2416"0,0 0-480 0,0 0-128 0,0 0 400 0,0 0 64 15,16 13 16-15,1 4 0 0,3 4-624 0,1 7-128 16,3 8-32-16,0 4 0 0,1 1 304 0,1 9-128 16,-3 4 128-16,-1 5 0 0,-1 8-128 0,-4 3 128 15,-2 4 0-15,-3 0 0 0,-2 4-128 0,-5 4 128 16,-1-2 0-16,-4 1 0 0,-3-8 0 0,1-4 0 16,-6-6 0-16,-1-4 0 0,-4-3 0 0,-1-2 192 15,-1-2 0-15,-1-4 0 0,-2-1-192 0,-4 0 128 16,-3-2-128-16,-3-1 0 15,-4-6-368-15,0-3-160 0,2-6-48 0,2-1-9504 0,1-4-1904 16</inkml:trace>
  <inkml:trace contextRef="#ctx0" brushRef="#br0" timeOffset="20833.04">8117 14637 32255 0,'0'0'2864'0,"0"0"-2288"15,0 0-576-15,13-3 0 0,6 0 1120 0,5 1 112 16,6 0 32-16,8-3 0 0,6 0-960 0,8 0-304 16,3-4 160-16,3 5-160 0,1 3 192 0,1-2-32 15,-1 1-16-15,4-5 0 16,3 1-1152-16,1-1-224 0,-1-1-48 0,-6 0-14128 0</inkml:trace>
  <inkml:trace contextRef="#ctx0" brushRef="#br0" timeOffset="20983.93">8187 15336 41631 0,'0'0'1856'0,"0"0"368"0,0 0-1776 0,22 5-448 0,8-1 0 0,10-3 0 16,8 1 0-16,4-4 0 0,3-2 0 0,7-4 0 16,6-1-176-16,5-4 176 0,7 0-128 0,6-3 128 15,4-5-2640 1,-3-3-448-16</inkml:trace>
  <inkml:trace contextRef="#ctx0" brushRef="#br0" timeOffset="22819.65">10585 14369 911 0,'0'0'0'0,"0"-10"0"0,0-3 0 0,1 2 0 15,0 0 0-15,-1-1 0 0,0 0 4272 0,3 3 768 16,1-2 144-16,-3 1 48 0,3-3-3520 0,-2 2-704 16,1-2-144-16,-2 0-32 0,-1-1-128 0,0 1-16 15,0 1-16-15,0-2 0 0,0 4-128 0,1 2-32 16,1-3 0-16,-1 3 0 0,-1 8-208 0,0 0-48 15,0 0-16-15,0 0 0 0,0 0 80 0,0 0 0 16,0 0 16-16,0 0 0 0,5 14-336 0,-1 2 0 16,-3 5 0-16,0 2 0 0,2 5 0 0,-1 2 0 15,2 7 0-15,-4 5 128 0,0-3 0 0,0 6 0 0,0 1 0 16,-2 1 0-16,-1-2 256 0,1 4 64 0,0-7 16 0,0 3 0 16,-2-1-144-16,1-1-16 0,-2-5-16 0,3-1 0 15,-2-3-144-15,1-2-16 0,1-3-128 0,1-1 192 16,1-5-192-16,-3-3 0 0,6-2 0 0,-2-3 0 31,1-3-1856-31,-2-12-320 0,7 7-64 0</inkml:trace>
  <inkml:trace contextRef="#ctx0" brushRef="#br0" timeOffset="23131.12">10211 15205 1839 0,'-18'0'0'15,"4"1"160"-15,-5 1-160 0,1 0 0 0,2 1 0 0,3-1 0 0,2-2 6160 0,11 0 1200 16,0 0 256-16,0 0 32 0,-9 2-5744 0,9-2-1152 16,0 0-240-16,0 0-32 0,0 0-160 0,0 0-16 15,18-2-16-15,1-1 0 0,3-1-48 0,5 1-16 16,4 1 0-16,3-2 0 0,4-6 0 0,5 3 0 15,4-4 0-15,4 3 0 0,1-3-80 0,-1-1-16 16,-1 0 0-16,-3-1 0 0,0 5-128 0,0-3 0 16,2 5 0-16,-2-2 128 0,-1 4-128 0,1 2-144 15,0 0 144-15,-4 4-208 16,-3 0-1440-16,-5 2-272 0,-3 5-64 0,-4 1-11104 0</inkml:trace>
  <inkml:trace contextRef="#ctx0" brushRef="#br0" timeOffset="23584.75">10114 16030 21535 0,'0'0'960'0,"4"-8"192"0,0-3-928 0,0 2-224 0,1-1 0 0,1 1 0 0,1 0 384 0,0 3 16 16,1-3 16-16,-1 3 0 0,-7 6 160 0,8-9 48 16,-8 9 0-16,0 0 0 0,6-5-304 0,-6 5-48 15,0 0-16-15,0 0 0 0,0 0 0 0,-1 12 0 16,-1 2 0-16,-3 2 0 0,-4 4 16 0,0 3 0 15,-3 2 0-15,0 6 0 0,-1 4 48 0,0 5 0 16,-1 4 0-16,1-2 0 0,-1 1-176 0,2 2-16 16,0-2-128-16,2 3 192 0,3-4 0 0,-1 1 0 0,4-4 0 15,3-2 0-15,1-1 240 0,4-6 32 0,2-4 16 16,2-2 0-16,2-1-64 0,1-3-16 0,2-1 0 0,1-2 0 16,1-2-224-16,3-1-48 0,2 2-128 0,1 1 192 15,0-3-192-15,5 0 0 0,-1-3 0 16,2 2 0-16,-1-1 0 0,2-5 0 0,2 1 0 15,-1-3 0 1,0-1-480-16,2-4-96 0,0-4 0 0,0-2-9104 0,1-6-1824 0</inkml:trace>
  <inkml:trace contextRef="#ctx0" brushRef="#br0" timeOffset="23799.03">9818 16348 37775 0,'0'0'3360'0,"0"0"-2688"0,0 0-544 0,13-4-128 0,8-1 1072 0,10 4 176 16,7 1 32-16,4 0 16 0,4 0-1104 0,5-2-192 16,3 0 0-16,10 2-192 0,2-3 192 0,8 2 0 15,6 0 0-15,0-4-144 16,0-5-1280-16,-2 2-256 0,0-3-48 0,6 0-15200 15</inkml:trace>
  <inkml:trace contextRef="#ctx0" brushRef="#br0" timeOffset="25316.79">12387 8982 16527 0,'0'0'720'0,"-9"-3"176"0,2 0-720 0,7 3-176 16,-9-7 0-16,9 7 0 0,0 0 448 0,0 0 48 15,0 0 16-15,0 0 0 0,0 0-64 0,0 0 0 0,0 0 0 0,0 0 0 16,12-1 64-16,0 0 0 0,2 1 0 0,0 2 0 15,1 1 32-15,3 2 16 0,3-1 0 0,5 0 0 16,2 2-304-16,4 3-64 0,2-2-16 0,2 6 0 16,-1 2-48-16,2 3 0 0,0 0 0 0,1 5 0 15,1 2-128-15,-3-1 128 0,2 6-128 0,-1-2 128 16,-1 2-128-16,-1-2 0 0,-2 1 0 0,-2 3 0 16,-2 0 0-16,-5 1 0 0,-5 5 0 0,-4 0 0 15,-6 2 272-15,-4 2 32 0,-2 0 0 0,-7 1 0 16,-5 3-32-16,-3-1 0 0,-5 5 0 0,-3 3 0 15,-3 3-144-15,-4 1-128 0,-2 1 192 0,0 1-192 16,-1 0 176-16,2 3-176 0,0-2 160 0,3 1-160 16,1 2 128-16,4-2-128 0,0 4 0 0,6-1 144 15,1-2-144-15,2 3 0 0,4-2 144 0,2 5-144 0,2-9 0 16,3 6 0-16,3-4 0 0,2 0 128 0,2-3-128 0,4-3 0 16,1 1 0-16,3-1 128 0,3-4-128 0,3 0 0 15,0-3 0-15,3-2 0 0,1 0 0 0,2-6 0 16,3 1 128-16,2-4-128 0,-2-4 192 0,1 0-48 15,-2-1 0-15,-4-6 0 0,-2 1-16 0,-3-5-128 16,-2-2 192-16,0-1-64 0,-1-2 64 0,-4-3 0 16,3-2 0-16,-4-3 0 0,1 3 848 0,-1-4 176 15,-3 3 48-15,-2-4 0 0,-2 2-992 0,0 0-272 0,-5-9 0 16,4 13 128-16,-4 1-128 0,-1-3 128 16,-2 1-128-16,1 2 128 15,-3 2-832-15,2-1-192 0,-2 1-16 0,-1 1-16 0,-3 5 688 0,0 0 240 16,0-1-144-16,-4 5 144 0,-2 0-160 0,-5 1 160 0,-1 4-192 0,-3 0 192 15,-1 5 0-15,-3-2-128 0,0 1 128 0,2 0 0 16,4 2 0-16,2 1 0 0,7 3 176 0,2 1-176 16,4 0 240-16,5 1-64 0,5 3-16 0,5 2 0 15,3 2-160-15,3 3 0 0,3 5 0 0,4 3 128 16,5 8-128-16,-1 1 0 0,2-1 0 0,-1 3 0 16,1 4 0-16,0 7 0 0,-1 3 0 0,4 7 0 15,-2 1 0-15,3-1 192 0,1 6-192 0,0-1 192 16,0 6 112-16,0-5 16 0,-1 1 16 0,0 4 0 15,-3 0 80-15,-1-1 16 0,-3-4 0 0,0-2 0 16,-6-3 48-16,-4-4 16 0,-3-1 0 0,-3-6 0 16,-5-3 128-16,-3-4 16 0,-5-1 16 0,-4 4 0 15,-4-2-80-15,-9 2 0 0,-6 1-16 0,-5-1 0 0,-5 5-160 16,-5 4-16-16,-6 1-16 0,-4 1 0 0,-8 0-176 0,-14 0-48 16,-13 2 0-16,-8-1 0 0,-9 1-144 0,-5-4 0 15,-9-5-160-15,-1-6 160 16,-4-7-640-16,5-8-16 0,3-14-16 15,6-7 0-15,0-12-1248 0,12-16-256 0,10-13-64 0</inkml:trace>
  <inkml:trace contextRef="#ctx0" brushRef="#br0" timeOffset="26066.05">15601 10318 8287 0,'0'0'736'0,"10"-8"-592"0,-3 2-144 0,0-3 0 16,-2 3 2944-16,-5 6 544 0,5-8 112 0,-5 8 32 16,0-9-2096-16,0 9-432 0,-4-5-80 0,4 5 0 15,-10-6-480-15,-3 4-96 0,-1 2 0 0,-4 6-16 16,-1-1-176-16,-2 2-16 0,-3 3-16 0,-3 4 0 15,-4 2-32-15,1 3 0 0,-2 2 0 0,-4 6 0 16,-3 6 112-16,-4 9 16 0,-5 5 0 0,0 3 0 16,1-2-48-16,6 5 0 0,2 3 0 0,8 1 0 15,3 2 32-15,3 2 0 0,8-4 0 0,3-2 0 0,7-2-176 16,5-2-128-16,6-7 192 0,1-2-192 0,5-9 0 16,5-3 0-16,4-4 0 0,4-3 0 0,4-4-160 0,6-1-32 15,5-8-16-15,6-2 0 16,5-7-432-16,0-2-96 0,1-3-16 0,2-7 0 15,1-6-1712-15,2-4-352 0</inkml:trace>
  <inkml:trace contextRef="#ctx0" brushRef="#br0" timeOffset="26392.75">16354 10426 27647 0,'-18'-10'2448'0,"-1"2"-1952"0,-3-2-496 15,2 5 0-15,0 2 1072 0,1 6 112 0,0 2 32 0,0 5 0 16,1-2-1008-16,-1 7-208 0,0 7 0 0,0 7 0 16,-1 4 0-16,1 8 0 0,-1 3 0 0,4 3 0 15,1 3-176-15,3-6 176 0,5 2-208 0,4-4 80 32,3-4-432-32,6-1-80 0,3-4 0 0,8-4-16 15,2-7 176-15,5-8 32 0,3-8 16 0,6-6 0 0,5-6 432 0,3-8 176 0,-1-8-16 0,0-2 0 16,-3-1 288-16,-2-1 48 0,-1-3 16 0,0 0 0 15,-4 1 16-15,-2-5 16 0,-5 1 0 0,-4 3 0 16,-4 1 32-16,-5 4 16 0,-3-1 0 0,-5 3 0 16,-4 0-80-16,-5-1 0 0,-2-1-16 0,-3 5 0 15,-5-1-352-15,-1 2-144 0,-1 2 128 0,-1 5-128 16,-3 0-320 0,3 2-160-16,1 4-32 0,0 1 0 0,-2 3-1392 0,4-1-272 15,0 2-64-15</inkml:trace>
  <inkml:trace contextRef="#ctx0" brushRef="#br0" timeOffset="26769.93">17024 10272 27647 0,'0'0'1216'0,"0"0"256"0,-4 12-1168 0,2 0-304 15,1 9 0-15,1 3 0 0,1 3 960 0,-2 4 144 0,-2 1 32 0,0 2 0 16,-2-1-496-16,0-2-80 15,-2 1-32-15,-2-2 0 0,0-3-208 0,-1-3-32 0,0-4-16 0,1-2 0 16,0-3-272-16,0-6 0 0,0-1 0 0,9-8 0 16,0 0 0-16,0 0 0 0,-8-6 0 0,4-2 0 15,3-6 0-15,4-4 0 0,3-2 0 0,4-2-144 16,2-7 144-16,4 1-128 0,3-2 128 0,3-1-128 16,1 4 128-16,2-1 0 0,2 4 0 0,0 4 0 15,-2 3 0-15,0 3 0 0,2 4 0 0,0 5 0 16,0 3 0-16,1 5 192 0,-1 9-64 0,1 2 0 15,-1 4-128-15,-1 3 0 0,-5 5-128 0,-3 4 128 16,0 3-144-16,-4 3 144 0,-3 2-160 0,-1 0 160 16,-3 1-288-16,-2 1 32 0,-1 1 16 0,-2-5 0 15,-2-5 64-15,0-1 16 0,0 0 0 0,3-5 0 16,-3-3-224-16,0 1-64 16,0-2 0-16,1-2 0 0,-1 0-1920 0,3-3-384 0,-3-16-64 15,0 0-32-15</inkml:trace>
  <inkml:trace contextRef="#ctx0" brushRef="#br0" timeOffset="27033.27">18345 9339 21183 0,'0'0'1888'0,"0"0"-1504"15,0 0-384-15,0 0 0 0,-6 8 2608 0,2 10 448 16,-1 8 80-16,1 9 32 0,0 7-2624 0,-4 8-544 0,-2 4 0 0,-3 6-160 16,1 4 288-16,-2 5 48 0,0 2 16 0,1 4 0 15,0 5-64-15,1 3 0 0,-2 0 0 0,0-6 0 16,-2-1-128-16,2-2-272 0,-2-3 64 0,2-3 16 31,0-6-768-31,1-9-128 0,3-10-48 0,0-7-7856 0,1-7-1568 0</inkml:trace>
  <inkml:trace contextRef="#ctx0" brushRef="#br0" timeOffset="27218.08">17643 10179 35935 0,'4'-15'1600'0,"1"9"320"0,3-4-1536 0,8 6-384 0,10 1 0 0,9 2 0 0,10 1 1120 0,7-1 160 16,6-1 16-16,7 0 16 0,9-1-992 0,6 3-320 15,8 0 160-15,2-1-160 16,3-4-624-16,-3 2-208 0,-4 1-32 0,0 1-10720 16,-3-2-2160-16</inkml:trace>
  <inkml:trace contextRef="#ctx0" brushRef="#br0" timeOffset="27721.55">21116 9851 35295 0,'-9'-20'1568'0,"5"11"320"15,-1 3-1504-15,5 6-384 0,0 0 0 0,0 0 0 0,0 0 0 0,0 0-128 16,-4 14 0-16,0 9 0 0,-1 3 128 0,-1 11 0 16,-5 10 0-16,0 0-128 0,-3 5 128 0,-1 2 0 15,-3 3 0-15,1-2 0 0,-1-4 0 0,-1 2-128 16,0 4 0-16,0-1 0 15,0-1-928-15,2-8-176 0,1-5-48 0,3-13-8128 16,1-6-1648-16</inkml:trace>
  <inkml:trace contextRef="#ctx0" brushRef="#br0" timeOffset="27883.43">20899 9524 40543 0,'-16'-26'1792'0,"9"11"384"0,-1 3-1744 0,3 6-432 0,5 6 0 0,0 0 0 15,0 0 0-15,13 11 128 0,2 1-128 0,3 1 0 32,1 2-1184-32,6-4-320 0,7-1-64 0,2 2-9520 0,6-4-1904 0</inkml:trace>
  <inkml:trace contextRef="#ctx0" brushRef="#br0" timeOffset="28218.48">23152 9212 26719 0,'-4'-37'2368'0,"1"11"-1888"16,-5-2-480-16,-1-3 0 0,0 3 2624 0,0 3 448 15,2 2 64-15,-3-3 32 0,-4 2-2720 0,-4 1-448 16,-5 2-256-16,-3 6 16 0,-3 1 240 0,-6 3-144 0,-6 6 144 0,-2 5-128 16,-4 7-80-16,0 5-16 0,1 6 0 0,-5 6 0 15,-5 7 64-15,0 6 16 0,0 7 0 16,3 4 0-16,2 8 144 0,4 7-128 0,4 4 128 0,3 8-128 16,4 6-64-16,4 7-16 0,4 2 0 0,4-1 0 15,1-2-128-15,7-5-32 0,6-5 0 0,8-9 0 16,4-12 368-16,6-2-144 0,2-5 144 0,3-3 0 15,1-3 0-15,2-5-128 0,2-3 128 0,1-4 0 32,0-5-1424-32,0-2-240 0,-1 0-32 0,-3-6-11360 0</inkml:trace>
  <inkml:trace contextRef="#ctx0" brushRef="#br0" timeOffset="28388.15">21801 10125 28559 0,'-1'-12'2544'0,"2"6"-2032"0,5-3-512 0,10 6 0 0,8 2 2656 0,10 1 432 16,9 3 96-16,9-2 16 0,8-1-2592 0,6-3-608 15,5-2 0-15,8 3 0 0,8-2 0 0,4-4 0 16,7 2 0-16,-3-5-160 16,-2-2-2192-16,0 1-432 0</inkml:trace>
  <inkml:trace contextRef="#ctx0" brushRef="#br0" timeOffset="28835.51">25570 8971 29487 0,'-13'-12'2624'0,"-2"1"-2112"0,0 6-512 0,1 3 0 15,0 6 688-15,-1 6 16 0,2 7 16 0,-4 8 0 0,-3 5-464 0,-2 9-80 16,-1 5-32-16,-2 9 0 0,-3 6 144 0,-1 10 32 16,-7 7 0-16,-2 3 0 0,3 0-80 0,-2 3-16 15,2 5 0-15,5-5 0 0,4 1-224 0,5-3 0 16,3 0 0-16,8-9 0 0,2-8 0 0,7-4 128 16,5-5-128-16,3-7 0 0,5-4 192 0,3-5-48 15,4 0-16-15,4-3 0 0,2-4-128 0,6-5 0 16,1-3 0-16,1-5 0 15,0-8-480-15,0-4-32 0,0-1 0 0,0-6 0 16,0-5-2432-16,-1-5-512 0,11-13-80 0,-6-4-32 0</inkml:trace>
  <inkml:trace contextRef="#ctx0" brushRef="#br0" timeOffset="29035.65">24603 9733 45151 0,'-3'-34'2000'0,"6"15"416"0,2 2-1936 0,10 5-480 0,9 4 0 0,10 2 0 15,10 1-208-15,9 2-144 0,8-1-32 0,15 4 0 16,15 0 224-16,8 0 160 0,6 0-208 0,10 0 80 31,4 0-960-31,4 0-176 0,1 0-32 0,-4-1-16 0,-3 0-2192 0,-2-1-432 0,39-8-96 16,-37 4-9088-16</inkml:trace>
  <inkml:trace contextRef="#ctx0" brushRef="#br0" timeOffset="29352.04">26589 9849 35935 0,'0'0'1600'0,"11"-8"320"0,1 2-1536 0,11 0-384 0,10 4 0 0,12 2 0 16,8 3-144-16,6 1-112 0,0-2 0 0,9-1-16 15,0 2 272-15,9-2 144 0,3 1-16 0,0-1 0 16,0 0-416-16,-3-1-96 0,0 0 0 0,-5 1-16 31,-1 2-624-31,-5 1-112 0,-6 0-16 0,-5-2-8224 0,-7 2-1632 0</inkml:trace>
  <inkml:trace contextRef="#ctx0" brushRef="#br0" timeOffset="29588.85">26213 10359 37775 0,'-1'-13'1664'0,"1"13"368"0,9-9-1632 0,10 1-400 0,11 5 0 0,11 1 0 0,10 1 720 0,6 0 64 15,10-3 16-15,12-1 0 0,10 0-672 0,7 1-128 16,3-1 0-16,6-4 0 15,5 0-400-15,0-2-48 0,2 2 0 0,-4-1 0 16,-4-1-1712-16,-2 3-336 0,-3-3-80 0,-9 5-7408 16,-8-5-1472-16</inkml:trace>
  <inkml:trace contextRef="#ctx0" brushRef="#br0" timeOffset="29922.12">27431 8976 34095 0,'-9'-24'1504'0,"5"13"320"0,0 1-1456 0,4 10-368 0,0 0 0 0,-2 21 0 0,-1 10 720 0,1 9 80 16,-3 8 16-16,-3 8 0 0,-2 13-816 0,-3 3 0 16,-3 3 0-16,-2 9 0 0,-1 4 0 0,-4 3 160 15,-4 2 0-15,-3 6 0 0,-5 3 0 0,0 5 0 16,-5-1 0-16,0 0 0 0,-4-2-32 0,5-4-128 16,0-6 192-16,1-7-64 0,1-8-128 0,1-7-192 15,2-6 32-15,4-7 16 16,5-3-448-16,3-8-96 0,3-7-16 0,4-6-15376 0</inkml:trace>
  <inkml:trace contextRef="#ctx0" brushRef="#br0" timeOffset="30504.87">29699 9573 12895 0,'-2'-23'576'0,"1"9"112"0,-2-1-560 0,1 1-128 0,-1-1 0 0,0 1 0 0,0 1 2432 0,-1 0 464 15,0 2 96-15,-1-1 16 0,0 4-2032 0,-1 0-400 16,0 2-64-16,-1-1-32 0,-2 2-32 0,2 3-16 16,-5 2 0-16,-2 2 0 0,-2 4-176 0,-5 6-48 15,-2 4 0-15,-8 7 0 0,-9 8-48 0,-4 4-16 16,-7 9 0-16,0 5 0 0,2 6 160 0,0 7 16 15,2 3 16-15,1 7 0 0,2 7-176 0,2 1-32 16,3 2-128-16,3-6 192 0,7-4-192 0,7 0 0 16,7-1 0-16,10-4 0 0,9-10 0 0,10-3 128 15,9-2-128-15,6-3 144 0,6-4 112 0,10-4 32 16,6-6 0-16,8-6 0 0,8-6-32 0,6-6-16 0,5-6 0 16,2-7 0-16,-4-7-64 0,4-3-16 0,4-7 0 15,4-6 0-15,3-7 224 0,-2-4 64 0,-5-5 0 0,-2-7 0 16,-4-3 368-16,0-5 80 0,-2-6 0 0,-7-4 16 15,-4-4 128-15,-11 0 32 16,-7-4 0-16,-9-4 0 0,-7-6-336 0,-9 2-64 0,-11 3-16 0,-6 7 0 16,-11 5-400-16,-8 3-64 0,-12-1-32 0,-11 7 0 15,-11 7-160-15,-15 0-256 0,-17 4 64 0,-9 10 16 32,-7 5-1664-32,-7 10-336 0,-6 4-64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35:08.00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4566 4899 23951 0,'-12'14'2128'0,"2"10"-1696"0,1 7-432 0,4 12 0 15,1 8 128-15,1 6-128 0,-1 3 128 0,0 6-128 16,-1 7 0-16,-1 2 0 0,-1 5 0 0,-3-3 0 16,0-1 0-16,-2-3 0 0,2-7 0 15,0-9 0-15,-1-7 192 0,1-13-32 0,3-9-16 0,2-13 0 16,1-4 352-16,4-11 64 0,0 0 16 0,0 0 0 16,-5-18 208-16,1-6 48 0,4-7 16 0,0-8 0 15,3-8-560-15,1-3-112 0,5-5-32 0,0-5 0 16,2-3-144-16,2-2 0 0,2-5 0 0,1-1 0 15,2-4 0-15,5-2 0 0,3 1 0 0,5 5 0 16,6 9-128-16,3 3 128 0,0 8 0 0,1 4 0 16,-5 9 0-16,-1 5 0 0,1 10 128 0,-2 7-128 0,-1 3 352 15,-2 10-16-15,-5 2 0 0,0 9 0 0,-2 8-80 16,-4 6-32-16,-2 6 0 0,-7 4 0 0,-5 2-224 0,-8 7 0 16,-7 2 0-16,-6 5 0 0,-7 4 0 0,-5-2 0 15,-9-9 0-15,0-2 0 0,-3-3 0 0,-3-1-192 16,0-2 192-16,-5-1-160 15,-5-7-368-15,1-3-80 0,-1-4-16 16,1-4-12992-16</inkml:trace>
  <inkml:trace contextRef="#ctx0" brushRef="#br0" timeOffset="253.64">6221 3923 27871 0,'6'-16'1232'0,"-6"16"256"0,5-11-1184 0,-5 11-304 0,0 0 0 0,0 0 0 15,0 0 176-15,0 0-32 0,-6 16 0 0,-7 8 0 16,-5 4-144-16,-7 10 128 0,-5 9-128 0,-4 8 128 16,-4 6-128-16,-1 6 0 0,-2 6 144 0,1 7-144 15,1 1 0-15,0 5 0 0,1 5 0 0,5-2 0 16,4-3 0-16,6-5-320 0,2-7 64 0,6-8 16 31,9-7-672-31,5-14-144 0,4-6-32 0,8-11-6528 0,4-8-1328 0</inkml:trace>
  <inkml:trace contextRef="#ctx0" brushRef="#br0" timeOffset="511.96">7075 3909 29487 0,'-22'0'2624'0,"10"5"-2112"0,-2 5-512 0,-1 12 0 0,-1 9 0 0,2 7 0 16,2 11 0-16,0 5 0 0,-3 3 0 0,-2 4 0 16,2 1 0-16,-3 3 0 0,-2-1 0 0,1 4 0 15,0 2 0-15,2 1 0 0,5-1 0 0,3-5 0 0,2-4 0 16,5-8 0-16,2-9 0 0,4-5-352 0,3-3 48 0,6-5 16 31,5-3-608-31,1-6-128 0,0-3-32 0,0-6-10528 0</inkml:trace>
  <inkml:trace contextRef="#ctx0" brushRef="#br0" timeOffset="696.82">6457 4732 29487 0,'-14'-7'1296'0,"7"3"288"0,7 4-1264 0,0 0-320 0,0 0 0 0,10-2 0 16,8 2 304-16,5 2 0 0,7-2 0 0,12-2 0 15,10-1-48-15,9 0 0 0,8-3 0 0,-1-4 0 16,-1 1-128-16,-1-5-128 0,-2 0 192 0,3-1-192 0,0-3-208 16,0-1-160-16,2 1-16 0,-6-2-13376 15</inkml:trace>
  <inkml:trace contextRef="#ctx0" brushRef="#br0" timeOffset="1034.29">7773 3473 28623 0,'0'0'1264'0,"0"0"272"0,0 0-1232 0,0 0-304 0,18 10 0 0,6 9 0 15,6 8 0-15,3 4-176 0,2 4 32 0,2 7 0 16,1 5 144-16,1 4 0 0,2 8 0 0,0 4 128 16,-2 7 0-16,0 5 0 0,-1 6 0 0,-5 3 0 15,-6 3-128-15,-5-1 0 0,-8-2 0 0,-9 1 0 16,-10-6 0-16,-4-3 144 0,-6-1-144 0,-6-7 0 15,-5-7 192-15,-1-5-192 0,-5-3 192 0,-3-1-192 16,-4-5 256-16,0-2-48 0,-4-7-16 0,0-1 0 16,-4-1-192-16,-3-3 0 0,-1-2-192 0,0-8-13056 15</inkml:trace>
  <inkml:trace contextRef="#ctx0" brushRef="#br0" timeOffset="1406.63">8884 4495 28623 0,'0'0'1264'0,"0"0"272"0,9-5-1232 0,5-1-304 0,6 2 0 0,4 1 0 15,4 2 128-15,5-3-128 0,4-1 144 0,3 0-144 16,-1 3 192-16,2-2-48 0,1-3-16 0,0 4 0 16,-2-1-448-16,-2 1-112 15,-3 1-16-15,-5-3-7984 0,-3 1-1600 0</inkml:trace>
  <inkml:trace contextRef="#ctx0" brushRef="#br0" timeOffset="1581.91">9125 4573 24815 0,'-17'9'1088'0,"10"-4"256"0,1 1-1088 0,1 3-256 0,5 2 0 0,0-11 0 0,0 11 640 0,5 0 64 16,1-3 0-16,3 1 16 0,3-4-224 0,2-2-48 15,1 0-16-15,5-3 0 0,3-1-144 0,5-3-32 16,4-2 0-16,6-6 0 0,5-2-448 0,3-1-112 16,2-3-16-16,2-4-12640 0</inkml:trace>
  <inkml:trace contextRef="#ctx0" brushRef="#br0" timeOffset="1834">10344 4213 24879 0,'-6'-8'2208'0,"6"8"-1760"0,0 0-448 0,0 0 0 16,0 0 896-16,0 0 112 0,0 0 16 0,15 3 0 15,2-2-816-15,1 2-208 0,1-1 0 0,2 1 0 16,5 1 0-16,-1-3 128 0,1-1-128 0,-1-1 0 16,-1-4-400-16,0 1-176 0,-1 1-16 0,1-2-16 15,2-3-688-15,-1 2-144 0,-2-3-32 0</inkml:trace>
  <inkml:trace contextRef="#ctx0" brushRef="#br0" timeOffset="2098.69">11645 3255 19343 0,'-3'-12'1728'0,"2"3"-1392"0,1 9-336 16,0 0 0-16,0 0 1856 0,0 0 288 0,1 18 64 0,-1 4 16 16,-1-1-1728-16,-2 6-352 0,0 7-144 0,-4 6 128 15,-2 2 16-15,-2 3 0 0,-4 8 0 0,-1 0 0 16,0 3-144-16,-1 2 160 0,-2 1-160 0,-1-1 160 16,0-3-160-16,1-2 0 0,-1-1 0 0,3-2 0 31,1-7-1696-31,2-5-224 0,2-6-32 0,2-3-8624 0</inkml:trace>
  <inkml:trace contextRef="#ctx0" brushRef="#br0" timeOffset="2314.12">10831 4368 31327 0,'0'0'2784'0,"13"-2"-2224"0,5-1-560 0,7-1 0 0,10 3 0 0,4 0 0 16,3-3 0-16,5 0 0 0,0-5 256 0,1 3-48 16,3-3-16-16,0 4 0 0,1 2-192 0,4 2 128 15,5-3-128-15,-5-2 0 16,-3-2-544-16,-3-1-208 0,-7 0-32 0,-4 4-8272 16,-2 0-1648-16</inkml:trace>
  <inkml:trace contextRef="#ctx0" brushRef="#br0" timeOffset="2633.81">11188 4871 29775 0,'0'0'1312'0,"0"0"288"0,0 0-1280 0,0 0-320 0,-3 16 0 0,1-1 0 16,-1-2 0-16,-1 8 128 0,-1 3-128 0,0 6 0 16,-1-1 160-16,-1 4-160 0,-1 2 128 0,-2 5-128 15,-1 3 0-15,-1 2 128 0,-2 4-128 0,0 2 0 16,-2-4 0-16,0 0 128 0,2-2-128 0,3-6 0 16,3-1 0-16,5-4 0 0,1-4-192 0,5-4 192 15,1-3-352-15,6-4 48 0,4-2 16 0,1-4 0 16,3-2-96-16,1-5 0 0,1-1-16 0,2-2 0 15,-1-3-288-15,4-3-48 0,-1-2-16 0,1-4-6944 16,1-2-1392-16</inkml:trace>
  <inkml:trace contextRef="#ctx0" brushRef="#br0" timeOffset="2813.67">10727 5349 33167 0,'10'-14'2944'0,"9"0"-2352"0,9 2-464 16,14 3-128-16,12-3 1040 0,8 5 192 0,5-5 48 0,4 5 0 16,3-5-944-16,6 3-176 0,5-3-32 0,4 0-128 15,2 1 0-15,-1-3 0 0,-2-4 0 0,-1-1 0 32,0-4-1648-32,-3-1-432 0,-3 1-96 0</inkml:trace>
  <inkml:trace contextRef="#ctx0" brushRef="#br0" timeOffset="3531.05">14229 4527 22575 0,'4'-14'992'0,"0"4"224"0,-1 0-976 0,1-3-240 16,0 0 0-16,-3 0 0 0,-1 0 640 0,-1-3 96 15,-3 0 16-15,-2 0 0 0,-4 1-208 0,-3-3-32 16,-4-2-16-16,-3 4 0 0,-5 2-304 0,-7 2-48 16,-4 2-16-16,-1 6 0 0,-1 3-128 0,-4 6 0 0,-1 5 0 0,1 8 0 15,-2 6 144-15,-1 8 0 0,-3 6 0 0,1 6 0 16,0 0-16-16,2 5-128 0,3 2 192 0,7-3-64 16,4 5-128-16,7-3 128 0,5-1-128 0,6-10 128 15,7-6-128-15,5-4 0 0,3-10 0 0,5-6 0 16,3-3 192-16,4-7-64 0,2-6 0 0,9-4 0 15,4-7 64-15,4-12 0 0,4-4 0 0,2-6 0 16,2-3-192-16,-3 1-176 0,-3-3 48 0,0 3 0 16,-2-3 128-16,-4 3 0 0,-4 5 0 0,-2 4 0 15,-4 2 0-15,-2 7 0 0,-4 2 0 0,-4 8 0 16,-2 1 0-16,-7 9 0 0,0 0 128 0,0 0-128 16,0 14 0-16,-4 5 0 0,1 1 0 0,-1 9 0 15,-1 3 0-15,-2 3 0 0,1 0 0 0,1-2 0 16,-1 0 0-16,2 0 0 0,1 0 0 0,3-7 0 0,3-5 0 15,2-7 0-15,2-3 0 0,7-5 0 0,2-6 128 16,5-5-128-16,5-3 128 0,4-7-128 0,6-8 0 0,3-2 0 16,3-1 0-16,-1-3-128 0,-6-2-208 0,1 2-48 15,-2-3 0-15,1 1 0 0,-4 4 384 0,-1 2-176 16,-4 5 176-16,-2 7-128 0,-2 5 128 0,-4 4 0 16,-4 3 128-16,-1 5-128 0,-3 1 256 0,-3 9 0 15,-2 1-16-15,1 7 0 0,-4 2-240 0,-1 5 0 16,-1 0 128-16,-1 0-128 0,0 2 0 0,-2 1 0 15,-2-3 0-15,-1 1 0 0,-2 3-208 0,2-6 16 16,0 0 0-16,0-7 0 16,3-2-480-16,-1-1-96 0,1-5 0 0,1-5-16 0</inkml:trace>
  <inkml:trace contextRef="#ctx0" brushRef="#br0" timeOffset="4152.91">15220 4322 21183 0,'-1'-12'1888'0,"4"-1"-1504"0,3 0-384 0,0 6 0 16,0 0 2160-16,-6 7 352 0,0 0 80 0,0 0 16 15,0 0-2144-15,3 12-464 0,-6 3 0 0,-6 3 0 16,-4 1 0-16,-4 2 0 0,-2 6 0 0,-4-2 0 15,-1 5 0-15,1-4 0 0,3 2 0 0,2 0 0 16,0 4 0-16,3 1-160 0,1-2 160 0,4-6-128 0,2-2-176 0,2-4-16 16,5-5-16-16,2-1 0 0,-1-13 112 0,6 7 32 15,-6-7 0-15,14 7 0 0,-1-4 192 0,0-1 0 16,1-4 144-16,0 1-144 0,0-1 128 0,1-3-128 16,2 0 0-16,0 1 0 0,1-4 128 0,0 3-128 15,-2 0 0-15,2-4 144 0,-1 0-144 0,-1-4 0 16,1 2 0-16,-3-4 128 0,0-2-128 0,0-1 0 15,-1-1 0-15,-1 0 0 0,0-2-144 0,-2 0 144 16,-3 1-192-16,0-2 192 0,-2 3 0 0,-1-1 0 16,-2-3 0-16,1 1 0 0,-2 0 0 0,0 3 0 0,-1-2 0 15,2 3 0-15,-2 3 0 0,1 0 0 0,1-3 192 16,0 3-48-16,2 0 0 0,-1 1 0 0,1-2 0 16,0 0 0-16,2-3-144 0,-1-2 0 0,0-3 0 15,1 0 0-15,-1-5 128 0,0 1-128 0,-1-4 0 0,1 3 128 16,-2 0-128-16,1-3 0 0,0-1 0 0,0 0 0 15,0 0 0-15,0 1 0 0,-2 0 0 0,1 2 0 16,-1 3 0-16,4-1 0 0,0-1 0 0,0 1 0 16,3-3-128-16,0 5 128 0,-2-1 0 0,1 7 0 15,-2 2 0-15,-1 8 0 0,-5 10-144 0,0 0 144 16,0 0 0-16,0 0 0 0,0 0 0 0,3 24 0 16,-4 5 0-16,-2 10 0 0,-4 3 0 0,0 11 0 15,-4 2 0-15,2 9 0 0,-4 1 0 0,-1 5 0 16,1 1 128-16,-1 0-128 0,-1 0 0 0,1 0 0 15,1 2 128-15,3-4-128 0,1-7 0 0,4 0 144 0,3-7-144 0,2-3 128 16,2-11-128-16,5-3 128 0,3-5-256 16,3-4-64-16,3-6-16 0,2-2-12928 15</inkml:trace>
  <inkml:trace contextRef="#ctx0" brushRef="#br0" timeOffset="4798.35">17775 4419 23903 0,'5'-17'1056'0,"1"3"224"0,0-3-1024 0,0 0-256 0,2-1 0 0,-3-1 0 0,-4 0 448 0,-1 0 64 16,-1-4 0-16,-5 2 0 0,-5 2-48 0,-5-1 0 15,-6 3 0-15,-1-1 0 0,-3-2-272 0,-1 3-48 16,-5 2-16-16,-2 6 0 0,-3 0-128 0,0 6 128 16,2 2-128-16,-2 9 128 0,0 2 0 0,0 8 0 15,0 2 0-15,2 8 0 0,-1 4-128 0,4 3 128 16,4 5-128-16,5-2 128 0,4-2-128 0,5-1 0 15,4-1 0-15,3-1 0 0,4-6 0 0,3-4 0 16,5-3-192-16,5-7 192 0,4-4-176 0,8-6 176 16,5-3-128-16,7-3 128 0,1-6 0 0,5 0 0 15,-1-5 144-15,2-2-144 0,-2-5 144 0,3 2-144 16,-2 0 0-16,-2 1 144 0,-4 2-144 0,-2 2 0 0,-3 6 0 16,-3 3 0-16,-4 3 0 0,-2 2 128 0,-6 3-128 0,-4 9 128 15,-5 8 192-15,-5 10 48 0,-4 3 0 0,-6 8 0 16,-5 12 0-16,-6 4 0 0,-3 5 0 0,-3 2 0 15,-4 3-176-15,-2 4-48 0,-7 4 0 0,-1 1 0 16,-2 2-144-16,-4-4 0 0,-2-2 0 0,-1-4 0 31,-2-11-448-31,5-13-192 0,6-6-16 0,6-12-16 16,4-7-1856-16,7-13-368 0</inkml:trace>
  <inkml:trace contextRef="#ctx0" brushRef="#br0" timeOffset="5084.99">19147 3419 33167 0,'-4'-11'2944'0,"-2"8"-2352"16,-3 5-464-16,-3 10-128 0,-3 8 368 0,-3 7 48 15,-3 8 16-15,-11 8 0 0,-7 3-432 0,-10 10-144 16,-7 6 0-16,-5 7 0 0,0 2 144 0,-1 5 0 16,-2 8 0-16,-2 3 128 0,2 0-128 0,0 2 0 15,3-2 0-15,6-2 0 16,6 0-256-16,9-9-128 0,7-2-32 0,8-8 0 16,7-9-624-16,8-4-128 0,7-11-32 0,8-8 0 15,7-5-80-15,7-9-32 0,6-6 0 0</inkml:trace>
  <inkml:trace contextRef="#ctx0" brushRef="#br0" timeOffset="5323.41">19850 3595 23039 0,'-18'0'2048'0,"-5"7"-1648"16,-3 10-400-16,-8 10 0 0,-1 16 2560 0,-3 8 448 0,-3 8 64 0,-1 7 32 16,-1 1-2544-16,-3 4-560 0,0 0 0 0,2 4 0 15,-1 3 0-15,5-4 0 0,2-1 0 0,3 1 0 16,3-5-704-16,3-4-64 0,3-9-16 0,4-3 0 16,4-1-1392-16,4-11-288 0,4-6-48 0</inkml:trace>
  <inkml:trace contextRef="#ctx0" brushRef="#br0" timeOffset="5532.71">18753 4494 37023 0,'0'-12'1648'0,"0"12"336"0,13-5-1600 0,12 4-384 0,11 2 0 0,8 2 0 16,6 1 0-16,4-2 0 0,6 3-144 0,5-1 144 15,2-3 0-15,8 1 0 0,5-1 0 0,-1-2 0 16,-1-2-320-16,-3 1 0 0,-3-6 0 0,-2 0 0 31,-4-6-2832-31,0-2-576 0</inkml:trace>
  <inkml:trace contextRef="#ctx0" brushRef="#br0" timeOffset="5865.96">19813 3145 28559 0,'0'0'2544'0,"0"0"-2032"0,15 4-512 0,7 2 0 0,3 8 320 0,8 8-16 16,8 7-16-16,2 3 0 0,3 4-112 0,2 9-32 16,-1 5 0-16,0 6 0 0,0 2 144 0,-1 10 32 15,0 3 0-15,-2 5 0 0,-3 8-80 0,-4 5-16 16,-5 1 0-16,-9 6 0 0,-6 5-48 0,-9 4-16 16,-11 0 0-16,-8-2 0 0,-9 0 16 0,-10-1 0 0,-8-3 0 15,-9-1 0-15,-9-6 32 0,-11-3 16 0,-11-2 0 16,-14-2 0-16,-15-1-224 0,-6-1 0 0,-5-5-192 15</inkml:trace>
  <inkml:trace contextRef="#ctx0" brushRef="#br0" timeOffset="7235.23">21917 4407 11967 0,'-38'0'1072'0,"12"6"-864"0,-2 4-208 0,-1 2 0 16,0 6 1568-16,-3 4 272 0,1 2 48 0,2 8 16 16,0 5-1328-16,2 1-272 0,6 0-48 0,2-1-16 15,1-2 80-15,8 0 0 0,6-2 16 0,6-3 0 16,5-6-144-16,4-3-16 0,2-5-16 0,3-3 0 16,5-7-32-16,2-3 0 0,2-6 0 0,3-3 0 15,4-6 240-15,3-3 32 0,2-4 16 0,1-2 0 16,2-4-96-16,-5-3-32 0,-4 3 0 0,-4-2 0 15,-3 3-288-15,-8 4 0 0,-6-2 0 0,-2 4 0 16,-3 2 224-16,-1 3-16 0,-4 6 0 0,0 7 0 16,-6-7 400-16,6 7 80 0,0 0 16 0,-11 13 0 15,1 3-208-15,1 4-48 0,2 4 0 0,3 4 0 16,3-2-448-16,3 4 0 0,3-1 0 0,3-3 0 0,3 1 0 16,5-3 0-16,3-5 0 0,1 0 0 0,3-3 0 15,4-4 0-15,-2-1 0 0,3-4 0 0,2-4-160 0,4-5-80 16,0-1-16-16,1-5-12512 15</inkml:trace>
  <inkml:trace contextRef="#ctx0" brushRef="#br0" timeOffset="7550.42">23005 4163 28559 0,'-14'14'2544'0,"7"0"-2032"0,1 5-512 0,1 9 0 16,1 8 0-16,0 2-288 0,1 2 32 0,-1 3 16 16,-1 3 240-16,-3-3 0 0,-1 4 192 0,0-4-192 15,-1-1 160-15,0-4-160 0,0-4 128 0,1-4-128 16,1-4 128-16,3-7-128 0,-2-3 0 0,7-16 128 16,0 0-128-16,0 0 192 0,0 0-192 0,7-16 192 15,1-3-16-15,2-6 0 0,1-2 0 0,2-5 0 16,-3-4-176-16,6-3 0 0,-2 3 0 0,1-4 0 15,1-1 0-15,2 3 0 0,0 0 0 0,1 1 0 16,3 0 0-16,0 6 0 0,1 4 0 0,-2 3 0 16,-2 6 0-16,-1 5-144 0,-1 2 144 0,-1 8 0 15,-4 0-528-15,2 5 0 0,-2 2 0 16,-3 7 0-16</inkml:trace>
  <inkml:trace contextRef="#ctx0" brushRef="#br0" timeOffset="8052.12">23755 4524 27647 0,'0'0'2448'0,"0"0"-1952"0,0 0-496 0,0 0 0 31,15 0-384-31,0-3-192 0,3-3-16 0,2-1-16 0,5-6 608 0,1-3 192 0,5-3 0 0,2-4 0 16,2-1-48-16,2 1 0 0,0 1 0 0,-3-5 0 15,-2 2-144-15,-3-2 0 0,-3 3 0 0,-7 4 0 16,-5 3 0-16,-4 6 0 0,-4 2-144 0,-6 9 144 16,-1-10 0-16,-6 5 0 0,-6 2 0 0,-6 3 0 0,-5 3 0 15,-8 8 0-15,-8 3 0 0,-1 6 0 16,-3 1 256-16,1 2-32 0,2 5-16 0,2 0 0 0,5 3 176 15,4 2 48-15,5-3 0 0,3-1 0 0,5 0-224 0,4-4-32 16,5 0-16-16,6-1 0 0,3-4-160 0,5-1 0 16,6-1 0-16,7-1 0 15,2-5-1824-15,6-4-240 0,15-1-48 0,3-7-16 0</inkml:trace>
  <inkml:trace contextRef="#ctx0" brushRef="#br0" timeOffset="8329.79">25593 4143 21183 0,'-12'-5'1888'0,"1"4"-1504"0,-2 1-384 0,1 2 0 15,-4 6 880-15,-3 3 96 0,-4 5 32 0,-2 1 0 16,-2 2-640-16,-2 11-128 0,-2 0-32 0,2 5 0 16,0 0 48-16,1 2 16 0,-2-1 0 0,4 0 0 15,2 0 0-15,2 0 0 0,5-2 0 0,6-1 0 16,6-1-272-16,5 1 160 0,4-5-160 0,5-2 128 16,4-5-528-16,7-3-112 0,3-3-32 0,5-8-7360 15,0 0-1472-15</inkml:trace>
  <inkml:trace contextRef="#ctx0" brushRef="#br0" timeOffset="8656.64">26358 4162 28559 0,'-18'-1'1264'0,"7"3"272"0,-2 3-1232 0,-2 4-304 15,-2 5 0-15,-4 7 0 0,-5 2 0 0,-2 3 0 16,-1 1 0-16,1 1 0 0,0-4 0 0,4 3 0 0,1-3 0 0,4 0 0 16,4 2 128-16,5-6-128 15,2 0 0-15,3-5 0 0,5-15 0 0,0 0 0 0,8 12 0 0,2-8-144 16,4-6 144-16,2-1 0 0,3-6 0 0,3-3 0 16,2 0 0-16,0-6 256 0,2-3-64 0,-5-1-16 15,2 0-32-15,-3 0 0 0,-3 2 0 0,-3 1 0 16,-1 0-144-16,-4 1 128 0,-6 0-128 15,0 2 128-15,-3 0 224 0,-3 3 32 0,-2 1 16 0,-1 4 0 16,-3 5-16-16,0 0-16 0,0 2 0 0,-3 3 0 31,0 3-752-31,-1 3-128 0,1 1-48 0,0 4-8768 0,1-1-1744 0</inkml:trace>
  <inkml:trace contextRef="#ctx0" brushRef="#br0" timeOffset="8993.44">26711 4151 23327 0,'-14'11'1024'0,"6"2"224"0,-1 5-992 0,-2 5-256 0,1 4 0 0,-1 1 0 0,-3 3 400 0,2 1 48 16,0 1 0-16,0-7 0 0,1 1 0 0,1-5 0 16,1-1 0-16,2-5 0 0,1-2-256 0,4-7-32 15,2-7-16-15,0 0 0 0,0 0 64 0,11-9 16 16,3-6 0-16,4-3 0 0,2-3-224 0,3-3 144 15,4-1-144-15,-4-3 128 0,-1-1-256 0,4-1-64 16,-3 4-16-16,1 2 0 0,-4 1 208 0,-1 4 0 16,-2 4 0-16,-2 6 0 0,-1 1 0 0,-3 5 0 0,0 3 0 0,-11 0-144 15,10 8 272-15,-3 5 48 0,-3 5 16 16,0 4 0-16,-4 6-192 0,0 1 192 0,-4 0-192 16,0 3 192-16,-1 2-192 0,-2-1 0 0,2-2 0 0,-2 0 128 15,1 1-128-15,3-1 0 0,2-7 0 0,4-3 0 16,2-3 0-16,2-4-176 0,4-2 16 0,1-8-8176 15,4-3-1648-15</inkml:trace>
  <inkml:trace contextRef="#ctx0" brushRef="#br0" timeOffset="9218.65">27756 3364 26079 0,'0'0'1152'16,"-7"4"256"-16,-2 3-1136 0,-1 9-272 0,-3 4 0 0,0 4 0 0,-2-1 304 0,0 9 0 15,-2 2 0-15,2 4 0 0,1 3-16 0,0 7 0 16,0 0 0-16,0 3 0 0,-1-1-160 0,3 3-128 16,0 2 192-16,0 1-192 0,1 1 192 0,-1 0-192 15,3-3 192-15,3-1-192 16,2 2-1808-16,3-7-480 0</inkml:trace>
  <inkml:trace contextRef="#ctx0" brushRef="#br0" timeOffset="9388.27">27366 4060 28095 0,'0'0'1248'0,"0"0"256"0,10-5-1200 0,3 3-304 0,2 1 0 0,4-2 0 16,4-1 368-16,6 0 16 0,6-2 0 0,5 1 0 15,6-1-96-15,8-2-16 0,4 2 0 0,3-3 0 32,0 2-1296-32,-1-4-272 0</inkml:trace>
  <inkml:trace contextRef="#ctx0" brushRef="#br0" timeOffset="9677.69">28984 4250 27519 0,'-6'15'1216'0,"3"0"256"0,2 3-1168 0,-4 5-304 16,-4 2 0-16,-1 2 0 0,-2 4 0 0,0-3 0 16,-4 0 0-16,2 1 0 0,0-3 128 0,2 2-128 15,-1-3 0-15,3-1 0 16,0-1-432-16,3-4-192 0,4-7-32 0,3-12-10992 0</inkml:trace>
  <inkml:trace contextRef="#ctx0" brushRef="#br0" timeOffset="9860.35">28847 3745 33695 0,'-14'-15'1488'0,"8"11"304"0,6 4-1424 0,0 0-368 0,0 0 0 0,0 0 0 15,0 0 0-15,0 0 0 0,0 0 0 0,0 0 0 16,0 0 0-16,0 0-256 0,0 0 32 0,0 0-9632 15,0 0-1936-15</inkml:trace>
  <inkml:trace contextRef="#ctx0" brushRef="#br0" timeOffset="10175.67">30094 3614 18431 0,'4'-26'816'0,"-2"7"160"0,2-3-784 0,0 0-192 15,0 6 0-15,-2 1 0 0,-3 2 2496 0,-2 3 464 16,-2 0 96-16,-2 4 16 0,-7 3-2352 0,-3 0-464 16,-1 3-80-16,-4 5-32 0,-5 2-144 0,-5 6 0 0,-5 5 0 0,0 4 0 15,-2 6 0-15,2 0 0 0,1 4-128 0,1 6 128 16,-1 7 0-16,2 3 0 0,1 5-144 0,2 3 144 15,3 2 0-15,2 3 0 0,0 7 0 0,1-5 0 16,-1 1 0-16,4 3 0 0,1-2 0 0,3-1 0 31,4-10-672-31,4 0-80 0,3-6-16 0,3-6 0 16,4-3-400-16,2-6-96 0,2-3-16 0,1-9-5920 0,2-2-1184 0</inkml:trace>
  <inkml:trace contextRef="#ctx0" brushRef="#br0" timeOffset="10348.12">29275 4171 27647 0,'0'0'1216'0,"0"0"256"0,0 0-1168 0,0 0-304 0,0 0 0 0,0 0 0 0,9 5 224 0,5 0-16 16,1 0 0-16,4-2 0 0,4-1 240 0,5-2 32 16,4 0 16-16,2-1 0 0,2-1-208 0,5-4-32 15,2 1-16-15,5 2 0 0,1 0-496 0,3 0-112 16,1 0-16-16</inkml:trace>
  <inkml:trace contextRef="#ctx0" brushRef="#br0" timeOffset="10772.41">31028 3640 20271 0,'0'0'1792'0,"0"0"-1424"0,0 0-368 0,0 0 0 16,3 14 912-16,-6 1 112 0,-3 3 32 0,-4 2 0 16,-4 2-160-16,-4 4-16 0,-5 2-16 0,-2 7 0 15,-5 5-272-15,0 7-48 0,-2 3-16 0,-1 3 0 0,-1 3-16 0,-2 4 0 16,0 7 0-16,3 1 0 0,3 0 0 0,2-3-16 16,1 3 0-16,4-6 0 0,2 0-272 0,4-6-48 15,5-3-16-15,5-2 0 0,6-5-160 0,6-4 0 16,4-5 0-16,4-5 0 0,3-4 0 0,2-2-304 15,4-7 48-15,3-7 16 16,4-2-624-16,4-9-128 0,3-2-32 0,1-9-12384 0</inkml:trace>
  <inkml:trace contextRef="#ctx0" brushRef="#br0" timeOffset="10960.02">30236 4318 33167 0,'0'0'2944'0,"0"0"-2352"0,0 0-464 0,0 0-128 31,8 11-480-31,2-5-112 0,3-1-32 0,6 0 0 0,5-2 624 0,8-5 240 0,5-4-16 0,5 0 0 16,3-7-224-16,4 2 0 0,0-3 0 0,5-2 0 31,0 0-960-31,1 1-192 0,1 1-48 0,1 1-11680 0</inkml:trace>
  <inkml:trace contextRef="#ctx0" brushRef="#br0" timeOffset="11267.93">31165 4578 13823 0,'-15'-3'1216'0,"8"3"-960"16,-1-1-256-16,8 1 0 0,0 0 2672 0,0 0 480 16,0 0 112-16,0 0 0 0,0 0-2352 0,0 0-464 15,0 0-112-15,14-3-16 0,8-2 32 0,0 2 0 0,5-5 0 0,4 3 0 16,3 1-208-16,3 1-144 0,2 0 192 0,3 1-192 15,0 0 128-15,0 2-128 0,-3 0 0 0,0 1 0 32,-6 2-320-32,-4 2-128 0,-2-1-32 0,-5-1-11680 0</inkml:trace>
  <inkml:trace contextRef="#ctx0" brushRef="#br0" timeOffset="11457.11">31043 4897 4607 0,'0'0'192'0,"0"0"64"0,0 0-256 0,0 0 0 0,0 0 0 0,13 5 0 16,1-1 6016-16,4-4 1168 0,2-2 240 0,7-1 32 15,6-5-5664-15,6 2-1120 0,7-3-224 0,6 1-64 0,7 2-256 0,2-4-128 16,2 2 0-16,-2-3 128 16,-3 0-1200-16,-4 0-240 0,0-3-48 0,-5 1-16 15,-4 4-1280-15,-6-1-256 0</inkml:trace>
  <inkml:trace contextRef="#ctx0" brushRef="#br0" timeOffset="11807.28">31914 3902 21823 0,'0'0'960'0,"0"0"208"0,0 0-928 0,0 0-240 0,0 0 0 0,-9 11 0 16,-2 3 816-16,-2 4 112 0,-2 2 32 0,-3 6 0 16,-4 0 112-16,-3 7 16 0,-2 4 16 0,-3 8 0 15,-5-1-416-15,-1 8-96 0,-4 7-16 0,-3 2 0 16,-4-4-112-16,-3 6-16 0,-3 5-16 0,1-1 0 15,1-2-176-15,3-3-16 0,-1 3-16 0,10-6 0 16,1-2-224-16,6-5 0 0,4-5 0 0,3-6 0 16,1-5 128-16,5-2-128 0,3-9 0 0,5-2 144 15,2-4-400-15,4-4-64 0,4-3-32 0,1-12 0 16,0 0-2080-16,12-2-400 0,12-7-96 16,4-8-16-16</inkml:trace>
  <inkml:trace contextRef="#ctx0" brushRef="#br0" timeOffset="12310.85">32476 4303 23903 0,'0'0'1056'0,"0"0"224"0,0 0-1024 0,0 0-256 0,-6 9 0 0,-1-4 0 16,0 0 128-16,-4 3-128 0,-1-3 176 0,-5 9-176 15,-1 3 544-15,-4 2 0 0,-5 0 0 0,9-8 0 16,-1 4-16-16,-3 6 0 0,-1 5 0 0,-3-3 0 15,-1-171-160-15,-1 365-48 0,-1-180 0 0,-24 35 0 16,9-6-160-16,13-11-32 0,1-3-128 0,11-7 192 16,7-5-192-16,5-8 144 0,6-3-144 0,5-6 128 15,5-3-128-15,3-2 0 0,7-4 0 0,6-4 0 0,1-3 272 16,5-5 80-16,2-2 16 16,0-4 0-16,5-2 208 0,-18-2 64 0,6 0 0 0,2-6 0 0,2-2-64 15,1 1-16-15,-1-1 0 0,-1-2 0 0,-2-1 224 0,20-21 48 16,-10 2 16-16,-9 1 0 0,-10-2-144 0,-5-3-16 15,-5 0-16-15,-4 3 0 0,-4 1-208 0,-5 3-32 16,-5 3-16-16,-4 4 0 0,-4 3-288 0,-5 3-128 16,-5 2 0-16,-2 2 128 0,-6 2-384 0,17 7-64 15,-5 1-32-15,-1-1 0 16,-2 3-1520-16,0 3-304 0,2 1-64 0</inkml:trace>
  <inkml:trace contextRef="#ctx0" brushRef="#br0" timeOffset="13849.58">16394 6974 11967 0,'4'-10'1072'0,"2"2"-864"0,-1-2-208 0,1 5 0 16,-6 5 1824-16,8-7 320 0,0 2 64 0,-8 5 16 15,8-5-1344-15,0-1-272 0,-8 6-48 0,0 0-16 16,0 0-128-16,0 0-32 0,0 0 0 0,0 0 0 15,0 0 176-15,0 0 16 0,0 0 16 0,-8-4 0 16,-4 5-400-16,-6 6-192 0,-5-1 160 0,-9 7-160 16,-5 2 0-16,-6 4 0 0,-6 1 0 0,-3 1 0 15,-2-1 0-15,-3 3 0 0,1 4 0 0,-4-1 0 16,-1 4 0-16,-5 0 128 0,-2-2-128 0,0 1 0 16,3-2 208-16,3 2 0 0,1 2 0 0,5-3 0 15,4 0 16-15,0-3 0 0,0 2 0 0,2-4 0 16,3 2-224-16,8 0 128 0,2-3-128 0,5 1 0 15,4-1 0-15,5-3 0 0,5-3 0 0,4-1 0 0,4 1 0 0,5-2 128 16,4-2-128-16,6-3 0 0,4 3 0 16,7-5 0-16,2 3 128 0,10-2-128 0,8 1 128 15,6-1 0-15,5 0-128 0,2-1 192 0,1-2-48 16,2 0-16-16,-1-2 0 0,1-1 0 0,1 3-128 0,3 2 0 16,3-2 144-16,1-3-144 0,-1 1 0 0,-4-1-208 15,-2 1 16-15,-3 1 16 16,-3-2-656-16,-3 2-144 0,-3-1-32 0</inkml:trace>
  <inkml:trace contextRef="#ctx0" brushRef="#br0" timeOffset="14707.63">15453 7581 18431 0,'0'0'1632'0,"10"-6"-1312"0,2 1-320 0,7 1 0 15,5 3 1088-15,8 1 128 0,7 0 48 0,9-4 0 16,7-1-672-16,2 0-128 0,0-3-16 0,4 1-16 15,4-1-192-15,6-2-48 0,6 2 0 0,3-3 0 0,1-5-192 16,2 0 0-16,-6-1-144 0,3 7 144 0,2-1 0 16,3 3-144-16,3-2 144 0,-2-1 0 0,-3-2 0 0,2 0 0 15,0 7 0-15,5-2 0 0,3 3 0 0,-1 1 0 16,-5-3 0-16,4 0 0 0,0 5 0 0,4-6 0 16,3 0 144-16,-1 2-144 0,-2-3 336 0,6 3-32 15,2-3-16-15,3 3 0 0,-3-3-32 0,3 1 0 16,-1-1 0-16,2 2 0 0,2-1-256 0,-2-1 0 15,-5 1 128-15,3 0-128 0,5 2 0 0,-2-1 0 16,-3-1 0-16,1 3 0 0,-2-3 0 0,3 2 0 16,1 1 0-16,-1-1 0 0,-3 1 0 0,5 0 0 15,4-2 128-15,-1 3-128 0,-5-1 0 0,1 1 128 0,1-2-128 16,2 1 0-16,2 1 160 0,-4 0-160 0,-1 1 128 0,3-1-128 16,3 1 128-16,-2 1-128 0,-4 0 0 0,3 1 128 15,2-1-128-15,-4-2 0 0,-3 1 0 0,1 2 0 16,3 0 0-16,-1-1 0 0,1 0 0 0,-6 1 128 15,0-2-128-15,4 1 0 0,3-2 0 0,-1 2 0 16,-5 1 128-16,1 0-128 0,4 0 0 0,-5-1 128 16,5 0-128-16,-7-1 0 0,-2 1 0 0,5-1 128 15,3 3-128-15,-3 3 0 0,-6-7 144 0,-1 4-144 16,4 4 128-16,1-3-128 0,-1 0 128 0,-1-1-128 16,-4-1 0-16,5 0 128 0,7-2-128 0,-8 2 0 15,-5 0 0-15,1-1 0 0,1 0 0 0,1-1 0 16,1 2 0-16,-4-4 0 0,-2-3 0 0,0 4 128 15,3 2-128-15,0-2 0 0,-3-3 0 0,-2 1 0 0,-2 1 128 16,3-1 0-16,0 1 0 0,-1 1 0 0,-3-2 64 16,-2 2 0-16,-1 0 16 0,-1 2 0 0,2-1-48 0,1-5-16 15,-3 1 0-15,-1-2 0 0,-2 6-16 0,0 3-128 16,-1 0 192-16,1-1-64 0,1-1-128 0,-7-2 192 16,-2-1-192-16,0 2 192 0,-2 2-192 0,3 0 0 15,3-1 0-15,-2 0 0 0,-7-2 0 0,-2-2 0 16,-2-1 0-16,-3 5 0 0,-1 2 0 0,2 0 0 15,1 0 0-15,-3-2 0 0,-5-7 0 0,-2 4 0 16,-5 3 0-16,0 2 0 0,-1 0 0 0,-4 0 128 16,0 0-128-16,-1 0 0 0,4 1 0 0,-4-1 0 15,-1-1 0-15,-3 0 0 0,-6-2-240 0,-1-2-16 16,-4 0-16-16,-2 1 0 16,-2 2-432-16,-2-1-96 0,-2-2-16 0,-2 1 0 15,-2 0-1680-15,2 0-320 0</inkml:trace>
  <inkml:trace contextRef="#ctx0" brushRef="#br0" timeOffset="15058.53">28989 6538 25631 0,'7'-12'1136'0,"0"3"224"0,5 4-1088 0,5 2-272 0,6 0 0 0,7 3 0 0,4 0 0 0,4 4 0 16,4 1 0-16,5-1 0 0,5 1 0 0,3 1 0 15,-1-2 0-15,1 2 0 0,-3 3 0 0,2-1 0 16,-1 3-128-16,2-2 128 0,1 1 0 0,3 4 0 16,4-1 0-16,-4 4 0 0,-1 2 288 0,-6 4-48 15,-4-2-16-15,-2 1 0 0,-4 4 0 0,-4 1 0 16,-3 5 0-16,-4 0 0 0,-7-3-64 0,-5 5-16 15,-5-1 0-15,-4 2 0 0,-7 0 16 0,-6 1 0 16,-6-1 0-16,-7 0 0 0,-8-4 128 0,-9 0 32 16,-8-1 0-16,-7 1 0 0,-7-6 0 0,-10 3 0 0,-10-6 0 15,-5 2 0-15,-2 2-464 0,-7-2-96 0,-7 6-16 16</inkml:trace>
  <inkml:trace contextRef="#ctx0" brushRef="#br0" timeOffset="15829.28">22401 6542 19343 0,'0'0'1728'0,"0"0"-1392"16,0 0-336-16,0 0 0 0,0-8 672 0,0 8 64 16,0 0 16-16,0 0 0 0,0 0-432 0,0 0-64 15,0 0-32-15,0 0 0 0,0 0 112 0,10 3 32 16,-10-3 0-16,10 7 0 0,-10-7 192 0,9 10 32 15,-2 4 16-15,-1 3 0 0,0 1-32 0,1 3 0 16,-1 5 0-16,2 2 0 0,-1 3 64 0,0 4 16 16,-4 0 0-16,0 5 0 0,-2 4-64 0,-2 4-16 15,-3 3 0-15,-2 0 0 0,-3-4-96 0,0 3-32 16,0-1 0-16,0 2 0 0,2-4-320 0,2 1-128 0,-1 2 0 16,6-5 0-1,0-2-1472-15,0-3-400 0,0-1-80 0</inkml:trace>
  <inkml:trace contextRef="#ctx0" brushRef="#br0" timeOffset="16740.56">22599 8129 19343 0,'0'0'1728'0,"-2"-7"-1392"0,2 7-336 0,1-9 0 0,-1 9 1488 0,0 0 240 16,0 0 32-16,0 0 16 0,5-11-1104 0,-1 1-224 15,-4 10-32-15,0 0-16 0,0-14-128 0,-4 4-16 16,-1-1-16-16,-1 2 0 0,-3 0-32 0,-1 1 0 15,-4-6 0-15,-3 8 0 0,-3 0-64 0,-4 3-16 16,-3 4 0-16,-1 2 0 0,-3-1 0 0,-2 6-128 16,-1 1 192-16,-1 7-64 0,-1 7 112 0,0 1 16 15,2 3 0-15,0 5 0 0,-2 1 64 0,3 3 32 16,1 0 0-16,8 1 0 0,3 1-352 0,4-1 144 16,3-1-144-16,5-2 0 0,4-2 0 0,8-2 0 15,2-4 0-15,7-6 0 0,6-4 0 0,1-4-176 0,5-2 176 16,3-2-208-16,5-5 208 0,1-5 0 0,1-2 0 0,4-6 0 15,3 0 0-15,2-3 0 0,2-3 208 16,3-2-64-16,4-1 48 0,0-8 16 0,-1 1 0 16,-4-5 0-16,-5 2 112 0,-4-2 32 15,-2-2 0-15,-4 3 0 0,-4-3 96 0,-6 2 0 0,-4-3 16 0,-8 2 0 16,-2 6-16-16,-5-2 0 0,-6 3 0 0,-6 0 0 16,-5 1-176-16,-5 6-32 0,-6 0-16 0,-5 0 0 15,-1 3-224-15,-7 2 0 0,-7 2 0 0,-3 2-160 31,-4 4-528-31,1 3-96 0,2-1-32 0,5 4-15168 0</inkml:trace>
  <inkml:trace contextRef="#ctx0" brushRef="#br1" timeOffset="22176.78">21540 6390 10127 0,'-10'-14'448'0,"4"7"96"0,-3-5-544 0,4 5 0 0,2-4 0 0,1 5 0 0,-1-4 2288 0,3 5 336 15,0 5 80-15,4-12 16 0,0 4-1824 0,1-4-352 16,1 4-80-16,1 0-16 0,-2 1-32 0,2 0-16 16,1-2 0-16,2 2 0 0,0 0 32 0,2 3 0 15,-1-1 0-15,2-3 0 0,0 3-112 0,-1 0-32 16,1-1 0-16,1 2 0 0,1 1-112 0,1 3-32 16,-2 0 0-16,1 3 0 0,0-1 64 0,3 1 16 0,0 3 0 0,1-1 0 15,0 3 160-15,2 2 48 0,2 4 0 16,4 1 0-16,4 3-48 0,-1 4 0 0,-1 3 0 15,1 3 0-15,-4-6-144 0,0 2-48 0,-2 4 0 0,-1-1 0 16,-4 2-64-16,-3 3 0 0,-2-1-128 0,-2 4 192 16,-2 2-64-16,-1 1-128 0,-3 0 176 0,-1-1-176 15,-1-3 240-15,-1 3-64 0,-2 1-16 0,-1-2 0 16,-1-2 96-16,-2 0 0 0,-1-1 16 0,-1 0 0 16,-3 0 32-16,0 3 0 0,-4 0 0 0,2 0 0 15,-1 3 0-15,0-6 0 0,-3 0 0 0,0-2 0 16,0 2-112-16,-1-1-32 0,-1-1 0 0,-2-3 0 15,-1-5-160-15,-3-2 128 0,-1 2-128 0,0-4 128 16,3-1-128-16,0-3 0 0,-1-3 0 0,2-1 0 16,0-6-208-16,1-1-80 0,1 0-16 0,0-5 0 15,2-5-1648-15,-2 3-336 0,1-5-64 0,1-3-10704 16</inkml:trace>
  <inkml:trace contextRef="#ctx0" brushRef="#br1" timeOffset="23062.28">22132 6761 15663 0,'0'0'688'0,"0"0"144"0,0 0-656 0,0 0-176 0,0 0 0 0,5-8 0 15,-5 8 320-15,0 0 16 0,0 0 16 0,0 0 0 0,1-8 208 16,-1 8 32-16,0 0 16 0,0 0 0 0,0 0 32 0,-6-6 0 16,6 6 0-16,0 0 0 0,-9-3 128 0,9 3 48 15,0 0 0-15,-9-1 0 0,9 1-272 0,-9-1-48 16,0 1-16-16,0 0 0 0,-2 0-208 0,-3 0-32 15,-3 0-16-15,-2 0 0 0,-1 1-64 0,-3 0-16 16,-1 0 0-16,0-1 0 0,-1 0 48 0,0 2 0 16,0 0 0-16,-3-1 0 0,-3-1 112 0,1 0 16 15,-3 0 16-15,-3 0 0 0,-1 0-80 0,-4 0 0 16,-4-1-16-16,-4 1 0 0,-3-2-112 0,1 0-128 16,2 0 176-16,-2 1-176 0,-2-1 128 0,-3 0-128 0,-2 0 0 15,-3 0 0-15,-6-1 0 0,3-2 0 0,1 3 128 16,1 0-128-16,-1 1 224 0,1 1-16 0,0 0 0 15,-4 1 0-15,-7 2-16 0,1 0 0 0,1 2 0 0,-1-2 0 16,1 0-192-16,-4 1 0 0,-1-2 128 0,-3 2-128 16,-1-1 0-16,3 0 128 0,0 0-128 0,1 0 0 15,2-2 0-15,-6 0 0 0,-5 0 0 0,2 3 0 16,7-1 0-16,1-1 0 0,1-2 0 0,-1 3 0 16,-2 1 0-16,-1 1 128 0,-3-3-128 0,5 2 0 15,1-1 0-15,0 0 144 0,-3 3-144 0,2-3 128 16,-5 1 0-16,4 1-128 0,5-2 192 0,1-1-64 15,1 0 0-15,-1 0-128 0,-2 2 192 0,1-2-64 16,-2-3 16-16,3 0 0 0,2 1 0 0,2 1 0 16,-1 2-144-16,-2 1 0 0,-3 1 0 0,-1-3 0 15,4-2 0-15,1 0 0 0,2 0 128 0,2 1-128 16,-2 6 0-16,-3 0 160 0,-4-3-160 0,3 1 160 0,2-1-32 16,3 1-128-16,2-1 192 0,0 1-64 0,-1 5-128 0,-2-3 0 15,-3-2 144-15,4 1-144 0,3 0 0 0,2 3 144 16,2-2-144-16,3 0 0 0,1 2 0 0,-2-4 0 15,1 3 0-15,3-2 0 0,0 1 0 0,6 0 0 16,5-3 0-16,6 0 0 0,4-2 0 0,0 1 0 16,5 0 0-16,3-2 0 0,4 0 0 0,3 0-320 15,3-1 32-15,3 0 16 16,2 0-656-16,9 0-128 0,-8 0-32 0,8 0 0 16,0 0-1984-16,0 0-416 0</inkml:trace>
  <inkml:trace contextRef="#ctx0" brushRef="#br1" timeOffset="23550.38">16748 6033 24879 0,'-7'-2'2208'0,"7"2"-1760"0,-9-3-448 0,9 3 0 15,-7-2 320-15,7 2 0 0,-11 3-16 0,-2 2 0 16,-3 3-304-16,-3 2 0 0,-4 4 128 0,-4 1-128 0,0 2 352 16,-4 2 16-16,-5 1 0 0,-1 1 0 0,-2 2-368 0,-6 2 128 15,-6-1-128-15,-4 2 0 0,-5 0 0 0,0-2 144 16,0 3-144-16,2 0 0 0,-2 5 128 0,-1 1-128 15,-1 0 0-15,-3 0 0 0,-5-7 0 0,3 6 128 16,1 0-128-16,1 0 0 0,-1 1 144 0,1 1-144 16,-1 0 0-16,1 2 144 0,0-2 48 0,7 1 0 15,6-1 0-15,6-1 0 0,4-1 16 0,4 1 16 16,5-1 0-16,5-1 0 0,3-5-224 0,8-1 128 16,3-3-128-16,5-1 0 0,4 0 0 0,3 0 0 15,4 5 0-15,7-5 0 0,2 1 0 0,7 1 0 0,3-1 0 16,6 2 0-16,5 6 208 0,5 1-48 0,3-1-16 15,9-1 0-15,8-2 112 0,3 0 0 0,1-3 16 16,2 3 0-16,3-3 48 0,4 4 16 0,4-4 0 0,5 0 0 16,3 2-128-16,0-5-16 0,-3 1-16 0,3-1 0 15,2 1-176-15,5-3-272 0,4-1 64 0,-4-4-9504 16,-4-1-1888-16</inkml:trace>
  <inkml:trace contextRef="#ctx0" brushRef="#br1" timeOffset="24381.15">18832 6173 20271 0,'1'-10'1792'0,"2"2"-1424"16,0-2-368-16,4 5 0 0,-2-1 512 0,-5 6 48 15,7-7 0-15,-7 7 0 0,8-4 80 0,-8 4 32 16,11-1 0-16,-11 1 0 0,0 0-112 0,12 6-32 15,-4 3 0-15,-2-1 0 0,-1 5 64 0,-1 5 16 16,-2 3 0-16,-2 5 0 0,-1 0 240 0,-1 7 48 16,-1 4 16-16,-3 6 0 0,-3 3-144 0,-1 5-16 0,-2 1-16 0,-2 4 0 15,-1 1-240-15,-3 7-48 0,-1-5-16 16,1 3 0-16,0 1 0 0,-1-6 0 0,0-1 0 0,-1-1 0 16,1-2-32-16,-1-1 0 0,0-3 0 0,4-7 0 15,1-3-144-15,2 2-16 0,2-4-16 0,2-2 0 16,1-6-224-16,3-1-192 0,2-2 48 0,2-3 0 31,1-3-2208-31,3-2-432 0,-1-2-96 0</inkml:trace>
  <inkml:trace contextRef="#ctx0" brushRef="#br1" timeOffset="24948.03">18663 8272 24991 0,'0'0'1104'0,"0"0"240"0,-5-6-1088 0,5 6-256 0,0 0 0 0,0 0 0 16,0 0 432-16,0 0 16 0,0 0 16 0,-4 13 0 16,-1 0-160-16,0 3-48 0,-1 2 0 0,-2 4 0 15,-1 4 128-15,-5 5 32 0,-2-1 0 0,-1 7 0 16,-5 7 48-16,-1 0 16 0,0 3 0 0,-3 3 0 16,-4 0-32-16,1 4 0 0,-1 1 0 0,2-2 0 15,0-4-112-15,1 1-16 0,2-2-16 0,3-7 0 16,8-2 144-16,3-3 16 0,3-4 16 0,5-3 0 0,3-6-32 15,4 0-16-15,0-5 0 0,6-2 0 0,4-2-240 16,5 0-64-16,2-8 0 0,7 0 0 0,1-3-128 16,5-3 0-16,-1-3 0 0,1-3-176 0,1 0-144 0,0-7-16 15,2-1-16-15,-1 3 0 16,-2-2-128-16,0-2-32 16,-2-2 0-16,-1 0 0 0,-2-2-2112 0,-2-2-448 0</inkml:trace>
  <inkml:trace contextRef="#ctx0" brushRef="#br1" timeOffset="25196.18">17740 8784 17503 0,'0'0'1552'0,"2"-9"-1232"0,1 0-320 0,8 1 0 15,10 3 4032-15,5 1 768 0,6 3 128 0,2-1 48 16,1-1-4032-16,3-2-816 0,5 1-128 0,0 2 0 16,6-2 0-16,0-3 0 0,3 1 0 0,6 1 128 15,1 0-368-15,0 0-80 0,-3-1 0 0,-3-2-16 32,-2 0-848-32,-3 3-160 0,-1 0-48 0,-2 0-12432 0</inkml:trace>
  <inkml:trace contextRef="#ctx0" brushRef="#br1" timeOffset="25580.95">19448 8997 18431 0,'-15'-4'1632'0,"-2"2"-1312"16,0 2-320-16,0 2 0 0,2 0 3648 0,0 3 672 0,-1 2 128 0,1 6 32 16,0 4-3632-16,1 3-720 0,-1 3-128 0,-1 4 0 15,1-1 0-15,0 5 0 0,-2 2 0 0,2 2 0 16,0-2 0-16,1-1-176 0,2-3 176 0,5-1-160 16,2-3 0-16,3-5 0 0,4-2 0 0,1-4 0 15,5-2 160-15,0-4 0 0,2 0-144 0,4-6 144 16,1-3 192-16,4-7 128 0,4-3 0 0,4-9 16 15,5-7 272-15,3-2 48 0,2-3 16 0,-1-2 0 16,-3-2-208-16,0 0-32 0,-8 3-16 0,-2-2 0 16,-5-1 160-16,-3 3 48 0,-5 4 0 0,-5 3 0 15,-3 5-112-15,-5 2-32 0,-2 1 0 0,-4 5 0 16,-1 1-480-16,-12 5 0 0,-8 3 0 0,-10 6 0 31,-10 3-1280-31,-6 7-368 0,-2 7-64 0,-1 3-15424 0</inkml:trace>
  <inkml:trace contextRef="#ctx0" brushRef="#br1" timeOffset="28832.74">1984 10910 23039 0,'-10'-9'2048'0,"4"3"-1648"16,6 6-400-16,0 0 0 0,9-4 1504 0,2-1 224 15,4 1 32-15,7 2 16 0,5-1-1488 0,3 2-288 16,2-3 0-16,2-2-128 0,4 2 128 0,4 0 0 16,3-3 0-16,3 1 0 0,2 1 0 0,3 0 0 15,2 0 0-15,-3 1 0 0,-4 2 0 0,-2 1 0 16,-4-2 0-16,-3 2 0 16,-2-1-432-16,-1 0 0 0,-6-1 0 0,-1 2 0 15,-2 0-1616-15,-4 0-336 0,4-2-64 0,-13 2-16 0</inkml:trace>
  <inkml:trace contextRef="#ctx0" brushRef="#br1" timeOffset="29055.68">2415 10927 27519 0,'-19'-10'1216'0,"9"7"256"0,0 4-1168 0,10-1-304 0,-9 0 0 0,9 0 0 15,-7 9 448-15,5 1 16 0,2 4 16 0,0 4 0 16,0 4-144-16,0 4-16 0,0 4-16 0,-1 4 0 15,-2 5-176-15,1 7-128 0,-2 2 192 0,0 6-192 16,-1 4 160-16,0 3-160 0,0 4 128 0,-2 3-128 16,2-2 0-16,-1-2 0 0,-2-4 0 0,3-5 0 31,-2-4-320-31,1-6-160 0,3-6-32 0,-2-3 0 0,-1-1-656 0,3-6-144 0,-2-5-32 16</inkml:trace>
  <inkml:trace contextRef="#ctx0" brushRef="#br1" timeOffset="29267.24">1719 12146 28559 0,'-9'2'2544'0,"9"-2"-2032"16,0 0-512-16,0 0 0 0,0 0 1200 0,12 8 144 15,4-4 16-15,5-2 16 0,3-2-1104 0,7 0-272 16,7-1 0-16,7 1 0 0,8-1 0 0,4-4 160 0,2-4-160 0,-1 2 128 15,2-2-128-15,2 2-176 0,0-6 48 0,4 4 0 32,4 2-2240-32,-1-1-432 0,-3-3-80 0</inkml:trace>
  <inkml:trace contextRef="#ctx0" brushRef="#br1" timeOffset="29616.8">4300 11107 31263 0,'-12'-25'1392'0,"6"11"272"0,-1-4-1328 0,0 2-336 0,1-2 0 0,0 1 0 0,-3-1-256 0,-1-2-112 16,-6-2-16-16,1 2-16 0,-1 1 272 15,-3 3 128-15,-3 4-128 0,-2 2 128 0,-3 5-320 0,-1 4 32 16,-1 3 0-16,0 4 0 0,-1 7 32 0,0 2 16 16,-1 6 0-16,0 4 0 0,-4 3 240 0,2 8 0 15,1 2 0-15,-2 5 0 0,-4 3 0 0,1 6 128 16,2 1 0-16,2 3-128 0,2 4 304 0,3 4-48 16,3 3-16-16,2-1 0 0,1-2-16 0,4 0 0 15,3-3 0-15,2 0 0 0,3-2-224 0,3-4 0 16,0-2 0-16,3-2 0 15,1-4-832-15,3-5-96 0,-4-7-32 0</inkml:trace>
  <inkml:trace contextRef="#ctx0" brushRef="#br1" timeOffset="29803.9">3305 11838 36863 0,'0'0'3264'0,"0"0"-2608"0,0 0-528 0,8-9-128 16,8 4 256-16,9 3 32 0,10-1 0 0,8-1 0 16,12-1-288-16,6 1 0 0,6-2-176 0,2 0 176 15,-2 1-208-15,3 1 64 0,2-1 16 0,5 1 0 16,2 0-2240-16,-2 3-432 16</inkml:trace>
  <inkml:trace contextRef="#ctx0" brushRef="#br1" timeOffset="30217.15">6035 11144 18431 0,'-7'-10'1632'0,"-1"4"-1312"0,0 1-320 0,2-1 0 15,6 6 2048-15,-9-1 352 0,3 0 64 0,-3 7 16 16,-1 2-1776-16,-2 7-368 0,-2 3-64 0,-1 6-16 15,-3 8-16-15,-3 9-16 0,-5 6 0 0,1 5 0 16,-3 7-32-16,-3 8 0 0,2-4 0 0,1 3 0 16,1 0-192-16,3-3 144 0,3 0-144 0,3-4 128 15,6-2-128-15,2-6 0 0,4-3 0 0,5-9 128 16,-2-2 0-16,3-5-128 0,3-5 192 0,2-2-64 16,1-5-128-16,2-3 0 0,-1-4 144 0,4-7-144 15,-1-1-592-15,0-2-192 0,-10-3-48 0,14-4-7760 16,-4-1-1568-16</inkml:trace>
  <inkml:trace contextRef="#ctx0" brushRef="#br1" timeOffset="30407.25">5161 12026 34095 0,'0'0'3024'0,"4"-7"-2416"16,6-5-480-16,11 5-128 0,10-4 384 0,2 4 64 15,1-5 16-15,4 3 0 0,3-2-208 0,4 1-32 16,3 2-16-16,4-1 0 0,1 2-208 0,5 2 0 16,0-3 0-16,-3 2-160 15,-8 4-2032-15,-5 0-416 0,-4-1-80 0</inkml:trace>
  <inkml:trace contextRef="#ctx0" brushRef="#br1" timeOffset="30718.44">6297 12381 21183 0,'-14'1'1888'0,"1"3"-1504"0,-1 2-384 0,3 3 0 16,2 4 2192-16,2 5 368 0,-1 2 80 0,4 2 16 15,3 4-2096-15,1 0-432 0,1 4-128 0,4-3 0 16,5 1 0-16,3-6 0 0,2-2 128 0,1-5-128 15,-1-1 0-15,3-8 0 0,-1 1 0 0,0-6 0 0,-2-3 0 0,-1-5 0 16,3-3 0-16,-2-4 0 0,-1-2 192 0,-1-4 0 16,-3-1 0-16,-3-3 0 0,-2 1 288 0,-3 0 64 15,-5-2 16-15,-1 0 0 0,-3 1 160 0,-2-1 48 16,-1 2 0-16,-2 4 0 0,1-1-368 0,-2 3-64 16,-1 2-16-16,1 5 0 0,2 3-320 0,2 5-256 15,1-2 32-15,8 4-10784 16,0 0-2144-16</inkml:trace>
  <inkml:trace contextRef="#ctx0" brushRef="#br1" timeOffset="31444.48">8047 11547 21183 0,'0'0'1888'0,"0"0"-1504"0,0 0-384 0,4-8 0 15,-4 8 1072-15,5-7 144 0,-5 7 16 0,0 0 16 16,0 0-992-16,0 0-256 0,0 0 0 0,0 0 0 15,0 0 272-15,-11 2-32 0,-2 2-16 0,-2 4 0 16,-3 2-64-16,-3 4-16 0,-5-3 0 0,-4 6 0 16,-6 1 192-16,-2 1 48 0,-3 0 0 0,3 2 0 15,0 0 96-15,1 0 32 0,-1 1 0 0,2 1 0 16,1 1-128-16,0-1 0 0,4-1-16 0,0-2 0 16,2-1-240-16,1-1-128 0,0-2 160 0,3-1-160 15,2-2 128-15,2-1-128 0,1-3 0 0,4-1 0 16,4-1 128-16,1-3-128 0,2-1 0 0,9-3 0 0,0 0 272 15,0 0-32-15,0 0-16 0,0 0 0 0,12 9-96 0,8-4 0 16,1 0-128-16,6 3 192 0,1-3-64 16,5 3-128-16,0-2 176 0,4 1-176 0,1-1 176 0,1-1-176 15,2 0 160-15,2 1-160 0,2-1 0 0,2-1 0 16,1 0 0-16,0-1 0 16,-1 2-2336-16,-5-5-352 0</inkml:trace>
  <inkml:trace contextRef="#ctx0" brushRef="#br1" timeOffset="31890.23">9016 11270 23039 0,'-4'-18'1024'0,"0"9"192"16,1 2-960-16,3 7-256 0,0 0 0 0,0 0 0 0,0 0 1056 0,0 0 160 0,-11 2 48 0,-1 7 0 15,-3 1-1136-15,-6 6-128 0,0 3-192 0,-4 3 32 16,-4 5 16-16,0 1 0 0,-2 5 0 0,1 4 0 16,-2 4 144-16,3-1 0 0,0 7 0 0,2-2-128 15,2 2 128-15,3-3 0 0,3 2 0 0,5-5 0 16,5-4 0-16,5-4 0 0,8-8 0 0,2-2 0 15,5-4 304-15,6-5 80 0,2-4 32 0,8-3 0 0,5-2 224 16,6-9 32-16,5-4 16 0,8-4 0 0,5-6-48 16,0-5 0-16,-3-3 0 0,2-4 0 0,0-6-368 0,-2 5-80 15,-1-2 0-15,2-2-16 0,-5 0-176 0,1-2 192 16,-5-1-192-16,-6-1 192 0,-11 3-16 0,-7 1 0 16,-8 4 0-16,-8 3 0 0,-9 0 336 0,-6 5 64 15,-8-3 0-15,-7 6 16 0,-10 1-304 0,0 4-64 16,-8 2-16-16,-6 3 0 15,-4 5-528-15,-3 3-128 0,-1 5 0 0,2 2-16 16,2 3-2352-16,6-3-448 0</inkml:trace>
  <inkml:trace contextRef="#ctx0" brushRef="#br1" timeOffset="36087.47">11108 11628 10127 0,'-17'-1'448'0,"5"1"96"0,-2-2-544 0,-1-3 0 0,0 2 0 0,1 2 0 15,5-2 1840-15,0-1 256 0,4 1 48 0,0-4 16 16,5 7-1520-16,-5-7-320 0,1-6-48 0,1 1-16 16,1 0-432-16,-1-4-80 0,-1 1-32 0,2 1 0 15,-1 3 288-15,3-2-128 0,-1 2 128 0,0 3 0 0,-2 4 160 0,3 4 144 16,0 0 16-16,0 0 16 0,0 0 272 0,13 0 48 15,1 1 16-15,5 1 0 0,3 0 32 0,4 2 0 16,2 0 0-16,7 1 0 0,3-2-64 0,4-2 0 16,1 1 0-16,3 1 0 0,1 1-320 0,2 1-64 15,3-3 0-15,0 0-16 0,-2-2-240 0,-3 0 0 16,-5-2 0-16,-3 1 0 0,0 0 0 0,-4-2 0 16,-2-2 0-16,-5 4 0 15,-4-2-1680-15,-2 2-240 16,-8 0-32-16</inkml:trace>
  <inkml:trace contextRef="#ctx0" brushRef="#br1" timeOffset="36304.8">10871 11838 26895 0,'-13'-6'1184'0,"13"6"256"0,-9-5-1152 0,9 5-288 0,0 0 0 0,0 0 0 16,0 0 704-16,13-4 64 0,5-1 32 0,7-3 0 15,7 2-304-15,5-3-64 0,5 3-16 0,2-3 0 16,3 0-112-16,5 0-32 0,5 1 0 0,6 4 0 16,3 1-272-16,1 0 128 0,2 2-128 0,-6 1 0 15,-5 0 0-15,-4 4-224 0,0-2 16 0,-5 2 0 16,-4-1-2160-16,-6-1-416 16,-3-1-96-16</inkml:trace>
  <inkml:trace contextRef="#ctx0" brushRef="#br1" timeOffset="36604.25">11316 11025 13823 0,'1'-16'608'0,"3"9"128"16,-1-6-592-16,6 7-144 0,3-2 0 0,6 4 0 0,3 3 2688 0,8 4 496 15,7 2 96-15,5 1 32 0,3 5-2368 0,2-2-480 16,0-2-80-16,2 3-32 0,3 5-64 0,1 3-16 15,0 2 0-15,3 4 0 0,2 3-272 0,-1-2 0 16,-3 6 0-16,-6 1 0 0,-6 1 0 0,-4 0 0 0,-4 1 0 16,-5-1 0-16,-7-1 368 0,-4 1-48 15,-6-1 0-15,-4-2 0 0,-5 3 112 0,-4-1 16 0,-6-3 0 16,-6-2 0-16,-7 4-32 0,-5-5 0 0,-4 4 0 16,-6-5 0-16,-6 3-416 0,-5-5 0 0,-5-2 0 0,2 1 0 31,3-7-1760-31,7-2-432 0,7-2-96 0,6-8-16 0</inkml:trace>
  <inkml:trace contextRef="#ctx0" brushRef="#br1" timeOffset="37038.65">14205 11237 15663 0,'0'0'1392'0,"-4"-9"-1120"15,1-2-272-15,3 11 0 0,0 0 2304 0,0 0 384 0,0 0 96 0,0 0 16 16,0 0-1920-16,7 15-384 0,-1 5-80 0,1 7-16 16,-1 7-272-16,0 8-128 0,1 3 128 0,-4 8-128 15,0 11 256-15,-3 0-16 0,-1 4-16 0,-3 4 0 16,-4 4-32-16,-2 5 0 0,-1 4 0 0,-3-6 0 15,-2-2-192-15,0-2 0 0,-3-4 0 0,1-5 0 32,-1-5-400-32,0-7-176 0,-1-6-48 0,0-7-7584 0,3-11-1520 0</inkml:trace>
  <inkml:trace contextRef="#ctx0" brushRef="#br1" timeOffset="37331.15">14070 11225 20271 0,'5'-12'1792'0,"5"-2"-1424"16,3-1-368-16,7 2 0 0,7 4 2192 0,5-3 368 15,2 6 80-15,2 2 16 0,-1 3-1952 0,2 4-400 16,1 0-80-16,0 2-16 0,-1 6-64 0,-1 0-16 15,-3 6 0-15,0 2 0 0,-2 4-128 0,-6-2 0 16,-5 2 0-16,-3 1 0 0,-6-2 0 0,-4-2 0 16,-5-2-192-16,-3 1 192 0,-4-1 0 0,-4-3 0 15,-6-1 0-15,-6-1 0 0,-2-2 432 0,-3 2 0 16,-3-2 0-16,-3 1 0 0,-1-5-160 0,1 2-16 0,0-4-16 0,3 3 0 31,3-2-624-31,2 1-112 0,7-2-16 0,1-4-13792 0</inkml:trace>
  <inkml:trace contextRef="#ctx0" brushRef="#br1" timeOffset="37528.01">15261 11914 31327 0,'0'0'2784'0,"-8"16"-2224"0,1 1-560 0,-1 9 0 16,-1 8 944-16,-2 3 80 0,-3-1 0 0,-4-3 16 0,0 0-1040 0,1-3-304 16,-4-6-16-16,1-2-9872 15,-2-3-1984-15</inkml:trace>
  <inkml:trace contextRef="#ctx0" brushRef="#br1" timeOffset="38373.61">16631 11491 3679 0,'-6'-6'320'0,"-3"-6"-320"0,0 3 0 0,-1-2 0 16,0 2 5296-16,-2-4 976 0,-2 1 208 0,-2 2 48 15,-2-3-5136-15,2 0-1024 0,-6 2-208 0,-1-2-32 16,-1 3-128-16,1 2 0 0,-1 4 0 0,0 4 128 16,-3 4-128-16,0 5 0 0,-1 4 0 0,0 3-128 15,-1 8 128-15,1 7 0 0,2 5 0 0,3-1-128 16,4 2 128-16,1-1 0 0,4-2 0 0,4-1 0 15,3-1-256-15,5-6 16 0,2 0 16 0,4-6 0 16,2-2-160-16,3-5-48 0,2-4 0 16,3-6 0-16,2-1 432 0,3-5 0 0,4-1 0 0,1-5-128 0,1-2 464 15,2-3 112-15,-1-3 0 0,0 1 16 0,-2-2-272 16,-1 0-64-16,1-1-128 0,-5 1 192 0,3 1-32 0,-2 3-16 16,-1 4 0-16,-1 2 0 0,-3 4-144 0,-1 4 192 15,-4 5-192-15,1 5 192 0,-4 1-192 0,0 5 0 16,-4 7 144-16,0 2-144 0,-3 7 0 0,-1 2 0 15,-3 3 0-15,-3 3 0 0,-1 3 0 0,-4 3-128 16,1 2 128-16,-3 0 0 0,-2 2 0 0,-1 1 0 16,-2 0 0-16,-2 1 0 0,1-2 0 0,-2-1 0 15,3-2 0-15,-1 2 176 0,-3-2 48 0,1-1 16 16,1-5 0-16,3-3 0 0,3-1-96 0,-1-7-16 16,4-4 0-16,3-6 0 0,-1-6-128 0,2 1 0 0,-1-3 0 0,3-1 0 15,-1-4 0-15,2-1 0 16,5-6-224-16,0 0 80 0,0 0 144 0,-6 8 0 0,6-8 0 0,0 0 0 15,-6 3 0-15,6-3 0 0,0 0 128 0,0 0-128 16,0 0 128-16,-5 7-128 0,5-7 128 0,-4 9-128 16,4-9 144-16,0 0-144 0,0 0 192 0,0 0-192 15,0 0 128-15,0 0-128 0,0 0 0 0,0 0 0 16,-5 5 0-16,5-5 0 0,-11 2-176 0,11-2 176 16,-10-4-256-16,3 1 48 0,-1-5 16 0,2 0 0 15,-2-2 192-15,2 1 192 0,1-2-48 0,0-1 0 16,-1-4 304-16,1-2 48 0,0-1 16 0,1 0 0 15,2-3-208-15,-2 3-48 0,4-1 0 0,-1-2 0 16,1-2-256-16,1 0 0 0,3 2 0 0,1 3 0 16,1-2 0-16,5 2-224 0,-1 1 64 0,6 3 16 15,2 1 144-15,5 1-128 0,5 3 128 0,5 0-128 0,5 5 128 16,3-1 0-16,1-1 128 0,1 4-128 0,-1 2 880 0,0 1 96 16,0 1 32-16,-3 2 0 15,2 3-1632-15,0-1-320 0,-2-1-64 0,0 1-16 0,-1 0 896 16,-1 0 128-16,-4-2 0 0,-5 2 160 0,-4 1-160 0,-4-2 128 15,-3-1-128-15,-4 0-9376 16,-13-3-1952-16</inkml:trace>
  <inkml:trace contextRef="#ctx0" brushRef="#br1" timeOffset="38974.5">18641 11646 26207 0,'-8'-15'1152'0,"5"7"256"0,-2-4-1136 0,1 0-272 0,0 1 0 0,0-2 0 0,-1 2 400 0,0-1 32 16,-3-6 0-16,1 2 0 0,-2-1-288 0,-1-2-144 15,-3 1 160-15,-1 2-160 0,-3-1 0 0,0 3 0 16,-2 6 0-16,-3-1 0 0,-2 5 0 0,-2 4 0 16,1 2-128-16,1 10 128 0,0 4 0 0,1 7 0 15,1 3 176-15,2 5-176 0,2 6 336 0,5 3-32 16,3 3-16-16,5-2 0 0,2 3-16 0,5-3 0 16,2-4 0-16,3-3 0 0,3-6-272 0,3-3 0 15,2-7 0-15,3-3 0 0,1-3-176 0,3-3 176 0,2-7-192 16,0-3 192-16,0-4 0 0,2-4 0 0,-1 0 0 0,-1-5 0 15,0-2 128-15,-1-4 0 0,0 0-128 16,-1-3 192-16,-2 0-64 0,-2 2 0 0,-2 2-128 0,0 1 192 16,-2 1 64-16,-3 2 0 0,-1 6 0 0,-2 2 0 15,-8 7 0-15,0 0 0 0,10 3 0 0,-2 5 0 16,-2 1-256-16,-1 5 0 0,1 5 0 0,-2 3 0 16,3 3 0-16,-1-2 0 0,0 4 0 0,1-3-160 31,0-3-416-31,2 1-64 0,1-2-32 0,1 1-12960 0</inkml:trace>
  <inkml:trace contextRef="#ctx0" brushRef="#br1" timeOffset="39274.33">19062 11524 23039 0,'0'0'2048'0,"0"0"-1648"0,0 0-400 0,-10 12 0 0,-1 2 2320 0,3 6 384 15,-1 5 80-15,0 6 16 0,-1-4-2288 0,-2 3-512 16,1 4 0-16,-2-2 0 0,-2-1 0 0,1-2 0 16,0-2 0-16,0-7 0 0,0-7 0 0,2-3 0 15,2-4 0-15,0-3 0 0,1-6-240 0,3-4 16 16,1-7 0-16,3-7 0 0,5-3 224 0,3-6 0 16,4-3 192-16,6 1-192 0,0 3 320 0,5-5-64 15,0-1 0-15,2 1 0 0,0 0 0 0,1 4-16 16,3 3 0-16,1 2 0 0,1 3-240 0,2 3 128 0,0 1-128 15,2 4 0-15,0 6 0 0,3-1 0 0,1 2 0 16,0 5 0 0,-2-1-1200-16,0 4-272 0,-1 2-64 0,-5-2-12176 0</inkml:trace>
  <inkml:trace contextRef="#ctx0" brushRef="#br1" timeOffset="39575.4">19701 11623 25791 0,'0'0'2304'0,"0"0"-1856"0,14 3-448 0,4-2 0 16,2-2 1504-16,4-2 208 0,2-3 32 0,3-2 16 0,3-4-1376 0,0-4-256 16,-1-4-128-16,0-3 0 0,-2-5 0 0,-3 2-336 15,-5-8 48-15,-3 5 16 0,-4 3 272 0,-3-4-192 16,-2 5 192-16,-4-3-160 0,-2 2 480 0,-3 0 112 15,-3 4 16-15,-2 6 0 0,-4 5 128 0,-2 4 16 16,-3 4 16-16,-3 8 0 0,-3 6-400 0,-4 6-80 16,-4 13 0-16,-2 5-128 0,-4 7 208 0,4 6-64 15,2 6-16-15,3 0 0 0,2 0-128 0,5-3 0 16,4-2 0-16,8 0 0 0,4-5-176 0,7-2-112 16,6-8-32-16,9-6-10080 15,9-6-2016-15</inkml:trace>
  <inkml:trace contextRef="#ctx0" brushRef="#br1" timeOffset="40008.68">22554 11431 27871 0,'-9'-21'1232'0,"4"7"256"0,1-1-1184 0,-3-1-304 0,2-1 0 0,-1 0 0 0,-2-1 560 0,-2 2 48 16,-1 0 16-16,-2 1 0 0,-1 0-368 0,-1 1-80 16,0 2-16-16,-3 4 0 0,-1 4-160 0,-3 2 0 15,-2 5 0-15,-3 5 0 0,-2 8 0 0,-2 7 0 16,-2 5 0-16,2 6-176 0,-2 2 176 0,0 6 0 16,-2 4 0-16,2-1-128 0,1 5 128 0,4 0 0 15,3-2 0-15,5-5 128 0,4-1-128 0,6-1 0 16,5-3 0-16,3-6 0 0,4-7-256 0,6-2-80 15,3-3-16-15,7-3 0 16,4-6-1376-16,4-4-256 0,6-9-64 0</inkml:trace>
  <inkml:trace contextRef="#ctx0" brushRef="#br1" timeOffset="40642.68">22958 11415 32415 0,'-17'-8'1440'0,"6"4"288"0,-3 3-1376 0,-1 8-352 0,-2 0 0 0,1 8 0 15,0 2 0-15,1 2 0 0,0 1 0 0,1 7-192 16,2-2 48-16,2 5 0 0,1-6 0 0,4 1 0 16,1 1-320-16,4-5-64 0,3-3-16 0,2-3 0 15,1-2-32-15,5-4-16 0,0 0 0 0,4-5 0 0,3-4 400 0,2-3 192 16,-1-2-160-16,2-3 160 0,-1-2 0 0,-2 1 0 15,-5-3 128-15,-2 1-128 0,-1-1 0 0,-3-2 0 16,-4 0 0-16,-1-3 0 0,-2 1 528 0,-2 0 0 16,-3-1 0-16,-1-1 0 0,-2-1 16 0,1-2 0 15,-1 2 0-15,0 0 0 0,2 3-304 0,0 3-64 16,-1 0-16-16,2 2 0 0,1 3-160 0,4 8-224 16,-1-10 48-16,1 10 16 0,7-6-192 0,1 2-32 15,4-1-16-15,2 2 0 0,2 1 272 0,6 2 128 16,3 1-128-16,2 3 128 0,1 1 0 0,3-1 0 15,-1 1 0-15,-1 3 0 0,-3-2 0 0,-2 4 0 16,-2-1 0-16,-3 2 0 0,-2 0 0 0,-3 4-160 0,-2 4 160 16,-3 1 0-16,-3 3-128 0,-1 0 128 0,-1 1 0 15,-1 0 0-15,-1-2 0 0,1-1 0 0,-3 1 0 0,1-2 0 16,-1-1 0-16,1-1 176 0,0-2-176 0,-1-1 160 16,0-1-160-16,-1-2 0 0,1-12 0 0,0 0 0 15,0 0 0-15,0 0 0 0,0 0 0 0,0 0 0 16,0 0 0-16,6-7 0 0,1-2 0 0,3-4 0 15,3 1 0-15,2 0 0 0,3-2-192 0,0 0 192 16,3 0-192-16,2 4 192 0,0-4-160 0,1 3 160 16,0 0 0-16,0 0 0 0,1 2 208 0,0 0-64 15,0 4 128-15,-4-1 32 0,-2 1 0 0,-1 2 0 16,-4 1-304-16,-2 4 128 0,-2 3-128 0,-2 4 0 16,-2 0 0-16,0 4 0 0,-3 3 0 0,0 3-192 15,-3 0 32-15,0 5 16 0,1 4 0 0,0 3 0 16,-1-2-80-16,0 0-16 0,0-1 0 0,2-3 0 0,-2 1-112 0,4 1-32 15,-2-4 0-15,3 0 0 16,1 0-32-16,2-3-16 0,1-2 0 0,1-2 0 16,2-6-1120-16,2 1-240 0,1-5-32 0</inkml:trace>
  <inkml:trace contextRef="#ctx0" brushRef="#br1" timeOffset="40981.07">24653 10162 17503 0,'0'0'1552'0,"4"-11"-1232"0,-4 11-320 0,0 0 0 15,8 8 2832-15,-2 9 512 0,-2 5 112 0,-3 12 0 16,-2 2-2832-16,-4 6-624 0,-4 7 0 0,-1 5 0 16,-5 10 0-16,-3-2-128 0,-1 2 128 0,1 2 0 15,0 6 0-15,-1 6 0 0,-1 2-128 0,-1 1 128 16,2-3 0-16,-2 1 0 0,0 1 128 0,2-8-128 16,2-2 0-16,1-4 0 0,4-5 0 0,-1-6 0 0,4-6-160 15,3-9-128-15,1-6-32 0,2 0 0 16,0-7-560-16,6 0-112 15,0-7-32-15,-1-2-10672 0</inkml:trace>
  <inkml:trace contextRef="#ctx0" brushRef="#br1" timeOffset="41174.83">24004 11187 41343 0,'8'-19'1840'0,"0"9"368"0,5-3-1760 0,10 3-448 16,9 9 0-16,10 2 0 0,10 3 256 0,6 1-48 16,5 1 0-16,7 7 0 0,8 0-208 0,9 3-208 15,4 3 32-15,0 4 16 16,-4 0-1648-16,2 3-336 0,0-1-64 0,3 1-16 0</inkml:trace>
  <inkml:trace contextRef="#ctx0" brushRef="#br1" timeOffset="46564.41">27408 10327 17503 0,'0'0'768'0,"0"0"176"0,0-7-752 0,0 7-192 0,3-10 0 0,-3 10 0 16,1-9 832-16,0-1 128 0,0 4 16 0,-1-3 16 0,0 9-336 0,-1-8-64 16,0-2-16-16,1 10 0 15,-1-7-48-15,1 7-16 0,0 0 0 0,-3-11 0 16,3 11 16-16,-4-7 0 0,4 7 0 0,0 0 0 0,-7-3-240 0,7 3-48 15,-12 2-16-15,1 0 0 0,-2 3-96 0,0 5 0 16,-1 0-128-16,-2 6 192 0,-3 3-48 0,-3 5-16 16,-3 0 0-16,-3 8 0 0,-2 2 112 15,0 4 16-15,-2 0 0 0,2 6 0 0,-2 3 16 0,3 2 16 16,1 1 0-16,0 1 0 0,1 2-112 0,3 0-32 16,4 1 0-16,0-3 0 0,1-3 64 0,3 0 16 15,-1-2 0-15,2-1 0 0,0-5 96 0,3-2 0 16,1 0 16-16,7-1 0 0,2-4 32 0,3-1 0 15,3-6 0-15,2 2 0 0,4-2-96 0,2 2-16 16,0-4 0-16,2 0 0 0,2-2-96 0,1-4-32 0,2-4 0 16,3-1 0-16,-2-1-128 0,2 1 0 15,0-3 144-15,3 0-144 0,-1-5 0 0,2 3-240 0,-1-3 48 0,0 0 0 32,1-2-1568-32,-1-1-304 0,-1 1-64 0,1-3-11392 0</inkml:trace>
  <inkml:trace contextRef="#ctx0" brushRef="#br1" timeOffset="47181.31">27400 10951 10127 0,'0'0'896'0,"0"0"-704"0,0 0-192 0,0 0 0 16,0 0 1408-16,0 0 240 0,0 0 48 0,0 0 16 16,7-4-496-16,-7 4-112 0,7-4-16 0,4 0 0 15,-11 4-240-15,12-1-48 0,0 0-16 0,-1 0 0 0,1-1 80 16,0 2 16-16,1 0 0 0,2 2 0 0,4 0-96 0,3 2-16 15,2-3 0-15,0 2 0 0,3-1-256 0,1 0-48 16,2 0-16-16,1 1 0 0,-1-2-272 0,1 0-176 16,-2 2 192-16,-1-3-192 0,-2-4 0 15,-4 3 0-15,-1-3 0 0,-3 4 0 16,-2 4-752-16,-3-3-96 0,1-1-32 0,-2-1-7696 16,0-2-1552-16</inkml:trace>
  <inkml:trace contextRef="#ctx0" brushRef="#br1" timeOffset="47831.03">29095 10678 18879 0,'0'0'832'0,"0"0"192"0,0 0-832 0,2 9-192 0,0 3 0 0,-4 5 0 16,-1-1 384-16,-4 3 16 0,-3 0 16 0,1 4 0 15,-2 4-208-15,-5 0-32 0,-1 3-16 0,-1 2 0 16,-4 1 64-16,-3 3 16 0,-4-5 0 0,-5 0 0 16,0-1 240-16,-4-3 48 0,-3-1 16 0,1-4 0 15,0-4 32-15,-2 1 16 0,3 0 0 0,1-2 0 0,1-4-32 16,4-6-16-16,1-2 0 0,2-1 0 15,-2-5-112-15,1-6-32 0,3-1 0 0,2-6 0 0,1-2 0 16,0 0 0-16,7 1 0 0,3-5 0 0,2-2 64 0,6-1 16 16,3-4 0-16,4 3 0 0,2-3-304 0,5 2-176 15,3-7 192-15,4 7-192 0,4 0 0 16,0 5 0-16,1 4-160 0,1 4 160 0,0 1-240 0,2 4 80 16,-1 1 16-16,1 2 0 0,-2 3 144 0,1 2-160 15,-1 3 160-15,3 4-160 0,1-1-32 0,2 3 0 16,-1-3 0-16,0 4 0 0,3 1 192 0,0 2-192 15,0 0 192-15,3 2-192 0,1-2 192 0,2-2 0 16,0-1 0-16,-1 2 0 0,0-6 0 0,-1 2 0 16,-5-4 0-16,1-1 0 0,-2 2 0 0,2 0 0 0,0-5 0 15,2 0 0-15,-2 0 0 0,0-1 0 0,-1 0 0 16,0-1 0-16,0-3 0 0,-3-2 0 0,1-2 0 0,2-4 0 16,0 1 128-16,-3-4-128 0,-4-1 128 0,-1-1-128 15,-1 1 192-15,-1-2-48 0,-6-1 0 0,-1 2 0 16,-3 2 32-16,-2 0 0 0,-3-2 0 15,-2-1 0-15,-4-1 272 0,-2 0 48 0,-3 0 16 0,-2 1 0 16,-6 1-48-16,-2 1 0 0,-2 4 0 0,-5 0 0 16,-3 3-240-16,0 4-48 0,-1 3-16 0,-1 2 0 15,-1 2-160-15,3 2 0 0,2 6 0 0,2-1-176 32,2 1-208-32,2 3-64 0,5 0 0 0,3-1 0 0,2 1-2176 15,4-4-448-15</inkml:trace>
  <inkml:trace contextRef="#ctx0" brushRef="#br1" timeOffset="48153.42">29832 11137 18431 0,'0'0'1632'0,"0"0"-1312"15,0 0-320-15,0 0 0 0,6 8 1408 0,-1 1 224 0,2 3 32 0,-5 2 16 16,-2 0-432-16,-3 3-96 0,-1 3 0 0,-3 1-16 16,-2 5-560-16,-2 2-96 0,-2-2-32 0,-3 5 0 15,-2 2 0-15,-2 0-16 0,-1 1 0 0,0-1 0 16,-3-4-176-16,1 2-48 0,0-1 0 0,1-3 0 15,1-3-208-15,2 2 144 0,1-7-144 0,2-1 128 16,5-3-128-16,1-6-256 0,1 0 64 0,9-9 16 31,0 0-1648-31,0 0-336 0,0-11-64 0</inkml:trace>
  <inkml:trace contextRef="#ctx0" brushRef="#br1" timeOffset="48615.28">30708 10504 11055 0,'5'-13'480'0,"-1"5"112"0,0-3-464 0,-4 11-128 15,6-7 0-15,-6 7 0 0,4-10 2512 0,-4 10 496 16,0 0 80-16,0 0 32 0,0 0-2032 0,0 0-416 15,-2-7-80-15,2 7-16 0,0 0 0 0,-11 2 0 16,0 2 0-16,-1 5 0 0,-2 0-208 0,0 3-48 16,0 5-16-16,-1 5 0 0,-2 2 144 0,1 4 48 15,-1 3 0-15,2 1 0 0,0 1 16 0,2 5 0 16,-3 2 0-16,3-5 0 0,1 1-128 0,5-3-32 0,3-2 0 0,3-2 0 16,2-4-176-16,4-2-48 0,3-4 0 0,2-4 0 15,1-4 32-15,3-1 0 0,2-6 0 0,3-2 0 16,1-4-160-16,3-1 160 15,2-3-160-15,3-3 160 0,1-3-32 0,2 0 0 0,-1-5 0 0,1 1 0 16,2-1 32-16,-2-1 0 0,-1 0 0 0,-3-1 0 16,-3 3 272-16,-4-2 48 0,-2-2 16 0,-4-4 0 15,-3-1 32-15,-4 3 16 0,-2-5 0 0,-5 4 0 16,-5 0-192-16,0 0-32 0,-4 2-16 0,-3 2 0 16,-3 1-304-16,-1 3 0 0,-5-1 128 0,0 6-128 15,-3 0 0-15,1 4-144 0,2-3 16 0,1 4 0 31,0 2-1280-31,2 3-240 0,4 1-48 0,2 1-8912 0,4-2-1776 0</inkml:trace>
  <inkml:trace contextRef="#ctx0" brushRef="#br1" timeOffset="49115.46">31129 9451 5519 0,'0'0'496'0,"0"0"-496"0,0 0 0 0,0 0 0 15,0 0 2848-15,0 0 480 0,0-9 80 0,0 9 32 16,0 0-2144-16,0 0-416 0,0 0-96 0,11 1-16 16,-1 2 48-16,0 1 0 0,3 2 0 0,0 3 0 15,-1 2 208-15,4 2 32 0,0 5 16 0,2 7 0 16,0 2-224-16,3 7-32 0,2 6-16 0,1 4 0 15,1 2-336-15,-2 4-64 0,-1-1-16 0,1 7 0 16,-1 5-48-16,-2 3-16 0,-3-1 0 0,-2 3 0 0,-1 4 16 16,-3 3 0-16,-3 0 0 0,-4 5 0 0,-5-4 32 15,-4 1 0-15,-4 6 0 0,-5 0 0 0,-3 3 128 0,-7 1 16 16,-5-1 16-16,-3-1 0 0,-2-3 80 0,-2-2 16 16,-1-5 0-16,-1-4 0 0,-3-4-224 0,1-2-32 15,-1-3-16-15,-3-1 0 0,-5-6-128 0,-3-1-32 16,-5-2 0-16,4-1 0 15,-1-8-992-15,5 0-208 0,4 2-32 0</inkml:trace>
  <inkml:trace contextRef="#ctx0" brushRef="#br1" timeOffset="54359.78">13787 13333 28559 0,'-5'-6'2544'0,"-1"-5"-2032"16,1 2-512-16,5 9 0 0,0 0 832 0,0 0 64 0,0 0 0 16,0 0 16-16,0 0-784 0,-9 4-128 0,2 3 0 0,-1 2 0 15,-1 2-144-15,0 3 144 0,-1 4 0 0,-2 5 0 16,-6 0 0-16,-3 8-128 0,-5 4 128 0,0 5 0 15,0 5 0-15,-1 1 0 0,-1-2 0 0,1 3 0 16,4 0 0-16,3-1 0 0,1 2 0 0,2-3 144 16,2-2 176-16,2-2 16 0,3-2 16 0,3 2 0 15,2-3 112-15,3-1 32 0,4-4 0 0,1-3 0 16,2-2-272-16,3-2-48 0,2-2-16 0,3-3 0 16,1 1-160-16,2-3 0 0,2-4 0 0,3-1 128 15,0-4-368-15,3 1-80 0,1-3 0 0,0-1-16 31,-1-6-1424-31,0-1-288 0,-1-1-48 0,-3-3-10992 0</inkml:trace>
  <inkml:trace contextRef="#ctx0" brushRef="#br1" timeOffset="54550.35">12996 14074 22111 0,'0'0'976'0,"-9"-3"208"0,9 3-944 0,0 0-240 0,0 0 0 0,0 0 0 0,18-5 2960 0,5 5 560 16,3 5 96-16,7-1 32 0,6-3-2912 0,0 2-576 16,3-2-160-16,2 2 0 0,5 1 0 0,0 3 0 15,2 1 0-15,-1 0 0 16,3-3-1616-16,-1 0-336 0,-1 2-64 0,-5-4-11616 0</inkml:trace>
  <inkml:trace contextRef="#ctx0" brushRef="#br1" timeOffset="54912.75">14355 14460 19343 0,'-12'2'848'0,"3"0"192"0,-3-2-832 0,-1 3-208 0,0 1 0 0,1 4 0 15,0 5 3536-15,1 4 672 0,-1 0 128 0,3 6 16 16,-1 4-3616-16,4-2-736 0,2 0-128 0,3-3-48 16,5 1-208-16,-1-2-64 0,5-2 0 0,2-4 0 15,0-2 16-15,3-2 0 0,1-4 0 16,1-5 0-16,3-3 432 0,2 0 192 0,2-3 0 0,2-6-16 0,0-3 176 16,2-1 32-16,-1-5 16 0,-1-2 0 0,1 1 48 0,-3-3 0 15,-3-2 0-15,-1-2 0 0,-2 4 112 0,-5-2 16 16,-5 2 16-16,-3 1 0 0,-7 1 80 0,-4 0 16 15,-4 0 0-15,-4 2 0 0,-1 2-416 0,-4 3-80 16,-2-1 0-16,-1 2-16 16,-2 6-496-16,-1 2-112 15,0 1-16-15,2 2 0 0,2 2-2512 0,1 0-512 0</inkml:trace>
  <inkml:trace contextRef="#ctx0" brushRef="#br1" timeOffset="55752.33">16410 13675 4607 0,'0'0'400'0,"7"-7"-400"0,-2 1 0 0,-5 6 0 0,0 0 1520 0,3-9 208 16,0 3 64-16,-3 6 0 0,0 0-688 0,0 0-128 16,0 0-16-16,4-9-16 0,-2 1-32 0,-2 8 0 15,0 0 0-15,0 0 0 0,0 0-544 0,0 0-112 16,0 0-32-16,0 0 0 0,0 0-224 0,0 0 0 16,0 0 0-16,0 0 0 0,0 0 128 0,0 0-128 0,0 0 0 0,0 0 0 15,0 0 160-15,0 0-160 0,0 0 160 0,0 0-160 16,0 0 448-16,0 0-16 15,5-5 0-15,-5 5 0 0,0 0 192 0,0 0 32 0,0 0 16 0,0 0 0 16,0 0-336-16,0 0-64 0,0 0-16 0,0 0 0 16,0 0-256-16,0 0 0 0,0 0 128 0,0 0-128 15,3-9 0-15,-3 9 0 0,0 0-208 0,0 0 80 32,0 0-304-32,0 0-48 0,0 0-16 0,0 0 0 15,0 0-160-15,0 0-48 0,0 0 0 0,0 0 0 16,0 0 128-16,0 0 32 0,0 0 0 0,0 0 0 0,0 0 384 0,0 0 160 0,0 0-128 0,0 0 128 15,0 0 144-15,0 0 112 0,0 0 32 0,0 0 0 16,0 0 112-16,0 0 32 0,-9 4 0 0,-1 0 0 16,1-1-96-16,0-1-16 0,0-1 0 0,0-1 0 15,-2 0 128-15,-1 3 0 0,-2-1 16 0,-2 1 0 0,-3 1-96 0,-1-2-32 16,-1 1 0-16,-2 1 0 0,-1 5 48 0,-1-3 0 16,-2 0 0-16,2 3 0 0,-2 0-160 0,0 3-32 15,1-4 0-15,-2 5 0 0,0 1-64 0,0 0 0 16,0-1-128-16,1 2 192 0,2 2 64 0,0 0 16 15,0 1 0-15,1 1 0 0,1-1 176 0,1 1 16 16,2 1 16-16,1 2 0 0,0-3-192 0,2 3-32 16,3-2-16-16,3 3 0 0,1 0-240 0,3 0 128 15,1-2-128-15,4 2 0 0,2 3 192 0,3-6-64 16,5-1-128-16,5 0 192 0,3 0 64 0,5-1 0 16,4-2 0-16,3 0 0 0,1-4 80 0,2 0 32 15,0-1 0-15,0-2 0 0,2-1-368 0,0-3 128 16,1 0-128-16,2-1 0 0,1-3-256 0,1-2-112 0,0-4-16 15,2 1-16 1,-2-2-1632-16,-2-5-320 0,-4 2-64 0</inkml:trace>
  <inkml:trace contextRef="#ctx0" brushRef="#br1" timeOffset="56001.37">15826 13947 23039 0,'0'0'2048'0,"0"0"-1648"0,-2-10-400 0,2 10 0 0,3-7 3248 0,-3 7 560 16,12-6 112-16,2 3 32 0,3 3-3184 0,3 3-640 16,7 1-128-16,2-2 0 0,4 1 0 0,4-1-128 15,4 3 128-15,6 1-128 16,6-4-256-16,3-1-64 0,1 1 0 0,-2-2 0 15,-3-2-1392-15,0 0-272 0,-2-3-64 0,-2-2-11328 16</inkml:trace>
  <inkml:trace contextRef="#ctx0" brushRef="#br1" timeOffset="56370.97">17745 13219 30863 0,'0'0'1360'0,"0"0"304"0,0 0-1344 0,-9 0-320 0,9 0 0 0,-9 3 0 15,0 5 192-15,0 0-16 0,-2 7-16 0,-2 3 0 16,-2 2-160-16,-3 7 0 0,-4 3 0 0,-2 6 0 16,-2 4-144-16,-2 5 144 0,-3 4 0 0,2 5 0 15,1-1 0-15,1 1 0 0,2-2 0 0,2-3 0 16,0 1 0-16,4-1 0 0,5-5 0 0,1 0 0 0,6-6 0 16,3 2 0-16,4 0 0 0,6-5 0 15,2-5 144-15,6 1 48 0,2-6 0 0,5-2 0 0,0-5-192 0,5 0 128 16,2-6-128-16,2 1 128 15,1-4-560-15,2-1-112 0,0-6-32 16,1 2-8608-16,2-4-1728 0</inkml:trace>
  <inkml:trace contextRef="#ctx0" brushRef="#br1" timeOffset="56622.28">17904 13975 5519 0,'0'0'496'0,"0"0"-496"0,0 0 0 0,0 0 0 16,0 0 6736-16,0 0 1264 0,15 0 240 0,2 0 48 16,2 0-6608-16,1 0-1312 0,3 1-368 0,2 0 128 15,2 1-128-15,2 0 0 0,2-2-176 0,-1 3 176 31,1-2-704-31,1-1-32 0,1 0-16 0,3-1 0 16,3-2-1696-16,0-2-352 0,-1 1-64 0</inkml:trace>
  <inkml:trace contextRef="#ctx0" brushRef="#br1" timeOffset="57187.15">19804 13699 22111 0,'0'0'1968'0,"0"0"-1584"16,0 0-384-16,0 0 0 0,-4 5 1264 0,-2 7 160 15,0-2 48-15,-5 4 0 0,-1 1-1328 0,-6 3-144 16,-5 1-256-16,-2 1 64 0,-6 0 192 0,-3 5 0 0,-3-3-144 0,-5-1 144 15,-5-2 0-15,-3-1 0 0,-3-3 128 0,3-1-128 16,3-3 576-16,4 0 48 0,1-5 0 0,4 1 0 16,4-3 80-16,2-4 0 0,5-1 16 0,3-4 0 15,4-4-352-15,2 1-80 0,4-3-16 0,1-3 0 16,6-4-96-16,-1-1-32 0,4-1 0 0,3-2 0 16,4-4-144-16,2 0 0 0,4 3 0 0,2-2 0 15,4 2-192-15,4 0 192 0,2-1-192 0,4 2 192 16,0 3-192-16,3 5 192 0,3 5-160 0,-2 2 160 15,3 3-144-15,1 5 144 0,3 4-128 0,0 4 128 16,3 5-160-16,0 1 160 0,3 1-192 0,-5 1 192 16,-3 4-320-16,-2-2 32 0,0 0 16 0,-1-1 0 15,0-2 16-15,-1-1 0 0,1-1 0 0,-1-1 0 16,1-5 256-16,2-1 0 0,1-5 0 0,1 0 0 0,-2-2 320 16,0 0-48-16,0 0 0 0,-1-2 0 15,-4-2-80-15,0-4-32 0,-4 2 0 0,-3-3 0 0,0-1 16 0,-5-2 0 16,-2 5 0-16,-5-3 0 0,-1 1 144 0,-5-1 48 15,-3 1 0-15,-3-2 0 0,-5 4-48 0,-3-5-16 16,-3 2 0-16,-3 1 0 0,-3-2-304 0,-3 5 0 16,-3-3 128-16,-3 4-128 0,-4 1 0 15,-2-1-224-15,-1 0 32 0,2 2 16 16,1 0-640-16,2 1-128 0,4 1-16 0,5-2-13280 0</inkml:trace>
  <inkml:trace contextRef="#ctx0" brushRef="#br1" timeOffset="57421.71">21057 13947 20271 0,'11'6'896'0,"-11"-6"192"0,0 0-880 0,7 8-208 0,0 3 0 0,-4 7 0 15,-3 4 3472-15,-3 4 656 0,-6 0 128 0,-8 6 32 16,-8 3-3600-16,-10 2-688 0,-1-3-192 0,-5 2-16 31,-2 2-688-31,-2-2-128 0,1-1-16 0,-1-2-16 0,1-2-288 0,2-3-64 0,2-2-16 0,4-4-6960 16,1-5-1376-16</inkml:trace>
  <inkml:trace contextRef="#ctx0" brushRef="#br1" timeOffset="57907.52">22531 13505 13823 0,'-18'-2'608'0,"5"-2"128"0,-3-4-592 0,-2 4-144 0,-1 0 0 0,-2 4 0 15,0 4 3280-15,-2 3 624 0,-4 5 128 0,3 4 32 16,-4 2-3296-16,-1 9-768 0,2 6 0 0,1 2 0 15,-1 5 0-15,1 3-160 0,2 0 160 0,5 2-192 16,4-6-128-16,5-1-16 0,5-2-16 0,6-3 0 16,5 0 352-16,6-9-144 0,3-2 144 0,4-6 0 15,3-4 304-15,1-1 160 0,3-3 48 0,5-6 0 16,-2-6 192-16,3-2 64 0,1-5 0 0,2-3 0 16,1-4-64-16,0-4-16 0,-1 1 0 0,0-6 0 15,-2 2-96-15,-5-3-16 0,-3 2 0 0,-9-3 0 0,-2 2 0 0,-5-2-16 16,-5 2 0-16,-4-2 0 15,-5-3-272-15,-4-1-48 0,-4-2-16 0,-1 2 0 0,-6 3-224 0,-4 0-128 16,0 6 128-16,-2 2-208 16,1 6-336-16,0 2-64 15,0 2-16-15,1 6 0 0,-1 1-2128 0,5 1-448 0,-1 1-64 0</inkml:trace>
  <inkml:trace contextRef="#ctx0" brushRef="#br1" timeOffset="58371.61">23081 12878 11967 0,'0'0'1072'0,"5"-10"-864"0,2 1-208 0,3-1 0 16,1 3 4464-16,6 2 848 0,3 1 160 0,0 4 32 15,2 2-4352-15,1 3-896 0,2-1-256 0,1 3 128 16,2 3 0-16,0 3-128 0,2-2 192 0,1 5-64 0,-1 0-128 0,3 3 0 15,-4 4 0-15,4 6 0 0,2 6 0 0,-1 4 0 16,-1 7 0-16,0 1 0 0,-5 6 0 0,0 6 128 16,-4 2-128-16,-2 6 128 0,-4 1 240 0,-4 0 32 15,-4 1 16-15,-4-3 0 0,-5 0 416 0,-2-5 64 16,-5-1 32-16,-4 0 0 0,-4-5-224 0,-5 0-64 16,-3-2 0-16,-7-2 0 0,-8-6-208 0,-4-1-48 15,-5-4-16-15,-1-5 0 0,-2 3-368 0,-5-3 0 16,0 0 0-16,-6 1 0 15,-5-3-2000-15,-6 0-432 0</inkml:trace>
  <inkml:trace contextRef="#ctx0" brushRef="#br1" timeOffset="60481.08">2788 15698 9215 0,'0'0'400'0,"0"0"96"0,-7-7-496 0,0 0 0 15,0-4 0-15,1 5 0 0,6 6 2960 0,-5-9 496 0,0-1 112 0,1-1 16 16,0 4-2720-16,0-5-544 0,0 3-96 0,1-2-32 16,-1 0-192-16,0 2 128 0,0-3-128 0,0 7 0 15,2-1 176-15,2 6-176 0,0 0 192 0,-7-3-192 16,7 3 624-16,-10 8 16 0,1 1 0 0,1 9 0 15,-3 9-128-15,0 12-32 0,-2 6 0 0,-2 5 0 16,-2 7-112-16,1 3-32 0,3 10 0 0,0 2 0 16,1 3 16-16,3-2 0 0,3-5 0 15,0-3 0-15,1-6-208 0,4-6-144 0,4-3 192 0,0-7-192 16,3-4 144-16,-1-3-144 0,0-3 0 0,1-5 144 16,3-8-144-16,0-2-192 0,-2-7 32 0,4-2 16 15,0-4-112-15,-1-1-32 0,0-6 0 0,2-3 0 16,-2-6-1216-1,0-3-240-15,-1-7-48 0</inkml:trace>
  <inkml:trace contextRef="#ctx0" brushRef="#br1" timeOffset="60972.53">2246 16189 22111 0,'0'0'1968'0,"0"0"-1584"16,-1-8-384-16,5-1 0 0,5 4 1728 0,6 0 256 15,4-6 48-15,6 1 16 0,6 0-1584 0,6-4-304 16,6 0-160-16,6-2 160 0,5-1-160 0,-3-3 128 16,-1 1-128-16,3-3 128 0,-3-8-128 0,3 1-224 15,-1-4 48-15,2-1 16 16,4-2-240-16,-1 0-48 0,-3-2-16 0,-3-2 0 0,-5-6 240 0,-3 3 48 16,-5-3 16-16,-2 4 0 0,-3-1 160 0,-2 1 0 15,-5 0 160-15,0 1-160 0,-3 4 0 0,-2 3 0 0,-2 1 0 16,2 1 0-16,3-1 128 0,-5 3 16 0,-5 4 16 15,-3 3 0-15,-2 8 96 0,-1 4 32 0,-8 11 0 0,0 0 0 16,0 0-80-16,0 12-16 0,-2 7 0 0,-3 7 0 16,-5 8-192-16,-5 9 176 0,-5 10-176 0,-5 5 160 15,0 3-160-15,-3 9 0 0,-2 6 144 0,-1 2-144 16,-3-3 0-16,1-2 0 0,0-3 0 0,2-6 128 16,-1-4 320-16,6-8 80 0,0-8 16 0,3-4 0 15,6-10 304-15,1-6 64 0,4-7 16 0,3-4 0 16,4-6-544-16,5-7-96 0,0 0-32 0,0 0 0 15,0 0-256-15,3-9 0 0,5-3 0 0,2-4 0 16,4-4 0-16,4-2-304 0,2 2 64 0,1 1 16 0,-1 1 64 16,3 2 16-16,1 4 0 0,1 7 0 15,1 4 144-15,1 6-128 0,-1 8 128 0,1 3-128 0,1 4 128 0,-1 5-160 16,-2 6 160-16,0 4-160 0,1 0-160 16,-3 1-16-16,-2-2-16 0,1 2 0 15,-2-4-672-15,2-8-144 0,-6-4-32 0,2-2-7952 16,-3-4-1584-16</inkml:trace>
  <inkml:trace contextRef="#ctx0" brushRef="#br1" timeOffset="61323.66">3816 15969 21183 0,'0'0'944'0,"-8"0"192"0,8 0-912 0,0 0-224 0,0 0 0 0,2 9 0 15,4 2 2736-15,5-2 496 0,5 0 96 0,5-4 32 16,5-1-2624-16,2-1-528 0,5-6-208 0,5-2 176 31,2-3-480-31,4-4-80 0,0-4-32 0,-1-1 0 16,-2-4-528-16,-4-2-96 0,-4-6-32 0,-4 4 0 16,-1-6 208-16,-4 3 32 0,-6 2 16 0,0 3 0 0,-5-4 576 0,-3 5 240 0,-5 2-192 0,-3 2 192 15,-2 3 384-15,-2 1 192 0,-3 5 32 0,-4 0 16 16,-3 5-80-16,0 4-16 0,-5 6 0 0,1 5 0 15,-5 3-336-15,1 4-192 0,-2 3 192 0,-2 5-192 16,-4 6 0-16,2 2 0 0,-2 1 0 0,1 1 0 16,2 0 0-16,0-2 0 0,4-2 0 0,4-2 0 0,5 0 128 15,4-1-128-15,3-4 0 0,2 1 0 0,3-1 0 16,3-5 0-16,2-1-176 0,3-1 176 16,2-3-1856-16,5-1-272 0,5-7-48 0</inkml:trace>
  <inkml:trace contextRef="#ctx0" brushRef="#br1" timeOffset="61606.93">4896 15650 25791 0,'-9'6'2304'0,"-1"7"-1856"16,-1 5-448-16,1 7 0 0,0 7 1264 0,-2 2 144 15,-1 2 48-15,-1 1 0 0,-2 0-1168 0,-1-2-288 0,0 0 0 0,0-2 0 16,0 0 0-16,0-8 0 0,1-1 0 0,0-3 0 15,2-5 144-15,3-7-144 0,0-5 0 0,5-7 144 16,0 0 64-16,3-10 16 0,3-7 0 0,6-6 0 16,7-7 192-16,5-3 32 0,4-4 16 0,4-2 0 15,5-1-144-15,-1-3-48 0,3 1 0 0,3 0 0 16,2 1-144-16,3 5-128 0,1 2 192 0,2 5-192 16,2 4 0-16,2 7 0 0,2 6 0 0,-1 2 0 15,-2 4 0-15,-3 5-224 0,-5 3 16 0,-3 2-10064 16,-5 2-2016-16</inkml:trace>
  <inkml:trace contextRef="#ctx0" brushRef="#br1" timeOffset="61938.91">5571 15748 32415 0,'0'0'1440'0,"0"0"288"0,11 8-1376 0,5-2-352 16,9 2 0-16,3-3 0 0,7-3 0 0,0-1-192 16,2-3 32-16,-1-4 0 0,-1-7 16 0,0-4 0 15,-2 0 0-15,0-4 0 16,-4-6-528-16,-1 0-96 0,-4-5-32 0,-2 3 0 16,-4 1-272-16,-2-2-48 0,-4 5-16 0,-5-2 0 0,-4 2 1136 0,-3-2 0 15,-3 4 0-15,-2 4 192 0,-5 3 512 0,0 3 128 0,-4 5 0 0,-3 3 16 16,-2 4-240-16,-2 6-48 0,-5 3-16 0,-1 11 0 15,-1 7-240-15,-3 6-48 0,-4 5-16 0,0 5 0 16,-3 10-240-16,1 1 0 0,1 3 0 0,3-1 0 16,4-5-144-16,6-7 144 0,4-2 0 0,6-6-144 15,6-4 144-15,4-3 0 0,3-8 0 0,5 0-128 16,4-2-48-16,5-1 0 0,4-3 0 0,7-7-8672 16,6 1-1744-16</inkml:trace>
  <inkml:trace contextRef="#ctx0" brushRef="#br1" timeOffset="62607.94">7955 15909 31151 0,'-21'-7'1376'0,"9"5"288"0,-1 1-1328 0,3 2-336 0,2 3 0 0,8-4 0 16,-5 12 128-16,1-2-128 0,2 3 160 0,2 2-160 15,4 1 0-15,3-2-128 0,3-2-16 0,2-1 0 32,-2-7-240-32,3 0-64 0,1-4 0 0,3-4 0 0,2-2 160 0,4-7 32 0,2-5 0 0,0-2 0 15,0-4 256-15,1-4 0 0,-1-3 0 0,-1 3 0 16,-1-2 0-16,-2 1 0 0,-2 2 0 0,-4-1 0 16,-4 2 0-16,-3 2 192 0,-3-1-48 0,-4 3-16 15,-2-1-128-15,-5 4 128 0,-4 3-128 0,-4 3 128 0,-4 2-128 0,-4 4 0 16,-5 5 0-16,-2 4 128 0,-4 10-128 15,-2 6 0-15,-4 4 0 0,-3 6 0 0,-2 7 0 0,-4 4-176 16,-3 1 176-16,4 1-128 0,2 4 128 0,6-2 0 16,3 0 0-16,7-1-128 0,5-6 128 0,6-3 0 15,7-5 0-15,7 0 0 0,1-4 128 0,7 4 48 16,5-5 16-16,4 0 0 0,3-2 48 0,7 2 16 16,5-2 0-16,5-2 0 0,3-5-48 0,8-3 0 15,6 1 0-15,1 0 0 0,-4-5-208 0,4-1-288 16,1-1 64-16,0-1 16 15,0-5-1936-15,5-3-384 0</inkml:trace>
  <inkml:trace contextRef="#ctx0" brushRef="#br1" timeOffset="62880.45">8768 15640 31967 0,'0'0'1408'0,"0"0"304"0,0 0-1376 0,9 10-336 0,3 4 0 0,2 6 0 15,3 6 0-15,1 3 0 0,1 3 0 0,2 2-128 16,0 4 128-16,2 3 0 0,-1 5 0 0,-2-2-128 16,-2 4 0-16,-3 0 0 0,-1 1 0 0,0 1 0 15,-3-3-320-15,1-4-48 16,1-5-16-16,-3-2 0 0,0-3-48 15,1-7-16-15,0-3 0 0,-1-4 0 0,-1-3-96 0,-1-5-32 0,1-3 0 0,-9-8 0 16,0 0-1408-16,11-5-304 0</inkml:trace>
  <inkml:trace contextRef="#ctx0" brushRef="#br1" timeOffset="63094.56">9246 15711 11967 0,'-20'9'528'0,"6"-5"112"0,-4 0-512 0,0 5-128 0,0 1 0 16,-1 7 0-16,2 8 4976 0,-2 3 960 0,-2 6 192 0,0 5 32 15,-5 3-4880-15,-1 3-960 0,-1 3-320 0,2 4 160 16,-1 0-160-16,2-3 0 0,-2-4 0 0,5-1 0 31,1 0-400-31,3-6-112 0,1-4-32 0,5-2 0 16,3-6-2496-16,4-6-496 0,1-1-112 0,4-19 0 0</inkml:trace>
  <inkml:trace contextRef="#ctx0" brushRef="#br1" timeOffset="63299.68">9589 15923 38063 0,'-12'8'1680'16,"3"1"368"-16,0 5-1648 0,0 5-400 0,1 9 0 0,2 4 0 0,0 8 144 0,-2 2-144 16,-2 3 160-16,1-1-160 0,-4 1 0 0,2-1-240 15,-1-2 32-15,0-4 0 16,-1-2-2224-16,0-4-432 0,3-3-80 0</inkml:trace>
  <inkml:trace contextRef="#ctx0" brushRef="#br1" timeOffset="63673.3">10554 15800 30399 0,'-19'-10'1344'0,"4"2"288"0,-3 1-1312 0,-1-1-320 0,0 3 0 0,-1 2 0 16,-1 2 1440-16,-2 4 224 0,-3 3 32 0,-1 3 16 31,-2 2-1712-31,1 1-480 0,-3 3-32 0,3 3 0 16,3 1-608-16,2 1-128 0,1 1-32 0,6-1 0 15,3 0 64-15,4-2 16 0,7-5 0 0,4 1 0 0,6-2 720 0,5-3 144 0,4 2 16 0,5 0 16 16,2-1 816-16,3 3 144 0,1 0 48 0,1-1 0 16,0 2 272-16,-1 1 64 0,0 1 16 0,-4-1 0 15,-3-2-112-15,-5 2-32 0,-4 0 0 0,-3 0 0 16,-6 3-320-16,-6-1-64 0,-6 1-16 0,-9-1 0 0,-6 1-288 0,-4-1-64 15,-7 0-16-15,-1 0 0 0,-4 0-144 0,-1-5 0 16,-2 1 0-16,1 0 0 0,0-4-384 0,2-1 32 16,-1-4 16-16,4-4 0 15,3-4-656-15,5-3-128 0,4-2-32 0,10-4-13376 0</inkml:trace>
  <inkml:trace contextRef="#ctx0" brushRef="#br1" timeOffset="63906.92">11256 15139 14735 0,'-8'-4'1312'0,"-2"2"-1056"0,-1 2-256 0,0 6 0 16,1 4 4320-16,0 9 800 0,-1 8 176 0,-2 9 16 15,-2 4-4304-15,-4 7-880 0,-3 14-128 0,-5 8 0 16,-3 6-160-16,-8 6 160 0,-4 3-160 0,-2 4 160 31,3 1-512-31,0 0 0 0,3 0 0 0,3-5 0 16,6-13-384-16,5-11-96 0,5-10-16 0,6-11 0 15,4-8-304-15,6-12-64 0,3-6-16 0,0-4-6032 0,0-9-1200 0</inkml:trace>
  <inkml:trace contextRef="#ctx0" brushRef="#br1" timeOffset="64084.47">10614 15828 32255 0,'0'0'2864'0,"0"0"-2288"15,16 1-576-15,9 2 0 0,5-2 1280 0,6 2 160 16,3-2 32-16,6 3 0 0,3-2-1296 0,5 0-176 16,4-1-192-16,-1-1 32 15,-4-1-2064-15,-1-2-400 0</inkml:trace>
  <inkml:trace contextRef="#ctx0" brushRef="#br1" timeOffset="64384.24">12105 15800 32255 0,'-46'-4'2864'0,"12"3"-2288"0,-6 0-576 0,1 3 0 16,1 2 1392-16,0 6 160 0,-2-1 48 0,1 3 0 15,-2-1-1408-15,3 0-192 0,1 3-192 0,3 2 48 32,3 0-480-32,6-2-80 0,3-4-32 0,5 3 0 15,3 0 48-15,6-2 16 0,5 2 0 0,7 2 0 0,4-1 224 0,7 4 64 0,7 1 0 0,1 0 0 16,2 0 384-16,-1 0 128 0,2 3 0 0,-1-1 0 16,-1-1 192-16,-1-1 64 0,-3-2 0 0,-3 1 0 15,-3-4 224-15,-6-1 48 0,-5 1 16 0,-4-3 0 16,-7 2-32-16,-5 1-16 0,-8-4 0 0,-6 4 0 15,-6-1-240-15,-10 0-32 0,-11-5-16 0,-11 3 0 16,-9-5-1248-16,-7 0-256 16,-6 1-48-16</inkml:trace>
  <inkml:trace contextRef="#ctx0" brushRef="#br1" timeOffset="65199.97">14187 15909 12895 0,'0'0'1152'16,"0"0"-928"-16,-9-1-224 0,9 1 0 0,-9-5 2768 0,9 5 512 0,0 0 112 0,0 0 0 15,-4-8-2112-15,4 8-416 0,-1-12-96 0,1 12 0 16,-1-10 48-16,1 10 16 0,0-9 0 0,0 9 0 16,0 0-320-16,0 0-48 0,0 0-16 0,0 0 0 15,0 0-304-15,0 0-144 0,-12 5 128 0,1 9-128 16,1 3 0-16,-2 6 0 0,0 8 0 0,-1 4 0 16,0 4-176-16,2 3 176 0,2 3-128 0,4-1 128 15,2-3 0-15,6-5 0 0,2-9 0 0,4-2 0 16,2-3 0-16,5-8 0 0,1-5 0 0,4-4 0 0,2-4 0 15,-1-4 0-15,4-4 144 0,-2-6-144 16,0-6 336-16,0-3-32 0,-2-8-16 0,2-2 0 0,-1-1-48 16,1-1-16-16,-2-2 0 0,-2 2 0 0,-1 0-224 15,-1-1 176-15,-2 3-176 0,0 2 160 0,-4 2-160 0,1 1 0 16,-1 7-192-16,-2 2 192 16,-3 4-656-16,-2 5-16 0,-5 9 0 0,0 0-9120 15,0 0-1808-15</inkml:trace>
  <inkml:trace contextRef="#ctx0" brushRef="#br1" timeOffset="65625.13">14924 15850 31103 0,'0'0'1376'0,"0"0"288"0,0 0-1344 0,0 0-320 0,0 0 0 0,9 10 0 15,-1 0 0-15,-1 5 0 0,-1 3 0 0,0 4 0 16,-2 6 0-16,-2 2-240 0,-1-1 64 0,-2 6 16 16,-3 0 0-16,-1 2 0 0,-1-3 0 0,-2 1 0 15,-1-2 288-15,-1-3 48 0,-1-6 16 0,-2-1 0 16,3-2 448-16,0-5 112 0,0-2 16 0,1-1 0 16,1-6-160-16,8-7-32 0,0 0 0 0,0 0 0 15,0 0-272-15,-6-8-64 0,6-8-16 0,4-4 0 16,2-9-48-16,5 0-16 0,3-1 0 0,3-3 0 15,2-4-160-15,3 1 0 0,0-1 0 0,4 2 0 16,-1 2 0-16,3 3-176 0,0 4 176 0,1 6-128 0,-1 5 128 16,0 2-128-16,-1 7 128 0,0 3-128 0,-2 4 128 15,-2 3 0-15,-1 5 0 0,-5 5 0 0,1 3-272 0,0 4 16 16,-7 6 16-16,1 1 0 16,-2 5-208-16,-2 3-64 0,-3 2 0 15,-1 2 0-15,-1 1 656 0,-3-7 128 0,0-6 32 0,0 0 0 16,0-7-1536-16,2-4-304 0,-1-1-64 0,2-4-16 15,-2-3-336-15,-1-9-64 0,0 0-16 0,0 0 0 0</inkml:trace>
  <inkml:trace contextRef="#ctx0" brushRef="#br1" timeOffset="65829.59">15953 15739 14735 0,'0'0'1312'0,"0"0"-1056"0,0 0-256 0,0 0 0 16,0 0 4864-16,-7 10 928 0,3 3 176 0,2 5 48 16,1 3-4800-16,1 7-944 0,-3 7-272 0,2 1 0 15,0 3 0-15,-2 6 0 0,-2 1 0 0,0 5 0 16,-5 2-384-16,-1 2 0 0,0 1 16 0,0-3 0 31,-2-1-2288-31,1-6-464 0,1-9-80 0,1-12-9104 0</inkml:trace>
  <inkml:trace contextRef="#ctx0" brushRef="#br1" timeOffset="66293.78">16867 15859 21183 0,'-3'-12'944'0,"-1"7"192"0,-2-5-912 0,-1 3-224 16,1 0 0-16,6 7 0 0,-7-7 3200 0,-1 5 608 15,8 2 112-15,-14-4 32 0,-3 0-3440 0,1 2-704 16,-6-2-128-16,-3 3-16 16,-4 2-208-16,-2 4-32 0,-2 5-16 0,-1 4 0 0,-2 4 224 0,1 2 48 0,-1 2 16 0,0 7 0 15,3 0 304-15,4 1 0 0,4-4 0 0,3 0 0 16,4-3 0-16,7-3 0 0,4-5 0 0,5-2 0 15,2-13 0-15,0 0 0 0,11 6 0 0,2-3 0 16,1-4 0-16,3-3 0 0,0-3 160 0,4-4-32 16,2-3 64-16,3-1 32 0,0-3 0 0,2 0 0 15,-3-3-96-15,2 1-128 0,2 1 176 0,-1 3-176 16,0 2 0-16,-3 5 0 0,-3-1 0 0,-2 3 0 16,-2 5 160-16,-1 2-160 0,-3 2 128 0,-3 5-128 15,-3 4 176-15,-3 7-48 0,-3 4-128 0,-4 8 192 16,-7 4-192-16,-4 6 0 0,-3 8 0 0,-6 4 0 15,-5 3 0-15,-1 3 0 0,-2 0-128 0,-2-1 128 16,0-1 0-16,1 0 0 0,-3-5 0 0,5-4 0 16,1-2 0-16,0-3 0 0,5-4 0 0,3-5 144 15,0-7-304-15,2-3-64 0,6-7-16 0,5-7-9408 16,7-9-1872-16</inkml:trace>
  <inkml:trace contextRef="#ctx0" brushRef="#br1" timeOffset="66660.33">17421 15789 11967 0,'0'0'528'0,"0"0"112"0,-7 3-512 0,-1 5-128 0,-3 3 0 0,1 5 0 15,-1 4 4192-15,-2 4 800 0,-1 5 176 0,-2 3 16 16,-5 1-4176-16,2 0-848 0,1 3-160 0,1 0 0 16,-1-3 0-16,2-3 0 0,4-6 0 0,2-1 0 15,2-5 0-15,4-7 0 0,4-11 0 0,0 0 0 16,0 0 432-16,0 0 128 0,0 0 16 0,12-2 16 16,2-7 256-16,2-6 48 0,3-4 16 0,3-4 0 15,2-3-496-15,1 0-96 0,2-2-32 0,-2-2 0 16,0 1-160-16,-3-1-128 0,1-1 192 0,-1 3-192 15,-2 1 160-15,1 5-160 0,-4 0 128 0,0 3-128 16,-3-1 0-16,-1 2 0 0,-2 3 0 0,-1-1 0 16,-1 1-1456-16,-2 2-160 15,-2 2-48-15,-2-1-13248 0</inkml:trace>
  <inkml:trace contextRef="#ctx0" brushRef="#br1" timeOffset="67011.55">17942 15833 28559 0,'0'0'2544'0,"0"0"-2032"15,0 0-512-15,15-1 0 0,3 0 960 0,4-1 112 0,-1 2 16 16,2-2 0-1,0-5-1344-15,-1 1-256 0,-1 0-48 0,0-4-16 16,-4-1-96-16,-1-1-32 0,-2-2 0 0,-3-2 0 0,-2-1 496 0,-1-1 208 0,-3-1-192 0,-2-2 192 16,-3 2 128-16,-1 3 128 0,-1 1 48 0,-3 4 0 15,-4-1 176-15,-2 0 32 0,-1 6 16 0,-2 1 0 16,-3 1-272-16,-1 8-64 0,-1 1-16 0,0 9 0 16,-6 5-176-16,-1 5 160 0,0 8-160 0,-1 2 160 15,-1 3-160-15,3 0 0 0,1 0 0 0,2 1 0 16,2-4 0-16,3-1 192 0,4 0-32 0,4-3 0 15,3-2-160-15,4-3 128 0,4-2-128 0,2-2 128 16,2-2-400-16,4-1-96 0,3-1-16 0,5-7-13504 16</inkml:trace>
  <inkml:trace contextRef="#ctx0" brushRef="#br1" timeOffset="67435.45">19995 15735 20271 0,'-15'-9'1792'0,"2"4"-1424"0,-6-5-368 15,-5 2 0-15,-4 0 2320 0,-2 2 400 0,0 4 80 0,-4 2 16 16,-3 4-2288-16,-4 5-528 0,-3 2 0 0,-3 8 0 16,-2 7 0-16,0-1 0 0,-3 3 0 0,6-3 0 15,5 2-192-15,8-5 192 0,8-3-192 0,6-3 192 32,6 0-496-32,5-5 32 0,8-1 0 0,5 0 0 15,5-3 16-15,6 0 16 0,3 1 0 0,2 0 0 0,6 2 432 0,2-1 304 0,-1 2-48 0,-1 2-16 16,-4 1 192-16,-4 1 32 0,-4-2 16 0,-2 3 0 15,-3 1-128-15,-5 1-32 0,-4 1 0 0,-3-2 0 16,-4 1-192-16,-6 0-128 0,-6-1 160 0,-7 0-160 16,-9 2 0-16,-5-2 0 0,-4-7 0 0,0 0 0 15,1 3-160-15,1-8 32 0,1 0 0 0,3 0 0 16,4-5-1968-16,5-1-384 16,-7-7-80-16,13-2 0 0</inkml:trace>
  <inkml:trace contextRef="#ctx0" brushRef="#br1" timeOffset="68109.89">20056 15977 28559 0,'-8'12'1264'0,"2"0"272"0,-3-1-1232 0,0 10-304 15,4 7 0-15,1 6 0 0,4 0 1376 0,0-1 224 16,3-1 32-16,0-3 16 15,3-3-1648-15,1-6-384 0,3-6-64 0,1-4 0 16,-3-3-256-16,-8-7-48 0,13-2-16 0,0-3 0 0,0-6 544 0,-1-2 224 0,0-10-192 0,-1 0 192 16,-1-1 192-16,-1-4 144 0,0 3 48 0,-1-3 0 15,-2-1-96-15,0 2-16 0,0 3 0 0,0-3 0 16,0 4-272-16,1 3-176 0,0 2 32 0,1 4 0 31,-2 0-288-31,2 5-48 0,-2-1-16 0,4 6 0 16,1 0-96-16,-3 1-32 0,4 1 0 0,3 1 0 15,-1-2-208-15,5 0-64 0,3-6 0 0,3 0 0 16,4-4 192-16,3-2 16 0,1-3 16 0,0-2 0 0,0-3 896 0,-1-1 176 0,-3-7 48 0,-1 1 0 16,-3-2 512-16,-5 1 128 0,-2-2 0 0,-3 3 16 15,-2 2-240-15,-2-4-48 0,-1-1-16 0,-2 0 0 16,-2 0-224-16,1 3-64 0,-2-2 0 0,-2 4 0 16,0 6-176-16,0 6-32 0,0 8-16 0,-3 8 0 15,0 0-288-15,0 0-144 0,-1 10 16 0,-3 8 0 0,-2 4-64 0,-3 9-16 16,-5 9 0-16,-1 6 0 0,-6 4 208 15,2 6 0-15,-4 4-160 0,-1 6 160 0,0 2 0 0,-1-4 0 16,-1 1 0-16,2-1 0 0,5-7 0 0,4-10 0 16,5-6 128-16,5-10-128 0,3-3 640 0,6-5 64 15,3-4 0-15,1-6 0 0,6-4-80 0,0-3-16 16,2-6 0-16,3-4 0 0,1-6-352 0,4-4-80 16,3-5-16-16,3-4 0 0,1-1-160 0,2-4-176 15,1-1 48-15,-1 4 0 0,-1 2-64 0,2 2-16 16,3 6 0-16,-1 1 0 0,-4 7 208 0,-4 0-144 0,-6 7 144 15,-1 8-128-15,-3 2 128 0,-6 8 128 0,-3 2-128 0,-2 8 176 16,-5 8-176-16,-1 2 0 0,-4 1 0 0,-4 4-176 16,-3-1 176-16,-1 2 0 0,-3 0 0 0,2-8-128 15,1-6 128-15,2-4 0 0,4-4 0 0,1-3 0 16,1-2 0-16,6-3 256 0,2 0-48 0,5-4 0 16,0-1-208-16,6-3 0 0,1 1 0 0,5-3 0 31,1-3-496-31,5 1-80 0,5 1-32 0,3 3 0 15,0-1-2032-15,4-1-416 0,0 3-80 0</inkml:trace>
  <inkml:trace contextRef="#ctx0" brushRef="#br1" timeOffset="68528.45">22560 15281 13823 0,'0'0'1216'0,"-9"6"-960"0,0-5-256 0,0 4 0 16,0 9 3104-16,-1 6 576 0,-3 8 112 0,-1 10 32 15,-1 4-3024-15,-3 12-608 0,-1 7-192 0,-1 5 128 16,-2 6-128-16,0 3 0 0,-3 4 128 0,1-1-128 15,-1 0 0-15,1 0 0 0,1-6 0 0,5-11 0 16,1-7-128-16,6-9-64 0,1-8 0 0,6-9 0 16,0-2-1248-1,3-11-256-15,1-9-48 0</inkml:trace>
  <inkml:trace contextRef="#ctx0" brushRef="#br1" timeOffset="68910.93">22067 15932 16575 0,'0'0'1472'0,"12"-7"-1168"0,2-2-304 0,5-3 0 0,7 3 5104 0,4-1 960 16,5 4 192-16,2-4 32 0,-1 1-5328 0,4-3-960 16,-1 5-432-16,1-3 48 15,-1 3-176-15,-3 1-16 0,-6 2-16 0,-3 3 0 16,-4 1-272-16,-4 5-48 0,-4 4-16 0,-5 1 0 15,-5 5 336-15,-2 7 64 0,-4 4 16 0,-3 8 0 0,-4 2 512 0,-1 4-128 16,0 3 128-16,-1 0 0 0,5-1 0 0,3-6 0 0,2-7 0 16,3-5 0-16,4-4 576 0,4 0 32 15,3-6 0-15,4-3 0 0,1-6-48 0,1-1-16 0,1-5 0 0,3-6 0 16,1-4-304-16,2-4-64 0,1-5-16 0,-1-2 0 16,-3-5-160-16,0-2 0 0,-4-1 0 0,-3 4 0 15,-6-5 176-15,-3 6 96 0,-6-3 32 0,-3 4 0 16,-4-3 336-16,-5 3 80 0,-3 1 16 0,-2 4 0 15,-2 4-400-15,-2 1-80 0,-4 4 0 0,-2 4-16 32,-3 5-608-32,-1 5-112 0,-2 2-32 0,0 1 0 15,-3 0-2288-15,3 1-464 0,-14-2-80 0,10-2-32 0</inkml:trace>
  <inkml:trace contextRef="#ctx0" brushRef="#br1" timeOffset="69227.88">23426 15203 27647 0,'1'-16'1216'0,"1"8"256"16,-2-4-1168-16,3 3-304 0,-2 3 0 0,-1 6 0 0,0 0 784 0,0 0 112 15,0 0 0-15,0 19 16 0,-2 4-704 0,-3 3-208 16,-4 7 0-16,-4 3 128 0,-4 5-128 0,0 2 0 16,-4 4 0-16,1 4 0 0,0 2 128 0,-1 3 96 0,0 1 32 0,2 3 0 15,0-1 16-15,2-4 16 0,0-1 0 16,4-3 0-16,0-8-288 0,3 0 160 0,2-5-160 0,3-2 128 16,2-6-128-16,3-3 128 0,2-7-128 0,0-2 128 15,3-3-304-15,0-3-64 0,2-6-16 0,-7-6-9472 16,9 4-1888-16</inkml:trace>
  <inkml:trace contextRef="#ctx0" brushRef="#br1" timeOffset="69601.48">23924 15114 18431 0,'0'0'1632'0,"0"0"-1312"0,-3-10-320 0,3 10 0 0,0 0 3984 0,-5 10 736 15,1 6 144-15,-2 7 16 16,-2 9-4272-16,0 6-864 0,-4 4-160 0,-2 6-32 0,-1 7 128 0,0 3 16 16,-3 5 16-16,1 4 0 15,1 3-224-15,-1-4-64 0,-2-2 0 0,4-7 0 0,1-3 432 0,2-4 144 16,5-8 0-16,2-5-144 0,3-7 288 0,5-7 64 15,1-6 16-15,2-5 0 0,2-4 640 0,2-3 128 16,-1-7 32-16,5-2 0 0,0-6-256 0,2-7-64 16,5-7 0-16,2-3 0 0,1-8-336 0,1-1-80 15,3-5-16-15,0-1 0 0,0-1-272 0,3-5 0 16,-3-4 0-16,2-3 0 0,2-2-224 0,-2 5 0 0,0 5 0 0,-4 7 0 31,-2 11-272-31,-2 2-48 0,-3 6-16 0,-1 2 0 16,-4 4-320-16,-1 4-64 0,-8 2-16 0,0 4-9168 0,-5 5-1840 0</inkml:trace>
  <inkml:trace contextRef="#ctx0" brushRef="#br1" timeOffset="69850.14">24656 15151 36735 0,'0'0'1632'0,"-6"5"336"0,-2 5-1584 0,-1 9-384 0,-1 8 0 0,-5 7 0 0,-1 4 0 0,-4 10-272 16,-2 6 32-16,-3 8 16 0,-3 7 32 0,-1 7 16 15,-3 4 0-15,-1 3 0 0,0-1-112 0,0 0-32 16,2-5 0-16,5-6 0 0,3-6 32 0,6-10 0 16,5-7 0-16,3-9 0 0,6-3 288 0,1-5-160 15,5-7 160-15,4-4-128 16,3-3-1040-16,1-6-208 0,3-6-32 0</inkml:trace>
  <inkml:trace contextRef="#ctx0" brushRef="#br1" timeOffset="70162">24482 14985 36287 0,'16'-15'1600'0,"3"6"336"0,8 3-1552 0,13 3-384 0,12 6 0 0,4 3 0 32,2 4-336-32,2 6-160 0,1-1-16 0,1 3-16 0,2 2 528 0,3 3 0 0,3 5 0 0,-6-4 0 15,-5 5 0-15,-8-3 0 0,-5 3 0 0,-8-1 0 16,-6 4 0-16,-8-2 0 0,-2-4 0 0,-8 3 0 0,-6-5 0 15,-4 3 0-15,-6-5 0 0,-8 1 0 0,-4-1 256 16,-9 0 0-16,-8-3 0 0,-10-2 0 0,-9 1 16 0,-11-1 16 16,-13-3 0-16,-5-2 0 15,-2-1-1104-15,-8-5-208 0,-7-1-64 0</inkml:trace>
  <inkml:trace contextRef="#ctx0" brushRef="#br1" timeOffset="71699.39">26222 15675 18431 0,'0'0'816'0,"-10"7"160"0,-4-8-784 0,4 2-192 16,1 1 0-16,1 1 0 0,2 2 2560 0,-3 6 480 15,0 2 96-15,0 1 0 0,2 5-2368 0,-1 5-496 16,-1 1-80-16,0 2-32 0,0 3-160 0,2 4 0 16,-2 3 0-16,2 2 0 0,2-1 0 0,1 2 0 0,1-3 0 0,1-2 0 15,2-4 0-15,3-7 0 0,-1-5 0 0,2-2 0 16,1-3 256-16,2-6 0 0,-1 0 16 0,-6-8 0 15,10 4 272-15,-10-4 48 0,12-4 16 0,-1-2 0 16,2-1 112-16,-1-3 32 0,0 0 0 0,-1-3 0 16,1 1-272-16,-2 0-48 0,-1-3-16 0,0 3 0 15,2 5-416-15,-2 3 0 0,-9 4 128 0,12-5-128 16,-1 5 0-16,2 9 0 0,-1 6 0 0,1 5 0 16,1-1 0-16,-1 6-224 0,0 1 80 0,-2-2 16 15,0 3-80-15,1-4-16 0,-3-5 0 0,1-4 0 16,-1-5 224-16,1 0-144 0,-1-6 144 0,2-4-128 15,-2-3 128-15,-1-7 176 0,-3-4-48 0,1-6 0 0,1-3 288 16,-1-5 48-16,-3-4 16 0,2-1 0 16,-4-2 80-16,1 0 16 0,0 0 0 0,0-1 0 0,1-1-272 15,-1 2-48-15,3 2-16 0,-1 3 0 0,1 6-240 0,2 2 0 16,-1 4 0-16,-1 5 0 16,0 1-512-16,-5 13-32 0,5-6-16 0,-5 6-11328 15,0 0-2256-15</inkml:trace>
  <inkml:trace contextRef="#ctx0" brushRef="#br1" timeOffset="72029.39">27351 14671 27647 0,'-10'8'2448'0,"3"-2"-1952"0,0 7-496 0,0 4 0 16,0 4 1168-16,-1 7 144 0,-2 9 32 0,-2 6 0 15,0 2-864-15,-4 6-160 0,-1 4-48 0,-4 9 0 16,1 5 176-16,-3 6 16 0,-1 5 16 0,0 9 0 16,-3 9-48-16,0 2-16 0,-2 5 0 0,0 2 0 15,0-1-208-15,1-2-32 0,0 0-16 0,0-11 0 16,-3-8-160-16,0-6 192 0,-4-7-192 0,1-7 192 15,-2-6-192-15,3-8 128 0,5-9-128 0,3-7 128 16,1-7-448-16,3-10-80 16,7-11-32-16,4-7 0 0,4-6-1888 15,6-12-384-15,5-11-80 0</inkml:trace>
  <inkml:trace contextRef="#ctx0" brushRef="#br1" timeOffset="72564.23">27683 15767 17503 0,'2'-15'1552'0,"1"3"-1232"16,0 1-320-16,1 1 0 0,1-4 1408 0,2 0 208 15,0-2 48-15,1 4 16 0,-3-2-976 0,0-1-192 0,-1-1-32 0,-2 4-16 16,0 0 272-16,-2-2 48 0,-4 1 16 0,1 2 0 15,-3-2 144-15,0 1 16 0,-4 3 16 0,-1 0 0 16,1 4-320-16,-3 3-64 0,-3 2-16 0,-1 4 0 16,0 1-352-16,-2 8-80 0,-4 7-16 0,1 8 0 15,0 4-128-15,1 6 0 0,1 4 0 0,0 5-176 16,4-1 176-16,2 2 0 0,5 3-144 0,3 0 144 16,2-4 0-16,4-1 0 0,1-9 0 0,4-4 0 15,2-10 0-15,-1-6 0 0,5-4 0 0,1-9 0 16,1-7 0-16,2-7 0 0,1-5 0 0,3-9 0 15,2-8 0-15,2-5 0 0,-1-2 192 0,3-3-64 16,-1-7-128-16,0 0 160 0,-1-1-160 0,-3 2 160 16,3-3-16-16,-4-1 0 0,-1-1 0 0,-2 1 0 0,1-1 16 0,-1-2 0 15,-3-3 0-15,0-5 0 0,-2-2-160 16,-2-2 128-16,-1-3-128 0,-1 7 128 0,1 6-128 16,1 6 0-16,0 7 0 0,0 10 0 0,0 9 0 0,-2 6 0 15,0 7-160-15,-7 12 160 0,0 0 0 0,0 0 0 16,5 10 0-16,-1 11 0 0,-3 6-128 15,-1 10 128-15,-1 10 0 0,-5 8-144 0,0 6 144 0,1 9 0 16,-3 3 0-16,0 10-128 0,-4 1 128 0,-1 5 0 16,2 2 0-16,-1-2 0 0,1-7 0 0,-2-7 0 15,1-11 0-15,3-4 0 0,-1-6 0 0,2-7 0 16,2-8 0-16,0-5 0 16,0-2-1696-16,2-9-304 0,3-5-64 0</inkml:trace>
  <inkml:trace contextRef="#ctx0" brushRef="#br1" timeOffset="72888.48">28337 15529 23039 0,'-18'19'2048'0,"6"-5"-1648"0,-7 3-400 0,2 3 0 16,3 8 1952-16,0 3 304 0,1 4 64 0,2 2 16 15,2 3-1936-15,0-4-400 0,2 0 0 0,1-5 0 16,4-4 0-16,3-1 0 0,2-2 0 0,2-5 0 16,1-5 0-16,4-5-128 0,1 0 128 0,1-7 0 15,2-3 0-15,3-6 176 0,2-2-32 0,0-5 0 0,-3-3 272 0,3-1 48 16,-1 1 16-16,-1-3 0 0,-3 0 32 0,-2-1 16 16,-3-1 0-16,0 2 0 0,-6-1-48 0,-3 1-16 15,-3 0 0-15,-3 1 0 0,-4-2 112 0,-3 2 32 16,-2-1 0-16,-2 5 0 0,-2-1-416 0,-1 5-192 15,0 4 160-15,3 5-160 16,0 2-1024-16,5 2-288 0,0 5-64 0,2 3-9456 16,0-4-1904-16</inkml:trace>
  <inkml:trace contextRef="#ctx0" brushRef="#br1" timeOffset="73397.08">28838 15382 20271 0,'-9'15'896'0,"1"-3"192"0,-4 3-880 0,3 5-208 0,0 6 0 0,-1 2 0 15,-3 6 1808-15,0 3 320 0,2 3 64 0,-3 0 16 16,-3-3-1696-16,1 0-320 0,-1-2-192 0,2-1 192 16,0-3 256-16,1-6 64 0,1-2 16 0,2-4 0 15,2-2 176-15,2-6 16 0,7-11 16 0,0 0 0 16,0 0-80-16,0 0-16 0,-2-15 0 0,4-4 0 15,1-4-320-15,5-5-80 0,2-2-16 0,3-3 0 16,2-3-224-16,3-1 0 0,-1-4 0 0,2 3 0 16,2 0 0-16,2 3 0 0,2 2 0 0,2 6 0 15,-2 1 0-15,-1 9 0 0,-2 4 0 0,0 3 0 16,-2 5-160-16,-1 5 160 0,-4 3-128 0,-2 11 128 0,-2 3-304 16,-2 2 32-16,-1 5 0 0,-2 5 0 0,-4 1 16 0,-4 4 16 15,0 3 0-15,-3 0 0 16,-2 0 240-16,-2-4 0 0,0-4 0 0,-1-5 0 0,-1-4 0 15,2-4 0-15,0-4 208 0,3-7-64 0,6-5 192 0,0 0 48 16,0 0 0-16,-5-10 0 0,2-5-176 0,4-5-16 16,3-6-16-16,3 1 0 0,0-6-176 0,6-1 0 15,-3-2 0-15,4 2 0 0,1 2-128 0,2 2 128 16,-1 4-160-16,3 3 160 0,0 4-192 0,1 4 192 16,-3 8-208-16,2 7 80 0,0 6-64 0,-1 9-16 15,-2 8 0-15,-3 3 0 0,0 8-80 0,-5 4-16 16,-3 1 0-16,-3 2 0 0,-3 3 0 0,-4-2 0 0,-4 2 0 15,-1-3 0 1,0 2-448-16,0-7-80 0,0-1-32 0,2-7 0 16,0-8-1184-16,3-6-224 0,-2-5-48 0,7-11-16 0</inkml:trace>
  <inkml:trace contextRef="#ctx0" brushRef="#br1" timeOffset="73827.86">29737 15449 11055 0,'-8'-10'480'0,"2"5"112"0,-4-5-464 0,2 3-128 0,-1 4 0 0,1-2 0 0,8 5 4512 16,-10 0 880-16,1 3 176 0,0 2 48 0,-2 3-4320 0,3 6-848 15,-2 5-192-15,1 7-16 0,-3-1-240 0,1 8 0 16,4 4 0-16,-1 0 0 0,1 2 0 0,1-1 0 16,1 2 0-16,2-6 0 0,0-2 208 0,3-2-48 15,3-6-16-15,0-1 0 0,2-7-144 0,2-5 128 16,3-5-128-16,0-1 128 0,0-3 0 0,2-6 0 16,2-6 0-16,1-4 0 0,2-4 192 0,0-2 16 15,1-3 16-15,-1-4 0 0,-1 0-160 0,-3-2-16 16,0 1-16-16,-3 0 0 0,-1 3-32 0,-4 1 0 15,1 5 0-15,-1 2 0 0,-2 4-128 0,-1 2 128 0,-2 11-128 16,0 0 128-16,0 0-128 0,0 0 128 16,0 0-128-16,-4 16 128 0,-1 3-128 0,0 3 0 15,3 0 0-15,-1 2-176 0,-1-1-32 0,1 0-16 0,0-2 0 0,0 2 0 16,2-3-144-16,0-1-16 0,-2 1-16 0,5-3 0 31,-2 0-1360-31,1-2-272 0,1-5-48 0</inkml:trace>
  <inkml:trace contextRef="#ctx0" brushRef="#br1" timeOffset="74132.28">30272 15411 30399 0,'0'0'2704'0,"0"0"-2160"16,0 0-544-16,0 13 0 0,0 5 1136 0,1 4 112 16,-3 0 32-16,0 4 0 0,0 3-928 0,-2 3-176 15,-2 1-48-15,-1 5 0 0,-2-1-128 0,0 1 192 16,-2-1-192-16,2-2 192 0,-2 1-192 0,0-4 0 16,3-6 0-16,-1 2 0 15,1-5-704-15,3-4-64 0,2-4 0 0,2-4-16 16,1-11-448-16,0 0-96 0,0 0-16 0,0 0 0 15,3-13 112-15,3-4 16 0,0 0 0 0,3-5 0 16,1-5-128-16,2 1 0 0,6-16-16 0,0 3 0 0</inkml:trace>
  <inkml:trace contextRef="#ctx0" brushRef="#br1" timeOffset="74548.98">30581 15312 10127 0,'0'0'448'0,"0"0"96"0,0 0-544 0,0 0 0 0,0 13 0 0,1-3 0 16,2 3 3200-16,-2 2 512 0,0 1 128 0,-2 1 0 16,1-1-2432-16,0 3-480 0,-1 3-96 0,-1 2-32 15,1 5 224-15,0-1 32 0,-3 2 16 0,0 1 0 16,0 1-144-16,0-4-32 0,2 0 0 0,-3-5 0 16,0-1-512-16,1-3-128 0,1-5 0 0,2-2-16 15,1-12-48-15,0 0-16 0,0 0 0 0,0 0 0 0,0 0 80 0,0 0 32 16,3-16 0-16,3-4 0 0,3-6-128 0,-1 1-32 15,2-6 0-15,0 2 0 0,0-5-128 0,1 2 0 16,2 0 0-16,1 3 0 0,0 0 0 0,0 1 0 16,0 3 0-16,3 1 0 0,-1 0 0 0,1 5 0 15,-1 3 0-15,2 4 0 0,0 1 0 0,-2 4 0 16,-2 2 128-16,2 3-128 0,1 2 0 0,0 5 0 16,-2 4 0-16,-1 5 0 0,0 1-224 0,1 4 80 15,2 1 16-15,-6 3 0 0,1 6-16 0,-1 6 0 16,2 4 0-16,0 3 0 0,-1 4 144 0,1 0-128 15,-1 2 128-15,-1-2-128 0,0-4 128 0,-2 0 0 16,0-4 0-16,-1 1-128 0,-2-2 128 0,1-1 0 0,-1-5 0 16,2 0 0-16,-3-2-224 0,0-5-112 0,0-2-32 15,0-4 0 1,0-6-1904-16,-5-12-384 0</inkml:trace>
  <inkml:trace contextRef="#ctx0" brushRef="#br1" timeOffset="74746.11">30235 14632 38703 0,'0'0'1712'0,"-8"-1"352"0,8 1-1648 0,0 0-416 0,0 0 0 0,0 0 0 0,0 0 1232 0,0 0 176 16,11 10 16-16,-3-1 16 15,1-4-3008-15,1 1-608 0,2-1-112 0,-1 3-14896 16</inkml:trace>
  <inkml:trace contextRef="#ctx0" brushRef="#br1" timeOffset="75288.08">28660 16675 11055 0,'-6'-8'976'0,"-1"-4"-784"0,1-1-192 0,1 0 0 0,1-1 3520 0,-1-3 672 16,1 1 128-16,2 3 32 0,-3 0-2528 0,-1-1-496 16,1-1-112-16,0 4 0 0,1 1-112 0,-2-2-16 15,1 2 0-15,0 0 0 0,5 10-224 0,-5-7-48 16,5 7-16-16,0 0 0 0,-10-1-288 0,0 2-64 16,-1 4-16-16,0 7 0 0,-2 3-272 0,1 12-160 15,-1 6 192-15,-1 5-192 0,-3 7 0 0,1 4 0 16,-1 4 0-16,-1 1 0 0,-3 1 128 0,2 0-128 15,2 4 0-15,3-3 0 0,4-3 128 0,4-2-128 16,3-6 144-16,6-5-144 0,2-5 0 0,5-4 0 16,0-5 0-16,3-3 0 15,5-7-1344-15,-1-4-192 0,1-1-64 0,0-6-9264 0,2-4-1856 16</inkml:trace>
  <inkml:trace contextRef="#ctx0" brushRef="#br1" timeOffset="75530.42">28679 16996 28559 0,'0'0'1264'0,"0"0"272"0,0 0-1232 0,0 0-304 0,0 0 0 0,0 0 0 16,0 0 1424-16,0 0 240 0,10 8 32 0,4-6 16 15,2-2-1296-15,3 0-256 0,5-2-160 0,4-2 192 0,0-1-192 0,1 1 0 16,1-2 0-16,-2-3 128 16,-1 4-528-16,0-3-112 0,-3 2-32 0,-1-1-9568 15,3-4-1904-15</inkml:trace>
  <inkml:trace contextRef="#ctx0" brushRef="#br1" timeOffset="76086.03">29770 16807 20271 0,'0'0'1792'0,"0"14"-1424"0,-2 1-368 0,2 4 0 16,2 1 1360-16,-2 3 208 0,0-1 32 0,-3 3 16 15,-2 2-1056-15,-3-2-224 0,0 3-32 0,-4-2-16 16,1 0-16-16,-7-1 0 0,0 1 0 0,-2-3 0 16,-2 1 192-16,-1 1 48 0,-3-6 0 0,0-2 0 15,-1-3 64-15,0-3 0 0,-3-5 16 0,0-1 0 16,-3-4 80-16,-2-3 16 0,2-6 0 0,3-1 0 16,4-4 0-16,4 1 0 0,2-5 0 0,4-1 0 15,5-2-400-15,4-2-80 0,6 2-16 0,-2-3 0 16,7-2-192-16,4 2-192 0,3 0 48 0,4 0 0 0,3 3-112 15,3 3 0-15,4 6-16 0,3-1 0 0,-1 2 16 0,1 3 0 16,1 3 0-16,0 3 0 16,-1 3-256-16,0 3-32 0,-1 2-16 0,1 3 0 15,0 4-160-15,0 0-48 0,-2 0 0 0,2 0 0 16,0 0 160-16,2 0 32 0,-4-4 0 0,2 1 0 16,-2-2 304-16,-1 0 64 0,4-5 16 0,-5-3 0 0,3-2 192 0,-3-3 256 15,-1-1-48-15,-3-4-16 0,-2 0 192 0,-1-4 16 16,-1-1 16-16,-3-1 0 0,1-1-208 0,-3-1-32 15,0 2-16-15,-1-3 0 0,-3 0 288 0,-3 1 64 16,1-1 16-16,-3 1 0 0,-4 1 176 0,-3 0 16 16,0 4 16-16,-4 2 0 0,-3-3 64 0,-2 4 16 15,-3 4 0-15,-2 1 0 0,-4 4-368 0,-1 0-80 16,-4 5-16-16,0 1 0 0,-1 1-352 0,2-1 0 0,3 4-160 0,4-3 160 31,-1 0-1280-31,5-2-160 0,4-2-32 0,3-2-14352 0</inkml:trace>
  <inkml:trace contextRef="#ctx0" brushRef="#br1" timeOffset="76398.72">30686 17094 33919 0,'-5'15'1504'0,"3"-3"304"0,-1 2-1440 0,2 2-368 16,0 3 0-16,-2 3 0 0,-1 5 224 0,-1-2-32 15,-3 4 0-15,0-2 0 0,-3 2-48 0,0-2-16 16,-2 1 0-16,1 1 0 0,-5-4 0 0,2 5-128 15,-3-2 192-15,0 2-64 0,0-2-128 0,-1-1 0 16,-4-7 0-16,3-2 0 16,1-4-960-16,2-6-256 0,1-3-64 0,3-9-13232 0</inkml:trace>
  <inkml:trace contextRef="#ctx0" brushRef="#br1" timeOffset="76819.06">31220 16701 26719 0,'0'0'2368'0,"-6"-9"-1888"0,-1 4-480 0,7 5 0 16,-6-2 1552-16,6 2 224 0,-9 0 32 0,0 2 16 15,0 5-1424-15,0 4-272 0,1 3-128 0,-3 4 0 0,1 3 0 0,0 4 128 16,1 4-128-16,-2 3 0 0,1-1 0 0,1 2 0 16,0-1 0-16,2 1 0 0,0 2 128 0,3-4-128 15,3-3 176-15,2 0-176 0,0-5 256 0,6-3-48 16,-1-3-16-16,2-3 0 0,2-4-64 0,4-3 0 16,0-6-128-16,2-4 192 0,3-4 176 0,2-2 16 15,1-7 16-15,3-3 0 0,1-3 0 16,0-6 0-16,-1 1 0 0,1-2 0 0,-1 2-32 0,-1 0-16 15,-2 1 0-15,-3 0 0 0,-4 2 128 0,-2-1 32 16,-4 0 0-16,-4 3 0 0,-4-6 0 0,-2 5 0 16,-4-1 0-16,-4 3 0 0,-5 1-208 0,-1 1-48 15,-2 1 0-15,-2 1 0 0,-3 1-400 0,-1 5-96 16,-1-2-16-16,0 4 0 16,0 1-1984-16,1 4-416 0,3-4-80 0,1 4-13520 0</inkml:trace>
  <inkml:trace contextRef="#ctx0" brushRef="#br1" timeOffset="77706.9">31669 16066 25167 0,'0'0'1104'0,"0"0"240"0,0 0-1072 0,0 0-272 16,-1-9 0-16,1 9 0 0,0 0 1216 0,0-10 176 15,0 1 32-15,0 9 16 0,0 0-208 0,0 0-32 16,3-10-16-16,-3 10 0 0,8-6-512 0,-8 6-96 16,11-2-32-16,1 2 0 0,1 2-48 0,-1 1-16 15,1 3 0-15,1 5 0 0,0-3 80 0,2 6 16 16,2 3 0-16,1 2 0 0,0 3-208 0,2 4-48 16,-1 2 0-16,0 7 0 0,3 5-320 0,-4 2 128 0,-2 1-128 0,-1 4 0 15,-3 2 0-15,-4-1 0 0,-4 5 0 0,-2 2 128 16,-3 2 32-16,-2-2 16 0,-1-3 0 0,-5-4 0 15,-2 1 240-15,-3 0 48 0,-2-7 16 16,0 3 0-16,-2-3-48 0,-1-2-16 0,-1 4 0 0,-1-4 0 16,-1 1-224-16,0 2-64 0,-3-2 0 0,0-3 0 15,-1-3-128-15,3 0 0 0,0-1 0 0,-1-7 0 16,1-2-256-16,3-6-96 0,0-2-16 16,3-7 0-1,-1-1-2144-15,3-7-432 0,2-4-96 0</inkml:trace>
  <inkml:trace contextRef="#ctx0" brushRef="#br2" timeOffset="86589.83">1719 18055 1839 0,'0'0'0'0,"0"0"160"0,0 0-160 0,0 0 0 0,0 0 0 0,7-5 0 16,1 1 2944-16,-8 4 576 0,7-5 96 0,1-1 32 15,0 1-2432-15,-1 2-464 0,1-2-112 0,1 0 0 16,1 2 112-16,0-1 16 0,0-1 16 0,2 0 0 15,1 1-192-15,0 2-32 0,5-1-16 0,0 0 0 16,4-4 64-16,4 2 16 0,6 1 0 0,2-1 0 16,3-1-160-16,3 0-16 0,-1-3-16 0,-1 1 0 15,3-3-256-15,-3 2-48 0,0-2-128 0,0 4 192 16,0-3-32-16,1 3-16 0,-3 0 0 0,4 2 0 16,3 1-144-16,-1 1 0 0,-4-1 0 0,-7 1 0 15,-3 3-800 1,-4-2-240-16,-4 2-48 0</inkml:trace>
  <inkml:trace contextRef="#ctx0" brushRef="#br2" timeOffset="86857.99">2285 17970 28559 0,'0'0'1264'0,"-8"-1"272"0,-1-1-1232 0,9 2-304 15,0 0 0-15,0 0 0 0,0 0 704 0,-3 10 64 16,3 4 32-16,1 4 0 0,1 0-624 0,0 1-176 16,1 6 0-16,-2 7 0 0,0 5 0 0,-1 5 0 0,0 0 0 0,-1 6 0 15,0 2 0-15,-2 5 0 0,1 4 0 0,-2 1 0 16,0 2 0-16,-1-2 0 0,-1 2 0 0,-2-2 0 16,-1-9 0-16,-1-5 0 0,0-2 0 0,-2-3 0 15,1-1 0-15,-2-1 0 0,-2-4 0 16,0 2 0-1,-1-1-1456-15,1-5-208 0,-3 0-32 0</inkml:trace>
  <inkml:trace contextRef="#ctx0" brushRef="#br2" timeOffset="87063.64">1665 19293 35247 0,'-6'-14'1552'0,"6"14"336"0,0 0-1504 0,5-9-384 0,4 0 0 0,5 3 0 0,4-6 224 16,6 6-32-16,5-3 0 0,5 4 0 0,6-1-192 0,3 1 0 16,5 1 0-16,6-5 0 0,0 3 0 0,2-1-320 15,-2-2 64-15,-1 3 0 16,0-3-848-16,1 3-176 0,-2 1-16 16,1-3-8304-16,-2 2-1664 0</inkml:trace>
  <inkml:trace contextRef="#ctx0" brushRef="#br2" timeOffset="87431.66">3846 18260 24639 0,'12'-37'1088'0,"-3"11"240"0,0 0-1072 0,2-7-256 0,2-3 0 0,1-1 0 16,-1 0 816-16,-2 0 96 0,-3 2 32 0,-5 0 0 16,-3 5-368-16,-2 3-80 0,-5-2-16 0,-1 7 0 15,-5 5-80-15,-4 0-16 0,-3 4 0 0,-2 5 0 16,0 0-128-16,-1 4-48 0,0 3 0 0,1 3 0 16,1 6 48-16,-2 0 0 0,-3 4 0 0,1 6 0 15,-7 2-256-15,4 7 176 0,1 4-176 0,3 4 160 16,1 8-160-16,3 3 0 0,0 5 144 0,3 2-144 15,2 6 128-15,1 3-128 0,1-1 128 0,3 5-128 16,0-6 0-16,2 4 0 0,2-5 0 0,2 1 0 0,2 1 0 0,0-5 0 16,1-6 0-16,2-5-128 15,2-1-480-15,1-6-96 0,-2-5 0 16,2-3-16-16,0-3-1856 0,-2-8-368 16,0 1-80-16,-2-20-16 0</inkml:trace>
  <inkml:trace contextRef="#ctx0" brushRef="#br2" timeOffset="87611.55">3184 18726 38175 0,'0'0'1696'0,"0"0"352"0,0 0-1648 0,0 0-400 0,15-1 0 16,6 0 0-16,3-3 208 0,8-4-32 0,3 0-16 0,7-3 0 15,4 1-160-15,9-7-272 0,7-4 64 0,3-1 16 31,-2 0-2272-31,-2 3-448 0,-3-1-96 0</inkml:trace>
  <inkml:trace contextRef="#ctx0" brushRef="#br2" timeOffset="87990.74">5238 18002 21183 0,'-4'-7'1888'0,"4"7"-1504"15,0 0-384-15,0 0 0 0,-6-5 2896 0,6 5 512 16,0 0 112-16,0 0 0 0,0 0-2880 0,-7 9-640 15,0 5 0-15,-3 6 0 0,-5 7-128 0,-3 2 128 16,-1 6-192-16,-1 8 192 0,-2 3-160 0,0 4 160 16,1 0-128-16,0 1 128 0,2 1 0 0,2 3 0 15,0 2 0-15,2-1 0 0,3 1 0 0,3-1 0 16,3 1 0-16,2-7 0 0,-1-5 0 0,5 0 0 16,0-3 0-16,0-5 0 0,3-4 0 0,0-4 0 0,3 0 0 15,0-5 0-15,0-3-352 0,3-2 16 0,1-3 0 0,3-2 0 31,-3-5-2560-31,2-5-512 0,2-3-112 0,-14-1 0 0</inkml:trace>
  <inkml:trace contextRef="#ctx0" brushRef="#br2" timeOffset="88155.72">4767 18768 28559 0,'0'0'1264'0,"0"0"272"0,0 0-1232 0,6-6-304 0,6 2 0 0,4-3 0 16,2 1 1744-16,7 1 304 0,2-6 48 0,7 3 16 0,3-2-1936 16,4 3-384-16,3-3-80 0,3 1-10240 15,3-3-2048-15</inkml:trace>
  <inkml:trace contextRef="#ctx0" brushRef="#br2" timeOffset="88479.61">5941 19194 38751 0,'-21'14'1728'0,"8"0"336"0,-2 2-1648 0,2 5-416 0,3 2 0 16,5 3 0-16,1 1 0 0,3-3-192 0,2-1 0 0,4-4 16 31,1-2-448-31,4-6-80 0,3-2-32 0,2-4 0 16,3-3-400-16,1-3-80 0,2-3 0 0,0-6-16 0,0-1 784 0,-1-4 176 0,-1-5 16 0,-1 1 16 15,-2 0 1040-15,1-5 208 0,-3-1 32 0,-3-3 16 16,-1 2-96-16,-2 2 0 0,-5-2-16 0,-1 1 0 16,-2 3-496-16,-1 2-112 0,-2 0-16 0,-2 4 0 15,-4 4-480-15,-2 1-96 0,-3 3-32 0,-4-1 0 31,0 5-1520-31,-2 3-304 0,-3 1-64 0</inkml:trace>
  <inkml:trace contextRef="#ctx0" brushRef="#br2" timeOffset="89057.45">6834 18267 14735 0,'0'0'1312'0,"-11"1"-1056"0,0-1-256 0,1 0 0 16,1 0 3824-16,9 0 704 0,0 0 144 0,0 0 16 15,0 0-3424-15,0 0-688 0,9 11-144 0,1-2-32 16,3-2-192-16,-1 1-32 0,6 2-16 0,0-1 0 15,0 2-160-15,5 2 160 0,0-3-160 0,4 3 160 16,0 2-160-16,4 0 0 0,0 2 144 0,1-1-144 16,1 0 0-16,3-1 128 0,2-1-128 0,0 0 0 15,2-4 0-15,-2 3 0 0,-1 1 0 0,-4-4 128 0,-4 1-128 16,-4 2 0-16,-3-4 0 0,-4 2 128 0,-4-2-128 0,-2 3 0 16,-3 0 128-16,-4 0-128 0,-2-1 128 0,-6 3-128 15,-3-1 128-15,-5 1-128 0,-6 5 0 0,-3 1 144 16,-4 0-144-16,-7 1 0 0,-5 1 368 0,-2 1-48 15,-2 2 0-15,1-3 0 0,0-2 64 0,2 0 16 16,2 2 0-16,2 0 0 0,-2-2-400 0,5-2 0 16,1-4-192-16,2-2 192 15,1 1-704-15,4 0-32 0,1-6 0 0,5 1 0 16,0-4-2112-16,4-4-416 0</inkml:trace>
  <inkml:trace contextRef="#ctx0" brushRef="#br2" timeOffset="89488.17">8365 18281 23951 0,'0'0'2128'0,"-10"4"-1696"0,0 1-432 0,1-1 0 16,1 0 2016-16,1 2 320 0,0 3 64 0,1 0 16 15,-2 1-2416-15,-2 3-544 0,-2-2-80 0,-1 3-16 0,-2 4 288 16,1 0 48-16,-3 2 16 0,1 6 0 0,-5-2 288 0,1 7 0 16,-4 5 0-16,1 5 0 0,1 4 0 15,2 1 224-15,2 4-32 0,2-2-16 0,5-2-176 0,4 0 192 16,3-7-192-16,4-3 192 0,4-10 32 0,5-2 16 15,3-4 0-15,6-3 0 0,4-4 384 0,6-7 80 16,6-4 0-16,3-5 16 0,4-8 80 0,7-5 16 16,7-1 0-16,1-9 0 0,-1-6-416 0,1-4-80 15,-4-4 0-15,-2-3-16 0,-2 0-176 0,-4 0-128 16,-5-5 144-16,-6 7-144 0,-5-1 544 0,-6 6 16 16,-10 5 0-16,-5 1 0 0,-7 3 272 0,-8 3 48 0,-7 3 16 15,-3 0 0-15,-5 2-448 0,-10 1-64 0,-9 1-32 16,-10 4 0-1,-13 3-2400-15,-17 6-464 0</inkml:trace>
  <inkml:trace contextRef="#ctx0" brushRef="#br2" timeOffset="91613.28">27494 6388 21183 0,'-10'-14'1888'0,"10"14"-1504"0,-6-5-384 0,1-3 0 16,0 0 272-16,5 8-16 0,0 0 0 0,0 0 0 15,0 0 448-15,0 0 64 0,0 0 32 0,0 0 0 16,-9 0-240-16,9 0-48 0,0 0-16 0,-7 11 0 16,1 3-176-16,2 6-48 0,0 7 0 0,2 4 0 15,-2 4-16-15,4 5-16 0,0 4 0 0,0 3 0 16,0 2-240-16,3 0 128 0,-3 3-128 0,2 0 0 16,-1-1 128-16,1 2-128 0,-1-1 0 0,0-1 0 15,1-4 0-15,-2-1 0 0,0-3-208 0,-2-2 64 16,0-3-656-1,-1-1-128-15,1-1-32 0,-1 0-6896 0,-1 0-1376 0</inkml:trace>
  <inkml:trace contextRef="#ctx0" brushRef="#br2" timeOffset="92084.23">27479 7989 5519 0,'0'0'240'0,"0"0"64"0,0 0-304 0,0 0 0 0,0 0 0 0,0 0 0 15,0 0 4784-15,0 0 896 0,-4 9 176 0,-1 5 32 16,0 0-4272-16,-2 4-848 0,-1 4-192 0,0-1-16 16,1 2-112-16,-1 6 0 0,0-1-16 0,1 4 0 15,-1 1-208-15,1 1-32 0,-1 2-16 0,3 2 0 16,0 4-176-16,2 3 0 0,1-7 144 0,0-1-144 15,1-3 128-15,1-1-128 0,1-1 128 0,1-4-128 16,-1 0 0-16,1-7 144 0,2 0-144 0,0-4 0 0,-1-1 128 0,0-5-128 16,3-2 0-16,-6-9 0 0,7 6 0 0,-7-6 0 15,10 0-192-15,-1-1 48 16,0-3-448-16,-1 0-96 0,-3-4-16 0,0-1 0 16,0 0-1760-16,-1 0-352 0,-3-1-80 0</inkml:trace>
  <inkml:trace contextRef="#ctx0" brushRef="#br2" timeOffset="92276.42">27075 8463 13823 0,'-14'-2'608'0,"14"2"128"0,-10-9-592 0,10 9-144 0,0 0 0 16,0 0 0-16,0 0 3392 0,0 0 640 0,10-9 128 0,4 0 16 16,4 3-3008-16,7-1-592 0,3-4-128 0,8-3-32 15,6-1 48-15,1 0 16 0,0-1 0 0,-1 1 0 16,1 0-224-16,0 1-64 0,1 5 0 0,-2-1 0 15,-2 3-192-15,0 0 0 0,-1 2 0 0,-1 3-160 32,-1 1-608-32,-3 1-112 0,-3 0-16 0,-2 1-16 15,-1 1-2192-15,-5 2-432 0</inkml:trace>
  <inkml:trace contextRef="#ctx0" brushRef="#br2" timeOffset="92601.78">28138 8495 28271 0,'-16'10'1248'0,"7"2"272"0,1 2-1216 0,-1 4-304 0,-4 2 0 0,0 3 0 0,-1 5 672 0,3 0 80 16,-1 4 16-16,3-1 0 0,-3-4-272 0,4 1-48 15,3-4-16-15,3 2 0 0,3-6-48 0,3 0-16 16,3-2 0-16,3-1 0 0,3-6-112 0,5-2 0 15,4-7-16-15,3-2 0 0,2-3 272 0,3-8 64 16,3-1 16-16,4-6 0 0,1-5 48 0,-2-1 16 16,-1-4 0-16,-7 0 0 0,-5-4-80 0,-4 2 0 15,-5 2-16-15,-4-4 0 0,-4 3 128 0,-4 1 16 16,-2-1 16-16,-6 4 0 0,-3-1-208 0,-3 3-64 16,-4 2 0-16,-4 5 0 0,-5 3-320 0,-3 7-128 0,-5 1 0 0,0 5 144 31,-1 2-896-31,3 6-176 0,0 5-32 0,5 1-11984 0,0 1-2400 0</inkml:trace>
  <inkml:trace contextRef="#ctx0" brushRef="#br2" timeOffset="96567.37">23323 5807 11967 0,'-17'-5'528'0,"9"4"112"0,8 1-512 16,-11 1-128-16,-2 1 0 0,2 1 0 0,1-1 1040 0,-2 4 176 15,0 0 48-15,-4 3 0 0,4-2-832 0,-2 5-176 16,-3-2-16-16,-1 4-16 0,-1 3 16 0,-1 0 0 0,-3 2 0 0,-1 4 0 16,-2 3 160-16,1 0 48 0,-2 5 0 0,2 4 0 15,1 2-48-15,2 3 0 0,2-2 0 0,2 4 0 16,1-2-192-16,5 1-32 0,2-1-16 0,1-1 0 16,2-2 0-16,5 0 0 0,-1-2 0 0,3 1 0 15,3-3 0-15,1 0 0 0,1 1 0 0,1-1 0 16,2-1 80-16,1 2 16 0,1 2 0 0,1 0 0 15,-2-2 16-15,2 3 16 0,2 0 0 0,0-2 0 16,1 1-112-16,-1-2-32 0,1-1 0 0,1-2 0 16,1 2-144-16,1-1 160 0,-1-1-160 0,3-5 160 15,3-1-160-15,1-1 0 0,0-5 144 0,0-1-144 16,0-3 0-16,1-1 0 0,0-5 0 0,3 1 0 16,1-4-896-16,2-3-80 0,1-4-32 15</inkml:trace>
  <inkml:trace contextRef="#ctx0" brushRef="#br2" timeOffset="97639.76">23090 6458 15135 0,'0'0'672'0,"0"0"144"0,0 0-656 0,-9 5-160 0,1 1 0 0,8-6 0 16,-6 10 704-16,6-10 128 0,0 0 0 0,-2 12 16 15,2-12-464-15,0 0-112 0,0 9-16 0,0-9 0 16,0 0-48-16,12 9-16 0,2-4 0 0,3-3 0 0,1-1 208 0,1 1 48 15,0-2 0-15,1-2 0 0,3 0-48 0,1-1 0 16,1 1 0-16,3 1 0 0,6-2 48 0,0 3 16 16,4-1 0-16,6-1 0 0,3 1 16 0,7 0 0 15,2-2 0-15,-3 1 0 0,1-2 16 0,-2 0 0 16,6 2 0-16,6-2 0 0,6 3-48 0,2-2 0 16,3-2 0-16,-4-1 0 0,-5 1-160 0,0 1-32 15,-2-3-16-15,2 4 0 0,1 0-112 0,1 2-128 16,-1-3 176-16,-2 1-176 0,-1-4 208 0,-3 3-64 15,1 3-16-15,4-1 0 0,3 2 16 0,-1 0 0 16,0-2 0-16,-6-2 0 0,-4 1 64 0,1 3 16 16,-1 2 0-16,5 2 0 0,0-2 0 0,2-1 0 0,-1-1 0 15,-2-1 0-15,-2-1 16 0,-1-2 0 0,-3 0 0 16,1 4 0-16,2 4-96 0,-1 2-16 0,0-1 0 0,-1-1 0 16,-1-3-128-16,-3 1 128 0,-3-1-128 0,6 1 128 15,-3 0-128-15,0 0 160 0,5 2-160 16,1-1 160-16,4-5-32 0,-2 1-128 15,-3 0 192-15,-1-2-64 0,-1 1 0 0,1-2 0 0,2 3 0 0,1 2 0 16,3 4-128-16,-2-3 160 0,-2 0-160 0,-3-2 160 16,-3 0-160-16,0 0 0 0,2 1 0 0,1 2 128 15,1-2-128-15,2 1 128 0,-1 0-128 0,1-2 128 16,-3-2-128-16,-2 0 0 0,1-3 144 0,2 3-144 16,2 1 128-16,3 1-128 0,3 3 160 0,-1-3-160 15,-1 0 128-15,-3-2-128 0,-7 1 0 0,0 0 0 16,-1-2 128-16,-2 1-128 0,-2 2 0 0,1 2 0 15,-2 1 0-15,-2-3 128 0,2-1-128 0,-5 1 0 0,0-2 128 0,-5 0-128 16,-4 1 176-16,0-1-176 0,0 0 224 0,-1 0-64 16,1 2-16-16,-1 0 0 0,0-2-144 0,-1 2 160 15,0-1-160-15,1 1 160 0,0 1-160 0,-2-1 0 16,-2-1 0-16,-1 1 0 0,-2 1 0 0,1-1 0 16,-2-1 128-16,-3-1-128 0,1 0 0 0,-2 1 0 15,1-2 144-15,1 2-144 0,0-2 128 0,1 2-128 16,-1 1 128-16,-1 1-128 0,2-1 0 0,1 0 0 15,0 3 0-15,3 1 128 0,2-2-128 0,-1 1 0 16,1-2 0-16,2 0 128 0,0-1-128 0,-2 0 0 16,0 0 0-16,-2 0 0 0,-3-1 128 0,-1 1-128 0,-2 1 160 15,-2-1-160-15,-1-1 160 0,0 0-160 0,1 1 160 16,-4 0-160-16,-2 0 160 0,-3 0-160 0,-2 0 160 16,-8 0-160-16,0 0 0 0,0 0 128 0,0 0-128 0,0 0 0 15,0 0 0-15,0 0 0 0,0 0 0 0,0 0 0 16,0 0-192-16,-9 5-96 0,-4 0-16 0,-1 0 0 31,3-1-704-31,1-3-144 0,-2 0-16 0,2 1-16 16,10-2-1856-16,-9 0-368 0,9 0-80 0</inkml:trace>
  <inkml:trace contextRef="#ctx0" brushRef="#br2" timeOffset="98281.06">29526 5681 9839 0,'-9'-8'432'0,"4"3"96"0,-3-1-528 0,-1 1 0 15,-1 0 0-15,0-2 0 0,-2 1 1216 0,3 2 144 16,-2-2 32-16,5 2 0 0,-2 0 16 0,8 4 16 16,-6-3 0-16,6 3 0 0,0 0-272 0,0 0-48 15,0 0-16-15,0 0 0 0,0 0-224 0,0 0-48 0,0 0-16 0,14 0 0 16,-2 0-128-16,4 2-32 0,-1 1 0 0,4 3 0 16,1 3-224-16,6-2-48 0,4 5-16 0,2-1 0 15,0 0-160-15,3 3-16 0,2-3-16 0,4 3 0 16,2 4-16-16,3 1 0 0,1 2 0 0,0 0 0 15,-1-2 16-15,0-1 0 0,-5-2 0 0,3 2 0 16,-1-3 160-16,-2-1 48 0,-3 4 0 0,1 0 0 16,2 0 32-16,-3-2 16 0,-2-3 0 0,-6 1 0 15,-1-4-160-15,-2 1-48 0,-3 2 0 0,-2-4 0 16,-5 0-16-16,0-3 0 0,-2 2 0 0,-1 2 0 16,2 3-64-16,-5-4 0 0,-1 0-128 0,2-2 192 15,3 3-192-15,-4-2 0 0,-1 1 128 0,-2-4-128 16,-2 1 0-16,-6-6 128 0,4 12-128 0,0-3 0 0,-3 1 240 15,-1 2-48-15,-1 0-16 0,-4 1 0 0,-5 1-16 16,-2 2 0-16,-3 3 0 0,-1 3 0 0,-4 1 0 0,-1 1 0 16,-2-3 0-16,-5 5 0 0,-2 2 80 15,-5-3 16-15,-2 2 0 0,-2-2 0 0,-2 5 160 0,-1-2 32 16,-2 5 16-16,-1-3 0 0,0 1-48 0,0-3-16 16,-1 2 0-16,1 1 0 0,-4-5-208 0,2 4-32 15,1-4-16-15,3 1 0 0,4-7-144 0,3-1 0 16,4-2 144-16,6-1-144 0,3 0 0 0,3-5 128 15,4 2-128-15,6-3 0 0,3-6 0 0,7-4 0 16,0 0-160-16,0 0 160 16,0 0-1600-16,11 4-192 0,3-3-64 0,2-2 0 15,4-1-1216-15,-1-4-256 0</inkml:trace>
  <inkml:trace contextRef="#ctx0" brushRef="#br2" timeOffset="99353.74">23182 6414 5519 0,'0'0'496'0,"-9"7"-496"0,1-2 0 0,-1-3 0 16,-1 1 1776-16,1-2 256 0,0-1 48 0,0 0 16 15,-1 3-1008-15,1 1-192 0,9-4-32 0,0 0-16 16,-7 0 16-16,7 0 0 0,0 0 0 0,0 0 0 15,0 0-400-15,0 0-80 0,0 0 0 0,11 5-16 16,2-4-112-16,1 2 0 0,1-1-16 0,3-1 0 16,1 1 0-16,2 0 0 0,4-1 0 0,2-2 0 0,4-3 256 0,7 3 48 15,5 0 16-15,7 2 0 0,5-1 144 0,4 0 48 16,4-1 0-16,0-2 0 0,-4 1-112 0,7 2-32 16,5 0 0-16,5 1 0 0,4 3-320 0,-1-2-64 15,-3-2-16-15,-1 2 0 0,0 0-208 0,3 1 0 16,3 1 0-16,1-2 0 0,-5-2 144 0,-1-1-144 15,-2-2 128-15,1 1-128 0,6 0 128 0,2 1-128 16,1 1 128-16,-4-4-128 0,-4 1 320 0,2-1-32 16,2 2 0-16,4 1 0 0,5 1-48 0,-4-2-16 15,-5-5 0-15,0 1 0 0,3 1 0 0,1-2 0 16,2 4 0-16,-3 0 0 0,-6-3 16 0,0-2 0 16,0 3 0-16,2 3 0 0,0 2-64 0,-2-2-16 0,-2-3 0 15,-2 1 0-15,-6 1-160 0,0 0 128 0,1 2-128 0,-1-1 128 16,3 1-128-16,0-3 0 0,-3 1 0 0,1-1 0 15,-3 1 128-15,1-1-128 0,-2-2 0 0,4 2 128 16,0 0 16-16,0-3 0 0,-1-1 0 0,-2 2 0 16,-1-4 32-16,2 2 0 0,1-1 0 0,2 4 0 15,2-4-176-15,0 1 0 0,-1 2 0 0,-3-3 128 16,1 4-128-16,-1-2 0 0,0 1 0 0,1 4 0 16,-1-2 144-16,-1-1 0 0,-3 0 0 0,-4 1 0 15,0 0-144-15,-5-2-144 0,0 1 144 0,-1 1-208 16,1 0 208-16,-2-1 0 0,-3 3 0 0,1-1 0 15,-6 2 0-15,0 0 160 0,-5-2-160 0,-1 2 192 16,-1 1-192-16,2 1 0 0,1 0 0 0,-2 1 128 0,0 0-128 16,0 2 192-16,0-2-192 0,0 2 192 0,-1-3-192 15,-1 2 0-15,-3-2-160 0,-1 2 160 0,-3-3 0 16,-1 0 0-16,-1 0 0 0,-1 0 0 0,1 0 0 0,-3 0 0 16,-5-1 0-16,-1-1 0 0,-1 2-176 0,-5-1 16 15,-3 0 0-15,0-2 0 16,-9 3-592-16,0 0-112 0,0 0-32 0,3-10-9360 15,-3 2-1888-15</inkml:trace>
  <inkml:trace contextRef="#ctx0" brushRef="#br2" timeOffset="99748.33">29679 5587 16703 0,'0'0'736'0,"0"0"160"0,0 0-720 0,11-3-176 0,-1 2 0 0,1 2 0 16,2 1 672-16,0 3 96 0,-1 1 32 0,6 1 0 15,5 1-16-15,5 4 0 0,3 3 0 0,2-1 0 16,5-1-288-16,1 1-64 0,3 0-16 0,1 2 0 15,2 1-96-15,2-1 0 0,1 2-16 0,4 2 0 16,3 1 16-16,0 2 16 0,-3 0 0 0,-1-2 0 16,-4 0 0-16,-7 0 0 0,-4 2 0 0,-3 1 0 15,0-1 176-15,-5 4 48 0,-8-2 0 0,-2 4 0 0,-4-1 48 16,-6 4 16-16,-6-1 0 0,-8-2 0 0,-7 3-176 0,-10 1-48 16,-6 4 0-16,-12 2 0 0,-10-1-32 0,-10-1-16 15,-10-1 0-15,-5-2 0 0,-4-1-176 16,0 0-48-16,0 1 0 0,-4-3 0 0,-4-5-128 0,2 4-176 15,1-6 48-15,3 3-15232 0</inkml:trace>
  <inkml:trace contextRef="#ctx0" brushRef="#br2" timeOffset="100488.6">23220 5764 6447 0,'0'0'576'0,"0"0"-576"0,-2-7 0 0,2 7 0 16,-2-10 1920-16,2 10 288 0,0 0 48 0,-3-5 16 15,3 5-1120-15,0 0-208 0,-10-6-48 0,0 3-16 16,-3 3-304-16,-1 4-64 0,-2 2-16 0,-2 1 0 15,-2 2-64-15,-2 1-16 0,-3 5 0 0,-2 4 0 16,-2 1 64-16,-1 7 16 0,2 1 0 0,0 5 0 16,0 5-64-16,1 8-16 0,-1 1 0 0,3 5 0 15,4 7-96-15,3-1-32 0,1-1 0 0,5 6 0 16,3-4-32-16,4 1-16 0,2 0 0 0,6-6 0 16,2 0-16-16,5-6 0 0,1-1 0 0,7-1 0 15,5-4-64-15,5 2-16 0,5 1 0 0,8-2 0 0,7-5-144 16,6-3 192-16,3-6-192 0,2 1 192 15,3-2-992-15,2 0-192 0</inkml:trace>
  <inkml:trace contextRef="#ctx0" brushRef="#br2" timeOffset="101566.55">9714 18166 4607 0,'0'0'192'0,"0"0"64"0,-8-7-256 0,2 3 0 0,6 4 0 0,0 0 0 16,0 0 5296-16,0 0 1008 0,0 0 208 0,0 0 32 15,0 0-5264-15,14-2-1072 0,2 1-208 0,2-2 0 16,1-2 0-16,7 1 0 0,6 0 0 0,1 2 128 15,6-2 272-15,3 0 64 0,2 2 16 0,1 0 0 16,-1 2 80-16,2 3 16 0,1 2 0 0,0 0 0 16,-1-1-320-16,4 5-64 0,3-3-16 0,-1 2 0 15,-2-1-176-15,-3-2 0 0,-3 4 0 0,-4-4 0 16,-5 0-1056-16,-3-1-240 16,-4-4-48-16,-4 0-11824 0</inkml:trace>
  <inkml:trace contextRef="#ctx0" brushRef="#br2" timeOffset="101837.56">9643 18637 29135 0,'-22'5'1280'0,"9"-2"288"0,5 1-1248 0,8-4-320 16,0 0 0-16,0 0 0 0,0 0 240 0,12-8-16 15,6 3 0-15,5-2 0 0,4-1-96 0,6 2-128 16,4-1 176-16,6 0-176 0,6 1 272 0,3-3-48 0,4 7-16 0,-1-1 0 16,-3-1-16-16,2-1-16 0,-2 3 0 0,1-1 0 15,3 1-176-15,0 0 0 0,2 0 0 16,0-3 0-16,-3 5 0 0,-1 0-144 0,-5 2 144 0,-2-2-208 31,-2-4-464-31,-4 3-96 0,-1 0 0 0,-4-2-8032 0,-3 0-1600 0</inkml:trace>
  <inkml:trace contextRef="#ctx0" brushRef="#br2" timeOffset="102154.03">10716 17744 32255 0,'0'0'1424'0,"0"0"304"0,14-2-1392 0,5 5-336 16,2 2 0-16,10 5 0 0,3 7 576 0,5-1 64 15,6 2 0-15,2 1 0 0,1 0-256 0,-1 1-64 16,-5 2 0-16,0 3 0 0,-1 0-96 0,-4 4-32 16,-3-4 0-16,-3 3 0 0,-5-2-16 0,-3 3-16 15,-5 0 0-15,-5 2 0 0,-4 2 128 0,-6-2 32 16,-8 2 0-16,-5 2 0 0,-6 4 112 0,-9 4 16 15,-6 4 16-15,-9-1 0 0,-8 4-80 0,-7 2 0 0,-6 4-16 16,-5 1 0-16,-5 3-368 0,-1-2-208 0,0 2 16 16,5 1-11888-1,0-3-2384-15</inkml:trace>
  <inkml:trace contextRef="#ctx0" brushRef="#br2" timeOffset="103719.37">12843 18158 19343 0,'-5'-18'1728'0,"2"8"-1392"0,-1-4-336 0,1-1 0 16,1 2 1072-16,2 2 144 0,0-2 16 0,2 1 16 16,-2 5-1008-16,1-2-240 0,-1 9 0 0,0 0 0 15,0-8 0-15,0 8 0 0,0 0 0 0,0 0 0 16,0 0 176-16,0 0 16 0,0 0 16 0,0 0 0 16,-5 15-64-16,2 5-16 0,-1 2 0 0,0 10 0 15,-1 8 32-15,-2 7 0 0,0 3 0 0,-2 5 0 16,-1 2 272-16,1-1 48 0,0-1 16 0,1-4 0 15,-1-3 32-15,1-6 16 0,-1-3 0 0,1-3 0 16,0-4 80-16,2-9 16 0,1-6 0 0,1-3 0 0,0-2-192 16,4-12-16-16,0 0-16 0,0 0 0 0,0 0-16 0,-1-13 0 15,4-7 0-15,2-13 0 0,1-7-208 0,3-7-32 16,4-3-16-16,1-3 0 0,6 0-144 0,0-3-256 16,1-1 64-16,2 1 16 0,-1 0 176 0,4 1-160 15,1 3 160-15,2 1-160 0,1 4 160 0,2 5-160 16,4 8 160-16,2 5-160 0,-1 5 160 0,-3 6 0 15,-7 5-144-15,-2 6 144 0,-1 5 0 0,-3 6 0 16,-4 8 0-16,-3 3 0 0,-2 4-160 0,-5 4 160 16,-1 3 0-16,-6 2-144 0,-4 3 144 0,-5-3-192 15,-5 1 192-15,-7 2-192 0,0-1 192 0,-11 1 0 16,-2 0 0-16,-8-4 0 0,-3 0 0 0,2-6 0 0,1 0 0 0,4-6 176 16,1 0-176-16,4-6 0 0,4-1 0 0,5-6 128 31,5-3-1584-31,7-7-320 0,7-2-64 0</inkml:trace>
  <inkml:trace contextRef="#ctx0" brushRef="#br2" timeOffset="103948.12">14165 18204 33167 0,'-10'2'2944'0,"-4"5"-2352"0,2 4-464 0,0 4-128 0,2 3 736 0,-1 4 128 16,2 4 32-16,-4 4 0 0,-4 1-896 0,1 1-368 15,-4 2 32-15,-2 3 0 16,-1 0-240-16,-2-1-64 0,-2-4 0 0,-1-2 0 16,0 2-176-16,1-3-32 0,3-4-16 0,5 0-8352 15,4-8-1680-15</inkml:trace>
  <inkml:trace contextRef="#ctx0" brushRef="#br2" timeOffset="104758.13">15416 17925 32655 0,'0'0'1440'0,"-10"-6"304"0,0-3-1392 0,1 4-352 0,9 5 0 0,0 0 0 16,-11-3 0-16,2 0-288 0,-4 1 48 0,-1-1 16 31,-3 0-400-31,-2 0-80 0,-5 1 0 0,-5 1-16 16,-5 1-32-16,-3 1 0 0,-4 1 0 0,2 4 0 0,2 2 496 0,-1 4 80 0,2 1 32 0,1 2 0 15,3 0 144-15,2 2 224 0,5 0-48 0,5 1-16 16,6 1-160-16,4-4 0 0,3-1 144 0,6 0-144 15,3 2 0-15,6-4 0 0,4-5 0 0,5-2 0 16,5-4 0-16,2-2-160 0,5-4 160 0,2-2 0 0,1-1 0 16,3-1 0-16,1-4 0 0,-1 1 144 0,0 0 0 0,0-3 0 15,-2 1 0-15,-2 2 0 0,-6-1 48 0,1 3 0 16,-6 4 0-16,-2 3 0 0,-5 2 112 0,-2 1 16 16,-2 3 16-16,-1 3 0 0,-3 8 96 0,-2 5 16 15,0 4 0-15,-3 5 0 0,-3 6-272 0,0 4-48 16,-6 8-128-16,0 2 192 0,-6 8-192 0,-3 5 0 15,-3 2 128-15,-5 1-128 0,-3-1 0 0,-2-1 0 16,0-5 0-16,-2-3 0 0,0-5 0 0,2-6 144 16,-1-5-16-16,3-3 0 0,1-3 352 0,2-2 64 15,2-7 16-15,2-3 0 0,2-1-128 0,2-2-32 16,3-4 0-16,4-1 0 0,0-4-208 0,5 1-64 16,6-9 0-16,0 0 0 0,0 0 16 0,0 0 0 0,0 0 0 15,0 0 0-15,0 0 0 0,0 0 0 0,0 0 0 0,0 0 0 16,0 0-144-16,0 0 192 0,0 0-192 0,0 0 192 15,3-12-192-15,-1 6 0 0,-2 6 0 0,3-11 0 16,1 2-128-16,-4 9 128 0,0 0 0 0,0 0 0 16,6-10-160-16,-1-1 160 0,-5 11-208 0,3-9 80 15,-3 9 128-15,3-10-128 0,-3 10 128 0,0-11-128 16,-1-1 128-16,-1 1 0 0,-1 2 0 0,-1-1 0 16,-1 1 0-16,-1-2 0 0,1 2 0 0,0-3-128 15,-1 2 128-15,1 1 0 0,0-4 0 0,3 3 0 16,-2-2 0-16,4 1 0 0,1 2 0 0,2-3 0 15,1 2 0-15,3-3 0 0,0-2 0 0,3 1-128 16,4 0 128-16,1 0-192 0,1-3 192 0,4 1-192 0,0-2 192 16,2 3 0-16,3 2-144 0,2 1 144 0,-1-2 0 15,6 2 0-15,4 0 0 0,3 3 0 16,3-1 160-16,-1 5-160 0,2 1 192 0,-1 4-192 0,0 0 0 0,-1 3 0 16,0 2 0-16,-1 3 0 0,-3-5 0 0,-2 5-144 15,-3 2 144-15,-1-3 0 0,-2 0-192 0,-5 0 64 16,-4 3 0-16,-2-4 0 15,-4 0-1088-15,-4 2-224 0,-10-8-32 0,0 0-12608 0</inkml:trace>
  <inkml:trace contextRef="#ctx0" brushRef="#br2" timeOffset="105235.73">17474 18155 12319 0,'-14'-2'544'0,"14"2"112"0,-11 0-528 0,1-1-128 0,10 1 0 0</inkml:trace>
  <inkml:trace contextRef="#ctx0" brushRef="#br2" timeOffset="105658.65">17506 18112 22111 0,'-1'-13'1968'0,"1"3"-1584"0,0 1-384 0,0-2 0 0,2 1 1488 0,1-3 224 16,-1 3 32-16,1 1 16 0,-1-1-1424 0,0 2-336 15,-2-2 0-15,0 10 0 0,-2-10 0 0,-1-2 0 16,-4 4 0-16,-2-4 0 0,-2 4 0 0,-2-2 0 16,-2 5 0-16,-3 0 0 0,-2 3 0 0,-4 2 0 15,-7 2 0-15,-2 7 0 0,-3 4 0 0,1 3 0 16,-3 3 0-16,2 4 0 0,4 8 0 0,1 2 0 16,1 7 144-16,4 2-144 0,0 5 192 0,6-2-48 15,3-1 0-15,6-6 0 0,5-3 16 0,6-6 0 0,5-1 0 16,2-6 0-16,7-3-160 0,4-3 192 0,2-2-192 0,6-1 192 15,2-8-192-15,5 0 160 0,2-4-160 0,7-3 160 16,4-3-160-16,1-5-272 0,1 2 64 0,1-6 16 31,-2 1-1728-31,0-1-352 0,0-1-64 0,-3 1-16 0</inkml:trace>
  <inkml:trace contextRef="#ctx0" brushRef="#br2" timeOffset="106411.71">18359 18099 30399 0,'-18'-11'1344'0,"4"6"288"0,-4-1-1312 0,-1-1-320 0,-1 2 0 0,1 4 0 0,1 1 992 16,1 4 128-16,0-1 32 0,-1 8 0 0,-1 0-1152 0,0 4-336 16,-3 7-16-16,1 2 0 15,0 8-320-15,1 1-64 0,0 0-16 0,2 0 0 16,1-2 208-16,6-4 32 0,7-2 16 15,3-8 0-15,2-3 368 0,5-5 128 0,3-1 0 0,4-4-144 0,2-3 384 0,3-4 80 16,1-3 0-16,1-2 16 0,2-3 288 0,1 0 48 16,1-5 16-16,-1 0 0 0,0-2-368 0,-2-2-80 15,0-1-16-15,-3 0 0 0,-3 0-224 0,0 1 0 16,-4-2 128-16,-2 3-128 0,-2 2 0 0,-3-1 0 16,-3 0 0-16,0 3 0 0,2 1 0 0,-2 4 0 15,-1-2 0-15,1 6 0 0,2-2 0 0,-3 8-128 0,9-6 128 16,2 2-208-16,2-2 48 0,5 4 16 0,2 1 0 15,3 2 0-15,0 1 144 0,1 1 0 16,1 1-144-16,2 0 144 0,1 1 0 0,-1 5 0 0,-2-1 0 0,-1 4 0 16,-2 2-256-16,-4 4 80 0,-3 2 16 0,-4 4 0 31,-3-1-240-31,-4 0-48 0,-4 3-16 0,-4-5 0 16,0-1 464-16,-1 0 0 0,0-5 0 0,-3-2 0 0,3 0 448 0,1-6 96 0,4-8 16 0,0 0 0 15,0 0-112-15,0 0-32 0,0 0 0 0,0 0 0 16,0 0-192-16,11 0-32 0,0-3-16 0,2 1 0 15,1-2-176-15,1-3 0 0,1 4 0 0,4 0-176 16,-1 2 176-16,0 1-208 0,0 1 80 0,0 4 128 16,2 3-176-16,-2 2 176 0,-1 4-128 0,0 2 128 15,0 4-160-15,-2 1 160 0,-2 2-192 0,0-1 192 16,-1-1 0-16,1 0-128 0,-1-5 128 0,1-1 0 0,1-6 192 16,3-2 112-16,1-4 16 0,2-3 0 0,2-1 368 0,3-6 80 15,3-4 0-15,3-4 16 0,6-5-400 0,-1-2-64 16,5-3-32-16,1 1 0 0,0-7-288 0,-2 2 0 15,-4-4 0-15,-3-2-144 0,-3 1 144 0,-4-3 0 16,-1-2 0-16,-2-3-128 0,-2 1 128 0,-2 1 0 16,-2-4 160-16,-2 1-160 0,0-3 192 0,-4 3-64 15,0 3-128-15,-5 0 192 0,1 8-192 0,-4 4 176 16,-3 8-176-16,-2 6 160 0,0 5-160 0,1 9 0 16,0 0 144-16,-13-1-144 0,0 5 0 0,-3 7 0 15,-4 12 0-15,-2 6 0 0,-4 8 0 0,-2 9-320 0,-2 7 64 16,-1 7 16-16,-1 5-32 0,1 3-16 0,-2 7 0 15,2-2 0-15,3-3 16 0,4-9 0 0,6-3 0 16,7-6 0-16,2-6 64 0,1 1 16 0,3-5 0 0,1-2 0 31,2-5-432-31,1-4-80 0,-1-8 0 0,2-6-9264 0,-1-4-1840 0</inkml:trace>
  <inkml:trace contextRef="#ctx0" brushRef="#br2" timeOffset="106574.18">18963 18280 35935 0,'0'0'3200'0,"0"0"-2560"0,10-5-512 0,6 0-128 15,7 2 1792-15,9 1 320 0,6 0 80 0,7 1 16 0,5 1-2016 0,10 0-384 16,9-1-96-16,3-3-16 16,3-5-1904-16,-2 3-384 0,-3-1-80 15</inkml:trace>
  <inkml:trace contextRef="#ctx0" brushRef="#br2" timeOffset="107260.53">21270 18350 25631 0,'-13'-5'1136'0,"7"-2"224"0,-2 1-1088 0,-1-3-272 0,0 4 0 0,0 1 0 16,0 0 240-16,-1 2-16 0,0-2 0 0,-3 3 0 16,-1 1 80-16,0 2 16 0,-1 5 0 0,-4-2 0 15,-4 5 192-15,-1-2 64 0,-1 3 0 0,-2-1 0 16,-2 3 144-16,1 3 48 0,0 1 0 0,2 2 0 15,2 0-512-15,3 1-112 0,2-2-16 0,3 0 0 16,4-1-128-16,1-2 0 0,8-3 144 0,0-1-144 16,3-11 352-16,0 0 0 0,6 12 0 0,6-3 0 15,1 0 32-15,1-5 16 0,3 0 0 0,1-2 0 16,4-2-64-16,1-2-16 0,1-1 0 0,0-1 0 16,-1 1-320-16,-2-5 0 0,0 0 0 0,-3-1 0 0,-6 1 0 15,-2-1 0-15,-2 0 0 0,-3-1 0 0,-5 10 0 16,0-11 0-16,-2-1 0 0,-5-1 128 0,-3 0-128 15,-3-2 0-15,-2 0 0 0,0-3 0 0,0 3 0 16,2-1-128-16,1 3 0 0,4 0 0 0,1-4-16 0,5 1 0 16,2-1 0-16,5 1 0 0,4 2-80 0,3 0-16 15,5 0 0-15,1 0 0 0,2 4 32 0,2 2 0 16,2 3 0-16,0 1 0 0,1 4 208 0,-1 5 0 16,2 0 0-16,-2 7 0 0,-1-2 0 0,0 4-144 15,-2 2 144-15,0 2-128 0,-3 0 128 0,-3 1-160 16,-2 0 160-16,-3 0-160 0,-3-1 160 0,1 0 0 15,-3 0 0-15,-1-1 0 0,-3 0 0 0,0-1 224 0,-1-3-32 16,2-3 0-16,-2-10-48 0,1 12-16 16,-1-12 0-16,0 0 0 0,6 9-128 0,-6-9 160 0,12 5-160 0,0-7 160 15,1-3 32-15,2 0 16 0,4 3 0 16,2-7 0-16,0 0-208 0,5-3 0 0,1 5 0 0,-2-2 0 16,-1 3 0-16,0 4 0 0,-1 1 0 0,-1 4 0 15,-2 4 0-15,-1 6 128 0,-1 3-128 0,-2 5 144 16,-3 5-144-16,-1 0 0 0,-2 6 0 0,-4-1 0 15,-1 0 0-15,-2 2 0 0,-2 1 0 0,-1-2 0 32,-1-8-304-32,1-2-80 0,0-3-32 0</inkml:trace>
  <inkml:trace contextRef="#ctx0" brushRef="#br2" timeOffset="107821.47">23478 17629 22111 0,'-2'-10'1968'0,"1"-1"-1584"0,0-2-384 15,1 0 0-15,0 3 1600 0,0 2 256 0,0 8 32 0,-1-11 16 16,-2 2-1392-16,-1-2-256 0,-1 3-64 0,-1 0-16 16,-2 2 80-16,-3 5 0 0,-2-1 16 0,-4 5 0 15,0 5-112-15,-4 4-32 0,-2 6 0 0,-2 9 0 16,-4 7-128-16,-3 8 0 0,-2 10 0 0,-3 4 128 0,-3 4 32 0,1 3 0 15,0 1 0-15,2 2 0 0,2 1 32 16,5-1 0-16,2-2 0 0,4-4 0 0,5-3 48 0,4-9 16 16,4-2 0-16,5-5 0 0,3-3-64 0,5-1-16 15,2-4 0-15,3-3 0 0,5-4-336 0,2-3-64 16,2-6-16-16,6-3 0 16,4-1-2064-16,6-5-400 0</inkml:trace>
  <inkml:trace contextRef="#ctx0" brushRef="#br2" timeOffset="112761.15">24254 17982 26255 0,'-2'-13'1152'0,"-1"1"256"0,1 2-1120 0,-1 1-288 15,1-4 0-15,-2 3 0 0,1-1 256 0,2-1 0 16,-3 5 0-16,3-4 0 0,0 4 0 0,1 7 0 0,0 0 0 16,0-9 0-16,0 9-48 0,0 0-16 0,0 0 0 0,0 0 0 15,-12 4 64-15,-3 2 16 0,0 7 0 0,-2 3 0 16,-2 3-16-16,0 4 0 0,-1 7 0 0,-2-1 0 16,-2 6-64-16,1 5 0 0,1 2-16 0,1 0 0 15,0 5 16-15,4-5 16 0,0-2 0 0,4 1 0 16,5-7 96-16,2-5 16 0,5-2 0 0,5-5 0 15,2-2-192-15,5-5-128 0,3-2 144 0,3-5-144 16,2-2 128-16,6-1-128 0,1-4 0 0,3-2 0 16,3-4 128-16,0 0-128 0,0 0 0 0,-2-5 0 15,-3-6 240-15,0 1-48 0,-3-3-16 0,-1-2 0 16,-2-2 128-16,-2 2 16 0,-2 0 16 0,-4 1 0 16,-3 0 48-16,-4 0 0 0,-2 0 0 0,-1 1 0 0,-3-1-128 15,-3 0-32-15,-3-3 0 0,-3 2 0 0,-3-3-224 0,2 4-192 16,-3-2 48-16,1 1 0 0,2-2-160 0,-1 5-16 15,2 0-16-15,2 3 0 16,6 1-1520-16,3 3-288 16,3 3-64-16</inkml:trace>
  <inkml:trace contextRef="#ctx0" brushRef="#br2" timeOffset="113077.88">24868 18527 26719 0,'0'0'2368'0,"-7"-6"-1888"0,-4-1-480 0,1 3 0 16,3 4 1728-16,-1-1 256 0,-1-2 64 0,2 4 0 15,-1 2-1568-15,-1 6-304 0,0 4-176 0,-1 3 192 16,-1 2-192-16,-3 4 160 0,1 3-160 0,-5 0 160 16,0 6-16-16,-2 1 0 0,0-1 0 0,-1 1 0 15,2-1-144-15,0-6 0 0,-1-1 0 0,1-3 0 16,2-5-384 0,2-3-128-16,2-3 0 0,2-4-16 0,1-1-2544 0,10-5-512 0,-13-5-112 15,13 5-16-15</inkml:trace>
  <inkml:trace contextRef="#ctx0" brushRef="#br2" timeOffset="113379.36">25730 18005 30399 0,'0'0'2704'0,"0"0"-2160"0,0 0-544 0,-4 14 0 16,-2 7 1280-16,-2 2 160 0,1 3 32 0,-1 6 0 16,-1 1-1280-16,0 6-192 0,0 6-128 0,0-3 128 15,1 0-368-15,-1 0 48 0,-3-3 16 0,3-3 0 31,2-2-464-31,-1-3-80 0,0-3-32 0,2-2 0 16,0-4-432-16,1-4-96 0,0-3 0 0,-1-6-6944 0,6-9-1376 0</inkml:trace>
  <inkml:trace contextRef="#ctx0" brushRef="#br2" timeOffset="113567.74">25190 18282 18431 0,'0'0'1632'0,"0"0"-1312"0,16-1-320 0,6-3 0 0,3-5 3648 0,6 2 672 16,2 0 128-16,5 0 32 0,5 1-3616 0,7-3-720 15,3 1-144-15,10 2 0 0,1-2-240 0,0 3-16 16,-4-4-16-16,-1 1 0 16,-4 0-1776-16,-3 0-368 0,-3 2-64 0</inkml:trace>
  <inkml:trace contextRef="#ctx0" brushRef="#br2" timeOffset="114094.43">26873 18241 30399 0,'0'0'1344'0,"0"0"288"0,0 0-1312 0,0 0-320 0,0 0 0 0,-4 17 0 16,-1-1 1360-16,0 0 208 0,-1 4 32 0,-5 1 16 31,2-5-1808-31,-5 3-352 0,-3-1-80 0,-5 1-16 16,-3-1-256-16,-3 1-48 0,-2-1-16 0,0-2 0 0,-3-7 800 0,0 3 160 0,0 0 0 0,2-1 0 16,2-1 928-16,2-5 144 0,2 0 16 0,2 0 16 15,3-4-336-15,4-1-64 0,0-2 0 0,4-2-16 16,2-1-480-16,1 0-80 0,3-5-128 0,1 2 176 0,0 3-176 15,2-5-224-15,3 1 48 0,4-3 16 0,3-2-112 0,1 2-32 16,4 2 0-16,-1-3 0 0,2 4 128 16,4-3 32-16,0 7 0 0,4 0 0 0,0 3-32 0,3 2 0 15,-1 0 0-15,4 2 0 0,1 3-128 0,0-1-16 16,-1 1-16-16,2 3 0 0,3-3 112 0,-2-1 32 16,-1-2 0-16,-1 1 0 0,-1 1 336 0,-2-3 80 15,-3-2 16-15,-3-1 0 0,-1-3 288 0,0 2 64 16,-3-1 16-16,-1-4 0 0,-1 2-240 0,-2-1-48 15,-1-3-16-15,-2 3 0 0,-3-5-128 0,-1 3-32 16,-2-2 0-16,0-1 0 0,-4 2 48 0,2-2 16 16,-1-1 0-16,-1 3 0 0,-2-3-32 0,-1 5-16 0,0-2 0 0,-2 4 0 15,-2-3-160-15,0 4 0 0,1-2 0 16,-1 2 0-16,-2 3-288 0,-1 1 64 16,2 3 16-16,-2 1 0 15,-2-2-1312-15,0 3-256 0,-1-2-48 0,0 1-8240 0,-1-1-1648 0</inkml:trace>
  <inkml:trace contextRef="#ctx0" brushRef="#br2" timeOffset="114544.26">27386 17825 15663 0,'0'0'1392'0,"0"0"-1120"0,0 0-272 0,8 7 0 16,-8-7 3968-16,13 13 752 0,1 0 144 0,2 5 16 16,1 2-3760-16,1 0-752 0,1 2-160 0,1 5-16 15,0 3-192-15,3 6 128 0,0 2-128 0,0 6 128 16,-3 1 112-16,1 4 16 0,-4 4 0 0,-3 1 0 15,-5 0 320-15,-4 0 80 0,-5 1 16 0,-5 2 0 16,-5 3-224-16,-4-3-32 0,-2-1-16 0,-5-6 0 16,-3-6-400-16,-3-3 0 0,-1-2 128 0,-2-3-128 15,-4-6-1664 1,-3-2-384-16,-3-10-64 0</inkml:trace>
  <inkml:trace contextRef="#ctx0" brushRef="#br2" timeOffset="115443.43">29552 18530 12895 0,'-9'-3'1152'0,"-3"-5"-928"16,-3 2-224-16,-2 0 0 0,0-4 3056 0,1 4 560 16,-1 1 112-16,2-3 32 0,2 3-3232 0,1 0-528 15,-1-1-320-15,3 1 32 0,1-2 288 0,-1 0 272 16,-2 2-48-16,2-1-16 0,0 0 400 0,-1 2 80 0,-3 3 16 16,0 0 0-16,-3 1-160 0,1 2-32 15,-1 3 0-15,2 6 0 0,0 1-240 0,-1 2-48 0,2 4-16 0,0 7 0 16,2 2-80-16,0 6-128 0,2 5 176 0,2 2-176 15,3 0 0-15,3-3 0 0,0-2 0 0,4-5 0 16,2-3 0-16,2-6 0 0,2-3 0 0,2-3 0 16,1-6 256-16,2 0-64 0,-2-6-16 0,2-2 0 15,0-2 176-15,-1-2 32 0,1-2 16 16,1-6 0-16,1-2-48 0,1-2-16 0,-4-1 0 0,1-1 0 16,-2-5-144-16,-2 2-16 0,4-4-16 0,-3 6 0 15,0 0-32-15,1 1-128 0,-2 5 192 0,-2 3-64 16,-1 0-128-16,-6 9 0 0,0 0 0 0,11-3 0 15,-11 3 0-15,10 8 0 0,-1 2-192 0,1 4 192 16,1 3-208-16,1 1 80 0,0 1 128 0,1 0-208 0,0 2 32 16,1 1 16-16,0-1 0 0,0-1 0 15,-1-1-288-15,-2-4-64 0,4-4-16 0,-1 1 0 16,0-6-144-16,0-2-32 0,-1-2 0 0,0-2 0 16,-1 0-1216-16,0-5-256 0,0-1-64 0</inkml:trace>
  <inkml:trace contextRef="#ctx0" brushRef="#br2" timeOffset="115794.24">30113 18530 35007 0,'0'0'1552'0,"0"0"320"0,0 0-1488 0,0 0-384 15,0 0 0-15,0 0 0 0,-3 13 176 0,3-2-48 0,0 3 0 0,0 3 0 16,0 2-384-16,0 1-96 0,-1 3-16 0,0 1 0 15,-2 3-16-15,1 0-16 0,-2-6 0 0,3-2 0 16,-3-5 128-16,3-1 16 0,-1-5 16 0,2-8 0 16,0 0 368-16,0 0 80 0,0 0 16 0,0 0 0 15,12-7 336-15,-1-5 64 0,1-5 16 0,0 1 0 16,0-1-192-16,3-1-16 0,-1-2-16 0,1 1 0 16,2 1-208-16,-1 3-32 0,1 1-16 0,-1 5 0 15,1 0-160-15,-2 4 128 0,2 2-128 0,-1 5 128 16,-1 2-128-16,1 4 0 0,-1 1 0 0,0 5 128 15,-1 3-128-15,3 2-256 0,-2 0 64 0,-1 3 16 16,-3 3-304 0,0-3-64-16,-1-2-16 0,0-1 0 0,-2-2-368 15,0-3-80-15,1 0-16 0,3-7 0 0,0-2-1680 16,4-6-352-16,2-5-64 0</inkml:trace>
  <inkml:trace contextRef="#ctx0" brushRef="#br2" timeOffset="116196.35">31215 18516 31327 0,'-8'-2'2784'0,"-1"-1"-2224"15,-1 3-560-15,0 0 0 0,0-1 1744 0,0 1 240 16,0-3 64-16,-2 3 0 0,1 2-1824 0,-2 0-352 16,-2 3-80-16,-3 6-16 0,-2-1-32 0,-3 7 0 0,-1 1 0 0,-2 8 0 31,-2 2-128-31,3 5-16 0,1 2-16 0,3 0 0 0,5-4 224 0,3 1 64 0,5-3 0 0,6-1 0 15,2-7 128-15,2-4 0 0,4 0 0 0,5-6 0 16,6-3 176-16,0-3 16 0,4-4 0 0,2-3 0 16,2-3 128-16,2-7 48 0,1 0 0 0,0-11 0 15,0-4-32-15,0-7 0 0,3-4 0 0,1-8 0 16,1-4-208-16,-1-3-128 0,0-2 128 0,-2-1-128 16,-2-2 128-16,1-7-128 0,1-6 160 0,-4-3-160 15,0-3 368-15,-3 2-32 0,-1-4 0 0,-1 4 0 16,-3 0-112-16,-2 4-32 0,2 1 0 0,-2 15 0 15,-3 16-64-15,-3 7-128 0,-3 13 176 0,-2 6-176 16,-3 8 368-16,-2 5-48 0,-1 17 0 0,-3 14 0 16,-3 14-320-16,-4 13 128 0,-4 10-128 0,-3 8 0 0,-1 5 0 0,-2 8-208 15,-5 13 16-15,1-3 16 0,-3 4 32 0,1 0 0 16,1 0 0-16,1-1 0 16,2-1-1264-16,1-8-240 15,1-5-48-15</inkml:trace>
  <inkml:trace contextRef="#ctx0" brushRef="#br2" timeOffset="117080.57">12691 19477 27647 0,'-9'-1'2448'0,"0"-2"-1952"0,-1 0-496 0,0-1 0 16,0 1 1824-16,1 1 272 0,1-1 48 0,2 1 16 16,6 2-1392-16,-9-2-256 0,-1 1-64 0,1 1-16 15,0 3-304-15,-1-1-128 0,-3 1 128 0,-1 1-128 16,-3 4 0-16,0 3 0 0,-2 3 0 0,0 3 0 0,-4 4 0 0,2 5 0 16,-2 2 0-16,1 8 0 0,-3 6 0 0,3 2 0 15,-1 6 128-15,1-2-128 0,0 1 144 0,5 0-144 16,1-2 160-16,4-4-160 0,2 4 288 0,3-5-32 15,5-2-16-15,0-5 0 0,2-2-48 0,4-2-16 16,3-6 0-16,0-1 0 0,2-3-176 0,2-6 160 16,2-3-160-16,2-1 160 0,2-5-160 0,1 3-144 15,1-4 144-15,1 0-208 0,1-1-112 0,0-3-32 16,-1-1 0-16,2-1 0 16,0-3-208-16,1 1-32 0,-1-1-16 0,0 0 0 15,-2-2-2000-15,-1-2-400 0</inkml:trace>
  <inkml:trace contextRef="#ctx0" brushRef="#br2" timeOffset="117288.23">12048 19996 28559 0,'-17'4'2544'0,"3"2"-2032"0,4-2-512 0,10-4 0 16,0 0 1872-16,0 0 288 0,0 0 48 0,0 0 16 15,14 2-2080-15,4-3-400 0,3-3-96 0,5-3-16 16,2-2 16-16,4-3 0 0,-2 1 0 0,4 1 0 16,2-3-224-16,2 3-64 0,0-2 0 0,2 2 0 15,3 1-1152-15,3-2-224 0,5 2-48 0</inkml:trace>
  <inkml:trace contextRef="#ctx0" brushRef="#br2" timeOffset="117610.43">13086 20026 35935 0,'-37'11'1600'0,"13"0"320"0,-4 4-1536 0,0 3-384 16,5 2 0-16,2 5 0 0,2 2 368 0,2 0 0 15,3 1 0-15,5-2 0 16,2 3-672-16,4-3-128 0,3 1-16 0,5-1-16 15,4 2-560-15,3-7-96 0,2-2-32 0,2-5 0 16,3-4 384-16,4-3 64 0,4-6 0 0,1-2 16 0,1-3 688 0,3-8 176 0,2-3 16 0,-2-3 0 16,-6-1 640-16,0-2 144 0,-3-1 32 0,-3-3 0 15,-1 1 128-15,-2 2 16 0,-5-2 16 0,-3 2 0 16,-2 1-224-16,-3 2-48 0,-6 1-16 0,-2 0 0 16,-2 0-224-16,-3 3-32 0,-1 1-16 0,-3 2 0 15,-1 2-608-15,0 3 0 0,-1-3 0 0,1 2 0 31,0-1-1424-31,1 1-208 0,1-1-32 0,3 2-15616 0</inkml:trace>
  <inkml:trace contextRef="#ctx0" brushRef="#br2" timeOffset="118044.58">14726 19578 14735 0,'-18'2'640'0,"4"-1"160"0,-4-1-640 0,-1 0-160 0,2 0 0 16,-1 2 0-16,-1 2 3520 0,1 3 656 0,1 0 144 0,0 4 32 16,-1-2-3328-16,-1 6-640 0,-3 2-144 0,-1 2-32 15,-1 4 32-15,-1 3 0 0,-2 1 0 0,0 4 0 16,1-4 16-16,0 4 0 0,2 2 0 0,1-1 0 16,0-4 16-16,4 1 16 0,3 2 0 0,4-5 0 15,5 0-144-15,4-4-16 0,3 0-128 0,1 2 192 16,4-1-48-16,4-3-16 0,1-2 0 0,4-1 0 15,2-6 0-15,0 1-128 0,2-1 192 0,2-5-64 16,3 0-128-16,3-5 0 0,2-1-160 0,2-3 160 16,2-4-560-1,1-6-16-15,1-2 0 0,1-2 0 0,-1-3-2160 16,-2 1-432-16,11-8-96 0,-10 3 0 0</inkml:trace>
  <inkml:trace contextRef="#ctx0" brushRef="#br2" timeOffset="118268.87">14169 19945 25791 0,'0'0'2304'0,"0"0"-1856"16,0 0-448-16,0 0 0 0,0 0 2560 0,0 0 432 16,10-5 80-16,6 2 0 0,3 1-2496 0,4-2-576 15,3 1 0-15,4 1 0 0,3 1 0 0,5-1 0 16,2 1 0-16,6 0-144 0,2 0 144 0,6-4 0 0,3 3 0 0,2-2-128 15,-4-2-128-15,1-3 0 0,-1 2-16 16,-2-4 0 0,1 4-1552-16,-1-2-304 0,-1 3-64 0</inkml:trace>
  <inkml:trace contextRef="#ctx0" brushRef="#br2" timeOffset="118711.79">16185 19256 35071 0,'-12'-4'1552'0,"5"2"320"0,0-2-1488 0,-1 1-384 0,-1 1 0 0,0 1 0 0,-1 3 128 0,-3-1-128 15,-2 1 128-15,-3 3-128 0,-1 5 0 0,-2 3 0 16,-4 1 0-16,-3 7-192 0,-3 5 64 0,-4 4 0 15,-3 4 0-15,-4 5 0 0,-6 3 128 0,1 7 0 16,1 6 0-16,4 1 0 0,5 1 128 0,7 0 0 0,6-5 0 0,3-2 0 16,7-2 144-16,7-6 48 0,5-3 0 15,6 3 0-15,4-2-112 0,6-5-16 0,1 0 0 0,9-4 0 16,8-4-192-16,5 0 0 0,6-4 0 0,5-2 0 31,1 0-1584-31,4-4-256 0,0-5-48 0,2-4-16 0</inkml:trace>
  <inkml:trace contextRef="#ctx0" brushRef="#br2" timeOffset="120013.79">16900 19529 19343 0,'-4'-9'848'0,"1"3"192"0,-2-2-832 0,1-2-208 15,1 1 0-15,0-1 0 0,0 4 2368 0,2-4 416 16,0 2 96-16,0-2 0 0,-2 2-2288 0,1-3-464 16,0 3-128-16,0-2 0 0,-1 2 128 0,-1 1-128 0,-3 2 192 0,0 0-192 15,0 0 192-15,-2 1-192 0,-4 0 192 0,3 4-192 16,-3 2 224-16,-2 6-64 0,-1 2-16 0,0 7 0 16,-2 4-144-16,1 9 128 0,-5 5-128 0,3 7 128 15,1 8-128-15,3 2 0 0,0 1 0 0,2 1 0 16,3-2 0-16,2-4 0 0,3-1 0 0,3-5 0 15,2-1 0-15,5-7 0 0,2-9 0 0,2 0 0 16,1-3 160-16,2-1-160 0,0-6 192 0,2-3-192 16,2-1 256-16,2-7-64 0,1-4-16 0,3-4 0 15,1-5 144-15,3 0 48 0,-1-7 0 0,1-2 0 16,-2-1-80-16,-3-5-16 0,-2-6 0 0,0 1 0 16,-1 0-32-16,-2-3-16 0,-4-2 0 0,0 1 0 15,-5-2 112-15,0 2 32 0,-4 2 0 0,0 0 0 16,-3 1-48-16,-3 4 0 0,0 1 0 0,-5 2 0 15,-1 3-320-15,-2-1 0 0,-3 3 0 0,-2 1 0 16,-4-1-1328-16,2 1-336 16,-2 1-64-16,0-2-13376 0</inkml:trace>
  <inkml:trace contextRef="#ctx0" brushRef="#br2" timeOffset="120353.27">17591 19898 28271 0,'0'0'1248'0,"0"0"272"0,0 0-1216 0,0 0-304 0,0 0 0 0,0 0 0 16,0 11 256-16,0 2-16 0,0 2 0 0,0 2 0 15,0 3 32-15,-1 3 16 0,-2 5 0 0,-1 3 0 16,-2 4-32-16,-3 7-16 0,-2-1 0 0,-4 2 0 16,-2 0-16-16,-2-3 0 0,-1-2 0 0,-2-4 0 15,-1-3-224-15,1-6-256 0,1 0 48 0,1-5 16 16,0-8-2704-16,3-3-544 0</inkml:trace>
  <inkml:trace contextRef="#ctx0" brushRef="#br2" timeOffset="121304.67">19058 19654 21023 0,'0'0'928'0,"0"0"192"0,0 0-896 0,-6 6-224 0,6-6 0 0,0 0 0 15,-7 8 0-15,7-8 0 0,0 0 0 0,0 0 0 16,-7 4-320-16,7-4 0 0,0 0 0 0,0 0 0 16,-9 0 320-16,9 0 144 0,0 0-16 0,0 0 0 15,0 0 592-15,0 0 112 0,0 0 32 0,0 0 0 16,0 0 0-16,0 0 0 0,-4-8 0 0,4 8 0 15,0 0-160-15,0 0-48 0,0 0 0 0,0 0 0 0,0 0-224 16,0 0-48-16,0 0-16 0,0 0 0 16,0 0-176-16,0 0-16 0,0 0-16 0,0 0 0 0,0 0-160 15,0 0 0-15,0 0 0 0,0 0 0 0,0 0 0 0,0 0 0 16,0 0 0-16,0 0 0 0,2-8 0 0,-2 8 0 16,0 0 0-16,0 0 0 0,0 0 0 0,0 0 0 15,0 0 0-15,0 0 0 0,0 0 0 0,0 0 0 16,0 0 0-16,0 0 0 0,0 0 0 0,0 0 0 15,0 0 0-15,0 0 0 0,0 0 0 0,0 0 0 16,0 0 0-16,0 0 0 0,0 0 0 0,0 0 0 16,0 0 0-16,0 0 0 0,0 0 128 0,0 0-128 15,0 0 0-15,0 0 128 0,0 0-128 0,0 0 128 0,0 0-128 0,0 0 128 16,0 0-128-16,0 0 0 0,0 0 0 16,0 0 128-16,0 0-128 0,0 0 0 0,0 0 0 0,0 0 0 15,0 0 0-15,0 0 128 0,0 0-128 0,0 0 0 16,-6-1 0-16,6 1 0 0,0 0 0 0,0 0 0 15,0 0-320-15,0 0 0 0,0 0 0 0,0 0 0 32,0 0-96-32,0 0-16 0,0 0 0 0,0 0 0 0,0 0 192 0,-6 5 48 0,6-5 0 0,0 0 0 15,0 0 192-15,0 0 0 0,0 0 0 0,-8 4 0 16,8-4 0-16,0 0 0 0,-7 4 0 0,7-4-144 16,0 0 144-16,0 0 0 0,-8 2 0 0,8-2 0 15,0 0 0-15,0 0 0 0,-8 0 0 0,8 0 0 16,0 0 0-16,0 0 0 0,0 0 0 0,0 0 0 15,-6-3 0-15,6 3 0 0,0 0 0 0,0 0 128 16,0 0-128-16,0 0 176 0,0 0-176 0,0 0 192 0,0 0-192 0,0 0 0 16,0 0 0-16,0 0 128 0,0 0-128 0,0 0 0 15,0 0-160-15,0 0 160 0,0 0-208 0,0 0 48 16,2-9 16-16,-2 9 0 0,0 0 0 0,0 0 0 16,4-5 0-16,-4 5 0 0,0 0 144 0,0 0 0 15,0 0 0-15,0 0 0 0,0 0 0 0,0 0 128 16,0 0-128-16,0 0 176 0,0 0-48 0,8-7-128 15,-8 7 192-15,0 0-64 0,0 0-384 0,10-3-64 16,-10 3-32-16,9-4 0 16,-9 4-768-16,0 0-160 0,10-4-16 0,-10 4-16 15,8-8-384-15,-8 8-80 0,9-6-16 0,-9 6 0 16,7-6 48-16,-7 6 0 0,8-8 0 0</inkml:trace>
  <inkml:trace contextRef="#ctx0" brushRef="#br2" timeOffset="121515.59">19082 19588 4607 0,'0'0'400'0,"0"0"-400"0,0 0 0 0,0 0 0 0,0 0 2832 0,0 0 496 0,0 0 80 15,0 0 32-15,0 0-1488 0,0 0-288 0,0 0-64 0,0 0-16 16,0 0-816-16,0 0-176 0,0 0-16 0,0 0-16 16,0 0-352-16,0 0-64 0,0 0-16 0,-8 4 0 15,8-4 256-15,0 0 32 0,-6 6 16 0,6-6 0 16,-6 6 96-16,2 5 32 0,0-1 0 0,2 4 0 16,-2 2-112-16,1 3 0 0,1 2-16 0,-2 4 0 15,0 0-304-15,-1 7-128 0,0-3 128 0,-3 3-128 16,2 1 0-16,-3 0 0 0,0 0 0 0,-1 0 0 15,-1-3 0-15,-1 1 0 0,-2-1-176 0,1-5 176 0,2-1-272 16,0-3 16-16,-1-6 16 0,3-2-8560 16,3-5-1712-16</inkml:trace>
  <inkml:trace contextRef="#ctx0" brushRef="#br2" timeOffset="121830.6">18340 19884 32943 0,'0'0'1456'0,"0"0"304"0,0 0-1408 0,0 0-352 0,0 0 0 0,15-1 0 16,2 1-128-16,2 2-112 0,1 0-16 15,3-1 0-15,4 3 256 0,1-2 0 0,1-1 0 0,3 2 0 16,-1 0 0-16,2-1 0 0,2-1 0 0,2 3 0 16,-1 0 128-16,3 2-128 0,1-3 192 0,2-2-192 15,1-1 160-15,-2 0-160 0,-4-1 128 0,0 0-128 16,-3-1 0-16,2-1 0 0,-6 0-224 0,3 0 80 31,-2 2-1136-31,-2-1-240 0,-1 0-32 0,-1 0-11216 0</inkml:trace>
  <inkml:trace contextRef="#ctx0" brushRef="#br2" timeOffset="122465.7">20665 19687 27647 0,'0'0'2448'0,"0"0"-1952"15,-9 5-496-15,0 7 0 0,-3 0 192 0,0 7-64 16,-5 4-128-16,-2 0 192 16,-4 2-976-16,-5 2-208 0,-5 4-32 0,-4-3-16 0,-2 2 672 0,0-3 144 15,-1 1 32-15,1-2 0 0,-2-1 416 0,0-4 96 0,1 2 0 0,-2-3 16 16,1-2 800-16,-6-1 144 0,-1-5 48 15,-2 0 0-15,3-4-208 0,1-3-32 0,3-3-16 0,3-4 0 16,-1-3-448-16,5-1-96 16,3-4-16-16,4 0 0 0,4-4-304 0,3 0-64 0,4-4-16 0,4 1 0 15,1-1-128-15,5-1 0 0,0-3-192 0,4 1 192 32,4-4-448-32,3 5 16 0,3 0 16 0,5 1 0 0,3 1 96 0,3 3 0 0,1 6 16 0,1-3 0 15,2 6-16-15,4 1-16 0,0 5 0 0,4 5 0 16,0 3-288-1,5 4-48-15,-3-2-16 0,6 4 0 0,0 2 240 0,2 0 64 0,0 2 0 0,-3 0 0 16,-1 1 128-16,-2 0 48 0,-1 1 0 0,-1 6 0 16,0-2 208-16,-3 0 0 0,0 4 0 0,-3-1 0 15,2-1 320-15,-2-3 48 0,-1 1 16 0,2 0 0 16,1-3-96-16,2-2-16 0,0-3 0 0,-1 0 0 0,-1-9-272 0,-2 0 0 16,-1-7 0-16,0 0 0 0,-1-5 0 0,0-2 0 15,0-6 0-15,1-2-192 0,-2-3 192 0,2-1 0 16,-2-4-160-16,-2-1 160 0,-1-6 0 0,-1 1 0 15,-3 2 0-15,-4-2 0 0,0 3-144 0,-4-2 144 16,0 0 0-16,-4-1 0 0,-1 0 0 0,-5 2 0 16,-4-1 0-16,-4 4 144 0,-3 4 128 0,-3 1 32 15,-5 0 0-15,-2 3 0 0,-4 4-32 0,-3 4 0 16,0 5 0-16,-2 5 0 0,-3 3-272 0,-2 4-192 16,-3 1 16-16,2 4 16 15,1-4-1824-15,2 1-352 0,-12 2-80 0,12-6-16 0</inkml:trace>
  <inkml:trace contextRef="#ctx0" brushRef="#br2" timeOffset="122848.68">20803 19209 28271 0,'0'0'1248'0,"10"3"272"0,3 2-1216 0,5 4-304 0,4 3 0 0,5 5 0 0,7 4 192 0,0 2 0 16,9 4-16-16,0 0 0 0,0 3 128 0,2 6 16 16,-1 4 16-16,2 9 0 0,-1-1 304 0,-2 11 48 15,-2 2 16-15,-3 3 0 0,-1-1 176 0,-6 3 32 16,-4-5 16-16,-5 4 0 0,-7-4-256 0,-7 3-48 16,-8 4-16-16,-8-5 0 0,-6 1-384 0,-9-1-80 15,-9 2-16-15,-10 1 0 16,-10 0-1296-16,-11 4-272 0,-10 3-48 0</inkml:trace>
  <inkml:trace contextRef="#ctx0" brushRef="#br2" timeOffset="124334.58">22290 19883 20271 0,'-14'4'1792'0,"14"-4"-1424"0,-7 1-368 0,7-1 0 0,0 0 896 0,0 0 128 16,0 0 0-16,0 0 16 0,10-1-768 0,4-3-144 16,5-3-128-16,4 0 144 0,4 0-144 0,6-3 192 15,6 0-192-15,3 1 192 0,4-4-16 0,-3 2 0 16,-1-3 0-16,1 0 0 0,0 3-176 0,2 0 0 16,1-1 0-16,-2 0 128 15,-1 3-528-15,2-1-112 0,-2 3-32 0,-5 0-10208 0</inkml:trace>
  <inkml:trace contextRef="#ctx0" brushRef="#br2" timeOffset="124607.21">22536 20078 27647 0,'-24'6'1216'0,"10"-4"256"0,-2 1-1168 0,6-1-304 0,4 2 0 0,6-4 0 16,0 0 432-16,0 0 16 0,0 0 16 0,19 5 0 15,4-2-464-15,5-2 0 0,2-4-176 0,3 1 176 16,3-7 0-16,3 1 0 0,2-3 0 0,7 3 0 16,3-3 0-16,6-2 0 0,6 3 0 0,-2-5 0 15,-2 1-320-15,-1 0 64 0,-8 1 16 0,-1-2 0 16,-5 3-2176-1,-1 3-432-15</inkml:trace>
  <inkml:trace contextRef="#ctx0" brushRef="#br2" timeOffset="125085.06">22775 19445 12895 0,'0'0'1152'0,"-10"8"-928"0,-3-3-224 0,3 0 0 16,1 2 2176-16,9-7 400 0,0 0 80 0,-7 6 16 15,7-6-1744-15,0 0-352 0,-1 11-64 0,1-11 0 16,8 7-256-16,2-2-64 0,1-3 0 0,3 0 0 15,0-2 128-15,5 0 32 0,2-2 0 0,0 1 0 16,2 0-32-16,1 0-16 0,2-1 0 0,2 2 0 16,4 2-112-16,-2 0-32 0,1 1 0 0,0 2 0 15,-3-1-16-15,2 1 0 0,-6-2 0 0,1 6 0 16,1 3-16-16,-1 1 0 0,0 2 0 0,2 3 0 16,0 3 64-16,-2 3 16 0,-1-2 0 0,-1 2 0 15,-4 2 80-15,-1-4 16 0,-3 3 0 0,-3 0 0 0,-3-2 96 16,-4 2 32-16,-3 2 0 0,-2-3 0 0,-5 4 64 15,-4 0 16-15,-3 3 0 0,-5 2 0 0,-2-2-48 0,-5 5 0 16,-4 3 0-16,-1 1 0 0,-2 3 32 0,-1-1 0 16,-2-3 0-16,0 2 0 0,-4 1-32 0,-2-4 0 15,0-5 0-15,4-4 0 0,2 1-288 0,6-6-176 16,5-5 192-16,5-4-192 16,5-2-224-16,4-6-160 0,2 0-16 0,7-7-16 15,0 0-2592-15,19-9-528 0</inkml:trace>
  <inkml:trace contextRef="#ctx0" brushRef="#br2" timeOffset="126333.79">24264 19667 11679 0,'0'0'512'0,"0"0"128"0,-6-11-512 0,1 4-128 0,5 7 0 0,-5-12 0 16,0 2 832-16,0 1 160 0,1-1 32 0,1 3 0 15,1-4 32-15,-1 4 16 0,1-3 0 0,2 10 0 16,-3-8 48-16,3 8 16 0,0 0 0 0,0 0 0 16,0 0-416-16,0 0-80 0,0 0 0 0,0 0-16 15,0 0-320-15,2 14-64 0,-2 2-16 0,0 7 0 0,0 4-224 0,1 5 128 16,-1 0-128-16,1 2 0 16,-1-1 0-16,0 0 0 0,1-4 0 0,-1 0 0 0,2-6 0 15,-1-2 128-15,0-5-128 0,3-3 0 0,-3-4 208 0,-1-9 0 16,0 0 0-16,0 0 0 0,0 0 176 0,12-3 48 15,-2-3 0-15,0-4 0 0,1-3 48 0,1-5 16 16,1-3 0-16,-2 0 0 0,1-3 592 0,-2 0 128 16,2-4 32-16,2 3 0 0,-1-2-992 0,-1 3-256 15,-1-3 0-15,-1 5 0 0,-1 3 0 0,-1 3 0 16,-2 2 128-16,0 4-128 0,-1 0 0 0,-5 10 0 0,0 0-192 0,0 0 192 31,0 0-1648-31,0 0-208 0,0 0-64 0,11-3-11696 0</inkml:trace>
  <inkml:trace contextRef="#ctx0" brushRef="#br2" timeOffset="126736.49">24872 19529 23039 0,'-9'7'2048'0,"-1"4"-1648"0,0 3-400 0,1 3 0 16,0 0 560-16,1 5 16 0,2 2 16 0,1 5 0 16,0-2-384-16,0 2-80 0,1 1 0 0,0-4-128 0,-1 4 0 0,0-6 0 15,0 0 0-15,-1-3 0 0,-2-4 0 0,3-6 0 16,0 1 0-16,5-12-144 0,0 0 448 0,0 0 80 16,0 0 32-16,0 0 0 0,0 0 144 0,-4-12 16 15,1 1 16-15,5-6 0 0,2-2-352 0,2-2-80 16,3-2-16-16,1 0 0 0,1-2-144 0,3 0 0 15,2 3 0-15,0-1 0 0,1 2 0 0,-1 6 0 16,-1 5 0-16,1 2 0 0,2 5 0 0,-3 6 0 16,-1 5 0-16,0 6 0 0,0-1 0 0,-3 6 0 15,-2 5 0-15,-3 1 0 0,-2 7-144 0,-3 1 144 16,-2-1 0-16,-1-2 0 0,-2-2 0 0,-1-4 0 16,-2-2 0-16,2-4 0 0,0-4 0 0,1-3 144 15,4-11-144-15,0 0 192 0,0 0-192 0,0 0 0 0,0 0 144 0,0 0-144 31,9-10-576-31,1 0-176 0,2-5-32 0</inkml:trace>
  <inkml:trace contextRef="#ctx0" brushRef="#br2" timeOffset="126964.05">25496 19547 20271 0,'0'0'1792'0,"0"0"-1424"0,0 0-368 0,0 0 0 16,0 0 976-16,0 0 128 0,0 0 32 0,0 0 0 16,5 12-688-16,-1 0-128 0,0 5-16 0,0 3-16 0,-3 6-144 0,0-2-16 15,-2 4-128-15,-2-2 192 0,0 6-192 0,-4-1 144 16,1-2-144-16,-2 1 128 0,1 2-304 0,-1-5-64 16,-1 2-16-16,0-7 0 15,0-3-1664-15,2-4-320 0,-1-3-80 0,8-12-16 0</inkml:trace>
  <inkml:trace contextRef="#ctx0" brushRef="#br2" timeOffset="127340.27">26157 19412 9215 0,'0'0'400'0,"-10"4"96"0,-1-1-496 0,0-1 0 0,1 0 0 0,0 0 0 16,0 1 4160-16,1-2 752 0,0-1 144 0,-1 3 16 15,-1 2-3520-15,0-2-704 0,-3 0-144 0,0 2-16 16,-1 4-512-16,0 1-176 0,-2 4 0 0,2 3 144 16,0-1-144-16,0 6-176 0,-4 4 48 0,2 2 0 15,2 4-32-15,2 0 0 0,0 0 0 0,3-6 0 16,1 1-16-16,3-5 0 0,1-4 0 0,2-6 0 16,2-3 176-16,1-9 0 0,0 0 0 0,0 0 0 15,0 0 0-15,0 0 0 0,11-4 0 0,-2-3 0 16,2-2 192-16,-1-4 64 0,1-1 0 0,2 0 16 15,-2-2-16-15,1 0-16 0,0 1 0 0,0 5 0 16,-2 2-240-16,-10 8 144 0,0 0-144 0,0 0 128 16,11 8-128-16,-3 5 192 0,-3 2-192 0,-1 5 192 15,-4 6-16-15,-1-1 0 0,-4 7 0 0,0 0 0 0,-3-1-176 16,0 2 0-16,-2 0 144 0,1 1-144 0,2-4 0 0,-1-2 0 16,-1 1 0-16,1-5 0 15,1-2-688-15,0-4-48 0,4-4-16 0,0-2-8128 16,3-12-1616-16</inkml:trace>
  <inkml:trace contextRef="#ctx0" brushRef="#br2" timeOffset="127700.98">26380 19559 8287 0,'0'0'736'0,"-11"1"-592"0,0-2-144 0,11 1 0 16,-10 0 4240-16,10 0 816 0,0 0 176 0,0 0 16 16,0 0-3808-16,-6 10-768 0,4 4-160 0,1 5-16 15,0 4-496-15,2 5 0 0,-2-2 0 0,-1 5 0 16,1 2-176-16,0-1 32 0,-2-3 0 0,3-1 0 16,-1-5 144-16,0-4 0 0,0-4 0 0,1-1 0 15,0-14 0-15,0 0 0 0,0 0 192 0,0 0-64 16,0 0 448-16,0 0 80 0,0 0 32 0,5-11 0 15,-2-3 224-15,1-2 48 0,0-1 16 0,0-4 0 16,-2 0-272-16,2-2-48 0,0 1-16 0,0-3 0 16,-2 1-352-16,2 3-80 0,0 1-16 0,1 2 0 15,0 2-192-15,0 2 0 0,-1 6 0 0,2-1 0 0,-6 9-208 16,6-5-96-16,-6 5-16 0,10-8 0 16,0 2-2160-16,1 2-432 0,1-2-96 15</inkml:trace>
  <inkml:trace contextRef="#ctx0" brushRef="#br2" timeOffset="128008.63">26822 19594 21183 0,'-11'18'1888'0,"5"-7"-1504"16,3 3-384-16,0 3 0 0,3-2 1024 0,3-3 128 15,0-2 16-15,-3-10 16 0,0 0-368 0,12 6-80 16,-2-1-16-16,0-5 0 0,-10 0-304 0,14-10-64 0,1-4-16 0,-3-2 0 15,2-3 0-15,-3-1 0 0,0 1 0 0,-3 0 0 16,-2 0 80-16,0 0 16 0,-4 4 0 0,0 1 0 16,-5 2 112-16,2 1 32 0,-5 3 0 0,-2 1 0 15,-1 3-160-15,-2 4-32 0,-3 1 0 0,-2 7 0 16,0 5-224-16,-3 4-160 0,-3 5 192 0,0 6-192 16,3 6 0-16,-1 2 0 0,2-1 0 0,4 0 0 15,3-2-176-15,3-3 176 0,4 0-192 0,4-6 192 16,6 0-192-16,4-5 64 0,6-3 128 0,5-4-208 31,3-1-560-31,2-7-96 0,5-3-32 0,-2-3-13696 0</inkml:trace>
  <inkml:trace contextRef="#ctx0" brushRef="#br2" timeOffset="128494.54">28303 19452 24191 0,'0'0'1072'0,"-14"5"208"0,0-1-1024 0,-1 2-256 0,-2 3 0 0,1-1 0 16,-1 2 1024-16,-3-3 160 0,-4 4 32 0,1 0 0 16,-4 0-592-16,2 5-112 0,-1 0-32 0,3 2 0 15,-2 0-352-15,5 1-128 0,0 0 0 0,4-1 0 16,1-2 0-16,2 1 0 0,3 1 0 0,1-3 0 15,3-1 0-15,3-3 0 0,2 2 0 0,3 0 0 16,2-3 0-16,4 1-128 0,1-2 128 0,2 1-160 16,2 2 160-16,2-3-208 0,3 2 80 0,0-2 128 15,-3 2-224-15,0-2 80 0,-2 2 16 0,0-3 0 16,-2 1 128-16,-2-1 0 0,-9-8 0 0,7 10 0 16,-7-10 0-16,2 10 256 0,-2-10-64 0,-7 10-16 0,-1 1 32 15,-4-6 16-15,-2 0 0 0,-4-1 0 0,2 1-224 16,-2-4-208-16,0-4 32 0,3 0 16 15,2-1-1264-15,3-1-256 0,1 0-48 0,4-4-9872 16</inkml:trace>
  <inkml:trace contextRef="#ctx0" brushRef="#br2" timeOffset="129175.26">28616 19693 23951 0,'-18'13'2128'0,"8"-7"-1696"0,1 6-432 0,-1-3 0 16,-1 2 1040-16,6 3 128 0,0-2 32 0,3-1 0 16,-1 2-928-16,1-4-272 0,0 2 128 0,2-11-128 15,2 9-240-15,-2-9-112 0,0 0-32 0,0 0 0 16,8 8 208-16,-8-8 48 0,9 1 0 0,3-4 0 16,-2-3 336-16,0 0 80 0,-1-2 16 0,0-3 0 15,-1-5 272-15,-2 4 48 0,0-1 16 0,-2 0 0 16,-1 0-256-16,-3 3-64 0,-2-2 0 0,1 1 0 15,-4 3 80-15,0 2 16 0,-1 0 0 0,-1 2 0 16,7 4-32-16,-7-4-16 0,-1 1 0 0,8 3 0 16,0 0-368-16,0 0 0 0,0 0 0 0,0 0 0 15,-1-12 0-15,4 2-256 0,1 0 32 0,5-5 16 16,3-2 208-16,0-1-176 0,2-1 176 0,3 0-160 16,1 1 160-16,-1-2 0 0,4-4 0 0,-3 1 0 0,2 1 0 15,-1-2 0-15,-1-4 160 0,0 4-160 0,-4 1 128 16,0-2-128-16,-2-3 0 0,0 2 0 0,-7 5 128 0,0 3-128 15,-3 4 0-15,-2 6 0 0,0 8 128 16,0 0-128-16,0 0 0 0,-10 4 144 0,0 4-144 16,-3 7 0-16,1 7 0 0,-2 6 0 0,-2 0-336 0,1 2 48 15,-1 2 16-15,0 0 0 0,2 0 32 0,2 1 16 16,-1-2 0-16,2 2 0 0,0-2 224 0,2-6-192 16,4-3 192-16,3-4-192 0,2-6 192 0,0-12 0 15,4 12 192-15,-4-12-192 0,0 0 288 0,14-5-48 16,1-4-16-16,3-6 0 0,3-3-32 0,2-1-16 15,3 0 0-15,-1-3 0 0,0-1-176 0,0 5 192 0,-1 2-192 16,-1 6 192-16,-4 0-192 0,0 6 0 0,-1 4 0 16,-2 5 0-16,-3 5-304 0,1 5 64 0,-2 3 16 0,-3 4 0 31,-1 6-176-31,-4 1-48 0,-3 3 0 0,-2 1 0 0,-3-2 448 0,-1-3-160 0,0 0 160 0,0-6 0 16,0-4 0-16,2-4 144 15,3-14 16-15,0 0 0 0,0 0 224 0,0 0 64 0,0 0 0 0,14-12 0 16,0-2-48-16,3-3 0 0,-1-6 0 0,3 0 0 15,3-4-96-15,2 3-32 0,0 2 0 0,2 5 0 16,0 1-272-16,1 4 0 0,1 5 128 0,-1 5-128 16,2 4 0-16,-1 6 0 0,-2 7 0 0,0 5-144 15,-4 6-272-15,-3-1-48 16,-3 3-16-16,-2-4-9664 0,-2-1-1936 0</inkml:trace>
  <inkml:trace contextRef="#ctx0" brushRef="#br2" timeOffset="130121.86">30328 19579 24879 0,'0'0'2208'0,"0"0"-1760"0,0 0-448 0,0 0 0 16,-7-3 496-16,7 3 16 0,0 0 0 0,-5 7 0 16,-1 2-336-16,1 3-176 0,1 4 192 0,0 4-192 15,2 3 0-15,-5 4 0 0,1 3 0 0,1-2 0 16,0 1 0-16,2-2 0 0,1 1 0 0,2-5-144 15,2-2 144-15,3-3 0 0,0-5 0 0,3-2 0 16,1-6 0-16,1 0 224 0,0-2-48 0,2-4-16 16,0-1 352-16,2-3 64 0,-1 0 0 0,0-5 16 15,0 1 112-15,-1-3 0 0,1-1 16 0,0 1 0 16,-3-2-160-16,-2 0-48 0,-1 3 0 0,0 3 0 16,-7 8-208-16,0 0-48 0,0 0-16 0,0 0 0 15,0 0-112-15,0 0 0 0,6 8-128 0,1 5 192 16,0 2-192-16,-1 1 0 0,-1 0 0 0,2-4 0 0,2 1-192 15,-2 1-96-15,1-5-16 0,2 0 0 0,0-5-16 0,2-3-16 16,-1-4 0-16,2 0 0 0,-3-8 336 0,4 1 0 16,0-4 0-16,1-3 128 0,-3-1 384 0,-1-3 80 15,0 0 16-15,2-2 0 0,-3 0 64 0,-2 3 16 16,-3-2 0-16,0-3 0 0,0 1-240 0,-2 3-32 16,-2 2-16-16,-1 3 0 0,-3 2-240 0,-2 3-160 15,-1 5 192-15,2 2-192 0,-1 2 0 0,-1-1-352 16,6 3 48-16,-8 3 16 15,1 1-2320-15,7-4-464 0,-7 5-80 0</inkml:trace>
  <inkml:trace contextRef="#ctx0" brushRef="#br2" timeOffset="131437.94">24699 20638 18431 0,'-11'0'1632'0,"-2"0"-1312"0,-1 0-320 0,0-2 0 16,0 0 1056-16,1-3 144 0,1 1 16 0,0-1 16 0,-2 1-272 15,-1-2-48-15,-3 1-16 0,2 2 0 16,-1-1-224-16,1 2-48 0,-3-1-16 0,1 3 0 0,0 3-160 16,0 1-16-16,-2-2-16 0,1 5 0 0,0 0-192 0,3 1-32 15,2 4-16-15,1 4 0 0,-5 2-176 0,4 2 160 16,4 1-160-16,1 6 160 0,1 0-160 0,3 2 0 16,1-1 0-16,2 3 0 0,0-6 0 0,2 2 0 15,2-7 0-15,1-2 0 0,2-3-160 0,3-5 160 16,-8-10 0-16,10 9-144 0,-10-9 144 0,16 1 0 15,-16-1 0-15,15-3 0 0,-2-8 1136 0,0 3 208 16,3-6 32-16,-2-3 16 16,0-2-1584-16,1-5-320 0,-2-4-64 0,2 0-16 0,0 0 592 0,-1-1 128 15,-2-2 32-15,-1 1 0 0,-1-2-160 0,-2 5 0 0,-2-1 0 16,-3 3 128-16,-1-4-128 0,0 1 128 0,-2 1-128 0,-2 4 128 16,0 1 128-16,0 3 32 0,1 2 0 0,1 5 0 15,-4 2-112-15,4 10-32 0,-2-5 0 0,2 5 0 16,0 0-144-16,0 0 0 0,0 0 0 0,-4 15 0 15,3 3 0-15,-1 4 0 0,1 2-144 0,1 4 144 16,-1-2-256-16,1 5 48 0,0 1 16 0,0-1 0 16,-1 0 0-16,-1-1 0 0,2 0 0 0,0-4 0 31,0 4-256-31,0-5-32 0,0 2-16 0,3-6 0 16,-1-3-1632-16,2-5-336 0,1-4-64 0</inkml:trace>
  <inkml:trace contextRef="#ctx0" brushRef="#br2" timeOffset="131788.18">25095 20614 23951 0,'-32'11'2128'0,"11"-1"-1696"0,2-2-432 0,2 3 0 0,3-1 512 0,1 3 32 16,1 1 0-16,5-2 0 0,-1-2-352 0,3 2-192 15,1 1 192-15,2-3-192 0,-2 3 0 0,4-3-320 16,1 0 32-16,0 3 16 0,3-3-16 0,0 2 0 16,-4-12 0-16,8 9 0 0,1 1 288 0,0-4-128 15,-9-6 128-15,13 6 0 0,0-3 0 0,2-4 0 16,1-4 0-16,0 0 144 0,2-1 96 0,-3-2 16 0,-2-1 0 0,-2-4 0 16,0 3 112-16,-2-3 16 15,-1 0 16-15,-1 3 0 0,-3-2 208 0,-4-1 32 0,-3 3 16 0,-2-2 0 16,-3 1 176-16,1 2 48 0,-5-3 0 0,-2 4 0 15,-4-4-176-15,1 4-48 0,-2-2 0 0,2 4 0 16,2-2-448-16,0 3-80 0,2 3-128 0,1-1 176 31,4 2-1168-31,-4 2-224 0,6 2-64 0</inkml:trace>
  <inkml:trace contextRef="#ctx0" brushRef="#br2" timeOffset="132259.79">25350 20621 23151 0,'-14'13'1024'0,"8"-4"208"0,1 4-976 0,1 3-256 0,0 2 0 0,1 0 0 0,1 1 208 0,-1-1 0 16,1-2 0-16,-2-1 0 0,3-3-208 0,1-1 0 15,-3 1 0-15,3-12 0 0,0 0 144 0,0 0-16 16,0 0 0-16,0 0 0 0,0 0 512 0,0 0 80 15,0 0 32-15,3-13 0 0,2 0-160 0,-1-5-16 16,5-2-16-16,2 0 0 0,2-3-176 0,-1-1-48 16,0 2 0-16,2 3 0 0,2 1-208 0,1 3-128 15,1 2 160-15,-3 4-160 0,1 4 160 0,0 1-160 0,-1 4 160 16,-1 4-160-16,-1 1 0 0,-2 4 0 16,1 4 0-16,-4 2 0 0,-1 4-288 0,-2 3 0 0,-5 3 0 15,-3-2 0-15,0 0 32 0,-3-1 16 0,-2-2 0 0,-1-5 0 16,0-2 240-16,1-2 256 0,3-5-48 15,5-6-16-15,0 0 384 0,0 0 64 0,-5-7 0 0,4-6 16 16,1-1-336-16,3-3-64 0,5-5 0 0,2 0-16 16,3-3-240-16,4 1 0 0,3 2 128 0,0 3-128 15,1 1 0-15,0 4 0 0,2 8 0 0,-4 0 0 16,1 3 0-16,-2 3-128 0,0 4 128 0,-3 6 0 16,1 5-256-16,-4 6 16 0,-2 3 0 0,-1 5 0 15,-2 2 48-15,-2-1 16 0,-4 2 0 0,2 0 0 16,-3-6 176-16,1 0-128 0,0-6 128 0,0-3-128 15,1-5 128-15,-2-12 0 0,0 0 0 0,0 0 0 16,0 0-240-16,11-7-16 0,1-3 0 0</inkml:trace>
  <inkml:trace contextRef="#ctx0" brushRef="#br2" timeOffset="132655.74">26666 20500 15663 0,'0'0'1392'0,"0"0"-1120"0,-11-6-272 0,4 1 0 0,-3-3 2480 0,0 3 432 0,2 3 96 0,-2-3 0 0,-2 1-1840 0,1 1-368 0,-3 3-80 0,-3 5-16 16,0 4-400-16,-3 4-96 0,0 2-16 0,0 8 0 15,-2 0-192-15,2 5 0 0,0-1 0 0,2 4 0 16,1 1 0-16,4-4 0 0,3 0 0 0,3-5 0 16,2-3 0-16,0-2 144 0,5-4-144 0,0-1 128 15,0-13 16-15,0 0 0 0,0 0 0 0,13 2 0 16,0-4 176-16,2-6 48 0,2-2 0 0,1-6 0 16,2-7 80-16,3-1 0 0,2-3 16 0,0 0 0 15,0 3-240-15,-2 2-48 0,-2 2-16 0,-1 7 0 16,-3 3-160-16,-1 6 0 0,-1 4 0 0,-5 3 0 15,-1 6 0-15,-3 4 0 0,-1 6 0 0,0 6 0 16,-5 0-320-16,-2 5 64 0,-3-4 16 0,0 2 0 16,0-4-400-16,-2 2-96 0,2-6-16 15</inkml:trace>
  <inkml:trace contextRef="#ctx0" brushRef="#br2" timeOffset="132876.64">27192 20526 27647 0,'-19'13'2448'0,"9"-3"-1952"0,-1 1-496 0,3-1 0 0,1 3 1360 0,2 0 176 15,1 0 48-15,4 0 0 0,-1 3-1200 0,2-2-224 0,-1-3-160 0,4 1 192 31,-4-12-608-31,3 12-112 0,-3-12-32 0,2 9 0 16,-2-9-656-16,0 0-128 0,0 0-16 0</inkml:trace>
  <inkml:trace contextRef="#ctx0" brushRef="#br2" timeOffset="133241.31">27526 20425 25167 0,'0'0'1104'0,"0"0"240"0,0 0-1072 15,0 0-272-15,4 12 0 0,0-2 0 0,0 2 464 0,-1 2 48 16,0-1 0-16,-2 5 0 0,-1 3-288 0,-1-1-48 16,-2 0-16-16,-2 1 0 0,2 0 128 0,-3 1 32 15,0 2 0-15,-2-4 0 0,1-2 256 0,1-1 64 16,-1-5 16-16,3-4 0 0,4-8 96 0,0 0 16 15,0 0 0-15,0 0 0 0,0 0-368 0,0 0-64 16,0 0-16-16,4-13 0 0,1 1-128 0,3-1-48 16,-1-2 0-16,5 2 0 0,1 1-144 0,-1 0 128 15,1 2-128-15,1 2 128 0,4-1 0 0,-2 4-128 16,0 1 192-16,1 3-64 0,2 0-128 0,4 3 192 16,0 2-192-16,-1 6 192 0,-1-1-192 0,1 4 128 15,-4 2-128-15,2 0 128 0,-3 2-128 0,-1-2-176 0,-7 0 48 0,0-1 0 31,-1-1-480-31,-3-4-96 0,-5-9 0 0</inkml:trace>
  <inkml:trace contextRef="#ctx0" brushRef="#br2" timeOffset="133417.79">27142 20375 40943 0,'-20'6'1808'0,"11"-2"384"0,9-4-1744 0,0 0-448 0,0 0 0 0,0 0 0 16,0 0 256-16,0 0-48 0,12 4 0 0,2-1 0 15,-1-1-1152-15,3-4-224 0,2-1-48 0,-1 0-10400 16,1-2-2080-16</inkml:trace>
  <inkml:trace contextRef="#ctx0" brushRef="#br2" timeOffset="133839.51">28905 20254 21183 0,'-19'4'944'0,"7"-2"192"0,-2 0-912 0,-2-1-224 0,6 3 0 0,-1 1 0 15,-1 4 2880-15,0-1 512 0,0 5 128 0,1 4 0 16,-1 2-2560-16,-2 4-528 0,0 3-112 0,-2 7 0 16,3 4-176-16,-3 3-16 0,0 2-128 0,1 3 192 15,1 0-16-15,1-1-16 0,3-2 0 0,1-2 0 0,4-2 32 0,4-5 16 16,1-3 0-16,4 0 0 0,1-8-208 16,4 0-256-16,1-4 48 0,1-4 16 15,2-1-1664-15,1-7-320 0,4-2-64 0</inkml:trace>
  <inkml:trace contextRef="#ctx0" brushRef="#br2" timeOffset="134320.12">29427 20453 19343 0,'0'0'1728'0,"0"0"-1392"0,0 0-336 0,0 0 0 16,0 0 2096-16,0 0 336 0,-7 3 80 0,7-3 16 15,0 0-1312-15,-7 3-256 0,0-3-48 0,0 1-16 16,7-1-176-16,-9 4-32 0,-1-1-16 0,1 5 0 16,0 0-288-16,0 3-64 0,-3 6-16 0,-2 0 0 15,4 4-304-15,-1 2 160 0,-3 5-160 0,2-2 128 16,1 2-128-16,3-1 0 0,4 1 0 0,1-5 0 16,0-3 0-16,4-1 0 0,2-1 0 0,3-4 0 15,2-1 0-15,1-6 0 0,2 0 0 0,2-4 0 0,1-3 0 16,0-3 0-16,1-7 224 0,3 2-64 0,0-6 208 0,0 0 32 15,-2-1 16-15,-2-3 0 0,-4-1-32 0,-1 0 0 16,-1-2 0-16,-3 2 0 0,-1 0-80 0,-2 0-32 16,-2 1 0-16,0 2 0 0,-1 2-48 0,-2 2-16 15,0 4 0-15,3 8 0 0,-8-11-208 0,-1 6-208 16,-4 3 32-16,-1 3 16 16,-1 0-2448-16,0 2-480 0,0-1-112 0</inkml:trace>
  <inkml:trace contextRef="#ctx0" brushRef="#br2" timeOffset="134620.07">30057 20784 20383 0,'-4'14'896'0,"3"-1"192"0,0-2-864 0,-1 4-224 0,1 2 0 0,1 1 0 16,-1-1 1472-16,-2 2 240 0,-2 1 48 0,1-1 16 0,1 0-432 16,-2 0-64-16,-3 0-32 0,0-1 0 15,-2-1-592-15,1 0-112 0,0-3-32 0,4-8 0 0,0 2-352 0,-4-3-160 16,0 3 128-16,0-3-128 15,1-4-1280-15,-3 0-320 0,1-2-80 0</inkml:trace>
  <inkml:trace contextRef="#ctx0" brushRef="#br2" timeOffset="135043.51">30733 20431 15663 0,'0'0'688'0,"0"0"144"0,-11 0-656 0,1 0-176 0,10 0 0 0,-11 3 0 16,11-3 3696-16,-10 4 704 0,1-1 144 0,9-3 16 0,-8 7-3344 15,0 4-656-15,2 1-144 0,-1 1-32 0,1 2-112 0,-1 4-16 16,2 3-16-16,0 2 0 0,-1-2 80 0,2 3 0 15,0 2 16-15,2 2 0 0,-1 0-176 0,2 0-32 16,1-4-128-16,0-4 192 0,1 1-400 0,0-3-96 16,1-1-16-16,0-6 0 15,0-1-1744-15,-2-11-368 0,0 0-64 0</inkml:trace>
  <inkml:trace contextRef="#ctx0" brushRef="#br2" timeOffset="135202.06">30435 20622 18431 0,'0'0'816'0,"0"0"160"16,0 0-784-16,0 0-192 0,12-1 0 0,4 0 0 0,0-4 2432 0,3-1 432 0,0-1 80 0,4 1 32 15,2-3-2112-15,6 1-416 0,1-3-96 0,5 1-16 16,2 1-208-16,2-3-128 0,1 3 128 0,2-3-128 31,3 0-2032-31,-5 1-464 0</inkml:trace>
  <inkml:trace contextRef="#ctx0" brushRef="#br2" timeOffset="135760.69">31707 20300 31263 0,'0'0'1392'0,"0"0"272"0,0 0-1328 0,0 11-336 0,1-1 0 0,2 3 0 0,-1 1 256 0,-2 1 0 16,-1 3-16-16,-2 1 0 0,1 4-240 0,-7 0 0 15,-4 4 0-15,-1-1-160 16,-6 5-256-16,-3-1-48 0,-1-1-16 0,-7 2 0 0,-4-1 480 0,-5-2 0 16,-1 2 128-16,0-6-128 0,3-1 720 0,1-3 48 15,5-6 0-15,4-3 0 0,4-3-144 0,4-2-32 16,2-4 0-16,6-5 0 0,2-6-288 0,5-1-64 15,3-4-16-15,0-4 0 0,5-3-224 0,3-6-288 16,3 0 64-16,3-2 16 0,2 2-96 0,2-1-16 16,3 4 0-16,0 0 0 0,0 3 0 0,2 5-16 0,0 5 0 15,3 1 0-15,1 5 80 0,0 3 32 0,-1 4 0 16,0 3 0 0,2 5-240-16,-5 1-48 0,0 6-16 0,-4-2 0 15,0 2 16-15,1-2 0 0,-3 0 0 0,0-2 0 0,2-1 256 0,-3 1 64 0,2-4 16 16,1 0 0-16,2-5 176 0,4-2 128 0,0-2-128 0,2-3 176 15,-1-1 272-15,4-6 48 0,0-1 16 0,1 0 0 16,2-3-256-16,-2 0-32 0,0 0-16 0,-1-3 0 16,-1 1-208-16,-4-1 176 0,-4 0-176 0,-1 0 160 15,-6-1 32-15,1 3 16 0,-5 0 0 0,-3 1 0 16,-3 1 240-16,-2-1 64 0,-3 1 0 0,-4 6 0 16,-3-1 64-16,-5 2 32 0,-4 1 0 0,-5 0 0 15,-7 5-208-15,-2 3-32 0,-4 3-16 0,0-1 0 16,2 4-208-16,0-1-144 0,2 4 192 0,3-3-192 15,2 1-256-15,4-4-144 0,2 1-48 16,3-2 0-16,3-4-1984 0,3 2-384 0,3-2-96 16</inkml:trace>
  <inkml:trace contextRef="#ctx0" brushRef="#br2" timeOffset="136210.53">31922 19240 27647 0,'0'0'2448'0,"0"0"-1952"0,0 0-496 0,1 8 0 15,5 5 1264-15,7 1 144 16,4 3 48-16,4 0 0 0,3 4-1088 0,4 2-224 0,3 5-144 0,4 3 192 0,4 6-192 0,-15-10 160 15,5 9-160-15,7 6 160 0,3 5 64 0,2 5 16 16,-1 2 0-16,-2 4 0 0,2 6 64 0,22 60 16 16,-21-18 0-16,-13-10 0 0,-10-7-32 0,-11-2 0 15,-8-4 0-15,-8-2 0 0,-6-3 368 0,-7-1 80 16,-7-3 16-16,-5-4 0 0,-7-5-192 0,-5 1-48 16,-6 1 0-16,0-6 0 15,-7-5-1072-15,2-5-208 0,-1-4-64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37:51.94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14315 2793 15663 0,'-10'-7'1392'0,"10"7"-1120"0,-6-6-272 0,6 6 0 0,-6-2 768 0,6 2 112 16,-4-8 16-16,4 8 0 0,0 0-64 0,0 0-16 16,-5-6 0-16,1 2 0 0,4 4-320 0,0 0-64 15,-3-10-16-15,2 2 0 0,1 8-128 0,0-9-32 16,1 2 0-16,3 0 0 0,1-1 96 0,4 2 16 15,3-1 0-15,1 1 0 0,5-1 16 0,5 0 16 16,3 1 0-16,4 4 0 0,4-2-112 0,6 4-32 16,3 4 0-16,4 0 0 0,3 2-128 0,-1 3-128 0,1 2 192 15,-2 0-192-15,-1 3 0 0,0 0 0 0,-1-3 0 16,2 2 0-16,1 2 0 0,0-1 0 0,3-3 0 16,-3 1-8352-16,-1-7-1664 0</inkml:trace>
  <inkml:trace contextRef="#ctx0" brushRef="#br0" timeOffset="601.76">17842 1724 11055 0,'0'0'480'0,"0"0"112"0,7-4-464 0,2-1-128 0,0-1 0 0,1 2 0 16,0 0 1472-16,2-1 288 0,-2 1 48 0,0 1 16 15,-1 0-928-15,0 1-192 0,-9 2-48 0,11-2 0 16,-2-2 80-16,3 4 16 0,-2 0 0 0,4 4 0 0,2 1 256 15,6-1 48-15,3 1 16 0,3 3 0 0,2-3-240 0,1 4-64 16,2-3 0-16,4 1 0 0,3-1-256 0,2-1-48 16,3-4-16-16,1 1 0 0,-4-2-320 15,0-2-128-15,-3 1 0 0,-3-2-9088 16,0 2-1936-16</inkml:trace>
  <inkml:trace contextRef="#ctx0" brushRef="#br0" timeOffset="1757.99">29575 1427 22111 0,'2'-5'1968'0,"-1"1"-1584"0,1-2-384 0,0 2 0 15,-1 1 0-15,0 2 0 0,0 1-224 0,1 1 80 16,-5 0 416-16,3-1 96 0,0 0 16 0,0 0 0 16,0 0 48-16,-14 16 16 0,1 0 0 0,-1-1 0 15,0 2-128-15,-1 1 0 0,0 2-16 0,-3-1 0 16,-3 4-176-16,-2-1-128 0,-4 2 144 0,-2-1-144 16,1 2 0-16,-1 2 128 0,-3-3-128 0,6 0 0 15,0-1 0-15,3-4 0 0,2 0 128 0,6-2-128 16,2-1 208-16,3-2 0 0,3-2 0 0,3-1 0 15,4-11 48-15,0 0 0 0,0 0 0 0,4 13 0 16,2-7 128-16,5 0 48 0,5 1 0 0,4-5 0 16,3 0-144-16,7-1-32 0,1-1 0 0,3-1 0 0,3-1-256 15,1 1 128-15,-1-5-128 0,-3 1 0 0,1 0 128 0,-3 2-128 16,-2-3 0-16,-1 2 0 16,-1 1-384-16,-1 1-128 0,0-1-16 0,-7 1-8208 15,-5 0-1632-15</inkml:trace>
  <inkml:trace contextRef="#ctx0" brushRef="#br0" timeOffset="1994">29416 1858 24879 0,'-10'-5'1088'0,"10"5"256"0,0 0-1088 0,0 0-256 16,0 0 0-16,7-8 0 0,1-2 800 0,5 2 96 0,2-2 32 0,2 1 0 15,-1-4-624-15,5-4-128 0,2 0-32 0,1-1 0 16,1-1-144-16,3 1 128 0,0-1-128 0,4 2 128 16,0-1-256-16,0 1-64 0,1 1-16 0,1-1 0 31,-1 4-736-31,1 5-144 0,1-3-16 0,-4 4-16 16,-3 2-1808-16,-2-3-352 0</inkml:trace>
  <inkml:trace contextRef="#ctx0" brushRef="#br0" timeOffset="3221.15">23884 747 14111 0,'0'0'624'0,"11"-7"128"0,-1 1-608 0,0-2-144 16,1 5 0-16,0-1 0 0,-11 4 848 0,11-3 144 0,-11 3 32 0,0 0 0 15,10-4-192-15,-10 4-16 16,0 0-16-16,0 0 0 0,0 0 48 0,-2 17 16 0,-6 1 0 0,-3 3 0 16,-5 5-320-16,-3 2-64 0,-4 6-16 0,-2 2 0 15,-2-1-288-15,-1 2-176 0,-1 5 192 0,-1-3-192 16,-2 1 176-16,0 1-176 0,0-1 160 0,2-3-160 16,2-8 256-16,0 1-64 0,5-2 0 0,5-6 0 15,7-4 0-15,4-5-16 0,3-5 0 0,4-8 0 16,11 3 32-16,4-3 16 0,5-5 0 0,4-4 0 15,4-1-224-15,3-5 144 0,1-5-144 0,2-2 128 32,-1-3-512-32,3 0-96 0,-2 3-32 0,3-1 0 0,1 2-80 15,1 4-32-15,-1 0 0 0,2 6 0 0,-2-2-256 0,-2 4-48 16,-6 1-16-16</inkml:trace>
  <inkml:trace contextRef="#ctx0" brushRef="#br0" timeOffset="4154.92">23694 1239 2751 0,'-17'-10'256'0,"8"4"-256"16,0 3 0-16,9 3 0 0,0 0 4352 0,0 0 816 15,0 0 160-15,0 0 48 0,4-8-3632 0,4 2-720 16,2-6-128-16,3 2-48 0,2-3-352 0,4 1-80 15,5-4-16-15,5 1 0 0,5-3-112 0,6-2-32 0,7 0 0 0,7-2 0 16,4-2-128-16,4-5-128 0,4 2 192 0,-1-2-192 16,0-1 192-16,2 5-192 0,7 2 192 0,4-2-192 15,3-1 304-15,-2 0-48 0,-3 1-16 0,3 3 0 16,2-4-64-16,6 5-16 16,3 0 0-16,-4 1 0 0,-4-4-160 0,0 2 0 0,2 1 144 0,4 1-144 15,4 1 0-15,-5 0 128 0,-3-1-128 0,-37 7 0 16,9-2 0-16,8 0 0 0,3 0 0 0,3 2 0 15,1-1 0-15,5-1 0 0,3 2 0 0,71-9 0 16,-25 8 0-16,-20 3 0 0,-14-2 0 0,-5 3 0 16,0 1 0-16,-2 3 0 0,0 2 0 0,-4 0 0 15,-2-2 0-15,-3-2 0 0,1 3 0 0,0 2 0 0,1 2 0 16,-4 1 0-16,-1 0 0 0,-8 0 0 0,-4 0 0 16,0 1 0-16,-2 2 0 0,2 1 0 0,1 2 0 0,-4 1 0 15,0 3 0-15,-3-3 0 0,-5 4 0 16,0-4 0-16,-6 1 0 0,-1 1 0 0,-1 0 0 0,2 1 0 15,-1 0 0-15,0 1 0 0,-2 2 0 0,-17-4 0 16,0 2 0-16,0 3 128 0,0 0-128 0,0-1 0 16,-2 2 128-16,2 2-128 0,-2 1 0 0,10 13 128 15,-5-6-128-15,-6 0 0 0,-2-3 0 0,-3 0 0 16,-2 0 0-16,-3 1 0 0,-1-1 0 0,1-3 0 16,-4 2 0-16,0 1 128 0,-3 1-128 0,0-2 0 15,-3 0 0-15,0-1 0 0,-3 2 0 0,-2 3 0 16,-2 0 0-16,-1 1 0 0,0-5 0 0,1 1 128 15,0 1-128-15,1 1 0 0,0-2 0 0,2-3 144 16,0 1-144-16,3-1 0 0,1 0 0 0,0-2 0 0,0-2 0 16,0 3 0-16,1 0 0 0,-1-3 0 15,0-1 0-15,-1-1 0 0,0-2 144 0,1 2-144 0,-2-2 0 0,2 2 144 16,-2 0-144-16,-1-3 0 0,-1 1 0 0,1 2 0 16,-1-3 0-16,0 3 0 0,1-3 0 0,3 0 0 15,0-10 0-15,0 14 0 0,2-4 0 0,1 0 0 16,-3-10 0-16,4 12 128 0,3-6-128 0,0 2 128 15,-7-8 128-15,10 7 0 0,-10-7 16 0,13 3 0 16,0 1-80-16,-4-2 0 0,1-2-16 0,1 0 0 16,1 0-48-16,-1-1-128 0,-2 0 192 0,3 0-64 15,-1-2 0-15,2 2-128 0,-1-2 192 0,1 1-64 16,4-2 128-16,-2 1 32 0,-1 1 0 0,1 1 0 16,-1-1-64-16,0 1-16 0,-1 0 0 0,1-2 0 0,0-2-80 15,1 1 0-15,-3 0-128 0,2 2 192 0,1-2-192 0,1-1 144 16,0 0-144-16,1 2 128 0,4 1-128 15,-1-3 0-15,0 1 0 0,2 0 128 0,0 2-128 0,0-2 128 16,0-3-128-16,0 4 128 0,-3-1 0 0,0 0-128 16,-1-2 192-16,1 1-64 0,-2 1-128 0,4-3 0 15,0 4 0-15,0-1 128 0,-2 0-128 0,0 0 0 16,0-1 0-16,0 2 128 0,-1 1-128 0,-3 1 0 16,-2-1 0-16,-2 2 0 0,-11 0-128 0,0 0-64 15,0 0-16-15,0 0 0 16,0 0-1664-16,0 0-336 0,0 0-64 0,0 0-11520 0</inkml:trace>
  <inkml:trace contextRef="#ctx0" brushRef="#br0" timeOffset="4820.59">28748 1278 10127 0,'0'0'448'0,"0"0"96"0,0 0-544 0,-7-4 0 0,7 4 0 0,0 0 0 0,0 0 2480 0,0 0 384 16,0 0 80-16,0 0 0 0,0 0-1632 0,0 0-336 15,0 0-64-15,12-1-16 0,2 0 48 0,0-1 0 16,1-3 0-16,2 4 0 0,4 1-624 0,1-1-112 16,-1-2-16-16,2 2-16 0,-2 1-176 0,-1 1 0 15,0-1 0-15,-1 3 0 0,0 1 0 0,1 2 0 16,-3 0 0-16,1 5 0 0,0-3 192 0,-3 6-64 15,-1 3 0-15,-2 1 0 0,-4 1 32 0,-2 4 0 0,-5 0 0 16,-2 3 0-16,-5 5 16 0,0-3 0 0,-3 1 0 16,-2-5 0-16,-1-2-176 0,1-2 192 0,-2-3-192 15,4-2 192-15,0-2-192 0,4-1 128 0,5-12-128 0,-5 9 128 16,1 1-128-16,4-10 0 0,0 0 0 0,0 0 0 16,0 0 272-16,0 0-16 0,0 0-16 0,12-1 0 15,-1-4 208-15,2 0 32 0,1 0 16 0,4-3 0 16,2 2-256-16,0-1-48 0,2-1-16 0,1 1 0 15,-1 3 16-15,3-2 0 0,2 0 0 0,1 3 0 16,0-1 16-16,1 0 16 0,-1 1 0 0,-2-1 0 16,1 1-48-16,-1 0-16 0,0-4 0 0,-3 1 0 15,1-3-160-15,4 0 128 0,3-2-128 0,-1 0 128 16,1-3 0-16,1 2-128 0,2-4 192 0,2 6-64 16,-1-2-128-16,3 4 0 0,0-2 0 0,-1 3 128 0,-1-1-128 15,-3 2 0-15,-3 3 0 0,-2-2 0 0,-4 1 0 16,-2 2 0-16,-7 1 0 0,1 1 0 0,-4 0-144 0,0 3-112 15,-2-1-32-15,-10-2 0 16,10 4-1648-16,-10-4-336 0,0 0-64 16,9 5-11104-16</inkml:trace>
  <inkml:trace contextRef="#ctx0" brushRef="#br0" timeOffset="5276.69">30677 808 26719 0,'0'0'2368'0,"0"0"-1888"0,0 0-480 0,-9 4 0 0,3 2 0 16,-2 5-192-16,0 0 16 0,-1 6 0 0,-2 5 432 0,1 2 64 15,-4 7 32-15,0 4 0 0,-1 5 32 0,-1 3 0 16,-2 3 0-16,-1 2 0 0,0 1 0 0,1 1 16 16,-1 1 0-16,-2 1 0 0,1 1-208 0,0-2-32 15,1-5-16-15,2 0 0 0,2-8-144 0,1-1 192 16,1-7-192-16,3-4 192 0,2-1-192 0,3-6 0 16,3-5 0-16,1-1-176 15,2-4-1744-15,-1-9-368 0,0 0-64 0</inkml:trace>
  <inkml:trace contextRef="#ctx0" brushRef="#br0" timeOffset="5481.69">30803 1329 29487 0,'0'0'2624'0,"0"0"-2112"0,0 0-512 0,-2 14 0 16,-2 1 128-16,-1 2-128 0,-2 0 0 0,0 1 0 15,-3 0 432-15,-1 4-32 0,1-1 0 0,0 0 0 16,0 0-176-16,0 0-32 0,-3-1-16 0,4 0 0 16,-1-2-176-16,0-1 0 0,0-1 0 0,2 1 0 31,3-5-832-31,1 1-64 0,2-5 0 0,2-8-7888 0,0 0-1584 0</inkml:trace>
  <inkml:trace contextRef="#ctx0" brushRef="#br0" timeOffset="5837.87">31090 1328 11055 0,'0'0'976'0,"0"0"-784"16,0 0-192-16,-6 9 0 0,0 3 2960 0,-1 2 560 16,0-1 96-16,-2 3 32 0,-3 2-2368 0,1 5-448 15,-4 0-112-15,-1 0-16 0,1 4-128 0,0-5-48 16,-2 1 0-16,2-2 0 0,1-1-224 0,1-5-48 15,3-1-16-15,1-2 0 0,9-12-112 0,0 0-128 16,0 0 176-16,0 0-176 0,0 0 464 0,0 0-16 16,12-13 0-16,1 0 0 0,1-1-176 0,2-2-32 15,1-3-16-15,0-3 0 0,1 1-224 0,0-1 144 16,0 2-144-16,0 0 128 0,-2 3-128 0,-1 1 0 0,-1 4 0 0,0 4 128 16,-1 0-128-16,-3 5 0 15,-10 3 0-15,0 0 0 0,12 7 0 0,-6 2 0 0,-1 3 0 0,-4 4 0 16,1 4 0-16,-4 3 0 0,0 2 0 0,-2 1 0 15,-1-3 0-15,1 4 0 0,2-6 0 0,-2 2 0 32,0-1-512-32,0 1 32 0,3 0 0 0,0-3 0 15,-1 0-1616-15,4-3-320 0,0-3-64 0,3-7-8656 0</inkml:trace>
  <inkml:trace contextRef="#ctx0" brushRef="#br0" timeOffset="6162.42">31385 1574 25791 0,'0'0'1152'0,"0"0"224"0,0 0-1104 0,0 0-272 16,0 0 0-16,0 0 0 0,0 0 192 0,9 7-32 16,-9-7 0-16,15 3 0 0,1-3-160 0,2-1 0 15,1-1 0-15,1-5 0 0,2-2 0 0,-1-2 0 16,-2-1 0-16,-1-2 0 0,0 2 0 0,-4 2 128 15,-3-3-128-15,-1 1 0 0,-2 2 0 0,-3 0 0 16,-1 4 128-16,-4 6-128 0,0 0 256 0,0 0 0 16,-6-5 16-16,-5 5 0 0,-1 3 192 0,-5 4 48 15,-3 4 0-15,-3 1 0 0,-2 0-256 0,-1 4-64 16,1 1 0-16,1 0 0 0,-2 1-192 0,3-3 128 16,4-1-128-16,4-3 0 0,2 1 0 0,4-3 0 0,3 1 0 0,6-10 0 31,-4 6-464-31,4-6-96 0,4 11-16 0,4-8 0 15,4 1-1888-15,4-4-384 0</inkml:trace>
  <inkml:trace contextRef="#ctx0" brushRef="#br0" timeOffset="6539">31894 1525 27935 0,'-14'-4'1232'0,"14"4"256"0,0 0-1184 0,-10 1-304 0,-1 3 0 0,0-2 0 16,1 2 160-16,-2 0-32 0,1 1 0 0,0-1 0 0,-2 0 144 0,-1 1 32 16,1 1 0-16,-1-1 0 0,0 4-128 0,3-1-32 15,-3 3 0-15,2-2 0 0,2 1-144 0,4-1 0 16,1 3 0-16,1-3 0 0,4-9 0 0,1 10 0 16,-1-10 0-16,0 0 0 0,10 2 0 0,3 1 0 15,1-4 128-15,0-2-128 0,0 1 304 0,3-2-32 16,0-4 0-16,1 2 0 0,0-4 16 0,-2 3 0 15,0 3 0-15,-2-1 0 0,-2 3-128 0,-1 0-32 16,-11 2 0-16,10 3 0 0,-10-3 64 0,10 9 0 16,-3-3 0-16,1 6 0 0,0-1 64 0,-1 4 0 15,1 1 16-15,1-1 0 0,-1 0-272 0,2-1 0 0,2 0 128 16,2 0-128-16,0-1 0 0,2-4 0 0,0 0 128 16,2-3-128-16,1-1 0 15,1-2 0-15,1-3-176 0,-1-2 176 16,-2-1-704-16,2-1-48 0,-1-1 0 0</inkml:trace>
  <inkml:trace contextRef="#ctx0" brushRef="#br0" timeOffset="7105.61">32311 1429 20271 0,'0'0'1792'0,"0"0"-1424"0,-5 5-368 0,0 1 0 0,1 1 1264 16,-1 5 176-16,0 3 32 0,-1 1 16 0,0 3-880 0,-2 2-176 0,-5 21-48 0,2-5 0 15,-1-4-128-15,1-2-16 0,3 1-16 0,0-4 0 16,-1 1-224-16,4-1 0 0,-1-5 0 0,3-5 0 16,1-3 0-16,0-5 0 0,2-10 0 0,0 0 0 15,0 0 768-15,0 0 64 0,0 0 16 0,13-2 0 16,-3-3 80-16,2-7 16 0,-1 0 0 0,2-6 0 16,-2-4-544-16,1-1-96 0,0 0-32 0,-4 8 0 15,-2-4-272-15,2-2 160 0,0-5-160 0,0 2 128 16,3-3-128-16,-1 3 0 0,0 4 0 0,8-16 0 15,-6 15 0-15,0 5 0 0,-3 5 0 0,-2 6 0 16,-7 5 0-16,0 0 0 0,11 2-176 0,-4 5 176 16,0 2-176-16,-2 0 176 0,0 2-208 0,0 3 80 15,2-1-1408-15,0-1-256 0,-3 4-64 16</inkml:trace>
  <inkml:trace contextRef="#ctx0" brushRef="#br0" timeOffset="7335.57">31526 690 37775 0,'0'0'3360'15,"0"0"-2688"-15,0 0-544 0,0 0-128 0,0 15 672 0,0-1 96 0,0 2 32 0,0 2 0 16,0 1-544-16,0 0-128 0,0 0 0 0,0-1-128 31,0-1-1568-31,-1-5-416 0,-1 1-96 0</inkml:trace>
  <inkml:trace contextRef="#ctx0" brushRef="#br0" timeOffset="10628.57">9816 2695 10367 0,'-7'-10'448'0,"7"10"112"0,-5-9-560 0,5 9 0 0,-5-6 0 0,5 6 0 15,-1-12 432-15,1 12-32 0,1-7 0 0,-1 7 0 16,8-10 80-16,-2 5 16 0,3 1 0 0,1 1 0 15,3-1-112-15,1 3 0 0,2 0-16 0,3 0 0 16,8-2 208-16,4 2 64 0,3-2 0 0,4 1 0 16,4-2 128-16,5 0 16 0,5 0 16 0,7-1 0 15,7-4 0-15,5 3 0 0,4-4 0 0,2 3 0 16,0-1-208-16,2 1-32 0,2 2-16 0,5-1 0 16,7 1 96-16,-1 1 32 0,-1 1 0 0,5-1 0 15,1-2 0-15,5 4 0 0,1-1 0 0,1-1 0 16,2-3-240-16,2 0-48 0,6 2-16 0,-4-2 0 0,-6-1-176 15,0-2-48-15,2 2 0 0,-4-2 0 0,1 1-144 16,-3-2 0-16,-4 2 0 0,2 0 0 0,0 5 0 0,-5-2 0 16,-6-2 128-16,-4 4-128 0,-5-1 0 0,-5 1 0 15,-3 4 0-15,-2 5 0 0,-6-1-240 0,-4 0-80 16,-12 4 0-16,-5-2-16 16,-9 0-2128-16,-7 3-416 0</inkml:trace>
  <inkml:trace contextRef="#ctx0" brushRef="#br0" timeOffset="11128.72">10564 2916 17215 0,'0'0'768'0,"0"0"144"0,0 0-720 0,0 0-192 0,0 0 0 0,0 0 0 0,12 2 336 0,-12-2 48 15,5 7 0-15,-1 5 0 0,-4-12 48 0,-2 19 16 16,-1 4 0-16,-6 7 0 0,-4 3 80 0,-7 5 32 16,-1 3 0-16,-4 7 0 0,-3 3-160 0,-3 4-16 15,1 0-16-15,2 1 0 0,2-1-224 0,4 3-144 16,3-4 192-16,2-3-192 0,6-1 128 0,3-8-128 15,4-3 0-15,4-3 0 0,5-5 160 0,3 0-160 16,2-8 128-16,7-2-128 0,3-3 448 0,4-3 16 16,3-2 0-16,3-1 0 0,3-6-176 0,2-2-32 15,-1-4-16-15,2-3 0 0,-1-2-240 0,2-5-128 0,0 1 128 16,-2-2-208 0,0 0-432-16,-5 3-64 0,-2-6-32 0,-2 1-6640 0,-3 1-1328 0</inkml:trace>
  <inkml:trace contextRef="#ctx0" brushRef="#br0" timeOffset="11352.62">9964 3617 28559 0,'-16'-8'2544'0,"3"4"-2032"0,3 2-512 0,4 1 0 16,6 1 256-16,0 0-64 0,0 0 0 0,0 0 0 15,14-2 176-15,5 0 16 0,5-1 16 0,4-3 0 0,0-2-16 0,7-2-16 16,6-1 0-16,5-3 0 0,3-5-368 0,5 1 0 16,3 0-192-16,4-1 64 15,1-4-720-15,-2 0-144 0,-5-1-32 0,-3-1-7728 16,-3 2-1552-16</inkml:trace>
  <inkml:trace contextRef="#ctx0" brushRef="#br0" timeOffset="11751.22">11388 2830 28223 0,'-6'-18'1248'0,"6"7"256"0,3 3-1200 0,4 1-304 0,3 0 0 0,4 3 0 16,5-2 224-16,3 2-16 0,2 3 0 0,0 1 0 16,-1 1 16-16,0 2 0 0,-2-2 0 0,0 4 0 15,-4 0-224-15,1 4 0 0,-1 1 0 0,-5 7 0 16,-3 1 0-16,-5 3 0 0,-5 5-176 0,-4-2 176 16,-5 1-432-16,-6 4 48 0,-3 4 0 0,-7 1 0 15,-5-3 128-15,-4 0 16 0,-4-2 16 0,3-2 0 16,0 2 224-16,5-5 0 0,5 2-160 0,4-5 160 15,6-3 0-15,5-3 128 0,5-5 0 0,4 2 0 0,3 1 32 16,3-5 0-16,6 1 0 0,1-4 0 0,3-3 160 0,4-2 48 16,4-2 0-16,3 2 0 0,2-1-144 0,2 1-32 15,3-1 0-15,0 0 0 0,-2-6-192 16,2 2 0-16,-2 1-192 0,1 2 192 16,-3-1-1584-16,0 3-208 0,0 3-32 15</inkml:trace>
  <inkml:trace contextRef="#ctx0" brushRef="#br0" timeOffset="11985.63">11893 3591 19343 0,'-5'-12'848'0,"2"3"192"0,3 9-832 0,3-8-208 0,2 2 0 0,6 2 0 15,3 1 2800-15,5 2 512 0,5 0 96 0,4 0 32 16,4-1-2560-16,2 1-512 0,3-1-112 0,0-1 0 16,-1 1-256-16,4-1 0 0,1 0 0 0,-2 2 0 31,1-1-432-31,-3-1-176 0,2-1-32 0,-2 2-8640 0,-3-1-1728 0</inkml:trace>
  <inkml:trace contextRef="#ctx0" brushRef="#br0" timeOffset="12227.34">13004 3037 33279 0,'-11'-11'1472'0,"11"11"320"0,0 0-1440 0,0 0-352 16,3 18 0-16,1 3 0 0,-2 8 0 0,1 4 0 15,2 8-192-15,-1 4 64 0,-4 5 128 0,0 4 0 16,-3-1 0-16,1 4 0 0,-3 4 0 0,-2-1 0 16,-3 1 0-16,2 3 128 0,-2-7-128 0,0-2-240 15,0-5 64-15,1-1-9520 16,1-9-1904-16</inkml:trace>
  <inkml:trace contextRef="#ctx0" brushRef="#br0" timeOffset="13634.28">17175 1928 3679 0,'-12'-13'320'0,"5"4"-320"0,1 1 0 0,1-1 0 16,0 3 2496-16,0-2 416 0,-2 3 96 0,1 2 0 16,6 3-1920-16,-5-11-400 0,-1 4-80 0,1 2-16 15,-2 0-208-15,7 5-32 0,-7-2-16 0,-4 4 0 16,4-2-112-16,-5 5-32 0,2 0 0 0,-3 8 0 15,-3 0-192-15,-2 7 0 0,-2 4 128 0,-2 4-128 16,1 5 0-16,-2 2 0 0,0 2 0 0,-3 6 0 16,0 1 0-16,2 3 0 0,2-3 0 0,7 1 0 15,6-7 0-15,4-1 0 0,5-3 0 0,6 0 0 0,5 2 0 16,6-1 0-16,3 0 0 0,3-1 0 0,3-5-192 16,2 2 64-16,2-5 128 0,4 1-5520 15,3 0-992-15</inkml:trace>
  <inkml:trace contextRef="#ctx0" brushRef="#br0" timeOffset="14028.88">18935 1853 11967 0,'0'0'528'0,"0"0"112"0,-4-7-512 0,4 7-128 0,0 0 0 0,0 0 0 16,0 0 1600-16,0 0 272 0,-1 14 64 0,-2 1 16 15,1 2-1504-15,-5 6-288 0,0 1-160 0,-2 5 160 16,-2 2-160-16,0 3 128 0,0 3-128 0,-3 5 128 16,0 0-128-16,-2 5 0 0,1-3 0 0,-1 2 0 15,-2-4 0-15,1 0 128 0,2 4-128 0,-2-4 0 0,0 1 0 0,-4-5 128 16,1-2-128-16,-2-5 0 16,-2-3 128-16,0 3-128 0,-1-4 0 0,-2 1 128 0,-1-3-128 15,0 0 0-15,0-4 0 0,0-5-5888 16,-1-6-1216-16</inkml:trace>
  <inkml:trace contextRef="#ctx0" brushRef="#br0" timeOffset="14427.99">19319 2315 20271 0,'-9'-14'896'0,"5"9"192"0,-1 0-880 0,5 5-208 0,-9-4 0 0,-1 3 0 15,-2 5 0-15,0 1 0 0,-5-1 0 0,-3 5 0 16,-3 0 0-16,-3 5 0 0,-3 3 0 0,-3 2 0 16,-1 4 0-16,-4 5 128 0,-4 0-128 0,-4 5 144 15,-3 3-144-15,-1 3 0 0,4-2 0 0,1 3 0 16,5-1 128-16,3 0-128 0,3-1 128 0,2 2-128 0,1 1 0 16,4-3 0-16,3-4 0 0,1 0 0 0,4-2 0 15,1 1 0-15,1-1 0 0,4 0 0 0,-1-7 0 0,5 2 0 16,4-6 0-16,1 0 0 15,1-1-496-15,5-1-80 0,3-2 0 0</inkml:trace>
  <inkml:trace contextRef="#ctx0" brushRef="#br0" timeOffset="14739.19">19197 2842 24879 0,'-11'-20'1088'0,"6"13"256"0,-1-2-1088 0,6 9-256 0,-10 2 0 0,-2 2 0 16,0 0 0-16,-4 8 0 0,-1-1 0 0,-4 7 0 15,-3 1 0-15,-4 5 0 0,-2-2 0 0,-6 8 0 16,-3 1 0-16,0 3 0 0,-1 3 0 0,4-2 0 15,4 1 0-15,3 1 0 0,2 3 0 0,3-4 0 16,3-5 0-16,4 0 0 0,3 1 0 0,4-4-144 31,2-1-320-31,5-2-64 0,0-2-16 0,3-6 0 0,1-7-480 0,-1-10-80 16,7 11-32-16,-7-11 0 0,11 5-64 16,2-1-16-16,0-4 0 0</inkml:trace>
  <inkml:trace contextRef="#ctx0" brushRef="#br0" timeOffset="14934.89">18476 3195 19919 0,'0'0'880'0,"-1"-6"192"0,1 6-864 0,1-9-208 16,-1 9 0-16,7-7 0 0,-7 7 336 0,13-2 32 15,1-1 0-15,1 3 0 0,3 1-128 0,3 2-32 16,0 0 0-16,3 0 0 0,2 2-208 0,0 1 0 0,5-3 0 0,-3 2 0 31,1 2-688-31,2-3-224 0</inkml:trace>
  <inkml:trace contextRef="#ctx0" brushRef="#br0" timeOffset="15345.48">19212 2735 23903 0,'0'0'1056'0,"0"0"224"0,5-9-1024 0,-5 9-256 0,0 0 0 0,13 2 0 0,1 7 0 15,-3-2 0-15,-1 4 0 0,-1 1 0 0,0 0 0 0,0 3 0 16,0-1 0-16,-2 4 0 0,-2 1 0 0,-2 2-160 15,-3-2 32-15,-3-1 0 0,-2-3 128 0,-2 0 0 16,-2-1 0-16,-1 1 0 0,-4 1-144 0,1-1 0 16,-2 1 0-16,-1-4 0 0,3-2 144 0,-3 1 0 15,2-2 0-15,0 3-128 0,0-3 128 0,2 2 0 16,0-2 0-16,2 0 0 0,1-3 0 0,0 2 0 16,4-4 0-16,5-4 128 0,-5 6-128 0,5-6 128 15,0 0-128-15,0 0 128 0,-4 10-128 0,4-10 0 16,0 8 0-16,0-8 0 0,5 11 0 0,2 1 0 15,0-1 128-15,2-1-128 0,1-5 128 0,1 4-128 0,-1-2 128 16,1-1-128-16,-1 3 0 0,2-3 128 0,-2 2-128 16,1-2 0-1,0 1-384-15,-1-1-128 0,-1-2-48 0,-9-4 0 0</inkml:trace>
  <inkml:trace contextRef="#ctx0" brushRef="#br0" timeOffset="15547.23">19118 3389 17503 0,'-13'0'768'0,"13"0"176"0,-10 3-752 0,2 1-192 0,8-4 0 0,-6 9 0 16,6-9 1088-16,-5 12 176 0,5-12 32 0,-2 9 16 16,2-9-864-16,3 13-192 0,-3-13-16 0,6 9-16 15,-6-9-96-15,12 9 0 0,-1-7-128 0,1 2 192 16,-1 0-192-16,2 0-288 0,0-2 64 0,-1-1 16 15,1-1-1536-15,0 0-304 0</inkml:trace>
  <inkml:trace contextRef="#ctx0" brushRef="#br0" timeOffset="15776.37">19660 3391 23039 0,'-16'-7'1024'0,"5"6"192"0,-3 5-960 0,-3 3-256 15,2 7 0-15,0 3 0 0,-1-1 928 0,1 4 144 0,-2 2 16 0,-2 4 16 16,-2-1-864-16,-2 4-240 0,-1-1 0 0,0 0 0 16,-2-3 0-16,5 0 0 0,-2-3 0 0,2-5 0 31,4 1-768-31,1-4-96 0,2-5-16 0</inkml:trace>
  <inkml:trace contextRef="#ctx0" brushRef="#br0" timeOffset="16069.18">19756 3094 25103 0,'-3'-15'1104'0,"3"15"240"16,0 0-1072-16,0 0-272 0,0 0 0 0,0 0 0 0,9 4 0 0,1 5 0 16,1 2-128-16,-1 3 128 0,0 0 0 0,3 3 0 15,-1 2 0-15,2 4 0 0,0 2 0 0,-1 7 0 16,0 0 0-16,-3 2 0 0,-1-1 0 0,-4 3 0 16,-1 1 0-16,-4 2 0 0,-4 4 0 0,-1 3 0 15,-8 2 0-15,-1-2 0 0,-5 0 0 0,-3-4 0 16,-1 0 0-16,-3 0 0 0,-3-6 0 0,-6 0 160 15,-3-2-160-15,-1-4 192 0,-2-4-192 0,-2-3 0 16,-4 0 144-16,-2-3-7632 16,-1-8-1536-16</inkml:trace>
  <inkml:trace contextRef="#ctx0" brushRef="#br0" timeOffset="16766.6">20409 2542 18431 0,'0'0'1632'0,"0"0"-1312"0,14-6-320 0,5 4 0 15,9 1 1424-15,4-1 224 0,1 2 32 0,4 0 16 16,2 0-1072-16,6 0-224 0,2-1-32 0,5 0-16 0,4 1-80 15,7-3-16-15,9 1 0 0,0-2 0 0,0 3-16 16,7-3-16-16,6 0 0 0,10 0 0 0,7-3-96 0,4 1-128 16,0 3 176-16,3-1-176 0,5 0 0 0,-1 2 0 15,-7-2 0-15,3 1 0 0,-2 3-256 0,-5 0-16 16,-3 1 0-16,-8 2 0 16,-9 1-304-16,-4 5-64 0,-5-2-16 0,-3 3 0 15,-2-2-1584-15,-5 2-320 0</inkml:trace>
  <inkml:trace contextRef="#ctx0" brushRef="#br0" timeOffset="17194.06">21558 2933 26431 0,'0'0'1168'0,"-7"-5"240"0,7 5-1120 0,-9 10-288 0,0-1 0 0,1 9 0 0,-2 6 0 0,0 1 0 16,0 7-208-16,-2-1 80 0,0-1 128 0,0 3 0 16,2 0 0-16,2 4 128 0,3 3-128 0,4-2 0 15,1-4 0-15,5-2 0 0,4-3 0 0,5-2 0 16,1-2 0-16,6-2 0 0,-5 0 0 0,8 1 0 15,2-1 0-15,-1-4-128 16,-1-3-304-16,0-2-48 0,-1-2-16 0,-1-1-6928 16,-2-4-1376-16</inkml:trace>
  <inkml:trace contextRef="#ctx0" brushRef="#br0" timeOffset="17392.84">21407 3422 29487 0,'-15'-20'2624'0,"8"7"-2112"0,2 2-512 0,3 2 0 15,2 9 192-15,0 0-64 0,7-6 0 0,5-1-128 16,3 2 0-16,5 1 0 0,5-2-192 0,3-2 48 16,2 2-192-16,6-4-48 0,-1 2 0 0,3-4 0 31,1-4-1600-31,0 0-336 0</inkml:trace>
  <inkml:trace contextRef="#ctx0" brushRef="#br0" timeOffset="17753.82">21854 2845 29135 0,'-2'-24'1280'0,"4"14"288"0,4-3-1248 0,1 7-320 16,2-2 0-16,4 6 0 0,2 0 0 0,4 5-272 15,0 1 48-15,3 1 16 0,-2-1 208 0,0 0 0 16,0 1-160-16,-3 4 160 0,-3-1-288 0,-2 4 16 0,-5 1 0 0,0-1 0 31,-3 4-368-31,-4-1-64 0,-6 3 0 0,0 1-16 16,-2-2 208-16,0 3 64 0,-4-3 0 0,2-1 0 0,-1-4 272 0,4-2 176 0,0 1-192 0,7-11 192 15,-6 11 0-15,6-11 272 0,0 0-16 0,0 0-16 16,7 10 128-16,3 0 16 0,4-6 16 0,1-1 0 16,4-3-48-16,2-3-16 0,0 1 0 0,1-2 0 15,1-3-112-15,1 2-32 0,1-3 0 0,2 0 0 16,1 0-192-16,1-1 0 0,-1 2-192 0,0-1 192 16,0 3-2176-1,-1 1-336-15</inkml:trace>
  <inkml:trace contextRef="#ctx0" brushRef="#br0" timeOffset="18266.9">22363 3431 10127 0,'0'0'896'0,"0"0"-704"0,0 0-192 0,8-7 0 16,0-1 1696-16,3-1 304 0,0 3 64 0,3-1 16 15,0 1-1152-15,1 1-224 0,3-1-64 0,4-1 0 0,1 1-240 0,1-2-48 16,0 3-16-16,3 1 0 0,0-2-336 0,1 3-208 16,0 0 16-16,0 1 16 15,0 0-496-15,-1-1-96 0</inkml:trace>
  <inkml:trace contextRef="#ctx0" brushRef="#br0" timeOffset="19056.8">23204 2974 20271 0,'0'0'896'0,"0"0"192"0,0 0-880 0,0 0-208 0,0 0 0 0,0 0 0 15,5 10 160-15,-2 4-16 0,-2 1 0 0,-1 4 0 0,-1 4 144 0,0 4 32 16,-2-1 0-16,-1 5 0 0,1 1-64 0,-3 1-16 16,0 5 0-16,0 1 0 0,-1 2-240 0,1 1 128 15,-2-4-128-15,1-1 0 0,0-3 0 0,2-2 0 16,0-5 0-16,1-2 0 0,3-1-192 0,1-5-128 15,1-5-16-15,5-4-6256 16,0-2-1264-16</inkml:trace>
  <inkml:trace contextRef="#ctx0" brushRef="#br0" timeOffset="19433.41">23718 2744 22111 0,'0'0'976'0,"0"0"208"0,0 0-944 0,8 7-240 0,3 9 0 0,2 0 0 16,2 2 816-16,3 3 112 0,1 6 32 0,0 1 0 16,2 4-672-16,1 2-128 0,0 2-32 0,-3 3 0 15,-1 4-128-15,-3-1 0 0,-4 3 144 0,-2 2-144 16,-4 5 0-16,-2 1 0 0,-7 2 0 0,-5-4 0 16,-5-3-208-16,-2-3-16 0,-6-1 0 0,-2-4 0 15,-7-4-160-15,-2-4-48 16,-1-3 0-16,-7-1 0 0,-6-6-592 0,-4-4-112 15,-3-3-16-15</inkml:trace>
  <inkml:trace contextRef="#ctx0" brushRef="#br0" timeOffset="19781.09">21346 2442 17503 0,'-14'-3'1552'0,"0"1"-1232"0,0 5-320 0,-1 10 0 16,-2 4 1472-16,1 7 256 0,-3 8 32 0,1 5 16 15,0 4-1456-15,3 8-320 0,1 7 0 0,4 5 0 0,2 4 0 0,3 6 0 16,1 7 144-16,4 3-144 0,3 4 160 16,2-1-160-16,4 4 192 0,1 2-192 0,3 4 0 15,3 0 0-15,3 0 0 0,4 0-10720 16</inkml:trace>
  <inkml:trace contextRef="#ctx0" brushRef="#br0" timeOffset="22483.37">4356 7700 8287 0,'0'0'736'0,"0"0"-592"15,-7-6-144-15,7 6 0 0,0 0 3440 0,0 0 656 16,0 0 128-16,0 0 16 0,3-8-3040 0,4-3-624 15,3-3-112-15,1-2-16 0,2-4-80 0,4-3-16 16,2-7 0-16,3 0 0 0,4-4-352 0,2-5 128 16,2-2-128-16,3 0 0 0,2-4 0 0,0 3-128 15,1-2 0-15,-2 1 0 0,1-6 128 0,-5 6 0 0,-1 0 0 0,1-2 0 16,-1-2 0-16,-1 3-128 16,0-2 128-16,0 4 0 0,0 4 0 0,-2 1 0 0,0 2 0 15,0 0 0-15,2 4 288 0,0 1-16 0,0 4 0 0,-2 4 0 16,-2 2-16-16,0 3-16 0,-1 4 0 0,-3 2 0 15,-3 3-240-15,-2 3 0 0,-3 0 0 0,-1 5 0 16,-1 3 0-16,-10-3 0 0,12 7 0 0,-4 4 0 16,-2 3-160-16,-3 6 160 0,0 7-128 0,-3 4 128 15,-1 6 0-15,-3 5-128 0,-1 9 128 0,-2 2 0 16,1 3 0-16,0 7 0 0,-5 3 0 0,4 5 0 16,-3 4 0-16,-2 4 0 0,-2-2 0 0,-2 3 0 15,-2-5 0-15,3 0 0 0,-1-2 144 0,1-1-144 16,0-2 496-16,0 1-16 0,-2-2 0 0,3-2 0 15,-1-7-80-15,1 4-16 0,0-2 0 0,3-2 0 16,0-6-256-16,2 0-128 0,1-2 0 0,0-3 128 0,-1 1-128 0,1-7 0 16,1 0 0-16,-1-5 0 15,1-2-336-15,-1-5-112 0,0-3 0 0,2-1-8480 16,-2-5-1696-16</inkml:trace>
  <inkml:trace contextRef="#ctx0" brushRef="#br0" timeOffset="22752.75">4356 8838 27871 0,'-15'-2'1232'0,"15"2"256"0,0 0-1184 0,0 0-304 0,0 0 0 0,0 0 0 16,0 0 0-16,14 6 0 0,1-1 0 0,8 2 0 15,4-5 368-15,6-1 112 0,4-2 32 0,8 1 0 16,10-2 128-16,2-3 16 0,2-1 16 0,2 1 0 16,0 4-400-16,2-3-80 0,2-1 0 0,5 1-16 15,5 1-176-15,-4-2 0 0,-2-1 0 0,-3 5 0 32,0-1-320-32,0 0-160 0,0 1-32 0,0 2-13504 0</inkml:trace>
  <inkml:trace contextRef="#ctx0" brushRef="#br0" timeOffset="23550.35">7254 7525 23039 0,'-9'-12'2048'0,"3"-2"-1648"0,2 2-400 0,2 5 0 0,2 7 240 0,0 0-48 16,0-8 0-16,0 8 0 0,0 0-192 0,0 0 128 16,10 8-128-16,0 4 0 0,-2 0 0 0,-1 7 0 15,0 5 0-15,-2 5 0 0,-3 7 0 0,2 7 0 16,1 2 0-16,-1 7 0 0,0 5 0 0,1 1 0 15,-1 0 0-15,5-5 0 0,1-6 0 0,2-3 0 16,5-7-128-16,1-6 128 0,0-10 0 0,-1-5 0 16,5-9 0-16,0-3 0 0,2-5 0 0,2-7 0 15,1-8 0-15,2-3 0 0,3-8 0 0,2-2 0 16,-2-8 128-16,4-3-128 0,1 0 0 0,0-1 0 16,-2 2 0-16,-2-2 0 0,-4 3 128 0,1 0-128 15,-6 3 0-15,-1 4 0 0,-3 3 128 0,-2 4-128 0,-4 7 0 16,-1 7 144-16,-5 7 32 0,-8 3 0 0,0 0 0 0,7 21 0 15,-5 8-176-15,-4 6 160 0,-5 7-160 0,-1 12 160 16,-5 7-160-16,-2 6 0 0,-6 7 144 0,-5 8-144 16,-6 4 160-16,-5 5-32 0,-5 6-128 0,-1-1 192 15,-3-7-192-15,3-7 144 0,-3-6-144 0,3-2 128 16,-2-6 768-16,2-2 160 0,0-1 32 0,-3-5 0 16,-2-3-64-16,-2-2-16 0,1-3 0 0,3-4 0 15,3-6-640-15,5-4-128 0,2-2-32 0,4-6 0 31,5-3-1232-31,3-9-240 0,5-9-48 0,5-7-12576 0</inkml:trace>
  <inkml:trace contextRef="#ctx0" brushRef="#br0" timeOffset="23853.66">9560 5906 29487 0,'-10'-9'2624'0,"1"5"-2112"0,1 3-512 0,8 1 0 16,-8 12 464-16,0 3-16 0,0 6 0 0,-3 5 0 15,-6 4-176-15,-3 12-32 0,-5 10-16 0,-5 4 0 16,0 3 128-16,-2 0 32 0,0 0 0 0,0 2 0 16,1-1-160-16,1-4-32 0,3 0 0 0,1-3 0 15,2-3-384-15,4-3-96 0,2-3-16 0,4-3-14496 16</inkml:trace>
  <inkml:trace contextRef="#ctx0" brushRef="#br0" timeOffset="24667.88">10085 7700 14735 0,'-5'-12'1312'0,"5"12"-1056"0,-5-10-256 15,5 10 0-15,0-10 3824 0,0 10 704 0,10-4 144 0,4 3 16 16,3-2-3696-16,4 2-736 0,5 1-256 0,7-1 144 16,2-1 112-16,7 1 0 0,5-1 16 0,5-2 0 15,6 0-272-15,-4 0 0 0,0-1 0 0,2 0 0 16,-3-1-256-16,-2 3-128 0,0 0 0 0,1 2-16 31,1 0-1584-31,-1-2-320 0,0 3-64 0</inkml:trace>
  <inkml:trace contextRef="#ctx0" brushRef="#br0" timeOffset="25284.55">14683 6067 19343 0,'0'0'848'0,"-4"-11"192"0,1 3-832 0,3 8-208 0,0 0 0 0,0 0 0 0,0 0 432 0,0 0 32 16,0 0 16-16,0 0 0 15,0 0-256-15,0 0-48 0,-2 11-16 0,-2 3 0 0,-2 1 64 0,-3 6 16 16,-3 7 0-16,-3 2 0 0,-5 4 48 0,-3 8 16 15,0 4 0-15,-2 6 0 0,0 1 16 0,4 6 16 16,-1 2 0-16,3-3 0 0,3 1-208 0,2-5-128 16,2-3 160-16,3-3-160 0,5-1 0 0,3-6 0 15,2-2 0-15,3-3 0 0,1-3 208 0,2-4-48 16,2-3-16-16,1-3 0 0,0-3-16 0,3 0-128 16,-1-2 192-16,2-4-64 0,0-2-128 0,3-4-224 15,1 0 48-15,1-4 16 16,1-3-576-16,0-2-112 0,2-3-32 0</inkml:trace>
  <inkml:trace contextRef="#ctx0" brushRef="#br0" timeOffset="25497.27">14151 6618 29487 0,'4'-23'2624'0,"1"14"-2112"0,4-1-512 0,6 2 0 16,8 2 384-16,4 0-48 0,4 0 0 0,3 1 0 16,5-3-336-16,5 2 0 0,3 1 0 0,5-2 0 15,4 2-128-15,3 1 128 0,4-4-128 0,-4 2 128 16,-3-6-2192 0,0 1-368-16</inkml:trace>
  <inkml:trace contextRef="#ctx0" brushRef="#br0" timeOffset="25952.25">15751 5501 24879 0,'-8'-21'2208'0,"8"10"-1760"0,2 1-448 0,5-2 0 15,3 6 0-15,3 1 0 0,3 0 0 0,3 2 0 16,0 2 0-16,2 2-176 0,0 0 176 0,3 3-128 16,2 4 128-16,-1-1 0 0,-1 5 0 0,1-1 0 15,-3 1 0-15,0 0 0 0,-2 1 0 0,-1-1 0 16,-3-1 0-16,-4 3 0 0,0-2 0 0,-6 1 0 15,1 1 0-15,-2 0 0 0,0-1 0 0,0 2 0 16,2 2 0-16,1-1 0 0,4 0 128 0,2 2-128 16,1-2 304-16,4 1-16 0,1 0 0 0,4 1 0 15,-1 0-32-15,0 1 0 0,-1 0 0 0,-2 0 0 16,-1 3-256-16,-2 1 0 0,-5 0 0 0,-2-2 0 16,-3 2 0-16,-3 1 0 0,-4-2 0 0,-4-2 0 0,-6-1 0 15,-6 3 0-15,-4 3 0 0,-7-1 0 16,-7 0 416-16,-4 2-32 0,-5-3 0 0,2 1 0 0,0 0-144 0,3-2-48 15,1 2 0-15,4 0 0 0,2-2-192 0,4-3 0 16,0 4 0-16,3-2-160 0</inkml:trace>
  <inkml:trace contextRef="#ctx0" brushRef="#br0" timeOffset="26513.14">12467 7842 18431 0,'9'-3'1632'0,"5"1"-1312"16,6-2-320-16,6-1 0 0,3 1 784 0,5 0 96 16,3 2 16-16,5-1 0 0,4-1-160 0,6 2-32 15,5-1 0-15,11 2 0 0,9 0-384 0,6-1-64 16,2 1-32-16,5-1 0 0,6-5-224 0,9 2 176 15,8 1-176-15,3-1 160 0,-2-2-160 0,11 2 0 16,8-6 144-16,3 3-144 0,-1-5 176 0,7 1-48 16,8 0 0-16,2-2 0 0,0 0 128 0,2 0 0 15,2 1 16-15,2-1 0 0,1 4-32 0,-5 2-16 16,-7-2 0-16,2 4 0 0,2 2-224 0,-9 0 128 0,-9 2-128 0,-2 2 0 31,3 0-272-31,-9 3-160 0,-11 1-16 0,-2 0-11488 0</inkml:trace>
  <inkml:trace contextRef="#ctx0" brushRef="#br0" timeOffset="27259.52">13135 8287 2751 0,'-6'-10'128'0,"3"3"16"0,-2 0-144 0,-1-4 0 0,1 5 0 0,5 6 0 0,-3-8 4048 0,3 8 784 15,-6-6 160-15,6 6 16 0,-8-4-3488 0,-1 2-704 16,0 2-144-16,-3 1-32 0,-2 2-448 0,-3 2-192 16,-5 5 176-16,-1 1-176 0,-2 6 0 0,-3 3 0 15,-2 3 0-15,0 2 0 0,-3 8 160 0,0 6-160 16,0 5 160-16,1 4-160 0,-1 6 208 0,-1 6-48 15,-2 1-16-15,2 6 0 0,2-1 16 0,5 0 0 16,6-2 0-16,4-7 0 0,6-8-160 0,6-2 0 16,5-2 0-16,3-7 128 0,8-1-128 0,-1-3 0 15,4-5 0-15,4-4 0 0,1-4 0 0,5-3 0 0,2-4 0 0,2-5 0 16,2 0 0-16,3-4-224 0,2-5 48 16,3-1 16-1,1-2-1248-15,0-1-256 0,2-6-64 0</inkml:trace>
  <inkml:trace contextRef="#ctx0" brushRef="#br0" timeOffset="27602.95">13818 8266 24191 0,'-9'-17'1072'0,"7"8"208"0,-2 1-1024 0,4 8-256 0,0 0 0 0,0 0 0 0,0 0 176 0,0 0-32 16,-6 14 0-16,-1 4 0 16,0 2-16-16,-2 7 0 0,-1 9 0 0,-2 8 0 0,-3 4-128 0,-4 1 0 15,-4 3 0-15,-1 2 0 0,-1 2 0 0,-2-1 0 16,-1-2 0-16,1 1 0 0,2-2 0 0,2-4 0 16,1 0 0-16,4-6 128 0,3-1-128 0,2-4 0 15,3-3 0-15,4-3 0 0,2-2 0 0,4-5 192 16,3-2-192-16,3-3 192 0,4-4 176 0,3-1 32 15,2-3 16-15,4-4 0 0,3-2-144 0,3-1-16 16,7-2-16-16,-1-4 0 0,0-1-240 0,2-2 0 16,-3 0 0-16,0-4 0 15,-2 1-496-15,0-3-80 0,0 2-32 0,-3-4-11200 0</inkml:trace>
  <inkml:trace contextRef="#ctx0" brushRef="#br0" timeOffset="27810.87">13401 8878 21183 0,'-10'-12'1888'0,"5"6"-1504"0,1-2-384 0,4 8 0 16,0 0 1344-16,0 0 192 0,4-7 32 0,4 2 16 15,1 1-1216-15,3-1-240 0,4 1-128 0,3 1 128 16,4 2-128-16,6-1 128 0,6-2-128 0,5-3 128 15,2 4-400-15,0-1-80 0,1-3-16 0,-1 0-7504 16,2 0-1520-16</inkml:trace>
  <inkml:trace contextRef="#ctx0" brushRef="#br0" timeOffset="28046.09">14346 8912 17503 0,'0'-11'1552'0,"0"11"-1232"0,0-10-320 16,5 1 0-16,3 4 3120 0,4 3 560 0,6 0 112 0,2-1 32 31,1-2-3488-31,2 3-688 0,0-2-144 0,1 2-16 15,2 1-1568-15,0 0-304 0,11-8-64 0,-7-1-16 0</inkml:trace>
  <inkml:trace contextRef="#ctx0" brushRef="#br0" timeOffset="28336.4">15018 8371 28559 0,'-9'-7'2544'0,"2"5"-2032"0,7 2-512 0,-9 12 0 0,3 6 1312 0,0 4 160 16,4 6 48-16,-2 1 0 0,0 4-1312 0,2 1-208 16,0 1-128-16,2-1 128 0,3 0 0 0,-2-2 0 15,4-5 0-15,0 1 0 0,2-4 0 0,0-2-176 16,1-5 176-16,2-3-128 0,2 0-16 0,-1-5 0 15,1 0 0-15,3-5 0 0,4-2-208 0,3-3-32 16,2-3-16-16,1-4 0 16,0-1-560-16,1-2-128 0,2 0 0 0,-3-4-7584 15,-2-3-1504-15</inkml:trace>
  <inkml:trace contextRef="#ctx0" brushRef="#br0" timeOffset="28520.41">15409 8490 4607 0,'-9'13'192'0,"1"-2"64"0,-2 1-256 0,-2 7 0 0,1 6 0 0,-2 10 0 16,1 3 5344-16,-1 4 1024 0,0 3 208 0,-2 4 32 15,1 2-4736-15,-1 6-944 0,-2 1-192 0,-1-3-32 16,-1-2-448-16,1 3-96 0,1 3-16 0,0-1 0 16,-1-5-320-16,3 1-64 0,0-7-16 0,3-4-8896 15,4-7-1792-15</inkml:trace>
  <inkml:trace contextRef="#ctx0" brushRef="#br0" timeOffset="28887.57">15465 7950 23951 0,'0'0'2128'0,"0"0"-1696"0,0 0-432 16,0 0 0-16,0 0 0 0,12 1-144 0,1 7 0 0,3-1 0 16,1 6 592-16,2 2 112 0,3 6 16 0,3 3 16 15,7 8-16-15,3 2-16 16,2 3 0-16,0 4 0 0,-1 6-256 0,-2 3-48 15,-2 4-16-15,-5 3 0 0,-1 0-48 0,-4 5 0 0,-2-1 0 0,-3 2 0 16,-6-1-192-16,-1-3 128 0,-3-5-128 0,-6 1 0 16,-1-1 128-16,-4-1-128 0,-5-1 0 0,-3-3 0 15,-5 1 128-15,-3-3-128 0,-3-3 0 0,-4-4 144 16,-2-5-144-16,-5 1 0 0,-3 1 0 0,-1-3 0 16,-2-2-1024-1,5-7-272-15,4-4-64 0,3-6-10448 0</inkml:trace>
  <inkml:trace contextRef="#ctx0" brushRef="#br0" timeOffset="29246">16595 8015 22111 0,'-9'-9'1968'0,"-2"5"-1584"16,-1 8-384-16,3 5 0 0,-1 2 864 0,-2 6 96 16,0 4 0-16,-2 3 16 0,-6 3-784 0,-1 6-192 15,-3 9 0-15,-6-1 0 0,0 5 0 0,-3 7 128 0,-5 7-128 0,-2-2 0 16,0 2 0-16,3 2 0 0,3 2 0 0,3 1 0 15,4-1 0-15,4-1 0 0,4 0 0 0,4-3 0 16,6-3 0-16,4-2 0 0,4-6 0 0,3-4 0 16,5-8 176-16,3-7-176 0,4-2 192 0,4-7-192 15,2-4 0-15,5-1-320 0,6-5 32 0,3-5 16 32,3-2-1520-32,3-4-288 0</inkml:trace>
  <inkml:trace contextRef="#ctx0" brushRef="#br0" timeOffset="29541.75">16920 8183 26719 0,'-4'-9'2368'0,"0"2"-1888"15,4 7-480-15,0 0 0 0,-6 16 1504 0,1 5 208 16,-1 6 32-16,-2 6 16 0,-2 5-1504 0,-3 8-256 16,-2 7-160-16,-3 8 32 0,0-1 128 0,-1 6 0 15,0 6 0-15,0-2-128 0,0-2 128 0,4-3-160 16,1-3 160-16,3-6-160 16,4-8-288-16,2-5-48 15,4-6-16-15,3-5 0 0,3-7-112 0,4-4-16 0,1-6-16 0,3-2 0 16,1-6-352-16,2-3-64 0,3-9-16 0,1-1 0 15,-1-7-1280-15,0-1-272 0</inkml:trace>
  <inkml:trace contextRef="#ctx0" brushRef="#br0" timeOffset="29714.2">16486 8768 19343 0,'2'-7'1728'0,"3"-3"-1392"0,1 3-336 0,7 0 0 15,2 2 2528-15,9-4 432 0,4 1 96 0,4 3 16 16,2-3-2432-16,6 2-464 0,4 0-176 0,2-4 0 16,0 2-208-16,-3-4-160 0,-5 2-16 0,0 0-8448 15,-2-4-1664-15</inkml:trace>
  <inkml:trace contextRef="#ctx0" brushRef="#br0" timeOffset="30044.49">17099 7899 32255 0,'7'-18'2864'0,"4"0"-2288"15,5 5-576-15,6 1 0 0,6 6 400 0,3-1-16 0,2 5-16 16,1 2 0-16,0 2-368 0,-1 6 0 0,-3 1 0 15,-5 5 0-15,-2 4-128 0,-4 1 0 0,-3 2 0 0,-4 6 0 32,-7 1-528-32,-4 3-112 0,-3 2 0 0,-6 0-16 15,-5-3-288-15,-1 2-48 0,-5 1-16 0,-2-1 0 16,-5-4 128-16,0-3 32 0,3-6 0 0,2-2 0 0,5-6 576 0,3-1 112 0,4-3 32 0,9-7 0 16,0 0 256-16,0 0 144 0,0 0-16 0,0 0 0 15,0 0 0-15,12 1-128 0,0-2 192 0,2-2-64 16,2-1-128-16,0 0-144 0,1-2 144 0,0 1-6704 15,0 1-1216-15</inkml:trace>
  <inkml:trace contextRef="#ctx0" brushRef="#br0" timeOffset="30307.5">17276 8838 21183 0,'0'0'1888'0,"0"0"-1504"16,0 0-384-16,14-5 0 0,4-2 2896 0,5 4 512 15,3 3 112-15,2 0 0 0,4 0-2848 0,1 0-672 16,4-1 0-16,0 1 0 0,0 0 0 0,-1 0 0 0,0-1-128 0,0-2 128 31,-1-2-2048-31,1 1-320 0,-2-2-64 0</inkml:trace>
  <inkml:trace contextRef="#ctx0" brushRef="#br0" timeOffset="30572.72">18406 8316 25791 0,'-12'-10'1152'0,"4"9"224"0,-4 3-1104 0,-1 11-272 16,4 7 0-16,-4 12 0 0,-1 6 1664 0,0 3 288 16,-2 4 48-16,0 1 16 0,-2 1-1600 0,0 4-416 15,3 3 0-15,-2-1 128 16,-2 0-128-16,0 1 0 0,-1-1 0 0,1-2 0 0,0-2-128 0,1-3-64 15,0-6 0-15,3-1 0 16,1-3-2224-16,1-3-448 0,-3 7-80 0,6-13-32 16</inkml:trace>
  <inkml:trace contextRef="#ctx0" brushRef="#br0" timeOffset="31213.76">18504 7775 21135 0,'0'0'928'0,"12"-6"208"0,4 3-912 0,3-1-224 0,2 3 0 15,5-2 0-15,2 3 224 0,2 3 0 0,1-1 0 0,3 2 0 16,4 1 32-16,4 5 16 0,1-1 0 0,2 6 0 16,-2 4 176-16,-1 7 48 0,-1 2 0 0,1 6 0 15,-2 3-192-15,0 7-48 0,-2 1 0 16,-6 8 0-16,-2 6 32 0,-3 3 0 0,-2 4 0 0,-6 3 0 16,-5 7-288-16,-6-4 160 0,-5-2-160 0,-6-5 128 15,-5-1 64-15,-3-6 0 0,-4-3 0 0,-6-2 0 16,-3 1 224-16,-5-5 48 0,-4 1 16 0,-5-4 0 15,-4-4-48-15,-1-3-16 0,-1-1 0 0,0-2 0 16,-4-3-416-16,2-8 0 0,1-3 0 0,8-4 0 31,6-5-2096-31,4-4-288 0</inkml:trace>
  <inkml:trace contextRef="#ctx0" brushRef="#br0" timeOffset="31975.37">20446 7503 15663 0,'-9'-18'1392'0,"0"-1"-1120"0,2-2-272 0,3 4 0 15,1 1 2864-15,3 2 512 0,2 2 96 0,1-2 32 16,2-3-2544-16,2 4-512 0,-2 3-112 0,0 1-16 15,-5 9-144-15,0 0-48 0,10-4 0 0,-10 4 0 16,9 7-128-16,0 4 0 0,-3 7 0 0,-1 6 0 16,-1 11 0-16,0 4-176 0,0 5 48 0,0 2 0 15,-1 4-64-15,1 2 0 0,1 1 0 0,0 1 0 16,2-1-400 0,-1-2-96-16,2-4-16 0,1-9 0 0,2-9-16 15,4-10-16-15,-1-8 0 0,4-11 0 0,4-6 1152 0,1-8 224 0,3-3 64 0,5-6 0 0,2-8 384 16,1-4 96-16,0-1 16 0,3-1 0 0,3-2-752 0,-2-3-160 15,-1 1-32-15,-3 2 0 0,-1-2-256 0,-4-1 128 16,-2 1-128-16,-4 3 0 0,-1 3 128 16,-3 4-128-16,-3 7 0 0,-2 5 0 0,-4 5 0 0,-2 8 0 15,-8 6 0-15,0 0 0 0,4 14 0 0,-4 12-144 16,-5 7 144-16,-3 9-192 0,-2 10 192 0,-3 11-160 16,-2 7 160-16,-4 7-160 0,-3 5 160 0,-6 5 0 15,-7 6-144-15,-6 6 144 0,-2 0-192 0,-3 6 16 16,-1 1 16-16,1-3 0 0,-3-1 160 0,0-8 0 15,1-5 0-15,0-10 128 0,-4-5 336 0,1-10 80 16,1-8 16-16,3-4 0 0,4-3 144 0,4-7 16 0,3-3 16 16,3-7 0-16,4-5-352 0,3-8-64 0,3-8 0 15,3-2-16-15,5-8-176 0,1-2-128 0,1-9 192 16,2-7-192-16,4-7 176 0,3-6-176 0,3-11 160 0,6-7-160 16,7-7 0-16,8-4 0 0,8 0 0 0,11-2 0 15,8 4-256-15,12 3 48 0,4 5 16 0,6 5 0 16,2 5 192-16,4 6 0 0,3 5 0 0,4 8 0 15,6 6 128-15,0 6 32 0,-3 3 0 0,-1 5 0 16,-3 5-160-16,-2 4 0 0,-1 6 0 0,-3 0 0 31,-5 2-944-31,-6 1-208 0,-5 2-64 0,-4 0-8832 0,-5-1-1792 0</inkml:trace>
  <inkml:trace contextRef="#ctx0" brushRef="#br0" timeOffset="32322.92">22615 7536 25791 0,'0'0'1152'0,"0"0"224"0,0 0-1104 0,0 0-272 0,0 0 0 0,0 0 0 15,11-2 1280-15,4 2 192 0,6-1 32 0,4 2 16 16,3 1-592-16,5 1-112 0,9 0-32 0,5 2 0 15,6-2-512-15,7-1-96 0,6-2-32 0,2 0 0 32,-2 0-528-32,-3-2-128 0,5-2 0 0,-7-1-9424 0,-3 1-1888 0</inkml:trace>
  <inkml:trace contextRef="#ctx0" brushRef="#br0" timeOffset="32502.47">22804 8003 33231 0,'1'-14'1472'0,"6"7"304"0,3 0-1424 0,8 1-352 0,6 2 0 0,9 2 0 0,6-3 224 0,9-2-32 15,10 1 0-15,3-3 0 0,4 0 64 0,6 0 0 16,4 0 0-16,7-1 0 16,7 0-1904-1,0-5-368-15</inkml:trace>
  <inkml:trace contextRef="#ctx0" brushRef="#br0" timeOffset="33807.68">25970 6797 15263 0,'-17'20'672'0,"4"-6"144"0,0 4-656 0,0 0-160 0,-1-3 0 0,2 2 0 0,0-2 1392 0,1 0 240 15,1-1 48-15,2-1 16 0,4-3-416 0,-1 2-96 16,5-12-16-16,0 0 0 0,0 0-576 0,0 0-112 16,0 0-32-16,0 0 0 0,10-11-112 0,6-4-16 15,3-6-16-15,5-6 0 0,5-7-112 0,5-6 0 16,4-4-16-16,8-8 0 0,6-6-176 0,2-1 0 15,0-5 144-15,-1-3-144 0,-5-5 0 0,-1-1 0 16,0-4 0-16,0 0 0 0,0-6 0 0,-1 2 0 16,-3 1 0-16,1 4 0 0,-3 4 0 0,-4 6-208 15,-5 3 16-15,-6 8 16 0,-5 8 176 0,-7 4-208 0,-4 6 80 16,-6 8 128-16,-4 2-160 0,-4 7 160 16,-4 5 0-16,-3 4-144 0,-6 1 144 0,-2 6 0 0,-4 2-144 0,-3 6 144 15,-6 3-144-15,-1 10 144 0,-7 4-192 0,1 9 192 16,-3 5-144-16,-1 12 144 0,-3 5 0 0,2 6-144 15,0 1 144-15,0 9 0 0,2 5-144 0,0 2 144 16,3 3 0-16,4-4 0 0,6-3 0 0,7-1 0 16,6-5 0-16,4-4 0 0,6-8 0 0,4-7 0 15,4-3 0-15,4-10 0 0,5-4 0 0,5-5 128 16,7-6 0-16,6-4 0 0,6-4 0 0,3-7 0 16,2-8-128-16,4-5 192 0,0-7-192 0,4-5 192 15,3-4-192-15,1-1 0 0,1-2 0 0,0 5 0 16,-2 0 0-16,-5 1 0 0,-6 4 0 0,-7 0 0 15,-5-1 0-15,-5 9-176 0,-8 3 176 0,-1 6-128 16,-2 4 128-16,-6 9 0 0,-3 0-144 0,-5 8 144 0,-1 7 0 16,-4 1 0-16,0 4-144 0,-4 2 144 0,0-1 0 0,-3 2 0 15,-1 2 0-15,-1-6 0 0,3-1 0 0,1-4 0 16,2-6 0-16,4-4 0 0,2-2 0 0,4-13 0 16,0 0 128-16,0 0-128 0,0 0 336 0,18-5-16 15,4-7-16-15,4-6 0 0,-1-3-128 0,3-5-32 16,1 1 0-16,2 1 0 0,1-3-144 0,1 7 0 15,0-2 0-15,-4 6-176 0,-2 2 176 0,-3 6 0 16,-2 0 0-16,-5 7-128 0,-3 4 128 0,-2 5 0 16,-5 4 160-16,0 4-160 0,-3 5 192 0,-2 5-64 15,1 4-128-15,-3 0 192 0,-2 2-192 0,1 2 176 16,0-3-176-16,2-1 160 0,2 1 48 0,2-2 16 0,1-7 0 16,4-5 0-16,4 1 96 0,1-5 0 15,3-5 16-15,4-3 0 0,6 0-64 0,1-9-16 0,4-4 0 16,5-2 0-16,2-3-256 0,0-1-304 0,1 2 64 0,0 3 16 31,-1-1-576-31,-1 3-112 0,-3 0-32 0,-4 3-12368 0</inkml:trace>
  <inkml:trace contextRef="#ctx0" brushRef="#br0" timeOffset="34393.9">28829 4719 19919 0,'0'0'880'0,"0"0"192"0,0 0-864 0,0 0-208 0,0 0 0 0,-4 11 0 15,0 3 0-15,1 5 128 0,-1 6-128 0,-1 8 0 16,0 5 544-16,-3 9 16 0,-2 6 0 0,-3 11 0 15,2 7 256-15,-5 10 48 0,-1 8 16 0,-4 9 0 16,0 4-352-16,-3 3-64 0,-2 3-16 0,1 2 0 16,-2-4-48-16,0-3-16 0,6-5 0 0,-2-5 0 0,1-8-48 15,2-6-16-15,0-8 0 0,1-5 0 0,-3-4-176 0,2-8-144 16,-1-8 192-16,3-6-192 0,2-5 0 0,2-10 0 16,2-5 0-16,6-3-192 15,2-7-1536-15,4-10-320 0,0 0-48 0</inkml:trace>
  <inkml:trace contextRef="#ctx0" brushRef="#br0" timeOffset="34843.11">29565 5002 20671 0,'1'-12'912'0,"-1"12"192"0,2-12-880 0,-2 12-224 0,0 0 0 0,2-10 0 16,1 1 176-16,-3 9-16 0,0 0 0 0,0 0 0 15,2-11 192-15,-2 11 32 0,2-8 16 0,-2 8 0 16,0 0-128-16,0 0-16 0,0 0-16 0,0 0 0 15,0 0-80-15,0 0-16 0,0 10 0 0,-2 7 0 16,0 3 112-16,-2 8 32 0,-2 6 0 0,-2 10 0 16,-2 6 144-16,-2 8 16 0,0 5 16 0,-1 8 0 0,-5 1 32 0,0 0 0 15,0 3 0-15,1-3 0 0,-1 0-208 0,3-6-32 16,2-7-16-16,5-3 0 0,3-9-32 0,4-3 0 16,2-4 0-16,4-3 0 0,2-3-80 15,2-4 0-15,-1-4-128 0,4-5 192 0,2-3-192 0,1-3 128 16,2-6-128-16,0 0 0 0,1-7 128 0,3-1-128 15,1-2 0-15,1 0 0 0,4-4 0 0,0-4 0 16,1 1-128-16,-2-2 128 16,0 2-688-16,-3-2-16 0,-5 3-16 0,-5-5-12144 0</inkml:trace>
  <inkml:trace contextRef="#ctx0" brushRef="#br0" timeOffset="35012.21">29190 5710 33519 0,'-6'-16'1472'0,"6"16"320"0,0 0-1424 0,0 0-368 0,0 0 0 0,0 0 0 15,14 2 0-15,4 2 0 0,2 1 0 0,7-1 0 16,7-3 0-16,7 1 0 0,4-2 0 0,4 0 128 31,1-2-512-31,5-3-112 0,4-5-16 0,5-1-9120 0,3-3-1824 0</inkml:trace>
  <inkml:trace contextRef="#ctx0" brushRef="#br0" timeOffset="35312.21">30853 4441 31039 0,'6'-18'1376'0,"-6"18"288"0,4-9-1344 0,-4 9-320 16,0 0 0-16,10 10 0 0,2 7 0 0,-7 4 0 16,-2 10 0-16,-1 7 0 0,-4 9 0 0,-1 7 192 15,-5 7-32-15,-1 11-16 0,-2 3 64 0,-2 7 16 16,-1 7 0-16,-1 3 0 0,-2 3-80 0,-3 9-16 16,-2 7 0-16,-2-2 0 0,0-1-128 0,-3 2 0 15,2 0 144-15,-2 1-144 0,0-5 0 0,1-1 0 16,0-7 0-16,5-9-128 15,3-7-496-15,3-8-80 0,1-4-32 0,-2-8 0 16,2-6-1504-16,-1-3-320 0,0-3-48 0,-2-4-16 0</inkml:trace>
  <inkml:trace contextRef="#ctx0" brushRef="#br0" timeOffset="35827.01">25395 7305 20271 0,'-4'-13'896'0,"0"6"192"0,0 3-880 0,4 2-208 16,0 2 0-16,0 0 0 0,0 0 1232 0,18 4 208 15,3-1 32-15,4 3 16 0,5-3-912 0,7 1-176 0,10-1-32 0,10-2-16 16,11 0 128-16,5-1 32 0,6-1 0 0,15 0 0 16,17 1-16-16,11 0 0 0,4 0 0 0,17-3 0 15,14 2-128-15,7 1-32 0,3 0 0 0,10-1 0 16,7-4-112-16,7 1-32 0,0 0 0 0,7-1 0 16,-5-3-192-16,-5 2 0 0,-6-3 0 0,-4 1 0 15,-4-2 0-15,-5 3 144 0,-5 1-144 0,-11 0 128 16,-13 1-128-16,-9 4 128 0,-11 3-128 0,-9 3 128 15,-11 3-128-15,-13-2-144 0,-16 3 144 0,-11-1-208 16,-12 3-1712 0,-10-1-352-16,-9 3-64 0</inkml:trace>
  <inkml:trace contextRef="#ctx0" brushRef="#br0" timeOffset="36393.56">26385 8195 23951 0,'0'0'2128'0,"-3"-9"-1696"0,3 9-432 0,0 0 0 0,0 0 1664 0,-9 13 256 15,3 9 64-15,1 8 0 0,-4 7-1664 0,0 11-320 16,-1 8 0-16,-2 9-176 0,-2 0 176 0,-1 6 0 15,0 5 0-15,1 6 128 0,0 3-128 0,1-4 0 16,1 1 0-16,3-6 128 0,0-1-128 0,4-4 0 16,3-5 0-16,5-1 0 0,2-5 0 0,5-6 0 15,0-4 0-15,4-11 0 0,5-4 0 0,-1-9 0 16,0-3-192-16,0-4 64 0,1-7-64 0,0-3 0 16,-1-3 0-16,1-6 0 15,2-4-304-15,2-6-64 0,4-3-16 0,0-8-12176 0</inkml:trace>
  <inkml:trace contextRef="#ctx0" brushRef="#br0" timeOffset="36611.08">25783 8835 38703 0,'-2'-14'3440'0,"3"3"-2752"0,4 4-560 0,7-2-128 15,3 4-256-15,5 1-96 0,4-2-16 0,7-2 0 16,5 2 112-16,8-4 32 0,7-2 0 0,12-1 0 16,7-1-16-16,2 0 0 0,-1-3 0 0,1 0 0 31,2 1-1408-31,1 2-272 0,0-2-64 0,-1 0-7408 0,-3-2-1472 0</inkml:trace>
  <inkml:trace contextRef="#ctx0" brushRef="#br0" timeOffset="36994.54">27095 7806 18431 0,'3'-21'816'0,"1"8"160"0,1-1-784 0,2 3-192 16,5-1 0-16,6 7 0 0,6 0 3392 0,4 0 640 0,5 2 128 0,2 3 32 16,2 3-3312-16,-1 6-672 0,-2 1-208 0,-2 5 128 15,-3 3-128-15,2 6 0 0,-2 2 0 0,-5 7 0 16,-4 3 0-16,-4 5-160 0,-6 6 160 0,-5-1-208 16,-5 3-112-16,-6 1 0 0,-7 1-16 0,-2-7 0 15,-6-2 16-15,0-4 0 0,0-2 0 0,0-5 0 16,3-5 320-16,1-4 0 0,8-2 0 0,3-2 128 15,2-1 80-15,4-5 16 0,2-4 0 0,5 2 0 16,3-2-224-16,4-1 144 0,5-4-144 0,6-2 128 16,4-2-128-16,6-4 0 0,6-4 0 0,6 1 0 31,5-1-400-31,3-1-16 0,2-4 0 0,-4-1 0 0,-4 2-1952 16,-6 2-400-16</inkml:trace>
  <inkml:trace contextRef="#ctx0" brushRef="#br0" timeOffset="37294.18">28180 8861 39215 0,'-2'-12'1728'0,"2"12"384"0,0 0-1696 0,14-2-416 0,4-2 0 0,5 3 0 16,4 0-144-16,3 0-112 0,6-1-32 0,2-1 0 16,-1-4 288-16,2 2-128 0,1 0 128 0,0-4 0 31,2 3-656-31,0-4-32 0,0 1 0 0,0-3 0 15,-1 2-1952-15,-1-3-400 0,0 2-80 0</inkml:trace>
  <inkml:trace contextRef="#ctx0" brushRef="#br0" timeOffset="37744.89">29747 7856 19343 0,'0'0'1728'0,"0"0"-1392"0,0 0-336 0,0 0 0 16,0 0 2384-16,7 15 416 0,1 5 80 0,0 6 0 15,-2 3-2080-15,0 9-416 0,0 9-96 0,0 9-16 16,-1 5 496-16,1 8 80 0,1 3 32 0,0 10 0 16,3 4-80-16,-6 7-16 0,-4 1 0 0,-2 5 0 15,-3-1-336-15,-2 4-80 0,0-6-16 0,-5 6 0 32,0-5-1296-32,-4 4-256 0,-2 7-48 0,-3-1-16 0</inkml:trace>
  <inkml:trace contextRef="#ctx0" brushRef="#br0" timeOffset="94184.62">4252 13110 3679 0,'0'0'320'0,"-5"-8"-320"0,-2-183 0 0,2 365 0 0,5-174 3760 0,0 0 672 15,0 0 144-15,0 0 32 0,-3-8-3200 0,3 8-624 16,0 0-128-16,0 0-16 0,0 0-192 0,0 0-16 16,0 0-16-16,0 0 0 0,-7 16-416 0,0 3 0 15,0 2 0-15,-3 9 0 0,2 1 0 0,-6 7 0 16,0 7 128-16,0 7-128 0,-1 1 0 0,-3 10 0 16,1 0 144-16,-1 5-144 0,-1-5 0 0,1 2 128 15,3 1-128-15,-1-6 0 0,3-5 0 0,-1-5 144 16,-2-1-144-16,2-10 0 0,0-3 448 0,2-6-32 15,-2-3 0-15,1-7 0 0,1-6 304 0,1-1 64 16,2-5 16-16,0-3 0 0,-1-2-160 0,10-3-48 16,-10-10 0-16,0 3 0 0,3-4-128 0,2-2-16 15,1-5-16-15,2-6 0 0,1-6-176 0,2-4-48 0,4-3 0 0,3-4 0 16,2-2-208-16,3-6 0 0,4-3 0 16,4-1 0-16,-2 1 0 0,4-1-288 0,2-2 64 0,3 1 16 15,5 2 64-15,4-1 16 0,4-1 0 0,1 2 0 16,2 2 128-16,-1 3-160 0,-1-3 160 0,1 6-160 15,-1-1-32-15,2 9 0 0,-4 3 0 0,0 6 0 16,-1 4 192-16,-1 9-160 0,2 1 160 0,-2 8-160 16,-4 5 160-16,-5 7-160 0,-1 7 160 0,-5 6-160 15,-5 5 160-15,-5 8 0 0,-4 7 0 0,-7 0 0 16,-3 0 0-16,-7-1 0 0,-5 3 0 0,-7 1 0 16,-7-2 160-16,-9 1-32 0,-8-1-128 0,-1-2 192 15,-1 1-16-15,-2-2-16 0,-2-1 0 0,3-3 0 16,1-4 0-16,2 0 0 0,3-6 0 0,-1-8 0 0,0-7-160 15,4-1 0-15,2-6-192 0,6-4 192 16,4-7-2144-16,6-3-304 0</inkml:trace>
  <inkml:trace contextRef="#ctx0" brushRef="#br0" timeOffset="94555.04">5809 12498 20271 0,'-18'-7'1792'0,"6"5"-1424"0,-2 1-368 0,0-1 0 16,-3 2 1568-16,3 4 240 0,0 4 48 0,-1 1 16 15,-3 5-1552-15,-1 3-320 0,-3 3 0 0,-1 6-128 16,-3 6 128-16,-1 4 0 0,-2 3 128 0,-2 7-128 16,1 8 0-16,-1 5 0 0,1 3 0 0,3 0-128 15,4 3 128-15,0-5 0 0,3 1 0 0,4-4 0 16,4-2 0-16,3-2 0 0,4-7 0 0,5 0 0 16,4 0 0-16,4-6 0 0,-1-3 0 0,3-1 0 15,2-2 0-15,2-6 0 0,1 0 0 0,4-4-128 16,5-5 128-16,3 0-208 0,5-1 80 0,1-4 128 15,2-4-768 1,5-5-16-16,4-1-16 0</inkml:trace>
  <inkml:trace contextRef="#ctx0" brushRef="#br0" timeOffset="94853.12">6690 12658 27647 0,'-27'-9'2448'0,"11"7"-1952"15,-2 2-496-15,1 3 0 0,3 5 848 0,3 3 80 16,1 7 16-16,1 3 0 0,-1 4-816 0,1 3-128 0,0 9 0 0,-1 5 0 16,0 1-176-16,-1 7 176 0,1 3-128 0,0 3 128 15,0 2 0-15,0 2 0 0,2-3 0 0,0-2-128 16,1 0 128-16,2-5 0 0,1-5-144 0,1 1 144 15,2-3 0-15,2-4-144 0,3-1 144 0,0-6 0 16,1 1-192-16,3-2 192 0,1-6-192 0,1-1 192 16,0-6-256-16,1-1 48 0,3-3 16 0,-1-2 0 31,1-2-608-31,0-6-112 0,0-1-32 0,0-6-11072 0</inkml:trace>
  <inkml:trace contextRef="#ctx0" brushRef="#br0" timeOffset="95051.6">6296 13409 27647 0,'0'0'2448'0,"0"0"-1952"16,0 0-496-16,0 0 0 0,0 0 544 0,15 4 16 16,4-1 0-16,3-1 0 0,1-2-560 0,5-1 0 15,3 0 0-15,5-2-192 0,3-3 192 0,7-2 0 16,4 0 0-16,8-3 0 15,5-2-800-15,-2 2-112 0,-4-1-32 0,-3-3-11152 0</inkml:trace>
  <inkml:trace contextRef="#ctx0" brushRef="#br0" timeOffset="95452.98">7342 12538 4607 0,'0'0'400'0,"13"9"-400"0,2 4 0 0,5 2 0 16,6 3 5136-16,3 4 944 0,3 4 192 0,2 1 48 0,0 4-4640 0,1 2-912 15,-1 2-192-15,2 2-48 0,0 3-16 0,0 1 0 16,-3 4 0-16,-4 1 0 0,-3 3 96 0,-6 2 16 16,-6-1 0-16,-9 4 0 15,-7 2-144-15,-12 2-32 0,-9 5 0 0,-10 1 0 0,-9 2-80 16,-7 2-32-16,-4-2 0 0,-7 1 0 0,-3-1-96 0,-6-5-32 15,-3 0 0-15,2-3 0 0,4-1-208 0,5-3 0 16,7-5 0-16,5-5-16400 0</inkml:trace>
  <inkml:trace contextRef="#ctx0" brushRef="#br0" timeOffset="97556.13">9279 9562 14447 0,'-5'-11'640'0,"5"11"128"0,-4-10-608 0,-1 5-160 16,5 5 0-16,-4-5 0 0,4 5 448 0,0 0 48 15,0 0 16-15,0 0 0 0,0 0-64 0,0 0 0 16,0 0 0-16,0 0 0 0,0 0-144 0,0 0-48 16,0 0 0-16,0 0 0 0,11 1-256 0,-1 3 128 15,-1 4-128-15,-2 1 0 0,0-3 256 0,-1 7-48 16,0 0-16-16,-1 1 0 0,3-1 112 0,-3 7 16 16,0 1 0-16,3 5 0 0,-2-2-16 0,2 4 0 15,-1-2 0-15,4 4 0 0,-1-4-176 0,1 5-128 16,2 1 192-16,1 1-192 0,1-3 256 0,0 3-48 0,-2-1-16 15,1 0 0-15,0-6-48 0,1 2-16 0,2-3 0 0,-1-3 0 16,1-1 64-16,2-2 16 0,1-3 0 0,2 1 0 16,1-4-16-16,2-2-16 0,-1-2 0 0,4 0 0 15,2-2-176-15,0 1 160 0,3-5-160 0,3-2 160 16,2 1-160-16,0 0 160 0,0-2-160 0,0 0 160 16,0-3-160-16,1 1 128 0,0-3-128 15,2-2 128-15,3 0 0 0,1-2-128 0,4 0 192 0,1-3-64 16,2 1-128-16,-1-2 0 0,-3 0 0 0,0 2 0 15,-1-2 0-15,-1-1 128 0,0 3-128 0,0 2 128 16,-2-1 48-16,4 2 0 0,5-2 0 0,0 2 0 16,-3-2-32-16,-2 3 0 0,-5-6 0 0,2 4 0 15,-1-1-144-15,2 3 160 0,1 0-160 0,1 2 160 16,2 1-160-16,4-4 0 0,5-1 0 0,-5 3 0 0,0-4 0 16,-1 2 128-16,1-3-128 0,3 1 0 0,1 1 0 0,3-1 0 15,7 1 0-15,-1-3 0 0,-1 3 0 0,-2-1 0 16,-5 4 0-16,1-3 0 0,0 3 0 0,2-1 0 15,1 1 0-15,0 2 0 0,-1 3 0 0,-3 1 0 16,-6 1 0-16,1 2 0 0,-2 2 0 0,-1 4 0 16,-2-2 0-16,3 3 0 0,0-3 0 0,0 4 0 15,1 1 0-15,-8-2 0 0,-1 4 0 0,-4-2 0 16,2 1 0-16,-2 4 0 0,-4 2 0 0,3 0 0 16,-4 0 128-16,1 3-128 0,-2-3 0 0,2 1 0 15,-1-2 144-15,0-2-144 0,-1 0 128 0,-2-3-128 16,-4 3 160-16,-3-2-160 0,2 1 176 0,-6-1-176 15,0-1 192-15,-1 1-192 0,-1-2 160 0,-1 1-160 0,-3-3 128 16,-1 4-128-16,-1 0 160 0,0-2-160 0,-3 0 192 16,0 1-192-16,-2-5 208 0,-1 1-64 0,-7-9-16 15,8 7 0-15,-2 2-128 0,-6-9 128 0,0 0-128 0,0 0 128 16,0 0 96-16,0 0 16 0,0 0 0 0,0 0 0 16,0 0 208-16,3-9 32 0,-1 0 16 0,0-2 0 15,-2-1-208-15,1 1-32 0,3-6-16 0,-3 1 0 16,3-1-240-16,2 0 144 0,0-2-144 0,2 1 128 15,2 0-128-15,0 1 0 0,3 3 0 0,2 3 0 16,3 0 0-16,4-1 0 0,2 2 0 0,1-1 0 16,3 4 0-16,3-2 0 0,-1 2 0 0,2-4 0 15,0 4 0-15,1-2 0 0,2 3 0 0,4 1 0 16,-1-2 0-16,2 3 0 0,-1 3 0 0,5 0 0 0,4 1 0 16,2 0 0-16,0 1 0 0,2-1 0 0,-4-1 0 15,1 1 0-15,4 1 0 0,-1-1 0 0,0 0 0 0,3 3 0 16,4 2 0-16,1 0 0 0,0-3 0 0,-2 1 0 15,-6-1 0-15,0 2 0 0,1 1 0 0,-4 0 0 16,3 2 0-16,3 3 0 0,2-2-128 0,2 3 128 16,-2-2 0-16,0 4 0 0,-1-2 0 0,2-2 0 15,2 1 0-15,1-1 0 0,7 1 0 0,-1 0 0 16,0 1 0-16,-1 0 0 0,-3-3 0 0,1-3 0 16,1 0 0-16,4-1 0 0,3-4 0 0,2 0 0 15,0-4 0-15,-3-1 0 0,-1-2 0 0,0 4 0 16,-2-1 0-16,7-3 0 0,4 1 0 0,-5 3 0 15,-7-2 0-15,3 2 0 0,-1-3 0 0,1 4 0 0,0-1 0 0,2-2 0 16,6 1 0-16,-5 1 0 0,-3-1 0 0,2-3 0 16,-6 1 0-16,4 2 0 0,2-5 0 0,0 1 0 15,1-6 0-15,-3-2 0 0,-4-2 0 0,-1 1 0 16,1 0 0-16,1-2 0 0,3-2 0 0,-1-4 128 16,-2-5-128-16,-6 3 192 0,-4-1-192 0,-2 7 192 15,-4 0-192-15,-4 1 160 0,-8 5-160 0,-2-2 160 16,-2 3 0-16,-8 3 0 0,-2 3 0 0,-8-1 0 15,-4 4-160-15,-13 5-144 0,0 0 144 0,0 0-10384 16,-18 6-1968-16</inkml:trace>
  <inkml:trace contextRef="#ctx0" brushRef="#br0" timeOffset="98286.09">9244 13410 15663 0,'0'0'688'0,"11"-10"144"0,2 1-656 0,7-1-176 15,6 4 0-15,7-2 0 0,5 3 2752 0,2 0 512 0,4-1 96 0,-1 1 32 16,1 1-2688-16,1 0-512 0,1 0-192 0,-2 3 0 16,1 1 0-16,-1 2 0 0,1 4 0 0,-4 0-144 31,0 4-2080-31,-4-1-400 0,6 4-96 0,-14-6-16 0</inkml:trace>
  <inkml:trace contextRef="#ctx0" brushRef="#br0" timeOffset="98471.51">9503 13806 31679 0,'0'0'1408'0,"0"0"272"0,0 0-1344 0,0 0-336 0,0 0 0 0,0 0 0 15,10 4 512-15,5 1 48 0,4 2 0 0,6-3 0 0,4 0-160 0,5 0-16 16,4-3-16-16,7 0 0 0,4-2-240 0,9-3-128 16,3-1 160-16,1-3-160 15,3 3-912-15,1 0-288 0,0-4-48 0,1 2-13184 16</inkml:trace>
  <inkml:trace contextRef="#ctx0" brushRef="#br0" timeOffset="99207.68">11706 13763 26207 0,'-14'-18'1152'0,"7"9"256"0,1-3-1136 0,2 5-272 0,4 7 0 0,-2-12 0 15,2 5 784-15,0 7 112 0,0 0 0 0,7-10 16 16,1 4-96-16,3-1-32 0,3 0 0 0,4 5 0 16,3 2-224-16,1 0-48 0,5 0-16 0,4 2 0 15,2 1-176-15,5 3-48 0,6-1 0 0,5-2 0 16,1-2-272-16,1-1 128 0,-1 0-128 0,3 0 0 0,1 0 0 0,2 0 0 15,1-1 0-15,3 1 0 16,2 1-256-16,-2-1 0 0,-3-1 0 0,-3 0 0 16,-3 1-1504-16,-2 1-304 0,-2 2-64 15</inkml:trace>
  <inkml:trace contextRef="#ctx0" brushRef="#br0" timeOffset="99920.67">15078 12160 3679 0,'0'0'160'0,"0"0"32"0,-5-13-192 0,2 3 0 15,2 1 0-15,0 4 0 0,1 5 3824 0,0 0 720 16,-3-10 128-16,3 10 48 0,0 0-3264 0,0 0-656 0,0 0-128 16,-7-2-32-16,7 2-304 0,-10 4-64 0,-2 4-16 0,1-1 0 15,-2 5-96-15,-2 2-32 0,-1 6 0 0,-1 4 0 16,-4 6 112-16,-2 5 16 0,-1 5 0 0,-1 4 0 15,-2 4-32-15,0 6 0 0,0 2 0 0,-1 1 0 16,0-1 0-16,2-3 0 0,3-3 0 0,4-1 0 16,3-2 48-16,3-5 16 0,2-5 0 0,4 0 0 15,2-3-32-15,5 1-16 0,4-7 0 0,4-2 0 16,3-1-96-16,6-1-16 0,-1-3 0 0,4-3 0 16,3-4-128-16,0-4 128 0,0 2-128 0,1-6 128 15,2 3-128-15,0-4 0 0,2 1 0 0,1 2 128 16,1-4-128-16,0 1-272 0,1 0 64 0,-1-1 16 15,-1-2-1840-15,2-2-352 0</inkml:trace>
  <inkml:trace contextRef="#ctx0" brushRef="#br0" timeOffset="100170.15">14265 12705 29487 0,'-3'-11'1296'0,"6"2"288"16,2 1-1264-16,6-2-320 0,8 2 0 0,9 2 0 0,10 2 1088 0,8 2 176 16,6 2 16-16,10-3 16 0,8-3-1024 0,7 1-272 0,0-1 0 0,3 1 0 31,-1-2-336-31,6 0-176 0,5-3-16 0,-3 0-16 15,-6-1-2544-15,-7-3-512 0</inkml:trace>
  <inkml:trace contextRef="#ctx0" brushRef="#br0" timeOffset="100787.47">16288 11649 19343 0,'-7'-14'848'0,"3"6"192"16,4 8-832-16,-2-9-208 0,1 0 0 0,1 9 0 0,3-7 1136 0,4 0 176 0,-7 7 32 0,13-3 16 16,2 0-720-16,1 0-128 0,0-2-48 0,2 4 0 15,0 1-224-15,3 1-48 0,5 3-16 0,2 0 0 16,2-1 112-16,3 3 32 0,3 2 0 0,3-1 0 15,2 5 80-15,1-2 32 0,-1 1 0 0,-5 1 0 16,-3-2-160-16,-6 3-16 0,-3-3-16 0,-7 2 0 16,-6 4-32-16,-6 0 0 0,-5 2 0 0,-6 0 0 15,-7 1 16-15,-8 2 0 0,-10 1 0 0,-6 1 0 16,-7-1-48-16,-1-1-16 0,1 3 0 0,2-3 0 16,3-6-160-16,4 1 0 0,6 1 0 0,4-2 0 15,3-1 0-15,7 1 0 0,2-6 0 0,5 1 0 16,8-10-256-16,0 8-48 0,5 0 0 0,6-3 0 15,3 1 176-15,5 2 128 0,4-3-192 0,2 4 192 16,3-2 0-16,2 5 0 0,2-2 0 0,2 4 144 0,2 3-144 16,0-1 128-16,-1-6-128 0,-2 4 128 15,-5 0 0-15,-5 3-128 0,-5-2 192 0,-4 0-64 0,-6-2-128 0,-5 2 0 16,-4 0 0-16,-5 2 0 0,-7-1 128 0,-5-2-128 16,-5-2 0-16,-5 1 128 0,-5-1-128 0,0-2 0 15,0 2 144-15,-1 2-144 0,2 0-192 0,0 0-96 16,2-3-32-16,2 2-13616 0</inkml:trace>
  <inkml:trace contextRef="#ctx0" brushRef="#br0" timeOffset="101572.8">13506 14000 13823 0,'-8'-5'1216'0,"0"3"-960"0,5-1-256 0,3 3 0 16,0 0 1776-16,0 0 304 0,0 0 64 0,10 6 16 15,-10-6-1776-15,16 7-384 0,5-5 0 0,3 1 0 16,4-2 0-16,4-2 0 0,4-2 160 0,3 1-160 16,-3-2 0-16,5-1 0 0,2 0 0 0,3 1 0 15,4 0 272-15,7-2-32 0,6 1-16 0,7 0 0 16,4-3 192-16,2 4 32 0,1 0 16 0,6-3 0 15,9-1 80-15,3 3 16 0,3-3 0 0,3 3 0 16,-2-1-224-16,9 0-32 0,7 1-16 0,1 1 0 0,-4-1-32 16,6 1-16-16,6 0 0 0,-1 3 0 15,-1-2-48-15,4 1 0 0,7-2 0 0,-2 3 0 0,-5 1-48 0,2 0-16 16,5 0 0-16,-5-2 0 0,-6 1-128 16,1 0 0-16,2-1 0 0,-4 1 0 0,-3 0 0 15,-4 0 0-15,-2-1 0 0,-3 1 0 0,1 0 352 0,-7 1-16 16,-8 2 0-16,0 1 0 0,-6 1 32 0,-1 1 0 15,0 4 0-15,-7-2 0 0,-5 4-368 0,-3 3 0 16,-1-3 0-16,-1 3-9440 16,2 0-1840-16</inkml:trace>
  <inkml:trace contextRef="#ctx0" brushRef="#br0" timeOffset="102363.86">14102 14289 4607 0,'-1'-10'400'0,"-4"1"-400"0,1-1 0 0,-1 2 0 15,0-1 3824-15,5 9 672 0,0 0 144 0,0 0 32 16,-8-5-3488-16,-1 2-688 0,-1 5-144 0,0 0-32 16,-3 3-320-16,-1 4 128 0,-1-1-128 0,-2 5 0 15,-1 0 0-15,-2 8 0 0,-3-1 0 0,-1 8 0 16,-5 1 0-16,1 3 224 0,0 1-48 0,-3 7-16 16,0 10 288-16,-4 1 48 0,0 3 16 0,-2-2 0 15,-1-1 192-15,2 5 64 0,2-2 0 0,5-2 0 0,3-2-256 16,6-2-32-16,2 0-16 0,4-3 0 0,4 1-288 0,3-6-176 15,5-1 192-15,2-4-192 0,2-1 0 0,5-1 0 16,2-3 0-16,3-4 0 0,4 2 0 0,3-3 0 16,5-3 0-16,1 3 0 0,2-3 0 0,2 0-192 15,0-3 192-15,2 0-192 16,-2 0-416-16,-1-2-80 0,-1-1-16 0,0-3-11584 0</inkml:trace>
  <inkml:trace contextRef="#ctx0" brushRef="#br0" timeOffset="102740.01">14599 14500 24479 0,'-14'1'1088'0,"4"3"208"0,-3 2-1040 0,2 9-256 0,-1 5 0 0,1 6 0 16,-2 3 192-16,-1 4 0 0,-1 3-16 0,-1 2 0 16,1 2-176-16,-1 4 0 0,-1 4 0 0,1-1 128 15,-3 2-128-15,1-1 0 0,0-2 0 0,1 0-176 0,1-6 176 0,3 0 0 16,3-5 0-16,2-3 0 0,3-3 144 0,2-6-144 15,1 0 192-15,5-3-192 0,1-1 256 0,3-2-64 16,0-3-16-16,2 1 0 0,1-1-176 0,1-5 0 16,4 2 0-16,1-5 0 0,0-3 0 0,3 1-256 15,2-4 64-15,1-4 16 16,0-2-1600-16,1-2-320 0</inkml:trace>
  <inkml:trace contextRef="#ctx0" brushRef="#br0" timeOffset="102956.65">13954 15041 34719 0,'0'-16'1536'0,"3"6"320"0,2-1-1472 0,8 0-384 0,6 3 0 0,8 1 0 15,6 2 0-15,6 2-320 0,7-2 64 0,2 0 16 16,-2 1-32-16,2 0-16 0,3 0 0 0,1-1 0 16,-1 0-1856-16,2 1-368 0,1-1-80 15</inkml:trace>
  <inkml:trace contextRef="#ctx0" brushRef="#br0" timeOffset="107458.14">15228 15293 21183 0,'0'0'944'0,"0"0"192"0,0-5-912 0,0 5-224 16,8-7 0-16,2 2 0 0,1 2 1920 0,5-1 320 16,0-3 80-16,3 2 16 0,1-4-1792 0,5-1-352 15,0 1-192-15,-2 2 192 0,6 2-64 0,-1-3-128 16,1 2 192-16,1 2-64 0,0 0-128 0,2 3 0 0,2-2 0 0,-1 2 0 15,0 1 0-15,-1 2 0 0,-4 1 0 0,-1 1 0 32,-4-2-464-32,-3 0-80 0,-1-2-16 0,-2 1 0 15,-3 1-1712-15,-2-2-352 0</inkml:trace>
  <inkml:trace contextRef="#ctx0" brushRef="#br0" timeOffset="107881.82">16522 14622 15663 0,'-8'-7'1392'0,"5"5"-1120"0,-4-3-272 0,1-3 0 0,-2 4 2528 0,2 3 448 16,6 1 96-16,-9 4 0 0,1 1-2048 0,2 4-400 15,0 5-96-15,1-3-16 0,-2 3-320 0,1 2-192 16,-2 5 192-16,1 2-192 0,0 2 0 0,2 1 0 16,-1 1 0-16,0-1 0 0,-1 3 256 0,2-2-64 15,1 1-16-15,2-2 0 0,-1-4 208 0,2 0 32 16,0-3 16-16,1 0 0 0,1-1-112 0,1-1 0 15,2-1-16-15,3-3 0 0,-1-7 64 0,4 0 16 0,2 1 0 16,2-3 0-16,2-3-64 0,2 1-16 16,1-2 0-16,1-1 0 0,1 0-304 0,-1-3 0 0,3-1 128 0,1 0-128 15,0 1-144-15,2-2-96 16,0-3-16-16,2 2 0 16,3-6-1856-16,-1 0-368 0,-3-1-80 0</inkml:trace>
  <inkml:trace contextRef="#ctx0" brushRef="#br0" timeOffset="108146.64">17109 14573 23039 0,'-6'-11'1024'0,"6"11"192"0,0 0-960 0,0 0-256 0,0 0 0 0,0 0 0 0,-6 9 2128 0,2 1 384 16,1 5 80-16,-1 6 16 15,-1 0-2096-15,2 7-512 0,-3 3 0 0,1 2 0 0,-2 6 128 16,-1 2-128-16,-1 6 0 0,-1 1 0 0,-1 3 0 0,-2 4 0 16,0 6 0-16,2-2 0 0,-1 4 0 0,2 2 160 15,0 2-160-15,0-2 128 0,0-2-128 0,1-3 0 16,-1-7 0-16,1-6 0 0,1-8-160 0,3-9-16 16,1-10 0-16,3-2 0 15,1-6-224-15,0-12-48 0,0 0-16 0,0 0-8752 16,9-16-1728-16</inkml:trace>
  <inkml:trace contextRef="#ctx0" brushRef="#br0" timeOffset="108577.81">17252 14188 24927 0,'0'0'1104'0,"-8"-5"240"0,-1-6-1088 0,4 4-256 0,5 7 0 0,0 0 0 16,0 0 320-16,0 0 0 0,0 0 0 0,0 0 0 15,0 0-128-15,10 9-32 0,0 3 0 0,3 1 0 16,0-5 80-16,1 5 16 0,2 2 0 0,2 2 0 15,1 1 128-15,3 2 16 0,-2 2 16 0,3 6 0 16,-3 1-32-16,1 3-16 0,-1 2 0 0,0 5 0 16,-1 7 32-16,-1 1 16 0,-2 5 0 0,-2 2 0 15,-2-4-160-15,-2 3-48 0,-2-1 0 0,-2 1 0 0,-1-2 96 16,-1-3 16-16,-4 2 0 0,-4-1 0 0,2 3-128 0,-6-4-32 16,-2-7 0-16,-1 1 0 0,-6 0-32 0,-1-5 0 15,-1-2 0-15,-2-5 0 0,-3 1-128 0,-2-2 128 16,-1-5-128-16,-2-1 128 0,1-2-128 0,0-4 0 15,2-6-192-15,0-3 192 16,3-2-800-16,5-6-32 0,2-6-16 0,2-3-8944 16,1-2-1776-16</inkml:trace>
  <inkml:trace contextRef="#ctx0" brushRef="#br0" timeOffset="109026.99">18641 14107 16575 0,'0'0'1472'0,"0"0"-1168"0,-8-8-304 0,8 8 0 0,0 0 2192 0,0 0 384 16,-7 5 80-16,7-5 16 15,-5 8-2016-15,-2 6-400 0,1 4-64 0,1 5-32 0,-3 1 16 0,1 6 0 16,-4 3 0-16,-1 4 0 0,-1 7-48 0,-1 3 0 15,-1 1 0-15,0 7 0 0,-3 4-128 0,-1 6 128 16,-3-1-128-16,0 0 128 0,1-3 0 0,3 0 0 16,0-3 0-16,4-5 0 0,3-3 128 0,3-6 32 15,2 1 0-15,3-5 0 0,3-3-112 0,3-3-32 16,2-8 0-16,4 1 0 0,2-6-144 0,3 1 0 16,-2-4 0-16,3-3 0 15,3-1-704-15,1-7-192 0,0 1-16 0,1-7-11552 0</inkml:trace>
  <inkml:trace contextRef="#ctx0" brushRef="#br0" timeOffset="109393.55">19270 14237 26719 0,'0'0'2368'0,"-2"-11"-1888"0,-1 4-480 0,2-1 0 0,1 8 1568 0,0 0 224 15,0 0 32-15,0 0 16 0,4 12-1520 0,-3 3-320 16,-1 1 0-16,-3 5 0 0,-2 4-144 0,-2 6 144 16,-3 6-128-16,-3 2 128 0,-2 3 0 0,-2 1 0 15,-1 7 0-15,0 3-128 0,1 0 128 0,0 2 0 16,1 1 0-16,2-1 0 0,1-3 0 0,4-4 176 15,1-8-48-15,5-5 0 0,0 1 272 0,2-3 48 16,1-4 16-16,1-2 0 0,2-7-96 0,3-1-32 16,-1 0 0-16,1-5 0 0,3-1-144 0,3-8-48 0,0-1 0 15,2-4 0-15,2-3-336 0,1-2-64 0,3-5 0 16,0 0-16 0,1-3-560-16,1-3-128 0,-4-5 0 0,1-2-16 15,-1-2-1520-15,-3 3-320 0,-1-4-48 0,-4 1-8560 0</inkml:trace>
  <inkml:trace contextRef="#ctx0" brushRef="#br0" timeOffset="109576.99">19048 14739 11055 0,'-3'-7'976'0,"1"-4"-784"0,-1-2-192 0,3 3 0 16,1-1 2704-16,3 0 496 0,-1 3 112 0,4-1 16 16,1 0-2480-16,3 2-480 0,2 0-112 0,1 0 0 15,3-4 0-15,2 5 0 0,2-3 0 0,4 5 0 16,0 1 64-16,2 2 32 0,2-3 0 0,0-1 0 0,4 0 48 0,3 1 16 15,1-2 0-15,-2-3 0 0,0-2-560 0,-4 2-112 16,1-3-32-16,-6 2-11680 16</inkml:trace>
  <inkml:trace contextRef="#ctx0" brushRef="#br0" timeOffset="111735.93">20084 13986 12895 0,'-8'-9'1152'0,"8"9"-928"0,-7-6-224 0,0 2 0 16,1-2 1568-16,6 6 272 15,-5-5 48-15,5 5 16 16,-9-3-1904-16,9 3-384 0,0 0-80 0,-8-1-16 16,8 1-64-16,-7-1-16 0,7 1 0 0,-9-3 0 15,9 3 48-15,-9-2 16 0,1-2 0 0,8 4 0 0,0 0 496 0,-7-3 240 0,-1-1-32 0,8 4 0 16,-9-1 496-16,9 1 80 0,0 0 32 0,-9-1 0 15,0 0-112-15,9 1 0 0,-7 0-16 0,7 0 0 16,-11 0 32-16,11 0 16 0,-8 0 0 0,8 0 0 16,0 0-96-16,0 0 0 0,0 0-16 0,0 0 0 0,0 0-48 0,0 0 0 15,0 0 0-15,0 0 0 0,0 0-128 0,7-9-48 16,6 1 0-16,2-1 0 0,3 2-256 0,2-2-144 16,2 1 160-16,1 4-160 0,-3-2 0 0,2 3 0 15,-1 2 0-15,0 2 0 0,-1 6 128 0,-1-2-128 16,-2 4 0-16,-2 2 144 0,-1 4-144 0,-2 1 0 15,-1-1 0-15,-5 5 0 0,-1 1 0 0,-4 3 0 16,-2 4 0-16,-3-3 0 0,-3 3 0 0,-4-5 0 16,-1-1 0-16,-2 0 0 0,-1 0 224 0,-2 0 16 15,2-2 0-15,0-1 0 0,-2-1 112 0,3-3 32 16,1 0 0-16,3-2 0 0,1-4-192 0,3 2-16 16,1-3-16-16,5-8 0 0,0 0-160 0,0 0 0 15,-1 11 0-15,1-11 0 0,0 0 0 0,0 0 128 16,0 0-128-16,8 7 0 0,3-3 160 0,1-1-160 15,2-1 192-15,2-1-192 0,1-1 176 0,2 0-176 0,0 0 160 0,1 0-160 16,0 0 128-16,0 0-128 16,2 1 0-16,-1-1 144 0,0 0-144 0,0-1-144 0,4-3 144 0,-3 0-208 31,0 0-1184-31,-2 2-224 0,1 1-48 0,-4-1-7008 0,-3 1-1392 0</inkml:trace>
  <inkml:trace contextRef="#ctx0" brushRef="#br0" timeOffset="111974.62">20395 14679 5519 0,'0'0'496'0,"0"0"-496"0,-2-10 0 0,2 2 0 0,2-5 6080 0,5 5 1104 15,1 1 240-15,5 1 32 0,2-4-5968 0,4 2-1184 16,4-1-304-16,3 2 0 0,-1-5 0 0,2 4 0 15,2 2 0-15,-1 0 0 0,3-1 0 0,-2 1-304 16,1 2 64-16,0 2 16 0,-1-5-112 0,-1 4-32 16,-3 3 0-16,1 1 0 15,-2-1-432-15,0 4-96 0,-4-1 0 0,2 0-7536 16,-2 1-1488-16</inkml:trace>
  <inkml:trace contextRef="#ctx0" brushRef="#br0" timeOffset="112295.35">21412 14122 26719 0,'0'-18'2368'0,"0"8"-1888"0,0-4-480 0,1 7 0 16,-1 7 1344-16,0 0 160 0,0 0 32 0,0 0 16 15,0 0-1312-15,9 9-240 0,-2 6 0 0,-5 6-192 16,-1 4 192-16,-2 1-192 0,-3 7 192 0,-3 3-192 16,0 3 192-16,0 6 0 0,-2 1 0 0,0 2-128 15,-2 4 128-15,-2 3 224 0,-1 3-48 0,0 2-16 16,0 1 128-16,1-3 32 0,0 0 0 0,2-4 0 0,0-2-96 0,2-3-16 16,1-4 0-16,2-3 0 0,-1-4-208 15,3-5 128-15,2-3-128 0,1-6 0 0,-1-4-192 0,4-2-128 16,0-4-16-16,2-6-16 15,-4-8-2336-15,0 0-480 0</inkml:trace>
  <inkml:trace contextRef="#ctx0" brushRef="#br0" timeOffset="112701.43">21989 13717 10127 0,'0'0'896'0,"0"0"-704"0,0 0-192 0,0 0 0 16,12-4 4784-16,2 4 912 0,3 3 192 0,5 2 48 15,2 1-5056-15,0 4-1008 0,0 3-208 16,2 0-48-16,-2 4 384 0,4 7-144 0,1 2 144 0,3 6 0 16,-1 3-144-16,0 2 144 0,2 4 0 0,0 6-144 15,-1 2 144-15,-1 1 0 0,0 1 0 0,1 0 0 16,0 1 144-16,-3 1 16 0,-2 3 0 0,-5 4 0 0,-2 2 208 16,-4-1 32-16,-2-2 16 0,-5-2 0 0,-4-1 160 0,-3-2 16 15,-5-2 16-15,-2 1 0 0,-5-4-48 16,-2-2-16-16,-5 0 0 0,-9-5 0 0,-6-2-240 0,-4-5-48 15,-6-2-16-15,-4-5 0 0,0-7-240 0,-2-2-256 16,-3-3 48-16,-5-7 16 16,-1-1-1584-16,-7-7-304 0,-7-1-64 0</inkml:trace>
  <inkml:trace contextRef="#ctx0" brushRef="#br0" timeOffset="113564.84">18604 13696 11967 0,'0'0'1072'0,"-9"-3"-864"0,0 1-208 0,0 1 0 0,9 1 1392 0,-10 0 224 16,1 3 48-16,2 0 16 0,7-3-1248 0,-10 3-256 16,1-2-48-16,9-1-128 0,-9 3 208 0,9-3-64 15,0 0-16-15,0 0 0 0,-8 4 208 0,8-4 48 16,0 0 0-16,0 0 0 0,0 0 256 0,0 0 48 0,0 0 16 0,0 0 0 15,0 0-224-15,10 6-32 0,2-1-16 0,2-1 0 16,4-2-32-16,2 1 0 0,2 1 0 0,3-2 0 16,4 0-48-16,3-1-16 15,1 0 0-15,6-1 0 0,6 1-176 0,2-1-32 0,1 0-128 0,1-2 192 16,-1-3 80-16,3 0 16 0,1 0 0 0,2 2 0 16,2-1 80-16,7-2 16 0,5 1 0 0,1-2 0 15,-3-4-112-15,-1 0-16 0,0 3 0 0,1-1 0 16,0 4-128-16,5 0-128 0,-1-5 192 15,1 1-192-15,-3-4 128 0,-2 4-128 0,0-2 0 16,1 1 0-16,2-1 128 0,3 0-128 0,3-2 192 0,0 3-192 16,-4-1 256-16,1 3-64 0,-1-3-16 0,4 4 0 15,4-2-176-15,-1 3 160 0,-1-2-160 0,-2 2 160 16,-3 2-160-16,1 2 0 0,-2-3 0 0,2-2 0 16,4 5 0-16,-7 0 0 0,-3 1 0 0,-2 1 0 0,-2-1 0 0,0 0 0 15,-1 1 0-15,-1 0 0 0,0 0 0 16,-4 0 0-16,-2 0 0 0,-3 1 0 0,-4 0 208 15,1-1-32-15,-2 0-16 0,0 1 0 0,-4 1 96 16,4-1 32-16,0-1 0 0,0 1 0 0,-3 0 16 0,-4 2 0 16,-5 0 0-16,-2-3 0 0,-2 0-16 0,-2 1 0 15,-2 0 0-15,0 2 0 0,-2-1-80 0,0 1-16 16,0-2 0-16,-4 2 0 0,-2-2-192 0,2 3 176 16,-4-3-176-16,1-1 160 0,0-1-160 0,-3-1 0 15,-2 2 144-15,-3-2-144 0,-10 2 0 0,9-1 128 16,-9 1-128-16,0 0 0 0,0 0 0 0,0 0 0 0,0 0 0 15,-10-2 0 1,-7 2-1296-16,-6 2-240 0,-4 1-32 0</inkml:trace>
  <inkml:trace contextRef="#ctx0" brushRef="#br0" timeOffset="119284.72">4886 18286 3679 0,'0'0'320'0,"0"0"-320"0,0 0 0 0,0 0 0 16,7-11 464-16,-1-2 32 0,-1 3 0 0,1 0 0 16,-1-2 304-16,1 2 64 0,-4-3 16 0,-1 3 0 0,2 3 912 0,-3 0 176 15,0-3 32-15,0 3 16 16,0 7-192-16,0 0-32 0,-3-12-16 0,1 6 0 0,-2-3-432 0,0 5-64 16,4 4-32-16,-5-6 0 0,0-3-448 0,-1 4-96 15,-3-3 0-15,0 3-16 0,-3 0-384 0,0-1-80 16,-4 0-16-16,-1 1 0 0,-2 0-208 0,-7-1 0 15,-4 2 128-15,-5 3-128 0,0-2 0 0,-1 6 0 16,-3-1 0-16,4 9 0 0,1-1 0 0,2 4 0 16,2 2 0-16,2 6 0 0,1 5 0 0,3 0 0 15,1 5 0-15,4 3 144 0,3 0-144 0,3 2 0 16,3-1 0-16,2 0 0 0,4 1-128 0,-1-2 128 16,4-1-160-16,1-4 160 0,0-4-128 0,2-2 128 15,3-6 0-15,2-2-144 0,0 0 144 0,4-5 0 16,-2-7 0-16,5-2 0 0,1 0 0 0,3-4 256 0,-1-1-64 15,4-8-16-15,-1-1 48 0,3-5 16 0,1-3 0 0,1-4 0 16,2 0-48-16,2-3 0 0,2 0 0 0,1-2 0 16,-1 2-192-16,-1-1 176 0,1 3-176 0,-4-2 160 15,-1 4-160-15,-1 6 0 0,-6 4 144 0,1 5-144 16,0 3 0-16,-3 6 128 0,1 6-128 0,0 8 0 16,-2 1 0-16,-3 5 0 0,1 2 0 0,-1 7 0 15,-4 3 0-15,1 4 0 0,-2 1 0 0,-3 5 0 16,-4 4 0-16,-1 4 0 0,-3 3 0 0,-2-1 0 15,-4 0 0-15,-3 1 128 0,-5-5-128 0,-1 1 176 16,-5 1 192-16,-1 0 32 0,-2-3 16 0,-5-1 0 16,-1 3 32-16,-5-2 0 0,-8-7 0 0,-4-2 0 15,1-3-256-15,1-2-32 0,0-1-16 0,1-1 0 16,0-6-144-16,2 2 0 0,2-5 0 0,3 1 128 16,1-6-128-16,1-5 0 0,1-2 0 0,3-3 0 0,3-4 0 15,4-4 0-15,4-4 0 0,5-2-176 0,3-5 16 0,1-1 0 16,4-7 0-16,7-5 0 0,3-2-96 0,4-4-32 15,3-3 0-15,7 0 0 0,4-1 80 0,5-4 16 16,4-1 0-16,1 2 0 0,3 1 192 0,-2 2 0 16,1 0 0-16,2 5 0 0,3-2 0 0,-1 6 0 15,2-1 192-15,1 5-192 0,0 4 0 0,6 3 0 16,1 5 0-16,2 3 0 0,-1 3 0 0,-1 6 0 16,-2 2 0-16,-4 4 0 0,-6 6-208 0,-1 5-112 0,-1 6 0 15,-3 1-16 1,-3 6-1568-16,-2 2-304 0,-3 1-64 0,-5-2-16 0</inkml:trace>
  <inkml:trace contextRef="#ctx0" brushRef="#br0" timeOffset="119717.35">6481 17560 24879 0,'0'0'2208'0,"-6"-11"-1760"0,1 2-448 0,1 0 0 0,4 9 896 0,0 0 112 16,-5-5 16-16,5 5 0 0,-8-2-656 0,1 3-128 15,-5 1-32-15,1 6 0 0,-2 5-80 0,-3 6-128 16,-6 8 176-16,-6 7-176 0,-6 8 0 0,-4 6 0 16,-3 2 0-16,-1 7 0 0,1 1 144 0,2 5-144 15,1 3 0-15,2 4 144 0,3-2 48 0,3 1 16 16,3 0 0-16,0-3 0 0,3 1 176 0,5-5 16 16,3-1 16-16,3-4 0 0,5-2-64 0,1-1-16 15,3-4 0-15,3-5 0 0,2-6-176 0,4-1-32 16,1 1-128-16,3-6 192 0,1-4-192 0,3-1 0 15,1-2 0-15,4 0 0 0,2-7-416 0,3-1 32 0,1-6 0 16,3-3 0 0,1 0-1840-16,2-9-352 0,15-10-80 0,-2-6-16 0</inkml:trace>
  <inkml:trace contextRef="#ctx0" brushRef="#br0" timeOffset="120011.03">7184 17869 26719 0,'-12'-1'2368'0,"3"1"-1888"0,-4 1-480 0,3 6 0 16,0 2 1200-16,1 7 144 0,-1 3 16 0,0 7 16 15,-3 7-1184-15,0 6-192 0,-1 7-144 0,0 5 144 0,-1 2 0 16,-2 4 0-16,2 4 0 0,-1 2 0 0,2-5 0 15,1 3 0-15,0-2 0 0,2-2 192 0,1 2-48 0,1 0 0 16,2-7 0-16,3-6 0 0,2-4 16 0,3-3 0 16,2-2 0-16,1-4 0 0,3-8-160 0,2 0 0 15,3-3 0-15,0-1 128 0,3-3-320 0,3-7-64 16,0-2 0-16,0-3-16 16,2-3-1280-16,1-7-256 0,0-6-48 0</inkml:trace>
  <inkml:trace contextRef="#ctx0" brushRef="#br0" timeOffset="120224.68">6494 18509 24879 0,'0'0'1088'0,"0"0"256"0,-9-3-1088 0,9 3-256 0,0 0 0 0,0 0 0 16,14-2 2112-16,5-1 384 0,3 2 64 0,6 1 0 15,5 0-1952-15,9 0-400 0,7-3-80 0,6 1 0 16,4-2-128-16,0 0 128 0,1-4-128 0,2 2 128 31,-2-7-480-31,2 3-96 0,3-1 0 0,1-3-16 0,-1 0-1904 16,-4 1-384-16,-5-1-80 0</inkml:trace>
  <inkml:trace contextRef="#ctx0" brushRef="#br0" timeOffset="120588.6">7758 17540 24879 0,'0'0'2208'0,"0"0"-1760"16,0 0-448-16,17 1 0 0,8 3 2400 0,5 5 400 0,6 6 80 0,-1 3 0 16,1 5-2560-16,1 2-512 0,0 10-96 0,-1 0-32 15,1 6 320-15,-1 7 0 0,-3 2 0 0,-1 5 0 16,-4 2 0-16,-2 3-192 0,-3 6 192 0,-4 0-160 16,-5 0 160-16,-3 1-192 0,-4-2 192 15,-4-4-192-15,-6 1 192 0,-4-1 144 0,-6 3-16 0,-2-3-128 16,-2 4 448-16,-5-7-32 0,-3-1 0 0,-4-1 0 15,-4 0-192-15,-3-1-32 0,-1-3-16 0,-1 1 0 16,0 1-176-16,-3-7-256 0,-2-3 64 0,1-6 16 31,3-7-1616-31,3-3-320 0,4-10-64 0,7-4-11376 0</inkml:trace>
  <inkml:trace contextRef="#ctx0" brushRef="#br0" timeOffset="121104.36">9714 18478 22111 0,'-17'-1'976'0,"10"0"208"0,-3-1-944 0,-1 2-240 0,3 0 0 0,8 0 0 16,0 0 1264-16,0 0 208 0,0 0 32 0,0 0 16 16,0 0-1120-16,0 0-208 0,11 12-64 0,6-5 0 15,3 0 208-15,7-1 48 0,-1-2 0 0,10-3 0 0,5 1 144 16,7-4 48-16,6 2 0 0,2-1 0 0,0-2-256 15,2 0-32-15,1-4-16 0,1 3 0 0,1 1-272 0,4-1 0 16,2-3 128-16,-3 2-128 16,-7 3-272-16,-4-2-112 0,-3-2-32 0,-6 2 0 15,-4 3-1568-15,-5 1-320 0,-4 0-64 0</inkml:trace>
  <inkml:trace contextRef="#ctx0" brushRef="#br0" timeOffset="121301.4">10063 19110 36863 0,'0'0'3264'0,"12"2"-2608"0,1-4-528 0,7 4-128 16,12-4 1408-16,8 4 240 0,13 1 48 0,8-2 16 15,6-1-1424-15,5-1-288 0,3-4 0 0,4 0 0 31,3 0-1136-31,1 0-128 0,6-3-16 0,-2 4-16448 0</inkml:trace>
  <inkml:trace contextRef="#ctx0" brushRef="#br0" timeOffset="123424.04">13187 18214 14735 0,'0'0'640'0,"0"0"160"0,0 0-640 0,0 0-160 0,0 0 0 0,-3 11 0 0,3-11 1248 0,-1 12 224 16,1-12 32-16,0 0 16 0,0 0-800 0,0 0-144 16,4 9-48-16,-4-9 0 0,0 0 48 0,10 3 0 15,-10-3 0-15,13 0 0 0,1-1 16 0,-1-3 16 16,1 1 0-16,4-5 0 0,1 0-144 0,4-2-16 16,3-1-16-16,2-5 0 0,2-3-240 0,6-1-32 0,3-4-16 0,4-2 0 15,3-2-144-15,4 0 0 0,-1-5 0 16,-2 0 0-16,-2-1 0 0,-1-2 0 0,1 1 0 0,-1-2 0 15,-1 0 0-15,3-1 0 0,-3 0 0 0,2-1 0 16,2-3 0-16,-1 0 0 0,-3 2 0 0,-2-2 0 16,-5 2 0-16,0 0 0 0,1 0 0 0,-3-1 0 15,-2 1 0-15,-3 2 0 0,-1 0 0 0,0 3 0 16,-2-1 0-16,-2 4 0 0,-1-1 0 0,-3 6 0 16,-2 0-128-16,-4 2 128 0,-2 0 0 0,0 2 0 15,-3 4-176-15,-2 1 48 0,-1 2 0 0,-3 0 0 16,0 4-32-16,-4-1 0 0,-2 3 0 0,-2 2 0 15,-1-1-16-15,-5 3 0 0,0 2 0 0,-3 0 0 16,-1 3 176-16,-2-1 0 0,-1 2 0 0,1 3 0 16,-2 0 0-16,0 1-192 0,-1 2 192 0,0 4-192 0,0 4 192 15,-1 3 0-15,-1 4 0 0,-1 2 0 0,-1 6 0 0,-1 1 128 16,1 3-128-16,0 4 176 0,-1 3 0 0,-2 2 0 16,0 7 0-16,-1-5 0 0,0 3-48 15,-1-1-128-15,6 1 192 0,0 1-64 0,2-2-128 0,2 2 0 16,2-2 0-16,2 1 128 0,2-1-128 0,3-6 0 15,1 0 0-15,5-6 0 0,0-1 240 0,3-6-48 16,1 0 0-16,3-3 0 0,1-3 64 0,1 1 16 16,1-6 0-16,3-2 0 0,2 0-80 0,2 0-32 15,2-5 0-15,3 0 0 0,2-1-160 0,2-1 192 16,1-3-192-16,2-2 192 0,5-2-192 0,-1-2 0 16,-2 0 144-16,2-5-144 0,-1 0 0 0,2-1 144 0,3-3-144 15,2 0 0-15,-1-2 0 0,1-4 0 0,1 0 0 16,1 1 0-16,1-1 0 0,0 2 0 0,0 2-144 0,-1 2 144 15,-1-3 0-15,-4 4-160 0,-3 2 160 0,-4 3 0 16,-3 0 0-16,-2 4-128 0,-1 3 128 0,-1 6 0 16,-1 5 0-16,-3 1-192 0,-3 3 192 0,-2 6-160 15,-3 0 16-15,-1 4 0 0,-2 0 0 0,-3-1 0 16,-3 2 144-16,0-5 0 0,-3 1 0 0,1-3 0 16,0-4 0-16,-1-1 0 0,2-4 0 0,0 0 0 15,4-12 240-15,0 0-32 0,0 0 0 0,0 0 0 16,0 0-80-16,0 0 0 0,12 0-128 0,2-3 192 15,1-7-192-15,3 0 128 0,1-3-128 0,2-2 0 16,-1 2 128-16,2 2-128 0,3-2 0 0,0 5 0 16,0 1 192-16,0 3-48 0,-3 4-16 0,0 5 0 15,0 7 192-15,-2 4 48 0,-1 4 0 0,0 10 0 0,-2 3-240 16,-2 7-128-16,-2 1 160 0,-2 2-160 0,-2 2 176 16,0-3-176-16,-2 1 192 0,1-6-192 0,0-7 144 0,-1-2-144 15,0-4 0-15,0-3 144 0,1-7-144 0,3-2-144 16,0-3 144-16,1-2-208 15,1-6-2160-15,1-5-448 0</inkml:trace>
  <inkml:trace contextRef="#ctx0" brushRef="#br0" timeOffset="123792.87">16405 17173 23951 0,'0'0'2128'0,"0"0"-1696"0,-6-4-432 0,6 4 0 15,0 0 1024-15,0 0 128 0,-7 14 32 0,1 0 0 16,0 6-1056-16,-2 4-128 0,-2 7-176 0,-2 6 48 16,-3 3 128-16,-1 10 176 0,-3 5-48 0,-2 3 0 15,-3 6 128-15,0 1 32 0,0 4 0 0,0 0 0 16,0-3-32-16,2-5-16 0,0 0 0 0,2-5 0 16,0-4-240-16,2-5 128 0,1-1-128 0,3-5 0 0,0-2 0 15,3-2 128-15,1-6-128 0,1-4 0 0,0-2 0 0,5-8-192 16,0-1 48-16,3-6 0 15,1-10-1840-15,0 0-352 0</inkml:trace>
  <inkml:trace contextRef="#ctx0" brushRef="#br0" timeOffset="124156.46">17215 17141 12895 0,'0'0'576'0,"0"0"112"0,0 0-560 0,-9 3-128 0,1 2 0 0,2 4 0 15,1 7 3664-15,-1 3 704 0,-5 3 144 0,2 6 32 16,-2 6-3856-16,-4 4-688 0,-3 4-304 0,-1 5 32 15,-3 4 272-15,-1 4 0 0,1 1 0 0,0 3 0 16,0 4 0-16,3-2 0 0,3 0 0 0,0-4 0 16,2-4 128-16,6-3 64 0,2-8 32 0,4-3 0 15,1-3 96-15,4-6 0 0,4-4 16 0,2-3 0 0,1-7-208 16,3-6-128-16,2-1 128 0,3-5-128 0,2-3 0 16,3-5 0-16,2-5 0 0,2 2-128 15,1-6-368-15,0-2-64 0,-1-3-16 0,-2-1 0 16,0-3-1824-16,-3 2-368 0</inkml:trace>
  <inkml:trace contextRef="#ctx0" brushRef="#br0" timeOffset="124348.77">16690 17689 16575 0,'0'0'736'0,"0"0"160"0,0 0-720 0,10 6-176 16,4 2 0-16,8 1 0 0,6 3 3472 0,3 4 672 15,5-5 128-15,0 2 16 0,3 1-3264 0,0 1-640 0,2-3-144 0,2 0-32 16,0 2-208-16,2-1 0 0,-1-5 0 0,3-2 0 31,-1 0-944-31,-1-4-128 0,-2-4-16 0,-1-7-12352 0</inkml:trace>
  <inkml:trace contextRef="#ctx0" brushRef="#br0" timeOffset="124671.78">18336 16883 30399 0,'0'0'1344'0,"0"0"288"0,0 0-1312 0,-10 9-320 16,1 5 0-16,3 14 0 0,0 9 1024 0,0 7 144 16,-3 10 32-16,-2 7 0 0,1 1-1200 0,-3 7 0 15,-1 2-192-15,-3 4 16 0,2 0 176 0,-5 5 0 16,1 1 0-16,-3-1 0 0,1-5 0 0,0-2 0 16,1-3 0-16,1-7 0 0,1-6 0 0,3-3 128 15,-1-1-128-15,2-6 0 0,2-1 0 0,2-4-240 16,-4-4 48-16,2-2 0 15,5-3-1472-15,-4-3-272 0,2-1-64 0,-1-6-10928 0</inkml:trace>
  <inkml:trace contextRef="#ctx0" brushRef="#br0" timeOffset="125395.88">12744 18849 18431 0,'0'0'1632'0,"0"0"-1312"0,0 0-320 0,19-3 0 15,6-1 1888-15,2 1 304 0,7-1 64 0,5 1 16 16,5-1-1824-16,11-5-448 0,7 0 0 0,4-4 0 16,-1 1 0-16,5 1 0 0,3-3 0 0,5 5 0 15,9 2 0-15,-1 1 0 0,2-6 0 0,2 6 0 16,1-2 0-16,8 6 272 0,9 0-48 0,1 1-16 0,-3 1 112 16,7 0 32-16,5 1 0 0,4 2 0 0,1-3 96 15,7 2 32-15,8 3 0 0,0-1 0 16,-1-1 32-16,4-2 0 0,5 0 0 0,-5 1 0 0,-3-2-48 0,-1-2 0 15,4 0 0-15,-4 1 0 0,-6-1-208 0,0 0-64 16,6-2 0-16,-7 0 0 0,-8-1-192 0,0 1 144 16,1-2-144-16,-7 1 128 0,-9 1-128 0,-5 1 0 15,-3 1 0-15,-3-1 0 0,1 2 0 0,-8 1 0 16,-8 4 0-16,-4 0 0 0,-5-1 0 0,0 8-192 16,2 1 32-16,-4 0 16 15,-5-1-496-15,-5-1-112 0,-9 4-16 0,-8 0-8864 16,-8-3-1776-16</inkml:trace>
  <inkml:trace contextRef="#ctx0" brushRef="#br0" timeOffset="126540.78">13990 19391 25567 0,'0'0'1136'0,"-4"-8"224"0,2-2-1088 0,0 5-272 0,2 5 0 0,0 0 0 15,0-9 240-15,0 9-16 0,0 0 0 0,0 0 0 16,0 0 80-16,0 0 16 0,0 0 0 0,0 0 0 16,0 0-176-16,0 10-16 0,-1 3-128 0,-3 3 192 15,-1 6 0-15,-5 3-16 0,-3 6 0 0,-3 5 0 0,-5 8-48 0,0 6-128 16,-3 3 192-16,-2 3-64 0,1 2-128 0,1 0 0 15,5-6 144-15,0-3-144 0,3 1 224 16,1-2-32-16,2-3 0 0,4-1 0 0,3-2 224 0,4-5 32 16,3-4 16-16,4-1 0 0,1-7-128 0,4-2-16 15,2-5-16-15,2-5 0 0,0-2-176 0,2-3-128 16,3-5 192-16,3-1-192 0,1-2 0 0,1-5 0 16,1-2-192-16,2 2 48 15,0-5-432-15,1-4-96 0,-1-4-16 0,2-3 0 16,1-2-1296-16,-2-1-272 0,-2-3-48 0</inkml:trace>
  <inkml:trace contextRef="#ctx0" brushRef="#br0" timeOffset="126743.32">13638 19837 17503 0,'-18'-3'768'0,"7"1"176"0,-3-7-752 0,2 4-192 0,5 1 0 0,7 4 0 16,-5-5 2544-16,5 5 464 0,0 0 112 0,0 0 16 15,0 0-2496-15,16-3-480 0,3 2-160 0,3 1 0 16,2 0 0-16,3 0 0 0,1 0 0 0,1 0 0 16,3 0 0-16,2 1 0 0,3-1 0 0,1 0 0 15,1-1 0-15,3 0-192 0,1 0 0 0,3-2 16 32,3-1-624-32,-4-3-128 0,1-2-32 0,-9 2-10640 0</inkml:trace>
  <inkml:trace contextRef="#ctx0" brushRef="#br0" timeOffset="127141.69">14898 19209 24879 0,'0'0'2208'0,"0"0"-1760"15,-3-10-448-15,3 4 0 0,0 6 2048 0,8-4 336 16,4 0 64-16,4 0 16 0,1 0-2208 0,4 2-448 16,2-1-96-16,0 2-16 0,2-4 144 0,3 1 32 15,2 3 0-15,0 1 0 16,-1 2-272-16,-1 3-48 0,-3-1-16 0,-4 8 0 0,-4 0 48 0,-5 4 16 0,-6 0 0 0,-5 7 0 31,-6 5-32-31,-5-3 0 0,-8 3 0 0,-7-3 0 0,-8 0 240 0,-3-2 64 0,1 2 0 0,-1 1 0 16,2-5 128-16,3 0 0 0,3-4 160 0,6 1-160 15,1-1 384-15,5-2-32 0,3-1 0 0,3-4 0 16,3 0-224-16,7-10-128 0,-2 9 160 0,2-9-160 16,0 0 0-16,11 9 0 0,3-6 0 0,4-1-160 15,2-3 160-15,3-2 0 0,5 1-144 0,3-5 144 16,3 0 0-16,4 0-176 0,4-3 176 0,0 3-128 16,4-3-1216-1,-4 2-256-15,-3-2-32 0,-3 2-16 0</inkml:trace>
  <inkml:trace contextRef="#ctx0" brushRef="#br0" timeOffset="127354.68">15295 19923 29487 0,'0'0'2624'0,"0"0"-2112"0,0 0-512 0,9-10 0 0,5 0 2240 0,8-1 320 16,5 3 80-16,4-1 16 16,4 3-2656-16,3 3-640 0,4 1-80 0,4 0-16 15,2-1 176-15,4 0 48 0,3-1 0 0,-2 0 0 16,-3-2-2624-16,-5-2-512 0</inkml:trace>
  <inkml:trace contextRef="#ctx0" brushRef="#br0" timeOffset="127643.09">16737 19523 19343 0,'0'0'848'0,"0"0"192"0,0 0-832 0,0 0-208 0,0 0 0 0,-1 11 0 0,2 6 4096 0,1 8 784 16,0 3 160-16,0 7 16 15,1 4-4416-15,-2 4-880 0,-1 1-176 0,0 4-32 0,-1-1 304 0,-2 0 144 16,-2 2-128-16,-1 2 128 16,-3 1-432-16,-1 2 0 0,0-5 0 0,-1 1 0 15,3-2-496-15,0-6-96 0,0-1-32 0</inkml:trace>
  <inkml:trace contextRef="#ctx0" brushRef="#br0" timeOffset="162249.26">18641 15902 21183 0,'-5'-7'1888'0,"0"-3"-1504"0,-1 4-384 0,2-3 0 0,4 9 336 0,0 0 0 16,0 0 0-16,5-5 0 0,-5 5-336 0,12-6-240 15,1-2 48-15,2 4 0 0,5 0 192 0,4 2 0 16,0-2 0-16,6 3 0 0,3-1 0 0,6 2 0 16,2 0 0-16,0 3 0 0,-4 2 0 0,0 1 0 15,1 6 0-15,-2 1 0 0,-1 3 0 0,3 7-144 16,-1 1 144-16,1 3 0 0,0 2 0 0,4 4 0 0,4 0 0 16,0-2 0-16,0-1 0 0,-3-1 0 15,-1-5 0-15,-1-1 0 0,-1-1 0 0,2-4 176 0,-1-2-176 0,2-4 192 16,0 0-48-16,3-6 0 0,2 0 0 0,1-2 0 15,-1-4 48-15,-2-4 16 16,-2-4 0-16,1-1 0 0,0-6-64 0,4-1-16 0,-2-3 0 0,4-6 0 16,1-1-128-16,2-5 0 0,1 2 0 0,-5 0 0 15,-2 2-192-15,-2 3 16 0,-1 1 16 0,-3 1 0 16,-1 1 160-16,-3 6 0 0,-1 2-144 0,1 1 144 16,0 3 0-16,2 1 0 0,-5 2 0 0,2 4 0 15,0 1 0-15,-5 1 0 0,-2 2 0 0,-2 1 0 16,-1 1 0-16,0 2 0 0,-2-4 0 0,1 1 0 15,-1-2 208-15,-1-1-32 0,-1 0-16 0,-1 0 0 16,-2 0 240-16,2 0 48 0,-2-4 16 0,-1-2 0 0,-1 1-80 16,0 1 0-16,-1-5-16 0,-1 4 0 0,-2 1-192 15,0-1-48-15,0-1 0 0,0 1 0 0,-1 2 64 16,1 1 0-16,0-2 0 0,0 1 0 0,3 1 16 0,-1 1 16 16,1-1 0-16,1 2 0 0,1-1-224 0,1 1 0 15,1-1 0-15,1 0 0 0,3-2 128 0,0-1-128 16,2 3 0-16,-1-2 0 0,2 2 144 0,4-1-144 15,2-1 128-15,5-1-128 0,1-3 432 0,2 1 0 16,1 0 0-16,1-4 0 0,-5 0-48 0,0 1 0 16,0 0 0-16,-1 0 0 0,-1 0-256 0,-2 0-128 15,-2 2 0-15,-1-3 128 0,-3 2-352 0,2-2-80 16,-3 2-16-16,-7-3-8992 16,-5-1-1808-16</inkml:trace>
  <inkml:trace contextRef="#ctx0" brushRef="#br0" timeOffset="162897.91">21183 16085 11055 0,'0'0'976'0,"0"0"-784"0,0 0-192 0,0 0 0 0,0 0 2528 0,0 0 464 15,0 0 80-15,0 0 32 0,0 0-2320 0,0 0-464 16,0 0-80-16,0 0-32 0,0 0 176 0,12 4 16 15,0 2 16-15,0 2 0 0,-2 2-112 0,0 0-32 16,0 4 0-16,2 2 0 0,1 5-16 0,1 0 0 16,-2 4 0-16,3-3 0 0,2 5-32 0,0-1-16 15,-1 4 0-15,3-2 0 0,3 2-64 0,1 1-16 16,-2-7 0-16,3 4 0 0,3-2 64 0,2 3 0 16,1-3 0-16,0 5 0 0,-1-2-64 0,2 0 0 0,-1 1 0 15,3-1 0-15,3 4 96 0,2-1 16 16,1-1 0-16,5-1 0 0,3 0-80 0,4 2-16 0,1-1 0 15,0-2 0-15,-1 1-144 0,-1 1 0 0,1-5 144 0,3 5-144 16,2 1 128-16,5-2-128 0,5 1 160 0,0 1-160 16,-1-3 192-16,1 0-48 0,-4-1-16 0,4-1 0 15,-1 1 48-15,7-3 0 0,7 3 0 0,0-5 0 16,-4 1-176-16,4 1 128 0,1-4-128 0,9-2 128 16,6 1-128-16,1-1 128 0,-5 0-128 0,3 0 128 15,3 0-128-15,4-1 192 0,6 0-192 16,-4-1 192-16,-5-1-32 0,1 1 0 0,5 0 0 0,-3 0 0 15,-2-2-160-15,-4 3 160 0,-1-1-160 0,4 0 160 16,5 2-160-16,-5-3 192 0,-6-5-192 0,-1 2 192 16,-3 1-64-16,5-2-128 0,2 1 192 0,-6-1-64 15,-9-5-128-15,0 2 0 0,-1-1 0 0,2 1 128 16,-1-3-128-16,-5 3 0 0,-5-3 0 0,-5 4 0 0,-5 1 0 16,-7 0-176-16,-4-3 48 0,-7 3 0 15,-7-2-1312-15,-6 1-256 0,-4 0-48 16,-5 2-11504-16</inkml:trace>
  <inkml:trace contextRef="#ctx0" brushRef="#br0" timeOffset="163382.87">27660 17098 2751 0,'0'0'256'0,"-13"-1"-256"0,2-7 0 0,-2 3 0 16,-1 1 5984-16,1 4 1152 0,2 0 224 0,1 6 64 15,-1 3-6112-15,1 1-1312 0,-1 6 0 0,-1 3-240 0,0 6 240 16,-4 2-176-16,1 6 176 0,-5 4-160 16,-1 5 160-16,-1 6 0 0,-6 4 0 0,0 5 0 0,-3 6 0 0,2 1 128 15,0 9-128-15,4-1 176 0,0-3 0 0,5-2 0 16,2-1 0-16,4-6 0 0,2-5 304 15,4-3 64-15,1-1 16 0,2-3 0 0,4-2-176 0,0 0-48 16,1-6 0-16,2 0 0 0,6-2-160 0,1-4-48 16,2-3 0-16,4-1 0 0,4-4-128 0,4 0 0 15,4-2 0-15,4-3 128 0,3-2-320 0,-1 0-80 16,-1-3-16-16,-1-2 0 16,0-7-464-16,1-2-80 0,-2-5-32 0,1-4-8160 15,1-1-1616-15</inkml:trace>
  <inkml:trace contextRef="#ctx0" brushRef="#br0" timeOffset="163722.07">28013 17590 24879 0,'0'0'1088'0,"-9"-2"256"0,0 1-1088 0,0 6-256 0,2 2 0 0,-3 5 0 15,3 7 1392-15,0 6 208 0,-1 6 64 0,0 4 0 16,-1 3-1536-16,2 0-288 0,-1-1-64 0,3 0-16 0,0 1 240 0,1 5 0 16,0-1 192-16,2 4-192 15,1-2 256-15,1 4-48 0,2-2-16 0,2 0 0 16,0-2 64-16,1-4 16 0,1-10 0 0,3 0 0 0,0-4-128 0,5 0-16 15,-1-7-128-15,2-1 192 0,3-6-192 0,1-3-288 16,1 1 64-16,2-6 16 16,2-5-304-16,0-4-48 0,3-7-16 0,1-3 0 15,3-4-2432-15,-3 0-480 0,8-13-96 0,-11 4-32 0</inkml:trace>
  <inkml:trace contextRef="#ctx0" brushRef="#br0" timeOffset="163917.84">27662 18099 5519 0,'0'0'240'0,"0"0"64"0,0 0-304 0,-6-3 0 0,6 3 0 0,0 0 0 15,0 0 6208-15,0 0 1200 0,9-9 224 0,7 4 48 16,6 0-6368-16,6-2-1312 0,6 2-192 0,6 4-80 16,4-4 272-16,4-2 144 0,2 1-16 0,5 0 0 15,3-3-128-15,7 2 128 0,5-1-128 0,1 0 128 16,3-1-128-16,-6 4 0 0,-4 1-160 0,-4-2-9552 15,-4-1-1904-15</inkml:trace>
  <inkml:trace contextRef="#ctx0" brushRef="#br0" timeOffset="164190.25">28783 17902 21183 0,'0'0'1888'0,"0"0"-1504"16,4-10-384-16,0 1 0 0,5 0 3536 0,0 4 640 16,6 3 128-16,0-1 32 15,3 2-3920-15,2 1-784 0,3 0-144 0,1 0-48 0,2 0 224 0,-1 0 32 16,1 0 16-16,0 0 0 15,1-1-352-15,-1 1-64 0,-2 0 0 0,0 0-16 16,-1-2-80-16,-2 2-16 0,-2 0 0 0,-1 0-7920 16,-3 0-1584-16</inkml:trace>
  <inkml:trace contextRef="#ctx0" brushRef="#br0" timeOffset="164550.01">29608 17351 11055 0,'0'0'976'0,"0"-8"-784"0,0 8-192 0,0-9 0 0,0 9 3872 0,0 0 736 15,0 0 128-15,0 0 48 0,0 0-3888 0,0 0-768 16,0 0-128-16,5 12 0 0,-1-1 0 0,-1 6 0 16,-3 6 0-16,-2 2 0 0,-3 4 0 0,3 5 0 15,-2 6 0-15,-1 2 0 0,-1 6 0 0,1 3 240 16,-2 6-48-16,1-1 0 0,-2 1 64 0,1 1 0 16,-1 0 0-16,0-3 0 0,2-2-112 0,0-2-16 15,-1-3 0-15,2-2 0 16,1-8-480-16,1-4-96 0,0-6-32 0,2-6 0 15,1-11-512-15,0-11-96 0,0 0-32 0,0 0-10384 0</inkml:trace>
  <inkml:trace contextRef="#ctx0" brushRef="#br0" timeOffset="164926.87">29676 16676 26719 0,'0'0'2368'0,"0"0"-1888"0,1-7-480 0,-1 7 0 15,0 0 1568-15,11 4 224 0,6 9 32 0,3 5 16 16,3 2-1840-1,5 6-352-15,1 5-80 0,8 2-16 0,5 3 320 0,3 2 128 0,-1 5-128 0,1 2 128 0,-1 6 0 0,-3 2 0 16,-1 5 0-16,-1 7 0 0,-4 0 0 0,-3 5-160 16,-4 5 160-16,-8 4 0 0,-3 0 0 15,-6 2 0-15,-6 0 0 0,-5-3 0 0,-6-4 0 0,-4-4 144 16,-5-6-16-16,-7 0 0 0,-6-3 128 0,-4-3 0 16,-5-4 16-16,-3-5 0 0,-2-3-32 0,-8-5-16 15,-3-3 0-15,-1-6 0 0,0-4-224 0,3-7 0 16,1 0 0-16,5-6 0 15,3-4-1728-15,3-6-384 0,4-5-64 0</inkml:trace>
  <inkml:trace contextRef="#ctx0" brushRef="#br0" timeOffset="165283.76">30934 16678 33695 0,'-10'-17'1488'0,"1"8"304"0,-4 4-1424 0,2 1-368 0,2 4 0 0,0 9 0 15,-1 2-320-15,-2 4-128 0,0 7-16 0,-1 1-16 16,-2 6 240-16,-3 4 48 0,0 9 16 0,-2 4 0 0,0 7 176 15,-1 7 0-15,0 1 0 0,0 8 0 0,1 4 0 0,2 1 0 16,3-1 0-16,2-4 128 0,6-4 96 16,0-4 32-16,6 0 0 0,2-4 0 0,3-1 32 0,0-1 16 15,1-5 0-15,2-3 0 0,1-2-304 0,1-6 160 16,1-5-160-16,3-1 128 0,-3-9-128 0,3-1-272 16,-2-1 64-16,3-6 16 15,-1-2-400-15,0-1-80 0,-2-2-16 0,3-6 0 16,1-1-1424-16,1-4-272 0,0-4-64 0,3-6-16 0</inkml:trace>
  <inkml:trace contextRef="#ctx0" brushRef="#br0" timeOffset="165553.13">31474 16933 27647 0,'0'0'2448'0,"0"0"-1952"0,0 0-496 0,0 0 0 16,0 0 2128-16,-9 7 336 0,1 8 64 0,-3 5 16 31,-1 7-2384-31,0 5-480 0,-1 8-80 0,0 3-32 0,-3 10 304 0,1 3 128 0,0 3-128 0,-2 2 128 16,1-2-256-16,0 1 16 0,2-1 16 0,2-6 0 15,2-6 32-15,2-1 0 0,3-8 0 0,1-4 0 16,3-2-224-16,1-4-32 15,1-1-16-15,2-6 0 0,-1-3-352 0,2-3-64 16,-3-4-16-16,-1-11-8000 0,0 0-1600 0</inkml:trace>
  <inkml:trace contextRef="#ctx0" brushRef="#br0" timeOffset="165750.34">30722 17503 29487 0,'5'-7'2624'0,"3"0"-2112"15,2-3-512-15,7 3 0 0,8-4 2016 0,8 5 288 16,6-2 64-16,8 2 16 0,7 0-2128 0,1-3-448 16,4 1-64-16,2-1-32 0,2 3-48 0,4 1-16 15,-3-3 0-15,6 3 0 16,2 0-288-16,-8-3-48 0,-5 2-16 0,-8 2 0 16,-7-1-1296-16,-6 3-272 0,-5 0-48 0</inkml:trace>
  <inkml:trace contextRef="#ctx0" brushRef="#br0" timeOffset="166016.93">31853 17197 32079 0,'0'0'1408'0,"0"0"320"0,6-10-1392 0,1 6-336 0,-7 4 0 0,0 0 0 16,11 6 128-16,-4 8-128 0,0 2 128 0,-2 4-128 15,-2 4 0-15,-3 8 0 0,-1 1 0 0,-4 5 0 0,-1 4 0 0,-1 5 0 16,-2-1 0-16,-1 3 0 0,-3 1 0 0,2 2 0 16,-5 0 128-16,4-5-128 0,-2-1 0 0,3-7 0 15,3-4 0-15,-1-4 0 16,2-4-464-16,0-4-16 0,2-5 0 16,1-7 0-16,3-1-96 0,1-10 0 0,0 0-16 0,0 0 0 15,0 0-992-15,0 0-192 0</inkml:trace>
  <inkml:trace contextRef="#ctx0" brushRef="#br0" timeOffset="166194.84">31561 17569 26719 0,'0'0'1184'0,"0"0"240"0,7-6-1136 0,4-3-288 15,-1 2 0-15,5 1 0 0,4 0 2656 0,6 4 480 0,7-1 80 0,5 2 32 16,4-1-2928-16,3 4-576 0,2-4-112 0,7 2-16 31,7 0-384-31,-3 0-80 0,-2 0-16 0,-4 0 0 16,-7 2-1344-16,-21-2-272 0,1 0-48 0</inkml:trace>
  <inkml:trace contextRef="#ctx0" brushRef="#br0" timeOffset="166484.84">32376 16982 32255 0,'0'0'1424'15,"0"0"304"-15,0 0-1392 0,0 0-336 0,-3 18 0 0,2 10 0 0,-1 10 1104 0,-1 8 160 16,1 3 16-16,0 7 16 0,-2-2-1152 0,0 5-144 15,0 8-192-15,-2 0 32 0,-2 2 160 0,2-30 0 16,1 5 0-16,-3 5-128 0,1 0-128 0,-2 3 0 16,-1 3-16-16,-1-2 0 15,1 1-672-15,-9 41-128 0,3-21-16 0,3-17-16 16,4-14-672-16,3-12-128 0,2-11-16 0</inkml:trace>
  <inkml:trace contextRef="#ctx0" brushRef="#br0" timeOffset="166850.72">32128 16227 34783 0,'0'0'1536'0,"0"0"320"0,9-4-1472 16,3 8-384-16,6 8 0 0,6 5 0 16,5 8-320-16,-8-8-128 0,4 11-16 0,6 5-16 15,3 9 352-15,2 10 128 0,6 7 0 0,0 8-144 0,1 3 144 0,36 76 0 16,-13-7 0-16,-17-11 0 0,-8-4 0 0,-11 5 0 15,-8 11 0-15,-11-1 0 0,-8-9 288 0,-8 8 32 16,-9 0 16-16,-6-3 0 0,-8-10 32 0,-9-5 0 16,-8-1 0-16,-7-1 0 0,-8-8 64 0,21-45 16 15,-16 11 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0:17.08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2743 5676 19807 0,'0'0'880'0,"0"0"176"0,0 0-848 0,-8 0-208 0,8 0 0 0,0 0 0 15,-7 5 320-15,7-5 0 0,-4 10 16 0,1-1 0 16,1 3-192-16,1 4-144 0,-2 2 192 0,1 6-192 15,-4 5 336-15,3 8-32 0,-5 8-16 0,-1 4 0 0,-1 6 80 0,-3 7 16 16,-2 4 0-16,-4 10 0 0,-3 6-208 0,-1 0-48 16,1-3 0-16,-4 0 0 0,-2-4-128 0,2-8 0 15,0-9 0-15,6-9 128 0,-1-8 64 16,2-6 16-16,2-9 0 0,0-6 0 0,2-3 352 16,2-7 64-16,0-4 16 0,3-3 0 15,1-7 128-15,-1-5 16 0,-1-9 16 0,2-6 0 0,0-6-320 16,3-6-64-16,0-6-16 0,4-2 0 0,-1-8-400 0,3-2 0 15,2-2 0-15,1-1 0 0,3-1 0 0,1 2 0 16,1 0 0-16,6-2 0 0,5-5 0 0,5 3 128 16,4 2-128-16,5 2 128 0,3 2-128 0,2 4 0 15,2 0 0-15,4 7 128 0,0 1-128 0,-1 6 0 16,-2 7 0-16,0 2 0 0,-2 6 0 0,-1 5 0 0,-2 8 0 16,1 2 0-16,-2 6 0 0,2 7 0 0,-1 0 0 15,2 9 0-15,-3 2-176 0,-2 3 176 0,-2 7-128 0,-6 0 128 16,-7 5-208-16,-6 0 32 0,-2-1 16 0,-6 1 0 15,-6-1 16-15,-7 2 0 0,-6-2 0 0,-13 1 0 16,-7-3 144-16,-6 0 0 0,-4 0 0 0,-2-3 0 16,-2 0 0-16,-1-3 144 0,1-4-16 0,0-2-128 15,2-7 144-15,-3 1-144 0,-4-6 0 0,3-3 144 16,3-7-144-16,6 0-272 0,5-6 64 0,7 1 16 31,7-5-1504-31,8-3-288 0,4-2-64 0</inkml:trace>
  <inkml:trace contextRef="#ctx0" brushRef="#br0" timeOffset="388.72">4049 4855 16575 0,'-8'-8'1472'0,"-2"-1"-1168"16,3 4-304-16,1 1 0 0,6 4 1440 0,0 0 224 16,-9 0 64-16,0 6 0 0,-1 0-1072 0,-1 7-208 0,-7 4-32 0,0 5-16 15,-5 5-128-15,-4 4-16 16,-2 11-16-16,-3 5 0 0,1 9 64 0,0 4 16 0,2 4 0 0,1 6 0 15,-3 7-48-15,2 2 0 0,3 6 0 16,0 0 0-16,3-2-272 0,4-2 128 0,4-5-128 0,6-3 0 16,4-6 128-16,7-11-128 0,4-6 0 0,4-12 0 15,4-5 128-15,3-9-128 0,3-2 0 0,2-3 0 16,-1-3 0-16,3-4 0 0,0-5 0 0,1-2 0 31,1-7-448-31,2-7-160 0,1-2-32 0,4-7-10976 0</inkml:trace>
  <inkml:trace contextRef="#ctx0" brushRef="#br0" timeOffset="674.33">4896 4937 27071 0,'-10'-12'1200'0,"10"12"240"0,0 0-1152 0,0 0-288 15,0 0 0-15,-7 5 0 0,-1 5 128 0,3 4-128 16,-3 5 192-16,-1 7-192 0,-2 7 192 0,-4 6-192 16,-4 5 192-16,-4 6-192 0,-3 8 320 0,-2 2-32 15,-3 8-16-15,0-1 0 0,1 0-272 0,4 2 0 16,2 0 0-16,7-1 0 0,2-4 0 0,6-4 0 16,3-7 0-16,5-7 0 0,2-3 0 0,5-6 0 15,4-4 0-15,4-4 0 0,-1-1-192 0,4-4 48 0,0-1 16 16,4-3 0-1,-1-7-256-15,2 0-32 0,1-2-16 0,1-6 0 16,-1-5-1696-16,-4-2-352 0</inkml:trace>
  <inkml:trace contextRef="#ctx0" brushRef="#br0" timeOffset="872.63">4101 5695 24879 0,'-19'-5'1088'0,"8"2"256"0,4 0-1088 0,7 3-256 0,0 0 0 0,11 5 0 16,8-1 688-16,7 1 80 0,4-2 0 0,7 2 16 0,5-3-272 0,5-2-64 15,5-3-16-15,5-1 0 0,6-1-64 0,4 0-16 16,5-4 0-16,0 2 0 0,-5-5-352 16,-1 2 0-16,0-4 0 0,0 1-9056 15,-1-1-1760-15</inkml:trace>
  <inkml:trace contextRef="#ctx0" brushRef="#br0" timeOffset="1217.22">5443 4643 29599 0,'0'-16'1312'0,"5"9"272"0,0 2-1264 0,8-2-320 0,5 5 0 0,5 3 0 16,4 2 0-16,7 7 0 0,4 1-128 0,1 4 128 15,2 4 0-15,-1 6 0 0,-1-1 0 0,0 8 160 16,-3 4-160-16,-2 6 0 0,1 5 144 0,-4 8-144 16,-3 4 128-16,-3 3-128 0,-3-1 128 0,-4 5-128 15,-6 4 0-15,-6 2 144 0,-6-1-144 0,-3 1 0 16,-6-4 288-16,-5-4-48 0,-4-2-16 0,-5-5 0 15,-3 3 144-15,-5-3 16 0,-2 0 16 0,-4-1 0 16,-5-5-128-16,-1-4-16 0,-3 0-16 0,4-7 0 16,3-5-240-16,5-2 0 0,3-9 0 0,5-1 0 15,1-5-1408 1,8-8-320-16,1-2-64 0</inkml:trace>
  <inkml:trace contextRef="#ctx0" brushRef="#br0" timeOffset="1584.15">6610 5461 28559 0,'0'0'2544'0,"0"0"-2032"0,0 0-512 0,0 0 0 15,18 0 784-15,7 4 64 0,7 0 16 0,7 1 0 16,7-1-608-16,4-3-128 0,3-2-128 0,5-1 176 15,2-1-16-15,5-1 0 0,2 1 0 0,5 1 0 16,1-1-160-16,-2 1-224 0,-6-6 48 0,-1 4 16 16,-4 3-1760-16,-4 3-336 15,-3 1-80-15,-7 1-16 0</inkml:trace>
  <inkml:trace contextRef="#ctx0" brushRef="#br0" timeOffset="1761.73">7296 5808 22111 0,'-26'4'1968'0,"10"0"-1584"0,2-2-384 0,3 5 0 0,5 2 1600 0,3-3 224 16,3-6 48-16,6 14 16 0,6-1-1040 0,3-3-208 15,4 1-32-15,7-3-16 0,4-2 256 0,4-1 48 16,3-1 16-16,5 0 0 0,3 2-288 0,5-2-64 16,4-1-16-16,9 0 0 0,10-1-544 0,2-4 0 15,2-4 0-15,4 2-10640 16,0-1-2240-16</inkml:trace>
  <inkml:trace contextRef="#ctx0" brushRef="#br0" timeOffset="3353.75">11856 4252 2751 0,'0'0'128'0,"4"-9"16"0,-1-1-144 0,1 3 0 0,0-3 0 0,0 3 0 16,-4 7 1472-16,6-11 272 0,1 1 48 0,-1-2 16 16,-1 4-1008-16,0-2-208 0,0 1-32 0,0-2-16 15,0 1 144-15,0 1 16 0,-1-1 16 0,3 2 0 0,-4 3 240 16,-3 5 32-16,4-10 16 0,-4 10 0 15,0 0-400-15,0 0-80 0,0 0-16 0,0 0 0 0,0 0-224 0,0 0-48 16,0 0-16-16,-4 14 0 0,1 1-32 0,-5 4 0 16,0 2 0-16,-1 5 0 0,-1 11 64 0,-4 6 0 15,-2 2 0-15,-2 7 0 0,-1 5 64 0,0 5 32 16,-2 7 0-16,2-4 0 0,0 0-160 0,2 1-16 16,3-3-16-16,2 0 0 0,3-7 32 0,4-2 16 15,1 0 0-15,4-6 0 0,2-6 112 0,4-5 32 16,2-4 0-16,4-3 0 0,4-2 32 0,1 0 16 15,2-4 0-15,2-2 0 0,0-3-144 0,2-1-48 16,-1-2 0-16,3 0 0 0,1-2-80 0,0-3-128 16,1-3 176-16,1-1-176 0,3-2 0 0,-2-5-144 0,1-5-16 15,-2-1 0 1,0 0-2096-16,-4-5-432 0,4-9-64 0,-5-3-32 0</inkml:trace>
  <inkml:trace contextRef="#ctx0" brushRef="#br0" timeOffset="3571.92">11387 4799 28911 0,'-10'-19'1280'0,"7"7"256"0,3 5-1216 0,6-1-320 0,5 2 0 0,6-2 0 15,9-3-192-15,0 1-112 0,5-1-16 0,5 0 0 0,2 1 320 0,0-3 0 16,0 2 0-16,1-1 0 0,5-2 0 15,0 2 0-15,3 1 0 0,5-1 0 0,7 0 0 0,3 3-240 16,-2-2 48-16,-1 2-7952 16,-1-2-1600-16</inkml:trace>
  <inkml:trace contextRef="#ctx0" brushRef="#br0" timeOffset="4003.68">13201 3668 24879 0,'5'-27'1088'0,"0"13"256"0,1 1-1088 0,4 1-256 0,3 3 0 0,2 4 0 16,6 2 608-16,2 1 64 0,2 2 16 0,3 0 0 15,0 2-560-15,0 3-128 0,0 4 0 0,0-1 0 16,0 2 0-16,-2-1 0 0,-3 2 0 0,-2 3 0 16,-6 1 0-16,-5 1 0 0,-2 0 144 0,-6 3-144 15,-2 2 0-15,-6-2 0 0,-2-2-192 0,-3 0 64 16,-4-2 128-16,-2 2-128 0,0-3 128 0,0 0-128 16,1 0 128-16,1-2 0 0,1 2 0 0,3 0 128 15,2 2-128-15,4-1 128 0,0-1-128 0,3 0 128 0,5 0-128 16,2 2-192-16,3 1 64 0,1 1 0 15,1 1 128-15,2 1-208 0,2 3 80 0,2 1 128 16,1-2 0-16,1-1 0 0,0 0 0 0,-1 0 0 0,-3 2 0 0,-3-1 0 16,-5-1 0-16,-2-2 0 0,0-1 0 0,-4-1 240 15,-6 1-64-15,-2-1-16 0,-3 1 288 0,-6 0 48 16,-5-2 16-16,-2 1 0 0,-2 1-64 0,-2 1 0 16,-3 0 0-16,2 1 0 0,0 1-448 0,1 0-256 15,1 0 16-15</inkml:trace>
  <inkml:trace contextRef="#ctx0" brushRef="#br0" timeOffset="4505.13">9807 5896 25919 0,'0'0'1152'0,"2"-8"224"0,3-1-1104 0,7 4-272 0,6 3 0 0,4-2 0 0,6-1 128 0,7-2-128 16,4 0 192-16,4-1-192 0,4 3 464 0,8 0-16 16,6-3 0-16,10 3 0 0,9 3-64 0,4-2-32 15,3-1 0-15,3 1 0 0,3 0-224 0,7 3-128 16,8-2 160-16,1 0-160 0,0-4 0 0,5 2 128 15,8-2-128-15,0 0 0 0,-3 2 0 0,5-1 128 16,4 1-128-16,-2 1 0 0,-1-2 304 0,0-2-48 16,1 3 0-16,-1-3 0 0,-4 3 32 0,-3 1 0 15,-1 0 0-15,-2-1 0 0,1 2-288 0,-7 0 0 16,-7 1 128-16,-4 2-128 0,-1 0-256 0,-10 0-96 16,-5-2-32-16,-10 4 0 15,-7-1-2272-15,-10 1-464 0</inkml:trace>
  <inkml:trace contextRef="#ctx0" brushRef="#br0" timeOffset="5075.96">10400 6521 21183 0,'-3'-6'1888'0,"3"6"-1504"0,-9-6-384 0,9 6 0 15,0 0 1520-15,0 0 224 0,0 0 48 0,-8 6 16 16,-2 7-1424-16,-2 1-384 0,0 3 0 0,-4 8 0 16,-1 2 208-16,-4 8-64 0,-3 4-16 0,-3 6 0 15,-1 6 32-15,-2 2 0 0,-1 3 0 0,4 0 0 16,-1 1-160-16,1 4 0 0,0 0 0 0,3-3 128 16,2-4-128-16,3-3 0 0,3-4 0 0,4-7 0 15,5-5 0-15,4-2 0 0,3-7 0 0,4 1 0 16,2-4 144-16,5-4-144 0,1-4 160 0,3-1-160 15,3-3 304-15,3-1-48 0,-2-4 0 0,1 3 0 16,2-5-112-16,1-2-16 0,1-3-128 0,1 1 192 16,1-3-368-16,-2 0-80 0,0-2 0 0,0-1-8640 15,-1-1-1728-15</inkml:trace>
  <inkml:trace contextRef="#ctx0" brushRef="#br0" timeOffset="5295.68">9870 7159 33279 0,'-11'-10'1472'0,"11"10"320"0,0 0-1440 0,6-6-352 16,6 2 0-16,4 0 0 0,3-1 0 0,5 3 0 16,3-2 0-16,4 1 0 0,3-2 0 0,4-1 0 0,3 2 0 0,3 1 128 15,3-2-128-15,4-2 0 0,2 2 0 0,6-3 0 31,1 3-368-31,-3 0-80 0,-4-3-32 0,-3 2-9120 16,-2-1-1808-16</inkml:trace>
  <inkml:trace contextRef="#ctx0" brushRef="#br0" timeOffset="5551.32">11195 6933 27647 0,'-5'-10'2448'0,"1"-2"-1952"0,3 6-496 0,1 6 0 0,6-9 1312 0,4 4 160 16,0 3 48-16,3-1 0 0,1-1-1216 0,1 3-304 15,3 0 0-15,2 3 0 0,1 3 0 0,0-2 160 16,2-2-160-16,3 2 128 15,0-1-448-15,1 1-112 0,0 1-16 0,-1-2 0 16,1-1-2048-16,-3-1-432 0</inkml:trace>
  <inkml:trace contextRef="#ctx0" brushRef="#br0" timeOffset="5806.11">11874 6599 33055 0,'0'0'1472'0,"0"0"288"0,0 0-1408 0,-4 11-352 0,1 6 0 0,1 4 0 16,-2 5 0-16,3-1 0 0,-3 4-160 0,0 4 160 16,0 3 0-16,-1 3 0 0,0 3 0 0,0 2 0 15,-3-5 0-15,4-1 0 0,-1-4 0 0,3 1-160 31,-1-3-288-31,3-8-48 0,3-5-16 0,2-3 0 16,1-2-320-16,4-4-64 0,2-2 0 0,2-5-16 0,4-3-1200 0,2-5-256 16</inkml:trace>
  <inkml:trace contextRef="#ctx0" brushRef="#br0" timeOffset="6137.59">12358 6620 23039 0,'-6'-11'1024'0,"6"11"192"0,0 0-960 0,0 0-256 0,0 0 0 0,-4 10 0 15,1-1 1568-15,-2 9 272 0,0 6 48 0,-1 1 16 16,-3 6-1296-16,-1 4-256 0,-3 6-48 0,-1 9-16 16,-1-2 64-16,-3 5 16 0,-1 5 0 0,-2 1 0 15,0 7-224-15,-3-5-144 0,-2-2 192 0,1 1-192 16,-1-3 0-16,5-4 0 0,0-7 0 0,4-4-192 31,0-8-352-31,2 1-64 0,1-6-16 0,5-2 0 16,5-7-1376-16,2-6-288 0,4-7-48 0</inkml:trace>
  <inkml:trace contextRef="#ctx0" brushRef="#br0" timeOffset="6554.51">13049 6247 17503 0,'0'0'1552'0,"-2"-4"-1232"0,2 4-320 0,0 0 0 16,0 0 3440-16,5 18 624 0,4 5 128 0,0 8 32 16,2 2-3456-16,2 6-768 0,0 0 0 0,2 5 0 15,1 3 0-15,2 6 144 0,0 4-16 0,-2 5-128 16,-2 0 192-16,-2 7-64 0,-2 1 0 0,-5 2-128 16,-4 5 128-16,-2 1-128 0,-4 0 0 0,-5 7 0 15,-4 2 0-15,-6-5 0 0,-7 2 0 0,-4-8 0 16,-7-2 0-16,-5 0 0 0,-5-4 0 0,-6-3 0 31,-5 0-704-31,-6-6-64 0,-6 0 0 0,-10-8-13184 0</inkml:trace>
  <inkml:trace contextRef="#ctx0" brushRef="#br0" timeOffset="7005.86">10051 6141 19343 0,'-24'4'1728'0,"-7"6"-1392"0,-4 5-336 0,-5 6 0 16,-1 2 768-16,1 8 96 0,-1 5 16 0,-2 2 0 15,-3 9-16-15,0 1 0 0,-1 8 0 0,-4 9 0 16,-2 6-80-16,-4 8-16 0,-5 4 0 0,7 7 0 16,2 8-256-16,3 4-48 0,3 6-16 0,5 6 0 15,5 2-272-15,9 2-176 0,8-4 192 0,10-4-192 16,10-5 0-16,12-7 0 0,13-9 0 0,11-8 0 0,11-7 0 16,16-5-192-16,10-2 0 0,10-10 0 15,5-2-1440-15,3-7-288 0</inkml:trace>
  <inkml:trace contextRef="#ctx0" brushRef="#br0" timeOffset="8091.5">14562 6141 10127 0,'0'0'448'0,"-5"-6"96"0,-3-2-544 0,1 3 0 0,-1 4 0 0,0 1 0 16,1 1 2864-16,-2 4 464 0,-3 3 80 0,-2 2 32 15,-2 4-2496-15,-2 5-496 0,-1 1-112 0,-4 10-16 16,-3 3 80-16,-4 7 16 0,0 10 0 0,-3 7 0 16,-5 2 80-16,-2 9 16 0,-2 7 0 0,-1 9 0 15,1 5-256-15,3 6-64 0,2 7 0 0,4-4 0 16,2 1-192-16,6-5 0 0,3-1 0 0,8-9 0 15,5-8 144-15,6-9-144 0,4-4 128 0,5-7-128 16,4-5 128-16,7-6-128 0,3 2 128 0,4-5-128 16,4 3-144-16,5-8-112 0,7-7-32 0,4-2-7904 15,5-6-1568-15</inkml:trace>
  <inkml:trace contextRef="#ctx0" brushRef="#br0" timeOffset="8722.84">13708 5726 13935 0,'0'0'608'0,"0"0"144"0,0-11-608 0,0 11-144 0,0-7 0 0,0 7 0 0,2-9 144 15,-2 9 0-15,5-9 0 0,2-1 0 0,0 5 64 0,1-2 16 16,0 1 0-16,2 1 0 0,1 1 32 0,2-2 0 15,0 2 0-15,3 0 0 0,3 3-128 0,5-2 0 16,2 1-128-16,2-2 192 0,4 1 32 0,7 1 0 16,7-1 0-16,6 1 0 0,4-2-96 0,2-1 0 15,-3 1-128-15,2 2 192 0,3 0 96 0,6 1 16 16,4 0 0-16,5-1 0 0,4 1 336 0,2 1 80 16,-2 0 16-16,2 3 0 0,3-2-96 0,5 2 0 15,5-2-16-15,-1 1 0 0,-3 0-304 0,6-4-48 16,1 0-16-16,4-2 0 0,-2-4-112 0,4 1-16 15,0-2-128-15,7 0 192 0,9-1-192 0,-1 2 128 16,-1-3-128-16,2 3 0 0,10-2 0 0,-2 1 0 0,-1-1 0 16,6 2 0-16,8-2 0 0,-6 2-160 0,-4 0 160 15,2 1-192 1,4 5-352-16,-6 0-80 0,-8 1-16 0,1 1-9744 0</inkml:trace>
  <inkml:trace contextRef="#ctx0" brushRef="#br0" timeOffset="27376.47">15376 6373 9215 0,'-7'-9'816'0,"1"0"-656"16,-1 0-160-16,1 1 0 0,1 1 896 0,0-5 128 16,1 5 48-16,0-1 0 0,3 4-1072 0,-3-2-304 0,2-4-16 0,-1 2 0 31,1-4-176-31,-2 2-32 0,1 1-16 0,3-5 0 0,-2 2 304 0,0 2 64 0,1-3 16 0,0 1 0 15,-2 4 288-15,1-1 48 0,-1 2 16 0,1 5 0 16,2 2 736-16,0 0 160 0,0 0 16 0,0 0 16 16,-7-2 96-16,7 2 0 0,0 0 16 0,0 0 0 15,-7 4-400-15,-2 5-96 0,0-1-16 0,-1 6 0 16,0 2-64-16,-3 5-16 0,-4 3 0 0,-3 8 0 16,-3 7-256-16,-2 5-64 0,-3 1-16 0,1 5 0 15,0-1-144-15,2 3-32 0,0 2 0 0,3-1 0 16,0-3-128-16,7 0 0 0,1-1 0 0,5 0 128 15,2-3-128-15,3 1 0 0,4-6 0 0,2 2 0 16,3-2 0-16,2-5 0 0,4 1 0 0,2-2 0 16,2-7 0-16,3 0 0 0,1-3 0 0,1 0 0 15,3-6 0-15,3 2 0 0,3-2 0 0,3-4 0 0,2-1 0 0,-1-6 0 16,-2-1 0-16,-1-3 0 0,-1-4-192 0,-1-1 48 16,-1 0 0-16,0-4-7184 15,-1-1-1440-15</inkml:trace>
  <inkml:trace contextRef="#ctx0" brushRef="#br0" timeOffset="27656.1">14796 6914 28095 0,'-5'-17'1248'0,"4"10"256"0,-1-3-1200 0,2 10-304 0,4-8 0 0,1 3 0 15,4-3 320-15,4 5 0 0,2-1 0 0,5 0 0 16,5-1-96-16,2 1-16 0,7-1 0 0,2-1 0 16,6 2-208-16,5-1 144 0,4-2-144 0,1-2 128 15,2 2-336-15,-2-2-80 0,-3 1-16 0,1-1 0 31,1 4-528-31,0 0-128 0,0-2 0 0,1 0-11024 0</inkml:trace>
  <inkml:trace contextRef="#ctx0" brushRef="#br0" timeOffset="27894.33">16300 6732 31679 0,'0'0'1408'0,"0"0"272"0,10-4-1344 0,5 2-336 16,4 3 0-16,1-2 0 0,0 1 0 0,0 2 0 0,3 0-192 0,2 0 64 16,3 1 128-16,3-2-192 0,-3-2 192 0,2 0-192 31,-1-2-1600-31,2-1-336 0,-1-2-64 0,1 1-16 0</inkml:trace>
  <inkml:trace contextRef="#ctx0" brushRef="#br0" timeOffset="28152.34">17317 6404 28559 0,'0'0'1264'0,"-9"3"272"0,2 2-1232 0,0 9-304 0,-2 4 0 0,0 5 0 16,-1 7-704 0,-2 4-208-16,2 5-48 0,-5 2 0 0,0 7 960 0,-1 2 0 0,2 2 128 0,0 4 0 0,-1 4-128 0,1 2 0 15,-1-6 0-15,2-1 0 16,2-2-736-16,1-3-64 0,-1-7-16 0,4-3-9680 15</inkml:trace>
  <inkml:trace contextRef="#ctx0" brushRef="#br0" timeOffset="28512.93">17613 6144 25455 0,'4'-10'1120'0,"-4"10"240"0,10-7-1088 0,2 7-272 0,2 3 0 0,9 7 0 16,4 3 0-16,3 3 128 0,4 2-128 0,2 5 0 15,1 1 352-15,-1 8-32 0,-3 5-16 0,-3 2 0 16,1 3-176-16,-4 2-128 0,-6 6 192 0,-3 5-192 16,-5 3 128-16,-8 7-128 0,-5-1 0 0,-5 3 0 15,-8 4 0-15,-4-4 0 0,-3-3 0 0,-7-2 0 0,-6-2 0 16,-2-5-144-16,-7-8-16 0,-1-5 0 16,-1-2 16-16,5-7 0 0,5-3 0 0,2-4 0 0,4-7-144 15,5-5-32-15,5-3 0 0,3-6-10944 16</inkml:trace>
  <inkml:trace contextRef="#ctx0" brushRef="#br0" timeOffset="28871.25">19352 5795 28559 0,'-9'-14'2544'0,"0"9"-2032"0,0 0-512 0,-3 7 0 31,1 3-704-31,-2 4-256 0,1 6-32 0,-5 5-16 0,-3 6 1008 0,-3 4 0 0,-4 8 0 0,-2 7 0 16,-3 6 272-16,-2 4-48 0,-3 9-16 0,-1 6 0 15,-3-177-16-15,-2 366 0 0,-4-185 0 0,2 4 0 16,6 1-192-16,5-4 176 0,3-2-176 0,7-2 160 16,6-2-160-16,4-3 0 0,4-6 144 0,4-3-144 15,3-1 128-15,4-6-128 0,3-3 128 0,3-7-128 0,3-4 0 16,4-2 0-16,2-7 0 0,3 1 128 16,4-4-720-16,5-6-144 0,3-7-32 15,2-6-10672-15</inkml:trace>
  <inkml:trace contextRef="#ctx0" brushRef="#br0" timeOffset="29203.5">19982 6059 31327 0,'-9'-8'2784'0,"-1"7"-2224"0,-1 1-560 0,0 7 0 16,1 7 0-16,-2 7 0 0,-5 7 0 0,-2 5-144 15,-3 5 144-15,-2 2-128 0,0 10 128 0,-3 2-128 16,-1-1 128-16,0 2 0 0,0 5 0 0,2 0-128 16,-2 2 128-16,4 0 0 0,2-6 0 0,3 1 0 15,2-1 0-15,5-3 0 0,3-7 0 16,5-5-128-16,3-7 128 0,3-4-208 0,2-7 80 0,2-2 128 15,3-2-320-15,2-3 64 0,0-4 16 0,3-2 0 32,1-5-224-32,2-3-48 0,1-1-16 0,-1-3 0 0,0-2-1792 15,-1 0-368-15</inkml:trace>
  <inkml:trace contextRef="#ctx0" brushRef="#br0" timeOffset="29386.09">19359 6730 23039 0,'-7'-7'2048'0,"7"7"-1648"16,-5-9-400-16,5 9 0 0,0 0 1392 0,11-5 192 15,5-1 32-15,6 1 16 0,2 0-1248 0,7-3-256 16,2 2-128-16,4 1 128 0,1-4 0 0,4 3 0 16,1 0 0-16,3-1 0 0,1 0-128 0,4 0 0 15,5-3-128-15,1 1-8624 16,-1 0-1712-16</inkml:trace>
  <inkml:trace contextRef="#ctx0" brushRef="#br0" timeOffset="29616.58">20906 6408 22111 0,'-2'-9'1968'0,"2"9"-1584"0,0 0-384 0,0 0 0 16,-5 13 2624-16,1 5 448 0,0 3 96 0,-1 6 16 16,-2 0-2656-16,1 3-528 0,-4 5 0 0,2 3-192 15,-3 1 192-15,-1 3 0 0,0-4 0 0,-4 0 0 16,1 4-656-16,0-1-96 0,0-8-16 0,2-1 0 16,2 0-2208-16,0-7-448 0</inkml:trace>
  <inkml:trace contextRef="#ctx0" brushRef="#br0" timeOffset="29826.19">20460 6709 29487 0,'0'0'1296'0,"-8"-7"288"0,2 0-1264 0,6 7-320 15,0 0 0-15,0 0 0 0,11 4 640 0,5 0 80 16,2 1 16-16,4-2 0 0,8-2-432 0,1-1-96 0,2 0-16 0,6 0 0 15,1-1-192-15,2-2 0 0,4 1 0 0,1-2-160 32,5 0-288-32,2 0-64 0,1 0-16 0,0 2 0 15,-4-5-1968-15,-1 5-384 0,-2-1-64 0</inkml:trace>
  <inkml:trace contextRef="#ctx0" brushRef="#br0" timeOffset="30054.94">22163 6193 32255 0,'0'0'2864'0,"0"0"-2288"0,0 0-576 0,-5 17 0 16,1 4 688-16,1 11 16 0,-2 5 16 0,-1 5 0 0,0 6-544 0,-2 2-176 15,0-2 0-15,-5 6 0 0,-5 3 208 0,0 1-64 16,-1 1-16-16,-1 4 0 0,-2 0-416 0,2-2-96 15,1-6 0-15,1-1-16 16,3-7-2352-16,2-4-480 0,-2 4-96 0,8-15 0 0</inkml:trace>
  <inkml:trace contextRef="#ctx0" brushRef="#br0" timeOffset="30507.89">22976 5680 29663 0,'5'-10'1312'0,"-5"10"272"0,16-2-1264 0,3 7-320 0,8 6 0 0,5 5 0 15,6 7 0-15,1 2 0 0,1 7 0 0,3 5-144 0,4 4 352 0,1 8 80 16,2 5 16-16,3 3 0 0,3 8-128 0,-1 3-32 15,-2 4 0-15,-5 5 0 0,-4 2-144 0,-7 5 128 16,-7 3-128-16,-3-1 128 0,-7-4-128 0,-2-2 0 16,-3-6 0-16,-3-1 0 0,-4-12 128 0,-2 0 112 15,-5-6 16-15,-4-2 0 0,-3-9 112 0,-4 1 16 16,-5-7 16-16,-5 0 0 0,-4-1-400 0,-7-4 0 16,-8-1 0-16,-13-12-9984 15,-9-10-1872-15</inkml:trace>
  <inkml:trace contextRef="#ctx0" brushRef="#br0" timeOffset="31355.76">17816 5492 11967 0,'-4'-10'1072'0,"4"10"-864"16,0 0-208-16,-2-8 0 0,0-2 240 0,1 2 0 0,0-5 0 0,1 3 0 16,0 3-112-16,1-1-128 0,2-3 176 15,-1-2-176-15,2 4 128 0,-1-3-128 0,-1 4 0 0,2-4 0 16,1 1 0-16,0 2 0 0,0-1 0 0,2 1 0 16,0-1 272-16,1 2-48 0,-1 0-16 0,1 3 0 15,4 3 672-15,0-2 128 0,2-1 16 0,1 1 16 16,2 1-144-16,2 2-48 0,3 1 0 0,4 0 0 15,4 0-336-15,3 0-64 0,4 1 0 0,4-1-16 16,4 0-16-16,8-1 0 0,11-1 0 0,-3-1 0 16,-1-2-192-16,3 1-32 0,3 0-16 0,5 2 0 15,2-1 144-15,4-2 16 0,6 1 16 0,-5 1 0 16,-1-1 0-16,3-1 0 0,3 2 0 0,5 2 0 16,3 0-128-16,-2-1-32 0,-4 2 0 0,3 2 0 15,1-1 32-15,2 1 0 0,2 0 0 0,-1 1 0 16,-1-1-96-16,0-2-128 0,4 2 176 0,1 0-176 0,2-2 128 15,-2 1-128-15,-2-1 0 0,4 1 0 0,3 0 0 0,1-1 0 16,-3 0 128-16,-1 3-128 0,-1-1 0 0,3 4 0 16,4-4 0-16,-2-1 0 0,-4 2 128 0,2 1-128 15,2 3 0-15,-3-2 0 0,-2-1 128 0,-4 0-128 16,-2 2 0-16,4-2 0 0,5 1 0 0,-6 0 0 16,-5-2 128-16,-3 1-128 0,0-3 0 0,5 0 0 15,1 2 0-15,-1-4 0 0,-5-2 0 0,-2 2 0 16,1-3 0-16,0 1 0 0,4 0 128 0,-3-1-128 15,-6 0 0-15,-5-1 0 0,-4-1 144 0,-1 2-144 16,0 1 0-16,-3 1 144 0,-1-1-144 0,-4-1 0 16,-4 2 0-16,-6-1 0 0,-5-1 0 0,-5 3 0 15,-3 1 0-15,-6 1 0 0,-4 3 0 0,-4 0 0 16,-8 2-192-16,-4-2-12976 0</inkml:trace>
  <inkml:trace contextRef="#ctx0" brushRef="#br0" timeOffset="32087.17">26724 4852 23951 0,'-5'-26'1056'0,"2"14"224"0,2-1-1024 0,0 6-256 0,0-3 0 0,1 10 0 0,0 0 528 0,0 0 48 15,0 0 16-15,0 0 0 0,0 0-192 0,6 15-32 16,-2 1-16-16,-2 2 0 0,-2 3-16 0,-1 7 0 15,-1 1 0-15,-1 5 0 0,-1 4 48 0,-1 5 16 16,0 4 0-16,1 4 0 0,-2 0-208 0,2 3-32 16,-1 0-16-16,2 1 0 15,-2-8-464-15,4-8-80 0,0-7-32 0,2-8-8352 16,2-3-1680-16</inkml:trace>
  <inkml:trace contextRef="#ctx0" brushRef="#br0" timeOffset="32281.68">26535 4498 35999 0,'-14'-30'1600'0,"7"15"320"0,0 1-1536 0,2 3-384 0,5 11 0 0,0 0 0 15,-4-5 0-15,4 5 0 0,0 0-192 0,0 0 64 16,0 0-832-16,0 0-144 0,4 9-48 0,-1 1-8704 15,3-1-1728-15</inkml:trace>
  <inkml:trace contextRef="#ctx0" brushRef="#br0" timeOffset="32639.4">28085 4575 30399 0,'-10'-24'1344'0,"1"15"288"0,-2 0-1312 0,0 7-320 16,-2 2 0-16,-1 2 0 0,-3 5 192 0,0 2-48 15,-3 2 0-15,-2 0 0 0,-5 2-144 0,-1 2 0 16,-1 1 0-16,-1-2 128 0,2 1-128 0,3 1 0 0,1-2 0 16,5 2-176-1,4-5-272-15,6 2-64 0,5 1-16 0,4 2 0 16,4-2-272-16,7 0-48 0,6 2-16 0,4 0 0 0,1 3 432 0,3-1 96 0,2 1 16 0,1 0 0 15,-1 3 320-15,-2 1 288 0,-2 1-48 0,-1 0-16 16,-3-4 320-16,-4 2 64 0,-2-1 16 16,-4 0 0-16,-6-4 32 0,-3 0 16 0,-3-2 0 0,-8 1 0 15,-5 1 80-15,-8-3 16 0,-7-2 0 0,-6-2 0 16,-5 1-336-16,-3-4-64 0,-4 0-16 0,0 1 0 16,2-4-352-16,2 1 0 0,3 1 0 0,5 1 128 15,4-2-2400 1,7-3-480-16</inkml:trace>
  <inkml:trace contextRef="#ctx0" brushRef="#br0" timeOffset="33964.91">2952 10511 28959 0,'-42'3'1280'0,"14"2"272"0,-2 7-1232 0,-1 6-320 0,1 5 0 0,2 0 0 16,0 2-224-16,0 2-96 0,-1 5-32 0,0 4 0 16,-3 3 352-16,-1 7 256 0,-1 1-32 0,1 7-16 0,0 7-208 0,4-2 176 15,3-2-176-15,3 0 160 16,2 0-160-16,4-3 128 0,4-5-128 0,6 0 128 0,3-4-128 15,4-4 0-15,5-4-192 0,6-5 192 0,5-6-272 0,4-1 64 16,5-10 16-16,10-2 0 0,5-2 0 0,5-8 0 16,2-5 0-16,1-9 0 15,2-4-1280-15,-1-6-256 0,4-2-64 0,0-6-8512 16</inkml:trace>
  <inkml:trace contextRef="#ctx0" brushRef="#br0" timeOffset="34273.25">3846 10659 19343 0,'-10'-12'1728'0,"-1"6"-1392"16,-2-2-336-16,-1 3 0 0,3 1 2160 0,-3 2 352 15,0 2 80-15,-3 4 16 0,-1 1-1392 0,-1 6-288 16,-1 0-48-16,0 6-16 0,-1 1-608 0,0 7-112 16,-3 2-16-16,1 2-128 0,0 7 0 0,0-4 0 15,5-2 0-15,3 1 0 0,3 2 0 0,4-4-192 0,1-4 48 0,5-4 16 31,3-7-320-31,4-2-64 0,3-5-16 0,3-4 0 0,4-3 192 0,7-3 32 0,3-4 16 0,7-5 0 16,4-6 288-16,-1-4 0 0,2-5 0 0,0 2 0 16,-1-3 0-16,-2 1 128 0,0-3-128 0,-2 1 0 15,-4 1 160-15,-3-2-16 0,-3 6 0 0,-4 1 0 16,-7 2 64-16,-4 4 16 0,-5 6 0 0,-4-2 0 16,-3 4-16-16,-6 2 0 0,-4 3 0 0,-4 5 0 15,-3 4-512-15,-4 7-96 0,-3 2-32 0,3 1 0 16,1 0-2016-16,1 0-416 0</inkml:trace>
  <inkml:trace contextRef="#ctx0" brushRef="#br0" timeOffset="34625.18">4838 10598 23951 0,'-8'12'2128'0,"-1"6"-1696"16,0 4-432-16,-1 4 0 0,-1 2 1424 0,-3 2 208 0,-3 3 32 0,-2-3 16 16,-2-1-1040-16,-2 4-224 15,2 0-32-15,1-5-16 0,1-5-240 0,1-4-128 16,0-6 160-16,6 0-160 16,2-2-240-16,1-6-144 0,9-5-16 0,-9-2-16 15,4-7-96-15,3-3 0 0,5-7-16 0,5-5 0 0,3-1 128 0,6-3 16 16,3 1 16-16,3-2 0 0,2 0 192 0,3-1 48 0,1 5 0 15,1 0 0-15,-6 3 384 0,1 4 96 0,-1 3 16 0,2 6 0 16,0 1 80-16,2 7 0 0,2 5 16 16,-2 4 0-16,0 0-464 0,-3 6 0 0,0 7 0 0,1 5 0 15,-1 2 0-15,-1 4-192 0,-2 4 192 0,-3 2-208 32,-4 6-304-32,-3 0-64 0,-2 1-16 0,-2-3 0 0,-2-6-368 0,-1 0-64 15,0-8 0-15</inkml:trace>
  <inkml:trace contextRef="#ctx0" brushRef="#br0" timeOffset="34873.37">6371 9837 33343 0,'-18'9'1472'0,"8"5"320"0,-2 8-1440 0,4 11-352 16,0 13 0-16,2 3 0 0,-2 9 0 0,0 3-320 15,-2 6 64-15,0 0 16 0,-5-1 16 0,-2 4 0 16,-1 1 0-16,3-3 0 16,0-3-1280-16,0-8-256 0,1-6-48 0,-2-8-10448 0</inkml:trace>
  <inkml:trace contextRef="#ctx0" brushRef="#br0" timeOffset="35075.18">5987 10423 33167 0,'0'0'2944'0,"0"0"-2352"0,9-7-464 0,10 4-128 15,8 3 800-15,7 0 144 0,8-1 16 0,7 1 16 0,9-3-976 0,3 1 0 16,1-2-224-16,4 0 32 16,3-1-320-16,3 0-80 0,4 0-16 0,1 1-14816 15</inkml:trace>
  <inkml:trace contextRef="#ctx0" brushRef="#br0" timeOffset="35441.57">10330 10684 26719 0,'-12'3'2368'0,"2"2"-1888"0,-6 0-480 0,2 7 0 16,2 7 1920-16,0 4 304 0,2 5 48 0,-1 3 16 15,-2 1-2144-15,-1-1-416 0,-1 5-96 0,-2 0-16 16,1-2-1280-16,0-4-256 0,2 0-48 0,0-9-10960 16</inkml:trace>
  <inkml:trace contextRef="#ctx0" brushRef="#br0" timeOffset="35655.78">10093 10073 36575 0,'-18'-25'1616'0,"6"9"336"0,0-2-1568 0,2-1-384 16,2 3 0-16,3 2 0 0,1 5 240 0,4 9-48 0,0 0 0 16,0 0 0-16,-2-8-64 0,2 8-128 15,0 0 176-15,0 0-176 16,0 0-352-16,0 0-176 0,0 0-48 0,0 0 0 15,0 0-1296-15,0 0-272 0,7 9-48 0</inkml:trace>
  <inkml:trace contextRef="#ctx0" brushRef="#br0" timeOffset="36044.61">11663 9619 24879 0,'11'-14'2208'0,"3"-3"-1760"0,1 1-448 0,3 1 0 15,1 3 976-15,-1 3 112 0,-2-2 32 0,-2 3 0 0,-1-5-400 0,-4 1-80 16,-3 2 0-16,-2-4-16 0,-3 1-288 0,-2 1-48 16,-4-2-16-16,-3 0 0 0,-2 2-112 0,-1 2-32 15,-2-3 0-15,-2 5 0 0,-2-1-128 0,1 3 0 16,-1 1 0-16,1 1 0 0,1 3 0 0,-2 5 0 15,1 1 0-15,-2 4 0 0,-3 5 0 0,0 5 0 16,-2 9 0-16,-1 0 0 0,-3 3 128 0,-1 5-128 16,-1 5 192-16,1 4-64 0,1 8-128 0,-2 0 0 15,2 2 0-15,2 2 0 0,1 5 0 0,5 2 0 16,-2 3 0-16,6-3 0 0,1-2 0 0,4-2 0 16,1-5 0-16,3-2 0 0,2-5 0 0,3 3 0 15,-1-2 0-15,2-2 0 0,2 0 0 0,0-5 0 16,3-2 0-16,-2-2 0 0,2-3 448 0,1-3 144 15,2-1 48-15,1-6-10768 16,0-5-2160-16</inkml:trace>
  <inkml:trace contextRef="#ctx0" brushRef="#br0" timeOffset="36276.15">10689 10308 35935 0,'-1'-7'3200'0,"4"-4"-2560"16,8 0-512-16,10 2-128 0,14-3 1408 0,12 5 272 15,10-5 48-15,10 2 16 0,7-4-1216 0,6 3-240 16,4 3-48-16,7-1-16 0,6 4-224 0,2 0 176 16,3-3-176-16,1 2 160 15,0 2-1392-15,5-2-288 0,4 2-48 0,-6 0-16096 16</inkml:trace>
  <inkml:trace contextRef="#ctx0" brushRef="#br0" timeOffset="37442.5">16873 8991 26719 0,'-8'-28'2368'0,"4"11"-1888"0,-1 0-480 0,3 1 0 15,2 2 624-15,1 3 16 0,2-3 16 0,0 1 0 16,0 4-224-16,0-1-48 0,2 3-16 0,0-1 0 16,0 2 208-16,0-2 64 0,-5 8 0 0,0 0 0 15,8-5-128-15,-8 5-32 0,0 0 0 0,0 0 0 16,0 0-240-16,0 0-48 0,0 0-16 0,6 16 0 15,-5 6-176-15,-3 7 0 0,-9 8 144 0,-5 6-144 16,-8 6 144-16,-7 5-144 0,-7 7 192 0,-3 4-192 16,-1 6 240-16,-1 7-64 0,0 1-16 0,1 7 0 15,0-1-160-15,5-2 128 0,2-3-128 0,3-4 128 0,3-5 64 0,5-2 0 16,2-8 0-16,4-2 0 0,4-7 64 0,5-5 32 16,5-4 0-16,4-2 0 0,6-10-16 0,2 0 0 15,4 1 0-15,2-8 0 0,2-1-272 0,5-4 0 16,0-5-128-16,5 2 128 0,2 1-256 0,3-6 64 15,3-6 0-15,1-1 0 16,2-4-288-16,4-2-48 0,1-4-16 0,1-1 0 16,1-10-1584-16,-2-1-320 0,-4-3-64 0</inkml:trace>
  <inkml:trace contextRef="#ctx0" brushRef="#br0" timeOffset="37669.18">16006 9721 29487 0,'-5'-18'2624'0,"2"1"-2112"0,5 5-512 0,7-1 0 16,6 0 1920-16,9 5 256 0,6 0 64 0,10 2 16 15,9 1-1744-15,9-2-368 16,4 0-144-16,5-1 128 0,4 0 48 0,10 4 0 0,4 2 0 0,8-5 0 31,4 0-1168-31,0-2-224 0,-3 1-64 0,1 4-14528 0</inkml:trace>
  <inkml:trace contextRef="#ctx0" brushRef="#br0" timeOffset="39895.61">18185 9321 2751 0,'0'0'256'0,"0"0"-256"16,0 0 0-16,0 0 0 0,-5 8 1456 0,5-8 240 15,-5 9 48-15,5-9 16 0,0 0-1456 0,-6 5-304 16,6-5 0-16,0 0 0 0,0 0-272 0,0 0 32 16,-8 4 16-16,8-4 0 0,0 0 224 0,-11 0 208 15,11 0-32-15,-9 0-16 0,9 0 768 0,0 0 160 16,-8-3 16-16,8 3 16 0,0 0-320 0,0 0-64 16,0 0-16-16,0 0 0 0,0 0-96 0,-9-2-32 15,9 2 0-15,0 0 0 0,0 0 112 0,0 0 0 0,0 0 16 16,0 0 0-16,11-2-208 0,3 2-32 0,4 2-16 0,4-1 0 15,4-2 112-15,9 1 0 16,4-2 16-16,7 2 0 0,1 0-208 0,4-1-32 0,2 1-16 16,2-2 0-16,2-2-32 0,3-1-16 0,4 2 0 0,4 1 0 15,2 0-288-15,0 1 160 0,-4 0-160 0,-1 1 128 16,-2 0-128-16,1 1 0 0,-1 0 0 0,2 3 128 16,-1 4-128-16,-6-3 0 0,-3-1 0 0,-7 0 0 15,-5 1-192-15,-1-2-128 0,-6 0-32 0,-3 1-7264 16,-4 1-1472-16</inkml:trace>
  <inkml:trace contextRef="#ctx0" brushRef="#br0" timeOffset="40195.3">18341 9724 25791 0,'-18'-15'1152'0,"8"5"224"0,0 2-1104 0,10 8-272 15,0 0 0-15,0 0 0 0,9-5 1856 0,6 3 304 16,5 0 64-16,8 1 16 0,7-1-1840 0,3-1-400 16,4-3 0-16,5 2 0 0,5 0 0 0,5 2 128 15,4-2-128-15,5-3 176 0,7 1-384 0,-3 0-80 16,-4-1-16-16,0 1 0 15,-1-3-288-15,1 3-64 0,1 2-16 0,-2-2 0 16,2 0-368-16,-4 3-80 0,-4-1-16 0,-4 1 0 16,-5-1-336-16,-5 3-80 0,11 1-16 0,-14 1 0 0</inkml:trace>
  <inkml:trace contextRef="#ctx0" brushRef="#br0" timeOffset="40555.11">19563 8711 23951 0,'-7'-21'2128'0,"3"8"-1696"0,2-1-432 0,-2 5 0 0,3 0 1344 0,1 9 176 15,0 0 32-15,0 0 16 0,0 0-1360 0,5 14-208 16,-4 1-160-16,-1 7 32 0,-4 2 128 0,-1 5 0 16,-4 4 0-16,-3 7 128 0,-6 11 0 0,-4 5 0 15,-3 3 0-15,-6 6 0 0,-7 3 112 0,-1 1 16 16,-2 4 16-16,-1 3 0 0,-1 4 176 0,1-1 16 16,1-4 16-16,2-2 0 0,2-7 48 0,1-7 16 15,2-4 0-15,1 0 0 0,1 1-240 0,4-4-48 16,2-4-16-16,2-5 0 0,3-6-240 0,6-1 0 15,2-5-144-15,6-1 144 16,1-10-1600-16,5-2-208 0,4-4-48 0,3-8-11840 0</inkml:trace>
  <inkml:trace contextRef="#ctx0" brushRef="#br0" timeOffset="41011.67">20850 8917 28911 0,'-5'-18'1280'16,"5"18"256"-16,-2-6-1216 0,2 6-320 0,0 0 0 0,0 0 0 0,0 0 176 0,0 0-32 16,0 0 0-16,0 0 0 0,7 12 48 0,0 1 0 15,-2 7 0-15,-1 4 0 0,-1-1-192 0,1 7 128 16,-4 3-128-16,0 4 128 0,-2 2 0 0,0 1-128 15,-1 4 192-15,-1-2-64 0,-1-2 128 0,1-2 0 0,1-1 16 0,2-3 0 16,2 0-16-16,4-3 0 0,2-7 0 0,4 0 0 16,1-5-48-16,2-1-16 0,1-7 0 0,4 1 0 15,4-5 0-15,3 0-16 0,5-5 0 0,2-5 0 32,1-8-480-32,3-1-80 0,3-5-32 0,0-1 0 15,1 3-1616-15,0-7-320 0,1-2-64 0,1 1-5744 0,0-2-1152 16</inkml:trace>
  <inkml:trace contextRef="#ctx0" brushRef="#br0" timeOffset="41312.03">21663 8875 17503 0,'-3'-6'1552'0,"3"6"-1232"16,0 0-320-16,0 0 0 0,0 0 3520 0,0 18 656 15,-3 6 128-15,2 8 32 0,-3 7-3488 0,-1 3-688 16,-2 5-160-16,-4 9 0 0,-1 9 208 0,-2 2 48 16,-3 7 0-16,-1 0 0 0,-1-3-112 0,-2 1-16 15,-2 3 0-15,0-2 0 0,0-2-128 0,2-3 0 16,0-5 0-16,5-2 0 0,0-9-256 0,5-4-48 15,-2-3 0-15,3-6 0 16,0-1-320-16,2-3-64 0,3-5-16 0,1-7-13376 0</inkml:trace>
  <inkml:trace contextRef="#ctx0" brushRef="#br0" timeOffset="42629.6">22920 10021 28559 0,'0'-14'1264'0,"0"7"272"0,-2-3-1232 0,2 10-304 16,0 0 0-16,12 0 0 0,1 5 288 0,3 1 0 0,4 1 0 0,2 3 0 16,2-2-288-16,2 3 0 0,0-2 0 0,1 4 0 15,-2 1 192-15,0 3-32 0,-4 4 0 0,-2 2 0 16,-2 2-32-16,-5 3-128 0,-1 4 192 0,-5 3-64 15,-2 2 32-15,-4 3 0 0,-4 2 0 0,-5-3 0 16,0-2-32-16,-6 1 0 0,-5 1 0 0,-3-3 0 16,-5-4 192-16,-3 0 16 0,-2-6 16 0,-2 1 0 15,0-4-16-15,2 0 0 0,1-3 0 0,2-1 0 16,2-4-336-16,4-3 0 0,2-1 0 0,4-8 0 16,3-6-1744-1,5-8-272-15,6-6-48 0,5-6-16 0</inkml:trace>
  <inkml:trace contextRef="#ctx0" brushRef="#br0" timeOffset="42997.08">24919 8864 33119 0,'-7'-12'1472'0,"7"12"288"0,-8-3-1408 0,0 9-352 0,2 5 0 0,0 12 0 16,-2 5 0-16,3 9-160 0,-2 8 16 0,1 3 0 15,2 1 272-15,-2 10 64 0,-2 1 16 0,5 7 0 16,-1 4 16-16,0 4 0 0,1 1 0 0,1 1 0 16,-1-1-224-16,1-5 144 0,-1-5-144 0,2-2 128 15,1-10-256-15,2-3-64 0,1-7-16 0,1-3 0 32,-4-7-464-32,4-4-96 0,1-3 0 0,1-8-16 15,0-7-1376-15,5-1-272 0,0-6-48 0</inkml:trace>
  <inkml:trace contextRef="#ctx0" brushRef="#br0" timeOffset="43262.62">26233 10109 30399 0,'0'0'2704'0,"-8"14"-2160"16,-6 7-544-16,-2 9 0 0,4 11 2016 0,-6 7 288 15,0 3 64-15,0 1 16 0,-5 2-1968 0,2-1-416 16,-3 0 0-16,1-2 0 0,-1-2-256 0,-2-4 48 0,-1 1 16 16,-1-1 0-1,-1-2-1472-15,-3-4-304 0,-2-1-48 0,0-7-12848 0</inkml:trace>
  <inkml:trace contextRef="#ctx0" brushRef="#br0" timeOffset="43609.5">27248 9451 16575 0,'0'0'1472'0,"1"-8"-1168"15,-1-6-304-15,3 6 0 0,-3 8 4048 0,11-2 752 16,6 4 160-16,3-2 32 0,3 0-4032 0,4 0-816 16,2 2-144-16,5 1 0 0,2-1 0 0,3-1 240 15,3 3-48-15,5-1-16 0,-1-3-176 0,5 0-176 16,3 0 48-16,1 1 0 16,-2 3-592-16,-3-3-112 0,-7-1-32 0</inkml:trace>
  <inkml:trace contextRef="#ctx0" brushRef="#br0" timeOffset="43967.89">29472 8400 36863 0,'0'-12'3264'0,"0"12"-2608"0,0 0-528 0,-6 20-128 0,0 7 256 0,0 14 0 15,1 4 16-15,2 7 0 0,-1 5-272 0,0 8 0 16,-2 2-176-16,-1 9 176 0,1 12 0 0,-3 4 320 15,-2 2-32-15,-1 5-16 0,-4-1-16 0,0 5 0 16,0 3 0-16,-1-1 0 0,1-1-112 0,1 3-16 16,-1 1-128-16,1 0 192 0,0-5-400 0,0 0-96 15,-1-2-16-15,4-2 0 16,-1 4-2240-16,1-1-448 0</inkml:trace>
  <inkml:trace contextRef="#ctx0" brushRef="#br0" timeOffset="46270.44">850 12791 11055 0,'-6'-11'480'0,"3"3"112"0,0-2-464 0,3 3-128 0,0 7 0 0,7-11 0 0,3 4 3072 0,4 2 608 16,3-3 112-16,3 2 32 0,3 1-2960 0,1-4-592 16,3 1-112-16,1-1-32 0,-1 3 16 0,1-3 0 15,2 1 0-15,1 3 0 0,-1-4-16 0,3 4-128 16,3-2 192-16,3 2-64 0,4 1-128 0,6 0 0 15,4-2 144-15,3 2-144 0,1 0 128 0,0-1-128 16,1-5 128-16,3 5-128 0,5-2 128 0,2 1-128 16,7-2 160-16,3-3-160 0,2-2 128 0,-1 2-128 15,0-2 0-15,5 2 144 0,3-2-144 0,1 0 0 16,-2-1 0-16,1 3 0 0,-1 1 0 0,5-2 0 16,4 3 0-16,1 0 128 0,0 3-128 0,2-3 128 15,1 1-128-15,6 2 128 0,6-3 0 0,2 2 0 16,-4-5 0-16,7 1 0 0,7 0-128 0,-1-3 128 0,-2 2-128 15,6 0 128-15,5-2-128 0,-3 2 0 0,-1-2 0 16,4 2 128-16,6 1-128 0,-2 1 0 0,-8-3 0 0,7 1 0 16,4 5 0-16,-3-3 0 0,-4 0 0 15,4-1 0-15,6 6 0 0,-4-2 0 0,-2-2 0 0,5 4 0 16,6-2 0-16,-3 3 0 0,-3-2 0 0,4 0 0 16,7 3 0-16,0 1 0 0,1-1 0 0,-2 2 0 15,1-3 176-15,4 0-48 0,1 3-128 0,-1 0 192 16,-2-4-192-16,1 3 144 0,5 0-144 0,-2 1 128 15,0 1 0-15,3-2-128 0,-3-3 192 0,7 4-64 16,-2 3 48-16,-3 2 0 0,-6-2 0 0,5 0 0 16,3 1-48-16,0 0 0 0,-4 4 0 0,2-3 0 15,-1-2 48-15,3 1 0 0,4 2 0 0,-2 1 0 16,-4-1 32-16,6-2 16 0,3-3 0 0,4 2 0 0,1 5-32 16,-2-5 0-16,-4-1 0 0,8-1 0 0,3-1-64 15,4 1 0-15,2 0-128 0,-6 0 192 0,-5-2 64 0,2-2 16 16,6 0 0-16,3 1 0 0,1 2-112 0,-8 0-32 15,-2 1 0-15,-1-1 0 0,4-2 48 0,1 3 0 16,3 0 0-16,-4 0 0 0,-5 1-16 0,2-1 0 16,3-2 0-16,2 1 0 0,1 2 0 0,-2-1 0 15,-3 0 0-15,2 0 0 0,3-4-160 0,2 0 0 16,0 0 0-16,2 3 0 0,-5 1 0 0,2-1 0 16,2-8 0-16,-1 4 0 0,0 1 0 0,2 2 0 15,-4 0 0-15,-1-2 0 0,-6-1 0 0,1 2 0 16,3-3 0-16,-1 1 0 0,-3 4 0 0,1-4 0 15,-6 0 0-15,4-1 0 0,3 1 0 0,-1 2 0 0,-2 0 0 0,4-3 0 16,-3 0 0-16,4 2 0 0,1-1 0 0,2 0 0 16,0 0-128-16,-9 2 128 0,-6-2-160 0,4 0 160 15,0 2 0-15,-2 1 0 0,-3-1-128 0,-4-2 128 16,-2-1 0-16,3 3 0 0,-1 2 0 0,-7 0 0 16,-8 1 0-16,4 0 0 0,4 0 0 0,-3 0 0 15,-2 0 0-15,1-1 0 0,0-1 0 0,2 2 0 16,1 0 0-16,-3-1 0 0,-4 0 0 0,7 1 0 15,0 1 0-15,-1 2 0 0,-6-2 0 0,1 0 0 16,2 2 0-16,-5-1 128 0,-10 1-128 0,1 0 160 16,5 0-160-16,-4 0 0 0,-8-2 144 0,2 1-144 15,1 1 0-15,-4-2 0 0,-4-1 0 0,2 0 128 16,1 0-128-16,-2 0 0 0,-5 0 0 0,4 0 0 16,1 0 0-16,-3 1 0 0,-4 2 0 0,4-2 0 0,0-1 0 0,-2 2 0 15,-2-1 0-15,0 1 0 0,-4-2 0 0,0 0 0 16,2 0 0-16,-3 0 0 0,-4-1 0 15,0-1-128-15,0-4 128 0,-3 1-128 0,-3 0 128 0,-3-4-160 16,-1 2 160-16,0-5-160 0,1 1 160 0,-2-2 0 16,-7 2 0-16,1 1 0 0,1-3 0 0,-1 0 0 15,1-2 0-15,1 2 0 0,-3-2 160 0,0 0-32 16,2-1-128-16,0-1 192 0,4 0-192 0,-45 8 144 16,10-5-144-16,5 0 128 15,5 0-128-15,5 2 160 0,3-2-160 0,7 0 160 0,9 1 16 0,-5 3 0 16,-8-3 0-16,161-20-176 0</inkml:trace>
  <inkml:trace contextRef="#ctx0" brushRef="#br1" timeOffset="58242.6">3646 14155 14735 0,'-13'-19'1312'0,"-1"-1"-1056"15,-1 0-256-15,2 0 0 0,3-2 2832 0,1 0 512 16,-1 2 112-16,1 1 0 0,-1 0-2624 0,-1 1-512 0,-1 1-128 0,-1 1 0 16,-3-2-48-16,0 5 0 0,1 0 0 0,-3 1 0 15,-3 2-144-15,-1-3 0 0,-1 4 0 0,0 1 0 16,-3 3 0-16,0-1 0 0,1 0-192 0,-1 3 192 16,1-1-192-16,-2 3 192 0,-3 1-160 0,2 2 160 15,2 2-128-15,2 3 128 0,1 2 0 0,3 1-144 16,5 2 144-16,1 6 0 0,2 3 0 0,3 5 0 15,0 1-144-15,3 6 144 0,2 5-160 0,4 2 160 16,4 0-128-16,2 0 128 0,3-2 0 0,5-5-144 16,2-5 0-16,3-2 0 0,3-5 0 0,4-3 0 15,1-3 0-15,-2-6 0 0,0-2 0 0,2-5 0 16,-1-5 144-16,0-5 0 0,2 1 0 0,1-8 0 16,-1-2 0-16,0-2 144 0,0-1-16 0,-1-6-128 15,0 0 192-15,-2-5-192 0,-1 3 192 0,2 0-192 0,-3 5 160 16,-3 3-160-16,-2 3 128 0,-4 3-128 0,-2 9 128 0,-1 3-128 15,-11 2 128-15,10 6-128 0,-3 6 224 0,-1 8-32 16,-5 7-16-16,-2 7 0 0,-1 7-32 16,-5 4 0-16,-2 4 0 0,-3 4 0 0,0 5-144 0,-4 3 0 15,1 4 144-15,-5 5-144 0,-1 3 0 0,-2-2 0 16,-1-8 0-16,-2 1 128 0,-4 0 0 0,0-5 16 16,-1-4 0-16,1-2 0 0,-2-6 336 0,-2-2 64 15,-3 3 16-15,-1-8 0 0,-3-5-48 0,0-3-16 16,-1-4 0-16,3-3 0 0,2-7-240 0,3-3-64 15,5-6 0-15,1-2 0 0,1-4-192 0,5-4 176 16,2-3-176-16,1-5 160 0,1-7-160 0,5-1 0 16,5 0 144-16,3-4-144 15,3-5-256-15,6-2-128 0,6-5-32 0,2 2 0 16,4 3-128-16,3 0-32 0,3 4 0 0,2 0 0 16,1 2 112-16,3 2 16 0,3 1 0 0,8 2-8336 0,5 2-1664 0</inkml:trace>
  <inkml:trace contextRef="#ctx0" brushRef="#br1" timeOffset="58657.39">5146 13043 24879 0,'-17'-13'2208'0,"4"8"-1760"16,-2 2-448-16,1 4 0 0,-1 4 896 0,-2 8 112 15,-1 3 16-15,-3 6 0 0,-5 6-1024 0,-4 7 0 16,-3 7-144-16,-5 9 0 0,-2 4 144 0,-2 2 0 16,0 5 0-16,-5 0 0 0,-1 3 0 0,5-1 0 0,1-2 0 0,8-2 0 15,-1 0 0-15,7-6 0 0,4-3 160 16,5-4-160-16,4-4 144 0,5-1-144 0,2-2 128 0,4-5-128 16,4-2 128-16,4-5-128 0,2-1 128 0,5-4-128 15,1-3-160-15,5-2-112 0,2-4-32 0,4-1 0 31,2-6-1712-31,4-4-352 0</inkml:trace>
  <inkml:trace contextRef="#ctx0" brushRef="#br1" timeOffset="58974.53">5847 12977 31327 0,'-9'-4'2784'0,"0"2"-2224"15,9 2-560-15,-7 7 0 0,0 6 256 0,-2 7-48 16,-1 8-16-16,-4 9 0 0,0 3-192 0,-7 9-208 16,-2 5 32-16,-4 7 16 0,-2 5 160 0,2 5 0 15,2 3-144-15,1 3 144 0,0-1 0 0,1 1 0 16,1 4 0-16,4-7 0 0,4-8 0 0,4-3-176 15,4-3 176-15,3-8-128 0,4-6 128 0,3-8 0 16,3-5 0-16,2-2 0 0,1-5 0 0,4-2 192 16,1-3-64-16,5-5 0 0,-2-4-128 0,5-5-208 0,2 0 48 15,5-7 16 1,3-8-1792-16,1-1-368 0,-2-6-64 0</inkml:trace>
  <inkml:trace contextRef="#ctx0" brushRef="#br1" timeOffset="59169.58">5409 13963 4607 0,'-14'-7'400'0,"6"3"-400"0,0-5 0 0,5 1 0 16,3 2 6992-16,6-2 1328 0,5 3 256 0,7-1 48 15,4-3-7184-15,6 1-1440 0,5-2-272 0,9 3-64 16,5-5 336-16,11 5 0 0,5-5 0 0,-2 2 0 15,0 0-1184-15,-2-3-160 0,1 4-48 0,-1-4-12528 16</inkml:trace>
  <inkml:trace contextRef="#ctx0" brushRef="#br1" timeOffset="59545">6380 12766 29135 0,'0'0'1280'0,"12"3"288"0,2 3-1248 0,8 10-320 0,7 6 0 0,4 7 0 16,3 3 128-16,2 4-128 0,3 3 144 0,3 3-144 16,5 5 144-16,-1 0-144 0,0 1 128 0,-5 3-128 15,-3 3 0-15,-6 2 0 0,-2 1 0 0,-4 5 0 16,-3 2 128-16,-3 0-128 0,-8 1 0 0,-4-3 128 16,-6 5 144-16,-5-8 32 0,-5 1 0 0,-6 1 0 15,-7-1 96-15,-7 1 32 0,-4-1 0 0,-8-1 0 16,-9 0 16-16,-7-2 0 0,-3-1 0 0,0-3 0 15,1-2-448-15,3-5 0 0,2 0 128 0,5-4-10224 16,5 0-2032-16</inkml:trace>
  <inkml:trace contextRef="#ctx0" brushRef="#br1" timeOffset="60744.18">8552 14207 29951 0,'-5'-7'1328'0,"5"7"272"0,0 0-1280 0,-1-7-320 0,2 0 0 0,4 3 0 16,4 0 368-16,5-1 16 0,4 0 0 0,6 0 0 15,6-4-160-15,7 3-32 0,7-2 0 0,6-1 0 16,8-4-192-16,1 2 176 0,2-4-176 0,2-1 160 0,0 5-160 0,2 3 0 16,0 1 0-16,0 2 128 0,2 2-128 15,-2 2 0-15,-4 1 0 0,-4 0 0 0,-4 1-144 0,-3 2-64 16,-3-1-16-16,-5 3 0 16,-5 0-1536-16,-4-1-304 0,-3 0-64 0,-5-1-9776 15</inkml:trace>
  <inkml:trace contextRef="#ctx0" brushRef="#br1" timeOffset="60949.54">8833 14511 33167 0,'0'0'1472'0,"0"0"304"0,0 0-1424 0,0 0-352 15,15-9 0-15,11 0 0 0,11 4 1328 0,5-4 192 0,3 1 32 0,9-3 16 16,4 1-912-16,7-4-176 0,5 1-32 0,7 2-16 15,6-3-304-15,1-1-128 0,-1 1 0 0,0 1 128 16,4 0-352-16,3-2-80 0,2 2-16 0,-2 3 0 31,-5 0-2304-31,-4 6-448 0</inkml:trace>
  <inkml:trace contextRef="#ctx0" brushRef="#br1" timeOffset="64797.27">12420 14138 23951 0,'-2'-7'2128'0,"-1"5"-1696"15,3 2-432-15,0 0 0 0,8-8 688 0,2 0 48 16,4-2 16-16,4-1 0 16,6-5-944-16,4-3-176 0,1-3-32 0,5-8-16 0,3-3 224 0,-1-2 32 15,1-3 16-15,1-4 0 0,0-4 144 0,0 1-160 16,-1-2 160-16,1-2-160 0,-1-2 160 0,4 0 0 15,-1-4 0-15,1 5 0 0,-3-4 0 0,-2 2 0 16,-3 1 0-16,-4-1 0 0,-4 0 0 0,1 0 176 16,-2-3-48-16,-1 4 0 0,0 3 144 0,-3 4 32 0,-3 4 0 15,-1 3 0-15,1 6 32 0,-6 3 16 0,-2 3 0 16,-3 6 0-16,-1 4-208 0,-1 2-144 0,-4 3 192 0,-2 0-192 16,-2 4 0-16,-3 2 0 0,7 4 0 0,-12-4 0 15,-2 4-208-15,-3 4 0 0,-1 1 0 0,-2 6 0 16,-3 1 32-16,-1 8 16 0,0 8 0 0,-4 8 0 15,-5 3 160-15,-1 11 0 0,-3 4 0 0,0 5-128 16,-1 2 128-16,3-1 0 16,6 4 0-16,3-1 128 0,1 0-128 0,8-4 0 0,3-6 0 0,3 1 128 15,5-4-128-15,5-9 128 0,1-4-128 0,5-4 128 16,0-4-128-16,4-5 0 0,0-6 128 0,2-1-128 16,2-7 192-16,5-1-48 0,-1-5 0 0,6-4 0 15,0-4-144-15,3-1 128 0,2-6-128 0,2 3 128 16,1-8 0-16,-1-3-128 0,-2-5 192 0,1 0-64 15,1 0-128-15,0-3 160 0,2 3-160 0,1 0 160 16,-1 1-160-16,-2 5 0 0,-1 4 0 0,-1 4 0 0,-1 0 0 0,-1 6 0 16,-2 4 0-16,0 5 0 0,-3 5 0 0,-1 4 0 15,-4 4 0-15,-1 5 0 0,-1 1 0 0,-2 5 0 16,-3 2 0-16,-3-3 0 0,-1 0-144 0,-1-7 144 16,-2-2 0-16,2-2 0 0,-1-2 0 0,-1-5 0 15,1 2 0-15,-3-12 0 0,0 0 144 0,0 0 48 16,0 0 0-16,0 0 0 0,10 2 80 0,0-3 32 15,0-2 0-15,2-3 0 0,-2-5-80 0,3 1-16 16,1-1 0-16,1 1 0 0,1 3-208 0,2-2 128 16,0 2-128-16,0 6 0 0,-2 1 0 0,2 4 0 15,0 6 0-15,0 3 0 0,0 6 0 0,-2 6 0 16,-2 2 0-16,-3 6 0 0,0 3 0 0,-2 2 0 16,-3 0 0-16,3 0 0 0,-5-5 128 0,1-2-128 0,-1-2 0 15,-2-6 144-15,-1-3-144 0,4-4 160 0,0 0-160 0,2-5 160 16,2-4-160-16,1-6-272 0,4-2 64 15,4-2-8880-15,1-6-1792 0</inkml:trace>
  <inkml:trace contextRef="#ctx0" brushRef="#br1" timeOffset="65229.71">15646 12519 25631 0,'0'0'1136'0,"0"0"224"0,0 0-1088 0,-6 8-272 0,3 9 0 0,1 4 0 16,-3 7 304-16,1 6 0 0,-1 3 0 0,-3 8 0 15,-1 6-48-15,-1 6-16 0,-1 5 0 0,-2 4 0 16,-2 3-48-16,-2 6-16 0,-2 1 0 0,-1 7 0 15,-3-3-176-15,0 1 0 0,-1-3 0 0,1-6 0 16,1-6 0-16,2-9 128 0,1-4-128 0,2-9 0 16,2-1 0-16,-1-6 0 0,2-6 128 0,2-5-128 15,2-4 0-15,1-3-224 0,2-5 48 0,2-3-8160 16,5-11-1648-16</inkml:trace>
  <inkml:trace contextRef="#ctx0" brushRef="#br1" timeOffset="65612.53">16644 12401 13823 0,'-1'-6'1216'0,"0"-3"-960"16,1 9-256-16,0 0 0 0,0 0 3520 0,0 0 640 16,0 0 144-16,0 18 32 0,-2 5-3760 0,-4 7-768 15,-2 8-128-15,-3 7-48 0,-6 6 368 0,-2 6 0 0,-5 8 0 0,-4 1 0 16,0 4 0-16,-5 5 0 16,-1 3 0-16,-3 1 0 0,-2 0 0 0,0-3 0 15,1-5 0-15,5-2 0 0,3-9 0 0,6-4 192 0,3-4 0 0,6-5 0 16,4-6 240-16,3-6 48 0,3-2 16 15,4-7 0-15,3-2-48 0,4-3 0 0,5-3 0 16,4-3 0-16,4-2-192 0,5-1-64 0,2-2 0 0,3-5 0 16,3-1-192-16,2-2 176 0,1 2-176 0,5-4 160 15,1-1-160-15,2-2-176 0,-1-2 48 0,2 1 0 32,2-5-1264-32,1 2-240 0,0-3-48 0</inkml:trace>
  <inkml:trace contextRef="#ctx0" brushRef="#br1" timeOffset="65848.14">15978 13361 32255 0,'-6'-8'2864'0,"6"8"-2288"15,0 0-576-15,0 0 0 0,0 0 1280 0,10-4 128 16,3 2 48-16,7 1 0 0,5 1-1456 0,10-2 0 15,8 2-320-15,8-1 48 0,10-1 272 0,4-4-128 16,3 0 128-16,2 0 0 16,1-3-576-16,3 0-16 0,6-4 0 0,0 2 0 15,-2-1-1936-15,-3-2-384 0,25-9-80 0,-15 1-16 0</inkml:trace>
  <inkml:trace contextRef="#ctx0" brushRef="#br1" timeOffset="66132.83">17849 12402 30399 0,'-11'-6'2704'0,"11"6"-2160"0,-8-9-544 0,8 9 0 15,0 0 1248-15,-2 10 144 0,2 6 16 0,2 4 16 16,2 9-1424-16,-4 11-192 0,0 10-96 0,-3 6-16 15,-2 4 304-15,-1 10 176 0,-2 5-32 0,-1 9 0 16,-2 5 0-16,-3 1 0 0,-4-1 0 0,0 0 0 0,1-2-144 16,-1-4 0-16,0-2 0 0,5-5 0 0,3-10-320 15,2-8 48-15,3-4 16 0,3-6 0 16,2-6-352-16,2-6-64 16,2-5-16-16,3 0 0 0,0-6-1424 0,3-2-304 0,-2-6-48 0,2-3-16 0</inkml:trace>
  <inkml:trace contextRef="#ctx0" brushRef="#br1" timeOffset="66845.7">12554 14467 19343 0,'0'0'848'0,"-11"-7"192"0,-1 1-832 0,3 2-208 16,2-2 0-16,7 6 0 0,0 0 1856 0,0 0 336 16,0 0 64-16,11-4 16 0,1 3-1808 0,4-1-464 15,3 0 128-15,5 2-128 0,3-1 0 0,2-1 0 16,1 1 0-16,6 0 0 0,7 1 0 0,5-1 0 0,2-3 0 0,10 2 0 15,7 0 0-15,4 1 0 0,3-2 0 0,4 2 128 16,2-2 0-16,7 1-128 0,6-1 192 0,6 3-64 16,0-1 256-16,2 1 32 0,4 0 16 0,8 0 0 15,7 0 96-15,6 0 32 0,1 0 0 0,5 0 0 16,4-3-48-16,5 0-16 0,4-1 0 0,5-5 0 16,1 0-144-16,4-1-32 0,3 3 0 0,-4-4 0 15,-4 1-64-15,1-3 0 0,4 6-16 0,-7-2 0 16,-9 5-96-16,-1-4-16 0,0 2 0 0,-8 3 0 15,-3 5-128-15,-4-1 0 0,1 0 0 0,-10 3 128 16,-8 1-128-16,-3 0 0 0,-4 3 0 0,-5-1 0 16,-7-3 0-16,-8 4-256 0,-9 1 64 0,-4-3 16 15,-10 2-1552-15,-7-3-320 16,-9 0-64-16,-5 1-11520 0</inkml:trace>
  <inkml:trace contextRef="#ctx0" brushRef="#br1" timeOffset="67935">13114 14734 14735 0,'0'0'1312'16,"1"-11"-1056"-16,-1 4-256 0,0 7 0 0,4-10 1440 0,-1 6 224 16,-3 4 64-16,0 0 0 0,0 0-1328 0,0 0-256 15,0-5-144-15,0 5 160 0,0 0 64 0,0 0 16 16,-12-3 0-16,0 7 0 0,-4 1-32 0,-1 1 0 15,-4 6 0-15,-2 1 0 0,-2-2 240 0,-2 6 64 0,3 0 0 16,-3 8 0-16,-3 1 96 0,-2 6 32 0,-1 5 0 0,3 2 0 16,-3 3-96-16,1 7-16 15,0 3 0-15,0 1 0 0,-2 0-208 0,3 3-64 0,0 2 0 0,0 4 0 16,2 1-256-16,2 3 0 0,2 3 128 0,4-4-128 16,4-5 0-16,3-2 0 0,1-3 0 0,4-3 0 15,3-4 0-15,2-6-144 0,1-5 144 0,3-4-128 16,3-1 0-16,1-5 0 0,2-1 0 0,2-4 0 15,-1-2-192-15,7-2-16 0,3-3-16 0,2-2 0 32,2-5-1904-32,7-6-384 0,19-7-80 0,-2-14-16 0</inkml:trace>
  <inkml:trace contextRef="#ctx0" brushRef="#br1" timeOffset="68334.66">13729 14903 16575 0,'0'0'1472'0,"-3"-8"-1168"16,-4-3-304-16,7 11 0 0,-5-8 2496 0,5 8 432 15,0 0 80-15,0 0 32 0,0 0-2576 0,0 0-464 0,-6 9-192 16,-2 5 16-16,-2 2 176 0,-3 3 0 0,-3 4-144 0,-3 8 144 16,-3 3 0-16,-5 6 0 0,-2 8 0 0,-1 0 0 15,0 4 0-15,2 3 0 0,0 3 128 0,3 1-128 16,-2-3 256-16,3 2-48 0,3-2 0 0,2-4 0 16,2-2 96-16,4-3 16 0,2-9 0 0,3-2 0 15,3-2 16-15,0-2 16 0,4-7 0 0,1 1 0 16,1-1-160-16,5-6-48 0,1-1 0 0,0 0 0 15,4-6-144-15,1-3 0 0,4 0 0 0,1-4 0 16,1-1-208-16,2 0-80 0,2-4-16 0,2-1 0 16,0-3-256-1,3 0-48-15,0-5-16 0,1 0-7760 0,1-5-1568 0</inkml:trace>
  <inkml:trace contextRef="#ctx0" brushRef="#br1" timeOffset="68552.95">13138 15539 23951 0,'0'0'2128'0,"-1"-8"-1696"16,2 1-432-16,-1 7 0 0,16-4 3120 0,4 1 528 15,5 1 128-15,6 1 0 16,2 1-3376-16,4-1-672 0,5 0-144 0,2-2-32 15,6 0 32-15,2-2 0 0,9-2 0 0,-1 0 0 16,-3-2-2480-16,-1 2-496 0,16-6-112 0,-15 2-16 0</inkml:trace>
  <inkml:trace contextRef="#ctx0" brushRef="#br1" timeOffset="69339.5">14426 15559 23951 0,'0'0'2128'0,"0"0"-1696"16,0 0-432-16,0 0 0 0,0 0 1504 0,0 0 224 15,0 0 32-15,13-7 16 0,3 5-1184 0,2-1-224 16,4 2-48-16,6 0-16 0,6-1 160 0,5 1 48 15,5-3 0-15,1-2 0 0,1 1-272 0,0 1-48 16,-4-4-16-16,1 3 0 0,-1 1-176 0,0 1 0 0,-1-2-192 0,-1 1 192 31,-2 1-880-31,1 2-48 0,-1 0-16 0,0 1-8432 0,-3-2-1696 16</inkml:trace>
  <inkml:trace contextRef="#ctx0" brushRef="#br1" timeOffset="69781.93">15673 15119 11055 0,'0'0'976'0,"0"0"-784"0,-5-8-192 0,1 2 0 0,4 6 3488 0,0 0 656 15,0 0 128-15,0 0 16 0,0 0-3424 0,0 0-688 16,-1 14-176-16,0 1 0 0,-1 0 0 0,1 6 0 16,-3 3 0-16,-1 4 0 0,-1 3 0 0,-3 6 0 15,-1 1 0-15,-2 6 0 0,1 4 0 0,-2 4 128 0,0 5-128 0,1 1 128 16,-6-5 0-16,3-2-128 0,1-2 192 0,0-2-64 16,0-5-128-16,2-4 0 0,1-2 0 0,-1-3 0 15,5-4 0-15,-1-5 0 0,2-2 0 0,2-4 0 31,0-4-416-31,4-14-112 0,-1 9-32 0</inkml:trace>
  <inkml:trace contextRef="#ctx0" brushRef="#br1" timeOffset="70282.86">15861 14561 18767 0,'0'-12'832'0,"1"6"176"0,2-2-816 0,-3 8-192 0,0 0 0 16,8-6 0-16,-1 1 368 0,-7 5 16 0,14 4 16 16,0 6 0-16,-1 1 16 0,0 8 0 0,-1 6 0 0,1 3 0 15,0 6-16-15,-2 3 0 0,1 3 0 0,-1 2 0 16,0 3 48-16,1 2 16 0,-1 4 0 0,-1 1 0 15,-1 1-144-15,-1 1-48 0,0 1 0 0,-1-1 0 16,1 1 128-16,-2-1 32 0,-2 0 0 0,0-2 0 16,-2-3 304-16,-2 0 64 0,-2 0 16 0,-2 1 0 15,-4 1-80-15,0-7-16 0,-4 1 0 0,-2-5 0 16,-1-2-304-16,-3-1-64 0,-2-3-16 0,-2 1 0 16,-3-2-16-16,-1 0-16 0,1-5 0 0,-3 0 0 15,-1-5-304-15,-4 0 0 0,0-1-208 0,0-4 80 31,-2-5-1792-31,3-3-368 0,1-7-64 0</inkml:trace>
  <inkml:trace contextRef="#ctx0" brushRef="#br1" timeOffset="70716.31">16685 14830 20271 0,'-4'-6'1792'0,"1"-6"-1424"0,1 0-368 0,2 3 0 16,2 0 768-16,-2 9 96 0,0 0 16 0,0 0 0 16,0 0-880-16,0 0 0 0,0 0-128 0,0 0 0 15,0 0 128-15,0 0 0 0,-8 11 0 0,-1 6 0 16,-3 1 0-16,-1 7 0 0,-2 6 0 0,-1 3 0 16,-2 5 128-16,0 7 64 0,-1 1 16 0,0 4 0 15,1 4 256-15,3-1 48 0,-2 2 16 0,3 3 0 16,0-2 160-16,3 1 16 0,1-2 16 0,3-2 0 0,4-3-16 15,3-2-16-15,0-6 0 0,1-1 0 0,3-5-368 16,2-4-80-16,2-4-16 0,3-1 0 0,2-5-224 16,2-1 0-16,2-3-192 0,0-5 192 15,4-1-704-15,2-8-48 16,0-2 0-16,6-5-8016 0,1-6-1616 0</inkml:trace>
  <inkml:trace contextRef="#ctx0" brushRef="#br1" timeOffset="71070.55">17329 14730 33279 0,'-11'-9'1472'0,"11"9"320"0,-9-1-1440 0,9 1-352 0,0 0 0 0,-9 12 0 16,0 1 0-16,1 5 0 0,1 2 0 0,-5 7 0 15,-3 7-128-15,-3 3 128 0,1 2-128 0,-1 7 128 16,-1 1 0-16,1 3 0 0,-1 1 0 0,2 2 0 16,1-1 0-16,2 2 0 0,1-2 0 0,3-4 0 15,1-2 0-15,3-4 0 0,2-4 0 0,1-5 0 16,2-4 0-16,2-2 0 0,2-1 0 0,2-5 0 15,0-2 0-15,4-3 0 0,-1 0 0 0,2-5 128 16,0-1-128-16,0-1-192 0,2-4 64 0,-2-1 0 16,0-3-2240-16,-10-1-448 0</inkml:trace>
  <inkml:trace contextRef="#ctx0" brushRef="#br1" timeOffset="71289.78">16928 15364 29487 0,'0'0'2624'0,"0"0"-2112"15,0 0-512-15,0 0 0 0,7-6 1504 0,3-1 192 16,3 4 32-16,1 1 16 0,3 0-1520 0,0-1-224 0,2-1-208 0,1 3 32 16,0 0 176-16,1 0-192 0,1-2 192 15,0 2-192 1,-1-1-176-16,5 2-32 0,2-2-16 0,3 1 0 15,1-1-416-15,0 1-64 0,1-3-32 0,-2 2-8400 0,-1-1-1680 0</inkml:trace>
  <inkml:trace contextRef="#ctx0" brushRef="#br1" timeOffset="71540.69">17970 15040 23039 0,'0'0'2048'0,"0"0"-1648"0,0 0-400 0,0 0 0 0,0 0 2448 16,0 0 416-16,-6 6 80 0,2 7 0 0,0 4-2368 0,-1 3-576 15,-2 3 0-15,-1 7 0 0,-1 2 0 0,-4 5 0 16,-1-2 128-16,-3 2-128 0,-2 1 0 0,-1 1 0 16,-3-1 0-16,3-1 0 0,-1-3 0 0,4-2 0 15,-1-1 0-15,4-4 0 16,4 2-448-16,1-4-64 0,1-6 0 0,3-3-16 15,1-1-816-15,3-3-144 0,1-12-48 0,0 0-6944 16,0 0-1392-16</inkml:trace>
  <inkml:trace contextRef="#ctx0" brushRef="#br1" timeOffset="71764.43">17636 15311 21183 0,'0'0'1888'0,"-3"-4"-1504"0,3 4-384 0,0 0 0 16,-3-8 3632-16,3 8 656 0,6-6 128 0,1 5 16 15,3-1-3632-15,6 1-800 0,0 0 0 0,4 1 0 16,5 0-176-16,4-1 176 0,3-3-160 0,2 1 160 31,3-1-592-31,-2 2-32 0,-2-3 0 0,1-2 0 16,-1 2-1392-16,-2-1-288 0,0-3-48 0</inkml:trace>
  <inkml:trace contextRef="#ctx0" brushRef="#br1" timeOffset="72067.2">18702 14922 33231 0,'0'0'1472'0,"0"0"304"0,0 0-1424 0,0 0-352 15,0 0 0-15,0 0 0 0,0 0 160 0,4 14-32 16,-4 2-128-16,-3 5 192 0,-3 1-192 0,-3 8 0 16,-2 5 0-16,-3 3 0 0,-3 2 0 0,1 4 0 0,-2-2 0 0,0 7 0 15,0-2 0-15,2 1 0 0,0 0 0 0,1-5 0 16,4 1 0-16,1-4 0 0,2 1 0 0,2-3 0 31,2-5-720-31,1-2-96 0,3-2-16 0,3-6 0 16,1-5-1488-16,2-7-304 0</inkml:trace>
  <inkml:trace contextRef="#ctx0" brushRef="#br1" timeOffset="72473.47">19377 14567 19343 0,'0'0'1728'0,"0"-9"-1392"16,0-3-336-16,5 5 0 0,4 3 2048 0,4 2 352 15,5 2 64-15,3 4 16 0,-1 1-2288 0,3 0-464 16,1 5-96-16,1 0-16 0,-1 4 384 0,1 5 288 16,4 8-48-16,-1 1-16 0,0 2-48 0,0 5-16 15,0-1 0-15,0 4 0 0,-1 3 144 0,-3 3 16 16,-1-2 16-16,-3 7 0 0,-3-2-64 0,-4 1-16 0,-5 1 0 0,-1-5 0 15,-5-1 32-15,-4-2 0 0,-3-1 0 0,-5-2 0 16,-6-1 32-16,-1-1 0 0,-5-1 0 0,-4-2 0 16,-3-2-96-16,-1-2-16 0,-5-3 0 0,0-2 0 15,-2 0-208-15,-1-3-160 0,-2 1 32 0,-2-5-9680 16,-3-6-1936-16</inkml:trace>
  <inkml:trace contextRef="#ctx0" brushRef="#br1" timeOffset="73134.98">17909 14464 24239 0,'0'0'1072'0,"0"0"224"0,0 0-1040 0,0 0-256 0,0 0 0 0,0 0 0 16,0 0 256-16,0 0 0 0,13 4 0 0,3-3 0 15,1-1-80-15,2-2-32 0,2-3 0 0,3 0 0 16,3-2 80-16,4-2 16 0,2 2 0 0,5-5 0 16,4 3 400-16,11-1 64 0,9 3 32 0,7-4 0 0,2 4 320 0,7-2 64 15,4 2 16-15,9 1 0 0,8-3-432 16,1 4-96-16,-2-2-16 0,4 1 0 0,1 3-336 0,2-1-64 15,2-3 0-15,-3 6-16 0,-3 1 16 0,0 0 0 16,2 1 0-16,-5 5 0 0,-6-3-64 0,-5 4 0 16,-3 0 0-16,-2 0 0 0,-2 2-128 0,-5-1 0 15,-5-1 0-15,-5 2 128 0,-10-3-128 0,-1 4 0 16,-5-2 0-16,-2 2 0 16,-7-2-496-16,-3 2-16 0,-3-3-16 0,-3 2 0 15,-6 2-1872-15,-5 0-368 0,-7 3-80 0,-13-14-16 16</inkml:trace>
  <inkml:trace contextRef="#ctx0" brushRef="#br1" timeOffset="74870.62">22761 13996 11967 0,'5'-12'528'0,"-3"3"112"0,-2 1-512 0,0-2-128 0,0 1 0 0,0-1 0 15,0 10 3456-15,0-8 672 0,0 8 128 0,0 0 32 16,2-9-2736-16,-2 9-528 0,0 0-128 0,0 0 0 15,0 0-400-15,0 0-80 0,0 0-16 0,5 13 0 16,0 5-400-16,-1 6 0 0,-4 10 0 0,-3 3 0 16,-3 6 0-16,-3 2 0 0,-3 6 128 0,0 1-128 15,-2 1 0-15,-3-3 0 0,1-4 0 0,0-1 0 16,1-5-160-16,0-5-112 0,1-3-32 0,2-9 0 16,4-5-1952-16,0-8-400 15,8-10-80-15</inkml:trace>
  <inkml:trace contextRef="#ctx0" brushRef="#br1" timeOffset="75049.66">22522 13702 35247 0,'-4'-12'1552'0,"4"12"336"0,-4-10-1504 0,3 0-384 0,1 10 0 0,0 0 0 0,0 0 128 0,0 0-128 16,11-4 160-16,2 3-160 15,4-1-256-15,0 1-160 0,4 1-32 0,0 0 0 16,3 0-2096-16,-2-1-416 0</inkml:trace>
  <inkml:trace contextRef="#ctx0" brushRef="#br1" timeOffset="75419.13">24060 13757 30399 0,'-13'-15'2704'0,"2"8"-2160"0,-3-4-544 0,-4 6 0 15,-2 4 1760-15,-5 2 240 0,0 3 48 0,-3 5 16 16,-1 0-1712-16,-4 5-352 0,0 1 0 0,-2 3 0 16,0 1-288-16,-2 1 64 0,0-1 16 0,1 3 0 31,3-2-432-31,3-1-96 0,4-2-16 0,7-2 0 0,4-1-192 0,5 1-32 0,4-2-16 0,3-3 0 15,4 2 176-15,4-2 48 0,4 1 0 0,4 5 0 0,2-1 512 0,4 1 128 16,0 0 128-16,7 1-208 0,-3 1 352 16,-2 4 80-16,1-3 16 0,-4-1 0 0,-3 0 144 0,-1 1 48 15,-3-2 0-15,-3 2 0 0,-4-1-128 0,-4 0-32 16,0 1 0-16,-6 0 0 0,-5 1 160 16,-6 2 16-16,-6-2 16 0,-7 2 0 0,-5-3-128 0,-5-2-16 15,0-3-16-15,-1-2 0 0,0 0-304 0,5-5 160 16,0 1-160-16,4-4 128 15,6-4-1344-15,4-4-288 16,5-5-48-16,5 3-11888 0</inkml:trace>
  <inkml:trace contextRef="#ctx0" brushRef="#br1" timeOffset="75763.5">26472 14019 33695 0,'-17'-20'1488'0,"5"9"304"0,-1-3-1424 0,1 3-368 0,-1 0 0 0,-1-1 0 16,0 4-208-16,-4-3-112 0,-2 4-32 0,-3-2 0 15,-2 3 352-15,-6 3 0 0,-4 2 0 0,-4 2 128 16,0 2-128-16,-5 5 0 0,-3 4 0 0,3 3-176 0,1 3 176 0,-1 5 0 16,0 6 0-16,-3 4-128 15,-5 1 128-15,1 5 0 0,3-1 0 0,4 0 0 0,4 0 0 16,7 1 0-16,4 3 0 0,6-2 0 0,6-2-128 0,6-3-112 16,5 0-16-16,4-3 0 15,8-6-1664-15,5 1-352 0,7-6-64 0</inkml:trace>
  <inkml:trace contextRef="#ctx0" brushRef="#br1" timeOffset="76119.83">26939 14041 17503 0,'-14'-5'1552'0,"3"0"-1232"0,-7 0-320 0,-5 5 0 16,-4 9 4256-16,-1 3 800 0,1 11 144 0,-2 1 48 31,0 7-4800-31,2-1-960 0,4 1-192 0,7 1-48 16,3-4-256-16,7 0-48 0,2-6-16 0,8-1 0 16,1-2 16-16,8-5 0 0,4-4 0 0,6-6 0 0,3 0 880 0,2-3 176 0,3-1 0 0,0-5 0 15,-2-3 576-15,-2-3 48 0,0-1 0 0,-2 2 0 16,-1-4 48-16,-1 0 16 0,-1-1 0 0,-2 0 0 15,-1 2-128-15,-1-1-32 0,-4 0 0 0,-1 0 0 0,-5-3-80 16,-1 2-32-16,-5-1 0 0,-2 0 0 0,-2 0-48 0,-3-1-16 16,-4 2 0-16,-3 0 0 0,-3-2-224 0,0 3-128 15,0 2 128-15,-1 3-128 16,0 4-352-16,2 1-144 0,2-5-16 16,0 4-16-16,2 2-1632 0,2-1-320 0,8 4-64 0,0 0-9968 15</inkml:trace>
  <inkml:trace contextRef="#ctx0" brushRef="#br1" timeOffset="76470.95">27951 14185 10127 0,'-7'7'448'0,"0"-3"96"0,-5-7-544 0,1 3 0 0,-2 4 0 0,0 1 0 16,-1 4 5744-16,3-1 1040 0,1-4 192 0,2-2 64 15,-2 1-5744-15,10-3-1136 0,-8-2-160 0,8 2-176 16,-6-11-112-16,5-2-32 0,2-2 0 0,5-4 0 16,6-4 64-16,4-4 0 0,3 1 0 0,4 0 0 15,0 3 256-15,1 3 0 0,1 1 0 0,-1 3 0 16,-1 3 0-16,-2 5 0 0,0 2 192 0,-1 5-48 16,-1 4 32-16,-1 5 0 0,-2 7 0 0,-2 2 0 15,-1 3-176-15,-3 7 0 0,-2 6 0 0,-3 2 0 16,-3 5 0-16,1-1-144 0,-6-1 144 0,2-2 0 15,-3-3-144-15,0-4 144 0,2-2 0 0,-1-4-144 16,2-3 144-16,1-3 0 0,4-3 0 0,1-7 0 0,-5-7 0 16,11 5 0-16,2-5 0 0,5-5 128 15,2-4-1040-15,4-5-208 0,2-2-32 16,3-3-8128-16,3-2-1632 0</inkml:trace>
  <inkml:trace contextRef="#ctx0" brushRef="#br1" timeOffset="76838.52">29577 13174 36911 0,'-3'-22'1632'0,"2"14"352"0,1 8-1600 0,0 0-384 0,0 0 0 0,-10 8 0 15,-1 9-128-15,0 6-128 0,-2 4 0 0,-5 8-16 16,-2 7 112-16,-5 6 32 0,-3 8 0 0,-2 7 0 16,0 0 128-16,-2 6 0 0,4-2-144 0,3 2 144 15,3-1-128-15,3 2 128 0,1-1-160 0,7-2 160 16,1-7 0-16,5-3 0 0,3-3-128 0,6-6 128 15,3-4 0-15,1-3 0 0,1-5 0 0,3-5 0 16,0-4 0-16,4 0 0 0,2-6 128 0,1 0-128 0,-2 2 0 16,6-6-224-16,0-5 32 0,1-3 16 15,-1-2-2416-15,-1-7-480 0,8-14-112 0,-7-6-16 16</inkml:trace>
  <inkml:trace contextRef="#ctx0" brushRef="#br1" timeOffset="77021.42">28875 13829 13823 0,'25'-5'1216'0,"-7"-2"-960"15,2 0-256-15,8 1 0 0,7-1 6272 0,10 6 1200 16,13 7 240-16,10 0 48 0,10 3-6336 0,6 3-1264 0,3 0-160 0,6 0-224 16,3 0 224-16,3 2 0 0,4 2 0 15,-3-1 0 1,-3-2-1600-16,-3-1-336 0,-3 2-64 0,1-5-14336 0</inkml:trace>
  <inkml:trace contextRef="#ctx0" brushRef="#br1" timeOffset="77822.89">3852 18135 24879 0,'0'0'2208'0,"-3"-10"-1760"16,-1 1-448-16,3 0 0 0,1 9 752 0,2-8 64 16,-2 8 16-16,6-10 0 0,-6 10-448 0,5-7-64 15,-5 7-32-15,0 0 0 0,6-5 288 0,-6 5 64 16,0 0 16-16,0 0 0 0,9 3-64 0,-3 8-16 16,-1 6 0-16,-1 10 0 0,-1 6-176 0,-3 6-32 0,0 10-16 0,-5 4 0 15,-2 4-208-15,-2 3-144 0,0 5 192 0,-3 0-192 16,-2 2 0-16,-2 2 0 15,1-3-240-15,0-8 80 16,-2-3-288-16,3-5-48 0,3-9-16 0,-2-5 0 16,2-5-480-16,1-10-96 0,1-3-32 0,2-8-12256 0</inkml:trace>
  <inkml:trace contextRef="#ctx0" brushRef="#br1" timeOffset="78013.13">3827 17700 18431 0,'-19'-10'1632'0,"-1"3"-1312"0,-2-4-320 0,6 5 0 0,4 0 5472 0,6 2 1024 16,6 4 208-16,0 0 32 16,0 0-5712-16,0 0-1152 0,0 0-240 0,11 11-32 15,3-2-1488-15,4 3-288 0,3-4-64 0,-1 3-13840 16</inkml:trace>
  <inkml:trace contextRef="#ctx0" brushRef="#br1" timeOffset="78414.13">6090 17910 5519 0,'5'-11'496'0,"-5"-1"-496"0,-3-1 0 0,0-1 0 16,-1-7 7472-16,0 1 1392 0,2-3 288 0,-1 1 48 15,0-2-7504-15,-4-2-1504 0,-2-3-192 0,-4 0-240 16,-2-4 240-16,-4-1-192 0,-4-2 192 0,-4 2-192 31,-2 1-400-31,-1 2-80 0,-3 3-16 0,-2 5 0 16,-4 4 192-16,1 5 48 0,-2 3 0 0,2 7 0 0,1 3 448 0,3 3 160 0,1 6 0 0,2 7 0 15,1 6 16-15,-1 6 0 0,1 9 0 0,2 7 0 16,2 8-176-16,1 9 0 0,3 3 0 0,2 7 128 16,2 5-128-16,2 4 0 0,3 1 0 0,-1 7 0 15,3 0 0-15,0 1 0 0,3-4 128 0,1-1-128 0,2-2 0 16,4-5 128-16,0-3-128 0,-1-6 128 0,2-6 96 16,0-5 16-16,2-7 0 0,0-1 0 0,2-8-240 15,1 0 144-15,0-4-144 0,-1 0 128 16,-2-4-688-16,0-3-144 0,-1-6-16 0,-1-7-9632 15,-1-7-1920-15</inkml:trace>
  <inkml:trace contextRef="#ctx0" brushRef="#br1" timeOffset="78599.52">4546 18615 37775 0,'0'0'3360'0,"-8"-6"-2688"0,3 1-544 0,5 5-128 15,0 0 896-15,18-5 160 0,5 0 32 0,6-1 0 16,9 0-1088-16,5 1 0 0,8-4-288 0,4 2 64 16,6-5 224-16,6 3 0 0,8-3 144 0,5 0-144 31,4 2-400-31,0 0-176 0,-5 5-48 0,-1-4-11216 0,1 3-2256 0</inkml:trace>
  <inkml:trace contextRef="#ctx0" brushRef="#br1" timeOffset="79422.98">9420 17901 11967 0,'0'0'1072'0,"0"0"-864"15,-2-15-208-15,2 15 0 0,-3-10 4480 0,3 10 864 16,0 0 160-16,0 0 48 0,0 0-4496 0,0 0-896 16,0 0-160-16,-5 9 0 0,-2 2 0 0,-2 3-176 15,-4 9 176-15,-2 2-128 0,-4 8 128 0,-2 6 0 16,0 6 0-16,-1 9 0 0,0 3 0 0,1 5 0 15,-1 7 0-15,-1 2 0 0,0 1 0 0,-1 1 0 16,1-1 0-16,3-2 0 0,2 0 0 0,3-5 0 0,1-7 128 16,3-4-128-16,0-1 384 0,6-3 0 0,0-3 0 0,4-1 0 15,4-3-96-15,2-1-16 0,2-4 0 0,5-1 0 16,3-6-112-16,3 0-32 0,2-3 0 0,3-1 0 16,2-1-128-16,3-5 0 0,2-2 144 0,1-1-144 15,2-1 0-15,3-3-192 0,1-4 32 0,0-1 0 31,0-2-464-31,-3-2-80 0,-4-4-32 0,-2-6 0 16,-2-3-1696-16,-2-4-320 0</inkml:trace>
  <inkml:trace contextRef="#ctx0" brushRef="#br1" timeOffset="79656.67">8692 18732 27647 0,'-6'-7'2448'0,"1"-2"-1952"16,2 0-496-16,6 0 0 0,-3 9 1824 0,10-5 272 15,5 2 48-15,5 2 16 0,4-3-1904 0,8 2-384 16,6 2-80-16,6 0-16 0,3-3 224 0,2 2 0 16,3 1 0-16,3 4 0 0,3 0 0 0,5-2 0 15,2 2 0-15,3 0 0 16,3 2-576-16,-1-2 0 0,-5 1-16 0,-1 1-9296 15,-1 0-1856-15</inkml:trace>
  <inkml:trace contextRef="#ctx0" brushRef="#br1" timeOffset="80157.82">11059 18698 31103 0,'0'0'1376'0,"-8"-2"288"0,1-4-1344 0,7 6-320 0,0 0 0 0,0 0 0 0,0 0 560 0,10-1 32 0,1-1 16 16,4 2 0-16,3 2-480 0,6-1-128 16,4 1 0-16,8-1 0 0,6 0 128 0,5-1 0 0,5 2 0 0,8-2 0 15,7-2 32-15,0 1 16 0,3-3 0 0,0 3 0 16,1-3-16-16,1 0 0 16,-1 2 0-16,0-1 0 0,1-1-288 0,-4 1-64 0,-8 0-16 0,-3-1 0 31,-4 0-656-31,-6 2-128 0,-2 1-32 0,-3 1 0 15,-4 0-1920-15,-4 0-400 0,11 0-80 0,-19 0-16 0</inkml:trace>
  <inkml:trace contextRef="#ctx0" brushRef="#br1" timeOffset="80464.55">10915 19102 41695 0,'0'0'1856'0,"0"0"368"0,9-5-1776 16,10-1-448-16,12 1 0 0,7 1 0 15,6 3-256-15,10-4-128 0,2-4-16 0,7 2-16 0,4-3 416 0,8 3 144 16,9-5 0-16,-1 4 0 0,-5 0-144 0,-1 0-256 15,-1-3 64-15,2 3 16 0,1-2-112 0,-4 3-32 16,-5-4 0-16,-4 2 0 16,-4-1-224-16,-2 4-48 0,-3-2-16 0,0 3 0 15,0-2-1216-15,2 0-240 0,-1 3-48 0,-4 0-7504 0,-7 2-1504 0</inkml:trace>
  <inkml:trace contextRef="#ctx0" brushRef="#br1" timeOffset="81211.33">11834 17822 39455 0,'-11'-11'1744'0,"4"5"368"0,1 0-1696 0,6 6-416 16,0 0 0-16,0 0 0 0,-5 14 384 0,2 4-16 16,1 1 0-16,-1 7 0 0,1 4-368 0,-2 8 0 15,-1 7 0-15,-5 7-128 0,-4 4 128 0,-4 5 0 16,-2 5 0-16,-2 8 0 0,-6 5 160 0,-1 6 64 15,-6 2 16-15,0 2 0 0,-2 4 80 0,0-1 32 16,0-5 0-16,-1 2 0 0,3 2-96 0,1-5-32 16,4-6 0-16,1-4 0 0,0-3-224 0,-1 4-240 15,1 2 48-15,2-1-12592 0,-1 0-2512 16</inkml:trace>
  <inkml:trace contextRef="#ctx0" brushRef="#br1" timeOffset="102255.1">28125 16292 20095 0,'-17'-18'896'0,"8"7"176"0,2-1-864 0,2 1-208 0,1 1 0 0,4 10 0 16,-4-10 384-16,3-1 48 0,1 11 0 0,0 0 0 16,0-7 80-16,0 7 32 0,0 0 0 0,0 0 0 15,0 0-288-15,0 0-64 0,0 0-16 0,11 2 0 16,-11-2-176-16,10 12 160 0,-2 0-160 0,-2 6 160 15,0 5-32-15,-1 4-128 0,-3 7 192 0,-1 7-64 16,-1 6 64-16,-2 4 0 0,-1 5 0 0,0 6 0 16,-1 9-32-16,-1 3 0 0,-2 2 0 0,0 0 0 15,-2 3 64-15,0 5 16 0,-3 2 0 0,0 5 0 16,0-4 256-16,-3 2 48 0,-1 0 16 0,-2 3 0 16,1-1 0-16,-2 6 0 0,-1 1 0 0,-2 4 0 0,-1-1-240 15,-2 3-32-15,-3-1-16 0,0 3 0 0,-1-1-80 16,3 1 0-16,-2 1-16 0,3-4 0 0,-1-2 16 15,1 1 16-15,0-3 0 0,3-2 0 0,-1-10 0 16,3-3 0-16,1 1 0 0,1 1 0 0,1-6-48 0,5-1-16 16,-1-8 0-16,3-4 0 0,2-2-144 0,2-4 192 15,1 0-192-15,1-6 192 0,1-1-192 0,1-3 0 16,1-4 0-16,-1-4 0 16,2-5-368-16,-1-3-96 0,0-6-32 0,-1-5 0 15,2-6-2448-15,-2 0-480 0</inkml:trace>
  <inkml:trace contextRef="#ctx0" brushRef="#br1" timeOffset="102923.08">25856 18828 11055 0,'0'0'976'15,"0"0"-784"-15,-6-8-192 0,6 8 0 0,-2-8 2352 0,6-2 416 16,2 3 96-16,7-5 16 0,6 2-2240 0,5-3-448 15,1 2-192-15,6 1 160 0,7 0 32 0,7 2 0 16,3-2 0-16,6 5 0 0,4-3 32 0,2 3 16 0,-3-1 0 0,5-2 0 16,3 4-240-16,8 0 176 15,9 2-176-15,0-4 160 0,-2-1-160 0,2 2 192 0,2-3-192 0,6 1 192 16,8 0 48-16,0-1 16 0,-4 2 0 0,3-2 0 16,2-1 64-16,3-1 0 0,4 3 16 0,-1-6 0 15,-5 1 48-15,7-1 0 0,6-2 0 0,-2 0 0 16,-2-1-128-16,-1 1-32 0,0 1 0 0,0-1 0 15,0 1 16-15,-2 1 0 0,-7 4 0 0,2-1 0 16,5 4 80-16,-4-2 32 0,-8 0 0 0,0 3 0 16,-1 0 32-16,3 1 0 0,6 1 0 0,-7-1 0 15,-6-4-240-15,-1 6-144 0,1-2 192 0,1 1-192 16,3-3 144-16,-4 0-144 0,-9-1 0 0,0-3 144 16,-1 0-144-16,2 0 0 0,1 3 144 0,-5-5-144 15,-2-1 0-15,-4 1 0 0,-3 0 0 0,-2 3 128 0,-1 3-128 0,-2 3 0 16,-1 0-176-16,-3 0 176 15,-4-2-1008-15,-8 1-96 0,-9 1-32 0,-5 3-7712 16,-5 0-1552-16</inkml:trace>
  <inkml:trace contextRef="#ctx0" brushRef="#br1" timeOffset="105589.36">28055 20656 2751 0,'0'0'256'0,"0"0"-256"16,0 0 0-16,-6 8 0 0,1 1 2144 0,5-9 384 16,-6 12 80-16,6-12 16 0,-3 9-1488 0,3-9-304 15,-5 10-48-15,5-10-16 0,-6 7-112 0,6-7-16 16,0 0-16-16,0 0 0 0,0 0 16 0,0 0 0 16,0 0 0-16,0 0 0 0,0 0 64 0,0 0 0 15,0 0 16-15,0 0 0 0,0 0-112 0,0 0-32 16,0 0 0-16,0 0 0 0,-3-8-288 0,0-4-64 15,2-1-16-15,0 2 0 0,1-4 16 0,1 1 0 16,0-2 0-16,2 0 0 0,0-3-32 0,0-1 0 16,2-2 0-16,0-2 0 0,2-2-16 0,-1 2-16 15,2-4 0-15,-1 2 0 0,2-4 0 0,-3 2 0 16,1 0 0-16,-2-2 0 0,0 1 32 0,0-2 0 16,0-4 0-16,1-2 0 0,2 0 16 0,0 0 16 0,-1 1 0 15,2 1 0-15,1-1-16 0,1 2 0 0,1 0 0 0,2-1 0 16,-1 0 0-16,-2-1 0 0,1-1 0 0,-3-1 0 15,2-1-80-15,-1 1-128 0,1 1 176 0,0 1-176 16,-1 7 224-16,7 0-64 0,-5 3-16 0,1-2 0 16,-1 3-16-16,-1-2-128 0,0 3 192 0,1-3-64 15,-2-1-128-15,1-1 160 0,0 0-160 0,0 1 160 16,1-3-160-16,1 3 160 0,4-5-160 0,-3 2 160 16,-4 1-160-16,4 4 0 0,-1-5 0 0,1 4 0 15,-1-3 0-15,1 2 128 0,1 0-128 0,-2-4 0 16,-2 1 144-16,0-1-144 0,1 4 160 0,-1-4-160 15,-1 0 176-15,2-2-176 0,-2-4 192 0,3 3-192 16,-1 4 128-16,2 0-128 0,2-1 0 0,-1 4 0 0,-1-2 0 0,-3 1 0 16,3 2 0-16,2-1 0 0,0 3 0 15,2-2 0-15,-3 1 0 0,0 1 0 0,-2 2 0 0,0 0 0 16,0-2 0-16,-1 1 0 0,0 2 0 16,-1-1 0-16,2-1 0 0,-3 1 0 0,1 4 0 0,3-4 0 15,-1-2 0-15,1 1 0 0,0-4 128 16,0 2-128-16,0-4 0 0,1 3 0 0,1-1 0 0,1 3 0 15,-1-6 0-15,1 3 0 0,3 2 0 0,-1-2 0 16,0 1 0-16,1 0 0 0,0 3 0 0,2 0 0 16,-2-3 0-16,1 4 0 0,0-2 0 0,1 1 0 15,-2 0 0-15,2-4 0 0,-2 4 144 0,0-2-144 16,1 2 0-16,-1 1 144 0,-1-4-144 0,2 3 0 16,3 1 0-16,-1-2 0 0,-2-1 0 0,3 1 0 0,2 3 128 15,-1 1-128-15,2-3 0 0,0-3 0 0,1 4 0 16,2 0 128-16,3-1-128 0,-2 1 0 0,-1-3 0 0,2 1 0 15,-4 3 0-15,-1-3 0 0,-3 2 0 0,1 2 0 16,-3-3 0-16,2 2 0 0,1 3 0 0,-2 0 0 16,-2-1 0-16,1 2 0 0,3 0 0 0,1 0 0 15,1 0 0-15,1 1 0 0,0 0 0 0,5 1 0 16,-3 0 0-16,2 2 0 0,-1-5 0 0,-1 3 0 16,-1-1 0-16,-1 2 0 0,-1-2 128 0,0 4-128 15,-1 1 0-15,0 1 0 0,-1-2 144 0,1 1-144 16,-1 1 0-16,1-2 0 0,-1 4 0 0,2-3 0 15,-2 2 0-15,-1 1 0 0,0-3 0 0,1 2 128 16,-1-3-128-16,1 2 0 0,-1 1 0 0,-2 0 128 16,-2 2-128-16,2-2 0 0,-2 3 0 0,-2-1 0 0,0 0 0 0,0 2 0 15,-3-3 0-15,-1 2 0 0,-1 0 0 16,1 0 0-16,1 2 0 0,-1-4 0 0,-2 6 0 0,1 0 0 16,-1-2 0-16,-1-1 0 0,1 0 0 0,0 1 0 15,1-1 0-15,1 1 0 0,-1 0 0 0,1-3 0 16,-3 3 0-16,2 3 0 0,-1-2 0 0,1-1 0 15,-1 1 0-15,-1 0 0 0,1 0 0 16,-4-1 0-16,4 3 0 0,-2-2 0 0,0 0 0 0,2 0 0 16,-2-1 0-16,0 1 0 0,1 0 0 0,1 2 0 15,-2-6 0-15,0 4 0 0,-1 2 0 0,0 1 0 16,0-3 0-16,-1 1 128 0,-2 0-128 0,0 0 0 16,3-2 0-16,-9 5 0 0,0 0 0 0,6-3 0 0,1 0 0 15,0-3 128-15,0 4-128 0,0-1 0 16,1 2 0-16,-2-1 0 0,1-2 0 0,0-3 0 0,1 4 0 15,0 0 0-15,2-1 0 0,-1-1 128 0,0 1-128 0,2 0 0 16,-1 2 0-16,2-2 128 0,-1-2-128 0,1 2 0 16,-4 1 0-16,3 0 0 0,-1-4 0 0,0 2 0 15,1 3 0-15,1-1 128 0,-2-2-128 0,0 2 0 16,0 0 0-16,1 0 0 0,-3 2 0 0,1 0 128 16,-9 1-128-16,12-2 0 0,-3 0 0 0,-2-1 0 15,2 2 0-15,0 0 0 0,-1-2 0 0,-8 3 0 16,10-1 0-16,0 0 0 0,-2-2 0 0,-1 3 0 15,-7 0 0-15,10-1 0 0,-10 1 0 0,11-2 0 16,-11 2 0-16,9 0 0 0,-9 0 0 0,0 0 0 16,0 0 0-16,0 0 0 0,0 0 0 0,0 0-128 15,0 0-528-15,0 0-112 0,-12 7 0 0</inkml:trace>
  <inkml:trace contextRef="#ctx0" brushRef="#br1" timeOffset="114516.28">29236 19529 6447 0,'0'0'272'0,"0"0"80"0,-5-5-352 0,1-4 0 15,0 3 0-15,3-3 0 0,1 2 2224 0,0 7 368 16,1-11 80-16,-1 11 16 0,0 0-1408 0,0 0-256 15,0 0-64-15,0 0-16 0,0 0 112 0,0 0 32 16,0 0 0-16,0 0 0 0,0 13-352 0,0 5-64 16,-1 6-16-16,1 4 0 0,0 5-304 0,1 4-64 0,0 1-16 0,2 5 0 15,2 3-144-15,0-3-128 0,-1 3 144 0,1-5-144 16,1-2 128-16,-1-5-128 0,-1-4 0 16,3-6 0-16,2-4 208 0,-3-5-48 0,0-3-16 0,1-6 0 15,-1 0 432-15,-6-6 64 0,10 0 32 0,0-5 0 16,0-2-48-16,3-5-16 0,-3 2 0 0,1-5 0 15,-3-5-256-15,1-3-48 0,0 1-16 0,1 0 0 16,1 2-160-16,-3 2-128 0,0 3 144 0,0 4-144 16,-3 3 0-16,-5 8 0 0,12-1 0 0,-3 6 0 15,2 6 0-15,-1 7 0 0,0 5 0 0,-2 9 0 16,-2 3 0-16,-1 7 0 0,-1 8 0 0,-2 3 0 16,-3 1 0-16,-1 0 0 0,-5 2 0 0,0 1 0 15,-2 2 0-15,-2-6 128 0,-1-3-128 0,-2-3 0 0,-3-1 0 16,-1-4 0-16,-1-6 0 0,-2-1 0 0,2-7 144 15,-3-3-144-15,-2-3 128 0,2-4-128 0,3-6 128 16,1-8-128-16,1-4 128 0,4-3-128 0,0-7 192 16,3 0-32-16,1-5-16 0,4-3 0 0,5-2-144 0,3-4 0 15,2 1 0-15,4-1 0 0,6-4-272 0,0 3 64 16,5 0 16-16,1 2 0 16,4 3-192-16,2 0-48 0,-2-1 0 15,1 5 0-15,-3 0-1104 0,-2 6-240 0,-2 0-32 0,-2 0-10736 16</inkml:trace>
  <inkml:trace contextRef="#ctx0" brushRef="#br1" timeOffset="114781.79">29965 19709 29487 0,'-13'-3'1296'0,"13"3"288"0,-9-2-1264 0,9 2-320 0,0 0 0 0,0 0 0 16,0 0 416-16,7-7 32 0,3 1 0 0,3 1 0 16,-3-5-448-16,3 2 0 0,0-2 0 0,1 2 0 15,1-1 0-15,3 4 0 0,0 0 0 0,-1 0 0 16,4 4-768-16,-1 1-48 0,0 1 0 0,-1 4-7840 15,-5 0-1584-15</inkml:trace>
  <inkml:trace contextRef="#ctx0" brushRef="#br1" timeOffset="114926.52">30027 20009 15663 0,'0'0'1392'0,"0"0"-1120"15,2-11-272-15,4 4 0 0,5-5 2160 0,3 1 368 16,1-1 80-16,3-2 16 0,2 0-1952 0,3 1-384 15,1-1-80-15,-1-2-16 16,-3 1-1376-16,3 4-288 0</inkml:trace>
  <inkml:trace contextRef="#ctx0" brushRef="#br1" timeOffset="115556.47">30541 20090 16575 0,'0'0'1472'0,"0"0"-1168"0,0 0-304 0,7-6 0 0,-1-6 1712 0,3 2 272 0,0-4 64 0,2-4 16 16,2-5-1232-16,0-5-240 0,-2-1-48 0,-1 0-16 16,2-5-160-16,0-2-48 0,1 0 0 0,-1-4 0 15,-5-7 96-15,2-2 16 0,-1-3 0 0,-1 1 0 16,0 1-48-16,0-1-16 0,1 0 0 0,-2 4 0 15,1 2-208-15,-1 3-32 0,0 2-128 0,2 4 192 0,-2 3-192 0,1 6 128 16,-3 7-128-16,-1 4 0 0,1 2 128 16,-4 14-128-16,0 0 0 0,0 0 144 0,0 0-144 0,-6 14 0 15,-2 5 0-15,-1 10 0 0,-1 6 0 16,-1 5 0-16,-3 1 0 0,0 8 0 0,0 1-128 16,2 3 128-16,2 0-160 0,0 5 160 0,1-1-208 0,1-4 48 15,2-3 16-15,1-8 0 0,1-5 144 16,3-6 0-16,2-5 128 0,3-3-128 0,2-7 272 0,2-4-16 15,3-3 0-15,2-6 0 0,2-4-16 0,1-7-16 16,-1-2 0-16,1-6 0 0,3-2-64 0,1-5-16 16,-3-7 0-16,2-1 0 0,2-1-144 0,-2 3 128 15,-1-1-128-15,-1 7 128 0,-3 1-128 0,-1 6 0 0,0 3 0 16,-3 6 0-16,-1 2 0 0,1 7 0 0,-2 4-128 16,-1 2 128-16,3 4-160 0,-2 4 160 0,-3 3-208 0,-1 0 80 15,0 1 128-15,-4 2-192 0,-1 2 192 0,-1-3-192 16,1 0 192-16,1-3 0 0,0-3 0 0,0-5 0 15,0-10 128-15,0 0-128 0,0 0 160 0,10 4-160 16,-10-4 256-16,12-10-32 0,-2-2-16 0,1-1 0 16,1-3-64-16,-1-1-16 0,2 0 0 0,0 1 0 15,1 4-128-15,-1 3 0 0,0-1 0 0,4 6 128 16,-3 4-128-16,1 4 0 0,0 7 0 0,-1 0 0 16,-2 3 0-16,2 3 0 0,-2 2 0 0,0 0 0 15,-3 1 0-15,-3 2 0 0,0-2 0 0,-1-1 0 16,1-1 160-16,-3-1-160 0,1-2 192 0,0-4-192 15,0 1 0-15,-4-12 0 0,2 9 0 0,-2-9 0 16,0 0-1472-16,0 0-288 0,0 0-64 0,0 0-11232 16</inkml:trace>
  <inkml:trace contextRef="#ctx0" brushRef="#br1" timeOffset="116131.46">31726 18778 13823 0,'0'0'1216'0,"0"0"-960"0,0 0-256 0,0 0 0 0,0 0 1408 0,0 0 256 15,0 0 32-15,0 0 16 0,0 0-752 0,0 0-128 16,0 0-48-16,-4 9 0 0,-1 5 112 0,1 1 0 16,2 2 16-16,-1 3 0 0,2 4-128 0,-3 4-16 15,0 5-16-15,0 2 0 0,1 2-144 0,0 2-32 16,1 8 0-16,-2-1 0 0,0 3-176 0,-1 1-32 15,0-4-16-15,0 1 0 0,0 2-96 0,0-3-32 16,-3 0 0-16,2-3 0 0,-1 3-96 0,1-6-128 16,-1 1 176-16,2-4-176 0,3-4 144 0,-1-4-144 15,1-3 0-15,2-2 144 0,-1-6-144 0,1-3-224 16,0-2 48-16,0-2 16 16,1-2-608-16,-1-9-112 0,4 9-16 0,-4-9-16 15,0 0-1824-15,0 0-352 0</inkml:trace>
  <inkml:trace contextRef="#ctx0" brushRef="#br1" timeOffset="117332.58">31754 18846 5519 0,'0'0'496'0,"0"0"-496"0,0 0 0 0,0 0 0 16,0 0 2032-16,0 0 304 0,0 0 64 0,0 0 16 15,0 0-1216-15,-5-7-240 0,-1 2-64 0,-2 1 0 16,8 4-112-16,0 0-16 0,-8-6-16 0,8 6 0 15,0 0-144-15,0 0-32 0,0 0 0 0,0 0 0 16,0 0 96-16,0 0 16 0,0 0 0 0,0 0 0 16,-5 6 16-16,0-1 0 0,1 4 0 0,0-2 0 0,2 4-128 15,-3 1-32-15,1 1 0 0,0 4 0 0,-3 12-128 0,0-2-32 16,-2 1 0-16,2 0 0 0,-1 2 16 16,0 6 0-16,1 0 0 0,2 0 0 0,-3 4-32 0,3-1-16 15,0 1 0-15,0-2 0 0,0 1 64 0,0-3 16 16,0-1 0-16,5-2 0 0,-2-2-96 0,2 1-16 15,0 1 0-15,4 0 0 0,-1-1-96 0,1-3-32 16,1 0 0-16,1 0 0 0,0-5-192 16,1 1 144-16,0-3-144 0,2-1 128 0,0-3 0 0,1-2 0 15,0-2 0-15,1 1 0 0,0-1 0 0,2 0 0 16,1-4 0-16,-2 1 0 0,2-4-128 0,2 2 192 16,-4-4-192-16,2 0 192 15,2 0-32-15,-1-3 0 0,1-4 0 0,2 1 0 0,0-3 0 0,1 0 0 0,0 1 0 16,0-1 0-16,-1-4-160 0,1 2 128 0,0 0-128 0,-1-6 128 15,0 1-128-15,-2-1 0 0,1-2 0 16,-3 2 0-16,-2-1-368 0,0 0 0 0,-1-1 0 0,-2 1 0 31,3 1-1216-31,-3-1-240 0,-2-1-48 0</inkml:trace>
  <inkml:trace contextRef="#ctx0" brushRef="#br1" timeOffset="118116.4">31364 19296 1839 0,'0'0'160'0,"0"0"-160"0,-8 0 0 0,8 0 0 0,0 0 2720 0,-9 2 512 16,9-2 96-16,0 0 32 0,0 0-2208 0,-10 3-432 0,1-3-80 0,9 0-32 15,-7-3 368-15,7 3 80 0,0 0 16 0,0 0 0 16,-7-2 32-16,7 2 16 0,0 0 0 0,0 0 0 16,0 0-288-16,0 0-48 0,0 0-16 0,0 0 0 15,0 0-208-15,9-6-48 0,1 1-16 0,4 2 0 16,4 0-48-16,2-1-16 0,2-1 0 0,3 3 0 16,5-2-96-16,0 0-16 0,-1-6 0 0,2 3 0 15,-3 6-128-15,4-3-16 0,-2-5-16 0,1 6 0 16,0-1 64-16,1 1 16 0,-1-2 0 0,-1 1 0 15,-1 1-112-15,-1-5-128 0,-1 2 176 0,-3 3-176 16,-3 0 160-16,-2 1-160 0,-2-3 128 0,-1 2-128 16,-1 1 128-16,-5-1-128 0,0 2 0 0,-10 1 128 15,9-3-128-15,-9 3 160 0,0 0-160 0,0 0 160 0,0 0-160 16,0 0 192-16,0 0-192 0,0 0 192 16,0 0-192-16,0 0 192 0,-11-2-192 0,-2 2 192 0,-1 0-192 0,-1 1 0 15,-4 0 0-15,-2 2 128 0,0-2-128 16,-3 3 0-16,-1 0-192 0,-4 1 192 0,0-1-144 0,-4 0 144 15,-1 1 0-15,-2 2 0 0,2-3-192 0,-2 1 64 16,-1 0 128-16,-3 2-208 0,-4-1 208 0,2 2 0 16,-1-5 0-16,3 4 0 0,1 0 0 0,6-2 0 15,2 2 0-15,5-2 0 0,5-1 0 0,4-2 0 16,4 1 0-16,4 1 0 0,9-4-128 0,0 0 128 16,0 0 0-16,0 0-144 0,0 0 144 0,16-3-128 15,0-2 128-15,3 0-128 0,3-3 128 0,2 2 0 16,3-4 128-16,3 1-128 0,5-4 128 0,0 6-128 0,2-2 160 15,1 2-160-15,-4 0 288 0,2 2-32 0,-2 1-16 16,1 0 0-16,0 3 64 0,1-2 16 0,-1 2 0 0,0 0 0 16,-3 1-176-1,-2 2-16-15,-2 2-128 0,-1-2 192 0,-2 1-192 0,-3 0 0 0,-6 0 0 16,0 5 0 0,-4 1-1328-16,1 2-208 0,-4-2-32 0</inkml:trace>
  <inkml:trace contextRef="#ctx0" brushRef="#br1" timeOffset="128709.59">13630 18209 8287 0,'0'0'368'0,"-4"-8"80"0,-4-3-448 0,2 3 0 16,4-1 0-16,2 9 0 0,-3-9 1376 0,2-1 192 15,0 0 32-15,1 1 16 0,0-2-1168 0,0 2-256 0,0-4-32 0,2 4-16 16,0-2 224-16,0-2 32 0,-2 3 16 0,4-2 0 16,-1 5 96-16,-1-3 0 0,-2 2 16 0,0 8 0 15,3-10 16-15,-3 10 0 0,2-8 0 0,-2 8 0 16,0 0 144-16,0 0 16 0,0 0 16 0,0 0 0 16,0 0 48-16,0 0 16 0,0 0 0 0,0 0 0 15,0 0-144-15,0 0-16 0,0 0-16 0,1 14 0 16,1 1-192-16,-1 2-32 0,-1-1-16 0,0 6 0 15,-1 3 16-15,-1 1 0 0,1 4 0 0,0 1 0 16,0-1-48-16,-1 2 0 0,0 0 0 0,1 0 0 16,-1-2-16-16,2 2 0 0,-1 1 0 0,1-1 0 15,0-2 80-15,0 2 16 0,-6 0 0 0,1 1 0 16,-1 1-16-16,1-1 0 0,2-1 0 0,-4-1 0 16,0-2-16-16,0-3 0 0,1 2 0 0,0-2 0 0,-2-5-64 0,0 1 0 15,2-4-16-15,0 0 0 0,-1-3-80 0,3 1-16 16,1 0 0-16,0-2 0 0,-1 1-208 0,2-5 176 15,2 0-176-15,0 2 160 0,0-12-160 0,2 10 0 16,2 0 0-16,2-4 0 0,-6-6-192 0,5 11 0 16,4-8-16-16,0 1 0 15,4-1-1776-15,1-3-336 0,1-3-80 0</inkml:trace>
  <inkml:trace contextRef="#ctx0" brushRef="#br1" timeOffset="129430.22">14497 18903 8287 0,'0'0'736'0,"0"0"-592"0,0 0-144 0,0 0 0 16,0 0 5024-16,0 0 976 0,12 10 192 0,-2 1 32 15,0 3-5072-15,0 0-1024 0,2 3-128 0,0 1-192 16,1-1 192-16,1 1 0 0,1 3 0 0,0 1-128 16,-1 4 128-16,-1 1 128 0,-1 1-128 0,-3 1 176 15,-1 4 128-15,-1-1 16 0,-5-6 16 0,1 2 0 16,-6-4 128-16,2 2 32 0,-4-7 0 0,-3 0 0 16,-2 0 16-16,-3 1 16 0,-3-1 0 0,-2-1 0 15,-1 1-16-15,-3 0-16 0,0-2 0 0,-1-1 0 0,-1 2-368 16,-1 0-128-16,2-5 0 0,2-4 0 15,1-2-480-15,2-3-192 0,3-3-32 0,3-2-16 16,3-5-2448-16,4-2-480 0,4-11-112 0,10-3-16 16</inkml:trace>
  <inkml:trace contextRef="#ctx0" brushRef="#br1" timeOffset="130142.3">15246 18530 12895 0,'-9'0'1152'0,"9"0"-928"0,-9 2-224 0,9-2 0 16,0 0 3424-16,0 0 640 0,0 0 128 0,0 0 32 15,0 0-3392-15,12 10-688 0,4-6-144 0,2-2 0 16,0-2 0-16,1-1 192 0,1 1-64 0,3-1-128 15,1-2 384-15,3-2-48 0,-1 0 0 0,4 1 0 16,-1 0 192-16,3-2 48 0,-2 0 0 0,3 2 0 16,3-1-160-16,1 0-32 0,0 1 0 0,-2 1 0 15,-1 1-224-15,-2 0-160 0,-2 1 192 0,-4 1-192 16,0 1 0-16,-1 3 0 0,-1-3 0 0,-2 2 0 16,-2 0-240-1,-1 2-144-15,-1-2-48 0,-3 1 0 0,-2 1-2400 16,-3 2-496-16,2-1-80 0,-12-6-32 0</inkml:trace>
  <inkml:trace contextRef="#ctx0" brushRef="#br1" timeOffset="130520.12">16630 17802 9215 0,'0'0'816'0,"0"0"-656"0,-9 1-160 0,9-1 0 15,0 0 4224-15,-9 7 832 0,4-1 144 0,1 4 48 16,4-10-4208-16,-5 13-832 0,4 2-208 0,0 3 0 15,0 2 192-15,1 4 0 0,-2 1 0 0,1 6 0 16,0 4 176-16,1 3 16 0,-2 1 16 0,2 6 0 16,-1 2 224-16,0 5 32 0,0 1 16 0,-1 4 0 15,-1 2 0-15,-1-3 0 0,-1-3 0 0,0 2 0 16,-1 1 16-16,1 0 0 0,-1 1 0 0,1-2 0 16,1-2-304-16,0-2-48 0,2-2-16 0,-1-3 0 15,2 1-320-15,0-1-160 0,1-3 16 0,0-1 0 16,0-1-2656-16,0-6-528 0</inkml:trace>
  <inkml:trace contextRef="#ctx0" brushRef="#br1" timeOffset="132059.06">17966 18862 15663 0,'0'0'1392'0,"-9"-5"-1120"15,2-3-272-15,0 3 0 0,1-1 1296 0,6 6 208 16,0 0 32-16,0 0 16 0,-5-6-1360 0,5 6-192 16,-3-6-224-16,3 6 48 0,-1-7 176 0,1 7 176 15,2-8-48-15,-2 8 0 0,4-9 32 0,1 3 0 16,-5 6 0-16,8-5 0 0,-8 5 128 0,10-5 32 0,-1 1 0 0,-9 4 0 16,13 1 144-16,-1 3 48 0,1 2 0 0,1 0 0 15,1 1-32-15,1 5 0 0,1 2 0 0,1 1 0 16,0 0-32-16,1-1 0 0,1 0 0 0,1 3 0 15,-1 0-48-15,2 1-16 0,2 1 0 0,0-1 0 16,-1-1 16-16,1-1 0 0,3 2 0 0,-1-2 0 16,-3 3-16-16,-2-2-16 0,-3-2 0 0,-5 2 0 15,-1-1 96-15,-4-2 32 0,-2-1 0 0,-1 2 0 16,0 0-64-16,-4 2-16 0,-2 1 0 0,-4 2 0 16,-3 0-112-16,-4 5-32 0,-7 1 0 0,-7 1 0 15,-6 1 80-15,-2-1 16 0,-2 2 0 0,1 4 0 16,1-1-240-16,2 2-128 0,-1 3 160 0,2-2-160 15,3 0-192-15,4-6-144 0,4-1-32 0,3-4 0 16,3 4-1552 0,5-8-320-16,6-3-64 0,3-7-11712 0</inkml:trace>
  <inkml:trace contextRef="#ctx0" brushRef="#br1" timeOffset="133594.31">20599 17596 2751 0,'0'0'128'0,"-8"-10"16"0,-1 2-144 0,0-1 0 0,-1 3 0 0,1 0 0 0,-1-2 4576 0,1 4 880 16,0 3 176-16,-1-2 48 0,-1 1-4592 0,-1-2-928 15,1-1-160-15,-2 2 0 0,-1 1 160 0,1-1 96 16,1 0 32-16,-1 0 0 0,-1 0 80 0,1 2 16 15,-2 0 0-15,2 0 0 0,-1 1-48 0,3-3 0 16,-5-1 0-16,1 2 0 0,-1-1 64 0,-1 2 16 16,-1 1 0-16,1 2 0 0,-1 4-176 0,0-1-48 15,-1 1 0-15,0 3 0 0,0-4-64 0,1 5-128 16,-1-1 176-16,0 4-176 0,0 1 208 0,0 2-64 16,-4 2-16-16,0 2 0 0,-1 2 16 0,1 2 0 0,3 5 0 15,-3-2 0-15,0 1-144 0,0 3 0 0,1-3 0 16,2 2 128-16,1 3-128 0,1 3 0 0,0-2 0 15,2 2 128-15,-1-1-128 0,3 1 192 0,0-1-192 0,4 0 192 16,0-5-192-16,5 1 128 0,0 2-128 0,2-7 128 16,2 1 16-16,2-4 0 0,2 0 0 0,2 1 0 15,0-2 32-15,3-1 0 0,1 0 0 0,1-1 0 16,1 3 16-16,2-3 16 0,1-2 0 0,0 1 0 16,2-1-64-16,2 0-16 0,1-1 0 0,3 1 0 15,-1-4-128-15,1 0 0 0,3 3 0 0,0-1 0 16,-4-1 0-16,2-1 128 0,0-1-128 0,-1-3 0 15,-2 3 0-15,2 0 0 0,-3-4 128 0,1-2-128 16,2-2 0-16,-1-2 0 0,1-1 144 0,-1-3-144 16,2-3 176-16,1-5-48 0,1 2 0 0,-1-2 0 0,-1 0 64 15,1-5 0-15,1-3 0 0,3 1 0 0,-1-2 128 16,2 0 16-16,0 1 16 0,-1-4 0 0,3 3-128 0,-5-1-32 16,1 0 0-16,1 0 0 0,1 0-192 15,-1 1 128-15,-1-1-128 0,-2 2 0 0,1-1 0 0,-1-1 128 16,-1 0-128-16,-2 1 0 0,-2-3 0 0,1 1 0 15,-2 0 0-15,0-1 0 0,-1 0 128 0,-2 2-128 16,-3-2 0-16,0 1 144 0,-2-3-144 0,-1 2 0 16,-1-1 0-16,0 0 128 0,-1 0-128 0,-2 1 0 15,-1-2 0-15,0 3 128 0,0 0-128 0,-1-1 0 16,-4-2 0-16,0 4 0 0,0-1 128 0,-1 1-128 16,-2 0 128-16,-1 2-128 0,-1 0 0 0,0 0 128 15,0 1-128-15,0-2 0 0,-3 0 0 0,3 0 128 0,-2 2-128 16,-2-1 0-16,0 3 0 0,0 0 0 0,1-1 0 0,0-2 0 15,-1 2 0-15,0 1 0 0,-1 1 0 16,-1-1 0-16,1 2-192 0,0 2 192 0,1-1-160 0,-2 4 160 16,1-2-144-16,-1 4 144 0,0-3-128 0,1 1 128 15,-4 1 0-15,1-2-160 0,-1 0 160 0,-1-1 0 16,0 3 0-16,-1-1-128 0,1 0 128 0,1 3 0 16,-2 0 0-16,0-1 0 0,2 2-128 0,-1 1 128 15,0-1 0-15,1 2 0 0,-1 1-128 0,-2 1 128 16,-1 2 0-16,0 1 0 0,-1 1 0 0,-1 0 0 15,0 4-144-15,-3 1 144 0,-1 3 0 0,-2-2-144 16,-3 3 144-16,0 4 0 0,0 2 0 0,-2 6 0 16,1-2-144-16,-5 4 144 0,2-3-160 0,3 4 160 15,-1 1-512-15,4-1-16 0,3 3 0 16,4-2-9904-16,1 2-1968 0</inkml:trace>
  <inkml:trace contextRef="#ctx0" brushRef="#br1" timeOffset="136503.91">15630 12458 6447 0,'-4'-10'576'0,"1"3"-576"0,1-2 0 0,1 0 0 15,-1 1 1536-15,2 2 192 0,0-1 32 0,0 2 16 16,3 0-864-16,-3 5-160 0,0-5-48 0,0 5 0 16,0 0-16-16,0 0-16 0,0-5 0 0,0 5 0 15,0 0-32-15,0 0 0 0,0 0 0 0,0 0 0 16,0 0-128-16,-3 14-16 0,2 3-16 0,-4 2 0 16,1 4-160-16,0 8-16 0,-1 5-16 0,-2 2 0 15,-4 4-32-15,0 3-16 0,0 3 0 0,-1 0 0 0,-1 6 48 16,1 1 16-16,-2 4 0 0,1-2 0 0,-1 2 32 0,0 2 16 15,0-3 0-15,0-2 0 0,-1-1-32 16,1-2 0-16,1-1 0 0,2-2 0 0,-3-3 96 0,2-3 16 16,1-6 0-16,1-1 0 0,-1-4-16 0,3-7 0 15,1-3 0-15,2-4 0 0,1-8-192 0,2-1-32 16,2-10-16-16,0 0 0 0,0 0 16 0,0 0 16 16,0 0 0-16,-3-18 0 0,3-4 48 0,0-8 0 15,0-5 0-15,3-6 0 0,1-7-256 0,1-2 0 16,0-3 0-16,2-2 0 0,1-2 0 0,1 1 0 15,1-6 0-15,2 1 0 0,0-2 0 0,0 2 0 16,-1 3 0-16,1-2 0 0,2 3 0 0,0 1 0 16,3 1 0-16,1 3 0 0,0 2 0 0,-2 2 0 15,1 0 0-15,-1 6 0 0,0 8 0 0,-4 3 0 0,0 7 0 16,-2 5 0-16,-2 4 0 0,-2 2 0 0,0 6 0 0,-6 7 0 16,0 0 0-16,0 0 0 0,0 0 0 0,11 6 0 15,-3 9-144-15,-1 4 144 0,-6 4 0 0,-2 10-144 16,-6 10 144-16,0 10 0 0,-3 5 0 0,-2 6-128 15,-4 5 128-15,-1 8 0 0,1 5 0 0,-2 6 0 16,0 1 0-16,-1-1 0 0,0-2 0 0,-3-4 0 16,3-1 0-16,0-7 176 0,0-10-48 0,3-1 0 15,-1-9 128-15,2-3 32 0,1-6 0 0,1-5 0 16,2-7-80-16,2-2-16 0,0-3 0 0,3-8 0 16,-1-5-192-16,2-6 176 0,5-9-176 0,0 0 160 15,0 0 32-15,-8-6 0 0,1-8 0 0,3-6 0 16,1-7-16-16,3-5 0 0,2-10 0 0,3-6 0 0,0-12-176 15,3-3 0-15,-1-10 0 0,3 1 0 0,3-4 0 16,1-1 0-16,0 1-144 0,0-3 144 0,3 3 0 0,-2 2 0 16,0 4 0-16,2 5 0 0,-2 4 0 15,-2 9 0-15,-1 8 0 0,0 4 0 0,-2 10 0 0,-3 5 0 16,-1 8-128-16,-4 6 128 0,1-1 0 0,-3 12 0 16,0 0 0-16,0 0 0 0,0 0-128 0,3 20 128 15,-3 8 0-15,-2 4 0 0,2 9-144 0,-3 5 144 16,-2 7 0-16,0 9-144 0,-1 7 144 0,0 3 0 15,-2 3 0-15,-1 2 0 0,-4 3 0 0,1-1 0 16,-2 4 0-16,-4-4 0 0,-3 3 0 0,0-2 0 16,0 2 0-16,0-3 0 0,-2 0 0 0,0-4 192 15,2-4-64-15,-1-7 0 0,2-6-128 0,3-11 0 16,3-4 0-16,5-7 0 0,2-7 0 0,3-2-160 0,2-8 16 0,8-4 0 31,2-10-2032-31,10-5-416 0,6-2-80 0</inkml:trace>
  <inkml:trace contextRef="#ctx0" brushRef="#br1" timeOffset="137572.01">18046 12322 10127 0,'0'0'448'0,"-5"-8"96"0,1 0-544 0,0-1 0 0,-1 1 0 0,3 3 0 16,2 5 2384-16,0 0 368 0,0 0 80 0,0 0 16 15,-8-6-1568-15,8 6-320 0,0 0-64 0,-10 2-16 16,2 4-352-16,1-1-64 0,2 2-16 0,-2 5 0 15,1 3-144-15,0 3-48 0,-1 2 0 0,0 7 0 16,-1 2 208-16,0 5 48 0,-1 4 0 0,1 7 0 16,-1 2-32-16,-3 8 0 0,-2 6 0 0,-4 1 0 15,1 3-32-15,-1 6 0 0,-2 5 0 0,2 3 0 16,2-3-80-16,1-3-32 0,-1-2 0 0,2-8 0 16,4 0-48-16,1-12-16 0,0-11 0 0,5-5 0 15,0-5 0-15,3-8 0 0,1-7 0 0,0-5 0 16,0-10-32-16,0 0-16 0,0 0 0 0,0 0 0 15,7-8-224-15,1-9 144 0,-2-9-144 0,0-4 128 16,2-10-128-16,1-4 0 0,2-3 0 0,0-3 128 0,3-3-128 16,1-7 0-16,3-5 0 0,1-5 0 0,0-2 0 15,-1 1-144-15,0 1 144 0,-2 0-160 0,1 1 160 0,-2 1 0 16,-1 2-144-16,1 1 144 0,1 5 0 0,-1 3 0 16,-1 6 0-16,-4 6 0 0,0 9 0 0,-1 4 0 15,-3 9 0-15,1 5 0 0,-3 5 0 0,-3 8 0 16,-1 5 0-16,0 0 0 0,0 0 0 0,0 12 0 15,-1 6 0-15,-3 7-176 0,-3 11 176 0,-2 11 0 16,-2 7-144-16,-3 9 144 0,-1 8 0 0,-4 8 0 16,-3 1 0-16,-1 7 0 0,-2 6 0 0,1 5 0 15,-7-1 0-15,1-1 0 0,-2-2 0 0,1-5 0 16,2-5 0-16,1-2 0 0,4-6 0 0,1-8 0 0,3-7 0 0,2-8 0 16,1-9 0-16,3-8 0 0,3-10 0 15,2-5 0-15,3-9 128 0,2-3 64 16,4-9 0-16,0 0 0 0,0-10-16 0,4-8 0 0,2-6 0 0,4-14 0 15,2-12-176-15,2-11 0 0,1-6 0 0,3-12 0 16,2-8-192-16,2-2 192 0,1-4-160 0,2-1 160 16,3-7-144-16,0 5 144 0,0 2-128 0,0 5 128 15,1 1 0-15,-2 3 0 0,-3 6 0 0,0 9 0 16,-1 8 0-16,-3 12 0 0,-2 8 0 0,-4 7-128 16,-1 5 128-16,-2 8-128 0,1 4 128 0,-6 8-128 15,0 1 128-15,-6 9-208 0,0 0 80 0,7 9 128 16,-5 3-304-16,-3 15 64 0,-5 7 16 0,-2 11 0 15,-2 11 224-15,-4 10 0 0,-6 8 0 0,0 8-144 16,-2 6 144-16,0 6 0 0,-1 3 0 0,-1 0 0 16,-3-4 0-16,-1-4 128 0,2-4-128 0,0-7 128 0,2-3 64 0,4-10 32 15,3-9 0-15,3-7 0 0,3-11-16 16,4-7 0-16,2-8 0 0,3-8 0 0,-2-6-64 0,4-9-16 16,0 0 0-16,0 0 0 0,13-13-128 0,1-15 160 15,2-9-160-15,3-16 160 0,3-13-160 16,3-7 0-16,5-5 0 0,-4-9 0 0,-2-4 0 0,-1-7-192 15,-2-1 32-15,0-3 16 16,-2 5-240-16,-1 5-64 0,-3 5 0 0,-2 17 0 16,-4 14-640-16,-3 11-128 0,-2 13-16 0,-3 8-12784 15</inkml:trace>
  <inkml:trace contextRef="#ctx0" brushRef="#br1" timeOffset="138330.87">15574 12349 7359 0,'10'-24'320'16,"-4"10"80"-16,3 0-400 0,-4 0 0 0,3-1 0 0,0 1 0 0,0-1 2336 0,0 1 384 15,-3 1 80-15,0 1 16 0,2 2-1200 0,-7 10-224 16,0 0-48-16,0 0-16 0,0 0-160 0,0 0-16 0,0 0-16 16,0 0 0-16,0 0-496 0,-11 17-80 0,0 6-32 0,-2 8 0 15,-2 14-224-15,0 8-48 0,-2 7-16 0,-1 10 0 16,-1 7-48-16,0 9-16 15,-1 4 0-15,1 6 0 0,0 4 96 0,1 3 32 0,2 3 0 0,-2 0 0 16,-3-3 16-16,4-10 0 0,0-12 0 0,1-9 0 16,-1-8 64-16,3-12 0 0,4-9 16 0,0-7 0 15,2-8-16-15,3-7-16 0,0-5 0 0,1-6 0 16,4-10-160-16,0 0-16 0,0 0-16 0,0 0 0 16,0 0-48-16,4-20-128 0,2-10 192 0,3-7-64 15,1-11-128-15,2-5 0 0,2-10 0 0,2-8 0 16,2-8 0-16,2-1 0 0,1-4 0 0,0 1 0 15,4-4-192-15,-3-1 48 0,3 3 0 0,-1 0 0 16,1 1 144-16,1 7 0 0,-2 3 0 0,0 5-128 0,-1 5 128 16,-4 6 0-16,0 9 0 0,-4 8 0 0,-1 9 0 15,-2 8-160-15,-5 6 160 0,-2 7 0 0,-5 11-128 16,0 0 128-16,0 0 0 0,-4 15 0 16,-3 11-192-16,-3 10 192 0,-3 11-192 0,0 15 192 0,-5 7 0 15,-1 9-128-15,-1 8 128 0,0 7 0 0,-2 8 0 0,-1-1 0 16,-3 3-128-16,0-3 128 0,-3 0 0 0,0 0 0 15,-2-5 0-15,2 1 0 0,2-1 0 0,3-9 0 16,0-6 0-16,4-3 0 16,3-7-320-16,2-6-128 0,0-9 0 15,7-12-9456-15,4-7-1872 0</inkml:trace>
  <inkml:trace contextRef="#ctx0" brushRef="#br1" timeOffset="139164.65">18100 12169 19295 0,'-6'-13'848'0,"5"5"176"0,0 1-816 16,1-4-208-16,0 3 0 0,0 8 0 0,4-11 288 0,-4 11 16 15,0 0 0-15,0 0 0 0,0 0 176 0,0 0 32 16,0 0 16-16,-3 14 0 0,-2 5 112 0,-3 7 32 16,-2 8 0-16,-2 9 0 0,-2 6-160 0,-2 9-48 0,2 3 0 0,-2 10 0 15,-1 7-144-15,-2 8-16 16,0 6-16-16,0 8 0 0,-2 6 112 0,-5 1 32 15,-3-1 0-15,0 2 0 0,1-1-48 0,0-12 0 0,1-8 0 16,5-15 0-16,5-14 80 0,3-9 16 0,2-12 0 0,3-7 0 16,3-9 16-16,2-6 0 0,2-6 0 0,2-9 0 15,0 0-272-15,0 0-48 0,0 0-16 0,2-19 0 16,2-9 0-16,2-15 0 0,3-11 0 0,3-12 0 16,4-13-160-16,2-3 0 0,4-1 0 0,2-5 0 15,2-2 0-15,4-3 0 0,-1-3 0 0,0 3 0 16,-2 4 0-16,3 1 0 0,0 3-176 0,-3 4 176 15,0 0 0-15,-3 6-160 0,2 6 160 0,-1 9 0 16,-2 7-160-16,-1 7 160 0,-8 5-128 0,0 11 128 16,-4 9-176-16,-4 9 176 0,-2 2-208 0,-4 10 80 15,0 0 128-15,-5 19-128 0,-5 10 128 0,-3 9-128 0,-2 12 128 16,-4 9 0-16,-3 13 0 0,-1 8 0 16,0 6 0-16,-5 12 0 0,0 4 0 0,-1 6 0 15,1 5 0-15,-2-3 0 0,-7-7 0 0,-3-4 0 0,0-1 128 16,2-9 0-16,2-11 0 0,7-8 0 0,3-16 128 0,6-8 16 15,3-14 16-15,6-7 0 0,1-8 32 0,4-8 0 16,6-9 0-16,0 0 0 0,-2-17-80 0,4-11-16 16,4-14 0-16,4-14 0 0,3-13-224 0,3-10-128 15,3-4 128-15,3-6-208 0,6-6-128 0,-3-1-32 16,5-3 0-16,-4 12 0 16,-3 10-240-16,-1 18-48 0,-6 10-16 0,-3 15 0 15,-4 15 176-15,-3 10 48 0,-6 9 0 16,2 15 0-16,-4 13 256 0,-4 12 192 0,-3 12-208 0,0 9 80 0,0 7-128 0,2 2-32 0,0-1 0 15,6-2-13216-15</inkml:trace>
  <inkml:trace contextRef="#ctx0" brushRef="#br1" timeOffset="155069.76">28842 18010 13823 0,'0'0'608'0,"0"0"128"0,0 0-592 0,0 0-144 0,0 0 0 0,0 0 0 0,0 0 352 0,0 0 32 15,0 0 16-15,0 0 0 0,0 0-224 0,0 0-48 16,0 0-128-16,0 0 192 0,-8 7 128 0,1 0 32 16,7-7 0-16,-4 7 0 0,4-7 208 0,-7 9 32 15,0-3 16-15,3 2 0 0,4-8 80 0,-5 12 16 16,1 2 0-16,2-1 0 0,-1 0-176 0,0 2-16 16,2 0-16-16,0 4 0 0,1 2-160 0,0 0-16 0,1 3-16 15,0-1 0-15,-1 1-80 0,3 2-16 0,-3-3 0 0,0 3 0 16,3-1 0-16,-1 1 0 0,1 2 0 0,-1 4 0 15,-1 0-16-15,2 0 0 0,1 1 0 0,0 0 0 16,-1 1-64-16,2-1-128 16,1 1 176-16,-1-1-176 0,-2-3 192 0,3 0-192 0,-3-2 192 0,1-2-192 15,0-2 208-15,0-3-64 0,-2 1-16 0,2-2 0 16,-1-1-128-16,-3-1 192 0,0-4-192 0,0 3 192 16,-4-3-48-16,3 1 0 0,-1-2 0 0,1-1 0 15,-1-3 48-15,-1 3 16 0,3-12 0 0,-4 10 0 16,4-10-16-16,-4 10-16 0,4-10 0 0,0 0 0 15,0 10-48-15,0-10-128 0,0 0 192 0,0 0-64 16,0 0-128-16,0 0 192 0,0 0-192 0,0 0 192 16,0 0-64-16,0 0-128 0,0 0 192 0,7-10-64 0,-2-3-128 15,-1-2 128-15,-2 1-128 0,1 0 128 0,-2 0-128 0,-1 3 0 16,0-3 0-16,0-2 128 0,0 0-128 0,-1-1 0 16,1 0 0-16,-3-1 0 0,2 0 0 0,0-1 0 15,-1-3 0-15,0-3 128 0,-2 1-128 0,1-7 0 16,1-2 144-16,-1 0-144 0,0 0 128 0,-1-1-128 15,0-2 128-15,0 3-128 0,-2-1 0 0,2 2 128 16,0 0-128-16,0 4 0 0,0 0 0 0,2 5 0 16,-1 1 0-16,1-3 128 0,-2 3-128 0,-1 1 0 15,4 3 0-15,-3 1 0 0,0-1 0 0,0 1 0 16,-1 2 0-16,3 0 0 0,-2-3 0 0,1 7 0 16,1-1 0-16,-1 4 128 0,3 8-128 0,0-7 0 15,-1 2 0-15,1 5 0 0,0 0 0 0,0 0 0 0,0 0 0 16,0 0-128-16,0 0 128 0,0 0 0 0,4 12-144 0,0 1 144 15,-2 1 0-15,2 1-144 0,0 3 144 0,0 1 0 16,-1 2 0-16,1 0 0 0,0 5 0 0,2-2 0 16,-1 4 0-16,-1 1 0 0,-1 3 0 0,-1 0 0 15,1-5 0-15,-1 3 0 0,0-1 0 0,-1-4 0 16,0 2 0-16,-1-3 0 0,1 2 128 0,-2-1-128 16,0-5 192-16,1-1-48 0,0-1-16 0,0-1 0 15,1-4 16-15,-1-6 0 0,0-7 0 0,0 0 0 16,0 0 0-16,0 0 0 0,5 9 0 0,-5-9 0 15,0 0 64-15,0 0 16 0,8-8 0 0,-2 1 0 16,-1-5-224-16,-1 5 128 0,0-3-128 0,-4 10 0 16,0 0-1472-16,0 0-384 15,0 0-64-15</inkml:trace>
  <inkml:trace contextRef="#ctx0" brushRef="#br1" timeOffset="163481.04">32021 15949 9951 0,'0'0'448'0,"9"5"80"0,-9-5-528 0,9 6 0 0,-2 2 0 0,-7-8 0 15,0 0 576-15,5 9 16 0,-5-9 0 0,0 0 0 16,0 0 368-16,0 0 80 0,0 0 16 0,0 0 0 15,0 0 48-15,0 0 16 0,0 0 0 0,0 0 0 16,0 0-160-16,-2 11-16 0,2-11-16 0,0 0 0 16,-9 5-368-16,0 0-80 0,0 0-16 0,0-1 0 15,-1-2-128-15,0 0-16 0,-2 1-16 0,1-1 0 0,0 2-96 16,-2 0-16-16,0-2 0 0,-2 2 0 0,1 0 0 0,0 2-16 16,-3-3 0-16,2 2 0 0,-1-1 16 0,0 2 0 15,-1-2 0-15,3 4 0 0,-2-2-192 0,0-1 192 16,-3 0-192-16,1 3 192 0,0-2-192 0,-1 3 0 15,1-1 144-15,1 3-144 0,-5-5 128 0,0 5-128 16,-3-3 128-16,-1 5-128 0,0-1 0 0,-2-2 128 16,-3-3-128-16,1 4 0 0,1 0 0 0,-1-2 0 15,1 2 0-15,1-1 128 0,0 2-128 0,3 2 0 16,1-5 0-16,2 2 128 0,-1 2-128 0,0-3 0 16,2 0 0-16,2 0 0 0,-1 1 176 0,3 1-48 15,0-3 0-15,-1 4 0 0,-1-2-128 0,-1 3 0 16,-2-1 0-16,1 2 0 0,0 1 0 0,-1-2 128 0,-3 0-128 15,2 0 0-15,-2 1 192 0,1-3-32 0,-1 0-16 0,0 2 0 16,1 0-144-16,0 0 0 0,1-1-192 0,2 2 192 16,-1-1 0-16,3 2 0 0,0-5 0 0,1 2 0 15,0 4 128-15,2-2-128 0,-1-3 128 0,2 0-128 16,1 5 128-16,-1-2-128 0,-1 0 0 0,0-2 128 16,-2-1-128-16,-1 0 0 0,-3 2 0 0,3-2 128 15,2 0-128-15,-1 2 0 0,-3-1 0 0,2 2 0 16,0 2 128-16,2-1-128 0,-1 0 0 0,0 0 128 15,0 1-128-15,2-1 128 0,-1-3-128 0,1 0 128 16,-2-1-128-16,4 2 160 0,0-1-160 0,-3-3 160 16,2 4-160-16,1-1 128 0,0-3-128 0,-1 3 128 15,1 2-128-15,1-1 192 0,0-1-192 0,1 2 192 0,-2 2-192 16,0-1 0-16,0 3 0 0,-2-1 128 0,0 0-128 0,1 0 0 16,-1-1 0-16,0 4 128 0,-4-2-128 0,1 0 0 15,-1 0 0-15,1 2 0 0,0 1 0 16,-2-2 128-16,-1-2-128 0,2 3 0 0,-2 0 176 0,2-1-48 15,-2 0-128-15,3 2 192 0,-1 0 32 0,3-2 0 16,5 1 0-16,-4-1 0 0,-1 2-96 0,3-3 0 16,1 0-128-16,1 0 192 0,0-1-192 0,1 1 128 15,3 0-128-15,-1-1 0 0,-1-1 144 0,1 1-144 16,0 0 128-16,0-2-128 0,-1 0 0 0,-1 0 128 16,0 2-128-16,1-3 0 0,0-1 0 0,0 2 0 15,-2-1 128-15,2 0-128 0,-1 0 0 0,-2 1 0 0,0-1 0 16,-1 1 0-16,-2 2 0 0,-1 1 0 0,-1 0 0 15,-1 3 128-15,1-3-128 0,1-1 0 0,-2 1 0 0,-1-1 0 16,3-2 0-16,-1 1 0 0,0-2 0 0,2 1 0 16,0 1 0-16,2-1 0 0,0 1 0 0,2 0 0 15,-4-1 0-15,2-1 0 0,4 1 128 0,1-2-128 16,0 3 0-16,2 0 0 0,2-2 0 0,-2 0 0 16,2 1 0-16,-2 0 0 0,2-1 0 0,1 2 0 15,0-1 0-15,0-2 0 0,0 2 0 0,-1 1 0 16,3 3 0-16,-5-1 0 0,2 0 0 0,0 2 0 15,-1 1 0-15,-2-1 0 0,-1 4 0 0,0-1 0 16,-1-3 0-16,0 2 0 0,0-1 0 0,0 2 0 16,-3-4 0-16,-1 3 0 0,-3-1 0 0,2 2 0 15,-1 0 0-15,-1 0 0 0,-1-2 0 0,4 1 0 16,-2 0 0-16,2 3 0 0,0-1 0 0,2 0 0 0,-2 0 0 16,3-1 0-16,1-2 0 0,-2 1 0 0,4-1 0 0,-1-3 0 15,0 0 0-15,0 0 0 0,2 0 0 0,2 0 0 16,-1-1 0-16,1 1 0 0,-1-1 0 0,1 1-144 15,-1 0 144-15,1 1 0 0,0-1-128 0,1 1 128 16,1 0 0-16,0-1 0 0,-1 0 0 0,0 0-128 16,3-1 128-16,0 1 0 0,-2-2 0 0,1 1 0 15,-1 0 0-15,-1-3 0 0,1 2 0 0,-1-3 0 16,-1-2 0-16,0 2 0 0,-2 2 0 0,2 0 0 16,-2-2 0-16,2-1 0 0,-1 1 0 0,1 1 0 15,0 2 0-15,0-2 0 0,1-1 0 0,1 0 0 16,-1 1 0-16,0 4 0 0,0-1 0 0,0 0 0 15,3 1 0-15,-3-1 0 0,0-2 0 0,2 3 0 0,-1-1 0 16,1 1 0-16,-1 1 0 0,-1 1 0 0,1-1 0 16,-1-1 0-16,0 1 0 0,1 2 0 0,-2-3 0 0,2 0 0 15,-3 0 0-15,3 4 0 0,-5-2 0 0,3-2 0 16,0 2 0-16,-3 1 0 0,1 1 0 0,-1-2 0 16,0-2 0-16,3 2 0 0,-1-1 0 0,1 0 0 15,0 1 0-15,0 2 0 0,-3-4 0 0,3 0 0 16,-1 0 0-16,1 0 0 0,1 1 0 0,0 1 0 15,0-1 0-15,0 3 0 0,-1 0 0 0,0-1 0 16,3 1-128-16,-1 0 128 0,-1 0 0 0,2 1 0 16,-1 2-128-16,1-5 128 0,-4 1 0 0,4-2 0 15,-2 1-160-15,3-7 160 0,-3-2-128 0,3 1 128 16,-3-3-304-16,4 0 32 0,0-3 0 0,-1 2 0 0,1-4-48 16,0-5-16-16,0 0 0 0,1 10 0 0,-1-10 48 15,0 0 16-15,3 6 0 0,-3-6 0 16,0 0 16-16,0 0 16 0,0 0 0 0,0 0 0 0,0 0 0 0,0 0 0 15,0 0 0-15,0 0 0 0,0 0 80 0,3 7 16 16,-4 0 0-16,1-7 0 0,0 0-16 0,0 0 0 16,0 0 0-16,0 0 0 0,-2 3 32 0,2-3 0 15,0 0 0-15,0 0 0 0,-8 0 128 0,8 0-128 16,0 0 128-16,-6-9-128 0,-1 4 128 0,0 0 0 16,0 0-144-16,2-3 144 0,-1 3 0 0,6 5 0 15,-7-8-144-15,2 2 144 0,-1 2 0 0,1-4 144 16,1 3-16-16,4 5 0 0,-5-7-128 0,2-5 192 0,2 3-192 15,1-3 192-15,1-2-192 0,-1 2 0 16,0 0 0-16,3-5 0 0,2-1 128 0,-2-1-128 0,-2-1 192 0,3-3-64 16,1-2 64-16,-1-2 0 0,2 0 0 0,2-3 0 15,0 0-192-15,4 0 160 0,-1-2-160 0,1 0 160 16,-1-2-160-16,2 2 128 0,0 0-128 0,-1-2 128 16,2-1-128-16,0-2 192 0,0 0-192 0,0-1 192 15,-4-4-192-15,1 0 160 0,-2 1-160 0,-2-1 160 16,0 4-160-16,-1 2 0 0,-1 1 144 0,0 1-144 15,0 1 0-15,1 2 0 0,0-1 0 0,-1 2 128 16,-2 0-128-16,1-1 0 0,3-4 0 0,-1 1 128 16,0-2-128-16,3 2 0 0,1 1 0 0,1 3 0 15,1-2 0-15,1-1 0 0,-2 0 0 0,1 0 0 16,1 0 0-16,-2 2 0 0,0-1 0 0,1-1 128 16,-1 0-128-16,0 0 0 0,-3-2 0 0,1 3 0 0,-1-1 0 15,0 0 0-15,-2 4 0 0,2-1 128 0,-2 0-128 0,0 1 0 16,-1 1 0-16,2-3 0 0,-1 2 0 0,2 0 0 15,-5-1 0-15,4 1 0 0,0 1 0 0,1-2 0 16,-2 0 0-16,3 0 0 0,0-2 0 0,3 0 0 16,-1 4 0-16,1-1 0 0,-1 4 0 0,2-4 0 15,1-1 0-15,3 4 0 0,0-2 0 0,0-2 0 16,0-1 0-16,1 1 0 0,-1 2 0 0,-1-3 0 16,1-1 0-16,-1-2 0 0,2 1 0 0,1 2 0 15,0-1 0-15,3 0 0 0,-1-1 0 0,5 3 0 16,-1-2 0-16,4-1 0 0,2-1 0 0,3-1 0 15,-1 0 0-15,5 1-128 0,-3-1 128 0,3-2 0 16,-5-1 0-16,1-1 0 0,-3 1 0 0,2-4 0 16,2 1 0-16,-2-1 0 0,-2-2 0 0,2 0 0 15,1 2 0-15,1 2 128 0,-4 2-128 0,3 2 0 16,1 2 0-16,-3 5 0 0,-5 1 0 0,-2 2 0 16,4-2 0-16,-5 5 0 0,2 2 0 0,-1-2 0 15,-1-1 0-15,3 2-128 0,2-2 128 0,3 1 0 0,-4 0 0 0,5-2 0 16,0 1 0-16,0 1 0 0,-1-1 0 0,6 1 0 15,4 0 0-15,0-3 0 0,-1 2 0 0,-2 3 0 16,-5-2 0-16,-2 0 0 0,1-1 0 0,-1 3 0 16,0 1 0-16,0 1 0 0,-2 1 0 0,2 2 0 15,-2 0 0-15,0 1 0 0,1 1 0 0,-1 0 0 16,0 3 0-16,-2-2 0 0,1 4 0 0,-1-2 0 16,0-2 0-16,-4 4 0 0,-2-2 0 0,2 2 0 15,-3-1 0-15,-1-2 0 0,0 2 0 0,-1-3 0 0,2 2 0 16,-5-1 0-16,-1 1 0 0,1 2 0 0,-1-1 0 15,0 2-128-15,0-4 128 0,1 5 0 16,-2 0 0-16,1 1 0 0,-4 0 0 0,1-2-128 0,-1 5 128 0,1 1 0 16,-5 1-144-16,0 0 144 0,-7 1 0 0,0 0 0 15,0 0 0-15,0 0 0 0,9-3 0 0,-9 3 0 16,0 0 0-16,0 0 0 0,0 0 0 0,0 0 0 16,0 0 0-16,0 0 0 0,0 0 128 0,0 0-128 15,0 0 0-15,0 0 128 0,-9-5-128 0,9 5 0 16,-9-2 0-16,0 0 0 0,9 2 0 0,-10-1-144 15,-1 1 144-15,3 1 0 0,-3 1-144 0,1 1 144 16,-1 3 0-16,-2-1-144 0,0-2 144 0,-1 6-128 0,-1-1 128 16,2 3-128-16,1-2 128 0,-5 4 0 15,-1-3 0-15,1 3-128 0,0 1 128 0,-1 2 0 16,-1-2 0-16,-2 3 0 0,-6-2 0 0,-1 7-128 16,-3-2 128-16,-2 0 0 0,-2 1 0 0,-1-2 0 0,-1-1 0 0,2 3 0 15,-3 5 0-15,1-2 0 16,0 3 0-16,-1-1 0 0,1 6 0 0,-1 0 0 0,-2-2 0 0,-5 2 0 15,-1 0 0-15,-2 1 0 0,-2 1 0 0,2 1-128 16,-1-4 128-16,4 4 0 0,0 0 0 0,2 1 0 16,2 2 0-16,-1 4 0 0,-3 0 0 0,-5 2 0 15,-2-2 0-15,0 0 0 0,1 4 0 0,4-3-128 16,2 3 128-16,2-4-208 0,0 2 80 0,3-2 128 16,4 2-144-16,-3-3 144 0,0-2 0 0,0-1 0 15,1 0 0-15,2-1 0 0,0-2 0 0,5 1 0 16,0-1 0-16,2 1 0 0,0 0 0 0,2-2 0 0,2 0 0 15,0 1-128-15,1 0 128 0,3 0 0 0,-1 0 0 0,2 1 0 16,1-1 0-16,-2 2 0 16,0 0 0-16,-2 0 0 0,-1 1 0 0,-1 1 0 0,1 3 0 0,0-2 0 15,-1-3 0-15,1-1 0 0,-1 0 0 0,4-2 0 16,0-2 0-16,4-3 0 0,-4 1 0 0,2 1 0 16,0 0 0-16,0 2 144 0,0-1-144 0,0 1 0 15,1 1 0-15,2 2 128 0,-1 1-128 0,2 3 0 16,1 1 0-16,2 2 0 0,1-2 0 0,2-1 0 15,2 1 0-15,0-3 0 0,2-1 0 0,1 3 0 16,-2-1 0-16,1 4 0 0,1-2 0 0,1 5 0 16,-2 1 0-16,0 2 0 0,-2 2-144 0,-2-5 144 15,-3 0-192-15,1 1 192 0,1-3-224 0,-2 2 64 0,-3-4 16 16,0 1 0-16,2 3 144 0,-1-4-208 0,0 0 80 0,1-2 128 16,-1 0-144-16,3-2 144 15,0-1 0-15,2-2 0 0,1 0 0 0,-1-1-128 0,0 3 128 0,2-2 0 16,3 0 0-16,-1-1 0 0,1 0 0 0,1-1 0 15,2 0 0-15,1-3 0 16,0-1 0-16,1 0 0 0,1-2 0 0,1 2 0 0,0-3 0 16,1 3 0-16,-3-5-192 0,0 0-16 0,-2-1-16 0,1-1 0 15,-3-1-176 1,2-1-48-16,-1 0 0 0,2-10 0 0,-2 2-656 0,0 0-144 16</inkml:trace>
  <inkml:trace contextRef="#ctx0" brushRef="#br1" timeOffset="166619.94">17834 18924 12895 0,'-12'-6'576'0,"6"0"112"0,-5-1-560 0,-1 3-128 0,1-2 0 0,2 1 0 16,1 1 2560-16,8 4 464 0,0 0 112 15,0 0 0-15,0 0-2448 0,0 0-496 16,-5-5-192-16,5 5 128 0,0 0-128 0,0 0 0 0,0 0 144 0,0 0-144 15,0 0 256-15,0 0-32 0,10 3 0 0,0-1 0 16,-10-2 256-16,12 7 48 0,-1 0 16 0,2 1 0 16,-3 2 32-16,2 0 0 0,-1 3 0 0,3 2 0 15,1 2-192-15,-1-1-48 0,-2 1 0 0,3 0 0 16,-1 1-32-16,0 3-16 0,-1-2 0 0,-1 0 0 16,1-1 64-16,0 1 16 0,0 1 0 0,-1-1 0 15,2 0-144-15,-2 0-32 0,-2 0 0 0,0 0 0 16,-1 3-64-16,-1-2 0 0,-2-2-128 0,-2 2 192 15,-2 1-48-15,0 3-16 0,-5 1 0 0,-2 1 0 16,-3 2-128-16,-4-2 192 0,-4 4-192 0,1 0 192 16,-3-1-192-16,-1 2 160 0,-1 1-160 0,-2-6 160 0,-1 2-160 15,2-4 128-15,-6 2-128 0,0-2 128 16,-1-4-128-16,3-1 160 0,0-2-160 0,2-2 160 0,1-6 32 0,4 0 0 16,2-3 0-16,3 1 0 0,2-4 0 0,2-1 16 15,9-2 0-15,-9 1 0 0,9-1-208 0,0 0 176 16,0 0-176-16,0 0 160 0,0 0-160 0,0 0 0 15,0 0 0-15,0 0-176 0,1-13 16 0,3 3 0 16,1-1 0-16,5 2 0 0,4-4 160 0,3-2-160 16,-2 0 160-16,3-2-160 0,2 1 160 0,2-2 0 15,-1 0 0-15,2 0 0 0,1-2 0 0,-1-2 0 16,-1 1 0-16,-1-4 0 0,0 1 0 0,0 4 0 16,2-3 0-16,0-1-128 0,0 0 128 0,0 1 0 0,0-3 0 15,-2 4 0-15,0-3 0 0,-1-1 0 16,-1 0 0-16,-1 0 0 0,-3 2 0 0,-1-3 0 0,-1 0 0 15,-2 0-128-15,-3 2 128 0,-3 1 0 0,-1-4 0 0,-3 2 0 16,-1 0 0-16,-2 3 0 0,-5-4 0 0,2 3 0 16,-4 0 0-16,-1 0 0 0,-1 2-128 0,0 3 128 15,0 3-128-15,0 2 128 0,-2 1-128 0,1 1 128 16,0 2 0-16,0 1-160 0,0 2 160 0,0 2 0 16,1 1-144-16,0 1 144 0,1-1 0 0,1 1-144 15,-1 0 144-15,3 2 0 0,7 1-144 0,-9-1 144 16,9 1 0-16,0 0-144 0,0 0 144 0,-9 2 0 15,9-2 0-15,0 0-128 0,0 0 128 0,0 0 0 16,0 0-144-16,0 0 144 0,0 0-208 0,2 12 80 16,-2-12 128-16,5 10-128 0,2-3 128 0,2 1-128 15,0 2 128-15,1-2 0 0,0 3 0 0,1 1 0 0,2 0 0 0,0 2 0 16,0 3 0-16,-1 2 128 0,1 1-128 0,0 4 128 16,-2 3-128-16,-1 5 128 0,-1-3-128 0,-1 2 0 15,-2 2 128-15,-1 1-128 0,-4 2 128 0,-1-1-128 16,-1-2 128-16,-3 2-128 0,-2 0 144 0,-3 2-144 15,-1 1 192-15,-1-1-192 0,-5 1 256 0,-2 3-64 16,-2-1-16-16,-1-1 0 0,-4-3-16 0,3 0 0 16,-4 0 0-16,3-7 0 0,2-1-160 0,0-3 160 15,1 1-160-15,0-7 160 0,1-3-160 0,-1-3 0 16,3-5 144-16,3-1-144 0,2-2 0 0,12-5 0 16,-10 2 0-16,10-2 0 0,-9-5 0 0,9 5 0 15,-5-9 0-15,5-2-192 0,1 0 16 0,3-4 0 16,1-3 0-16,3 0 0 0,0-2 16 0,3-1 0 0,3 0 0 0,1-1 0 15,2-1 32-15,-2 2 0 0,-1-5 0 16,1 2 0-16,-1 3-16 0,3-5 0 0,-1 1 0 0,2-3 0 16,0 2 0-16,0-2 0 0,-1 0 0 15,1-3 0-15,0-1-16 0,-1 0 0 0,-1 2 0 0,-1-6 0 16,-2-2 160-16,-3-4-208 0,-1 0 80 0,-1 3 128 16,-3-3 0-16,1 2 0 0,-5 2 0 0,2 3 0 15,-3-1 0-15,-1 2 0 0,-2 1 192 0,-1-2-64 16,1 5 48-16,-4-2 0 0,2 0 0 0,1 8 0 15,-2 4-176-15,1 6 0 0,1 4 144 0,-1 4-144 16,5 6 0-16,0 0 0 0,-6 2 0 0,-1 7 0 16,1 1 0-16,1 9-128 0,-2 6 128 0,2 3-128 0,0 4 128 15,0 4-128-15,0 2 128 0,3 0-128 16,-1 0-96-16,2 1-16 0,-2 0 0 0,3 0 0 16,0-2-1216-16,3-3-240 0,1-6-48 15,2-1-16-15</inkml:trace>
  <inkml:trace contextRef="#ctx0" brushRef="#br2" timeOffset="174338.19">15711 8871 11967 0,'-14'-20'1072'0,"4"6"-864"15,2-4-208-15,1 3 0 0,3 2 688 0,3 2 80 16,2-2 32-16,1 2 0 15,-4 1-1040-15,2-3-208 0,0 3-32 0,0 1-16 0,-3 2 288 0,3 7 48 16,0 0 16-16,-3-10 0 0,-1 3 16 0,0-1 0 0,4 8 0 0,0 0 0 16,-1-8 128-16,1 8 224 0,-4-8-48 0,4 8-16 15,0 0 416-15,0 0 96 0,0 0 16 0,0 0 0 16,0 0 544-16,0 0 112 0,-4-7 32 0,0 2 0 16,4 5 160-16,0 0 16 0,-9-6 16 0,2 2 0 15,-1 3-544-15,8 1-96 0,-9 2-32 0,9-2 0 16,-9 12-496-16,3-1-96 0,1 3-32 0,1 5 0 15,1 3-272-15,1 4 128 0,-1 0-128 0,2 7 0 16,0 10 256-16,0 3-64 0,-1 6-16 0,2 6 0 16,-1 2 96-16,0 2 32 0,-1 6 0 0,1 4 0 15,-1 7-32-15,-1 2 0 0,1 5 0 0,0 1 0 16,0 6-32-16,-1 4-16 0,-1 4 0 0,2 1 0 16,-2-3-16-16,1-1 0 0,-2-4 0 0,-1-4 0 0,-2 2-16 15,2-4 0-15,-3-3 0 0,0-6 0 16,-1-4 16-16,-1-3 0 0,1 3 0 0,-1-9 0 15,0-4 0-15,1-4 0 0,1-6 0 0,0-4 0 0,1-9-208 16,2-6 128-16,0-6-128 0,1-4 0 0,-1-5 0 0,4-7-240 16,2-11 32-16,0 0 0 15,0 0-1568-15,0 0-304 0,2-11-64 0,4-8-7216 16,2-7-1456-16</inkml:trace>
  <inkml:trace contextRef="#ctx0" brushRef="#br2" timeOffset="176307.44">15444 8716 10127 0,'-10'-17'448'0,"4"4"96"0,-3-4-544 0,4 3 0 0,2 2 0 0,6-1 0 15,2-1 3168-15,4 1 528 0,3-2 96 0,5 5 32 16,2 1-2784-16,5-2-544 0,4 0-112 0,5 0-32 16,7 1-32-16,7 1-16 0,5-4 0 0,1 2 0 15,0-2-112-15,5-2 0 0,1 2-16 0,6 3 0 0,5-4-176 0,5 1 0 16,5-1 0-16,-1 4 128 0,-5-4-128 15,2 3 0-15,-2 2 0 0,8 0 0 0,10 4 0 16,-6 1 192-16,-2 1-192 0,0 0 192 0,-1-4 0 0,4 3 16 16,7 2 0-16,-2-2 0 0,-3-2 32 0,-1-1 0 15,-2 2 0-15,7-2 0 0,7 0-48 0,-2 2-16 16,-5-4 0-16,1 3 0 0,4-4-176 0,1 2 192 16,3-2-192-16,-1 4 192 0,0-2-192 0,4 3 192 15,5 1-192-15,-2 0 192 0,-5-1-192 0,1 4 0 16,3 0 0-16,1-1 0 0,-1 0 0 0,-3 1 0 15,-3 1 128-15,4 0-128 0,3 0 0 0,-3 0 0 16,-4-2 0-16,0 4 128 0,2-4-128 0,3 2 0 0,1 0 0 16,-3 0 0-16,-2 0 0 0,6 0 0 0,2 0 0 15,-2 2 0-15,-4 0 0 0,2 1 0 0,-1-2 0 0,2 3 0 16,0-3 0-16,-2 2 0 0,1-1 0 16,2-1 0-16,5 1 128 0,-5-2-128 0,-6 0 128 0,1 2-128 15,2 1 0-15,-2 0 0 0,-1-3 0 0,-4 0 0 16,-3 2 0-16,3-2 0 0,3 0 0 0,-4 0 0 15,-5-2 0-15,-2 0 0 0,0 2 0 0,7-1 0 16,3-2 0-16,-3 1 0 0,-8-1 0 0,-1-1 0 16,-1-1 0-16,5 0 0 0,5 0 0 0,-5-3 0 15,-6 2 0-15,-1 0 0 0,0-6 0 0,5 3 0 16,3-1-224-16,-4 0 80 0,-4 0 16 0,-1 0 0 16,1 2 128-16,3-2 0 0,3 3-144 0,-3-3 144 15,-8-1 0-15,0-1 0 0,-1 4 0 0,4-1 0 0,3 5 0 0,-2-1 0 16,-4-5 0-16,-1 3 0 0,-2-2 0 15,3 6 0-15,3 3 0 0,0-3 0 0,-2-7 0 0,-1 2 0 16,0 1 0-16,0 5 0 0,2 2 0 0,0-2 0 16,1-3 0-16,-4-2 0 0,-6-2 0 0,0 4 0 15,-2-1 0-15,4 1 0 0,5 0 0 0,0-4 0 16,-6 1 0-16,1-2 0 0,-3 2 0 0,3 0 0 16,2 0 0-16,0 0 0 0,1-3 128 0,-3 1-128 15,-4 0 0-15,-4-2 128 0,-2 6-128 0,1-2 0 16,2 0 0-16,-1 2 0 0,2-3 0 0,-6 4 0 15,-1-4 128-15,-1 3-128 0,2-3 0 0,0 1 0 16,2 2 0-16,3-3 128 0,-1 3-128 0,-1-3 0 0,-2 1 0 16,-3 3 0-16,0-2 144 0,-2 1-144 0,0 4 160 15,2-2-160-15,1-1 192 0,-2 1-64 0,-7 2-128 0,-1 2 192 16,-3-2-192-16,-1 1 144 0,-1-3-144 0,0 0 128 16,1 3-128-16,-3 0 128 0,1-2-128 0,-1 1 128 15,0 1-128-15,-3-1 0 0,-4-4 144 0,-1 3-144 16,-3 1 128-16,-2 1-128 0,-2-3 128 0,0 0-128 15,-2-1 176-15,-3 2-48 0,-1 1 0 0,0-1 0 16,-2 2-128-16,-2-2 192 0,-2 2-192 0,1-3 192 16,3 2-64-16,-6-1-128 0,1 1 192 0,-1 0-64 15,-3 1-128-15,-2 1 160 0,0 1-160 0,-3-1 160 16,-8 0-160-16,0 0 0 0,9 4 0 0,-1 1 0 16,-8-5 0-16,8 9 0 0,-5 0 0 0,0 1 0 15,3 2 0-15,-1-1 0 0,-1 2 0 0,1 3 0 16,-2 4 0-16,-1 1 0 0,1 5 0 0,-2-2 0 15,0 2 0-15,-2 7 0 0,-1 8 0 0,-2 1 0 16,1 6-144-16,-3 1 144 0,-2 4 0 0,-1 3 0 0,-2 4 0 0,0 1 0 16,-1 4 0-16,2 3 0 0,0 2 0 0,1-1 0 15,1 1 0-15,2 1 0 0,0 1 0 0,-1 6 224 16,2 1-64-16,1 2-16 0,-1-5-16 0,3 2-128 16,-2 1 192-16,-1-1-64 0,-3 8-128 0,2-8 0 15,-1 2 0-15,5-5 0 0,-3-3 0 0,4-3 128 16,1-4-128-16,3 5 0 0,1 6 128 0,1-3-128 15,2-2 128-15,2-5-128 0,1-2 192 0,1 2-32 16,-2-5-16-16,1 2 0 0,0-3-144 0,2 1 128 16,-2-1-128-16,0-2 128 0,0-3-128 0,-1 0 0 15,-1-3 0-15,-1-1 0 0,-1-8 0 0,-1 0 128 0,-2-2-128 16,1-6 0-16,-1-3 0 0,-1-6 0 0,-4-2 0 0,1-4 0 16,-1-6 0-16,0-1 0 0,-1-2 128 15,-2-2-128-15,-1 3 0 0,-2-6 0 0,-2 0 0 16,-2 1 0-16,-1-2 0 0,-3 4 0 0,-2-6 144 15,-2 4-144-15,-4-1 128 0,-1-1-128 0,-1 2 128 0,1 1-128 16,-5-2 0-16,-1 0 0 0,-2 3 0 0,-2-3 128 16,-2 2-128-16,-3-2 0 0,-3 0 0 0,-4 3 0 15,-7-4 0-15,-3 1 0 0,-3 0 0 0,-1-4 0 16,-2 4 0-16,-3-4 0 0,-2-2 0 0,-7 0 0 16,-6 0 0-16,-2-1 0 0,2 0 0 0,-1-1-128 15,-1 1 128-15,-6 1 0 0,-8 1 0 0,2 1 0 16,2-1 0-16,-2 1 0 0,-3 1 0 0,-5-1 0 0,-4 1 0 15,0-1 0-15,3-2 0 0,-7 0 0 16,-7 0 0-16,0-1 0 0,1 0 0 0,-3 0 0 0,-5-6 0 16,1 2 0-16,4 0 0 0,-5-2 0 0,-6 0 0 15,3 3 0-15,2-1 0 0,-3 1 0 0,-3 1 0 16,3 0 0-16,0 1 128 0,0 0-128 0,-4 0 128 0,2-1-128 16,2-1 160-16,-1 3-160 0,-3-1 0 0,0-1 0 15,1 2 0-15,-2-2 0 0,-5-3 128 0,0 0-128 16,7-2 0-16,-4-1 0 0,-5 1 0 15,4-1 0-15,5 3 0 0,-3-2 0 0,-4 0 0 0,5 1 0 16,5 0 144-16,-3 3-144 0,-6 0 0 0,5 1 0 16,6-2 0-16,-4 4 0 0,-5-1 0 0,3-1 0 15,4 2 0-15,-2-2 0 0,-5 2 0 0,4-3 0 16,3 2-144-16,-1-2 144 0,-2 0-160 0,5-1 160 0,5-3-128 0,0 4 128 16,-4 4 0-16,2-1 0 0,9-1 0 0,-2 3 0 15,-1 0 0-15,-1-1 0 0,8-1 0 0,1 1 0 16,2 2 128-16,-1 0-128 0,-3-1 160 0,1 0-160 15,8 0 128-15,-3 1-128 0,-4-2 0 0,4 0 0 16,1 1 128-16,5 0-128 0,1-1 0 0,-2 0 0 16,-2-2 0-16,-1 0 0 0,9 1 0 0,-2 1 0 15,-1 0 0-15,3 1 128 0,1-1-128 0,5 0 0 16,3 0 0-16,0 3 144 0,4 2-144 0,-2-1 128 16,-3-3 16-16,7 0 0 0,8-1 0 0,3 0 0 15,1 3-144-15,0-2 160 0,0 1-160 0,4-1 160 16,0-4-160-16,6 1 0 0,2-2 0 0,4 1 128 15,2 1 0-15,2-2-128 0,1 4 192 0,0 0-64 16,-4 0 0-16,2 0 0 0,0-1 0 0,5-1 0 16,1 1 64-16,4 1 0 0,4-1 0 0,2 0 0 0,0 1-16 15,5 0 0-15,1 1 0 0,2 0 0 0,1 0-176 0,2 1 192 16,2-1-192-16,-1 3 192 0,0-2-192 0,0-2 0 16,4-1 0-16,-1 1 0 0,-1 3 0 0,1-1 0 15,0 1 0-15,2-1-176 0,-2 1 176 0,1 1-208 16,3-1 80-16,2 1 128 0,-1 0-432 0,3 2 48 15,-3 0 0-15,3-3 0 16,1 2-1456-16,1 3-272 0,1-3-64 0,7-5-16 16</inkml:trace>
  <inkml:trace contextRef="#ctx0" brushRef="#br2" timeOffset="177391.87">8598 17165 24879 0,'-14'-14'2208'0,"5"4"-1760"0,-2 1-448 0,-1-2 0 16,2 2 1024-16,1 1 128 0,9 8 32 0,-8-2 0 16,8 2-992-16,0 0-192 0,0 0 0 0,-7 5 0 15,3 5 0-15,1 9 0 0,2 6 0 0,1 11 0 16,1 8 0-16,1 12-176 0,0 8 176 0,0 8-128 16,-4 7 128-16,1 10 0 0,0 6 0 0,-2 5-128 15,-1 0 128-15,1 2 0 0,-3 6 0 0,0-4 0 16,-3-1 304-16,-1-5-16 0,0 1 0 0,0-4 0 15,-2 3 480-15,0-5 80 0,-1-3 32 0,0 0 0 16,0 2-112-16,1-6-32 0,-1-3 0 0,-1-8 0 16,0-5-336-16,-1-7-64 0,2-2-16 0,-1-2 0 15,0-6-192-15,1-3-128 0,2-6 160 0,-2-3-160 16,1-3 0-16,0-7 128 0,1-2-128 0,2-4 0 0,-1-2 0 0,1-2-256 16,1-6 48-16,2-5 16 15,-1-2-1472-15,7-8-272 0,0 0-64 0,0 0-7584 16,-6-14-1504-16</inkml:trace>
  <inkml:trace contextRef="#ctx0" brushRef="#br2" timeOffset="179214.37">8514 17301 7359 0,'-14'-11'656'0,"6"1"-528"0,-3-2-128 0,0 1 0 15,-1-3 2560-15,2 1 464 0,-2 0 112 0,6 2 0 16,1-2-1968-16,2 6-400 0,3-4-64 0,3 4-32 16,2-3 80-16,0 3 16 0,2-2 0 0,5 3 0 15,4 2-560-15,3-3-208 0,2 0 176 0,5 2-176 16,4 1 304-16,4-1-48 0,5 0 0 0,3 0 0 15,5-4 96-15,7 4 16 0,8-1 0 0,1-1 0 16,-3 2 64-16,3 0 16 0,4-1 0 0,5 1 0 16,1 2-64-16,6 1 0 0,3 0 0 0,0 1 0 0,-2-1-128 15,3 2-48-15,2 0 0 0,4 2 0 0,4 1-208 0,-2-1 144 16,0-1-144-16,4 1 128 0,5-1-128 0,2 0 0 16,0 2 0-16,1-3 128 0,0-1-128 0,6-1 0 15,4 0 0-15,0 0 0 0,-2-1 0 0,7-4 0 16,4 3 0-16,-4 1 0 0,-5-2 0 0,6-2 0 15,3 1 144-15,-2 2-144 0,-1-2 320 0,3 2 0 16,-2 1 0-16,5 2 0 0,1 0 64 0,5 1 0 16,2 0 0-16,1 0 0 0,-2 0-112 0,1 0-16 15,8 0 0-15,-3 0 0 0,-4 0-256 0,4 0 160 16,2 1-160-16,-3-1 128 0,-1-1-128 0,-1 0 0 16,3-2 0-16,-4-1 0 0,-6 2 0 0,0-1 0 15,5 2 0-15,-5 0-176 0,-6-1 176 0,0 2 0 16,-1 0 0-16,-2 0 0 0,-3 2 0 0,0 0 0 0,-3 2 0 15,0 2 0-15,2-2 0 0,-3 2 0 0,-2 2 0 0,-2-3 0 16,7 0 0-16,-3 2 0 0,-4-2 0 0,3-3 128 16,-1 1-128-16,2-3 0 0,0 0 0 0,-3-2 0 15,-4 0-208-15,4 1 32 0,5-4 16 0,-2-3 0 16,-4 3 16-16,0-2 0 0,3 0 0 0,-3 2 0 16,-1 0 144-16,-6 0 0 0,-4 2 0 0,2 1 0 15,7 0 0-15,-6 1 0 0,-7 0 0 0,-2 1 0 16,1 0 0-16,2 0 0 0,1 0 0 0,-2 1 0 15,-5-2 0-15,0-1 0 0,-1 0 0 0,2-2 0 16,0 0 144-16,-2 0-144 0,-5 2 192 0,1-2-192 16,-2-4 0-16,4 3 0 0,1-2 0 0,-5-1-192 15,-5 2 192-15,-3-2 0 0,-3 2 0 0,-2 1 160 16,2-3-32-16,0 3-128 0,0-4 192 0,-1 1-64 0,-6 3-128 16,-1-1 0-16,-1-2 144 0,2 3-144 0,2-2 0 0,-2 2 0 15,2-4 0-15,-4 2 0 0,-4 2 0 0,-2-2 0 16,-2 3 0-16,-4 0 0 0,-4 1 0 0,-1-3 0 15,-4 1 0-15,-2 1 0 0,0-1 0 0,-4-1 0 16,-5-1 128-16,-4 2-128 0,-4-2 208 0,-4 2-16 16,0 0-16-16,-4-2 0 0,-5 1 32 0,1 2 16 15,-9 4 0-15,9-5 0 0,-1 1-96 0,-8 4-128 16,0 0 176-16,9-2-176 0,-9 2 0 0,0 0 0 16,10 2 0-16,-2 5 0 0,-8-7 0 0,6 11 0 15,-2 2 0-15,-2 3 0 0,2 2 0 0,-3 2-144 16,-1 2 144-16,-1 5 0 0,0-1 0 0,-2 9 0 0,2 4 0 0,-2 8-128 15,0 4 128-15,-2 5 0 0,-1 2 0 16,0 8 0-16,-2 2 0 0,0 3 0 0,0 1 0 0,-2 3 0 16,-2 4 0-16,0 3 0 0,0-2 0 15,0 2 0-15,-4 2 0 0,-2 3 0 0,-1 4 0 0,2 2 128 16,-1-3-128-16,-1 0 0 0,-3-1 0 0,4 0 0 16,2 3 0-16,-1-6 0 0,2-7 0 0,1 0 0 15,0-4 0-15,0-4 0 0,1-2 0 0,1-2 0 16,0 0 0-16,1-2 144 0,1-6-144 0,-1-1 0 15,1 1 0-15,1-1 0 0,-1 1 0 0,0-1 0 16,-1 1 128-16,0-4-128 0,1-1 0 0,1-2 0 16,-1 0 0-16,0-5 128 0,0 1-128 0,0-1 0 15,1-2 128-15,0-3-128 0,0-7 0 0,0-2 0 16,0-3 0-16,0-5 0 0,-1-5 0 0,-1 1 0 0,-1-7 0 0,0 0 128 16,0 0-128-16,-2-3 0 0,-2-2 128 0,-1 3-128 15,1-5 0-15,-2 3 0 0,0-2 240 16,-2 0-64-16,-1-2-16 0,-2-1 0 0,-1 4-32 0,-1-5 0 15,-4 1 0-15,-2-1 0 0,-2 1-128 0,-3-3 0 16,-2 0 144-16,-4-2-144 0,-6 0 0 0,-5-2 144 16,-6 1-144-16,1 0 0 0,-1-2 128 0,-2-1-128 15,-2 2 0-15,-6 1 0 0,-5 1 128 0,-3-2-128 16,-3 0 0-16,0-1 0 0,-2-3 0 0,-2 2 0 16,-3 0 0-16,-4 0 0 0,-3-3 0 0,2 2 0 15,0-2 0-15,-3 2 0 0,-7 3 0 0,2-2 0 16,-1 1 0-16,1 3 0 0,-1 0 0 0,-2 2 0 15,-6-2 0-15,0-2 0 0,2 2 0 0,-5 3 0 0,-5-3 0 0,3 0 0 16,3-3 0-16,-2 3 0 0,-5 0 0 0,2 0-144 16,4-5 144-16,-1 1 0 0,1 4 0 15,-5 0 0-15,-2 0 0 0,1 0 0 0,1 3 0 0,-4 1 0 16,-5-2 0-16,3 0 0 0,5-1 0 0,-3 1 0 16,-8 2 0-16,5-1 0 0,4-6 0 0,-3 2 0 15,-5 0 0-15,3-2 0 0,4-1 0 0,-2-2 0 16,-4-2 0-16,4 2 0 0,3-5 0 0,2 2 0 15,-2-1 0-15,0 2 0 0,-2-4 0 0,7 1 0 16,3 2 0-16,-1 0 0 0,-2 2 128 0,3 1-128 16,6-1 128-16,0 2-128 0,-5-4 160 0,3 1-160 15,2 3 128-15,2-2-128 0,2 0 0 0,-2 2 144 16,-4-1-144-16,3-1 0 0,4 2 0 0,-2-2 0 0,2 0 0 16,0 1 0-16,3 0 0 0,4 1 0 0,4-6 0 15,-2 5 0-15,-2 1 0 0,2-1 0 0,1-1 0 16,4 3 0-16,4-3 0 0,-3-1 0 0,-5 3 0 0,2-3 0 15,2 3 0-15,3-4 0 0,1 2 0 0,-3 0 0 16,-6 0 0-16,3 0 0 0,4 2 0 0,5 2 0 16,0 0 0-16,0 1 0 0,-3 2 0 0,1 0 0 15,1 1 0-15,5 1 0 0,4 3 0 0,-2 0 0 16,3-1 0-16,-2 1 0 0,-4 2 0 0,3-3 0 16,4 1 0-16,3 1 0 0,2-3-128 0,0 0 128 15,-1-1-160-15,0-1 160 0,-4-1 0 0,3-1-144 16,4-1 144-16,4 2 0 0,0-1 0 0,5-1 0 0,1-1 0 0,0-1 0 15,-4-1 0-15,1 3 0 0,0 0 128 16,3 1-128-16,7 0 128 0,1-1-128 0,1 1 128 16,2 1-128-16,0 0 0 0,3 0 0 0,0-2 0 15,-1 2 0-15,-2 2 0 0,0-1 0 0,0 1 0 16,0 0 0-16,3 0 0 0,3-2 0 0,0 1 0 0,3 0 0 16,2 0 0-16,0 1 0 0,1-2 0 0,2 1 0 15,2 0 0-15,2 0 144 0,2-1-144 0,2 4 0 16,-2-1 176-16,3-1-176 0,2 1 160 0,1 1-160 15,2-2 144-15,2 3-144 0,0-1 128 0,3-1-128 16,-1-1 0-16,3 2 0 0,7-4-192 0,0 0 192 31,0 0-448-31,0 0 16 0,0 0 16 0,6 8 0 16,5-5-2096-16,2 1-432 0</inkml:trace>
  <inkml:trace contextRef="#ctx0" brushRef="#br2" timeOffset="184638.3">21179 10585 2751 0,'0'0'256'0,"-8"-9"-256"0,-3 1 0 0,3 1 0 15,-1 4 3632-15,9 3 672 0,-9 1 144 0,9-1 32 16,0 0-4304-16,-9 2-864 0,9-2-160 0,-9 2-48 16,9-2 80-16,-9-2 16 0,9 2 0 0,-8-4 0 15,8 4-544-15,-7-5-96 16,0-5-32-16</inkml:trace>
  <inkml:trace contextRef="#ctx0" brushRef="#br2" timeOffset="184848.39">21042 10526 10079 0,'0'0'448'0,"0"0"80"0,0 0-528 0,-10 3 0 16,1-1 0-16,9-2 0 0,-9-2 1632 0,9 2 224 16,-9-1 32-16,9 1 16 0,0 0-464 0,-9-2-96 15,9 2 0-15,0 0-16 0,0 0-272 0,0 0-48 16,0 0-16-16,0 0 0 0,-8-5-288 0,8 5-48 16,0 0-16-16,0 0 0 0,0 0-208 0,0 0-48 15,15-1-16-15,4 1 0 0,1 1-48 0,4 2-16 16,2 1 0-16,3 1 0 0,2-1 16 0,3-1 0 15,3 1 0-15,2 3 0 0,-1-4-128 0,8 2-32 0,1 7 0 16,3-6 0-16,3-1-160 0,-1 2 0 0,-4-5 0 16,1 1 128-16,-2 2-128 0,-1 1-272 0,-3-2 64 15,0 2 16 1,-1 3-768-16,-1 0-160 0,-2 3-32 0,-2-7-11536 0</inkml:trace>
  <inkml:trace contextRef="#ctx0" brushRef="#br2" timeOffset="185438.24">24339 10657 11055 0,'0'0'480'0,"0"0"112"0,9-9-464 0,3 6-128 0,2 3 0 0,4 0 0 16,1 0 3280-16,7 0 640 0,4 2 128 0,1 1 32 0,6-1-3040 0,3 2-592 15,2 0-128-15,1-2-32 16,0-2-96-16,0 4-32 0,-1 1 0 0,-4 0 0 15,2-2-160-15,-2-1 0 0,0 4 0 0,-2 1 0 16,-5 1-1456-16,0 2-320 0,6 1-64 16,-12 0-8464-16</inkml:trace>
  <inkml:trace contextRef="#ctx0" brushRef="#br2" timeOffset="186130.78">13160 19556 16575 0,'0'0'1472'0,"-9"-1"-1168"0,-2-4-304 0,3 2 0 15,2-1 3360-15,6 4 608 0,0 0 128 0,0 0 32 16,0 0-3232-16,0 0-656 0,0 0-240 0,14-2 176 16,1-3 16-16,4 1 0 0,1 1 0 0,6 0 0 15,2 0-64-15,3-2-128 0,6 0 192 0,5 0-64 16,3-4-128-16,7 1 0 0,4-2 0 0,2 2 128 16,3-3-128-16,0 3 0 0,-1-2-160 0,1 3 160 15,0-4-2064 1,4 5-320-16</inkml:trace>
  <inkml:trace contextRef="#ctx0" brushRef="#br2" timeOffset="186871.6">28790 11200 9215 0,'0'0'816'16,"5"-8"-656"-16,1-3-160 0,6 5 0 0,2-1 3968 0,3 3 752 0,6 2 144 0,1-1 48 16,3-2-4176-16,-3 3-736 0,2-2-336 0,0 3 16 15,2-1 320-15,3 1 0 0,-1 0 0 0,3 1 0 16,2 0-240-16,0 2 64 0,1 1 16 0,3 2 0 16,3 3-1280-1,0-2-256-15</inkml:trace>
  <inkml:trace contextRef="#ctx0" brushRef="#br2" timeOffset="187635.04">15867 19735 33055 0,'0'0'1472'0,"-5"-5"288"0,2 0-1408 0,3 5-352 0,-3-8 0 0,3 8 0 16,0 0 192-16,5-6-16 0,-5 6-16 0,12-5 0 15,2-4 32-15,3 3 0 0,5 2 0 0,5-4 0 16,2 1-64-16,5 2-128 0,4-4 192 0,8 5-64 16,4-4-128-16,3 5-144 0,2-1 144 0,-1 1-208 15,0-1-1072-15,2 2-224 0,0-3-32 16</inkml:trace>
  <inkml:trace contextRef="#ctx0" brushRef="#br2" timeOffset="188565.75">20108 19590 12895 0,'0'0'576'0,"0"0"112"0,0 0-560 0,0 0-128 0,0 0 0 0,0 0 0 0,0 0 4112 0,16 2 800 15,4 3 144-15,2-1 48 0,4 2-4288 0,6 3-816 16,1-2-256-16,6 4 0 0,6-2 256 0,5 2 0 15,6-3 0-15,0 2 160 0,-2-5-288 0,2 4-64 16,1-4-16-16,1 2 0 16,3 1-1280-16,5 0-256 0,6 3-48 0</inkml:trace>
  <inkml:trace contextRef="#ctx0" brushRef="#br2" timeOffset="190933.69">24106 11106 23039 0,'-9'-23'2048'0,"5"12"-1648"0,0-5-400 0,8 2 0 15,4 0 576-15,4 3 48 0,6-3 0 0,4 0 0 16,3-1-624-16,2 1-128 0,-1-3-32 0,4 2 0 15,-1-1 160-15,1 0 0 0,2 1 0 0,0 1 0 16,-2 1-224-16,-2 1 32 0,-2 0 16 0,-5 6 0 16,-1 5-128-16,-5 1-16 0,-1 2-16 0,-14-2 0 15,6 15 112-15,-5 2 32 0,-3 2 0 0,-3 3 0 16,-7 8 192-16,1-3 0 0,-4 2 0 0,1-4 0 16,-2 1 0-16,5-6 0 0,2-3 0 0,3-6 0 15,6-11 336-15,0 0-32 0,0 0-16 0,0 0 0 16,11-10 288-16,6-4 48 0,2-6 16 0,6-3 0 0,4-8-304 15,6-1-48-15,0-2-16 0,2 1 0 0,-1 4-272 16,-4 1 0-16,-3 5 128 0,-5 4-128 0,-4 1 0 0,-2 8 0 16,-4 4 0-16,-1 4 0 0,-1 2 160 0,1 4-32 15,0 0 0-15,-2 4 0 0,0 1 16 0,-1 3 0 16,0 5 0-16,0-1 0 0,0 5-144 0,2-4 128 16,0 1-128-16,4-4 128 0,0-4-128 0,6 1 192 15,3-6-192-15,8-2 192 0,3-3 64 0,3-3 0 16,4-4 16-16,2-2 0 0,-1 3-272 0,3-3 128 15,4 0-128-15,0 5 0 16,3 3-400-16,-2 6-192 0,0 8-48 0,-7 6-11792 16</inkml:trace>
  <inkml:trace contextRef="#ctx0" brushRef="#br2" timeOffset="191868.94">12746 19548 14735 0,'-28'0'640'0,"9"-1"160"0,-3 1-640 0,2-2-160 15,-1-2 0-15,5-1 0 0,2 1 1648 0,4 1 288 16,10 3 64-16,0 0 16 0,0 0-880 0,0 0-176 16,0 0-48-16,12-6 0 0,2-4-656 0,4 0-128 15,2 1-128-15,6-5 192 0,3 0-64 0,4-4 0 16,1-1 0-16,5 0 0 0,4-1 16 0,1-1 0 15,7 2 0-15,-1 1 0 0,2 1-144 0,-6 6 0 16,-3 4 0-16,-4 6 128 0,-4 2-128 0,-4 4 0 16,-4 8-192-16,-4 4 192 0,-4 1-192 0,-4 2 192 0,-5 5-192 15,-2 0 192-15,-3-2-192 0,-2 0 192 0,-6-2-160 16,1 0 160-16,-1-1 0 0,-1-3 0 0,0-6 128 0,3-1-128 16,1-10 368-16,0 0-48 0,0 0 0 0,0 0 0 15,14-4-64-15,0-6-32 0,0-1 0 0,4-3 0 16,1-1-32-16,1-3 0 0,2 0 0 0,3 0 0 15,4 0-192-15,-1 3 144 0,-2 4-144 0,3 3 128 16,-2 6-128-16,0 2 0 0,-3 3 0 0,1 6 0 16,-2 0 0-16,0 5 0 0,0 3 0 0,0-1 0 15,-3 1 0-15,2 2 0 0,2 1 0 0,1-1 0 32,2-1-576-32,3-4 16 0,5-5 0 0,5-3 0 0,11-8-1632 15,3-7-336-15</inkml:trace>
  <inkml:trace contextRef="#ctx0" brushRef="#br2" timeOffset="192676.73">28197 11145 9215 0,'0'0'400'0,"-9"-8"96"0,1-3-496 0,-1 2 0 0,1 4 0 0,2 3 0 0,1-5 2432 0,-2 1 384 16,1 1 64-16,0-1 32 0,-1 1-2016 0,2 1-416 16,-1 0-80-16,1 0-16 0,0-2-240 0,-1 2-144 15,6 4 160-15,-3-4-160 0,3 4 0 0,-5-5 0 16,5 5 0-16,0 0 0 0,0 0 0 0,0 0 128 15,0 0-128-15,10-6 0 0,2 2 0 0,6 1 176 16,3 0-176-16,7-4 160 0,6 2-160 0,7 1 160 16,7-5-160-16,0 2 160 0,0-7 0 0,-2 1 0 15,-1 3 0-15,-1-2 0 0,1 2 0 0,-7 4 0 16,-3 3 0-16,-2 6 0 0,-7 3 176 0,-2-1 48 16,-5 7 0-16,-2 3 0 0,-3 9-64 0,-4 0-16 0,-4 4 0 15,-2-4 0-15,-3 2-16 0,-2 1 0 0,-2-6 0 0,1 1 0 16,-1-3-64-16,2 1-16 0,1-6 0 0,5 0 0 15,3-2-16-15,8-6-16 0,3-1 0 0,9-2 0 16,3-7-32-16,2-3 0 0,0-4 0 0,4-2 0 16,1-3-144-16,3-3 0 0,1-3 0 0,1 4 0 15,1 1 0-15,-1 3 128 0,-1-2-128 0,-3 4 0 16,-4 4 320-16,-2 0-32 0,-5 3 0 0,-2 5 0 16,-4 4 160-16,0 4 16 0,0-1 16 0,-2 7 0 15,0 3-288-15,3 2-64 0,1 0-128 0,3-1 192 16,4-2-192-16,4-1 0 0,5-2 0 0,8 1 0 15,7-1-1424-15,3-8-288 16</inkml:trace>
  <inkml:trace contextRef="#ctx0" brushRef="#br2" timeOffset="193618.59">15637 19922 23039 0,'-20'-13'1024'0,"6"6"192"0,0-6-960 0,1 2-256 0,2 2 0 0,-1-1 0 15,6 2 512-15,1 3 64 0,1-4 16 0,4 9 0 16,-4-9-304-16,3-1-64 0,0 1-16 0,3-2 0 16,2-1 32-16,4 2 0 0,-2-3 0 0,6 1 0 15,-2 0-240-15,3-1 144 0,2-1-144 0,3 2 128 16,2 0-128-16,2-2 0 0,0 2 144 0,4 1-144 16,-1 0 192-16,1 3-48 0,-2-1 0 0,0 6 0 15,0 1-144-15,2 2 128 0,0 2-128 0,1 4 128 16,-7 4-128-16,2 7 160 0,-3 0-160 0,3 4 160 15,-5 3-160-15,-3 3 0 0,-1-3 0 0,-4 2 0 16,-4-3 0-16,-2 0 0 0,-5-1 144 0,1-1-144 16,-2-4 128-16,2-4-128 0,1-2 128 0,0-11-128 15,0 0 224-15,0 0-32 0,0 0 0 0,0 0 0 0,0 0 0 0,12-1-16 16,0-8 0-16,1-1 0 0,1-5-16 0,4-3 0 16,2 0 0-16,1-1 0 0,0-4-160 0,2 0 0 15,1 4 0-15,-2 3 0 0,-2 4 128 0,-1 2-128 16,-1 5 0-16,-1 4 128 0,-2 3-128 0,0 3 0 15,-4 4 144-15,1 1-144 0,-2 3 0 0,0 1 144 16,2 1-144-16,-2-1 0 0,-1 1 144 0,0-1-144 16,0 0 0-16,1-3 144 0,1-1-144 0,4-4 0 15,3 0 144-15,1-3-144 0,5-4 128 0,8-4-128 16,6-4 160-16,9-5-160 16,9-5-832-16,3-4-272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3:42.33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2429 4644 14735 0,'-10'-6'1312'0,"10"6"-1056"0,-8-7-256 0,1 1 0 16,7 6 960-16,0 0 144 0,0 0 32 15,0 0 0-15,0 0-528 0,0 0-96 0,0 0-32 0,-5 9 0 16,0-2 48-16,1 5 16 0,0-5 0 0,1 6 0 16,1 2-96-16,-1 3-32 0,-1 2 0 0,1 5 0 15,0 4-80-15,1 5-16 0,-2 4 0 0,1 6 0 16,-1 4 80-16,1 9 16 0,-3 10 0 0,3 5 0 16,-2 1 80-16,-2 9 16 0,1 5 0 0,-2 2 0 15,2 2-80-15,-2-6-16 0,-1-3 0 0,2-2 0 16,-2-2 32-16,1-7 0 0,1-3 0 0,-2-9 0 15,1-4-48-15,2-7 0 0,-1-6 0 0,2-5 0 16,0-4-128-16,0-7-16 0,0-7-16 0,-1-3 0 0,2-1-96 16,0-4-16-16,4-11 0 0,0 0 0 15,0 0 0-15,-10 0 0 0,10 0 0 0,-9-13 0 16,0-8-128-16,0-1 0 0,0-9 144 0,3-2-144 0,2-5 0 0,2-4-128 16,-1-8 0-16,4 0 0 0,3-4 128 0,1 0-192 15,0-9 192-15,3 2-192 0,1 0 192 0,4-5 0 16,2-5 0-16,3-4 0 0,1-5 0 0,1 2-160 15,2-6 160-15,2-2 0 0,1-3-144 0,3 3 144 16,3 2 0-16,3 1-144 0,3 8-48 0,-2 6-16 16,1 7 0-16,-2 5 0 0,-1 6 208 0,-1 8 0 15,-4 9-160-15,1 7 160 0,-2 4 0 0,1 8-144 16,-1 3 144-16,-1 10 0 0,1 4 0 0,-1 11-128 16,-4 5 128-16,0 7 0 0,-3 11 0 0,0 7 0 15,-2 4 0-15,-2 10 0 0,-5 9 0 0,-2 3 0 0,-3-2 0 16,-4-6 0-16,-3-5 192 0,-2-4-48 0,-1-5-16 15,-2-7 0-15,-3-5 160 0,-4-1 32 0,-4-7 0 16,-2 0 0-16,-5 2-32 0,-7-4 0 0,-5-4 0 16,-6-2 0-16,-3 0-288 0,-10-5 0 0,-8-4 0 0,-2-6-144 31,-1-6-496-31,2-5-112 0,3 1-16 0,7-2 0 16,7-3-320-16,7 1-64 0,6 0 0 0,5-2-7776 15,5 5-1552-15</inkml:trace>
  <inkml:trace contextRef="#ctx0" brushRef="#br0" timeOffset="643.21">4563 3797 23039 0,'-11'-12'1024'0,"11"12"192"0,0 0-960 0,0 0-256 0,0 0 0 16,-5 10 0-16,2-1 672 0,2 5 96 0,1 2 0 0,0 6 16 15,0 3-400-15,1 1-64 16,1 4-32-16,-1 6 0 0,-1 4 32 0,-1 4 0 0,1 3 0 0,1 4 0 16,3 2-32-16,-3 2 0 0,3-1 0 0,0-2 0 15,-1-3-64-15,2-7-16 0,-3-6 0 0,2-1 0 16,-1-3-48-16,2-8-16 0,0-3 0 0,-1-4 0 16,0-4 128-16,-4-13 32 0,0 0 0 0,0 0 0 15,0 0 80-15,0 0 32 0,0 0 0 0,0 0 0 16,0 0-16-16,0 0 0 0,-8-4 0 0,0-4 0 15,-3 2-128-15,-1-1-16 0,-1 0-16 0,-1 2 0 16,0 0-32-16,-4-1 0 0,0 3 0 0,1 0 0 16,-1 3-32-16,0 0-16 0,0 0 0 0,2 0 0 15,-1 1-160-15,3 2 0 0,2-1 0 0,1 1 0 16,11-3 0-16,-7 6 0 0,7-6-176 0,0 0 176 0,0 0-240 0,-2 9 48 16,5 3 0-16,3-5 0 15,5 2 32-15,1-1 16 0,3 2 0 0,3 0 0 0,0 0 144 16,-1 3 0-16,-2-1 0 0,3 3-128 0,-6 1 128 15,0 3 0-15,-5 2 0 0,-1-1-128 0,-5 2 128 0,-2-2 0 16,-3 0 0-16,-4 3 0 0,-3 4 0 0,-3-2 144 16,-4 5-16-16,-2-4-128 0,-1 2 272 0,0-1-48 15,-1 2-16-15,3-2 0 0,2 0-64 0,3-5-16 16,2 0 0-16,3 0 0 0,2-3-128 0,4-2 0 16,0 0 0-16,4-2 0 0,4 1-320 0,1 0-64 15,6-2 0-15,0-1 0 16,3-6-1920-16,5 2-400 0</inkml:trace>
  <inkml:trace contextRef="#ctx0" brushRef="#br0" timeOffset="1276.7">6202 4639 28911 0,'0'0'1280'0,"0"0"256"0,-7-8-1216 0,7 8-320 0,0 0 0 0,0 0 0 0,-6-6 224 0,0 1-16 16,1 1 0-16,-6-2 0 0,1 0-208 0,-2 3 128 15,-5-5-128-15,-2 0 0 0,-4 2 240 0,0-5-48 16,-3-1-16-16,-4 3 0 0,-1-1-48 0,0 6 0 16,2 4 0-16,1 7 0 0,0 3-128 0,-1 6 0 15,-2 2 0-15,2 5 0 0,2 5 0 0,3 5 0 16,1 5 0-16,4 4 0 0,3 4 0 0,3 1-176 16,3 1 176-16,5 2-128 0,2-4 128 0,6-2 0 15,4-5 0-15,3-3 0 0,4-4 0 0,3-9 0 16,2-6 0-16,1-3 128 0,2-7 0 0,0-3 16 0,3-1 0 15,-1-6 0-15,0-2 144 0,-2-3 32 16,1-4 0-16,0-2 0 0,0-2-176 0,-2-2-16 0,-1-2-128 16,1-2 192-16,-2 2-192 0,-1 1 144 0,-1 1-144 15,0 5 128-15,1 6-128 0,-2 2 0 0,0 3 0 0,0 9 0 16,1 2 128-16,-1 10-128 0,1 9 128 0,0 8-128 16,-4 8 208-16,1 12-32 0,-1 11-16 0,-6 9 0 15,-3 7-32-15,-4 5-128 0,-5 4 192 0,-5 7-64 16,-5 7-128-16,-6-4 0 0,-4-1 0 0,-5-5 128 15,-6-10 192-15,-5-5 16 0,-2-6 16 0,-5-5 0 16,-2-7 464-16,-4-7 80 0,-8-8 32 0,1-6 0 16,-3-7-480-16,-1-7-112 0,1-9-16 0,-1-6 0 15,2-10-320-15,-4-7 144 0,-5-10-144 0,5-9 0 16,3-7-384-16,7-9-176 0,5-8-32 16,10-5-16-16,9-7-32 0,11 1-16 0,11 0 0 15,10 6 0-15,10 2-400 0,10 2-80 0,9 5-16 16,11 2 0-16,12 4-464 0,11 3-112 0,9 2 0 15</inkml:trace>
  <inkml:trace contextRef="#ctx0" brushRef="#br0" timeOffset="1761.77">8936 4835 30399 0,'-8'-17'2704'0,"3"2"-2160"0,3 1-544 0,0 5 0 15,2 1 1200-15,-1 2 128 0,-1 0 16 0,-1 0 16 16,-3 3-1088-16,-2 1-272 0,-1 1 0 0,-6 4 0 15,-4-1 0-15,-8 8 0 0,-3 3 0 0,-6 6 0 16,-5 5 0-16,-3 9-192 0,-2 7 192 0,0 5-192 16,2 0 192-16,1 5 0 0,1 3 0 0,4-1-144 15,3-6 144-15,7-2 0 0,5-2 0 0,8-5-128 16,8-8 128-16,7-7 0 0,5-3 0 0,6-4 0 16,3-1 0-16,5-7 0 0,3-4 0 0,3-5 0 0,2-4 128 15,1-8-128-15,1-6 160 0,2 0-160 0,-1-3 256 16,-1-2-64-16,-1-3 0 0,-2 0 0 0,-2 1-48 0,-1 1-16 15,-4 3 0-15,-1 2 0 0,-3 6 80 16,-5 4 16-16,-1 6 0 0,-9 5 0 0,11 0-96 0,0 7 0 16,-4 7-128-16,1 5 192 0,-1 7-192 0,2-2 0 15,-1 8 128-15,0 2-128 0,-1 4 0 0,2 0 0 16,1 0 0-16,2-2-160 16,0-3-240-16,4-6-48 0,0-6-16 0,2-7 0 15,2-4-1648-15,2-6-320 0,2-8-64 0,2-5-10816 0</inkml:trace>
  <inkml:trace contextRef="#ctx0" brushRef="#br0" timeOffset="2062.13">9775 4655 35935 0,'-9'8'3200'0,"-1"8"-2560"0,0 10-512 0,1 6-128 16,-1 11 0-16,1 5 0 0,-3 6 0 0,0 0 128 15,-2 3-128-15,1-1 128 0,-4-1-128 0,1-3 128 16,-2-1-128-16,2-7 0 0,-2 1 128 0,1-7-128 16,1-13 0-16,0-5-128 0,4-9 0 0,-1-5 0 15,4-8-16-15,4-6 0 0,1-7 0 0,3-8 0 16,3-7-32-16,4-5 0 0,1-3 0 0,3 0 0 16,3-4 176-16,2 0 0 0,2 0 0 0,2-4-128 15,1 3 128-15,3-1 0 0,0 2 0 0,2 6 0 16,2 1 0-16,0 8 0 0,1 4 0 0,1 4 0 0,0 2 0 0,1 3 0 15,-3 7 0-15,4 2 0 16,-1 3 0-16,-2 5-160 0,-2 2 160 0,-2 3-10336 16,-2-1-1952-16</inkml:trace>
  <inkml:trace contextRef="#ctx0" brushRef="#br0" timeOffset="2444.61">10625 4959 32015 0,'0'0'1408'0,"0"0"320"0,13-5-1392 0,4 1-336 0,3 3 0 0,2-2 0 16,-2 0 0-16,5 0 0 0,-1-3 0 0,1-1 0 15,-1 1 0-15,0-4 128 0,-1 0-128 0,-3-3 0 16,0 0 0-16,1-2 0 0,-3-2 0 0,-2-2 0 15,-1-5 0-15,-3 3 144 0,-6-6-144 0,-1 4 0 16,-1 4 176-16,-4-4-176 0,-5-1 160 0,-4 4-160 16,0-1 256-16,-5 6-32 0,-5 5-16 0,-2 2 0 15,-1 6 16-15,-2 7 0 0,-2 5 0 0,-2 6 0 16,-2 6 96-16,-3 9 32 0,0 3 0 0,1 7 0 16,3 6-96-16,2 1-32 0,3 1 0 0,4 1 0 15,2-4 0-15,1 0 0 0,6-5 0 0,3 1 0 0,4-5-32 16,3-1 0-16,2-2 0 0,6-5 0 0,4-1-192 15,4-5 0-15,3-2-192 0,4-2 192 16,3 1-400-16,6-7 16 0,3-4 16 0,9-6 0 16,6-3-2272-16,5-5-464 15</inkml:trace>
  <inkml:trace contextRef="#ctx0" brushRef="#br0" timeOffset="2945.97">14331 4425 30575 0,'-52'4'1344'0,"11"6"304"0,-10 5-1328 0,-2 8-320 0,-1 7 0 0,2 8 0 0,0 5 368 0,4 5 0 16,1-1 0-16,3 5 0 0,4 3 160 0,3-2 48 16,1 0 0-16,6-1 0 0,4 0-144 0,4-1-32 15,1-3 0-15,7-7 0 0,4-3-192 0,6-4-32 16,5-1-16-16,10-2 0 0,6-5-160 0,8-4 0 15,5-6 0-15,6-2 0 0,2-6-400 0,6-4 32 16,6-8 16-16,7-5 0 16,5-6-1376-16,10-5-256 0,9-8-64 0,3 1-11264 0</inkml:trace>
  <inkml:trace contextRef="#ctx0" brushRef="#br0" timeOffset="3277.72">15339 4646 17503 0,'-5'-8'1552'0,"-3"-4"-1232"0,-1 3-320 0,-2-1 0 16,-3 5 2400-16,-3 1 416 0,-2 3 96 0,-3 2 16 16,0 3-1664-16,-6 4-336 0,-5 3-64 0,-1 7-16 15,0 3-336-15,0 6-80 0,-2 1-16 0,1 5 0 16,-1 4-224-16,3 1-32 0,4-1-16 0,5 0 0 16,1-2-144-16,5-2 0 0,3-2 0 0,3-4 128 15,5-4-128-15,5-4 0 0,6-5 0 0,5-4 0 16,4-1 0-16,5-4 0 0,3-5 0 0,7-3 0 15,5-7 0-15,4 0 0 0,2-5 0 0,3-3 128 0,3-3-128 0,-2-3 0 16,-1 0 0-16,-4-3 0 0,-3 0 0 0,-6-1 0 16,-6 1 0-16,-4-1 0 0,-5 1 128 0,-5 1 80 15,-6 1 32-15,-1 5 0 0,-6 3 336 0,-2 4 80 16,-6 4 16-16,-4 0 0 0,-5 5-256 0,-3 1-48 16,-4 3-16-16,-1 3 0 0,-3 5-352 0,4 2 0 15,3-3 0-15,3 1-128 16,3-4-1920-16,5-3-384 0,1-2-80 0,8-3-11648 15</inkml:trace>
  <inkml:trace contextRef="#ctx0" brushRef="#br0" timeOffset="3632.52">15895 4509 23039 0,'0'0'2048'0,"-1"20"-1648"0,1 5-400 15,0 5 0-15,-1 4 1792 0,0 0 256 0,-2-3 64 0,-1 4 16 16,0 0-928-16,-1 2-192 0,-2-1-48 0,-1-3 0 15,-1-3-368-15,0-4-80 0,2-4 0 0,-1-2-16 16,0-4-320-16,2-6-176 0,1-1 192 0,5-9-192 16,0 0 0-16,0 0 0 0,-1-14 0 0,3-2 0 15,3-3 0-15,4-2 0 0,4-5-144 0,2-1 144 16,2-5-224-16,3 3 32 0,2 2 16 0,1 3 0 16,-2 0 176-16,3 6-160 0,-2 3 160 0,-3 6-160 15,-1-1 160-15,-3 6 0 0,-2 4 0 0,-3 5 0 16,-2 4 0-16,-2 4 0 0,-4 4 0 0,0 5 0 15,-4 1 0-15,-1 6 0 0,-6 0 0 0,1 2 0 16,-3 2 0-16,-2-1 176 0,-1 2-176 0,1-5 192 16,1-2-64-16,1-4-128 0,1-2 192 0,3-2-64 0,-1-3 32 15,3-2 0-15,1-5 0 0,4-9 0 0,0 0-160 0,0 0 0 16,0 0 0-16,0 0-176 16,0 0-1200-16,9 0-240 0,2-3-48 0,3-2-16 15,2 0-1168-15,1-5-224 0</inkml:trace>
  <inkml:trace contextRef="#ctx0" brushRef="#br0" timeOffset="3931.64">17081 3519 27647 0,'-1'-14'1216'0,"1"14"256"0,0 0-1168 0,0 0-304 0,0 0 0 0,-1 11 0 16,-2 14 832-16,-1 5 96 0,-2 9 32 0,-3 9 0 15,-1 4-560-15,-5 6-96 0,-2 7-32 0,-1 7 0 16,1 6-128-16,-2 5-16 0,0 0-128 0,-3 3 192 16,-1 3 48-16,0 0 0 0,0 0 0 0,2-6 0 15,-1-4 32-15,4-4 16 0,3-2 0 0,2-11 0 16,3-5-288-16,1-3 160 0,2-6-160 0,3-2 128 15,3-8-128-15,2-5-224 0,3-8 48 0,3-4 16 16,-2-4-1360 0,6-5-272-16,0-10-48 0,2-6-11424 0</inkml:trace>
  <inkml:trace contextRef="#ctx0" brushRef="#br0" timeOffset="4119.26">16645 4432 28559 0,'-1'-8'2544'0,"1"8"-2032"16,0 0-512-16,10-1 0 0,6-1 2192 0,6 4 352 16,6 0 64-16,9 2 16 0,6 2-2080 0,6 0-416 15,4-4-128-15,8 1 0 0,5-1 0 0,9-2 0 16,8-1 128-16,5-3-128 16,2-2-1856-16,0-4-416 0,3 3-80 0,5-8-16 0</inkml:trace>
  <inkml:trace contextRef="#ctx0" brushRef="#br0" timeOffset="4895.45">21762 4433 23951 0,'7'-22'1056'0,"-2"7"224"0,2-2-1024 0,0 6-256 0,1 1 0 0,1 6 0 0,-9 4 2176 0,10 10 368 16,-1 2 80-16,-1 7 0 0,-3 5-1936 0,-2 4-400 16,0 4-80-16,-3 10-16 0,-1 7 48 0,-4 5 0 15,0 1 0-15,-4 8 0 0,-4 2-96 0,-1 3-16 16,-1 2 0-16,-3 1 0 0,-1-1-128 0,0-2 0 16,0-6 0-16,2-2 0 15,1-6-448-15,3-12-80 0,0-6-16 0,3-11 0 16,1-8-1952-16,3-8-400 0,6-9-80 0,0 0-16 0</inkml:trace>
  <inkml:trace contextRef="#ctx0" brushRef="#br0" timeOffset="5073.37">21432 4127 26719 0,'-14'-17'2368'0,"2"4"-1888"0,0 1-480 0,3 7 0 16,9 5 2544-16,0 0 400 0,0 0 96 0,0 0 16 15,-5 10-2480-15,3 2-576 0,1 4 0 0,2-1 0 16,3-1-448-16,2 2-96 0,2 2-16 16,3-1 0-16,6-2-2112 0,5 0-416 0,18 4-96 15,6-3-9408-15</inkml:trace>
  <inkml:trace contextRef="#ctx0" brushRef="#br0" timeOffset="5387.41">24200 3982 24879 0,'28'-46'2208'0,"-8"15"-1760"15,2-2-448-15,0 3 0 0,3 3 1600 0,-3 4 256 16,-1 0 32-16,-6 3 16 0,-3 1-1024 0,-6 1-208 16,-4 0-32-16,-4 3-16 0,-2 0-208 0,-5 2-32 15,-4-2-16-15,-2-2 0 0,-3 6-240 0,-3 3-128 16,-3 1 128-16,-7 3-128 0,-4 5 0 0,-6 7 0 0,-4 1 0 0,0 6 0 15,-2 3 0-15,-2 6 0 0,1 5 0 0,1 8-128 16,2 9 128-16,2 6 0 0,1 8 0 16,3 6 0-16,1 5 0 0,1 4 0 0,1 1 0 15,6 5 0-15,1 0 0 0,8-1-160 0,6-4 160 0,4-2-160 16,2-1 160-16,2 1 0 0,1-3 0 0,1-2 0 31,-2-6-1120-31,4-2-144 0,-4-2-16 0,0-4-8304 0,0-5-1648 16</inkml:trace>
  <inkml:trace contextRef="#ctx0" brushRef="#br0" timeOffset="5569.2">22931 4857 35471 0,'1'-10'1568'0,"-1"10"336"0,11-6-1520 0,8 3-384 0,10 3 0 0,10 3 0 0,11 2 224 0,6 0-32 15,3-1 0-15,9 2 0 0,7 2-64 0,11-2-128 16,11 3 176-16,-1-4-176 0,-1 0 0 0,2 4 0 15,6-1 0-15,-1 2 0 0,2-2 0 0,-5 2-320 16,-4-1 32-16,-1 2-10368 16,0-2-2080-16</inkml:trace>
  <inkml:trace contextRef="#ctx0" brushRef="#br0" timeOffset="6381.01">4751 7898 32255 0,'-7'-22'2864'0,"3"13"-2288"0,1-1-576 0,3 10 0 16,0 0 928-16,0 0 80 0,0 0 16 0,7 14 0 16,-2 0-864-16,0 5-160 0,-1 4 0 0,-4 8 0 0,-4 4 0 0,-2 5 0 15,-5 3 0-15,-1 6 0 0,-3 6 0 0,2 7 0 16,-2 3 0-16,-3 5 128 0,-1 2-128 0,0 2 0 15,0 0 128-15,2-4-128 0,2-3 0 0,3-1 0 16,5-5 0-16,2-2 128 0,5-6 192 0,0-5 32 16,2-2 16-16,6-6 0 0,3-5 16 0,2-3 0 15,5-7 0-15,0-2 0 0,-1-4-384 0,1-3 128 16,4-2-128-16,-2-4 0 0,2-5 0 0,-2-4-208 16,0-1 16-16,-2-2 16 15,-3-6-1216-15,-2-1-240 0,0-2-48 0,-7-2-8688 16,1-4-1728-16</inkml:trace>
  <inkml:trace contextRef="#ctx0" brushRef="#br0" timeOffset="6581.35">4234 8687 35647 0,'-10'-9'1584'0,"10"9"320"0,-8-4-1520 0,8 4-384 15,0 0 0-15,13-7 0 0,-2 0 640 0,6 1 48 0,3 0 16 0,7 2 0 16,4 1-320-16,9-2-48 0,3-2-16 0,8 2 0 15,5-4-96-15,4 1-32 0,7 2 0 0,1-4 0 16,-2 3-192-16,2-4 0 0,1-2-144 0,7 2 144 16,6-3-2176-1,-1-3-320-15,-1-2-80 0,0 0-16 0</inkml:trace>
  <inkml:trace contextRef="#ctx0" brushRef="#br0" timeOffset="7064.7">6915 8299 33119 0,'0'0'1472'0,"0"0"288"0,0 0-1408 0,0 0-352 0,14-6 0 0,8 4 0 15,7-1 256-15,6 2 0 0,6-1-16 0,7 1 0 16,7 0-48-16,7 0-16 0,11-1 0 0,0 1 0 16,2-3-16-16,2 2 0 0,-4-2 0 0,8 1 0 15,4 2-160-15,-5-3 0 0,-8-2 0 0,2 1 128 16,-3 0-352-16,0-2-80 0,-1 2-16 0,0 0 0 15,0-2-1952-15,-8-1-400 0,-7-1-80 16</inkml:trace>
  <inkml:trace contextRef="#ctx0" brushRef="#br0" timeOffset="7285.2">7095 8883 31327 0,'0'0'2784'0,"0"0"-2224"0,0 0-560 0,16-1 0 15,7-1 1024-15,10 2 112 0,10 2 16 0,8-4 0 16,5 2-752-16,3-1-144 0,5-1-16 0,3-1-16 16,4-6 32-16,8 0 0 0,6-2 0 0,-3 1 0 15,-6-3-256-15,0-1 0 0,1-1 0 0,0-2 0 31,2-2-1424-31,-3-1-240 0,-1-2-32 0,-5 2-8272 0,-9-2-1648 0</inkml:trace>
  <inkml:trace contextRef="#ctx0" brushRef="#br0" timeOffset="7621.22">8173 7520 32255 0,'0'0'1424'0,"0"0"304"16,0 0-1392-16,-2 13-336 0,1 6 0 0,1 5 0 0,0 7 208 0,-2 6-16 15,-2 5-16-15,-1 6 0 0,-2 5 336 0,-3 11 64 16,-4 6 0-16,-4 6 16 0,-5 4 16 0,-1 4 0 16,-2 4 0-16,0 1 0 0,-4-2-192 0,1 0-32 15,-3-3-16-15,-1-2 0 0,-1-3-208 0,0 0-32 0,-1-5-128 16,4-2 192-16,1-1-320 0,2-7-80 0,2-2-16 16,3-9 0-1,2-4-2400-15,4-9-496 0</inkml:trace>
  <inkml:trace contextRef="#ctx0" brushRef="#br0" timeOffset="8789.62">10793 8111 19343 0,'-23'-3'1728'15,"9"1"-1392"-15,-1 0-336 0,2 0 0 0,2 1 896 0,1 1 96 16,0 0 32-16,1 0 0 0,9 0-256 0,-9-1-32 15,9 1-16-15,0 0 0 0,-7-5 272 0,7 5 48 16,0 0 16-16,0 0 0 0,0 0-208 0,8-7-32 16,3 1-16-16,3-2 0 0,4 6-160 0,6 1-16 15,4 1-16-15,8-2 0 0,8 0-240 0,9-1-48 16,5 0-16-16,2 1 0 0,-1 1-96 0,5 0-16 16,3 2 0-16,5-2 0 0,0-2-192 0,2 2 128 0,-3-4-128 0,-5 0 0 15,-4 1 0-15,-3 1-208 0,-5 1 16 0,0-1 0 31,-3-4-1856-31,-3-1-384 0,0-2-64 0,-3-5 0 0</inkml:trace>
  <inkml:trace contextRef="#ctx0" brushRef="#br0" timeOffset="9134.48">13076 7020 19343 0,'-6'-11'1728'0,"2"1"-1392"16,4 10-336-16,0 0 0 0,0 0 3264 0,0 14 592 15,2 4 112-15,1 5 32 0,-2 5-3200 0,-1 9-640 16,-2 5-160-16,-2 8 0 0,-1 4 224 0,-3 3 16 15,-1 7 0-15,-2-2 0 0,-3 5 128 0,-1 2 16 16,-2 1 16-16,3-2 0 0,-1 1 64 16,0-2 16-16,-1 0 0 0,1-5 0 0,2 3-224 0,-2-7-32 15,2-1-16-15,2-3 0 0,0-7-208 0,2-3 128 16,1-1-128-16,2-4 0 0,-1-1 0 0,3-4 0 16,1-2 0-16,1-4-160 15,2 1-1296-15,3-4-256 0,-1 1-48 0,4-6-8544 16,1-1-1728-16</inkml:trace>
  <inkml:trace contextRef="#ctx0" brushRef="#br0" timeOffset="9668.86">14741 8293 31103 0,'0'0'1376'0,"0"0"288"0,0 0-1344 0,13 6-320 0,2 3 0 16,2 7 0-16,1 4 240 0,-2 5-32 0,-1 2 0 0,-1 2 0 15,-1-1 0-15,-3 5 0 0,-3 3 0 0,-4 2 0 16,-3 3 32-16,-3-2 0 0,-6-1 0 0,-4 2 0 16,-4-5 48-16,-4 1 16 0,-6-1 0 0,-6 0 0 15,-6-1 16-15,-5-3 0 0,-3-6 0 0,2 3 0 16,1-5-320-16,2-2 0 0,3 0 128 0,2-6-128 16,2-2-256-16,4-6-96 0,3-2-32 0,5-3 0 15,3-7-2528 1,3-3-512-16</inkml:trace>
  <inkml:trace contextRef="#ctx0" brushRef="#br0" timeOffset="10149.95">17023 7197 5519 0,'-10'-16'496'0,"-2"-1"-496"16,0 3 0-16,0 4 0 0,1 5 5824 0,1 1 1056 0,-1 4 224 15,1 4 32-15,0 1-5760 0,-1 2-1152 0,-2 4-224 0,-4 2 0 16,-2 1 0-16,-1 4-160 0,-3 1 160 0,-1 6-128 15,-3 0 128-15,-1 8-128 0,-1 4 128 0,1 5-128 16,1-2 128-16,1 2 0 0,0 7 0 0,2 3 0 16,2 4-192-16,2 3-16 0,2-1 0 0,6 4 0 15,1 3 32-15,4-5 16 0,3-7 0 0,5-4 0 16,4-10 160-16,4-5 128 0,3-4-128 0,4-4 176 16,3-7 176-16,5-1 32 0,3-6 16 0,5-7 0 15,9-5 144-15,6-5 32 0,5-5 0 0,0-6 0 16,0-5-320-16,3-2-64 0,2-5-16 0,3 1 0 15,1-7-176-15,2-2 192 0,5-4-192 0,-4-2 192 16,-3 0-48-16,-5-3 0 0,-5 3 0 0,-6-5 0 16,-7 0 240-16,-6-1 64 0,-7 1 0 0,-7 2 0 0,-7 1 48 15,-6 2 16-15,-7 1 0 0,-5 1 0 0,-3 3-256 16,-5 1-64-16,-4 4 0 0,-8 1 0 0,-6 0-192 0,-6 7-288 16,-4 1 64-16,-7 8 16 0,-3 1-64 0,2 2-16 15,2 9 0-15,7 1 0 16,1 5-1824-16,4 2-352 0,4 5-80 15</inkml:trace>
  <inkml:trace contextRef="#ctx0" brushRef="#br0" timeOffset="10636.74">18716 8289 34095 0,'0'0'3024'0,"0"0"-2416"15,6 13-480-15,2 5-128 0,1 6 928 0,0 6 160 16,0 6 48-16,-4 2 0 0,0 7-880 0,-5-3-256 15,-5 1 0-15,-4 4 128 0,-5-3-128 0,-5 1 0 16,-5-2 128-16,-6 2-128 0,-4-5 0 0,-4 1 0 16,-1-2 0-16,-5-2 0 15,-3-1-448-15,-2-6-48 0,-2-2-16 0,5-5 0 16,7-4-1376-16,6-4-288 0,6-4-48 0,7-8-7248 16,3-6-1440-16</inkml:trace>
  <inkml:trace contextRef="#ctx0" brushRef="#br0" timeOffset="11033.71">21267 6782 34319 0,'-2'-21'1520'0,"0"10"320"0,2 5-1472 0,0 6-368 0,0 0 0 0,0 0 0 0,0 0 288 0,8 16-16 16,0 6 0-16,-2 10 0 0,0 6-80 0,-1 9 0 16,-1 10-16-16,1 5 0 0,-1 9 160 0,-3 6 48 15,-1 4 0-15,-2 3 0 0,-2 1-16 0,-1 2 0 16,-1-4 0-16,-1-5 0 0,1-4-80 0,0-3-16 16,0-3 0-16,1 0 0 0,-1-6-272 0,2-1 0 15,0-5 0-15,1-5 0 16,-3-7-928-16,1 0-288 0,-1-6-64 0,2-4-16 15,-1-3-1840-15,1-5-352 0</inkml:trace>
  <inkml:trace contextRef="#ctx0" brushRef="#br0" timeOffset="11775.23">22918 8005 16575 0,'0'0'1472'0,"4"-8"-1168"0,0-3-304 0,1 5 0 0,-5 6 2608 16,10-2 464-16,0 2 80 0,2 2 32 15,3 6-2656-15,3 2-528 0,1 3 0 0,4-3-192 0,2 3 192 0,3 0 160 16,1 2-32-16,1 5 0 0,-2 0 208 0,1 6 48 15,-1 6 0-15,1 3 0 0,0 2 144 0,1 1 48 16,-4 2 0-16,1 7 0 0,-5 1 0 0,-3 0 16 16,-4 4 0-16,-4-2 0 0,-2-2 48 0,-5-5 16 15,-4 2 0-15,-4-4 0 0,-5-3-16 0,-5 1 0 16,-3 3 0-16,-9-2 0 0,-4-4-112 0,-6 1-16 16,-6-1-16-16,-7-1 0 0,-9 0-240 0,-3-6-32 15,-5-1-16-15,-1-4 0 16,-1 0-608-16,2-6-128 0,2-5-32 0,-4-3-11200 15,-2-5-2240-15</inkml:trace>
  <inkml:trace contextRef="#ctx0" brushRef="#br0" timeOffset="12930.33">25572 6600 1839 0,'9'-14'160'0,"-4"4"-160"0,2 1 0 0,-1-1 0 15,3 2 4112-15,1 1 800 0,0 0 144 0,-10 7 48 16,11-1-3440-16,-1 1-672 0,-10 0-144 0,11 3-16 16,-1-1 192-16,-10-2 64 0,8 11 0 0,0 2 0 15,-2 1-352-15,-2 8-64 0,-2 1-16 0,-2 2 0 16,-1 4 32-16,-1 3 0 0,-2 1 0 0,-3 7 0 0,-2 1-112 0,1 7-32 15,-4-1 0-15,-1 0 0 0,-1-2-112 0,0 2-32 16,2 2 0-16,0-6 0 0,0 0-96 0,0-5-32 16,3-2 0-16,0-1 0 0,4 2-32 0,1-1-16 15,2-3 0-15,2-4 0 0,2-1-96 0,4-1 0 16,1-1-128-16,5-3 192 0,2-2-16 0,6 0-16 16,4-3 0-16,5-3 0 0,4 1 32 0,5-2 0 15,4 0 0-15,3-6 0 0,1 0-192 0,5-5 0 16,4-3 0-16,6-2 0 15,4-3-304-15,3-2-80 0,0 0-32 0,-4-2 0 16,-6 2-1696-16,-3-1-352 0,-3 1-64 0,-4 0-11488 16</inkml:trace>
  <inkml:trace contextRef="#ctx0" brushRef="#br0" timeOffset="13280.94">26758 6563 33167 0,'-7'-18'1472'0,"3"7"304"0,0 3-1424 0,4 8-352 0,0 0 0 0,-6 12 0 0,-2 8 752 0,-1 12 80 15,-2 9 0-15,-1 6 16 0,0 6-576 16,-2 11-112-16,-2 7-32 0,-1 9 0 0,-1 10 144 16,-2 9 32-16,-6 3 0 0,3 10 0 0,-2 5 240 0,-1 2 48 15,1-2 16-15,1 1 0 0,2-5-32 16,2-3 0-16,1-5 0 0,2-4 0 0,3-2-160 0,0-4-32 16,0-3-16-16,3-2 0 0,2-2-240 0,0-2-128 15,0 3 160-15,2-4-160 16,2 0-1536-16,-2 0-416 0,0 2-80 0</inkml:trace>
  <inkml:trace contextRef="#ctx0" brushRef="#br0" timeOffset="18529.93">9316 11176 18431 0,'0'0'816'0,"0"0"160"0,0 0-784 0,0 0-192 0,0 0 0 0,9-4 0 0,1 7 240 0,-10-3 0 15,0 0 0-15,0 0 0 0,0 0 208 0,0 0 32 16,5 6 16-16,-5-6 0 0,-2 9 16 0,-3 2 16 15,-3 1 0-15,-2 3 0 0,-4 3-272 0,-4 5-64 16,-4 1-16-16,0 5 0 0,-4-1 16 0,-2 3 16 16,-2 3 0-16,-3 1 0 0,-2 1-208 0,1 1 144 0,-3 0-144 0,-4-3 128 15,-3-2-128-15,-1-4 128 0,-2 0-128 0,5 1 128 16,1-2 256-16,1 1 32 0,2-4 16 16,2 0 0-16,1-1 16 0,3-3 16 0,4-2 0 0,5-1 0 15,2-6-160-15,0 2-48 0,6 1 0 0,2-5 0 16,2-2-256-16,3-2 128 0,8-5-128 0,-5 8 0 15,5-8 0-15,0 0 0 0,0 0 0 0,0 9 0 16,5 0 0-16,3 0 0 0,3-6 0 0,5 2 0 16,3 2 0-16,3-2 0 0,3-1 0 0,6 1 0 15,1-1 0-15,4-2 0 0,1 1 0 0,5 1 0 16,5 1 0-16,3-3 0 0,6-1 0 0,-2-2 0 16,-5 0 128-16,3-3-128 0,1 2 0 0,1-1 0 15,1 0 0-15,3 2 0 0,5 1 0 0,-4-2 0 16,0-6-256-1,-3 2-176-15,-5-1-16 0,-3 0-7936 0,-4 2-1600 0</inkml:trace>
  <inkml:trace contextRef="#ctx0" brushRef="#br0" timeOffset="19825.49">9221 11829 21183 0,'10'-9'944'0,"0"3"192"0,4 1-912 0,8 1-224 0,6-1 0 0,7 0 0 16,7 2 848-16,4 0 128 0,2-6 32 0,2 2 0 15,2 2-464-15,1-2-96 0,2 0 0 0,6 5-16 16,5-2-432-16,4-2 0 0,0-1 128 0,0 3-128 16,-3-2 0-16,2 1 0 0,1 2 0 0,5 0 0 15,5-3 0-15,-1 3 0 0,-7 0 0 0,2 1 0 16,2-5 0-16,3 2 0 0,2 1 0 0,1 2 0 0,-2-2 0 15,-2-2 0-15,0-1 0 0,2 6 128 0,4-2 0 16,1 1 0-16,0-3 0 0,0 0 0 16,-3 1 128-16,2 3 32 0,2 1 0 0,2 1 0 0,0-1-64 0,-2 0-16 15,-3-1 0-15,2 1 0 0,1 2-80 0,3 1-128 16,1-1 176-16,-1 1-176 0,-3 1 160 0,3-1-160 16,-4 3 128-16,4-3-128 0,1-1 0 0,-2-1 0 15,-4 1 0-15,1 0 0 0,1-1 0 0,2 2 0 16,1-2 0-16,-1-1 0 0,-6 0 0 0,1 0 0 15,2 0 0-15,1 4 128 0,3-2-128 0,-1-1 0 16,-5 3 144-16,-1-1-144 0,1 1 288 0,3-2-16 16,6 1 0-16,-3 0 0 0,-4 1 16 0,2-1 0 15,0-1 0-15,6-2 0 0,4 0-144 0,-3 0-16 0,-7 0-128 16,2-1 192-16,0 0-192 0,3-2 0 16,2-2 0-16,-5 1 0 0,-1 1 0 0,1 1 0 0,2 0 0 15,1-1 0-15,-1-2 144 0,-2 1-144 0,-4 2 128 16,3 1-128-16,0-1 240 0,2 1-48 15,2-2 0-15,-2 0 0 0,-1 1-48 0,2 0-16 0,1 1 0 0,2-2 0 16,1 0-128-16,-2 0 0 0,0-2 144 0,2 2-144 16,6 2 0-16,-4-2 128 0,-3-1-128 0,-2 2 0 15,-4 2 128-15,6 1-128 0,5-1 128 0,-3 1-128 16,-7-6 0-16,3 5 0 0,-2 5 0 0,4-3 0 16,3-1 0-16,-2-1 128 0,-4-1-128 0,-1 1 0 15,0 1 0-15,4-1 0 0,5-3 0 0,-3 1 0 16,-5-1 0-16,3 3 0 0,4 3 0 0,-1-6 0 0,-2-2 0 15,-1 3 0-15,-2-1 0 0,3 4 128 0,0-1-128 16,-1-1 0-16,-1-1 0 0,-3 0 0 0,-2 5 0 16,2-2 0-16,4 0 0 0,2 1 128 15,-5-4-128-15,-1 4 0 0,-2 0 0 0,4-1 0 0,3-1 0 0,-1-1 0 16,-1-1 0-16,2 2 0 0,1-3 0 0,1 2 0 16,3-5 0-16,-5 0 0 0,-5 1 0 0,2 4 0 15,3 0 0-15,-1-4 0 0,-2-2 0 0,-7 4 0 16,-3-1 0-16,1 1 0 0,1 1 0 0,0-1 0 15,0-1 0-15,-3 2 0 0,-6-3 0 0,1-2 0 16,2 5 0-16,3-1 128 0,4 1-128 16,0-2 128-16,-3-2-128 0,0 2 128 0,1 1-128 0,6 2 128 15,8-4-128-15,-5 0 128 0,-5 0-128 0,-2 2 0 16,-1 1 0-16,4-4 128 0,3 0-128 0,-3 1 0 0,-5-3 0 16,-3 2-128-16,-2 1 128 0,5-3 0 0,3 2 0 15,-4-3 0-15,-6 3 0 0,0 1 0 0,1-3 0 0,0 3 0 16,3 1 0-16,2-1 0 0,0 1 0 0,-3 0 128 15,-4 1 16-15,0 0 16 0,0 1 0 0,3-2 0 16,3 0-32-16,-5 0-128 0,-5 3 192 16,-1-3-64-16,0 1-128 0,1 0 128 0,1-1-128 0,-1 0 128 15,0 3-128-15,-1-2 0 0,-5-2 0 0,-2 3 128 16,2-2-128-16,-1 1 0 0,2 2 0 0,1-2 128 16,2 1-128-16,-3-2 128 0,-3 0-128 0,0 0 128 15,-1 2-128-15,1-1 0 0,4-3 0 0,0 2-176 16,3 0 176-16,-7 1 0 0,-3-4 0 0,0 2 0 15,0 1 0-15,-2 0 0 0,-1-1 0 0,4 2 0 16,3-1 0-16,-2 0 0 0,-3-1 0 0,-3 1 0 0,-3-1 0 16,3 2 0-16,-1 0 0 0,0-2 128 0,3 1-128 15,-1 1 128-15,0 1-128 0,-2-2 128 0,-3-3-128 0,-3 4 0 16,-2 1 0-16,-1-1 128 0,-1 0-128 0,-2 0 0 16,-1 3 0-16,0-1 0 0,2 2 0 0,1 3 0 15,-2-2 0-15,-2 0 0 0,-3-1 0 0,-1 2 0 16,-4 1 0-16,-1 3 128 0,-2-3-128 0,1 0 0 15,-2 1 0-15,1 3 0 0,-3-3-208 0,-2 5-16 16,-3-2 0-16,-2 2 0 16,1-1-1312-16,-4 1-272 0,-5-4-48 0,-2-1-12352 0</inkml:trace>
  <inkml:trace contextRef="#ctx0" brushRef="#br0" timeOffset="20228.91">29289 10599 23951 0,'17'-13'2128'0,"2"2"-1696"0,1 6-432 0,9 2 0 0,7 4 1760 0,3 4 272 16,3 1 48-16,2 5 16 16,-1 2-2096-16,5 1-272 15,2 1-128-15,2 3-32 0,2-2 432 0,5 5 0 0,3 1 0 0,-2 0 0 0,-3 0 0 16,-1 3 0-16,-1 2 160 0,-2-4-160 0,-1 2 256 0,0-1-32 16,-1-1-16-16,0 3 0 0,-1 0 192 15,-5 1 48-15,-3-4 0 0,-6-2 0 0,-3 2 0 0,-4 4 16 16,-2 3 0-16,-8 1 0 0,-4-2 48 0,-2 4 0 15,-8 2 0-15,-5 3 0 0,-5 0-160 0,-8 4-32 16,-5 0 0-16,-10 0 0 0,-7 6-128 0,-15-4-48 16,-16 3 0-16,-6-5 0 0,-8-1-144 0,-11 4 0 15,-9 2 144-15,-13-2-144 0,-13 1-144 0,-10 1-112 16,-8 5 0-16,-9 4-10848 16,-11 4-2160-16</inkml:trace>
  <inkml:trace contextRef="#ctx0" brushRef="#br0" timeOffset="22462.65">13818 11145 12895 0,'-3'-14'576'0,"1"7"112"0,2 7-560 0,-1-13-128 0,1 13 0 0,0-11 0 15,0 11 1520-15,0 0 272 0,0 0 48 0,0 0 16 16,0 0-1056-16,0 0-208 0,0 0-32 0,0 0-16 0,3 11-208 0,-1 4-32 16,-1 2-16-16,-1 2 0 0,0 3 32 0,-1 7 0 15,0 1 0-15,0 6 0 0,-1 3 112 0,-2 3 16 16,4 5 16-16,-3 2 0 0,-1 0 192 0,0 3 48 15,0 0 0-15,-1 0 0 0,-1 2 80 0,-1-1 32 16,1-2 0-16,0 0 0 0,-2 2-432 0,2-4-96 16,1-4-16-16,1-1 0 0,0-5-272 0,2 0 0 15,-1-6-208-15,2-1-9184 16,-1-3-1824-16</inkml:trace>
  <inkml:trace contextRef="#ctx0" brushRef="#br0" timeOffset="22803.37">12859 13065 15663 0,'-8'-8'1392'0,"8"8"-1120"0,-5-8-272 0,5 8 0 15,-8-6 4400-15,8 6 816 0,0 0 160 0,0 0 48 16,0 0-5168 0,12 0-1024-16,2 3-192 0,0 0-64 0,4 4 816 0,2-2 208 0,4 1 0 0,4 2 0 0,4-4 0 0,5 1 0 15,2 0 0-15,2-3 0 16,-1 1 0-16,0-3 0 0,-1 0-144 0,1 1 144 0,0-1-320 0,0 1 0 15,-2 1 0-15,0 2 0 16,-1 2-1456-16,0-2-272 16,-3-3-64-16</inkml:trace>
  <inkml:trace contextRef="#ctx0" brushRef="#br0" timeOffset="23044.89">14233 12827 27647 0,'-9'4'2448'0,"-1"5"-1952"16,-3 2-496-16,2 11 0 0,0 2 2160 0,2 12 336 0,1 5 64 0,1 5 0 16,-2 0-2048-16,2 1-512 0,-2 3 0 0,1-3 0 15,-1 2 144-15,3 6-144 0,-3 2 0 0,1 4 144 16,1 0-144-16,-1-4-272 0,-1-1 64 0,3-6 16 31,1-6-2256-31,2-4-448 0,5-5-96 0</inkml:trace>
  <inkml:trace contextRef="#ctx0" brushRef="#br0" timeOffset="23710.62">17594 11072 22111 0,'0'0'1968'0,"0"0"-1584"0,-4-10-384 0,4 10 0 0,-1-8 1552 0,1 8 240 16,0 0 32-16,0 0 16 0,0 0-1392 0,0 0-256 15,7 11-64-15,1 6-128 0,-3 2 256 0,0 5-64 16,0-1-16-16,-4 9 0 0,-1 2-176 0,0 4 0 15,-1 3 0-15,-4 3 0 0,-1-2 0 0,-3 5 0 16,-1 0 0-16,-2 4 0 0,1-1 0 0,-2-1 0 16,-1-3 0-16,1 2 0 15,2 2-656-15,1-7-16 0,-1 0 0 0,3-1-7696 0,-1-4-1536 0</inkml:trace>
  <inkml:trace contextRef="#ctx0" brushRef="#br0" timeOffset="24186.79">17839 12817 31839 0,'-19'-8'1408'0,"7"6"304"0,0-2-1376 0,-1 3-336 0,-1 1 0 0,0 5 0 0,0 0 0 0,-2 6 0 15,0-3-160-15,0 5 160 0,-1 4-160 0,-1 2 160 16,-2 4-128-16,1 5 128 0,-4 3 0 0,0 3-160 16,0 5 160-16,3 2 0 0,-2 1-224 0,5 1 64 15,0-3 16-15,2 0 0 0,2 0 144 0,4-6-128 16,3-5 128-16,3-6-128 0,5-2 128 0,1-5 128 15,3-3-128-15,4-2 176 0,1-4 208 0,3-2 32 16,3 0 16-16,2-4 0 0,1-2 16 0,4-6 16 16,3-3 0-16,2-8 0 0,2-4-240 0,-1-3-48 0,6 0-16 15,-1-4 0-15,3-2-160 0,-2-2 160 16,0-2-160-16,-6-5 160 0,-3 0 96 0,-4 1 0 0,-3 1 16 0,-5 1 0 16,-4 4 176-16,-4 2 16 0,-2 1 16 0,-5 4 0 15,-4 0 16-15,-3 3 0 0,-3 2 0 0,-4 3 0 16,-5 0-368-16,-6 4-128 0,-4 5 0 0,-1 0 0 31,-2 4-1024-31,-1 1-320 0,-1 3-48 0,-1-1-14704 0</inkml:trace>
  <inkml:trace contextRef="#ctx0" brushRef="#br0" timeOffset="24827.09">21924 10884 21183 0,'-1'-13'944'0,"1"1"192"0,-1-2-912 0,0-1-224 0,1 4 0 0,2-1 0 0,1 7 2256 0,-3 5 416 15,0 0 80-15,0 0 0 0,5-7-2192 0,-5 7-560 16,0 0 0-16,0 0 0 0,0 0 208 0,0 0-64 16,7 10-16-16,-2-1 0 0,-1 6-128 0,-1 5 128 15,-2 8-128-15,-2 7 128 0,-3 5 80 0,-1 8 16 16,0 0 0-16,-2 7 0 0,0-1-224 0,-2 4 144 15,0 1-144-15,-1 4 128 0,0-2-128 0,-2 5 0 16,0-2 0-16,0 0 0 16,-1-6-320-16,2 0-80 0,-2-2-32 0,3-7 0 15,0-5-2128-15,2-6-416 0</inkml:trace>
  <inkml:trace contextRef="#ctx0" brushRef="#br0" timeOffset="25122.17">21875 12950 39967 0,'0'0'1776'0,"0"0"352"0,-5 12-1696 0,1 3-432 0,0 9 0 0,2 3 0 0,0 5 240 16,1 2-48-16,-2 0 0 0,1 1 0 0,-1 0-192 0,1 1 0 15,-1 1 0-15,1-2-160 16,-1 1-432-16,1-2-96 0,-2-1-16 0,0-2 0 16,-1 0-2304-16,0 0-448 0,0-6-112 0</inkml:trace>
  <inkml:trace contextRef="#ctx0" brushRef="#br0" timeOffset="26167.12">27936 10688 18303 0,'0'0'816'15,"-3"-9"160"-15,3-6-784 0,0 2-192 0,0 4 0 0,0-2 0 0,0 3 352 0,0 8 32 0,0-11 0 0,0 3 0 16,-1-1 384-16,1 9 96 0,0 0 16 0,1-9 0 15,-1 9 112-15,3-10 32 0,-2 5 0 0,-1 5 0 16,0 0-80-16,0 0-16 0,0 0 0 0,0 0 0 16,0 0-64-16,4 9-16 0,-2 2 0 0,1 8 0 15,-3 5-128-15,-2 8-16 0,1 8-16 0,-1 5 0 16,-1 4-240-16,-2 2-64 0,2 7 0 0,-3 0 0 16,-3 1-128-16,0-2-48 0,0-1 0 0,0-3 0 15,-1-2-208-15,0-1 0 0,0-3 0 0,1-5 0 16,0 1-240-16,4-5-80 0,3-4-32 0,2-2 0 15,1-4-2096-15,1-2-432 16,1 0-64-16</inkml:trace>
  <inkml:trace contextRef="#ctx0" brushRef="#br0" timeOffset="26580.8">27718 12160 41695 0,'-4'-14'1856'0,"4"14"368"0,-3-10-1776 0,3 10-448 0,0 0 0 0,0 0 0 15,0 0-144-15,0 0-112 0,-2 10-32 0,2 5 0 16,2 0 288-16,-1 4-160 0,0 2 160 0,0 3-128 16,-1 5 128-16,0 0 0 0,0 3 0 0,0 1-128 15,0 0 128-15,0-1 0 0,0 0-144 0,0-1 144 16,2 0 0-16,0-1 0 0,-2-5 0 0,5 0 0 16,0 2 0-16,2-6 0 0,0-2 0 0,2-2 0 15,1-2 0-15,3-1 0 0,1-5 128 0,4 0-128 16,1-5 128-16,3 1-128 0,2-3 128 0,0-2-128 15,3 0 0-15,-1 0 0 0,1-2 0 0,1-2-176 16,1 2-64-16,2-2-16 0,-1-3 0 0,3 2 0 16,0 1-1344-16,2-2-256 15,-1 1-64-15,0-1-13696 0</inkml:trace>
  <inkml:trace contextRef="#ctx0" brushRef="#br0" timeOffset="26828.49">28452 12418 46479 0,'0'0'2048'0,"0"0"448"0,-7 19-2000 0,1 13-496 15,2 12 0-15,-2 7 0 0,2 7 0 0,1 3 0 0,2 8 0 0,0 3 0 16,0 3 0-16,-1 7 0 0,2-2 0 0,-4 4 0 15,1-4 128-15,-1 5-128 0,-3 4 0 16,2-1 0-16,0-7 0 0,-1-2-256 0,-2-8 16 16,1 0 16-1,-2-1-1760-15,0 5-336 0,0 4-80 0,1-3-15536 0</inkml:trace>
  <inkml:trace contextRef="#ctx0" brushRef="#br1" timeOffset="32581.89">12912 10634 17439 0,'-2'-8'768'0,"2"8"176"0,1-8-752 0,-1 8-192 0,0 0 0 0,0 0 0 0,5-8 0 0,1 4 160 16,-6 4-160-16,10-7 160 0,-2 0-32 16,-8 7 0-16,0 0 0 0,10-2 0 0,-10 2-128 0,10-1 128 15,-10 1-128-15,9-2 128 0,-9 2-128 0,12 3 160 16,-2-2-160-16,0 3 160 0,0 1 240 0,2 3 48 15,0-3 16-15,4 2 0 0,3 0 208 0,-2 2 32 16,1 1 16-16,1 4 0 0,2 0-32 0,-1 4-16 16,-1 2 0-16,3 4 0 0,-3 5-96 0,0 1-32 15,-1 3 0-15,-2 3 0 0,-1 4-272 0,-1 4-48 16,-1-2-16-16,-3 4 0 0,-3-3 96 0,-4 6 16 16,-3-2 0-16,-2-3 0 0,-4 2-16 0,-5-5 0 15,-1-1 0-15,-4 1 0 0,0 1-16 0,-6-1 0 16,-1-2 0-16,-5-2 0 0,-3-2-128 0,-2 0-32 0,0-5 0 15,0-3 0-15,-2-2-128 0,3-3 0 0,3 0 0 0,2-2 0 16,5 0-272-16,-1-2-96 0,2-8-16 0,4 3 0 31,0-4-1968-31,3-2-400 0</inkml:trace>
  <inkml:trace contextRef="#ctx0" brushRef="#br1" timeOffset="33156.93">13023 11177 19343 0,'0'0'1728'0,"0"0"-1392"0,0-10-336 0,0 10 0 0,0 0 1216 15,0 0 192-15,0 0 16 0,3-5 16 0,-3 5-1056 0,0 0-192 0,0 0-64 0,0 0 0 16,0 0-128-16,0 0 0 0,0 0 0 0,0 0 128 15,0 0-128-15,-10-5 0 0,-1 0 0 0,-3 2 0 16,-4 2-144-16,-1 0 144 0,-3-1-192 0,-2 0 192 16,-2-1 0-16,-4 0 0 0,-1 0 0 0,-5 2 0 15,-2-1 0-15,-8 1 0 0,-3 1 0 0,-6-1 0 16,-4-2 0-16,0 0 0 0,-1-5 128 0,-2 5-128 16,-2 3 272-16,-6 0-32 0,-6-1-16 0,-3 0 0 15,-1-2 0-15,-1 2 0 0,2 1 0 0,-4 3 0 16,-6-1-224-16,-2 1 176 0,-3-2-176 0,1 3 160 15,3 5-160-15,-7-3 0 0,-6 2 0 0,3-2 128 16,3 0-128-16,3 1 160 0,1-4-160 0,-3 1 160 16,-5-4-160-16,5 2 0 0,4-2 0 0,0 1 0 15,1-2 0-15,-2 1 0 0,-2 0 0 0,6 1 128 16,4 0-128-16,2 2 0 0,4-3 0 0,-1 2 128 0,-1-1-128 0,5-1 0 16,9-1 0-16,6 2 0 0,4 2 0 15,5-3 0-15,4 1 0 0,0 2 0 16,0-2-320-16,3 0-128 0,1 1-48 15,6-2-11280-15</inkml:trace>
  <inkml:trace contextRef="#ctx0" brushRef="#br1" timeOffset="33584.4">10159 10322 27647 0,'1'-16'2448'0,"2"3"-1952"0,0 2-496 0,0 1 0 16,-3 10 448-16,0 0 0 0,0 0 0 0,0 0 0 16,-11-2-192-16,-6 3-32 0,-3 5-16 0,-7 4 0 15,-7 2-208-15,-8 1 0 0,-8 2 0 0,-2 3 0 16,-3 2 0-16,-2 4 0 0,-3 0 0 0,-1 7 0 15,-2 2 0-15,-7-1-160 0,-8 2 160 0,2 0-128 16,5-2 128-16,4 0 0 0,3-3 0 0,4 2 0 16,4-1 0-16,2-2 0 0,-1 1 0 0,3 0 0 15,1-6 144-15,7-1-144 0,4 0 192 0,6 0-192 16,5-2 304-16,4-1-48 0,5-2-16 0,4 1 0 16,3-1 0-16,5-3 0 0,4 0 0 0,4 0 0 15,4 2-16-15,4 1 0 0,5-1 0 0,6 2 0 0,6 0-224 16,8 0 128-16,7-1-128 0,7 0 0 0,9-1 0 0,1 2 128 15,0 1-128-15,5 0 0 0,3 2 0 0,6-2 0 16,4 1 0-16,5 3 0 16,3 1-384-16,1 2-64 0,0 7 0 0,5 2-16 15,2 6-1616-15,5 2-320 0</inkml:trace>
  <inkml:trace contextRef="#ctx0" brushRef="#br1" timeOffset="34486.56">14604 10570 20495 0,'-17'-12'896'0,"6"10"208"0,-2-1-880 0,1 2-224 0,-2 1 0 0,0 4 0 0,0 2 208 0,0 5 0 16,-2 3 0-16,0 3 0 0,-3 2-208 0,-2 3 176 16,-3 3-176-16,3 6 160 0,-3 4 96 0,-2 3 0 15,1 3 16-15,-1 3 0 0,2 10-96 0,-3-3-32 16,-1-2 0-16,3-2 0 0,1 0-16 0,4-2-128 0,2 2 192 15,6-3-64-15,5 1 64 0,3-2 16 0,1 4 0 16,5 1 0-16,1-1 0 0,3 2 0 0,-1-4 0 16,2-3 0-16,2-4-208 0,3 2 144 0,2-1-144 0,3 1 128 15,2-3-128-15,4-4-144 0,4-3 144 0,5-1-208 32,5-3-528-32,6 3-96 0,5-6-32 0,7 2-9280 0</inkml:trace>
  <inkml:trace contextRef="#ctx0" brushRef="#br1" timeOffset="35017.85">16404 10657 4607 0,'0'0'400'0,"0"0"-400"0,0 0 0 0,0 0 0 16,10-9 3696-16,1 6 656 0,3 0 128 0,4 2 16 16,0 1-3456-16,0 2-688 0,2 2-144 0,2 1-16 15,4 4 64-15,4 1 32 0,1 6 0 0,8 1 0 16,4 4-96-16,3 4 0 0,-1 1-16 0,2 4 0 15,2-1-48-15,-4 3 0 0,-1 4 0 0,-4 6 0 16,-2 2 0-16,-2 4-128 0,-4 2 192 0,-2 0-64 16,0 3 16-16,-1 3 0 0,1-2 0 0,-4 2 0 15,-5 2 192-15,-2-4 48 0,-2 0 0 0,-6-2 0 16,-3-9 64-16,-5 4 0 0,-6-3 16 0,-5 2 0 16,-4 4-208-16,-9-6-64 0,-5 1 0 0,-9-2 0 15,-2 4-192-15,-7-6-208 0,-3-2 32 0,-3-3-8112 16,-3-2-1632-16</inkml:trace>
  <inkml:trace contextRef="#ctx0" brushRef="#br1" timeOffset="35651.01">18328 10712 911 0,'-3'-13'0'0,"-3"2"0"0,1 2 0 0,3-3 0 0,2 12 4480 0,-1-8 800 16,1 8 160-16,0 0 48 0,-4-11-4288 0,4 11-864 15,0 0-160-15,0 0-48 0,-10-5-128 0,1 3 160 16,-4 2-160-16,-1 4 160 0,-4-1-160 0,3 6 0 15,-3 0 0-15,0 5 0 0,-1 4 0 0,-2 4 0 16,-2 4 144-16,0 4-144 0,-1 5 208 0,-2 8-16 16,-2 4-16-16,3 5 0 0,-3 4 128 0,0 4 16 15,-4-1 16-15,4 0 0 0,2 2 112 0,4-3 32 0,4-6 0 16,7 2 0-16,3 2 64 0,7 0 16 0,5-5 0 0,7 0 0 16,7-5-320-16,5 1-64 0,7 2-16 0,5-6 0 15,4 1-160-15,5-4 0 16,6 0 0-16,3 0-176 15,5-3-1680-15,8-2-352 0</inkml:trace>
  <inkml:trace contextRef="#ctx0" brushRef="#br1" timeOffset="36230.08">20892 10641 27759 0,'0'0'1216'0,"0"0"272"0,12 1-1184 0,4 4-304 0,6 7 0 0,4 0 0 16,5 4 240-16,2 4-16 0,0 3 0 0,3 3 0 16,-1 5-32-16,2-1 0 0,-1 4 0 0,-2 4 0 15,-3 0-192-15,-5 2 0 0,0 7 0 0,-3 1 0 16,-2 0 128-16,-3 4-128 0,-3 1 0 0,-2 1 0 15,-4 0 208-15,-4 2-48 0,-3 5-16 0,-4-2 0 0,-4-5 112 16,-3 0 0-16,-2-1 16 0,-1 1 0 0,-6 0-48 16,-4-3-16-16,-2-6 0 0,-4-1 0 0,0-2-16 15,-2-1-16-15,-3-2 0 0,-3 0 0 16,-2 0-496-16,-3-4-80 16,-3-6-32-16,2-2-13504 0</inkml:trace>
  <inkml:trace contextRef="#ctx0" brushRef="#br1" timeOffset="36756.96">22893 10693 13823 0,'-3'-10'1216'0,"1"1"-960"0,-2-3-256 0,2 2 0 0,-1 3 1760 15,0-2 304-15,3 9 64 0,-1-9 16 0,-3-3-1360 0,2 5-272 16,2 7-48-16,-4-12-16 0,0 3-128 0,0-1-16 16,1 5-16-16,3 5 0 0,0 0-16 0,-9-2 0 15,0 3 0-15,-1 3 0 0,-3 7-112 0,-1 3-32 16,-1 6 0-16,-3 3 0 0,-1 1 0 0,-3 8 0 15,-2 8 0-15,-4 4 0 0,-5 1 128 0,-4 5 0 16,-4 8 16-16,1 4 0 0,0-1 48 0,2 5 0 16,3-1 0-16,3 5 0 0,1 1-16 0,6 0 0 15,2 0 0-15,5-3 0 0,6-3-64 0,4-4-16 16,4 3 0-16,5-6 0 0,4-5-224 0,6-2 128 0,1-3-128 16,6-1 0-16,5-5-128 0,5 0-128 0,5-6-32 15,10-3-8512-15,11-5-1696 16</inkml:trace>
  <inkml:trace contextRef="#ctx0" brushRef="#br1" timeOffset="37451.61">26666 10435 23039 0,'0'0'2048'0,"11"-4"-1648"0,3 2-400 0,3 2 0 15,2 2 512-15,0 3 32 0,0 3 0 0,0-2 0 16,0 3-544-16,1-1 0 0,-1 4 0 0,3-1 0 15,0 0 0-15,-1 2 0 0,1-2 0 0,2 3 0 16,1 3 256-16,2 0-48 0,1 2-16 0,3 4 0 16,0 0 144-16,2 1 32 0,5 1 0 0,-1 4 0 0,1 1-64 0,1 2-16 15,-1 4 0-15,-3 3 0 0,-3 2-32 0,-3 1 0 16,2 6 0-16,-4-1 0 0,-3-1 64 0,-3 3 16 16,-3 0 0-16,-1-1 0 0,-5 2-64 0,-3 0-16 15,-4 1 0-15,-2 1 0 0,-6 0 64 0,-2 3 0 16,-4-2 0-16,-5 1 0 0,-3-6-80 0,-5-1-16 15,-3-2 0-15,-3-2 0 0,-4-4-224 0,-5-1 176 16,-4-2-176-16,-2-2 160 0,-1-1-320 0,-1-2-64 16,1-7-16-16,0-2-9488 15,4-6-1920-15</inkml:trace>
  <inkml:trace contextRef="#ctx0" brushRef="#br1" timeOffset="38044.37">28762 10343 19343 0,'0'0'1728'0,"0"0"-1392"16,-4-7-336-16,4 7 0 0,0 0 720 0,0 0 80 15,0 0 16-15,0 0 0 0,-4-10-592 0,4 10-224 0,0 0 176 0,-10-2-176 16,0 4 128-16,-2 1-128 0,-2 5 0 0,-3 1 0 15,-3 4 256-15,-1 2-32 0,-3 3-16 0,-3 3 0 16,-1 8 112-16,-2 3 32 0,0 9 0 0,-1 1 0 16,-3 1 256-16,1 5 48 0,2 3 16 0,-1 5 0 15,-1 1-48-15,1 3-16 0,7-1 0 0,2 2 0 16,5 2-144-16,3-3-16 0,1 0-16 0,4-3 0 16,3-3-208-16,5 0-32 0,2-5-16 0,3-2 0 15,5 1-32-15,4-7 0 0,0 1 0 0,7-5 0 16,5-5-144-16,4 0 0 0,7-4 0 0,3-5 0 31,3-2-576-31,3-3-64 0,-1-5 0 0,6-8-12896 0</inkml:trace>
  <inkml:trace contextRef="#ctx0" brushRef="#br1" timeOffset="38603.83">28354 10853 16575 0,'-13'-2'1472'0,"0"-1"-1168"0,2-1-304 0,1 3 0 16,10 1 1728-16,0 0 272 0,0 0 64 0,0 0 16 16,0 0-1328-16,0 0-272 0,0 0-48 0,11 10-16 15,6-4-160-15,3-2-16 0,3-1-16 0,2-1 0 16,3 2-96-16,4-1-128 0,1-3 176 0,3 0-176 15,1 0 208-15,3 0-64 0,3-3-16 0,6-1 0 16,4 3 256-16,6 0 32 0,3-2 16 0,1 2 0 16,0 1 144-16,-1 0 16 0,2 0 16 0,4 0 0 0,5 0-192 15,-1 1-32-15,2-1-16 0,-3 1 0 0,-1 2-176 16,1-2-16-16,2 2-16 0,4-3 0 0,6 0 16 16,-1 0 0-16,-3 0 0 0,1 0 0 0,0 0 48 0,3 1 16 15,0-1 0-15,-1 1 0 0,-3 2-16 16,0 1 0-16,-4-2 0 0,0 2 0 0,-3 1-224 0,-1-1 0 15,-1-1 0-15,-6-1 0 0,-7 1 0 0,-5 2 0 16,-3 0 0-16,-6-1 0 0,-4 1 0 0,-5 0-160 16,-3-3 160-16,-6 0-192 15,-3 3-288-15,-4 1-64 0,-4-2-16 0,-3 0 0 16,-3 2-1632-16,-8-6-336 0,0 0-64 16</inkml:trace>
  <inkml:trace contextRef="#ctx0" brushRef="#br1" timeOffset="39170.1">30693 10066 13823 0,'1'-18'1216'0,"1"7"-960"0,0 1-256 0,0 2 0 0,2-1 2880 0,-4 9 544 16,8-5 96-16,1 3 32 0,1 0-2800 0,1 4-560 15,2-1-192-15,2 3 0 0,3 2 272 0,4 2-48 16,0 3-16-16,8 1 0 0,4 0-208 0,5 4 144 15,6-5-144-15,-1 0 128 0,0 2-128 0,-1 4 0 16,-1-2 0-16,0-2 128 0,0 3-128 0,0 1 0 16,0 1 0-16,2-2 0 0,3 2 0 0,1 0 0 15,-1-1 0-15,0 1 0 0,-3 0 176 0,-2-1 0 16,0-1 0-16,-3 2 0 0,-2 1 16 0,-4 1 16 16,-3 1 0-16,-3 1 0 0,-3 1-48 0,-3-1-16 15,-4 0 0-15,0 0 0 0,-1 1-144 0,-2-1 128 16,-3 1-128-16,-3 0 128 0,0-3 64 0,-2 0 0 0,-1-2 0 15,-2 3 0-15,0 0 64 0,-3 2 0 0,-2 1 16 16,1-1 0-16,-4 4 48 0,-3-2 0 0,-2 4 0 0,-4 1 0 16,-1 3-16-16,-2 0 0 0,-3 0 0 0,-2 2 0 15,0-2 16-15,-4 0 0 0,-2 1 0 0,-2 4 0 16,-6-3 0-16,-2 1 0 16,-1-3 0-16,-6-1 0 0,-5 1-32 0,-3 1 0 0,-4 0 0 0,0-1 0 15,-2 0 0-15,-1 3 0 0,-1 1 0 0,-3 0 0 16,-5-2-288-16,-3 5 0 0,-2-1 128 0,-1 7-128 15,0-2-640 1,0 6-192-16,-1-2-48 0,-6 7-15312 0</inkml:trace>
  <inkml:trace contextRef="#ctx0" brushRef="#br2" timeOffset="46484.14">26129 10337 13823 0,'0'0'1216'0,"0"0"-960"0,0 0-256 0,0 0 0 0,-9-5 1600 0,9 5 288 15,0 0 48-15,0 0 16 0,0 0-880 0,0 0-176 16,-3-6-48-16,3 6 0 0,0 0-160 0,0 0-48 16,0 0 0-16,0 0 0 0,0 0-128 0,0 0-16 15,0 0-16-15,0 0 0 0,0 0-48 0,0 0-16 16,0 0 0-16,0 0 0 0,5 12 0 0,-4 2 0 15,-1 4 0-15,0 4 0 0,0 1 16 0,0 7 0 16,-3 4 0-16,1 3 0 0,-2 3 32 0,1 2 16 16,0 5 0-16,-1 2 0 0,0 5 32 0,0 0 0 0,2-2 0 15,-3 4 0-15,1 0-16 0,0 0 0 16,-1 0 0-16,1-1 0 0,0-2-272 0,0 0-48 0,2-2-16 0,-1-1 0 16,0-4-160-16,1-1 192 0,0-1-192 0,-1-1 192 15,2-4 64-15,0-1 0 0,-1-2 16 0,1-2 0 16,0-2 32-16,0-3 0 0,1-1 0 0,0 1 0 15,0-4-160-15,2-1-16 0,-1-5-128 16,2-1 192-16,-1-3-192 0,1-2 0 0,0-2 128 0,-3-11-128 16,0 0 0-16,0 0 0 0,0 0 0 0,0 0 0 15,0 0-288-15,0 0-48 0,0 0-16 0,7-9 0 32,-1 2-1248-32,-2-5-256 0,1 2-64 0,0 0-8784 0,-1 1-1776 0</inkml:trace>
  <inkml:trace contextRef="#ctx0" brushRef="#br2" timeOffset="47466.94">25880 12676 8287 0,'0'0'736'0,"0"0"-592"0,-10 1-144 0,1-1 0 0,-1 1 1920 16,2 1 368-16,-2-2 64 0,2 2 16 0,-2-1-1088 0,10-1-192 15,-10 0-64-15,1 0 0 0,0 0 128 0,9 0 0 16,0 0 16-16,0 0 0 0,0 0-336 0,0 0-64 16,0 0 0-16,0 0-16 0,0 0-112 0,-5-3-32 15,0-5 0-15,5 8 0 0,1-8-192 0,4-2-32 16,-1 3-16-16,4-2 0 0,-2-2 32 0,3 0 16 15,1 3 0-15,3-2 0 0,0 0 128 0,2-1 32 16,3 6 0-16,2-4 0 0,2 0-320 0,1 0-48 16,0 2-16-16,2 4 0 0,0-1-32 0,1 3-16 15,-3-2 0-15,0 7 0 0,-1 3-16 0,1 0 0 16,0 2 0-16,0 1 0 0,-1 4-128 0,-3 1 128 0,-1 2-128 16,-4 0 128-16,-3 3-128 0,-5-3 0 0,2 2 144 15,-4 2-144-15,-4-1 160 0,0 0-32 0,-4 2-128 0,-4-4 192 16,1-4-192-16,-5 4 144 0,-2 1-144 0,-4-2 128 15,-3 0-128-15,-2-1 160 0,0 1-160 0,0-3 160 16,2 1-160-16,-1-2 160 0,0-3-160 0,3 2 160 16,2-5-160-16,3 1 0 0,0-3 0 0,3-3 128 15,11-2-128-15,0 0 0 0,0 0 0 0,0 0 128 16,0 0-128-16,0 0 0 0,0 0 0 0,9 7 128 16,3-2-128-16,2-1 0 0,2 0 0 0,3 2 0 15,3 3 0-15,2 2 0 0,0-1-144 0,2 4 144 16,2 0 0-16,0 3 0 0,-2 1 0 0,0-2 0 15,-5-1 0-15,0 3 0 0,-2 4 0 0,-1-2 0 16,-1-1 0-16,0 3 0 0,-3-1 0 0,-1 1 0 0,1 0 0 0,-3 1 0 16,-2-3 0-16,0 2 0 0,-2-2 304 15,-3 1-48-15,-1-3 0 0,-2 0 0 0,-1 1 128 0,-3-2 0 16,1-6 16-16,-3 2 0 0,-5-2 160 16,-1-3 16-16,-1-1 16 0,-3 1 0 0,-3-3 32 0,-5 0 0 15,-4-1 0-15,-7-3 0 0,-8 2-96 0,-4-3-16 16,-2 0 0-16,-3 0 0 0,0-8-256 0,0 7-64 15,4 2-16-15,3 4 0 0,2-2-176 0,1-1 0 16,0 4 0-16,1 2 0 16,-1 0-448-16,2 2-32 0,2-2 0 0,5 2 0 15,4 0-2272-15,5 2-464 0</inkml:trace>
  <inkml:trace contextRef="#ctx0" brushRef="#br2" timeOffset="49966.13">25430 740 24879 0,'0'0'1088'0,"-6"-5"256"0,6 5-1088 0,0 0-256 0,-12 2 0 0,12-2 0 16,-7 3 320-16,0 5 0 0,4 2 0 0,-4-1 0 16,-2 1-112-16,0 3-16 0,-1-3 0 0,1 5 0 15,0 3 160-15,1 1 32 0,-1 2 0 0,-3 3 0 0,2 0-48 0,1 8 0 16,4 1 0-16,-4 4 0 0,1 3-16 0,3 9-16 16,3 3 0-16,-1 7 0 0,1 8-48 0,3 6-16 15,-1 4 0-15,1 0 0 0,2 1 64 0,1-1 16 16,-2 1 0-16,2 0 0 0,0-1-16 0,-2-5 0 15,0-3 0-15,-1-4 0 0,0-4 80 0,-2-2 32 16,0-5 0-16,-2-5 0 0,1 1 64 0,-1-8 16 16,-3 1 0-16,-2-4 0 0,0-2-176 0,0-2-48 15,-1-7 0-15,0 0 0 0,0-6-96 0,0 0-32 16,0 0 0-16,0-8 0 0,0-2-144 0,3 0 128 16,6-12-128-16,-6 6 128 0,6-6-128 0,0 0 160 15,0 0-160-15,0 0 160 0,0 0-160 0,0 0 160 16,0 0-160-16,0 0 160 0,0 0-160 0,7-5 0 0,3-3 0 0,3 1 128 15,1-3-128-15,1 2 0 0,2 2 0 0,1-4 0 16,1 1 0-16,1-3 0 0,3 1 0 0,0 2 0 16,0-4 0-16,2 4 0 15,2-2 0-15,3 1 0 0,0 1 0 0,4-1 0 0,-1 3 0 0,2 2 0 16,2-1 0-16,0 4-144 0,1 2 144 16,-3 3 0-16,-4 2 0 0,0 3 0 0,-1 2 0 0,-3 0 0 15,1 3-128-15,-1 1 128 0,-2 2 0 0,-1-2 0 16,-1 0 0-16,-2 0 0 0,-5-1 0 0,-2-2 0 15,-2 2 0-15,-2 1 0 0,-3-5 0 0,0 1 0 16,-2-1 0-16,-3 1 0 0,-2-10 128 0,0 0-128 16,0 0 0-16,-1 12 144 0,1-12-144 0,-5 6 128 15,5-6 0-15,-9 5-128 0,-1-1 192 0,-2-4-64 16,1-1 32-16,0-1 0 0,-2 0 0 0,1-2 0 0,0-5-160 16,-1 0 0-16,2-5 0 0,0 0 0 0,2-2 0 0,1-3 128 15,-1-5-128-15,0-2 128 0,-1-2-128 0,1-4 0 16,1-3 144-16,2-7-144 0,-2-5 0 0,3-2 0 15,-3-3 0-15,3-2 0 0,0-6 0 0,0 2 0 16,0 2 0-16,3-4 0 0,0-4 0 0,2 5-160 16,-1-5 160-16,2 6 0 0,2 0-144 0,1-3 144 15,1 3 0-15,1-6-144 0,2 2 144 0,2-3 0 16,0 3 0-16,1 0 0 0,0 3 0 0,-1 6 0 16,-1 2 0-16,-2 4-128 0,2 4 128 0,-4 6 0 15,2 4 0-15,-2 5-128 0,0 0 128 0,0 5-160 16,-1-2 160-16,0 7-160 0,-2 4 160 0,-2 1 0 15,1 2 0-15,-1 4 0 0,0 7 0 0,0 0 0 16,0 0 0-16,-1-6 0 0,1 6 0 0,0 0 0 0,0 0 0 16,0 0 0-16,0 0 0 0,-8 0 0 0,1 1 0 0,7-1-128 15,-9 4 128-15,1 0 0 0,-1 0 0 0,9-4 0 16,-8 7 0-16,-1-2 0 0,0 2 0 0,-1-1 0 16,-2-3 0-16,-1-2 0 0,1-1 0 0,-4 0 0 15,-1-1 192-15,-4-3-48 0,-2 0 0 0,-5 0 0 16,-6 0 112-16,-3 1 0 0,-6-5 16 0,-3 2 0 15,-1 0-16-15,3 0-16 0,2 4 0 0,0-1 0 16,-1 2-112-16,1 1-128 0,1 0 176 0,2 2-176 16,0 1 0-16,5-1 0 0,1 1 0 0,9-2 0 15,6-1-1216-15,9 0-256 16,9 0-64-16</inkml:trace>
  <inkml:trace contextRef="#ctx0" brushRef="#br2" timeOffset="62052.81">2057 16003 6447 0,'-9'-5'576'0,"-1"0"-576"0,-2-1 0 0,2-2 0 15,0 3 4224-15,2 1 752 0,2-1 144 0,1-1 16 16,0 1-3840-16,5 5-768 0,-5-5-144 0,0-3-48 0,-2 3 112 0,2-4 32 16,5 9 0-16,-5-6 0 15,0 2-80-15,5 4-16 0,0 0 0 0,0 0 0 0,0 0-16 0,0 0-16 16,0 0 0-16,0 0 0 0,0 0-208 0,2 13-144 15,2 5 192-15,0 3-192 0,-1 3 192 0,0 8-64 16,1 6 0-16,-1 4-128 0,-3 3 352 0,-3-1-32 16,-1 3-16-16,1 4 0 0,-1 1 48 0,0-1 16 15,-1-2 0-15,-3 2 0 0,-2-1 16 0,-1 1 0 16,1-4 0-16,1-3 0 0,-2-3-64 0,1-3 0 16,-1-2 0-16,-1-2 0 0,1-1-64 0,0-2-32 15,0-6 0-15,2 2 0 0,2-6-224 0,0-3 144 16,2-1-144-16,2-3 128 0,1-4-352 0,2 1-80 15,0-2-16-15,0-9 0 16,0 0-1792-16,9 6-384 0,1-3-64 0,2-6-10944 0</inkml:trace>
  <inkml:trace contextRef="#ctx0" brushRef="#br2" timeOffset="62479.21">2587 16026 8287 0,'0'0'736'0,"0"0"-592"0,-8-1-144 0,8 1 0 16,-9 0 3808-16,9 0 736 0,0 0 128 0,0 0 48 15,0 17-3760-15,3-1-736 0,-2 2-224 0,3 3 0 0,2 9 192 0,1 2-64 16,-2 4-128-16,1 5 192 0,-1-3-16 0,0 4-16 15,-1 5 0-15,0 4 0 0,0 6 64 0,-2 0 16 16,-2 2 0-16,1 1 0 0,3-2 16 16,0-6 16-16,0-7 0 0,0-3 0 0,-2-11 272 15,3-3 48-15,-1-5 16 0,0-4 0 0,-2-5 112 0,2-2 32 16,-4-12 0-16,0 0 0 0,0 0-240 0,10-4-64 16,-1-6 0-16,2-6 0 0,-1-5-80 0,1-10-32 15,2-4 0-15,1-5 0 0,2-2-208 0,2-7-128 16,0-2 160-16,1-1-160 0,3 1 0 0,-3 1 0 15,2 1 0-15,2 2 0 0,1 5 128 0,0-1-128 16,2 1 0-16,-1 4 144 0,2 2-144 0,1 0 0 16,-1 3 0-16,-3 7 128 0,0 2-128 0,-1 5 0 0,-3 2 0 15,-2 6 0 1,-3-1-432-16,-1 7-64 0,-1 1-16 0,0 4-9984 0,-2 4-1984 0</inkml:trace>
  <inkml:trace contextRef="#ctx0" brushRef="#br2" timeOffset="62773.42">4258 15778 13823 0,'0'0'1216'0,"0"0"-960"0,-9 0-256 0,9 0 0 0,-7 7 4624 0,2 6 880 15,0 4 192-15,-1 9 16 0,0 2-4688 16,-1 7-1024-16,-5 9 0 0,2 0-128 0,-2 7 128 0,0 6 0 16,-1 7 0-16,-3 2 128 0,-4 4-128 0,-1 3 0 15,-3 4 0-15,0-2 0 0,3-2 0 0,0-2-192 16,-1-6 64-16,2-6 0 0,2-5-208 0,1-8-48 16,3-4 0-16,3-9 0 15,1-7-160-15,2-6-32 0,3-5-16 0,2-5 0 16,3-10-1840-16,0 0-352 0,8-12-80 0,4-10-16 0</inkml:trace>
  <inkml:trace contextRef="#ctx0" brushRef="#br2" timeOffset="63122.06">3989 15855 29487 0,'-8'-8'2624'0,"2"-1"-2112"0,1 0-512 0,5-1 0 16,2 2 384-16,6 0-16 0,3 3-16 0,6-2 0 15,2-4-208-15,6 4-144 0,7-2 192 0,4 2-192 16,6-1 144-16,0 1-144 0,1 2 0 0,1 2 144 16,5 4-144-16,-2 1 0 0,0 0 0 0,1 2 0 15,3 5 0-15,-3 0-176 0,0 2 176 0,-3 1-128 16,-2-2 128-16,-10 4 0 0,-6-2 0 0,-3 2 0 0,-6 0 272 15,-4 3 96-15,-5 1 16 0,-4-1 0 0,-5-3 448 16,-5 4 80-16,-7 3 32 0,-6-1 0 0,-6 2-144 0,-7 3-32 16,-9-1 0-16,-7 3 0 0,-2-2-400 0,-2-2-96 15,1 3-16-15,1-4 0 0,-1-3-256 0,4 2 0 16,6 0-176-16,0-3 176 16,2-4-2080-16,6-2-304 0,6-9-64 15</inkml:trace>
  <inkml:trace contextRef="#ctx0" brushRef="#br2" timeOffset="64254.57">7577 15173 25791 0,'-10'-6'2304'0,"0"0"-1856"15,-2-3-448-15,3 5 0 0,-2 1 448 0,11 3 0 0,-10 4 0 0,1 0 0 16,0 4-320-16,1 2-128 0,0 8 0 0,1 6 0 16,0 5 128-16,-2 12-128 0,-1 8 0 0,-2 10 144 15,-2 7-144-15,-2 9 0 0,-2 9 144 0,-5 2-144 16,-5-1 0-16,-1 2 0 0,-3 2 0 0,1-4 128 15,2-5 48-15,1-10 16 0,2-9 0 0,0-6 0 16,1-7 576-16,2-9 112 0,4-4 16 0,3-10 16 16,1-2-224-16,5-9-48 0,1-4-16 0,9-10 0 15,0 0-192-15,0 0-48 0,0 0 0 0,-1-15 0 16,1-4-128-16,4-3-48 0,3-6 0 0,5 0 0 16,4-2-208-16,3-2-192 0,3-1 48 0,1 4 0 15,1-1-16-15,3 8 0 0,1-3 0 0,2 10 0 16,2 1 160-16,1 5 0 0,0 5-144 0,-1 6 144 0,-4 2 0 15,-2 6-144-15,-1 4 144 0,-2 2 0 16,-2 5-160-16,-1 0 160 0,0 5-128 0,-3 4 128 0,0 3-128 16,-2 3 128-16,-5 2-128 0,-1 1 128 0,-2 4 0 0,-1-1-128 15,-1 4 128-15,0-3 0 0,-1 1 0 0,1 0 0 16,1-3 0-16,-1 1-128 0,0-2-16 0,2-2 0 16,-1 2 0-16,2-3-9904 15,1-2-1984-15</inkml:trace>
  <inkml:trace contextRef="#ctx0" brushRef="#br2" timeOffset="64796.16">8795 16403 16991 0,'0'0'752'0,"0"0"144"0,0 0-704 0,0 0-192 0,0 0 0 0,0 0 0 15,0 0 640-15,0 0 112 0,0 0 16 0,0 0 0 16,0 0-320-16,-6-4-48 0,-1 0-16 0,7 4 0 16,-9-4-384-16,9 4 0 0,-10-4 0 0,0 2 0 15,1 0 192-15,-1 2-32 0,-2-2-16 0,1 1 0 16,-2-2 416-16,-1-1 80 0,-1 2 0 0,-1 0 16 15,-1 1-160-15,0 1-48 0,-2 3 0 0,0 4 0 16,0 1-192-16,0 6-32 0,0 0-16 0,1 6 0 16,-1 3-48-16,2 6-16 0,1 2 0 0,1 5 0 0,-2 0-144 15,2 5 192-15,4-2-192 0,1 1 192 0,2-2-192 0,2-2 0 16,1-6 0-16,3-1 0 0,4-5 0 0,1-2 0 16,1-3 0-16,0-5 0 0,-1-4 0 0,-3-10 128 15,10 4-128-15,2-8 192 0,1-6 128 0,2-5 16 16,2-5 16-16,-1-3 0 0,5-8-176 0,-1-1-48 15,-1-3 0-15,3-2 0 0,-1-2-128 0,1 2 0 16,-2 0 0-16,-1 4 0 0,-1 6 0 0,-1 4 0 16,-3 5 0-16,-3 7 0 0,-1 1 0 0,-10 10 0 15,0 0 0-15,0 0 0 0,5 15 0 0,0 3 0 16,-1 7 0-16,-2 7 0 0,-2 5-160 0,-3 1 160 0,-1-1 0 16,0 2-144-16,3-2 144 0,0-3 0 15,0-2 0-15,1-1-128 0,1-2 128 0,3-9-128 0,1-8 128 16,2-2-128-1,4-4-240-15,3-2-32 0,2-8-16 0,6-3 0 16,-1-6-1392-16,6-4-288 0</inkml:trace>
  <inkml:trace contextRef="#ctx0" brushRef="#br2" timeOffset="65190.58">10061 16164 33743 0,'-11'-17'1488'0,"2"7"320"0,-2 1-1440 0,-1 0-368 16,-2 5 0-16,-2-1 0 15,1 4-480-15,-4 2-160 0,-5 2-48 0,-3-1 0 0,-4 2 304 0,-4 6 48 16,2-1 16-16,-2 6 0 15,-2 3-272-15,1 1-48 0,1 3-16 0,3 2 0 0,3 0 288 0,2-2 64 16,5-3 16-16,3 0 0 0,3-4 288 0,4-2 0 16,5 1-128-16,4-4 128 0,3-10 144 0,9 13 96 15,4-1 16-15,3-1 0 0,2 0 176 0,2 1 32 16,3-1 16-16,3 3 0 0,-1 1-64 0,4 0-16 16,-1 1 0-16,-1-2 0 0,-2 2-16 0,-6 1 0 15,-1-1 0-15,-1-1 0 0,-7 2-80 0,-2 1-32 0,-7 1 0 0,-6 1 0 16,-7 1-16-16,-6 0-16 0,-6 2 0 15,-6-1 0-15,-7 1 80 0,-5 2 32 0,-4-3 0 0,-1-3 0 16,-6-2-352-16,-1 0 0 0,-1-6-192 0,6-2-10192 16,9-2-2032-16</inkml:trace>
  <inkml:trace contextRef="#ctx0" brushRef="#br2" timeOffset="65672.78">11991 16458 28911 0,'0'0'1280'0,"-9"-12"256"0,-3-2-1216 0,1-3-320 16,2 1 0-16,-1-1 0 0,0 1 176 0,-2-1-32 16,-2-1 0-16,-1 1 0 0,0-4-144 0,-2 3 192 15,-1 1-192-15,0 0 192 0,1 4-192 0,-2 5 0 16,-3-4 0-16,2 6 0 0,-1 3 0 0,1 3 0 16,0 3 224-16,-1 1-64 0,0 3 0 0,-2 6 0 0,-1 3 0 0,0 5 0 15,-1 4-160-15,1 3 192 0,1 3-192 0,3 3 192 16,2 2-64-16,3-1-128 0,2-1 192 0,4-1-64 15,4-3 0-15,4-1-128 0,4-6 192 0,2-4-64 16,2-4 128-16,3-2 32 0,2-7 0 16,2-2 0-16,2-4 240 0,3-4 48 0,0-2 16 0,6-6 0 15,-2 0-144-15,-2-5-48 0,-1-3 0 0,2 0 0 16,-3 2-272-16,-1 1-128 0,-2 2 128 0,1 5-128 16,-6-2 0-16,2 7 0 0,-1 3 0 0,-2 3 0 15,-10-1 0-15,11 9-176 0,1 4 176 0,-2 3-192 16,0 4-176-1,-2 2-32-15,0 2-16 0,3-2 0 16,0 1-880-16,2 0-176 0,0-1-48 0,2 0-12400 0</inkml:trace>
  <inkml:trace contextRef="#ctx0" brushRef="#br2" timeOffset="66440.86">14033 16077 21183 0,'-10'-9'1888'0,"-1"2"-1504"0,-2-1-384 0,0 2 0 16,0 1 1360-16,-1-2 208 0,1 3 32 0,-4 2 16 15,-1-1-1296-15,-1 3-320 0,-2 0 0 0,-2 3 0 16,0 1 0-16,0-2 0 0,0 2 0 0,3 0-192 15,-1 0 192-15,1 1-160 0,-2 0 160 0,5-3-160 16,3 0 160-16,0-2 0 0,0 1 0 0,0 1 0 16,1 1 0-16,1 0 224 0,1 0-48 0,-2 2-16 0,-2 1 32 0,2 2 0 15,1-1 0-15,-1 3 0 16,0-1-64-16,1 4-128 0,-1 1 192 0,0 0-64 0,2-1-128 16,-1 1 0-16,2 3 0 0,2-4 0 0,2-3 0 15,2 3 0-15,0-3 0 0,2 2 0 0,1 1 0 0,1-4-176 16,1 1 176-16,1 4-192 0,2-6 192 0,0 3 0 15,1-3-144-15,3 3 144 0,-3-4 0 0,2 2 0 16,2-4 0-16,2 2 0 0,-1 3 0 0,0-4 0 16,3 1 0-16,1-2 0 0,1 0 0 0,0 2 0 15,-1-3 128-15,4-2-128 0,-2-1 144 0,0 1 0 16,-1-1 0-16,0 1 0 0,-1 0 0 16,1-1 0-16,-3 3 0 0,-1-2 0 0,-1 0-144 0,2-1 0 0,-1 0 144 0,1 2-144 15,-2-1 0-15,0-1 128 0,0-1-128 16,0 2 0-16,-10-2 0 0,12 4 0 0,-2-2 0 15,-10-2 0-15,11 4 0 0,-11-4 0 16,9 5 0-16,-9-5 0 0,7 11 0 0,-7-11 0 0,1 12 0 0,-2-2 128 16,-3 3-128-16,-2-3 0 0,-3 0 128 0,-1 3-128 15,-2-2 192-15,-1 2-48 0,-2 1 0 0,-3 0 0 16,2-3 176-16,-5 2 16 0,-1 1 16 16,-3-1 0-16,0 1-96 0,-2 0 0 0,-2 1-16 0,0-2 0 15,0-4-96-15,-1 2-16 0,0-2 0 0,-1 1 0 16,1-5-128-16,1 2 0 0,-2-4 0 0,3 0 0 31,1-3-320-31,3-1-80 0,3-4-32 0,2-2 0 16,2 0-1728-16,3-6-336 0,5-1-80 0,5-1-16 0</inkml:trace>
  <inkml:trace contextRef="#ctx0" brushRef="#br2" timeOffset="67308.45">14661 16067 3679 0,'-14'-1'320'0,"3"-2"-320"0,-3-2 0 0,-3-1 0 0,-2 1 7360 0,1 2 1392 15,2 6 272-15,1 2 64 16,-2 4-7632-16,1 5-1456 0,-2-2-448 0,0 7-16 15,-1 7-64-15,0-2-16 0,0 5 0 0,0-1 0 16,0 3-416-16,2-1-96 0,2-3-16 0,2 0 0 16,5-7 256-16,3 0 48 0,0-3 16 0,5-3 0 0,5-7 752 0,3 1 0 0,2-5 0 0,3-3 160 15,2-2 512-15,3-3 96 0,0-1 32 0,1-1 0 16,2-3-80-16,0 0-16 0,-1-1 0 0,2-3 0 16,-1-2-384-16,2 4-64 0,0-2-32 0,-1-3 0 15,-1-1-224-15,-2-1 0 0,-1-1 0 0,-1-4 0 16,-3-2-416-16,-2 4 32 0,-1-4 0 0,-3 3 0 31,-1-5-144-31,0 5-32 0,-4 3 0 0,1 4 0 0,-2-1 176 0,1 7 48 0,-1-2 0 0,2 2 0 16,-2 4 336-16,1 1-144 0,1-3 144 0,2 2 0 15,2 1-144-15,5-4 144 0,-2 3 0 0,5-7-144 16,1-2 144-16,5-3 0 0,2-3 0 0,1 1-128 16,1-4 128-16,4-3 0 0,0 1 0 0,-1-6 0 0,-1-4 0 15,1-2 0-15,5-4 0 0,-2-1 0 0,1-2 0 16,-1 0 192-16,-3-2-32 0,-1 3-16 0,-2-3-144 15,-6 3 0-15,-1-4 0 0,-2 4 0 0,-5 0 0 0,0 4-176 16,-3 5 176-16,-3 4-192 0,-2 7 192 16,-3 6 0-16,-2 4-144 0,-2 8 144 0,3 6-144 0,-7 0 144 15,-5 5-192-15,-1 12 192 0,-3 6-192 0,-6 10 64 16,-4 9 128-16,-7 5-208 0,-3 5 208 0,-1 5 0 16,-2 5-160-16,4 2 160 0,1 3 0 0,1 4 0 15,3 0 0-15,3-3 0 0,3-8 0 0,5-6 192 16,2-7-32-16,6-7 0 0,4-7 336 0,3-7 64 0,3 0 16 15,4-7 0-15,1-5-112 0,2-4-16 0,-6-10 0 0,13 9 0 16,-1-4-208-16,4-5-48 16,1-3-16-16,2-5 0 0,3-1-176 0,2-7 0 0,3-1 144 0,2 0-144 15,4 3 0-15,0 0 0 0,2 1 0 0,-2 2 0 16,-3 5 0-16,-2 3 0 0,-1 6 0 0,-3 2 0 16,-4 5 208-16,1 3-16 0,-4 4-16 0,-1 6 0 15,-1 0-176-15,-2 3 0 0,-2 4 0 0,-2 3 128 16,-3 0-128-16,-1-4-144 0,-1 1 144 0,-1-9-208 15,-1-2 208-15,1-5 0 0,-2-2 0 0,-1-12 0 16,0 0 384-16,0 0 64 0,0 0 0 0,12 0 16 16,-12 0 176-16,11-8 16 0,-1 2 16 0,-1-4 0 15,0 1-416-15,0-1-96 0,-2 2-16 0,2-1 0 0,0 3-144 16,0 2 0-16,-9 4 0 0,13 2 0 16,0 2 0-16,-1 8 0 0,1 4 0 0,1 3 0 15,3 3 128-15,-1 2-128 0,1 7 0 0,2 3 128 0,0 1-128 16,0-2 0-16,0-5 144 0,2 2-144 0,2-6 192 0,2-1-48 15,-1-6 0-15,2-1 0 0,2-2-400 0,2-2-96 16,0-3-16-16,3-2-15984 16</inkml:trace>
  <inkml:trace contextRef="#ctx0" brushRef="#br2" timeOffset="68790.27">17909 16169 9215 0,'0'0'816'0,"0"0"-656"0,0 0-160 0,0 0 0 0,0 0 1936 0,0-13 368 16,0 2 64-16,2-2 0 0,1-1-2192 15,0 2-448-15,-1 2-96 0,1-4-16 0,-1 2 528 0,1 1 112 16,-1-1 0-16,-1 3 16 0,1-1 416 0,-2 3 80 16,0-2 0-16,0 9 16 0,0-7-64 0,0 7-16 15,-2-12 0-15,1 5 0 0,1 7-240 0,-2-12-48 16,2 12-16-16,-5-11 0 0,-2 2 224 0,-2-3 32 16,-2 5 16-16,-1-3 0 0,0 1 96 0,-5-3 32 15,-2 3 0-15,0-1 0 0,-3 3-352 0,-2-1-80 16,-1 3-16-16,-1 1 0 0,1 2-224 15,0 3-128-15,-1 1 160 0,0 3-160 0,-1 7 0 0,0-1 0 16,0 3 0-16,-1 5 0 0,2 7 0 0,-1 0 0 16,-2 6 0-16,1 0 0 0,-3 4 0 0,3 2 0 15,2 0 0-15,3-1 0 0,1-2 0 0,7-3 0 0,4-8 0 16,2-1 0-16,2 1 144 0,2-6-144 0,5-3 128 16,3-5-128-16,2 1 0 0,5-8 0 0,4 0 0 15,5-6 0-15,3-2 0 0,2-6 240 0,2-3-64 0,4-4-16 16,-1-2 0-16,1-4 0 0,2-6 0 0,0 0 0 15,1-2-160-15,-2 2 160 0,-2-1-160 0,0 3 160 16,-6 2-160-16,0 4 0 0,-2 4 0 0,0 4 0 16,-3 5 0-16,-3 3 0 0,-4 3 0 0,1 3 0 15,-12 0 0-15,9 14 0 0,-3 7 0 0,-2 5 0 16,-3 1 0-16,-1 6-176 0,-3 4 176 0,1 0-128 16,1-3 128-16,1 0 0 0,-2-2 0 0,4-5 0 15,1 2 0-15,1-7 0 0,1-4 0 0,4-2-128 16,-1-7 128-16,3 0-208 0,3-5 80 0,3-2 128 15,1-4-1616-15,3-2-208 0,0 0-32 0</inkml:trace>
  <inkml:trace contextRef="#ctx0" brushRef="#br2" timeOffset="69148.78">18590 15874 24879 0,'0'0'1088'0,"-7"-4"256"16,-4-1-1088-16,3 4-256 0,-1-1 0 0,9 2 0 0,-9 7 2304 0,1 7 416 16,2 0 80-16,-1 5 16 0,1 4-2384 0,-2 5-432 0,5-3-176 0,-3 5 16 15,1 0 160-15,2 2 0 0,-1-1 0 0,0 0 0 16,-1-7-144-16,0-4 144 0,4-4-160 0,-1-4 160 16,2-3-176-16,0-9 176 0,0 0-192 0,0 0 192 15,10-5 0-15,1-5 0 0,4-4 0 0,1-6 0 16,2-3 192-16,1-1-48 0,0-4-16 0,3 3 0 15,0 0-128-15,0 3 0 0,1 1 0 0,0 3 0 16,0 3 0-16,0 5 0 0,-1-1-128 16,-1 9 128-16,-1 1 0 0,1 3 0 0,-1 8 0 0,-1 2 0 15,-1 6-192-15,-1 2 192 0,-3 7-160 0,0 1 160 16,-2 5-224-16,-2 0 48 0,-3 0 16 0,-1 1 0 16,-2-4 160-16,1-2-208 0,-1-5 80 0,1 0 128 15,-4-2-400-15,4-6 32 0,2-5 16 0,3-1 0 16,1-7-1872-1,4-4-368-15</inkml:trace>
  <inkml:trace contextRef="#ctx0" brushRef="#br2" timeOffset="69623.66">20069 16026 13823 0,'-14'-5'1216'0,"-2"-6"-960"16,-3-2-256-16,0 3 0 0,-1-2 4608 0,1 5 864 16,1-1 176-16,-2 6 48 0,-1 2-4880 0,0 2-976 15,-2 5-192-15,0 1-32 16,-3 6-224-16,0 4-32 0,-3 1-16 0,-1 5 0 16,0 4-128-16,-1 5-32 0,0 3 0 0,0 2 0 0,6 0 560 0,0-1 128 0,5 0 128 0,2-4-208 15,6-2 208-15,7-7 192 0,2-5-48 0,6-4 0 16,2-6 480-16,5-1 80 0,4-6 32 0,4-2 0 15,2-2-80-15,5-9-16 0,5-5 0 0,3-6 0 16,3-4-272-16,5-7-64 0,0-6-16 0,5-4 0 16,2-3-288-16,0-3 0 0,-1-2 0 0,-2 1 0 15,-5 2 0-15,0-3 0 0,-3-2 0 16,2-2 0-16,-3-1 0 0,-2-5 0 0,-1 2 0 0,-1-5 0 16,-3-1 0-16,-2 0 0 0,-4 6 0 0,-3 0-144 15,-5 6 144-15,-2 8 0 0,-4 10 0 0,-4 4 0 0,-4 6 400 16,-2 3 64-16,-2 7 16 0,0 5 0 15,3 10 176-15,-8-2 48 0,-2 10 0 0,-2 10 0 16,-3 7-704-16,0 12 0 0,0 6 0 0,-3 10 0 0,-3 6 0 16,4 1-144-16,1 6 144 0,1-1-160 0,1-2 160 15,4 2-128-15,1-2 128 0,1 0-128 0,6-3-160 0,2-5-32 16,1-3 0-16,4 1 0 16,3 0-1344-16,3-3-256 0,5-7-64 0,-1-2-12000 0</inkml:trace>
  <inkml:trace contextRef="#ctx0" brushRef="#br2" timeOffset="69926.33">21898 15950 30399 0,'0'0'1344'0,"-11"-1"288"0,1 0-1312 0,0 4-320 0,-3 5 0 0,2 7 0 16,-4 4 1232-16,-1 8 176 0,1 2 48 0,-1 6 0 16,-2 0-1264-16,-1 2-192 0,0 2-128 0,1 2 128 15,-1-4-304-15,1 1 64 0,2-2 16 0,0-2 0 16,0-7-480-16,3-1-80 15,0-5-32-15,2-2 0 0,5-5-272 0,2-8-48 0,4-6-16 16,0 0-7488-16,0 0-1488 0</inkml:trace>
  <inkml:trace contextRef="#ctx0" brushRef="#br2" timeOffset="70203.09">22869 14926 32255 0,'0'0'2864'0,"0"0"-2288"16,0 0-576-16,0 10 0 0,0 6 1152 0,0 10 112 16,0 8 16-16,0 9 16 0,-4 7-1296 0,1 6-176 0,0 3-80 15,-4 9 0-15,0 3 256 0,-2 5 0 0,-1 4-128 0,-2 3 128 16,-2 2-224-16,0-1 16 0,-2-3 0 15,2 1 0 1,0-9-272-16,2-6-48 0,2-5-16 0,2-9 0 16,3-7-48-16,2-7-16 0,-1-7 0 0,2-5 0 15,2-4-64-15,2-7-16 0,0-3 0 0,0-7-8064 0,-2-6-1616 0</inkml:trace>
  <inkml:trace contextRef="#ctx0" brushRef="#br2" timeOffset="70398.28">22457 15847 34783 0,'0'0'1536'0,"0"0"320"0,0 0-1472 0,14-2-384 0,6 0 0 0,8 5 0 0,7 1 0 0,4-1 144 16,5 3-144-16,5-1 0 0,2-2 0 0,5 3 0 16,2 0 0-16,7-2 0 0,3 1-304 15,2 1-16-15,-4-2 0 0,-2-2 0 16,-5-2-672-16,-5 2-144 0,-3-2-16 15,-5 0-12640-15</inkml:trace>
  <inkml:trace contextRef="#ctx0" brushRef="#br2" timeOffset="70592.87">22065 15416 30399 0,'0'0'1344'0,"7"-11"288"0,-2-3-1312 0,1 4-320 0,1-2 0 0,5 7 0 16,6 0 3568-16,6 5 640 0,4 0 128 0,5 4 16 31,5 0-4064-31,4 2-816 0,3 2-176 0,2-3-16 16,1 0-2480-16,0 0-480 0</inkml:trace>
  <inkml:trace contextRef="#ctx0" brushRef="#br2" timeOffset="70964.02">25567 15599 7359 0,'-16'-7'656'0,"4"-4"-528"0,-5 0-128 0,-1 1 0 0,0-2 6656 0,4 6 1312 16,1 3 256-16,2 3 48 0,1 3-6608 0,0 1-1344 15,1 2-320-15,0 7 0 0,-1 2 144 0,1 7-144 0,0 4 192 0,1 4-192 16,1 4 0-16,0 3 0 0,0 1 0 0,0 5 0 15,3-2 0-15,-2 3 0 0,1 1 0 0,2 1 0 16,2-3 0-16,0-2-192 0,0-5 16 0,1-4 16 31,2-4-544-31,2-8-96 0,1-3-32 0,1-11 0 16,-6-6-1216-16,9-3-240 0,3-8-48 0</inkml:trace>
  <inkml:trace contextRef="#ctx0" brushRef="#br2" timeOffset="71146.93">25182 15234 39391 0,'-11'-15'1744'0,"4"5"368"0,1 1-1696 0,2 1-416 0,4 8 0 0,0 0 0 0,0 0 0 0,0 0 0 16,0 0 0-16,14 8 0 15,3-3-384-15,2 3-96 0,0 1-32 0,3 2 0 16,0-3-2128-16,0 2-432 0,-2-4-96 0</inkml:trace>
  <inkml:trace contextRef="#ctx0" brushRef="#br2" timeOffset="71515.03">26896 15473 37263 0,'-12'-11'1648'0,"2"5"336"0,-5 2-1584 0,-3 0-400 0,-2 3 0 0,-6 2 0 16,-3 2 0-16,-3 0 0 0,-3 4-224 0,-3 3 80 15,-4 3-32-15,-3-3 0 0,1 2 0 0,-2 2 0 32,-1-1-208-32,-4 2-32 0,-2 1-16 0,2 0 0 0,2 1 144 0,9 0 32 0,5-1 0 0,9-2 0 15,5-3 112-15,5 2 144 0,4 0-208 16,7-5 80-16,4 4-128 0,5-2-32 0,2 4 0 0,4 0 0 15,4 3 288-15,2 0 144 0,4 0-16 0,0 1 0 16,5-1 240-16,-1 4 32 0,-1-2 16 0,-1 1 0 16,3-1 96-16,-5 2 32 0,-2 2 0 0,-3-4 0 0,-5-3-368 15,-4 2-176-15,-2 0 160 0,-5-2-160 16,-5-2 0-16,-7 0 128 0,-5 1-128 0,-6-4 0 0,-8-3 0 0,-2 0 176 16,-4-2-176-16,-2-2 160 15,0-2-1104-15,-1-4-208 16,2 0-64-16,2-6-13920 0</inkml:trace>
  <inkml:trace contextRef="#ctx0" brushRef="#br2" timeOffset="72081.42">28099 15634 6447 0,'0'0'576'0,"2"-8"-576"0,-2 8 0 0,0-12 0 0,1 1 4752 0,0 5 848 15,-1 6 160-15,0 0 48 0,0 0-4256 0,0 0-848 16,0 0-160-16,0 0-32 0,0 0-160 0,0 0-32 15,-6 12 0-15,-3 6 0 0,-1 6-64 0,-2 8 0 16,-2 4-16-16,0 2 0 0,0-3 144 0,1 4 48 16,1-4 0-16,3-1 0 0,3 0-64 0,2-8-16 15,3 0 0-15,3-5 0 0,2-3-144 0,2-3-16 16,3-3-16-16,4-2 0 0,1-2 176 0,4-2 32 16,1-4 16-16,5-2 0 0,3-5-80 0,2-4-32 15,1 1 0-15,2-5 0 0,3-1-288 0,-4-1 0 0,2-2 128 16,-3-1-128-16,-4-1 0 0,-2 0 0 15,-2 3 0-15,-3-3 0 0,-2-1 128 0,-3 4-128 0,-3 1 0 16,-2 2 0-16,-3 0-128 0,-2 1-144 0,0 3-32 0,-4 9 0 31,-4-14-2032-31,-1 2-416 0</inkml:trace>
  <inkml:trace contextRef="#ctx0" brushRef="#br2" timeOffset="72516.92">28898 15617 30351 0,'0'0'1344'0,"0"0"272"0,0 0-1296 0,-7 15-320 0,-2 3 0 0,-1 2 0 0,0 3 128 15,-1 5-128-15,-2 0 128 0,-1 5-128 0,-4 0 176 0,2 3-48 16,-1 2 0-16,2 3 0 0,-2-3 64 0,1-1 0 15,1-3 0-15,1-5 0 0,1-1 384 0,3-7 64 16,1-5 32-16,4 1 0 0,0-7 0 0,2-1 0 16,3-9 0-16,0 0 0 0,0 0-112 0,0 0-32 15,10-12 0-15,3 0 0 0,1-6-144 0,4-8-16 16,2-2-16-16,4-2 0 0,6-4-352 0,-1 2 0 16,3-1 0-16,-2-2 128 0,2 0-128 0,-2-1-160 15,0 1 160-15,-4 5-208 0,-2 1 208 0,-1 6 0 16,-2 2 0-16,-2 4-144 0,-1 6 144 0,-3 4 0 0,-3 0-144 15,0 5 144-15,-2 5-128 0,-2 7 128 0,-3 5-160 16,-4 7 160-16,-3 7-416 0,-2 3 16 0,-6 6 0 0,-2 2 0 16,-4 1 144-16,0 5 16 0,-1-3 16 0,-1 3 0 15,1-3 224-15,1 2-192 0,-1-3 192 16,2-7-192-16,2 1 192 0,2-7 0 0,1-5 0 0,3-1 0 16,5-4-256-16,2-5-16 0,5-1 0 0,4-7 0 31,2 0-2368-31,7-8-480 0,5-3-80 0</inkml:trace>
  <inkml:trace contextRef="#ctx0" brushRef="#br2" timeOffset="72802.85">29854 15477 28559 0,'0'0'2544'16,"0"0"-2032"-16,0 0-512 0,0 0 0 0,-4 12 1584 0,0 3 208 15,4 7 64-15,-3 7 0 0,-2 1-1664 0,-1 7-336 16,-3 5-64-16,0 0-16 0,-2 1 224 0,-2 3 0 16,-1 2 0-16,0-2 0 0,-1 1 0 0,1-4 128 15,0 2-128-15,0-3 0 0,0 2 192 0,4-4-192 16,1-7 192-16,1-5-192 0,1 1-160 0,-1-8-144 15,4-1-16-15,0-8-16 16,3-4-1440-16,1-8-272 0,0 0-64 0,9-5-16 0</inkml:trace>
  <inkml:trace contextRef="#ctx0" brushRef="#br2" timeOffset="73297.39">30642 15682 19343 0,'4'-14'1728'0,"-1"0"-1392"0,1 4-336 0,0-2 0 16,0 3 3840-16,1 4 688 0,-5 5 144 0,0 0 16 16,0 0-4208-1,0 0-848-15,0 0-160 0,0 0-48 0,-10 12 384 0,-4-2 192 0,-4 3-192 0,-5 2 192 0,-6-1-144 0,-6 2 144 16,-4 1 0-16,-3 1-144 0,-1 1 144 0,1 2 256 15,1 1-64-15,2 6-16 0,-1-1 0 0,5 2 0 16,2-2 0-16,6-2 0 0,6-2-176 0,4-2 0 16,4-1 0-16,6-4 128 0,0-1-128 15,6-1 0-15,1-5 144 0,5 1-144 0,-5-10 128 0,13 7-128 16,1-5 128-16,4-2-128 0,2-1 0 0,4-4 0 16,3-1 0-16,1-5 128 0,4 1-128 0,-1 0 0 15,1-3 0-15,1 2 0 0,0-1 0 0,-1 2 144 16,-5 3-144-16,-2 2 0 0,-2-2 320 0,-3 3-64 15,-7 2 0-15,-2 2 0 0,-11 0-112 0,12 4-16 0,-6 5-128 16,-6-9 192-16,5 12-192 0,-3 4 0 0,-5 1 0 0,-2 4 0 16,-3 4-128-16,-3 2 128 0,-7 3 0 15,0 3 0-15,-1 0 0 0,0-1 0 0,-2-3 0 16,3 2 0-16,-1-3 0 0,0 0 144 0,-3-1 16 0,3 0 0 16,2-2-32-16,1 1-128 0,-1-2 192 0,2 3-64 15,1-3-128-15,1 2 0 0,1 0 0 0,0-3 0 31,3 0-304-31,3 0-80 0,1-3-32 0,1-1 0 16,0-1-1056-16,1-2-224 0,3-5-32 0,1-1-12672 0</inkml:trace>
  <inkml:trace contextRef="#ctx0" brushRef="#br2" timeOffset="73687.87">31104 15604 31327 0,'0'0'2784'0,"0"0"-2224"0,0 0-560 0,0 0 0 0,0 0 992 0,0 0 96 15,2 18 0-15,-1 1 16 0,-1 3-1104 0,-1 2-288 16,-2 8-32-16,-1 2 0 0,-3 0 320 0,-1 3-160 15,-2 0 160-15,0 0-128 0,0 0 128 0,-1-2 0 16,6-2 0-16,2-5 0 0,1-1 0 0,4-4 128 0,0-3 0 0,3-3 0 16,4-6 320-16,1-3 64 0,0 0 0 0,2-5 16 15,2-4 80-15,1-5 16 0,3-2 0 0,1-5 0 16,3-2-240-16,-2-3-64 0,1-3 0 16,2-2 0-16,0-1-176 0,-1-3-144 0,-2 0 192 0,-1-3-192 15,-1-5 0-15,-1 2 0 0,-3 0 0 0,0 4 0 16,-2-3 0-16,2-1 0 0,1 3-160 0,-2 3 160 15,-3 0-352-15,1 7 48 0,-6 4 16 0,0 5 0 32,-3 0-976-32,-2 11-192 0,0 0-32 0,0 0-14128 0</inkml:trace>
  <inkml:trace contextRef="#ctx0" brushRef="#br2" timeOffset="74047.85">31730 15780 30399 0,'0'0'2704'0,"0"0"-2160"0,14-3-544 0,4 3 0 0,2 1 1168 0,4 1 128 16,3-1 32-16,2 0 0 0,3 1-1328 0,3-4-176 16,5 0-80-16,-1-2 0 15,2-5-256-15,-3-1-32 0,-4-3-16 0,-1-1 0 0,-1-1 400 0,-14 5 160 16,1-2-128-16,1 0 128 0,2-2 384 0,-2-3 176 15,1 1 16-15,-5-2 16 16,-2 0-16-16,5-13 0 0,-7 6 0 0,-5 2 0 0,-5-1-192 0,-6 6-32 0,-5 3-16 16,1 9 0-16,-3 1-128 0,-3 1-16 0,-4 0-16 0,-1 5 0 15,-5 6-176-15,-5 0 0 16,-6 6 0-16,-36 19 0 0,6 2 0 0,9 3 0 0,9 2 0 16,9-2 0-16,5 0 0 0,9-3 0 0,7 2 0 15,8-2 0-15,8-5 0 0,9 2 0 0,8 1 0 0,9-3 0 16,6 0 0-16,10 0 0 0,6-4 0 0,4-1 0 31,2-5-384-31,-22-10-144 0,6 2-48 0</inkml:trace>
  <inkml:trace contextRef="#ctx0" brushRef="#br2" timeOffset="76018.64">22945 10551 6447 0,'0'0'576'0,"9"-7"-576"0,-1 1 0 0,2-1 0 16,-1-1 1488-16,1 4 192 0,-10 4 48 0,13-4 0 15,-2-2-1104-15,0 1-224 0,1 1-32 0,-2 0-16 16,-10 4 64-16,10-6 16 0,-1 0 0 0,-9 6 0 16,0 0 288-16,0 0 64 0,10 3 16 0,-10-3 0 15,0 0-96-15,0 0-32 0,0 0 0 0,0 0 0 16,0 0 48-16,0 0 16 0,0 0 0 0,0 0 0 16,0 0-32-16,-9 4-16 0,-1-2 0 0,-3 5 0 15,0-3-192-15,-4 3-48 0,-2 2 0 0,0-1 0 16,0 1-112-16,-2-3-16 0,0 4-16 0,-2-1 0 15,0 2 128-15,0 2 16 0,0-1 16 0,-1 0 0 16,-1 4-48-16,-2-1-16 0,3 1 0 0,-2 1 0 16,-1-2-80-16,-3 3 0 0,-3 3-16 0,-1 2 0 0,-2 0-144 15,2 5-32-15,0-5 0 0,1 5 0 0,1-1-128 0,3 3 192 16,-1-1-192-16,5 3 192 0,-2 3 0 0,4 0 16 16,3 2 0-16,4 1 0 0,2 3-80 0,5 1-128 15,2 0 176-15,5 2-176 0,0-2 192 0,5 3-192 16,2-2 192-16,4 4-192 0,0-5 192 0,2 0-192 15,5 2 192-15,-1-6-192 0,1-2 128 0,0 0-128 16,0-1 0-16,2-1 0 0,1-6 128 0,0-1-128 16,-1-4 0-16,3-4 0 0,0-2 0 0,-1-3 160 15,0-3-160-15,0-3 128 0,-3-2 0 0,-1 0-128 16,-4-3 192-16,0-2-64 0,-12-1-128 0,11 0 160 0,-11 0-160 16,10-1 160-16,-10 1-160 0,0 0 128 15,0 0-128-15,0 0 128 0,7-10-128 0,-7 10 160 16,0 0-160-16,0 0 160 0,-2-9-160 0,0 0 0 0,-1 1 144 0,3 8-144 15,-5-5 0-15,-1-2 0 0,0 0 0 0,-1-2 128 16,0 2-128-16,-1-5 0 0,-1 2 0 0,0-3 0 16,0-1 0-16,0-2 0 0,2-3 0 0,0-1 128 15,-3-2-128-15,5-6 0 0,0 0 128 0,3-5-128 16,-2-5 0-16,2-2 0 0,1-3 0 0,1 4 128 16,0-2-128-16,3 0 0 0,1 1 0 0,1 0 128 15,0 3-128-15,2 1 0 0,2 0 0 0,1-1 0 16,2-3 0-16,3-1 0 0,3-1 0 0,1-3 0 15,1 1-128-15,2-1 128 0,-2 3-128 0,2 4 128 16,-1 1-240-16,2 1 48 0,0 1 0 0,1 4 0 16,0 1 32-16,3 5 16 0,0 2 0 0,1-2 0 0,1 0 144 0,0 3 0 15,-1 2-144-15,0 3 144 16,0 1 0-16,-1 1 0 0,-4 0 0 0,-2 2 0 0,-3 6-144 0,0 0 144 16,-5 2 0-16,-2 1 0 0,1 2 0 15,-12 2-128-15,0 0 128 0,0 0 0 0,0 0 0 16,0 0 0-16,0 0 0 0,0 0 0 0,0 0 0 0,-7 11 0 15,0-2 0-15,-4 3 0 0,0-4 0 0,-4 5 0 16,-2-4 0-16,-1 0 0 0,-2-4 0 0,-2 3 0 16,2-1 0-16,-3 5 0 0,2-7 0 0,-4 2 0 15,1 4 0-15,-1 1 0 0,-3-1 0 0,0 4 0 16,0 3 0-16,0-1 0 0,-1 1 0 0,0 1 0 16,-3 2 0-16,-3 1 0 0,-1 3 0 0,-1 0 0 15,-3 4 0-15,2 4 0 0,3-1 0 0,0 5 0 0,1 4 0 16,5 1 0-16,0 3 0 0,4 2 128 0,2 4-128 0,4 4 192 15,4 3-64-15,2 1-128 0,5 1 176 0,1 2-176 16,5-2 144-16,2-1-144 16,3-2 0-16,6-2 144 0,3-1-144 0,4-6 160 0,5 0-160 0,3-1 160 15,3-4-160-15,3-1 192 0,3-1-192 16,8-2 192-16,3-2-192 0,5-1 0 0,1-4 0 0,1-4 0 16,0-3-256-16,1-5-48 0,5-1 0 0,2-1 0 31,3-4-2272-31,6-5-464 0</inkml:trace>
  <inkml:trace contextRef="#ctx0" brushRef="#br2" timeOffset="77271.66">26858 10361 16527 0,'-11'-9'720'0,"5"2"176"0,-3 0-720 0,2-2-176 0,0 3 0 0,1 0 0 15,-1-3 544-15,2 2 80 0,5 7 16 0,-5-10 0 0,5 10-176 16,-2-9-16-16,0-2-16 0,2 11 0 16,0-10-80-16,2 0-16 0,0-2 0 0,1 3 0 0,1-1 112 0,-4 10 0 15,0 0 16-15,7-5 0 0,-7 5 48 0,9-5 0 16,-9 5 0-16,12-4 0 0,-1 3-128 0,1 1 0 15,-1 2-16-15,2 2 0 0,1-1 160 0,2 1 48 16,2 2 0-16,1 3 0 0,1 1-176 0,3 3-16 16,-1 1-16-16,2 2 0 0,3 2-32 0,1 0 0 15,0 1 0-15,2 0 0 0,3 4-16 0,3 6-16 16,1 4 0-16,0-4 0 0,-2-1-80 0,-2 4-16 16,-2 2 0-16,-5 1 0 0,1 0-208 0,-3 2 144 15,-1 4-144-15,-5-1 128 0,0 1-128 0,-6 2 0 0,0-2 144 16,-1 5-144-16,-3 1 176 0,2 1-48 0,-4 0 0 15,1-1 0-15,-2 0 48 0,0 2 0 0,-1 2 0 16,-2-4 0-16,0 0-16 0,-2-2 0 0,-3 1 0 16,-1-3 0-16,-1 1-16 0,-1-6 0 0,-2-3 0 15,1 2 0-15,-2-5-16 0,0-5 0 0,-3-2 0 0,0-3 0 16,-2-3 0-16,1-1 0 0,-4-1 0 0,3-3 0 16,0-2 64-16,2-2 0 0,-2-1 0 0,1-2 0 15,2-3 16-15,-1 1 16 0,-1-2 0 0,2-1 0 16,0-2-96-16,2-2 0 0,1-2-128 0,0-1 192 15,1 0-192-15,2-4 128 0,-3 0-128 0,3-2 0 16,1 3 0-16,0-5 0 0,2-1 0 0,0-1 0 16,4-1-176-16,0-1 32 0,2-1 0 0,1 0 0 15,3-1 16-15,-1 0 0 0,1-2 0 0,1-1 0 16,0 2 128-16,0-4-160 0,0-2 160 0,-2 2-160 0,0-1 160 0,-2-1 0 16,-1-4 0-16,1 4 0 0,-3-3 0 15,-1 0 0-15,1-2 0 0,-2-3-128 0,0-4 128 0,0-4 0 16,1-1 0-16,0-6-128 0,1-3 128 0,-2-1 0 15,0-4 0-15,-2-3 0 0,0-4-160 16,-1 5 160-16,1-4-192 0,-3 6 192 0,-3 6-240 16,-2 4 64-16,-4-1 16 0,-3 6 0 0,-4-1 160 0,-4 5 0 15,-2 3 0-15,-4 2 0 0,-5 0-192 0,0 4 32 16,-3-1 16-16,-1 4 0 0,2 1 0 0,2 6 0 16,4 3 0-16,3 4 0 0,2-1 144 0,3 2 0 15,1 4 0-15,2 3-128 0,0 3 128 0,4 0-128 16,-1 1 128-16,4 0-128 0,0 0 128 0,4 0-192 0,10 0 192 0,0 0-192 15,0 0 192-15,0 0 0 0,0 0 0 16,0 0-128-16,0 0 128 0,10 6 0 0,0-1 0 0,6 4 0 16,2 0 0-16,1 4 144 0,3-2-16 0,0 2-128 15,2 2 256-15,2 6-64 0,4 3-16 0,0 1 0 16,2 7-32-16,2 1 0 0,1 3 0 0,1 4 0 16,1 2-144-16,1 8 0 15,2 4 0-15,-2 4 128 0,-1 3-128 0,-3-2 0 0,-2 1 0 0,-3 2 0 16,-1-2 0-16,-1 1 0 0,0-2 144 0,-2-2-144 15,-1 0 240-15,-1 1-32 0,-3 1 0 0,-1-3 0 16,-1-3 128-16,-1 2 32 0,-2 1 0 0,-2-3 0 16,-2-3-16-16,-3-1 0 0,-3-7 0 0,-3-2 0 15,2-3-160-15,-3-4-16 0,-2-2-16 0,-3-1 0 16,2-6 32-16,-2-4 0 0,-2 0 0 0,-2-2 0 0,-2-3-192 16,-3-1-176-16,-2-5 48 0,-3 0 0 15,-5-2-1920-15,-1-6-384 16</inkml:trace>
  <inkml:trace contextRef="#ctx0" brushRef="#br2" timeOffset="78925.92">22426 11392 5519 0,'0'0'496'0,"0"0"-496"0,-7-5 0 0,7 5 0 16,-7-4 1088-16,7 4 112 0,0 0 16 16,0 0 16-16,-5-5-928 0,5 5-304 0,-1-11 160 0,1 3-160 15,0-3 224-15,1 4-32 0,1-3-16 0,-2 4 0 16,0 6 640-16,0 0 128 0,3-9 16 0,-1 1 16 16,-2 8 224-16,0 0 32 0,0 0 16 0,0 0 0 15,0 0-384-15,0 0-80 0,0 0-16 0,0 0 0 16,0 0-256-16,0 0-64 0,0 0-16 0,0 0 0 15,0 0-16-15,0 0 0 0,0 0 0 0,0 0 0 16,0 0-16-16,0 0 0 0,12 5 0 0,2 2 0 16,3-4 112-16,3 0 32 0,3 1 0 0,4 0 0 15,2-1-32-15,4 0 0 0,-2-2 0 0,2-1 0 16,0 0-144-16,2 0-48 0,3-1 0 0,4 0 0 16,2-1 0-16,4 1 0 0,4-1 0 0,4 0 0 0,2 1-96 0,2-2-32 15,-1 1 0-15,0-1 0 0,4 2-192 16,2-3 144-16,2 0-144 0,4 3 128 0,4-1-128 15,-2-1 0-15,-5 1 0 0,2-2 128 0,0-1-128 0,4 1 0 16,3-1 0-16,0 2 0 0,-4-3 0 0,-2 0 160 16,-1 0-160-16,0-1 160 0,0 2-160 0,3 0 0 15,3-3 0-15,-2 3 0 0,-6 1-128 0,0-1 128 16,-2-4 0-16,2 4 0 0,2 1 0 0,1-2 0 16,2 2 0-16,-6 2 0 0,-2-2 0 0,1 0 0 15,0 1 0-15,4 0 0 0,3 0 0 0,0 0 0 16,1 0 0-16,-4-2 0 0,-4-1 0 0,-2 3 0 15,-1-5 0-15,1 3 0 0,1 2 0 0,-3 0 0 16,1 0 0-16,-1-3 0 0,-7 1 0 0,0 1 0 0,-3 1 0 0,-1 1 0 16,0 4 0-16,-2 0 0 15,1-2 128-15,0 1-128 0,-2 0 0 0,-1 0 192 0,-4-2-192 16,-2 1 192-16,-4 3-192 0,-2-1 0 0,0-1 0 0,-1-1 0 16,-1 0 0-16,-3 3 0 0,-2 0 0 0,2-3 0 15,-4-2 0-15,0 1 0 0,-5-2 0 0,0 3 0 16,-3 0 0-16,-2 0 0 0,-2 0 0 0,0 0 0 15,-5 0 0-15,-9 0 0 0,9-1 0 0,-9 1 128 16,0 0-128-16,0 0 0 0,0 0 0 0,0 0 128 16,0 0-128-16,0 0 0 0,0 0 0 0,-10-2 0 15,-2 2 0-15,0-2 0 0,-1 0 0 0,-1-1 0 16,-1-1-128-16,-2 3 128 0,-1-1 0 0,-1-1 0 0,-1 2 0 16,-3 0 0-16,-4-1-144 0,-1 2 144 15,-2 2 0-15,-2-1 0 0,-4 0 0 0,-2 3 0 0,-5 2 0 0,-4-1 0 16,-5-3 0-16,-3-1 0 0,-2 0 0 0,-1 0 0 15,-2 1 0-15,-1 0-160 0,-4 3 160 0,-2-1 0 16,-10-3 0-16,1 1 0 0,-3-1 0 0,2 1 0 16,0 2 0-16,-1 1 0 0,-4-1 0 0,-3-3 0 15,-4 1 0-15,4-1 0 0,1 4 0 0,-1 1 0 16,-5-3 0-16,-4 2 0 0,-3-4 0 0,3 1 0 16,1 1 0-16,-5 0 0 0,-2-2 0 0,1 1-128 15,3 0 128-15,6 2-192 0,2 0 192 0,-1 1 0 16,-5-3 0-16,5 0 0 0,6 1 0 0,4 1 0 15,2 1 0-15,4 0 0 0,-4-2 0 0,2 2 0 16,2 0 0-16,4 0 0 0,4 0 0 0,4-1 0 0,4 1 0 16,0-1 0-16,2-3 0 0,1 2 0 0,-1-2 0 0,4-1 0 15,4 1 0-15,5 1 0 0,3-1 0 0,2-1 0 16,1-1 0-16,4-1 0 0,2 0 0 0,1 1 0 16,-1-2 0-16,1 3 0 0,-3-1 0 0,-1-1 0 15,-1 1 0-15,-2 1 0 16,1-1 0-16,2 0 0 0,4-2 0 0,2 2 0 0,3 0 0 0,2 1 0 15,3-2 0-15,4 1 0 0,2-2 0 0,4 2 0 16,9 1 0-16,0 0 0 0,0 0 0 0,0 0 0 16,0 0 0-16,0 0 0 0,0 0 0 0,0 0 0 15,0 0 0-15,0 0 0 0,14 0 0 0,3 0 0 16,1-2 0-16,1 0 0 0,2 1 128 0,7 1-128 16,6-1 0-16,6 1 0 0,3 1 0 0,3-1 0 15,1 0 0-15,2 1 0 0,6 2 0 0,6-2 128 0,5 2-128 0,11-1 144 16,9 0-144-16,3-2 160 0,2-2-160 15,9 1 128-15,8-2-128 0,2 1 128 0,5-3-128 16,4-2 0-16,6 2 0 0,2-4 0 0,0 1 0 16,4-1 0-16,4 0 0 0,1-3 0 0,1 5-128 0,4-5 128 15,4 5 0-15,-3-4 0 0,-6 4 0 0,5 3 0 16,7 4 160-16,-8-2-160 0,-8 0 320 0,1 4-32 16,2 4-16-16,-7-1 0 0,-7 0-144 15,-5 3-128-15,-4-2 144 0,-7 3-144 0,-7-3 0 0,-9 2 0 16,-10 1-128-16,-7 0 128 15,-6 2-528-15,-3 4 0 0,-2 2 0 0,-5-1 0 16,-6 2-864-16,-5 0-160 0,-7 4-48 16</inkml:trace>
  <inkml:trace contextRef="#ctx0" brushRef="#br2" timeOffset="82674.09">5116 18605 32303 0,'-14'-6'1424'0,"8"2"304"0,6 4-1376 0,-6-7-352 0,6 7 0 0,-6-6 0 0,6 6 0 0,-6-3 0 16,0-5 0-16,-1 2 0 0,1 2 160 0,-2-4-32 16,8 8-128-16,-14-6 192 0,-2 1-192 0,-2-2 128 15,-1 2-128-15,0 3 0 0,0-1 176 0,-4-1-176 16,-2-1 192-16,-2 4-192 0,3 1 304 0,0 1-48 16,2 4-16-16,-3 2 0 0,-2 0-80 0,3 6-16 15,-2 1 0-15,5 4 0 0,-1 2-144 0,2 6 0 16,1 2 0-16,1 5 0 0,1 1 0 0,3 3 0 0,3 0-128 15,5 0 128-15,-1-1 0 0,5-1-144 0,0-2 144 16,4-7 0-16,0 0-160 0,5-4 160 0,0-3-128 0,3-3 128 16,2-1 0-16,1-6 0 0,1 0 0 0,0-6-128 15,3-2 128-15,1-4 176 0,0-3-48 0,2-3 0 16,-1-5 112-16,3 0 16 0,-2 0 0 0,1-6 0 16,-2-3 48-16,1-1 16 0,2-4 0 15,1 1 0-15,-3-2-128 0,0 5 0 0,1-2-16 0,-2 4 0 16,0 0-176-16,0 2 128 0,-3 2-128 0,0 3 128 15,-3 1-128-15,-1 6 0 0,-12 8 0 0,11-1 0 16,-11 1-192-16,0 0 0 0,8 10-16 0,-4 4 0 16,0 4 16-16,-2-1 0 0,-1 5 0 0,1 1 0 15,0 2 192-15,-2-3 0 0,0-2 0 0,0 1 0 0,2-4 0 16,0 0 0-16,2-3 0 0,0 1 0 0,2-2 0 0,2-3 0 16,2 0 0-16,-1-5 0 0,2-2-256 0,3-2 64 15,3 2 0-15,2-2 0 16,1-1-640-16,4-3-128 0,2 0-32 15,-1-3 0-15,1-4-1568 0,0 1-320 16</inkml:trace>
  <inkml:trace contextRef="#ctx0" brushRef="#br2" timeOffset="83055.83">5874 18357 30399 0,'-18'0'2704'0,"4"2"-2160"0,-1 0-544 0,2 3 0 16,2 2 1312-16,2 5 160 0,2 4 16 0,1 4 16 16,0 3-1504-16,1 7 0 0,0 2-272 0,-3 5 16 15,0 1 256-15,1 3-144 0,-1 3 144 0,-1-3-128 16,-1-2-16-16,0-3 0 0,-2-6 0 0,5-8 0 16,-1-5 144-16,2-5 0 0,6-12 0 0,0 0 0 15,0 0 192-15,0 0 128 0,0 0 32 0,-4-12 0 16,4-6 0-16,4-1 0 0,2 0 0 0,4-9 0 15,3-3-352-15,4-4 0 0,2-1 0 0,2 2 0 16,1 2 0-16,-2 1 0 0,2 6 0 0,-2 1 0 16,-1 5 0-16,0 6 0 0,-1 0 0 0,0 10-128 15,0 3 128-15,-1 3-128 0,2 2 128 0,-2 12-128 0,0 6-80 16,-2 4-16-16,-1 3 0 0,-2 2 0 0,-1 5 224 16,-2 3 0-16,-3 1 0 0,-1 2 0 0,-1 2-176 15,-2-6 16-15,0-6 0 0,-2-4 0 0,-2-4 160 16,2-6 0-16,0 0 0 0,4-5-128 15,-4-14-1072-15,9 6-208 0,2-3-32 0,1-6-12544 16</inkml:trace>
  <inkml:trace contextRef="#ctx0" brushRef="#br2" timeOffset="83507.87">7195 18401 31327 0,'0'0'1392'0,"-12"-4"272"0,-3-3-1328 0,3 4-336 0,2 1 0 0,1 1 0 16,-1 2 1376-16,0 2 208 0,-1 2 32 0,0 5 16 15,-3 2-1456-15,-1 3-176 0,-3 8-272 0,-1 1 64 32,-4 5-272-32,-1 2-48 0,0 4-16 0,1 7 0 0,-1 0 144 0,1 5 16 0,0-1 16 0,0 1 0 15,1-4 368-15,3-1-144 0,-1-4 144 0,8-6 0 16,4-7 0-16,3-3 0 0,1-5 0 0,4-3 0 15,0-14 192-15,9 6 80 0,4-5 32 0,3-3 0 16,5-3 160-16,3-8 48 0,0-2 0 0,1-7 0 16,0-2 32-16,4-9 16 0,0-5 0 0,2-6 0 15,-1 0-176-15,2-4-48 0,0-7 0 0,-2 3 0 16,-3 0-208-16,1-3-128 0,0-1 160 0,0 0-160 0,-5 0 128 16,-3-5-128-16,-4-2 0 0,-3-2 0 0,-4 0 0 15,-1 3 128-15,-7 7-128 0,-1 9 0 0,-1 4 0 16,-6 8 0-16,-2 5 0 0,2 5 0 0,-1 9 272 0,-1 6 64 15,0 2 16-15,0 10 0 0,1 6-160 0,-3 11-16 16,-1 11-16-16,-2 14 0 0,0 14-288 0,0 13-64 16,-2 7-16-16,0 7 0 0,-2 5 208 0,0 2-192 15,1 2 192-15,3-2-192 0,-2-3-16 0,5-4 0 16,3-7 0-16,4-5 0 16,2-7-384-16,6-1-80 0,3-3-16 0,7-7 0 15,4-8-2320-15,8-13-480 0,16-2-96 0,8-27 0 0</inkml:trace>
  <inkml:trace contextRef="#ctx0" brushRef="#br2" timeOffset="84190.88">10262 18584 26719 0,'-8'-8'2368'0,"-1"-5"-1888"15,-2-4-480-15,3-1 0 0,-2 0 2160 0,2 1 336 16,1 0 64-16,-2-1 0 0,-3-1-2048 0,4 1-512 16,-4-2 0-16,1-1 0 0,-2 0 0 0,0 3 0 15,1 4 0-15,-1 4 0 0,-1 5 0 0,0 5-224 16,-1 4 16-16,-3 7 0 0,-3 5-16 0,0 6 0 15,-2 3 0-15,-1 9 0 0,0 4-32 0,-2 7 0 0,3 4 0 16,3 4 0-16,1 4 128 0,4-3 128 16,2-6-208-16,4-2 80 0,1-9 128 0,6-6 0 0,3-8 0 0,4-4 0 15,4-3 144-15,4-5 112 0,3-6 32 16,6-6 0-16,3-8-16 0,7-4 0 0,6-7 0 0,2-8 0 16,-5-13-64-16,5-7-16 0,3-7 0 0,1-7 0 15,1-4-192-15,1-3 0 0,1-1-144 0,-1-2 144 16,-1-9-192-16,0-1 192 0,-5-3-208 0,0 1 80 15,-6 3 128-15,-2-4 0 0,-4-2 0 0,-3 6 128 16,-3 1-128-16,-3 9 128 0,-2 10-128 0,-3 10 128 16,-6 13-128-16,-1 8 144 0,-2 13-144 0,-1 8 160 15,-4 9 32-15,0 0 0 0,-4 10 0 0,-1 15 0 16,-5 12-192-16,-4 11-144 0,-5 13 144 0,-2 12-208 0,-2 7 64 0,-3 8 16 16,-6 5 0-16,-2 6 0 15,-3 5-192-15,0-5-16 0,1-1-16 0,3-8 0 0,4-9 192 0,5-2 160 16,2-5-208-16,6-12 80 0,4-6 128 15,5-9 0-15,1-6 0 0,6-7 0 16,6-5-1408-16,4-7-240 16,1-5-48-16</inkml:trace>
  <inkml:trace contextRef="#ctx0" brushRef="#br2" timeOffset="84536.13">11532 18132 37839 0,'-30'-1'1664'0,"9"1"368"0,-6 0-1632 0,2 4-400 0,1 2 0 0,1 8 0 15,0 4 0-15,0 5 0 0,-1 5 0 0,1 5-176 16,1 3 0-16,1 3 0 0,-2 4 0 0,2 3 0 31,2-2-672-31,3 1-144 0,3-2-32 0,3-2 0 16,2-6 240-16,3-3 32 0,4-4 16 0,2-7 0 0,6-5 736 0,4-3 0 0,2-8 240 0,5-3-64 15,3-2 416-15,2-5 96 0,2-9 16 0,2-1 0 16,1-3 128-16,1-5 16 0,1-5 16 0,-1 0 0 16,-1-3-304-16,-3 1-64 15,-3 4-16-15,-6-2 0 0,-4 2-112 0,-5 0-32 16,-2 0 0-16,-5 3 0 0,-2-1-112 0,-7 3-32 0,0-2 0 0,-5 1 0 16,-1 1-448-16,-3 3-80 0,-1 8-32 0,0 1 0 31,0 4-304-31,0 3-64 0,0 5-16 0,1 4 0 0,1 0-2592 0,3 2-528 15,-3 3-96-15,8 1-32 0</inkml:trace>
  <inkml:trace contextRef="#ctx0" brushRef="#br2" timeOffset="84984.9">11985 18202 32655 0,'0'16'1440'0,"0"-5"304"0,-1 7-1392 0,2 7-352 0,3 3 0 0,0 4 0 0,-3 4 160 0,1-2-32 15,-2 2-128-15,-2-3 192 0,-1-4-192 0,0-1 144 16,-2-7-144-16,1 0 128 0,0-5-128 0,0-2 128 16,4-14-128-16,0 0 128 0,0 0 96 0,0 0 16 15,0 0 0-15,3-11 0 0,1-7 208 0,6-4 32 16,3 0 16-16,3-9 0 0,5-3-496 0,1-2 128 16,4 0-128-16,-1 1 0 0,1-4 0 0,-1 3 0 15,1 3 0-15,-2 7-160 0,-1 5-96 16,-2 4 0-16,0 5-16 0,-2 7 0 0,-3 5 80 0,-1 5 32 0,-1 9 0 0,-1 6 0 31,-3 5-304-31,-3 7-64 0,-2 5-16 0,-4 1 0 16,-2 2 224-16,-3 0 32 0,-2 0 16 0,-2-2 0 0,-1-3 144 0,0-3 128 0,1-9-192 15,3-4 192-15,-1-6 560 0,6-13 208 0,0 0 64 0,0 0 0 16,0 0 0-16,0 0 16 0,4-13 0 0,3-3 0 16,6-6-592-16,-1-1-112 0,3-6-16 0,3 1-128 15,1-3 0-15,2 2-352 0,2 6 48 0,1 2 16 16,1 3 48-16,-1 4 16 0,0 4 0 0,-1 6 0 15,0 6 224-15,-4 9-144 0,0 1 144 0,-1 7-128 16,-5 4 0-16,3 6 0 0,-5 2 0 0,-2 6 0 16,-1 6-48-16,-2 3 0 0,-2 5 0 0,2-2 0 15,-3 0-464-15,-1-8-80 16,1-2-32-16,-1-8 0 0,3-5-448 0,1-6-80 0,-1-5-32 0,1-3-11488 16</inkml:trace>
  <inkml:trace contextRef="#ctx0" brushRef="#br2" timeOffset="85390.09">14060 18204 19343 0,'-12'-8'1728'0,"2"4"-1392"16,-4-1-336-16,0 0 0 0,0 0 4224 0,0 5 768 0,0 6 144 0,0 4 48 31,-2 7-4864-31,-2 2-960 0,-1 3-192 0,-4 4-32 16,-1 5-288-16,-3-1-48 0,-1 2-16 0,0 4 0 16,-1-2 128-16,1 0 32 0,0-2 0 0,4-4 0 0,2-1 1056 0,6-7 0 0,4-3 0 0,7-7 192 15,5-10 576-15,0 0 96 0,0 0 32 0,9 10 0 16,1-9-32-16,2-3 0 0,1-7 0 0,-1-1 0 15,5-6-288-15,1-1-64 0,-1-5-16 0,1-2 0 16,0-2-336-16,0 2-160 0,0-2 160 0,-1 4-160 16,0 2 0-16,-3 4 128 0,-1 4-128 0,-2 5 0 0,-1 2 0 0,-10 5 0 15,10 4 0-15,-2 5 0 0,-2 6-208 16,-2 8-48-16,0 5 0 0,-4 4 0 0,0 0-96 16,0-1-32-16,0 2 0 0,-3-1 0 15,2-1-992-15,2-7-208 0,2 0-32 16,1-6-7248-16,2-5-1440 0</inkml:trace>
  <inkml:trace contextRef="#ctx0" brushRef="#br2" timeOffset="85620.09">14858 18221 23951 0,'0'0'2128'0,"-7"3"-1696"0,-2 1-432 0,0 6 0 16,0 3 3600-16,0 10 640 0,-1 2 128 16,0 8 32-16,-3 1-3776 0,-1 3-752 0,-1 3-160 0,-2 3-32 31,1-1-512-31,-2 1-96 0,-3 0-32 0,4-6 0 16,-1-3-1536-16,3-1-304 0,2-1-64 0,5-4-9888 0</inkml:trace>
  <inkml:trace contextRef="#ctx0" brushRef="#br2" timeOffset="85969.97">15490 18350 21183 0,'-9'4'1888'0,"0"5"-1504"0,0 1-384 0,0 4 0 0,2 3 3632 0,-1 4 656 15,2 4 128-15,1-2 16 0,0-3-3664 0,-1 1-768 16,3-5 0-16,0 0-192 16,1-6-256-16,2-3-48 0,0-2-16 0,0-5 0 0,0 0 128 0,0 0 0 15,10-2 16-15,1-4 0 0,3-6 368 0,3-2 0 16,0 1 0-16,4-2 128 0,2-3 0 0,1 2 0 16,-1-3 0-16,3 2 0 0,4 1 96 0,0 2 16 15,-1 6 0-15,1 2 0 0,-4 2-32 0,1 6 0 0,-2 5 0 0,0 2 0 16,-4 5 0-16,0 5 0 0,-1 4 0 0,-1 6 0 15,0 3-208-15,-1 5 0 0,-2 1 0 16,0 0 0-16,-4 0 0 0,0 1 0 0,-2-1 0 0,-2-3 0 16,2-5 0-16,-3-4 0 15,2-3 0-15,-1-6 0 0,-2-5-160 0,-1 1-32 0,-1-5 0 0,-4-8-10496 16,0 0-2112-16</inkml:trace>
  <inkml:trace contextRef="#ctx0" brushRef="#br2" timeOffset="86160.5">14983 18054 47967 0,'-12'-9'2128'0,"12"9"432"0,-4-10-2048 0,4 10-512 0,0 0 0 0,8-7 0 16,2 5-1424-16,3-1-400 0,2-1-80 0,3 2-17488 15</inkml:trace>
  <inkml:trace contextRef="#ctx0" brushRef="#br2" timeOffset="86830.86">18401 18089 28559 0,'-24'-1'1264'0,"6"0"272"0,-4-1-1232 0,2 2-304 0,-2 3 0 0,5 3 0 15,0 2 1312-15,4 5 208 0,1-2 32 0,-1 3 16 16,0 3-1568-16,2 2 0 0,-2 2-304 0,2 5 48 16,-1-2-176-16,1 5-16 15,0 0-16-15,4 1 0 0,1-1 128 0,3-3 16 0,3 1 16 0,4-4 0 0,2-3 448 0,3-4 96 16,2-4 16-16,2-4 0 0,1 1 272 0,1-4 64 16,2-1 16-16,1-4 0 0,1-3 128 0,1 1 32 15,0-2 0-15,1-5 0 0,-1 0-304 16,0-4-48-16,1-2-16 0,-2 1 0 0,-1-1-400 0,-3 1 0 15,-2-3 0-15,-2 1 0 0,-2-2-224 0,-1 2-32 16,-3-1 0-16,-1 1 0 0,-3 3-64 0,1 4-32 16,-4-1 0-16,2 10 0 0,0-7 96 0,0 7 32 15,0 0 0-15,0 0 0 0,0 0 32 0,0 0 16 16,0 0 0-16,0 0 0 0,13 3 176 0,0-4-128 16,4-3 128-16,1-6-128 0,2-3 128 0,3-6 128 15,2-7-128-15,5-1 176 0,0-4-48 0,5-3-128 16,0-4 192-16,2-2-64 0,2 2 128 0,1 0 0 15,3-2 16-15,-5 1 0 0,-5-4 144 0,-2 1 32 16,-5 1 0-16,-1-1 0 0,-4 2-64 0,-2-1-16 16,-1 2 0-16,-4 2 0 0,-1 1-96 0,-3 4-16 0,-1 2 0 15,-2 8 0-15,0 4-256 0,-3 7 128 16,-2 3-128-16,-2 8 0 0,0 0 0 0,0 0 0 0,-1 9 0 16,-2 12 0-16,-1 5 0 0,-2 14 0 0,-3 9 0 0,-2 8-192 15,-4 11 192-15,-3 7 0 0,-4 7-160 16,-2 6 160-16,-4 5 0 0,0 2 0 0,-2 6 0 0,0-7 0 15,-3-2 0-15,4-3 0 0,0-3 0 0,2-2 0 16,3-8-176-16,4-5 176 0,1-7-128 0,2-5 128 16,0-4-2224-1,3-9-352-15,2-2-80 0</inkml:trace>
  <inkml:trace contextRef="#ctx0" brushRef="#br2" timeOffset="86992.65">18743 18637 23039 0,'0'0'2048'0,"0"-5"-1648"0,0-5-400 0,1-3 0 0,3 2 4480 0,2-2 800 16,2 2 160-16,8 0 48 15,3-5-4720-15,9-1-960 0,4 0-176 0,6-4-32 16,4-2-208-16,4-2-32 0,1-2-16 0,5-3 0 16,0 0-2048-16,3 5-416 0,2 1-80 0,4-2-10880 0</inkml:trace>
  <inkml:trace contextRef="#ctx0" brushRef="#br2" timeOffset="87420.31">21056 17817 37839 0,'-2'-15'1664'0,"-2"6"368"0,1-4-1632 0,-2 2-400 0,-1 0 0 0,-3-3 0 16,-4 3 0-16,-2 1 0 0,-5-1 0 0,-3 3-176 15,-4 6 176-15,-5 2-128 0,-3 1 128 0,-6 4-128 16,-6 8 128-16,-4 3-192 0,-2 7 192 0,-4 1-192 0,-4 5 0 16,2 1-16-16,7-4 0 0,10 4 0 0,6-4 80 15,11 0 128-15,6-5-208 0,7 0 80 16,7-1-240-16,8 0-32 0,7-2-16 0,8 0 0 0,7 0 192 15,7 0 32-15,6 1 16 0,5 0 0 0,3-3 176 0,1 5 176 16,-2 1-48-16,-2 0 0 0,0 0 112 0,0 0 16 16,-2 4 0-16,-3-3 0 0,-3 1-128 0,-6 3 0 15,-5-6-128-15,-5 2 192 0,-6 0-192 0,-8-1 0 16,-6-5 128-16,-10 4-128 0,-8 2 0 0,-9 1 144 16,-9-4-144-16,-10 0 128 0,-6-1 64 0,-8 1 16 15,-8-3 0-15,-2-1 0 0,-6-5-80 0,5-5 0 0,6 1-128 16,7-5 192-1,4-4-688-15,9-3-144 0,7-3-16 0,7-3-9904 0,8-7-1968 16</inkml:trace>
  <inkml:trace contextRef="#ctx0" brushRef="#br2" timeOffset="88297.63">21477 18266 21183 0,'-14'6'1888'0,"-3"-1"-1504"0,-2 4-384 0,-4 7 0 15,-2 4 2560-15,0 5 448 0,-1 2 96 0,-2 5 16 16,2 5-2784-16,-2-2-544 0,-2 1-112 0,2 2-32 16,2 1 160-16,3-1 16 0,4-4 16 0,2-1 0 15,-1-2 0-15,6-1 0 0,3-6 0 0,4-4 0 0,2-5 160 16,4-1 0-16,5-4 160 0,1-1-160 0,5-6 256 0,2-3-32 15,1-3-16-15,5-4 0 0,3-3 192 0,2-6 48 16,2-1 0-16,2-4 0 0,1-3-320 16,3-3-128-16,-2 2 0 0,4-3 128 0,-1 1-128 0,2 1 0 15,1 3 0-15,-1 1 0 0,1-1-208 0,-4 3 80 16,-3 2 128-16,-6 2-208 0,-3-1 0 0,-2-1 0 16,-1-1 0-16,-1 0 0 0,-3-1-48 0,-3-1 0 15,-1 2 0-15,-2-1 0 0,-6 0-32 0,1-3-16 16,-4 2 0-16,-2 1 0 0,-1 0 128 0,-1-1 32 15,-1 0 0-15,-2-3 0 0,1 1-208 0,0 1-32 16,0-2-16-16,3 1 0 0,1 2 96 0,3 0 32 16,2 3 0-16,0 2 0 0,1-2-32 0,1 0 0 15,1 2 0-15,1-1 0 0,4 2-32 0,0 1-16 0,2 3 0 16,2-3 0-16,2 1 176 0,5 1 48 16,1-2 0-16,6-1 0 0,2-3 128 0,4-1 176 15,5-2-48-15,5-6 0 0,1-3-128 0,0-2-144 0,-3-3 144 16,0 1-208-16,-2-3 64 0,0-1 16 0,-5-3 0 0,-2 1 0 15,-2-1 352-15,-3-2 80 16,-4 0 16-16,-1 2 0 0,-4-3 192 0,-2 4 64 0,-3 2 0 0,-4 5 0 16,-5 9-320-16,-3 5-64 0,-2 6-16 0,-5 7 0 15,-4 1-176-15,-3 11 0 0,-4 4 0 0,-4 14 0 16,-5 4 0-16,-6 13 0 0,-3 7 0 0,-4 8 0 16,-4 6 0-16,-1 3 0 0,-3 4 0 0,-3 6 0 15,-1 6 0-15,3-1 0 0,3-2 0 0,5-3 0 16,5-4 192-16,6-4-64 0,5-6 0 0,6-9 0 0,6-6 336 15,3-9 64-15,6-9 16 0,3-5 0 16,3-5 48-16,3-6 16 0,4-4 0 0,1-5 0 0,2-3-352 16,7-5-80-16,-1-6-16 0,8-5 0 0,5-7-160 15,6-6 0-15,2 2 0 0,1-2 0 0,-4-2-288 16,3 6 64-16,-2-1 16 0,-1 7 0 0,-1 4 208 16,-1 8-144-16,-3 3 144 0,-1 4-128 0,-4 5 128 15,-2 7 256-15,2 5-64 0,-2 5-16 0,-5 7-176 16,-2 3 0-16,-3 5-160 0,-2 2 160 0,-3-2-160 0,-3 1 160 15,-5 0-160-15,1-1 160 0,0-2 0 0,-1-4 0 16,-2-9 0-16,1-2 0 0,2-2 640 0,0-3 128 16,-4-15 32-16,5 9 0 0,-5-9-48 0,9 6-16 15,1-4 0-15,0-5 0 0,2-5-512 0,1 2-96 16,2 0-128-16,3-6 176 0,-1-1-400 0,1 5-80 16,1-1-16-16,0 6 0 0,0 2 16 0,-1 5 0 15,0 5 0-15,-3 1 0 0,0 2 304 0,-1 5-192 16,-1 3 192-16,0 2-160 0,-2 3-192 0,-1-2-32 15,-3 0-16-15,-1 4 0 16,-3-2-1440-16,-3 2-272 0,-2-3-64 0</inkml:trace>
  <inkml:trace contextRef="#ctx0" brushRef="#br2" timeOffset="88773.86">24505 18178 31327 0,'0'0'2784'0,"-13"8"-2224"0,-1-3-560 16,-1 10 0-16,1 6 2112 0,-3 10 320 0,2 7 64 0,-1 7 16 15,-2 3-2160-15,1 1-352 0,1-6-240 0,-1 4 48 32,-1-1-1024-32,2-2-192 0,1-1-32 0,1-6-16 15,1-8-912-15,3-6-176 0,2-6-32 0,6-6-16 16,2-11 1184-16,0 0 256 0,7-16 32 0,6-7 16 0</inkml:trace>
  <inkml:trace contextRef="#ctx0" brushRef="#br2" timeOffset="88952.69">24393 17480 39615 0,'0'0'1760'0,"-3"-6"352"0,-2-5-1680 0,1 3-432 0,4 8 0 0,0 0 0 0,0 0 1120 0,0 0 144 16,0 0 16-16,0 0 16 16,0 0-2592-16,0 0-528 0,0 0-96 0,9 5-10032 15,-9-5-2000-15</inkml:trace>
  <inkml:trace contextRef="#ctx0" brushRef="#br2" timeOffset="89343.76">26127 17988 26719 0,'0'0'2368'0,"-13"-6"-1888"0,-5-2-480 0,-2 1 0 16,-4 2 2720-16,-2 3 448 0,0 2 96 0,-7 2 0 15,-2 3-2896-15,-7 0-592 0,-5-2-112 0,-6-1-32 16,-8 1-16-16,2-1-16 0,5 2 0 0,4-2 0 16,6 0-320-1,6-1-64-15,6 2-16 0,6-1 0 0,6 0 544 0,7 0 96 0,13-2 32 0,0 0 0 16,0 0 128-16,13 14-208 0,6 2 80 0,8 0 128 0,5 2 208 16,3 2 176-16,7 4 16 0,4 3 16 0,3-4 224 0,1 5 32 15,1-3 16-15,-7 3 0 0,-4-5 16 16,-7-1 0-16,-5 2 0 0,-7-5 0 0,-3-3-32 0,-5-2 0 15,-6 0 0-15,-3 0 0 0,-5 0-64 0,-5-2-16 16,-7-1 0-16,-7 2 0 0,-8-3-256 16,-12 2-48-16,-9 0-16 0,-14-3 0 0,-12 3-272 0,-6-6 0 15,-7-1-128-15,-8 4-12896 16,-14-3-2576-16</inkml:trace>
  <inkml:trace contextRef="#ctx0" brushRef="#br2" timeOffset="101099.9">28191 17370 19295 0,'0'0'848'0,"0"0"176"0,0 0-816 15,0 0-208-15,0 0 0 0,0 0 0 0,0 0 640 0,0 0 96 0,0 0 16 0,-9 2 0 16,9-2-112-16,-10 3 0 0,0-1-16 0,0 0 0 16,-1-1-128-16,5 0-32 0,-2 1 0 0,0-1 0 15,-3 0 48-15,0 2 0 0,-2 0 0 0,-1 4 0 16,-1-2 64-16,-13 9 32 0,3-4 0 0,-1 3 0 15,1-1-48-15,1 1-16 0,-1 5 0 0,0 0 0 16,-2 0-96-16,-1 3 0 0,-1 2-16 0,-1 4 0 16,-1-1-48-16,3 6-16 0,4 1 0 0,1 2 0 15,0 3-96-15,3 0-16 0,3 1 0 0,2 2 0 16,2 2-32-16,5-2-16 0,-1 2 0 0,5 3 0 16,3-3 16-16,2 3 0 0,1-3 0 0,3 3 0 15,3-3 64-15,1 1 16 0,0-2 0 0,1 0 0 16,0 2-16-16,0-5 0 0,2 0 0 0,-2 1 0 0,1-1-96 0,1-2 0 15,-3 1-16-15,3-5 0 0,0-5-176 16,-1 0 160-16,6-5-160 0,-3-1 160 0,-1-6-160 0,-1-2 0 16,2 1 0-16,-1-6 0 15,0-1-1168-15,1-6-176 0,-2-2-16 0,1-1-9728 16,0-6-1952-16</inkml:trace>
  <inkml:trace contextRef="#ctx0" brushRef="#br2" timeOffset="101475.32">28707 17503 14735 0,'0'0'1312'0,"0"0"-1056"0,-4 9-256 0,4-9 0 16,0 14 2032-16,-4 0 336 0,3 4 80 0,0 2 16 16,0 1-800-16,-2 5-144 0,1 4-48 0,2 3 0 15,-2 1-192-15,1 4-64 0,0 7 0 0,-1 2 0 16,2 3-320-16,0 3-80 0,-5 1-16 0,2 1 0 0,-1 2-144 0,0-1-16 15,-1-3-16-15,-1-2 0 0,-2-1-304 16,-1-6-48-16,0 1-16 0,-4-6 0 0,2-1-256 0,-1-3 160 16,2-5-160-16,3-6 128 0,-3-3-128 0,3-5-192 15,2-3 32-15,5-13 16 16,0 0-1728-16,0 0-352 0,0 0-64 0,-1-10-12752 0</inkml:trace>
  <inkml:trace contextRef="#ctx0" brushRef="#br2" timeOffset="101763.66">29367 18369 26719 0,'-9'11'1184'0,"5"-3"240"0,0 5-1136 0,2 2-288 15,-1 5 0-15,3 3 0 0,0 5 1776 0,4-1 288 0,-3 2 64 0,-1 0 16 16,-1 0-1264-16,-3 3-256 0,0-5-48 0,-1 2-16 16,-4 3-96-16,-1-2-16 0,-4 2 0 0,-1 1 0 15,0 0-160-15,-1-2-32 0,-4-2-16 0,1 2 0 16,-3-6-240-16,2 0 128 0,0-2-128 0,1-2 0 16,1-4-192-16,1-1-128 0,6-6-16 0,1-6-16 15,1-6-2480 1,3-8-496-16</inkml:trace>
  <inkml:trace contextRef="#ctx0" brushRef="#br2" timeOffset="102151.9">30066 17658 14735 0,'0'0'1312'0,"0"0"-1056"0,0 0-256 0,0 0 0 15,-1-7 1904-15,1 7 320 0,0 0 64 0,0 0 16 16,0 0-1024-16,0 0-192 0,0 0-32 0,0 0-16 16,6 14-144-16,-1-2-48 0,-4 2 0 0,2 3 0 15,-6 5 112-15,2 4 0 0,-3 1 16 0,-1 3 0 16,0 3-64-16,-4 1-16 0,0-3 0 0,2 5 0 15,-1-1-64-15,0 1-32 0,2 0 0 0,0-1 0 16,-2 1-240-16,3-3-48 0,1-3-16 0,0-4 0 16,1-2-128-16,0-6-32 0,2-7 0 0,3-1 0 15,1-2-16-15,-3-8 0 0,6 6 0 0,3-3 0 16,3-4-128-16,3-4-16 0,4-3-16 0,4-2 0 16,5-2-160-16,1-4 0 0,3-2 144 0,3 1-144 15,2 1 0-15,1-1 0 0,0 1 0 0,3-2 0 16,-4-1-1376-16,0 1-192 15,-3 0-32-15,-2 2-10528 0,-3-2-2096 0</inkml:trace>
  <inkml:trace contextRef="#ctx0" brushRef="#br2" timeOffset="102464.27">30709 17580 39391 0,'0'0'1744'16,"0"0"368"-16,0 0-1696 0,0 0-416 0,0 0 0 0,0 0 0 0,8 14 0 0,-3 3 0 15,-1 5 0-15,-2 3 0 0,-1 6 208 0,-2 6-32 0,-1 5-16 16,-2 6 0-16,-3 5 224 0,0 6 32 0,-2 3 16 0,0 2 0 16,-2 2 128-16,-1 2 16 0,-1 1 16 15,1 1 0-15,-1 1-144 0,0 0-48 0,-2 0 0 0,2-3 0 16,1-2-208-16,-1-1-32 0,1-5-16 0,4-3 0 15,-3-1-144-15,3-3 0 0,2-1 0 0,3-4 0 32,0-7-448-32,3-9-80 0,1-9-16 0,3-8 0 15,-4-15-2208-15,10-1-432 0,-1-11-80 0,4-11-12816 0</inkml:trace>
  <inkml:trace contextRef="#ctx0" brushRef="#br2" timeOffset="102884.25">31345 16837 26431 0,'0'0'1168'0,"0"0"240"0,0 0-1120 0,12 9-288 16,4-2 0-16,1 3 0 0,2-1 1024 0,2 3 128 0,2 5 48 16,2 2 0-16,2 1-400 0,2 7-80 0,2 1-16 15,-2 6 0-15,1 4-128 0,1 9-16 0,-1 4-16 0,2 6 0 16,0 4 32-16,0 5 16 0,-1 4 0 0,0 5 0 15,-4 3-64-15,-2 2-16 0,-2 1 0 0,-5 2 0 16,-3 1 112-16,-7-5 16 16,-7 1 0-16,-6-4 0 0,-5-1 304 0,-8-3 64 0,-8-2 16 0,-3 2 0 15,-10 1-192-15,-7 2-16 0,-6 3-16 0,-9 1 0 16,-8 2-480-16,-10-2-80 0,-6-2-32 0,-6 1 0 16,-1-2-944-1,-3-6-192-15,-2-13-32 0,-1-12-12928 0,-1-16-2592 0</inkml:trace>
  <inkml:trace contextRef="#ctx0" brushRef="#br2" timeOffset="103999.28">22822 10389 13823 0,'0'0'1216'0,"0"0"-960"0,0 0-256 0,0 0 0 0,5-8 1472 16,-5 8 256-16,0 0 64 0,0 0 0 0,0 0-736 0,4-6-144 15,-4-3-16-15,0 9-16 0,-2-7-128 0,-1 0-32 16,-1 0 0-16,-4 3 0 0,2-1-32 0,-1 0-16 15,0 1 0-15,-1 1 0 0,-1 2-32 0,0 1-16 16,-1 0 0-16,0 4 0 0,-1 1-176 0,-1 4-48 16,-1 0 0-16,-1 5 0 0,-1 2-80 0,1 3 0 15,-1 5-16-15,-2 1 0 0,0 5-48 0,-1 1 0 16,-1 2 0-16,-2 4 0 0,1-1 144 0,-1 6 32 16,0 0 0-16,-2 5 0 0,0-1 64 0,2 4 16 15,-1-1 0-15,2 2 0 0,5 5-128 0,-1 1-32 0,1-2 0 0,2 2 0 16,3 4-80-16,1-1-16 0,2 1 0 0,0-1 0 15,2-5 0-15,3-1 0 16,-1-3 0-16,3-3 0 0,1 2-64 0,3-5-32 16,3-7 0-16,2-3 0 0,3-5-160 0,2-3 160 0,3-4-160 0,3-3 160 15,4-2-160-15,3-2 0 0,5-3 0 0,-1-6-176 16,1-1-128-16,3-6-16 0,-2-5-16 0,0-3 0 31,-2-3-1728-31,1-6-352 0,0-2-64 0,0-5-12832 0</inkml:trace>
  <inkml:trace contextRef="#ctx0" brushRef="#br2" timeOffset="104657.96">22518 11162 17503 0,'-31'-3'768'0,"15"3"176"0,1 0-752 15,2 2-192-15,3 0 0 0,2-2 0 0,8 0 1840 0,0 0 336 16,0 0 64-16,0 0 0 0,0 0-1232 0,0 0-256 16,14-4-48-16,5-2-16 0,5-2-64 0,2 2-16 15,3-5 0-15,3 2 0 0,1 0-176 0,2-4-48 16,4 2 0-16,1-1 0 0,2 3-80 0,5 4-32 0,3 1 0 0,4 3 0 15,5 1-80-15,1-1 0 0,-1-7-16 16,0 4 0-16,-2 2 48 0,0 1 16 16,2-1 0-16,3 4 0 0,4 1 48 0,-1 1 16 15,-3 1 0-15,-1-3 0 0,-4-4-48 0,1 4 0 0,-1 0 0 0,3-1 0 16,3-1-80-16,-1 0-32 0,6 0 0 0,-6-1 0 16,-3 0-144-16,-2-5 160 0,1-2-160 0,2 3 160 15,1-2-160-15,4 2 128 0,2 0-128 0,-1-4 128 16,-6 0-128-16,-3-1 160 0,-1 3-160 0,1-3 160 15,3 1 32-15,0 0 0 0,3 4 0 0,-3 2 0 16,-4-1-64-16,-2-1 0 0,-5 1 0 0,-2 2 0 16,-2 1-128-16,0 1 0 0,1 0 0 0,4 1 128 15,-1 0-128-15,3 2 0 0,0 0 0 0,-4 0 0 16,-3-6 128-16,-1 2-128 0,0-1 0 0,0 0 128 0,0 2-128 0,0-1 0 16,1-1 0-16,-1 0 0 0,1 1 0 15,-1 0 0-15,-1-2 0 0,-1-3 0 0,0 1 160 16,-2-4-160-16,-3 1 192 0,1 1-192 0,0-5 256 0,2 3-48 15,2 2-16-15,2-1 0 0,-1-3-64 0,3 2-128 16,-3 0 176-16,-2 4-176 0,-5-2 128 0,-3 4-128 16,-3 0 0-16,-2 2 0 0,-5-2 128 0,-3 1-128 15,-1 2 0-15,-3 2 0 0,0 1 128 0,-2-2-128 16,0 2 0-16,-4 0 0 0,-10-3 0 0,9 8 0 16,-9-8 0-16,10 6 0 0,-2 1 0 0,-8-7 0 15,0 0 0-15,7 7 0 16,-7-7-384-16,0 0-64 0,0 0-32 0,0 0 0 15,0 0-1696-15,0 0-320 0,0 0-80 0,0 0-12144 0</inkml:trace>
  <inkml:trace contextRef="#ctx0" brushRef="#br2" timeOffset="105307.95">26762 9987 9215 0,'-12'-10'816'0,"3"3"-656"0,-3-1-160 0,2-1 0 0,1 3 2272 0,0 3 416 16,0 1 96-16,3-1 16 0,6 3-1136 0,0 0-240 15,0 0-32-15,0 0-16 0,0 0-448 0,0 0-96 16,0 0 0-16,-1 10-16 0,1-10 16 0,5 10 0 16,6 1 0-16,3-2 0 0,3-4 64 0,6 4 32 15,1-1 0-15,2 6 0 0,0 2-352 0,1 3-64 16,1 1 0-16,2 4-16 0,-2 7-256 0,3 3-48 16,-1 3-16-16,1 0 0 0,-3 2-176 0,-1 3 160 15,0 1-160-15,-3-1 160 0,-2 1 48 0,0 1 16 16,-2 1 0-16,-1 0 0 0,-3 3 192 0,0-2 32 0,-4 2 16 15,1 1 0-15,-1-5-64 0,3 2-16 0,-5-3 0 16,1 3 0-16,1-4-64 0,-2 4 0 0,-1-6-16 0,2 1 0 16,-4-4-16-16,-1 0 0 0,-1 2 0 15,-2-1 0-15,-1-1-80 0,-2 0-16 16,-1-3 0-16,-2-1 0 0,0-1 48 0,-1 0 0 0,-4 0 0 0,-1-2 0 16,-1-3 48-16,-1 1 16 15,-1-3 0-15,0-1 0 0,-1 0-16 0,0-3 0 0,-1-1 0 0,-1 2 0 16,0 2-32-16,-2-3 0 0,2-1 0 0,-3-3 0 15,2 1-96-15,-2 0-32 0,-1 0 0 0,-2-2 0 16,2-2-128-16,-1 0 192 0,0 0-192 0,-1 0 192 16,1 0-32-16,1-2 0 0,1-1 0 0,0 2 0 15,0-3-160-15,3 1 192 0,1-3-192 0,4 2 192 16,-3-3-192-16,3 1 0 0,1-1 0 0,3 2 0 16,0-4 0-16,6-5 0 0,-7 7 0 0,7-7 0 0,0 0 0 0,0 0 0 15,-2 9 0-15,2-9 0 0,0 0-384 16,0 0 64-16,0 0 0 0,11 3 0 15,2-1-1024-15,1 0-192 0,1-5-32 16,4-1-16-16,1-3-1520 0,2-2-304 16</inkml:trace>
  <inkml:trace contextRef="#ctx0" brushRef="#br2" timeOffset="109361.42">11323 9419 21183 0,'5'-12'1888'0,"2"3"-1504"16,3 4-384-16,5-3 0 0,8 0 336 0,6 2 0 0,5-5 0 15,5 3 0-15,4-4-32 0,4 0-16 0,5-3 0 16,6 2 0-16,5-2 224 0,2-1 32 0,4 4 16 0,3 0 0 15,0-1-112-15,-32 11 0 0,5-2-16 16,7 0 0-16,2 0-304 0,3 2-128 0,4 1 0 0,1-1 128 16,-1 0-128-16,47 1 0 0,-24 2 0 0,-15 1 0 15,-12 0 0-15,-7 0 0 0,-7 3 0 0,-4 3 0 32,-2-3-400-32,-1 5-16 0,-1-2 0 0,-3 1-11200 0</inkml:trace>
  <inkml:trace contextRef="#ctx0" brushRef="#br2" timeOffset="109959.83">16570 8864 11055 0,'-14'-15'976'0,"3"4"-784"0,0 1-192 0,0 3 0 16,1-1 1776-16,0 3 304 0,1 0 64 0,9 5 16 0,0 0-912 0,0 0-176 16,-6-4-48-16,6 4 0 15,0 0-16-15,0 0-16 0,0 0 0 0,9-5 0 16,1 2-416-16,0 1-96 0,4-1-16 0,0 2 0 0,4 1 48 0,3-1 16 16,1-3 0-16,3 4 0 0,6 0-144 0,3 0-48 15,3-1 0-15,5 1 0 0,3 0-80 0,0 0 0 16,1 0-16-16,2 0 0 0,2-3-112 0,1 3 0 15,1 3-128-15,4 0 192 0,4-1-192 16,-2 0 0-16,-2 2 128 0,-1 0-128 0,-1 1 0 16,-3-1 0-16,-3 0-192 0,-1 2 192 15,-2 2-1856-15,1 1-256 0,1-1-48 0,0 0-9840 16</inkml:trace>
  <inkml:trace contextRef="#ctx0" brushRef="#br2" timeOffset="110562.15">20799 8917 15663 0,'-2'-10'1392'0,"2"10"-1120"0,-4-9-272 16,4 9 0-16,-2-9 1024 0,0 0 128 0,2 4 48 16,0 5 0-16,0 0-96 0,0 0-16 0,0 0 0 0,0 0 0 15,5-6-304-15,-5 6-64 0,10-5-16 0,2 2 0 16,1 2-240-16,2 0-48 0,3 1-16 0,5 0 0 16,5-2-48-16,6 1-16 0,4-1 0 0,3 0 0 15,1 2-64-15,3 0-16 0,2-1 0 0,2 1 0 16,-1 1-128-16,3 1-128 0,1-1 144 0,4 1-144 15,4 4 0-15,-1-3 0 0,0 2 0 0,-2-1-160 32,-2-1-592-32,-2 2-112 0,-1 1-32 0</inkml:trace>
  <inkml:trace contextRef="#ctx0" brushRef="#br2" timeOffset="111188.79">25450 9455 18431 0,'4'-10'816'0,"0"1"160"0,1 1-784 0,5-2-192 16,3 5 0-16,2 2 0 0,7 3 1856 0,3-1 336 16,5 0 64-16,6-2 16 0,9-3-1344 0,3 1-272 15,3 1-48-15,4-4-16 0,2 1-272 0,9-2-64 16,6 0-16-16,11 0 0 0,11 3-48 0,3 2 0 15,1 1 0-15,8 3 0 0,8 2-192 0,1 3 0 0,0 6 0 16,3 6 0 0,3 6-1008-16,2 3-144 0,1 6-16 0</inkml:trace>
  <inkml:trace contextRef="#ctx0" brushRef="#br2" timeOffset="133246.34">28045 17320 4607 0,'0'0'192'0,"0"0"64"0,5-7-256 0,-1-4 0 0,-3 3 0 0,-1 8 0 15,0 0 2672-15,-1-11 480 0,1 11 112 0,-4-7 0 16,4 7-1760-16,-5-10-352 0,2 3-80 0,-2 1-16 15,0-2-160-15,5 8-48 0,-5-5 0 0,0 0 0 16,5 5-48-16,-5-6-16 0,5 6 0 0,0 0 0 16,0 0-144-16,-6-4-16 0,6 4-16 0,0 0 0 15,0 0-192-15,0 0-32 0,0 0-16 0,-8 10 0 16,0-1-96-16,-1 4-16 0,-1-3 0 0,0 4 0 0,2 1-80 0,-2 2-32 16,0 0 0-16,0 1 0 0,-3 1 16 0,3 2 0 15,-3 0 0-15,2 3 0 0,-3-2 32 0,-1 2 0 16,-2 2 0-16,1-1 0 0,-4 4 0 0,1-2 16 15,-1 1 0-15,0-1 0 0,-2 2-16 0,4 1 0 16,1-4 0-16,1 3 0 0,4-2 32 0,1 4 0 16,5 0 0-16,0-1 0 0,1 3-80 0,2 2-16 15,2-2 0-15,3 1 0 0,2 2-128 0,1 1 0 16,2-2 0-16,-1 3 0 0,3 0 0 0,0 2 0 16,2-1 0-16,1-1 0 0,-1-1 0 0,1 0 0 15,-2-3 0-15,0 3 0 0,0 0 0 0,1-1 128 16,1-1-128-16,1 2 0 0,-3-1 0 0,1-2 0 0,1-2 128 15,-1-3-128-15,-1 0 0 0,2-2 0 0,-2 0 0 16,0-3 0-16,-1-4 128 0,0-1-128 0,-3-1 128 16,1 0-128-16,-1-3 128 0,0-1-128 0,1 0 0 0,-1-4 128 15,0 0-128-15,-6-10 0 0,8 8 0 0,-8-8 128 16,6 9-128-16,-6-9 0 0,0 0 0 0,0 0 128 16,0 0-128-16,0 0 160 0,0 0-160 0,0 0 160 15,0 0-160-15,0 0 192 0,0 0-192 0,0 0 192 16,0 0-16-16,0 0 0 0,0 0 0 0,-7-9 0 15,-2 0-16-15,-1-5 0 0,1 0 0 0,0-2 0 16,0-3 16-16,-3-2 0 0,-1-2 0 0,-1 1 0 16,-2-5-176-16,2 1 160 0,2-2-160 0,-1-1 160 15,-4-4-160-15,5-2 0 0,0-1 0 0,2 0 0 16,1 1 0-16,1-1 0 0,1 1 128 0,3-2-128 0,0-1 0 16,2-2 0-16,0 1 0 0,2-1 0 0,2 2 0 15,0-1 0-15,1-2 0 0,1 1 0 16,1 0 0-16,2 2 0 0,1 2 0 0,5 0 0 0,-2-1 0 0,3 0 0 15,1 1 0-15,2 1 0 0,-2-1-144 16,2-2 144-16,-3-1 0 0,1-1 0 0,0 2 0 0,3-3 0 16,1-3 0-16,3 4 0 0,0 1-128 0,0 3 128 15,-3 3 0-15,1 3 0 0,0 6-192 0,-1 2 64 16,-2 4 128-16,-1 2-208 0,-4 1 48 0,1 2 16 16,0 5 0-16,-2 1 0 0,-2 2 0 0,-9 5 0 15,10-3 0-15,-10 3 0 0,10-1-48 0,-10 1 0 16,0 0 0-16,0 0 0 0,0 0 0 0,0 0 0 0,0 0 0 0,0 0 0 15,0 0 192-15,0 0 0 0,0 0 0 0,-3 10 0 16,-2 0 0-16,-2-4 0 0,0 3 0 0,-2-5 0 16,0 1 0-16,-1 2 0 0,-1-4 0 0,-3 1 0 15,-1 1 0-15,0 3 128 0,-2-4-128 0,2 2 0 16,2 4 144-16,-3-1-144 0,-2 1 192 0,0 6-192 16,1-1 128-16,-1 3-128 0,-1 3 0 0,1 3 0 15,1 7 128-15,1 1-128 0,-3 2 0 0,1 4 0 16,0 3 128-16,3 5-128 0,-2-2 0 0,3 6 0 15,2 0 0-15,0 5 0 0,2 1 0 0,1 5 0 16,2 4 0-16,2-4 0 0,1 1 0 0,1-5 0 16,-1 1 0-16,4-4 0 0,5-2 0 0,3 0 0 15,1 1 0-15,2-3 0 0,3-1 0 0,3-6 0 0,2-1-128 16,3-3-96-16,0-7-16 0,0-1 0 16,-2-4-2240-16,2-4-448 15,0-5-80-15</inkml:trace>
  <inkml:trace contextRef="#ctx0" brushRef="#br2" timeOffset="134628.47">31276 16884 9215 0,'0'0'816'0,"-4"-6"-656"0,-1-3-160 0,0 1 0 0,-1-3 1936 0,1 2 368 16,2-2 64-16,1 0 0 0,-4 0-1312 0,4 0-272 16,-2 3-48-16,0-2-16 0,-1-2-144 0,1 2-48 15,1-3 0-15,-1 5 0 0,1-3 272 0,1 4 48 16,-1-2 16-16,3 9 0 0,-2-5-64 0,2 5-16 16,0 0 0-16,0 0 0 0,0 0-192 0,0 0-32 15,0 0-16-15,0 0 0 0,0 0-224 0,0 0-32 16,0 0-16-16,14 1 0 0,-2 7 128 0,2 3 32 15,0 3 0-15,3 1 0 0,1 3-112 0,3 2-32 0,5 2 0 16,2 4 0-16,2 3-96 0,2 4 0 16,-2 4-16-16,2-2 0 0,-1 3-16 0,-2 2 0 15,-2 2 0-15,1 0 0 0,-2 2-160 0,-2 1 192 0,-1-5-192 0,0 2 192 16,-1-2 0-16,-2-2 0 0,-1 1 0 0,0-1 0 16,-1-1 64-16,-3 0 0 0,-2-1 16 0,-2-2 0 15,-3-2 112-15,0 1 0 0,-5-1 16 0,0-3 0 16,0 0-48-16,-3 3-16 0,-2-3 0 0,0 2 0 15,-2 2-112-15,-1 0-32 0,-3 0 0 0,1 2 0 16,-2 1-192-16,-1 2 128 0,-1 1-128 0,-1 2 0 16,0 4 0-16,-2-1 128 0,-1 3-128 0,0-4 0 15,1 1 0-15,-4-3 0 0,-2 3 128 0,-1 0-128 16,0-3 0-16,-1 3 0 0,0-2 0 0,-3 4 0 0,-4-4 0 16,-2-1 128-16,-1-2-128 0,-1 0 0 15,-3 0 0-15,-1-4 0 0,0 0 0 0,0-1 0 0,3-1 0 16,2 1 0-16,1 1 128 0,3-5-128 0,2 2 0 15,2-6 0-15,1 2 0 0,1-2 0 0,-1 2 128 0,4-8-128 16,0-2 0-16,3-3 0 0,-2-1 0 0,4-1 128 16,2-2-128-16,3-3 0 0,3 0 0 0,1-3 176 15,5-5-176-15,0 0 160 0,0 0-160 0,0 0 0 16,0 0 0-16,0 0 128 0,0 0-128 0,0 0 0 16,0 0 0-16,0 0 0 0,10 6-144 0,2-1 144 15,-1-2 0-15,0-3 0 0,1-3 0 0,1-2-128 16,1-1 128-16,1 1 0 0,-1-3 0 0,2 0 0 15,2-1 0-15,0 1 0 0,1-6 0 0,0-3 0 16,1-2 0-16,3-3 0 0,0-2 0 0,3-5 0 0,2-2 0 16,0-3 0-16,1-3 0 0,3 2 0 0,1 0 0 15,1 1 0-15,2-3 0 0,-5 0 0 0,1-1 0 16,-1 0 0-16,-2 0 0 0,0 0 0 0,2 0 0 16,-2-2 0-16,1 1 0 0,1-1 0 0,-1 2 0 0,0 3 0 15,-1-2 0-15,-1 1 0 16,-3 1 0-16,-1-1 0 0,-1 1 0 0,-2-2 0 0,-6-3 0 0,-4-3 0 15,-2-1-144-15,-4-5 144 0,-4-2 0 16,-2 1-144-16,-3-3 144 0,-2 3 0 0,-2-4 0 0,1 3 0 16,-1 1 0-16,1-3 0 0,-2 1 0 15,0 3 0-15,-3 2 0 0,2 1 0 0,-3 5 0 0,1-1-192 16,-2 3 192-16,0 1-160 0,-4 2 160 0,1 2-160 16,0 0 160-16,-4 3-192 0,1-2 192 0,1 3-192 15,1 0 192-15,0 4-128 0,-2-1 128 0,2 3-128 16,2 2 128-16,2 2 0 0,1-1-144 0,2 4 144 15,0 1 0-15,2 2 0 0,2-1 0 0,0 4 0 0,2 1-128 16,3-1 128-16,-2 4 0 0,4 7 0 0,0 0 0 0,0 0-144 16,0 0 144-16,0 0 0 0,0 0-128 0,0 0 128 15,0 0 0-15,0 0 0 0,10 0-128 0,-2 2 128 16,3 3 0-16,1 6 0 0,-1-1 0 0,2 2 0 16,1 5 0-16,1 3 0 0,2 6 0 0,0 4 0 15,5 6 0-15,0 8 0 0,-2 3 0 0,-1 7 0 16,-1 5 0-16,-3 3 0 0,-1 4 0 0,-4 1 0 15,-1 3 0-15,-4 2 0 0,-4 3 0 0,-3-1 0 16,-4 1 0-16,-5 1 0 0,-3 2 0 0,-3-4 128 16,-1-5-128-16,-2 1 144 0,-2-4 96 0,-1-1 16 0,-2-1 0 15,2-4 0-15,-1-2-80 0,2-1-16 0,2 0 0 16,2-6 0-16,-3-2-160 0,1-4-256 0,0-5 64 0,-3-3 16 31,1-6-2160-31,-4-9-432 0</inkml:trace>
  <inkml:trace contextRef="#ctx0" brushRef="#br2" timeOffset="135322">27994 17243 11967 0,'0'0'528'0,"0"0"112"0,-4-7-512 0,0 0-128 0,2 2 0 0,2 5 0 16,0 0 1152-16,0 0 192 0,0 0 32 0,0 0 16 15,-8-7-320-15,8 7-64 0,-9-4-16 0,0 4 0 16,9 0 48-16,-11 7 16 0,0-2 0 0,-1 6 0 0,1 2-176 0,0 2-48 15,-1 3 0-15,-2 1 0 0,-4 4-160 0,0 1-32 16,-1 3-16-16,0 5 0 0,-3 2-160 0,2 4-16 16,-2 4-16-16,1 3 0 15,1 5-176-15,-1 4-48 0,1 2 0 0,2 5 0 0,3 2-48 0,1 6-16 16,0 2 0-16,2 2 0 0,4 0 96 0,0 4 16 16,2 0 0-16,4-1 0 0,0-2 64 0,4 0 0 15,3-2 16-15,3-2 0 0,1-1-176 0,5-7-32 16,1-2-128-16,3-3 192 0,1 0-192 0,4-3 0 15,5-4 128-15,2-3-128 0,1-5 0 0,-1-5 0 16,1-1 0-16,1-6 0 16,-3-8-512-16,0-4-112 0,3-6-16 0,1-4-9344 0,1-4-1888 0</inkml:trace>
  <inkml:trace contextRef="#ctx0" brushRef="#br2" timeOffset="136101.22">28871 17534 2751 0,'0'0'256'0,"0"0"-256"0,0 0 0 0,-6-7 0 16,-2 1 1920-16,2-2 320 0,-1 2 80 0,4-3 16 15,-4 2-1104-15,2-4-208 0,1 5-64 0,0-3 0 16,-1 3-64-16,5 6-32 0,0 0 0 0,-3-5 0 15,3 5-144-15,0 0-16 0,0 0-16 0,0 0 0 0,-8-4 160 0,8 4 48 16,0 0 0-16,0 0 0 0,0 0-64 0,0 0 0 16,-6 8 0-16,1 3 0 0,1-2-32 0,0 4-16 15,0-1 0-15,-1 1 0 0,0 2-48 0,1 4-16 16,-1 3 0-16,0 5 0 0,-1-2-176 0,0 6-32 16,1 3-16-16,-1 5 0 0,0 7-208 0,-1 1-32 15,0 4-16-15,-1 4 0 0,0 0-64 0,2 5-16 16,0-3 0-16,-1 2 0 0,1-2 80 0,0-2 16 15,-1-2 0-15,4-3 0 0,0-3-32 0,0-5 0 16,1-3 0-16,-3 0 0 0,4-2-224 0,1-5 176 16,-2-3-176-16,2-1 160 0,0-5-160 0,2-4 0 15,-1-2 0-15,0-4 128 16,0-5-464-16,-1-8-112 0,0 0 0 0,0 0-10304 0,0 0-2048 16</inkml:trace>
  <inkml:trace contextRef="#ctx0" brushRef="#br2" timeOffset="136673.19">29376 18375 7359 0,'0'0'656'0,"0"0"-528"16,0 0-128-16,0 0 0 0,0 0 1840 0,0 0 336 0,0 0 64 0,0 0 0 15,0 0-704-15,0 0-128 0,0 0-48 0,0 0 0 16,0 0-16-16,0 0-16 0,0 0 0 0,0 0 0 15,-2 12-224-15,1 2-32 0,0 0-16 0,2 3 0 16,2 4-288-16,1 3-48 0,-3 5-16 0,5 3 0 16,-1 7-256-16,0 2-64 0,-1 1-16 0,0 4 0 15,-2-3-48-15,-2 1-16 0,-3-4 0 0,-2-1 0 16,-2-1 64-16,-2-1 16 0,-2-1 0 0,-1-2 0 16,1-1-32-16,-2-1 0 0,-2-4 0 0,-1-1 0 15,2-3-224-15,1-4-128 0,0-2 128 0,2-5-128 16,0-8 0-16,1 0-192 0,-1-5 32 0,2-5 0 15,1-4-1968 1,3-9-400-16,3-10-80 0</inkml:trace>
  <inkml:trace contextRef="#ctx0" brushRef="#br2" timeOffset="137298.04">30127 17602 6447 0,'-4'-5'576'0,"2"-2"-576"0,2 7 0 0,0 0 0 15,-3-9 2544-15,3 9 400 0,-1-9 64 0,1 9 32 16,0 0-1920-16,0 0-384 0,0 0-80 0,0 0-16 16,0 0 32-16,0 0 0 0,0 0 0 0,0 0 0 15,0 0 240-15,0 0 48 0,0 0 16 0,0 0 0 16,-3 10-112-16,3-10-32 0,0 13 0 0,0-13 0 15,0 13-192-15,0-2-64 0,0-11 0 0,0 15 0 16,0-2-160-16,0 0-32 0,0-1-16 0,-1 4 0 16,0-4-16-16,-3 2 0 0,-1 3 0 0,0 3 0 0,1 4-96 15,0 0 0-15,-2 4-16 0,2 3 0 0,-1 1-240 0,1-1 144 16,0 4-144-16,-1-3 128 0,-1-2-128 16,-1 2 128-16,2 0-128 0,-1-3 128 0,1-5-128 15,0 0 0-15,0-1 144 0,0-3-144 0,1-3 128 16,1-4-128-16,2-1 160 0,0 0-160 0,1-12 128 0,0 0-128 15,0 0 0-15,0 0 144 0,0 0-144 0,0 0 0 16,0 0 144-16,10 0-144 0,-1-4 0 0,1 0 128 16,0 0-128-16,4 1 0 0,-1-3 0 0,2 0 0 15,2 2 0-15,2 3 0 0,1 0 0 0,2 1 0 16,4 0 0-16,0 0 0 0,0 1 0 0,1 0 0 16,-1 2 0-16,0-2 0 0,1 0 0 0,-2 1 0 15,-2-1 0-15,-1-1 0 0,-4-1 0 0,-2-1 0 0,-1 2 0 16,-3-1 0-1,-3 0-448-15,-9 1-128 0,7-4 0 0,-7 4-16 16,7-6-2384-16,-2-3-480 0</inkml:trace>
  <inkml:trace contextRef="#ctx0" brushRef="#br2" timeOffset="137630.79">30660 17685 21183 0,'0'0'1888'0,"0"0"-1504"0,-8 3-384 0,8-3 0 0,-5 8 1088 0,1 4 160 16,3 3 32-16,-1 2 0 0,1 2-560 0,0 2-96 16,1 6-32-16,1 0 0 0,-1 6 112 0,0 2 32 15,-1 6 0-15,0 6 0 0,-1 3 96 0,1 3 32 16,1 2 0-16,-4 3 0 0,0 4-160 0,1 5-48 15,-2 1 0-15,3 2 0 0,-4 1-256 16,2-3-48-16,-1-5-16 0,0 2 0 0,1-4-208 0,0-5-128 16,-2-8 160-16,1 1-160 0,0-7 128 0,1-4-128 15,3-4 0-15,-1-5 144 0,1-8-144 0,1-2 0 16,0-8 0-16,0-11 0 16,0 0-1520-16,0 0-176 0,5-13-32 0,0-6-8352 15,2-7-1664-15</inkml:trace>
  <inkml:trace contextRef="#ctx0" brushRef="#br2" timeOffset="138328.69">31450 16803 15663 0,'-18'-8'688'0,"8"4"144"0,3-3-656 0,-1 3-176 16,4 0 0-16,-1 0 0 0,3-2 1120 0,0 0 192 16,0 2 32-16,2 4 16 0,0-6-736 0,0 6-160 15,0 0-16-15,0 0-16 0,0 0 144 0,0 0 16 16,0 0 16-16,0 0 0 0,0 0 112 0,12 8 32 0,1 4 0 0,1-2 0 15,0 3-144-15,1-1-32 0,2 6 0 0,3 5 0 16,4 3-208-16,2 5-48 0,-3 5-16 0,1 5 0 16,2 3-80-16,1 1-16 0,0 3 0 15,1 4 0-15,0-2 176 0,-1 3 48 0,-1 0 0 0,1 3 0 16,-2 0-208-16,-1 0-32 0,-1 0-16 0,-1 1 0 16,-3 2 16-16,-2-2 16 0,-2-1 0 0,-2 1 0 15,-3-2 48-15,-3-1 16 0,-2 1 0 0,-1-2 0 16,-1 1-80-16,-3-3 0 0,-3-2-16 0,-2-1 0 15,-3-4 16-15,-2-1 16 0,-1 0 0 0,-3-3 0 16,-3-1 176-16,1 2 16 0,-2-3 16 0,-1 2 0 16,-1 0-176-16,-3-1-48 0,0 2 0 0,-1-2 0 15,0-1-192-15,-1 1 0 0,1-4 128 0,0 1-128 16,1-3 160-16,0 1-16 0,2-3 0 0,-1-3 0 0,-1 1-144 16,2-2 0-16,-2-1 0 0,1-4 0 0,1-2 128 0,-1-1-128 15,0-2 128-15,1-2-128 0,-3-4 0 0,2-3 0 16,2 0 128-16,1 1-128 0,1-2 0 0,1 2 0 15,2-5-160-15,4 5 160 0,-1-3-320 0,3 1 48 16,3-1 0-16,6-6 0 16,-4 5-400-16,4-5-80 0,0 0-16 0,0 0 0 15,10 6-2336-15,3-3-480 0</inkml:trace>
  <inkml:trace contextRef="#ctx0" brushRef="#br2" timeOffset="141595.47">22807 10379 9263 0,'0'0'400'0,"0"0"112"0,0 0-512 0,0 0 0 0,0 0 0 0,0 0 0 16,7-5 896-16,1-3 64 0,-3 2 32 0,1 1 0 16,2-2-416-16,-8 7-64 0,7-6-32 0,2 2 0 15,-2-2-176-15,-7 6-48 0,9-5 0 0,0 1 0 16,-9 4-256-16,11-1 0 0,-3-3 128 0,-8 4-128 15,8-6 368-15,-8 6 16 0,9-6 0 0,-9 6 0 16,8-5 416-16,-8 5 96 0,0 0 0 0,0 0 16 16,0 0-48-16,0 0-16 0,4-10 0 0,-4 10 0 0,0 0-32 0,0 0-16 15,0 0 0-15,0 0 0 0,0 0-272 0,-10-1-48 16,-2 4-16-16,-1 0 0 0,0 4-16 0,-1-1-16 16,-2 3 0-16,1-1 0 0,0 2-144 0,-2-1-32 15,1 3 0-15,2 1 0 0,1-2-80 0,-1 5-32 16,-1 3 0-16,0-1 0 0,1-2-144 0,1 3 128 15,-1 2-128-15,0 4 128 0,2 0-128 0,-3 7 0 16,-1 2 0-16,-2 2 0 0,-1 1 0 0,1 1 0 16,0 4 0-16,0 2 0 0,2-4 0 0,-2 6 0 15,-1-2 0-15,0 7 0 0,4 0 0 0,-2 3 192 16,-1 0-64-16,2 2 0 0,1 4 128 0,3 1 0 0,3-3 16 0,4 0 0 16,3-3 64-16,3 0 16 0,3-1 0 15,3 1 0-15,4-2-32 0,0-2-16 16,2-4 0-16,3 0 0 0,3-3-48 0,4-2-16 15,0-7 0-15,1-3 0 0,0-2-96 0,2-4-16 0,0-2 0 0,-1-4 0 16,-5-2-128-16,0-6 0 0,2-1 0 0,-1-2 0 16,1-3 0-16,0-4 0 0,-2-2-192 0,0-2 192 31,-2-4-1600-31,1 0-208 0,-2-3-48 0,-3-4-12208 0</inkml:trace>
  <inkml:trace contextRef="#ctx0" brushRef="#br2" timeOffset="142363.93">22541 11167 9215 0,'-8'5'816'0,"-2"0"-656"16,0-4-160-16,2 2 0 0,8-3 1344 0,-9 0 256 0,0 0 32 16,9 0 16-16,0 0-560 0,0 0-96 0,0 0-32 15,0 0 0-15,0 0 64 0,0 0 0 0,7-11 0 0,2 3 0 16,1 0-192-16,4 2-48 0,1 1 0 0,3-1 0 15,2-2-128-15,-1 2-16 0,0-2-16 0,2 2 0 16,-1-3-64-16,4 1-16 0,3 2 0 0,2-1 0 16,3 2-240-16,1 3-48 0,0-2-16 0,5 1 0 15,-1 3-64-15,5 3-16 0,2-3 0 0,0 0 0 16,-1 0-160-16,1 0 192 0,0 0-192 0,3-3 192 16,0 2-16-16,4 1 0 0,2 0 0 0,5 4 0 15,3 0 48-15,-1-3 16 0,-1-1 0 0,-2 0 0 16,-3 1-112-16,5 0-128 0,1-1 176 0,6 0-176 15,1-1 192-15,-1 0-192 0,-2-2 192 0,1-3-192 16,-6-2 192-16,1 2-192 0,0-3 192 0,2 4-192 16,2 0 160-16,2-3-160 0,-4 1 128 0,-3-2-128 0,-5 4 0 15,1 1 128-15,1-4-128 0,-2 5 0 0,4 0 128 16,-1 2-128-16,1 2 0 0,1 0 128 0,-7-2-128 0,-3 1 0 16,-5 1 144-16,0 1-144 0,1 0 0 0,2 1 0 15,0-2 0-15,2 3 128 0,3-2-128 0,2 1 0 16,-3-3 0-16,-3 0 0 0,-6 0 128 0,2-3-128 15,0-1 160-15,-2-1-160 0,-3 3 128 0,-1 1-128 16,0-1 0-16,0 1 0 0,-1 0 128 0,-1-2-128 16,-2 1 0-16,0-1 144 0,1 3-144 0,-1 3 128 15,-1-6-128-15,-1 3 128 0,-3 0-128 0,2 0 160 16,-1 0-160-16,1-1 160 0,-1-3-160 0,1 0 128 16,0 2-128-16,3-5 128 0,-1 1-128 0,1 1 0 15,0-4 0-15,2 3 0 0,-3 2 0 0,-1-3 128 0,-3 0-128 16,-1 2 0-16,-4-7 0 0,0 7 0 0,-1-1 128 15,-1 2-128-15,-2-1 0 0,-1 0 0 0,-1-2 0 0,0 4 0 16,-2 1 0-16,1 0 0 0,-3-2 0 0,0 0 0 16,0 3 0-16,-4 1 0 0,-10 0 0 15,10 0 0-15,-10 0 0 0,0 0 0 0,0 0 0 0,0 0 0 32,0 0-1344-32,0 0-240 0,0 0-48 0,-10 1-12704 0</inkml:trace>
  <inkml:trace contextRef="#ctx0" brushRef="#br2" timeOffset="142888.01">26695 9965 20271 0,'-29'-16'896'0,"11"6"192"0,0-1-880 0,3 1-208 16,2 3 0-16,3 2 0 0,2 0 976 0,3 2 160 16,5 3 16-16,0 0 16 0,0 0-656 0,0 0-128 15,0 0-16-15,13 4-16 0,1 1-352 0,2 0 0 16,4 6 0-16,1-2 0 0,6 2 224 0,-1 0 80 0,2 3 16 0,3 4 0 15,-2 3-48-15,2 4 0 0,-2 0 0 0,1 8 0 16,1 3 0-16,2 1 0 0,3 4 0 0,2 2 0 16,0-1 128-16,1 5 32 0,2-3 0 0,0 3 0 15,-2-1-80-15,0 0-16 0,-4-3 0 0,-3-1 0 16,-3-4-16-16,-4 1-16 0,-1 1 0 0,-1 1 0 16,0 0 0-16,-4-2 0 0,-2-1 0 0,-2 0 0 15,-2 1 144-15,-1 1 48 0,1-1 0 0,-3-1 0 16,-2 0-48-16,-2 3-16 0,-1 2 0 0,-2-3 0 15,-3-2-112-15,-3-1-32 0,-2-4 0 0,-4 1 0 16,-3 2 112-16,-2-3 32 0,-3 1 0 0,-1-4 0 16,-3 1-32-16,-1 1 0 0,-1-2 0 0,0-4 0 15,2-2-144-15,-2 0-48 0,-4-2 0 0,4-2 0 0,2-1-208 16,-1-2 128-16,0-2-128 0,5-4 0 0,-1-3 0 0,1-3 0 16,3 0 0-16,3-4 0 15,1-2-1344 1,3-3-144-16,7 4-48 0,0-7-15488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6:16.34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2799 4318 21183 0,'-11'-11'1888'0,"4"2"-1504"0,1-1-384 0,2 2 0 0,4 8 368 0,0 0 0 15,-1-10 0-15,1 10 0 0,0-6 528 0,0 6 96 16,0 0 32-16,0 0 0 0,0 0-432 0,0 0-80 16,0 0 0-16,9 6-16 0,-2 4-304 0,0 2-64 15,-1 2-128-15,-1 5 192 0,0 8-32 0,3 4-16 16,-3 7 0-16,0 8 0 0,-1 8-16 0,0 8-128 16,-4 5 192-16,0 6-64 0,-4 3-128 0,1 4 192 0,-2 0-192 15,-1-6 192-15,-2-6-192 0,-1-12 160 16,-1-6-160-16,1-11 160 0,0-4 96 0,3-7 0 0,0-2 16 15,2-8 0-15,-3-9 176 0,1-1 16 0,6-8 16 16,0 0 0-16,-8-5 288 0,1-7 64 0,-1-4 16 0,1-5 0 16,-2-8-400-16,1-3-96 0,2-5-16 0,2-7 0 15,1-8-336-15,3-3-128 0,2-3 0 0,3-5 0 16,4 1-176-16,2-1-16 0,3 3-16 0,5-2 0 16,4 1 80-16,5 1 32 0,2 1 0 0,6 6 0 15,3 5 224-15,6 1-176 0,3 6 176 0,2 4-160 16,1 4 160-16,-3 5-160 0,-1 6 160 0,-4 8-160 15,-3 8 160-15,-2 4 0 0,-4 4-144 0,-2 6 144 16,-4 8-352-16,-4 8 0 0,-5 3 0 0,-5 5 0 16,-5-2-96-1,-5 0 0-15,-6 0-16 0,-3-2 0 0,-4 0 464 0,-5 1 0 0,-5-1-128 0,-2 1 128 0,-3-3 0 16,-6 1 160-16,-4-5-32 0,4 0 0 16,0-4 16-16,0-4 0 0,-3-3 0 0,0-4 0 0,0-2-144 15,1-4 0-15,0-4 0 0,3-2-9456 16,5-4-1760-16</inkml:trace>
  <inkml:trace contextRef="#ctx0" brushRef="#br0" timeOffset="589.85">4732 4035 25791 0,'-19'-10'2304'0,"3"-2"-1856"0,1 5-448 0,-1-1 0 0,2 4 256 0,-1 2-32 16,-3 1-16-16,2 1 0 0,0 3-48 0,1 5-16 15,-1 6 0-15,-1 5 0 0,-1 6-144 0,1 5 0 16,-4 3 0-16,2 6 0 0,1 6 0 0,2-3 0 16,2 1 0-16,4-3 0 0,5-3 0 0,2-5 0 15,3-6-176-15,4-6 176 0,0-5 0 0,5-3 0 16,0-6 0-16,3-5-128 0,0-3 256 0,2-6 48 16,0-6 16-16,2-4 0 0,1-2 16 0,-1-4 16 15,1-2 0-15,-3 2 0 0,-2-4-96 0,0 4 0 0,-1-1-128 16,-2 3 192-16,-2 3 240 0,-2 4 32 0,0 6 16 0,-5 9 0 15,0 0 160-15,0 0 48 0,0 0 0 0,11 6 0 16,-3 8-496-16,-2 5-192 0,-2 4 176 0,0 5-176 16,1-1 0-16,1 5 0 0,1-1 0 0,1-4 0 15,3 1 0-15,0-5 0 0,1-2-176 0,4-3 176 32,-1-4-1728-32,1-1-240 0,-2-7-32 0</inkml:trace>
  <inkml:trace contextRef="#ctx0" brushRef="#br0" timeOffset="937.1">5532 4132 32879 0,'-18'10'1456'0,"11"3"304"0,0 2-1408 0,2 5-352 0,1 6 0 0,2 0 0 0,-1-3 0 0,2-1 0 15,1-4 0-15,0-3 0 0,1-3 0 0,2-5 0 16,-3-7 0-16,0 0 0 0,0 0 0 0,0 0-160 16,10-5 160-16,-1-7-208 0,1-3-48 0,0-3 0 15,2 0 0-15,0 1 0 0,0-1-48 0,2 3-16 16,1-2 0-16,3 3 0 0,2 0 192 0,0 8 128 16,2-2-192-16,-2 6 192 0,-2 2 0 0,3 5 0 15,-1 1 160-15,-1 3-32 0,-3 2 80 0,0 6 32 16,-4 1 0-16,0 1 0 0,-3 0-48 0,0 4-16 15,-3 1 0-15,0-1 0 0,-1-2-176 0,1 1 192 0,0-3-192 16,-4-4 192-16,2-3-192 0,1-5 0 0,-5-7 0 0,8 7 0 31,0-2-1232-31,-8-5-336 0,11-4-64 0</inkml:trace>
  <inkml:trace contextRef="#ctx0" brushRef="#br0" timeOffset="1387.77">7018 3944 12895 0,'-3'-21'576'0,"2"10"112"0,0 1-560 0,1-2-128 0,0 5 0 0,1-4 0 0,-3 4 3584 15,-1-2 704-15,-1 4 128 0,-1-3 16 0,-3 2-3312 0,-2 2-672 16,-2 0-128-16,-2 5-16 0,-4 6-304 0,-3 5 0 15,-3 2 0-15,-1 4 0 0,-6 4 0 0,3 2 0 16,-2 4-128-16,1 1 128 0,-2 4-128 0,4 2 128 16,5 0 0-16,3 1-144 0,3-1 144 0,4 0 0 15,4-1 0-15,4-4 0 0,3-5 0 0,3-4 0 16,2-2 0-16,3-2 0 0,4-4 0 0,3-5 256 16,1-1-64-16,4-6-16 0,2-5 80 0,4-8 0 15,4-6 16-15,2-11 0 0,-1-7-32 0,1-3-16 16,-1-2 0-16,0-7 0 0,-1-5-224 0,1-1 144 15,2-3-144-15,-5-3 128 0,-1-5-128 0,-1 0 0 0,-5 0 144 16,-2-7-144-16,-3-6 192 0,-1 0-48 0,0-3 0 16,1 5 0-16,-1 6-144 0,0 13 160 0,-4 9-160 0,1 12 160 15,-5 11 160-15,-2 7 48 0,-3 9 0 0,-1 9 0 16,0 0-80-16,3 23-16 0,-5 5 0 0,0 10 0 16,-6 10-272-16,-1 7 0 0,-1 9 0 0,-1 2 0 15,0 7 0-15,0 4-192 0,1-1 192 0,1 5-192 31,1-1-368-31,2 2-64 0,2-6-16 0,3-5-9328 0,2-6-1872 0</inkml:trace>
  <inkml:trace contextRef="#ctx0" brushRef="#br0" timeOffset="2208.07">10292 3896 20271 0,'-5'-15'1792'0,"0"-3"-1424"0,0-2-368 0,0 1 0 0,1 0 1056 0,-1 0 144 16,-3 0 16-16,1-1 16 0,-3-1-640 0,-2 1-128 16,-2-1-16-16,-1-1-16 0,-2 1-240 0,-2 3-64 15,0 3 0-15,0 3 0 0,-2 1 48 0,-4 8 0 16,-1 3 0-16,-3 5 0 0,-5 9-176 0,-1 3 0 16,-2 9 0-16,1 4 0 0,1 10 0 0,2 4 128 15,1 2-128-15,5 5 0 0,-1 1 0 0,8-1 0 16,4-3 0-16,4-7 0 0,4-4 0 0,7-6 0 15,4-8 0-15,4-5 0 0,6-4 176 0,4-8-48 0,3-2-128 16,5-6 192-16,5-5 192 0,4-7 48 0,4-5 0 16,4-5 0-16,4-8-240 0,-1 1-32 0,-3-2-16 15,-1-2 0-15,-4 0-144 0,0 0 0 0,-3 4 0 0,-1 1 0 16,-1 9 0-16,-3 4 160 0,-3 4-160 0,-2 8 160 16,-3 5 192-16,0 8 32 0,-3 5 16 0,-3 10 0 15,-1 8-208-15,-5 10-32 0,-6 7-16 0,-5 11 0 16,-7 12-144-16,-4 12 0 0,-6 6 0 0,-6 7 0 15,-4 5 0-15,-6-1 0 0,-2-5 0 0,-2-7 0 16,-3-10 144-16,0-11-144 0,-1-9 160 0,-2-7-160 16,-3-4 512-16,0-7 0 0,0-6 0 0,-2-7 0 15,3-8-256-15,0-8-32 0,0-7-16 0,4-8 0 16,2-7-1616 0,4-7-336-16,5-6-64 0</inkml:trace>
  <inkml:trace contextRef="#ctx0" brushRef="#br0" timeOffset="2711.32">12807 3757 31151 0,'-31'-17'1376'0,"12"10"288"0,-1 3-1328 0,-3 1-336 0,-3-1 0 0,-3 2 0 16,-3-2 0-16,-3 1 0 0,-3 2 0 0,-3 2 0 15,-1 2 0-15,0 5 0 0,-1-1 0 0,-2 6 0 16,0 5 0-16,-1 2 0 0,0 8-144 0,-1-1 144 15,-4 3 0-15,4-1-144 0,1 2 144 0,8 0 0 16,9-4-128-16,7 1 128 0,7-3 0 0,8-3 0 16,4-2 0-16,7-5 0 0,6-3 0 0,5 0 0 15,3-6 176-15,6-3-176 0,2-3 192 0,3-3-192 16,1-3 320-16,1-4-32 0,-1-2-16 0,0-5 0 16,-4-6-96-16,2 1-32 0,3 0 0 0,-3 1 0 15,-3-5 32-15,1 4 0 0,-5 1 0 0,0 3 0 16,-4 3 112-16,-1 6 32 0,-4 2 0 0,0 3 0 15,-12 4-48-15,10 5 0 0,-5 8 0 0,-1 6 0 0,0 4-272 16,-3 6 0-16,-1 5 128 0,0 3-128 0,0 2 0 16,2 3 128-16,-4 3-128 0,2-5 0 0,0 0-144 0,4-5-144 15,-2-1-32-15,3-8 0 16,2-7-1552-16,4-3-320 0,1-8-64 0,3-4-10832 16</inkml:trace>
  <inkml:trace contextRef="#ctx0" brushRef="#br0" timeOffset="3004.59">13057 3857 24879 0,'0'0'1088'0,"0"0"256"0,-10 12-1088 0,1 4-256 0,4 4 0 0,0 1 0 16,-2 3 1056-16,1 3 160 0,-4-2 16 15,2 3 16-15,-2-1-784 0,2-1-144 0,-2-2-48 0,3-3 0 16,-1-3-80-16,0-6-32 0,2-3 0 0,6-9 0 15,0 0 0-15,0 0 0 0,-6-6 0 0,3-3 0 16,3-8 32-16,3-4 16 0,2-7 0 0,4-1 0 16,2-1-208-16,4-3 0 0,4-1 128 0,3-2-128 15,2 0 0-15,2-1 0 0,2 0 0 0,0 4 0 16,-3 9 0-16,0 1 0 0,1 4 0 0,-3 2 0 16,1 7 160-16,0 1-160 0,1 4 160 0,1 4-160 15,-2 1 128-15,1 4-128 0,0 1 0 0,0 2 0 16,-3 0-1552-16,-1 0-416 15</inkml:trace>
  <inkml:trace contextRef="#ctx0" brushRef="#br0" timeOffset="3354.65">13770 3830 33167 0,'0'0'2944'0,"0"0"-2352"16,12 7-464-16,3 2-128 0,3-4 0 0,2 1 0 15,2-2 128-15,2 0-128 0,1-4 0 0,2 0-208 0,-2-7 16 0,3 0 16 16,0-2-80-16,0-3-32 0,-1-4 0 0,0-3 0 16,-3-5 32-16,-3 0 0 0,0 2 0 0,-6 0 0 15,-4 1 256-15,-2 0 0 0,-4 2 0 0,-2 1 0 16,-7 1 192-16,-2 1 80 0,-5 8 32 0,-3 0 0 15,-2 5 32-15,-4 5 16 0,-2 7 0 0,-2 3 0 16,-4 6-80-16,1 6-16 0,-1 3 0 16,2 6 0-16,1 4-80 0,1 2-32 0,4-1 0 0,2 0 0 15,3-1-144-15,3 0 0 0,5-4 0 0,4-1 0 16,5-3 0-16,4-2-304 0,5-7 48 0,7-2-9856 16,4-4-1968-16</inkml:trace>
  <inkml:trace contextRef="#ctx0" brushRef="#br0" timeOffset="3835.83">16952 3912 23951 0,'-8'-22'1056'0,"4"9"224"0,-5 2-1024 0,2 0-256 0,-2 3 0 0,-1-2 0 16,-3 2 864-16,-4-2 112 0,-3 4 32 0,-4-1 0 15,0 5-560-15,-3 0-96 0,-2 4-32 0,-2 4 0 16,1 3 64-16,-3 6 0 0,1 4 0 0,-1 5 0 0,-1 6-128 0,1 3-32 15,1 2 0-15,3 2 0 0,2 3-224 0,5 0 144 16,5 1-144-16,5-4 128 0,3-3-128 0,7-3 0 16,4-2 0-16,5 0 0 0,1-5 0 0,5-2-256 15,5-6 64-15,5-2 16 16,4-4-560-16,4-1-112 16,2-2-32-16,8-6-11808 0</inkml:trace>
  <inkml:trace contextRef="#ctx0" brushRef="#br0" timeOffset="4177.95">17739 3977 23951 0,'-27'-13'1056'0,"9"8"224"0,-2-2-1024 0,-1 7-256 0,0 7 0 15,-2 5 0-15,-1 2 2192 0,-2 8 384 0,1 2 80 0,-1 7 16 16,1 2-2160-16,2 0-512 0,0 1 0 0,3 0 0 15,0 0 0-15,3 1 0 0,3 2-128 0,5-3 128 32,5-1-464-32,6-2-16 0,3-10 0 0,5-3 0 15,3-6-416-15,4-3-64 0,4-6-32 0,3-5 0 0,3-5 480 0,1-5 112 0,2-6 16 0,-1 0 0 16,1-1 608-16,0-2 128 0,-5-5 32 0,1 2 0 16,-2 0 352-16,-2-3 80 0,-5 3 16 0,-3-1 0 15,-2 4 96-15,-3 0 32 0,-5-4 0 0,-2 0 0 16,-2 2-384-16,-1 3-64 0,-2-1 0 0,-2 5-16 15,-5 2-336-15,0 3-160 0,0 3 160 0,0 0-160 0,-1 6-192 16,1 0-128-16,-1 1-16 0,2 4-16 16,0 2-1424-1,9-5-272-15,0 0-64 0,0 0-11408 0</inkml:trace>
  <inkml:trace contextRef="#ctx0" brushRef="#br0" timeOffset="4574.14">18401 4082 29487 0,'0'0'2624'0,"-9"10"-2112"15,1 4-512-15,1 0 0 0,0 1 512 0,-2-1-16 0,2-1 0 0,-1 1 0 16,-1 0-48-16,0-4-16 0,0 0 0 0,1-2 0 16,-1 0-256-16,-2-4-48 15,-1-4-128-15,2-3 192 0,-1-2-192 0,3-4 0 0,-1 0 128 0,2-4-128 16,1 1 0-16,2-2-160 0,2-2 32 0,2-1 0 15,3-4-192-15,2 5-16 0,3-2-16 0,2 3 0 16,3 1 176-16,0 1 48 0,1 4 0 0,-2 0 0 16,1 4 128-16,0 4 0 0,-2 1 0 0,1 1 0 15,-3 3 224-15,-1 5-32 0,0 1 0 0,-2 4 0 16,2 3 0-16,-4 0-16 0,0 5 0 0,0 2 0 16,-2 3-176-16,2-3 160 0,-4 1-160 0,0-2 160 15,2 3-160-15,1-3 0 0,0-3 0 0,-1-2 0 16,1-1 0-16,2-1 0 0,-3-5 144 0,2-1-144 15,0-1 192-15,-4-9-48 0,7 8 0 0,-7-8 0 0,7 2-144 0,-7-2 0 16,13 2-192-16,-2-2 192 16,-1 0-512-16,0-2 32 15,-10 2 0-15,14-3 0 0,-1-5-800 0,1 2-144 0,0-2-48 16</inkml:trace>
  <inkml:trace contextRef="#ctx0" brushRef="#br0" timeOffset="4885.74">19439 3256 12895 0,'8'-24'576'0,"-2"11"112"0,2-1-560 16,2 1-128-16,0 7 0 0,0 1 0 0,-10 5 3408 0,0 0 656 0,11 8 128 0,-5-1 32 15,0 5-3424-15,-4 4-672 0,-2 3-128 0,-4 5 0 16,-3 7 0-16,-1 6 0 0,-3 3 0 0,-1 6 0 16,-4 2 176-16,1 6-176 0,-5 3 192 0,1 3-192 15,-2 7 144-15,0 0-144 0,-2 2 0 0,0 2 144 16,4 0-144-16,0-1 0 0,2-4 0 0,2-1 0 16,1-6 0-16,4-5 0 0,1-5 0 0,4-7 128 15,2-5-128-15,3-4 0 0,3-8-160 0,1-1 160 16,1-4-768-1,1-6-64-15,2-5-16 0,-8-9 0 0</inkml:trace>
  <inkml:trace contextRef="#ctx0" brushRef="#br0" timeOffset="5041.35">19101 4066 35935 0,'0'-16'1600'0,"0"16"320"0,8-6-1536 0,5 5-384 0,4 4 0 0,9 3 0 15,4 2-320-15,8 0-144 0,8 2-32 0,8-2 0 0,7 1 224 0,0-4 32 16,-2-3 16-16,1-2-9760 16,1-1-1968-16</inkml:trace>
  <inkml:trace contextRef="#ctx0" brushRef="#br0" timeOffset="5722.96">21366 4080 13823 0,'0'0'1216'0,"0"0"-960"0,0 0-256 0,-9 7 0 15,2 6 3408-15,-2 3 640 0,-1 5 128 0,0 2 32 16,-3 5-3376-16,-1 1-688 0,-1 5-144 0,1 0 0 0,3 3 0 16,1-1 0-16,0-1 0 0,4 0-144 0,1-5 144 0,2-4 0 15,3-2 0-15,4-5 0 0,1-3 0 0,3-5 0 16,1-4 0-16,2-4 0 0,2-6 0 0,2-6 0 16,0 0 0-16,3-6 0 0,-3-1 0 0,-1-1-128 15,-1-3 128-15,-2-2-128 0,0-3 128 0,-5 2 0 16,-2-3 0-16,-4 2 0 0,-3 1 288 0,-2-2 144 15,-5 2 16-15,-1 2 16 0,-3-2-64 0,-2 0-16 16,0 4 0-16,-1 0 0 0,-1 0-48 0,3 1-16 16,1 3 0-16,3 2 0 0,1 1-320 0,3 5 0 15,3-2 0-15,7 3 128 0,2-5-256 0,8 4-64 16,5-5 0-16,4 5 0 0,10-4 32 0,5 6 0 16,5-1 0-16,5 1 0 0,3 1 160 0,0 2 0 0,0 0-144 15,-2 4 144-15,-1 0 0 0,-1 3 0 0,-3 7-144 16,-3 0 144-16,-5 2 0 0,-2 4 0 0,-3 1 0 0,-5 3 0 15,-3-1 0-15,-5 1 0 0,-3 2 0 0,-2 0 0 16,-3-3 176-16,-3-1-16 0,-2 3 0 16,-1 0 0-16,-2-3 240 0,-1-3 48 0,0-5 16 15,0 1 0-15,-1-1-32 0,1-12-16 16,0 0 0-16,0 0 0 0,0 0-176 0,0 0-48 0,0 0 0 0,0 0 0 16,11-12 48-16,0-3 0 0,6-3 0 0,2-1 0 15,1-3-96-15,3 1-16 0,3-5 0 0,-1 3 0 16,6 4-128-16,-1-1 0 0,2 2 0 0,0 2 0 15,1 4 0-15,0 6 0 0,-2 6 0 0,1 2 0 16,0 6 160-16,1 7 0 0,-2 4 0 0,-2 8 0 16,0 4-160-16,-2 7 0 0,-3 4 0 0,-2 6 0 15,-2 4 0-15,-2 0 0 0,-1 2 0 0,1-5 0 16,0-1 0-16,0-3-176 0,2-6 176 0,1-8-192 16,3-3-1552-16,2-4-320 0,4-5-64 0</inkml:trace>
  <inkml:trace contextRef="#ctx0" brushRef="#br0" timeOffset="6688.52">24731 3208 12959 0,'0'0'576'0,"0"0"112"0,9-4-560 0,-9 4-128 0,13-7 0 0,-13 7 0 0,0 0 592 0,9-3 96 15,-9 3 16-15,0 0 0 0,0 0 240 0,0 0 48 16,0 0 16-16,0 0 0 0,0 0 176 0,0 0 32 15,0 0 16-15,0 0 0 0,0 0-208 0,0 0-64 16,0 0 0-16,-8 11 0 0,-4-1-368 0,-3 4-80 16,-5 3 0-16,-4 0-16 0,-4 3-112 0,-4 2 0 15,-5 6-16-15,-1 3 0 0,0 3 0 0,-2 7 0 16,1 2 0-16,0 5 0 0,0 3 32 0,5 1 16 16,1 3 0-16,5 2 0 0,1 4 0 0,3 3 0 15,1 3 0-15,7-1 0 0,3 0-224 0,6-1-32 16,1-4-16-16,6-2 0 0,7-3-144 0,4-6 0 15,5-4 0-15,0-5 128 0,3-6-128 0,4-2 0 16,2-2 0-16,6-7 128 0,3-2-128 0,7-3-144 0,2-4 144 0,7-2-208 31,3-3-1296-31,3-5-256 0,1-4-48 0,-2-1-11824 0</inkml:trace>
  <inkml:trace contextRef="#ctx0" brushRef="#br0" timeOffset="7092.78">25843 3171 23039 0,'0'0'2048'0,"0"0"-1648"16,0 0-400-16,0 0 0 0,0 0 784 0,-6 9 80 16,1 2 16-16,0 6 0 0,0 0-96 0,-2 5-16 15,1 5 0-15,0 1 0 0,-2 3 32 0,-1 5 0 0,-1 0 0 16,0 6 0-16,0 5-176 0,-1 2-48 15,0 1 0-15,2 3 0 0,-1 6-144 0,-2-4-48 0,1 0 0 16,0-1 0-16,3-5-192 0,0-2-64 0,-1 0 0 16,2-5 0-16,-1-5-128 0,3-4 192 0,2-2-192 0,0-9 192 15,-2-1-192-15,2-5 0 0,3-3-192 0,3-2 192 32,-3-11-1632-32,10 5-208 0,1-7-32 0,4-8-12144 0</inkml:trace>
  <inkml:trace contextRef="#ctx0" brushRef="#br0" timeOffset="7357.85">26458 3835 25791 0,'0'0'2304'0,"0"0"-1856"0,7 14-448 0,0 3 0 0,2 3 640 0,2 3 48 15,-1 4 0-15,-1 1 0 0,-1 4-48 0,0 2-16 16,-3 4 0-16,-1 1 0 0,-4 0-80 0,-1 1-16 16,-2-2 0-16,-1 1 0 0,-3-4-16 0,0 3-16 15,-4 2 0-15,2-1 0 0,-2 2-272 0,-2-4-48 16,0-2-16-16,-1-2 0 0,0-4-384 0,0-1-80 16,-1-5-16-16,2-5-9792 15,1-4-1952-15</inkml:trace>
  <inkml:trace contextRef="#ctx0" brushRef="#br0" timeOffset="8324.44">27885 3214 4607 0,'0'0'400'0,"7"-9"-400"16,-2-2 0-16,3 3 0 0,-3 0 2832 0,-5 8 496 15,8-6 80-15,-2 0 32 0,-6 6-1552 0,6-9-304 16,1 4-64-16,-7 5-16 0,0 0-16 0,0 0 0 15,0 0 0-15,0 0 0 0,0 0-624 0,0 0-128 16,0 0-32-16,0 0 0 0,0 0-304 0,0 16-64 0,-4 3-16 0,-2 4 0 16,-6 6 64-16,2 2 16 0,-4 2 0 0,-1 2 0 15,0 1-144-15,-1-2-48 0,0 1 0 0,-1-1 0 16,2 0-80-16,0 1-128 0,-1-4 176 0,6-3-176 16,0-2 192-16,2-5-64 0,2-1 0 0,4-5-128 15,2-4 144-15,2 1-144 0,2-2 0 0,6-3 144 16,0 0-144-16,3-1 128 0,2-3-128 0,3-2 128 15,2-2-128-15,5-3 160 0,-1-2-160 0,2 0 160 16,1 3-160-16,4-5 0 0,0-1 0 0,1-2 0 31,-1 3-320-31,0-2-112 0,2 1-16 0,-3-4 0 16,0 2-1632-16,-2 1-336 0,-1-4-64 0,-3 2-9888 0</inkml:trace>
  <inkml:trace contextRef="#ctx0" brushRef="#br0" timeOffset="8773.6">28422 3197 18431 0,'0'0'816'0,"0"0"160"0,0 0-784 0,0 0-192 0,0 0 0 0,0 0 0 16,0 0 960-16,5 11 128 0,-1 0 48 0,-2 2 0 15,0 3-272-15,-4 6-48 0,-2 5-16 0,-3 1 0 16,-3 5 64-16,0 3 16 0,-1 6 0 0,-1 3 0 16,-2 6-96-16,0 2-16 0,-1 3 0 0,-2 1 0 15,-3 3-160-15,0-3-32 0,-4 2-16 0,4-5 0 16,3-4-256-16,0-3-48 0,4-6-16 0,2-5 0 16,0-3-112-16,3-7-128 0,0-1 176 0,3-4-176 15,1-6 0-15,2-4 0 0,1 1 0 0,1-12 0 16,0 0-896-16,0 0-144 0,12-2-32 0,4-8-13136 15</inkml:trace>
  <inkml:trace contextRef="#ctx0" brushRef="#br0" timeOffset="9564.53">28965 2615 12895 0,'1'-9'576'0,"-1"9"112"0,3-5-560 0,-1 0-128 0,1-2 0 0,0 0 0 16,-1-3 784-16,1 2 128 0,-1 2 32 0,1-2 0 0,-1 1-112 0,0 0 0 16,-2 7-16-16,2-6 0 0,-2 6-48 0,0 0-16 15,5-5 0-15,-5 5 0 0,0 0-192 0,0 0-48 16,13 4 0-16,0 1 0 0,-1 3 96 0,5 3 16 16,3 3 0-16,2 2 0 0,3 2-112 0,6 6-32 15,4 6 0-15,3 4 0 0,2 2-128 0,-2 3-32 16,-1 5 0-16,0 1 0 0,-2 2 16 0,-2 4 0 15,-5 5 0-15,-1 1 0 0,-3-1-80 0,-1 2-32 16,-1 3 0-16,-2-1 0 0,-1 0-224 0,-1 1 144 16,-2-4-144-16,0 0 128 0,-2-3-128 0,-3-2 192 15,-1-1-192-15,-1-1 192 0,-3-4 0 0,0 0 16 0,-4-3 0 16,-2 0 0-16,-2-4 160 0,-2-3 16 16,0 1 16-16,-5-2 0 0,-2-1-16 0,-2-5 0 0,-2 0 0 0,-3 2 0 15,-4-2 0-15,-1-1-16 0,-2-3 0 0,-1 2 0 16,-3-3-112-16,-1 0-32 0,-3-3 0 0,-3-3 0 15,-1-3 16-15,-1-1 0 0,0-1 0 0,0-1 0 16,1-3 0-16,3 3 0 0,1-5 0 0,1 3 0 16,1-3-240-16,5 0 176 0,1-3-176 0,3 1 160 15,3 2-160-15,1-1 0 0,2-1 0 0,1 3 128 16,1-3-128-16,2 1 128 0,0 2-128 0,3-3 128 16,0 0-128-16,9-5 0 0,-7 8 0 0,7-8 0 15,-7 5 128-15,7-5 0 0,0 0 0 0,0 0 0 16,0 0-128-16,0 0 0 0,0 0 0 0,0 0 0 15,0 0 0-15,0 0 0 0,0 0 0 0,10 3 0 16,-10-3-320-16,14 0 16 0,0 0 0 0,-1-3 0 16,4-2-1376-16,-2-4-288 15,3 1-48-15,1-5-13216 0</inkml:trace>
  <inkml:trace contextRef="#ctx0" brushRef="#br0" timeOffset="10578.29">4304 6572 23039 0,'-18'-13'2048'0,"6"6"-1648"0,-5 0-400 0,-1-1 0 15,0 1 832-15,-1 1 64 0,0 1 32 0,-2 0 0 0,-3-4-416 0,-3 1-64 16,-4 2-32-16,0-2 0 0,0 4-96 0,-1 2-32 16,0 2 0-16,1 2 0 0,-1 5-112 0,1 4-32 15,2 4 0-15,1 4 0 0,0 4-144 0,-1 8 0 16,-3 3 0-16,4 3 0 0,2 1 0 0,1 0 0 15,3 0 0-15,4-2 0 0,5-2 0 0,5-4 0 16,6-10 0-16,4-2-176 0,2-3 176 0,4-5-160 16,2-2 160-16,3-4-160 0,2-7 160 0,3-3 128 15,2-5-128-15,-1 0 176 0,-1-6 272 0,1-3 64 16,-1-3 16-16,-3-1 0 0,2-1-208 0,-2 3-64 16,0-1 0-16,-1 2 0 0,-1 0-80 0,0 3-32 0,-1 6 0 15,-2 0 0-15,-2 6 128 0,-8 6 32 16,0 0 0-16,13 9 0 0,-3 6-112 0,0 5 0 15,0 5-16-15,2 3 0 0,0 6-176 0,2 1 0 0,0 0 0 0,3-3 0 16,-1-4 0-16,3-1 0 0,2-5 0 0,0-2 0 16,1-2-240-16,1-4 80 0,0-5 16 0,1 0 0 31,0-5-528-31,2-2-96 0,-2-2-32 0,0-2-13344 0</inkml:trace>
  <inkml:trace contextRef="#ctx0" brushRef="#br0" timeOffset="10913.16">5088 6572 26719 0,'0'0'2368'0,"0"0"-1888"0,-9 3-480 0,3 6 0 0,2 2 1296 0,0 7 176 16,1 6 16-16,-1 0 16 0,0 5-1248 0,-1 1-256 15,-3 1 0-15,1 2 0 0,-2 2 0 0,0-2 0 16,-3-5 0-16,2 0 0 0,1-7 0 0,2-3 0 15,0-3 0-15,2-8 0 0,5-7 0 0,0 0 128 16,0 0-128-16,0 0 0 0,3-17 0 0,2-2 0 16,4-1 0-16,2-3 0 0,1-4 0 0,2 2-192 15,0-1 16-15,0 1 0 0,2 3 176 0,2 4 0 16,1 1-144-16,0 3 144 0,-1 5 0 0,0 1 240 16,-3 4-48-16,1 7 0 0,0 5 240 0,0 2 32 15,1 5 16-15,-2 1 0 0,-2 2-320 0,1 4-160 0,-3 7 160 16,-1 0-160-16,0 4 0 0,1 3 0 0,-4-2 0 15,1-1 0 1,-2-1-368-16,2-4-112 0,-2 0-32 0,3-6-9280 0,1-3-1856 0</inkml:trace>
  <inkml:trace contextRef="#ctx0" brushRef="#br0" timeOffset="11345.19">6406 6680 4607 0,'0'0'400'0,"0"-7"-400"0,-2-5 0 0,2 12 0 16,-1-9 6528-16,1 0 1232 0,0 9 240 0,0 0 64 15,0 0-6528-15,0 0-1280 0,-7-4-256 0,-2 6 0 16,-3 4-128-16,-2 6 128 0,-3 5-128 0,-4 2 128 0,-4 4-128 0,-1 5 128 16,-2 3-128-16,-1 4 128 0,-1 7 0 0,5 1-160 15,-2 2 160-15,7-3 0 0,3 1 0 0,3-3-128 16,4-4 128-16,4-4 0 0,5-8 0 0,2-5-160 15,1-5 160-15,7-6-128 0,3-4-32 0,3-7 0 16,5-6 0-16,3-7 0 0,4-4 304 0,3-8 64 16,3-4 16-16,2-8 0 0,-1-3-224 0,-1-6 176 15,-1-6-176-15,0 2 160 0,-1-2 32 0,0 0 0 16,-2-6 0-16,-1 0 0 0,-2 0 160 0,-2-2 32 16,-1 0 16-16,-3-1 0 0,-2-3-48 0,-2 3-16 15,0-2 0-15,-1 10 0 0,-1 5-160 0,-3 11-48 0,-2 7 0 16,-4 12 0-16,0 8 144 0,-5 13 32 0,0 0 0 15,0 0 0-15,-4 22-304 0,-2 12 160 0,-5 12-160 0,-2 6 128 16,-1 8-128-16,-1 6 0 0,-1 6 0 16,0 3 0-16,-2 3-208 0,2 4 80 0,0 0 128 0,4-1-208 31,1-6-544-31,5-6-96 0,2-8-32 0,6-8 0 16,5-5-2336-16,3-8-480 0,9 5-80 0,7-23-32 0</inkml:trace>
  <inkml:trace contextRef="#ctx0" brushRef="#br0" timeOffset="12066.19">9680 6041 25791 0,'-9'-12'2304'0,"2"0"-1856"0,2 3-448 0,4 0 0 16,1 9 1488-16,6-5 208 0,5-2 32 0,3 4 16 15,3-1-1376-15,6 3-368 0,3 1 0 0,5 2 0 16,8 2 192-16,1 1-192 0,3-1 192 0,2-2-192 16,-1 0 0-16,0 0 0 0,-5 2 0 0,0 2 0 15,-2-1 0-15,-1 3 0 0,-3 1 0 0,-3 1 0 16,-3 1 0-16,-4 3 0 0,-3 3 0 0,-2-2 0 0,-4-1 0 0,-4 3 0 16,-5 1 0-16,-5-1 0 0,-6 1 0 15,-4 0 0-15,-3 0 144 0,-3 1-144 0,-3 2 256 0,-4 0-32 16,-3-1-16-16,0-1 0 0,-4 1-32 0,5 0-16 15,1-3 0-15,5-3 0 0,3-2-160 0,8-5 0 16,1 1 0-16,7-8 0 0,0 10 0 0,7 0-144 16,1-2 144-16,6 2-208 0,4-2 32 0,4 3 16 15,-1-1 0-15,4 4 0 0,1 3 160 0,1 2 0 16,1 1 0-16,1 3 0 0,0 1 0 0,-2-2 0 16,-3-2 0-16,-5-1 0 0,-6-1 0 0,-5-3 176 15,-5 1-16-15,-6-1 0 0,-6-2 544 0,-10 3 128 16,-11 2 0-16,-6 4 16 0,-9-1-48 0,-6 1-16 15,-6 1 0-15,-4 2 0 0,-4-3-352 0,-2 1-80 0,-3-2-16 16,4 1 0-16,4-3-192 0,4-1-144 0,6-4 192 16,6-2-192-1,8-2-800-15,7-6-272 0,5-4-48 0,7-4-10320 0,6-4-2064 16</inkml:trace>
  <inkml:trace contextRef="#ctx0" brushRef="#br0" timeOffset="12642.73">12443 6125 18303 0,'8'-9'816'0,"-2"0"160"0,2 1-784 0,2-2-192 16,1 4 0-16,-1-4 0 0,1 2 672 0,-1-4 96 15,-1 5 0-15,-2-3 16 0,0 2-48 0,-2-2-16 0,-1 2 0 0,-4 8 0 16,2-12-48-16,-2 12-16 0,-1-12 0 0,-2 3 0 16,-2-1 48-16,-1 4 0 0,-3 3 0 0,-3 2 0 15,-1-2-80-15,-4 3-16 0,-3 3 0 0,-3 1 0 16,-4 3-256-16,0 5-48 0,-4 4-16 0,-2 1 0 16,-3-1-64-16,2 5-16 0,1 4 0 15,-3 4 0-15,0-2 128 0,1 2 32 0,-1 3 0 0,2 1 0 16,-2 3-112-16,3-1-32 0,4 1 0 0,1-1 0 15,3-4-224-15,2 1 0 0,4 0 0 0,3-3 0 16,4-5 0-16,3-1 0 0,2-4 0 0,5-1 0 16,2-1 0-16,2-1 0 0,6-2 0 0,2 0 0 15,3-4 0-15,5 3 0 0,2-2 0 0,4-1 0 16,4 2 128-16,5-6-128 0,4 2 0 0,1-5 144 16,0 0-144-16,-1-3 0 0,-4 0 0 0,0 0 128 15,-1-4-128-15,0-2 0 0,-2 1-160 0,-3 0 160 16,-3-4-1424-16,-3 2-192 0,-4-2-48 0,-1 1-12128 15</inkml:trace>
  <inkml:trace contextRef="#ctx0" brushRef="#br0" timeOffset="12868.02">11666 6511 30399 0,'0'0'2704'0,"7"-9"-2160"16,4 3-544-16,7 1 0 0,4-2 1088 0,6 4 96 16,5 1 32-16,6 0 0 0,5 0-768 0,7 1-160 0,5 0-32 0,1-3 0 15,1-1-32-15,-1 3-16 0,3-1 0 0,-2 2 0 16,-1-1-208-16,0 1 0 0,6 1 128 16,-2-4-128-16,0 1-256 0,-3-1-80 0,-3 1-32 0,-3-1-10256 15,-2-3-2048-15</inkml:trace>
  <inkml:trace contextRef="#ctx0" brushRef="#br0" timeOffset="16728.78">26056 920 20383 0,'0'0'896'0,"0"0"192"0,0 0-864 0,0 0-224 15,0 0 0-15,0 0 0 0,0 0 272 0,0 0 16 16,8 9 0-16,-8-9 0 0,0 0 416 0,3 11 96 16,-3-11 16-16,0 0 0 0,-1 11 160 0,1-11 48 15,0 0 0-15,-10 7 0 0,2-2-96 0,-4 1-16 0,-2-2 0 0,-2 0 0 16,-6 0-336-16,2 1-80 0,-4-1-16 0,-2-2 0 16,0 2-320-16,-4 0-160 0,0 1 160 0,-4-1-160 15,-8-3 128-15,-3-1-128 0,-3-1 0 16,0-2 144-16,-1-3-144 0,5 2 128 0,2-1-128 0,2 1 128 15,1-2 64-15,2-1 0 0,4 0 0 0,1-3 0 16,-1 2-32-16,3-2 0 0,-1 0 0 0,3 1 0 16,2 2 32-16,2 1 0 0,3 2 0 0,5 0 0 15,2 2 128-15,2 0 16 0,3 0 16 0,9 2 0 16,0 0-96-16,0 0 0 0,0 0-16 0,0 0 0 16,0 0-240-16,0 0 0 0,-9 5 0 0,9-5 0 15,-3 6 0-15,3-6 0 0,-4 14 0 0,1 0 0 16,1 4 0-16,0 4 0 0,1 2 0 0,0 4 0 15,1 1 0-15,1 3 0 0,0 2 0 0,1 4 0 16,-2 4 0-16,2 3 0 0,0 3 0 0,-1 0 0 16,0 3 0-16,2 3 0 0,-6 0 0 0,2 1 0 0,0-2 128 15,1 1-128-15,-2-1 0 0,0-1 0 0,-1-1 128 16,-1 1-128-16,2 0 0 0,-2-2 144 0,0-7 0 16,2-5 0-16,-1-5 0 0,1-1 0 0,-1-7 128 0,3 5 32 15,-3-1 0-15,2-4 0 0,0 1-32 0,1 0 0 16,-1-5 0-16,2 0 0 0,-1 4-272 0,1-4 0 15,0-2 128-15,2-1-128 0,-3 0 0 0,1-2 128 16,-1-2-128-16,2-4 0 0,-1 3 144 0,1-5-144 16,-2-8 0-16,3 9 144 0,-3-9-144 0,0 0 0 15,0 0 144-15,0 0-144 0,0 0 128 0,0 0-128 16,0 0 160-16,0 0-160 0,0 0 176 0,0 0-176 0,0 0 192 16,0 0-192-16,10-7 128 0,0 2-128 0,0 1 0 15,4 1 0-15,-1-5 0 0,4 2 0 0,0-1 0 16,4 1 0-16,-1 0 0 0,4 2 0 0,-1-3 0 15,1 4-144-15,0-1 144 0,1 3 0 0,0 2 0 0,0-1 0 16,3 0 0-16,0 0 0 0,3 1 0 0,3 4-128 16,3-1 128-16,1 1 0 0,3-2 0 0,2-1 0 15,2 3 0-15,-3 2 0 0,-1-4 0 0,-4 2 0 16,-2 1 0-16,-4 1 0 0,0-2 0 0,-2 4 0 16,0-3 0-16,-3 6 0 0,-2-4 0 0,-4 2 0 15,2-3 0-15,-4 2 0 0,-4-2 0 0,-2 0 0 16,-1 2 0-16,-4-3 0 0,-7-6 0 0,0 0 0 15,5 11 0-15,-5-11 0 0,0 0 0 0,0 0 0 16,0 0 176-16,0 0-48 0,0 0 0 0,0 0 0 16,0 0-128-16,0 0 192 0,0 0-192 0,-6-4 192 0,0-5-192 15,1-2 0-15,1-3 0 0,1-4 128 16,1-6-128-16,-1-2 0 0,2-1 0 0,1-2 128 0,0-6-128 0,2-2 0 16,1-5 0-16,1 0 0 0,-2-1 0 0,0-6 0 15,1 1 0-15,1-4 0 16,-1-3 0-16,0-1 0 0,1-1 0 0,4 0 0 0,0-1 0 15,0 2 0-15,1-2 0 0,3 1 0 0,-1 1 0 16,2 3 0-16,0 2-144 0,-1 5 144 0,1 2 0 16,-1 3 0-16,-1-2 0 0,0 3 0 0,0 4 0 0,-3 1 0 15,0 5 0-15,-2 3 0 0,0-1 0 0,0 4-128 16,-2 2 128-16,0-2 0 0,-3 5 0 0,-1 0 0 16,-1 0 0-16,-1 4 0 0,1 3 0 0,1 0 0 0,-1 1-128 15,-1 5 128-15,0 2 0 0,2 4 0 0,-4-7 0 0,4 7 0 16,-5-5 0-16,5 5-128 15,0 0 128-15,0 0 0 0,-6-3 0 0,6 3 0 16,-9-1-128-16,9 1 128 0,-7-3 0 0,7 3 0 0,-7 2 0 0,7-2 0 16,0 0 0-16,-9 1 0 0,0 0 0 0,-1-1 0 15,0 0 0-15,-1 1-128 0,1 2 128 16,-2-1 0-16,-5 0 0 0,-1-1 0 0,0 1-128 0,-1 0 128 16,0-2 0-16,0 0 0 0,-1 0 0 15,0-2 0-15,-1 2 0 0,-2 0 0 16,-1 0 0-16,-2 0 0 0,0 2 0 0,1-2 0 0,-2 0 0 0,-4 1 0 15,-4 0 0-15,-2 1 0 0,-4-4 0 0,1 4 0 16,-1-1 0-16,3-1 0 0,1 0 0 16,4 0 0-16,2-1 0 0,5-2 0 0,-1 2 0 0,4-1 0 15,4-1 0-15,3 0 0 0,0 2 0 0,5-2 0 0,-2 2 0 16,2 0 0-16,1 0 0 0,10 1 0 0,-11-3 0 0,11 3 0 16,-9-4 0-16,9 4 0 0,0 0 0 0,0 0 0 15,0 0 0-15,0 0 0 0,-8-2 0 16,8 2 0-16,0 0 0 0,0 0 0 0,0 0 0 0,0 0 0 15,0 0-128-15,0 0 128 0,-9 1 0 0,9-1-128 16,0 0 128-16,0 0 0 0,-8 10-128 0,4-1 128 16,4-9 0-16,-2 15 0 0,0 0-144 0,1-1 144 15,1 3 0-15,0-1-144 0,1 2 144 0,1 3 0 16,-2-1 0-16,0 2 0 0,0-1 0 16,1 5 0-16,-2-1 0 0,-2 6 0 0,-2 2 0 0,-1 1 0 15,-1 0 0-15,0 2-128 0,-2-1 128 0,-1 4 0 16,0-1 0-16,-1 0 0 0,-1 1 0 0,0 2 0 15,-1-4 0-15,0 2 0 0,-4-1 0 0,3 2 0 16,-1-2 0-16,2 2 0 0,-2 0 0 0,0 1 0 16,-1-2 0-16,2 4 0 0,-1-1 0 0,1 0 0 15,0-1 0-15,3-6 0 0,0-3 0 0,1 0 144 16,5-2-144-16,0-2 0 0,1-2 0 0,1-3 0 16,1 0 0-16,1 2 0 0,0-1 128 0,-1-2-128 0,1-1 0 0,0 0 0 15,1-4 0-15,0-1 0 0,0-4 128 0,1-1-128 16,-1-11 0-16,3 8 0 0,-3-8 128 0,0 0-128 15,0 0 128-15,0 0-128 0,0 0 144 0,0 0-144 16,10 6 128-16,-10-6-128 0,11-2 0 0,-11 2 0 16,13 0 0-16,-3 3 128 0,-10-3-128 0,12 0 0 15,-1-1 0-15,0 1 0 0,0 0 0 0,0-2 0 16,2 0 0-16,0 0 0 0,3 0 0 0,3-1 0 16,1 1 0-16,3 1 0 0,1-2 0 0,2 3 0 0,1-1 0 0,-1 1 0 15,0 0 0-15,0 0 0 0,-1 0 0 16,0 0 0-16,2 1 0 0,1 2 0 0,1-3 0 15,3-2 0-15,1 1 0 0,2 1 0 0,3-1 0 0,2-1 0 16,1 0 0-16,-3 1 0 0,-3 1 0 0,-2-2 0 16,-1 2 0-16,-5-2 0 0,-4-1 0 0,-3 1 0 15,-1-1 0-15,0 1 0 0,0-3 0 0,-1 1 0 16,-3 0 0-16,-1 1 0 0,-2 0 0 0,-2-4 0 16,0 2 0-16,0 0 0 0,0-3 0 0,-1 3 0 15,-1-5 128-15,-1 0-128 0,0-5 0 0,-3 0 144 16,-3 1-144-16,-1-5 128 0,0-6-128 0,-1-3 0 15,-3 0 0-15,0-2 128 0,-1-3-128 0,-1-3 0 16,0-3 0-16,3-1 128 0,-1-4-128 0,1 2 0 16,1 1 0-16,-1 1 0 0,1 4 0 0,0 4 0 15,0 1 128-15,-1-2-128 0,0 5 0 0,0 3 0 0,-1 4 0 16,0 3 0-16,1 0-128 0,-3 5-64 16,-2 3-16-16,-1 0 0 15,0 6-2752-15,0 2-560 0</inkml:trace>
  <inkml:trace contextRef="#ctx0" brushRef="#br0" timeOffset="20463.12">15112 5516 28559 0,'4'-8'2544'0,"-4"-2"-2032"0,0 4-512 0,0 6 0 16,0 0 0-16,0 0 0 0,0 0-128 0,0 0 128 0,0 0 208 0,0 0 160 16,-7-4 16-16,-2 4 16 0,-3 0 16 0,0 4 0 15,-4-1 0-15,1-1 0 0,-1 2 48 0,-2 3 16 16,-1 2 0-16,-4 5 0 0,0 5-224 0,-3 1-64 16,-2 7 0-16,-1 2 0 0,0 7-192 0,0 7 128 15,1 3-128-15,-4 4 0 0,2 3 192 0,-1 2-48 16,1 4-16-16,0 5 0 0,2 3 0 0,5 1-128 15,2 2 192-15,3-1-64 0,4-1-128 0,4-3 0 16,2-6 144-16,4 0-144 0,4-2 0 0,3-4 0 16,1-6 0-16,3 0 128 0,4-3-128 0,1-5 0 15,5-6-128-15,3-6 128 16,4-7-1472-16,7-11-192 0,2-4-64 0,4-12-11920 0</inkml:trace>
  <inkml:trace contextRef="#ctx0" brushRef="#br0" timeOffset="20756.22">16118 5570 23951 0,'0'0'1056'0,"0"0"224"0,-9 0-1024 0,9 0-256 0,-5 16 0 0,-1 3 0 0,-2 10 2528 16,-2 3 448-16,1 6 96 0,-3 4 0 0,0 4-2176 0,-1 3-448 15,-1 5-96-15,-1 3-16 0,-1 5-144 0,0-3-48 16,-3-2 0-16,1 1 0 0,3-2-144 0,-2 0 0 16,3-3 144-16,2-2-144 0,1-7 0 0,0-4-288 15,1-4 48-15,2-4 16 16,2-4-1952-16,1-7-400 0,1-3-80 0</inkml:trace>
  <inkml:trace contextRef="#ctx0" brushRef="#br0" timeOffset="20979.82">16539 6497 29487 0,'0'0'2624'0,"0"13"-2112"0,-3 0-512 16,4 6 0-16,2 6 1072 0,-2 4 96 0,0 6 32 0,-1 1 0 16,-1 3-304-16,-3-1-64 0,-3 4-16 0,-2-2 0 15,-1 1-304-15,-6-2-64 0,-3 1-16 0,0-2 0 16,-5-5-432-16,1-1 0 0,0-7 0 0,0-3 0 31,1-6-1632-31,1-6-416 0,1-7-64 0</inkml:trace>
  <inkml:trace contextRef="#ctx0" brushRef="#br0" timeOffset="21365.2">17957 5668 4607 0,'0'0'400'0,"-2"-7"-400"16,2 7 0-16,0 0 0 0,0 0 6784 0,0 0 1264 15,0 0 256-15,-4 12 48 0,1-1-6464 0,1 1-1296 16,-2 2-256-16,1 0-48 0,1 2-80 0,-2 3-16 0,-1 0 0 0,-3 2 0 16,1 3-32-16,-2 4-16 0,-3-2 0 0,1 4 0 15,-1-3-144-15,2 1 160 0,3-3-160 0,-3 2 160 16,2 0-160-16,0-1 0 0,4 0 144 0,2-1-144 15,1-3 0-15,3-2 0 0,2-2 0 0,1-3 0 16,1-2 0-16,5-4 0 0,1 0 0 0,5-4 0 16,2-5-128-16,3 0 0 0,-1 0 0 0,5-3 0 15,1-3-48-15,4-3 0 0,2-2 0 0,3-2 0 32,-1-1-336-32,3-1-64 0,2-1 0 0,3 1-16 15,1-3-1264-15,1 2-240 0,-2 1-48 0,-2-1-10832 0</inkml:trace>
  <inkml:trace contextRef="#ctx0" brushRef="#br0" timeOffset="21624.12">18677 5740 27647 0,'-13'0'1216'0,"13"0"256"0,-10 0-1168 0,2 3-304 0,2 2 0 0,-1 8 0 0,1 4 1952 0,0 3 336 15,-2 2 64-15,0 7 16 0,0 1-1760 0,-3 7-352 16,0 3-64-16,0-1 0 0,-2 2 0 0,0 4 0 16,-1 2 0-16,1 3 0 0,1 1-64 0,-1 0-128 15,0 3 192-15,1 0-64 0,-1 0-128 0,0 1 0 16,2-3 0-16,-2-2 128 0,3-4-128 0,2-2 0 16,1-7 0-16,1-3 0 15,1-2-624-15,3-4 0 0,1-3 0 0,2-3 0 16,3-4-1952-16,2-9-400 0,4-6-80 0</inkml:trace>
  <inkml:trace contextRef="#ctx0" brushRef="#br0" timeOffset="22065.59">18970 5225 28559 0,'-12'-15'1264'0,"5"6"272"0,1 1-1232 0,6 8-304 0,0 0 0 0,0 0 0 0,10-1 544 0,3 2 48 16,1 3 16-16,4 3 0 0,2 2-448 0,4 4-160 16,5-2 0-16,6 6 144 0,3 6 48 0,5 1 16 15,4 5 0-15,8 3 0 0,3 2 64 0,2 3 16 16,-2 3 0-16,2 3 0 0,-3 6 80 0,2 4 16 16,-3 1 0-16,0 6 0 0,-2 7-16 0,0 2 0 15,-4-3 0-15,-4 8 0 0,-5 1 112 0,-7 0 32 0,-3-3 0 16,-7 1 0-16,-6 0 128 0,-8 0 16 0,-8 2 16 15,-8 4 0-15,-8-3-64 0,-13 8-16 0,-12 3 0 0,-17 4 0 16,-16 3-256-16,-14 5-48 0,-13 1-16 0,-16 10 0 16,-19 4-272-16,-8 2-144 0,-7 4 16 0,-10 2-18768 15</inkml:trace>
  <inkml:trace contextRef="#ctx0" brushRef="#br0" timeOffset="26288.02">21632 6169 12095 0,'-13'5'528'0,"6"-2"112"0,-2-1-512 0,0 1-128 0,-1-1 0 0,0-2 0 0,1-1 1152 0,1 0 192 15,8 1 32-15,0 0 16 0,0 0-96 0,0 0-16 16,0 0 0-16,0 0 0 0,5-6-464 0,4 0-112 16,2 0 0-16,3 0-16 0,4-1-64 0,5-2-16 15,6 2 0-15,9-6 0 0,8 2-32 0,9 1-16 16,7-2 0-16,4 4 0 0,4 0-208 0,0 2-32 16,0 3-16-16,4-1 0 0,3 4-48 0,5 5-16 0,2 0 0 0,-6 5 0 15,-8-1-112-15,-2 3-128 0,-1-2 176 0,-3 2-176 16,-3 4 0-16,-4 0-192 0,-1 1 0 0,-8-1 0 31,-5-3-1600-31,-6 0-320 0,-6 2-64 0,-6-2-8976 0</inkml:trace>
  <inkml:trace contextRef="#ctx0" brushRef="#br0" timeOffset="26591.08">21818 6763 27647 0,'0'0'2448'0,"0"0"-1952"16,0 0-496-16,0 0 0 0,12 2 896 0,6 0 96 15,6-1 16-15,7 1 0 0,4 1-496 0,6-2-80 16,4-2-32-16,0 1 0 0,1-3-144 0,5 1-16 15,1-1-16-15,4 1 0 0,4-1-224 0,2-1 128 16,3 2-128-16,-4 1 0 0,-3 2 0 0,-3 1 0 16,-3 2 0-16,0-1 0 0,2-1-192 0,-1 3-128 15,0 2-16-15,-1-2-16 16,-1 0-688-16,-4-3-144 0,-3-2-32 0,-8-1 0 16,-4 0-384-16,-4-2-64 0,-4 0-32 0</inkml:trace>
  <inkml:trace contextRef="#ctx0" brushRef="#br0" timeOffset="27061.6">22518 5764 6447 0,'-14'-9'576'0,"4"2"-576"0,3 4 0 0,7 3 0 0,0 0 4192 0,6-9 736 15,2 4 128-15,5 2 48 0,2-1-3824 0,6 3-752 16,4 0-144-16,2 1-48 16,1 0-32-16,5 0-16 0,4 0 0 0,3 5 0 0,6 1-32 0,2 7-16 15,6 0 0-15,3 2 0 0,7 5-240 0,-3 1 0 16,-3-1 128-16,-2 0-128 0,-1 3 0 0,-1 5 0 15,1-5 0-15,1 5 0 0,0-3 0 0,-3 6 0 16,-2-6 0-16,-3 4 0 0,-4 2 0 0,-5-2 0 16,-3 2 0-16,-5-1 0 0,-1-6 128 0,-6 2-128 15,-4 0 0-15,-3 1 144 0,-6 2 400 0,-3 2 80 16,-6-4 16-16,-4 3 0 0,-6 1-96 0,-2-1-16 16,-8 1 0-16,-5 2 0 0,-5 2 96 0,-3 5 16 15,-5-1 0-15,-7 4 0 0,-8-3-32 0,-6-1 0 0,-3 4 0 16,0-1 0-16,-2 1-160 0,3 2-16 0,2-3-16 15,4-1 0-15,-1-1-160 0,5-4-48 0,1-3 0 0,6-6 0 16,5-3-208-16,8-3 0 0,4-8 0 0,9-3-160 31,6-7-2336-31,10-3-480 0</inkml:trace>
  <inkml:trace contextRef="#ctx0" brushRef="#br0" timeOffset="28038.05">25406 5715 26719 0,'0'0'2368'0,"-9"-2"-1888"0,3-1-480 0,6 3 0 16,0 0 448-16,0 0-16 0,-9 12 0 0,2 2 0 15,1 5-272-15,-2 7-160 0,0 9 192 0,-1 3-192 16,0 4 192-16,0 6-192 0,-1 4 192 0,-2 7-192 16,1 4 128-16,-2 1-128 0,-1 1 0 0,1 3 0 0,-3 2 0 15,2-5 0-15,-1-1 0 0,1-7 0 16,2-4-880-16,2-4-128 0,-1-10-16 0,0-6-6912 15,3-9-1392-15</inkml:trace>
  <inkml:trace contextRef="#ctx0" brushRef="#br0" timeOffset="28494.08">25048 6098 5519 0,'0'0'496'0,"11"9"-496"0,0 1 0 15,6-2 0-15,3 2 4768 0,6-4 864 0,2 1 160 0,2-6 32 16,2-4-4480-16,0-4-896 0,-1-10-176 0,4-1-32 16,2-6 112-16,2-6 32 0,6-3 0 0,0-2 0 15,2 1-384-15,2 0 0 0,0-3 0 0,-2 0 0 16,-1 0 0-16,-5 2-320 0,-6 1 64 0,0 4 16 16,-1-2 240-16,-2-1-192 0,-2-2 192 0,-3 4-192 15,-2 6 192-15,-2 3 0 0,-5 7 0 0,-5 3 0 16,1 8 0-16,-14 4 208 0,7 6-32 0,-3 6-16 15,-5 7 208-15,-5 11 32 0,-5 6 16 0,-4 5 0 16,-4 2-80-16,-3 9-16 0,-2 9 0 0,-2 2 0 16,-4 4-192-16,0 2-128 0,-1 2 160 0,0-2-160 0,-1-5 192 15,1 0-64-15,-1-6-128 0,3-7 192 0,3-9 592 16,3-7 112-16,4-6 32 0,6-9 0 0,4-2-272 16,4-7-48-16,5-11-16 0,0 0 0 0,0 0-432 15,14-11-160-15,4-7 0 0,2-5 144 16,3-3-144-16,2-2 0 0,3-4 0 0,-2 0 0 0,-1 2 0 0,1 4-224 15,-1 6 80-15,-1 3 16 0,-1 5 128 0,0 8 0 16,-1 4-144-16,0 2 144 0,0 10 0 0,-2 4 0 16,-2 6-144-16,0 2 144 0,-3 6 0 0,-2 2 0 15,-2-1 0-15,-1-1 0 0,-2-1 0 0,0-2 176 16,1 0-176-16,-2-3 160 0,1-1-160 0,1-3 0 16,0-3 0-16,2-3-176 15,3-3-784-15,1-6-144 0,1-1-48 0,1-4-8960 16,-1-4-1792-16</inkml:trace>
  <inkml:trace contextRef="#ctx0" brushRef="#br0" timeOffset="28802.62">26419 6244 33519 0,'0'0'1472'0,"0"0"320"0,0 0-1424 0,0 0-368 0,4 10 0 0,-4-10 0 15,11 4 0-15,2-6 144 0,1-5-144 0,1 0 0 16,2-6 176-16,1-4-176 0,1-2 160 0,0-2-160 16,0-5 0-16,1 2 0 0,-1 3-176 0,0-2 176 15,0 2-320-15,-2 4 48 0,-1 3 16 0,-3 1 0 16,-3 1 256-16,-10 12 0 0,0 0 0 0,0 0 0 0,0 0 0 0,-6 13 176 16,-6 2 0-16,-5 6 0 0,0 3 80 0,1 5 0 15,-2-1 16-15,1 1 0 16,1 3-80-16,2-1-32 0,1-2 0 0,3 1 0 0,2 0-160 0,4-5 0 15,3-1 144-15,5-1-144 0,4-3 0 0,3 1 0 16,4-4 0-16,4-3 0 16,2-5-1136-16,5-1-192 0,4-4-32 15,-1-4-12752-15</inkml:trace>
  <inkml:trace contextRef="#ctx0" brushRef="#br0" timeOffset="29144.19">26953 6056 16575 0,'0'0'1472'0,"0"0"-1168"0,0 0-304 0,0 0 0 16,-1 13 2496-16,1 5 448 0,-4 2 96 0,1 4 16 15,1 3-2288-15,-1-1-464 0,-1 4-96 0,2 1-16 16,-2 1-32-16,0 0-16 0,2 2 0 0,-2 1 0 15,1-4 48-15,2-3 0 0,-3-5 0 0,2-4 0 16,0-1 208-16,2-6 48 0,2-6 16 0,-2-6 0 16,0 0 160-16,0 0 16 0,11-10 16 0,2-7 0 15,-2-6 16-15,2-1 0 0,0-5 0 0,1 1 0 16,-2-3-368-16,1 0-80 0,2-1-16 0,2 3 0 0,1-3-208 16,1 3 0-16,0 5 0 0,1 1 0 0,1-2 0 15,1 8 0-15,1 4 0 0,-1 0 0 16,-3 4-176-16,-1 4 32 0,0 1 0 0,-3 4 0 15,0 0-2416-15,-1 0-496 16</inkml:trace>
  <inkml:trace contextRef="#ctx0" brushRef="#br0" timeOffset="29453.89">27329 6346 29487 0,'0'0'2624'0,"10"6"-2112"0,4-2-512 0,2-5 0 16,0-8 544-16,2-3 0 0,0-4 0 0,3-4 0 16,5-2-288-16,-1-1-64 0,-1 0-16 0,2 0 0 15,-1-3-176-15,-3 1 0 0,-2-4-192 0,-2 6 192 16,-2 0-224-16,-2 4 80 0,-2 4 16 0,-5 1 0 16,-1 3 128-16,-6 11 0 0,0 0 128 0,-12-2-128 15,-4 9 320-15,-3 3 0 0,-6 8 0 0,-1 5 0 16,-4 5-160-16,0 3-32 0,1 2-128 0,1 3 192 15,1 1 0-15,3 2-16 0,1 1 0 0,3-5 0 16,3-4-176-16,6-8 0 0,6-2 144 0,6-2-144 16,7-1 0-16,3-4 0 0,5-2 0 0,4-9-128 15,6-1-592 1,5-6-112-16,4-6-32 0</inkml:trace>
  <inkml:trace contextRef="#ctx0" brushRef="#br0" timeOffset="30019.75">28539 6198 27647 0,'-7'-1'1216'0,"7"1"256"0,0 0-1168 0,0 0-304 0,6-2 0 0,4 0 0 15,0-2 656-15,6-2 80 0,0 0 16 0,6-6 0 16,2 1-352-16,3-4-64 0,4-2-16 0,4-2 0 16,0 1-144-16,1 0-48 0,-1 2 0 0,-1 1 0 0,-3-2-128 0,-5 1 0 15,-5-2 0-15,-2 0 0 0,-2 0 0 0,-4 0 0 16,-3 1 0-16,-3 5 0 0,-1 0 0 0,-3 0 0 15,-1 1 0-15,-4-2 0 0,-3 3 320 0,-1 3-32 16,-3 5 0-16,-2 2 0 0,-3 1 48 0,-4 4 16 16,-4 5 0-16,-1 6 0 0,-2 4-192 0,1 3-32 15,-7 5-128-15,4-1 192 0,2 2-192 0,3-1 0 16,6 2 0-16,3 2 0 0,4-4 0 0,4 0 0 16,4-3 0-16,5-2 0 0,3-4 0 0,6-3 0 15,5-6 0-15,4 2 0 0,4-5 0 0,6-1 0 16,2-5 0-16,2-4 0 0,0-2-352 0,2-3 32 15,0-5 16-15,1-1-9744 16,1-2-1968-16</inkml:trace>
  <inkml:trace contextRef="#ctx0" brushRef="#br0" timeOffset="30270.98">29457 5633 29247 0,'0'0'1296'0,"0"0"272"0,0 0-1248 0,3 10-320 16,-1 4 0-16,2 1 0 0,0 3 384 0,1 1 32 0,1 0 0 0,3 3 0 16,-1 6 16-16,2-2 0 0,1 4 0 0,2-1 0 15,0 1-304-15,2 2-128 0,3 0 0 0,3-5 128 16,0-1-128-16,2-2 0 0,1 2 0 0,0-2 0 16,0-4-144-16,2-1-64 0,-5-3-16 0,3-6 0 15,2 0-384-15,-3-2-80 16,-2-2-16-16,1-5 0 0,-2-3-2128 0,-1-6-432 0,8-7-96 15,-9 3-16-15</inkml:trace>
  <inkml:trace contextRef="#ctx0" brushRef="#br0" timeOffset="30471.55">30009 5609 11055 0,'-4'-21'480'0,"3"10"112"0,-2 2-464 0,1-1-128 0,-2 2 0 0,4 8 0 0,0 0 4320 0,-4-5 848 15,-5 0 160-15,0 5 48 0,-4 5-3632 0,1 1-720 16,-2 6-128-16,-4 2-48 0,-1 6-272 0,-4 4-64 15,-2 2-16-15,0 3 0 0,3 3-272 0,-1 0-48 16,-2-1-16-16,4 7 0 0,-1 4 64 0,4-1 16 0,2 1 0 16,-1 1 0-16,1-1-240 0,2-2 144 0,4-1-144 15,1-6 128-15,4-2-128 0,1-5-144 0,3-5 144 16,2-7-208 0,1-6-1392-16,-2-8-288 0,9 7-48 0,2-7-7712 0,0-5-1536 0</inkml:trace>
  <inkml:trace contextRef="#ctx0" brushRef="#br0" timeOffset="30691.83">30265 5530 22111 0,'0'0'976'0,"0"0"208"0,0 0-944 0,0 0-240 0,7 14 0 0,-2 4 0 16,-5 2 2288-16,0 2 400 0,-5 2 96 0,0 2 16 0,-2 0-2096 0,0 4-400 15,-2 1-96-15,-1-1-16 0,0 3 48 0,-1 2 0 16,1-2 0-16,0 2 0 0,1 0-240 0,0-2 0 16,2-4 0-16,2-1 0 15,1-5-2304-15,2-4-384 0,5-4-96 0</inkml:trace>
  <inkml:trace contextRef="#ctx0" brushRef="#br0" timeOffset="31022.48">30990 5460 28383 0,'0'0'1264'0,"-9"-1"256"0,-2-2-1216 0,-1 2-304 0,1 1 0 16,-4 2 0-16,-5 3 592 0,-2 6 64 0,-4-2 16 16,1 2 0-16,-1-3-432 0,0 3-96 0,0-1-16 0,5 2 0 15,2 0-128-15,2-1 0 0,7-1 0 0,2-1 0 16,4 1 0-16,4-10 0 0,4 15 0 0,1-4-176 15,3-2 32-15,2 4 0 0,3-3 0 0,2 4 0 16,2 3 144-16,2-1 0 0,0 2 0 0,0 1 0 16,-1 0 0-16,-1 4 0 0,0 5 0 0,-4-3 0 15,-4 1 0-15,-4-5 192 0,-3-1-32 0,-4 1-16 16,-7 1 400-16,-3 2 80 0,-3-5 16 0,-3-1 0 16,-2-3 128-16,-4-1 16 0,-3 1 16 0,-1 0 0 15,-1-1-448-15,2-3-96 0,2-1 0 0,1-4-16 16,2-1-240-16,3-5 0 0,1-5-144 0,4-2 144 15,3-5-2544-15,3-1-400 16</inkml:trace>
  <inkml:trace contextRef="#ctx0" brushRef="#br0" timeOffset="31282.43">31407 5001 23951 0,'0'0'2128'0,"0"0"-1696"16,0 0-432-16,0 0 0 0,-6 13 1792 0,-1 5 256 15,0-1 64-15,-2 7 16 0,-1 4-1680 0,-3 3-320 0,0 1-128 16,-1 10 0-16,0 3 224 0,0 9-32 0,0 0 0 0,1 5 0 16,-2-1-64-16,4 1 0 0,-2 4-128 0,2-4 192 15,-1-6-192-15,3-2 0 0,2-4 128 16,2-5-128-1,-1-8-608-15,3-6-160 0,-1-2-48 0,0-7 0 16,2-4-224-16,2-6-48 0,0-9-16 0</inkml:trace>
  <inkml:trace contextRef="#ctx0" brushRef="#br0" timeOffset="31420.93">31118 5563 26719 0,'0'0'1184'0,"11"-4"240"0,1 3-1136 0,6 2-288 0,5 3 0 0,2-3 0 16,2-3 368-16,2-5 16 0,4 3 0 0,4-1-12656 16</inkml:trace>
  <inkml:trace contextRef="#ctx0" brushRef="#br0" timeOffset="31757.72">31959 5427 16575 0,'0'0'736'0,"-11"2"160"0,0 1-720 0,0 5-176 16,-2-2 0-16,-4 5 0 0,-3-2 3296 0,-4 3 624 15,-3 0 128-15,-1 1 32 0,-1 2-3232 0,4 1-640 0,-2 0-208 16,4-1 128-16,3-1-128 0,3 0 0 16,4 0 0-16,6 0 0 0,-1 0 0 0,6-2 0 0,3 0 0 0,3 4 0 15,1-2 0-15,4-3 144 0,2 1-144 0,4 3 160 16,-1 0 64-16,4 2 16 0,4 0 0 0,-3 2 0 15,0 1-240-15,0 1 0 0,-1-1 128 0,-3 2-128 16,-5-4 192-16,-5 1-16 0,0 0 0 0,-5-1 0 16,-5 0 656-16,-1 2 144 0,-6-6 32 0,-3 2 0 15,-3 0 144-15,-1-2 48 0,-7 1 0 0,-1-4 0 16,-5 3-496-16,-3-1-112 0,-7-3-16 0,0 2 0 16,-5-1-384-16,-2-3-192 0,0 1 160 0,0-4-160 15,4-3-688-15,3 0-224 16,2-5-48-16,9 0-11392 0,5-5-2288 0</inkml:trace>
  <inkml:trace contextRef="#ctx0" brushRef="#br0" timeOffset="32795.57">2574 8979 15663 0,'-23'7'688'0,"10"0"144"0,1 0-656 0,0 8-176 0,2 3 0 0,1 5 0 0,-1 6 2992 0,2 3 560 15,0 7 112-15,2 2 32 0,3 8-2688 0,0 4-544 16,7 1-96-16,0 3-32 0,0 4 144 0,2 0 32 15,3-5 0-15,0-4 0 0,3-3-256 0,1-6-64 16,0-7 0-16,2-8 0 0,2-3-64 0,0-6 0 16,0-5-128-16,-2-5 192 0,-1-5 0 0,-1-4-16 15,-2-4 0-15,2-2 0 0,-2-7 272 0,0-1 48 16,-1-3 16-16,0-2 0 0,0-2-112 0,0-2-16 0,0-6 0 16,-2-1 0-16,2-3-208 0,-2 0-48 0,2 1-128 0,-4 2 192 15,-2 2-192-15,-3 0 0 0,2 4 128 16,0 1-128-16,-2 4 0 0,1-1 0 0,2 4 0 0,0 2 0 15,0-2-192-15,1 2-96 0,-1 1-16 16,2 2 0 0,2-3-2752-16,1 0-544 0</inkml:trace>
  <inkml:trace contextRef="#ctx0" brushRef="#br0" timeOffset="33129.11">3327 9038 25791 0,'-3'14'2304'0,"3"-1"-1856"0,3 2-448 0,2 7 0 16,2-1 1408-16,2 3 176 0,0 4 32 0,-1 1 16 15,-2 2-928-15,-2 2-192 0,-3-2-48 0,-2-1 0 0,-2 2-240 0,-2 0-48 16,-2-6-16-16,0 1 0 16,-3-7-160-16,2-1 160 0,-2-3-160 0,3-2 160 0,0-9-160 0,7-5 0 15,-10 0 0-15,10 0 128 0,-9-4-336 0,9 4-80 16,-7-13-16-16,2-2 0 15,5-5-272-15,6-3-48 0,0-4-16 0,3 2 0 0,1-1 336 0,4 2 64 16,3 2 16-16,1 1 0 0,-1 0 224 0,2 4 0 16,2 3 0-16,0 4 160 0,1 4 304 0,2 6 64 15,-1 3 16-15,0 7 0 0,5 3-32 0,-4 5-16 16,-1 3 0-16,-3 3 0 0,-2 6-240 0,-4-1-32 16,-1 5-16-16,-3 1 0 0,-1 0-208 0,-3-1 144 15,1 2-144-15,-1-5 128 0,-4-5-128 0,2 1-256 0,0-4 64 16,2-3-10096-16,-2-2-2016 15</inkml:trace>
  <inkml:trace contextRef="#ctx0" brushRef="#br0" timeOffset="33355.28">4497 9091 32255 0,'-11'14'2864'0,"6"-2"-2288"0,1 8-576 0,1 6 0 16,2 8 1040-16,1 1 112 0,0 4 0 0,0 5 16 0,-1 2-800 15,0 2-176-15,-1-3-16 0,1 0-16 0,-2-3-160 0,1 0 0 16,-2-4 144-16,0-3-144 16,0-6-1360-16,1-2-352 0,-1-7-64 15,-1-7-12960-15</inkml:trace>
  <inkml:trace contextRef="#ctx0" brushRef="#br0" timeOffset="33809.06">5612 9127 30399 0,'0'0'1344'0,"0"0"288"0,0 0-1312 0,0 0-320 0,0 0 0 0,0 0 0 16,0 0 1344-16,-10-1 208 0,-2-1 48 0,0 2 0 16,-5 0-1088-16,-2 3-192 0,-4-1-64 0,-2 2 0 15,-3 1-256-15,-1 2 0 0,-3 4 0 0,1 1 0 32,0 5-384-32,-4 0-48 0,0-1 0 0,2 2 0 15,1 1-48-15,3 2-16 0,2 2 0 0,5-3 0 0,4-1 96 0,7-3 16 0,5-4 0 0,6-12 0 16,5 11 224-16,6 0 160 0,4-6-192 0,6-5 192 15,3-3 0-15,3-6 0 0,1 2 128 0,1-5-128 16,0 2 256-16,-2-3-64 0,-1 0 0 0,0-2 0 16,-2-1 112-16,0 0 16 0,0-1 0 0,-1 1 0 15,-2 2-96-15,0 2-16 0,-3 3 0 0,-4 1 0 16,1 4-16-16,-3 6-16 0,-1 3 0 0,-3 5 0 0,-2 5 96 0,-1 4 32 16,-2 4 0-16,-3 8 0 0,-3 4-176 15,-2 5-128-15,-3 4 192 0,-2 3-192 0,-2 7 0 16,-4 3 0-16,-3 2 0 0,0-3 0 0,0 0 0 0,-1 0 0 15,2 1 0-15,-1 2 0 0,1-8 0 16,3-3 0-16,-2-1 0 0,5-5-192 16,-1-1-592-16,1-6-112 0,2-5-32 0,3-3-9360 15,0-6-1872-15</inkml:trace>
  <inkml:trace contextRef="#ctx0" brushRef="#br0" timeOffset="34165.93">6306 9102 29487 0,'-13'5'2624'0,"3"1"-2112"0,6 5-512 0,2 7 0 16,1 1 2064-16,2 7 304 0,1 4 64 0,1 3 16 15,-2-2-1920-15,2 3-384 0,-2 2-144 0,0-2 0 16,-2-1 128-16,1-1-128 0,-1-3 0 0,1-6 0 16,0-4 0-16,0-4 0 0,0-15 0 0,0 0 0 15,0 0 0-15,0 0 0 0,10-4 0 0,0-10-144 16,1-8 144-16,1-6 0 0,-1-2 0 0,1 1 0 0,-1-5 160 0,2-2-32 16,-3 2-128-16,0 1 192 0,0-3 32 15,1 2 0-15,0 1 0 0,-2 2 0 16,1-2-96-16,0 3-128 0,-1 4 176 0,-1 1-176 0,-1 2 0 15,2 4-224-15,0 1 16 0,1 0 0 16,2 1-1712-16,-1 0-352 0,3-1-64 0</inkml:trace>
  <inkml:trace contextRef="#ctx0" brushRef="#br0" timeOffset="34463.98">7117 9187 35935 0,'0'0'1600'0,"13"14"320"0,2 0-1536 0,4-5-384 0,4-2 0 0,0-6 0 16,2-2 256-16,2-4 0 0,2-5-16 0,-1-4 0 15,-2-5-240-15,-1-3 0 0,-3-1 0 0,-5-3 0 16,1-2-176-16,-1-3-16 0,-5 1-16 0,0-2 0 16,-3-1 208-16,-5 0-144 0,1 1 144 0,-4 5-128 15,-4 7 128-15,-2 4 0 0,-2 3 0 0,-5 1 0 16,0 10 0-16,-5 3 0 0,-2 5 128 0,-4 11-128 15,-5 8 192-15,-2 5-48 0,-6 10 0 0,0 1 0 16,5 0 368-16,1 3 80 0,4-2 16 0,3-1 0 16,2 2 32-16,6-2 16 0,3-6 0 0,3 1 0 15,5-3-416-15,4-4-96 0,4-2-16 0,2-6 0 16,2-4-1408-16,6-4-304 16,2-7-48-16,7-6-15184 0</inkml:trace>
  <inkml:trace contextRef="#ctx0" brushRef="#br0" timeOffset="34983.18">10343 9048 11967 0,'3'-10'1072'0,"2"2"-864"0,1-3-208 0,2-1 0 16,1 1 3552-16,-3-3 672 0,-1 0 128 0,-1 1 16 15,0 4-3088-15,-4 4-608 0,-4-2-128 0,-2 2-32 16,-3 1 240-16,-7 1 32 0,-4 1 16 0,-3 6 0 15,-2 1-208-15,-8 6-32 0,-3 1-16 0,-2 5 0 16,-3 4 64-16,-3 4 16 0,-3 2 0 0,-4 2 0 16,-4-4-128-16,4 1-32 0,8-5 0 0,5 2 0 15,6-1-176-15,6 0-32 0,4-3-16 0,7-3 0 16,1-3-240-16,6 1 0 0,4 0 0 0,4 1 0 16,4-3-256-16,4 0 64 0,3 2 16 0,4-2 0 15,6-1-32-15,3 2-16 0,1 1 0 0,5-3 0 0,1 1-64 0,-1 0-16 16,-4-3 0-16,-2 4 0 0,-1-3 304 15,-4 3-128-15,-5 0 128 0,-3-5 0 0,-3 3 0 0,-2 0 192 16,-6-11 0-16,-8 12 0 0,-2 1 304 0,-7 3 48 16,-6-2 16-16,-2-4 0 0,-7 0-336 0,-1-4-64 15,-2-2-16-15,-1 0 0 0,2-3-144 0,1-1-176 16,-1-3 48-16,1 0 0 16,3 0-1792-16,-1 3-368 0,2 0-64 0,3 0-7808 15,-1 0-1552-15</inkml:trace>
  <inkml:trace contextRef="#ctx0" brushRef="#br0" timeOffset="35777.25">10803 9161 28559 0,'-9'4'2544'0,"2"5"-2032"0,-1 2-512 0,2 5 0 15,-1 1 1728-15,1 4 256 0,-3 4 64 0,2-2 0 16,-2 0-1584-16,0 4-304 0,0-2-160 0,0 2 160 16,0-6-288-16,1-2-64 0,2-1-16 0,4 0 0 31,-2-3-176-31,4-5-16 0,0-10-16 0,0 0 0 0,7 11 224 0,5-8 64 0,-1-1 0 0,2-5 0 16,0-3 128-16,3-6 0 0,1 0-144 0,-2 0 144 0,1 0 0 0,0 0 0 15,-2 1 0-15,1-3 0 16,-4 0 0-16,1-2 0 0,-3 4 192 0,-2-1-64 15,1 0 192-15,-2 4 48 0,-3-2 0 0,2 2 0 16,1-4-144-16,1-1-32 0,-2 0 0 0,1 3 0 0,0 0-192 0,2 0 0 16,0 1 0-16,2-1 0 0,0 2 0 15,2-3-256-15,-1 1 16 0,3 2 16 0,1-4 48 0,3 3 16 16,1-5 0-16,3-2 0 0,1 1 160 0,2-2-128 16,0-2 128-16,3-3-128 0,-2-4 128 0,2 2 0 15,0-6 0-15,-2 1 0 0,-1 2 128 0,0-3-128 16,0-2 160-16,1 1-160 0,-2 1 272 0,-2 0-32 15,-5 1-16-15,1 2 0 0,-4-2-80 0,-2 2-16 16,-4 3 0-16,-2 1 0 0,-3-7 16 0,-1 7 0 0,-5 0 0 16,2 0 0-16,-3-3 128 0,0 6 32 0,0 3 0 15,-1 4 0-15,0 8-160 0,0 4-16 0,-4 5-128 16,0 10 192-16,-1 4-192 0,-3 7 0 16,-3 8-144-16,-1 6 144 0,2 6 0 0,-3 4 0 0,3 5-128 0,0 3 128 15,0 4 0-15,-1 0 0 16,1 2 0-16,0 0 0 0,5-6 0 0,0-4 0 0,1-3 0 15,2-7 0-15,3-8 0 0,1-2 0 0,1-6 0 0,4 0 0 16,-1-8 192-16,3-7-192 0,1 0 192 0,2-6-192 16,4-2 128-16,0-3-128 0,2-5 0 0,2-4 0 15,2-5 0-15,2-1-224 0,1-3 32 0,4 0 16 16,2-1-16-16,0 0 0 0,1 4 0 0,0 0 0 16,-2 2 192-16,0 5 0 0,0 6 0 0,-4 2 0 15,0 4 208-15,-4 6-16 0,1-1-16 0,-1 6 0 16,-3 0-176-16,-2 3 160 0,0 1-160 0,-2 0 160 0,-1-1-160 0,0 0 0 15,-2-3 0-15,0-1 0 0,-3-3 192 0,1 2-64 16,0-7 0-16,-5-6 0 0,11 3 176 16,-2-4 16-16,2-3 16 0,2-3 0 0,0-5-336 0,1 0 0 15,1 1 0-15,3-3 0 0,1 1 0 0,1 6-192 16,3-2 192-16,3 9-192 0,0 3 64 0,1 5 0 16,1 6 0-16,-1 5 0 0,-2 4 128 0,-2 9 144 15,-1 1-16-15,-5 4-128 0,-1 0 0 0,-2-1 0 16,-4 4 0-16,-3-2 0 15,0-5-752-15,-1-1-256 0,-2-8-48 0,0-5-15232 16</inkml:trace>
  <inkml:trace contextRef="#ctx0" brushRef="#br0" timeOffset="36107.21">13698 8423 30399 0,'0'0'2704'0,"0"0"-2160"0,0 0-544 0,-3 11 0 15,1 6 1440-15,-1 2 176 0,-1 4 48 0,-5 2 0 16,0 7-896-16,-2 3-192 0,-2 5-16 0,-2 3-16 16,-2 7-208-16,0 2-32 0,-2 1-16 0,1 4 0 0,1 7-160 0,-1-3-128 15,5 2 144-15,0-5-144 0,1-4 0 0,2-2 0 16,1-1-128-16,2-6 128 16,-1-2-2880-16,2-7-448 0,-1-10-112 0,2-4-16 15</inkml:trace>
  <inkml:trace contextRef="#ctx0" brushRef="#br0" timeOffset="36480.25">13248 9102 5519 0,'0'0'240'0,"0"0"64"0,0 0-304 0,0 0 0 16,12-7 0-16,6 1 0 0,5-1 6656 0,5-1 1264 15,3 0 256-15,3-4 48 0,4 5-6832 0,4-5-1392 16,5-3-240-16,1 0-64 15,-1-3-208-15,-3 0-32 0,-4 1-16 0,-3 1 0 0,-1 2 240 0,-6 3 32 16,1-1 16-16,-5 6 0 0,0 2 1184 0,-6 4 240 0,-1 4 64 16,-1 4 0-16,-4 7-1216 0,-1 7-256 15,-2 6-32-15,-2 5-16 0,-3 1 752 0,2 0 128 0,-3 2 48 16,1-1 0-16,0 0 16 0,0 0 16 0,0-3 0 16,3-1 0-16,3-5-80 0,2-4 0 0,1-3-16 0,4-5 0 15,2-3-384-15,4-2-176 0,3-6 160 0,-2-6-160 16,0-7 0-16,-1-1 0 0,1-5 0 0,-4-1-160 15,0-8 160-15,-2 1 0 0,-2 1 0 0,-1-3 0 16,-3 0 0-16,-4 0 304 0,-4 1-48 0,-2 3-16 16,-4-5 144-16,-3 4 16 0,-3-1 16 0,-4 4 0 15,-5 7-160-15,-3 0-16 0,-4 5-16 0,-3 2 0 0,-6 4-496 16,0 5-112-16,-5 6 0 0,0-1-16 16,2 2-1504-1,2-1-288-15,6 0-64 0</inkml:trace>
  <inkml:trace contextRef="#ctx0" brushRef="#br0" timeOffset="36908.55">15766 8406 33743 0,'-18'-1'1488'0,"8"5"320"0,1 1-1440 0,1 8-368 0,2 3 0 0,-2 3 0 16,1 2 560-16,-2 1 32 0,0 5 16 0,0 4 0 16,0 4-160-16,0 6-48 0,-1 2 0 0,0 7 0 0,-3 3-144 15,0 4-16-15,3 8-16 0,-5 1 0 0,0 0-224 16,-1 3 128-16,1-2-128 0,0-4 0 0,0-1 0 16,1-6 0-16,0-7 0 0,2-7 0 0,3-5-160 0,3-6-128 15,0-10-32-15,2 0 0 16,1-6-1728-16,3-6-368 0,0-9-64 0</inkml:trace>
  <inkml:trace contextRef="#ctx0" brushRef="#br0" timeOffset="37222.28">16180 8610 37839 0,'-9'21'1664'0,"3"3"368"0,3 7-1632 0,2 12-400 16,2 7 0-16,2 6 0 0,-1 2 144 0,2 3-144 15,-4 4 160-15,2 0-160 0,-1-4 128 0,-1 0-128 16,-1-2 0-16,-1-3 144 0,2-2-144 0,-4-5 0 0,1-8 0 0,0-8 0 16,2-11 0-16,1-6 0 0,0-4 0 15,0-12 0-15,0 0 144 0,0 0-144 0,11-7 160 16,1-7-160-16,-1-9 192 0,4-3-48 0,2-7-16 0,1-3 0 15,-1-1 192-15,4-1 48 0,0-3 0 0,2-2 0 16,-2-6 16-16,0-2 16 0,2 0 0 0,1 4 0 16,2 1-208-16,0 7-64 0,0 3 0 0,-1 4 0 0,1 3-304 15,0 2-64-15,1 5-16 0,1 4 0 16,1 0-1392 0,3 0-272-16,0 3-64 0</inkml:trace>
  <inkml:trace contextRef="#ctx0" brushRef="#br0" timeOffset="37445.94">17601 8565 17503 0,'-11'6'1552'0,"1"11"-1232"15,1 5-320-15,1 11 0 0,1 5 5456 0,-1 6 1040 0,-2 1 208 0,0 6 32 16,-2 3-5408-16,-1 3-1088 15,-1 6-240-15,-1-5 0 0,-3 2 0 0,1-4 0 16,-1-3 0-16,-4-1 0 0,-3-2-144 0,1-3-32 0,3-6 0 0,1-6 0 31,1-3-1408-31,4-10-272 0,4-8-64 0,4-8-16 16,7-6-1184-16,0 0-224 0</inkml:trace>
  <inkml:trace contextRef="#ctx0" brushRef="#br0" timeOffset="37774.51">17464 8396 36863 0,'-4'-5'3264'0,"4"5"-2608"0,0 0-528 0,0 0-128 0,8-9 576 0,5 4 64 15,2 2 32-15,4 2 0 0,1 2-672 0,6 3 0 16,2 1 0-16,2 4 0 0,3 3-128 0,3 0 128 15,1 5 0-15,2 3 0 0,2 6 0 0,-2-3-176 16,-2-1 176-16,-3 5-128 0,-2-3 128 0,-4 4 0 16,-3 1 0-16,0 1 0 0,-5 0 0 0,-4-3 0 15,-4 0 0-15,-5-5 0 0,-3 1 288 0,-4 3 32 16,-2-3 16-16,-7 0 0 0,-6-3 176 16,-7-1 48-16,-6 3 0 0,-8-3 0 0,-7 0-304 0,-8-4-64 15,-5-5-16-15,-1-2 0 0,-1-12-176 0,2-1 0 0,0-2 0 16,4-4 0-1,3 1-512-15,5-5-176 0,2-1-32 0,5-3-11488 16,3-2-2288-16</inkml:trace>
  <inkml:trace contextRef="#ctx0" brushRef="#br0" timeOffset="38561.15">20435 8746 23951 0,'-14'-14'1056'0,"3"3"224"0,0 1-1024 0,2-2-256 15,3-1 0-15,-1 5 0 0,7 8 2496 0,0 0 448 0,0 0 96 16,0 0 16-16,-9 0-2224 0,9 0-432 0,-3 9-80 15,0 6-32-15,1 3-288 0,0 5 128 16,1 1-128-16,0 8 0 0,0 2 0 0,1 6 0 0,0 0 0 0,0 10 0 16,-3-2 0-16,3-2 0 0,0 0 0 0,3-8 0 15,0-4 0-15,2-3 0 0,4-5 0 0,-1-3 0 16,2-4 0-16,4-3 0 0,3-5 0 0,2-6 0 16,1-1 304-16,5-4-48 0,3-3-16 0,-1 0 0 15,-1-9-32-15,-1 1 0 0,2-5 0 0,-2-1 0 0,0-2-208 16,-2-2 0-16,-1-2 0 0,-2 2 0 0,-2 2 0 15,-1 2 0-15,-3 3 0 0,0 4 0 0,-3-1 0 0,-1 7 0 16,-1 0 0-16,-9 4 0 0,12 5-128 0,-5 7 128 16,1 0 0-16,-1 2 0 0,1 0-144 15,1 3 144-15,0-1 0 0,1-1-144 0,3-2 144 16,-2-1 0-16,3-1 0 0,1-5 0 0,2-4 128 0,2-4 64 16,1 0 16-16,2-8 0 0,0-6 240 0,0-4 64 15,0-3 0-15,-2-7 0 0,-2-2-112 0,0-2-16 16,-5-6 0-16,-2 3 0 0,-3 2-128 0,-3-2-16 15,-4 1-16-15,-1 1 0 0,-1-1 0 0,-2 3 0 16,1 1 0-16,-1 4 0 0,2 7-224 0,-2 3-240 16,1 3 48-16,1 3 16 15,-1 2-1216-15,2-1-240 0,0 11-48 0</inkml:trace>
  <inkml:trace contextRef="#ctx0" brushRef="#br0" timeOffset="38814.18">22271 8169 38703 0,'-21'10'3440'0,"9"2"-2752"0,0 4-560 0,0 9-128 15,1 11 1024-15,-3 8 192 0,-3 12 16 0,-3 4 16 16,-4 5-992-16,-4 3-256 0,-5 9 0 0,-7 1 0 0,-4 6 0 15,-4 4 128-15,-3 1-128 0,-3-1 0 0,0-7 0 16,3-6-208-16,4-6 32 0,2-11 16 16,6-7-1344-16,5-7-272 0,4-9-48 0,10-9-16 15,9-5-1344-15,4-7-272 0</inkml:trace>
  <inkml:trace contextRef="#ctx0" brushRef="#br0" timeOffset="39414.24">24071 9000 13823 0,'0'0'1216'0,"0"0"-960"0,0 0-256 16,9-9 0-16,-1-1 3280 0,-1-4 624 0,-1 2 112 15,-3 1 16-15,0-4-3296 0,-3-3-736 0,-3 0 0 0,1-1 0 16,-2-3 0-16,-2-2 0 0,-3-1 0 0,-3-2 128 16,-3 0 224-16,0 5 48 0,0-4 16 0,-3 6 0 15,-3 3-96-15,0 5 0 0,-7 3-16 0,-3 7 0 0,-2 4-304 0,-4 5 160 16,-3 9-160-16,-3 8 128 15,-5 4 0-15,0 3-128 0,-1 6 192 0,2 10-64 16,5 8 256-16,3 3 64 0,5 5 0 0,4-1 0 0,4 0-320 0,5-3-128 16,4-10 0-16,7-4 128 0,5-5-128 0,5-8-224 15,5-8 48-15,5-8 16 0,5-5 32 0,7-10 0 16,5-3 0-16,10-11 0 0,6-6 128 0,8-5 0 16,5-7 0-16,-2-7 0 0,-2-6 0 0,-1-1 0 15,0-3-128-15,1-4 128 16,0-4 0-16,2-1 256 0,2-7-48 0,1 3 0 0,-1-6 256 0,-4-2 48 15,-4-5 16-15,-1-2 0 0,-1 0-224 0,-3-3-48 16,0 3-16-16,-2 1 0 0,-3 2-240 0,0 9 128 16,-2 10-128-16,-6 11 0 0,-6 9 0 0,-1 3 0 15,-6 11-128-15,-6 6 128 0,-11 14-144 0,0 0 144 16,0 0 0-16,-10 23-144 0,-9 6 16 0,-6 8 0 16,-7 7 0-16,1 5 0 0,-2 12 128 0,-1 5 0 15,-3 6-144-15,-1 10 144 0,-1 7 0 0,-1 1-176 16,2 3 176-16,0-1-128 0,1 1-64 0,3-10-16 0,2-6 0 15,5-11 0 1,4-5-928-16,7-9-176 0,3-8-32 0,7-9-7808 16,3-4-1568-16</inkml:trace>
  <inkml:trace contextRef="#ctx0" brushRef="#br0" timeOffset="39742.1">25283 8780 10127 0,'-30'5'896'0,"0"8"-704"0,-3 2-192 0,1 10 0 0,0 8 6736 0,6 4 1328 16,4 3 256-16,3-3 48 0,4-4-6816 0,3-7-1360 16,3-2-192-16,7-3-192 15,2-6-208-15,2-3-48 0,3-4-16 0,3-4 0 16,4-5-112-16,4-3-32 0,4-7 0 0,3 2 0 0,1-5 416 0,1-3 192 15,-1-2-192-15,1-4 192 0,-1-3 0 0,-3 3 128 16,-4 0 32-16,-4 1 0 0,-4 3 224 0,-1 1 32 16,-3 6 16-16,-4-1 0 0,-4-2 112 0,0 2 32 15,-2 2 0-15,-6 0 0 0,-4 6-320 0,-5-1-48 0,-4 2-16 16,-3-1 0-16,-1 3-192 0,-1-1-128 16,1 2 128-16,1 1-208 15,4 1-1136-15,3 2-208 0,1-2-48 0,2 1-9312 0,3 1-1856 16</inkml:trace>
  <inkml:trace contextRef="#ctx0" brushRef="#br0" timeOffset="40229.57">25820 8655 19343 0,'0'0'1728'0,"0"0"-1392"0,7 9-336 0,-1 5 0 15,-1 2 2304-15,0 3 400 0,-5 1 80 0,-2 2 16 16,-1 3-1984-16,-1-1-400 0,-2 2-80 0,-3 0-16 15,-2 1-144-15,-2 1-48 0,-2-1 0 0,-3-1 0 16,-1-7 256-16,1-1 64 0,1-3 0 0,6-7 0 0,1 0 176 0,10-8 32 16,0 0 16-16,0 0 0 0,0 0-272 0,4-13-48 15,3-2-16-15,7-3 0 0,3-4-80 0,2 1-32 16,1-6 0-16,3 3 0 0,-1-3-96 0,1 2 0 16,-1 1-128-16,4-2 192 0,1 3-192 0,1 2 0 15,-2-4 0-15,2 8 0 0,-1 4 0 0,1 4 0 16,-4 5 0-16,0 4 0 0,0 0 0 0,-2 8 0 15,-4 5 128-15,-3 4-128 0,-2 5 0 0,-3 3 0 16,-4-2 0-16,-2 7-160 0,-4-1 160 0,-4 1 0 16,-3 0-144-16,-1-6 144 0,2-1 0 0,-2-4 0 15,2-3 0-15,2-3 0 0,1 0 256 0,6-7 32 16,-3-6 0-16,0 0 0 0,11 0 16 0,6-4 0 16,3-6 0-16,2-4 0 0,1-5-304 0,2-3 0 15,0-2 0-15,1-1 0 0,-2 1 0 0,0 2 0 16,-1-2-176-16,0 3 176 0,0 4 0 0,-2 4 0 0,0 0 0 15,-1 7 0-15,-1 1 0 0,-2 10 0 0,-2 1 192 16,-2 9-48-16,-2 3-16 0,-2 4 0 0,-3 5 0 0,1 4 0 16,-2 4-128-16,-3-1 0 0,-3 2-160 15,1-2 160-15,-4 1-192 0,0 0 192 0,1-5-208 0,0-7 80 32,2-2-1152-32,2-5-208 0,2-2-48 0,4-6-9200 0,5-6-1824 0</inkml:trace>
  <inkml:trace contextRef="#ctx0" brushRef="#br0" timeOffset="40581.03">27531 8696 15663 0,'-10'-15'1392'0,"2"3"-1120"0,-2-2-272 0,0 2 0 0,0 3 5056 0,-1 2 944 15,-3 4 192-15,-3 0 32 0,-2 2-4992 0,-4 3-992 16,-2 2-240-16,-6 9 0 0,1 2 0 0,-3 4 0 15,-3 4 0-15,3 2 0 0,4 6 0 0,2-1 0 16,3-3 0-16,4 2 0 0,6-3 0 0,5-2-192 16,5-5 64-16,4-1 0 0,4 2-80 0,5-5-16 15,3-4 0-15,5-4 0 0,3-4 224 0,4-5-144 16,4-4 144-16,4-3-128 0,1-6 128 0,1-2 0 16,1 0 0-16,-3-2 0 0,-3 0 0 0,-3-1 0 15,-1 1 128-15,-4 2-128 0,-2-1 368 0,-1 1 0 16,-1 3 0-16,-5 4 0 0,-2 0 48 0,-3 5 16 15,-7 5 0-15,0 0 0 0,0 0-272 0,9 10-160 16,-4 4 192-16,-1 3-192 0,-4-1 0 0,0 4 0 0,0 5 0 16,0-3-192-16,1-2-112 0,1-1-16 15,2 0 0-15,1 0 0 16,3 0-1984-16,2-3-384 0,2 1-96 0</inkml:trace>
  <inkml:trace contextRef="#ctx0" brushRef="#br0" timeOffset="40807.98">28502 8476 37775 0,'-11'8'3360'0,"0"7"-2688"0,-2 8-544 0,-2 6-128 0,-1 4 896 0,0 3 128 15,-2 1 48-15,0 0 0 0,-2 1-880 0,2 0-192 16,-2 0 0-16,2-1 0 0,0-2-144 0,0-3-48 15,4-1 0-15,0-7 0 16,2-4-1008-16,3-3-208 0,2-5-32 0,4-5-16 16,3-7-48-16,0 0-16 0,0 0 0 0,9-10-8128 15,3-4-1616-15</inkml:trace>
  <inkml:trace contextRef="#ctx0" brushRef="#br0" timeOffset="41202.83">29074 8364 17503 0,'0'0'1552'0,"0"0"-1232"15,0 0-320-15,12 7 0 0,-1-4 4864 0,-1 9 896 0,-1-1 192 0,-1 5 48 16,-3 0-4848-16,-1 2-960 0,-2 1-192 16,-2 4 0-16,0 4 0 0,-1-3-128 0,-3 2 128 0,1-1-128 15,-1-4 128-15,0-1-128 0,0 3 128 0,2-4-128 16,-1-1 128-16,2-3 0 0,-1-3 0 0,4 1 0 15,-2-13 0-15,4 7 0 0,-4-7 160 0,10 8-160 16,0-6 320-16,1-2-16 0,2-2-16 0,4-4 0 16,0-1-64-16,4 0-16 0,-1-6 0 0,3-1 0 0,2-1-208 15,1-1 128-15,-1 1-128 0,2-1 0 0,0-3 0 16,-1 2 0-16,0-2 0 0,-1 2 0 0,-1 3-144 16,-1 3 144-16,-1 3 0 0,-2 1-144 0,0 0 144 15,0 6 0-15,-1 4 0 0,-2 8 0 0,-1 6 0 0,-2 3 0 16,0 3 0-16,0 4 0 0,-2-3 0 0,0 5-160 15,-2 0 160-15,-1 2-208 0,-3 3-64 0,1 0-16 16,-4 3 0-16,1 0 0 16,-1-1-288-16,0-3-64 0,1-5-16 0,-1 0 0 15,1-9-1376-15,-1-2-272 0,1-4-48 0,0-5-11536 0</inkml:trace>
  <inkml:trace contextRef="#ctx0" brushRef="#br0" timeOffset="41383.64">28565 8016 48495 0,'-7'-9'2144'0,"7"9"448"0,0 0-2080 0,11 12-512 0,1 2 0 0,3-4 0 31,-2 0-672-31,2-4-240 0,3 1-48 0,1-4-16 0,-1-1-2736 0,1-2-560 15</inkml:trace>
  <inkml:trace contextRef="#ctx0" brushRef="#br0" timeOffset="41852.05">31504 7656 3679 0,'-12'-15'160'0,"1"6"32"0,-1 0-192 0,2-1 0 16,1 5 0-16,-1 4 0 0,-1 3 7168 0,-2 3 1376 0,0 4 288 0,-3 5 48 15,-2 4-7104-15,-4 4-1424 0,1 3-352 0,-5 7 0 16,-2 2 0-16,-4 8 128 0,2 5-128 0,-2 9 0 15,0 6 0-15,-2 2 0 0,-2 2 0 0,0-2 0 16,-1 0 0-16,2 2 0 0,2-3 0 0,7-1 0 16,5-3 0-16,7-7 0 0,4-8 0 0,5-2 0 15,4-8 0-15,3-6-192 0,2-4 64 0,6-3 0 16,4-8-448-16,7-2-64 0,3-5-32 0,4-2 0 16,1-9-1760-16,4-1-368 0</inkml:trace>
  <inkml:trace contextRef="#ctx0" brushRef="#br0" timeOffset="42311.88">31654 7922 18431 0,'-6'-18'816'0,"4"11"160"0,2 7-784 0,0 0-192 0,0 0 0 0,0 0 0 0,0 0 2384 0,0 0 432 16,0 0 96-16,0 0 16 0,-3 14-1776 0,1 2-368 16,-2 3-64-16,-1 7-16 0,-3 4 128 15,-2 3 32-15,-1 3 0 0,-3 1 0 0,-2 1-448 0,1 2-96 16,0 4 0-16,-2-1-16 0,-2 4-176 0,2 1-128 15,-1 0 192-15,3 1-192 0,-3-4 128 0,2-3-128 16,2-2 0-16,4-5 0 16,3 0-256-16,3-10-144 0,1-7-48 0,6-4 0 15,2-3-2128-15,5-6-432 0</inkml:trace>
  <inkml:trace contextRef="#ctx0" brushRef="#br0" timeOffset="42516.93">31872 8696 40543 0,'-15'6'3600'0,"6"6"-2880"16,-1 1-576-16,0 7-144 0,-2 5 624 0,1 6 80 16,-3 4 32-16,0 1 0 0,1 0-736 0,0-2 0 0,-1-2 0 0,3-3 0 15,0 0-272-15,-1-5-48 16,-1-3-16-16,2-6 0 15,1-2-2192-15,2-3-432 0,2-3-96 0,6-7-12448 0</inkml:trace>
  <inkml:trace contextRef="#ctx0" brushRef="#br0" timeOffset="42862.21">32250 7970 17503 0,'-5'-7'1552'0,"1"3"-1232"16,4 4-320-16,0 0 0 0,-7 7 4400 0,1 6 816 16,0 1 160-16,-1 0 48 0,1 4-4368 0,0 4-864 15,-1 0-192-15,1 3 0 0,-4 4 0 0,0-1 0 16,1 2 0-16,-1 2 0 0,-2-1 0 0,2-2 0 15,0 1 0-15,1-3 0 0,0-3 128 0,4-4 32 16,2 1 16-16,2-3 0 0,0 2-32 0,3-2 0 16,3-4 0-16,3-4 0 0,1-5-144 0,2-4 160 15,2-1-160-15,2 0 160 0,3-6-352 0,3-4-80 0,0-2-16 16,-7 5 0 0,3-2-1632-16,0-1-320 0,2-4-64 0,2 1 0 15,-1 1-656-15,-1-2-128 0,-1-1-32 0</inkml:trace>
  <inkml:trace contextRef="#ctx0" brushRef="#br0" timeOffset="43086.25">32447 8213 11967 0,'0'0'1072'0,"-4"-10"-864"0,-1 1-208 0,5 9 0 0,-1-10 1664 0,1 10 304 0,0 0 48 0,0 0 16 16,6-7-256-16,-6 7-48 0,0 0-16 0,11 0 0 16,0 3-112-16,-3 2 0 0,-1 4-16 0,-1 1 0 15,-1 5-416-15,-1 4-80 0,-3 4 0 0,-2 1-16 16,0 6-416-16,-3-1-80 0,0 3 0 0,0 5-16 0,-2 2-240 0,1 2-32 15,-1-3-16-15,-1-1 0 0,-2 0 96 0,2 1 16 16,-1 0 0-16,0 4 0 0,1 1-192 0,0-5-16 16,0-2-16-16,0-2 0 0,2-7-352 0,2 1-80 15,-3-5-16-15,5-3 0 16,0-5-2368-16,2-2-480 0,0-2-80 0</inkml:trace>
  <inkml:trace contextRef="#ctx0" brushRef="#br0" timeOffset="43564.68">32517 7196 19343 0,'0'0'1728'0,"0"0"-1392"0,0 0-336 0,0 0 0 0,3 17 3072 0,3 1 528 15,0 3 112-15,2 6 32 0,-1-3-3072 0,2 5-672 16,1-1 0-16,2 6 0 0,0 5 0 0,1 0 0 16,0 2-128-16,-2-1 128 0,1 6 0 0,-3 4 160 15,-2 9-32-15,1 4 0 0,-2 4 288 0,-1 0 48 16,-1 0 16-16,0 2 0 0,1 4 224 0,1 3 32 16,3 0 16-16,1-1 0 0,2-2 160 0,1-6 48 15,-1-6 0-15,1 4 0 0,-2 1-352 0,1-1-64 16,1 0-16-16,-10-30 0 0,2 4-176 0,-1 2-32 15,-2 3-16-15,-4-2 0 0,-2 3-48 0,-3 0 0 16,-5 3 0-16,-3 0 0 0,-4 0-128 0,-24 37-128 16,-2-15 192-16,-4-11-192 15,-7-3-288-15,-5-5-160 0,-8-4-48 0</inkml:trace>
  <inkml:trace contextRef="#ctx0" brushRef="#br1" timeOffset="50118.58">866 11095 30175 0,'10'-3'2688'0,"8"-2"-2160"0,2-3-528 0,5 2 0 0,1-4 272 0,0 1-48 16,6-4-16-16,0 3 0 0,32-10-208 0,-8 2 144 0,1 3-144 0,0-1 128 16,3 2-128-16,1 2 160 15,5 3-160-15,-3-4 160 0,2 0-160 0,1 3 128 0,0-1-128 0,7-1 128 16,3 1-128-16,4-3 0 16,-1 1 144-16,1 2-144 0,0-3 0 0,5 1 0 0,4 0 0 15,3 2 128-15,-2-3 64 0,2 2 32 0,-1 2 0 0,7-1 0 16,5 2 96-16,0 0 32 0,-5 5 0 0,1 0 0 15,3 1-32-15,3-2-16 0,3 2 0 16,-1 2 0-16,-3 2-80 0,7 2-16 0,4-1 0 0,-4 3 0 16,-2-4-208-16,4 2 144 0,6 0-144 0,1-1 128 15,-3-1 0-15,3 2-128 0,-1-3 192 0,0-1-64 16,-5-3 0-16,5 0 0 0,-2-1 0 0,4-3 0 0,4 2-128 16,-2-3 0-16,-2 1 144 0,3-2-144 0,5 3 128 15,-5 2-128-15,-2-3 128 0,4 3-128 0,5 1 0 0,-3 3 0 16,-8-3 0-16,5 4 128 0,4 0-128 0,0 4 176 15,-5-4-176-15,3 2 192 0,5 1-32 0,-2-1 0 16,-3 2 0-16,5-1 0 0,7 2-160 0,-3-1 192 16,-5-3-192-16,5 1 192 0,1 1-192 0,-1-1 0 15,-1-2 0-15,3 0 128 0,6-1-128 0,-3 0 0 16,-2 0 0-16,2-2 0 0,3-1 0 0,0 2 0 16,-1 2 0-16,0-1 0 0,1-3 0 0,4 2 128 15,0 6-128-15,-3-4 0 0,-4-4 0 0,5 3 0 16,2 1 0-16,-1 0 0 0,-3-2 0 0,3-1 0 0,5 2 0 15,-1 0 0-15,-5 1 0 0,3 0 128 0,5 0-128 16,1-2 0-16,1 1 160 0,-1 0-160 0,-1-3 192 0,2 3-192 16,3 2 192-16,-5 1-64 0,-7 0 0 0,3-1-128 15,6 0 128-15,-1 2-128 0,-3-1 0 0,2 0 0 16,1 0 0-16,3 1 0 0,1 2 0 0,-3-3 0 16,-5 0 128-16,3 0-128 0,2 4 0 0,-1 1 0 15,-2-5 0-15,3 0 0 0,4 1 0 0,1 1 0 16,-4 1 128-16,2-1-128 0,-4-3 0 0,3 3 0 15,4-1 0-15,-1 1 0 0,-6-2 128 0,2 1-128 16,7-1 0-16,-2 2 128 0,-2-1-128 0,-1 2 0 16,-3-1 176-16,2-1-176 0,1 2 160 0,0 2-160 15,-4-3 192-15,1-3-64 0,4 1-128 0,0 0 192 0,0-1 0 0,1-1 0 16,-2 0 0-16,2-1 0 0,3-2-64 16,4 1-128-16,-1 0 176 0,3 0-176 0,-1-5 128 0,3 2-128 15,3 2 0-15,4-5 0 0,-1 2 128 0,1 0-128 16,-5-1 0-16,2 0 0 0,-1 2 0 0,-1-1 0 15,0 1 0-15,-3 1 0 0,-4-4 0 0,5 1 0 16,2 2 0-16,-1-2 0 0,1 2 0 0,-2 2 0 16,-6-1 0-16,6-4 0 0,8 0 0 0,-5 1 0 15,-4 2 0-15,2 0 0 0,-3-5 0 0,6 4 0 16,2 3 0-16,-3-2 0 0,-3-1 0 0,1 1 0 16,1-5 0-16,5 4 0 0,1-4 0 0,-2 1 0 15,-6-3 0-15,0 3 0 0,-1-1 0 0,0 1 0 0,1-2 0 0,-4 2 0 16,-6-1 0-16,0 2 0 0,6-3 0 15,0 4 0-15,-2 1 0 0,-3 1 0 0,0-4 0 0,0 3 0 16,1 2 0-16,0 0 0 0,-3 0 0 0,0 2 0 16,2-2 0-16,1 1 0 0,1 1 0 0,-2-1 0 15,-4 0 0-15,0 3 0 0,5 0 0 0,-4 0 0 16,0 0 0-16,-5 0 0 0,-2 0 0 0,-1 2 0 16,-3-1 0-16,-71 1 0 0,9-1 0 0,9 1 0 15,4 2 0-15,4 0 0 0,3 1 0 16,0 0 0-16,0 0 0 0,322 22 0 0</inkml:trace>
  <inkml:trace contextRef="#ctx0" brushRef="#br1" timeOffset="53025.05">2264 12273 18191 0,'0'0'800'0,"0"0"176"0,0 0-784 0,0 0-192 0,2-5 0 0,1-2 0 16,-3 7 1024-16,0 0 144 0,0-6 48 0,0 1 0 15,-1-1-112-15,-2 1-16 0,3 5 0 0,0 0 0 16,-2-7-256-16,-5 0-64 0,7 7-16 0,-5-4 0 0,5 4-96 0,-6-2-16 16,-2 4 0-16,2 4 0 0,-1 4-448 15,1 7-192-15,-2 4 128 0,3 7-128 0,0 3 0 0,2 8 0 16,-1 4 0-16,2 7 0 0,4 2 0 16,-1 3 0-16,-1 1 0 0,1 2 0 0,3-1 0 0,0-2 0 15,2-4 0-15,3-4 0 0,0-8 0 16,2-4 0-16,3-6 0 0,3-7 0 0,3-3 0 0,2-8 0 15,2-5 0-15,3-6 0 0,1-2 0 0,2-10 0 16,2-3 0-16,1-4 0 0,0-4 0 0,0-2 0 16,-4-4 0-16,-1-5 0 0,-2 0 144 0,-2-1 48 15,-2-1 16-15,-2-1 0 0,-1 0-208 0,-1 0 0 16,-4 3 0-16,-2 0 0 0,0-1 192 0,-3 2-48 16,-3 2-16-16,3 1 0 0,-3 8-128 0,1-1 192 15,-2 5-192-15,-1 5 192 0,1 2-192 0,0 7 0 16,-5 4 0-16,0 0 0 0,0 0 0 0,7 14 0 0,-1 5-144 15,-3 3 144-15,0 0 0 0,-1 9 0 16,0 3 0-16,-2 4 0 0,-2 7 0 0,0 3 0 16,-3 7 0-16,-2 3 0 0,0 5 0 0,-1 3 0 0,-1 1 0 0,-1 4 0 15,1 4 0-15,-2-1 0 0,-2 0 128 0,-1-3-128 16,0-4 384-16,0-1 48 0,-2-1 0 0,0-4 0 16,-1-5 224-16,-3-5 48 0,0-4 16 15,0-6 0-15,-3-5-272 0,0-4-64 16,-2-4-16-16,-1-7 0 0,-1-6-224 0,1-8-144 0,-2-4 192 0,1-7-192 15,-2-5 128-15,3-3-128 0,4-6 0 0,-3-6 0 16,1-3 128-16,3-5-128 0,0 0 144 0,5 3-144 16,3-3 144-16,4 2-144 0,4 3 128 15,5 0-128-15,3 3 0 0,4 1 0 0,6 2 128 0,2 0-128 16,7 5 0-16,3 4 0 0,7 2 0 0,5 7 128 16,5 3-128-16,2 2 0 0,1 3 0 0,-1 4 0 0,1-3 0 15,-3 6 0-15,-3-1 0 0,-1 3 0 0,-2-1-384 16,-2 0 32-16,-2-4 16 0,-1 2 0 15,-4-3-2368-15,-1-1-480 16,-3-3-80-16</inkml:trace>
  <inkml:trace contextRef="#ctx0" brushRef="#br1" timeOffset="53603.71">4160 11505 12895 0,'0'0'576'0,"0"0"112"0,0 0-560 0,0 0-128 15,0 0 0-15,0 0 0 0,0 0 2784 0,0 0 528 16,-5-2 96-16,-2 2 32 0,-3 1-1712 0,-2 1-352 16,-2 2-64-16,-2 5-16 0,-2-1-544 0,0 6-112 15,-1 2-32-15,-1 5 0 0,-3 1-32 0,0 5-16 16,-1 6 0-16,1 3 0 0,0 3 128 0,3 8 16 15,-1 4 16-15,3 8 0 0,2 0 64 0,2 10 16 16,4 3 0-16,1 6 0 0,2 6-560 0,2 0-112 16,0 1-128-16,5 1 176 0,0 1-176 0,3-1 192 15,-1-1-192-15,5-7 192 0,-1-6-192 0,4-2 0 16,0-2 0-16,4-9 128 16,3-4-768-16,3-4-176 0,6-7-16 0,4-1-16304 0</inkml:trace>
  <inkml:trace contextRef="#ctx0" brushRef="#br1" timeOffset="54620.63">4660 12338 12671 0,'-8'-13'560'0,"8"13"112"0,-5-4-544 0,-1-3-128 0,-2 0 0 0,-2-2 0 16,-1 2 928-16,-1 0 160 0,-1-3 16 0,2 4 16 15,-2-2-144-15,1 3-16 0,-1 0-16 0,0 0 0 16,-1 2 16-16,2 2 0 0,-2 1 0 0,-2 1 0 0,4-1 48 0,-1 3 16 16,0 2 0-16,2-2 0 0,-1-2-96 0,3 1-16 15,3 3 0-15,0 0 0 0,1-2-160 0,5-3-48 16,0 0 0-16,0 0 0 0,0 0-128 0,0 0-48 15,0 0 0-15,0 0 0 0,6 3 48 0,7-1 16 16,-1 1 0-16,5-1 0 0,3 2-32 0,4-1-16 16,4-2 0-16,4 1 0 0,2-2-304 0,1 4-64 15,3-3-16-15,-3 1 0 0,-1-2-160 0,-1 0 0 16,-2 1 0-16,-1-2 0 0,-4-1 0 0,0 1-192 16,-1 1 0-16,-1-1 16 15,-1-2-2048-15,-3 3-400 0,1-1-96 16</inkml:trace>
  <inkml:trace contextRef="#ctx0" brushRef="#br1" timeOffset="54946.84">5782 11767 10127 0,'0'0'448'0,"0"0"96"0,0 0-544 0,0 0 0 0,0 0 0 0,0 0 0 16,0 0 3904-16,8-1 656 0,1 1 144 0,0 0 32 15,0-2-3088-15,1 2-624 0,1-2-112 0,-1-1-16 0,2 2-256 0,2-1-64 16,-1-1 0-16,2 3 0 0,0-1-320 0,2-2-64 15,-1 1 0-15,2-3-16 0,-2 1-176 0,1 1 0 16,-3-1 0-16,0-1 0 16,0 1-672-16,-1 1-16 0,-2-2 0 0,-2-1 0 15,-3 3-1376-15,-6 3-288 0,4-4-48 0,-4 4-16 0</inkml:trace>
  <inkml:trace contextRef="#ctx0" brushRef="#br1" timeOffset="55320.89">5749 11753 13823 0,'-21'8'608'0,"12"-3"128"0,-1-3-592 0,-1 1-144 16,0-1 0-16,1 2 0 0,-4 2 4256 0,0 0 816 15,0 1 176-15,0 3 16 0,-1-1-3600 0,-2 4-704 16,1 1-160-16,-2 1-32 0,0 2-320 0,1 1-64 16,1 1 0-16,1 1-16 0,2-1-176 0,3 3-16 15,1-1-16-15,4 1 0 0,2-4-160 0,3-1 0 16,3-1 0-16,4 0 0 0,4 1 144 0,4 0 0 15,4 0 0-15,4 0 0 0,5-1-16 0,5 1-128 16,2-1 192-16,4-1-64 0,3 1 16 0,1-1 0 0,1 0 0 0,-1 0 0 16,-1-1-144-16,0 4 0 0,-1-3 144 0,-4 1-144 15,-4 0 176-15,-5-1-48 0,-3 2 0 0,-1 1 0 16,-6 1 320-16,-2 0 48 0,-4-3 16 16,-4 2 0-16,-6 4 128 0,-4-2 48 0,-8-1 0 0,-3 2 0 15,-5-2-48-15,-5 2-16 0,-6 5 0 0,-5-3 0 16,-2-2-496-16,-3 5-128 0,-4-5 0 0,-4 0 0 15,-4-5 0-15,-1-1 0 0,-2-3 0 0,5-1 128 16,-1-4-560-16,6-1-96 16,4-2-32-16,5-4 0 0,3-3-848 15,5-3-160-15,5-2-32 0,6-2-16 0,3-1-1296 0,7-3-256 0,5-3-48 16</inkml:trace>
  <inkml:trace contextRef="#ctx0" brushRef="#br1" timeOffset="55767.13">6283 11295 23039 0,'0'0'2048'0,"0"0"-1648"0,0 0-400 0,0 0 0 16,0 0 1168-16,0 0 160 0,12 7 16 0,-1-3 16 0,0-2-336 15,2 2-80-15,4 5-16 0,2-3 0 0,4 4 32 0,3 1 0 16,5 2 0-16,4 5 0 0,2 4-368 0,7 5-64 15,1-1-16-15,4 5 0 0,0 3-144 0,-2 2-48 16,-4 1 0-16,-6 2 0 0,-5 7-80 0,-5-1-32 16,1 5 0-16,1 21 0 0,-9-10 16 0,-8 3 0 15,-6 4 0-15,-7-18 0 0,-8 7 16 0,-3 0 0 16,-3 3 0-16,-4 1 0 0,-2 0-64 16,-5-1-16-16,-2 0 0 0,-5-7 0 0,-4-6-160 0,2-1 0 15,-1-3 0-15,0 0 128 16,5-7-1376-16,0-4-288 0,5-6-48 0,0-5-9552 15,3-6-1904-15</inkml:trace>
  <inkml:trace contextRef="#ctx0" brushRef="#br1" timeOffset="56111.37">7545 11932 25791 0,'0'0'2304'0,"0"0"-1856"0,0 0-448 0,0 0 0 0,7 0 1264 0,-1-1 144 15,3 1 48-15,4 1 0 0,1-3-592 16,2-2-112-16,3-1-32 0,3-2 0 0,2 1-112 16,1-4-32-16,6 4 0 0,-1-5 0 0,2 2-336 0,1-1-80 15,-1 3-16-15,-3-5 0 0,1 5-144 0,-2-4-272 16,-1 5 64-16,0 0 16 16,-3 1-656-16,-1 3-128 0,-5 0-32 0,-3 2-8912 15,-3 1-1792-15</inkml:trace>
  <inkml:trace contextRef="#ctx0" brushRef="#br1" timeOffset="56295.52">7578 12314 32831 0,'-24'17'1456'0,"17"-7"288"0,-1-2-1392 0,3 4-352 16,4-4 0-16,2 1 0 0,1-1 1152 0,5 0 176 16,2-5 16-16,3 1 16 0,6-5-400 0,4-3-96 0,3-1-16 15,5-4 0-15,4 0 0 0,3-3 0 16,2-1 0-16,2-2 0 0,-2-3-512 0,2-1-96 15,0-2-32-15,-1 1 0 0,-2 0-368 0,-2-2-80 16,-2-2-16-16,-2 2 0 16,-3 1-2560-16,1 0-528 0,-4 0-112 0</inkml:trace>
  <inkml:trace contextRef="#ctx0" brushRef="#br1" timeOffset="69176.86">16469 12294 8287 0,'0'0'736'0,"0"0"-592"16,0 0-144-16,0 0 0 0,11 3 1936 0,2 2 368 0,0-2 64 0,2-1 0 15,4-2-896-15,2 0-176 0,4 0-32 0,5 0-16 16,8 0-224-16,4-1-64 0,7-2 0 0,1 1 0 16,1-2-416-16,1 0-96 0,2 0 0 0,2-2-16 15,2-2 208-15,7 3 64 0,6-2 0 0,2 0 0 16,-1 1-96-16,2-2-16 0,2 5 0 0,3-1 0 15,3-1-16-15,5-3 0 0,2 3 0 0,-1 0 0 16,-1-3-320-16,6 3-80 0,5 0-16 0,2-3 0 16,0 1-160-16,-1-1 128 0,0 2-128 0,5 2 128 15,4-2-128-15,-1 1 0 0,-5-1 0 0,1 3 0 0,3 1 0 16,0 0 0-16,-2-6 128 0,0 6-128 16,-3 2 0-16,3 0 0 0,5 1 0 0,-3-1 0 15,-5-1 128-15,5 1 0 0,2 1 0 0,0-1 0 16,-2 0-128-16,-1 0 128 0,-1 0-128 0,4 0 128 15,3-1-128-15,-3-2 0 0,-3 1 0 0,1 2 0 0,2-4 128 0,-1 0-128 16,-2 0 0-16,-2 2 128 0,0 2-128 0,0-2 0 16,1-3 0-16,-3 3 0 0,-6 2 128 0,6 1-128 15,0 3 128-15,-2-3-128 0,-3-5 0 0,-1 3 0 16,-1 0 128-16,5 1-128 0,7 0 0 0,-3-3 0 16,-3-1 0-16,2 2 0 0,1 2 0 0,2 0 0 15,2-4 0-15,0 0 0 0,-4 3 0 0,4 1 0 16,4 0 0-16,-4 0 0 0,-4-3 0 0,-1 3 0 15,3 3 0-15,1-2 0 0,-2-3 0 0,-1-1 0 16,-4 2-144-16,3 0 144 0,3 1 0 0,-3 0 0 0,-7-4-128 16,0 2 128-16,0 2 0 0,3-1 0 0,3-1-128 15,-5-1 128-15,-7-2 0 0,0 4 0 0,1-1 0 0,3 1 0 16,0-1 0-16,-3-3 0 0,-5-2 0 16,-1 6 0-16,-2 1 0 0,4-3 0 0,3-5 0 0,-4 1 0 15,-5 5 0-15,0-1 0 0,-1-2 0 0,5 2 0 16,2 1 0-16,-1-1 0 0,-3 2 0 0,-2-1 0 15,0-4 0-15,2 3 0 0,2 3 0 0,-1-2 0 16,-2-1 0-16,-2 0 0 0,-4-1 0 0,1 0 0 16,-1 3 0-16,3 0 128 0,4-2-128 0,-7 2 0 15,-2 1 0-15,-2 1 0 0,0 1 0 0,3 0 0 16,1 1 0-16,-1 0 0 0,-3-1 128 0,-1-1-128 16,-4 0 0-16,-1 1 0 0,-3-1 0 0,4 3 0 15,3-1 0-15,-1 3 0 0,-1-4 0 0,-4-1 0 16,-3 3 0-16,0 0 0 0,-1 2 0 0,2-2 0 0,0 0 128 15,0 0-128-15,0 1 0 0,-3-1 144 16,-6-2-144-16,-3 1 0 0,-2-2 0 0,-2 2 0 0,-2 2 0 16,0-3 0-16,-3-3 0 0,2 0 128 0,1-1 48 0,0 0 0 15,0-1 0-15,0 1 0 0,-1-1 48 0,3 2 16 16,-2-2 0-16,0 3 0 0,2-2-96 0,-1 2-16 16,-2-1 0-16,3 1 0 0,2 1-128 0,-1-1 0 15,-3-1 0-15,-3-2 0 0,-3 3 0 0,-4 0 0 16,-3 3 0-16,-1-3 0 0,-3 0 0 0,-1 1 0 15,-4 1 0-15,0 1 0 0,-2 0-288 0,-2-1 64 16,0 1 16-16,-3 2 0 16,-3-2-560-16,0 0-128 0,-11-3 0 15,7 3-9408-15,-7-3-1856 0</inkml:trace>
  <inkml:trace contextRef="#ctx0" brushRef="#br1" timeOffset="69589.09">30835 11580 29487 0,'0'-19'2624'0,"2"11"-2112"0,2 0-512 0,4 2 0 0,1 5 416 15,6 2-32-15,5 3 0 0,7 4 0 16,2-3-720-16,4 1-160 16,2 3-16-16,2-1-16 0,-1 2 528 0,1 0 0 0,0 3 0 0,1 2 0 0,0 3 0 0,6-2 0 15,-2 2 0-15,5 1 144 0,2 0 208 0,5 3 32 16,2 1 16-16,-2 0 0 0,-2 0 112 0,-3 0 0 16,-4-1 16-16,0 0 0 0,-3-3 112 0,0 3 32 15,-2 2 0-15,2 3 0 0,-2-2-384 0,-3 3-80 16,-3-4-16-16,-7 4 0 0,-4-3 96 0,-6 3 16 15,-4-2 0-15,-4 3 0 0,-5-2-112 0,-6 3-32 16,-3 3 0-16,-7 2 0 0,-7 0 48 0,-9 2 16 16,-7 0 0-16,-9 2 0 0,-6-1-64 0,-8 6-16 0,-8 0 0 15,-11 4 0 1,-10 1-768-16,-15 2-144 0,-12 7-48 0,-16 2-15568 16</inkml:trace>
  <inkml:trace contextRef="#ctx0" brushRef="#br1" timeOffset="70584.3">19783 11712 3679 0,'-7'-10'320'0,"1"3"-320"0,6 7 0 0,0 0 0 16,-5-8 6032-16,5 8 1136 0,0 0 240 0,0 0 32 15,-5 11-6000-15,2 7-1200 0,2 4-240 0,0 7 0 16,1 4 0-16,0 5 176 0,-2 2-32 0,1 4 0 15,-2 6-16-15,1 2-128 0,-6 1 192 0,3 3-64 16,0 0-128-16,-3 0 0 0,2 1 0 0,0-4 0 16,-1-3 0-16,2 0 0 0,-1-1 0 0,3-4 0 15,1-1-448-15,-1-4 0 0,1-2-16 0,1-3 0 16,-2 0-1824-16,-1-4-352 0</inkml:trace>
  <inkml:trace contextRef="#ctx0" brushRef="#br1" timeOffset="70917.97">18978 13535 5519 0,'0'0'496'0,"0"0"-496"0,0 0 0 0,0 0 0 16,0-10 6544-16,0 10 1216 0,6-7 240 0,6 1 64 16,2 1-6400-16,3 1-1280 0,4-3-256 0,5 0-128 15,1 2 0-15,4-2 144 0,2-1-144 0,1-1 0 16,3 1 0-16,1 3 0 0,3-2 0 0,1 2-192 31,0 1-192-31,-3 0-16 0,-5-1-16 0,-1 2 0 0,-3 2-1472 0,-4 2-288 16,-3 1-64-16,-2-1-10240 0</inkml:trace>
  <inkml:trace contextRef="#ctx0" brushRef="#br1" timeOffset="71155.37">20061 13339 34095 0,'-6'0'3024'0,"6"0"-2416"16,-8 8-480-16,4 7-128 0,2 5 1312 0,3 5 240 0,1 3 48 0,0 3 16 16,0-1-1328-16,2 4-288 0,1 4 0 15,0 1 0-15,-1 0 0 0,1-1 0 0,0-3 0 0,0 2 0 31,0 0-1568-31,-2 2-208 0,-1-2-32 0,1-4-8864 16,-2-3-1760-16</inkml:trace>
  <inkml:trace contextRef="#ctx0" brushRef="#br1" timeOffset="71849.23">22616 11682 15663 0,'-4'-12'1392'0,"1"5"-1120"0,3 7-272 0,0 0 0 0,0 0 2400 0,0 0 416 15,0 0 96-15,0 0 16 0,0 0-2048 16,0 0-416-16,0 0-80 0,0 0 0 0,0 0-128 0,3 15 0 15,-3 2-16-15,-3 5 0 0,-3 10 80 0,0 4 32 16,-2 3 0-16,2 6 0 0,1 2-48 0,-2 4-16 16,1 4 0-16,0 0 0 0,-2-2-288 0,2 1 0 15,1-2 0-15,1-1 0 0,-3-7 128 0,4 1-128 16,1-6 0-16,1 1 0 16,-1-1-320-16,0-2-192 0,1-2-16 0,2-4-12656 0</inkml:trace>
  <inkml:trace contextRef="#ctx0" brushRef="#br1" timeOffset="72284.75">22804 13297 31327 0,'-18'-7'2784'0,"0"2"-2224"0,1 1-560 0,-4 8 0 16,2 1 800-16,-2 4 48 0,-2 5 16 0,-3 3 0 0,-2 1-864 0,-1 5-320 16,-4 4 16-16,1 3 0 0,2 2 304 0,-1 6-160 15,2-1 160-15,2 4-128 0,3-2-48 0,4 2 0 16,3-4 0-16,5-4 0 0,4-4 176 0,4-2-192 15,5-2 192-15,6-5-192 0,4-3 192 0,3-2 0 16,4-5 160-16,4-1-160 0,3-6 304 0,8-3-48 16,8-5 0-16,2-8 0 0,3-6 64 0,-1-7 16 15,0-2 0-15,-1-3 0 0,1-5-64 0,-1-1-16 16,0-1 0-16,-5 0 0 0,-5 0 128 0,-4-2 32 16,-6 4 0-16,-8-1 0 0,-6 2 256 0,-2 4 48 15,-8-1 16-15,-4 1 0 0,-6 3-208 0,-3 0-32 16,-3 6-16-16,-3-3 0 0,-5 5-480 0,-3 2 128 15,-2 2-128-15,-4 6 0 16,-3-1-1040-16,-1 8-256 0,-1 4-48 0,-5 4-10112 0,-2 3-2032 16</inkml:trace>
  <inkml:trace contextRef="#ctx0" brushRef="#br1" timeOffset="73094.27">25412 11716 17503 0,'0'0'1552'0,"-1"-15"-1232"15,-3 1-320-15,2 2 0 0,0 1 3296 0,2 11 608 0,0 0 112 0,0 0 16 16,0 0-2528-16,0 0-512 15,0 0-96-15,0 0-32 0,0 0-544 0,6 18-128 16,-3 2 0-16,-3 9-16 0,0 6-176 0,-1 4 0 0,-3 4 0 0,0 9 0 16,-2 6 0-16,0 4 0 0,-3 1 0 0,0 2 0 15,-1 3-176-15,-2-1-16 0,0 2 0 0,-1 1 0 32,-1-4-1440-32,0-2-288 0,-1-3-64 0,1-6-11616 0</inkml:trace>
  <inkml:trace contextRef="#ctx0" brushRef="#br1" timeOffset="73734.35">25320 13400 20271 0,'-4'-12'896'0,"4"12"192"0,-4-9-880 0,4 9-208 0,-3-10 0 0,3 10 0 0,0 0 2112 16,0 0 384-16,0 0 80 0,0 0 16 0,0 0-1392 0,2 13-288 15,0 5-48-15,2 4-16 0,-1 3-96 0,2 2-32 16,-3 5 0-16,2 5 0 0,-1 3-224 0,-1 2-48 16,-1 0-16-16,2 1 0 0,-1 3-240 0,-2 0-64 15,-2-3 0-15,1 0 0 0,-1 2-272 0,1-7-64 16,-1-2-16-16,-1-2 0 16,0-2-1328-16,2-4-272 0,1-3-48 0,1-7-12448 0</inkml:trace>
  <inkml:trace contextRef="#ctx0" brushRef="#br1" timeOffset="74359.89">29259 11543 29951 0,'-9'-26'1328'0,"4"10"272"0,0 0-1280 0,1 2-320 0,1 5 0 16,1-1 0-16,-1 2 320 0,3 0 16 0,0 8 0 0,0 0 0 15,0-6 448-15,0 6 96 0,0 0 16 0,0 0 0 16,0 0-416-16,0 0-80 0,0 0-16 0,2 14 0 15,-2 3-384-15,0 6 128 0,-3 4-128 0,0 8 0 16,1 5 160-16,-2 2-160 0,-1 7 192 0,0 3-192 16,1 4 176-16,-4-2-176 0,1-1 160 0,-1 2-160 15,1 3 0-15,1-2 0 0,-2-3 0 0,1-2 0 16,1-2-176-16,2-5-128 0,2 0-16 0,0-6-16 16,1-2-1648-1,0-2-320-15,-1 0-64 0</inkml:trace>
  <inkml:trace contextRef="#ctx0" brushRef="#br1" timeOffset="74684.8">29038 13103 33167 0,'0'0'2944'16,"-4"-8"-2352"-16,0 3-464 0,4 5-128 0,0 0 1744 0,0 0 336 0,-6 13 64 0,3 5 16 15,-1 2-2032-15,0 2-416 0,1 0-80 0,-1 5-16 16,-1 0 384-16,1 3-144 0,0-2 144 0,2 2 0 16,0-6-208-16,2 1 64 0,2-3 16 0,0-2 0 15,2-2 128-15,1 0-160 0,1-3 160 0,3-1-160 16,1-1 160-16,3-2 0 0,2-1 0 0,4-5 0 15,2 0 0-15,3-1 0 0,3-3 0 0,3-2 0 16,3-1 0-16,3-2 0 0,2-1-160 0,4-4 160 31,2 1-1488-31,0-3-192 0,-3 1-48 0,-1-3-8608 0,-5 1-1728 0</inkml:trace>
  <inkml:trace contextRef="#ctx0" brushRef="#br1" timeOffset="74919.05">29701 13187 38703 0,'0'0'3440'16,"0"0"-2752"-16,-9 14-560 0,2 7-128 0,-1 11 1440 0,3 9 256 16,0 8 48-16,0 5 16 0,-2 2-1344 0,1 3-272 15,-2 9-144-15,1 2 160 0,-1 0-32 0,-1 2 0 16,-1 0 0-16,-1 2 0 0,0 1-352 0,0-4-80 15,0-2-16-15,-3-4 0 16,0-4-1536-16,-2-1-304 0,0-2-64 0,-2-2-15376 0</inkml:trace>
  <inkml:trace contextRef="#ctx0" brushRef="#br1" timeOffset="77963.13">16656 12593 19695 0,'0'0'864'0,"-6"-9"192"0,1-2-848 0,2-1-208 0,0 5 0 0,3 7 0 16,0-9 496-16,0 2 48 0,0-1 16 0,1 1 0 0,2 1-560 0,1-2 0 16,1 3 0-16,0-1 0 15,0-4-464-15,0 5-160 0,1-2-16 0,-1 0-16 16,-1 2-304-16,-1-3-48 0,-1 2-16 15,-2 6 0-15,0 0 576 0,0 0 96 0,0-9 32 0,0 9 0 0,-2-7 128 0,2 7 48 16,0 0 0-16,0 0 0 0,-1-7 272 0,1-1 48 16,0 8 16-16,3-6 0 0,1-2-64 0,1 3 0 15,-1 1 0-15,1-2 0 0,1-2-384 0,1 3-64 16,-2-4-32-16,1 3-3904 16,-6 6-784-16</inkml:trace>
  <inkml:trace contextRef="#ctx0" brushRef="#br1" timeOffset="78672.7">16802 12329 2751 0,'0'0'256'0,"0"0"-256"16,10-3 0-16,-10 3 0 0,9-1 2192 0,-9 1 400 0,9-5 80 15,-9 5 16-15,0 0-1328 0,0 0-256 0,0 0-48 0,0 0-16 16,6-8-176-16,-6 8-32 0,0 0-16 0,0 0 0 16,8-5 176-16,-8 5 32 0,7-6 16 0,-7 6 0 15,0 0-112-15,0 0-32 0,8-7 0 0,-8 7 0 16,0 0-512-16,8-5-96 0,-8 5-32 0,0 0 0 16,6-5-256-16,-6 5 0 0,0 0 0 0,5-9 0 15,-5 9 0-15,5-6 0 0,-5 6 0 0,0 0 0 16,0 0 0-16,0 0 0 0,0 0 0 0,0 0 0 15,0 0 416-15,0 0-32 0,0 0 0 0,0 0 0 16,0 0 0-16,-8 1-16 0,-2 2 0 0,0 2 0 16,0 1-112-16,-1-1-32 0,-3 2 0 0,-2-1 0 15,0-1-96-15,-2-1-128 0,-2 0 176 0,-1 0-176 16,0 1 144-16,-2-3-144 0,1 2 0 0,1 0 144 0,-2 1 16 16,-1-1 0-16,-1-3 0 0,0 3 0 0,-2 0 32 15,2-1 16-15,-2 0 0 0,-2 0 0 0,-2 0-80 0,-2 0 0 16,-2-2-128-16,-5 3 192 0,-3-1-192 15,0-1 0-15,2-1 128 0,-1-1-128 0,2 0 176 0,-1 2-16 16,-1-2 0-16,1 1 0 0,2-1 32 0,-2 1 0 16,-3 0 0-16,-3 1 0 0,1 3-48 15,-2-1 0-15,1-2 0 0,-2 1 0 0,4 2-144 0,-1 1 128 16,0-1-128-16,3 0 128 0,0 2-128 0,-2-2 0 16,-2-1 0-16,-2-1 0 0,1 0 0 0,1 1 0 15,3-3 0-15,2 0 0 0,1-1 0 0,2 0 0 16,0 0 0-16,2 0 0 0,1 0 0 0,0 0 0 15,0 0 128-15,-3 2-128 0,-1 1 0 0,0 2 0 0,0 2 0 16,0-5 0-16,6 1 0 0,1 1 192 16,0 2-192-16,1-1 192 0,0-2-64 0,-1 0-128 0,3 1 192 15,-1 3-64-15,2-2-128 0,0 1 0 0,-2-1 0 0,0-1 128 16,-3-3-128-16,3 2 128 0,-4 2-128 16,5-1 128-16,1-6-128 0,1 2 192 15,0 3-192-15,1-2 192 0,2-2-64 0,0 0 0 0,0-3 0 0,1 4 0 16,0 4 16-16,-2-3 0 0,5 0 0 0,-2-1 0 15,1-2-144-15,-1 0 192 0,0 2-192 16,-1 0 192-16,-1-2-192 0,1 2 128 0,0-1-128 0,1-2 128 16,1 1-128-16,0-1 192 0,0 2-192 0,3-2 192 15,2 3-192-15,2 0 128 0,-2-1-128 0,3 2 128 16,0-2-128-16,3 2 0 0,-1 2 144 0,2-2-144 16,-1-1 0-16,2 0 144 0,0-1-144 0,9 1 0 0,-9-2 128 15,9 2-128-15,-9-6 0 0,9 6 0 0,0 0 0 0,0 0 0 16,-9 0 0-16,9 0 0 0,-5-4 0 0,5 4-256 15,0 0 80-15,0 0 16 0,0 0-192 16,0 0-32-16,0 0-16 0,0 0 0 16,0 0-2352-16,0-7-480 0</inkml:trace>
  <inkml:trace contextRef="#ctx0" brushRef="#br1" timeOffset="79330.48">13996 11485 17503 0,'0'0'1552'0,"0"0"-1232"0,-6-5-320 0,6 5 0 0,0 0 2064 0,-10 0 368 15,10 0 64-15,-8 4 0 0,-1-1-1648 0,2 4-336 16,-1 2-64-16,-1-2 0 0,-1 2-224 0,0 0-32 15,-4 2-16-15,-1 5 0 0,-3-1 16 0,-3 3 0 16,-3 1 0-16,1 1 0 0,-2 3 0 0,-6 2 16 16,-5 0 0-16,-4 0 0 0,-2 3-80 0,-2 2 0 15,-2-2-128-15,2 3 192 0,-1-4 32 16,2 1 0-16,0 1 0 0,1 0 0 0,1 3 96 0,0 1 32 16,-1-5 0-16,-2 1 0 0,-3 0 48 0,4-3 16 15,1-2 0-15,5 1 0 0,0-1-176 16,3 3-48-16,1 0 0 0,2 2 0 0,3-3-192 0,3 1 128 15,2-4-128-15,0 0 0 0,4-1 0 0,2-3 128 16,2-1-128-16,6 0 0 0,0-1 0 0,5-3 0 16,1 2 0-16,1-2 0 0,2 1 0 0,3 0 128 15,2-4-128-15,3 3 0 0,2-2 144 0,3 1-144 0,0-1 128 0,7 5-128 16,1 1 144-16,5 2-144 0,2 3 160 0,2 0-160 16,3-2 144-16,4 6-144 15,2-3 128-15,5 3-128 0,1 0 0 0,2-2 0 16,-1 2 128-16,-1-6-128 0,-2 2 0 0,0 0 0 0,4-1 0 0,-1-2 128 15,0 2 80-15,2-1 16 16,3 1 0-16,1-4 0 0,0-3 160 0,-6 1 16 0,-3-2 16 0,-5 0 0 16,0 0-112-16,-2-2-32 0,-3-1 0 0,-1 3 0 15,-3-5-272-15,-2 4 0 0,-7-1 0 16,-2 0-11632-16,-6 3-2384 0</inkml:trace>
  <inkml:trace contextRef="#ctx0" brushRef="#br2" timeOffset="84862.31">15487 11712 19407 0,'0'0'848'0,"0"0"192"0,3-12-832 0,1 1-208 0,-4 11 0 0,5-8 0 0,-5 8 432 15,2-12 32-15,1 2 16 0,-2 0 0 0,-1 10 400 0,0-9 80 16,0-1 0-16,0 10 16 15,0-8-80-15,0 8-32 0,-1-9 0 0,1 9 0 16,0 0-224-16,0 0-32 0,0 0-16 0,0 0 0 0,0 0-288 0,0 0-64 16,0 0-16-16,0 0 0 0,0 0-224 0,-3 15 0 15,1 3 0-15,1 1 0 0,1 3 0 0,1 7 0 16,0 7 128-16,0 3-128 0,2 6 240 0,-1 3-48 16,0 5-16-16,0 7 0 0,0 0 64 0,-2-1 16 15,0 5 0-15,1-4 0 0,0 1-96 0,0-3-16 16,1-3 0-16,-1-2 0 0,1-7 128 0,0-1 32 15,-1-3 0-15,-1-6 0 0,0-5-16 0,-1-2 0 16,-1-7 0-16,2-4 0 0,-1-3-32 0,1-4 0 16,-1-1 0-16,1-10 0 0,0 0-80 0,0 0-32 0,0 0 0 0,-6-1 0 15,6 1 48-15,-7-14 0 0,1-2 0 0,1-3 0 16,0-4-16-16,1-7 0 0,1 1 0 0,3-4 0 16,2-5-176-16,0-3 128 0,1-1-128 0,2 3 128 15,0-4-128-15,1 0 0 0,1-3 0 0,0 1 0 16,2 1 0-16,0-1 0 0,0 1 0 0,-2-1 0 15,1-2 0-15,1 3 0 0,-1-3 0 0,1 5 0 16,-2-4 0-16,0 4 0 0,-2 1 0 0,1 2 0 16,2 7 0-16,-1 2 0 0,-2-1 0 0,0 7 0 15,-1 3 0-15,-1 1 0 0,-2 1 0 0,0 7 0 16,-1 2 0-16,0 10 0 0,0 0-176 0,0 0 176 16,0 0-144-16,0 0 144 0,-2 13-160 0,-2 12 160 15,1 5-192-15,1 4 48 0,-2 5 16 0,1 8 0 0,2 5 128 0,0 5 0 16,0 4 0-16,-1 4 0 15,1 3 0-15,0 0 0 0,-2-2 0 0,2 0 128 0,-4-4 176 16,0-1 32-16,-1-5 16 0,-2 0 0 0,0-1 144 0,1-3 16 16,-2-3 16-16,0-5 0 0,0 0-208 0,0-6-32 15,-1-2-16-15,1-4 0 0,0-7-128 0,1-2-16 16,0-1-128-16,0-10 192 0,0 0-192 0,2-5 0 16,0 1 128-16,6-8-128 15,-9 3-928-15,9-3-224 0,-9 0-64 0,9 0-10448 16,0 0-2096-16</inkml:trace>
  <inkml:trace contextRef="#ctx0" brushRef="#br2" timeOffset="85319.65">14595 13989 29775 0,'0'0'1312'0,"0"0"288"0,-6-1-1280 0,6 1-320 0,0 0 0 0,0 0 0 0,0 0 544 0,0 0 48 16,0 0 16-16,0 0 0 0,0 0-48 0,14 0-16 16,1 0 0-16,3 0 0 0,1-2 16 0,2 0 0 15,2-1 0-15,3-2 0 0,-1 0-208 0,2 1-32 16,0-3-16-16,2 0 0 0,3 2-176 0,2-3-128 15,0 2 192-15,2 0-192 0,-1-1 128 0,1 4-128 0,0 1 0 16,-1 0 0-16,-2 1 0 0,0-1 0 16,-1 2 0-16,-1 0-144 15,-4 0-1024-15,-2 0-208 0,-4 2-32 0,-3-2-8768 0,0-2-1728 16</inkml:trace>
  <inkml:trace contextRef="#ctx0" brushRef="#br2" timeOffset="85878.86">15812 13635 22111 0,'0'0'976'0,"0"0"208"0,-3-5-944 0,3 5-240 0,0 0 0 0,0 0 0 0,8-6 2656 0,2 0 480 15,1 2 112-15,2 1 16 0,3-2-2464 0,2-1-480 16,3 1-112-16,3 1-16 0,1-5-192 0,2 0 144 16,0-2-144-16,3 3 128 0,-2-3-128 0,1 3-224 15,0-2 48-15,-1 1 16 0,-1-2-64 0,-3-1-16 16,-3 4 0-16,-5 1 0 0,-1 2 80 0,-3 1 16 16,-5-2 0-16,-7 6 0 0,0 0 0 0,0 0 0 15,0 0 0-15,-10-3 0 0,-4 6 144 0,-3 0 0 16,-5 2 0-16,-1 6 0 0,-5-2 0 0,-1 2-128 15,0-2 128-15,-1 2 0 0,0 7 0 0,-1-1 128 16,2-1 0-16,-1 2 0 0,0 1-128 0,1 1 144 16,0 3-144-16,0 1 160 0,1-3-160 0,0-1 0 0,1-1 0 0,4-1 0 15,4 0 0-15,3-1 128 0,0 0-128 16,5-2 128-16,3-2-128 0,4 1 0 16,3 0 0-16,4 1 0 0,2-5 0 0,6 3 0 0,4 0 0 0,5-3 0 15,1 0 192-15,5 3 16 0,2-2 0 16,0 5 0-16,2 0 96 0,2 1 16 0,1-1 0 0,2 3 0 15,2 4 128-15,0 2 16 0,0-3 16 0,1 4 0 16,2-1-16-16,-2-3 0 0,0-2 0 0,-5-1 0 16,-4-3-32-16,-5 1-16 0,-6-2 0 0,-6-1 0 15,-6-1-32-15,-5 1 0 0,-3 0 0 0,-10 2 0 16,-7 0 128-16,-10 0 32 0,-11 3 0 0,-5 2 0 16,-6-2-224-16,-6 0-64 0,-6 1 0 0,-5 0 0 15,-7-2-400-15,-9 3-96 0,-8 1-16 0,-2 1-12672 16,-1 4-2560-16</inkml:trace>
  <inkml:trace contextRef="#ctx0" brushRef="#br1" timeOffset="95609.18">3498 15078 23039 0,'-9'-11'1024'0,"9"11"192"0,-5-7-960 0,5 7-256 0,0-11 0 0,3 2 0 16,2-2 624-16,2-2 80 0,5-1 0 0,1-5 16 16,1-5-384-16,5-3-80 0,5-6 0 0,1-3-16 15,2-2-240-15,-11 14 0 0,6-3 0 0,2-4 0 16,3-8 0-16,1 0 0 0,2-2-128 0,2-2 128 16,-1 0-240-16,28-37 64 0,-9 18 16 0,-6 11 0 15,-5 13 160-15,-3 5 0 0,-5 5 0 0,-2 5 0 0,-1 2 0 16,-4 4 0-16,-6 5 0 0,-3 6 0 0,-1 2 176 0,-1 4-48 15,-4 4 0-15,0 7 0 0,-2 4-128 0,0 7 0 16,-3 1 144-16,-1 7-144 0,0 6 0 0,-3 2 0 16,-1 0 0-16,-1 2 0 0,-1-2 0 0,0 4 0 15,-1 0 0-15,2-2 0 0,-3-1 0 0,1-4-128 16,1-1 128-16,1-2-128 16,-2-3-304-16,1-2-48 15,1-4-16-15,2 0-6928 0,0-3-1376 0</inkml:trace>
  <inkml:trace contextRef="#ctx0" brushRef="#br1" timeOffset="95938.4">3967 14510 29775 0,'-14'4'1312'0,"5"1"288"0,2 0-1280 0,2 4-320 0,2 5 0 0,2 6 0 16,0 7 0-16,-1 3 128 0,0 3-128 0,-2 8 0 16,0 1 192-16,-2 10-64 0,-1 1 0 0,0 1-128 0,-1 1 160 15,0 2-160-15,1 5 128 0,-1-4-128 0,2-2 208 16,0-1-32-16,0-3-16 0,3-1 0 15,0-3-160-15,2-4 0 0,1-3 144 0,2 1-144 0,2-1 0 0,1-4 0 16,0 0 0-16,3-2 0 16,-2-2-448-16,4 1-16 0,1-7 0 0,-1 3 0 15,0-4-1328-15,1 1-272 0,1 0-48 0</inkml:trace>
  <inkml:trace contextRef="#ctx0" brushRef="#br1" timeOffset="96379.16">2516 16488 28559 0,'-16'6'2544'0,"1"8"-2032"0,1 4-512 0,0 12 0 0,5 8 384 0,-1 7-32 16,-3 7 0-16,2 3 0 0,-1 2-352 0,0 3 0 15,-1-1 0-15,0 6 128 0,2-1-128 0,-1 1 0 16,0 1 0-16,2-7 128 0,-2-4-128 0,3-3 0 16,-2-3 0-16,1-8 0 0,-1-1-128 0,3-7-64 15,0-4 0-15,3-6 0 16,0-4-736-16,1-2-160 0,4-17-16 15,0 0-10800-15</inkml:trace>
  <inkml:trace contextRef="#ctx0" brushRef="#br1" timeOffset="96836.39">2191 16455 19343 0,'0'0'1728'0,"-6"-7"-1392"0,6 7-336 0,0 0 0 16,0 0 1856-16,0 0 320 0,0 0 48 0,0 0 16 16,12-6-1856-16,4 2-384 0,6 2 0 0,3-6 0 15,3-1 0-15,5-2 0 0,4-2-144 0,5-1 144 16,4-1 0-16,1-3-128 0,2 1 128 0,-2 0 0 16,-4-1-144-16,-3 3 144 0,-2 3 0 0,-2 3-144 15,-1 7 144-15,-4 7 0 0,-1 6 0 0,-2 6-128 16,-5 6 128-16,0 10 0 0,-3 3-144 0,-2 12 144 15,-4 1 0-15,-2 10 0 0,-4 2 0 0,-3 0 0 0,-1-2 208 16,-4-5-32-16,-4-3-16 0,2-8 0 0,-3-3 256 16,-3-3 48-16,1-4 16 0,-1-2 0 0,0-4 112 15,2-3 32-15,1-5 0 0,1-5 0 0,2-4-336 0,2-10-64 16,0 0-16-16,0 0 0 0,0 0-208 0,0 0 0 16,6-12 0-16,4-3 0 0,3-4 0 0,2-4-160 15,4-1 32-15,4 4 0 0,2 1-32 0,3 1 0 16,2 3 0-16,-2 3 0 0,-3 8 160 0,2 6 0 15,-2 5 0-15,1 3 0 0,0 4 0 0,1 4 0 16,0 3 0-16,-1 7 0 0,2 2 0 0,-1 3 0 16,-2 0 0-16,1 3-128 0,-1-1 128 0,-1 0-192 0,2-5 192 0,-3-7-192 15,0-3-128-15,-2-2-16 0,0 1-16 0,0-4 0 32,-1-1-1952-32,-2-6-384 0</inkml:trace>
  <inkml:trace contextRef="#ctx0" brushRef="#br1" timeOffset="97116.15">4181 16791 32015 0,'-17'8'1408'0,"6"5"320"0,-2 2-1392 0,0 5-336 0,2 11 0 0,-1 2 0 0,1 5 0 0,0 0 0 15,-5 2 0-15,6 3 128 0,-1 1-128 0,1-2 0 16,1 2 0-16,1-5 0 0,4-4 0 0,-2-3-160 16,2-6 16-16,2-3 0 15,0-6-2224-15,4-5-432 0</inkml:trace>
  <inkml:trace contextRef="#ctx0" brushRef="#br1" timeOffset="97296.16">4108 16481 20271 0,'-20'-7'1792'0,"-2"3"-1424"0,3 0-368 0,3 2 0 15,4 4 4672-15,12-2 848 0,-5 6 176 0,5-6 48 32,-4 14-5568-32,8-2-1120 0,-4-12-208 0,7 15-10240 0,3-1-2048 0</inkml:trace>
  <inkml:trace contextRef="#ctx0" brushRef="#br1" timeOffset="97658.53">5651 16675 34095 0,'-17'-6'3024'0,"-2"1"-2416"16,-1-1-480-16,1 5-128 0,0 1 720 0,-2 4 128 16,-5 1 32-16,-2 2 0 0,-3 6-880 0,-2 2-160 15,-3 4-32-15,-3 2-16 16,-6 2-352-16,-3 3-64 0,-4 0-16 0,2 4 0 15,4 3-32-15,3-1-16 0,1 0 0 0,5-2 0 0,3-1 240 0,9-3 64 16,3-1 0-16,7 1 0 0,4-6 224 0,6 0 160 16,4 1-192-16,5-2 192 0,1 1 0 0,4-2-128 15,2-3 128-15,5 0 0 0,1-1 192 0,2 3 112 0,2-1 16 16,-1 0 0-16,-1-2 288 0,-1-2 64 0,-4 2 16 0,-1-2 0 16,-2-3-176-16,-2 1-16 0,-3-2-16 15,-4 0 0-15,-2-8-80 0,-10 11-16 0,-3-1 0 0,-5-3 0 16,-5 4-32-16,-4-4-16 0,-4 2 0 0,-4-1 0 31,0 2-1152-31,3-5-224 0,0-4-48 0,0-2-14656 0</inkml:trace>
  <inkml:trace contextRef="#ctx0" brushRef="#br1" timeOffset="98377.01">7414 16007 22111 0,'-1'-10'1968'0,"-3"0"-1584"0,3-4-384 0,1 2 0 0,0 2 1968 0,0 0 304 15,0 10 64-15,0 0 16 0,0 0-1632 0,0 0-320 16,1-6-64-16,-1 6-16 0,0 0 48 0,0 0 0 15,-3 16 0-15,-5 6 0 0,0 8-192 0,-1 10-48 16,-1 12 0-16,-5 5 0 0,-2 4 0 0,-3 3 0 16,-1 4 0-16,-1 0 0 0,2-1 64 0,-1 0 16 15,1 1 0-15,0-7 0 0,4-1-16 0,4-6 0 16,-1-5 0-16,0-4 0 0,3-3-48 0,1-1-16 0,1-9 0 16,2-2 0-16,1-3-128 0,1-7-224 15,2-5 48-15,2-6 16 16,0-9-2176-16,0 0-432 0,9-3-96 0,6-13-16 0</inkml:trace>
  <inkml:trace contextRef="#ctx0" brushRef="#br1" timeOffset="98777.93">8039 15791 25791 0,'0'0'1152'0,"0"0"224"0,-11 0-1104 0,3 1-272 0,8-1 0 0,-7 13 0 0,5 6 1536 0,-1 4 240 15,2 4 48-15,0 6 16 0,-2 4-1584 0,-1 7-256 16,3 2-192-16,-2 9 48 0,1 4 144 0,-1 1 0 16,-1 4 0-16,-1 2 0 0,3 2 0 0,-2-2 0 15,0 2 0-15,2-7 0 0,-1-3 0 16,1-6 0-16,2-5 0 0,0-10 0 0,2-5 160 0,1-6 112 15,-1-5 32-15,2-3 0 0,-1-4 416 0,-1-3 96 16,-2-11 16-16,0 0 0 0,0 0-144 0,9 0-32 16,-9 0 0-16,10-12 0 0,3-4-208 0,0-5-32 15,1-5-16-15,2-4 0 0,2-6-192 0,0-3-32 16,3-4-16-16,2 1 0 0,1-8-160 0,1 1 0 0,0-1 0 16,4 0 0-16,4 0 0 0,2 1 0 0,0 3 0 15,1 1 128-15,-6 4-128 0,-1 5 0 0,-3 3 0 16,-3 9 0-1,-5 1-384-15,-3 8-144 0,-2 1-48 0,-2 3 0 16,-1 4-2160-16,-2 0-432 0</inkml:trace>
  <inkml:trace contextRef="#ctx0" brushRef="#br1" timeOffset="99129.53">9464 15803 33119 0,'-17'2'1472'0,"6"3"288"0,-5 3-1408 0,4 8-352 0,-2 10 0 0,1 3 0 0,-4 8 0 0,-2 7 144 15,0 1-144-15,0 7 0 0,0 5 128 0,1 5-128 16,-3-1 0-16,0 4 0 0,1 1 144 0,1-3-16 16,1 0-128-16,2-2 192 0,-1-2 0 15,3-6-16-15,3-3 0 0,1-7 0 0,1-6 16 16,2-3 0-16,2-6 0 0,3-1 0 0,-1-4-192 0,3-6 0 16,1-3 0-16,3-5-176 15,-4-9-1120-15,0 0-240 0,0 0-32 0,0 0-16 16,8-6-1120-16,3-9-240 0,3-21-32 0,-1-3-16 0</inkml:trace>
  <inkml:trace contextRef="#ctx0" brushRef="#br1" timeOffset="99430.02">9197 15620 23951 0,'-2'-19'2128'0,"2"-1"-1696"0,0 1-432 0,7 3 0 16,4 1 2448-16,6 3 416 0,6-1 80 0,2 5 0 16,7-1-2464-16,7 5-480 0,6-1-128 0,7 5-16 15,0 4 144-15,3 1 0 0,-1 2 0 0,1 7-128 16,1 4 128-16,-2 4 0 0,4 3 0 0,-2 2-128 16,-3 5 128-16,-6 1 0 0,-6-3 0 0,-6-1-128 15,-4 3 128-15,-10 0 0 0,-2-3 0 0,-5 2 0 16,-3-2 0-16,-8-2 256 0,-4 2-64 0,-5-3-16 0,-6 2 208 0,-7 3 64 15,-6-1 0-15,-11 4 0 0,-8 2-160 0,-8 0-32 16,-7-4 0-16,1 1 0 16,2-5-1152-16,0 0-256 15,1-5-32-15</inkml:trace>
  <inkml:trace contextRef="#ctx0" brushRef="#br1" timeOffset="100337.87">13246 15332 18431 0,'-11'-5'1632'0,"-4"0"-1312"0,-3-1-320 0,-2 3 0 0,-5 1 1600 0,1 3 240 15,0 3 48-15,-4 3 16 0,-4 0-1408 0,-2 7-288 16,-2 4-48-16,1 2-16 0,-3 9 16 0,0 0 0 16,-2 4 0-16,2 6 0 0,2 5 128 0,3 4 32 15,0 6 0-15,2 0 0 0,0 4-16 0,4 1 0 16,2 2 0-16,6 4 0 0,6 4-176 0,3-4-128 15,5-1 144-15,4-4-144 0,4-3 144 0,5-2-144 0,2-3 128 0,3-5-128 16,1-1 224-16,2-4-32 0,4-1-16 16,0-1 0-16,2-2-176 0,0-2 0 15,3-7-160-15,2-2 160 16,4-3-1440-16,1-1-192 0,1-8-32 0,1-3-16 0</inkml:trace>
  <inkml:trace contextRef="#ctx0" brushRef="#br1" timeOffset="108665.82">8893 11205 27647 0,'-12'-9'2448'0,"-2"-1"-1952"15,2 4-496-15,0-2 0 0,12 8 512 0,-7-2 0 16,7 2 0-16,0 0 0 0,0 0-208 0,-4 11-48 0,3 4 0 0,1 6 0 16,1-1-256-16,1 9 0 0,2 4 0 15,1 8 0-15,0 5 0 0,0 6 0 0,-1 1 128 0,1 2-128 16,-1 3 0-16,-1 1 0 0,-1 2 0 0,1-2 0 15,1-3 0-15,1-3 0 16,2-6 0-16,1-6 0 0,-2-11 0 0,4-5 0 0,1-5 0 0,-1-9 0 16,1-2 0-16,2-7 0 0,0-4 0 0,2-9 0 15,0 0 192-15,0-9 64 0,3-10 32 0,1-1 0 16,5-5 80-16,1-1 16 0,0-2 0 0,2-2 0 16,-1-3-256-16,-2 3-128 0,1 0 128 0,0 1-128 15,0 1 0-15,0 1 144 0,0 0-144 0,-2 3 0 16,-5 3 0-16,0 5 0 0,-3 0 0 0,-1 7 0 15,-3 4 0-15,1 3 0 0,-3 4 0 0,-4 1 0 0,-5 8 0 16,0 0 0-16,9 7 0 0,-3 3-144 0,-2 6 16 16,-2 9 0-16,0 1 0 0,-2 10 0 0,-3 7 128 0,-1 4 0 15,0 6 0-15,-3 6 0 0,-2 6 0 0,-4 2 0 16,-2 0 0-16,-2 0 0 0,0-1 128 0,-5 1 96 16,-5-7 32-16,-1 3 0 0,0-2 448 0,-1-1 80 15,-1-4 32-15,-1-5 0 0,3-2-320 0,1-4-64 16,-1-7-16-16,2-4 0 0,3-7-416 0,1-3 0 15,3-5-224-15,0-10 80 16,-3-5-2032-16,3-3-384 0,2-5-96 0</inkml:trace>
  <inkml:trace contextRef="#ctx0" brushRef="#br1" timeOffset="108978.25">9977 11953 25791 0,'-15'15'2304'0,"-4"4"-1856"0,-4 9-448 0,0 5 0 15,0 9 2192-15,1 0 352 0,1 6 64 0,2-1 16 16,1 3-1952-16,3-2-384 0,1-4-80 0,4-2-16 16,1-5-64-16,4-4-128 0,1-2 176 0,4-7-176 15,1-9 0-15,3-5 0 0,2 1 0 0,3-9 0 16,1-4 0-16,4-10-176 0,4-4 176 0,2-9-208 15,3-8 208-15,1-3 128 0,1-4 0 0,-4-2-128 16,2 1 336-16,-4 5-32 0,-4-1-16 0,-6 4 0 0,-6 1 832 0,-4 4 160 16,-4 1 48-16,-4 4 0 0,-2 4-256 15,-3 4-48-15,-2 2-16 0,-4 4 0 0,-5 1-752 0,-1 4-128 16,-2 5-128-16,1 5 144 16,3 2-1712-16,2 7-352 15,5 2-64-15,0 3-16416 0</inkml:trace>
  <inkml:trace contextRef="#ctx0" brushRef="#br1" timeOffset="109643.06">13869 15867 22111 0,'0'0'1968'0,"0"0"-1584"0,-9-2-384 0,2-2 0 16,7 4 2768-16,0 0 480 0,-9 0 80 0,9 0 32 16,-9 9-2336-16,1 4-448 0,4 3-112 0,-1 5-16 15,0 7-320-15,0 1-128 0,-1 3 0 0,1 6 144 16,0 10-144-16,2-1 0 0,-1 4 0 0,2 2 0 16,-1 3-144-16,1 4-64 0,-2-3-16 0,3-4 0 31,-2 1-1520-31,-1-5-304 0,-1-3-64 0,-2-6-16 0,-1-10 496 15,0-4 96-15,2-14 32 0,0-3-9232 0</inkml:trace>
  <inkml:trace contextRef="#ctx0" brushRef="#br1" timeOffset="110184.64">13408 16151 23903 0,'-14'0'1056'0,"14"0"224"0,-12 2-1024 0,4 2-256 0,1 3 0 0,7-7 0 0,-5 6 928 0,5-6 144 15,0 13 16-15,4-4 16 0,2 2-336 0,6-3-80 16,2 2-16-16,2-4 0 0,3 0-160 0,4 0-16 16,3-3-16-16,5 2 0 0,6-3-336 0,3-6-144 15,-1-4 128-15,0-6-128 0,0-3 0 0,0-5 0 16,2-9 0-16,-1-2 0 0,1-2-192 0,0-3 192 16,-1-2-192-16,1 2 192 0,1 0 0 0,0-1 0 15,0 3 0-15,-3 0 0 0,-4 0 0 0,-5 0 0 0,-5-1 0 16,-2 3 0-16,-2-2 0 0,-5 4 160 0,-1-1-16 0,-2 2 0 15,-3 1 32-15,-1 4 0 16,-2-1 0-16,-2 4 0 0,-3 4-176 0,1 5 0 0,-3 5 144 0,0 9-144 16,-3-6 0-16,3 6 144 0,-7 7-144 0,-2 4 0 15,-1 9 0-15,-2 4 0 0,-2 10 0 16,0 5 0-16,1 9 0 0,-1 1 0 0,0 5-160 0,2 4 160 16,0 1 0-16,0 2 0 0,-2 1 0 0,0-2 0 15,0-3 0-15,2-2 0 0,-2-5 0 0,3-5 128 16,2-8 384-16,1-7 80 0,3-6 16 0,1-6 0 15,2 0-272-15,2-5-48 0,0-13-16 0,0 0 0 16,0 0-272-16,0 0 160 0,9-8-160 0,2 0 128 16,-1-7-128-16,3-5 0 0,0-7 0 0,2 3 0 0,-2-3 0 15,1 3-224-15,-3 3 80 0,1 4 16 16,-2 4 128-16,-1 8-208 0,-9 5 80 0,10 3 128 0,-3 8-192 16,1 5 192-16,-2 5-160 0,0 5 160 0,1 5-176 0,1 4 176 15,-3-1-192-15,0 3 192 0,1 2-144 0,1 2 144 16,0 2 0-16,1-5-144 15,2 0-784-15,-2-3-160 0,2-6-16 0,0-5-16 0,0-1 1536 0,4-3 304 16,-1-4 64-16,3-4 16 16,0-5-3040-16,4-1-592 15,8-10-128-15,2-3-32 0</inkml:trace>
  <inkml:trace contextRef="#ctx0" brushRef="#br1" timeOffset="110505.56">14843 16291 25791 0,'0'0'2304'0,"0"0"-1856"16,0 0-448-16,0 0 0 0,11-7 1792 0,5 4 272 0,1-1 48 0,4 2 16 15,0-3-1840-15,4-4-288 0,2-1-224 0,1-2 32 16,-2-5 32-16,2-2 0 0,-3-3 0 0,3-2 0 15,-5 0 160-15,-1 1-208 0,-5 0 80 0,-4 4 128 16,-6 3 0-16,-2 3 0 0,-5 0 0 0,-3 8 0 16,-5 0 288-16,-3 3 128 0,-5 4 32 0,-4 7 0 15,-1 5 16-15,-1 4 16 0,1 3 0 0,-2 10 0 0,1 1-48 16,2 5-16-16,1 3 0 0,1-2 0 16,3-1-272-16,5 0-144 0,2-3 160 0,4-3-160 15,5-6 0-15,6-2 0 0,3-2 0 0,6-5 0 16,5-3-1376-16,7-4-320 0,5-9-64 0</inkml:trace>
  <inkml:trace contextRef="#ctx0" brushRef="#br1" timeOffset="111076.66">16408 15951 31327 0,'0'0'2784'16,"0"0"-2224"-16,0 0-560 0,-7 4 0 0,2 8 1024 0,3 0 80 16,-1 6 32-16,4 5 0 0,3 2-1008 0,1 8-128 15,2 2-192-15,2 3 64 0,-1-3 128 0,3 4 0 16,-1-1 0-16,1 0-128 0,-2 3 128 0,1-11 0 16,-1-2 0-16,0-5 0 0,-1-4 0 0,1-5 0 15,0-1 0-15,2-8 0 0,0 1 208 0,3-6-16 0,0-4-16 0,3-3 0 16,1-6 192-16,2-2 32 0,3-3 16 0,1-4 0 15,1-1-160-15,3-3-48 16,-1 0 0-16,2-3 0 0,1 2-208 0,-4-2 0 0,-2 1 0 16,-1 3 0-1,-1 2-320-15,0 4-128 0,-2 2 0 0,0 1-16 16,-1 0-2112-16,-1 3-432 0</inkml:trace>
  <inkml:trace contextRef="#ctx0" brushRef="#br1" timeOffset="111481.4">17716 16003 35183 0,'-31'3'1552'0,"11"-2"336"0,-3 2-1504 0,0 3-384 0,-2 4 0 0,2 6 0 0,-3 0 0 0,3 3 0 16,2 1 0-16,2 5 0 0,1 3-160 0,0-2-96 15,2 2-32-15,0 1 0 0,2 2-16 0,3-2 0 16,0-6 0-16,0-1 0 16,8-4-208-16,1-6-32 0,2-2-16 0,0-10 0 0,0 0 560 15,0 0 0-15,13 2 0 0,1-7 0 0,0-3 464 0,2-2 208 16,2 0 32-16,1-4 16 0,7 0-112 0,-1-4-32 16,1 0 0-16,0 0 0 0,0 2-288 0,-1 4-64 15,-1 0-16-15,-2 4 0 0,-3-1-208 0,0 7 0 0,-1 2 0 16,-2 5 0-16,-3 5 0 0,-1 4 0 15,-2 4 0-15,-1 2 0 0,-1 0-224 0,1 7 64 16,-2 0 16-16,-1-2 0 0,0 0-64 0,2-2-16 0,-3-1 0 0,3-4 0 16,-2-6 96-16,2-3 128 15,1-2-208-15,2-6 80 0,2-4-128 0,2-5-32 0,3-3 0 0,1-5 0 32,3-3-352-32,2-5-64 0,2-3 0 0,1-2-8800 0,1 3-1760 15</inkml:trace>
  <inkml:trace contextRef="#ctx0" brushRef="#br1" timeOffset="111836.35">18766 15059 12895 0,'0'0'576'0,"0"0"112"0,-5 8-560 0,-1 3-128 0,0 4 0 0,1 6 0 0,1 4 4880 0,-1 7 944 15,0 5 192-15,-3 8 48 0,-1 3-4880 0,1 4-976 16,-4 1-208-16,-1 5 0 0,-1 2 0 0,-1 8 0 15,0-1 0-15,0 4 144 0,-3 4-144 0,0-1 0 16,2 1 144-16,-1 0-144 0,2-1 192 0,0-3-16 0,1-5-16 16,0-5 0-16,2-5-160 0,3-4 0 0,2-5-160 15,-1-5 160 1,2-5-1920-16,2-5-304 0,1-11-48 0,2-7-11104 0</inkml:trace>
  <inkml:trace contextRef="#ctx0" brushRef="#br1" timeOffset="112127.86">19124 15941 31327 0,'-14'26'2784'0,"4"-9"-2224"0,-2 6-560 0,1 4 0 0,0 7 1504 0,0 3 192 15,3 5 32-15,0-4 16 16,4-1-1392-16,2-6-352 0,-1-7 0 0,6-4 0 0,0-3 0 0,2-6 0 15,-5-11 0-15,11 1 0 0,0-3-208 0,2-8-16 16,-1-7 0-16,1-2 0 0,4-6 224 0,-2-6 208 16,0-1-32-16,0-2-16 0,1 0 128 0,-1-1 32 15,-2 1 0-15,-3 2 0 0,1-1-64 0,-1 3 0 16,-1 4 0-16,0 2 0 0,-1 5-256 0,0 4 0 16,-2 3 0-16,2 3 0 15,-1 3-480-15,2 5-96 0,-9 1-32 0,14 0 0 16,0 1-2176-16,1 0-432 0</inkml:trace>
  <inkml:trace contextRef="#ctx0" brushRef="#br1" timeOffset="112429.72">19933 16104 34607 0,'0'0'1536'0,"0"0"320"0,0 0-1488 0,12-5-368 0,2 0 0 0,7-5 0 16,-4-1 368-16,2-1 0 0,2-4 0 0,0 0 0 15,2-3-368-15,0-2 0 0,-3 1 0 0,0-4 0 16,-3-1-208-16,-1 3-16 0,-4-2 0 0,-3 2 0 16,-2 1 224-16,-5 1-176 0,-3 4 176 0,-3 2-160 15,-2 4 352-15,-6 2 64 0,-6 6 0 0,-2 5 16 0,-5 6-80 0,-3 5-32 16,-4 7 0-16,-2 3 0 0,-3 8-160 15,1 2 128-15,3 2-128 0,0 2 128 0,5 4-272 16,4 0-64-16,2-4-16 0,6-1 0 16,4-3-208-16,5 0-32 0,5-5-16 15,8-2-9824-15,0-7-1952 0</inkml:trace>
  <inkml:trace contextRef="#ctx0" brushRef="#br1" timeOffset="113062.45">21847 15749 29487 0,'-14'7'2624'0,"4"-6"-2112"0,-4-1-512 0,-3 2 0 15,-1 5 1792-15,-2 4 240 0,-3 4 48 0,-2 4 16 32,-3 4-2096-32,-1 5-304 0,-2-4-112 0,-1 6-32 0,2-1 80 0,0 3 16 0,4-2 0 0,2-2 0 15,1 0-288-15,5 0-48 16,5-5-16-16,4-4 0 0,6-1 80 0,3-3 16 15,0-5 0-15,6 0 0 0,5-4 736 0,1-5 160 0,0-4 32 0,4-2 0 0,-1-5 288 0,2 0 64 16,-1-4 16-16,1 1 0 0,-3-1-352 0,-2 3-64 16,1-3-16-16,-3 0 0 0,-5-1-256 15,-1 2 0-15,-5-1-128 0,-2 5 128 0,-2 1-320 16,5 8 48-16,-6-5 0 0,6 5 0 0,0 0 16 0,0 0 16 16,0 0 0-16,0 0 0 0,9-9-96 0,5 4-32 15,5-4 0-15,6 0 0 0,6-5 224 0,3 0 144 16,3-2-192-16,2-3 192 0,3-4 0 0,1 1 128 15,1-4 0-15,3 0 16 0,2-2 112 0,0 0 0 16,-4-5 16-16,1 0 0 0,-3 0 160 0,-1 0 16 0,-2 1 16 16,-3-1 0-16,-1 3-80 0,-1 1-32 0,-5 1 0 15,-1 3 0-15,-2 1-128 0,-3 5-32 16,-3 4 0-16,-6 5 0 0,-4 2-192 0,-11 8 0 0,0 0 0 0,0 0 0 16,0 13 0-16,-6 7-160 0,-5 8 160 0,-5 9-128 15,-3 6 128-15,-2 8 0 0,-1 5 0 0,-2 6 0 16,-4 3 0-16,1 6 0 0,-2 4 0 0,0 5 0 15,-3 7 0-15,1-3 0 0,0 0 0 0,0-4 0 16,1-5 0-16,-1-4 0 0,2-1 0 0,1-7 0 31,1 1-560-31,3-11-80 0,1-7 0 0,3-3-14256 0</inkml:trace>
  <inkml:trace contextRef="#ctx0" brushRef="#br1" timeOffset="113228.88">21985 16532 41983 0,'0'0'1856'0,"16"-6"384"0,4-1-1792 0,5-1-448 0,5 0 0 0,4-2 0 0,5-2 256 0,5 3-64 16,3 3 0-16,3-5 0 16,3-2-944-16,1-1-192 0,2 3-32 0,-1-5-11072 15,-2 4-2224-15</inkml:trace>
  <inkml:trace contextRef="#ctx0" brushRef="#br1" timeOffset="113734.09">23478 15808 32591 0,'0'0'1440'0,"-12"5"304"0,0 5-1392 0,1 3-352 0,1 7 0 0,1 7 0 15,0 4 224-15,0 3-32 0,2-1 0 0,2 2 0 16,-2 1-192-16,5-2 0 0,1-1 0 0,2-1 0 0,1-8 0 15,5 0 0-15,-1-5 0 0,6-6 0 0,-2-4 320 0,2-3-48 16,4-1 0-16,2-5 0 0,1-4 224 0,5-3 32 16,4-10 16-16,2-2 0 0,3-2-320 0,-1-6-64 15,0 0-16-15,-4-3 0 0,-4 1-144 0,-1 1 0 16,-4-2 0-16,-1 4-176 0,-2-2 176 16,-2 2 192-16,-2-2-32 0,-2 3-16 0,-1-4 304 0,0 4 48 15,-2 1 16-15,0 5 0 0,-2 1-240 0,-3 8-32 16,-2 10-16-16,0 0 0 0,0 0-352 0,0 0-80 15,-6 10-16-15,-3 10 0 0,-1 4-80 0,-2 5-16 16,0 7 0-16,-1 4 0 0,0 2 0 0,-1 10-16 0,-2 9 0 16,-2 8 0-1,-2 2-96-15,-2 2-16 0,-2-1 0 0,-3 2 0 0,-2 2 448 0,0-2-128 16,-2-2 128-16,4-4 0 0,3-7 0 0,3-4 128 16,2-9 0-16,2-4 0 15,3-7-1152-15,3-4-240 0,3-3-32 0,4-10-16 0</inkml:trace>
  <inkml:trace contextRef="#ctx0" brushRef="#br1" timeOffset="114063.56">24118 16443 45263 0,'-12'7'2000'0,"4"-2"432"0,-1-2-1952 0,0 10-480 0,-1 4 0 0,0 4 0 16,-2 10 0-16,2 2-256 0,0-1 16 0,0 5 16 15,5-1-208-15,1-1-32 0,1-5-16 0,3-2 0 16,2-5-336-16,2-5-64 0,2-4-16 0,0-5 0 16,2-2 320-16,3-4 64 0,2-7 16 0,2-6 0 0,7-2 896 0,0-4 176 15,0-4 48-15,1-5 0 0,-1-3-176 0,-3 2-48 16,-3-6 0-16,-2 7 0 0,-3-2 16 0,-5 4 0 15,-2 1 0-15,-4 2 0 0,-4 2-144 0,-2 2-16 16,-6 2-16-16,-2 1 0 0,-7 4-496 0,-9-1-80 16,-8 2-32-16,-4 1 0 15,-2 2-1888-15,-2 2-384 0,0 1-80 0</inkml:trace>
  <inkml:trace contextRef="#ctx0" brushRef="#br1" timeOffset="114883.43">26486 16211 23951 0,'-2'-19'2128'0,"1"7"-1696"0,-3-2-432 0,1-1 0 16,1-3 1712-16,0 0 256 0,1-1 48 0,0 1 16 16,0 2-1664-16,-3-2-368 0,0 2 0 0,0-1 0 15,-1 2 128-15,-3-2 64 0,-2 1 0 0,-1 2 16 16,-2 0 16-16,0-3 0 0,-4 3 0 0,-1 2 0 16,-6 0-48-16,-2 3-16 0,-2 4 0 0,-1 5 0 15,-3 4-160-15,-1 7 0 0,-2 3 0 0,-1 7 0 16,-1 2 0-16,2 10-176 0,-1 7 176 0,4 6-128 15,2 0 128-15,8 2 0 0,3 3-144 0,5-7 144 16,5-3 0-16,4-5 0 0,4-10 0 0,5-1 0 16,2-4 0-16,5-4 0 0,5-7 0 0,4-5 0 0,5-6 0 0,6-7 0 15,3-7 0-15,4-6 0 0,6-5 128 0,3-6-128 16,4-11 0-16,-2-3 128 0,-2-6-128 0,-2 0 0 16,-3-2 0-16,-3 2-176 0,-3 1 176 0,-3 1 0 15,-4 1 0-15,-2-2 128 0,-6-1 64 0,-1-1 32 16,-4-2 0-16,-1 2 0 0,-6 2 160 0,1 4 16 15,-1 5 16-15,-1 9 0 0,-3 9-192 0,-3 6-32 16,-2 7-16-16,0 11 0 0,0 0 0 0,-5 10 0 16,-4 6 0-16,-1 11 0 0,-3 9-176 0,-1 11 0 15,-2 6 0-15,-2 7 0 0,-1 6 0 0,-1 5 0 0,-3 4 0 16,1 3 0-16,-2 4 0 0,0-3-144 0,1-1 144 16,4-12 0-16,1-8-224 0,4-8 64 0,3-8 16 15,3-7 0 1,3-4-1264-16,4-5-240 0,-1-8-48 0,6-2-7872 0,4-9-1568 0</inkml:trace>
  <inkml:trace contextRef="#ctx0" brushRef="#br1" timeOffset="115181.51">27051 15984 33167 0,'-14'0'2944'0,"4"3"-2352"0,-4-1-464 0,-2 7-128 15,0 5 1248-15,-1 7 224 0,1 5 64 0,-1 4 0 16,2 5-1360-16,2 3-176 0,2-6-224 0,1 1 48 0,2-2 16 0,3-2 0 16,4-5 0-16,2-1 0 15,3-3-416-15,1-3-96 0,1-5-16 0,3-3 0 16,3-4 400-16,-1-5 80 0,2-5 16 0,1 0 0 0,1-4 640 0,0-3 128 16,1-5 16-16,0 1 16 0,-3-2 48 0,-1-1 16 15,-1 1 0-15,-2-1 0 0,-3 0-160 0,-2 1-48 16,-2-1 0-16,-2 1 0 0,-2 0-176 0,-1-1-32 15,-2 3-16-15,0-1 0 0,-1-1-240 0,-1 2-256 16,1-2 48-16,1 4 16 16,-2 4-1456-16,2 0-272 0,0 2-64 0,1 1-8912 15,4 7-1776-15</inkml:trace>
  <inkml:trace contextRef="#ctx0" brushRef="#br1" timeOffset="115496.56">27447 15981 37887 0,'0'0'1680'0,"0"0"352"0,0 0-1632 0,9 6-400 0,1-2 0 0,2 1 0 15,1 1 400-15,2-1 0 0,3-3 0 0,-1-1 0 16,5-2-256-16,3-2-144 0,2-6 160 0,2 0-160 16,3-6 0-16,0 1-208 0,0-1 16 0,-2-3 0 15,-3-4-176-15,-4 2-16 0,-4 1-16 0,-5 0 0 16,-3 1 32-16,-4 0 16 0,-6 0 0 0,-5 1 0 15,-5 0 352-15,-3 3 256 0,-6 3-32 0,-4 2-16 16,-3 6-32-16,-6 5-16 0,-2 5 0 0,-4 7 0 16,-5 5-160-16,0 7 0 0,2 0 0 0,-1 6 0 0,2 1 0 15,-1 3 0-15,0 1-192 0,1-1 192 0,3 0-272 16,3-2 64-16,5-6 16 0,6 0 0 0,7-4-128 16,7-3-32-16,7-5 0 0,6-3 0 15,4 0-1312-15,9-7-256 0,6-2-48 0,6-4-11712 16</inkml:trace>
  <inkml:trace contextRef="#ctx0" brushRef="#br1" timeOffset="115850.1">28382 15811 31327 0,'-16'-6'1392'0,"6"0"272"0,-4 1-1328 0,0 1-336 0,-4-1 0 16,-2 4 0-16,-1 1 2032 0,-2 3 336 0,0 2 64 0,-3 2 0 16,0 3-2240-16,-1 1-464 0,2 3-96 0,2 3-16 15,-3 1 80-15,6-1 16 0,2 1 0 0,4 0 0 32,5 0-272-32,4-2-48 0,4 1-16 0,5-2 0 0,3 0 256 0,5 1 48 0,4-1 16 0,3 1 0 15,2 2 432-15,3 0 64 0,1 0 32 0,-1 2 0 16,1 2 96-16,-4-2 0 0,-3 0 16 0,-3 2 0 15,-1 6-48-15,-7-5-16 0,-7 0 0 0,-3 3 0 16,-6 0 16-16,-7 3 0 0,-7-1 0 0,-7 0 0 16,-4-3 0-16,-5 1 0 0,-4-4 0 0,-1-3 0 0,1-4-288 15,1-4 0-15,4-7 128 0,5-5-128 16,4-8-2144-16,7-1-480 0,-1-18-112 16,22-7-16-16</inkml:trace>
  <inkml:trace contextRef="#ctx0" brushRef="#br1" timeOffset="116602.68">29045 16661 11967 0,'0'0'528'0,"-4"8"112"0,4-8-512 0,-7 0-128 16,7 0 0-16,-8-5 0 0,3-6 5488 0,3-2 1056 15,0-3 224-15,6-6 32 0,2-5-5264 0,5-6-1040 16,0-3-224-16,4-8-32 0,3 0-96 0,0-7-16 16,0-4 0-16,1-2 0 0,0-4-128 0,0-1 0 15,-1-7 0-15,-1 3 0 0,1 4 0 0,0 3 0 0,-1 2 0 0,-2 11 0 16,3 6 0-16,-2 5 0 0,-1 7 0 0,2 8 0 15,1 2 0-15,-2 9 0 0,-1 8 0 0,1 5 0 16,-2 1-128-16,0 8 128 0,1 8 0 0,-1 9 0 16,0 5-192-16,-3 7 16 0,-2 3 16 0,-1 3 0 15,0 1-80-15,-3 2-16 0,0 3 0 0,-3 0 0 16,2 2 80-16,1-4 16 0,1-5 0 0,0-2 0 16,0-6 288-16,2-4 48 0,2-7 16 0,1-2 0 15,3-8 368-15,1-4 80 0,3-5 0 0,4-3 16 16,3-6-48-16,3-7-16 0,4-2 0 15,2-5 0-15,3-7-128 0,0-4-16 0,4-2-16 0,-3-4 0 16,-3-6-176-16,-2 0-48 0,-3-8 0 0,-4 1 0 16,-1-3-16-16,-4 1 0 0,-3-1 0 0,-3 1 0 15,-1-3 0-15,-2-2 0 0,-3 1 0 0,-2 5 0 0,-1 0-192 16,0 7-288-16,-3 2 64 0,2 6 16 16,-3 4-1280-16,0 1-256 0,-2 5-48 0,0 3-15792 15</inkml:trace>
  <inkml:trace contextRef="#ctx0" brushRef="#br1" timeOffset="117004.8">30799 15537 37775 0,'0'0'3360'0,"0"0"-2688"15,0 0-544-15,0 0-128 0,0 0 672 0,-9-3 96 0,9 3 32 0,-11 8 0 32,0 1-1120-32,-2 5-208 0,-2 2-48 0,-3 4-16 15,-3 7 80-15,0 1 0 0,-3 3 16 0,-2 5 0 0,0-1 112 0,-1 3 32 0,-1 7 0 0,1-5 0 16,3 0 352-16,1 0 0 0,2 2 0 0,5-2 0 16,9-1 0-16,3-2 128 0,1-4 0 0,7-5 0 15,4-5 96-15,5-5 16 0,2-4 0 0,4-5 0 16,2-4 320-16,6-1 64 0,2-10 16 15,6-1 0-15,4-6-272 0,2-5-48 0,5-3-16 0,-1-2 0 16,2-6-304-16,0-1 0 0,2 1 0 0,-6-1 0 16,-6 2 0-16,-5-2 0 0,-7 1 0 0,-6 0 0 15,-5-2 256-15,-4 1 64 0,-3 2 0 0,-6-1 0 16,-5 0 112-16,-2 2 16 0,-3 3 16 0,-4-4 0 16,-5-2-464-16,-3 5 0 0,-2 2 0 0,-3 0-160 15,0 0-1232-15,-1 3-240 0,-1 2-48 16,1 2-16-16,1 4-2016 0,1 3-384 0</inkml:trace>
  <inkml:trace contextRef="#ctx0" brushRef="#br1" timeOffset="117247.3">31551 15231 32255 0,'0'0'1424'0,"0"0"304"0,0 0-1392 0,0 0-336 15,0 0 0-15,8 11 0 0,-1 4 1696 0,-3 6 272 0,-3 3 48 0,-2 5 16 16,-2 4-1776-16,-3 5-256 0,-3 7-224 16,-3 0 32-16,-2 6 192 0,0 3-160 0,-2-1 160 0,1 0-160 15,1 0 160-15,-2-6 0 0,0-2 0 0,2-1-128 16,-1 0-128-16,1-6 0 0,-2-2-16 0,2-3 0 31,2-6-960-31,0-5-192 0,2-5-48 0,1-7 0 16,0-5-64-16,9-5 0 0,0 0-16 0,-6-9-11248 0</inkml:trace>
  <inkml:trace contextRef="#ctx0" brushRef="#br1" timeOffset="117432.61">31076 15379 35007 0,'12'-14'1552'0,"-1"4"320"0,5-3-1488 0,10-2-384 0,12-1 0 0,11 0 0 0,8 5 1600 0,12-2 240 15,9-1 48-15,5-1 16 0,0 0-1728 0,4 3-352 16,0 3-64-16,2 4-16 16,4 2-1040-16,-10 0-224 0,-10 3-32 15</inkml:trace>
  <inkml:trace contextRef="#ctx0" brushRef="#br1" timeOffset="118374.56">27283 17492 20271 0,'0'0'896'0,"0"0"192"16,0 0-880-16,0 0-208 0,8-10 0 0,1 0 0 0,6-3 3136 0,3 0 592 0,1 0 112 0,4-2 32 15,1-1-3200-15,3-2-672 0,2 0 0 0,4-1-176 16,-1-1 176-16,2 3 0 0,2 2 0 0,-2 1 0 16,-2 0 0-16,1 6 0 0,-1 6-192 0,-3 2 64 15,-2 2-16-15,-3 7 0 0,-4 4 0 0,-1 5 0 16,-2 5 144-16,-3 6-192 0,-4 5 192 0,-6 5-192 15,-2 1 64-15,-4 4 0 0,-5 2 0 0,-3 1 0 16,-4 1 304-16,-4-4 64 0,-5-4 16 0,2-4 0 16,-2-4 496-16,1-4 96 0,2-8 32 0,4-6 0 15,3-5-144-15,4-3-32 0,9-6 0 0,0 0 0 16,-1-14-416-16,6-7-96 0,6-9 0 0,6-6-16 16,4-9-176-16,5-1 0 0,5-3-192 0,3 2 192 0,0 2-336 15,-1 5 48-15,0-4 16 0,0 6 0 0,0 4 96 0,0 5 32 16,-2-1 0-16,-1 11 0 0,-2 5-128 0,0 7-32 15,-6 0 0-15,1 9 0 0,-2 5 112 0,-2 3 0 16,-4 7 16-16,-1 3 0 0,-2 3-32 16,-4 0-16-16,-3 5 0 0,-3-3 0 0,-3 1 224 15,-2 2 0-15,-3-3 0 0,-2 2 0 0,1-3 288 0,0-4 96 16,1-4 32-16,2-4 0 0,4-12 160 0,0 0 16 16,0 0 16-16,0 0 0 0,9-12-336 0,6-7-64 15,3-3-16-15,5-2 0 0,1-5-192 0,3-2-160 16,1-1 32-16,0 3 0 0,-3-3-144 0,-1 3-32 15,3 2 0-15,-2 6 0 0,1 2 144 0,-2 5 32 0,-2 5 0 16,-1 5 0-16,-2 3 128 0,0 5 0 0,-1 4 0 16,-1 6 128-16,-3 6-128 0,-2 2-192 0,-1 3 64 0,-4 4 0 15,-2 1 128-15,-1 1 0 0,-4-1 0 0,-2 3-128 16,0 2 128-16,0-2-128 0,-1-1 128 0,2-5-128 31,0-4-272-31,3 0-48 0,2-4-16 0,2-6 0 16,3-3-2320-16,4-7-464 0,11-6-80 0,4-6-32 0</inkml:trace>
  <inkml:trace contextRef="#ctx0" brushRef="#br1" timeOffset="118742.33">29691 17156 29487 0,'-14'-5'1296'0,"3"0"288"0,-3-3-1264 0,-2 3-320 0,0 2 0 0,0 1 0 0,1 5 2592 0,1 2 464 16,-1 6 80-16,1 3 32 16,-1 7-2928-16,0 2-592 0,-1 2-112 0,0 6-32 0,-2 3 128 0,0 1 32 15,2 0 0-15,3-3 0 16,0-7-192-16,6 0-48 0,4 0 0 0,3-5 0 0,3-4 448 0,5-2 128 16,1-3 0-16,3-4 0 0,-1-4 176 0,4-3 144 15,-1-2 16-15,4-3 16 0,0-2 64 0,1-3 16 16,1-1 0-16,2-3 0 0,2 2-224 0,0-2-32 15,1-4-16-15,-1 3 0 0,-1-2-160 0,-2 1 0 16,0 4 0-16,-1 3 0 0,-1-2 0 0,0 6 0 16,-2 1-160-16,-2 3 160 0,-3 2 0 0,0 4 0 15,-2 1-128-15,-2 7 128 0,-3 2-256 0,1 2 0 0,1-1 0 0,-2 2 0 32,-2 0-208-32,2-2-48 0,1-2-16 0,-3 0 0 15,2-2-1184-15,-5-12-224 0,0 0-48 0,9 4-7472 0,2-6-1488 16</inkml:trace>
  <inkml:trace contextRef="#ctx0" brushRef="#br1" timeOffset="118998.96">30640 16690 27647 0,'0'0'1216'0,"0"0"256"0,0 0-1168 0,0 0-304 0,0 0 0 0,0 0 0 15,-6 10 2752-15,-3 3 480 0,3 6 96 0,-4 7 32 0,0 6-2864 0,-6 4-496 16,1 3-256-16,-2 6 16 0,0 0 240 0,-2 4 0 16,-3 3-160-16,-1 4 160 0,-1 0 0 0,0 0 0 15,0-2 0-15,0 1 0 0,-1-4 0 0,2 1 0 16,3-6 0-16,2-1 0 0,4-4-256 0,4-5 80 16,3-6 16-16,3-7 0 15,4-3-816-15,2-4-176 0,3-6-16 0,6-8-9424 16,3-7-1888-16</inkml:trace>
  <inkml:trace contextRef="#ctx0" brushRef="#br1" timeOffset="119215.81">30946 16736 38527 0,'0'0'1712'0,"-8"0"336"0,-2 0-1632 0,0 3-416 16,-2 2 0-16,1 8 0 0,-2 5 288 0,-1 2-32 0,-1 6 0 0,-1 4 0 15,1 6-256-15,0 4 0 0,-2 4 0 0,1 1 0 16,-1 5 0-16,2 1 0 0,1 1 0 0,1 1 0 16,1-1 0-16,2-2 0 0,1-2 0 0,1-2 0 15,3-6-304-15,1 0 48 0,2-3 0 0,0-4 0 16,2-2-2240 0,0-7-432-16,2-6-80 0,-2-18-6528 0,0 0-1312 0</inkml:trace>
  <inkml:trace contextRef="#ctx0" brushRef="#br1" timeOffset="119407.08">30084 17142 24879 0,'0'0'1088'0,"0"0"256"0,0 0-1088 0,0 0-256 0,15 0 0 0,3-1 0 0,3 1 3152 0,7 0 576 15,4 0 112-15,9 0 32 0,7-1-3328 0,5-1-544 16,6 2-352-16,-1-1 48 0,0-1-48 0,-4 0-16 15,-2 0 0-15,-2-1 0 16,-4-2-2960-16,-6 3-576 0,0-1-128 0</inkml:trace>
  <inkml:trace contextRef="#ctx0" brushRef="#br1" timeOffset="119745.05">30977 17427 19343 0,'13'-1'848'0,"-4"-3"192"0,0-4-832 0,2-3-208 0,3-3 0 0,5-1 0 16,3 1 4032-16,3-3 768 0,1-2 160 0,-1-1 32 16,2-1-4992-16,-2-3-800 15,-2 1-256-15,-1-2-48 16,-2 1 384-16,-2-3 80 0,-2 2 0 0,-2 2 16 0,-2 2 304 0,-5 5 48 0,-1 3 16 0,-6 13 0 15,0 0 256-15,0 0 128 0,-11 7-128 0,-1 7 192 16,-4 3 416-16,0 10 80 0,-3 1 16 0,-1 4 0 0,-1 3-336 16,2 1-64-16,-1 0-16 0,5-1 0 0,-3 1-288 15,4-3 160-15,1-7-160 0,4 4 128 0,0-6 0 16,4 1-128-16,1-4 192 0,4-4-64 0,3-4-128 0,2-1 0 16,1-2 0-16,3-5 0 15,4-5-640-15,0-3-48 16,6-7-16-16,2-1-13968 0</inkml:trace>
  <inkml:trace contextRef="#ctx0" brushRef="#br1" timeOffset="120003.36">31576 17245 17503 0,'-14'14'1552'0,"0"1"-1232"0,-4 2-320 0,2 3 0 15,0 1 4480-15,2 3 832 0,2 3 160 0,0-5 32 16,3-1-4304-16,2-2-880 0,-1-1-160 0,4-3-32 15,2-1 384-15,3-3 96 0,-1-11 16 0,0 0 0 16,0 0-304-16,14-4-48 0,4-4-16 0,2-6 0 16,3-5-16-16,3-4-16 0,1-9 0 0,3-1 0 15,-1 0-64-15,1-2-16 0,1-4 0 0,1 3 0 16,0 3-144-16,1 5-144 0,1-2 144 0,-1 7-208 16,-1 1-112-16,-1 6 0 0,0 3-16 0,-2 4 0 15,-1 6-1248 1,-1 3-240-16,-4 3-48 0</inkml:trace>
  <inkml:trace contextRef="#ctx0" brushRef="#br1" timeOffset="120505.71">31995 14437 29487 0,'0'0'2624'0,"0"0"-2112"0,0 0-512 0,0 0 0 0,12 6 1600 0,1 4 192 0,1 5 64 0,3 5 0 16,1 3-1584-16,6 8-272 0,3 4 0 0,2 5-208 16,3 0 208-16,-12-13 0 0,6 5 0 0,4 6 0 15,3 8 0-15,3 8-144 0,2 9 144 0,0 3 0 16,4 0 0-16,34 70 0 0,-13-13 0 0,-11-10-128 0,-9-3 128 15,-5-2 0-15,-5 0 0 0,-16-46 0 0,-1 12 128 0,0 8 0 16,-4 2 0-16,-2 8 0 0,-3 7 336 0,-5 3 80 16,-3-5 16-16,-4 8 0 0,-5 3-96 0,-4-2-16 15,-5 0 0-15,-4-1 0 0,-4 0 32 0,-33 87 0 16,5-39 0-16,0-27 0 0,1-19 144 0,25-54 16 16,-6 5 16-16,-6 5 0 0,-4 1-336 0,-3 3-80 15,-4 0-16-15,-6 0 0 16,-6-1-1520-16,-59 51-304 0,12-27-64 15,11-16-16480-15</inkml:trace>
  <inkml:trace contextRef="#ctx0" brushRef="#br1" timeOffset="122390.56">2615 18295 11967 0,'-22'9'528'0,"6"0"112"0,-6-1-512 0,2 8-128 0,-1 6 0 0,2 7 0 15,-1 5 2608-15,2 6 480 0,-1 5 112 0,1 4 0 16,0 3-2560-16,1 1-512 0,0 1-128 0,1-6 0 16,0-2 0-16,2-7 0 0,3-6 0 0,-1-5 0 15,2-2 240-15,1-7 16 0,3-7 0 0,1-3 0 16,5-9 64-16,0 0 32 0,0 0 0 0,0 0 0 16,-6-2 0-16,3-6 0 0,3-1 0 0,4-5 0 15,1-2-80-15,3-3-16 0,2-2 0 0,1 1 0 16,3-2-128-16,3-2-128 0,-1 1 144 0,2 4-144 15,1 3 0-15,1 8 128 0,-1 3-128 0,3 4 0 16,-2 2 0-16,2 7 0 0,0 2 0 0,-2 6 0 16,2 3 0-16,-5 5 0 0,1-1 0 0,-6 4 0 15,-1 2 0-15,-2 3 0 0,-4-4 0 0,0 1 0 0,-1 0 128 16,0-4-128-16,-2-2 176 0,2-3-176 0,-4 1 528 16,1-3 0-16,3-5 0 0,1 0 0 0,-1 1-208 15,4-5-32-15,-1 1-16 0,1-5 0 16,0-1-560-1,2-1-112-15,1-1-32 0,2-6-13136 0</inkml:trace>
  <inkml:trace contextRef="#ctx0" brushRef="#br1" timeOffset="122814.09">3454 18842 23951 0,'2'-18'1056'0,"-2"6"224"0,0-4-1024 0,1 5-256 0,3 3 0 0,0-1 0 16,0 0 1984-16,-4 9 352 0,0 0 64 0,0 0 16 31,0 0-2288-31,0 0-464 0,-8 5-96 0,-3 9-16 16,-6 8-384-16,-2 4-64 0,-4 0-32 0,3 7 0 16,-7 0 352-16,4 4 64 0,-1 0 0 0,5 0 16 0,1-1 496 0,4-1 0 0,4-7 0 0,3-3 160 15,3-7 96-15,4-5 32 0,0-13 0 0,0 0 0 16,10 2 352-16,1-4 64 0,2-6 0 0,1-2 16 15,3-7 176-15,2-4 48 0,1-3 0 0,2-1 0 16,-1-5-368-16,2 1-80 0,-1-2-16 0,-1-1 0 16,1 2-304-16,-2 6-176 0,2-4 192 0,-3 5-192 15,-1 4 0-15,-3 4 0 0,-3 2 0 0,0 4 0 16,-3 3 176-16,-9 6-176 0,10 2 160 0,-10-2-160 16,4 12 0-16,0 5 0 0,-3 4 0 0,-1 4 0 0,-1-1 0 15,2 3 0-15,2 1-160 0,-1 1 160 0,0 0-144 0,0-4 144 16,4-6-160-16,1 1 160 0,2-3-336 0,3-2 16 15,2-1 16-15,2-4 0 16,-1-1-96-16,1-4-32 0,-4 0 0 0,4 0 0 16,3-5-1152-16,4-4-224 0,1-1-48 0,2-1-10640 15</inkml:trace>
  <inkml:trace contextRef="#ctx0" brushRef="#br1" timeOffset="123186.06">5026 18509 26719 0,'0'0'1184'0,"-5"-9"240"0,-3 1-1136 0,1 4-288 16,7 4 0-16,-12-2 0 0,0-1 1472 0,-6 7 256 0,-5 1 32 0,-4 4 16 15,-3 4-1392-15,-5 3-256 16,-2 3-128-16,-4 3 0 0,-8 3 0 0,1 1 0 15,1 3 0-15,5-2 0 0,3 2 0 0,5-2 0 0,5-1 0 0,8-5 0 16,3-3 0-16,5-2 0 16,6-1 0-16,4-186 0 0,6 363 0 0,3-180-192 0,5-5 192 15,6 0-160-15,4 2 160 0,2-1 0 16,4 2-144-16,4 3 144 0,-1-6 144 0,4 5 112 0,3-3 0 16,-1 3 16-16,1 4 48 0,-6-1 0 0,-3-2 0 15,-2 3 0-15,-8 1-160 0,-3-3-32 16,-5 1 0-16,-5-1 0 0,-4 0 128 0,-6 5 32 0,-6 4 0 0,-9 0 0 15,-8 2 64-15,-11 3 16 0,-11 3 0 16,-1-5 0-16,0 2-144 0,1-6-32 0,2-1 0 0,2-3 0 31,3 0-1520-31,7-5-304 0,3-6-64 0</inkml:trace>
  <inkml:trace contextRef="#ctx0" brushRef="#br1" timeOffset="123754.63">6548 18792 24879 0,'-14'-6'2208'0,"1"3"-1760"0,-1 3-448 0,1 3 0 0,2 4 1632 0,1 2 240 16,1 4 48-16,-3 5 16 0,2 3-1936 0,1 6-176 16,0 0-144-16,2 5-16 0,0 4 160 0,1 4 48 15,2 2 0-15,4-2 0 0,1-1-160 0,4-3-32 16,2 0 0-16,2-7 0 0,1-8 176 0,1-6 144 15,2-7-208-15,1-3 80 0,3-4 576 0,0-5 112 16,2-6 16-16,3-5 16 0,1-4 256 0,1-7 48 16,1-3 16-16,3-4 0 0,5-4-272 0,-5-1-64 15,3-3-16-15,-1 4 0 0,-2 2-240 0,-1-1-32 16,-3 2-16-16,-1 2 0 0,-4 0-144 0,-2 1-128 16,-5 1 144-16,0 4-144 15,-2 7-304-15,-1 2-144 0,-3 3-48 0,-2 6 0 16,-1-1-1312-16,-3 9-272 0,0 0-48 0,-4 9-11504 0</inkml:trace>
  <inkml:trace contextRef="#ctx0" brushRef="#br1" timeOffset="124152.34">7392 18713 36863 0,'0'0'3264'0,"-11"-1"-2608"0,-1-1-528 0,2 5-128 16,3 6 928-16,1 5 160 0,1-1 16 0,-2 6 16 15,-2 6-1120-15,-1 0-448 0,-1 4 32 0,-2-2 0 0,-2 3 256 0,-2 3 160 16,-2 0-192-16,0-2 192 0,1 0-320 0,2 1 64 16,2-4 0-16,0-2 0 0,4-7 256 0,1-5-192 15,1-6 192-15,3 0-160 0,5-8 160 0,0 0 0 16,0 0 0-16,-4-9-128 0,4-3 256 0,4-2 64 15,0-4 16-15,2-4 0 0,3-3-80 0,3-2-128 16,3-2 176-16,3 1-176 0,1 2 0 16,4 2 0-16,1-1 0 0,1 3 0 0,1 3 0 0,-1 1 0 15,1 1 0-15,-4 4-144 0,-3 4 16 0,-1 3 0 16,-1 3 0-16,-2 6 0 0,-2 7-96 0,-2 4-16 16,-1 4 0-16,-2 4 0 0,-3 5-112 0,-1 4-32 0,-4 2 0 15,-5 4 0-15,-2 2 48 0,-1 3 0 0,0-3 0 16,0-1 0-1,1-2-224-15,2-2-32 0,3-7-16 0,1 0-9280 16,1-7-1856-16</inkml:trace>
  <inkml:trace contextRef="#ctx0" brushRef="#br1" timeOffset="124586.53">8140 18615 24879 0,'-5'-7'2208'0,"0"2"-1760"15,1 2-448-15,4 3 0 0,0 0 3024 0,0 0 528 16,0 13 96-16,0 3 32 0,-2 9-3248 0,0 1-656 15,0 7-128-15,-2 5-32 0,-3 7 192 0,-5-1 16 0,-2 5 16 0,-2 2 0 32,-5-1-320-32,1 1-64 0,-2 0-16 0,2-3 0 15,0-2-320-15,2-6-64 0,0-6-16 0,3-7 0 16,2-3-320-16,4-5-80 0,4-9-16 0,4-1-6896 0,1-9-1392 0</inkml:trace>
  <inkml:trace contextRef="#ctx0" brushRef="#br1" timeOffset="125056.63">9161 18693 21183 0,'0'0'1888'0,"-5"-5"-1504"0,-3-5-384 0,1 3 0 0,-1 2 3264 0,0 0 592 16,0 3 112-16,-3-2 32 0,0 3-3200 0,-3 1-640 15,-3 0-160-15,-2 1 0 0,-1 3 0 0,-3 2-144 16,-5-1 144-16,-4 0-208 0,-3 3 0 0,-1 1 0 16,3 3 0-16,3 0 0 0,3 1 208 0,2 2 0 15,-1 1-160-15,3 2 160 0,2 1 0 0,2 2 0 16,2-1-144-16,4 2 144 0,3-2-144 0,4-2 144 16,1-4-208-16,3 0 80 0,2-2-96 0,3-3-16 15,-3-9 0-15,8 9 0 0,0-5 240 0,4 0 0 0,1-6 0 16,1-1 160-16,1-1 192 0,1-4 32 15,1 1 16-15,2-2 0 0,0 0-160 0,1-3-48 16,2 3 0-16,-2-1 0 0,-1 4-192 0,-1-2 144 16,-3 3-144-16,-2 3 128 0,-3 0 128 0,-10 2 0 0,13 6 16 0,-3 2 0 15,-3 3-112-15,-1 3-32 0,-4 3 0 0,1 5 0 16,-6 2-128-16,-3 3 0 0,-5 5 0 0,-2 4 0 16,-1 1 0-16,-1 0 192 0,-2 0-192 0,-1 0 192 15,3-2 48-15,0-1 16 0,0-7 0 0,3-4 0 16,3-2-96-16,3-1-16 0,1-3 0 0,2-2 0 15,2-1-304-15,2-3-64 0,3-1-16 0,1 2 0 16,4-5-752-16,3 0-160 0,2-3-16 16,5-3-16-16,2-5-2016 0,5-2-416 0</inkml:trace>
  <inkml:trace contextRef="#ctx0" brushRef="#br1" timeOffset="125443.04">9664 18614 31327 0,'0'0'2784'0,"-9"0"-2224"16,1-1-560-16,8 1 0 0,-9 2 1344 0,2 5 176 0,2 7 16 0,0 1 16 15,-1 4-1552-15,-2 1-224 16,1 6-96-16,-2 4 0 0,1 6 320 0,-2 1-144 16,2-2 144-16,1 2 0 0,0 1-160 0,2-3 160 15,1-5-128-15,3-2 128 0,2-4-240 0,2-5 48 16,-1-2 0-16,4-7 0 0,1-2 192 0,-7-8-144 16,10 1 144-16,0-2-128 0,1-3 416 0,0-6 96 15,1-3 0-15,0-2 16 0,2-6 48 0,0-1 16 16,0-3 0-16,1-4 0 0,2 1-96 0,-2-1-32 0,-1-1 0 15,0 3 0-15,-1-5-208 0,0 3-128 0,-2 1 160 0,-1 1-160 16,-2 7 0-16,-2 1-128 0,-2 2-16 0,-1 1 0 16,-2 0-496-1,-2 6-80-15,-3-1-32 0,-5 3-10192 0,0 1-2048 0</inkml:trace>
  <inkml:trace contextRef="#ctx0" brushRef="#br1" timeOffset="125837.53">10147 18690 27647 0,'0'0'2448'0,"0"0"-1952"16,0 0-496-16,0 0 0 0,14 7 864 0,2 0 80 15,0 0 16-15,3 0 0 16,2-3-1376-16,3-1-272 0,1-3-48 0,3 1-16 15,1-2-112-15,3-4-32 0,1-8 0 0,1 2 0 0,2 2 480 0,-3-5 96 16,-2-4 0-16,-1 1 16 0,-3 1 752 0,-3 1 160 16,-2-1 32-16,-3 2 0 0,-3-1 128 0,-4 1 16 15,-5 1 16-15,-3 5 0 0,-4-4-192 0,-1 6-32 16,-6 1-16-16,-1-2 0 0,-4 2-320 0,-3 4-64 0,-4 0-16 0,-4 3 0 16,-4 2-160-16,-5 7 192 15,-3 5-192-15,-5 1 192 0,0 3-192 0,3 2 0 16,4 1 0-16,2 7 0 0,3-2 176 0,4 1-48 0,4 1-128 15,3-2 192-15,5 1 0 0,3 1 0 0,4-6 0 0,2 0 0 16,4 0 16-16,4-2 0 0,4-2 0 0,5-1 0 16,5-1-208-16,3-2 0 0,3-3 0 0,7-4 0 15,6 3 0-15,4-7 0 0,3-3-176 0,-1-3 176 16,1-3-2032 0,-1-1-272-16</inkml:trace>
  <inkml:trace contextRef="#ctx0" brushRef="#br1" timeOffset="126066.08">8543 17970 28559 0,'-12'-13'1264'0,"4"5"272"0,-1-3-1232 0,5 2-304 16,4 9 0-16,0 0 0 0,0 0 2816 0,0 0 496 0,13 0 96 0,0 5 32 31,2 0-4544-31,1 5-912 0,2 1-176 0,0 1-13760 0</inkml:trace>
  <inkml:trace contextRef="#ctx0" brushRef="#br1" timeOffset="126637.49">12195 18507 19343 0,'-7'-8'1728'0,"-4"-1"-1392"16,-1-4-336-16,3 4 0 0,-1 0 3952 0,-2 5 720 16,-2 2 128-16,-4 2 48 15,-5 1-4240-15,-6 3-848 0,-6 3-160 0,-2 4-48 0,-1 1 128 0,-2 4 32 0,-2 3 0 0,0 0 0 16,0 1-16-16,3 0 0 16,2 5 0-16,5-1 0 0,-1-3 304 0,8 1 0 15,3 2-128-15,6 0 128 0,2-3-128 0,6-2 128 16,6-2-192-16,5 3 192 15,5-1-448-15,6-2 0 0,5-3 16 0,5 2 0 0,3-1 192 0,3-1 48 0,5 0 0 16,0 2 0-16,1 0 192 0,0-1 0 0,-3 4 0 0,0-1 0 16,2-2 0-16,-2 1 0 0,-2-1 0 0,-3 1 0 15,-8-4 128-15,-2 1-128 0,-3-2 0 0,-7 0 0 16,-4 0 0-16,-7 2 128 0,-5-1-128 0,-4-2 0 16,-7 2 256-16,-7 1-48 0,-6-4-16 0,-3 3 0 15,-5 2-192-15,1 1-128 0,-3-5 128 0,1 0-208 31,-1 0-1840-31,2-5-352 0,-16 3-80 0,10-7-16 0</inkml:trace>
  <inkml:trace contextRef="#ctx0" brushRef="#br1" timeOffset="127472.03">12641 18832 33119 0,'-16'1'1472'0,"4"1"288"0,-5 7-1408 0,-4 3-352 15,2 3 0-15,1 4 0 16,-1 1-752-16,2 3-208 0,-1 1-64 0,2 6 0 16,2-1 288-16,3 4 48 0,1 4 16 0,2-2 0 15,3 3-528-15,3-1-96 0,2-4-32 0,3-5 0 0,4-6 816 0,3-4 176 16,3-6 16-16,4-5 16 0,5-5 944 0,2-2 192 15,0-2 48-15,2-6 0 0,-2-7 224 0,-1-3 48 16,0-5 16-16,-3 0 0 0,-1 1-544 0,-4-5-112 0,-2 0-32 0,-3-3 0 16,-3 2-304-16,-4-3-176 0,-3 2 192 15,-2 4-192-15,-1-3 0 0,-2 3-176 0,0-1 0 16,-1 7 0-16,-1 1 32 0,2 1 0 0,0 3 0 0,0 0 0 31,0 3-240-31,3 3-32 0,2-1-16 0,0 9 0 0,0 0 48 0,6-6 16 0,4 2 0 0,3 2 0 16,1 2 368-16,4-3 192 0,2 1-32 0,4-3 0 15,3-2-32-15,1-3-128 0,2 0 192 0,2-4-64 16,1-4 176-16,1-2 16 0,2-7 16 0,0 2 0 16,-2-5-64-16,-1 4-16 0,-3-4 0 0,-4 0 0 0,-5-1 176 15,-1 0 16-15,-4-2 16 0,-1 2 0 0,-5 2 80 0,3-4 16 16,-3-2 0-16,1 0 0 0,-3-2-272 0,1-1-48 16,-1-1-16-16,0 2 0 0,-1 6-224 0,0 1 0 15,-1 2-144-15,-1 6 144 0,0 4-176 0,-1 8 176 16,0 0-192-16,-4 10 192 0,0 0-256 0,0 0 64 15,1 14 16-15,-2 4 0 0,-4 5 0 0,-3 8 0 16,-5 5 0-16,-2 5 0 0,-4 8-32 0,-3 6-16 16,-2 5 0-16,-2 3 0 0,-5-1 48 0,2-1 16 15,1-5 0-15,4-1 0 0,2-4 160 0,7-8 176 16,2-9-48-16,5-4 0 0,3-7 480 0,3-4 96 16,1-5 0-16,3-2 16 0,2-3-224 0,-4-9-48 0,0 0-16 0,13 3 0 15,1-5-176-15,3-3-48 16,2-4 0-16,4-5 0 0,4-6-208 0,1-1 0 15,1-2 0-15,0 2 0 0,3 0 0 0,-2 3-160 16,-3 3 0-16,0 3 0 0,-3 7 160 0,-1 4-160 0,-5 3 160 0,0 3-160 16,-3 8 160-16,-1 5-192 15,-3 4 192-15,-2 6-192 0,-2-2-32 0,-3 5-16 0,-2 2 0 16,-2-3 0-16,-1 2 64 0,-2-1 16 0,1-5 0 0,0-2 0 16,0-3 160-16,2-6 0 0,0-5-144 15,0-10 144-15,0 0 384 0,0 0 128 0,9 8 48 16,-9-8 0-16,11-1-112 0,3-5 0 0,1 0-16 0,1 2 0 15,-1-3-160-15,3 3-16 0,0 0-16 0,1 3 0 16,0 1-240-16,0 2 0 0,-1 5 0 0,-1 7 0 0,1 5 0 16,-3 10 0-16,-2 3 0 0,-1 5 0 0,-1 6-208 0,-2 3 64 15,1-3 16-15,-2 4 0 16,-3-4-256-16,0 2-32 0,-1-5-16 0,-1 2-15696 16</inkml:trace>
  <inkml:trace contextRef="#ctx0" brushRef="#br1" timeOffset="128395.6">15944 18688 9215 0,'0'0'400'0,"0"0"96"0,-3-12-496 0,1 5 0 15,-1-2 0-15,2 1 0 0,1-3 3872 0,1 2 672 0,2-1 144 0,-2 2 32 16,0-3-3520-16,2 3-704 0,-2-2-144 15,-1 10-32-15,3-9 512 0,-1-1 80 0,-1 2 32 0,-1 8 0 16,0 0-208-16,0 0-32 0,0 0-16 0,0 0 0 16,0 0-384-16,0 0-80 0,0 0-16 0,-3 13 0 15,-1 4-208-15,0 8 0 0,-1 4-144 0,-2 7 144 16,0 4-144-16,-1 4 144 0,1 4-128 0,0-1 128 16,1 0 0-16,2-4 0 0,2 0 0 0,2-6 0 0,2-4 0 15,2-7 0-15,1-6 0 0,1-2 0 0,2-4 0 16,1-4 0-16,0-5 0 0,1-2 176 0,1-3 176 0,2-2 32 15,1-6 16-15,3-1 0 0,2-7-96 0,1 0-32 16,2-3 0-16,-2-2 0 0,0 1-272 0,-1-2 0 16,-1-2 0-16,0 1 0 0,-2 2 0 0,1 1 0 15,-3 2 0-15,-3 2 0 0,-2 1 0 0,-2 4 0 16,-2 2 0-16,-5 9 0 0,0 0-224 0,0 0 48 16,0 0 16-16,0 0 0 0,0 0 160 0,-8 9-192 15,-1 5 192-15,0 4-192 0,0 1 192 16,3 2-160-16,-3 2 160 0,5-4-160 0,2-1-64 0,2-5-16 15,1-2 0-15,-1-11 0 0,0 0 112 0,12 5 128 16,0-5-208-16,3-4 80 0,2-3 416 0,3-7 96 16,3-4 0-16,3-4 16 0,2-6 128 0,1-2 32 15,0-3 0-15,-2-5 0 0,-1 0-64 0,-1-1-16 16,-1-1 0-16,-1 4 0 0,-4-1-96 0,0 2 0 0,-3 2-16 0,0 5 0 16,-4 2-192-16,0 3-48 15,-3-1 0-15,-3 4 0 0,-1 2-320 0,0 2-80 16,-1 3-16-16,-2 0 0 15,-2-2-2016-15,-2 4-416 0</inkml:trace>
  <inkml:trace contextRef="#ctx0" brushRef="#br1" timeOffset="128698.03">17572 17831 20271 0,'-6'-6'1792'0,"-6"0"-1424"0,1 2-368 0,-2 4 0 0,0 5 4656 0,1 6 848 15,-2 6 192-15,-3 6 16 0,-2 8-4688 0,-3 9-1024 16,-2 6 0-16,-2 7-128 0,-7 7 128 0,2 7 0 15,-2 3 0-15,0 1 0 0,0 0 0 0,1 6-128 16,0 1 128-16,1 4 0 0,-1-5-176 0,1 1 176 16,2-4-208-16,1-5 80 15,1-5-1712-15,5-6-336 0,1-4-64 0,6-7-8192 16,2-4-1632-16</inkml:trace>
  <inkml:trace contextRef="#ctx0" brushRef="#br1" timeOffset="129337.86">19170 18886 36687 0,'-13'-11'1616'0,"4"4"352"0,-2-4-1584 0,2 3-384 0,-1-1 0 0,0 3 0 16,-1 2-816-16,0-3-240 0,-4-1-48 0,-1-1-16 16,0-1 560-16,-4-7 112 0,-3 0 32 0,-5-1 0 0,-3-1 160 0,1-2 48 15,-6-5 0-15,-2 4 0 0,5 3 560 0,-1 3 112 16,-1 3 32-16,1 5 0 0,0 4 96 0,-1 3 32 15,1 5 0-15,0 5 0 0,-1 6-272 0,1 9-48 16,-2 3-16-16,1 9 0 0,-2 5-288 0,3 4-224 16,2-2 32-16,5 4 16 15,6-4-272-15,4 3-64 0,3-3-16 0,5 3 0 16,3-5-272-16,5-6-48 0,3-3-16 0,6-8 0 0,3-3 864 0,4-9 0 16,3-4 208-16,5-3-32 0,4-2 368 0,3-5 80 15,2-4 16-15,4-5 0 0,-2-7-256 0,4-5-32 16,4-8-16-16,1-3 0 0,2-4-208 0,3-4-128 0,-1 1 128 15,7-2-128-15,3-6 0 0,1-6 0 0,-3-5 0 16,0-5 128-16,-3-2-128 0,-3-4 0 0,1-2 0 16,-4-2 0-16,-3-7-144 0,1-1-48 0,3-5-16 0,-2 6 0 15,-3 3-112-15,-5 7 0 0,-7 4-16 0,-6 12 0 16,-6 9 336-16,-4 9-176 0,-5 10 176 0,-4 8-128 16,-5 10 384-16,0 10 64 0,-5-4 32 0,-9 10 0 15,-4 12-160-15,-3 12-16 0,-11 10-16 0,-3 7 0 16,-4 6-160-16,0 7-144 0,-1 4 144 0,1 5-208 15,-2 8 48-15,-1 2 16 0,0 4 0 0,0 4 0 16,2 2 144-16,0 4-192 0,1 1 192 0,2-3-192 0,3-4 192 0,7-3 0 16,0-6 0-16,8-1-128 0,5-8 128 0,7-5-192 15,4-8 192-15,6-9-192 16,4-5-1728-16,6-6-368 16,3-6-64-16</inkml:trace>
  <inkml:trace contextRef="#ctx0" brushRef="#br1" timeOffset="129675.63">19870 18821 40191 0,'-21'-10'1792'0,"4"8"352"0,-5 2-1712 15,0 7-432-15,-1 9 0 0,-1 6 0 16,1 8-752-16,-1 3-224 0,3 5-48 0,1 3-16 16,2 4-16-16,3 1 0 0,3 2 0 0,5-6 0 15,3-2-608-15,3-7-112 0,6-7-16 0,5-6-16 16,4-7 640-16,4-4 128 0,2-5 16 0,5-4 16 0,6-4 1632 0,-1-3 320 0,1-8 64 0,1-3 16 16,1-5 320-16,0-1 64 0,-1 1 0 0,-2 0 16 15,-3-8-448-15,-3 3-80 0,-5 2-32 0,-6 3 0 16,-6-3-272-16,-4 4-48 0,-6-5-16 0,-6 3 0 15,-7 2-336-15,-6 2-64 0,-6 1 0 0,-3 1-128 16,-1 3-240-16,-2 2-144 0,-2 7-48 16,-1-1 0-16,-1 5-1952 0,-3 3-400 0,3 5-80 0</inkml:trace>
  <inkml:trace contextRef="#ctx0" brushRef="#br1" timeOffset="130192.78">20699 18899 36575 0,'-10'16'1616'0,"3"-2"336"0,-3 5-1568 0,-1 9-384 16,-3 8 0-16,-1 6 0 0,-2 4 0 0,-2 0 0 0,-4-2 0 0,2-5 0 15,-5-6 0-15,2-3 0 16,0-10-224-16,6-2 80 0,0-4-96 0,6-7-16 15,1-1 0-15,11-6 0 0,-9-6 256 0,9 6 128 0,0-16 0 0,4-6-128 16,1-8 320-16,8-2-32 16,6-2-16-16,4-2 0 0,2-1-272 0,5 2 0 0,0-1 0 0,2-1 0 15,0 2 0-15,3 3-144 0,-2 0 144 0,2 3-192 16,0 5 0-16,0 3 0 0,-4 6 0 0,2 4 0 16,2 6 16-16,-2 5 0 0,-3 3 0 0,-2 9 0 15,-4 4-32-15,-2 7-16 0,-4 3 0 0,-4 5 0 16,-5 5-336-16,-7 2-64 15,-4 5-16-15,-6-1 0 0,-5 4 208 0,-2-3 48 0,-3 3 0 0,1-8 0 16,-3-5 384-16,5-9 224 0,2-3-32 0,5-6 0 16,0-7 640-16,8-8 128 0,0 0 32 0,0 0 0 0,0 0-544 15,0 0-96-15,10-18-32 0,5-1 0 0,6-2-448 0,3-1-112 16,0-10-16-16,4 5 0 16,0 0 80-16,1 2 16 0,2-6 0 0,0 5 0 0,3 2 16 0,-3 3 0 15,0 6 0-15,-1 6 0 0,-2 3 144 0,-1 11-208 16,-3 2 80-16,2 10 128 0,-5 8 0 0,-1 10 0 15,-2 8 0-15,-5 3 0 0,-4 2-272 0,-5 3 64 16,-7-4 16-16,-4 2 0 16,-4 2-576-16,-4 3-96 0,-4-1-32 0,0-1 0 15,1-1-320-15,2-10-80 0,3-4-16 0</inkml:trace>
  <inkml:trace contextRef="#ctx0" brushRef="#br1" timeOffset="130695.39">22707 19128 22111 0,'-5'-7'1968'0,"-4"1"-1584"0,-3-5-384 0,-5 4 0 0,-2 1 2320 0,-3 2 384 15,-2 2 80-15,-4-1 16 0,-6 6-2496 0,0 0-496 16,-2 5-112-16,-2 0-16 0,-1 3 320 0,-2 2 0 16,0 5 0-16,2 4 0 0,-1 0 128 0,1 5 48 15,-2 3 0-15,3 3 0 0,1 2-176 0,3 0 192 16,2-2-192-16,7-4 192 0,7-1-336 0,7-3-64 15,4-6-16-15,7-5 0 0,5-2-144 0,7-2-16 16,2-1-16-16,7-6 0 0,2-4 400 0,4-1 304 16,0 0-48-16,2-8-16 0,3-4 256 0,-1-4 48 15,1-1 16-15,3-3 0 0,-1 1-336 0,0-4-64 16,2-1-16-16,-6 3 0 0,1-5-144 0,-5 4 0 16,0 2 0-16,-5-1 0 0,-3 4 0 0,-4 5 0 15,-1 4 0-15,-8 8 0 0,-5 2 0 0,0 0 0 16,-4 10 0-16,-2 10 0 0,-4 4 0 0,-3 5 0 15,-1 2 0-15,0 3 0 0,0-2 0 0,1 2 0 16,2 1 0-16,1-2 0 0,2-7-224 0,3 1 32 0,2-4 0 16,3-3 0-1,3-4-640-15,3-2-112 0,2-6-16 0,3-1-12480 0</inkml:trace>
  <inkml:trace contextRef="#ctx0" brushRef="#br1" timeOffset="130976.21">23384 18852 40479 0,'0'0'1792'0,"0"0"384"0,0 0-1744 0,0 0-432 0,0 0 0 0,-3 16 0 0,-1 2-192 0,-3 11-112 15,-2 3-16-15,-5 9-16 16,-3 2-128-16,-3 8-32 0,-3 0 0 0,-1 0 0 16,-3 2-48-16,0-5-16 0,0-1 0 0,0-6 0 0,0 0 144 0,3-6 32 15,2-4 0-15,5-1 0 16,1-3-192-16,4-2-16 0,1-4-16 0,5-3 0 16,2-3-2272-16,4-15-448 0,9 11-80 0,6-6-32 0</inkml:trace>
  <inkml:trace contextRef="#ctx0" brushRef="#br1" timeOffset="131466.1">24103 19109 36511 0,'0'0'1616'0,"0"0"336"0,0 0-1568 0,0 0-384 0,0 0 0 0,0 0 0 16,-6 11-208-16,-2 6-128 0,-2 0-32 0,0 5 0 15,-3 3-16-15,-1 1-16 0,-1 4 0 0,-2 1 0 0,-1-1 400 0,-1 2 0 16,0-6 0-16,3-1-128 0,-1-3 128 0,2-2 0 16,4-1 0-16,0-2 128 0,4-3 192 0,0-6 64 15,4 3 0-15,3-11 0 0,0 0-64 0,0 0 0 16,0 0 0-16,0 0 0 0,10-11-32 0,0 1-16 15,3-5 0-15,3 0 0 0,3-4-272 0,0-2 0 16,4-2 128-16,4-2-128 0,5 0 0 0,3-7-192 16,3-2 16-16,2 0 16 0,1 0-64 0,-2 1-16 15,-2 0 0-15,0 1 0 0,-1 2 16 0,0 7 0 16,0 1 0-16,-2 6 0 0,-1 2 224 0,-2 4 0 16,-2 5-160-16,-1 2 160 0,1 7 0 0,-1 6 0 15,-3 1 0-15,0 8 128 0,-8 11-128 0,0 5 0 16,-4 9 0-16,-3 6 128 0,-3 9-128 0,-3-2 192 15,-4-1-192-15,-4 1 192 0,-3 3-192 0,-2 2 128 16,0-1-128-16,0 0 128 0,0-4-128 0,4-6 160 16,3-8-160-16,2-3 160 0,2-6-16 0,2-2 0 0,2 0 0 0,-1-9 0 15,3-4-144-15,2-4 0 0,0-2-192 16,-1-7 192 0,0-1-2288-16,-9-5-336 0,13-1-64 0</inkml:trace>
  <inkml:trace contextRef="#ctx0" brushRef="#br1" timeOffset="131674.17">23609 18247 50111 0,'2'-23'2224'0,"3"10"448"0,0 2-2144 0,5-1-528 0,3 9 0 0,6 5 0 16,3 4-2720-16,1 10-656 0,0 3-128 0,0 5-15232 16</inkml:trace>
  <inkml:trace contextRef="#ctx0" brushRef="#br3" timeOffset="151578.49">22189 1236 6959 0,'0'0'304'0,"0"0"80"0,-10-4-384 0,1 2 0 0,0-1 0 0,0-1 0 16,0 2 576-16,1-2 64 0,-1-1 0 0,9 5 0 16,-8-6-80-16,-1 1-16 0,0-4 0 0,1 5 0 15,8 4-192-15,-9 0-32 0,0 0-16 0,9 0 0 16,-9 0-176-16,9 0-128 0,0 0 192 0,0 0-192 0,0 0 0 0,0 0 0 16,-7-3 0-16,7 3 0 0,0 0 544 15,0 0 96-15,0 0 32 0,0 0 0 0,0 0-64 0,0 0-16 16,0 0 0-16,0 0 0 0,-10-1 288 0,10 1 48 15,0 0 16-15,0 0 0 0,0 0-128 0,0 0-32 16,0 0 0-16,0 0 0 0,0 0-416 0,0 0-96 16,0 0-16-16,0 0 0 0,0 0 144 0,0 0 32 15,0 0 0-15,-5 6 0 0,5-6-432 0,-6 9 128 16,6-9-128-16,-2 12 0 0,-1 2 128 0,0 2-128 16,-2 2 0-16,1 1 128 0,1 5 0 0,-3 4 0 15,2 5 0-15,0 4 0 0,2 5 16 0,0 6 0 16,-1 2 0-16,1 2 0 0,1 3-16 0,-2-1 0 0,1 0 0 15,1-1 0-15,1 1-128 0,0 1 192 0,-2 3-192 16,2-2 192-16,0-4-192 0,0 1 192 0,-1 0-192 0,0 1 192 16,1 0-48-16,0-3 0 0,-1-6 0 15,-2-1 0-15,3-4 16 0,0-2 0 0,-1-4 0 0,1-3 0 16,-2-8 64-16,2-3 16 0,2-1 0 0,-1-5 0 16,2-3 16-16,-3-11 16 0,1 9 0 0,-1-9 0 15,0 0 48-15,0 0 0 0,0 0 0 0,0-9 0 16,0-3 32-16,0-2 16 0,-1-3 0 0,1-3 0 15,-4-4-176-15,0-7-48 0,0-2 0 0,2 1 0 16,-2 2-16-16,1-2-128 0,-1 0 192 0,1-2-64 16,-2-4-128-16,-1-2 0 0,1 0 144 0,0-2-144 15,1 2 0-15,-2 0 0 0,1-7 0 0,0 1 128 16,0-4-128-16,1-2 0 0,0 4 0 0,2-4 0 16,0-4 0-16,2 1 0 0,0-1 0 0,2 0 0 0,0-3 0 0,1 0 0 15,-2 5 0-15,3 3 0 0,1 5 0 16,-1 3 0-16,-2 5 0 0,1 2 0 0,-1 3 0 0,0 6 0 15,-2 6 0-15,0 3-128 0,0 4 128 0,0 5 0 16,-2 0 0-16,2 9 0 0,0 0 0 0,0 0-160 16,0 0 160-16,0 0 0 0,4 14-160 0,1 4 160 15,2 2-128-15,-4 6 128 0,0 5 0 0,-3 5-160 16,0 5 160-16,0 3 0 0,0 1 0 0,0 7 0 16,0 4 0-16,0 2 0 0,0-1 0 0,3-2-128 15,-2 0 128-15,1-1 0 0,1 0 0 0,-1-1 0 16,1 0 0-16,1 0 0 0,-3-5 0 0,0-5 0 15,-1 0 0-15,0-2 0 0,2-4 0 0,0-4 0 16,-2-6 0-16,1-3 144 0,-1-4-144 0,0-5 0 0,0-3 144 16,0-12-144-16,0 0 128 0,0 0-128 0,0 0 128 0,0 0-128 15,0 0 384-15,5-13 0 0,1-3 0 16,-1-7 0-16,-2-4-80 0,1-5-16 0,-1-1 0 0,1-4 0 16,1-2-160-16,-1-7-128 0,-2-1 144 0,1-3-144 15,-1-2 0-15,1-1 128 0,-1 0-128 0,1-2 0 16,-1 2 0-16,0-2 0 0,-1-2 0 15,0 3 0-15,0 5 0 0,-1 0 0 0,0 6 0 0,3 0 0 16,-2 2 0-16,-1 4 0 0,-1 2 0 0,1 4 0 16,-4 6 0-16,4 2 0 0,-1-1 0 0,0 7 0 15,-2 6 0-15,1 0 0 0,-2 4 0 0,4 7-160 16,0 0 160-16,0 0 0 0,-9 5 0 0,2 8-128 16,2 7 128-16,-2 6-208 0,-2 7 80 0,0 6 128 15,1 6-160-15,3 2 160 0,0 5 0 0,3 9-144 0,2 4 144 16,0 3 0-16,0 3 0 0,0 2-128 0,0-2 128 15,0-1 0-15,0-1 0 0,-2-5 0 0,1-4 0 16,0-6 0-16,1-4 0 0,-1-6 0 0,-1-5 0 0,1-5 0 16,1-4 0-16,-3-6 0 0,1 0 0 0,1-6 128 15,-1-7-128-15,2-11 0 0,0 0 176 0,0 0-48 16,0 0 0-16,0 0 0 0,-6-13 208 0,0-7 48 16,-2-3 0-16,2-3 0 0,1-9-176 0,-1-3-16 15,-1-4-16-15,-1-5 0 0,1-10-176 0,0-2 0 16,1-2 0-16,0-3 128 0,-2-2-128 0,3 2 0 15,2 0 0-15,1 1 0 0,-1-6 0 0,1 3 0 0,2 5 0 16,0 4 0-16,0 5 0 0,2 3 0 16,-1 9 0-16,1 3 0 0,0 4 0 0,1 5 0 0,-2 5 0 0,0 5 0 15,-1 4 0-15,0 5-144 0,-1 2 144 16,1 7 0-16,0 0-144 0,0 0 144 0,-2 11 0 0,-1 7-144 16,-1 6 16-16,-1 7 0 0,-3 6 0 15,0 4 0-15,-1 6 128 0,1 6 0 0,0 4 0 0,2 6-128 16,0 0 128-16,2 4 0 0,0-3 0 0,2 0 0 15,-2 2 0-15,1-5 0 0,1 1 0 0,-1-4 0 16,1-1 0-16,-1-5 0 0,-1-6 0 0,3-7 0 16,-4-3 0-16,2-7 0 0,1-2 0 0,-1-5 0 15,1-5 0-15,0-1 128 0,2-4-128 0,0-12 128 16,0 0-128-16,0 0 176 0,0 0-176 0,0 0 192 16,-1-12 48-16,1-5 16 0,0-5 0 0,0-7 0 15,1-3-112-15,-1-6-16 0,0-5 0 0,2-9 0 16,0-6-128-16,2-5 0 0,0 2 0 0,2 2 0 0,2 3 0 15,1 5 0-15,0 6-160 0,-2 7 160 0,3 4-128 0,-2 5 128 16,-2 7 0-16,1 5-144 0,0 7 144 16,1 4-128-16,-8 6 128 0,0 0-128 15,11 9-384-15,2 1-64 0,0 5 0 0,2 3-16 16,3 0-2464-16,1 0-480 0</inkml:trace>
  <inkml:trace contextRef="#ctx0" brushRef="#br3" timeOffset="155291.54">23331 1426 5519 0,'0'0'496'0,"-6"-6"-496"0,0 3 0 0,-1-4 0 16,1 3 640-16,0 1 16 0</inkml:trace>
  <inkml:trace contextRef="#ctx0" brushRef="#br3" timeOffset="156641.71">22651 1204 6447 0,'0'-16'576'0,"-1"-2"-576"16,0-1 0-16,1-1 0 0,0-1 320 0,0 1-32 15,-1 0-16-15,2 2 0 0,1 1 368 0,1 3 80 0,0-2 16 0,-1 2 0 16,1 4 16-16,-3 10 0 0,5-8 0 0,-5 8 0 16,2-9-96-16,-2 9-16 0,0 0 0 0,0 0 0 15,0 0-80-15,0 0-32 0,0 0 0 0,0 0 0 16,0 0 240-16,0 0 64 0,3 13 0 0,-2 1 0 16,-1-1-160-16,0-2-32 0,1 2 0 0,2 3 0 15,-3 3-224-15,4 3-48 0,-2 6-16 0,1-1 0 16,1 3 0-16,-1 3 0 0,-1 1 0 0,3 6 0 15,-1 3 32-15,1 7 0 0,-2 3 0 0,1 2 0 16,0 2-128-16,0 1 0 0,1-2-16 0,0 1 0 16,-1-2-48-16,0 2 0 0,0 2 0 0,-2-2 0 15,-2-5 0-15,4-1 0 0,-3 0 0 0,3-3 0 0,-3 0 0 16,-1-4-16-16,0 0 0 0,0-2 0 16,0 0-48-16,-1 0-128 0,0-4 192 0,1-4-64 0,-2-3-128 15,2-3 192-15,-1-7-192 0,1-4 192 0,0-3-192 0,0-5 192 16,0-9-192-16,0 0 192 0,0 0-192 0,0 0 192 15,0 0-192-15,0 0 192 0,0 0-16 0,0 0 0 16,1-10 0-16,2-9 0 0,-2-9 16 0,0-4 0 16,1-5 0-16,-1-4 0 0,0-1-192 0,1-2 160 15,-1 3-160-15,1-3 160 0,-2-3-160 0,2-4 0 16,-1 0 0-16,0-2 128 0,2-2-128 0,-1 2 0 16,0 0 0-16,0 3 0 0,1 3 0 0,-1-3 0 15,1 0 0-15,-1 6 0 0,2-1 0 0,0 4 0 16,-2-3 0-16,2 4 0 0,0 3 0 0,0 4 0 15,-4 3 0-15,1 3 0 0,-1 5 0 0,0 4 0 0,-1 3 0 16,1 5 0-16,0 10 0 0,0 0 0 0,0 0 0 0,0 0 0 16,0 0 0-16,0 0 0 0,0 0 0 0,0 0 0 15,2 14 0-15,1 5 0 0,-2 7 0 0,2 4 0 16,-1 5 0-16,1 8 0 0,1 2 0 0,-1 6 0 16,3 3 0-16,-3 2 0 0,2-1 0 0,1 6 0 15,-3 4 0-15,2 4 0 0,-1 0 0 0,0 0 0 16,-1-2 0-16,-1-6 0 0,-2-5 0 0,0-1 0 15,0 0 0-15,-2-2 0 0,-2-1 0 0,1-5 0 16,1-9 0-16,-1-1 0 0,1-5 0 0,0-5 0 16,-1-3 0-16,0-6 0 0,0-8 0 0,3-10 0 15,0 0 160-15,0 0-160 0,-3-8 192 0,-1-8-192 16,0-7 304-16,0-12-48 0,0-10-16 0,1-11 0 16,0-7-112-16,2-3 0 0,-2 2-128 0,2-3 192 0,1-4-192 15,1-5 0-15,2-4 0 0,-1 1 0 0,2 7 0 16,-1 3 0-16,-2-1 0 0,3 3 0 15,1 1 0-15,0 6 0 0,-3 1 0 0,2 9 0 0,-1 3 0 16,-1 8 0-16,-2 6 0 0,0 3 0 0,0 3 0 0,0 1 0 16,-2 3 0-16,2 4 0 0,-1 3 0 0,1 7 0 15,0 9 0-15,0 0 0 0,0 0 0 0,0 0 0 16,3 12 0-16,-1 7 0 0,-1 8 0 0,1 6 0 16,2 9 0-16,1 10 0 0,0 9 0 0,1 6 0 15,0 6 0-15,1 4 0 0,2-1 0 0,0 4 0 16,0 6 0-16,-1 0 0 0,-2-2 0 0,-1-7 0 15,-2-4 0-15,-2-4 0 0,-2-8 128 0,0-2-128 0,-3-5 0 16,-1-9 0-16,-3-1 0 0,0-11 0 0,2-4 0 0,0-9 0 16,-1-4 144-16,2-6-144 0,5-10 128 15,-9-5-128-15,2-4 272 0,-2-14-16 0,0-15-16 16,1-8 0-16,2-10-112 0,0-6-128 0,-1-1 176 0,3-6-176 16,1-6 0-16,0-9 0 0,2-7 0 0,1 8 0 15,0 5 128-15,0 4-128 0,0 1 0 0,0 0 0 16,0 2 0-16,2 5 0 0,1 7 0 15,1 9 0-15,-2 6 0 0,-2 11 0 0,0 4 0 0,0 5 0 16,0 0 0-16,-1 5 0 0,0 2 0 0,1 6 0 16,0 1 0-16,0 10 0 0,0 0 0 0,0 0 0 15,0 0 0-15,9 17 0 0,-4 5-192 0,0 8 192 16,0 7-192-16,1 12 192 0,1 7-208 0,0 6 80 16,1 8 128-16,2 3 0 0,-1 5 0 0,-2 0 0 0,5 3 0 15,-6-2 0-15,3-1 0 0,-2-3 0 0,-1-7 0 16,-1-5 0-16,-1-8 0 0,0-5 0 0,-3-6 0 15,-1-6 0-15,-1-6 0 0,1-9 0 0,0-9 0 16,0-14 0-16,0 0 0 0,0 0 0 0,-3-14 208 0,1-10-16 16,-2-9-16-16,0-8 0 0,0-10-16 0,-1-6 0 15,0-7 0-15,-4-9 0 0,-2-9-160 0,-2-2 0 16,-2 2 0-16,3 3 0 0,-3 1 0 0,2 10 0 16,3 6 128-16,1 9-128 0,3 12 0 0,-1 7 0 15,0 10 0-15,0 8 0 0,1 4-384 0,-2 7-16 16,1 4 0-16,7 1 0 15,-9 10-2016-15,-1 4-400 0</inkml:trace>
  <inkml:trace contextRef="#ctx0" brushRef="#br3" timeOffset="157552.26">21828 941 3679 0,'2'-12'320'0,"-2"12"-320"0,2-11 0 0,-1 0 0 16,-1 3 1312-16,0 8 192 0,0 0 32 0,-3-9 16 16,3 9-224-16,0 0-48 0,0 0-16 0,0 0 0 15,0 0-304-15,-7 8-64 0,2 0-16 0,-1 6 0 16,1 3-80-16,2 4-16 0,-1 5 0 0,1 4 0 16,2 5-144-16,1 6-16 0,0 3-16 0,1 5 0 15,1-2-224-15,-2 11-64 0,0 7 0 0,1 6 0 16,0 4-48-16,-1 3-16 0,0-3 0 0,0 4 0 0,0 2 0 0,0 0 0 15,0 1 0-15,3-4 0 0,-2-5 0 0,0-4 0 16,0-5 0-16,1-5 0 0,0-3-16 0,2-7-16 16,-3-3 0-16,1-8 0 0,-1-9-32 0,1-1 0 15,-2-10 0-15,2-4 0 0,-2-14 128 0,0 0 0 16,0 0 16-16,0 0 0 0,-4-15 32 0,1-10 0 16,-3-9 0-16,0-9 0 0,-2-6-208 0,0-1-32 15,-1-1-128-15,1 0 192 0,-3-3-192 0,2-2 0 16,1-4 0-16,3-1 0 0,2-2 0 0,2-1 0 15,1 0 0-15,2 2 0 0,2-8 0 0,1 3 0 16,0-2 0-16,2 4 0 0,0-2 0 0,0 9 0 16,1 4 0-16,1 7 0 0,-1 10 0 0,0 8 0 0,-2 6 0 15,0 9 0-15,-1 5 0 0,-5 9 0 0,0 0 0 0,8 12 0 16,0 11 0-16,-3 7 0 0,-1 12 0 0,-1 10 0 16,1 7 0-16,-3 9 0 0,3 6 160 0,-2 2-32 15,-1 6-128-15,-1 7 176 0,-1 6-176 16,1 5 192-16,-3-3-192 0,0-2 128 0,-2-1-128 0,2-5 128 15,-1-5-128-15,1-6 0 0,1-11 144 0,2-8-144 16,5-12 0-16,1-7 0 0,3-9 0 0,4-8-9232 16,2-12-1888-16</inkml:trace>
  <inkml:trace contextRef="#ctx0" brushRef="#br3" timeOffset="158277.67">22815 1195 6447 0,'-11'-22'272'0,"1"8"80"0,0-3-352 0,-1 4 0 0,0 1 0 0,1 0 0 16,-2 5 2112-16,2-1 336 0,10 8 80 0,0 0 16 15,-12 0-1072-15,0 5-192 0,3 0-64 0,3 7 0 16,2 0-464-16,0 6-112 0,2 5 0 0,2 1-16 16,2 7-176-16,3 2-16 0,-1 2-16 0,1 5 0 15,0 0-96-15,0 7 0 0,0 0-16 0,1 3 0 16,-4 2 16-16,2 0 16 0,0-1 0 0,1-4 0 16,-3 0-144-16,1-1-16 0,-2-4-16 0,2-4 0 15,-1-5 32-15,1-6 16 0,-2-8 0 0,4-7 0 16,0-1 0-16,-5-11 0 0,0 0 0 0,12-5 0 15,-2-2-16-15,0-7-16 0,-2-9 0 0,-1-6 0 0,1-7-32 16,-2-3 0-16,-1-2 0 0,-1-7 0 0,-1-4-144 0,-1-4 0 16,1-2 144-16,1 0-144 0,-3 0 0 15,1 7 144-15,1 3-144 0,-2 5 0 0,-1 6 0 0,0 5 0 16,0 0 0-16,0 2 0 0,-1 6 128 0,1 2-128 16,0 4 0-16,0 7 0 0,0 11 128 0,0 0-128 15,0 0 192-15,0 0-192 0,0 0 304 0,-1 14-48 16,1 7-16-16,0 11 0 0,0 5-240 0,0 6 176 15,0 9-176-15,0 8 160 0,-2 5-160 0,1 3 160 16,1 5-160-16,-1 1 160 0,0 2 0 0,-3 5 0 16,1 6 0-16,-1-3 0 0,-2-3 64 0,0-4 16 15,-1-3 0-15,1 2 0 0,-3-1 48 0,1-3 16 0,1-6 0 16,2-7 0-16,1-6-64 0,1-9-16 0,1-5 0 16,2-8 0-16,0-9-224 0,2-7 176 0,0-5-176 15,-2-10 160-15,0 0-160 0,0 0 0 0,10-8 0 0,-1-4 0 31,0-9-384-31,1-4-96 0,0 1-32 0,3-3 0 16,1 2-2016-16,1 3-416 0</inkml:trace>
  <inkml:trace contextRef="#ctx0" brushRef="#br3" timeOffset="167225.41">26579 18303 15663 0,'0'0'1392'0,"0"0"-1120"0,-5-7-272 0,5 7 0 16,0 0 1264-16,0 0 192 0,-1-5 32 0,1 5 16 16,0 0-416-16,0 0-64 0,-3-10-32 0,3 10 0 15,-2-7-80-15,2 7-16 0,0 0 0 0,-5-9 0 16,-2 2 16-16,4 1 0 0,-3 2 0 0,-2 2 0 0,2-1-160 16,-2 2-48-16,-3 1 0 0,0 1 0 0,-2 2-256 0,-1 2-64 15,-2 2-16-15,-1 2 0 0,-1 3-176 0,1 3-48 16,-2 1 0-16,-2 2 0 0,0 1-16 0,-2 2 0 15,-1-1 0-15,-1 3 0 0,0 2-128 0,-2 1 128 16,-2 4-128-16,2 1 128 0,2-3-128 0,1 5 160 16,0 2-160-16,1 2 160 0,1 3-160 0,1 3 128 15,-2-3-128-15,1 5 128 0,2-1-128 0,3 1 192 16,3-1-192-16,0 1 192 0,-1 1 0 0,2 3 0 16,3-2 0-16,2 2 0 0,3 0-192 0,3-1 192 15,1-1-192-15,4 3 192 0,2 0-192 0,2-3 160 16,0 2-160-16,4 1 160 0,-4-3-160 0,3-5 128 15,2-3-128-15,-1-1 128 0,1-2-128 0,-1-3 0 16,1 0 0-16,-2-1 0 0,0-6 0 0,0 4 0 0,0-4 128 0,-2 4-128 16,1-8 0-16,-2 3 0 0,2-4 0 0,-2 0 0 15,-3-4 128-15,2 1-128 0,-1-1 0 0,0-3 128 16,-1-3 0-16,0 1-128 0,-1-5 192 0,-3-7-64 16,0 0 64-16,0 0 0 0,0 0 0 0,0 0 0 15,0 0 0-15,0 0 16 0,0 0 0 0,0 0 0 16,-10-9 48-16,3-6 16 0,-3-2 0 0,-1-2 0 15,0 0-48-15,-3-2-16 0,-1-5 0 0,-2 2 0 16,-1-5-208-16,2 0 128 0,-1-3-128 0,3-1 0 16,-1 0 0-16,4 1 128 0,0 4-128 0,1-4 0 15,1-1 0-15,3-2 0 0,1-2 0 0,1-1 0 0,3 0 0 16,1 1 0-16,0 0-128 0,4-1 128 0,-1-3 0 16,3 2 0-16,0-1-128 0,3 2 128 0,-2-5 0 15,4 1 0-15,1 0-128 0,5-5 128 0,1 2 0 0,5-2 0 16,1-1 0-16,1 5 0 0,1-2-128 0,-2 5 128 15,-1 2 0-15,1 1 0 0,1 1 0 16,2 2 0-16,-4 0 0 0,1 0 0 0,-1 1 0 0,-2 3-128 16,0-1 128-16,-2 2 0 0,-1 4 0 0,-1 1 0 15,-1-1-128-15,0 6 128 0,1 2 0 0,-5 1 0 16,0 6-128-16,-3 0 128 0,-2 4 0 0,-7 6 0 16,8-8-128-16,-8 8 128 0,8-5 0 0,-8 5-128 15,0 0 128-15,0 0 0 0,0 0 0 0,0 0 0 16,0 0 0-16,0 0 0 0,6-4 0 0,-6 4 0 0,0 0 0 15,0 0 0-15,0 0 0 0,0 0 0 0,0 0 128 16,0 0-128-16,-9 1 0 0,-1 2 0 0,-2 2 0 0,0 1 0 16,-1-2 0-16,0 5 0 15,-1 1 128-15,0 3-128 0,-1-4 0 0,-1 4 0 16,-2 1 0-16,-1 1 0 0,0 0 0 0,-4 5 0 0,2 2 0 0,-1 1 0 16,-3 1 0-16,0 5 0 0,1 6 0 0,0 0 0 15,-4 3 0-15,2 7 0 0,1 3-128 0,1 4 128 16,0 4 0-16,3 6 0 0,3 6 0 0,1-2 0 15,-2 1-128-15,3 3 128 0,2 1 0 0,3 1 0 16,1-3 0-16,1-1 0 0,2-5 0 0,1-4 0 16,2-8 0-16,2-4 0 0,2-7 0 0,2-1 0 15,1-3 0-15,4-4 0 0,0-3 0 0,4-4 0 16,-1-4 0-16,4-3 0 0,0-4 0 0,4-1-160 16,3-7-1376-16,0-3-256 0,3-6-64 15,2-3-14736-15</inkml:trace>
  <inkml:trace contextRef="#ctx0" brushRef="#br3" timeOffset="170419.2">18738 11331 19343 0,'0'-8'1728'0,"0"-3"-1392"0,1 3-336 0,-1 8 0 15,4-11 1568-15,1 6 240 0,-5 5 48 0,9-5 16 16,1 0-1232-16,0 1-256 0,0 3-64 0,4 1 0 0,0 1 128 0,4 1 0 16,2 1 16-16,3 1 0 0,0-3-256 0,3 1-48 15,-5 0-16-15,5 2 0 0,0-1 176 0,1 4 48 16,0-2 0-16,1 2 0 0,2 2 112 0,2 0 32 16,1 3 0-16,-1 3 0 0,2 1-128 0,2 5-32 15,0 0 0-15,1 7 0 0,0 2-160 0,-2 1-16 16,-4 2-16-16,-3 4 0 0,-6 0-160 0,-3 4 192 15,-4 3-192-15,-2 2 192 0,-7 4-192 0,-1 0 0 16,-1 1 144-16,-4 4-144 0,-2 1 0 0,-2 1 128 0,-3 3-128 16,0-3 0-16,-3-1 144 0,-4 1-144 15,-3 0 192-15,-1-3-192 0,-1-3 192 0,-1 1-192 0,-2 1 192 0,-2-3-192 16,-1-7 224-16,-2 1-64 16,0-3-16-16,3-2 0 0,0-2 32 0,1-2 0 0,0-5 0 0,-1 1 0 15,4-6-16-15,1-1 0 0,-2-1 0 0,2-3 0 16,2 0 16-16,0-3 0 0,3-4 0 0,1-3 0 15,1 4-176-15,1-6 192 0,3-1-192 0,0-3 192 16,0 0-192-16,8-4 128 0,0 0-128 0,0 0 128 16,0 0-128-16,0 0 128 0,0 0-128 0,0 0 128 15,0 0-128-15,0 0 0 0,0 0 144 0,0 0-144 16,4-9 0-16,2-2 128 0,2-1-128 0,2 2 0 16,2-4 0-16,2-1 0 0,-2-2 0 0,5 1 128 15,-2-2-128-15,3-1 0 0,0 0 0 0,1-1 0 0,0-2 0 16,-1-1 0-16,-1-2 0 0,1 0 0 15,0-2 0-15,0 2 0 0,0-1 0 0,1-1 0 0,0-1 0 16,1 0 144-16,0-4-144 0,0-2 160 0,-3-3-160 16,0-1 0-16,-2-1-160 0,-5-2 160 0,-1 0 0 0,-4 1 0 15,-2-6 0-15,-2 4 0 0,0 4 0 16,-1 0 0-16,-2-4 0 0,-1 3 0 0,1 3 0 0,-1-1 0 16,-1-1 0-16,-1 1 0 0,-1 1 0 0,-3-1 0 15,-2 2 0-15,-3-3 0 16,-4 1 0-16,-3 0 0 0,-3 0 0 0,0-1 0 0,-4 1-144 0,3-1 144 15,-2 1-128-15,-1 1 128 0,3 2-160 0,-3 4 160 16,0 0-192-16,2 6 192 0,1-1 0 0,0 2-128 16,-2 3 128-16,-2 1 0 0,-4-1 0 0,-2 3-128 15,0 0 128-15,-1 2 0 0,2 2-176 0,4 6 176 16,5-2-160-16,2 5 160 0,2 1-128 0,1 1 128 0,3-1 0 16,1-1-144-16,2 4-48 0,4 0 0 0,0 2 0 15,10-2 0-15,0 0 16 0,0 0 0 0,0 0 0 0,0 0 0 16,0 0 0-16,0 0 0 0,0 0 0 0,0 0 0 15,10 11 176-15,-1 1 0 0,3-5 0 0,3 5 0 16,-2-5 0-16,3 6 0 0,2-2 128 0,2 1-128 16,1 2 0-16,3 1 0 0,2-1 0 0,4 1 0 15,1 3 0-15,3 2 0 0,-4 0 0 16,2 2 0-16,0 1 0 0,-3 5 0 0,3 0 0 0,-2 3 0 16,-3 2 0-16,-1 4 0 0,0 1 0 0,-3 8 0 15,-3 1 0-15,-1 3 0 0,-2 4 0 0,-1 2 0 16,-2 5 0-16,3 0 0 0,-2-2 0 0,-1 2 0 15,-3-5 0-15,0 3 0 0,-3 1 0 0,0-1 0 16,-4 2 0-16,-3 2 144 0,-1-4-144 0,-1-1 160 16,-5-1 32-16,-5 0 16 0,0 0 0 0,-3 0 0 0,-3-2-16 15,1-3-16-15,-1-1 0 0,0-1 0 0,-1-3 16 0,-1-2 16 16,-2-3 0-16,0-1 0 0,-1-4-32 0,1-2-16 16,-1-4 0-16,0-1 0 0,-1 0-160 0,4-5 0 15,2-3 144-15,0-3-144 0,1-3 0 0,3-2 0 16,3-2 0-16,-2-6 128 0,2 3-128 0,2-5 0 15,8-4 0-15,0 0 128 0,0 0-128 0,0 0 0 16,0 0 0-16,0 0 0 0,2-17 0 0,2 1 0 16,2 2-160-16,0 0 160 0,6 0-144 0,-2-3 144 15,1-2 0-15,2-1-144 0,1 2 144 0,1-2 0 0,2-3-144 16,-1 1 144-16,2-3 0 0,0-2-144 16,0-3 144-16,-1 0 0 0,1 0 0 0,1-4 0 15,0-2 0-15,-1-1 0 0,0-2 0 0,0-1 0 0,-2 0 0 16,1-1 0-16,-1 0 0 0,2-3 0 0,-1 2 0 15,-1-4 0-15,-2 2 0 0,4-7 0 0,-1-5 128 16,-1 0-128-16,-1-3 0 0,-1 1 0 0,-2-2 0 0,-2-1 0 16,-1 1 0-16,-2 3 0 0,-2-1 0 0,-1 4 0 15,-2 4 0-15,-2 0-160 0,-2 8 160 0,0-1-128 16,-2 2 128-16,-5 4 0 0,-2 2 0 0,-5 0 0 16,-3 1 0-16,-2 2-128 0,-6-1 128 0,-2-4 0 15,-6-1-128-15,0 1 128 0,-2 1-128 0,-1 1 128 16,-3 3-256-16,0 1 48 0,0-2 0 0,-1 0 0 15,0 2 64-15,1 6 16 0,3-1 0 0,2 5 0 0,4 2 128 16,3 1 0-16,4 4 0 0,4 2 0 0,4-2 0 16,3 3 0-16,1 3 0 0,3 2-128 0,3 2 128 15,7 4 0-15,-6-5 0 0,6 5 0 0,0 0 0 0,0 0 0 16,0 0 0-16,0 0 0 0,0 0 0 0,0 0 0 16,0 0 0-16,4 11 0 0,1-4 0 0,3 2 0 15,-1 0 0-15,5 2 0 0,0-2 0 16,5 5-128-16,2-1 128 0,4-2 0 0,4 4 0 0,-1 3 0 15,4 1 0-15,0 3 0 0,-1 2 0 0,2 0 0 16,-2 2 0-16,0 0 0 0,-2 3 0 0,1-1 0 16,1 4 0-16,-3 3 0 0,-2 1 0 0,-1 1 0 15,-2 3 0-15,0 3 128 0,-2-1-128 0,0 2 0 16,0 5 0-16,-1 1 0 0,-3 1 0 0,-1 1 0 16,-3 2 128-16,-1 0-128 0,-2-3 224 0,2-1-32 0,-2 2 0 0,-2 0 0 15,-2 0-16-15,-2 0-16 0,1-3 0 0,-3-4 0 16,-3 2-160-16,-2 3 160 0,0-6-160 0,-5 2 160 15,-3-6-160-15,-2 2 160 0,-3 2-160 0,-2-1 160 16,-2 0-160-16,1-2 192 16,-2-4-192-16,0 1 192 0,-2 0-48 0,1 0 0 0,-4-2 0 0,2 0 0 15,-3-1-144-15,5-3 128 0,0 0-128 16,2-2 128-16,3-3-128 0,2-3 0 0,2-1 144 0,1-3-144 16,0-3 0-16,3-3 0 0,3-4 0 0,2 1 128 15,6-11-128-15,0 0 144 0,0 0-144 0,0 0 160 16,0 0 32-16,0 0 0 0,0 0 0 0,6-17 0 15,2-4-48-15,2-2 0 0,-2 2 0 0,3-2 0 16,0-4-144-16,2 2 128 0,0-1-128 0,1-2 128 16,1 4-128-16,2-6 0 0,-1-2 0 0,1 1 0 0,-1 1 0 0,2-2 128 15,0 2-128-15,0-3 0 0,-2-3 0 16,2 0 0-16,0-2 128 0,-2 1-128 0,1-1 0 0,-1-1 0 16,1-2 0-16,-2-6 0 0,2 0 0 0,-3 0 0 15,-1-2 0-15,1-4 0 0,-2 0 0 0,-1 1 0 16,1 0 0-16,-2 1 0 0,-2 1 128 0,-2 0-128 15,-1-1 128-15,-2 0-128 0,-3 1 0 0,-3 5 0 16,-2-4 0-16,-3 7 0 0,-2 2 0 0,-3 2 0 16,-2-2 0-16,-4 3 0 0,-2-1 0 0,-2 3 0 15,0-2-144-15,0-1 144 0,0 2 0 0,0 2-128 16,2 1 128-16,-4 0 0 0,4 1 0 0,-1 1-128 16,1 1 128-16,-2 3 0 0,0 3-192 0,0 4 32 0,0-1 0 0,0 5 0 15,-2-1-32-15,1 3 0 0,-2 4 0 16,2-1 0-16,0-2 192 0,0 5-208 0,3 2 80 15,4 1 128-15,0-3-176 0,4 1 176 0,1 1-128 0,3 4 128 16,0-2 0-16,9 4 0 0,0 0 0 0,0 0 0 16,0 0 0-16,0 0 0 0,0 0 0 0,0 0-128 15,0 0 128-15,9 5 0 0,2 3 0 0,4 2 0 16,3-2 0-16,3 3 0 0,0 2 0 0,5-2-128 16,-1 3 128-16,3 1 0 0,0 2 0 0,0 1 0 15,-1 3 0-15,-1 6 0 0,2-1 0 0,-1 5 0 16,0 1 0-16,-2 1 0 0,0 5 0 0,0 4 0 15,-3 5 0-15,0 4 0 0,-2 1 0 0,-2 4 0 16,-1 4 0-16,-2 0 0 0,-1 2 0 0,-1 0 0 16,-4 6 0-16,-1-5 0 0,-4-2 0 0,-1-4 128 0,-3-1 0 15,-1-1 0-15,-5 0 0 0,0-3 0 0,-3-2 96 16,-3 0 32-16,-5-3 0 0,2-2 0 0,-4-3-16 0,-3-4 0 16,-2-3 0-16,-1 0 0 0,-2-4 48 15,0 0 16-15,-3-3 0 0,2 0 0 0,1-4-128 0,2 0-32 16,0-5 0-16,1-1 0 0,0-2-144 15,0 1 0-15,1-3-160 0,-1 1 160 16,0-1-1264-16,-2 1-144 0,1-4-48 0,2-1-16544 16</inkml:trace>
  <inkml:trace contextRef="#ctx0" brushRef="#br3" timeOffset="173293.17">19036 11893 19343 0,'0'0'1728'0,"-6"-8"-1392"0,6 8-336 0,0 0 0 16,-3-6 1184-16,3 6 160 0,0 0 48 0,0 0 0 16,0 0-1056-16,0 0-208 0,3-5-128 0,-3 5 160 15,4-10 224-15,-4 10 32 0,5-8 16 0,0-2 0 16,-1 3-112-16,2-1-32 0,-6 8 0 0,5-8 0 16,0-1 192-16,-5 9 32 0,0 0 16 0,0 0 0 15,5-6 0-15,-5 6 0 0,0 0 0 0,0 0 0 16,0 0-16-16,0 0-16 0,0 0 0 0,0 0 0 15,0 0-240-15,-7-2-32 0,-5 2-16 0,1 0 0 16,-3 0 96-16,-4 0 16 0,-1 2 0 0,-5 0 0 16,-4-1 0-16,-1 1 16 0,-7 0 0 0,-2 2 0 15,2-1-144-15,0-1-16 0,-8 2-16 0,1 1 0 16,-8 4 0-16,-2 0 0 0,-6 0 0 0,-2 1 0 0,-6 1-32 16,-2 3 0-16,-2 0 0 0,1 0 0 0,-7 4-128 0,-8 2 128 15,-8-1-128-15,-1 1 128 0,0-3-128 16,0 4 0-16,1-2 0 0,-6-1 0 15,-7-2 0-15,3-1 0 0,3-2 128 0,-3 0-128 0,-3 1 0 0,2-4 0 16,2-1 0-16,2 0 0 0,1 0 0 0,0-1 0 16,-11 1 0-16,9-1 128 0,2 1-128 0,1-4 0 15,-2 4 0-15,3-4 0 0,-3 0 0 16,4 3 0-16,1-3 0 0,-3 1 0 0,-4 2 0 0,2-3 0 16,-1 1 128-16,5 2-128 0,0-4 0 0,-2 1 0 15,-3 0 0-15,4-3 0 0,5 1 0 0,3-2 0 16,4-1 0-16,-1 0 0 0,-3 0 0 0,5 0 0 15,8 0 0-15,5 0 0 0,4 0 0 0,5 0 0 0,2 0 0 16,6 0 0-16,0 0 0 0,5 1 0 0,3 1 0 0,8-1 0 16,6 0 0-16,5 2 0 0,5 1 0 0,0-3 0 15,8-1-208-15,1 0 16 0,6 0 16 0,7 0 0 16,0 0-32-16,0 0-16 0,0 0 0 0,11 4 0 16,4-2 224-16,6 2-144 0,4 0 144 0,11 0-128 15,9-2 128-15,5-1 0 0,3-1 0 0,5 0 0 16,3-1 0-16,3-1 0 0,4-3 0 0,9-1 0 15,9 1 0-15,4-3 0 0,0 1 0 0,2-3 128 16,2 2-128-16,7-3 0 0,7 2 0 0,0-2 0 16,-2 2 0-16,7-1 0 0,7 2 0 0,-4-1 0 15,-2 3 0-15,3-2 0 0,2 3 0 0,1 0 0 16,-2-4 0-16,5 3 0 0,2 2 0 0,0-1 0 0,1-2 0 16,-1 2 0-16,-3-2 0 0,2-1 0 0,2 0 0 15,-1-2-192-15,-3 4 64 0,0-3 0 0,2 0 128 16,-4 1-192-16,-7 3 192 0,1-4-192 0,5 1 192 15,-6 1 0-15,-5 0 0 0,-4 1 0 0,-2-1 0 0,0 1 0 16,-1 0 0-16,-5-1 0 0,-6 3 0 0,-1 1 0 16,-2 2 0-16,-3 0 0 0,-2 0 0 0,-7 1 0 15,-5 1 0-15,-4 1 0 0,-5 2 0 0,-3 3 0 16,-1-4 0-16,-1 1 0 0,-2 0 0 0,-6 0 0 16,-6 0 0-16,-4-1 0 0,-6-1 0 0,-3 2 0 15,-3-2 0-15,-5 3 0 0,-3-1 0 0,-4-1 0 16,-3 0 0-16,-11-3 0 0,0 0 144 0,0 0-144 0,0 0 192 15,0 0-192-15,0 0 272 0,-10 0-48 0,-4-1-16 0,-7 0 0 16,-6 0 48-16,-6 1 16 0,-7-3 0 0,-8 0 0 16,-9 2-272-16,-2-1 160 0,0-1-160 0,-5 2 128 15,-4 0-128-15,-5 2 192 0,-7 1-192 0,-1 0 192 16,-7-4-192-16,-2 2 128 0,-4 0-128 16,-8 4 128-16,-9 0-128 0,1-3 0 0,2-2 0 0,-5 2 0 15,-6 2 0-15,-1-1 0 0,-4-2 0 0,-2 4 0 16,-4 5 0-16,-3-4 0 0,1-1 0 0,-4 5 0 15,-4-3 0-15,2 3 0 0,0-5 0 0,-4 4 0 16,-5 2 0-16,2-4 0 0,2 0 128 0,-2 0-128 16,-3 1 0-16,4 3 0 0,7-1 0 0,-4 1 0 15,-2 2 0-15,7-3 160 0,4 2-160 0,0-2 160 16,-1 3-32-16,3-2 0 0,5 1 0 0,1 2 0 16,-3-4-128-16,7 2 0 0,10-2 0 0,5 0 0 0,4 0 176 15,5 0-48-15,6-3-128 0,7 2 192 0,8-3-192 0,7 1 0 16,7 1 0-16,5-4 0 0,4 2 0 0,7-1 0 15,7 0-192-15,6-1 192 0,7-2-128 0,6-1 128 16,6 0 0-16,13 0 0 0,0 0-208 0,0 0 64 16,13-4 16-16,7-1 0 0,9 1 128 0,8 0 0 15,5 1 0-15,8-4 0 0,6 1-128 0,6 1 0 16,5-3 0-16,10 2 0 0,8-1 128 0,4-3 0 16,1 3 0-16,4-5 0 0,7 1 0 0,3 1 0 15,9-3 0-15,1 1 0 0,2 1 0 0,5-2 0 16,6 2 0-16,-1-1 0 0,-2 0 0 0,6-1 0 15,6 2 0-15,-3-1 0 0,-4 2 0 0,5-2 0 16,4-4 0-16,-2 1 0 0,-3 6 0 0,5-3 0 0,1-3 0 16,0 4 0-16,-4 0-128 0,1-4 0 0,3 0 0 15,-1 0 0-15,-4-1-32 0,0 2 0 0,-1-2 0 0,-5 1 0 16,-8-2 160-16,0 3-208 0,-1 4 80 0,-4 0 128 16,-9 2 0-16,0-1 0 0,-2 2 0 0,-3 0 0 15,-9 2 0-15,-6 3 0 0,-9-1 0 0,-2 2 0 16,-5-2 0-16,-4 1 0 0,-2 2 0 0,-10 0 0 15,-8 0 0-15,-5 2 0 0,-6 0 0 0,-5-1 0 16,-6 1 0-16,-6 0 0 0,-4-1 0 0,-6 0 0 16,-8-1 0-16,0 0 0 0,0 0 0 0,-8 2 128 15,-9-2-128-15,-7 0 192 0,-8 0-192 0,-10-2 192 16,-11 1-192-16,-8 0 192 0,-8-1-192 0,-2 1 192 16,-4 0-192-16,-5 1 0 0,-7 1 144 0,-3 0-144 15,-1 1 128-15,-6 0-128 0,-3 2 160 0,-8 0-160 16,-9 2 160-16,1-1-160 0,-2 2 160 0,-7 0-160 0,-7-2 0 15,-2 4 128-15,1-2-128 0,-6 0 0 16,-5 2 0-16,1 0 0 0,2 0 0 0,-3 0 0 0,-6 0 0 16,3-3 0-16,0 4 0 0,5-3 0 0,1-1 0 0,4 0 128 15,2 2-128-15,6 1 0 0,-1-4 0 0,7 3 0 16,5-3 0-16,-1-1 0 0,1 2 0 0,6 1 0 16,7-3 128-16,3 3-128 0,2 2 0 0,4-3 0 15,3 0 0-15,11-2 0 0,7-1 0 0,6 2 0 16,6 2 0-16,4-2 0 0,5 2 0 0,4-2 0 15,5-3 0-15,9 0 0 0,5-2-240 0,8 1 64 0,5-1 16 16,6 0 0-16,2 0-32 0,10 0-16 0,0 0 0 0,0 0 0 16,0 0 0-16,0 0 0 0,15-3 0 0,10 2 0 15,11 0 208-15,7-3 0 16,7-1-160-16,3 1 160 0,3 0 0 0,10-1-176 0,5 1 176 16,12 1-128-16,12 0 128 0,6-2 0 0,-1-1 0 0,6 1 128 15,8 1-128-15,3-4 0 0,2 0-176 16,5 0 176-16,1 1 0 0,6 0 0 0,3-5-128 0,4 2 128 15,0 5 0-15,2 0 0 0,1-4 0 0,5 3 0 16,3 2 0-16,-3-4 0 0,-6 2 0 0,2 1 0 16,5-4 0-16,-3 4 0 0,-5-3 0 0,3 4 0 15,4 2 0-15,-7-1 0 0,-7 2 0 0,3-2 0 16,2 3 0-16,-6 0 0 0,-8 0 0 0,2 3 0 16,0-2 0-16,-5 3 0 0,-8 0 0 0,-4 1 0 15,-3 0 0-15,-5-2 0 0,-5 0 0 0,-9 2 0 0,-6-1 0 0,-6-1 0 16,-7-2 0-16,-3 2 0 0,-3-1 0 15,-8 1 128-15,-6-3-128 0,-7 3 0 0,-7 0 128 16,-6 0-128-16,-7-1 0 0,-5 2 0 0,-3-2 176 0,-12-2-176 16,0 0 160-16,0 0-160 0,-5 11 160 0,-8-4-160 15,-7 1 160-15,-11-2-160 0,-10 3 144 0,-10-5-144 16,-11 0 128-16,-4-2-128 0,-3 1 128 16,-4 2-128-16,-10 0 0 0,-7 0 128 0,-9-2-128 0,-4 0 128 15,-3 0-128-15,-9 0 128 0,-11 2-128 0,-1-2 0 16,1 1 144-16,-8-1-144 0,-8-1 0 0,-3 0 144 15,0 0-144-15,-7-1 0 0,-9-1 128 0,-3 3-128 16,-1 3 0-16,0-3 0 0,4-3 0 0,-6 0 0 16,-7 0 0-16,-2 1 0 0,1 3 176 0,5 0-176 0,3 1 160 15,1 0-160-15,-3 1 192 0,5 6-48 0,5 0-16 0,2 1 0 16,5 1 0-16,4 1-128 0,6 3 192 0,6 0-64 16,1 0-128-16,8 1 160 0,6 0-160 0,4 1 160 15,3-1-160-15,9-1-192 0,8-1 32 0,8-3 16 16,5-3-176-16,8-3-16 0,7-3-16 0,9 1 0 31,11-2-1136-31,8-4-240 0,8 0-32 0,8-4-8480 0,4-5-1680 16</inkml:trace>
  <inkml:trace contextRef="#ctx0" brushRef="#br3" timeOffset="174705.73">12948 12306 22111 0,'-18'-1'976'0,"8"-2"208"0,-2-2-944 0,5 4-240 0,0-1 0 0,2 4 0 16,5-2 1872-16,0 0 336 0,0 0 64 0,0 0 16 15,10-5-1648-15,3-6-336 0,1 1-64 0,6-6-16 16,6-2 80-16,6-4 16 0,7-4 0 0,2-2 0 16,8-8-192-16,2-6-128 0,-1-2 144 0,2-5-144 15,4 6 0-15,2-5 0 0,6-4 0 0,3 2 0 16,2 4 0-16,-1-3 128 0,-3 1-128 0,-1 4 0 16,-2 2 224-16,-2 2 0 0,-4 2 0 0,1 6 0 15,-1 4 32-15,-4 0 0 0,-4 6 0 0,-6 3 0 16,-6 0-80-16,-7 4-16 0,-2 2 0 0,-4 3 0 15,-4 2-160-15,-4 5 128 0,-4 0-128 0,-11 3 128 0,0 0-128 0,0 0 0 16,0 0 0-16,8 10 0 0,-8-10 0 16,0 12 0-16,-3 0-144 0,-2-1 144 0,-5 0 0 0,-2 2 0 15,-4-3 0-15,-3 3 0 0,-4 2 0 0,-2-1 0 16,-7 5 0-16,-5 0 144 16,-5 1-16-16,-3 2 0 0,-2 2 0 0,-1 0 0 0,1 0-128 0,-1 6 160 15,-3 0-160-15,0 1 160 0,-1-1-160 0,-4 4 192 16,-3 2-192-16,-1 0 192 0,0-1-64 0,3-1-128 15,1 0 192-15,1 1-64 0,3 3-128 0,-1-1 0 16,-2-1 0-16,2-3 0 0,-1-3 0 0,4-1 0 16,0 1 0-16,4-5 0 0,6 2 0 0,0-3 0 0,3 0 0 15,4 0 0-15,3-3 0 0,3-2 0 0,2-3 0 16,4-2 0-16,2-5 0 0,3 0 0 0,0-3 0 16,5-3 128-16,2-1-128 0,9-2 160 0,0 0-160 0,0 0 160 15,0 0-32-15,0 0-128 0,0 0 192 0,0 0-64 16,0 0-128-16,12-3 0 0,-4 0 0 0,5 3 0 15,0-1 0-15,1 2 0 0,0 0 0 0,2 4 0 16,3 3 0-16,4 1 0 16,3 1 0-16,2 0 0 0,1 3-128 0,3 4 128 0,1 2 0 0,4 2 0 15,3 2 0-15,5 2 0 0,1 1 0 0,-2 1 0 16,-1-5 0-16,1 3 0 0,-1 1 0 0,-1 1 0 16,2 2 0-16,-1 3 0 0,2 1 0 0,2-1 0 15,2 2 0-15,1 2 0 0,0-2 0 0,-1-1 0 16,-3-2 0-16,0-2 0 0,-1 3 0 0,0-2 0 15,-2-1 0-15,-2-4 0 0,-3-3 0 0,0 0 0 0,0-5 0 16,-2-3 0-16,-3-3 0 0,1-2 0 0,-7-3 0 16,0-2 0-16,-8-1 128 0,-3-3-128 0,-3-2 192 0,-13 2-64 15,10-4 0-15,-10 4 0 0,0 0 144 0,1-13 32 16,-2 1 0-16,-4 1 0 0,-6-3-48 0,-3-2 0 16,-4 4 0-16,-5 0 0 0,-5 0-256 0,-6-4 0 15,-5 0 128-15,1-1-128 0,-2 1 0 0,-1 0 0 16,-3 1 0-16,-1 0 0 0,-2-2 0 0,-1 1-192 15,-2-2 192-15,-2 2-192 0,-1-3 192 0,-5 1-192 16,2-4 192-16,4 2-192 0,3-3 192 0,-1 3-192 16,3-1 192-16,5 5-192 0,3 0 192 0,1 5 0 15,-2 0-160-15,3-2 160 0,2 3 0 0,1-2 0 16,3 5 0-16,-1-4 0 0,4 4 0 0,3-2 0 16,1 4 0-16,5-3 0 0,0 3-192 0,2 1 192 15,2-2-160-15,2 0 160 0,3 2-192 0,1 3 48 0,9 1 16 0,-8-6 0 16,3-1 128-16,5 7-128 15,0 0 128-15,2-9-128 0,1-4 128 0,5 1 0 0,3-1 0 0,5-4 0 16,3-2 0-16,2-2 0 0,6-4 0 0,5 1 0 16,5-5 0-16,5-4 0 0,2-3 0 15,1-2 0-15,-2-2 0 0,0-5 0 0,0 2 0 0,1-5 0 16,-4-2 0-16,3 0 0 0,-3-4 0 0,3-2 0 16,2 1 0-16,-1 2 0 0,2 2 0 0,-2 3 0 15,-1-1 0-15,-2 6 0 0,-3 0 0 0,-1 4 0 16,0-1 0-16,-1 6 0 0,-5 3 0 0,0 5 176 15,-4 0-176-15,-2 6 0 0,-7 5 0 0,-2 2 128 16,-3 1-128-16,-2 6 0 0,0-3 144 0,-4 4-144 0,-7 5 0 16,0 0 0-16,0 0 0 0,0 0 0 0,0 0 0 15,0 0 0-15,0 0-144 0,0 0 144 0,-6 7 0 16,-3 4-144-16,-2 4 144 0,-5 4 0 0,2 2 0 16,-5 3-128-16,-4 5 128 0,-3 1 0 0,-4 2 0 0,-3 4 0 15,-1 3 0-15,-3 1 144 0,-2-2-144 0,-4 4 160 16,-6 1-160-16,0 0 160 0,-3 3-160 0,-1-2 0 15,5 3 0-15,-1 3 0 0,0-3 0 0,2 3 0 16,3-1 128-16,-1 2-128 0,0 0 0 0,0 1 0 16,1-1 0-16,2 1 0 0,3-1-160 0,5-2-16 15,5-4 0-15,4-1 0 16,3-4-2560-16,5-8-512 0</inkml:trace>
  <inkml:trace contextRef="#ctx0" brushRef="#br3" timeOffset="176026.24">13141 12387 23951 0,'-18'-10'2128'0,"7"2"-1696"0,-2 2-432 0,4 2 0 15,9 4 1376-15,0 0 192 0,0 0 32 0,0 0 16 16,11-4-1360-16,6 1-256 0,5 1 0 0,6 1-128 0,1-1 128 0,8-2 0 16,7 0 0-16,7-2 128 0,4-1-128 0,11 2 0 15,7-4 0-15,5 2 128 0,-2-6-128 0,3 1 0 16,5 2 0-16,6-2 0 0,8 3 0 16,3-4 0-16,3-1 0 0,3 4 0 0,6-2 128 0,2 1 16 15,5-2 0-15,2 1 0 0,2 1 64 0,5 2 16 16,-1-7 0-16,3 1 0 0,1 6 32 0,3-3 0 15,4-3 0-15,0 4 0 0,3 3-256 0,2-2 144 16,-4 0-144-16,3-3 128 0,-1 4-128 0,0-1 128 16,-4 5-128-16,-1-2 128 0,0 2-128 0,-5 2 0 15,-7-4 0-15,-2 1 0 0,-5 3 0 0,-1 1 0 0,-3-1 0 16,-8 1 128-16,-7-3-128 0,3 3 0 0,1 1 0 16,-4 0 0-16,-7 0 0 0,-4 2 160 0,-8 1-160 0,0 3 160 15,-4-2-160-15,-6 0 0 0,-7-1 144 16,-9 3-144-16,-10 3 0 0,-6-2 0 0,-7 4 0 15,-7-2 128-15,-9 2-128 0,-4-2 0 0,-8 2 0 0,-5-2-128 16,-2 2 128-16,-7-3-192 0,-7 5 192 0,-5-2-192 16,-8 1 192-16,-7-2 0 0,-9 3 0 0,-6-2 0 15,-11-4 0-15,-2 1 0 0,-5-1 0 0,-7 0 0 16,-8 4 160-16,-7-1-32 0,-7 2-128 0,-3-1 192 16,-4 2 32-16,-10 0 0 0,-10-3 0 0,-1 5 0 15,-2-2-224-15,-9 1 144 0,-8 2-144 0,-3 1 128 16,0-1-128-16,-1-2 128 0,-3-2-128 0,-1 2 128 15,-2 1-128-15,2-3 0 0,7 1 0 0,-4-1-176 0,0-3 176 0,4 2 0 16,10-3 0-16,-5 4 0 16,0-5 0-16,6 2 0 0,6 1 0 0,0-4 0 0,-1 2 0 15,6-2-128-15,6-2 128 0,1 3-128 0,-2 4-192 16,8-5-16-16,11-1-16 0,11 3 0 0,3-4 176 16,5 3 48-16,3 1 0 0,9-3 0 0,5-1 128 0,10 0-128 15,8 4 128-15,6-4-128 0,6-1 784 0,9 0 176 16,6 0 16-16,6-1 16 15,4 0-1696-15,11-1-320 0,0 0-80 0,0 0-16 0,14-1 784 0,8 0 144 16,2-1 48-16,8 0 0 0,4 0 272 0,8-3 0 16,9-3-128-16,8 2 128 0,4 0 0 0,5 0 0 15,3-3 0-15,8 0 0 0,7 5 0 0,10-4 0 16,8 0 160-16,6-1-32 0,4 0 64 0,7-1 0 16,8 1 16-16,4-3 0 0,1 3-16 0,7-5 0 15,5 0 0-15,6-1 0 0,1-1-192 0,0-2 0 0,-1-2 0 16,5-1 0-16,5 1 0 0,-3 1 0 0,-3 1 0 15,-2 0 0-15,3 0 0 0,-2 3 0 0,-1 4 0 0,-4-1 0 16,-8-3 0-16,-1 4 0 0,0 3 0 0,-10-1 144 16,-7 3 0-16,-5 3 0 0,-6 3 0 0,-5-1 0 15,-5 0-144-15,-9 2 0 0,-11 1 0 0,-5 3 128 16,-9 3-128-16,-7-3 0 0,-3-1 0 0,-11 0 0 16,-8 1 0-16,-10-3 0 0,-8 0 0 0,-8 0 0 15,-6 2 0-15,-10-4 0 0,0 0 0 0,-14 8 0 16,-9-2 160-16,-10-1 0 0,-13 2 0 0,-9-4 0 15,-7-1 16-15,-9 1 0 0,-8 0 0 16,-12 2 0-16,-12-2-32 0,-4 0 0 0,0-1 0 0,-10 1 0 16,-11 1 80-16,-6 1 16 0,-4-1 0 0,-8 0 0 0,-12 4-112 15,-6-2 0-15,-6 0-128 0,-4 3 192 0,-6-4-192 16,-4 5 128-16,-3-1-128 0,-2 5 0 0,-1-1 0 0,5 1 0 16,4 3 0-16,-3-1 0 0,-3 1 128 15,0-1-128-15,2 1 0 0,5-1 0 0,9 5 128 16,2-5-128-16,2-1 0 0,6 1 0 0,7 0 0 0,9-2 0 15,8-1 0-15,10-1 0 0,8-1 0 0,9-2-240 16,8-4 80-16,11-2 16 0,12 3-48 0,13-4 0 16,10-2 0-16,10 0 0 0,9 1 64 15,8-1 0-15,6-1 0 0,10-1 0 0,13 2-176 16,0 0-16-16,13-11-16 0,10 1 0 0,7-5 48 0,12 0 16 16,11-1 0-16,14 2 0 0,13 0 272 0,9 2-128 15,8-3 128-15,8 3 0 0,9 3 0 0,12 0 176 16,8 3 0-16,7 1 0 0,5-3-48 0,3 3-128 15,3-1 192-15,6-3-64 0,3 1-128 0,0-2 0 16,-4 1 0-16,3-1 128 0,2 0-128 0,0 1 0 0,1 4 0 0,-5-3 0 16,-6 2 0-16,1-2 0 0,1 2 0 0,-13 1 0 15,-7-3 0-15,-1 3 0 0,0 1 0 0,-8 2 0 16,-12-1 0-16,-4 1 0 0,-3 2 0 0,-5 0 0 16,-4 2 0-16,-9 1 0 0,-10 1 0 0,-10 1 0 15,-8 4 0-15,-8-2 0 0,-8 2 0 0,-8 0 0 16,-10 2-176-16,-13 0-64 0,-10 1-16 15,-13 4 0-15,-13-1-592 16,-17 3-128-16,-12 1-32 0,-18 2-7712 0,-16 7-1552 0</inkml:trace>
  <inkml:trace contextRef="#ctx0" brushRef="#br3" timeOffset="177228.36">26789 19418 23951 0,'-13'3'2128'0,"1"0"-1696"0,0 1-432 0,1 0 0 16,-2 2 768-16,4-2 80 0,9-4 16 0,-6 5 0 16,6-5-288-16,0 0-48 0,0 0-16 0,6 9 0 15,3-4 128-15,2 0 32 0,5 0 0 0,1-3 0 16,4 0 144-16,2-1 16 0,1-4 16 0,4 1 0 15,2-4-144-15,3 0-16 0,3 0-16 0,2-2 0 16,1 3-256-16,3 0-48 0,0 2-16 0,4-1 0 16,-3 1-352-16,-2 2 128 0,-3 1-128 0,-1 0 0 0,-5 0 0 15,-2 1 0-15,-2-2 0 0,-1 0 0 0,-2 1 0 16,1-2-240-16,-1 0 48 0,1-1 0 16,-1-2-1424-16,-1-1-288 0,2-3-48 0,-3-1-12752 15</inkml:trace>
  <inkml:trace contextRef="#ctx0" brushRef="#br3" timeOffset="177594.31">28261 18848 21183 0,'-18'-8'944'0,"5"3"192"0,1 2-912 0,-1-3-224 0,3 0 0 0,3 0 0 15,7 6 3152-15,0 0 592 0,0 0 112 0,0 0 32 16,0 0-3168-16,0 0-720 0,0 0 0 0,6 10 0 16,-6-10 0-16,7 14 0 0,3 0 0 0,-2 2-160 15,0 3 160-15,-3 6 0 0,-2 3 0 0,-1 7 128 16,-2 2 80-16,-2 11 32 0,-3 2 0 0,-1 6 0 15,0-1 208-15,-3 2 32 0,-3-1 16 0,1 2 0 16,-2 3-48-16,0-2 0 0,0 2 0 0,0-3 0 16,1-2-176-16,3-5-32 0,-1-5-16 0,3-3 0 15,2-4-224-15,2-4 128 0,0-4-128 0,3-4 0 16,4-3 0-16,0-6-320 0,1-5 64 0,3-3 0 16,2-4-2368-16,5-7-448 0</inkml:trace>
  <inkml:trace contextRef="#ctx0" brushRef="#br3" timeOffset="177975.06">29367 19762 26719 0,'0'0'2368'0,"0"0"-1888"0,0 0-480 0,0 0 0 16,0 0 1120-16,0 0 128 0,-4 11 32 0,4 0 0 15,0 3-1072-15,0 0-208 0,0 2 0 0,0 4 0 16,0 1 256-16,-3 3 112 0,0 4 16 0,-1 0 16 15,-1 2 80-15,-3 7 16 0,-2 6 0 0,-2 1 0 16,-1 4-64-16,-3-5-16 0,0-1 0 0,-2 1 0 16,-2-3-128-16,1-3-32 0,-2-4 0 0,2 1 0 15,1-5-256-15,1-3 0 0,0-2 0 0,2-6 0 16,1-6-352-16,4-2-128 16,-1-6-32-16</inkml:trace>
  <inkml:trace contextRef="#ctx0" brushRef="#br3" timeOffset="178748.65">31078 19301 16575 0,'0'0'1472'16,"0"0"-1168"-16,0 0-304 0,0 0 0 0,0 0 2304 0,0 0 384 0,0 0 96 0,0 0 16 15,6 8-2288-15,-6-8-512 0,0 0 0 0,6 9 0 16,-3 3 0-16,0-1 0 0,-3 1 0 0,-3 3 0 16,-5 0 224-16,-3 3 0 0,-6 1 0 0,-3 3 0 15,-5 6 96-15,-7-3 32 0,-5 0 0 0,-4 2 0 16,-3 2 256-16,-1-2 48 0,1 2 16 0,-3-2 0 16,2 1 32-16,0-4 16 0,-1 3 0 0,-1-3 0 0,-3-6-32 15,3 0-16-15,-1-4 0 0,5-7 0 0,5-2-288 0,3-1-48 16,3-4-16-16,6-4 0 0,3-2 0 0,4-6 0 15,4-3 0-15,2-6 0 0,4-2-320 0,3-3 0 16,2-5 0-16,2-3 0 0,5 0-144 0,5 1-48 16,1 0-16-16,2 3 0 0,2-2-16 0,3 4 0 15,3 2 0-15,2 4 0 0,0 0 224 0,3 4-192 16,3 0 192-16,0 7-192 0,1-1 192 0,0 7-144 16,1 0 144-16,3 4-128 0,-1 4-64 0,3 0 0 15,-4 1 0-15,2 6 0 0,1-1 16 0,0 5 0 16,0 5 0-16,0 0 0 0,3 2-16 0,-3 4 0 15,-2-1 0-15,4 5 0 0,0-1 192 0,1 3 0 16,-2 1 0-16,-1-3 0 0,-2 1 0 0,1-2 0 0,-4-3 0 16,0-5 0-16,-1 0 0 0,3-3 0 15,-4-4 0-15,5-8 0 0,-1-4 0 0,5-5 256 0,-1-4-64 0,3-3-16 16,2-3-48-16,-1-1 0 0,1-4 0 0,-3-3 0 16,-1 0-128-16,-6 1 0 0,-1-2 144 0,-4 0-144 15,-2 0 0-15,-4 2 128 0,-3-1-128 0,-1 2 0 16,-3-1 208-16,-2 1-16 0,-3 1-16 15,-3 1 0-15,-3 2 32 0,-4-1 16 0,-2 1 0 0,-6-1 0 16,-3 1 64-16,-4-1 16 0,-4 0 0 0,-6-2 0 16,-7-3 80-16,-3 1 32 0,-3 2 0 0,-1 1 0 15,-3 3-80-15,2 2-16 0,-3 4 0 0,3 3 0 16,2 6-320-16,2 5 0 0,2-1 0 0,1 4 128 0,0 3-128 16,1 4-240-16,1 1 64 0,3 0 16 15,4-2-1456-15,4-1-304 0,2 0-48 0,7-5-8752 16,6 3-1760-16</inkml:trace>
  <inkml:trace contextRef="#ctx0" brushRef="#br3" timeOffset="179385.3">31604 18488 25791 0,'-13'-9'2304'0,"2"4"-1856"16,1 2-448-16,2-3 0 0,8 6 912 0,0 0 96 16,0 0 16-16,0 0 0 0,11 11-832 0,5 1-192 15,3-3 0-15,5 4 0 0,5 4 224 0,7-1 0 16,3 2 0-16,6 3 0 0,4 1 0 0,5 7 0 16,5-1 0-16,1 4 0 0,0 2 160 0,-27-13 48 15,4 5 0-15,3 4 0 0,4 3 128 0,0 5 16 16,-2 4 16-16,1 1 0 0,-1 5-32 0,32 44-16 0,-17-16 0 15,-14-9 0-15,-10-9-16 0,-7-1 0 16,-7 3 0-16,-6 1 0 0,-3 5 32 0,-9-2 0 0,-6 1 0 16,-6-1 0-16,-6-4 32 0,-10-2 16 0,-11 4 0 15,-8-1 0-15,-4 4 16 0,17-32 0 0,-9 3 0 16,-9 3 0-16,-6 3-272 0,-8 3-48 0,-9-3-16 16,-2 1 0-16,-3 1-288 0,-70 29-272 0,23-19 48 0,21-13 16 31,10-8-1232-31,16-11-240 0,9-11-48 0</inkml:trace>
  <inkml:trace contextRef="#ctx0" brushRef="#br3" timeOffset="180207.61">26586 18177 23839 0,'-26'1'1056'0,"8"3"224"0,-1 0-1024 16,1-2-256-16,1 2 0 0,0 4 0 0,2-1 448 0,1 4 64 16,1-4 0-16,1 5 0 0,-1-3-112 0,1 3-16 15,3 0 0-15,1 0 0 0,-1 4 112 0,0 2 16 0,-3-2 0 0,1 4 0 16,-2 3-288-16,-3 5-48 0,-5 7-16 0,-2 3 0 16,-3 9 16-16,-1 6 0 0,-5 8 0 0,0 9 0 15,-1 1 80-15,0 9 0 0,0 5 16 0,2 6 0 16,0 3 80-16,4-1 16 15,3-6 0-15,0 0 0 0,2-1 144 0,5 1 16 0,4-5 16 0,2-7 0 16,2-5-16-16,5-8 0 0,1-1 0 0,3-2 0 16,4-1-208-16,6-3-64 0,0-2 0 0,7-6 0 15,3-5-256-15,7-6 0 0,5-4 0 0,7-3 0 32,8-2-1472-32,12-7-192 0,7-5-32 0</inkml:trace>
  <inkml:trace contextRef="#ctx0" brushRef="#br3" timeOffset="180787.23">26835 19526 6447 0,'-10'1'576'0,"-1"0"-576"0,2 0 0 0,2-1 0 16,7 0 3424-16,0 0 576 0,0 0 112 0,0 0 32 15,0 0-2784-15,0 0-544 0,0 0-112 0,13 8-32 0,1-2 48 16,1-3 16-16,3-2 0 0,2-1 0 0,3-1-112 0,4-2-32 16,2-2 0-16,4 1 0 0,4-1-192 0,2 3-32 15,3-2-16-15,4-1 0 0,3-1 144 0,3 0 16 16,-3-5 16-16,-1 3 0 0,-3-2-144 0,-1 3-48 16,-1-4 0-16,-1 6 0 0,-2-1-208 0,-2 1-128 15,-1 1 160-15,-3 0-160 0,-4 3 0 0,-2 1 0 16,-2 3 0-16,-5 0 0 15,-3 0-528-15,-4 2-48 0,-1 1-16 0,-2-1 0 16,-2 3-1648-16,-4-2-336 0,-5-6-64 16</inkml:trace>
  <inkml:trace contextRef="#ctx0" brushRef="#br3" timeOffset="181162.27">28338 18814 14735 0,'0'0'1312'0,"0"0"-1056"0,-6-2-256 0,6 2 0 15,0 0 1856-15,0 0 304 0,0 0 64 0,0 0 16 16,-2 9-1824-16,0 2-416 0,-3-1 0 0,0 2 0 0,0 4 176 16,-3 4 16-16,-4 3 16 0,2 5 0 0,-1 6 368 0,1 3 64 15,0 9 0-15,1 2 16 0,1 9 528 0,1 3 96 16,-2 0 32-16,3 5 0 0,-2-2-208 0,0 8-32 16,-2 6-16-16,0-4 0 0,-1-1-416 0,0-8-96 15,3-1-16-15,-3-7 0 0,2-3-224 0,1-2-48 16,2-5-16-16,-1-2 0 0,0-5-240 0,4-4 0 15,-1-9 0-15,1 0 0 16,2-10-416-16,2-5-128 0,-1-11-32 0,0 0-10064 16,0 0-2032-16</inkml:trace>
  <inkml:trace contextRef="#ctx0" brushRef="#br3" timeOffset="182576.59">30769 19462 13823 0,'0'0'1216'0,"0"0"-960"0,0 0-256 0,0 0 0 15,0 0 1104-15,11-1 176 0,-11 1 48 0,12 2 0 16,-12-2-1136-16,10 7-192 0,1-5 0 0,-11-2-144 16,0 0 352-16,0 0 80 0,0 0 16 0,0 0 0 15,5 7 608-15,-5-7 128 0,0 0 32 0,-2 14 0 16,-1-2 96-16,-3-3 32 0,-2 1 0 0,1-1 0 15,-2 5-448-15,-1-1-96 0,-2-2-16 0,1 2 0 16,-1 0-224-16,1-2-48 0,-1 1-16 0,-2 0 0 16,-1 1 64-16,-3 2 16 0,-1-1 0 0,-1 2 0 0,-3-2-176 15,-1-2-16-15,-1 2-16 0,-5 0 0 16,-3 0 64-16,-1-2 16 0,0 0 0 0,1 1 0 0,-2-5-144 0,5 2-32 16,3-5 0-16,3 0 0 0,-2 0-128 0,5-2 128 15,2-5-128-15,1 0 128 0,3-3-128 0,1-2 160 16,0 1-160-16,2-5 160 0,1-6 0 0,1-1 0 15,0 0 0-15,2-1 0 0,0-1-32 0,3-4-128 16,0 1 192-16,1 0-64 0,3 4-128 16,1-1 0-16,0-1 144 0,4 4-144 0,-2 0 0 0,4 2 0 15,1 0 0-15,2 1 0 0,1 1 0 0,2 3 0 16,-1-3 0-16,2 4 0 0,3-2 0 0,1 1 0 16,1 1 0-16,1-2 0 0,0 4 0 0,4 3 0 0,-2-1 0 15,3 2 0-15,1 0 0 0,0 0 0 16,2 2 0-16,-2 1-128 0,2 0 128 0,2 0 0 15,-1 2 0-15,-3 1-128 0,0 1 128 0,-1 1 0 16,0-1 0-16,1 1-128 0,-1 0 128 0,2 2 0 16,-2-2 0-16,1 3 0 0,0-2 0 0,-1 2 0 15,0 1 0-15,1 0 0 0,-2 1 0 0,0-1 0 16,-1 1 0-16,-1 0 0 0,0-3 0 0,-1 1 0 16,0 3 0-16,1 0 0 0,0-1 0 0,0 2 0 0,-4-3 0 15,1 1 0-15,-1-1 0 0,-1 0 0 0,0 2 0 0,0-2 0 16,1 4 0-16,0-4 0 0,2-2 0 15,0-2 0-15,-1 0 0 0,0-1 0 0,0 1 0 0,0-2 0 16,-1 2 0-16,3 0 0 0,-5 1 0 0,1-1 0 16,1 2 0-16,-1 0 0 0,0-3 0 0,-2 2 0 15,-2 0 0-15,1-3 0 0,0 1 0 0,-2 0 0 16,1 0 0-16,0-2 0 0,-3 0 0 0,3-2 128 0,-1-2-128 0,1 0 176 16,-4-3-176-16,5 0 192 15,0 1-32-15,0-4 0 0,-1 2 0 0,1-2 0 0,-2-3-160 0,1-1 0 16,-1 1 0-16,1-3 128 0,-3-3-128 0,0 1 0 15,-2-1 0-15,1 0 128 0,-2-2 32 0,2 1 0 16,-2 2 0-16,-3 2 0 0,0-1 0 16,0-1 0-16,0 2 0 0,-2-2 0 0,-1 2-16 0,0 3 0 15,0-2 0-15,-1 1 0 0,-1 3-144 0,0-3 0 16,-2 0 0-16,0 3 128 0,-1 0 16 0,-1 1 0 16,-1-1 0-16,-3 3 0 0,0 1-144 0,0-3 128 15,-2 2-128-15,-2 1 128 0,3-4 0 0,-3 4-128 16,-3 2 192-16,1-1-64 0,-1-2-128 0,0 0 0 15,-4-6 144-15,2 7-144 0,0 1 0 0,1-1 128 16,1 0-128-16,-1 1 0 0,-3 1 0 0,2 0 0 16,2-1 0-16,-3 4 0 0,1 0 0 0,0 4 0 0,-1 0 0 15,1 1 0-15,-1 4 0 0,1-2 0 16,-1 0 0-16,3 3 0 0,-1-2 0 0,0 2 0 16,2 2 0-16,-1 1 0 0,2-1 0 0,1 3 0 0,0 0 0 0,2-1 0 15,-2 0 0-15,2 0 0 0,-1 1 0 16,3 1 0-16,1-1 0 0,3-2 0 0,-1 1 0 0,2 0 0 15,1-6 0-15,-1 4 0 0,4 1 0 0,-2-3 0 16,1 1 0-16,1 1 0 0,1-5 0 0,0-7 0 16,-2 13-160-16,2-13-48 0,0 0-16 0,0 0 0 31,0 0-432-31,0 0-96 0,0 0-16 0,0 0-10608 0,0 0-2128 0</inkml:trace>
  <inkml:trace contextRef="#ctx0" brushRef="#br3" timeOffset="190641.3">14434 11198 4607 0,'0'0'400'0,"0"0"-400"0,0 0 0 0,0 0 0 15,0 0 3136-15,0 0 560 0,0 0 96 0,0 0 32 0,0 0-3056 0,0 0-624 16,0 0-144-16,9-8 0 0,-9 8 0 0,6-8 0 15,-6 8 0-15,6-7 0 0,-6 7 0 0,7-12 0 16,-1 3 0-16,-6 9 0 0,9-9 128 0,0 3-128 16,-9 6 0-16,11-11 128 0,1 2 48 15,-2 0 0-15,-10 9 0 0,10-5 0 0,-1-3 144 0,-9 8 16 16,7-6 16-16,2 1 0 0,2 1 272 0,-11 4 48 16,0 0 16-16,6-7 0 0,-6 7-80 0,0 0-16 15,0 0 0-15,0 0 0 0,0 0-64 0,0 0-16 16,-9 2 0-16,0 2 0 0,-2 1-288 0,-2 1-64 15,-1 0-16-15,-1 3 0 0,-2-1-16 0,-1 3-128 16,-1-3 192-16,-1 3-64 0,-4 2 64 0,-3 1 0 16,-2 3 0-16,-4 2 0 0,-4 6-192 0,-7 1 128 0,-7 3-128 15,-4-1 128-15,2 2-128 0,-1 3 0 16,0 2 144-16,-1 1-144 0,0 3 0 0,-1 0 128 0,0 2-128 16,2-4 0-16,-1-6 0 0,6 1 0 0,3-1 0 0,5-2 0 15,3-2 0-15,4 2 0 0,2-3 0 0,3 1 0 16,-3-4 0-16,4 0 0 0,4-4 0 0,1 1 0 15,1 4 0-15,3-4 0 0,3-3 0 0,-1-1 128 16,6-1 0-16,0-2 0 0,1 1 0 0,4 1 0 16,2-4 64-16,5-1 0 0,6 4 16 0,-1-1 0 15,6 0-48-15,0 2-16 0,6 2 0 0,2 0 0 16,2 1-16-16,5 1 0 0,2 0 0 0,4 3 0 16,-1 2-128-16,2-1 0 0,2 1 144 0,1 1-144 15,-1-4 0-15,1 2 0 0,-1-3 0 0,-2-1 0 16,-1-2-1280-1,-2-3-288-15,-6-2-48 0</inkml:trace>
  <inkml:trace contextRef="#ctx0" brushRef="#br3" timeOffset="191349.16">13156 12320 18431 0,'-13'-15'1632'0,"5"4"-1312"0,-3 3-320 0,2-1 0 15,3 4 2304-15,6 5 384 0,0 0 64 0,6-4 32 16,5-1-2224-16,1 1-560 0,4 1 0 0,1 1 0 15,4 1 0-15,2-2 0 0,2 2 0 0,4-1 0 16,4 2 0-16,4 0 0 0,3 3 0 0,4-2 0 16,3-1 0-16,9 0 0 0,4-1 0 0,-2-2 0 15,-3-2 144-15,2 2-144 0,3-1 0 0,2-1 144 16,3-3-144-16,5 3 192 0,2-3-192 0,1 2 192 16,-6-2 64-16,1-2 32 0,1 3 0 0,3-1 0 15,0 2 176-15,3 0 48 0,0-4 0 0,-2 1 0 0,-4 2-96 16,1 2-16-16,0-3 0 0,5 3 0 0,4 1-144 15,-3-1-16-15,1-5-16 0,-1 5 0 0,-2-3-96 16,2 4 0-16,1 2-128 0,2-1 192 0,-1-2-192 0,-1-2 144 16,-3 1-144-16,-2 3 128 0,1 1-128 15,2 0 0-15,4-1 0 0,-3 1 0 0,-6-2 0 0,-1 1 0 16,-2 0 0-16,0-2 0 0,-1 2 128 0,2 0-128 16,2 1 0-16,-4-3 128 0,-4-3-128 0,-2 4 0 15,0-2 0-15,-3 2 0 0,-1 3 128 0,1 2 0 16,3-1 0-16,-2 0 0 0,-2 0 160 0,-1 0 32 15,-2 0 0-15,-1 0 0 0,0-1-112 0,2 0-16 16,-6 1 0-16,5-2 0 0,2 1-48 0,0-1-16 16,-2-2 0-16,-3-1 0 0,-5 1-128 0,0 0 0 15,-2 0 144-15,-1-2-144 0,0 1 0 0,-1 1 144 16,-2 0-144-16,2-2 0 0,1-1 128 0,1 4-128 0,1-1 0 16,0-1 0-16,-5 2 128 0,0 1-128 0,0-1 0 15,-3 3 0-15,-1-1 128 0,-2 1-128 0,-3-3 0 0,-2 3 0 16,-2 2 0-16,-1-1 0 0,-2 1 128 0,0 0-128 15,-3-1 0-15,-2 0 160 0,-3 0-160 0,-2 2 128 16,1-2-128-16,-4 3 0 0,-10-4 0 0,9 4 128 16,-9-4-128-16,0 0 0 0,0 0 0 0,0 0 0 15,0 0 0-15,0 10-192 0,-4 0 32 0,-2-2 16 32,-3-2-1440-32,-1-2-272 0,0 0-64 0,-2 0-8272 0,1 2-1648 0</inkml:trace>
  <inkml:trace contextRef="#ctx0" brushRef="#br3" timeOffset="191901.76">18776 11153 19343 0,'-4'-10'1728'0,"0"-4"-1392"0,-2 1-336 0,2 4 0 15,4 9 976-15,-4-12 128 0,-1 0 32 0,5 12 0 16,-5-10-464-16,4 1-96 0,1 9 0 0,0 0-16 15,0 0-112-15,0 0 0 0,0 0-16 0,0 0 0 16,11 1-256-16,4 6-48 0,4-2-128 0,3 7 192 16,4 2 144-16,1 0 32 0,5 2 0 0,1 0 0 15,2 1-16-15,0 4 0 0,1 6 0 0,2 0 0 16,1 2 32-16,1 4 16 0,-2 1 0 0,1 6 0 16,3 3 16-16,-2 3 0 0,-6-3 0 15,-2 4 0-15,-4 3-208 0,-4 3-32 0,-5 0-16 0,-4 2 0 16,-5 0-160-16,-3-1 128 0,-5 1-128 0,-4-2 128 15,-5-4-128-15,-3-2 128 0,-4 0-128 0,-5-2 128 16,-5 1 96-16,-3 1 16 0,-4-1 0 0,-1 1 0 0,0-3 64 0,0 4 16 16,-1-5 0-16,0 0 0 15,0-4-48-15,0 1 0 0,1-1 0 0,0 3 0 0,1-5-32 0,-1-1-16 16,0-2 0-16,-1-4 0 0,3 0-224 0,2-5 144 16,0-1-144-16,5-5 128 0,5-2-128 0,4-3 0 15,3-5 0-15,0-3 128 0,2-1-128 0,9-5-224 16,0 0 48-16,0 0 16 15,-8-9-1296-15,2-1-256 0,5-4-48 0,4-4-13152 16</inkml:trace>
  <inkml:trace contextRef="#ctx0" brushRef="#br3" timeOffset="192634.02">19115 12055 23551 0,'0'0'1040'0,"0"0"224"0,7-10-1008 0,-7 10-256 0,7-3 0 0,-7 3 0 15,12 0 144-15,-1 1-16 0,-11-1 0 0,11 4 0 16,1 1-128-16,-4-2 0 0,-8-3 144 0,11 3-144 0,-11-3 0 0,11 4 144 16,-11-4-144-16,11 2 0 0,-11-2 320 0,0 0-64 15,0 0 0-15,0 0 0 0,0 0 304 16,0 0 48-16,0 0 16 0,0 0 0 0,0 0-80 0,0 0-16 16,0 0 0-16,0 0 0 0,-8-3 48 0,-2 0 0 15,-2 2 0-15,-2-1 0 0,-1 0-192 0,-5 1-48 16,-3 1 0-16,-4 0 0 0,-3 1-16 0,-6 1-16 15,-6 0 0-15,-6-1 0 0,-8 3-160 0,-4-2-16 16,-1 0-128-16,-4 1 192 0,-3 1-64 0,-7 3-128 16,-8 5 176-16,-1-5-176 0,-1-1 208 0,2-1-64 15,3-1-16-15,-2 5 0 0,-5 1 0 0,2 1 0 16,0-8 0-16,2 3 0 0,1 3-128 0,-1-1 128 16,-5 1-128-16,-1-2 128 0,-1 4-128 0,0-4 128 0,1 3-128 15,-3-2 128-15,-3 3-128 0,-3-3 0 0,3 4 0 16,1 0 0-16,1 1 0 0,-1 1 0 15,-4-3 0-15,3 1 0 0,4 0 0 0,2 2 0 0,4-3 0 16,0 1 0-16,-3 1 0 0,3-3 0 0,1 2 0 0,3-1 128 16,2-2-128-16,0 2 128 0,-2-2-128 0,1 2 128 15,0-5-128-15,4 2 0 0,-1-5 0 16,4 4 128-16,1 2 0 0,-1-4-128 0,-5-2 192 0,4 1-64 16,3 1 16-16,1-1 0 0,2 1 0 0,0 2 0 15,-2-2-144-15,2-1 160 0,-3 1-160 0,6 1 160 16,4-2-16-16,4-3 0 0,1 0 0 0,4 3 0 15,3 5-16-15,1-4-128 0,-3-1 192 0,2 1-64 16,0-1-128-16,3-2 128 0,4 1-128 0,3-2 128 16,1-1-128-16,1 3 0 0,2 3 0 0,0-1 0 0,5-2 0 15,2 1 0-15,1-2 0 0,2 3 0 0,0-1 0 16,3-2 0-16,0 2 0 0,3 1 0 0,1-2-128 0,3 1-16 16,1-2 0-16,1 1 0 15,0-3-336-15,2 1-64 0,11-1-16 0,0 0 0 16,-9 3-1456-16,9-3-288 0,-5-3-64 0,5 3-6912 15,0 0-1392-15</inkml:trace>
  <inkml:trace contextRef="#ctx0" brushRef="#br3" timeOffset="193151.47">14421 11367 13823 0,'0'0'608'0,"-10"-8"128"0,-3-6-592 0,2 6-144 0,0 2 0 0,3 5 0 16,-1 3 3584-16,0 2 704 0,-1-181 128 0,-3 364 16 15,-4-177-3552-15,-6 2-720 0,-6 6-160 0,-5 6 0 16,-6-1 0-16,-4 5 0 0,-3-2 0 0,0 5 0 16,-1-3 0-16,-2 4 0 0,-2 1-128 0,0 1 128 15,-2 3 0-15,-1-2 0 0,-7 1 0 0,1 0 0 16,2-1 0-16,2-1 0 0,2-2 0 0,0-1 0 0,2-1 0 16,-1 3 208-16,2-1-64 0,0-1-16 0,-1-3 112 0,3-2 16 15,3-2 0-15,5-2 0 0,3 1-64 0,5 1-16 16,2-1 0-16,3 0 0 0,1 2-176 0,3-1 192 15,5 2-192-15,4-1 192 0,0-3-192 0,6 2 0 16,2 1 0-16,5-2 0 0,1-1 0 0,4 3 0 16,1-1 0-16,4 2 0 0,3 1 0 0,4-3 0 15,4 2 0-15,5 0 0 0,2 3 0 0,6-5 0 16,2 2 0-16,5-2 0 0,2 2 336 0,6 0-16 16,4-4 0-16,-1-2 0 0,1-1-32 0,1-3-16 15,0-2 0-15,1 0 0 0,0-3-272 0,3-1 128 0,0-4-128 16,5 2 0-1,4-4-272-15,-3 1-176 0,-4 1-16 0,-1-3-9440 16,1-3-1872-16</inkml:trace>
  <inkml:trace contextRef="#ctx0" brushRef="#br3" timeOffset="193784.45">13527 12343 32255 0,'-15'-17'2864'0,"6"10"-2288"0,-1-2-576 0,4 5 0 0,6 4 192 0,0 0-64 16,0 0 0-16,12 2-128 15,2 2-256-15,5 3-144 0,6-1-48 0,6-1 0 16,5 1 288-16,2-1 160 0,1-2-192 0,6 1 192 0,3-2-128 0,6 2 128 16,4-1 0-16,8-2 0 0,9-2 0 0,1 1 0 15,1-3 0-15,-1-2 0 0,0 0 0 0,4 1 0 16,4-2 0-16,0-2 0 0,-1 2 128 0,-1-2-128 16,0 3 176-16,2-1-176 0,0-3 336 0,1 3-32 15,1-5-16-15,2 5 0 0,-6-2 128 0,4 5 32 0,0-1 0 16,3 1 0-16,-1-1-48 0,-1 2 0 0,-1 1 0 15,1 2 0-15,2 1-240 0,2-2-160 0,-1-2 192 16,-4 2-192-16,-2 0 128 0,1 0-128 0,0-1 0 0,3-2 0 16,0 1 0-16,-3-1 0 15,-5 2 0-15,-1-3 0 0,0-1 0 0,3 0 0 16,2 1 0-16,-2-4 0 0,-7 2 0 0,-3 0 0 0,-2-2 0 0,0 2 0 16,1 3 0-16,0-1 0 0,-2-2 128 0,-6 2-128 15,-4 2 128-15,-3 2-128 0,-4 0 192 0,-2 2-192 16,-2 3 256-16,0 3-64 0,2-3-16 0,-2 2 0 15,-1 1-176-15,-4-3 128 0,-3 0-128 0,-2 4 128 16,-3 0-128-16,-3 0 0 0,1-3 0 0,-1 2 0 16,-3-2 0-16,-1 1 0 0,-1-1 0 0,-2-2 0 15,-1 1 0-15,1 1 0 0,0-2 128 0,-1-1-128 16,0-1 0-16,-1 1 0 0,0-1 0 0,-3 1 0 16,0-2 0-16,-4 2 128 0,-1-2-128 0,-5 0 0 0,-1 0 0 15,-9-1 0-15,9 0 0 0,-9 0 0 16,0 0-464-16,0 0-32 0,0 0 0 0,0 0 0 15,-2-10-1456-15,-1 0-288 0,-1-3-64 0,-2-1-6752 16,-2 3-1344-16</inkml:trace>
  <inkml:trace contextRef="#ctx0" brushRef="#br3" timeOffset="194218.62">18522 10987 22111 0,'-2'165'1968'0,"2"-174"-1584"0,2-3-384 0,-2 12 0 16,7-7 896-16,8 0 112 0,3 5 16 0,1 2 0 15,3 2-1024-15,0 4 0 0,2-3-256 0,1 1 48 16,1 5 208-16,1-1 0 0,4 2 0 0,3-1 0 16,2 1 0-16,2 0 0 0,3 3 0 0,-3 3 0 15,-1 1 0-15,0 2 128 0,1 3-128 0,0 5 160 16,-3 1 192-16,-2 7 32 0,-3 4 16 0,-4 7 0 16,-3 2 224-16,-4 6 32 0,-3 4 16 0,-5 7 0 0,-3 6 0 15,-6 5 0-15,-4-1 0 0,-5 3 0 0,-3-3-208 16,-3-1-32-16,-1-5-16 0,-2-1 0 0,-3-2-224 15,-1-4-32-15,-2 1-16 0,-1-1 0 0,-2 1 112 0,-2-2 32 16,0 3 0-16,-1-4 0 0,-2 1-64 0,-1-4-16 16,1-2 0-16,-3-2 0 0,-3-4-208 0,-2-1 0 15,1-3 128-15,0-3-128 16,2-2-1056-16,-3 0-256 0,-1 0-48 0,1-3-16 0</inkml:trace>
  <inkml:trace contextRef="#ctx0" brushRef="#br3" timeOffset="-211928.22">26530 18379 8287 0,'0'-11'368'15,"0"2"80"-15,0 0-448 0,2-4 0 0,2 2 0 0,1-2 0 0,-1-1 1984 0,0 0 304 16,-2 3 64-16,1-1 16 0,-1 6-1776 0,1-3-336 15,-1 3-80-15,-2 6-16 0,3-9 192 0,-3 9 32 16,4-9 16-16,-4 9 0 0,4-10 256 0,-2 3 48 0,-2 1 16 0,0 6 0 16,0 0-224-16,0 0-48 0,0-8-16 0,0 8 0 15,0 0 128-15,0 0 16 0,-4-4 16 0,4 4 0 16,-7 0 112-16,-2 2 0 0,-1 1 16 0,-1 4 0 16,1-3 112-16,-1-1 32 0,-2 4 0 0,2 2 0 15,-1-4-224-15,0 6-64 0,-5-1 0 0,0 2 0 16,2 1-192-16,-3-2-64 0,1 2 0 0,-1 3 0 15,1 2-320-15,-4 1 0 0,-3 1 0 0,-2 2 128 16,1 1-128-16,-3 0 0 0,-4 1 0 0,0 5 0 16,2 0 224-16,-1-1-32 0,1 4 0 0,-1 4 0 15,4 1-64-15,3 3 0 0,4 4-128 0,0-1 192 16,-1 5-192-16,5-2 0 0,1 0 0 0,2-1 0 16,1 2 192-16,2 3-48 0,3-3-16 0,2 0 0 15,-1 1-128-15,4-5 128 0,1-1-128 0,2 0 128 0,1 0-128 16,5 3 160-16,2-1-160 0,3 6 160 0,5 3-32 15,2 3-128-15,3 0 192 0,2 0-64 0,5 1-128 0,3-2 128 16,1 0-128-16,2-6 128 0,5 1-288 0,-1-3-64 16,1-3-16-16,0-4 0 15,-3-9-1616-15,0-3-320 0,0-6-64 0</inkml:trace>
  <inkml:trace contextRef="#ctx0" brushRef="#br3" timeOffset="-211144.92">31837 18563 4607 0,'-25'-3'192'0,"13"-1"64"0,-5 1-256 0,1-1 0 0,0 2 0 15,2 1 0-15,3-2 1760 0,1 0 304 0,1-2 64 16,0 2 16-16,1-1-1664 0,2-1-336 0,6 5-144 0,-6-12 128 16,1 6 160-16,3-4 32 0,-1 1 0 0,1-3 0 15,2 12 288-15,-1-12 64 0,1 3 16 0,0 9 0 16,0 0 224-16,0 0 48 0,0-12 16 0,0 12 0 15,0 0 128-15,0 0 32 0,8-7 0 0,-8 7 0 16,12-7-80-16,2 6-16 0,0-1 0 0,4 4 0 16,1 4-208-16,3 1-64 0,1 0 0 0,6 5 0 15,3 2-96-15,3 2-32 0,6 5 0 0,2 2 0 16,3 3-208-16,-4 0-48 0,1 5-16 0,-19-11 0 16,3 2-96-16,3 9-16 0,2 2 0 0,1 4 0 0,0 1 64 15,0 5 0-15,-2 4 0 0,22 43 0 0,-10-7 48 16,-11-9 16-16,-8-4 0 0,-3-9 0 0,-6-4-96 15,-5-1-16-15,-5-1 0 0,-1 0 0 0,-3 1 176 16,-3-1 16-16,-6-3 16 0,-2-2 0 0,-3-1 128 0,-3-2 32 16,-5-6 0-16,-1 5 0 0,-5-2-192 15,-5 6-48-15,-5 1 0 0,16-25 0 0,-5 4-272 0,-3 4-128 16,-2 3 0-16,-2 2 128 16,-5 1-1312-16,-1 1-272 0,-1 0-48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50:11.54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10473 2606 16575 0,'-13'-10'1472'0,"2"-4"-1168"0,0 0-304 0,4 0 0 0,0 0 0 0,4 0 0 16,-1-1-208-16,3 0 80 0,-2 2 512 0,3 3 96 15,0-2 32-15,0 4 0 0,0-5 0 0,0 3 16 16,0 10 0-16,3-9 0 0,-3 9 32 0,2-7 0 16,-2 7 0-16,0 0 0 0,0 0-288 0,0 0-48 15,12 2-16-15,-12-2 0 0,8 7-64 0,1 6-16 16,0 0 0-16,-1 5 0 0,0 3 304 0,-2 2 48 15,-1 4 16-15,0 3 0 0,0 1-176 0,0 1-48 16,-1-2 0-16,2 9 0 0,-2 3 32 0,1 3 0 0,0 3 0 16,0 3 0-16,-1 2 16 0,0 2 16 0,-1 1 0 0,3 1 0 15,0 2-112-15,3-6-32 0,-1-2 0 0,1 1 0 16,1-1-192-16,0 0 144 0,2-1-144 0,-1-1 128 16,2-3-128-16,2-1 160 0,0-4-160 0,2 2 160 15,-1 2-160-15,2-1 128 0,0 2-128 0,2-5 128 16,3-5-128-16,0-1 0 0,1-3 144 0,3-3-144 15,2-5 176-15,0-4-48 0,0-1 0 0,3-3 0 16,0-5 64-16,0-3 16 0,-2-3 0 0,1-3 0 16,3-3-32-16,3-3-16 0,1-3 0 0,3-6 0 15,2-1-160-15,3-3 160 0,3-3-160 0,5 0 160 16,-1-1-160-16,-3-3 0 0,-2-4 144 0,2 3-144 16,0-3 0-16,5 4 0 0,2-2 0 0,4 2 128 15,3-4-128-15,2 3 0 0,-1-3 0 0,-3 4 0 16,-1 2 0-16,1 3 0 0,-1 1 0 0,2 3 0 15,4 0 0-15,-2 2 0 0,-3 4 0 0,-1-1 128 0,-2 4-128 16,-2-2 0-16,0 4 0 0,0 3 0 0,2 2 0 0,0 5 0 16,1 2 0-16,-4 9 0 0,-5 2 0 0,-3 6 0 15,1 2 0-15,-2 3-128 0,-3 5 128 0,1 3 0 16,-5 4 0-16,3 1 0 0,-1-1 0 0,0-3 128 16,-1 1-128-16,-4-2 176 0,-5-3-176 0,-2-2 128 15,-3-2-128-15,-3-4 128 0,-2-3 0 0,-1-3 0 16,-2-2 0-16,-2 2 0 0,-3-5 64 0,-3 0 16 15,3-1 0-15,-4-6 0 0,-2 1-64 0,-8-10-16 16,0 0 0-16,0 0 0 0,6 4 0 0,-6-4 0 16,0 0 0-16,0 0 0 0,3-8 16 0,1-3 0 0,-3-2 0 15,0 1 0-15,2-3-144 0,-1 0 128 0,2-3-128 0,1 3 128 16,3 0-128-16,2-2 0 16,3-2 0-16,0 1 0 0,3 0 128 0,4 2-128 0,2 3 0 0,5 1 128 15,4-4-128-15,5 5 0 0,3 2 0 16,2-1 0-16,0 3 0 0,1 5 0 0,2 1 0 0,3-1 0 15,3 1 0-15,3 1 0 0,4 3-128 0,4 3 128 16,3 7 0-16,-2 1 0 0,-1 0-144 0,5 1 144 16,1-1 0-16,8 1 0 0,5-1-128 0,3-2 128 15,0-1 0-15,1 0 0 0,1-4 0 0,4-2 0 16,4-4 0-16,0-3 0 0,1-5 0 0,1-7 0 16,2-4 0-16,6-4 128 0,5-11-128 0,-4-6 0 15,-6-8 240-15,2-2-48 0,-2-3-16 0,3-7 0 16,-2-3 80-16,-4-5 0 0,-1-5 16 0,-4 0 0 0,-1 1 32 15,-5 0 0-15,-4-1 0 0,-9 6 0 0,-7 5-64 0,-8 4-16 16,-6 2 0-16,-10 8 0 0,-5 11-224 16,-9 5 176-16,-5 8-176 0,-9 5 160 15,-7 2-1616-15,-8 6-320 0,-11 5-64 16</inkml:trace>
  <inkml:trace contextRef="#ctx0" brushRef="#br0" timeOffset="666.06">10827 6026 32655 0,'-19'3'1440'0,"8"6"304"0,-1 9-1392 15,1 11-352-15,0 8 0 0,0 6 0 0,1 7 0 0,0 6 0 16,-1 9-160-16,-2 5 160 0,-2 3 0 0,-1 2 0 15,-1-1 0-15,-1-2 0 0,0-2 0 0,0-6 0 16,3-13 0-16,0-11 0 0,1-5 128 0,2-12-128 16,0-7 176-16,5-3-176 0,0-4 304 0,7-9-48 15,-11-4-16-15,4-7 0 0,0-9 144 0,4-5 16 0,0-11 16 16,3 0 0-16,4-9-416 0,1 1 0 16,5-5 128-16,0 0-128 0,3-3 0 0,2 2 0 15,1 0 0-15,1 5 0 0,2 0 144 0,3 6 0 0,2 3 0 0,0 4 0 16,1 3 208-16,-3 6 32 0,3 8 16 0,1 7 0 15,7 3-176-15,0 9-32 0,0 5-16 0,-1 6 0 16,0 3-176-16,-3 8 0 0,-1 7 0 0,-2 5 0 16,-4 8 0-16,1 6 0 0,-5 5 0 0,-1 6 0 15,-1 0 0-15,-4 1 0 0,-1-4 0 0,-1-1-176 16,-1-1 16-16,0-7 0 0,0-3 0 0,0 2 0 31,0-7-416-31,0 2-96 0,1-6-16 0,0-2-9872 0,-2-4-1968 0</inkml:trace>
  <inkml:trace contextRef="#ctx0" brushRef="#br0" timeOffset="1018.7">12358 6395 35071 0,'-13'-15'1552'0,"8"6"320"0,1 2-1488 0,4 7-384 0,0 0 0 0,0 0 0 0,0 0 0 0,-9 7 0 15,-1 3 0-15,0 7 0 0,-3 6 0 0,-3 7 0 16,-6 11 0-16,-3 6 0 0,-1 9 0 0,3 5 0 16,2-3 0-16,-1 9-128 0,-1 1 128 0,3-3-160 15,0-3 160-15,7-8-160 16,3-9-208-16,5-8-32 0,3-9-16 0,6-7 0 0,5-7 240 0,3-8 176 16,4-4-208-16,4-4 80 0,2-6 416 0,5-7 96 15,3-8 0-15,5-5 16 0,-2-2-96 0,2-5-32 0,-2-3 0 0,-2-2 0 16,-2-1 48-16,-2-2 0 0,-3-1 0 0,-4 6 0 15,-2 1 112-15,-5 2 16 0,-4-1 16 0,-6 5 0 16,-5 1 48-16,-3 6 0 0,-4 4 0 16,-3 2 0-16,-5 1-256 0,1 4-32 0,-1 2-16 0,-1 1 0 31,0 5-576-31,2-3-112 0,2 2-32 0,2 2 0 16,3-2-2752-16,3-2-576 0</inkml:trace>
  <inkml:trace contextRef="#ctx0" brushRef="#br0" timeOffset="1283.32">13564 5290 23039 0,'-15'-8'2048'0,"6"8"-1648"0,-1 0-400 0,0 11 0 0,1 10 2784 0,4 5 480 16,3 11 80-16,-1 9 32 0,-4 5-2752 0,-2 6-624 15,-1 9 0-15,-1 3 0 0,-2 5 0 0,-1 3 224 16,-2 8-48-16,-2 3-16 0,-3 2-160 0,-3 0 192 16,0-1-192-16,-3-3 192 0,1-3-192 0,-1-2-144 15,2-6 144-15,-3-7-208 16,-2-8-176-16,2-2-16 0,2 0-16 0,-4-6 0 16,1-5-1600-16,1-5-320 0,0-5-64 0,3-6-16 0</inkml:trace>
  <inkml:trace contextRef="#ctx0" brushRef="#br0" timeOffset="1466.84">12807 6397 35935 0,'-6'-16'1600'0,"6"6"320"0,3-5-1536 0,8 4-384 0,9 2 0 0,9 1 0 15,4 3 464-15,11 1 32 0,8 0 0 0,6-3 0 16,5-2-272-16,3 0-48 0,3 1-16 0,3-1 0 15,3 2-160-15,7 0 0 0,4-3 0 0,-3 3-176 16,-4-4-2000-16,-3 3-384 16,-1-4-96-16</inkml:trace>
  <inkml:trace contextRef="#ctx0" brushRef="#br0" timeOffset="1927.18">15842 6789 31327 0,'0'0'1392'0,"0"0"272"0,0 0-1328 0,15 3-336 0,3 2 0 15,4-1 0-15,2 2 448 0,1-4 32 16,2-6 0-16,5-4 0 0,1-3-96 0,5-5 0 0,4-3-16 0,1-4 0 15,3-7-368-15,1-4 0 0,0-6 0 0,-3-3 0 32,-2-8-512-32,-1-6-32 0,0-7 0 0,-3 0 0 0,-3-4 160 0,4-7 48 15,1-5 0-15,2-4 0 0,3-6 336 0,-6 1-176 16,-1 3 176-16,-3 3-128 0,-4-1 128 0,-4 7 128 0,-5-2-128 0,-2 13 176 16,-2 5 112-16,-4 9 32 0,-5 6 0 0,-3 8 0 15,-5 5 32-15,-1 3 16 0,-2 6 0 0,-2 6 0 16,-2 4-176-16,-3 9-16 0,-3 4-16 0,-4 7 0 15,-5 10-160-15,-8 4 0 0,-9 14 0 0,-5 8-176 16,-6 9 176-16,1 8 0 0,2 7 0 0,2 4 0 0,3 1 0 16,3 1-160-16,4 1 160 0,3 0 0 0,2 0 0 15,5-2 144-15,1 0 16 0,4 0 0 0,4 2 32 0,2-5 16 16,3-3 0-16,5-4 0 0,1 3-208 0,1-4 0 16,7-2 0-16,1-3 0 15,2-3-368-15,1-3-112 0,3 1-32 16,1-7-9568-16,4 0-1920 0</inkml:trace>
  <inkml:trace contextRef="#ctx0" brushRef="#br0" timeOffset="2152.15">17501 6120 37775 0,'-13'-14'1664'0,"7"12"368"0,6 2-1632 0,-10 12-400 0,1 9 0 0,1 9 0 16,3 9 512-16,-1 6 0 0,-2 8 16 0,-1 2 0 15,-1-1-528-15,0 1 0 0,0 0 0 0,-3-1 0 32,-1 3-1504-32,-3-3-208 0,-3-6-32 0,-4 3-8880 0,-4 0-1792 0</inkml:trace>
  <inkml:trace contextRef="#ctx0" brushRef="#br0" timeOffset="2535.87">18208 5921 36575 0,'0'0'1616'0,"0"0"336"0,-8 21-1568 0,-2 9-384 0,2 10 0 0,-1 5 0 0,2 7 0 0,-2 2 0 15,-3-1-144-15,1-1 144 0,-2-1 0 0,0-1 0 16,2-6 0-16,1 1 0 0,1-7 0 0,1-6 0 16,1-8 128-16,2-5-128 0,0-4 0 0,5-15-160 15,0 0 32-15,0 0 0 0,0 0-128 0,6-19-32 16,4-4 0-16,5-9 0 16,3-6-304-16,4-5-64 0,1-1-16 0,3-4 0 0,0 4 272 15,3-4 48-15,1-2 16 0,3 6 0 0,1-1 336 0,0 7 0 0,0 5 0 16,-2 6 0-16,-3 3 208 0,-1 6 176 0,-1 7 16 0,0 2 16 15,-1 8 64-15,0 10 16 0,-1 5 0 16,-2 10 0-16,-3 5-320 0,-2 8-176 0,-3 7 192 16,-3 7-192-16,-3 3 0 0,-7 3 0 0,-1 8 0 0,-2-4 0 15,-1-2 0-15,-2 0-192 0,-4-5 48 0,2 0 16 16,-4-6-192-16,2-2-16 0,-3-7-16 0,2-2 0 31,1-3-2208-31,2-4-432 0</inkml:trace>
  <inkml:trace contextRef="#ctx0" brushRef="#br0" timeOffset="2935.23">19744 6408 35423 0,'0'0'1568'0,"0"0"320"16,11 1-1504-16,4 4-384 0,5 6 0 0,8-4 0 0,4 1-160 0,5-6-96 15,2-4-32-15,2-4 0 0,0-2 416 0,-1-6 96 16,1-1 16-16,1-6 0 0,0-2-240 0,-3-6 176 16,-1 1-176-16,2-4 160 0,-1-2-160 0,0 0 0 15,-2-3 0-15,-4 3 0 0,-3 1 0 0,-5 1 0 16,-2 1 0-16,-5 0 0 0,-6 0 0 0,-4 7 0 0,-4 1-144 15,-5 4 144-15,-4 4 0 0,-6 3 128 0,-5 7-128 0,-6 5 192 16,-6 5 0-16,-7 11 0 0,-6 1 0 0,-3 13 0 16,-6 0-192-16,0 12 0 0,-2 4 0 0,3 3 0 15,0 1 128-15,2-2-128 0,0 2 0 0,4-1 0 16,4 1 0-16,4-6 0 0,5 0 0 0,7-6 0 16,5-5 0-16,7-4-288 0,4 0 32 0,7-5 16 31,7 1-1616-31,9-6-336 0,8-5-64 0,8-3-11344 0</inkml:trace>
  <inkml:trace contextRef="#ctx0" brushRef="#br0" timeOffset="3381.63">22115 6019 38703 0,'-24'-33'3440'0,"6"15"-2752"0,-5 1-560 0,0 4-128 0,0 0 528 0,1 4 80 16,-4 0 16-16,-1 6 0 0,1 0-624 0,-6 4 0 15,-5 4 0-15,-2 3-128 0,-5 3 128 0,-3 10-128 16,-2 5 128-16,-6 5-128 0,-5 5 128 0,3 4 0 16,4 1 0-16,5 1-128 0,2 1 128 0,6-2-128 15,7-1 128-15,8-3-128 0,6-4-160 0,6-1-32 16,6-7 0-16,5 1 0 0,5-7-32 0,3-4-16 15,4-3 0-15,3-2 0 0,5-6 176 0,5-1 16 0,2-5 16 16,4-4 0-16,3-8 160 0,6-4 0 0,6-8 0 16,1-4-128-16,2-6-16 0,-1 1 0 15,-1-1 0-15,-3 2 0 0,-2-2 144 0,-3 3 0 0,-3 3 0 0,-2 3 0 16,-5 0 0-16,-6 9 144 0,-3 7-16 0,-3 3-128 16,-4 6 352-16,-11 2-32 0,10 6-16 0,-3 4 0 15,0 6-304-15,-1 4 0 0,-1 2 0 0,0 3 0 16,0-2 0-16,2 1 0 0,-1 0 0 0,2-1 0 15,-1 4 0-15,4-2 0 0,-1-2 0 0,1-1 0 16,1-1 0-16,0 0 0 0,2-4 0 0,4-3 0 31,2-5-656-31,3 0-48 0,0-2 0 0,3-7 0 0,2-4-2112 0,5-8-416 16,19-13-96-16,-1-6 0 0</inkml:trace>
  <inkml:trace contextRef="#ctx0" brushRef="#br0" timeOffset="3757.85">23288 5640 33231 0,'0'0'1472'0,"0"0"304"16,-5-3-1424-16,5 3-352 0,0 0 0 0,0 0 0 0,0 0 0 0,-4 15 0 16,1 4 0-16,-1 4 0 0,-1 5 0 0,-3 5 0 15,-2 10 0-15,-3 4 0 0,-2 9 0 0,-4 1 0 16,-3 3 192-16,1 5-64 0,-4-2 0 0,3 3 0 15,0 2 0-15,0-10 0 0,5-4 32 0,3-6 16 0,2-9 0 0,3-6 0 16,3-8 16-16,2-5 16 0,2-5 0 16,0-3 0-16,2-12 320 0,0 0 64 0,0 0 16 0,0 0 0 15,12-11 160-15,0-4 16 0,4-5 16 0,1-3 0 16,3-9-448-16,1-3-96 16,5-6 0-16,-1-5-16 0,2 2-240 0,2-9 0 0,3 1 0 0,3 2 0 15,3 0 0-15,6 4 0 0,0 2-128 0,6 9 128 16,4 9 0-16,4 3-128 0,3 1 128 0,0 7 0 15,-3 2 0-15,3 4 0 0,1 8 0 0,3 7 144 16,3 5-144-16,0 3 0 0,0 5 0 0,-4-2 0 31,-5 1-512-31,-3 3 32 0,-3 0 0 0,-3 5 0 16,-4 0-2144-16,-6 5-448 0,-8 3-64 0,-8 2-11136 0</inkml:trace>
  <inkml:trace contextRef="#ctx0" brushRef="#br0" timeOffset="4123.54">18494 5110 46655 0,'-13'-23'2064'0,"8"15"432"0,5 8-2000 0,0 0-496 0,0 0 0 0,0 0 0 16,0 0-144-16,10 11-128 0,0 4-32 0,0 6 0 15,0 4-1392 1,1-2-288-16,-1 0-48 0</inkml:trace>
  <inkml:trace contextRef="#ctx0" brushRef="#br0" timeOffset="5805.55">10338 9867 33343 0,'-23'-16'1472'0,"12"8"320"0,2 4-1440 0,9 4-352 0,-9 0 0 0,9 0 0 16,0 0 0-16,-8 4 0 0,3 4-160 0,1 5 160 15,2 6-144-15,-1 9 144 0,1 9 0 0,-1 10-144 16,3 4 144-16,0 12 0 0,0 9-144 0,3 10 144 16,1 7 0-16,2 5 0 0,2 3 0 0,3 2 0 15,3-2-192-15,4-7 48 0,2-6 0 0,6-13 0 0,4-15-80 16,2-8-16-16,1-15 0 0,0-11 0 0,0-12 240 15,0-5 0-15,1-11 0 0,1-7-144 0,0-12 512 16,2-8 96-16,0-11 32 0,1-5 0 0,-1-5 48 16,0-2 16-16,1-2 0 0,-1-3 0 0,-2 0 16 0,-2-3 0 15,-3 2 0-15,-5-4 0 0,-3 1 128 0,-1-1 48 16,0-3 0-16,-1 2 0 0,0-2-512 0,1 10-112 16,-1 5 0-16,-2 14-128 15,-3 7-336-15,-2 10-176 0,-3 9-48 0,-4 2 0 16,-6 12-2016-16,0 0-416 0</inkml:trace>
  <inkml:trace contextRef="#ctx0" brushRef="#br0" timeOffset="6237.83">13433 9671 38015 0,'-40'-24'1680'0,"9"10"352"0,-6 4-1632 0,-1 3-400 0,0 7 0 0,-4 5 0 16,-5 0-208-16,-5 8-128 0,-4 4-32 0,-4 8 0 16,-2 11 368-16,-2 7-144 0,-1 7 144 0,-1 7 0 15,-4 6-288-15,4 5 48 0,-1-4 16 0,7 3 0 16,7 0-480-1,8-6-80-15,7-1-32 0,8-6 0 0,7-4-48 0,8-6-16 16,6-7 0-16,9-2 0 0,6-4 528 0,6-3 96 0,4 3 32 0,4-2 0 0,6-2 368 16,1 2 80-16,2-4 16 0,3 5 0 0,2-6 336 0,1 2 64 15,0-1 0-15,-1-4 16 0,-2 5-64 16,-2-5-16-16,-3-3 0 0,-3 0 0 0,-2 0-144 16,-3-1-48-16,-1-3 0 0,-4-1 0 0,-2 0-192 0,-3 1-32 15,-2-4-16-15,-5 3 0 0,-3-2-144 0,-4-2 0 16,-3 4 0-16,-5-3 0 0,1 0-160 0,-6-2-16 15,-2 1 0-15,-5-4 0 0,-1-1-128 0,-1-1-16 16,-1-3-16-16,0-3 0 16,1-1-624-16,3-1-112 0,5-6-16 0,4 4-8352 15,2-5-1664-15</inkml:trace>
  <inkml:trace contextRef="#ctx0" brushRef="#br0" timeOffset="6658.87">14060 10359 30527 0,'0'0'1344'0,"16"0"288"0,7 1-1312 0,5 1-320 0,5 2 0 0,2 0 0 15,-2-4 320-15,4-4 0 0,1-2 0 0,2 0 0 16,2-5 304-16,2-3 48 0,0-3 16 0,1-2 0 15,2-2-544-15,-2 0-144 0,1-2 0 0,-4-4 0 16,-5 0 0-16,-5-3-160 0,-4-2 16 0,-3 0 0 0,-3 2 144 16,-5-2 0-16,-1-1 0 0,-5 1 0 0,-3-1 0 15,-6 3 176-15,-6-1-176 0,-3 6 192 0,-5-1 112 16,-4 5 16-16,-4 3 16 0,-5 6 0 0,-3 7 16 0,-3 4 0 16,-5 2 0-16,-2 7 0 0,-5 6 240 15,-2 8 48-15,-2 4 16 0,-4 14 0 0,-3 14-512 0,-1 9-144 16,2 1 0-16,2 6 0 0,1 4 0 0,7-2 0 15,2-3 0-15,12-3 0 0,10 0 0 0,9-6 0 16,6-3 0-16,12-2-128 0,11-6 128 0,10 1-128 16,10-4 128-16,8 0-128 0,7-6-64 0,9-2 0 15,7-5 0-15,15-1 0 16,16-8-464-16,3-6-112 0,2-6 0 0,13-5-16 16,13-6-2160-16,3-9-416 0,47-19-96 15,-12-11 0-15</inkml:trace>
  <inkml:trace contextRef="#ctx0" brushRef="#br0" timeOffset="7583.77">18744 8571 29487 0,'-9'-35'1296'0,"4"13"288"0,-3-2-1264 0,2 6-320 0,0 6 0 15,1 0 0-15,1 5 1120 0,4 7 160 0,-5-7 48 16,5 7 0-16,-7 9-960 0,1 9-192 0,-2 7-48 0,-1 8 0 16,-1 8-128-16,-2 14 0 0,-4 11 0 0,-3 11 0 15,-5 11 128-15,-1 15 0 0,-3 15 0 0,-2 8 0 16,-3 7-128-16,-2 5 0 16,-5 0 0-16,-2-3 0 0,-1-3 0 0,3-12 0 0,1-15 128 0,6-11-128 15,2-12 0-15,3-9 0 0,4-5 0 0,3-10 128 16,2-4-128-16,3-6-144 0,2-7 144 0,3-8-208 15,3-7-496 1,2-3-112-16,3-10-16 0,3-13-9040 0,0 0-1824 0</inkml:trace>
  <inkml:trace contextRef="#ctx0" brushRef="#br0" timeOffset="8606.68">18302 8772 31103 0,'-13'-19'1376'0,"7"9"288"0,-1-1-1344 16,5-1-320-16,2 12 0 0,5-7 0 0,7-2 0 0,5 1 0 15,3-3 0-15,7 0 0 0,4-1 240 0,2-4-32 16,3-1 0-16,6-5 0 0,5-1-32 0,4-3-16 0,4-1 0 0,6-5 0 15,8-6-160-15,1-2 0 0,-1 0 144 0,0 4-144 16,1 1 0-16,-3 4 0 0,1 1 0 0,-2 3 128 16,0 7-128-16,-6 4 0 0,-7 6 0 0,-6 3 0 15,-8 5 0-15,-2 9 0 0,-4 0 0 0,-2 11-128 16,-6 7 128-16,-2 6-128 0,-5 6 128 0,-1 9-128 16,-4 7 128-16,-2 8 0 0,-6 8 0 0,-3 8-128 15,-2 10 128-15,-4 4 0 0,-2 7 0 0,-4 1 0 16,-1 2 0-16,-3-5 0 0,-3-3 0 0,-2-2-128 15,-3-4 128-15,2-6 0 0,-3-6 0 0,0-5 0 16,-1-5 0-16,0-9 0 0,-1-4 0 0,2-4 0 16,2-4 176-16,2-8-48 0,4-4 0 0,4-6 0 15,0-7-128-15,6-4 160 0,3-1-160 0,3-1 160 16,3-5-160-16,1 3 128 0,0-6-128 0,3-1 128 0,2-3-128 16,4-2 0-16,4-1 144 0,3-2-144 0,1 1 0 15,2-6 144-15,1 2-144 0,5-7 0 0,1-2 128 0,5-1-128 16,0-3 0-16,0 2 0 0,1 3 0 0,1 2 0 15,2-2 0-15,-1 1 0 0,-1 3 0 0,0 3 0 16,-1 2 0-16,-4 1 0 0,-2 1 0 0,-3 4 0 16,-1 4 0-16,-2 6 0 0,-1 1 0 0,-1 6-144 15,0 0 144-15,-1 3-192 0,-2 1 48 0,-1-3 0 16,0-2 0-16,0 2 0 0,0 0-128 0,3 0-32 16,-2-5 0-16,5-2 0 0,0-7 144 0,1-3 32 15,1-2 0-15,1-2 0 0,2-2 128 0,1-5 0 16,-2-7-144-16,2-4 144 0,1-3 0 0,-3-7 0 0,1-1 0 15,2-1 0-15,0 2 128 0,0-2-128 0,-2 1 128 16,1 0-128-16,-1 4 176 0,1-1-48 0,-1 2-128 0,-1 4 192 16,-2 2-64-16,-2 4-128 0,-2 4 176 15,-2 6-176-15,-5 4 128 0,1 5-128 0,-5 4 0 0,2 5 0 16,-3 1 128-16,-2 8-128 0,-2 3 0 0,-1 4 0 16,1 4 0-16,-2 5 0 0,-1 2 0 0,-2 4 0 15,-2-1-224-15,0-2 48 0,-2-3 16 0,-1-4 0 16,2-11 160-16,-3-3 0 0,2-3-144 0,0-3 144 15,2-12 128-15,0 0 80 0,0 0 32 0,0 0 0 16,9 1 48-16,3-9 16 0,0-3 0 0,6-6 0 16,1-4-304-16,2-2 0 0,1-1 128 0,1-4-128 15,3 1 0-15,0-2 0 0,4 2-128 0,-1 4 128 16,-2 7-176-16,-1 4 176 0,0 0-192 0,-1 5 192 0,-1 1 0 16,-2 5 0-16,-4 3 0 0,-3 7 0 15,-4 2 0-15,1 7 0 0,-3 3 0 0,-2 1 0 16,-2 4 0-16,-1 1 0 0,-1-1 0 0,-2 1 0 0,-2-5 0 0,0-3 0 15,-2-3 0-15,2-2 0 0,1-14 0 0,0 0 0 16,0 0 0-16,0 0 0 0,9-9 352 0,3-3-32 16,4-10 0-16,4-2 0 0,3-5-192 15,5-2-128-15,2-3 160 0,2 1-160 0,1 3 0 0,3 5 0 16,2 2 0-16,-1 4-160 0,-2 4 160 0,0 3 0 16,-4 9 0-16,0 4 0 0,-2 8 176 0,-1 5 64 15,-1 6 16-15,2 8 0 0,0 5-32 0,2 6 0 16,-2 10 0-16,0 3 0 0,0-1-96 0,1 2 0 15,-2-1-128-15,2-2 192 0,1-6-192 0,0-4 0 0,4-5 0 0,-3-5 0 32,-1-5-720-32,1-6-240 0,0-6-64 0,0-9-14080 0</inkml:trace>
  <inkml:trace contextRef="#ctx0" brushRef="#br0" timeOffset="9023.44">23562 8805 36159 0,'15'-35'1600'0,"1"14"336"0,7-1-1552 0,6 2-384 0,8 3 0 0,1 1 0 16,1 4-544-16,3 7-192 0,3-2-32 0,4 7-16 0,-2 7 784 16,5 3 256-16,2 8 0 0,-1 4 0 0,-5 3-256 0,-6 5 0 15,-8 1 0-15,-5 7 0 0,-5 4 0 0,-6 2-192 16,-5 7 16-16,-7 10 0 0,-6 4 176 0,-7 6 0 16,-9 5-144-16,-9 9 144 0,-11 8 0 0,-5-5-176 15,-9-7 176-15,-1-9-128 0,0-9 432 0,4-4 80 16,4-10 32-16,1-2 0 0,5-5 608 0,7 0 112 15,6-5 16-15,3-3 16 0,5-6-592 0,4-1-112 16,3-6-16-16,6 0-16 0,-1-2-432 0,4-3 0 0,2 1-224 0,3-2 80 16,3-5-176-16,3-1-16 0,2 0-16 15,5-1 0 1,4-4-256-16,3-2-48 0,4-1-16 0,4-3 0 16,4-3-2096-16,6 0-432 0</inkml:trace>
  <inkml:trace contextRef="#ctx0" brushRef="#br0" timeOffset="9213.94">24840 10388 38703 0,'-2'-20'1712'0,"-1"8"352"0,-1-3-1648 0,2-2-416 0,3 3 0 0,3 3 0 0,1-1 1152 0,1 1 160 16,2 1 32-16,1-3 0 15,-1 3-2000-15,-2 1-400 0,4 4-80 0,-4-4-16 16,-6 9-1856-16,4-14-368 0</inkml:trace>
  <inkml:trace contextRef="#ctx0" brushRef="#br0" timeOffset="9539.16">25632 8694 39615 0,'-2'-25'3520'0,"0"5"-2816"0,4 2-560 16,0 9-144-16,-2 9-160 0,0 0-64 0,0 0-16 0,4 10 0 15,-3 6-128-15,-3 9-16 0,-5 7-16 0,-1 10 0 16,-1 5 208-16,-5 6 32 0,-2 8 16 0,1 0 0 15,-1 4 144-15,0 0 0 0,1 2 0 0,6-2 0 16,0-5 0-16,7-8 0 0,2-6 0 0,2-7 176 16,6-3 16-16,2-6 16 0,3-4 0 0,3-2 0 15,1-5-208-15,3-4 176 0,6-3-176 0,5-6 160 16,6 2-160-16,6-8 0 0,3-5 0 0,1-8 0 16,0-10-1344-16,5-5-128 0,1-6-48 15,5-4-8784-15,0-6-1776 0</inkml:trace>
  <inkml:trace contextRef="#ctx0" brushRef="#br0" timeOffset="9756.86">26635 8621 42383 0,'-11'0'3776'0,"-3"6"-3024"0,-4 11-608 0,0 13-144 16,-1 10-800-16,0 8-192 0,0 7-32 0,0 7-16 0,0 9 1040 0,0 8 144 15,-3 2 64-15,2 7 16 0,-1 2 32 0,0 6 16 16,-1 4 0-16,-1 4 0 0,-2-5-272 0,1 4 0 16,-5 3 0-16,3-3 0 15,-1-10-1104-15,3-6-336 0,1-9-64 0,6-8-16 16,4-5-1152-16,5-13-224 0,6-10-48 0,4-9-16 0</inkml:trace>
  <inkml:trace contextRef="#ctx0" brushRef="#br0" timeOffset="9955.12">26898 10389 28559 0,'0'0'1264'0,"0"0"272"0,-4-10-1232 0,-1 2-304 0,5 8 0 0,0 0 0 15,-5-9 4256-15,5 9 800 0,0 0 144 0,0 0 48 16,0 0-4608-16,4-10-896 0,1 0-192 0,3 4-48 15,1-6-1920-15,1 0-384 0,1-1-80 0,3-4-14528 16</inkml:trace>
  <inkml:trace contextRef="#ctx0" brushRef="#br0" timeOffset="10458.34">28317 9025 33167 0,'-27'-26'2944'0,"4"-5"-2352"0,0 3-464 0,6-1-128 16,4 5 1120-16,5 2 208 15,3 3 32-15,5 0 16 0,7-4-1232 0,4 1-144 0,4-3-224 0,6 3 48 16,7 2 176-16,2 2-192 0,1 2 192 0,2-1-192 16,1 2 192-16,3 4 0 0,2-2-144 0,4 7 144 15,3-1 0-15,4 7 0 0,2 7 0 0,2 3 0 16,5 4 0-16,-3 7 0 0,-3 9 0 0,-6 4 128 16,-5 5-128-16,-7 7 0 0,-4 7 0 0,-6 10 0 0,-8 4-128 15,-8 8 128-15,-8 5 0 0,-8 4 0 16,-8 2 0-16,-8 5-176 0,-7 3 176 0,-8-1-128 0,-7-1 128 15,-8-3 0-15,-4-5 0 0,0-5 0 0,0-8 0 16,2-7 304-16,3-1-48 0,4-8-16 0,5-4 320 0,3-7 64 16,5-3 16-16,5-3 0 0,7-7-384 0,6-2-80 15,7-6-16-15,7-4 0 0,6-7-160 16,7 1 0-16,7 0 0 0,8-3 0 0,6-4 0 0,11 1 0 16,8-5 144-16,11 1-144 0,9 3 336 0,11 1 0 15,9-2 0-15,6-3 0 0,0 2-16 0,15 2 0 16,8 1 0-16,3 0 0 0,-1 1-320 0,9 0 128 15,7 3-128-15,2-2 0 16,-3 0-1600-16,5 0-400 0,5 3-80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5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customXml" Target="../ink/ink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customXml" Target="../ink/ink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customXml" Target="../ink/ink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eogebra.org/m/Pd4Hn4BR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lopefield.nathangrigg.net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A2A8B2-5461-4F64-A175-86C644E25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213"/>
            <a:ext cx="11887200" cy="422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2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7A91A5-9969-4904-8817-CEFD031173E9}"/>
                  </a:ext>
                </a:extLst>
              </p14:cNvPr>
              <p14:cNvContentPartPr/>
              <p14:nvPr/>
            </p14:nvContentPartPr>
            <p14:xfrm>
              <a:off x="1373400" y="99000"/>
              <a:ext cx="10433160" cy="7233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7A91A5-9969-4904-8817-CEFD031173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4040" y="89640"/>
                <a:ext cx="10451880" cy="72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714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14:cNvPr>
              <p14:cNvContentPartPr/>
              <p14:nvPr/>
            </p14:nvContentPartPr>
            <p14:xfrm>
              <a:off x="301680" y="1289880"/>
              <a:ext cx="11589480" cy="628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320" y="1280520"/>
                <a:ext cx="11608200" cy="630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037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14:cNvPr>
              <p14:cNvContentPartPr/>
              <p14:nvPr/>
            </p14:nvContentPartPr>
            <p14:xfrm>
              <a:off x="645120" y="264600"/>
              <a:ext cx="11010600" cy="670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760" y="255240"/>
                <a:ext cx="11029320" cy="67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165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986361A-4C79-404A-9DC7-7CF10F5ACEFD}"/>
                  </a:ext>
                </a:extLst>
              </p14:cNvPr>
              <p14:cNvContentPartPr/>
              <p14:nvPr/>
            </p14:nvContentPartPr>
            <p14:xfrm>
              <a:off x="311760" y="314280"/>
              <a:ext cx="11579400" cy="7102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986361A-4C79-404A-9DC7-7CF10F5ACE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400" y="304920"/>
                <a:ext cx="11598120" cy="712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554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BB90FA-794C-45E4-9FD6-5489C76AB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8470"/>
            <a:ext cx="10363200" cy="10827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35DD2B1-5236-400F-A48D-D746A11CCE47}"/>
                  </a:ext>
                </a:extLst>
              </p14:cNvPr>
              <p14:cNvContentPartPr/>
              <p14:nvPr/>
            </p14:nvContentPartPr>
            <p14:xfrm>
              <a:off x="3693240" y="869040"/>
              <a:ext cx="7230600" cy="3148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35DD2B1-5236-400F-A48D-D746A11CCE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3880" y="859680"/>
                <a:ext cx="7249320" cy="316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428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64D42B-8D9B-4E37-8B7D-7B26AFA0E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04544"/>
            <a:ext cx="10363200" cy="66798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4A9321-944F-4627-B342-A83C9BACD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1638"/>
            <a:ext cx="10363200" cy="60424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FEFA2C-C4FE-4152-A286-286186EDF9C8}"/>
                  </a:ext>
                </a:extLst>
              </p14:cNvPr>
              <p14:cNvContentPartPr/>
              <p14:nvPr/>
            </p14:nvContentPartPr>
            <p14:xfrm>
              <a:off x="28440" y="51840"/>
              <a:ext cx="11635920" cy="7221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FEFA2C-C4FE-4152-A286-286186EDF9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80" y="42480"/>
                <a:ext cx="11654640" cy="724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9423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5B3FB-91D1-4C79-B746-582452EA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34" y="913687"/>
            <a:ext cx="10363200" cy="2830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67227-36DF-4352-96C4-698812208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57"/>
          <a:stretch/>
        </p:blipFill>
        <p:spPr>
          <a:xfrm>
            <a:off x="775906" y="-41730"/>
            <a:ext cx="10363200" cy="28304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EE24A0-1FEA-4141-945F-2E69805546F0}"/>
                  </a:ext>
                </a:extLst>
              </p14:cNvPr>
              <p14:cNvContentPartPr/>
              <p14:nvPr/>
            </p14:nvContentPartPr>
            <p14:xfrm>
              <a:off x="33840" y="119160"/>
              <a:ext cx="11755440" cy="726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EE24A0-1FEA-4141-945F-2E69805546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80" y="109800"/>
                <a:ext cx="11774160" cy="72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639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5B3FB-91D1-4C79-B746-582452EA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34" y="913687"/>
            <a:ext cx="10363200" cy="2830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67227-36DF-4352-96C4-698812208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57"/>
          <a:stretch/>
        </p:blipFill>
        <p:spPr>
          <a:xfrm>
            <a:off x="775906" y="-41730"/>
            <a:ext cx="10363200" cy="28304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F11E82-550B-432C-B66A-395216A6BBC7}"/>
                  </a:ext>
                </a:extLst>
              </p14:cNvPr>
              <p14:cNvContentPartPr/>
              <p14:nvPr/>
            </p14:nvContentPartPr>
            <p14:xfrm>
              <a:off x="1038240" y="1387080"/>
              <a:ext cx="10680840" cy="5879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F11E82-550B-432C-B66A-395216A6BB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8880" y="1377720"/>
                <a:ext cx="10699560" cy="589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437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5B3FB-91D1-4C79-B746-582452EA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34" y="913687"/>
            <a:ext cx="10363200" cy="2830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67227-36DF-4352-96C4-6988122086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157"/>
          <a:stretch/>
        </p:blipFill>
        <p:spPr>
          <a:xfrm>
            <a:off x="775906" y="-41730"/>
            <a:ext cx="10363200" cy="28304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7577DA-7170-4D3C-9724-D7BE6B027363}"/>
                  </a:ext>
                </a:extLst>
              </p14:cNvPr>
              <p14:cNvContentPartPr/>
              <p14:nvPr/>
            </p14:nvContentPartPr>
            <p14:xfrm>
              <a:off x="1154520" y="-26280"/>
              <a:ext cx="10640160" cy="7161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7577DA-7170-4D3C-9724-D7BE6B0273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5160" y="-35640"/>
                <a:ext cx="10658880" cy="717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729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4FA8D1-F4AD-4B4E-8371-653268AE6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356"/>
          <a:stretch/>
        </p:blipFill>
        <p:spPr>
          <a:xfrm>
            <a:off x="657672" y="-41869"/>
            <a:ext cx="10363200" cy="41811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27C761-41DB-4C83-BADB-2E266B93B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762000" y="1118038"/>
            <a:ext cx="10363200" cy="3021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665C0-4E73-4321-BE7E-58B3B9606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86"/>
          <a:stretch/>
        </p:blipFill>
        <p:spPr>
          <a:xfrm>
            <a:off x="776393" y="3867071"/>
            <a:ext cx="10363200" cy="12613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586DC85-A6B2-41F4-B55B-D422DFAB1E38}"/>
                  </a:ext>
                </a:extLst>
              </p14:cNvPr>
              <p14:cNvContentPartPr/>
              <p14:nvPr/>
            </p14:nvContentPartPr>
            <p14:xfrm>
              <a:off x="721800" y="142200"/>
              <a:ext cx="11169360" cy="7120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586DC85-A6B2-41F4-B55B-D422DFAB1E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2440" y="132840"/>
                <a:ext cx="11188080" cy="713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840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C9A16B-2442-4B82-AA2C-4CBF97EE83F7}"/>
              </a:ext>
            </a:extLst>
          </p:cNvPr>
          <p:cNvSpPr txBox="1"/>
          <p:nvPr/>
        </p:nvSpPr>
        <p:spPr>
          <a:xfrm>
            <a:off x="641131" y="472966"/>
            <a:ext cx="104893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HW 3:  </a:t>
            </a:r>
          </a:p>
          <a:p>
            <a:endParaRPr lang="en-US" sz="2800" dirty="0"/>
          </a:p>
          <a:p>
            <a:r>
              <a:rPr lang="en-US" sz="2800" dirty="0"/>
              <a:t>Problems 4 and 5:  Consider drawing slope field first by hand, but then use a slope field generator for a more accurate analysis.</a:t>
            </a:r>
          </a:p>
          <a:p>
            <a:endParaRPr lang="en-US" sz="2800" dirty="0"/>
          </a:p>
          <a:p>
            <a:r>
              <a:rPr lang="en-US" sz="2800" dirty="0"/>
              <a:t>For example:   </a:t>
            </a:r>
            <a:r>
              <a:rPr lang="en-US" sz="2800" dirty="0">
                <a:hlinkClick r:id="rId2"/>
              </a:rPr>
              <a:t>https://www.geogebra.org/m/Pd4Hn4BR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Problem 10:  Use calculator at the end when plugging in numbers.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0C808-A8A6-43EC-B327-DD04FA72C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308" y="4784939"/>
            <a:ext cx="79057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16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7A0E4-8965-4942-BE2C-DAEAE11BE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86"/>
          <a:stretch/>
        </p:blipFill>
        <p:spPr>
          <a:xfrm>
            <a:off x="776393" y="27822"/>
            <a:ext cx="10363200" cy="12613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F6F610-66E2-4685-8BA5-8AD2C71547CE}"/>
                  </a:ext>
                </a:extLst>
              </p14:cNvPr>
              <p14:cNvContentPartPr/>
              <p14:nvPr/>
            </p14:nvContentPartPr>
            <p14:xfrm>
              <a:off x="506520" y="996480"/>
              <a:ext cx="11177280" cy="6235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F6F610-66E2-4685-8BA5-8AD2C71547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160" y="987120"/>
                <a:ext cx="11196000" cy="625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9743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CE4144-8C65-4DBA-93B9-D8B9CACCF17E}"/>
              </a:ext>
            </a:extLst>
          </p:cNvPr>
          <p:cNvSpPr/>
          <p:nvPr/>
        </p:nvSpPr>
        <p:spPr>
          <a:xfrm>
            <a:off x="152400" y="533400"/>
            <a:ext cx="1158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latin typeface="CMBX10"/>
              </a:rPr>
              <a:t>Section 2.7 Euler’s method: </a:t>
            </a:r>
            <a:r>
              <a:rPr lang="en-US" sz="7200" dirty="0">
                <a:latin typeface="CMR10"/>
              </a:rPr>
              <a:t>Using tangent lines to</a:t>
            </a:r>
          </a:p>
          <a:p>
            <a:r>
              <a:rPr lang="en-US" sz="7200" dirty="0">
                <a:latin typeface="CMR10"/>
              </a:rPr>
              <a:t>approximate a </a:t>
            </a:r>
          </a:p>
          <a:p>
            <a:r>
              <a:rPr lang="en-US" sz="7200" dirty="0">
                <a:latin typeface="CMR10"/>
              </a:rPr>
              <a:t>function.</a:t>
            </a:r>
            <a:endParaRPr lang="en-US" sz="7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C4027-2FDF-4C22-83AD-AE0C6D449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656"/>
          <a:stretch/>
        </p:blipFill>
        <p:spPr>
          <a:xfrm>
            <a:off x="7467600" y="2895600"/>
            <a:ext cx="4367648" cy="4767943"/>
          </a:xfrm>
          <a:prstGeom prst="rect">
            <a:avLst/>
          </a:prstGeom>
          <a:ln w="190500"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BFCEF6-39D1-48CC-A295-514C2BFF575F}"/>
              </a:ext>
            </a:extLst>
          </p:cNvPr>
          <p:cNvSpPr/>
          <p:nvPr/>
        </p:nvSpPr>
        <p:spPr>
          <a:xfrm>
            <a:off x="1219200" y="70104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http://slopefield.nathangrigg.net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0328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65182C-CF59-4E5B-A947-F67BCE8E5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80987"/>
            <a:ext cx="7258050" cy="72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56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FC98F-F47A-4FA6-A725-3A1AB6459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0"/>
            <a:ext cx="5676900" cy="414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AF2AB-4114-4F1A-8C33-CF7AF75C3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142230" cy="4143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020D29-ED4E-4264-AD4A-A512F7E0C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346" y="4034386"/>
            <a:ext cx="4783853" cy="376924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A32702-4541-465F-B07D-20086BD26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4386"/>
            <a:ext cx="4680600" cy="376924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516101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89DFB-C606-4786-B75E-5F0E252C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0"/>
            <a:ext cx="5943600" cy="4858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ED6F88-C681-4B46-AEBD-2260DF74A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0151"/>
            <a:ext cx="6150857" cy="4846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20803-470E-4C85-94A8-5A62783AE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527" y="3993209"/>
            <a:ext cx="5896673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04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D96B0A-E8D1-4CFB-985C-FC070F39C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724"/>
          <a:stretch/>
        </p:blipFill>
        <p:spPr>
          <a:xfrm>
            <a:off x="1676400" y="2133600"/>
            <a:ext cx="11887200" cy="914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3C8AB02-F5A4-41BC-AFA7-86C84FC5FB98}"/>
              </a:ext>
            </a:extLst>
          </p:cNvPr>
          <p:cNvGrpSpPr/>
          <p:nvPr/>
        </p:nvGrpSpPr>
        <p:grpSpPr>
          <a:xfrm>
            <a:off x="304800" y="381000"/>
            <a:ext cx="6572250" cy="676275"/>
            <a:chOff x="0" y="238125"/>
            <a:chExt cx="6572250" cy="6762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112253-FE35-4021-A956-47DC0D0CE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8125"/>
              <a:ext cx="4391025" cy="67627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C62C93-6C1D-458A-9E67-9F00E0FCE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247650"/>
              <a:ext cx="2000250" cy="66675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942A1C4-B493-4289-8121-623FC87E8A7A}"/>
              </a:ext>
            </a:extLst>
          </p:cNvPr>
          <p:cNvSpPr/>
          <p:nvPr/>
        </p:nvSpPr>
        <p:spPr>
          <a:xfrm>
            <a:off x="457200" y="11430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Estimate y(0.3) using h = Step size  = </a:t>
            </a:r>
            <a:r>
              <a:rPr lang="en-US" sz="3600" dirty="0">
                <a:latin typeface="Symbol" panose="05050102010706020507" pitchFamily="18" charset="2"/>
              </a:rPr>
              <a:t>D</a:t>
            </a:r>
            <a:r>
              <a:rPr lang="en-US" sz="3600" dirty="0"/>
              <a:t>t = 0.1</a:t>
            </a:r>
          </a:p>
        </p:txBody>
      </p:sp>
    </p:spTree>
    <p:extLst>
      <p:ext uri="{BB962C8B-B14F-4D97-AF65-F5344CB8AC3E}">
        <p14:creationId xmlns:p14="http://schemas.microsoft.com/office/powerpoint/2010/main" val="132738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029899-71F3-48D8-B77E-41A1259E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45139"/>
            <a:ext cx="10363200" cy="468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5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99EEAF-B70B-41CE-8624-4724F9599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45359"/>
            <a:ext cx="10363200" cy="6481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2F04A2-5C18-4265-A809-F7C794F06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93576"/>
            <a:ext cx="10363200" cy="60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7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A36ED-36DA-4526-9CEA-C87637F3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92" y="0"/>
            <a:ext cx="994421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7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A36ED-36DA-4526-9CEA-C87637F3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92" y="0"/>
            <a:ext cx="9944217" cy="777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3E164A-82C8-4757-B269-A261D060236D}"/>
                  </a:ext>
                </a:extLst>
              </p14:cNvPr>
              <p14:cNvContentPartPr/>
              <p14:nvPr/>
            </p14:nvContentPartPr>
            <p14:xfrm>
              <a:off x="411840" y="100800"/>
              <a:ext cx="11409840" cy="7537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3E164A-82C8-4757-B269-A261D06023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480" y="91440"/>
                <a:ext cx="11428560" cy="755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38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029899-71F3-48D8-B77E-41A1259E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45139"/>
            <a:ext cx="10363200" cy="46821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F400B5-C125-45CC-8B3F-202BEE0B82D7}"/>
                  </a:ext>
                </a:extLst>
              </p14:cNvPr>
              <p14:cNvContentPartPr/>
              <p14:nvPr/>
            </p14:nvContentPartPr>
            <p14:xfrm>
              <a:off x="272880" y="26280"/>
              <a:ext cx="11478240" cy="732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F400B5-C125-45CC-8B3F-202BEE0B82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520" y="16920"/>
                <a:ext cx="11496960" cy="73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1819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B6D147-77A3-4D06-A05F-C4CD2868E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9635"/>
            <a:ext cx="10363200" cy="8754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DCFB57-CB96-4F7F-A7D8-6F8A1D240A61}"/>
                  </a:ext>
                </a:extLst>
              </p14:cNvPr>
              <p14:cNvContentPartPr/>
              <p14:nvPr/>
            </p14:nvContentPartPr>
            <p14:xfrm>
              <a:off x="993960" y="824400"/>
              <a:ext cx="10061640" cy="533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DCFB57-CB96-4F7F-A7D8-6F8A1D240A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4600" y="815040"/>
                <a:ext cx="10080360" cy="534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6791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B6D147-77A3-4D06-A05F-C4CD2868E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9635"/>
            <a:ext cx="10363200" cy="8754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61518F-7367-498D-9B8D-4D025480F965}"/>
                  </a:ext>
                </a:extLst>
              </p14:cNvPr>
              <p14:cNvContentPartPr/>
              <p14:nvPr/>
            </p14:nvContentPartPr>
            <p14:xfrm>
              <a:off x="597240" y="1132200"/>
              <a:ext cx="11131920" cy="650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61518F-7367-498D-9B8D-4D025480F9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880" y="1122840"/>
                <a:ext cx="11150640" cy="65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2910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5319</TotalTime>
  <Words>90</Words>
  <Application>Microsoft Office PowerPoint</Application>
  <PresentationFormat>Custom</PresentationFormat>
  <Paragraphs>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CMBX10</vt:lpstr>
      <vt:lpstr>CMR10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39</cp:revision>
  <dcterms:created xsi:type="dcterms:W3CDTF">2020-09-07T00:11:40Z</dcterms:created>
  <dcterms:modified xsi:type="dcterms:W3CDTF">2022-02-04T07:05:27Z</dcterms:modified>
</cp:coreProperties>
</file>