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9" r:id="rId2"/>
    <p:sldId id="423" r:id="rId3"/>
    <p:sldId id="421" r:id="rId4"/>
    <p:sldId id="304" r:id="rId5"/>
    <p:sldId id="424" r:id="rId6"/>
    <p:sldId id="257" r:id="rId7"/>
    <p:sldId id="258" r:id="rId8"/>
    <p:sldId id="260" r:id="rId9"/>
    <p:sldId id="261" r:id="rId10"/>
    <p:sldId id="259" r:id="rId11"/>
    <p:sldId id="273" r:id="rId12"/>
    <p:sldId id="262" r:id="rId13"/>
    <p:sldId id="289" r:id="rId14"/>
    <p:sldId id="263" r:id="rId15"/>
    <p:sldId id="285" r:id="rId16"/>
    <p:sldId id="291" r:id="rId17"/>
    <p:sldId id="293" r:id="rId18"/>
    <p:sldId id="284" r:id="rId19"/>
    <p:sldId id="422" r:id="rId20"/>
    <p:sldId id="305" r:id="rId21"/>
    <p:sldId id="264" r:id="rId22"/>
    <p:sldId id="294" r:id="rId23"/>
    <p:sldId id="290" r:id="rId24"/>
    <p:sldId id="295" r:id="rId25"/>
    <p:sldId id="265" r:id="rId26"/>
    <p:sldId id="266" r:id="rId27"/>
    <p:sldId id="269" r:id="rId28"/>
    <p:sldId id="274" r:id="rId29"/>
    <p:sldId id="275" r:id="rId30"/>
    <p:sldId id="283" r:id="rId31"/>
    <p:sldId id="276" r:id="rId32"/>
    <p:sldId id="277" r:id="rId33"/>
    <p:sldId id="278" r:id="rId34"/>
    <p:sldId id="279" r:id="rId35"/>
    <p:sldId id="280" r:id="rId36"/>
    <p:sldId id="281" r:id="rId37"/>
    <p:sldId id="297" r:id="rId38"/>
    <p:sldId id="270" r:id="rId39"/>
    <p:sldId id="298" r:id="rId40"/>
    <p:sldId id="271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63" d="100"/>
          <a:sy n="63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38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01:40:23.3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8952 961 24575,'-13'-1'0,"1"0"0,0-1 0,0-1 0,1 0 0,-1 0 0,-13-7 0,-5-1 0,-80-24 0,-300-114 0,-89-49 0,363 152 0,-132-63 0,195 79 0,-2 3 0,-130-29 0,89 27 0,59 14 0,-107-14 0,125 23 0,1-3 0,1 0 0,0-3 0,-51-22 0,-69-21 0,110 46 0,0 2 0,-92-2 0,9 1 0,-576-10 0,498 20 0,-1033-2 0,964-15 0,22 1 0,-39 16 0,218 3 0,-141 27 0,-36 39 0,42-10 0,-317 88 0,480-131 0,1 3 0,1 1 0,1 3 0,-62 43 0,42-24 0,24-17 0,0 2 0,-52 49 0,-149 168 0,43-38 0,24-23 0,157-167 0,-26 26 0,-60 77 0,84-93 0,-89 127 0,88-120 0,1 1 0,-26 63 0,-49 189 0,77-218 0,3 1 0,-6 87 0,14 236 0,8-341 0,3 24 0,4-1 0,3 0 0,3-1 0,4-1 0,40 110 0,-44-150 0,2-2 0,2 0 0,0-1 0,2-1 0,2-1 0,43 47 0,-40-50 0,1-1 0,41 30 0,67 37 0,-63-44 0,-9-6 0,3-2 0,105 49 0,637 269 0,-613-258 0,-100-48 0,161 96 0,-204-118 0,69 54 0,-58-38 0,-36-28 0,-1 1 0,-1 1 0,-1 1 0,-1 1 0,34 43 0,91 151 0,-44-75 0,144 153 0,-224-268 0,-2 1 0,-1 1 0,-1 1 0,15 32 0,-26-48 0,2 2 0,0-1 0,1 0 0,1 0 0,1-2 0,-1 1 0,20 13 0,31 32 0,-40-33 0,1-1 0,0-1 0,2-1 0,1-1 0,0-2 0,44 24 0,70 18 0,-60-28 0,347 109 0,-276-98 0,-5-4 0,261 36 0,157-28 0,-211-6 0,-100-8 0,607 14 0,-823-49 0,0-2 0,53-11 0,72-24 0,-24 4 0,-71 17 0,0-3 0,-1-3 0,86-43 0,180-114 0,-289 156 0,217-121 0,-170 96 0,-3-4 0,161-127 0,-225 157 0,0-1 0,35-47 0,9-12 0,39-41 0,-72 80 0,1 2 0,3 1 0,44-36 0,-53 51 0,-2-1 0,26-32 0,-29 30 0,2 2 0,35-31 0,-51 49 0,-1 0 0,0-1 0,0 0 0,-1 0 0,-1-1 0,0-1 0,0 1 0,5-14 0,-3 10 0,1 1 0,0-1 0,0 2 0,1 0 0,23-20 0,-20 21 0,-1-1 0,-1-1 0,0-1 0,17-24 0,-8-2 0,30-78 0,-41 92 0,8-20 0,56-130 0,-26 72 0,46-142 0,-78 190 0,-2-1 0,-3 0 0,-3-1 0,4-84 0,-15-295 0,-53-135 0,46 515 0,-2 0 0,-3 1 0,-3 1 0,-29-69 0,15 49 0,-30-116 0,54 169 0,0 0 0,-1 1 0,-2 0 0,0 1 0,-25-39 0,4 18 0,-55-59 0,-85-122 0,163 212 0,-7-10 0,-2-4 0,-36-40 0,43 53 0,1 0 0,-1-1 0,2 0 0,0-1 0,-8-20 0,10 21 0,0 0 0,-1 0 0,-1 1 0,0 0 0,0 0 0,-1 1 0,-11-11 0,-113-106 0,102 104 237,14 12-1839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01:40:32.9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24575,'2'13'0,"-1"0"0,2-1 0,0 0 0,0 0 0,1 0 0,9 20 0,-3-6 0,163 354 0,-38-92 0,-123-261 0,-5-13 0,-1 0 0,0 0 0,-1 0 0,-1 1 0,0 0 0,-1 0 0,2 23 0,-4-8 0,2-1 0,1 0 0,1-1 0,1 1 0,2-1 0,1 0 0,18 40 0,20 44 0,15 33 0,99 178 0,-76-149 0,51 131 0,-81-177 0,-36-81 0,-14-31 0,2 1 0,0-1 0,1 0 0,13 20 0,6-1 0,-8-11 0,-2 1 0,25 44 0,-32-50 0,1 0 0,0-1 0,2 0 0,0-1 0,0-1 0,2 0 0,28 24 0,-6-3 0,-1 1 0,-2 2 0,33 52 0,34 40 0,-58-80 0,-2 1 0,49 85 0,25 29 0,-76-115 0,46 80 0,-21-22 0,-52-93 0,1 0 0,0-1 0,1 0 0,16 13 0,77 56 0,-65-53 0,0-2 0,1-3 0,53 26 0,-6-5 0,40 16 0,21 13 0,291 215 0,-269-161 0,-76-50 0,-12-10 0,-73-63 0,2 0 0,-1-2 0,1 1 0,0-2 0,28 8 0,-24-7 0,-1 0 0,1 0 0,17 11 0,77 58 0,-80-51 0,68 39 0,101 42 0,-182-93 0,1 1 0,25 21 0,-30-21 0,0-1 0,1-1 0,1 0 0,20 9 0,-22-13 0,70 30 0,125 37 0,-178-66 0,210 49 0,-116-29 0,-1 0 0,-89-20 0,69 24 0,-25-6 0,-40-14 0,101 23 0,116 17 0,-189-37 0,34 4 0,-65-14 0,0 2 0,0 2 0,0 1 0,61 26 0,-19-7 0,1-4 0,155 30 0,-130-36 0,-35-8 0,-1 4 0,83 28 0,46 23 0,-99-34 0,115 19 0,-120-39 0,-71-11 0,1 2 0,-1 1 0,33 9 0,310 86 0,-365-98 0,25 5 0,5 1 0,57 21 0,-66-18 0,2 1 0,2-1 0,-1-1 0,1-1 0,35 6 0,366 85 0,-344-75 0,99 44 0,-148-56 0,0-1 0,1-2 0,0-1 0,47 4 0,45 10 0,-93-16 0,0-1 0,64 0 0,-30-3 0,23 11 0,3 0 0,-87-12 0,1-1 0,1 0 0,0 1 0,16 5 0,-22-5 0,0 0 0,0 0 0,-1 0 0,1 1 0,0-1 0,-1 1 0,0-1 0,1 1 0,-1 0 0,0 0 0,0 0 0,0 0 0,0 1 0,0-1 0,0 0 0,1 4 0,3 7 0,-1-1 0,0 1 0,0-1 0,-2 2 0,3 14 0,6 72 0,-9-67 0,0-1 0,11 40 0,3-22 0,28 60 0,-4-13 0,94 197 0,-59-140 0,-41-86 0,3-1 0,4-2 0,50 61 0,-63-92 0,9 13 0,-6 1 0,62 71 0,-42-60 0,-28-29 0,2-2 0,1 0 0,1-2 0,39 28 0,131 99 0,-50-39 0,-12-11 0,122 83 0,-102-78 0,-88-60 0,1-3 0,2-3 0,2-3 0,2-4 0,137 46 0,-140-59 0,212 55 0,-188-61 0,1-4 0,139-1 0,266-13 0,-415-3 0,1-4 0,117-27 0,-81 13 0,-77 15 0,97-20 0,-118 21 0,-1 0 0,0-2 0,38-19 0,28-16 0,-55 28 0,0-2 0,65-43 0,66-52 0,-143 98 0,-1-2 0,0 0 0,22-24 0,56-65 0,-20 19 0,-42 43 0,64-92 0,-32 38 0,-49 71 0,-2-1 0,-1-1 0,-1-2 0,-1 1 0,-2-2 0,-1 0 0,12-42 0,-21 48 0,3-55 0,-2 21 0,6-86 0,-8-177 0,-6 194 0,0 93 0,-2-1 0,-1 1 0,-2 0 0,-20-62 0,5 20 0,14 51 0,-2 0 0,0 1 0,-18-32 0,-49-72 0,43 75 0,-7-20 0,31 52 0,-2 2 0,0 0 0,-1 0 0,-27-32 0,-3 10 0,11 10 0,2 0 0,-28-41 0,41 49 0,2 2 0,0 0 0,-2 1 0,0 1 0,-2 0 0,-22-20 0,24 27 0,-20-24 0,1 1 0,28 30 0,0 1 0,-1 1 0,1-1 0,-17-6 0,14 6 0,0 0 0,-17-12 0,-30-31 0,41 33 0,0 1 0,-1 1 0,-1 0 0,0 2 0,0 0 0,-24-10 0,-3 4 0,2-2 0,0-2 0,-75-51 0,89 53 0,-1 2 0,-1 0 0,0 3 0,-41-15 0,-141-34 0,161 53 0,-106-8 0,100 13 0,-602-9 0,445 17 0,161 0 0,0 3 0,-59 13 0,93-13 0,0 2 0,0 0 0,-21 11 0,15-7 0,-13 9 0,2 0 0,-64 47 0,-34 20 0,104-71 0,-76 38 0,81-40 0,0 1 0,-45 34 0,47-30 0,-1-2 0,-48 25 0,45-29 0,4-3 0,0 2 0,0 0 0,1 2 0,-34 26 0,-148 117 0,172-134 0,-1-2 0,-2-2 0,0-1 0,-51 17 0,67-29 0,-1 2 0,-1-1 0,-27 4 0,29-7 0,-1 2 0,-38 14 0,7-1 0,22-9 0,0-1 0,-1-2 0,0-1 0,-62 3 0,-447-11-1365,512 2-5461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01:41:05.59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5168 848 24575,'-35'-2'0,"0"-2"0,0-1 0,-45-13 0,-58-8 0,-212-21 0,231 30 0,48 8 0,-94-23 0,139 23 0,1-1 0,0-1 0,-23-14 0,19 9 0,-41-15 0,61 27 0,-147-56 0,123 46 0,0-2 0,-48-33 0,-132-75 0,140 85 0,-4 1 0,-141-45 0,120 48 0,18 8 0,-1 3 0,-1 4 0,-87-10 0,64 18 0,-1 4 0,1 5 0,-1 5 0,-108 15 0,157-7 0,-109 35 0,108-27 0,-7 3 0,1 3 0,1 2 0,1 4 0,-110 70 0,107-60 0,-3-2 0,-1-3 0,-97 35 0,-38 4 0,179-65 0,18-7 0,1 0 0,0 0 0,-1 1 0,1 0 0,0 0 0,0 0 0,1 1 0,-8 5 0,-14 19 0,-45 59 0,20-21 0,10-17 0,-134 173 0,158-195 0,1 0 0,2 2 0,1 0 0,1 0 0,1 1 0,-13 57 0,14-33 0,-5 85 0,15-111 0,1 0 0,1 0 0,2 0 0,10 51 0,-4-47 0,0 0 0,3-1 0,21 44 0,-23-57 0,1 0 0,0-1 0,1 0 0,1-1 0,1-1 0,27 25 0,18 7 0,3-3 0,1-3 0,3-2 0,83 36 0,-41-31 0,178 46 0,-159-53 0,346 131 0,-370-125 0,139 40 0,-89-41 0,177 25 0,-178-45 0,144 19 0,-208-32 0,217 14 0,-69-24 0,-217-1 0,-1 0 0,1-2 0,-1 0 0,0-1 0,0-1 0,21-9 0,47-14 0,-31 15 0,99-19 0,53-13 0,-109 21 0,-46 12 0,0-3 0,-1-2 0,67-34 0,132-96 0,-208 116 0,-2-1 0,57-61 0,-12 12 0,-61 58 0,-1-1 0,-1-1 0,-2-1 0,0 0 0,20-39 0,-27 44 0,21-24 0,-20 28 0,20-33 0,-14 16 0,-2 2 0,27-63 0,-35 62 0,-1 0 0,4-41 0,5-17 0,-9 45 0,-2 0 0,-3 0 0,-1-1 0,-2 1 0,-7-58 0,5 90 0,-2-1 0,0 1 0,0 0 0,-1 0 0,-1 0 0,-1 1 0,-9-20 0,11 29 0,0 0 0,0 0 0,-1 0 0,1 0 0,-1 1 0,0 0 0,-9-6 0,-44-24 0,48 28 0,-2 0 137,-31-15-1639,24 15-5324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01:41:14.33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13044 24575,'12'-26'0,"2"-1"0,1 2 0,0 0 0,2 1 0,1 1 0,28-29 0,7 3 0,2 2 0,93-60 0,135-64 0,-274 166 0,94-53 0,134-55 0,-199 98 0,0 3 0,1 1 0,1 1 0,0 3 0,45-4 0,-60 8 0,-1-2 0,0-1 0,0-1 0,-1-1 0,40-19 0,-36 15 0,-8 6 0,0 0 0,1 2 0,-1 0 0,26-2 0,-8 1 0,90-7 0,219 7 0,-210 6 0,-112 0 0,1 1 0,0 1 0,-1 1 0,35 10 0,89 41 0,-124-46 0,1-2 0,0-1 0,0 0 0,1-2 0,38 1 0,-47-3 0,87 13 0,-37-5 0,-22-1 0,84 27 0,-48-12 0,-8-3 0,2-4 0,0-2 0,143 7 0,-178-22 0,0-2 0,-1-1 0,1-2 0,0-2 0,-1-1 0,47-18 0,-40 11 0,-5 1 0,0-1 0,69-36 0,-101 46 0,192-103 0,-184 100 0,39-18 0,-1-2 0,56-39 0,22-22 0,91-68 0,-177 119 0,-2-1 0,-2-3 0,37-47 0,-55 58 0,-1-1 0,-2-1 0,-2-1 0,-1-1 0,23-56 0,-29 49 0,-2-1 0,10-74 0,-4 14 0,-9 51 0,-2-1 0,-1-62 0,4-47 0,105-430 0,-108 570 0,26-110 0,-8 41 0,12-102 0,-6-113 0,-2 27 0,1-19 0,-2-84 0,2 13 0,12-160 0,-33 462 0,21-89 0,29-64 0,10-43 0,-31 82 0,53-242 0,-81 387 0,19-53 0,-21 73 0,0 1 0,0 1 0,1-1 0,1 1 0,21-24 0,67-90 0,-18 20 0,-63 91 0,2 0 0,0 0 0,0 2 0,31-19 0,-21 14 0,32-28 0,-21 16 0,65-43 0,-47 36 0,5-7 0,72-68 0,31-26 0,17-36 0,-83 79 0,3-21 0,-80 89 0,2 1 0,0 1 0,2 1 0,35-28 0,89-38 0,-61 41 0,25-14 0,22-15 0,-107 61 0,-1-1 0,39-38 0,-53 44 0,15-14 0,1 0 0,44-30 0,-59 48 0,-1 1 0,0 0 0,13-14 0,-23 20 0,-1-1 0,1 1 0,-1-1 0,0 0 0,0 0 0,-1 0 0,1-1 0,-1 1 0,0 0 0,0-1 0,2-8 0,2-18 0,-2-2 0,0-45 0,-1 4 0,20-416 0,-23 0 0,-2 208 0,1 230 0,-16-93 0,-24-49 0,20 100 0,-12-117 0,30-61 0,6 136 0,-4 98 0,0 25 0,0-1 0,1 1 0,0-1 0,2 0 0,-1 1 0,2-1 0,-1 1 0,2 0 0,9-23 0,4 4 0,2 2 0,1 0 0,1 1 0,2 1 0,1 1 0,1 2 0,39-33 0,57-40 0,184-115 0,117-36 0,-377 224 0,2 1 0,0 2 0,2 3 0,71-19 0,60-2-204,319-30 0,-271 57-5,242 17 0,-99 31 142,-140-10-497,758 88-271,-726-70 512,449 137-1,-252-20 324,-336-116 0,676 288 148,-622-237 1392,-14-6-289,-101-60-1251,141 70 0,-169-79 0,0 2 0,-2 0 0,49 45 0,-11 2 0,-3 4 0,98 136 0,-138-163 0,-1 0 0,20 51 0,7 13 0,1-18 0,91 114 0,-111-158 0,317 360 0,-341-396 0,84 93 0,-79-84 0,-1 0 0,-1 1 0,17 34 0,-10-6 0,-3 1 0,20 95 0,7 19 0,53 80 0,-3-10 0,-80-191 0,-2 2 0,-1 0 0,6 62 0,10 692 0,-17-589 0,-4-127 0,-5 112 0,-4-175 0,-1 0 0,-1-1 0,-1 0 0,0 0 0,-2 0 0,0-1 0,-1 0 0,-1 0 0,-1-1 0,-1 0 0,0-1 0,-1 0 0,-21 22 0,-5 2 0,-65 55 0,-54 28 0,-24 20 0,-194 210 0,196-181 0,-10 19 39,-113 101-255,170-188 25,-5-7-1,-176 96 1,-325 123-119,534-270 254,-2-6-1,-188 48 0,167-65 51,-244 13 0,-129-32 109,396-6-19,21 0 127,-1-3 1,1-5-1,0-2 0,-161-45 0,189 38-211,-140-49 0,69 14 0,-129-52 0,-8 21 0,94 43 0,-191-53 0,306 80 0,27 7 0,-30-11 0,49 15 0,0-1 0,0 0 0,0 0 0,1-1 0,-1 0 0,1 0 0,-11-12 0,-125-139 0,139 151 0,-1 1 0,1 0 0,-1 0 0,-1 0 0,1 1 0,0 0 0,-1 0 0,1 0 0,-7-2 0,-59-15 0,18 5 0,-242-89 0,262 93 0,1-1 0,0-2 0,1-1 0,1-2 0,1 0 0,-55-44 0,72 51 0,-44-38 0,2-1 0,-58-71 0,-112-155 0,204 248 0,1-1 0,-24-47 0,28 47 0,-1 0 0,-1 1 0,-26-31 0,-168-169 0,167 180 0,2-2 0,-37-57 0,56 70 0,2 0 0,1-1 0,2-1 0,-16-51 0,22 43 0,3-1 0,1 0 0,3-1 0,0-55 0,1 59 0,-2-1 0,-14-52 0,11 56 0,1-1 0,-5-75 0,13 78 0,0 4 0,-1 0 0,-7-41 0,-13-118 0,12 79 0,-8-184 0,16 281 0,-1-1 0,-7-34 0,-3-13 0,10 25 0,2 27 0,-1 0 0,0 0 0,-1 0 0,0 1 0,-1-1 0,-1 0 0,0 1 0,-7-16 0,-3-1 0,1-1 0,-13-49 0,25 77-72,0 0 1,0 0-1,0 0 0,-1 1 0,1-1 0,-1 0 0,1 0 0,-1 1 1,0-1-1,0 1 0,0-1 0,-1 1 0,1 0 0,0 0 0,-1 0 1,1 0-1,-1 1 0,-4-3 0,-10-3-6754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6T01:41:33.1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10896 6213,'-14'-15,"1"0,0-1,1-1,1 0,1 0,-10-23,8 16,0 1,-2 1,-29-39,-60-56,65 75,-44-46,-5-6,-114-156,18-26,158 242,-2 2,-49-47,43 45,-54-49,42 42,-60-72,93 97,-16-18,2-1,-34-62,54 83,0-1,-4-18,-6-17,-91-160,73 152,4-1,-35-93,53 118,-1 1,-1 0,-2 1,-39-58,36 60,1 0,2-2,1 1,1-2,2 0,-15-65,25 86,-1 0,-1 0,0 1,-1-1,0 1,-1 0,0 0,-1 1,0 0,-1 0,0 1,0-1,-1 2,-9-9,-10-6,-17-14,2-2,-62-71,21 10,-41-54,106 125,-23-50,29 53,-1 0,-32-45,12 27,1-1,-35-66,-9-21,52 91,-18-18,32 45,0 0,1-1,-12-24,-29-53,33 63,-26-60,37 72,-54-164,11 14,18 65,23 67,-2 1,-21-44,-21-15,-4-7,52 90,-1 1,0 0,0 0,-1 1,-1-1,1 1,-12-8,-66-47,42 33,-174-102,148 92,-76-28,10 6,116 52,-14-9,-1 1,-49-17,68 31,0 0,-18-1,-22-4,-135-58,155 53,-38-13,-1 2,0 4,-2 3,-118-12,128 24,-66-5,-139-30,230 32,-90-18,13 3,-33-5,110 23,0-3,-47-15,61 17,0 1,-1 1,-39-1,-85 6,78 1,70-1,-609 24,515-8,63-9,-69 4,74-10,-22-1,-63 10,-35 19,124-23,-126 17,-61 16,174-30,13-4,0 1,0 2,-46 20,53-19,0-1,-1-1,0-1,-21 4,-85 10,21-5,21 3,-39 6,67-13,1 3,1 2,0 2,-53 26,82-31,1 0,-23 17,23-13,-38 18,9-8,24-12,-56 21,-165 37,-11 19,74-22,81-30,95-34,-1 0,1 0,1 1,-1 0,1 1,-17 17,-227 228,230-230,1 1,1 0,1 2,-24 38,36-48,1 0,0 0,1 1,1 0,0 0,2 1,0 0,1 0,-2 29,4 320,3-169,-3-131,0-27,1 0,2 0,9 57,34 127,-37-199,1-2,22 44,-5-12,-16-34,-1 0,9 28,16 45,-11-37,-2-6,-12-29,0 1,6 25,-11-30,0 0,1-1,1 0,1 0,0-1,2 0,-1 0,2-1,0 0,13 15,33 36,-30-33,2-2,34 31,-29-36,2-1,55 31,83 29,-138-70,-1 2,-1 2,-1 1,44 35,-64-46,1 0,1-1,0 0,24 9,-19-8,-1-1,18 13,-18-11,0-2,0 0,1 0,0-2,0-1,1 0,26 3,24 6,-35-7,0-2,1-2,48 0,33 1,306 15,-211-14,-88 9,5-1,-99-9,0 0,0 2,0 1,50 19,6 2,85 28,-138-47,-13-4,1 1,0 1,34 18,25 18,0-3,147 49,-153-68,56 20,-106-32,0 1,-1 1,28 18,-25-14,1-1,54 19,-2 0,-69-29,1 0,0 0,0-1,0-1,1 0,11 1,70-1,-52-3,58-1,-34 0,96 10,-150-7,0 1,-1 0,1 1,-1 0,1 1,-1 0,0 1,-1 0,1 0,-1 1,0 1,0-1,-1 1,0 1,12 13,18 16,60 46,-14-13,-56-41,-2 0,-2 1,0 2,24 45,-46-75,75 109,-49-79,-21-26,-1 0,0 1,-1 0,1 0,-1 0,0 1,-1-1,0 1,5 15,1 21,-1 1,4 79,-9-80,10 52,-5-48,2 6,18 53,-13-57,9 63,-20-90,0-1,12 27,-9-24,7 30,0 12,12 76,-26-128,1-1,1 1,0-1,1 0,0 0,1 0,1 0,0-1,1 0,0 0,18 22,2-6,1-2,2-1,47 33,110 60,-158-99,-1 1,-1 1,33 34,-20-18,-12-14,58 36,-38-28,46 40,-80-62,0-1,1-1,0-1,0 0,0 0,1-2,19 5,9 3,48 17,132 23,117-10,-65-12,-238-25,39 11,-62-13,-1 1,0 1,0 0,0 1,21 14,-21-12,1 0,0-2,1 0,0 0,0-1,0-1,28 4,-2-2,80 1,-98-7,146-4,-141-1,0-2,35-11,-30 7,108-24,2 7,0 5,2 7,251 7,-372 7,0-1,44-8,22-3,-40 13,-39 1,0-1,0 0,0 0,0-2,0 1,0-1,0-1,0 0,22-10,-23 7,29-15,0-2,-2-2,50-42,-60 43,2 2,59-35,-62 41,1-1,-2-1,0-1,35-35,17-22,-47 47,-1 0,30-41,-37 40,90-126,-91 122,-2-2,28-62,-42 81,-1 0,0-1,-2 0,0 0,1-25,-6-93,0 67,2 61,-1 1,1-1,-1 1,-1-1,0 1,0 0,0 0,-1 0,-4-9,2 7,-1 0,0 1,-1 0,0 0,0 1,-11-10,-51-37,-90-53,12 9,137 89,0 0,1 0,0-1,0 0,1 0,-10-18,9 14,0 1,0 1,-18-18,-44-43,62 63,0-1,2 0,-1 0,1-1,-6-16,7 12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6T01:41:51.48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6691,'6'-43,"0"11,33-514,-31 263,7-142,-8 282,-4 46,27-169,-25 245,1 0,1 1,16-34,37-54,-36 67,31-71,38-168,-63 156,-18 68,39-106,-12 64,2-3,56-103,-84 177,0 0,-2-1,10-42,4-11,32-131,-22 69,-3 25,30-102,-54 193,1 0,2 0,0 1,2 0,21-31,-14 26,-1-2,-1 0,-1-1,-3-1,19-62,45-131,-54 171,59-103,-67 134,-2 0,-2 0,0-1,-1-1,-2 0,10-51,-17 69,1 1,-1 0,2 0,-1 1,1-1,0 1,11-16,3 0,25-25,-1-1,-23 28,1 0,1 1,1 1,1 0,1 2,0 1,35-18,159-86,-162 94,1 3,62-19,26-5,73-19,-209 65,0-1,-1 0,0-1,1 1,-1-1,-1-1,12-7,-1-3,25-26,-21 19,-14 14,1 0,0 0,0 1,1 0,0 1,0 0,0 1,1 0,-1 1,1 0,15-4,208-38,-154 28,91-33,-77 21,-19 7,69-20,-115 36,-1 1,1 2,35 0,137 5,178-8,718-67,-857 61,305-5,-521 18,335-9,46-31,-360 34,1-2,44-14,-26 7,-37 10,49-3,-47 6,37-7,-40 3,1 2,0 0,0 1,0 2,0 1,0 1,0 1,0 1,0 2,34 10,50 23,2-5,122 19,-135-38,-36-6,-1 2,94 28,-146-35,0 1,0 0,0 1,-1 0,1 1,-1 0,-1 1,1 0,-1 0,0 1,-1 0,0 1,0 0,9 15,6 7,1-1,35 34,-53-58,8 11,0 1,-1 0,14 26,-13-20,24 32,-21-34,0 2,-2 0,12 27,31 81,-40-89,-4-4,14 59,-19-61,2-1,15 35,-19-51,0-1,-1 1,-1 0,-1 1,0-1,-1 23,-3 127,-2-89,1-16,2 4,-3 1,-3-1,-15 69,-65 135,55-189,-2-6,20-53,2 0,-8 27,11-30,-1-1,-1 0,-1 0,-18 27,20-34,-5 13,1 0,1 0,-11 49,-10 24,-13 36,41-120,-1 0,-1 0,0-1,-1 1,-12 18,1-8,-40 45,38-46,0 1,2 0,1 2,-18 37,-27 44,40-76,-2 0,0-2,-48 47,4-6,42-45,-1-2,-1-1,-2-1,-42 26,55-39,-3 5,1 1,-22 22,-12 10,-156 107,195-147,-1 0,-15 7,15-9,2 1,-24 15,20-10,-1-2,0 0,0-1,-1-1,0 0,-37 8,-1-4,-65 5,-411-5,317-14,-264 2,450 2,1 1,0 2,-50 15,33-9,-125 35,-134 27,287-70,0 0,0 1,-30 12,43-13,-1 0,1 0,-1 0,1 1,0-1,0 1,1 1,-1-1,1 0,0 1,0 0,0 0,1 1,-5 8,-74 134,0 0,30-40,4 2,-54 194,94-274,-1 2,1 1,2-1,-3 40,-5 40,4-47,-87 469,74-449,-66 156,77-211,-14 27,-3-1,-55 81,77-127,0 0,-1-1,0 0,-1-1,1 0,-2 0,-14 9,-4-1,-43 19,56-29,-102 45,-2-5,-2-5,-2-6,-170 27,164-46,-215-1,245-15,-87-2,20-22,77 9,-113-9,-371 2,549 23,5 0,0-1,0 0,0-1,0-1,1-1,-26-7,-21-12,-93-18,68 24,-155-5,-296-1,355 15,179 6,0 0,0-1,0 0,1 0,-1-1,0 0,-9-6,-41-30,53 36,-4-4,-1-1,2 0,-1-1,1 0,0 0,1 0,0-1,-9-19,5 6,1 0,1 0,-5-27,6 3,2-1,3 0,4-82,1 29,-3-119,0 196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2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2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0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7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7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5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8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7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0561B-C301-41DD-BDFD-48EBC0B97B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38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ww.wolframalpha.com/input/?i=slope%20fiel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olframalpha.com/input/?i=slope%20field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BE74D6-207D-2F8F-BF86-F8F0AC04E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640"/>
            <a:ext cx="920022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58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C41C6F-D7BB-488E-9B4E-B3968E9B3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701"/>
            <a:ext cx="9144000" cy="485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8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0B62B-4092-41F7-870C-F41C97C2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23" y="0"/>
            <a:ext cx="8423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58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4490B7-4DE1-4D72-8494-BDA30CB4A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7" y="0"/>
            <a:ext cx="8963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40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E27F40-A28A-4273-AFE7-947A5681412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536" y="779381"/>
            <a:ext cx="5234928" cy="5029200"/>
            <a:chOff x="1227377" y="349804"/>
            <a:chExt cx="6968188" cy="66943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BB0F6-CFBA-4079-B740-F8562D002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FCD2F1-79AA-4717-A324-685054F8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70AA-E0A8-4193-AAE7-6D10473E8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9BAFB1-9757-4F08-9493-FB6BBEA2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48"/>
            <a:ext cx="9144000" cy="59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46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9860B-4ECC-47EB-9732-E6D909E9A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05" b="89302"/>
          <a:stretch/>
        </p:blipFill>
        <p:spPr>
          <a:xfrm>
            <a:off x="280852" y="0"/>
            <a:ext cx="7938116" cy="73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20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9860B-4ECC-47EB-9732-E6D909E9A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05" b="89302"/>
          <a:stretch/>
        </p:blipFill>
        <p:spPr>
          <a:xfrm>
            <a:off x="280852" y="0"/>
            <a:ext cx="7938116" cy="7336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CF5A32-1201-406E-9D12-B8F231375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6655"/>
            <a:ext cx="9144000" cy="163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60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9860B-4ECC-47EB-9732-E6D909E9A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05" b="89302"/>
          <a:stretch/>
        </p:blipFill>
        <p:spPr>
          <a:xfrm>
            <a:off x="280852" y="0"/>
            <a:ext cx="7938116" cy="733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955451-9BF4-4C2B-BF52-DB9CE0CF6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6091"/>
            <a:ext cx="9144000" cy="179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33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E27F40-A28A-4273-AFE7-947A5681412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536" y="779381"/>
            <a:ext cx="5234928" cy="5029200"/>
            <a:chOff x="1227377" y="349804"/>
            <a:chExt cx="6968188" cy="66943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BB0F6-CFBA-4079-B740-F8562D002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FCD2F1-79AA-4717-A324-685054F8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70AA-E0A8-4193-AAE7-6D10473E8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9BAFB1-9757-4F08-9493-FB6BBEA2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48"/>
            <a:ext cx="9144000" cy="59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37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9860B-4ECC-47EB-9732-E6D909E9A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67"/>
          <a:stretch/>
        </p:blipFill>
        <p:spPr>
          <a:xfrm>
            <a:off x="280851" y="0"/>
            <a:ext cx="8582297" cy="25603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D46BAB-D187-7744-0F8A-6550B3D22589}"/>
              </a:ext>
            </a:extLst>
          </p:cNvPr>
          <p:cNvSpPr/>
          <p:nvPr/>
        </p:nvSpPr>
        <p:spPr>
          <a:xfrm>
            <a:off x="6686026" y="1946246"/>
            <a:ext cx="494950" cy="536895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33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9860B-4ECC-47EB-9732-E6D909E9A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148"/>
          <a:stretch/>
        </p:blipFill>
        <p:spPr>
          <a:xfrm>
            <a:off x="280851" y="0"/>
            <a:ext cx="8582297" cy="52019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D46BAB-D187-7744-0F8A-6550B3D22589}"/>
              </a:ext>
            </a:extLst>
          </p:cNvPr>
          <p:cNvSpPr/>
          <p:nvPr/>
        </p:nvSpPr>
        <p:spPr>
          <a:xfrm>
            <a:off x="6686026" y="1946246"/>
            <a:ext cx="494950" cy="536895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BE74D6-207D-2F8F-BF86-F8F0AC04E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640"/>
            <a:ext cx="9200224" cy="5943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917C39-B61A-6A3D-9E63-2B64EE9D2E58}"/>
                  </a:ext>
                </a:extLst>
              </p14:cNvPr>
              <p14:cNvContentPartPr/>
              <p14:nvPr/>
            </p14:nvContentPartPr>
            <p14:xfrm>
              <a:off x="-103320" y="466680"/>
              <a:ext cx="3710520" cy="2460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917C39-B61A-6A3D-9E63-2B64EE9D2E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21320" y="449040"/>
                <a:ext cx="3746160" cy="24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4286C7-B1E8-4721-C582-928E36ACE0AB}"/>
                  </a:ext>
                </a:extLst>
              </p14:cNvPr>
              <p14:cNvContentPartPr/>
              <p14:nvPr/>
            </p14:nvContentPartPr>
            <p14:xfrm>
              <a:off x="3393360" y="2448480"/>
              <a:ext cx="5710680" cy="3547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4286C7-B1E8-4721-C582-928E36ACE0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5360" y="2430480"/>
                <a:ext cx="5746320" cy="35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2B594DA-DDE6-EBE7-741B-9C09D18EEB65}"/>
                  </a:ext>
                </a:extLst>
              </p14:cNvPr>
              <p14:cNvContentPartPr/>
              <p14:nvPr/>
            </p14:nvContentPartPr>
            <p14:xfrm>
              <a:off x="273240" y="4693440"/>
              <a:ext cx="1954080" cy="1047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2B594DA-DDE6-EBE7-741B-9C09D18EEB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5600" y="4675440"/>
                <a:ext cx="198972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815A7C6-F465-8729-7668-4FDEB154F1F2}"/>
                  </a:ext>
                </a:extLst>
              </p14:cNvPr>
              <p14:cNvContentPartPr/>
              <p14:nvPr/>
            </p14:nvContentPartPr>
            <p14:xfrm>
              <a:off x="2133360" y="323400"/>
              <a:ext cx="6377760" cy="4696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815A7C6-F465-8729-7668-4FDEB154F1F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5720" y="305400"/>
                <a:ext cx="6413400" cy="47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ED617D7-DAF4-120C-8DE9-C9F8A0583F2D}"/>
                  </a:ext>
                </a:extLst>
              </p14:cNvPr>
              <p14:cNvContentPartPr/>
              <p14:nvPr/>
            </p14:nvContentPartPr>
            <p14:xfrm>
              <a:off x="639000" y="3087480"/>
              <a:ext cx="3935160" cy="2786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ED617D7-DAF4-120C-8DE9-C9F8A0583F2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5360" y="2979840"/>
                <a:ext cx="4042800" cy="30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1B9FE9A-A6D7-E793-21DE-B775CF6CF3B4}"/>
                  </a:ext>
                </a:extLst>
              </p14:cNvPr>
              <p14:cNvContentPartPr/>
              <p14:nvPr/>
            </p14:nvContentPartPr>
            <p14:xfrm>
              <a:off x="4907160" y="3006120"/>
              <a:ext cx="3364200" cy="2684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1B9FE9A-A6D7-E793-21DE-B775CF6CF3B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53160" y="2898480"/>
                <a:ext cx="3471840" cy="290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7259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9860B-4ECC-47EB-9732-E6D909E9A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51" y="0"/>
            <a:ext cx="8582297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D868B9-9E3C-1F97-7895-3A195B420B4F}"/>
              </a:ext>
            </a:extLst>
          </p:cNvPr>
          <p:cNvCxnSpPr>
            <a:cxnSpLocks/>
          </p:cNvCxnSpPr>
          <p:nvPr/>
        </p:nvCxnSpPr>
        <p:spPr>
          <a:xfrm flipH="1">
            <a:off x="494950" y="5444455"/>
            <a:ext cx="291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BD46BAB-D187-7744-0F8A-6550B3D22589}"/>
              </a:ext>
            </a:extLst>
          </p:cNvPr>
          <p:cNvSpPr/>
          <p:nvPr/>
        </p:nvSpPr>
        <p:spPr>
          <a:xfrm>
            <a:off x="6686026" y="1946246"/>
            <a:ext cx="494950" cy="536895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82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EAB01-A105-4317-BD91-C501DCC50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57"/>
            <a:ext cx="9144000" cy="48401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5C006D-07A1-4E49-A7B7-3980A1690DFB}"/>
              </a:ext>
            </a:extLst>
          </p:cNvPr>
          <p:cNvSpPr txBox="1"/>
          <p:nvPr/>
        </p:nvSpPr>
        <p:spPr>
          <a:xfrm>
            <a:off x="3195780" y="2240630"/>
            <a:ext cx="831273" cy="58477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   </a:t>
            </a:r>
            <a:r>
              <a:rPr lang="en-US" sz="3200" dirty="0"/>
              <a:t> If   </a:t>
            </a:r>
            <a:endParaRPr lang="en-US" sz="2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11C49B-183C-FE39-676F-3D915A828D31}"/>
              </a:ext>
            </a:extLst>
          </p:cNvPr>
          <p:cNvCxnSpPr>
            <a:cxnSpLocks/>
          </p:cNvCxnSpPr>
          <p:nvPr/>
        </p:nvCxnSpPr>
        <p:spPr>
          <a:xfrm flipH="1">
            <a:off x="494950" y="587224"/>
            <a:ext cx="27008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380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EAB01-A105-4317-BD91-C501DCC50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57"/>
            <a:ext cx="9144000" cy="48401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99AEB5-B86A-491D-BA74-9103EC6E9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810"/>
          <a:stretch/>
        </p:blipFill>
        <p:spPr>
          <a:xfrm>
            <a:off x="235346" y="3952172"/>
            <a:ext cx="8908653" cy="18205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D64F0-5A7D-402F-BFD0-EF8BF657B436}"/>
              </a:ext>
            </a:extLst>
          </p:cNvPr>
          <p:cNvSpPr/>
          <p:nvPr/>
        </p:nvSpPr>
        <p:spPr>
          <a:xfrm>
            <a:off x="3140364" y="2281382"/>
            <a:ext cx="5652654" cy="637309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70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E27F40-A28A-4273-AFE7-947A5681412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536" y="779381"/>
            <a:ext cx="5234928" cy="5029200"/>
            <a:chOff x="1227377" y="349804"/>
            <a:chExt cx="6968188" cy="66943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BB0F6-CFBA-4079-B740-F8562D002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FCD2F1-79AA-4717-A324-685054F8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70AA-E0A8-4193-AAE7-6D10473E8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9BAFB1-9757-4F08-9493-FB6BBEA2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48"/>
            <a:ext cx="9144000" cy="59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25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09142F-CB52-40EB-89FE-1E6DEDFFEFCF}"/>
              </a:ext>
            </a:extLst>
          </p:cNvPr>
          <p:cNvSpPr txBox="1"/>
          <p:nvPr/>
        </p:nvSpPr>
        <p:spPr>
          <a:xfrm>
            <a:off x="1497407" y="1018728"/>
            <a:ext cx="63946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Special cases:  </a:t>
            </a:r>
          </a:p>
          <a:p>
            <a:pPr algn="ctr"/>
            <a:r>
              <a:rPr lang="en-US" sz="6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When do we know a unique solution exists?</a:t>
            </a:r>
          </a:p>
        </p:txBody>
      </p:sp>
    </p:spTree>
    <p:extLst>
      <p:ext uri="{BB962C8B-B14F-4D97-AF65-F5344CB8AC3E}">
        <p14:creationId xmlns:p14="http://schemas.microsoft.com/office/powerpoint/2010/main" val="4059540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943B6-C722-4012-9338-668179165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3"/>
            <a:ext cx="9144000" cy="676805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11BB14-780E-4BC0-AFB7-93938D83D485}"/>
              </a:ext>
            </a:extLst>
          </p:cNvPr>
          <p:cNvSpPr txBox="1"/>
          <p:nvPr/>
        </p:nvSpPr>
        <p:spPr>
          <a:xfrm>
            <a:off x="276161" y="251613"/>
            <a:ext cx="8591678" cy="58477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Calculus 1 problem:</a:t>
            </a:r>
          </a:p>
        </p:txBody>
      </p:sp>
    </p:spTree>
    <p:extLst>
      <p:ext uri="{BB962C8B-B14F-4D97-AF65-F5344CB8AC3E}">
        <p14:creationId xmlns:p14="http://schemas.microsoft.com/office/powerpoint/2010/main" val="3307100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029899-71F3-48D8-B77E-41A1259E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357"/>
            <a:ext cx="9144000" cy="41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00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FD8204-AA57-4487-B32C-7467540BC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76"/>
            <a:ext cx="9144000" cy="66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54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D8A909-A92C-443B-9D2A-DB204D25C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43" y="278176"/>
            <a:ext cx="7862113" cy="630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6C242A-6397-4508-9E8F-F8F1CC72B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29" y="0"/>
            <a:ext cx="8757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95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595621-AA6A-46C5-A64B-E4247BBA0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4" y="473517"/>
            <a:ext cx="7971692" cy="30646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2019B-CFDB-4E6A-8E58-598D721E1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19" y="4014940"/>
            <a:ext cx="2286668" cy="2232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9F3E7C-CE74-44BB-B615-40659B7086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76" b="-1"/>
          <a:stretch/>
        </p:blipFill>
        <p:spPr>
          <a:xfrm>
            <a:off x="6284267" y="4036262"/>
            <a:ext cx="2232074" cy="2193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2EF8F-5F65-42AA-8C8E-07613D349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81" y="3601731"/>
            <a:ext cx="1877934" cy="380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987FDC-089C-4A1E-9525-52E3D4247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5974" y="3395516"/>
            <a:ext cx="1103433" cy="6620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376B72-F766-43A0-9714-3F7A047823B3}"/>
              </a:ext>
            </a:extLst>
          </p:cNvPr>
          <p:cNvSpPr/>
          <p:nvPr/>
        </p:nvSpPr>
        <p:spPr>
          <a:xfrm>
            <a:off x="-57181" y="6137985"/>
            <a:ext cx="5219051" cy="33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69" dirty="0">
                <a:hlinkClick r:id="rId7"/>
              </a:rPr>
              <a:t>https://www.wolframalpha.com/input/?i=slope%20field</a:t>
            </a:r>
            <a:r>
              <a:rPr lang="en-US" sz="1569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57464D-FA14-474B-BC07-2C1ED3201F2A}"/>
              </a:ext>
            </a:extLst>
          </p:cNvPr>
          <p:cNvSpPr txBox="1"/>
          <p:nvPr/>
        </p:nvSpPr>
        <p:spPr>
          <a:xfrm>
            <a:off x="3864750" y="3429000"/>
            <a:ext cx="5219050" cy="29332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385" dirty="0"/>
          </a:p>
          <a:p>
            <a:r>
              <a:rPr lang="en-US" sz="1846" dirty="0"/>
              <a:t>y = 3 is a</a:t>
            </a:r>
          </a:p>
          <a:p>
            <a:r>
              <a:rPr lang="en-US" sz="1846" dirty="0"/>
              <a:t>equilibrium solution,  </a:t>
            </a:r>
          </a:p>
          <a:p>
            <a:endParaRPr lang="en-US" sz="1846" dirty="0"/>
          </a:p>
          <a:p>
            <a:r>
              <a:rPr lang="en-US" sz="1846" dirty="0"/>
              <a:t>But y = -1 is not an</a:t>
            </a:r>
          </a:p>
          <a:p>
            <a:r>
              <a:rPr lang="en-US" sz="1846" dirty="0"/>
              <a:t>equilibrium solution</a:t>
            </a:r>
          </a:p>
          <a:p>
            <a:r>
              <a:rPr lang="en-US" sz="1846" dirty="0"/>
              <a:t>for the graph on the</a:t>
            </a:r>
          </a:p>
          <a:p>
            <a:r>
              <a:rPr lang="en-US" sz="1846" dirty="0"/>
              <a:t>right.</a:t>
            </a:r>
          </a:p>
          <a:p>
            <a:endParaRPr lang="en-US" sz="1385" dirty="0"/>
          </a:p>
          <a:p>
            <a:endParaRPr lang="en-US" sz="1385" dirty="0"/>
          </a:p>
          <a:p>
            <a:endParaRPr lang="en-US" sz="1385" dirty="0"/>
          </a:p>
        </p:txBody>
      </p:sp>
    </p:spTree>
    <p:extLst>
      <p:ext uri="{BB962C8B-B14F-4D97-AF65-F5344CB8AC3E}">
        <p14:creationId xmlns:p14="http://schemas.microsoft.com/office/powerpoint/2010/main" val="231540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029899-71F3-48D8-B77E-41A1259E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357"/>
            <a:ext cx="9144000" cy="41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19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99EEAF-B70B-41CE-8624-4724F9599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434"/>
            <a:ext cx="9144000" cy="5719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2F04A2-5C18-4265-A809-F7C794F06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9625"/>
            <a:ext cx="9144000" cy="53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71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A36ED-36DA-4526-9CEA-C87637F3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45" y="0"/>
            <a:ext cx="8774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85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B6D147-77A3-4D06-A05F-C4CD2868E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443"/>
            <a:ext cx="9144000" cy="7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91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BB90FA-794C-45E4-9FD6-5489C76AB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002"/>
            <a:ext cx="9144000" cy="95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85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64D42B-8D9B-4E37-8B7D-7B26AFA0E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186"/>
            <a:ext cx="9144000" cy="5893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4A9321-944F-4627-B342-A83C9BACD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974"/>
            <a:ext cx="9144000" cy="53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23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5B3FB-91D1-4C79-B746-582452EA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11" y="806194"/>
            <a:ext cx="9144000" cy="24974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167227-36DF-4352-96C4-698812208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157"/>
          <a:stretch/>
        </p:blipFill>
        <p:spPr>
          <a:xfrm>
            <a:off x="12270" y="-36821"/>
            <a:ext cx="9144000" cy="249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39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5B3FB-91D1-4C79-B746-582452EA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11" y="806194"/>
            <a:ext cx="9144000" cy="24974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167227-36DF-4352-96C4-698812208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157"/>
          <a:stretch/>
        </p:blipFill>
        <p:spPr>
          <a:xfrm>
            <a:off x="12270" y="-36821"/>
            <a:ext cx="9144000" cy="249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705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4FA8D1-F4AD-4B4E-8371-653268AE6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356"/>
          <a:stretch/>
        </p:blipFill>
        <p:spPr>
          <a:xfrm>
            <a:off x="-92054" y="-36943"/>
            <a:ext cx="9144000" cy="36892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27C761-41DB-4C83-BADB-2E266B93B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0" y="986504"/>
            <a:ext cx="9144000" cy="2665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4665C0-4E73-4321-BE7E-58B3B9606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86"/>
          <a:stretch/>
        </p:blipFill>
        <p:spPr>
          <a:xfrm>
            <a:off x="12700" y="3412122"/>
            <a:ext cx="9144000" cy="111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06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27A0E4-8965-4942-BE2C-DAEAE11BE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86"/>
          <a:stretch/>
        </p:blipFill>
        <p:spPr>
          <a:xfrm>
            <a:off x="12700" y="24549"/>
            <a:ext cx="9144000" cy="111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4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5008AA-05DE-4A43-AA11-4D068DFEB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67" y="1550491"/>
            <a:ext cx="4360191" cy="4259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8E543A-91ED-4BF4-AB5E-096004607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091" y="654571"/>
            <a:ext cx="3711819" cy="9798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B748E1-3289-40B1-86A0-02AE0FAE2880}"/>
              </a:ext>
            </a:extLst>
          </p:cNvPr>
          <p:cNvSpPr/>
          <p:nvPr/>
        </p:nvSpPr>
        <p:spPr>
          <a:xfrm>
            <a:off x="2319595" y="5914195"/>
            <a:ext cx="5023771" cy="33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69" dirty="0">
                <a:hlinkClick r:id="rId4"/>
              </a:rPr>
              <a:t>https://www.wolframalpha.com/input/?i=slope%20field</a:t>
            </a:r>
            <a:r>
              <a:rPr lang="en-US" sz="1569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BA5706-1CD4-4877-B185-BB447F90D985}"/>
              </a:ext>
            </a:extLst>
          </p:cNvPr>
          <p:cNvSpPr txBox="1"/>
          <p:nvPr/>
        </p:nvSpPr>
        <p:spPr>
          <a:xfrm>
            <a:off x="208696" y="1034787"/>
            <a:ext cx="2171990" cy="4353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46" dirty="0"/>
              <a:t>NOT an autonomous DE</a:t>
            </a:r>
          </a:p>
          <a:p>
            <a:endParaRPr lang="en-US" sz="1846" dirty="0"/>
          </a:p>
          <a:p>
            <a:r>
              <a:rPr lang="en-US" sz="1846" dirty="0"/>
              <a:t>y' = f(t, y)</a:t>
            </a:r>
          </a:p>
          <a:p>
            <a:endParaRPr lang="en-US" sz="1846" dirty="0"/>
          </a:p>
          <a:p>
            <a:r>
              <a:rPr lang="en-US" sz="1846" dirty="0"/>
              <a:t>No equilibrium solution, but slope 0 still divides positive slopes from negative slopes.</a:t>
            </a:r>
          </a:p>
          <a:p>
            <a:endParaRPr lang="en-US" sz="1846" dirty="0"/>
          </a:p>
          <a:p>
            <a:r>
              <a:rPr lang="en-US" sz="1846" dirty="0"/>
              <a:t>0 = -ln(t) + y implies</a:t>
            </a:r>
          </a:p>
          <a:p>
            <a:endParaRPr lang="en-US" sz="1846" dirty="0"/>
          </a:p>
          <a:p>
            <a:r>
              <a:rPr lang="en-US" sz="1846" dirty="0"/>
              <a:t>y = ln(t)</a:t>
            </a:r>
          </a:p>
          <a:p>
            <a:endParaRPr lang="en-US" sz="1846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F019B-A69D-46FC-878E-EDF0FBF1EEB5}"/>
              </a:ext>
            </a:extLst>
          </p:cNvPr>
          <p:cNvCxnSpPr/>
          <p:nvPr/>
        </p:nvCxnSpPr>
        <p:spPr>
          <a:xfrm>
            <a:off x="3764534" y="3716125"/>
            <a:ext cx="2550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9552A6-9137-43BC-866C-01C8DFAA4E00}"/>
              </a:ext>
            </a:extLst>
          </p:cNvPr>
          <p:cNvCxnSpPr/>
          <p:nvPr/>
        </p:nvCxnSpPr>
        <p:spPr>
          <a:xfrm>
            <a:off x="4126532" y="3509961"/>
            <a:ext cx="2550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FCE9E7-AD7C-4705-9B9C-73E99A6D897E}"/>
              </a:ext>
            </a:extLst>
          </p:cNvPr>
          <p:cNvCxnSpPr/>
          <p:nvPr/>
        </p:nvCxnSpPr>
        <p:spPr>
          <a:xfrm>
            <a:off x="4572000" y="3319965"/>
            <a:ext cx="2550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8685FA-988B-4187-B1E3-4F640FC2E11E}"/>
              </a:ext>
            </a:extLst>
          </p:cNvPr>
          <p:cNvCxnSpPr/>
          <p:nvPr/>
        </p:nvCxnSpPr>
        <p:spPr>
          <a:xfrm>
            <a:off x="3509460" y="3962714"/>
            <a:ext cx="2550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188115-9693-4864-B05D-49B4F3D99905}"/>
              </a:ext>
            </a:extLst>
          </p:cNvPr>
          <p:cNvCxnSpPr/>
          <p:nvPr/>
        </p:nvCxnSpPr>
        <p:spPr>
          <a:xfrm>
            <a:off x="3381923" y="4221430"/>
            <a:ext cx="2550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7B18EE-5C2D-479F-9B40-819E9CDDA031}"/>
              </a:ext>
            </a:extLst>
          </p:cNvPr>
          <p:cNvCxnSpPr/>
          <p:nvPr/>
        </p:nvCxnSpPr>
        <p:spPr>
          <a:xfrm>
            <a:off x="4933998" y="3251244"/>
            <a:ext cx="2550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EDDB20-FBF7-45CD-9BD4-301A41BA765E}"/>
              </a:ext>
            </a:extLst>
          </p:cNvPr>
          <p:cNvCxnSpPr/>
          <p:nvPr/>
        </p:nvCxnSpPr>
        <p:spPr>
          <a:xfrm>
            <a:off x="5259215" y="3235075"/>
            <a:ext cx="2550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467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662"/>
            <a:ext cx="9144000" cy="76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34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662"/>
            <a:ext cx="9144000" cy="76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69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BE74D6-207D-2F8F-BF86-F8F0AC04E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640"/>
            <a:ext cx="920022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8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E1166D-8003-4615-9BD2-D579DABC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974"/>
            <a:ext cx="9144000" cy="63101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B28770-806A-421C-834C-CBAFBB72BCF0}"/>
              </a:ext>
            </a:extLst>
          </p:cNvPr>
          <p:cNvSpPr/>
          <p:nvPr/>
        </p:nvSpPr>
        <p:spPr>
          <a:xfrm>
            <a:off x="129702" y="5564221"/>
            <a:ext cx="2016868" cy="47989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2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0B62B-4092-41F7-870C-F41C97C2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23" y="0"/>
            <a:ext cx="8423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3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E66882-55DB-41D9-BF98-C3F831105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30" y="0"/>
            <a:ext cx="8311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1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D798D-7B2C-4E23-896B-74218510A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04"/>
            <a:ext cx="9144000" cy="64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6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</TotalTime>
  <Words>117</Words>
  <Application>Microsoft Office PowerPoint</Application>
  <PresentationFormat>On-screen Show (4:3)</PresentationFormat>
  <Paragraphs>24</Paragraphs>
  <Slides>41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28</cp:revision>
  <dcterms:created xsi:type="dcterms:W3CDTF">2020-09-08T22:52:36Z</dcterms:created>
  <dcterms:modified xsi:type="dcterms:W3CDTF">2023-09-06T01:46:37Z</dcterms:modified>
</cp:coreProperties>
</file>