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970" r:id="rId2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71" autoAdjust="0"/>
    <p:restoredTop sz="90353" autoAdjust="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EEA3C-80EF-4FAB-9D44-CF277B9A3523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591C5-23A3-4162-862A-73C1ABE8F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8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9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6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3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24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7727DC-9E06-41B6-8061-452A149B2F35}"/>
              </a:ext>
            </a:extLst>
          </p:cNvPr>
          <p:cNvSpPr txBox="1"/>
          <p:nvPr/>
        </p:nvSpPr>
        <p:spPr>
          <a:xfrm>
            <a:off x="223024" y="163002"/>
            <a:ext cx="1133707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Tentative course curve:</a:t>
            </a:r>
            <a:br>
              <a:rPr lang="en-US" sz="2400" dirty="0"/>
            </a:br>
            <a:r>
              <a:rPr lang="en-US" sz="2400" dirty="0"/>
              <a:t>A+ &gt; 100% plus additional work.</a:t>
            </a:r>
            <a:br>
              <a:rPr lang="en-US" sz="2400" dirty="0"/>
            </a:br>
            <a:r>
              <a:rPr lang="en-US" sz="2400" dirty="0"/>
              <a:t>{A, A-} &gt; 90% </a:t>
            </a:r>
            <a:br>
              <a:rPr lang="en-US" sz="2400" dirty="0"/>
            </a:br>
            <a:r>
              <a:rPr lang="en-US" sz="2400" dirty="0"/>
              <a:t>{B+, B, B-} &gt; 75%</a:t>
            </a:r>
            <a:br>
              <a:rPr lang="en-US" sz="2400" dirty="0"/>
            </a:br>
            <a:r>
              <a:rPr lang="en-US" sz="2400" dirty="0"/>
              <a:t>{C+, C, C-} &gt; 60%</a:t>
            </a:r>
            <a:br>
              <a:rPr lang="en-US" sz="2400" dirty="0"/>
            </a:br>
            <a:r>
              <a:rPr lang="en-US" sz="2400" dirty="0"/>
              <a:t>{D+, D, D-} &gt; 52%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Note the above are tentative, but should give you a good idea regarding how you are doing in this course. I am also planning on including 2-3 points extra credit on your 100 point final exam.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Note ICON does not automatically enforce deadlines, so you can improve your grade by retaking most ICON quizzes (while reviewing for final exam). Any ungraded late HW will count as 0 points unless you have an excused absence (if you do have an excused absence per e-mail from me, and it was not graded, please let me know). BUT if your course grade is borderline, I will take late ungraded HW into consideration. All graded HW counts even if submitted after soft deadline. HW 0 videos and quizzes can still be uploaded for at least partial credit by midnight Friday.</a:t>
            </a:r>
          </a:p>
        </p:txBody>
      </p:sp>
    </p:spTree>
    <p:extLst>
      <p:ext uri="{BB962C8B-B14F-4D97-AF65-F5344CB8AC3E}">
        <p14:creationId xmlns:p14="http://schemas.microsoft.com/office/powerpoint/2010/main" val="70845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C2DFFD"/>
      </a:hlink>
      <a:folHlink>
        <a:srgbClr val="D7B5C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29181</TotalTime>
  <Words>210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323</cp:revision>
  <dcterms:created xsi:type="dcterms:W3CDTF">2020-09-07T00:11:40Z</dcterms:created>
  <dcterms:modified xsi:type="dcterms:W3CDTF">2022-11-28T13:53:40Z</dcterms:modified>
</cp:coreProperties>
</file>