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970" r:id="rId2"/>
  </p:sldIdLst>
  <p:sldSz cx="118872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" initials="p" lastIdx="1" clrIdx="0">
    <p:extLst>
      <p:ext uri="{19B8F6BF-5375-455C-9EA6-DF929625EA0E}">
        <p15:presenceInfo xmlns:p15="http://schemas.microsoft.com/office/powerpoint/2012/main" userId="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C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571" autoAdjust="0"/>
    <p:restoredTop sz="90353" autoAdjust="0"/>
  </p:normalViewPr>
  <p:slideViewPr>
    <p:cSldViewPr snapToGrid="0">
      <p:cViewPr varScale="1">
        <p:scale>
          <a:sx n="79" d="100"/>
          <a:sy n="79" d="100"/>
        </p:scale>
        <p:origin x="7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DEEA3C-80EF-4FAB-9D44-CF277B9A3523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8388" y="1143000"/>
            <a:ext cx="472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591C5-23A3-4162-862A-73C1ABE8F1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489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1272011"/>
            <a:ext cx="10104120" cy="2705947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082310"/>
            <a:ext cx="8915400" cy="1876530"/>
          </a:xfrm>
        </p:spPr>
        <p:txBody>
          <a:bodyPr/>
          <a:lstStyle>
            <a:lvl1pPr marL="0" indent="0" algn="ctr">
              <a:buNone/>
              <a:defRPr sz="272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163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691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6778" y="413808"/>
            <a:ext cx="2563178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5" y="413808"/>
            <a:ext cx="7540943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65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054" y="1937705"/>
            <a:ext cx="10252710" cy="3233102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054" y="5201393"/>
            <a:ext cx="10252710" cy="1700212"/>
          </a:xfrm>
        </p:spPr>
        <p:txBody>
          <a:bodyPr/>
          <a:lstStyle>
            <a:lvl1pPr marL="0" indent="0">
              <a:buNone/>
              <a:defRPr sz="2720">
                <a:solidFill>
                  <a:schemeClr val="tx1"/>
                </a:solidFill>
              </a:defRPr>
            </a:lvl1pPr>
            <a:lvl2pPr marL="518145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81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24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789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56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3" y="413810"/>
            <a:ext cx="1025271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795" y="1905318"/>
            <a:ext cx="5028842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795" y="2839085"/>
            <a:ext cx="5028842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7896" y="1905318"/>
            <a:ext cx="5053608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7896" y="2839085"/>
            <a:ext cx="5053608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844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556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95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608" y="1119083"/>
            <a:ext cx="6017895" cy="5523442"/>
          </a:xfrm>
        </p:spPr>
        <p:txBody>
          <a:bodyPr/>
          <a:lstStyle>
            <a:lvl1pPr>
              <a:defRPr sz="3627"/>
            </a:lvl1pPr>
            <a:lvl2pPr>
              <a:defRPr sz="3173"/>
            </a:lvl2pPr>
            <a:lvl3pPr>
              <a:defRPr sz="2720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3608" y="1119083"/>
            <a:ext cx="6017895" cy="5523442"/>
          </a:xfrm>
        </p:spPr>
        <p:txBody>
          <a:bodyPr anchor="t"/>
          <a:lstStyle>
            <a:lvl1pPr marL="0" indent="0">
              <a:buNone/>
              <a:defRPr sz="3627"/>
            </a:lvl1pPr>
            <a:lvl2pPr marL="518145" indent="0">
              <a:buNone/>
              <a:defRPr sz="3173"/>
            </a:lvl2pPr>
            <a:lvl3pPr marL="1036290" indent="0">
              <a:buNone/>
              <a:defRPr sz="2720"/>
            </a:lvl3pPr>
            <a:lvl4pPr marL="1554434" indent="0">
              <a:buNone/>
              <a:defRPr sz="2267"/>
            </a:lvl4pPr>
            <a:lvl5pPr marL="2072579" indent="0">
              <a:buNone/>
              <a:defRPr sz="2267"/>
            </a:lvl5pPr>
            <a:lvl6pPr marL="2590724" indent="0">
              <a:buNone/>
              <a:defRPr sz="2267"/>
            </a:lvl6pPr>
            <a:lvl7pPr marL="3108869" indent="0">
              <a:buNone/>
              <a:defRPr sz="2267"/>
            </a:lvl7pPr>
            <a:lvl8pPr marL="3627013" indent="0">
              <a:buNone/>
              <a:defRPr sz="2267"/>
            </a:lvl8pPr>
            <a:lvl9pPr marL="4145158" indent="0">
              <a:buNone/>
              <a:defRPr sz="2267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73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7245" y="413810"/>
            <a:ext cx="1025271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7245" y="2069042"/>
            <a:ext cx="1025271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724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64C68-6F9B-40C9-8A3A-0FA7AAD92F70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7635" y="7203865"/>
            <a:ext cx="401193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9533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945D-F595-4C5F-AF93-E2CE0CDFE9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2245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7727DC-9E06-41B6-8061-452A149B2F35}"/>
              </a:ext>
            </a:extLst>
          </p:cNvPr>
          <p:cNvSpPr txBox="1"/>
          <p:nvPr/>
        </p:nvSpPr>
        <p:spPr>
          <a:xfrm>
            <a:off x="223024" y="163002"/>
            <a:ext cx="11337074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Tentative course curve:</a:t>
            </a:r>
            <a:br>
              <a:rPr lang="en-US" sz="2400" dirty="0"/>
            </a:br>
            <a:r>
              <a:rPr lang="en-US" sz="2400" dirty="0"/>
              <a:t>A+ &gt; 100% plus additional work.</a:t>
            </a:r>
            <a:br>
              <a:rPr lang="en-US" sz="2400" dirty="0"/>
            </a:br>
            <a:r>
              <a:rPr lang="en-US" sz="2400" dirty="0"/>
              <a:t>{A, A-} &gt; 90% </a:t>
            </a:r>
            <a:br>
              <a:rPr lang="en-US" sz="2400" dirty="0"/>
            </a:br>
            <a:r>
              <a:rPr lang="en-US" sz="2400" dirty="0"/>
              <a:t>{B+, B, B-} &gt; 75%</a:t>
            </a:r>
            <a:br>
              <a:rPr lang="en-US" sz="2400" dirty="0"/>
            </a:br>
            <a:r>
              <a:rPr lang="en-US" sz="2400" dirty="0"/>
              <a:t>{C+, C, C-} &gt; 60%</a:t>
            </a:r>
            <a:br>
              <a:rPr lang="en-US" sz="2400" dirty="0"/>
            </a:br>
            <a:r>
              <a:rPr lang="en-US" sz="2400" dirty="0"/>
              <a:t>{D+, D, D-} &gt; 52% 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Note the above are tentative, but should give you a good idea regarding how you are doing in this course. I am also planning on including 2-3 points extra credit on your 100 point final exam.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Note ICON does not automatically enforce deadlines, so you can improve your grade by retaking most ICON quizzes (while reviewing for final exam). Any ungraded late HW will count as 0 points unless you have an excused absence (if you do have an excused absence per e-mail from me, and it was not graded, please let me know). BUT if your course grade is borderline, I will take late ungraded HW into consideration. All graded HW counts even if submitted after soft deadline. HW 0 videos and quizzes can still be uploaded for at least partial credit by midnight Friday.</a:t>
            </a:r>
          </a:p>
        </p:txBody>
      </p:sp>
    </p:spTree>
    <p:extLst>
      <p:ext uri="{BB962C8B-B14F-4D97-AF65-F5344CB8AC3E}">
        <p14:creationId xmlns:p14="http://schemas.microsoft.com/office/powerpoint/2010/main" val="708451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C2DFFD"/>
      </a:hlink>
      <a:folHlink>
        <a:srgbClr val="D7B5C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762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29181</TotalTime>
  <Words>210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proto</dc:creator>
  <cp:lastModifiedBy>Darcy, Isabel K</cp:lastModifiedBy>
  <cp:revision>323</cp:revision>
  <dcterms:created xsi:type="dcterms:W3CDTF">2020-09-07T00:11:40Z</dcterms:created>
  <dcterms:modified xsi:type="dcterms:W3CDTF">2022-11-28T13:53:40Z</dcterms:modified>
</cp:coreProperties>
</file>