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34" r:id="rId2"/>
    <p:sldId id="392" r:id="rId3"/>
    <p:sldId id="391" r:id="rId4"/>
    <p:sldId id="389" r:id="rId5"/>
    <p:sldId id="388" r:id="rId6"/>
    <p:sldId id="387" r:id="rId7"/>
    <p:sldId id="396" r:id="rId8"/>
    <p:sldId id="397" r:id="rId9"/>
    <p:sldId id="398" r:id="rId10"/>
    <p:sldId id="293" r:id="rId11"/>
    <p:sldId id="266" r:id="rId12"/>
    <p:sldId id="313" r:id="rId13"/>
    <p:sldId id="314" r:id="rId14"/>
    <p:sldId id="276" r:id="rId15"/>
    <p:sldId id="285" r:id="rId16"/>
    <p:sldId id="289" r:id="rId17"/>
    <p:sldId id="395" r:id="rId18"/>
    <p:sldId id="394" r:id="rId19"/>
    <p:sldId id="390" r:id="rId20"/>
    <p:sldId id="393" r:id="rId21"/>
    <p:sldId id="399" r:id="rId22"/>
    <p:sldId id="400" r:id="rId23"/>
  </p:sldIdLst>
  <p:sldSz cx="11887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 initials="p" lastIdx="1" clrIdx="0">
    <p:extLst>
      <p:ext uri="{19B8F6BF-5375-455C-9EA6-DF929625EA0E}">
        <p15:presenceInfo xmlns:p15="http://schemas.microsoft.com/office/powerpoint/2012/main" userId="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18" autoAdjust="0"/>
    <p:restoredTop sz="94660"/>
  </p:normalViewPr>
  <p:slideViewPr>
    <p:cSldViewPr snapToGrid="0">
      <p:cViewPr varScale="1">
        <p:scale>
          <a:sx n="43" d="100"/>
          <a:sy n="43" d="100"/>
        </p:scale>
        <p:origin x="648" y="32"/>
      </p:cViewPr>
      <p:guideLst/>
    </p:cSldViewPr>
  </p:slideViewPr>
  <p:notesTextViewPr>
    <p:cViewPr>
      <p:scale>
        <a:sx n="1" d="1"/>
        <a:sy n="1" d="1"/>
      </p:scale>
      <p:origin x="0" y="0"/>
    </p:cViewPr>
  </p:notesTextViewPr>
  <p:sorterViewPr>
    <p:cViewPr>
      <p:scale>
        <a:sx n="41" d="100"/>
        <a:sy n="41" d="100"/>
      </p:scale>
      <p:origin x="0" y="-20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22T16:31:42.012"/>
    </inkml:context>
    <inkml:brush xml:id="br0">
      <inkml:brushProperty name="width" value="0.05292" units="cm"/>
      <inkml:brushProperty name="height" value="0.05292" units="cm"/>
      <inkml:brushProperty name="color" value="#FF0000"/>
    </inkml:brush>
  </inkml:definitions>
  <inkml:trace contextRef="#ctx0" brushRef="#br0">25274 12541 10911 0,'5'-4'-640'0,"-5"4"-64"0,0 0 0 0,0 0 0 0,-3-11 368 0,1 2 64 0,-3-3 16 0,-2 5 0 16,1-5 496-16,-2 3 96 0,-2 1 32 0,0-3 0 16,-3 0 464-16,2-2 112 0,-3-1 16 0,-3 4 0 15,0-4-16-15,-3 1 0 0,1-2 0 0,0 1 0 16,0-1-176-16,-1 0-16 0,0-2-16 0,-2 1 0 16,0 0-32-16,1 1 0 0,0 0 0 0,1 3 0 15,-1 0-64-15,0 0-32 0,1 3 0 0,-2-1 0 16,2 1-192-16,-2 2-32 0,-1-1-16 0,-1 4 0 15,-1 2-208-15,-6-3-32 0,-2 1-128 0,-1 0 192 16,-2 1-192-16,1 0 0 0,-2-4 0 0,0 3 0 0,0 2 0 16,2-2 0-16,-2 4 0 0,1 0 0 15,2 1 0-15,-1 2 0 0,-1-2 0 0,-4 3 0 0,-4 0 0 0,-2 1 0 16,-2-4 0-16,1 3-160 0,1 4 160 16,1 1-160-16,2 1 160 0,2 1-160 0,2 3 160 0,3-1 0 15,1 0 0-15,-2 2 0 0,1 0 0 0,1 2 144 16,-1 0-16-16,3 1-128 0,4 1 192 0,2 2-192 15,3-4 192-15,4 4-192 0,2-2 128 0,1 1-128 16,1 3 0-16,3-1 0 0,2 2 0 0,1 1 0 16,1 1 0-16,1-1 0 0,2-2 0 0,1 0 0 15,1 3 0-15,1-3 0 0,2 0 0 0,1 3 0 16,0-3 0-16,3-1 0 0,0 5 0 0,1-1 0 16,1 3-208-16,4-3 80 0,-1 2 128 0,2-2 0 15,3 2 0-15,1-2 0 0,1 4 0 0,3 0 0 0,1-2 0 16,4 1 0-16,2-2 0 0,3-1 0 0,3-6 0 0,2-1 0 15,0 0 128-15,-2-1-128 0,1-2 128 16,0 0-128-16,1-5 160 0,3 2-32 0,1 1-128 0,2-4 192 16,3 0-16-16,1 0-16 0,5-2 0 0,2-1 0 15,2 0-160-15,-4-5 0 0,-1 2 0 16,-3-4 0-16,-2-2 0 0,1 0 0 0,3-1 128 0,1-4-128 16,1 1 0-16,4-1 0 0,0-3 128 0,0 3-128 15,0-6 0-15,-3 0 0 0,-4 2 0 0,0-2 128 16,-2-2-128-16,4 0 0 0,-1-2 0 0,2 1 0 15,3-4 0-15,0 0 128 0,-3-4-128 0,-3-5 0 16,-6-3 0-16,-6 3 128 0,-4-3-128 0,-2 1 0 16,-5 4 176-16,-1-5-48 0,-2-3-128 0,-3 0 192 15,-6-2 288-15,-3-1 48 0,-2-4 16 0,-3 2 0 0,-4 4-16 16,-3 0 0-16,-3 0 0 0,-4 3 0 0,-4 3-272 16,-5 1-48-16,-7 1-16 0,-4 5 0 15,-7 1-64-15,-7 3 0 0,-8 3-128 0,-1 4 192 0,2 5-192 0,3 5-288 16,0 1 64-16,6 6 16 15,2 9-1264-15,5 4-240 0,4 3-48 16,4 7-9808-16</inkml:trace>
  <inkml:trace contextRef="#ctx0" brushRef="#br0" timeOffset="1367.6">24979 17860 6447 0,'0'0'576'0,"13"-6"-576"0,-2 2 0 0,3-1 0 15,-1-2 1696-15,-1-1 224 0,0-3 64 0,2 0 0 0,2-1-1136 0,2-5-208 16,1-1-64-16,0-2 0 0,-1 0-256 0,-1-3-48 16,-2 1-16-16,-2 1 0 0,-1 0-128 15,0 1-128-15,-3 0 192 0,-2 2-192 0,0 0 128 0,-2 1-128 16,-1 1 0-16,-1 1 0 0,-1 1 0 0,-1 1 0 15,-1 3 128-15,-3-2-128 0,-2 2 0 0,1-1 0 16,-7 1 0-16,0-1 0 0,-5 0 208 0,1 1-16 16,-5-3 0-16,1 2 0 0,-6-1 448 0,0-2 96 15,0 2 16-15,-2-2 0 0,0 1 208 0,1-2 64 16,-1-1 0-16,-1 5 0 0,0 2-224 0,-1-1-32 16,3 2-16-16,-2 1 0 0,-1 3-416 0,0 0-80 15,0 1 0-15,-6 0-16 0,-2-4-240 0,-3 3 176 0,-3 2-176 16,-2-1 160-16,3 0-160 0,0-3 0 0,0 4 144 0,2 1-144 15,0 2 0-15,2 1 0 0,0 1 0 0,-3 2 0 16,-5 0 0-16,-3 3 0 0,-6-1-144 16,3 0 144-16,2 2-144 0,3-2 144 0,2 5-192 0,0-2 192 15,3 1 0-15,0 2-128 0,2-2 128 0,-2 3 0 16,-2 2 0-16,1 0 0 0,-1-1-128 0,3 1 128 16,4 2 0-16,3 1 0 0,1 0 0 0,2 1 0 15,3 2-128-15,4 0 128 0,0 3 0 0,4-2 0 16,1 2 0-16,2 2-128 0,2-2 128 0,2 3 0 15,0 3 0-15,3-2 0 0,3 1-128 0,-1 2 128 16,2-5 0-16,1 1-128 0,1-4 128 0,1 1 0 16,3-1-128-16,2-3 128 0,0-1 0 0,3 0 0 15,-1 3 0-15,2-1 0 0,1-2 0 0,4 1 0 0,-1 0 0 16,3 2 0-16,-2-3 0 0,5 3 0 0,0 1 0 16,2 1 0-16,1-4 0 0,1 0 0 0,3 0 0 0,1-1 0 15,4 3 0-15,3-2 0 0,1-2 0 0,3-3 0 16,5 1 0-16,3-4 0 0,0-1 0 0,-3 1 0 15,-2-5 0-15,1-1 0 0,0-3 0 16,3-1-128-16,2-1 128 0,3-2 0 0,1 0 0 0,3-1-128 16,2-2 128-16,-2 1 0 0,-3-2-128 0,1-2 128 15,-6 0 0-15,0 3 0 0,0-4 0 0,1 2 0 16,-1 0 0-16,1-2 0 0,2 1 0 0,-2 1 0 16,-2-4 0-16,-1 3 0 0,-1 0 0 0,-6-6 0 15,-4 1 0-15,1-1 0 0,-4 0 0 0,-2-2 176 16,-1-3-176-16,-1-1 160 0,-3-2 16 0,-1 0 0 0,-2-1 0 15,-1-1 0-15,0-4 16 0,-2 2 16 0,-3-4 0 16,-1 1 0-16,-3-3 32 0,-1-1 0 0,-3 2 0 16,-1-3 0-16,-2-1-80 0,-1-1-16 0,-3-2 0 0,-2-1 0 15,-3 1-144-15,-3-4 0 0,-3-2 144 0,-4 0-144 16,-3 3 128-16,0 1-128 0,-4-2 160 0,-2 5-160 16,-2-2 240-16,-3 3-48 0,-2 2-16 0,-4 3 0 15,-4 2-176-15,1 3 160 0,1 3-160 0,3 6 160 16,4 5-160-16,3 5 0 0,3 0 0 0,3 10 0 15,2 3-1344 1,5 4-208-16,3 1-48 0,2 5-10544 0</inkml:trace>
  <inkml:trace contextRef="#ctx0" brushRef="#br0" timeOffset="27079.49">10644 7408 2751 0,'0'0'128'0,"0"0"16"0,0 0-144 0,0 0 0 0,0 0 0 0,0 0 0 16,0 0 2544-16,0 0 464 0,0 0 112 0,0 0 16 16,0 0-2336-16,9-3-464 0,0-4-80 0,0 3-32 0,-9 4-224 0,12-3 176 15,-1-4-176-15,0 2 160 0,1 3-160 0,-1 2 0 16,1 1 0-16,-1-1 0 0,1-3 0 0,0 2 0 16,1 1 0-16,1 0 0 0,0-1 0 0,1 1 128 15,1 2-128-15,4-3 128 0,4 0 16 0,0 1 0 16,-6-1 0-16,4-1 0 0,0 0 32 0,1 1 0 15,0-2 0-15,-1 3 0 0,-1 0 80 0,1 0 0 16,0 3 16-16,2-2 0 0,0 0 48 0,1 0 16 16,0 2 0-16,1-3 0 0,1 1-80 0,1-1-32 15,4 0 0-15,1 4 0 0,4 2-16 0,2-2 0 16,3-1 0-16,-3-2 0 0,-1 3 48 0,1 2 16 16,-3 0 0-16,1-2 0 0,1 0 16 0,4 4 0 0,3-3 0 0,3 1 0 15,3 2-112-15,4-6-32 16,-2 0 0-16,-1 0 0 0,-4-1-144 0,2-2 0 0,-2-3 144 0,2 3-144 15,1 0 144-15,-2-2-144 0,3-1 192 0,3 2-192 16,0-1 0-16,-3 2 0 0,-3 0 0 0,-1 1 0 16,-4-3 240-16,0-1-16 0,-2-1 0 0,-1 4 0 15,0 5 32-15,-2-3 0 0,1-1 0 0,-2 1 0 16,-1 2-256-16,-3 0 128 0,-1-1-128 0,-4 3 0 16,-3 0 0-16,-6-1 0 0,-2 2 0 0,-3 2 0 31,-1-4-1280-31,-4 3-336 0,-3 1-80 0</inkml:trace>
  <inkml:trace contextRef="#ctx0" brushRef="#br0" timeOffset="27414.43">10836 8621 1839 0,'-10'-6'160'0,"1"1"-160"0,-2-2 0 0,-1 0 0 15,0-1 1216-15,-1 0 224 0,-1 1 32 0,0-3-3776 16</inkml:trace>
  <inkml:trace contextRef="#ctx0" brushRef="#br0" timeOffset="27954.33">10357 8339 4607 0,'0'0'192'0,"0"0"64"0,0 0-256 0,-5 6 0 0,5-6 0 0,0 0 0 0,0 0 1184 0,0 0 192 15,-3 12 32-15,3-12 16 0,2 12-560 0,-2-12-112 16,0 0-32-16,5 12 0 0,0 1-32 0,3 1-16 16,2-3 0-16,-1-1 0 0,1-4-128 0,1 2-32 15,2-4 0-15,0 2 0 0,1 2-64 0,0-3 0 16,0 1-16-16,1 2 0 0,3-3 0 0,1 3 0 16,-1-6 0-16,1 1 0 0,1-2-64 0,2-1-16 15,3 0 0-15,0 1 0 0,1 2-96 0,2-1 0 0,2 0-16 16,3-1 0-16,2 3-112 0,3-3 0 0,5-1-128 0,1 0 192 15,2 1-64-15,0-1-128 0,-3-2 176 0,0-2-176 16,2 3 192-16,3-1-64 0,2 1 0 0,4 1-128 16,7 1 176-16,2 1-176 15,-3-2 160-15,-1 0-160 0,-2-4 128 0,1 1-128 16,-1 2 0-16,1 0 144 0,2 2-144 0,5 3 192 0,0-2-192 0,-3 0 192 16,-4-1 48-16,-4-1 16 0,-1 0 0 0,3 4 0 15,-2 1-64-15,-2 0 0 0,5 4 0 0,-2-5 0 16,-2-4 48-16,-2 0 0 0,-11-3 0 0,0 1 0 15,-5-4 96-15,-2 3 32 0,-2-1 0 0,0-1 0 16,-2 0 32-16,-3 1 16 0,0 0 0 0,-5-1 0 16,0-3-160-16,-3 3-48 0,-2 1 0 0,-1-1 0 15,-2 3-208-15,-1 1 176 0,-2-1-176 0,-10 2 160 16,0 0-160-16,9-4 0 0,-9 4 0 0,0 0 0 16,0 0-224-16,0 0-128 0,0 0-32 0,0 0 0 15,0 0-400-15,0 0-96 0,0 0-16 0,0 0-7104 16,-9 8-1408-16</inkml:trace>
  <inkml:trace contextRef="#ctx0" brushRef="#br0" timeOffset="34403.72">12180 5376 4607 0,'0'0'400'0,"0"0"-400"15,-8 0 0-15,8 0 0 0,0 0 1440 0,0 0 208 16,0 0 32-16,0 0 16 0,0 0-896 0,-4 13-176 0,4-4-48 15,0-9 0-15,4 12-368 0,0 2-80 0,1 4 0 0,-1 0-128 16,1 0 224-16,0 3-64 0,0 2-16 0,0 5 0 16,0 3 48-16,1 3 16 0,-1 3 0 0,-2 4 0 15,2 7 64-15,2 0 16 0,-2 4 0 0,0 3 0 16,0 3 0-16,0-3 0 0,0-4 0 0,0-3 0 16,0-2 32-16,-1-7 16 0,0-6 0 0,1-6 0 15,0-4 144-15,2-8 32 0,-1-5 0 0,2-3 0 16,-8-7-304-16,12-3-48 0,0-4-16 0,2-9 0 15,4-5-144-15,-2-6 0 0,-1-1-160 0,6-2 160 32,0 2-464-32,3 1 0 0,-1-2 0 0,0 3 0 0,1-3-128 15,-1 4-32-15,-1-3 0 0,-4 5 0 0,-1 0-16 0,0 0 0 16</inkml:trace>
  <inkml:trace contextRef="#ctx0" brushRef="#br0" timeOffset="34757.74">12271 6067 17855 0,'0'-20'784'0,"3"6"176"15,1 0-768-15,1-4-192 0,1-3 0 0,3-1 0 0,3-2 128 0,-2 1 0 0,2 0 0 0,4-2 0 16,0 1 0-16,3 0 0 0,0-4 0 0,3 2 0 16,2-2-128-16,2 5 192 0,-1-1-192 0,3-5 192 15,1-2-192-15,0 2 0 0,-1-4 144 0,-1 0-144 16,-2-3 0-16,6 2 0 0,-2 1 0 0,0 0 0 15,3 0 0-15,-1 4 0 0,-2-3 0 0,-1 2 0 32,-1 3-752-32,-1 1-160 0</inkml:trace>
  <inkml:trace contextRef="#ctx0" brushRef="#br0" timeOffset="35221.04">13382 4573 17503 0,'0'0'1552'0,"-6"7"-1232"0,6-7-320 15,-2 9 0-15,2-9 0 0,1 15 160 0,1 3-160 16,3 1 128-16,0 3 0 0,3 5 0 0,-2-1 0 16,2 4 0-16,1 1 0 0,0-1-128 0,1 0 192 0,0 3-64 15,-1 1 0-15,1-1-128 0,0-3 192 0,2 2-64 16,1-3-128-16,-3-5 0 0,-4-3 0 0,0-5 128 16,0-5-128-16,-6-11 0 0,0 0 0 0,0 0-176 15,-2-15 176-15,-2-3-160 0,3-2 160 0,-3-6-160 16,-2 1 160-16,0-6 0 0,1 2 0 0,0-3 0 15,-1-1 0-15,3 2 128 0,-2-1-128 0,3 3 0 16,4-3 0-16,0 4 0 0,2 2 0 0,2 5 128 16,4 1-128-16,2 3 0 0,-1 3 0 0,3 3 0 15,3 2 0-15,1-2 176 0,-1 5-176 0,2 5 192 16,3 0-192-16,-3 3 0 0,-1 2 0 0,1 1 0 0,0 1 0 16,1 2 0-16,1 5 0 0,0 5 0 0,0-1-128 15,3 6 128-15,0 4-160 0,-1-3 160 16,-2 1-432-16,-1 0 16 0,-1-5 0 15,-2-4-4912-15,-3-3-992 0</inkml:trace>
  <inkml:trace contextRef="#ctx0" brushRef="#br0" timeOffset="35634.58">14366 4240 13823 0,'-16'20'608'0,"6"-3"128"0,-2 3-592 0,3 3-144 0,-1 5 0 15,1 0 0-15,2 3 672 0,3 4 96 0,-1-2 32 0,2 1 0 16,1 2-304-16,2-1-64 0,2 1-16 0,2-3 0 15,2-3-256-15,1-2-160 0,-1-7 192 0,0-5-192 16,2-7 0-16,-8-9 0 0,10 4 0 0,0-8 0 16,-2-2 128-16,0-6-128 0,-1-5 0 0,1-4 0 15,-2-2 144-15,1 1-16 0,-2-5-128 0,1-1 192 16,0-4-192-16,1-1 144 0,-2 0-144 0,-1 0 128 0,-2 0-128 16,2 2 0-16,-4 0 0 0,-1 1 0 0,-2 4 0 15,-3-1 160-15,-2 4-160 0,-2 3 160 0,-3 2 256 16,-1 1 48-16,-2 6 16 0,-2 3 0 0,-4 3 80 15,3 1 16-15,-1 8 0 0,3 0 0 0,1 1-576 0,2 5 0 16,1-1 0-16,3 4-10288 16</inkml:trace>
  <inkml:trace contextRef="#ctx0" brushRef="#br0" timeOffset="36153.29">15243 3927 11807 0,'-14'5'512'0,"4"0"128"0,-1-1-512 0,-2 0-128 0,-2 1 0 0,-2 1 0 16,-1-2 608-16,1 2 96 0,-2 3 32 0,1-1 0 15,0 3-432-15,1-2-96 0,-2 0-16 0,3 5 0 0,1-1-192 16,-2 1 0-16,2 0 0 0,1 2 0 0,-1 0 0 15,2 1 0-15,-1 1 0 0,5-3 0 0,0-3-176 0,4-1 176 16,5-11-160-16,0 0 160 0,0 0 0 0,0 0-144 16,0 0 144-16,9 10 0 0,0-1-256 0,2-2 48 15,1-1 0-15,3-1 0 0,0-1 208 0,2 4 0 16,1-2 0-16,1 2-144 0,0 0 144 0,2 0 0 16,2 4 0-16,0-4 0 0,-1 3 0 0,-1 0 0 15,-4-2 0-15,-3 2 0 0,-3 0 128 0,-3 0-128 16,-3 2 128-16,-1-4-128 0,-6 2 528 0,-1 0 48 15,-4 1 0-15,-3 2 0 0,-1 4 112 0,-5-2 16 16,0 1 16-16,-3-1 0 0,-3 2-464 0,2 0-80 16,1 0-32-16,-2-2 0 0,4-1-144 0,1-2 0 0,-1-4 0 15,3-4-5712-15,2-2-1104 16</inkml:trace>
  <inkml:trace contextRef="#ctx0" brushRef="#br0" timeOffset="36425.51">15410 3952 15487 0,'0'0'688'0,"-7"7"144"0,7-7-672 0,-3 12-160 0,-1-1 0 0,1 1 0 15,2 4 352-15,1 3 32 0,0 1 16 0,1 2 0 0,-1-1-192 16,2 5-32-16,-1-2-16 0,0 5 0 0,0 0 160 0,2 2 16 16,-3-2 16-16,4-1 0 0,-3 0-224 0,2 2-128 15,-1-2 128-15,1 0-128 0,0-5 0 0,1-2-240 16,0-5 48-16,-1-3 0 0</inkml:trace>
  <inkml:trace contextRef="#ctx0" brushRef="#br0" timeOffset="36813.23">15753 3936 13823 0,'-8'1'1216'0,"-2"2"-960"0,-2-2-256 0,1 4 0 15,1 1 1536-15,0 1 256 0,1 2 48 0,-1 1 16 16,-1 3-1456-16,-2-2-272 0,1 4-128 0,1 2 0 15,-1 1 0-15,2-1 0 0,-1-1 0 0,2 1 0 16,0 2-176-16,1 2 32 0,0-2 0 0,2-1 0 16,3 1 144-16,-1-1-208 0,1-2 80 0,2-1 128 15,1 1-192-15,1-2 192 0,-1-14-160 0,0 0 160 16,0 0-256-16,0 0 64 0,0 0 0 0,0 0 0 16,13 0 192-16,-3-3 0 0,-10 3 0 0,12-9 160 15,-3 3 96-15,-2-2 32 0,1 2 0 0,-1 1 0 0,-7 5-288 0,9-8 0 16,-9 8 0-16,10-2 0 0,-10 2 176 15,0 0 16-15,0 0 16 0,0 0 0 0,7 10 416 0,-5 0 80 16,-2 4 0-16,-1 4 16 0,-3 2-272 0,0 2-64 16,1 3-16-16,-1-5 0 0,0-2-368 0,1 0 144 15,1-2-144-15,-1 0 0 0,1-5 0 0,-1 1-272 16,0-5 16-16,3-7 16 16,-4 10-656-16,4-10-128 0,0 0-16 0,-8 3-8480 0</inkml:trace>
  <inkml:trace contextRef="#ctx0" brushRef="#br0" timeOffset="37196.26">15837 3968 7359 0,'0'0'656'0,"0"0"-528"0,0 0-128 0,0 0 0 16,0 0 2256-16,6 11 432 0,1 1 64 0,-2-2 32 15,0 1-1936-15,0 4-384 0,-1 2-80 0,0 1 0 16,-2-2-192-16,-1 3-48 0,1 0 0 0,-2 2 0 16,0-1-144-16,-3 0 192 0,1 1-192 0,-1-2 192 15,0-1 16-15,-2-4 16 0,2-3 0 0,3-11 0 16,0 0-32-16,-6 6 0 0,6-6 0 0,0 0 0 16,0 0-192-16,0 0 128 0,-8-7-128 0,1-6 0 15,2-1 0-15,1-1-208 0,1-3 16 0,3 0 0 0,0-1 192 0,2 0-176 16,2-1 176-16,-2 2-160 15,3 1 160-15,3 3 0 0,0 0 0 0,2 2 0 0,0 0 0 16,2 6 0-16,0 0 0 0,2 2 0 0,0 4 0 0,1 5 192 16,3 0-32-16,1 4-16 0,0 4 16 15,2 2 0-15,-1 1 0 0,2 2 0 0,1 0-160 0,1 4 0 16,-1 2 0-16,-1 1 0 0,0-3 0 0,0-2-320 16,-2-2 48-16,0-3-5936 15,-4-5-1168-15</inkml:trace>
  <inkml:trace contextRef="#ctx0" brushRef="#br0" timeOffset="37638.12">16567 3843 3679 0,'0'0'160'0,"0"0"32"0,-9 8-192 0,4-1 0 0,5-7 0 0,-2 14 0 0,2 0 3648 0,3 0 704 16,2 0 128-16,1 3 16 0,2 2-3584 0,0 1-720 16,2 1-192-16,0-1 0 0,0-1 160 0,3-1-32 15,2-2-128-15,0 0 192 0,3-4-192 0,-3 0 0 16,2-5 128-16,-3 0-128 0,-3-6 0 0,3-2 0 16,-6-7 0-16,2-1-160 0,-2-5 160 0,2-2 0 15,-3-7-144-15,0-5 144 0,-1 0 0 0,-1-5 0 16,0-2 192-16,-1 0-64 0,3-3-128 0,-4 2 0 15,0 3 0-15,-2 1 0 0,0 3 0 0,-1 1 128 16,0 7-128-16,-1 0 0 0,1 2-128 0,0 4-128 16,0 0 0-16,0 3-8672 0</inkml:trace>
  <inkml:trace contextRef="#ctx0" brushRef="#br0" timeOffset="38076.46">16983 3621 11055 0,'-3'17'976'0,"0"-1"-784"0,-1 3-192 0,2 4 0 15,1 5 1904-15,2 3 336 0,0 2 64 0,3 4 0 16,1 3-1728-16,0-1-336 0,3 2-80 0,-3-1-16 15,1 1-144-15,0-3 0 0,-3-2 144 0,1-4-144 0,-3-7 304 0,-1-1-16 16,-1-2 0-16,-2-7 0 16,1-2 192-16,2-13 32 0,-4 10 16 0,4-10 0 0,0 0-48 0,-9-3-16 15,3-4 0-15,-2-3 0 0,3-6-208 0,0-3-32 16,-1-4-16-16,-1 1 0 0,2 0-208 0,0-6 0 16,1 0 0-16,2-4 0 0,-1 0-128 0,3 1 128 15,1-2 0-15,4-2 0 0,-1 2 0 0,4-1 0 16,1 1 0-16,1 1 0 0,3 3 0 0,-1 0-128 15,2 4 128-15,3 1 0 0,-1 5 0 0,1 4 0 16,-1 5-128-16,2 2 128 0,-1 4 0 0,1 4-128 16,-2 4 128-16,-2 5 0 0,-1 1-288 0,-2 6 48 15,-1 4 16-15,-3 5 0 0,-5 1 48 0,-4 4 16 16,-5 5 0-16,-3-2 0 0,-4-3 160 0,-2 1 0 16,-3 0 0-16,-3 0 0 0,-1-3 144 0,-1 2-144 0,-3-4 192 15,2-2-7216-15,1-6-1424 16</inkml:trace>
  <inkml:trace contextRef="#ctx0" brushRef="#br0" timeOffset="38751.66">13812 5708 23039 0,'-6'2'2048'0,"1"2"-1648"0,0 1-400 0,1 4 0 16,4 4 0-16,2-2 0 0,2 3-144 0,0 1 144 15,0 3 0-15,-1 0 0 0,5 1 0 0,-2 1 0 16,1 1 0-16,0 0 0 0,0 2 0 0,-1-2 0 15,1-4 0-15,-2 0 0 0,-2-3 0 0,0-4 0 16,-3-10 0-16,0 0 0 0,0 0 0 0,0 0 0 16,0 0 0-16,0 0 0 0,0 0 144 0,-8-9-144 15,2-7 192-15,0-3-32 0,-2-6-16 0,3 1 0 16,0-5-144-16,0 1 0 0,1-5 0 0,1 1 0 0,1 1 0 0,1-1 0 16,2-1 0-16,1 1 0 0,3 0 0 0,2 2 0 15,2 2 0-15,1-2 0 0,1 4 0 16,2-2 0-16,-2 1 0 0,6 2 0 0,-2 2 0 0,3 4 0 15,0 0-144-15,2 1 144 0,-1 1-288 0,3 3 0 16,3 7 0-16,-3-1-9792 0</inkml:trace>
  <inkml:trace contextRef="#ctx0" brushRef="#br0" timeOffset="39125.12">14293 5379 18431 0,'0'0'816'0,"-7"8"160"0,1-1-784 0,2 2-192 0,4-9 0 0,-3 10 0 16,3-10 304-16,4 11 16 0,3 1 0 0,-7-12 0 16,9 6-320-16,2-1 0 0,0-2 0 0,1-5 0 15,-2-3 0-15,-1-2-144 0,4-5 16 0,-2-2 0 16,-2-1 128-16,1-3-160 0,-1-1 160 0,0 0-160 15,-3 1 16-15,1 2 0 0,-2-2 0 0,-3 3 0 16,1 1 144-16,-2 1-208 0,-2 0 80 0,0 4 128 16,-2 1 0-16,3 8 0 0,-5-5 0 0,5 5 0 15,-8-3 0-15,-1 4 0 0,0 3 192 0,1 6-64 0,-1 2-128 0,0 3 192 16,0 4-192-16,1 1 192 0,2 3-192 0,2 0 0 16,-1 0 0-16,0 2 128 0,0 0-128 0,2 0 160 15,1 0-160-15,2-2 160 0,2-1-160 16,1-1 0-16,-2-3 144 0,3-1-144 0,0-3 0 0,1 0 0 15,0-7 0-15,4 1 0 0,-9-8-240 0,13 3-112 16,4-5-32-16,-3-5 0 0</inkml:trace>
  <inkml:trace contextRef="#ctx0" brushRef="#br0" timeOffset="39656.3">15034 4969 20207 0,'0'0'896'0,"0"0"192"0,-9 5-880 0,0-1-208 0,0 3 0 0,0 4 0 16,-1 0 0-16,-2 2 128 0,0 1-128 0,-2 4 0 15,-2 2 128-15,0 2-128 0,2-2 0 0,-1 2 144 16,1-2-144-16,0 3 128 0,-2-1-128 0,4 2 128 15,-1-3-128-15,2 2 0 0,-1 1 0 0,3-1 128 16,-1-4-128-16,1-1 0 0,3-3 0 0,2-3 0 16,0-1 0-16,2 1-176 0,2-12 176 0,0 9-128 15,0-9 128-15,0 0 0 0,0 0 0 0,0 0 0 16,0 0 0-16,9 3 0 0,-9-3 0 0,11-3 0 0,0-4 0 0,1-5 128 16,-1-4 0-16,2 1 0 0,0 1-128 0,-1-2 0 15,1-1 0-15,-1-1 128 0,-1 2-128 0,0 0 0 16,1 4 0-16,-2 2 0 0,0 1 0 0,-10 9 0 15,10-3 0-15,-10 3 0 0,12 4 0 0,-2 4 0 16,-4-1 0-16,1 7 0 0,-1 5 192 0,-1 7-16 16,-1 0-16-16,0 6 0 0,0 1-160 0,-1 0 0 15,0 3 0-15,1 1 128 0,-2 2-128 0,3-3 0 16,-3-6 0-16,2 1 0 0,-1-2 0 0,0-6 0 16,-1-3 0-16,2-3 128 0,-2-3-128 0,1-5 0 15,-3-9 0-15,8 7 0 0,-8-7 0 0,11 0 0 16,-2-6 0-16,1-3 0 0,2-8-208 0,-1 1-80 0,2-3-16 15,0 0 0 1,-1 1-256-16,2-2-48 0,0-5-16 0,2 4 0 16,-2-2 128-16,1 4 32 0,0-1 0 0,2-3 0 0,-2 0 288 0,0 2 176 15,-1 1-192-15,1 1-4784 0,-2 0-960 0</inkml:trace>
  <inkml:trace contextRef="#ctx0" brushRef="#br0" timeOffset="40104.93">15285 5081 3679 0,'0'0'320'0,"-10"-2"-320"16,10 2 0-16,-9-3 0 0,0-1 3136 0,9 4 576 16,0 0 96-16,0 0 32 0,0 0-2720 0,0 0-544 15,0 0-96-15,0 0-32 0,0 0-448 0,0 0 0 16,0 0 0-16,0 0 0 0,0 0 0 0,0 0 0 16,12 8 0-16,-2-2 0 0,1 6 0 0,0-3 0 15,-3-1 0-15,3 1 0 0,0 5 0 0,2-1 0 0,-1 0 0 0,2-1 0 16,0 1 0-16,-2-3 0 0,2 1 0 0,0-5 0 15,-1 1 0-15,-13-7 0 0,15 3 128 0,-2-3-128 16,-13 0 0-16,11-6 0 16,-2-2 0-16,-4 0 0 0,1-3 0 0,-2-2 0 0,-1-2 160 15,-2 2-32-15,0-3 48 0,-1-2 16 0,0-2 0 0,-2-2 0 16,0 0-64-16,1 1-128 0,0 2 192 0,0-3-64 16,-2-1-128-16,0 3 192 0,-2 1-192 0,3 1 192 15,-1 3-192-15,2 3 0 0,0 0 0 0,1 3 0 31,0-1-416-31,0 10-112 0,0 0-32 0,0 0 0 0</inkml:trace>
  <inkml:trace contextRef="#ctx0" brushRef="#br0" timeOffset="40373.12">15815 4721 23039 0,'-15'3'1024'16,"15"-3"192"-16,-9 4-960 0,3 3-256 0,-1 4 0 0,4-3 0 0,1 4 272 0,5 3 16 16,1 3 0-16,0 2 0 0,-1 1-288 0,1 0 0 15,-1 3 128-15,3-1-128 0,-1 3 0 0,2-1 0 16,-1 3 0-16,2-1 0 0,0-1 0 0,1 1 0 15,0-4 0-15,0 1 0 16,0-2-608-16,1-3-80 0,-1-3-16 0,-1-4-9280 0</inkml:trace>
  <inkml:trace contextRef="#ctx0" brushRef="#br0" timeOffset="40737.49">15965 4739 18431 0,'0'0'816'0,"-5"12"160"0,0 0-784 0,3 5-192 0,2 1 0 0,2 1 0 0,2-1 576 0,1 2 64 16,1 0 0-16,2 4 16 0,0-1-416 0,1-2-96 15,-2-1-16-15,0-2 0 0,-2-3-128 0,1-2 0 16,-3-4 144-16,-3-9-144 0,0 0 192 0,0 0-48 16,0 0 0-16,0 0 0 0,0 0 16 0,-2-13 0 15,0-1 0-15,-1-5 0 0,-1-7-160 0,1 4 0 16,-3-5 0-16,1 0-176 0,0 0 176 0,0 2-160 16,0 1 160-16,1-2-160 0,0 4 160 0,2 0 0 15,2 2 0-15,4 2 0 0,0 1-176 0,1 3 176 16,2-1-208-16,2 2 80 15,1 6-624-15,1-2-112 0,1 0-32 0,1 3 0 0</inkml:trace>
  <inkml:trace contextRef="#ctx0" brushRef="#br0" timeOffset="41058.89">16333 4732 7359 0,'0'0'656'0,"0"0"-528"0,0 0-128 0,0 0 0 16,0 0 3584-16,0 0 672 0,5 10 144 0,-5-10 16 15,10 4-3632-15,0-3-784 0,-10-1 0 0,13-3-144 16,-2-7-80-16,-1 0-16 0,-1-5 0 0,0-3 0 16,-1 1-16-16,-1 1 0 0,1-2 0 0,-2 2 0 15,-2 2-288 1,-1 1-64-16,-3-2-16 0,-1 1 0 0,-2 3 304 0,0 3 48 0,3 8 16 0,0 0 0 0,-8-4 464 0,8 4 112 15,-9 0 0-15,-2 4 16 0,4 3 112 0,-1 5 32 16,2 2 0-16,0 0 0 0,0 1-160 0,1 5-48 16,2-1 0-16,-1 3 0 0,4 1-144 0,0 1-128 15,0 1 144-15,0-2-144 0,2 3 0 0,1-5 0 16,1 0 0-16,1-4 0 16,1-1-320-16,-1-6-176 0,-5-10-16 0,0 0-8800 0</inkml:trace>
  <inkml:trace contextRef="#ctx0" brushRef="#br0" timeOffset="41549.65">16825 4598 22111 0,'-14'4'1968'0,"5"-3"-1584"0,-1 0-384 0,1 3 0 16,1 4 608-16,0-3 32 0,2 3 16 0,-3 1 0 15,2-1-528-15,-4 3-128 0,2 0 0 0,-2 0 0 16,0 2 0-16,0 2 0 0,0 1 0 0,0 1 0 16,0 3 0-16,0-1-144 0,-1 1 144 0,2-1 0 15,0 0-128-15,4 0 128 0,1-1 0 0,-2-2 0 16,4 1 0-16,-1 0 0 0,1-1 0 0,1-2 0 16,0-3 0-16,4 1-128 0,-2-12 128 0,0 0 0 15,0 0 0-15,0 0 0 0,0 0-128 0,0 0 128 0,10-8 0 16,-3-2 0-16,0-5 0 0,-1-4 0 0,-1-2 128 0,2-7-128 15,-2-2 0-15,1-4 144 0,-1-1-144 16,-1 0-192-16,-2-2 32 0,0 1 16 16,-2 3-208-16,-3-1-32 0,-1 0-16 0,-2 1 0 0,-3 0 400 0,0-2 0 15,-1 0 0-15,0-1 0 0,-2 0 128 0,-2 1 96 16,0-1 32-16,1 3 0 0,-1 1-256 0,1 2 0 16,4 6 128-16,1 1-128 0,3 8 0 0,1 3 0 15,4 12 0-15,0 0 0 0,0 0 0 0,0 0 0 16,0 0-160-16,0 12 160 0,2 0-192 0,1 7 64 15,3 6 0-15,0 3 0 0,-1 6 128 0,4 9 0 16,1 2 0-16,2 5 0 0,0 4 0 0,1 2 0 0,1 1 0 16,0 3 0-16,-1-3 0 0,-2-3 0 0,0-5 0 15,1-7 0-15,-4-8 0 0,-2-7-128 0,-2-4 128 16,-2-6 0 0,-2-5-880-16,0-12-80 0</inkml:trace>
  <inkml:trace contextRef="#ctx0" brushRef="#br0" timeOffset="41767.06">15588 4550 39615 0,'-24'-1'3520'0,"3"1"-2816"0,6 1-560 0,4 0-144 16,11-1-608-16,0 0-160 0,0 0-16 0,0 0-16 16,12 9-1216-16,5-3-240 0,-2-3-48 0</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22T17:11:21.277"/>
    </inkml:context>
    <inkml:brush xml:id="br0">
      <inkml:brushProperty name="width" value="0.05292" units="cm"/>
      <inkml:brushProperty name="height" value="0.05292" units="cm"/>
      <inkml:brushProperty name="color" value="#00B050"/>
    </inkml:brush>
  </inkml:definitions>
  <inkml:trace contextRef="#ctx0" brushRef="#br0">2952 1018 16575 0,'-4'-7'1472'0,"-1"0"-1168"0,1-4-304 0,0 4 0 15,1-2 0-15,3 9 0 0,0 0 0 0,0 0 0 16,-2-8 368-16,2 8 64 0,0 0 16 0,0 0 0 15,0 0 192-15,0 0 64 0,0 0 0 0,0 0 0 16,0 0-128-16,6 7 0 0,1 5-16 0,0 4 0 16,1-2-112-16,1 3 0 0,-3 2-16 0,2 4 0 15,-1 0-48-15,1 8 0 0,-2 4 0 0,-1 5 0 16,-1-1-48-16,-4 8-16 0,-2 0 0 0,-1 6 0 16,-1 6-32-16,-5-1-16 0,1 1 0 0,-5-1 0 15,-1 2 48-15,1-4 0 0,-1 0 0 0,2-3 0 16,-1 1 64-16,-2-2 32 0,1-5 0 0,2-4 0 15,1 3 32-15,-1-4 0 0,1-2 0 0,2 1 0 16,0 0-256-16,3-2-64 0,1-2 0 0,2 0 0 16,3-4-128-16,0-5 0 0,4-3 0 0,1 0 128 15,1-5-128-15,3-2 0 0,3-6 0 0,0 1 0 0,2-3 0 16,4-1 0-16,2-4 0 0,6 0 0 0,2-1-144 0,6-3 144 16,2-1 0-16,3-1 0 0,3-4 0 0,1 1 0 15,-1 0 0-15,4 1 0 0,2-6 0 16,4 1 0-16,3 0 0 0,5 2 0 0,2 1 0 0,5-3 0 15,0 1 0-15,0-2 0 0,0 1 0 0,5 2 0 16,3-3 0-16,3 4 0 0,5-3 0 0,0 3 0 16,-5 1 0-16,2 2 0 0,3-3 0 15,5 2 0-15,2 1 0 0,-1 0 0 0,-3-1 0 0,3 0 0 16,3-2 0-16,2 1 0 0,0-1 0 0,-1 1 0 16,-3-3 0-16,2 0 0 0,3 1 0 0,0-3 0 15,-1-1 128-15,2-3-128 0,-2-2 0 0,1 3 0 16,3 5 0-16,-3-3 0 0,-3-2 0 0,-1-1 128 15,-3 6-128-15,4 1 0 0,2 0 0 0,-3 1 0 0,-3-5 0 0,1 5 0 16,-3-3 0-16,1 5 0 0,3 0 128 0,-1 2-128 16,-3-3 0-16,-2 3 0 0,-1 3 0 0,-2 1 0 15,4-3 0-15,-3 0 0 0,-3 0 0 0,-4 0 0 16,-3 2 0-16,-2 2 0 0,-1 3 0 0,2-2 0 16,1-3 0-16,-3 3 0 0,-6 4 0 0,-3-2 0 15,-1 1 0-15,-3 0 0 0,-2 2 0 0,0-1 0 16,-2 3 0-16,2-4 0 0,2 4 0 0,-2-2 0 15,-7-4 0-15,0-1 0 0,0 2 0 0,1-1 0 16,-1 1 0-16,0 0 0 0,-1-2 0 0,0 3 0 16,-1 1 0-16,1-4 128 0,-3 2-128 0,-2-3 0 15,-5-1 0-15,-3 1 0 0,-1-1 128 0,-2-1-128 16,-3-2 0-16,-2 0 128 0,-2 0-128 0,-1 0 0 16,-5 0 128-16,0 0-128 0,-2 0 0 0,-1 2 0 0,-2 0 128 15,0 0-128-15,-4-1 0 0,2 1 144 0,-10-2-144 0,10 0 128 16,0 0-128-16,-10 0 128 0,0 0 32 0,12-2 0 15,-12 2 0-15,8-3 0 0,-8 3 32 0,5-13 0 16,-2 1 0-16,0 0 0 0,0-4 16 0,-3-4 16 16,0-7 0-16,1-1 0 0,0-5-96 0,0-2 0 15,-2-6-128-15,1 3 192 0,0-3-192 0,-1-1 144 16,0-6-144-16,-2-3 128 0,2-1-128 0,-1-5 0 16,0-3 0-16,-2-2 0 0,-1 2 0 0,1-3 0 15,0-2 0-15,2 1 0 0,1 7 0 0,-1-1 0 16,2-1 0-16,0 4 0 0,0 2 0 0,0 6 0 0,-1 0 0 15,4 4 0-15,0 0 0 0,1 3 0 0,1 3 128 16,0 0-128-16,2 4 0 0,-2 3 0 0,1 2 0 0,1-1 0 16,-2 3 0-16,0 0 0 0,0 1 0 15,-1-1 0-15,-1 4 0 0,1 3 0 0,0 1 0 0,-1 0 0 16,-2 4 0-16,-1 3-176 0,0-3 176 0,0 4-128 16,1 2 128-16,-1-1-160 0,0 9 160 0,-2-7-160 15,-2 0 160-15,0 1 0 0,-1 2 0 0,-2 0-128 16,-1 1 128-16,-1-1 0 0,0 3 0 0,-3 1 0 15,-2 0 0-15,-1 1 0 0,-1-1 0 0,-3 4-128 16,-4-1 128-16,-3 0 0 0,-2 1 0 0,-2 2-128 16,-5-2 128-16,0 0 0 0,-2 1 0 0,-6 1 0 15,-7-1 0-15,-3-2 0 0,-2-2 0 0,0 2 0 0,3-1 0 16,-2-2 0-16,-2-1 0 0,-3 0 0 0,0 1 0 16,-6 0 0-16,-6-2 0 0,-1 1 128 0,2 0-128 15,-1 0 0-15,1-1 128 0,-6 2-128 0,-5 0 0 0,-2-1 128 16,0 0-128-16,2 1 0 0,2 2 0 15,-3-2 0-15,-6 0 0 0,0 0 0 0,-1-1 0 0,4 1 128 16,-1 0-128-16,-5 0 0 0,-3 0 0 16,0 0 0-16,0 0 0 0,3 0 0 0,1-1 0 0,-6-1 0 15,-7 1 0-15,3 1 0 0,4 0 0 0,-1 0 0 16,1-1 0-16,-3-2 0 0,-4 2 0 0,3 0 0 16,1 0 0-16,-3 1 0 0,-5 0 0 0,2 1 0 15,-1 0 0-15,2 4 0 0,0-2 0 0,-3 1 0 16,-6-1 0-16,2 4 0 0,3-1 0 0,-2 0 0 15,-5 3 0-15,5-2 0 0,3 0 0 0,0 1 0 0,1 3 0 0,0-4 0 16,-1-2 160-16,4 0-32 0,3-1-128 16,-1-2 192-16,-3 2 0 0,5-1-16 0,2-1 0 0,6 3 0 15,2-1 0-15,0-1 0 0,-5-1 0 16,6-1 0-16,5 1 0 0,7 1 0 0,5-1 0 0,1 2 0 16,0-2-16-16,0 2 0 0,-1-2 0 0,7 0 0 15,6-2-160-15,4 2 128 0,6 0-128 16,5 0 128-16,4 1-128 0,6 0 0 0,5 1 0 0,2 1 0 15,1-2-192-15,7-1-128 0,3 1-32 0,3 2 0 16,5 3-2176 0,7-8-432-16</inkml:trace>
  <inkml:trace contextRef="#ctx0" brushRef="#br0" timeOffset="2795.81">4837 6548 4607 0,'0'0'400'0,"0"0"-400"15,0 0 0-15,0 0 0 0,0 0 2048 0,0 0 320 16,0 0 64-16,0 0 0 0,0 0-1536 0,0 0-304 15,0 0-64-15,-3 14-16 0,2-3-288 0,1 5-64 16,0 1-16-16,1 2 0 0,2 1 32 0,-1 5 0 16,1-1 0-16,1 3 0 0,1 1 240 0,1 5 48 15,2 2 16-15,-2 1 0 0,2-2-160 0,-1 2-48 0,1-1 0 0,-1 0 0 16,1-5-272-16,0-2 0 0,-2-6 128 16,-1-2-128-16,-1-2 0 0,-1-4 128 0,-3-14-128 0,0 0 0 15,0 0 448-15,0 0 0 0,0 0-16 0,-7-3 0 16,1-9 656-16,-1-5 128 0,-1-3 16 15,2-7 16-15,1-7-544 0,0-8-96 0,0-3-32 0,-1-3 0 16,1-4-448-16,0-3-128 0,1-2 0 0,-1-1 0 16,-2-3 0-16,0 1 0 0,-1 0 0 0,-1-3 0 15,-1-2 272-15,1 1-16 0,2 1 0 0,0 2 0 16,1 2-256-16,0 1 160 0,0 3-160 0,1 7 128 16,0 1-128-16,1 9 0 0,-1 2 144 0,2 7-144 15,0 5 272-15,2 5-16 0,-2 2 0 0,3 4 0 16,1 3-96-16,2 0-32 0,-3 10 0 0,0 0 0 0,5-4-128 15,-5 4 0-15,14-1-160 0,1 4 160 0,1 3-224 16,1 4 48-16,4 0 16 0,2 3 0 0,1 3 160 16,2 5-192-16,4 4 192 0,0 1-192 0,2 3 192 0,2 0 0 15,2 3-144-15,-1 1 144 0,2 0 0 0,-2 1 0 16,-4 1-144-16,-1 0 144 0,-4 1 0 0,-1-1-128 16,-1-2 128-16,-4 0 0 0,0 1 0 0,-2-1-128 15,-3 1 128-15,-2-2 0 0,0-3 0 0,-3 1 0 16,-4 3 0-16,-2 0 144 0,-4-2 32 0,-2 3 0 15,-3 2 0-15,-6-1 0 0,-6 1 64 0,-5 0 16 16,-1-1 0-16,-6 6 0 0,-5 0-80 0,-6-3-16 16,-6-3 0-16,-3 0 0 0,-2-1-160 0,-2-2 128 15,-1-4-128-15,2 3 128 0,1 0-128 0,0-4 0 0,0-2 144 16,2-3-144-16,-2-4 0 0,5-3 0 0,3-6 0 16,4-4 0-16,6-1-224 0,3-7 32 0,6-2 16 0,6-3 0 15,4-6-96-15,7-2-32 0,2-5 0 0,6-6 0 31,4-8-160-31,7-4-48 0,3-6 0 0,5-6 0 0,4-1 192 0,4-1 16 0,7-2 16 16,1-3 0-16,4-6 288 0,-1 3 0 0,2-4 0 0,0-1 0 16,-2-1 0-16,2 0 0 0,-2-1 0 0,3 1 0 15,3 1 240-15,0-2-48 0,2-1-16 0,2 2 0 16,-4 5 48-16,-3 0 16 0,-6 3 0 0,2 5 0 16,-5 4 80-16,0 7 0 0,-4 1 16 0,1 6 0 15,-7 7 96-15,-1 4 16 0,-3 7 0 0,-2 9 0 16,-3 5-64-16,-1 8 0 0,-4 5 0 0,-4 10 0 15,-5 8-192-15,-4 10-64 0,-5 7 0 0,-8 9 0 16,-5 8 128-16,-3 7 32 0,-5 7 0 0,-2 6 0 0,-5 7 160 16,-2 3 48-16,-3 6 0 0,-1-3 0 0,-2 1-112 15,3 1-32-15,3-4 0 0,3-1 0 0,3-1-352 0,5 0 128 16,5 3-128-16,6-4 0 16,4-4-1584-16,4-2-384 0,5-7-80 15</inkml:trace>
  <inkml:trace contextRef="#ctx0" brushRef="#br0" timeOffset="4861.89">5039 11597 18431 0,'-9'-5'1632'0,"4"1"-1312"0,-2-3-320 0,2 4 0 15,5 3 464-15,-3-4 32 0,3 4 0 0,0 0 0 16,-3-12-496-16,2 3 0 0,-1-3-208 0,2-4 64 16,-1-1 144-16,0-6 176 0,0-1-48 0,-2-4 0 0,-1-3-128 0,0-2-144 15,1-6 144-15,-2-1-208 0,-4 1 80 0,1-6 128 16,-1 0-208-16,-1-5 80 0,-1 1 128 0,0-4 0 16,2 0 128-16,-1-3-128 0,-1-2 128 0,1-1-128 15,-1-2 160-15,3 1-160 0,-1-4 256 0,1 0-32 16,0-5-16-16,2 7 0 0,0 2-80 0,1 4 0 15,1 1-128-15,-1 2 192 0,2 6 240 0,1 5 32 16,-2 6 16-16,1 1 0 0,2 5-16 0,1 6 0 16,-3 5 0-16,3 3 0 0,3 6-320 0,-3 10-144 15,0 0 128-15,0 0-128 0,10 9 0 0,2 4 0 16,-2 4-224-16,1 4 80 0,2 0 144 0,0 5 0 16,-1 3-144-16,1 3 144 0,-1-3 0 0,3 5 0 15,-1 3 0-15,0 3 0 0,0-2-176 0,0 0 176 0,1-2-128 0,0-2 128 16,0 3 0-16,2 0 0 0,1-4 0 15,2-3-128-15,2 2 128 0,1-2-160 0,-3-3 160 16,2 0-160-16,-3-3 160 0,-2 3 0 0,-3-3 0 0,-1 4 0 16,2-2 0-16,-2 2 0 0,-3-3 0 0,-2 3 0 15,-3-2 0-15,0 6 0 0,-1 0 0 0,-3 1 128 16,-1 0 16-16,-2 0 16 0,-3 0 0 0,-3 0 0 16,-4-1-32-16,-2 1 0 0,-2-1 0 0,-6-1 0 15,-2 1-128-15,-5-1 160 0,0-6-160 0,-1-1 160 16,3-1-160-16,-3-4 0 0,0-2 144 0,1-5-144 15,1 0 0-15,2-2 144 0,2-5-144 0,2-4 0 16,3-1 144-16,3-2-144 0,1-7 0 0,2 1 144 16,0-6-144-16,2-2 0 0,-1-5 0 0,5 0 0 15,2-8-224-15,1-3 80 0,2-4 16 0,0-2 0 0,4 1 128 16,1-5-192-16,3-9 192 0,3-2-192 0,0-3 192 0,3 0-128 16,3-5 128-16,3-1-128 0,1-3 128 15,5 0-128-15,1-1 128 0,3-1-128 0,3 2 128 0,3-1-208 16,2-4 80-16,3 6 128 0,8 2 0 0,0 5 0 15,0-3 0-15,-1 3 0 0,-3 2 0 0,0 10 0 16,2 3 0-16,-3 5 128 0,2 3-128 0,2 7 192 16,1 3-192-16,0 6 192 0,3 6 0 0,-3 6 16 15,-4 5 0-15,-6 6 0 0,-7 1 80 0,-3 8 16 16,-4 3 0-16,-5 3 0 0,-6 0-176 0,-4 6-128 16,-4 3 144-16,-7 5-144 0,-6 5 256 0,-3 6-64 15,-9 5 0-15,-5 7 0 0,-9 3 384 0,-5 2 80 16,-10 4 16-16,-3 4 0 0,-5 4-64 0,1 3-16 0,-2 3 0 15,3-1 0-15,1 3-352 0,2-1-80 0,0-1-16 16,3-5 0 0,1-6-1392-16,7-3-288 0,7-8-48 0</inkml:trace>
  <inkml:trace contextRef="#ctx0" brushRef="#br0" timeOffset="5629.4">10130 7407 15663 0,'-8'-15'1392'0,"2"1"-1120"0,1 0-272 0,-1 5 0 16,4-1 1328-16,3 4 208 0,-1 6 32 0,8-8 16 16,1-4-1328-16,2 4-256 0,2-1 0 0,5 4 0 15,-1-2 0-15,5 2 0 0,1 0 0 0,4-1 160 0,3-1 112 16,7 5 32-16,5-2 0 0,4 3 0 0,2-2 144 0,3 2 48 15,1 1 0-15,5 1 0 0,4 2-112 0,7-2 0 16,5 2-16-16,10-1 0 0,6-1-192 0,4 2-48 16,2-3 0-16,9-1 0 0,11-2 16 0,0 2 0 15,-2-4 0-15,8-2 0 0,8 2-144 0,-1 1 0 16,-1-3 144-16,7 1-144 0,5-3 0 0,1 2 128 16,-1 2-128-16,8-1 0 0,4 1 128 0,2 2-128 15,-2 2 128-15,3 1-128 0,0 1 0 0,1 3 0 16,-3 5 0-16,-2-4 0 0,-2 1 0 0,-1 5 0 15,1-3 0-15,-7 3 0 0,-4-1 0 0,-1-1 0 0,1 2 0 16,-7 2-128 0,-7 3-464-16,-8 3-96 0,-2 6-16 0,-6-8-10544 0</inkml:trace>
  <inkml:trace contextRef="#ctx0" brushRef="#br0" timeOffset="6626.94">9256 9105 24879 0,'9'-12'2208'0,"5"1"-1760"0,7 0-448 0,8 2 0 16,8 1 144-16,5 2-144 0,3-3 160 0,2 2-160 15,-1-5 128-15,2 6-128 0,5-1 0 0,0 5 0 16,2 4 128-16,6 0-128 0,3-2 0 0,1 0 0 15,-2-2 0-15,1 2 0 0,-1 0 0 0,0 6 0 16,2-1 0-16,5 1 0 0,6 3 0 0,-1-5 0 16,-1-3 144-16,-2 3-144 0,3 3 128 0,7 0-128 15,4-1 0-15,1 3 128 0,-3-4-128 0,-1 3 0 16,3-2 128-16,4 2-128 0,5 1 0 0,-1-2 128 16,-2-2-128-16,2 0 0 0,1-1 0 0,2 3 0 15,4-1 0-15,0-4 0 0,-6 2 0 0,3 1 0 0,4 0 0 16,-1-2 192-16,2-2-192 0,-1-1 192 0,-3 0-64 15,7 0 0-15,3-1 0 0,0 0 0 0,-4-1-128 0,3 1 192 16,7 0-192-16,0-2 192 0,-3-2-192 0,-4 3 0 16,0 0 144-16,5 1-144 0,5-4 0 0,-1 0 128 15,-5 2-128-15,5 1 0 0,5-1 0 0,-3 0 144 16,-3-2-144-16,5-1 0 0,5 3 144 0,-6-5-144 16,1 2 0-16,0 2 144 0,2 1-144 0,0 1 0 15,-3-5 144-15,7 5-144 0,-1-1 0 0,0 1 0 16,-2-6 0-16,1 6 0 0,-6 2 0 0,5 0 0 15,-1-6 0-15,-1 5 0 0,-1 5 0 0,-1-3 0 16,4-2 0-16,-5 1 0 0,-3 3 0 0,3-1 0 0,5 1 0 16,-5 0 128-16,-6-1-128 0,4-1 0 15,2 0 0-15,-3 2 0 0,-2-2 0 0,-1 2 0 0,1 3 0 16,1-5 0-16,0-3 0 0,-3 0 0 0,0 5 0 16,2-2 0-16,5 1 0 0,-4-1 0 0,-2-1 0 0,3 1 128 15,5-2-128-15,-2-2 0 0,-6 1 0 0,3 0 0 16,4 0 0-16,-1-2 0 0,-1-1 0 0,-1 2 0 15,0 5 0-15,0-1 128 0,0-4-128 0,-3 1 0 16,-4-2 128-16,2 2-128 0,3-4 128 16,-3 5-128-16,-3 1 192 0,2 1-48 0,1 3 0 0,-3-2 0 15,-2-4 48-15,-2 2 0 0,1 2 0 0,1 0 0 16,1 2 32-16,-3-2 16 0,-3 1 0 0,2 0 0 16,0-1 48-16,-3-1 16 0,-6-1 0 0,-2 0 0 15,-3 0-144-15,2 3-32 0,-1 1 0 0,1-6 0 16,-11-3 16-16,-3 2 0 0,-1 0 0 0,-2 3 0 15,0 0-144-15,-1 0 0 0,-2-1 0 0,-5-2 128 0,-10-3-288 16,-4 2-64-16,-3 1-16 0,-7 3 0 16,0 4-1808-16,-7 0-352 0,-6 2-80 15</inkml:trace>
  <inkml:trace contextRef="#ctx0" brushRef="#br0" timeOffset="8019.68">15023 12423 21183 0,'0'0'1888'0,"-5"-9"-1504"0,-1-8-384 0,0 1 0 15,-1-2 1664-15,1 3 272 0,-2 1 48 0,2 0 16 16,-2-1-2000 0,1-2-576-16,-3 1-16 0,-3-2-16 0,-2 0 448 0,-5 0 160 0,-4 2 0 0,0 0-144 15,-3 6 144-15,-6-4-128 0,-5-2 128 0,-7 0-128 0,-6 2 128 16,-1-1 0-16,-1 0-144 0,-1-2 144 0,-3-2 0 0,-3 2 0 15,-1-1 0-15,-5-3 0 0,-5-3 0 0,-1 4 0 16,5 0 0-16,1-4 0 0,0-2 0 0,-2 1 0 16,0-5 0-16,-5 2 0 0,-4 0 256 0,1-2-16 15,-1 3-16-15,1-3 0 0,-3 1-96 16,-6-1 0-16,-8 0-128 0,0-2 192 0,1-2-192 0,-5 3 0 16,-3-1 0-16,-5 2 0 0,-4 5 0 0,1-2 0 15,1 1 0-15,-5 2 0 0,-6 3 0 0,4 2 0 16,6 1 0-16,1 3 0 0,0 3 0 0,4-1 0 15,5 7 0-15,4-2 0 0,8 3 256 0,-2 3 0 16,-1 0 0-16,-2 4 0 0,4 0-112 0,2 2-16 16,1 2 0-16,-4 5 0 0,-6 3-128 0,0 3 0 15,-2 2 0-15,2 3 0 0,1 4 0 0,-2 3 0 0,-7 4 0 16,5 1 0-16,4 2-144 0,6 1 144 16,4 3 0-16,-3 3 0 0,-6-2 0 0,7 2 0 0,7 2 0 0,5-2 0 15,4 5 0-15,3 3 0 0,1 3 0 0,3-1 0 16,0 3 0-16,3-1-128 0,6-2 128 15,4 3 0-15,6 0 0 0,4 0-128 0,2-2 128 0,6 6 0 16,5 1-176-16,4 3 176 0,4-6-160 0,4 3 160 16,3 3-128-16,5-3 128 0,3 2 0 0,3 0-144 15,6 0 144-15,3-1 0 0,5 2 0 0,5-6 0 16,7 0 0-16,3-1 0 0,4-1 0 0,5 0 0 16,4-3 0-16,6 2 0 0,7-2 0 0,4 2 0 15,0-2 0-15,2-1 0 0,0 0 0 0,3-1 0 16,2-2 0-16,9 3 0 0,8 1 0 0,-2 0 0 15,-2 1 0-15,1-2 0 0,1 0 0 0,7 0 0 0,7 2 128 16,-1-4-128-16,0 1 128 0,-2-1-128 0,4-1 176 16,7-2-48-16,5-5 0 0,1-1 0 0,-3-4 64 0,7-4 0 15,7-3 0-15,-3-4 0 0,0-3 0 0,5-7 0 16,7-4 0-16,0-2 0 0,-5-6-192 0,9-7 192 16,6-2-192-16,-4-8 192 0,-5-2-192 0,5-5 0 15,4-11 0-15,-3-2 0 0,-6-4 0 0,6-3 0 16,4-4-160-16,-3-4 160 0,-6-4-128 0,4 0 128 15,2-4 0-15,-6-1-144 0,-8-6 144 0,2-1 0 16,1-9 0-16,-7-2 0 0,-4 3 0 0,-7 1 0 16,-2-2 160-16,-4-3-160 0,-4-4 320 0,-8-4-48 0,-7-3 0 15,-8 4 0-15,-5 0 160 0,-5-3 16 16,-4-5 16-16,-7 1 0 0,-7-1 80 0,-9 0 16 16,-8 1 0-16,-10 0 0 0,-6-6-112 0,-6 4 0 0,-7 0-16 15,-7 2 0-15,-6 2-304 0,-7-1-128 0,-8 4 128 16,-7 4-128-16,-9-1 240 0,-5 6-48 0,-5 4 0 0,-4 3 0 15,-8 4-64-15,-7 7 0 0,-11 4-128 0,-8 11 192 16,-11 2-192-16,-7 13 0 0,-7 4-192 0,-15 14 192 31,-14 10-592-31,-11 10-16 0,-14 14 0 0,-11 15-15216 16</inkml:trace>
  <inkml:trace contextRef="#ctx0" brushRef="#br0" timeOffset="18668.04">21647 2511 21183 0,'-5'-14'1888'0,"1"0"-1504"16,2 1-384-16,2-1 0 0,0-2-176 0,1 3-96 0,2 2-32 0,-1-2 0 16,1 3 480-16,1 1 80 0,-1-4 32 0,1 3 0 15,0-1-32-15,-1-1-16 0,-3 12 0 0,3-11 0 16,0-3-80-16,-1 1-16 15,1 4 0-15,1-1 0 0,-3 2-144 0,-1 8 0 16,3-11 0-16,-3 11 0 0,2-8 0 0,-2 8 0 16,0 0 0-16,0 0 0 0,5-7 192 0,-5 7-64 0,10-2 0 0,2 2 0 15,-1-1 160-15,3 2 32 0,4 3 0 0,1 3 0 16,3-7-96-16,2 1-16 0,3 1 0 0,3 0 0 16,4-1 112-16,3 1 32 0,3 0 0 0,0-2 0 15,2-3 32-15,0 2 0 0,0-2 0 0,3 1 0 16,3 1-16-16,4-1 0 0,3 0 0 0,7 0 0 0,8 0-32 15,0-2 0-15,-3-2 0 0,4-3 0 0,4 4-48 16,8-3-16-16,5 2 0 0,2 1 0 0,-1-5-128 0,5 2-16 16,3-1-128-16,6 3 192 0,1 1-192 0,0-3 128 15,-7 0-128-15,4 1 0 0,5 2 0 16,-2 1 128-16,-1-3-128 0,0 0 0 0,0 0 0 0,4-1 128 16,5 1-128-16,-4-3 0 0,-5 1 272 0,3-2-32 15,6 2-16-15,-5-3 0 0,-7 1-16 0,0 1 0 16,-3-4 0-16,4 1 0 0,2 3-16 0,-9-3 0 15,-9 2 0-15,-2 2 0 0,-3-1-16 0,-1 2-16 16,1 3 0-16,-9-1 0 0,-5 2-32 0,-6 0 0 16,-9 3 0-16,-2-2 0 0,-3 2-128 0,-3 1 0 15,-5 1 0-15,-3 3 0 0,-4-3 0 0,-1 3 0 0,-4 4 0 16,0-2 0 0,-6 3-1808-16,-1 2-304 0,-4 5-48 0</inkml:trace>
  <inkml:trace contextRef="#ctx0" brushRef="#br0" timeOffset="25951.61">26578 5948 16575 0,'-8'-6'1472'0,"2"-5"-1168"0,1 5-304 0,2-4 0 16,2 2 320-16,1 8 0 0,6-10 0 0,5 4 0 15,1 1-128-15,5-2 0 0,6 1-16 0,2 1 0 16,4-4-176-16,3 3 0 0,2-2 0 15,2-1 0-15,-2-6 0 0,-1 1 0 0,0 1 0 0,3 0 0 16,-3 1 0-16,5 3 0 0,-1-3 0 0,5 4 0 16,3-4 0-16,2 1 0 0,2 3 0 0,2-1 0 15,0 3 0-15,-3 2 0 0,-3 0 144 0,2 0-144 16,0 4 192-16,1 2-16 0,0 1-16 0,4 1 0 16,4 1 64-16,3 5 16 0,-3-1 0 0,-3 4 0 15,-6 1-112-15,3 4 0 0,-2 1-128 0,-1 4 192 16,-1 6-192-16,1 0 0 0,0 4 128 0,0 0-128 0,-1 2 0 15,-2-1 0-15,-4 2 0 0,-5 2 0 16,-4 4 0-16,-5 3 0 0,0 0 0 0,-3 3 0 16,-2 4 0-16,-3 3 0 0,-4 0 0 0,-1 2 0 0,-1 3 0 15,-3-1 0-15,0 4 0 0,-2 3 0 0,-2 5 192 16,1 3-64-16,-5 3-128 0,-2 1 192 0,-1 2-32 0,-5 4-16 16,-2 6 0-16,-3 4 0 0,-5 5-144 0,-2 8 0 15,-4 6 0-15,-2 5 0 0,-2 4 0 0,-4 8 208 16,-4 3-48-16,-3 6-16 0,-3 2 16 0,-5 5 0 15,1 8 0-15,3-3 0 0,-2 3-32 0,1 1-128 16,1 7 192-16,2-2-64 0,0-1 48 0,-2-1 0 16,-1 0 0-16,-3-2 0 0,-2-1 160 0,-2-5 48 15,-2-2 0-15,0-2 0 0,1 5-16 0,-2-3 0 16,-2 0 0-16,-3 2 0 0,-7 2-176 0,-5 0-48 0,-4 0 0 16,2-1 0-16,-2-3-144 0,5 1 128 15,5 1-128-15,-4-7 128 0,-3-10-128 0,6 0 0 0,6-3 0 0,9-7 0 16,5-8 224-16,10-5-32 0,6-3-16 15,6-5 0-15,5-7 16 0,4-1 0 0,1-6 0 0,6-3 0 16,2-2-192-16,3-6 0 0,0-8 0 16,3-3 0-16,4-9 192 0,3-2-32 0,1-4-16 0,3-2 0 15,4-3 16-15,1 0 0 0,4-6 0 0,3 2 0 16,3-3-160-16,3-5 128 0,3-2-128 0,5-1 128 16,0-1-128-16,3-7 0 0,0-1 0 0,-2-4 0 15,-1 0 0-15,0-4 0 0,2 0 0 0,-3-4 0 16,-3 0 0-16,-2-1 0 0,-3 0 0 0,-4-4 0 15,-3 2 0-15,-4-1 0 0,-4 3 0 0,-4 3 192 16,-4 2 304-16,-4 8 64 0,-5 9 16 0,-8 5 0 16,-7 5-64-16,-4 10 0 0,-6 7 0 0,-6 9 0 0,-8 6-256 15,-4 14-64-15,-2 5-16 0,-9 11 0 0,-7 5-16 16,-2 4 0-16,1 3 0 0,3-2 0 0,7 1 128 0,8-1 32 16,8-2 0-16,6-6 0 0,7-3 144 0,5-1 48 15,3-6 0-15,4 1 0 0,1-3-384 0,4 0-128 16,0 2 0-16,1 3 0 0,-3-5 0 0,1 10-320 15,0 6 64-15,-3 3 0 0,-2 3 128 0,-3 3 128 16,3 9-192-16,-5 6 192 0,-2 1-320 0,-3 6 32 16,-3 3 16-16,-3-3 0 0,-7-3 128 0,-3-1 144 15,-3 4-208-15,-2-6 80 0,-3-12 560 0,-10 2 112 16,-6 2 32-16,-2-3 0 0,-2-4 128 0,2-6 48 16,2 0 0-16,5-12 0 0,3-4-464 0,0-13-96 15,1-10 0-15,-4-12-16 16,-1-10-1264-16,3-15-240 0,2-10-48 0</inkml:trace>
  <inkml:trace contextRef="#ctx0" brushRef="#br0" timeOffset="27073.96">27418 13982 9215 0,'0'0'816'0,"0"0"-656"0,0 0-160 0,0 0 0 0,4-12 1728 0,0 3 304 16,-2 0 64-16,1 0 16 0,-2 0-864 0,3 0-160 16,-3 0-48-16,0 0 0 0,1 1-208 0,0-3-64 15,0 4 0-15,-1-3 0 0,0 1-96 0,0 1-32 16,-1-1 0-16,0 9 0 0,2-9-48 0,-2 9-16 16,0 0 0-16,0 0 0 0,0 0-16 0,0 0-16 15,0 0 0-15,0 0 0 0,1 14-288 0,5 7-64 0,-1 7-16 16,4 10 0-16,-2 13-176 0,4 2 0 0,2 4 0 15,2 2 0-15,2 3 0 0,0-4 0 0,2 0 0 0,2-4 0 16,0-2 0-16,1-5 0 0,0-6 0 0,0-3 0 16,5-5 0-16,-1-7-144 0,-4-12 144 0,1-4 0 15,1-5 0-15,-2-4 0 0,0-6 0 0,-2-5 0 16,-2-3 208-16,-3-6 0 0,0-5 0 0,-1-7 0 16,0-8 16-16,-2-2 0 0,0 2 0 0,1-3 0 15,-3-3-224-15,2 2 176 0,-6-2-176 0,-1 4 160 16,-3 3-160-16,0 0 0 0,-2-3 0 0,1 3 128 15,-1 0-128-15,0 2 128 0,0 4-128 0,2 6 128 16,0 0-128-16,2 5 0 0,0 3 0 0,1 4 0 16,0 5 0-16,-5 9-176 0,0 0 176 0,0 0-128 15,13 4 128-15,-2 7 0 0,2 1 0 0,1 9-128 16,0 5 128-16,1 8 0 0,2 3 0 0,-1 9 0 0,-2 2 0 16,3 5 0-16,-1 2 0 0,-1 6 0 0,1 0 0 0,-4 6 0 15,0 6 0-15,-3 0 128 0,-4 4 160 0,-1 2 32 16,-6-6 16-16,-2-2 0 0,-1-2 160 15,-1-4 16-15,-5-2 16 0,-2-4 0 0,0-2 48 0,-2-2 16 16,-2-2 0-16,0-5 0 0,0-3-112 0,-1-3-32 16,-5-4 0-16,4-1 0 0,0-2-192 0,1-3-64 15,2-6 0-15,-1-3 0 0,1-6-192 0,2-5 176 16,1 0-176-16,3-6 160 0,1-4-160 0,9-2-176 16,0 0 48-16,0 0 0 15,-6-8-384-15,3-3-80 0,2 0-16 0,2-5 0 16,2-1-1472-16,1-3-288 0,1-5-64 0</inkml:trace>
  <inkml:trace contextRef="#ctx0" brushRef="#br0" timeOffset="27609.14">28173 12319 9215 0,'0'0'816'0,"0"0"-656"16,0 0-160-16,0 0 0 0,0 0 1920 0,0 0 368 16,0 0 64-16,0 0 16 0,0 0-1488 0,-9-4-304 15,9 4-48-15,0 0-16 0,0 0-224 0,0 0-48 16,-10-3-16-16,10 3 0 0,0 0 112 0,0 0 32 0,-9-1 0 0,9 1 0 15,0 0 160-15,0 0 48 0,0 0 0 0,0 0 0 16,0 0-16-16,0 0 0 0,0 0 0 0,0 0 0 16,0 0-240-16,0 0-64 0,0 0 0 0,2 11 0 15,0 0 96-15,2 3 16 0,3 2 0 0,1 3 0 16,1 1 64-16,0 5 16 0,0-2 0 0,1 4 0 16,0 7-128-16,3-4-32 0,-4-2 0 0,2-1 0 15,-1 3-144-15,-2-2-16 0,-2 0-128 0,2-4 192 16,-2-2-192-16,-2 1 0 0,3-3 0 0,-4-2 0 31,1-4-288-31,-1-5-96 0,-3-9-32 0,0 0 0 16,0 0-1744-16,0 0-336 0,0 0-80 0</inkml:trace>
  <inkml:trace contextRef="#ctx0" brushRef="#br0" timeOffset="27946.48">28697 13348 22111 0,'0'0'1968'0,"0"0"-1584"0,0 0-384 0,11-9 0 15,5-3 704-15,3-5 64 0,6-2 16 0,3-3 0 16,3-6-656-16,-1-1-128 0,1-6 0 0,-1-5 0 16,-1-1 0-16,2 2 0 0,-1-4 0 0,1 3-144 31,-2 1-496-31,0 5-80 0,-1 3-32 0,-1 5-9488 0</inkml:trace>
  <inkml:trace contextRef="#ctx0" brushRef="#br0" timeOffset="28130.52">28955 13520 27183 0,'-1'-18'1200'0,"3"4"256"0,2-3-1168 0,7-2-288 0,2-6 0 0,6-4 0 0,4-2 0 0,4-2 0 16,1-1 0-16,4-2 0 16,6-1-976-16,-1-1-256 0,5 0-48 0,-2-1-9520 0</inkml:trace>
  <inkml:trace contextRef="#ctx0" brushRef="#br0" timeOffset="28497.06">30027 11497 23951 0,'-18'-12'2128'0,"6"7"-1696"0,0-5-432 0,0 4 0 15,1 3 480-15,-2-2 16 0,-1 1 0 0,-1 2 0 16,-3 5-240-16,-2 2-64 0,-3 3 0 0,0 1 0 16,-1 5 64-16,0 5 0 0,1 5 0 0,0 0 0 15,-1 6 16-15,2 1 16 0,0 6 0 0,5 5 0 16,-1-2-288-16,3 7 0 0,2 1 0 0,1 5 0 16,2 4 0-16,4 2 0 0,1-2 0 0,4 2 0 0,1 6 0 15,3-4 0-15,5 2 0 0,2-2 0 0,0 2 0 16,4-6-144-16,3-1 144 0,3-5 0 0,3-4 0 15,1-4 0-15,3 2 0 0,1-4 0 0,1-7-176 16,2-2 176-16,-1-3-208 0,3 0 80 16,-1-5-1536-16,-3-1-288 0,-3 0-64 0</inkml:trace>
  <inkml:trace contextRef="#ctx0" brushRef="#br0" timeOffset="28701.64">29509 12767 24879 0,'0'0'2208'0,"0"0"-1760"0,0 0-448 0,7-11 0 15,3 1 1344-15,4 0 192 0,2-6 48 0,5 0 0 16,0-5-1264-16,5 0-320 0,2-7 0 0,5-1 0 16,2-4 0-16,3-3 128 0,-2-5-128 0,3 2 0 31,3-1-1216-31,-2 2-336 0,-5-1-80 0,-2-2-10400 0</inkml:trace>
  <inkml:trace contextRef="#ctx0" brushRef="#br0" timeOffset="28957.57">30323 10955 25167 0,'0'0'1104'0,"-9"9"240"0,0 0-1072 0,4 6-272 0,1 4 0 0,3 6 0 0,-2-1 416 0,2 7 32 15,1-1 0-15,0 7 0 0,-1 7-224 0,1 0-32 16,0 4-16-16,2 4 0 0,1 3 160 0,1 2 48 16,2 0 0-16,3 1 0 0,1-4-256 0,5 0-128 15,0-6 160-15,5 2-160 16,0-1-320-16,3 1-176 0,1-5-16 15,-1 4-7792-15,-2-1-1552 0</inkml:trace>
  <inkml:trace contextRef="#ctx0" brushRef="#br0" timeOffset="29260.61">30802 10880 27759 0,'-10'18'1216'0,"6"-1"272"0,0 7-1184 0,2 8-304 0,-1 6 0 0,-1 6 0 15,4-1 320-15,-1 6 0 0,1 2 0 0,0 1 0 16,1 2-192-16,2 0-128 0,1 0 192 0,1-2-192 0,1-4 128 15,2 0-128-15,2 1 0 0,0-9 0 0,3-1 0 16,-1-6-256-16,4-2 64 0,-1-6 0 16,1-4-768-16,0-2-160 0,-2-2-32 15,1-6 0-15,-2-1-464 0,-2-3-112 0,-1-5 0 0</inkml:trace>
  <inkml:trace contextRef="#ctx0" brushRef="#br0" timeOffset="29453.16">30576 11768 18431 0,'0'0'816'0,"0"0"160"0,0-10-784 0,5 2-192 0,1-2 0 0,7 3 0 16,-1-7 2032-16,6 1 352 0,4-2 80 0,2-1 16 16,7-4-2016-16,2-2-464 0,2-2 0 0,7-5 0 31,3-1-1152-31,0-5-240 0,2 1-48 0</inkml:trace>
  <inkml:trace contextRef="#ctx0" brushRef="#br0" timeOffset="29628.76">31300 11314 18431 0,'-1'20'1632'0,"2"-3"-1312"0,2 6-320 0,1 6 0 16,1 8 2608-16,0 7 448 0,0 0 80 0,-1 4 32 15,-2 3-2080-15,-2-1-432 0,0-1-80 0,-2 0 0 0,-2 0-576 0,0-6 0 16,-2 1 0-16,2-6-192 16,-1-4-720-16,0-5-144 0,0-1-32 0,-1-2-7584 15,1-2-1520-15</inkml:trace>
  <inkml:trace contextRef="#ctx0" brushRef="#br0" timeOffset="30181.38">31422 10641 26719 0,'-16'-8'1184'0,"7"6"240"0,0 0-1136 0,3 5-288 0,6-3 0 0,-6 11 0 15,1-1 480-15,2 6 32 0,0 2 16 0,2 2 0 16,-1 3-400-16,2 1-128 0,-1 4 0 0,4-3 0 16,2-1 256-16,1 3-48 0,4-4-16 0,1-1 0 15,1-1-192-15,2-3 144 0,3-5-144 0,1-1 128 16,-3 0-128-16,5-8 0 0,-3-6 0 0,0 0 0 16,-1-4 0-16,-2-2 192 0,0-5-192 0,-2-1 192 15,0-4 80-15,1-1 32 0,-5-1 0 0,4-2 0 16,-2-2-32-16,0-1 0 0,-1 2 0 0,0-2 0 0,0-1-80 15,-3 2-32-15,-1-4 0 0,-1 4 0 0,-1-3 96 16,-1 0 32-16,-1-6 0 0,1 4 0 0,0 4-64 16,1 4-16-16,-1 5 0 0,1 2 0 0,1 2-208 15,-4 12 0-15,0 0 0 0,0 0 0 0,11 9 0 0,1 4 0 16,-3 5-160-16,1 6 160 0,0 8-144 0,1 3 144 16,1 2-160-16,0 4 160 0,1 6-128 0,1 1 128 15,3 6 0-15,-1 7-144 0,2 1 144 0,1 7 0 16,3 2-144-16,-3 4 144 15,-4 1 0-15,-2-1-144 0,-2 0 144 0,-5-4 0 0,0 0 0 0,-4-8 0 16,-3-6 0-16,-3-8 0 0,-2-2 192 0,-2-3 32 16,-5-2 16-16,-1-3 0 0,0-1 112 0,-2-5 32 15,-1-4 0-15,-2-4 0 0,-1-4-208 0,-2-4-48 16,-2-5 0-16,-1-5 0 0,-1-6-256 0,-2-5-64 0,3-3-16 16,-2-5 0-1,1-4-1360-15,1-2-272 0,4-2-48 0,0-6-7456 0,1 2-1504 0</inkml:trace>
  <inkml:trace contextRef="#ctx0" brushRef="#br0" timeOffset="30606.84">31207 9305 28911 0,'0'0'1280'0,"-7"-10"256"0,2 1-1216 0,5 9-320 0,-2-12 0 0,5 5 0 0,2-3 336 0,5 5 16 16,2-1 0-16,5 0 0 0,1 2-160 0,8 3-16 15,2 1-16-15,3 4 0 0,8 3 96 0,2 4 0 16,4 4 16-16,1 3 0 0,-3 3-128 0,3 7-16 16,-1 7-128-16,5 3 192 0,5 5-192 0,2 6 176 15,3 7-176-15,-1 9 160 0,-3 8-160 16,-2 7 0-16,-3 5-160 0,-26-32 160 0,2 15-320 0,-1 12 48 16,0 11 0-16,-2 5 0 0,-1 3-16 0,-3 5 0 0,-6 4 0 15,8 94 0-15,-12-49 288 0,-6-19 0 0,-7-15 0 0,-2-10 144 16,-1-9 832-16,-6-6 176 15,0-6 16-15,5-38 16 16,-2 9-1984-16,-1 9-400 0,-1 4-80 0</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22T17:12:27.147"/>
    </inkml:context>
    <inkml:brush xml:id="br0">
      <inkml:brushProperty name="width" value="0.05292" units="cm"/>
      <inkml:brushProperty name="height" value="0.05292" units="cm"/>
      <inkml:brushProperty name="color" value="#00B050"/>
    </inkml:brush>
  </inkml:definitions>
  <inkml:trace contextRef="#ctx0" brushRef="#br0">2549 1601 16575 0,'-9'-3'1472'0,"0"1"-1168"15,1-1-304-15,8 3 0 0,0 0 1136 0,0 0 160 16,0 0 48-16,0 0 0 0,5 12-1088 0,2 0-256 0,0 4 0 0,3-1 0 15,4 1 0-15,-1 5 0 0,4 2 0 0,0 1 0 16,1 3 0-16,1-2 0 0,0 4 0 0,4 3 0 16,1-3 0-16,3 6 0 0,2 1 0 0,3 0 0 15,4-2 0-15,-1-2 0 0,3-3 0 0,3-6 0 16,1-5 0-16,1-3 128 0,0-5-128 16,1-3 0-16,-5-9 192 0,-1-4-192 0,0 0 192 0,1-7-192 15,-1-3 128-15,0-5-128 0,0-3 0 0,-1-6 0 16,-2-2 0-16,0-3 0 0,-1 0-160 0,-1-2 160 15,0 1-320-15,-5-2 64 0,-4-1 16 0,-1 1 0 16,-5-2 48-16,-2 1 0 0,-3 2 0 0,-1 1 0 16,-5 1 192-16,0-1 0 0,-2 3 0 0,-3 3-144 15,-2 2 144-15,-1 5 144 0,-4 4-16 0,-3 1-128 16,-1 5 336-16,-2 6-32 0,-3-1-16 0,-5 7 0 0,-7 2 16 16,-3 5 0-16,-5 0 0 0,-3 5 0 0,-5 0-304 0,0 5 128 15,-1 3-128-15,1 5 0 0,1 1 144 0,1 6-144 16,1-2 0-16,4 0 144 0,2 2 48 0,-2-1 0 15,0 6 0-15,2 5 0 0,0-1-48 0,1 3 0 16,1 4 0-16,4 6 0 0,0 1-144 0,3 3 160 16,1-1-160-16,2 0 160 0,6 1-32 0,2-1 0 15,5-1 0-15,3 1 0 0,3 4-128 0,5-1 160 16,2 1-160-16,5-3 160 0,5-3-32 0,4-2 0 16,3 0 0-16,5 0 0 0,4-1 16 0,6-5 0 15,3 0 0-15,2-6 0 0,1 0-144 0,3-5 192 16,1-3-192-16,4-4 192 0,-1-6-192 0,4-6 0 0,2-6 0 15,6-1 0-15,5-9 0 0,-2-5-144 0,-4-6 144 16,1-6-208 0,2-5-480-16,1-8-80 0</inkml:trace>
  <inkml:trace contextRef="#ctx0" brushRef="#br0" timeOffset="331.94">4482 1441 29951 0,'-3'-13'1328'16,"3"13"272"-16,7-8-1280 0,4 7-320 0,1 1 0 0,7 5 0 0,4 8 0 0,3 6 0 15,6 5 0-15,2 7 0 0,3 3 0 0,1 5 0 16,-3 7-160-16,0 4 160 0,2 6 0 0,1 5 0 16,0 9 0-16,3 3 0 0,-3 0 0 0,2 3 0 15,-2 3 0-15,-1-4 0 0,-2-5 0 0,1-7 0 16,-3 0 0-16,-4-9 0 0,-3-7-160 0,-2-5 160 16,1-7 0-16,-3-4-144 0,-3-4-112 0,0-2-32 0,0-4 0 15,0-3 0 1,-1-7-1888-16,-3-2-368 0,3-5-80 0,-5-4 0 0</inkml:trace>
  <inkml:trace contextRef="#ctx0" brushRef="#br0" timeOffset="650.91">5706 1035 27935 0,'-22'14'1232'0,"7"3"256"0,-4 7-1184 0,-2 10-304 0,-2 10 0 0,-1 8 0 0,-3 6 192 0,-1 13 0 16,-3 12-16-16,-2 2 0 0,0 5-176 0,-2 6 192 15,-2 3-192-15,-4 1 192 0,-5 2-192 16,-2-3 0-16,-4 3 0 0,1-2 0 0,2 2 144 0,1-3 0 15,3-5 0-15,4-5 0 0,4-4-144 16,5-4 128-16,2-6-128 0,3-6 128 0,4-5-128 0,4-8 0 16,3-3 0-16,4-9 0 15,5-8-368-15,7-7-96 0,5-8-32 0,6-9-12192 0</inkml:trace>
  <inkml:trace contextRef="#ctx0" brushRef="#br0" timeOffset="900.47">6872 1671 35935 0,'-23'5'3200'0,"10"6"-2560"0,2 5-512 0,2 5-128 31,1 10-432-31,1 7-96 0,-1 6-32 0,2 10 0 0,2 3 560 0,2 3-128 0,4-4 128 0,0 2 0 16,0 3 0-16,0-1-160 0,2-3 160 0,0 0-128 15,-2 2-1328 1,0-6-256-16,-1-3-48 0,1-3-7136 0,2-8-1440 0</inkml:trace>
  <inkml:trace contextRef="#ctx0" brushRef="#br0" timeOffset="1320.65">8359 1548 20271 0,'-4'-26'896'0,"2"12"192"0,-4-1-880 0,4 3-208 16,1 5 0-16,1 7 0 0,0 0 2976 0,0 0 544 15,0 0 128-15,-8 6 0 0,-3 7-2992 0,-6 6-656 0,-6 4 0 0,-2 4 0 16,-7-2-144-16,-2 7 144 0,-2 3-128 0,4 2 128 16,-3 0-272-16,3 0 16 0,3 1 16 0,5-4 0 31,2-2-272-31,5-1-48 0,5-7-16 0,2-1 0 16,3-2-320-16,5-5-64 0,0-5 0 0,6-1-16 15,4-5 80-15,6-1 0 0,2 0 16 0,6 0 0 0,3-4 480 0,5 0 80 0,1 0 32 0,5 1 0 16,2 0 288-16,4 3 0 0,3-1 128 0,-1 5-128 15,-2 1 320-15,-4 5-16 0,-4 2-16 0,-6-1 0 16,-6 0 192-16,-4 7 32 0,-7-2 16 0,-2 0 0 16,-5 5 480-16,-7 5 80 0,-7 3 32 15,-4 5 0-15,-6 4-48 0,-11 5-16 0,-4 5 0 0,-6-1 0 16,-7 1-560-16,-2 2-112 0,-1-4-32 0,1 3 0 16,-4 1-352-16,3-4 144 0,3-3-144 0,1-9 0 15,1-4-1088-15,8-11-336 0,8-8-64 16</inkml:trace>
  <inkml:trace contextRef="#ctx0" brushRef="#br0" timeOffset="1612.72">9943 775 37775 0,'0'0'1664'0,"-5"10"368"0,1 8-1632 0,3 10-400 0,1 6 0 15,2 14 0 1,1 12-624-16,-1 11-208 0,1 9-32 0,-1 8-16 0,0 7 752 0,-4 4 128 0,0 8 0 16,-2 9 0-16,-5 1 0 0,-2 4 0 0,-5 4 0 15,0-1 0-15,-5-6-192 0,0-1-64 0,-3-5 0 0,0-11-16 31,-1-12-432-31,4-12-64 0,-1-10-32 0,4-14 0 16,1-8-928-16,3-10-192 0,1-8-48 0</inkml:trace>
  <inkml:trace contextRef="#ctx0" brushRef="#br0" timeOffset="1831.84">9404 2033 19343 0,'-12'-5'1728'16,"3"4"-1392"-16,9 1-336 0,0 0 0 0,0 0 3504 0,20 4 624 15,6 2 128-15,7 3 32 0,3-2-3488 0,5 2-800 16,3-4 0-16,3 3 0 0,1-2 0 0,6-2-144 16,0 1 144-16,2 0-192 15,0-1-192-15,-4 1-32 0,-3-1-16 0,-4 0 0 16,-1-3-528-16,-1 2-96 0,-1-2-32 0,-2 2-7936 15,-1-1-1584-15</inkml:trace>
  <inkml:trace contextRef="#ctx0" brushRef="#br0" timeOffset="2548.71">11296 1959 13823 0,'-21'-1'608'0,"4"4"128"0,-3 0-592 0,-3 8-144 0,0 0 0 0,-2 2 0 16,-3 5 1840-16,-3 2 336 0,-4 4 64 0,0-2 0 15,2 1-1808-15,3 3-432 0,1 0 0 0,3 4 0 16,3 2 0-16,2 0 0 0,3 1 0 0,4 4 0 15,-1 2 0-15,3-2 0 0,0 2 0 0,3-2 0 16,1-3 128-16,7-4-128 0,-1-4 0 0,5-5 0 16,2-6 256-16,1-6 0 0,-6-9 0 0,14 5 0 15,0-6-80-15,3-8-32 0,1-6 0 0,3-5 0 16,6-4-16-16,0-6 0 0,1-3 0 0,-2-2 0 16,0 0-128-16,-2-5 0 0,-2 0 0 0,-1-1 128 15,0 0-128-15,-2 6 192 0,-3 4-192 0,-1 2 192 16,-1 5 128-16,0 5 16 0,-1 5 16 0,-1 4 0 0,-5 5 96 15,-7 5 32-15,0 0 0 0,13 11 0 0,-2 2-80 0,1 8-16 16,0 4 0-16,2 3 0 0,2 3-96 16,0 4-32-16,-1 0 0 0,2 1 0 0,-1-1-256 15,1 0 128-15,0-1-128 0,-1-1 0 0,1-7 0 0,-1-5-192 16,-1-4 0-16,2-7 0 16,1-6-2016-16,-1-7-400 0</inkml:trace>
  <inkml:trace contextRef="#ctx0" brushRef="#br0" timeOffset="2890.99">11927 2051 33167 0,'-9'13'2944'0,"1"4"-2352"0,2 6-464 0,2 7-128 15,0 1 496-15,4 6 80 0,0 3 0 0,0 0 16 16,4 0-352-16,-1-1-80 0,-1-1-16 0,1-2 0 15,-2-2-144-15,2-6 0 0,-1-1 144 0,1-7-144 16,-1-3 0-16,0-7-160 0,-2-10 16 0,0 0 0 16,0 0-144-16,5-7-32 0,1-8 0 0,3-5 0 15,0-9 128-15,2-1 0 0,2-1 16 0,1-5 0 16,1 0-176-16,0 1-32 0,1 2-16 0,0 4 0 16,2 2 112-16,0 6 32 0,0 5 0 0,-2 2 0 15,1 6 256-15,-1 3 0 0,-1 5 0 0,-1 5 0 16,3 0-128-16,0 9 128 0,0 7 0 0,-3 2 0 15,-1 6 0-15,-2 4 0 0,-2 1 0 0,-2 4 0 0,-2 2 896 16,-4 2 176-16,-1 2 32 0,-1 1 16 16,-2-6-1744-16,1 1-336 0,-1-5-80 15,1-3-8784-15,-1-2-1760 0</inkml:trace>
  <inkml:trace contextRef="#ctx0" brushRef="#br0" timeOffset="3184.2">13291 2071 18431 0,'0'0'816'0,"-8"-5"160"0,-2 3-784 0,2 2-192 0,8 0 0 15,-10 5 0-15,0 4 3696 0,0 1 688 0,-1 4 144 0,-3 5 16 16,-4 6-3920-16,-5 2-800 0,-6 9-144 0,-3-1-48 15,-2-1 16-15,-2 5 0 0,2 2 0 0,-1 5 0 16,5 6 352-16,1-1 0 0,1-2 0 0,2-1 0 16,3 1 0-16,4 0 0 0,4-4 0 0,4 1 0 15,2-6 0-15,5-5 0 0,1-2 0 0,7-9 0 32,0-5-640-32,2-5 0 0,4-3 0 0,4-5 0 15,-1-6-432-15,5-3-80 0,1-4-32 0,3-5-10912 0</inkml:trace>
  <inkml:trace contextRef="#ctx0" brushRef="#br0" timeOffset="3569.18">13304 2358 25791 0,'0'0'2304'0,"-7"11"-1856"0,3 3-448 0,4 1 0 0,4-1 1104 0,3 4 128 16,3-1 32-16,5 3 0 0,-1-5-1024 0,5-1-240 15,4-3 0-15,4-6 0 0,1-1 0 0,2-4 0 16,6-4-192-16,4-3 192 0,4-6 0 0,-1-4 0 16,-4-3 0-16,2-7 0 0,-2-1 0 0,1-5 0 15,-2 0 128-15,0 0-128 0,-1-2 0 0,-2 0 0 16,0 5 0-16,-5-1 0 0,-1 3 128 0,-3 2-128 16,-1-1 0-16,-6 4 0 0,-5 4 0 0,-3 3 0 0,-5 2 128 15,-5 3-128-15,-3 0 192 0,-7 6-32 0,-7-1 0 0,-4 6 0 16,-5 5-16-16,-3 4 0 0,-3 4 0 0,-2 10 0 15,-6 7-144-15,-2 6 128 0,-1 10-128 0,1 4 128 16,3 6 64-16,0 7 16 0,1 7 0 0,4 1 0 16,4-1-64-16,6 0-16 0,5 0 0 0,10-4 0 15,5-2 0-15,9-8-128 0,7-3 192 0,6-5-64 16,4-8-128-16,5-5 0 0,2-3-192 0,7-8 192 16,4-2-320-16,5-6 64 0,5-3 16 0,10-8 0 15,7-5-1216-15,7-5-240 16,5-10-48-16</inkml:trace>
  <inkml:trace contextRef="#ctx0" brushRef="#br0" timeOffset="4380.02">18501 1230 18431 0,'0'0'1632'0,"0"0"-1312"0,-7 10-320 0,3 8 0 15,1 8 3824-15,3 9 688 0,3 4 144 0,1 11 16 16,2 9-3840-16,0 1-832 0,-1-1 0 0,0 4-192 16,2 0 48-16,-2 5 0 0,-1 1 0 0,-2 2 0 15,1-2-112-15,-1-7-32 0,0-1 0 0,-1-10 0 16,-1-4 144-16,1-3 144 0,-1-4-208 0,3-9 80 15,-2-6 128-15,4-6 0 0,-2-4 0 0,0-7 0 16,1 0 0-16,-4-8 128 0,0 0-128 0,0 0 128 16,0 0-128-16,0 0 192 0,0 0-64 0,5-10 0 0,-2-1-128 15,-3-1 128-15,0 12-128 0,-5-14 128 0,0-2-128 16,-3 1 192-16,-1 3-64 0,-1-1 0 0,-3 1 0 0,1 3 0 16,0-4 0-16,-1 8 0 0,-3-1-128 0,-3 4 0 15,-3 2 0-15,-2 6 128 0,-3 0-128 0,1 5 0 16,-1 0 0-16,0 1-128 0,1-4 128 15,3 2 0-15,2-4-144 0,4 3 144 0,1-4-176 0,2 2 48 16,2 0 0-16,1 0 0 0,3 2-192 0,1-6-16 16,7-3-16-16,0 0 0 0,0 0 32 0,0 0 0 15,0 0 0-15,8 5 0 0,2-1 144 0,3 1 48 16,1-1 0-16,4-3 0 0,1 2 128 0,1 0 144 16,-1-2-16-16,3 3-128 0,-5-2 288 0,1 1-48 0,-1-2-16 15,-7 2 0-15,-10-3-48 0,0 0-16 0,7 11 0 16,-3-1 0-16,-5 2 160 0,-7 4 48 0,-4 2 0 15,-6 2 0-15,-6 2-48 0,-5 6-16 0,-6 5 0 16,-4 2 0-16,-2 4-112 0,-2 0-32 0,0 0 0 0,1 6 0 16,2-2 208-16,2 0 32 0,-1-1 16 15,4-4 0-15,1 1-224 0,5-4-64 0,3-2 0 0,6-5 0 16,2-1-128-16,7-3 0 0,3-4 0 0,6 1 0 16,2-4 0-16,4-3 0 0,3 0 0 0,3-1 0 15,4-4 0-15,4 0 0 0,1-3 0 0,4 4 0 16,0-1 0-16,2 1 0 0,1-4 0 0,1-3 0 15,-1-3-208-15,2-1-80 0,0-1-16 0,1-2 0 16,3 0-2032 0,-1-5-416-16,-1 0-64 0,1-4-32 0</inkml:trace>
  <inkml:trace contextRef="#ctx0" brushRef="#br0" timeOffset="5111.63">20873 2028 5519 0,'0'0'240'0,"-7"-4"64"0,-2-3-304 0,1 3 0 15,8 4 0-15,0 0 0 0,-8 6 5472 0,2 8 1040 16,-2 5 208-16,2 8 32 0,-2 2-5536 0,1 10-1088 16,-3 5-128-16,-1 8-240 0,0 4 240 0,-2 7 0 15,1 3 0-15,-1 6 0 0,0 5 0 0,0-1 0 0,3 3-144 16,0 1 144-16,2-5 0 0,6-4 0 0,1-8 0 15,3-10-128-15,3-8 128 0,4-11 0 0,3-7 0 16,3-8 128-16,4-9 208 0,4-6 48 0,6-7 16 0,5-6 0 16,5-11 112-16,5-7 32 0,7-7 0 0,-2-6 0 15,-3-5-224-15,0 0-32 0,0-6-16 0,-2 2 0 16,-1-3-128-16,-2 1-16 0,-3-1-128 0,0 2 192 16,2-2 0-16,-5 0 0 0,1-3 0 0,-3 3 0 15,0 0-32-15,-2 6-16 0,-2 6 0 0,-3 5 0 16,-3 7-144-16,-1 3 0 0,-2 6-160 0,-1 2 160 15,-1 2-1472 1,-1 4-208-16,-2-2-48 0,-4 3-12080 0</inkml:trace>
  <inkml:trace contextRef="#ctx0" brushRef="#br0" timeOffset="5551.47">22312 1920 11967 0,'0'0'1072'0,"-2"9"-864"15,0 6-208-15,4 7 0 0,0 6 4432 0,2 5 848 16,1 2 160-16,-3 3 48 0,2 8-4400 0,-1 1-896 16,-1 5-192-16,1 2 0 0,-2 0 0 0,-1 2 0 0,0 0 0 0,-1-2 0 15,0-4 0-15,-2-1 0 0,-1-7 0 16,0-5 0-16,2-3 912 0,-3-5 112 0,2-5 32 15,1-5 0 1,1-6-1616-16,1-13-320 0,0 0-64 0,0 0-16 0,0 0 960 0,0 0 0 0,2-14 240 0,3-5-48 16,1-4-32-16,3-4 0 0,2-3 0 0,1-4 0 15,4-2-160-15,1-1 0 0,2-1 0 0,3-3 0 16,2 2 0-16,3 1 0 0,3 1-224 0,2 1 80 16,1 2 144-16,-1 4-128 0,-2 3 128 0,0 1-128 15,-5 5 128-15,2 4-128 0,-2 7 128 0,1 3-128 16,-2 5 128-16,-1 7-160 0,0 4 160 0,-4 8-160 15,-2 2 160-15,0 5 0 0,-2 9-144 0,-3 5 144 16,-5 7 0-16,0 3-176 0,-5 10 176 0,-3 2-128 16,-2 2 128-16,-2-3 0 0,-1-4 0 0,0-1 0 15,-1-3 192-15,1-6 128 0,1-1 32 0,1-6 0 0,-2 0-32 16,2-2-16-16,0-2 0 0,1-5 0 16,2-4-1936-16,-1-6-384 0</inkml:trace>
  <inkml:trace contextRef="#ctx0" brushRef="#br0" timeOffset="6858.73">23639 2155 26719 0,'-13'-6'2368'0,"7"3"-1888"0,-2 1-480 0,8 2 0 0,-10 6 480 0,1 4 0 16,-2 8 0-16,3 10 0 0,1 9-480 0,-1 7 0 16,-1 6 0-16,0 5 0 0,0 0 0 0,-1 4 0 15,-3-1 0-15,2-2 0 0,1 7 176 0,0-4-176 16,1-1 192-16,1-5-192 0,3-5 128 0,0-5-128 0,1-4 0 15,2-5 0 1,2-1-1232-16,2-5-368 0,-1-5-64 0</inkml:trace>
  <inkml:trace contextRef="#ctx0" brushRef="#br0" timeOffset="7612.28">24986 2398 21183 0,'-6'-17'944'0,"1"5"192"0,-1-1-912 0,-2 2-224 15,2-1 0-15,-2 2 0 0,2-2 480 0,-3 2 48 16,0 3 16-16,-2-3 0 0,-2 2-160 0,-1-1-48 16,-1 3 0-16,-2 1 0 0,-1-3-80 0,0 4-32 15,-2 5 0-15,-4 4 0 0,-5 4-224 0,-6 2 176 16,-3 5-176-16,-1 7 160 0,-1 2-160 0,4 7 0 15,0 1 0-15,3 7 0 0,0 2 0 0,5 1 0 16,1 0 0-16,3 5 128 0,4 3-128 0,2-1 128 16,3-1-128-16,6 1 128 0,0-8-128 0,8-2 0 0,-1-4 0 0,5-5 128 15,6-2-128-15,4-6 0 16,3-3 0-16,4-4 128 0,3-3-128 0,3-1-224 0,5-7 48 0,4-3 16 16,2-3-16-16,5-3 0 15,1-7 0-15,1-5 0 0,0-3-96 0,-4-2-32 0,-2-2 0 0,0-5 0 16,-1 1 160-16,-2-3 144 0,-5 2-208 0,-1 1 80 15,-3-1 400-15,-3 4 96 0,-6-4 16 0,-1 3 0 16,-5 2 640-16,-2-1 128 0,-4 3 16 0,-1 3 16 16,-3 7-48-16,-2 0-16 0,-2 6 0 0,3 5 0 15,-6-6-544-15,-3 5-128 0,-2 6 0 0,-2 2-16 16,-2 7-432-16,-3 3 0 0,-1 5 0 0,-3 3 0 0,2 7 0 16,-2 4-144-16,2 1 144 0,1-1 0 0,0 0-192 0,2 0 192 15,2-1-192-15,1 0 192 16,1-2-592-1,2-2-16-15,1-4 0 0,0 1 0 0,1-5-688 0,1 0-144 16,3 0-32-16,-1 0 0 0,2-1-640 0,0 5-144 0,0 1-32 0,2 3-7152 16</inkml:trace>
  <inkml:trace contextRef="#ctx0" brushRef="#br0" timeOffset="8141.88">24671 3856 10127 0,'-5'13'896'0,"3"-7"-704"16,-2 4-192-16,1 0 0 0,2 3 2160 0,0 2 400 0,-2 0 64 0,2 1 32 16,0 1-1216-16,-1 4-240 0,1-1-48 0,0 3-16 15,-2 2-368-15,2-2-80 16,-2 3-16-16,2 0 0 0,-1-4-80 0,0 1-16 0,1 1 0 0,1-1 0 15,1-3-240-15,1 2-48 0,0 1-16 0,1-3 0 0,-1-5-272 0,2-1 128 16,0 0-128-16,0 0 0 16,-2-4 0-16,1 1 0 0,-2-1 0 0,3-3 0 0,-2 4 0 0,1-5 0 15,-3-6 0-15,0 0 0 0,0 0 0 0,8 5 0 16,-8-5 0-16,10 3-144 0,1-5 144 0,-2-1 0 16,0-1-144-16,1-6 144 0,0 1 0 0,1-4 0 15,-3 0 0-15,3 2 0 0,-3-2 0 0,1-1 0 16,2-4 0-16,-3-2 0 0,1-2 0 0,0-1 0 15,-2-1 0-15,-1 0 0 0,0 1 0 0,-1-3 0 16,-2 0 0-16,-3-2 0 0,-3 3 0 0,-2-2 0 16,2 3 0-16,-5-3 0 0,-2 2 256 0,0 2 32 15,-2-2 0-15,-1 4 0 0,-1 2 96 0,-1 3 32 16,-3-1 0-16,1 1 0 0,-4-2 32 0,1 1 0 16,-2 2 0-16,2 2 0 0,1 2-208 0,1 3-48 15,0-2 0-15,0 5 0 0,4 1-192 0,2-2 0 0,-1 1 0 16,2 0 0-16,-1-2-144 0,2 1-32 0,2 1 0 15,0-3 0-15,1 1-32 0,2-2-16 16,0 0 0-16,2-1 0 0,1-2-144 0,1-1-16 16,1 1-16-16,0 0 0 15,1-2-1232-15,1 2-240 0,1 1-48 0,0-1-9920 0</inkml:trace>
  <inkml:trace contextRef="#ctx0" brushRef="#br0" timeOffset="8547.07">25428 2617 28559 0,'-11'-13'1264'0,"11"13"272"0,-5-7-1232 0,5 7-304 0,0 0 0 0,0 0 0 0,0 0 0 0,0 0 160 16,0 0-160-16,-2 14 128 0,-2 2-128 0,-1 5 0 16,-1 2 0-16,-2 8-176 0,0 2 176 0,1 6 0 15,-1 2 0-15,2-1 0 0,-3 0 0 0,2 2 0 16,-1-1 0-16,2-2 0 0,3-1 0 0,3-5 176 16,0-2-176-16,3-9 192 0,1-2-192 0,3-5 192 15,-1-4-192-15,4-6 192 0,2-3 64 0,3-4 0 16,3-1 16-16,3-6 0 0,3-8-80 0,4-3 0 15,3-4-16-15,2-6 0 0,1 0-176 0,3-3 160 16,-1 0-160-16,-2-4 160 0,-1-1-160 0,-4 0 0 16,-3-3 0-16,-5 2 0 0,0-1 0 0,-6 2 0 0,-2-1 0 15,-2-3 0-15,-2 1 256 0,0 0-48 0,0-2 0 0,0 9 0 16,-2 5-352-16,0 4-80 0,-1 11-16 0,-1 3-9104 16,1 1-1808-16</inkml:trace>
  <inkml:trace contextRef="#ctx0" brushRef="#br0" timeOffset="9004.19">26288 2578 30175 0,'0'0'1344'0,"0"0"256"16,15 7-1280-16,3 4-320 0,1-2 0 0,3 1 0 0,-2-1 0 0,6 0-160 16,2-4 16-16,2-1 0 15,2-2-240-15,0-4-32 0,1-2-16 0,0-1 0 0,-1-5 32 0,2 0 0 16,-2-4 0-16,-2-3 0 0,-2-1 112 0,-1-3 32 16,-2-3 0-16,-2 1 0 0,-5 1 256 0,-4-1 0 15,-1 0 0-15,-3 3 0 0,-4 0 0 0,-2 1 192 16,-4 1-48-16,-3 0-16 0,-2 2 64 0,-4 2 16 15,-3 3 0-15,-5 0 0 0,-4 2-208 0,-5 1 0 16,-3 6 0-16,-3 3 0 0,-1 3 0 0,0 5 0 0,0 0 0 0,0 6 0 16,-1 4 0-16,1 9 0 0,-3 5 0 0,5 5 0 15,2 3 176-15,3 1-176 0,1 1 192 16,2 0-192-16,2 2 128 0,-1-3-128 16,4 1 0-16,3-1 0 0,1-4 128 0,5-2-128 0,6-3 0 0,3-5 0 15,2 0 192-15,4-2 0 0,3 1-16 0,3-4 0 16,2-2 16-16,2 4 16 0,0-4 0 15,5 1 0-15,1-4-48 0,3-2-16 0,4-2 0 0,4-4 0 16,3-1-144-16,3-4 0 0,5-3 0 0,3-5-176 16,2-3-1360-16,3-8-256 15,2-4-64-15</inkml:trace>
  <inkml:trace contextRef="#ctx0" brushRef="#br0" timeOffset="9505.56">27452 2097 25567 0,'0'0'1136'0,"0"0"224"0,-8 3-1088 0,1 5-272 0,2 4 0 0,-1 7 0 16,-2 7 0-16,1 7 0 16,-1 12-128-16,-2-1 128 0,-2 6-128 0,-2 5 128 15,-1-1 0-15,-3 6-144 0,-1 1 144 0,-2 5 0 16,-2 1 0-16,1-2 128 0,3-2 192 0,1-10 32 16,2-7 16-16,4-8 0 0,3-8 304 0,4-7 64 0,1-6 16 15,2-6 0-15,2-11-240 0,0 0-64 0,0 0 0 0,11-13 0 16,1-7-64-16,1-5 0 0,1-8-16 15,2-9 0-15,2-5-512 0,1-4-112 0,1 0 0 16,2 0-16-16,-1 0-240 16,1 2-32-16,1-3-16 0,-1-1 0 0,0 4 368 0,3 4 192 15,1 3-192-15,0 9 192 0,2 8-144 0,-3 3 144 0,1 6 0 0,-2 6-144 16,-3 8 144-16,0 8 0 0,-4 5 0 0,0 8 0 0,-1 10 0 16,0 3 0-16,-5 0 0 0,-1 6 0 0,-2 5 0 0,-3 2 0 15,-4 4 0-15,-2 5 0 0,-4 3 0 0,0 6 0 16,-4 1 0-16,-1-2 0 0,-2-7 192 0,3-2 32 15,-3-4 0-15,2-9 0 0,2-4-32 0,2-4 0 16,2-8 0-16,0-3 0 16,3-3-960-16,-1-3-192 0,0-1-32 0,2-14-11472 15</inkml:trace>
  <inkml:trace contextRef="#ctx0" brushRef="#br0" timeOffset="9878.2">27751 2768 31327 0,'0'0'2784'0,"0"0"-2224"16,12 0-560-16,2-1 0 0,3-2 192 0,5 0-64 0,5 2 0 0,1-3-128 15,-2-3 0-15,5-2 0 0,-3-6 0 0,0-2-144 16,1-1-80-16,0-1-16 0,1-1 0 0,-3-6 0 15,0 1 96-15,-1-3 16 0,-4 1 0 0,-2-1 0 16,-5 4 128-16,-1 0 0 0,-2 1 0 0,-4 4 0 16,-3 3 208-16,-4 3 32 0,-3 0 0 0,-4 0 0 15,-6 6-64-15,-3 3-16 0,-5 1 0 0,-5 9 0 0,-5 1-160 0,-3 7 0 16,-3 5 0-16,1 5 0 16,-2 7 0-16,0 3 0 0,0 2 0 0,0 2 0 0,0 0 0 15,3 5 160-15,2-2-160 0,6 1 160 0,3 1-160 16,5-3 0-16,4-6 144 0,5-5-144 0,4-2 0 0,4-3 128 15,3 0-128-15,5-6 0 0,4-5-240 0,7-2-112 16,5-2-32-16,6-3 0 16,4-7-1344-16,3-7-288 0,0-2-48 0</inkml:trace>
  <inkml:trace contextRef="#ctx0" brushRef="#br0" timeOffset="10245.28">28996 2280 17503 0,'-23'-4'1552'0,"4"0"-1232"16,-8-2-320-16,-2 4 0 0,-2 6 3440 0,-1 4 624 16,-1-2 128-16,-1 4 32 0,-2-1-3408 0,0 7-688 15,-2 3-128-15,-1 3 0 0,0 5 0 0,3-1 0 0,5 0 0 0,1-2 0 16,4 2-128-16,2-3 128 0,2-4 0 0,5 1 0 31,6-2-480-31,5-2-32 0,2 0 0 0,5-6 0 16,4 1-112-16,7 2-16 0,5-4-16 0,4 4 0 0,0 2 80 0,3-1 32 15,1-3 0-15,-1 2 0 0,2 0 336 0,1-2 64 0,-1 2 16 0,-1 2 0 16,0-1 128-16,-2-1 176 0,-2 1-48 0,-4 6 0 0,-1 3 112 16,-7-3 16-16,-2-2 0 0,-3 0 0 0,-5 1 144 15,-7 1 48-15,-6-1 0 0,-6 4 0 0,-6 4 112 16,-4-3 16-16,-11 3 16 0,-1-3 0 15,-4 0-192-15,-6 0-32 0,-4-3-16 0,-2-2 0 0,-3-3-352 0,4-1-240 16,3-3 48-16,10-2-9232 16,6-7-1840-16</inkml:trace>
  <inkml:trace contextRef="#ctx0" brushRef="#br0" timeOffset="10637.94">29659 2178 33167 0,'-16'-18'2944'0,"3"11"-2352"16,-4-2-464-16,-2 4-128 0,0 1 128 0,-5 4 0 0,-5 0 0 0,-9 5 0 15,-8 8-432-15,-2 2-80 0,-4 3 0 0,3 2-16 31,5 0-144-31,4 3-32 0,6 4 0 0,4-4 0 0,2 1 432 0,5 3 144 0,1-2 0 0,6 0-144 16,3-4 0-16,3-2 0 0,1 0 0 0,5 1 0 16,4-1 0-16,3-1 0 0,2-4 0 0,2 1 0 15,3 2 144-15,3-2 0 0,1 2 0 0,0-3 0 16,1 0 0-16,1 1 224 0,-1 1-48 0,-1 2-16 16,0 1-16-16,-2 2 0 0,0-2 0 0,-3 2 0 0,-3 3 48 15,-3-2 0-15,-6 1 0 0,-4 2 0 0,-5 1 256 16,-6 0 64-16,-5 0 16 0,-3 4 0 15,-6-3 64-15,-1 2 16 0,-5-5 0 0,-7 3 0 0,-6-3-160 0,-2-1-48 16,-2-3 0-16,3-6 0 0,5-1-400 16,8-5-192-16,7-2 0 0,5-3-10432 15,8-5-2112-15</inkml:trace>
  <inkml:trace contextRef="#ctx0" brushRef="#br0" timeOffset="11911.73">30339 3823 19343 0,'0'0'1728'0,"0"0"-1392"15,0 0-336-15,0 0 0 0,0 0 2432 0,12 5 432 16,0-8 80-16,0 1 0 0,-1-2-2176 0,2-4-448 15,1-6-96-15,2-3-16 0,2-5 96 0,0-5 16 0,1-2 0 16,0-5 0-16,0-2-48 0,0-6 0 0,-1-2 0 0,1-7 0 16,-1-4-16-16,0-1-16 0,0-7 0 0,-1-2 0 15,1-4-16-15,-1-4 0 0,-2-9 0 0,0-4 0 16,0-6 32-16,2-2 16 0,-3 0 0 0,1-5 0 16,3-1-272-16,0 5 160 0,0 5-160 0,2 9 128 15,0 1-128-15,3 7 0 0,0 9 0 0,1 4 0 0,0 4-160 16,0 2 160-16,-1 4 0 0,-1 6-144 0,-4 8-80 15,0 4-16-15,-3 1 0 0,1 7 0 0,-3-1-16 0,0 6 0 16,-2 2 0-16,-1 4 0 0,1 2 32 16,-1 7 0-16,0 3 0 0,1 3 0 15,-2 2-240-15,3 6-48 0,-1-1-16 0,2 7 0 0,0 3 208 16,2 2 32-16,0 5 16 0,3 2 0 0,0 5 272 0,-1 6-128 16,4 6 128-16,-1 4 0 0,3 3-128 0,1 5 128 15,2 3 0-15,0 2 0 0,0-1 0 0,0 2 0 16,4-1 0-16,-4-1 0 0,0 0 0 0,-1-1 176 15,-2-2 0-15,0-1 0 0,0-3 208 0,-2-6 64 16,0 0 0-16,-2-4 0 0,0-2-96 0,-3-4-16 16,0-3 0-16,-1 0 0 0,-2-6-176 0,-3-1-32 0,-4-3-128 0,-1-1 192 15,-2-3-192-15,-3-1 128 0,-3-2-128 16,-4 0 0-16,-5-2 0 0,-4 2 128 16,-7-1-128-16,-4-2 0 0,-3 0 0 0,-6-1 0 15,-3 0 0-15,-11 1 0 0,-9 2 0 0,-4-1 0 16,-6 1 0-16,-2-1 0 0,-3 0 0 0,-1-2 0 15,-2 1 0-15,-2-2 0 0,-2-3 0 0,7-3 0 0,9-5 0 0,9-2-160 16,9-2 160-16,9-7 0 0,5-1 0 0,6-6 0 16,4-2-336-16,6-5 16 0,4-7 0 0,8-5 0 15,5-4 0-15,6-8 0 0,4-8 0 0,7-5 0 16,6-8 0-16,3-2 0 0,5-1 0 0,5-4 0 16,3 0 320-16,5-4 0 0,6 3 128 0,3 1-128 15,5-4 480-15,-2 8 16 0,-2 6 0 0,2 0 0 0,3 4-48 0,2 1-16 16,2 6 0-16,3 5 0 0,2 1-176 15,-4 6-16-15,-3-1-16 0,-2 7 0 0,-2 6-224 0,-7 2 128 16,-3 7-128-16,-4 4 0 0,-6 1 0 0,-3 2 0 16,-6 8 0-16,-4 4-160 0,-5 2-16 15,-5 3 0-15,-2 4 0 0,-6 7 0 0,-6 3 16 0,-4 8 0 16,-6 6 0-16,-6 10 0 0,-7 6 160 0,-4 10 0 16,-2 8 0-16,-4 5 0 0,-5 4 0 0,-4 6 272 15,-4 6-32-15,-5 8-16 0,-4 7 256 0,-7 2 48 16,-8 1 16-16,-1 3 0 0,-1 2 272 0,2 2 48 15,-3-5 16-15,1-3 0 0,-2-5 48 0,3-2 16 16,0-2 0-16,5-11 0 0,5-2-480 0,5-9-80 16,7-2-32-16,4-7 0 0,3-3-528 0,1-9-96 15,0-9-32-15,2-6 0 16,1-11-2704-16,0-11-560 0</inkml:trace>
  <inkml:trace contextRef="#ctx0" brushRef="#br0" timeOffset="13381.45">1710 4298 23039 0,'-12'3'2048'16,"2"-1"-1648"-16,1-2-400 0,9 0 0 0,0 0 2256 0,-9-7 368 16,3-9 80-16,0-7 16 0,-2-8-1824 0,0-9-384 15,1-5-64-15,-2-9 0 0,0-4-288 0,-1-6-160 16,-3-2 192-16,-2-5-192 0,-3-4 0 0,-2 0 0 0,-6-1 0 15,-2-3 0-15,-1-6 0 0,-4-3 0 16,0-4 0-16,0-3 0 0,-3-3 0 0,-1-2 0 16,2-6 0-16,0 2 0 0,2-1 0 0,7 3 0 15,2 7 0-15,3 6-144 0,3 6 144 0,4 12 0 0,4 10 0 0,1-2 0 16,2 5 0-16,4 3 0 0,2 6 0 0,1 8 0 16,0 4 0-16,2 4 0 15,2 4 0-15,3 6-128 0,-1 4 128 0,2 5-128 16,1 4 128-16,2 2-128 0,2 6-64 0,2 3-16 0,0 3 0 0,3 3 0 15,1-1 48-15,1 5 16 0,3-2 0 0,1 4 0 16,1-3 144-16,1 1 0 0,2 3-144 0,4 0 144 16,1-1 0-16,4 3 0 0,0 2 0 0,1 4 0 15,-1 3 0-15,2 2 0 0,-2 5 0 0,0 2 0 16,0 0 0-16,0 1 0 0,-2 0 0 0,0 1 0 16,-4-1 0-16,0-2 0 0,-3-2 0 0,1 3 0 15,0 1 0-15,-2 1 0 0,-4 4 0 0,-2 2 128 0,-1 1-128 16,-5 4 128-16,-4 5-128 0,-2-1 128 0,-5 1-128 0,-5-1 0 15,-8 0 144-15,-5 1-144 0,-4 0 160 0,-6 1-32 16,-2 0-128-16,-2 0 192 16,0 0-48-16,-2 1-16 0,-2-2 0 0,-1-5 0 0,1-4 0 15,-2-1 0-15,1-4 0 0,1-4 0 0,0-3-128 0,1-2 128 16,-1-6-128-16,-2-3 128 0,-1-2-128 0,0-3 0 16,-2 1 144-16,1-7-144 0,-1 1 0 0,4-8 0 15,2 1 0-15,0-1 128 0,4 0-128 0,4-2 0 16,4-3 0-16,3-2 0 0,-2 0 0 0,4-5 0 15,1 0 0-15,3-7 0 0,5-5 0 0,1-4 0 16,3-7 0-16,4-5 0 0,2-8 0 0,4-6 0 16,2-8 0-16,2-4 0 0,-2-4-128 0,2-6 128 15,3-5-128-15,3-2 128 0,2-6 0 0,2-2 0 16,1-2 0-16,1-3 0 0,1 4 0 0,3-1-128 0,3 0 128 0,2-1 0 16,2 0 0-16,-5 1 0 15,-1 0 0-15,-1 4 0 0,-2 4 0 0,-3 6 0 0,2 6 0 16,-3 6 0-16,-4 4 0 0,-2 9 0 0,1 5 0 15,-2 9 0-15,-1 5 0 0,-2 6 0 0,2 8 0 0,-3 3 0 16,-1 3 0-16,1 8 0 0,-2 4 0 16,-10 1 0-16,13 5 0 0,-2 9 0 0,-1 6 0 15,-1 9 128-15,-3 6-128 0,1 6 0 0,-2 10 0 0,0 9 128 16,-5 11 0-16,0 13 0 0,-3 8 0 0,-2 12 0 16,-2 9 32-16,-5 10 16 0,-3 6 0 0,-2 8 0 15,-4 4 144-15,-2 3 48 0,-1-3 0 0,0 1 0 0,-2 0 192 16,3-3 32-16,-6-4 16 0,5-6 0 0,4-1-224 15,1-6-64-15,1-2 0 0,1-7 0 0,2-6-320 0,2-4-160 16,3-9 16-16,3-6 0 16,-2-7-2160-16,4-12-416 0,5-8-96 15</inkml:trace>
  <inkml:trace contextRef="#ctx0" brushRef="#br0" timeOffset="14919.31">31332 5794 23951 0,'-13'9'2128'0,"-2"5"-1696"0,0 0-432 0,1 3 0 16,4-5 2640-16,1 4 448 0,2-1 96 0,4 0 16 15,-3-2-2576-15,4-3-624 0,2-10 0 0,0 0 0 16,0 0 192-16,0 0-32 0,0 0-16 0,0 0 0 16,5-6 176-16,0-10 16 0,-1-1 16 0,2-14 0 15,2-5-80-15,1-6-16 0,0-10 0 0,1-2 0 16,-1-10-256-16,0-1 0 0,0-5 0 0,-2-2 0 16,-1-6 128-16,-3 0-128 0,-3 0 0 0,0-6 0 0,0-3 224 15,-3 0-64-15,2 3-16 0,1 3 0 0,1 6-144 0,3 6 128 16,1 12-128-16,3 6 128 0,0 9-256 0,2 7-64 15,1 4-16-15,1 7 0 0,2 0-16 0,1 7 0 16,-4 6 0-16,6 2 0 0,1 5 80 16,2 3 16-16,0 2 0 0,5 4 0 0,0 8-96 0,2 0-16 15,-1-2 0-15,4 4 0 0,1 2 96 0,5 4 16 16,-4 4 0-16,2-1 0 0,0 5 128 0,1 0 0 16,-1 6 0-16,0-1 0 0,-3 0 0 0,-3 1 0 15,-4-2 0-15,-5 0 0 0,-2 0 240 0,-7 1 16 16,0-1 16-16,-6 0 0 0,-4 0 176 0,-3 1 48 15,-4-2 0-15,-5-1 0 0,-1 1 0 0,-6 1 0 16,-5-2 0-16,-4 2 0 0,-6 0-224 0,-3 0-32 16,-2-1-16-16,-5-1 0 0,-1-3-224 0,-4 1 0 15,-2 0 0-15,-3-5 0 0,-8 2 0 0,-2-3 0 16,-1-7-128-16,4-3 128 0,4-2-272 0,5-4 48 16,7-2 16-16,2-3 0 0,2-3-16 0,6-4 0 15,3-1 0-15,5-2 0 0,3-3-80 0,8-3-16 0,6-4 0 16,4 0 0-16,6-2 96 0,7-5 16 0,4-6 0 15,10-4 0-15,3 0 32 0,2-2 16 0,4 0 0 0,1-2 0 16,4-3 160-16,3 0-128 0,4-5 128 0,4 2-128 16,1-3 128-16,9 0 0 0,-1 2 0 0,3-1 0 15,1 2 0-15,-1 1 0 0,-1 2 0 0,0 4 128 16,0-2-128-16,-1 6 0 0,-1 4 128 0,-4 8-128 16,-4 5 0-16,-8 6 0 0,-6 6 0 0,-6 5 128 15,-7 4-128-15,-7 10 176 0,-2 7-176 0,-6 11 192 0,-5 6 0 16,-5 11 0-16,-7 4 0 0,-9 7 0 0,-8 8 128 0,-7 3 16 15,-7 6 16-15,-3 3 0 0,-4-3 32 0,0 3 16 16,-2 1 0-16,0-5 0 0,4 4 0 16,-3-8 0-16,-1-6 0 0,-1-2 0 0,8-9-256 0,0-5-144 15,5-6 160-15,4-7-160 16,5-8-1104-16,5-9-320 0,2-8-64 0,3-11-10192 16,3-11-2032-16</inkml:trace>
  <inkml:trace contextRef="#ctx0" brushRef="#br0" timeOffset="15825.01">30295 1256 26431 0,'-10'14'1168'0,"3"-5"240"0,0 4-1120 16,0 1-288-16,2 1 0 0,3-2 0 0,-1-2 848 0,2-2 112 15,1 2 32-15,0-11 0 0,0 0 96 0,4 5 0 16,-4-5 16-16,0 0 0 0,0 0-32 0,11-5-16 16,-1-7 0-16,3-3 0 0,0-6-448 0,1-5-96 0,1-12 0 0,1-6-16 15,2 0-352-15,0-7-144 0,-3-4 128 0,2 1-128 16,-3-1 0-16,-2-2 0 0,-1-2-144 0,-2-2 144 15,-3-7 0-15,-4 30 0 16,1-11 0-16,-1 1 0 0,0 1 0 0,-1 0-208 16,0 5 64-16,2 0 16 0,-1 3-192 0,1-22-16 15,-2 14-16-15,-1 15 0 0,3 9 160 0,-2 8 16 0,-1 6 16 0,0 9 0 16,0 0-80-16,0 0-16 0,0 0 0 0,14 11 0 16,0 7-64-16,0 1-32 0,1-2 0 15,3 2 0-15,1 1 160 0,1 0 48 0,2 1 0 0,1 0 0 16,0 2 144-16,0 3 0 0,0-2 0 0,-11-9-128 15,1 3 128-15,-2 2 0 0,5 2 0 0,-2 2 0 16,0-2 0-16,-2 0 0 0,1 1 0 0,10 22 0 16,-5-10 208-16,-6 0-16 0,-1-2-16 0,-5-6 0 15,0-2 16-15,-6-2 0 0,-4 3 0 0,-2 0 0 16,-4-6-192-16,-4 2 0 0,-4 3 0 0,-1-2 0 0,-8-1 0 0,-4 1 0 16,-6 2 128-16,-4-2-128 15,-2 0 0-15,-8 0 0 0,-4-3 0 0,-3-1 0 16,-4-4 0-16,-1-1 0 0,2 0 0 0,3-2 128 0,3-7-128 0,6-1 0 15,3-4 0-15,4-2 0 0,3-1 0 0,4-4 0 16,5-4 0-16,7-2 0 0,5-1-208 0,5-4-80 16,4-2-16-16,6-3 0 0,8-2 0 0,6-7 0 15,7-1 0-15,5-1 0 0,5-2 48 0,4-2 16 16,2-2 0-16,4 0 0 0,3-2 240 0,4 1 0 16,4-1-160-16,5 0 160 0,6 3 0 15,-27 18 208-15,5-6-16 0,4-1-16 0,4-3 32 0,4 4 16 0,2-1 0 16,1 4 0-16,-1 0-32 0,45-15 0 15,-18 11 0-15,-18 10 0 0,-13 6 16 0,-11 7 0 16,-9 2 0-16,-8 8 0 0,-6 1-32 0,-8 8-16 16,-6 3 0-16,-7 4 0 0,-8 8-160 0,1-8 128 0,-9 4-128 0,-9 7 128 15,-10 3 128-15,-8 6 32 16,-7 5 0-16,-8 1 0 0,-6 5-32 0,-71 46 0 16,17-21 0-16,16-7 0 0,10-5-256 0,5-8 0 0,2-3 0 15,1-3 0 1,-1-8-1792-16,2 0-304 0,2-2-64 0</inkml:trace>
  <inkml:trace contextRef="#ctx0" brushRef="#br0" timeOffset="17132.3">1558 6155 20847 0,'-7'17'912'0,"6"-7"208"0,2 1-896 0,1 5-224 16,2-1 0-16,1 3 0 0,2 2 160 0,-1-1-16 15,-1-1 0-15,-1-4 0 0,-2-4 368 0,-2-10 80 16,0 13 16-16,0-13 0 0,0 0 512 0,0 0 96 16,0 0 32-16,-9 2 0 0,-1-3-304 0,0-4-64 15,-1-8-16-15,-2-5 0 0,-5-3-288 0,-2-10-48 16,-3-4-16-16,0-3 0 0,-2-3-320 0,-2-5-192 15,-4-2 192-15,1 1-192 0,-2-3 128 0,0-1-128 16,-2-2 0-16,-2-2 0 0,1 1 128 0,-2-2-128 16,-1-3 0-16,1-2 0 0,0 3 0 0,2 2 0 15,-1 0 128-15,8 5-128 0,5 3 0 0,5 10 0 0,8 6 0 16,3 6 0-16,1 4 0 0,3 4-144 0,3 5 144 0,3 3-128 16,5 4 128-16,5 2-128 0,5 6 128 0,2 1-128 15,5 1-64-15,2 6-16 0,5 0 0 16,2 4 0-16,2 1 208 0,2 3-176 0,3 0 176 15,2 3-160-15,1 2-16 0,3 4 0 0,3 3 0 0,1 0 0 16,2 1-144-16,-6 0-16 0,-6-6-16 0,-3 1 0 16,-5-5 352-16,-4-2 0 0,-2 1-144 0,-4-3 144 15,-3 1 0-15,-1 0 0 0,0 0 128 0,-2 0-128 16,-2 2 288-16,-4 1-32 0,1 5-16 0,-3-1 0 0,-3 7-48 16,-3 1 0-16,-2 1 0 0,-4 2 0 0,-2 0-48 15,-2 1-16-15,-3-1 0 0,-3 3 0 0,-2-3-128 0,-3 2 192 16,-4-1-192-16,1-2 192 0,-4-4-192 0,0-4 0 15,-2 0 0-15,-2-7 0 0,-5-2 0 0,-3-2 0 16,-1-4 0-16,-3-6 0 0,3-6 0 0,0 0 0 16,-2-5 0-16,4-5 0 0,-1-1 0 0,1-3 0 15,2-4-192-15,1 0 192 0,4-1 0 0,-1-4 0 16,2 0 0-16,4 0 0 0,1-3 0 0,4-1-144 16,3-5 144-16,4 0-160 0,1-3 160 0,3-5-128 15,6-3 128-15,2-4-128 0,1-6 128 0,4 1 0 0,3-2-144 16,4-2 144-16,2-1 0 0,0-4 0 15,0 1-144-15,2 2 144 0,1-3 0 0,0 4 0 16,-1 5-128-16,2 1 128 0,1 2 0 0,2 1 0 0,0 4 0 0,2 4 0 16,0 5 0-16,2 5-128 0,-2 2 128 0,-1 8 0 15,-2 5 0-15,-1 9-128 16,-2 3 128-16,-1 9 0 0,1 7 0 0,-1 7 0 0,1 10 0 16,1 10 0-16,-1 7 0 0,-1 9 192 0,-1 8-16 15,-4 11-16-15,0 10 176 0,-3 5 48 0,1 3 0 0,-2 4 0 16,0-1-96-16,-4 1-16 0,-4-1 0 0,-1-5 0 15,-4-7 224-15,1-6 32 0,-4-4 16 0,0-5 0 16,3-7-208-16,-3-7-32 0,1-10-16 0,-1-6 0 0,-1-8-544 0,-1-8-128 16,-3-9 0-16,0-9-10400 15,0-9-2080-15</inkml:trace>
  <inkml:trace contextRef="#ctx0" brushRef="#br0" timeOffset="18393.78">1345 1232 23039 0,'-17'10'1024'0,"8"-3"192"0,2-1-960 0,7-6-256 0,0 0 0 0,-9 4 0 15,9-4 752-15,0 0 96 0,-8-4 32 0,2-5 0 16,0-1-240-16,-1-6-64 0,0-5 0 0,-2-5 0 16,0-4-304-16,-1-1-64 0,-1-6-16 0,1 0 0 15,1-3-64-15,-3 2-128 0,-5-1 176 0,-1-2-176 16,1-3 144-16,-1 1-144 0,-1-4 0 0,-2 3 144 0,0 2 0 0,0 3 0 15,1 2 0-15,11 18 0 16,0-1 0-16,2 1 0 0,-4 0 0 0,3 1 0 0,-1 1-144 16,1 1 0-16,0 3 0 0,-4-5 0 0,0 7 0 0,5 1 0 15,7 10 0-15,0 0 0 0,0 0 0 0,0 0-176 16,0 0 176-16,0 0-128 0,0 0 128 0,12 11-208 16,0-2 80-16,3 1 128 0,3-4-160 0,-8 0 160 15,3 0 0-15,2-1-144 0,3 1 144 0,2 2 0 16,0-3 0-16,5 4-128 0,-1-3 128 0,22 11 0 15,-5 1 0-15,-2-1 0 0,-3 1 0 0,1 1-128 16,0 0 128-16,0 3 0 0,1 0 0 0,-1 2 0 16,-3-3 0-16,-3 2 0 0,-10 0 0 0,0-4 0 15,-6-4 0-15,2 1 0 0,-7-1 0 0,-3 0 0 16,0 2 0-16,-3 0 0 0,-3 3 0 0,-4 0 0 0,-2 1 128 16,-2 5-128-16,-1-2 0 0,-5 4 0 0,-3-1 0 15,-6 2 128-15,-3-4-128 0,-3 3 0 16,-3-5 0-16,2-1 128 0,-4-3-128 0,0-1 0 15,0-3 0-15,0-1 0 0,-2 0 0 0,4-6 0 16,-1-2 128-16,1-5-128 0,2-5 0 0,2-2 0 0,2-2 0 16,-2-4 0-16,-2-6-256 0,2-1 16 0,2-7 16 0,1 1 0 15,2 2 48-15,3-2 16 0,3 0 0 16,3 4 0-16,5 1 160 0,6-2 0 0,-2 0 0 0,5 1 0 16,3 0 0-16,2 1 176 0,5-3-176 0,3 0 192 15,2-1-192-15,4-5 0 0,3-2 0 0,3 0 0 16,-2-4 0-16,4 0 0 0,-3-3 0 0,-9 13 0 15,1-1 0-15,2-7 0 0,4 1 0 0,1 0 0 0,1 3 0 16,-3-2 0-16,1 5 0 0,14-21 0 0,-10 9 0 16,-4 6 0-16,-5 9 0 15,-3 3 0-15,-2 2 0 0,-2 5 0 0,-2 3 0 0,0 6 0 0,-9 4 0 0,11 4 0 16,-2 6 0-16,0 5 128 0,-4 1 16 0,1 3 0 16,-2 2 0-16,-1 5 0 0,-1 3 96 0,-2 5 16 15,0 1 0-15,-2-14 0 0,-5 8 0 0,1 2 0 16,-2 3 0-16,0 4 0 0,-4 4 0 0,1 0 16 15,-1 4 0-15,-16 40 0 0,4-6-80 0,0-8 0 16,0-5-16-16,0-2 0 0,-1 0-176 0,3-3 0 16,0 0 144-16,3-2-144 15,-1 2-1040-15,3-5-288 0,1-3-48 0</inkml:trace>
  <inkml:trace contextRef="#ctx0" brushRef="#br0" timeOffset="61732.78">19573 10137 3679 0,'0'0'160'0,"0"0"32"0,0 0-192 0,0 0 0 0,0-10 0 0,1 3 0 16,-1-5 1632-16,0 12 288 0,1-9 48 0,-1 9 16 16,3-10-1040-16,-2 1-208 0,0 3-32 0,-1 6-16 15,0 0-32-15,0 0 0 0,2-6 0 0,-2 6 0 16,0 0-80-16,0 0-32 0,0 0 0 0,0 0 0 15,0 0-288-15,0 0-48 0,0 0-16 0,0 0 0 16,0 0-32-16,0 0-16 0,0 0 0 0,0 0 0 16,0 0 16-16,0 0 0 0,0 0 0 0,0 0 0 15,0 0 256-15,10 6 48 0,-10-6 16 0,0 0 0 16,10 6 96-16,1 2 32 0,-11-8 0 0,11 5 0 0,-11-5-48 0,14 5-16 16,-3 3 0-16,2-3 0 15,-2 0-144-15,4 2-16 0,1-3-16 0,-1 3 0 0,3 0-48 16,1 1-16-16,1 1 0 0,4-3 0 0,0 0-48 0,3 3 0 15,2-1 0-15,2 2 0 0,-1-5 16 16,2 4 0-16,-1-1 0 0,0 1 0 0,3-4-96 0,1 4-32 16,-1 0 0-16,2-1 0 0,3 1-144 15,3-1 0-15,2 2 144 0,1-2-144 0,2-1 0 0,0 0 128 16,-2 3-128-16,-1-5 0 0,1 0 0 0,2 1 144 16,1 0-144-16,3-1 0 0,1 4 176 0,2-4-176 15,0 0 160-15,1 2-160 0,0-2 192 0,-2-2-64 16,-2 1-128-16,0-2 192 0,1 1-16 0,-4-2-16 15,2 2 0-15,0-3 0 0,3-3-32 0,-1-2 0 16,-1 2 0-16,-3 0 0 0,-2 1-128 0,-1-1 192 0,-1-5-192 16,-2 3 192-16,1 1-192 0,-4-2 128 0,1 1-128 0,-1 1 128 15,0-1-128-15,-2-2 0 0,-4 2 0 0,-2 0 0 16,-2-4 0-16,-2 4 0 0,-4 0 0 16,-4-1 0-16,-2 1 0 0,0 2 0 0,-3-1 0 15,-3-1 0-15,-11 5 128 0,9-2-128 0,-9 2 0 0,0 0 128 16,0 0-128-16,0 0 0 0,0 0 144 0,0 0-144 15,0 0 160-15,-10-2-32 0,-1 2-128 0,-3 2 192 16,-4-1-192-16,-1 2 128 0,-4 0-128 0,-4 0 0 16,-2-1 0-16,-4-2 0 0,-4 3 0 0,0 0 0 15,0-2 128-15,1 0-128 0,-3-1 0 0,-1 1 0 16,-1 2 144-16,-1-2-144 0,0 0 128 0,-2-1-128 16,-5 0 192-16,-1 0-32 0,-4 0-16 0,2 0 0 15,-1 0-16-15,2 2 0 0,-3-1 0 0,4 0 0 0,-3-2-128 16,-3 1 0-16,-5 1 0 0,-1 0 128 0,0 1-128 0,0-1 0 15,1-1 0-15,1 1 128 0,0-1-128 0,-1 0 0 16,-2-1 0-16,-1 0 0 0,0 1 0 0,5 0 0 16,3-2 0-16,4 2 128 0,1 3-128 0,5 0 0 15,4-1 0-15,-1 2 0 0,2-2 0 0,3 0 0 16,1-1 128-16,2 3-128 0,3 0 0 0,3 1 0 16,3-1 0-16,3-2 0 0,6 2 0 0,0 0 0 15,3 1-144-15,3-1 144 0,2-2-144 0,9-2 144 16,-5 12-208-16,5-12 80 15,0 0-304-15,7 10-48 0,3 1-16 0,4-3 0 16,5-1-2032-16,6-3-416 0</inkml:trace>
  <inkml:trace contextRef="#ctx0" brushRef="#br0" timeOffset="63168.45">23437 10641 17903 0,'-14'-3'784'0,"14"3"176"0,-10-6-768 0,1 1-192 0,9 5 0 0,-6-4 0 0,2-1 528 16,4 5 64-16,0 0 16 0,0 0 0 0,0 0-400 0,0 0-80 15,0-9 0-15,0 9-128 0,0 0 176 0,7-6-176 16,1-1 160-16,2 2-160 0,0 3 192 0,2-1-48 16,1 2-16-16,1 1 0 0,-1-4 64 0,5 4 16 15,4 0 0-15,2 1 0 0,1 2 64 0,2-2 16 16,-1 0 0-16,-1 1 0 0,2-1 32 0,2 0 16 16,-1-1 0-16,5 0 0 0,1 1 0 0,4 3 0 15,3 3 0-15,5-4 0 0,3-3 32 0,5 2 0 16,4-1 0-16,-2-1 0 0,-2 0-16 0,0-1 0 15,3-4 0-15,3 1 0 0,5 5-96 0,1-1 0 16,3 0-16-16,-2-1 0 0,-3-4-112 0,1 2 0 16,-2-2-128-16,3-1 192 0,3-1-192 0,2 2 176 0,4-4-176 15,-5 2 160-15,-5-6-160 0,1 0 0 0,-3 1 144 16,6-1-144-16,3 3 128 0,3 1-128 0,0-5 160 16,-2 0-160-16,-7-4 0 0,1 3 128 0,1 3-128 0,3-2 0 15,1 2 0-15,0 0 0 0,-1 0 0 0,-4 0 0 16,-5 2 0-16,1-1 0 0,-2-1 0 0,0 3 0 15,-2-1 0-15,0 2 0 0,-2 2 0 0,-5-2 0 16,-7 5 0-16,-2-1 0 0,-5 1 0 0,-4 1 0 16,-1 2 0-16,-1 2 0 0,-6 1 0 0,-2 1 0 15,-4-1 0-15,0 5 0 0,-4-2 0 0,-5 2 0 16,-2 0 0-16,-3-2 0 0,-3 4 0 0,-3-10 0 16,-1 9 0-16,-4 3 0 0,-3-2 0 0,-3 1 0 15,-5 3 0-15,-3-1 0 0,-2 0 0 0,-6 1 0 16,0 1 144-16,-5 3-144 0,1-3 128 0,-5 3-128 0,-6 2 144 15,-5-2-144-15,-5-2 160 0,0-2-160 16,-4-2 144-16,-1 0-144 0,0 1 128 0,1-3-128 0,-3 3 160 0,-2-2-160 16,-7 0 192-16,-2-1-192 0,0-5 192 0,0 1-64 15,1 2 0-15,0-3-128 0,1 1 208 0,-7 1-64 16,-9-5-16-16,1 2 0 0,1 1-128 16,3 1 192-16,1 0-192 0,-4-3 192 0,-9-3-192 0,4 0 0 15,2 0 0-15,3 0 0 0,5 0 0 0,-2 0 0 16,-2-5 0-16,0 3 128 0,3-2-128 0,4-1 0 15,4 1 0-15,1 0 0 0,2 2 0 0,-3-2 0 16,-2-1 0-16,0 1 0 0,4 0 0 0,4-1 0 16,2-3 0-16,6 5 0 0,4 0 0 0,0-1 0 15,-3-1 0-15,1 0 0 0,-1 0 0 0,5-1 0 0,5 2 0 16,3 0 0-16,3-6 0 0,6 2 0 16,0 4 0-16,5-1 0 0,4 3 0 0,4-2 0 15,2 0 0-15,3 0 0 0,2 3 0 0,4-3-144 0,3 0 144 0,6 4 0 16,0 0-160-16,0 0 160 0,0 0-128 0,9-3 128 15,3 1-192-15,4 1 64 0,2-1 0 16,4 0 0-16,6 0 0 0,5 2 0 0,4 5 0 0,5-3 0 16,4 0 128-16,7 0 0 0,6 2 0 0,1 1-128 15,-2-1 128-15,3-2 0 0,3 2 0 0,7 1 0 16,5 4 0-16,3-2 0 0,5-1 128 0,-2-2-128 16,-2-6 208-16,7 2-16 0,6 0-16 15,2-2 0-15,0-6 32 0,-1 2 16 0,2-7 0 0,2 6 0 16,8-1-32-16,-1-1-16 0,-7-7 0 0,1-1 0 0,1 2 64 15,3-2 16-15,3-1 0 0,-5-3 0 0,-4-2-96 16,1-1-16-16,2 2 0 0,1 2 0 0,-4 0-16 0,-1-2-128 16,-3-2 192-16,1 1-64 0,0 3-128 15,-3-2 0-15,-7-1 0 0,-4 4 0 16,-5 5-304-16,-1 3-80 0,-3 0-32 16,-4 6-14816-16</inkml:trace>
  <inkml:trace contextRef="#ctx0" brushRef="#br0" timeOffset="72170.3">9483 4423 19695 0,'-19'-19'864'0,"7"5"192"0,1 0-848 0,-2 2-208 0,3 0 0 0,2 0 0 16,3-1 0-16,1 1-128 0,0-1 128 0,-1 4-208 15,2 1 368-15,0 3 80 0,0 0 16 0,3 5 0 16,-3-6 48-16,3 6 16 0,0 0 0 0,0 0 0 16,0 0 32-16,0 0 16 0,-7 10 0 0,3 0 0 15,1 2-160-15,0 3-16 0,1 3-16 0,-1 1 0 16,2 5-176-16,-2 4 160 0,1-1-160 0,-2 3 160 16,-1 6 16-16,-3 3 0 0,1 4 0 0,1-1 0 15,1 1 80-15,-1 3 32 0,-2 4 0 0,1 2 0 16,-1 4 96-16,0 0 0 0,1 2 16 0,-3 5 0 15,0-2-80-15,-3 5-32 0,0 1 0 0,-1 0 0 0,0 1-80 16,0 0-16-16,0 2 0 0,0-2 0 0,0-4 0 16,1 3-16-16,2-1 0 0,-2 1 0 0,-1 4 16 15,2 0 0-15,-1-1 0 0,0-1 0 0,3-2-64 16,0-2 0-16,0-3 0 0,-2 3 0 0,2-2-128 0,-1-1 0 16,0-4 0-16,0-1 128 0,-2-4-128 0,1-1 0 15,-1 1 0-15,0 0 0 0,2-3 0 0,-1-7 128 16,0-1-128-16,1-1 0 0,4-4 0 0,-1-3 0 15,1-3 128-15,1-2-128 0,1-4 0 0,5-1 0 16,0-5 0-16,-1-3 128 0,0-7-128 0,1-9 0 16,2 11 0-16,-2-11 0 0,7 9-176 0,-7-9 176 15,11 6-128-15,2-2 128 0,1-3 0 0,1 1 0 16,3-4 0-16,1 1 0 0,1-1 0 0,3-1 0 16,4-1 0-16,1 0 0 0,2-1 0 0,7 0 0 0,3-4 0 0,4 3 0 15,6-3 0-15,3 3 0 0,4 2 0 0,1-1 0 16,-1 0 0-16,1 2 0 0,1 1 0 0,2 2 0 15,1 0 0-15,5 1 0 0,6 1 0 0,-2 1 0 16,-1 0 0-16,1 2 0 0,2-3 0 0,0 1 0 16,3-3 0-16,3 1 0 0,4 2 0 0,-3-2 0 15,-2 0 0-15,2 2 0 0,1 0 0 0,3 1 0 16,2-1 0-16,-3 1 0 0,-6-1 0 0,4 5 0 16,-4-4 0-16,4 2 0 0,7 2 0 0,-3-2 0 15,-5 4 0-15,-1-1 0 0,-3 3 0 0,3 0 0 16,4-1 0-16,-4 1 0 0,-6 1 0 0,-1-3 0 15,-2 3 0-15,-2 1 0 0,-2-3 0 0,2 2 0 16,0 2 0-16,-2-2 0 0,-6-5 0 0,-5 2 0 0,-4-1 0 16,-4 1 0-16,-3-4 0 0,-2 4 0 0,-4-1 0 15,-2 3 0-15,-3-3 0 0,-1 1 128 0,-2-6-128 16,-3-2 128-16,-2-2-128 0,1-1 128 0,-5 1 16 0,0-3 16 16,-4 1 0-16,0-6 0 0,-2 0 48 0,-1-4 16 15,-2 0 0-15,-1-2 0 0,-2-2-32 0,1-3 0 16,-1-2 0-16,0-4 0 0,-1 0-32 0,0-6-16 15,1 1 0-15,0-2 0 0,1-8-144 0,2-2 192 16,-1-2-192-16,2-4 192 0,1-1-192 0,-1-1 0 16,1-6 0-16,0-2 0 0,1 1 0 0,0-6 0 15,0-2 0-15,1-3 0 0,-1 0 0 0,-1-1 0 16,0-1 0-16,0-1 0 0,6-3 0 0,1 1 0 16,0-2 0-16,1-2 0 0,1-1 0 0,0 1 0 15,-2 0 0-15,1-1 0 0,-1 1 0 0,1 4 0 0,-2 2 0 0,1 0 0 16,-1-2 0-16,0 4 0 0,2 2 0 0,-2 6 0 15,3-1 0-15,-2 5 0 0,-1 2 0 0,-1 6 0 16,-1 4 0-16,0-1 0 0,-2 6-144 0,-1 4 144 16,-2 4 0-16,0 4 0 0,-1 1 0 0,1 4 0 15,0-2 0-15,-2 6 0 0,-1 0 0 0,-2 5 0 16,-2 0 0-16,1 0 0 0,-2 3 0 0,0 2 0 16,-2-1 0-16,-1 4 0 0,-2 6 0 0,-4-9 0 15,-1 2 0-15,5 7 0 0,-11-4 0 0,-1 1 0 16,-2-1 0-16,-2 3 0 0,-3-1 0 0,-3 1 0 15,-1 1 128-15,-2 0-128 0,-3 1 0 0,-5 2 0 0,-3 1 0 16,1-2 128-16,-2-2-128 0,-5 0 0 0,-5 0 0 16,-3-2 0-16,-3-5 0 0,-2 2 0 0,0 1 0 15,1-2 128-15,-1 0-128 0,2-1 0 0,-1-3 0 16,-4 1 128-16,-2-2-128 0,-2-3 0 0,1-5 160 16,0 1-160-16,2 0 160 0,-2 4-160 0,0 4 192 0,-3-1-64 15,-5 3-128-15,-2-5 192 0,-3 1-192 0,0-1 128 16,1 0-128-16,0 4 0 0,2 4 0 0,-8 1 0 15,-4-1 0-15,1-1 0 0,2 0 0 0,1 3 0 16,1 0 0-16,-3 2 0 0,-4-3 0 0,0 2 0 16,0-2 0-16,1 3 0 0,4 3 0 0,-6 1 0 15,-5 1 0-15,-1-2 0 0,2-4-224 0,4 2 64 16,1 3 16-16,-3 1 0 0,-4-2 16 0,5-2 0 0,3 0 0 16,5 1 0-16,3 3 128 0,1 2 0 0,-2-1 0 0,1-2 0 15,-1-1 0-15,3 2-160 0,3 1 160 16,2 0 0-16,4 3-176 0,-1 2 176 0,-1-4-160 0,-1 3 160 15,2-2-128-15,6 1 128 16,5 0 0-16,2 2-144 0,5-1 144 0,4 4 0 0,3-2 0 0,2 1-128 16,-2-1 128-16,3-2 0 0,2 4 0 0,2-4 0 15,1 1 0-15,4 1 0 0,3-2 0 0,5 0 0 16,1-4 0-16,4 0 0 0,2-1 0 0,3 2 0 16,0-2 0-16,11-4 0 0,0 0 0 0,0 0 0 15,0 0 0-15,0 0 0 0,0 0 0 0,11 10-128 16,-1-3-16-16,5-3 0 0,4-1 0 0,6-1 0 15,6-2 144-15,5 0 0 0,4-2-144 0,3 1 144 16,2-1 0-16,3-1 0 0,3 2 0 0,5-1 0 16,4-5 0-16,7 2 0 0,8 1 0 0,-1 0 0 0,3-3 0 15,0 0 0-15,1 1 0 0,9-1 0 0,3 4-128 0,2 0 128 16,-3-2 0-16,2 0 0 0,-3 2 0 16,8 2 0-16,6 2-144 0,-3 1 144 0,-3-2 0 15,2 2 0-15,1 2 0 0,4-1 0 0,1-1 0 0,-1 1 0 16,-4-2 0-16,1-2 0 0,3-1 0 0,-2-3 0 15,-5-4 0-15,0 3 0 0,-1 2 0 0,4-3 0 16,3 0 0-16,-6-3 0 0,-7 0 0 0,-1-3 128 16,0 4-128-16,2-1 0 0,4-3 0 0,-5 2 0 15,-7-4 0-15,-4 1 0 0,0-2 0 0,1 3 0 16,-1 0 0-16,-3-1 0 0,-5-3 0 0,-2 1 0 16,-5 1 0-16,-2 1 0 0,-2 2 0 0,-1 1 0 15,1 0 0-15,-2 3 0 0,-2-5 0 0,-5 3 0 0,-4-2 128 0,-5 5-128 16,-2-4 0-16,-1 5 0 0,-2-2 0 0,-3 5 0 15,-1 0 0-15,-3 1 0 0,-2-1 0 16,-2 3 0-16,-1 1 0 0,-2 2 0 0,-3-1 0 0,-2 2 0 16,-3 1 0-16,-2 3 0 0,-2-2 0 0,-2 3 0 15,-8-9-160-15,6 12 160 0,-3 0-128 0,-1 2 128 16,-2 2 0-16,-1 3 0 0,-1 1 0 0,-2 4 0 16,-4 5 0-16,-1 4 0 0,-2 0 0 0,-3 0 0 15,-1 2 0-15,1 4 0 0,-4 3 0 0,-1 3 0 16,1 3 0-16,-4 2 0 0,1-2 0 0,-1 6 0 15,-2 5 0-15,0 1 0 0,-2 2 0 0,2 2 128 0,1 3-128 16,2 2 0-16,-1-2 0 0,3 3 0 0,-1 6 0 16,-2-1 0-16,-2 0 0 0,1 3 0 0,3-3 0 15,-2 0 0-15,3 2 0 0,0 4 0 16,-1-2 0-16,1 4 0 0,2-3 0 0,2 1 0 0,1 4 0 16,1-6 0-16,0-1 0 0,2 2 0 0,1-3 0 15,0 2 0-15,1-3 0 0,0-2 128 0,0 0-128 0,0-2 0 16,0-4 0-16,3-5 0 0,-2-8 0 0,1-7 0 15,-1-2 0-15,2-5 0 0,-1 3 0 0,2-6 0 16,0-3 0-16,0-6 0 0,1-1 0 0,-1-4 0 16,-1-2 0-16,1-5 128 0,0-1-128 0,0-1 0 15,-3-2 0-15,4-4 128 0,-1-1-128 0,-1-1 0 16,-1 0 128-16,7-7-128 0,-10 5 128 0,0-2-128 16,-2 1 160-16,4 1-160 0,-4-1 192 0,-1-2-48 15,-1 0-16-15,-2-1 0 0,-4-2 0 0,-2-1-128 0,-1-2 192 16,-4-1-64-16,-3 0-128 0,-2 1 128 0,-1-2-128 15,-3-3 128-15,0 0-128 0,-4-2 0 0,-3-1 0 16,-1 2 0-16,-4-4 0 0,-4 3 0 0,-7 1-176 0,-4-4 176 16,-1-5-160-16,-1 1 160 0,-1 0-192 15,1 2 192-15,0-2 0 0,-6 1-128 0,-9-2 128 0,1 3 0 16,0 0 0-16,3 1-128 0,1 1 128 0,-3-2 0 16,-6-1 0-16,0 1-128 0,1-2 128 0,-1 1 0 15,2 1 0-15,0-1 0 0,-3 3 0 0,-4 0 0 16,-3 2 0-16,3-1-160 0,4 5 160 0,-2 1-128 15,-2 1 128-15,0 5 0 0,1 0 0 0,2 2-128 16,4 2 128-16,0 2 0 0,1 1 0 0,0 1 0 16,-2 0 0-16,6 1 0 0,4-2 0 0,3 4 0 0,0-2 0 15,2 2 0-15,-2-4 0 0,1 3 0 16,4-1 0-16,3 2 0 0,1-3 0 0,5 0 0 0,4 2 0 16,1-3 0-16,5 2 0 0,-2-2 0 0,-2-1 0 0,3 4 0 15,0-2 0-15,7 0 0 0,3-3 0 16,4-1 0-16,2-3 0 0,2 2 128 0,1 2 0 0,4-1 0 15,1-3 0-15,3 0 0 0,1 0-128 0,1 0 0 16,1 0 128-16,2-2-128 0,2-2 128 0,1 1-128 16,0-4 128-16,2-2-128 0,0 2 144 0,1-5-144 15,0 1 192-15,3-6-192 0,4-4 128 0,4-3-128 16,0-6 0-16,5 0 0 0,1-9 0 0,4-6 0 16,-2-8-128-16,4-6 128 0,1-3-208 0,1-4 48 15,3-3 16-15,1-6 0 0,0-1 144 0,2-2-160 0,1-7 160 16,-2 1-160-16,4 0 160 0,-1-2 0 0,0-3-144 15,1 1 144-15,-2-1 0 0,3 0 0 0,-1 0 0 16,2 0 0-16,1 0 0 0,1-2 0 16,0-3 0-16,-3-1 0 0,-2 2 0 0,-1 1 0 0,-1 1 0 0,1 2 0 15,-1 4 0-15,1 3 0 0,-2 0 0 0,1 4 0 16,0-1 0-16,1 7 0 0,-2 1 0 0,1 6 0 16,-3 1 0-16,0 6 0 0,-3-1 0 0,1 7 0 15,-2 4 0-15,0 1 0 0,-1 5 0 0,0 3 0 16,-1 2 0-16,-1 1 0 0,-4 3 0 0,1 3 0 15,-1 5 0-15,0 2 0 0,2 4 0 0,-3 3 0 16,0 2 0-16,-1 0 0 0,-1 1 0 0,2 6 0 16,-7 7 0-16,0 0 0 0,5-9 0 0,-5 9 0 0,0 0-240 15,0 0 80-15,0 0 16 0,0 0 0 0,0 0-48 16,0 0 0-16,-3 11 0 0,1-2 0 16,2-9 48-16,-7 15 0 0,0 2 0 0,-4 3 0 0,4 7 144 15,-3 0-208-15,1 3 80 0,-1 6 128 0,-2 4-192 16,2 5 192-16,0-2-160 0,-2 7 160 0,-2 3 0 0,2 4-144 15,-1 5 144-15,3-1 0 0,0 6 0 0,1-3 0 16,-1 4 0-16,1 2 0 0,0 2 0 0,-1 3-128 16,-2 0 128-16,1 1 0 0,-1 1 0 0,1 1 0 15,-3 4 0-15,-1-3 0 0,-2 2 0 0,1 0 0 16,-2 8 0-16,1-2 0 0,-2-1 0 0,-1 3 0 16,-2-1 0-16,-1-1 0 0,0 0 0 0,1-1 0 15,-6-2 0-15,0 1-128 0,-3 1 128 0,2-5 0 0,0 2 0 16,-1-6 0-16,2-3 0 0,3-2 0 0,0-2 0 15,0-1-128-15,3-3 128 0,1 0 0 0,3-4 0 16,-1-3 0-16,0-2 0 0,1-6 0 16,3-3 0-16,0-2 0 0,1-9 0 0,3-4 0 0,0-4 0 0,1 0 0 15,3-5 0-15,-1 1 0 0,0-6 0 0,3-7 128 16,3-3-128-16,2-9 0 0,0 0 0 0,0 0 0 16,0 0 0-16,0 0 0 0,0 0 0 0,11 0-128 15,1-2 128-15,2-6 0 0,2 0 0 0,3-2 0 16,3 4 0-16,3-3-128 0,6 0 128 0,3-1 0 15,2-3 0-15,8-2 0 0,3 0 0 0,7 2-128 16,0 4 128-16,2-1 0 0,1 2 0 0,1-2 0 16,3 2 0-16,5 0 0 0,5 3 0 0,4-2-128 15,2 0 128-15,2 1 0 0,-3 1 0 0,3-2 0 16,5 2 0-16,4 1 0 0,3-3 0 0,1 4 0 0,-2-1 0 16,4 1-128-16,5 1 128 0,-1-2 0 0,-1 1 0 15,2 3 0-15,-2-1 0 0,6 0 0 0,2-3 0 16,-3 2 0-16,-6-4 0 0,1 3 0 0,1 0 0 0,1 1 0 15,1 0 0-15,0 2 0 0,-9 0 0 0,2 2 0 16,0 1 0-16,-3 1 0 0,-4 3 0 0,-4-4 0 16,-7 4 0-16,-2 0 0 0,-5-2 0 0,-1 6 0 15,-1-3 0-15,-2 5 0 0,-4-3 0 0,-7 3 0 16,-4 0 0-16,-4-2 0 0,-3 2 0 0,-1 1 0 16,-5 0 0-16,1-1 0 0,0-1 0 0,0 1 0 15,-1-5 0-15,-1 2 0 0,0-3 0 0,-2 2 0 16,-2-5 0-16,-3 1 0 0,-2-2 0 0,-2-3 0 0,-4-2 0 15,-1-1 0-15,-2-4 0 0,-2-3 0 0,-1 1 0 16,-1-5 0-16,-2-4 0 0,-1-1 144 16,-2-1-144-16,-2-7 0 0,2-1 176 0,-3-3-176 0,0-7 160 0,0-6-160 15,0 0 144-15,2-8-144 0,2-3 128 0,0-3-128 16,1-5 128-16,4-3-128 16,1-2 128-16,3-2-128 0,1 0 0 0,1-5 0 0,6-8 0 0,1 2 0 15,3-2 0-15,0-3 0 0,2-1 0 0,-3-2 0 16,0-3 0-16,2 0 0 0,-3-1 0 0,1 0-176 15,2 3 176-15,2 1 0 0,-1 0 0 0,1-1-128 16,0 4 128-16,2 3-128 0,3 2 128 0,2 2-128 16,-1 3 128-16,-1 2 0 0,3 6 0 0,-5 4 0 15,-6 5 0-15,-1 3 0 0,-2 3 0 0,-3 3 0 16,-1 3 0-16,-1 5 0 0,-3 4 0 0,-3 4 0 16,-2 3 0-16,-1 6 0 0,-3-2 0 0,-2 7 0 0,-3 1 128 15,-1 2 16-15,-1 3 0 0,-3 4 0 0,0 1 96 0,-3 0 16 16,3 9 0-16,-9-6 0 0,-1-4-32 15,-3 6 0-15,-2 1 0 0,-6 3 0 0,-3 0-96 0,-4 3-128 16,-4 1 176-16,-8 2-176 0,-10 2 0 0,-6-1 0 16,-4 6 0-16,-1-3 0 0,-2 3 0 0,-1 0 0 15,-4-1 0-15,-6-1 0 0,-7 0 0 0,-3-3 0 16,-1 3 0-16,-1-2 0 0,0 1 128 0,-7-1-128 16,-6-3 0-16,0-3 0 0,2 0 0 0,1-2 128 15,-2-2-128-15,-3-2 0 0,-3-2 208 0,4-3-64 16,2 2-16-16,0-3 0 0,-2 0 80 0,0-1 16 15,0 4 0-15,5-1 0 0,4 1 64 0,-3 2 16 0,-4 0 0 16,4 0 0-16,5 1-48 0,7 1-16 16,3 1 0-16,-1 2 0 0,0 1-240 0,4 3 0 0,3-1 128 15,7-1-128-15,4 1 0 0,4 4 0 0,6-2 0 0,4 4-160 32,2 2-1312-32,2 3-256 0,1 3-48 0</inkml:trace>
  <inkml:trace contextRef="#ctx0" brushRef="#br0" timeOffset="73255.31">10622 15939 8287 0,'0'0'368'0,"-7"-3"80"0,7 3-448 0,0 0 0 0,0 0 0 16,0 0 0-16,-7-1 400 0,7 1 0 0,0 0 0 0,0 0-4496 16</inkml:trace>
  <inkml:trace contextRef="#ctx0" brushRef="#br0" timeOffset="74132.3">10627 15984 1839 0,'0'0'160'0,"0"0"-160"0,0 0 0 0,0 0 0 16,0 0 2608-16,0 0 480 0,0 0 112 0,0 0 0 15,0 0-2096-15,0 0-416 0,0 0-96 0,0 0-16 16,0 0-208-16,10-6-48 0,-10 6-16 0,10-4 0 16,-10 4-48-16,0 0 0 0,11 0 0 0,-11 0 0 15,13 3-48-15,-1-1-16 0,-12-2 0 0,14 7 0 16,-1-4 0-16,1 3-16 0,0-3 0 0,0 6 0 0,0-1-176 15,2 2 0-15,-1 0 144 0,3 3-144 0,1 1 0 16,1 2 128-16,2 3-128 0,1 1 0 0,0-1 128 0,1 1-128 16,1 0 160-16,2 4-160 0,-4-2 272 0,1 1-32 15,-1 1-16-15,1-2 0 0,-1-2-80 0,1-1-16 16,0 0 0-16,3 1 0 0,-1 0 0 0,4-3-128 16,-1 2 192-16,1-1-64 0,1-1-128 0,2-1 0 15,3-2 144-15,2 0-144 0,0-2 128 0,-1-2-128 16,-3-1 160-16,2-2-160 0,-2-3 256 0,3 0-32 15,0-4-16-15,1 0 0 0,1-1 96 0,3-3 16 16,0 0 0-16,3-4 0 0,2 2-32 0,0-2 0 16,0-3 0-16,-3 0 0 0,-3-1-112 0,-1-2-32 0,1-2 0 0,1 2 0 15,1-2-144-15,1 0 0 0,-3-1 144 0,7 2-144 16,0-1 0-16,-2 0 128 0,-2 1-128 0,-3 0 0 16,-4-3 0-16,-2 3 128 0,1-2-128 0,-3 3 0 15,-1-2 0-15,-1-1 0 0,0-1 0 0,-1 1 0 16,1-1 0-16,-2 1 144 0,0 1-144 0,1-1 0 15,-2 1 0-15,-2 2 0 0,1 2 0 0,-2 1 0 16,-4 2 0-16,-2 1 0 0,-1 3 0 0,-4-1 0 16,-3 1 0-16,-1 4 0 0,0 1 0 0,-10 0 0 15,11 0 0-15,-11 0 0 0,8 3 0 0,-8-3 0 16,0 0 0-16,7 11 0 0,-2-4 0 0,-5-7 0 16,0 12 0-16,0-12 0 0,-3 12 128 0,0-3-128 0,-4 5 0 15,1-4 0-15,-3 1 128 0,-1 0-128 0,-3-3 0 16,-1 3 128-16,-4-1-128 0,-2 2 0 0,-3-3 176 15,-1-1-176-15,-2 1 160 0,0 0-160 0,-5 0 176 16,2 1-176-16,-1 2 192 0,-1-2-192 0,-1 3 128 0,-1-1-128 16,1 0 0-16,-1 1 0 0,2 0 0 0,-2-2 128 15,-1 1-128-15,-2 1 0 0,-5-4 128 16,-1 2-128-16,-5-3 0 0,2 2 0 0,2-3 128 0,0 0-128 16,1-2 0-16,0 2 0 0,1-2 128 0,1-1-128 15,-1-3 0-15,-2-1 0 0,-4-3 0 0,-3-2 0 16,-1 0 0-16,2 0 0 0,1-4 0 0,2 1 0 15,1 0 128-15,3 0-128 0,-1 3 0 0,4-4 0 16,-1 3 0-16,0-5 0 0,-4 4 0 0,1-6 0 0,-1 4 0 16,2-5 0-16,2 0 128 0,2 0-128 0,3 2 0 15,-1-1 0-15,6 1 0 0,0 4 0 0,2-5 0 16,3 4 0-16,2-1 192 0,1 3-192 0,0-3 192 0,2 3-192 16,3-4 160-16,-1 5-160 0,1-4 128 15,1 4-128-15,2-5 0 0,1 6 128 16,3 1-128-16,0-2 0 0,0 1 0 0,-1 1 0 0,5 0 0 0,6 4 0 15,0 0 0-15,0 0 0 0,0 0-176 0,0 0 176 32,0 0-416-32,0 0 0 0,0 0 0 0,15 4 0 15,1-1-1216-15,1 2-240 0</inkml:trace>
  <inkml:trace contextRef="#ctx0" brushRef="#br0" timeOffset="75320.1">15309 16089 2751 0,'-7'-11'256'0,"2"6"-256"0,-2-2 0 0,2 0 0 0,-2-3 1664 0,0 1 304 16,1-1 48-16,1 5 16 0,0-1-1072 0,5 6-224 15,-5-8-32-15,1 3-16 0,4 5-272 0,0 0-48 16,-3-9-16-16,3 9 0 0,0 0-96 0,0 0-32 16,0 0 0-16,0 0 0 0,8-5-32 0,-8 5-16 15,10 0 0-15,0 4 0 0,0 1 64 0,2 1 16 16,-1-1 0-16,1 5 0 0,-1-1 16 0,3 3 16 15,1 2 0-15,3-3 0 0,1 2 16 0,2 2 0 16,2 2 0-16,2 1 0 0,2-1 144 0,2 1 16 16,1 0 16-16,5 1 0 0,2 3-208 0,2-2-32 15,2-2-16-15,-2-2 0 0,0 1 80 0,0 2 16 0,-1-4 0 16,0 0 0-16,0-4-144 0,1 0-32 0,0 0 0 16,4-3 0-16,-1-2-144 0,1-1 160 0,5-1-160 0,-3-4 160 15,-3-2 80-15,-2-2 16 0,0-4 0 0,0 2 0 16,1-3 32-16,1 1 16 0,-1-2 0 0,1 1 0 15,1-3-176-15,1-1-128 0,2 0 192 0,0-3-192 16,-2-5 176-16,-2-2-176 0,-2 1 160 0,-1-3-160 16,-1-5 128-16,0-1-128 0,1 1 0 0,-1-1 0 15,-1 2 0-15,1 1 128 0,0-1-128 0,0 4 0 16,0-2 0-16,-2 4 0 0,-5 3 128 0,-1 1-128 16,-5 1 0-16,-3 4 0 0,-3 2 0 15,-5 6-7632-15,0 1-1504 0</inkml:trace>
  <inkml:trace contextRef="#ctx0" brushRef="#br0" timeOffset="75976.02">11985 16945 21247 0,'-11'-5'944'0,"11"5"192"0,0 0-912 0,0 0-224 0,0 0 0 0,1-9 0 0,3-2 0 0,0 2 0 16,2 1 0-16,-1-2 0 0,0-1 0 0,2-5 0 16,-1 1 0-16,0-1 144 0,1-2-144 0,2-1 0 15,0-3 0-15,0-4 0 0,-2-1 0 0,0-2 0 16,1 1 0-16,1-2-176 0,-2 5 176 0,-1-2 0 15,0 3-144-15,1 3 144 0,-1 3 0 0,2 1 0 16,-2 3-144-16,0 2 144 0,0 4 0 0,-6 8 0 16,8-6 0-16,-8 6 0 0,11 2 0 0,-1 4-128 15,1 3 128-15,1 4 0 0,-1 2 0 0,3 6 0 16,-1 7 192-16,2 1-48 0,2 3 48 0,-1 1 0 16,2 1 0-16,0 0 0 0,-1 1-192 0,1-5 128 0,0-1-128 15,0 1 128-15,-2-4-128 0,2 0 0 0,-1-6 0 16,-1-1 0-16,-1-1-384 0,3-3-16 0,-4-2 0 0,-2-2-5872 15,-2-1-1152-15</inkml:trace>
  <inkml:trace contextRef="#ctx0" brushRef="#br0" timeOffset="76889.31">12212 16794 10127 0,'0'0'896'0,"-8"0"-704"0,-2-1-192 0,10 1 0 16,0 0 2064-16,0 0 384 0,0 0 80 0,0 0 16 15,0 0-2048-15,-4 9-496 0,3 3 0 0,3 2 0 0,3 0 144 0,3 4-16 16,2 2-128-16,2 1 192 0,0 3-192 0,2 5 128 16,4-1-128-16,4 4 0 0,-2 1 128 0,3 1-128 15,2 2 0-15,3-1 144 0,2 2-144 0,3 0 0 16,5-1 0-16,-1-2 0 0,-2-2 0 0,1-3 0 15,-3 0 0-15,2 2 0 0,1-4 0 0,2 2 0 16,-2-3 0-16,2 2 0 0,4 2 0 0,4-2 0 16,2 3 0-16,4-1 128 0,3-2 0 0,-2 1 0 15,0-4 0-15,1 3 0 0,2-4 16 0,2 3 0 16,3-3 0-16,7 2 0 0,5-3-144 0,-3-2 192 16,-4-2-192-16,3 0 192 0,2-2-64 0,4-1-128 15,4 1 192-15,1-2-64 0,4-2 0 0,-1 0-128 0,-5-2 192 0,5-2-64 16,3 1-128-16,2-2 0 0,0 2 0 15,1-3 0-15,-4 2 0 0,5-2 0 0,6 0 0 16,-2 2 0-16,0-2 0 0,1 0 0 0,-3-2 0 0,4 2 0 16,5-1 0-16,-2-1 128 0,-4 3-128 0,3 1 0 15,-3-3 0-15,7 3 0 0,4-3 0 0,-6 3 0 16,-2-4 0-16,-2 2 0 0,2 0 0 0,1-2 0 16,1 2 0-16,-4 0 0 0,0-3 0 0,0 2 0 15,6 5 0-15,-3-9 0 0,-2-2 0 0,-5 0 0 16,-1 3 0-16,3-1 128 0,5 1-128 0,-3-3 0 15,-8-2 0-15,-1 1 0 0,-2 0 0 0,4-2 0 16,4 3 0-16,-6-2 0 0,-4-2 0 0,-6-1 0 16,-3 1 0-16,-1 2 0 0,0 0 0 0,-3 0 0 15,-1-1-192-15,-7-1 192 0,-7 1-192 0,-4 3 192 0,-4-2 0 0,-4 2 0 16,-2-1 0-16,-3 1 0 0,-3 1 0 0,1-1 0 16,-6 0 0-16,1 0 0 0,-4 0 0 0,-3 0 0 15,-5 0 0-15,-3-1 0 0,-2-1 160 0,-2 0 96 16,-12 2 32-16,0 0 0 0,0 0 160 0,0 0 48 15,0 0 0-15,0 0 0 0,-4-6 16 0,-4-2 16 16,-6 3 0-16,-3-4 0 0,-8 2-352 0,1 0-176 16,-5-2 160-16,-1 2-160 0,-4-3 0 0,-1 2 0 15,-2-3-176-15,-1-1 176 0,-3-1 0 0,1-1 0 16,-4-2 0-16,-3 1 0 0,-4-6 0 0,-3 2 192 16,-1 0-64-16,-1-1 0 0,0-7 96 0,2 3 16 15,-1-3 0-15,2 1 0 0,-3-1 80 0,-4-1 0 0,-5-6 16 16,3-2 0-16,3-3-112 0,2-3-32 0,0-2 0 0,1 4 0 15,1-5-48-15,-1 3-16 0,-2-2 0 0,-2 1 0 16,-1 1 16-16,3-3 0 0,3 2 0 0,2-1 0 16,1 0-16-16,3 0-128 0,2 1 192 0,-1 2-64 15,-3-4 112-15,0 6 16 0,0 2 0 0,4 0 0 16,4 0 0-16,2 2 16 0,2-1 0 0,2 3 0 16,3 1-112-16,3 5-32 0,2-3 0 15,2 2 0-15,2 5 0 0,1 2 0 0,1 2 0 0,0 1 0 16,-1 1-128-16,2 5 0 0,2 2 144 0,2-2-144 15,2 6 0-15,2-2 0 0,1 4 0 0,0 1 0 16,4-1-352-16,2 1 16 0,7 3 0 0,-8 3 0 16,8-3-1152-1,0 0-240-15,-8 5-32 0,8-5-6944 0,0 0-1376 0</inkml:trace>
  <inkml:trace contextRef="#ctx0" brushRef="#br0" timeOffset="77297.91">16495 17313 15663 0,'0'0'1392'0,"-10"-2"-1120"16,-2 1-272-16,1 0 0 0,11 1 3248 0,0 0 592 0,0 0 112 15,-5-8 16-15,0 2-3456 0,4-4-688 0,1-1-144 0,1-2-16 16,0-4 336-16,3-3 0 0,0-3 0 16,0-6 128-16,0-5-288 0,0-1-64 0,-2-2-16 0,3-2 0 15,-1-6-112-15,1 1-32 0,-1-2 0 0,1 0 0 16,-1-5 160-16,0-1 32 0,1 0 0 0,-2 0 0 16,0 0 192-16,1 0 0 0,1 2 0 0,1 3 0 15,2 5 0-15,2 3 160 0,0 6-32 16,3 2 0-16,0 5 96 0,2 5 16 0,3 5 0 0,2 6 0 15,4 3-48-15,3 6 0 0,1 5 0 0,5 2 0 16,2 2-32-16,1 4-16 0,0 6 0 0,1 4 0 16,-1 4 48-16,5 2 16 0,1 3 0 0,1 3 0 15,2-1-208-15,3 0 0 0,2-1 128 0,0 0-128 0,-1 0 0 16,-1-1-240-16,-1-1 48 0,-2-1-8416 16,3-5-1696-16</inkml:trace>
  <inkml:trace contextRef="#ctx0" brushRef="#br0" timeOffset="77804.14">21131 17630 11967 0,'-14'-11'528'0,"4"3"112"0,-4-3-512 0,-2 1-128 0,-4 0 0 0,0-1 0 15,0 5 2224-15,-1 0 400 0,-1-1 96 0,0 2 16 16,0 1-1760-16,-2 2-336 0,0-1-80 0,0 3-16 0,0 4-224 16,0 0-64-16,-1 0 0 0,1 6 0 0,1 0 112 0,1 4 16 15,-4 4 0-15,4 1 0 0,2 8 0 0,1-2 16 16,1 6 0-16,2-1 0 0,-1 4-112 0,2 2-32 15,4 0 0-15,-2-1 0 0,1 1-128 0,3-2-128 16,3 2 192-16,2-3-192 0,2-2 144 0,3-3-144 16,4 0 0-16,0-1 144 0,3 0-144 0,2-2 0 15,1 1 0-15,2-6 0 0,1-1-176 0,3-1-64 16,2-3-16-16,1-6 0 16,2 0-608-16,2-7-128 0,1 0-32 0,2-5-10416 0</inkml:trace>
  <inkml:trace contextRef="#ctx0" brushRef="#br0" timeOffset="78203.16">21558 17769 10127 0,'0'0'448'0,"-5"-9"96"0,-4 0-544 0,-2 0 0 0,-1-2 0 0,1 3 0 15,0 4 2352-15,-1-1 352 0,-1 3 80 0,2 0 16 16,-4 1-1776-16,-1 5-368 0,-1 5-64 0,-1 0-16 15,1 2-96-15,1 7-32 0,-1 1 0 0,2 5 0 16,0 2-16-16,1-1-16 0,1 4 0 0,3 2 0 16,2-1 0-16,3 2 0 0,3 1 0 0,0-5 0 15,4-1-224-15,1 0-64 0,1-1 0 0,1-5 0 16,0-4-128-16,2-1 0 0,-1-2 0 0,2-6 0 16,-8-8 0-16,11 3-144 0,-1-4 144 0,1-4 0 0,-1 0 0 15,1-7 0-15,1-2 0 0,-1-4 0 16,2-5 0-16,-1-1 128 0,2-2-128 0,-1 0 0 0,1-3 0 15,-4 0 0-15,2 0 0 0,-2-1 0 0,-1 5 256 0,-3-2-64 16,1 4 0-16,-5 2 0 0,-1-3 192 0,-1 3 48 16,-1 3 0-16,-1 3 0 0,-7 4-16 0,0-1 0 15,0 5 0-15,-3 0 0 0,-2 5-176 0,-1 0-48 16,-3 2 0-16,1 3 0 0,0 3-192 0,3-1-208 16,1 2 32-16,2 2 16 15,-1-3-496-15,4 4-112 0,1-2 0 0,3 2-16 16,4-10-2368-16,-1 9-480 0</inkml:trace>
  <inkml:trace contextRef="#ctx0" brushRef="#br0" timeOffset="78764.25">21819 17831 27759 0,'0'0'1216'0,"-12"-1"272"0,4 2-1184 0,8-1-304 0,-8 7 0 0,3 4 0 0,1 3 0 0,0 3 0 15,2 2 0-15,-2 2 0 0,0 2 0 0,0 4 0 16,0-3 160-16,-1 0-160 0,1-1 128 0,2-3-128 16,-2-3 0-16,2-2 128 0,-2-3-128 0,1 0 0 15,3-12 144-15,0 0-144 0,0 0 0 0,0 0 0 16,0 0 0-16,0 0 0 0,-5-11 0 0,3-1-160 15,0-2 16-15,2-3 0 0,2-4 144 0,0 1 0 0,2-3 0 0,0 3 0 16,1-3 0-16,1 4 0 0,1 0 0 16,0 2 0-16,2 1 128 0,1 2 48 0,2 6 16 15,-2 0 0-15,1 3 96 0,2 4 32 0,1 1 0 0,0 1 0 16,0 4-176-16,2 6-16 0,4-1-128 0,-3 5 192 16,-1 3-32-16,-2 2-16 0,-2 0 0 0,4 3 0 15,-4 1-144-15,1 3 0 0,-3-4 144 0,-2 2-144 16,-3 0 0-16,0-3 144 0,-5 0-144 0,2 2 0 15,0-2 128-15,-2-2-128 0,-2-2 0 0,2 1 0 16,-1 0 0-16,1-1-192 0,0-2 16 0,4 0 16 31,-1-6-2048-31,-2 0-416 0,-1-10-64 0</inkml:trace>
  <inkml:trace contextRef="#ctx0" brushRef="#br0" timeOffset="79096.19">22358 17009 20271 0,'-9'-5'1792'0,"-1"-2"-1424"15,-3 2-368-15,3 4 0 0,10 1 2592 0,-8 3 448 16,8-3 96-16,-5 15 0 0,1 3-1920 0,2 2-384 15,-1 8-64-15,2 2-32 16,0 6-1328-16,1 6-272 0,0 1-48 0,2 8-16 0,-2 0 1664 0,2 4 336 16,-1 2 64-16,0 6 16 0,0 1-896 0,3 3-256 0,-1 1 0 15,3-4 128 1,3 0-880-16,-1-8-160 0,2-4-48 0,-1-8 0 0,1 0 704 16,1-7 256-16,1-6-176 0,0-4 176 0,1 0-256 0,0-7 64 0,0-3 0 15,-1-6 0-15,4-1-64 0,-3-1-16 0,1-1 0 0,2-7 0 31,-1-1-608-31,0-5-112 0,2-5-32 0,-2-2-7168 0,-2 0-1456 0</inkml:trace>
  <inkml:trace contextRef="#ctx0" brushRef="#br0" timeOffset="79328.55">21846 17769 3679 0,'0'0'160'0,"0"0"32"0,5-9-192 0,2-4 0 0,5-1 0 0,8 2 0 0,12-4 6176 0,10 1 1184 15,11-3 256-15,-1-2 32 0,2 0-5984 0,4-1-1184 16,6 0-240-16,6-1-48 0,6 1 0 0,3-1 16 16,1-2 0-16,-3 2 0 0,-2 3-208 15,2 0 0-15,1 1 0 0,1 2-160 16,4 0-480-16,-4 5-112 0,-8-3-16 0</inkml:trace>
  <inkml:trace contextRef="#ctx0" brushRef="#br0" timeOffset="80488.81">7061 14603 24703 0,'-6'-17'1088'0,"4"7"240"0,2-4-1072 0,6-2-256 0,2-5 0 0,8-2 0 16,3-3-240-16,2-1-96 0,5-5-32 0,2-1 0 15,5-1 368-15,1-1 0 0,2 1 0 0,-3 0 0 16,-3 1 0-16,1-5 0 0,-2 0 128 0,0-1-128 16,1 1 0-16,-3 4 0 0,-1 1 0 0,1 2 0 15,-1 1 0-15,1 1 0 0,-2 4 0 0,0 4 0 16,-1 2 0-16,-1 2 0 0,-2 3 0 0,3 4 0 15,-2 4 0-15,0 4 0 0,2 4 0 0,-6 4 0 0,-3 6 0 16,-1 7 0-16,-2 2 0 0,0 6 0 0,-2 6 0 0,-2 5 160 16,-6 5 16-16,-2 9 0 0,-2 6 80 15,-5 1 32-15,-3 1 0 0,1 2 0 0,-3 1-32 0,1 0 0 16,1 2 0-16,-1 2 0 0,-2 0-80 16,0-3-32-16,2 0 0 0,-2-2 0 0,3 2-144 0,-1-2 0 15,-1 2 144-15,2-3-144 0,0 1 0 0,2-5 0 16,-1-4 0-16,0 1 0 0,0-5-192 0,1-2-96 15,-1-1-32-15,0-3 0 16,1 1-1728-16,-2-5-368 0,-7 9-64 0,-3-10-6384 16</inkml:trace>
  <inkml:trace contextRef="#ctx0" brushRef="#br0" timeOffset="80741.71">7132 15813 30399 0,'-14'-10'1344'0,"8"3"288"0,0 2-1312 0,6 5-320 0,0 0 0 0,7-6 0 15,6 1 560-15,6 1 32 0,5 1 16 0,4 1 0 16,5-2-480-16,5 0-128 0,6-1 0 0,3 0 0 16,0-4 0-16,3 2 0 0,4-5 0 0,8 3 0 15,3-1 0-15,6 1 0 0,3-2 0 0,-3-1 128 16,-2 1-128-16,2 1-192 0,0 5 64 0,9 1 0 15,8 0-1456-15,-2 4-272 0,-2 0-64 16,0 8-16-16</inkml:trace>
  <inkml:trace contextRef="#ctx0" brushRef="#br0" timeOffset="81838.64">25082 17545 15663 0,'-17'-6'1392'0,"-3"-4"-1120"15,-3 2-272-15,0-1 0 0,2 5 2256 0,2 1 400 16,1-1 80-16,1 4 16 0,1 4-2432 0,0 1-464 16,0 0-112-16,3 6 0 0,-1-1 256 0,3 7 176 15,2 2-32-15,1 6 0 0,1 2-144 0,2 5 0 16,2 3 0-16,0 5 0 0,3 0 0 0,3-1 0 16,2-1 0-16,1-4 0 0,3-1 0 0,2-5-144 0,1-1 144 0,2-7 0 15,1-5-176-15,1-6 176 16,0-4-160-16,2-5 160 0,1-1 160 0,-1-7 128 0,2-3 32 0,-1-2 0 15,0-3 144-15,0-3 48 0,2-7 0 0,-1 2 0 16,0-3-64-16,-2-1-16 0,-1-5 0 0,-3-2 0 16,-4 1 16-16,1 2 0 0,-4 3 0 15,-3-2 0-15,-3-1-16 0,-4 7 0 0,-3-1 0 0,-2 5 0 16,-2 0-128-16,1 4-32 0,-1 1 0 0,0 5 0 16,1 2-272-16,0 4-192 0,1 0 16 0,0 5 16 31,-3 4-432-31,2 2-96 0,1 2-16 0,1 2 0 15,3 4-1856-15,-1-3-368 0,3 3-80 0</inkml:trace>
  <inkml:trace contextRef="#ctx0" brushRef="#br0" timeOffset="82176.67">25511 17369 28511 0,'0'0'1264'0,"0"0"256"0,0 0-1216 0,7 15-304 0,3 0 0 0,1 3 0 0,1 0 0 0,-3 2-272 15,-3 0 48-15,3 2 16 0,-4-2 208 0,1-1 0 16,-2 3 0-16,-1-2 0 0,-3-1 128 0,0-1-128 16,0-4 192-16,0-1-192 0,-3-2 192 0,3-11-64 15,0 0 0-15,4 12-128 0,-4-12 128 0,0 0-128 16,10 2 0-16,0-4 0 0,2-7 0 0,1-1-192 16,1-7 0-16,3-1 0 0,2-1 192 0,2 1 0 15,-2 1 0-15,2-1 0 0,2 0 0 0,0 2 0 16,-1 0 0-16,-1 4-144 0,1 5 272 0,-2 2 48 15,2 5 16-15,0 4 0 0,-2 0-48 0,2 3 0 0,-1 7 0 16,1 5 0-16,-1 2 32 0,0 5 0 0,-2 2 0 0,-1 4 0 16,-3 3-16-16,-2-2 0 0,-3 0 0 0,1-4 0 15,-1-1-160-15,-1-1 128 0,0-1-128 0,0-5 128 16,0-2-320-16,1-2-64 0,2-1 0 16</inkml:trace>
  <inkml:trace contextRef="#ctx0" brushRef="#br0" timeOffset="83440.82">27886 17455 24063 0,'-14'-9'1072'0,"8"5"208"0,6 4-1024 0,-8-5-256 16,0 1 0-16,8 4 0 0,0 0 0 0,-9-6 0 16,2 3 0-16,7 3 0 0,-12-5 160 0,2 5-32 15,0-1 0-15,0 2 0 0,0-2 0 0,2 2 0 16,-1 3 0-16,0 5 0 0,-1 1 48 0,0 3 0 0,4 2 0 0,-2 2 0 15,0 3-176-15,1 3 0 0,0 4 144 0,5-2-144 16,-2 4 0-16,1-2 128 0,2 1-128 0,4-5 0 16,2-3 0-16,1-2 144 0,-1-4-144 15,3-1 0-15,1-3 320 0,1-1-32 0,-10-9-16 0,13 2 0 16,-1-3 48-16,2-5 16 0,3-2 0 0,-3-3 0 16,0-6 48-16,0-1 0 0,1 4 0 0,0-3 0 15,-1-5-176-15,-1 0-16 0,-3 2-16 0,-1 1 0 16,-1 2-48-16,-2 3 0 0,-1 4 0 0,-1 0 0 15,-4 10 32-15,0 0 0 0,9-4 0 0,-9 4 0 16,0 0-160-16,11 9 0 0,-1 3 144 0,-1 4-144 16,0 4 0-16,1 2 0 0,2 1 0 0,1 0 0 15,-1 0 0-15,2-2 0 0,0-2 0 0,3-2 0 16,-1-4 0-16,2-1 0 0,0-7 0 0,2-1 0 16,-1-4-224-16,3-1-64 0,0-3-16 0,0-1 0 15,1-9-1264-15,1-4-256 0,4-2-48 16</inkml:trace>
  <inkml:trace contextRef="#ctx0" brushRef="#br0" timeOffset="83777.31">28872 17365 11967 0,'-7'1'1072'0,"-5"4"-864"15,2 3-208-15,1 2 0 0,0 5 4544 0,3 4 880 16,2 2 160-16,0 0 48 0,0 1-4624 0,2-1-1008 0,-2-2 0 0,3-3-144 16,1-1-48-16,0-4 0 0,0-11 0 0,0 0 0 31,0 0-192-31,0 0-32 0,0 0-16 0,11 0 0 0,-1-6 304 0,2-3 128 0,-1-2-128 0,6-6 128 16,-1-2 0-16,2 0 0 0,3 0 0 0,-1 2 0 15,0 1 0-15,1 1 0 0,-2 3 0 0,1 5 0 16,0 3 0-16,1 4 304 0,-1 4-48 0,2 5-16 15,2 7 32-15,0 4 16 0,0 6 0 0,1-1 0 16,1 6-96-16,-1 3-32 0,-1 2 0 0,1-1 0 16,-1 3-32-16,-1 0 0 0,-3-1 0 0,2-2 0 15,-3-4-384-15,-2-4-96 0,0-3-16 0,-1-6-13584 16</inkml:trace>
  <inkml:trace contextRef="#ctx0" brushRef="#br0" timeOffset="84527.09">22179 18746 2751 0,'0'0'256'0,"-3"-6"-256"0,-1-4 0 0,4 10 0 0,-5-8 2880 0,1-1 512 15,-1 2 128-15,5 7 0 0,-4-9-1920 0,1 2-384 16,3 7-64-16,0 0-32 0,0 0-128 0,0 0-32 16,0 0 0-16,0 0 0 0,-11 11-384 0,6 3-64 15,0 7-32-15,0 3 0 0,0 8-192 0,1 5-32 0,0 1-16 0,2 4 0 16,-3 6-240-16,2 5 144 15,0 0-144-15,-1-1 128 0,-1-5-128 0,1-4 0 0,0-8 0 0,3-6 128 16,-2-1-128-16,2-4 0 0,0-8 0 0,1-3 0 16,2-4-208-16,-2-9-80 15,0 0-16-15,0 0 0 16,0 0-720-16,0 0-128 0,0 0-48 0,9-9-5440 0,-4-2-1088 0</inkml:trace>
  <inkml:trace contextRef="#ctx0" brushRef="#br0" timeOffset="84949.01">22500 18839 18831 0,'0'0'832'0,"-4"9"176"0,1 0-816 0,0 5-192 0,2 4 0 0,1 2 0 0,1 4 448 0,-1 0 64 15,0-2 0-15,1 5 0 0,1-1-96 0,-4 4-16 16,1-6 0-16,0 4 0 0,-1-3-208 0,1-2-64 16,-1-4 0-16,0-1 0 0,-3 0-128 0,3-3 0 15,-1-4 0-15,3-11 128 0,0 0-128 0,0 0 0 16,0 0 0-16,0 0 128 0,0 0 48 0,-5-5 0 16,0-7 0-16,4-2 0 0,1-4-176 0,1-4 160 15,4-2-160-15,1-3 160 0,3 3-160 0,2-2 192 16,0 0-192-16,3 4 192 0,-1 3 64 0,3 3 32 0,2-1 0 15,0 3 0-15,-2 8-96 0,1 0 0 16,-3 2-16-16,1 5 0 0,2 5-176 0,-3 5 0 0,0 4 0 16,-2 1 0-16,1 4 0 0,-2 2 0 15,-2 8 0-15,-1-4 0 0,-3 4 0 0,-1 0 0 0,-2-3 144 0,-2 1-144 16,-1-2 128-16,-1 0-128 16,-1-5 160-16,1 0-160 0,-1-3 0 0,2-3 128 0,-1-6-128 15,2-9 0 1,0 0-1392-16,0 0-320 0,0 0-64 0</inkml:trace>
  <inkml:trace contextRef="#ctx0" brushRef="#br0" timeOffset="85167.49">23310 18369 21183 0,'0'0'1888'0,"0"0"-1504"0,-8 6-384 0,4 4 0 0,1 2 896 0,-1 1 128 15,0 4 0-15,0 8 16 0,0 0-576 0,1 8-112 16,0 0-32-16,-1 6 0 0,2 3-112 0,0 5-16 16,0 0-16-16,1 0 0 0,-1 3-176 0,1 1 0 15,0-7 144-15,1 3-144 16,0-2-320-16,1-1-128 0,0 0-16 0,-1-8-7216 16,0-5-1456-16</inkml:trace>
  <inkml:trace contextRef="#ctx0" brushRef="#br0" timeOffset="85384.89">23188 18856 24239 0,'0'0'1072'0,"0"0"224"0,0 0-1040 0,0 0-256 16,0 0 0-16,0 0 0 0,0 0 0 0,10 12 0 15,1-4 0-15,3 1-144 0,2-3 144 0,0 1 0 0,5-1 0 0,1-1 0 16,4 1 0-16,-1-2 0 0,3-1 0 0,3-1-128 16,-1 1-528-16,2-1-112 0,-3 2 0 0,2-2-9088 15</inkml:trace>
  <inkml:trace contextRef="#ctx0" brushRef="#br0" timeOffset="85751.86">23708 18989 20559 0,'0'0'896'0,"0"0"208"0,0 0-880 0,0 0-224 0,0 0 0 0,11-1 0 16,-1-5 0-16,2-2-208 0,-1-5 32 0,2-1 16 15,1 0 0-15,0-2 0 0,0-2 0 0,-1-1 0 31,1-4-272-31,0 1-48 0,-2-1-16 0,0 3 0 16,-2 0-192-16,-2-2-32 0,-1 2-16 0,-2 1 0 0,-1 1 352 0,-4 4 80 0,0 4 16 0,-1 0 0 16,-3 2 288-16,-1 0 176 0,-3 5-32 0,1 3 0 15,-2 2 368-15,-1 8 64 0,-2 1 0 16,1 6 16-16,-1 6 0 0,1 1 0 0,-2 8 0 16,2-1 0-16,-1-3-64 0,5 3-16 0,-2 0 0 0,2-2 0 15,2 0-208-15,1-5-48 0,2-2-16 16,2 1 0-16,0-3-240 0,2-1 144 0,2-2-144 0,1-3 128 15,2-3-128-15,2 1 0 0,2-6 0 0,0 2 0 16,2-6-368-16,0 0 0 0,2-4 0 0,2-2-5792 16,-1-3-1168-16</inkml:trace>
  <inkml:trace contextRef="#ctx0" brushRef="#br0" timeOffset="86044.45">24230 18905 23951 0,'-23'18'2128'0,"8"-3"-1696"16,-3 2-432-16,3 1 0 0,1-2 496 0,4 3 16 16,0-1 0-16,5-4 0 0,2-4-512 0,3-10 0 15,0 0 0-15,0 0 0 0,0 0 0 0,10-4 0 16,2-11 0-16,-1-1 0 0,2-5-192 0,-2-2 64 15,2-5 128-15,0 0-208 0,-2-3 208 0,2-2-144 16,0 1 144-16,-1 3-128 0,1-3 128 0,1 3 0 16,0 4 0-16,0 6 0 0,2 4 0 0,1 2 0 15,-1 5 0-15,2 4 0 0,-1 8 0 0,2 1 0 16,0 4 0-16,0 4 0 16,0 4-528-16,-2 3-128 0,-1 1-32 0</inkml:trace>
  <inkml:trace contextRef="#ctx0" brushRef="#br0" timeOffset="86570.13">25048 18777 11967 0,'0'-15'528'0,"0"8"112"15,0 7-512-15,0-11-128 0,0 3 0 0,0 8 0 0,-2-11 2176 0,2 11 384 16,-1-7 96-16,1 7 16 0,-3-7-2112 0,1 3-432 16,2 4-128-16,0 0 0 0,-6-4 160 0,6 4-160 15,-8 0 192-15,8 0-192 0,-9 3 128 0,0 3-128 16,0 6 0-16,3-5 0 0,-1 2 0 0,1-1 0 16,0 3 0-16,1 2 0 0,1-4 0 0,-1 2 0 15,-2-4 0-15,1 4 0 0,2-1 128 0,-1 3-128 16,0 1 144-16,0-1-144 0,0 1 400 0,2 1-16 0,1 3 0 15,1-1 0-15,-1 1 64 0,4 0 0 16,0-3 0-16,2 3 0 0,0 0-224 0,1 0-32 16,0-3-16-16,0-1 0 0,0-3-176 0,3 2 0 0,-3-4 144 0,-5-9-144 15,5 11 0-15,1 1 0 16,-6-12 0-16,5 10 128 0,-5-10-128 0,0 0 176 0,0 0-176 0,3 11 192 16,-3-11-192-16,0 0 160 0,0 0-160 0,0 0 160 15,0 0 48-15,0 0 16 0,0 0 0 0,0 0 0 16,2-9-224-16,-2 9 128 0,5-8-128 0,1-1 0 15,-1 0 0-15,1-4 128 0,-2-1-128 0,3-1 0 16,2-3 0-16,0 0 0 0,0-2 0 0,3 1 0 16,0-2 0-16,2 1 0 0,2 0 0 15,0 1 0-15,-1-2 0 0,3 1 0 0,0-2 0 0,0 2 0 0,0-4-192 16,-1 2 64-16,-3-1 128 0,0 6-208 16,-1 1-176-16,-3 2-48 15,-2 0 0-15,-2 8 0 0,-6 6-1808 0,0 0-352 0,9-9-80 16,-9 9-16-16</inkml:trace>
  <inkml:trace contextRef="#ctx0" brushRef="#br0" timeOffset="87275.27">25876 18629 21183 0,'-7'-5'1888'0,"-1"3"-1504"15,-1 3-384-15,9-1 0 0,-9 1 960 0,-1 6 112 0,2-2 16 0,0 4 16 16,0 1-960-16,-1 3-144 0,-1-1 0 16,-2 5-192-16,0 1 192 0,0 1-192 0,-3 4 192 0,2-2-192 15,1 1 192-15,0-1-144 0,-1-2 144 0,3 3-128 16,3 0 128-16,0-2 0 0,1-1 0 0,2 0 0 15,2-1 0-15,0-3 0 0,2-15 0 0,2 12 0 16,-2-12 0-16,0 0 0 0,0 0 128 0,0 0-128 16,12 2 224-16,0-4-32 0,-2-6 0 0,-1 0 0 15,-2-3 64-15,2-1 0 0,1 0 0 0,1-1 0 16,-1 0-256-16,-1 4 176 0,2-2-176 0,-1 3 160 16,-2 0-160-16,1 4 0 0,-9 4 0 0,0 0 0 0,11-3 0 15,-1 2 0-15,-10 1 0 0,12 2 0 0,-2 5 0 0,0 0 0 16,0 0 0-16,-2 2 0 0,-2-3-144 0,2 2 144 15,0 1 0-15,1-4 0 0,-2 2 0 0,2-3 0 16,-9-4 0-16,13 1 0 0,-2-1 0 0,-1-2 0 16,1-1 0-16,0-2 0 0,0 0 0 15,2 0 0-15,0-3 0 0,0 2 0 0,-1-4 0 0,2 2 0 16,0 2 0-16,0-2 0 0,0 3 0 0,0-2 0 16,1-1 0-16,-2 0 0 0,1-3 0 0,1 1 0 15,1-1 0-15,-1-2 0 0,1-4 0 0,0-2 0 16,1-1 0-16,1-3 0 0,0-4 0 0,-1 3 0 15,-1-7 0-15,1 1 0 0,-2-1 0 0,-1-2-128 0,0-1 128 0,-3-2-160 16,1 1 32-16,-2-1 0 16,-2-1 0-16,-2-1 0 0,-2 0 128 0,-2-1 0 15,-2-2 0-15,0 2 0 0,0 3 0 0,-4 4 0 0,2 4 0 16,-2 4 0-16,0 8 0 0,0 4 224 0,-1 2-48 0,5 10-16 16,0 0 320-16,-10 4 64 0,-1 6 16 0,-1 5 0 15,0 7-288-15,-5 10-48 0,1 7-16 16,0 11 0-16,2 3-48 0,0 2-16 0,-1-1 0 15,2 3 0-15,2 7 80 0,1 2 16 0,1 5 0 0,0-1 0 16,4-2-240-16,2-10 128 0,2-6-128 0,2-5 0 16,4-7 0-16,1-5 128 0,2-4-128 0,5-7 0 15,4-4-288 1,2-5-96-16,2-8-32 0,5-7-12688 0</inkml:trace>
  <inkml:trace contextRef="#ctx0" brushRef="#br0" timeOffset="87768.57">28499 18568 21183 0,'-9'-6'1888'0,"-4"-4"-1504"0,-1 2-384 0,-1-1 0 16,0 2 1600-16,-1 3 240 0,-4-2 48 0,-3 2 16 15,-2 1-1360-15,-5 3-272 0,-3 3-48 0,0 4-16 16,4 0-48-16,-1 5-16 0,-1 2 0 0,2 6 0 16,1 4-144-16,1 1 0 0,2 6 0 0,1 5 128 0,2 3-128 0,3 0 0 15,2-1 144-15,3 2-144 0,3-4 144 0,5-1-144 16,2-4 192-16,4 1-192 0,2-1 0 0,5-5 0 15,2 1 0-15,2-5 0 0,3-2 0 0,3-2-176 16,-1-2 176-16,3-2-208 0,1-7-144 0,3-2-32 16,1-4 0-16,2-2 0 15,2-4-1536-15,1-3-304 0,-2-7-64 0,1 0-16 16</inkml:trace>
  <inkml:trace contextRef="#ctx0" brushRef="#br0" timeOffset="88464.56">28945 18660 11967 0,'0'0'528'0,"-15"1"112"0,-5-1-512 0,1 4-128 0,-1 0 0 0,0 3 0 16,-1 6 3280-16,0 4 624 16,2-1 128-16,0 5 32 0,0 0-3136 0,3 5-624 0,4-2-128 0,0 1-32 15,3 4-144-15,0-2 0 0,3 1 0 0,3 0 0 16,0-4 0-16,3-2 0 0,1 1 0 0,3 0 0 15,0-6-208-15,1-5-32 0,2-3 0 0,1-5 0 16,-8-4 240-16,13-2 0 0,-2-2 0 0,2-6 0 16,-1 0 144-16,1-4 128 0,0 0 32 0,0-2 0 15,1-3 80-15,0-2 32 0,1 2 0 0,-1 0 0 16,-3 1-176-16,-1 0-48 0,-1 1 0 0,-4 0 0 16,-2 1 48-16,-2 2 0 0,0 0 0 0,-1 1 0 0,-1-1-32 15,0 0 0-15,0 4 0 0,-1-2 0 0,0 3-208 16,-1 3 0-16,1 0 0 0,2 6 0 0,0 0-384 0,0 0 48 15,0 0 0-15,0 0 0 0,0 0-48 0,6-7 0 16,-6 7 0-16,14-3 0 0,0-1 144 0,4-3 32 16,-3-1 0-16,3 2 0 0,-2-2 208 0,2 1 0 15,1-3-160-15,0 2 160 0,-1 3-192 0,3 0 16 16,-4 1 16-16,2 3 0 0,-1-1 160 0,1 2-192 16,-1 2 192-16,1 3-192 0,-1 4 192 0,0 0 0 15,1 4 0-15,-3 3 0 0,-2 5 176 0,0 0-48 16,-2 3 0-16,-3-2 0 0,-1-3 64 0,-2 0 0 15,-4-2 0-15,-2 0 0 0,0-1 144 0,-2 0 48 16,-2-3 0-16,0 2 0 0,-2 0 16 0,2-1 16 0,-3 2 0 16,4-6 0-16,3-10-224 0,-4 10-32 15,4-10-16-15,0 0 0 0,0 0-144 0,0 0 0 0,0 0 0 0,0 0 0 16,11 0-224-16,2-3-32 16,-2-8 0-16,6-2 0 0,-1-2-48 0,1-3-16 15,-1-2 0-15,2 1 0 0,0 0 176 0,0-2 144 0,-2-1-208 0,1 2 80 16,-3 0 128-16,0 2 0 0,-3 1 0 0,2 3 128 15,0 1-128-15,-1 8 192 0,0-2-64 16,-1 5 0-16,1 6-128 0,-1 1 0 0,-1 0 128 0,1 6-128 16,-4-1 0-16,5 4 0 0,-3 3 0 0,-1 2 0 15,1 4 0-15,0 0 0 0,0-2 0 0,-1 0 0 16,-1-1-128-16,0 4 128 0,-1-1-128 0,2-4 128 16,-2-1-144-16,2 0 144 0,-1 0-160 0,1-3 160 15,-2-1-320-15,2-4 16 0,2 0 16 0,-1-5 0 16,-9-5-1504-16,14 2-320 0,8-5-48 15,-2-3-16-15</inkml:trace>
  <inkml:trace contextRef="#ctx0" brushRef="#br0" timeOffset="88783.08">30372 18027 30351 0,'-14'0'1344'0,"14"0"272"0,-10 5-1296 0,1 9-320 16,3 3 0-16,-1 4 0 0,2 10 0 0,-1 6-288 0,0 3 48 15,1 7 16-15,1 2 224 0,0 6 0 16,0 1 0-16,3 4 0 0,1 5 0 0,0 0 0 16,0 1 0-16,0 1 0 0,1-2 0 0,-1-3 0 0,-1-3 0 0,1-5 0 15,-1-3-912 1,1-2-240-16,1-7-64 0,0-9-6848 0,2-8-1360 0</inkml:trace>
  <inkml:trace contextRef="#ctx0" brushRef="#br0" timeOffset="89236.8">30185 18866 23039 0,'0'0'2048'0,"0"0"-1648"0,0 0-400 0,11-12 0 0,1-2 1792 0,5 6 288 15,3-3 48-15,3 4 16 0,1-3-1952 0,4 1-400 16,3-4-80-16,4 3-16 0,5-4 304 0,-1-1 0 15,-2-3 0-15,-2-1 0 16,-1 1-560-16,-3 1 0 0,-1 1 0 0,-4 1 0 16,-2 1-80-16,-2 3-32 0,-2-1 0 0,-2 3 0 0,-4-3 480 0,-2 2 192 15,-2 1-128-15,-3 4 128 0,-7 5 288 0,7-9 144 0,-7 9 16 0,0 0 16 16,0 0 192-16,0 0 48 16,-8-2 0-16,-1 3 0 0,-1 3-304 0,0 5-48 15,-2 0-16-15,1 3 0 0,1 4-80 0,0 0-32 16,-2 5 0-16,3 0 0 0,0 3-224 0,3 3 0 15,1 0 0-15,1-1 0 0,2 0 0 0,2 0 0 0,2-4 0 0,2-3 0 16,0-4 0-16,2-1 0 0,-1-5 0 0,4-1-160 16,-9-8 160-16,9 2 0 0,2-3 0 0,1 0 0 15,-1-5 224-15,1-1-32 0,0-4 0 0,1-1 0 16,2-4-48-16,1-1-16 0,0-1 0 0,1 1 0 16,-1-2-128-16,1 2 0 0,-1 1 0 0,1 4 0 15,-1 1 0-15,1 3-224 0,-2 3 48 0,2 5 16 16,0 0 32-16,1 3 0 0,0 3 0 0,-1 5 0 15,-1 5-80-15,1 1-16 0,-1-1 0 0,-1 0 0 16,-1-2-1488-16,-1 0-288 16</inkml:trace>
  <inkml:trace contextRef="#ctx0" brushRef="#br0" timeOffset="89507.19">31375 18439 24879 0,'0'0'1088'0,"0"0"256"0,0 0-1088 0,0 0-256 15,0 0 0-15,0 0 0 0,-1 15 1696 0,1 0 288 16,0 2 48-16,0 3 16 0,0 4-1696 0,0 7-352 0,-1-1 0 0,-2 6 0 16,1 3-240-16,-2 2 48 15,-1 0 0-15,0-3 0 16,1-1-240-16,0-7-32 0,-1-6-16 0,1-6 0 0,1-4 224 0,2-2 64 15,1-12 0-15,0 0 0 16,0 0-272-16,0 0-48 0,0 0-16 0,0 0 0 16,5-11-176-16,0 1-16 0,-1-4-16 0,3-4 0 15,-4-1-1632-15,1 0-336 0</inkml:trace>
  <inkml:trace contextRef="#ctx0" brushRef="#br0" timeOffset="89987.74">31614 18422 19343 0,'0'0'1728'0,"0"0"-1392"15,0 0-336-15,-9 2 0 0,9-2 1856 0,-9 5 288 16,4 2 64-16,-1 2 16 0,0 4-1744 0,-1 2-352 16,0 2-128-16,-2 3 0 0,1 3 0 0,0 2 0 15,2-1 0-15,-2 6-144 0,2-1 144 0,0 1 0 0,1-3 160 0,0 0-160 16,-1-1 0-16,3-3 0 16,0-4 0-16,1-7 0 0,4-3 0 0,-2-9 128 0,0 0-128 0,0 0 0 15,0 0 0-15,0 0 128 16,0 0-128-16,8-5 0 0,-1-8 208 0,1-2-48 15,0-6-16-15,-1 1 0 0,2-2-16 0,0-2 0 0,0 1 0 16,1 3 0-16,0 0-128 0,2 1 128 0,-3-3-128 0,2 4 128 16,-1 2-128-16,0 3 0 0,-1 0 0 0,0 7 0 15,0 0 0-15,0 3 0 0,-9 3 0 0,0 0 0 16,11 6 0-16,-2 3-144 0,-2 5 144 0,-2 0-160 16,0 0 160-16,0 4 0 0,-3 5 0 0,1-1 0 15,-2-1 0-15,-1 2-128 0,0 5 128 0,0-4 0 16,-1 2 0-16,0-5-160 0,1 0 160 0,0-2 0 15,1-4-224-15,2 1 64 0,-1-7 16 0,2 1 0 16,0-3-1376 0,-4-7-272-16,0 0-48 0</inkml:trace>
  <inkml:trace contextRef="#ctx0" brushRef="#br0" timeOffset="90224.97">32077 18375 13823 0,'0'0'608'0,"0"0"128"0,0 0-592 0,0 0-144 16,0 0 0-16,0 0 0 0,-7 10 3648 0,2 4 704 15,0-2 144-15,0 7 32 0,-2 4-3696 0,-2 0-832 16,0 6 0-16,0-2 0 0,0 4 0 0,0 1 0 16,-1 2 0-16,1 2 0 0,1-3 0 0,1-1 0 15,-2 0 0-15,1-1-176 0,2-3 48 0,1-1 0 0,0-7 0 0,1-2 0 31,3-4-592-31,1-5-112 0,0-9-32 0,0 0 0 16,0 0-1328-16,0 0-272 0</inkml:trace>
  <inkml:trace contextRef="#ctx0" brushRef="#br0" timeOffset="90643.93">32365 18382 28911 0,'0'0'1280'0,"-9"0"256"0,9 0-1216 0,-8 5-320 0,0 2 0 0,2 5 0 0,-1 3 0 0,1 4-304 16,0 1 64-16,0-6 16 0,1 4 224 0,0 3 0 16,-1 1 0-16,0 4 0 0,0-2 0 0,1-1 0 15,0 2 0-15,-4 15 0 0,3-7 0 0,2-10 0 16,2-6 0-16,2-3 0 0,0-14 0 0,0 0 0 15,0 0 0-15,0 0 0 0,9-2 192 0,-4-2-32 16,1-5 0-16,3-2 0 0,-1-1 0 0,2-6 0 16,1-2 0-16,2-4 0 0,1 0-160 0,10-22 0 15,-2 8 0-15,-3 7-176 0,-2 2 176 0,0 9 0 16,-2 2 0-16,-1 3 0 0,-1 5 0 0,0 3 0 16,-1 5 0-16,1 2 0 0,-1 2 0 0,-1 8 0 15,0 2 128-15,1 7-128 0,-3 5 0 0,0 2 0 16,0 5 0-16,-1 1 0 0,-1 0 0 0,-1 2 0 0,-1 0 0 15,-1 1-128-15,1-1-64 0,0-3-16 0,-1-10 0 16,-4-21 0-16,6 18-128 0,-6-18-32 16,0 0 0-16,0 0 0 0,12 8 48 0,-2-5 0 0,-1-8 0 15</inkml:trace>
  <inkml:trace contextRef="#ctx0" brushRef="#br0" timeOffset="91128.49">32784 18528 22687 0,'0'0'1008'0,"0"0"208"0,-11-3-976 0,3 2-240 0,-1 2 0 0,9-1 0 0,-11 5 336 0,1 3 32 16,-1 0 0-16,2 2 0 0,-3 2-368 0,2 2 0 16,-1-1 0-16,-1 0 0 0,2 1 0 0,-1 1 0 15,1 2 0-15,1-1 0 0,0 1 192 0,3 0-16 0,0 1-16 0,3 0 0 16,0 1 32-16,4-1 0 16,2-2 0-16,1-3 0 0,0-3-192 0,-4-10 0 15,10 8 0-15,0-3 0 0,3-5-128 0,-1-5-16 16,2-1 0-16,0-6 0 0,4-3 336 0,0-3 64 15,-2-1 0-15,2-3 16 0,0 1-272 0,-8 8 0 16,2-1 0-16,-1-2 0 0,0-2 0 0,0 0 0 16,-1 0 0-16,0 2 0 0,-2-1 0 0,4-11 0 15,-2 9 0-15,-3 8 0 0,-3 2 256 0,-4 9-64 16,0 0-16-16,0 0 0 0,-3 14-48 0,-1 5-128 0,2 6 192 0,-3 7-64 16,-3 5 48-16,0 6 0 0,2 2 0 0,1 4 0 15,-3-1-176-15,5-20 192 0,-3 9-192 0,0 9 192 16,-2 5-192-16,0 6 0 0,-3 3 0 0,1 1 128 15,0-4-128-15,-9 42 0 0,1-19 0 0,3-20 0 0,2-10-208 0,2-15-80 16,-1-12-16-16</inkml:trace>
  <inkml:trace contextRef="#ctx0" brushRef="#br0" timeOffset="91335.49">31922 17731 13823 0,'-9'-22'1216'16,"-3"-1"-960"-16,1-3-256 0,2 4 0 0,5 6 6272 0,3 5 1216 15,1 11 256-15,0 0 32 16,1-9-7408-16,-1 9-1488 0,0 0-288 0</inkml:trace>
  <inkml:trace contextRef="#ctx0" brushRef="#br0" timeOffset="92011.06">29456 19659 20271 0,'-7'-6'1792'16,"0"-4"-1424"-16,2 2-368 0,-3-2 0 0,4 3 2816 0,4 7 512 0,0 0 80 0,0 0 32 15,0 0-2880-15,0 0-560 0,0 0-144 0,0 0-16 16,0 0 160-16,0 0-128 0,0 0 128 0,0 0-128 15,-2 12 128-15,-2 2 0 0,-1 5 0 16,-2 6-128-16,-1 1 128 0,-3 4 0 0,1 8 0 0,1 2-128 16,0 2 128-16,-1 0 144 0,1 6-16 0,0 5-128 0,2 6 144 15,0-2-144-15,-1 0 0 0,4-1 144 0,1-5 48 16,2-4 0-16,0-8 0 0,1-2 0 0,4-2 112 16,-1-4 16-16,2-3 16 0,3-1 0 15,2-3-144-15,3-1-48 0,2-3 0 0,3-2 0 0,1-5-144 16,0-2-144-16,3 1 144 0,-2-8-208 0,2-1-144 0,-1-1-32 15,-2-6 0-15,2 1 0 16,-1-4-192-16,2-1-64 0,-2 2 0 0,-1-6 0 16,-1 2-1120-16,-3 0-224 0,-2-2-64 15</inkml:trace>
  <inkml:trace contextRef="#ctx0" brushRef="#br0" timeOffset="92265.23">28807 20209 28559 0,'-16'-1'1264'0,"7"0"272"16,-4-5-1232-16,3 2-304 0,10 4 0 0,0 0 0 0,0 0 1920 0,0 0 336 0,12-7 64 15,7 2 16-15,6-5-1888 0,8 2-448 0,5-3 0 16,4 0 0-16,3-1 0 0,3-2 0 0,3-2 0 0,4 0 0 15,4 2 0-15,0 0-272 0,2-1 48 0,-4 0 16 16,-1-2-432 0,-5 1-96-16,-4 1-16 0,-4 1 0 0,-4 2-1792 15,-3 1-352-15,-4 2-80 0</inkml:trace>
  <inkml:trace contextRef="#ctx0" brushRef="#br0" timeOffset="92781.1">30485 20218 23951 0,'-10'-1'2128'0,"-2"-2"-1696"0,-2-2-432 0,1 3 0 15,0 1 1920-15,2 2 288 16,-1 0 64-16,2 3 16 0,1 2-1840 0,0 3-448 0,0 4 0 0,3 1 0 15,-2 4 0-15,1 5 0 0,-1-1 0 0,4 1 0 16,-1 4 0-16,3-3 0 0,-1 4 0 0,2-1-160 16,2 3 160-16,4-3 0 0,0 0 0 0,4-6 0 15,4 0-128-15,2-4 128 0,2-3-128 0,2-2 128 0,2-6 0 0,2-1 0 16,0-5 0-16,1-2 0 16,0-5 512-16,3-4 96 0,-4-3 16 0,4-5 0 0,1-5 48 0,1-3 16 15,-1-2 0-15,0-3 0 0,-3 0-176 16,-1 2-16-16,-2-1-16 0,-5 0 0 0,-2 1 272 15,-6 4 48-15,-3-4 16 0,-1 5 0 0,-5 3-80 0,-2 2-16 16,-3 0 0-16,-2 7 0 0,-3 0-416 0,-4 7-96 16,-1 0-16-16,-6 3 0 0,0 4-320 0,-5 6-80 15,-3 1-16-15,0 8 0 16,-2 2-1504-16,1 6-288 0,-1 4-64 0</inkml:trace>
  <inkml:trace contextRef="#ctx0" brushRef="#br0" timeOffset="94821.91">22748 14984 20271 0,'-6'-5'1792'0,"-2"0"-1424"15,2 0-368-15,-1-3 0 0,7 8 880 0,0 0 96 16,-3-7 32-16,3 7 0 0,0 0-32 0,0 0 0 0,0 0 0 0,0 0 0 16,6-11-544-16,7 2-112 0,6 1-32 0,1-1 0 15,4-4-96-15,4 2 0 0,4-3-16 0,3-2 0 16,7 2-176-16,0 0 0 0,2 3 0 0,-4 1 0 16,-3 2 0-16,-4-1 0 0,-5 5 0 0,-2 3 0 15,-7 0-224-15,-4 2 32 0,-2 2 0 0,-3 2 0 16,-3 4 64-16,-2-2 128 0,-3 5-208 0,-4 2 80 15,-3 3 128-15,-2 3 0 0,-3 0 0 0,-4 1 0 16,-4 4 192-16,-1 1 80 0,-3 6 16 0,1-4 0 0,-4 1-32 16,0 1-16-16,-3-3 0 0,3 1 0 0,0-3-240 15,3-1 128-15,0 0-128 0,4-4 0 0,2-3 0 0,3-1 0 16,1-3 0-16,6-2 0 0,1 0 0 0,1-4 0 16,3 3 0-16,1-10 0 0,0 0 0 0,0 0-192 15,10 7 192-15,3-2-208 0,5-3 208 0,3-2 0 16,5-2-160-16,3-1 160 0,4-1 0 0,1-1 0 15,1-1 0-15,-1 0 0 0,-2 2 0 16,-1-2 0-16,3 2 0 0,-3 1 0 0,-3 3 0 0,1 4 0 16,-2 5 0-16,-1 0 0 0,-5 3 0 0,-2 5 0 15,-3 2-144-15,-4 7 144 0,-2 3-208 0,-3 3 16 16,-6-2 0-16,-3 4 0 0,-5 1 32 0,-3 0 16 0,-3 1 0 16,-2-3 0-16,-2 0 144 0,1 0 0 15,2-4 0-15,-3-2 0 0,3-2 0 0,3 2 0 16,0-8 0-16,2 0 0 0,2-1 0 0,2-3-192 15,5-5 192-15,0-10-192 16,3 11-288-16,-3-11-64 0,6 7-16 0,-6-7 0 0,12 7 208 0,0-5 32 16,-2-2 16-16,3 1 0 0,0-1 304 0,0 0 0 0,-1 0-128 0,1 0 128 15,0 0 0-15,-3 3 0 0,-10-3 0 0,11 5 0 16,0 3 0-16,-11-8 0 0,10 7 0 0,-4 5 0 16,-6-12 0-16,1 12 128 0,-2-1-128 15,-3 0 0-15,-1 2 208 0,-1-3-48 0,-2 1-16 0,-2-3 0 16,0 2-144-16,0-5 0 0,-1 0 0 0,0-3 0 15,0-4 0-15,0-3 0 0,1-2 0 0,0-6 0 16,0-1 192-16,0-4-64 0,1-2 0 0,-1-3 0 0,-2-4 16 0,5-1 0 16,-5-2 0-16,1-3 0 15,-2-2 112-15,0 0 0 0,1-3 16 0,-1-2 0 0,-1-3 176 16,-1-2 16-16,-2-2 16 0,1 2 0 0,0-2-192 0,0 3-32 16,1-1-16-16,1 5 0 0,1 2-240 0,1 1 128 15,1 2-128-15,1-1 0 0,1-1 176 0,3 2-176 16,-3 0 192-16,1 2-192 0,2 4 128 0,1 5-128 15,1 2 0-15,0 2 0 0,-1 0 0 0,0 4 0 16,0 2-176-16,-2 2 176 16,1 3-464-16,0 0 16 0,-1 4 0 0,0 0 0 15,7 5-16-15,-8-5 0 0,2 1 0 0,6 4 0 16,0 0-48-16,-9 2-16 0,9-2 0 0,-8 7 0 0,8-7 288 0,0 0 64 16,-5 7 16-16,1 5 0 0,-1-2 160 0,4 3-128 15,1-3 128-15,2 4-7216 16,1-1-1360-16</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2T19:40:17.080"/>
    </inkml:context>
    <inkml:brush xml:id="br0">
      <inkml:brushProperty name="width" value="0.05292" units="cm"/>
      <inkml:brushProperty name="height" value="0.05292" units="cm"/>
      <inkml:brushProperty name="color" value="#FFFF00"/>
    </inkml:brush>
    <inkml:brush xml:id="br1">
      <inkml:brushProperty name="width" value="0.05292" units="cm"/>
      <inkml:brushProperty name="height" value="0.05292" units="cm"/>
      <inkml:brushProperty name="color" value="#FFFFFF"/>
    </inkml:brush>
    <inkml:brush xml:id="br2">
      <inkml:brushProperty name="width" value="0.05292" units="cm"/>
      <inkml:brushProperty name="height" value="0.05292" units="cm"/>
      <inkml:brushProperty name="color" value="#00B0F0"/>
    </inkml:brush>
  </inkml:definitions>
  <inkml:trace contextRef="#ctx0" brushRef="#br0">2743 5676 19807 0,'0'0'880'0,"0"0"176"0,0 0-848 0,-8 0-208 0,8 0 0 0,0 0 0 15,-7 5 320-15,7-5 0 0,-4 10 16 0,1-1 0 16,1 3-192-16,1 4-144 0,-2 2 192 0,1 6-192 15,-4 5 336-15,3 8-32 0,-5 8-16 0,-1 4 0 0,-1 6 80 0,-3 7 16 16,-2 4 0-16,-4 10 0 0,-3 6-208 0,-1 0-48 16,1-3 0-16,-4 0 0 0,-2-4-128 0,2-8 0 15,0-9 0-15,6-9 128 0,-1-8 64 16,2-6 16-16,2-9 0 0,0-6 0 0,2-3 352 16,2-7 64-16,0-4 16 0,3-3 0 15,1-7 128-15,-1-5 16 0,-1-9 16 0,2-6 0 0,0-6-320 16,3-6-64-16,0-6-16 0,4-2 0 0,-1-8-400 0,3-2 0 15,2-2 0-15,1-1 0 0,3-1 0 0,1 2 0 16,1 0 0-16,6-2 0 0,5-5 0 0,5 3 128 16,4 2-128-16,5 2 128 0,3 2-128 0,2 4 0 15,2 0 0-15,4 7 128 0,0 1-128 0,-1 6 0 16,-2 7 0-16,0 2 0 0,-2 6 0 0,-1 5 0 0,-2 8 0 16,1 2 0-16,-2 6 0 0,2 7 0 0,-1 0 0 15,2 9 0-15,-3 2-176 0,-2 3 176 0,-2 7-128 0,-6 0 128 16,-7 5-208-16,-6 0 32 0,-2-1 16 0,-6 1 0 15,-6-1 16-15,-7 2 0 0,-6-2 0 0,-13 1 0 16,-7-3 144-16,-6 0 0 0,-4 0 0 0,-2-3 0 16,-2 0 0-16,-1-3 144 0,1-4-16 0,0-2-128 15,2-7 144-15,-3 1-144 0,-4-6 0 0,3-3 144 16,3-7-144-16,6 0-272 0,5-6 64 0,7 1 16 31,7-5-1504-31,8-3-288 0,4-2-64 0</inkml:trace>
  <inkml:trace contextRef="#ctx0" brushRef="#br0" timeOffset="388.72">4049 4855 16575 0,'-8'-8'1472'0,"-2"-1"-1168"16,3 4-304-16,1 1 0 0,6 4 1440 0,0 0 224 16,-9 0 64-16,0 6 0 0,-1 0-1072 0,-1 7-208 0,-7 4-32 0,0 5-16 15,-5 5-128-15,-4 4-16 16,-2 11-16-16,-3 5 0 0,1 9 64 0,0 4 16 0,2 4 0 0,1 6 0 15,-3 7-48-15,2 2 0 0,3 6 0 16,0 0 0-16,3-2-272 0,4-2 128 0,4-5-128 0,6-3 0 16,4-6 128-16,7-11-128 0,4-6 0 0,4-12 0 15,4-5 128-15,3-9-128 0,3-2 0 0,2-3 0 16,-1-3 0-16,3-4 0 0,0-5 0 0,1-2 0 31,1-7-448-31,2-7-160 0,1-2-32 0,4-7-10976 0</inkml:trace>
  <inkml:trace contextRef="#ctx0" brushRef="#br0" timeOffset="674.33">4896 4937 27071 0,'-10'-12'1200'0,"10"12"240"0,0 0-1152 0,0 0-288 15,0 0 0-15,-7 5 0 0,-1 5 128 0,3 4-128 16,-3 5 192-16,-1 7-192 0,-2 7 192 0,-4 6-192 16,-4 5 192-16,-4 6-192 0,-3 8 320 0,-2 2-32 15,-3 8-16-15,0-1 0 0,1 0-272 0,4 2 0 16,2 0 0-16,7-1 0 0,2-4 0 0,6-4 0 16,3-7 0-16,5-7 0 0,2-3 0 0,5-6 0 15,4-4 0-15,4-4 0 0,-1-1-192 0,4-4 48 0,0-1 16 16,4-3 0-1,-1-7-256-15,2 0-32 0,1-2-16 0,1-6 0 16,-1-5-1696-16,-4-2-352 0</inkml:trace>
  <inkml:trace contextRef="#ctx0" brushRef="#br0" timeOffset="872.63">4101 5695 24879 0,'-19'-5'1088'0,"8"2"256"0,4 0-1088 0,7 3-256 0,0 0 0 0,11 5 0 16,8-1 688-16,7 1 80 0,4-2 0 0,7 2 16 0,5-3-272 0,5-2-64 15,5-3-16-15,5-1 0 0,6-1-64 0,4 0-16 16,5-4 0-16,0 2 0 0,-5-5-352 16,-1 2 0-16,0-4 0 0,0 1-9056 15,-1-1-1760-15</inkml:trace>
  <inkml:trace contextRef="#ctx0" brushRef="#br0" timeOffset="1217.22">5443 4643 29599 0,'0'-16'1312'0,"5"9"272"0,0 2-1264 0,8-2-320 0,5 5 0 0,5 3 0 16,4 2 0-16,7 7 0 0,4 1-128 0,1 4 128 15,2 4 0-15,-1 6 0 0,-1-1 0 0,0 8 160 16,-3 4-160-16,-2 6 0 0,1 5 144 0,-4 8-144 16,-3 4 128-16,-3 3-128 0,-3-1 128 0,-4 5-128 15,-6 4 0-15,-6 2 144 0,-6-1-144 0,-3 1 0 16,-6-4 288-16,-5-4-48 0,-4-2-16 0,-5-5 0 15,-3 3 144-15,-5-3 16 0,-2 0 16 0,-4-1 0 16,-5-5-128-16,-1-4-16 0,-3 0-16 0,4-7 0 16,3-5-240-16,5-2 0 0,3-9 0 0,5-1 0 15,1-5-1408 1,8-8-320-16,1-2-64 0</inkml:trace>
  <inkml:trace contextRef="#ctx0" brushRef="#br0" timeOffset="1584.15">6610 5461 28559 0,'0'0'2544'0,"0"0"-2032"0,0 0-512 0,0 0 0 15,18 0 784-15,7 4 64 0,7 0 16 0,7 1 0 16,7-1-608-16,4-3-128 0,3-2-128 0,5-1 176 15,2-1-16-15,5-1 0 0,2 1 0 0,5 1 0 16,1-1-160-16,-2 1-224 0,-6-6 48 0,-1 4 16 16,-4 3-1760-16,-4 3-336 15,-3 1-80-15,-7 1-16 0</inkml:trace>
  <inkml:trace contextRef="#ctx0" brushRef="#br0" timeOffset="1761.73">7296 5808 22111 0,'-26'4'1968'0,"10"0"-1584"0,2-2-384 0,3 5 0 0,5 2 1600 0,3-3 224 16,3-6 48-16,6 14 16 0,6-1-1040 0,3-3-208 15,4 1-32-15,7-3-16 0,4-2 256 0,4-1 48 16,3-1 16-16,5 0 0 0,3 2-288 0,5-2-64 16,4-1-16-16,9 0 0 0,10-1-544 0,2-4 0 15,2-4 0-15,4 2-10640 16,0-1-2240-16</inkml:trace>
  <inkml:trace contextRef="#ctx0" brushRef="#br0" timeOffset="3353.75">11856 4252 2751 0,'0'0'128'0,"4"-9"16"0,-1-1-144 0,1 3 0 0,0-3 0 0,0 3 0 16,-4 7 1472-16,6-11 272 0,1 1 48 0,-1-2 16 16,-1 4-1008-16,0-2-208 0,0 1-32 0,0-2-16 15,0 1 144-15,0 1 16 0,-1-1 16 0,3 2 0 0,-4 3 240 16,-3 5 32-16,4-10 16 0,-4 10 0 15,0 0-400-15,0 0-80 0,0 0-16 0,0 0 0 0,0 0-224 0,0 0-48 16,0 0-16-16,-4 14 0 0,1 1-32 0,-5 4 0 16,0 2 0-16,-1 5 0 0,-1 11 64 0,-4 6 0 15,-2 2 0-15,-2 7 0 0,-1 5 64 0,0 5 32 16,-2 7 0-16,2-4 0 0,0 0-160 0,2 1-16 16,3-3-16-16,2 0 0 0,3-7 32 0,4-2 16 15,1 0 0-15,4-6 0 0,2-6 112 0,4-5 32 16,2-4 0-16,4-3 0 0,4-2 32 0,1 0 16 15,2-4 0-15,2-2 0 0,0-3-144 0,2-1-48 16,-1-2 0-16,3 0 0 0,1-2-80 0,0-3-128 16,1-3 176-16,1-1-176 0,3-2 0 0,-2-5-144 0,1-5-16 15,-2-1 0 1,0 0-2096-16,-4-5-432 0,4-9-64 0,-5-3-32 0</inkml:trace>
  <inkml:trace contextRef="#ctx0" brushRef="#br0" timeOffset="3571.92">11387 4799 28911 0,'-10'-19'1280'0,"7"7"256"0,3 5-1216 0,6-1-320 0,5 2 0 0,6-2 0 15,9-3-192-15,0 1-112 0,5-1-16 0,5 0 0 0,2 1 320 0,0-3 0 16,0 2 0-16,1-1 0 0,5-2 0 15,0 2 0-15,3 1 0 0,5-1 0 0,7 0 0 0,3 3-240 16,-2-2 48-16,-1 2-7952 16,-1-2-1600-16</inkml:trace>
  <inkml:trace contextRef="#ctx0" brushRef="#br0" timeOffset="4003.68">13201 3668 24879 0,'5'-27'1088'0,"0"13"256"0,1 1-1088 0,4 1-256 0,3 3 0 0,2 4 0 16,6 2 608-16,2 1 64 0,2 2 16 0,3 0 0 15,0 2-560-15,0 3-128 0,0 4 0 0,0-1 0 16,0 2 0-16,-2-1 0 0,-3 2 0 0,-2 3 0 16,-6 1 0-16,-5 1 0 0,-2 0 144 0,-6 3-144 15,-2 2 0-15,-6-2 0 0,-2-2-192 0,-3 0 64 16,-4-2 128-16,-2 2-128 0,0-3 128 0,0 0-128 16,1 0 128-16,1-2 0 0,1 2 0 0,3 0 128 15,2 2-128-15,4-1 128 0,0-1-128 0,3 0 128 0,5 0-128 16,2 2-192-16,3 1 64 0,1 1 0 15,1 1 128-15,2 1-208 0,2 3 80 0,2 1 128 16,1-2 0-16,1-1 0 0,0 0 0 0,-1 0 0 0,-3 2 0 0,-3-1 0 16,-5-1 0-16,-2-2 0 0,0-1 0 0,-4-1 240 15,-6 1-64-15,-2-1-16 0,-3 1 288 0,-6 0 48 16,-5-2 16-16,-2 1 0 0,-2 1-64 0,-2 1 0 16,-3 0 0-16,2 1 0 0,0 1-448 0,1 0-256 15,1 0 16-15</inkml:trace>
  <inkml:trace contextRef="#ctx0" brushRef="#br0" timeOffset="4505.13">9807 5896 25919 0,'0'0'1152'0,"2"-8"224"0,3-1-1104 0,7 4-272 0,6 3 0 0,4-2 0 0,6-1 128 0,7-2-128 16,4 0 192-16,4-1-192 0,4 3 464 0,8 0-16 16,6-3 0-16,10 3 0 0,9 3-64 0,4-2-32 15,3-1 0-15,3 1 0 0,3 0-224 0,7 3-128 16,8-2 160-16,1 0-160 0,0-4 0 0,5 2 128 15,8-2-128-15,0 0 0 0,-3 2 0 0,5-1 128 16,4 1-128-16,-2 1 0 0,-1-2 304 0,0-2-48 16,1 3 0-16,-1-3 0 0,-4 3 32 0,-3 1 0 15,-1 0 0-15,-2-1 0 0,1 2-288 0,-7 0 0 16,-7 1 128-16,-4 2-128 0,-1 0-256 0,-10 0-96 16,-5-2-32-16,-10 4 0 15,-7-1-2272-15,-10 1-464 0</inkml:trace>
  <inkml:trace contextRef="#ctx0" brushRef="#br0" timeOffset="5075.96">10400 6521 21183 0,'-3'-6'1888'0,"3"6"-1504"0,-9-6-384 0,9 6 0 15,0 0 1520-15,0 0 224 0,0 0 48 0,-8 6 16 16,-2 7-1424-16,-2 1-384 0,0 3 0 0,-4 8 0 16,-1 2 208-16,-4 8-64 0,-3 4-16 0,-3 6 0 15,-1 6 32-15,-2 2 0 0,-1 3 0 0,4 0 0 16,-1 1-160-16,1 4 0 0,0 0 0 0,3-3 128 16,2-4-128-16,3-3 0 0,3-4 0 0,4-7 0 15,5-5 0-15,4-2 0 0,3-7 0 0,4 1 0 16,2-4 144-16,5-4-144 0,1-4 160 0,3-1-160 15,3-3 304-15,3-1-48 0,-2-4 0 0,1 3 0 16,2-5-112-16,1-2-16 0,1-3-128 0,1 1 192 16,1-3-368-16,-2 0-80 0,0-2 0 0,0-1-8640 15,-1-1-1728-15</inkml:trace>
  <inkml:trace contextRef="#ctx0" brushRef="#br0" timeOffset="5295.68">9870 7159 33279 0,'-11'-10'1472'0,"11"10"320"0,0 0-1440 0,6-6-352 16,6 2 0-16,4 0 0 0,3-1 0 0,5 3 0 16,3-2 0-16,4 1 0 0,3-2 0 0,4-1 0 0,3 2 0 0,3 1 128 15,3-2-128-15,4-2 0 0,2 2 0 0,6-3 0 31,1 3-368-31,-3 0-80 0,-4-3-32 0,-3 2-9120 16,-2-1-1808-16</inkml:trace>
  <inkml:trace contextRef="#ctx0" brushRef="#br0" timeOffset="5551.32">11195 6933 27647 0,'-5'-10'2448'0,"1"-2"-1952"0,3 6-496 0,1 6 0 0,6-9 1312 0,4 4 160 16,0 3 48-16,3-1 0 0,1-1-1216 0,1 3-304 15,3 0 0-15,2 3 0 0,1 3 0 0,0-2 160 16,2-2-160-16,3 2 128 15,0-1-448-15,1 1-112 0,0 1-16 0,-1-2 0 16,1-1-2048-16,-3-1-432 0</inkml:trace>
  <inkml:trace contextRef="#ctx0" brushRef="#br0" timeOffset="5806.11">11874 6599 33055 0,'0'0'1472'0,"0"0"288"0,0 0-1408 0,-4 11-352 0,1 6 0 0,1 4 0 16,-2 5 0-16,3-1 0 0,-3 4-160 0,0 4 160 16,0 3 0-16,-1 3 0 0,0 3 0 0,0 2 0 15,-3-5 0-15,4-1 0 0,-1-4 0 0,3 1-160 31,-1-3-288-31,3-8-48 0,3-5-16 0,2-3 0 16,1-2-320-16,4-4-64 0,2-2 0 0,2-5-16 0,4-3-1200 0,2-5-256 16</inkml:trace>
  <inkml:trace contextRef="#ctx0" brushRef="#br0" timeOffset="6137.59">12358 6620 23039 0,'-6'-11'1024'0,"6"11"192"0,0 0-960 0,0 0-256 0,0 0 0 0,-4 10 0 15,1-1 1568-15,-2 9 272 0,0 6 48 0,-1 1 16 16,-3 6-1296-16,-1 4-256 0,-3 6-48 0,-1 9-16 16,-1-2 64-16,-3 5 16 0,-1 5 0 0,-2 1 0 15,0 7-224-15,-3-5-144 0,-2-2 192 0,1 1-192 16,-1-3 0-16,5-4 0 0,0-7 0 0,4-4-192 31,0-8-352-31,2 1-64 0,1-6-16 0,5-2 0 16,5-7-1376-16,2-6-288 0,4-7-48 0</inkml:trace>
  <inkml:trace contextRef="#ctx0" brushRef="#br0" timeOffset="6554.51">13049 6247 17503 0,'0'0'1552'0,"-2"-4"-1232"0,2 4-320 0,0 0 0 16,0 0 3440-16,5 18 624 0,4 5 128 0,0 8 32 16,2 2-3456-16,2 6-768 0,0 0 0 0,2 5 0 15,1 3 0-15,2 6 144 0,0 4-16 0,-2 5-128 16,-2 0 192-16,-2 7-64 0,-2 1 0 0,-5 2-128 16,-4 5 128-16,-2 1-128 0,-4 0 0 0,-5 7 0 15,-4 2 0-15,-6-5 0 0,-7 2 0 0,-4-8 0 16,-7-2 0-16,-5 0 0 0,-5-4 0 0,-6-3 0 31,-5 0-704-31,-6-6-64 0,-6 0 0 0,-10-8-13184 0</inkml:trace>
  <inkml:trace contextRef="#ctx0" brushRef="#br0" timeOffset="7005.86">10051 6141 19343 0,'-24'4'1728'0,"-7"6"-1392"0,-4 5-336 0,-5 6 0 16,-1 2 768-16,1 8 96 0,-1 5 16 0,-2 2 0 15,-3 9-16-15,0 1 0 0,-1 8 0 0,-4 9 0 16,-2 6-80-16,-4 8-16 0,-5 4 0 0,7 7 0 16,2 8-256-16,3 4-48 0,3 6-16 0,5 6 0 15,5 2-272-15,9 2-176 0,8-4 192 0,10-4-192 16,10-5 0-16,12-7 0 0,13-9 0 0,11-8 0 0,11-7 0 16,16-5-192-16,10-2 0 0,10-10 0 15,5-2-1440-15,3-7-288 0</inkml:trace>
  <inkml:trace contextRef="#ctx0" brushRef="#br0" timeOffset="8091.5">14562 6141 10127 0,'0'0'448'0,"-5"-6"96"0,-3-2-544 0,1 3 0 0,-1 4 0 0,0 1 0 16,1 1 2864-16,-2 4 464 0,-3 3 80 0,-2 2 32 15,-2 4-2496-15,-2 5-496 0,-1 1-112 0,-4 10-16 16,-3 3 80-16,-4 7 16 0,0 10 0 0,-3 7 0 16,-5 2 80-16,-2 9 16 0,-2 7 0 0,-1 9 0 15,1 5-256-15,3 6-64 0,2 7 0 0,4-4 0 16,2 1-192-16,6-5 0 0,3-1 0 0,8-9 0 15,5-8 144-15,6-9-144 0,4-4 128 0,5-7-128 16,4-5 128-16,7-6-128 0,3 2 128 0,4-5-128 16,4 3-144-16,5-8-112 0,7-7-32 0,4-2-7904 15,5-6-1568-15</inkml:trace>
  <inkml:trace contextRef="#ctx0" brushRef="#br0" timeOffset="8722.84">13708 5726 13935 0,'0'0'608'0,"0"0"144"0,0-11-608 0,0 11-144 0,0-7 0 0,0 7 0 0,2-9 144 15,-2 9 0-15,5-9 0 0,2-1 0 0,0 5 64 0,1-2 16 16,0 1 0-16,2 1 0 0,1 1 32 0,2-2 0 15,0 2 0-15,3 0 0 0,3 3-128 0,5-2 0 16,2 1-128-16,2-2 192 0,4 1 32 0,7 1 0 16,7-1 0-16,6 1 0 0,4-2-96 0,2-1 0 15,-3 1-128-15,2 2 192 0,3 0 96 0,6 1 16 16,4 0 0-16,5-1 0 0,4 1 336 0,2 1 80 16,-2 0 16-16,2 3 0 0,3-2-96 0,5 2 0 15,5-2-16-15,-1 1 0 0,-3 0-304 0,6-4-48 16,1 0-16-16,4-2 0 0,-2-4-112 0,4 1-16 15,0-2-128-15,7 0 192 0,9-1-192 0,-1 2 128 16,-1-3-128-16,2 3 0 0,10-2 0 0,-2 1 0 0,-1-1 0 16,6 2 0-16,8-2 0 0,-6 2-160 0,-4 0 160 15,2 1-192 1,4 5-352-16,-6 0-80 0,-8 1-16 0,1 1-9744 0</inkml:trace>
  <inkml:trace contextRef="#ctx0" brushRef="#br0" timeOffset="27376.47">15376 6373 9215 0,'-7'-9'816'0,"1"0"-656"16,-1 0-160-16,1 1 0 0,1 1 896 0,0-5 128 16,1 5 48-16,0-1 0 0,3 4-1072 0,-3-2-304 0,2-4-16 0,-1 2 0 31,1-4-176-31,-2 2-32 0,1 1-16 0,3-5 0 0,-2 2 304 0,0 2 64 0,1-3 16 0,0 1 0 15,-2 4 288-15,1-1 48 0,-1 2 16 0,1 5 0 16,2 2 736-16,0 0 160 0,0 0 16 0,0 0 16 16,-7-2 96-16,7 2 0 0,0 0 16 0,0 0 0 15,-7 4-400-15,-2 5-96 0,0-1-16 0,-1 6 0 16,0 2-64-16,-3 5-16 0,-4 3 0 0,-3 8 0 16,-3 7-256-16,-2 5-64 0,-3 1-16 0,1 5 0 15,0-1-144-15,2 3-32 0,0 2 0 0,3-1 0 16,0-3-128-16,7 0 0 0,1-1 0 0,5 0 128 15,2-3-128-15,3 1 0 0,4-6 0 0,2 2 0 16,3-2 0-16,2-5 0 0,4 1 0 0,2-2 0 16,2-7 0-16,3 0 0 0,1-3 0 0,1 0 0 15,3-6 0-15,3 2 0 0,3-2 0 0,3-4 0 0,2-1 0 0,-1-6 0 16,-2-1 0-16,-1-3 0 0,-1-4-192 0,-1-1 48 16,-1 0 0-16,0-4-7184 15,-1-1-1440-15</inkml:trace>
  <inkml:trace contextRef="#ctx0" brushRef="#br0" timeOffset="27656.1">14796 6914 28095 0,'-5'-17'1248'0,"4"10"256"0,-1-3-1200 0,2 10-304 0,4-8 0 0,1 3 0 15,4-3 320-15,4 5 0 0,2-1 0 0,5 0 0 16,5-1-96-16,2 1-16 0,7-1 0 0,2-1 0 16,6 2-208-16,5-1 144 0,4-2-144 0,1-2 128 15,2 2-336-15,-2-2-80 0,-3 1-16 0,1-1 0 31,1 4-528-31,0 0-128 0,0-2 0 0,1 0-11024 0</inkml:trace>
  <inkml:trace contextRef="#ctx0" brushRef="#br0" timeOffset="27894.33">16300 6732 31679 0,'0'0'1408'0,"0"0"272"0,10-4-1344 0,5 2-336 16,4 3 0-16,1-2 0 0,0 1 0 0,0 2 0 0,3 0-192 0,2 0 64 16,3 1 128-16,3-2-192 0,-3-2 192 0,2 0-192 31,-1-2-1600-31,2-1-336 0,-1-2-64 0,1 1-16 0</inkml:trace>
  <inkml:trace contextRef="#ctx0" brushRef="#br0" timeOffset="28152.34">17317 6404 28559 0,'0'0'1264'0,"-9"3"272"0,2 2-1232 0,0 9-304 0,-2 4 0 0,0 5 0 16,-1 7-704 0,-2 4-208-16,2 5-48 0,-5 2 0 0,0 7 960 0,-1 2 0 0,2 2 128 0,0 4 0 0,-1 4-128 0,1 2 0 15,-1-6 0-15,2-1 0 16,2-2-736-16,1-3-64 0,-1-7-16 0,4-3-9680 15</inkml:trace>
  <inkml:trace contextRef="#ctx0" brushRef="#br0" timeOffset="28512.93">17613 6144 25455 0,'4'-10'1120'0,"-4"10"240"0,10-7-1088 0,2 7-272 0,2 3 0 0,9 7 0 16,4 3 0-16,3 3 128 0,4 2-128 0,2 5 0 15,1 1 352-15,-1 8-32 0,-3 5-16 0,-3 2 0 16,1 3-176-16,-4 2-128 0,-6 6 192 0,-3 5-192 16,-5 3 128-16,-8 7-128 0,-5-1 0 0,-5 3 0 15,-8 4 0-15,-4-4 0 0,-3-3 0 0,-7-2 0 0,-6-2 0 16,-2-5-144-16,-7-8-16 0,-1-5 0 16,-1-2 16-16,5-7 0 0,5-3 0 0,2-4 0 0,4-7-144 15,5-5-32-15,5-3 0 0,3-6-10944 16</inkml:trace>
  <inkml:trace contextRef="#ctx0" brushRef="#br0" timeOffset="28871.25">19352 5795 28559 0,'-9'-14'2544'0,"0"9"-2032"0,0 0-512 0,-3 7 0 31,1 3-704-31,-2 4-256 0,1 6-32 0,-5 5-16 0,-3 6 1008 0,-3 4 0 0,-4 8 0 0,-2 7 0 16,-3 6 272-16,-2 4-48 0,-3 9-16 0,-1 6 0 15,-3-177-16-15,-2 366 0 0,-4-185 0 0,2 4 0 16,6 1-192-16,5-4 176 0,3-2-176 0,7-2 160 16,6-2-160-16,4-3 0 0,4-6 144 0,4-3-144 15,3-1 128-15,4-6-128 0,3-3 128 0,3-7-128 0,3-4 0 16,4-2 0-16,2-7 0 0,3 1 128 16,4-4-720-16,5-6-144 0,3-7-32 15,2-6-10672-15</inkml:trace>
  <inkml:trace contextRef="#ctx0" brushRef="#br0" timeOffset="29203.5">19982 6059 31327 0,'-9'-8'2784'0,"-1"7"-2224"0,-1 1-560 0,0 7 0 16,1 7 0-16,-2 7 0 0,-5 7 0 0,-2 5-144 15,-3 5 144-15,-2 2-128 0,0 10 128 0,-3 2-128 16,-1-1 128-16,0 2 0 0,0 5 0 0,2 0-128 16,-2 2 128-16,4 0 0 0,2-6 0 0,3 1 0 15,2-1 0-15,5-3 0 0,3-7 0 16,5-5-128-16,3-7 128 0,3-4-208 0,2-7 80 0,2-2 128 15,3-2-320-15,2-3 64 0,0-4 16 0,3-2 0 32,1-5-224-32,2-3-48 0,1-1-16 0,-1-3 0 0,0-2-1792 15,-1 0-368-15</inkml:trace>
  <inkml:trace contextRef="#ctx0" brushRef="#br0" timeOffset="29386.09">19359 6730 23039 0,'-7'-7'2048'0,"7"7"-1648"16,-5-9-400-16,5 9 0 0,0 0 1392 0,11-5 192 15,5-1 32-15,6 1 16 0,2 0-1248 0,7-3-256 16,2 2-128-16,4 1 128 0,1-4 0 0,4 3 0 16,1 0 0-16,3-1 0 0,1 0-128 0,4 0 0 15,5-3-128-15,1 1-8624 16,-1 0-1712-16</inkml:trace>
  <inkml:trace contextRef="#ctx0" brushRef="#br0" timeOffset="29616.58">20906 6408 22111 0,'-2'-9'1968'0,"2"9"-1584"0,0 0-384 0,0 0 0 16,-5 13 2624-16,1 5 448 0,0 3 96 0,-1 6 16 16,-2 0-2656-16,1 3-528 0,-4 5 0 0,2 3-192 15,-3 1 192-15,-1 3 0 0,0-4 0 0,-4 0 0 16,1 4-656-16,0-1-96 0,0-8-16 0,2-1 0 16,2 0-2208-16,0-7-448 0</inkml:trace>
  <inkml:trace contextRef="#ctx0" brushRef="#br0" timeOffset="29826.19">20460 6709 29487 0,'0'0'1296'0,"-8"-7"288"0,2 0-1264 0,6 7-320 15,0 0 0-15,0 0 0 0,11 4 640 0,5 0 80 16,2 1 16-16,4-2 0 0,8-2-432 0,1-1-96 0,2 0-16 0,6 0 0 15,1-1-192-15,2-2 0 0,4 1 0 0,1-2-160 32,5 0-288-32,2 0-64 0,1 0-16 0,0 2 0 15,-4-5-1968-15,-1 5-384 0,-2-1-64 0</inkml:trace>
  <inkml:trace contextRef="#ctx0" brushRef="#br0" timeOffset="30054.94">22163 6193 32255 0,'0'0'2864'0,"0"0"-2288"0,0 0-576 0,-5 17 0 16,1 4 688-16,1 11 16 0,-2 5 16 0,-1 5 0 0,0 6-544 0,-2 2-176 15,0-2 0-15,-5 6 0 0,-5 3 208 0,0 1-64 16,-1 1-16-16,-1 4 0 0,-2 0-416 0,2-2-96 15,1-6 0-15,1-1-16 16,3-7-2352-16,2-4-480 0,-2 4-96 0,8-15 0 0</inkml:trace>
  <inkml:trace contextRef="#ctx0" brushRef="#br0" timeOffset="30507.89">22976 5680 29663 0,'5'-10'1312'0,"-5"10"272"0,16-2-1264 0,3 7-320 0,8 6 0 0,5 5 0 15,6 7 0-15,1 2 0 0,1 7 0 0,3 5-144 0,4 4 352 0,1 8 80 16,2 5 16-16,3 3 0 0,3 8-128 0,-1 3-32 15,-2 4 0-15,-5 5 0 0,-4 2-144 0,-7 5 128 16,-7 3-128-16,-3-1 128 0,-7-4-128 0,-2-2 0 16,-3-6 0-16,-3-1 0 0,-4-12 128 0,-2 0 112 15,-5-6 16-15,-4-2 0 0,-3-9 112 0,-4 1 16 16,-5-7 16-16,-5 0 0 0,-4-1-400 0,-7-4 0 16,-8-1 0-16,-13-12-9984 15,-9-10-1872-15</inkml:trace>
  <inkml:trace contextRef="#ctx0" brushRef="#br0" timeOffset="31355.76">17816 5492 11967 0,'-4'-10'1072'0,"4"10"-864"16,0 0-208-16,-2-8 0 0,0-2 240 0,1 2 0 0,0-5 0 0,1 3 0 16,0 3-112-16,1-1-128 0,2-3 176 15,-1-2-176-15,2 4 128 0,-1-3-128 0,-1 4 0 0,2-4 0 16,1 1 0-16,0 2 0 0,0-1 0 0,2 1 0 16,0-1 272-16,1 2-48 0,-1 0-16 0,1 3 0 15,4 3 672-15,0-2 128 0,2-1 16 0,1 1 16 16,2 1-144-16,2 2-48 0,3 1 0 0,4 0 0 15,4 0-336-15,3 0-64 0,4 1 0 0,4-1-16 16,4 0-16-16,8-1 0 0,11-1 0 0,-3-1 0 16,-1-2-192-16,3 1-32 0,3 0-16 0,5 2 0 15,2-1 144-15,4-2 16 0,6 1 16 0,-5 1 0 16,-1-1 0-16,3-1 0 0,3 2 0 0,5 2 0 16,3 0-128-16,-2-1-32 0,-4 2 0 0,3 2 0 15,1-1 32-15,2 1 0 0,2 0 0 0,-1 1 0 16,-1-1-96-16,0-2-128 0,4 2 176 0,1 0-176 0,2-2 128 15,-2 1-128-15,-2-1 0 0,4 1 0 0,3 0 0 0,1-1 0 16,-3 0 128-16,-1 3-128 0,-1-1 0 0,3 4 0 16,4-4 0-16,-2-1 0 0,-4 2 128 0,2 1-128 15,2 3 0-15,-3-2 0 0,-2-1 128 0,-4 0-128 16,-2 2 0-16,4-2 0 0,5 1 0 0,-6 0 0 16,-5-2 128-16,-3 1-128 0,0-3 0 0,5 0 0 15,1 2 0-15,-1-4 0 0,-5-2 0 0,-2 2 0 16,1-3 0-16,0 1 0 0,4 0 128 0,-3-1-128 15,-6 0 0-15,-5-1 0 0,-4-1 144 0,-1 2-144 16,0 1 0-16,-3 1 144 0,-1-1-144 0,-4-1 0 16,-4 2 0-16,-6-1 0 0,-5-1 0 0,-5 3 0 15,-3 1 0-15,-6 1 0 0,-4 3 0 0,-4 0 0 16,-8 2-192-16,-4-2-12976 0</inkml:trace>
  <inkml:trace contextRef="#ctx0" brushRef="#br0" timeOffset="32087.17">26724 4852 23951 0,'-5'-26'1056'0,"2"14"224"0,2-1-1024 0,0 6-256 0,0-3 0 0,1 10 0 0,0 0 528 0,0 0 48 15,0 0 16-15,0 0 0 0,0 0-192 0,6 15-32 16,-2 1-16-16,-2 2 0 0,-2 3-16 0,-1 7 0 15,-1 1 0-15,-1 5 0 0,-1 4 48 0,-1 5 16 16,0 4 0-16,1 4 0 0,-2 0-208 0,2 3-32 16,-1 0-16-16,2 1 0 15,-2-8-464-15,4-8-80 0,0-7-32 0,2-8-8352 16,2-3-1680-16</inkml:trace>
  <inkml:trace contextRef="#ctx0" brushRef="#br0" timeOffset="32281.68">26535 4498 35999 0,'-14'-30'1600'0,"7"15"320"0,0 1-1536 0,2 3-384 0,5 11 0 0,0 0 0 15,-4-5 0-15,4 5 0 0,0 0-192 0,0 0 64 16,0 0-832-16,0 0-144 0,4 9-48 0,-1 1-8704 15,3-1-1728-15</inkml:trace>
  <inkml:trace contextRef="#ctx0" brushRef="#br0" timeOffset="32639.4">28085 4575 30399 0,'-10'-24'1344'0,"1"15"288"0,-2 0-1312 0,0 7-320 16,-2 2 0-16,-1 2 0 0,-3 5 192 0,0 2-48 15,-3 2 0-15,-2 0 0 0,-5 2-144 0,-1 2 0 16,-1 1 0-16,-1-2 128 0,2 1-128 0,3 1 0 0,1-2 0 16,5 2-176-1,4-5-272-15,6 2-64 0,5 1-16 0,4 2 0 16,4-2-272-16,7 0-48 0,6 2-16 0,4 0 0 0,1 3 432 0,3-1 96 0,2 1 16 0,1 0 0 15,-1 3 320-15,-2 1 288 0,-2 1-48 0,-1 0-16 16,-3-4 320-16,-4 2 64 0,-2-1 16 16,-4 0 0-16,-6-4 32 0,-3 0 16 0,-3-2 0 0,-8 1 0 15,-5 1 80-15,-8-3 16 0,-7-2 0 0,-6-2 0 16,-5 1-336-16,-3-4-64 0,-4 0-16 0,0 1 0 16,2-4-352-16,2 1 0 0,3 1 0 0,5 1 128 15,4-2-2400 1,7-3-480-16</inkml:trace>
  <inkml:trace contextRef="#ctx0" brushRef="#br0" timeOffset="33964.91">2952 10511 28959 0,'-42'3'1280'0,"14"2"272"0,-2 7-1232 0,-1 6-320 0,1 5 0 0,2 0 0 16,0 2-224-16,0 2-96 0,-1 5-32 0,0 4 0 16,-3 3 352-16,-1 7 256 0,-1 1-32 0,1 7-16 0,0 7-208 0,4-2 176 15,3-2-176-15,3 0 160 16,2 0-160-16,4-3 128 0,4-5-128 0,6 0 128 0,3-4-128 15,4-4 0-15,5-4-192 0,6-5 192 0,5-6-272 0,4-1 64 16,5-10 16-16,10-2 0 0,5-2 0 0,5-8 0 16,2-5 0-16,1-9 0 15,2-4-1280-15,-1-6-256 0,4-2-64 0,0-6-8512 16</inkml:trace>
  <inkml:trace contextRef="#ctx0" brushRef="#br0" timeOffset="34273.25">3846 10659 19343 0,'-10'-12'1728'0,"-1"6"-1392"16,-2-2-336-16,-1 3 0 0,3 1 2160 0,-3 2 352 15,0 2 80-15,-3 4 16 0,-1 1-1392 0,-1 6-288 16,-1 0-48-16,0 6-16 0,-1 1-608 0,0 7-112 16,-3 2-16-16,1 2-128 0,0 7 0 0,0-4 0 15,5-2 0-15,3 1 0 0,3 2 0 0,4-4-192 0,1-4 48 0,5-4 16 31,3-7-320-31,4-2-64 0,3-5-16 0,3-4 0 0,4-3 192 0,7-3 32 0,3-4 16 0,7-5 0 16,4-6 288-16,-1-4 0 0,2-5 0 0,0 2 0 16,-1-3 0-16,-2 1 128 0,0-3-128 0,-2 1 0 15,-4 1 160-15,-3-2-16 0,-3 6 0 0,-4 1 0 16,-7 2 64-16,-4 4 16 0,-5 6 0 0,-4-2 0 16,-3 4-16-16,-6 2 0 0,-4 3 0 0,-4 5 0 15,-3 4-512-15,-4 7-96 0,-3 2-32 0,3 1 0 16,1 0-2016-16,1 0-416 0</inkml:trace>
  <inkml:trace contextRef="#ctx0" brushRef="#br0" timeOffset="34625.18">4838 10598 23951 0,'-8'12'2128'0,"-1"6"-1696"16,0 4-432-16,-1 4 0 0,-1 2 1424 0,-3 2 208 0,-3 3 32 0,-2-3 16 16,-2-1-1040-16,-2 4-224 15,2 0-32-15,1-5-16 0,1-5-240 0,1-4-128 16,0-6 160-16,6 0-160 16,2-2-240-16,1-6-144 0,9-5-16 0,-9-2-16 15,4-7-96-15,3-3 0 0,5-7-16 0,5-5 0 0,3-1 128 0,6-3 16 16,3 1 16-16,3-2 0 0,2 0 192 0,3-1 48 0,1 5 0 15,1 0 0-15,-6 3 384 0,1 4 96 0,-1 3 16 0,2 6 0 16,0 1 80-16,2 7 0 0,2 5 16 16,-2 4 0-16,0 0-464 0,-3 6 0 0,0 7 0 0,1 5 0 15,-1 2 0-15,-1 4-192 0,-2 4 192 0,-3 2-208 32,-4 6-304-32,-3 0-64 0,-2 1-16 0,-2-3 0 0,-2-6-368 0,-1 0-64 15,0-8 0-15</inkml:trace>
  <inkml:trace contextRef="#ctx0" brushRef="#br0" timeOffset="34873.37">6371 9837 33343 0,'-18'9'1472'0,"8"5"320"0,-2 8-1440 0,4 11-352 16,0 13 0-16,2 3 0 0,-2 9 0 0,0 3-320 15,-2 6 64-15,0 0 16 0,-5-1 16 0,-2 4 0 16,-1 1 0-16,3-3 0 16,0-3-1280-16,0-8-256 0,1-6-48 0,-2-8-10448 0</inkml:trace>
  <inkml:trace contextRef="#ctx0" brushRef="#br0" timeOffset="35075.18">5987 10423 33167 0,'0'0'2944'0,"0"0"-2352"0,9-7-464 0,10 4-128 15,8 3 800-15,7 0 144 0,8-1 16 0,7 1 16 0,9-3-976 0,3 1 0 16,1-2-224-16,4 0 32 16,3-1-320-16,3 0-80 0,4 0-16 0,1 1-14816 15</inkml:trace>
  <inkml:trace contextRef="#ctx0" brushRef="#br0" timeOffset="35441.57">10330 10684 26719 0,'-12'3'2368'0,"2"2"-1888"0,-6 0-480 0,2 7 0 16,2 7 1920-16,0 4 304 0,2 5 48 0,-1 3 16 15,-2 1-2144-15,-1-1-416 0,-1 5-96 0,-2 0-16 16,1-2-1280-16,0-4-256 0,2 0-48 0,0-9-10960 16</inkml:trace>
  <inkml:trace contextRef="#ctx0" brushRef="#br0" timeOffset="35655.78">10093 10073 36575 0,'-18'-25'1616'0,"6"9"336"0,0-2-1568 0,2-1-384 16,2 3 0-16,3 2 0 0,1 5 240 0,4 9-48 0,0 0 0 16,0 0 0-16,-2-8-64 0,2 8-128 15,0 0 176-15,0 0-176 16,0 0-352-16,0 0-176 0,0 0-48 0,0 0 0 15,0 0-1296-15,0 0-272 0,7 9-48 0</inkml:trace>
  <inkml:trace contextRef="#ctx0" brushRef="#br0" timeOffset="36044.61">11663 9619 24879 0,'11'-14'2208'0,"3"-3"-1760"0,1 1-448 0,3 1 0 15,1 3 976-15,-1 3 112 0,-2-2 32 0,-2 3 0 0,-1-5-400 0,-4 1-80 16,-3 2 0-16,-2-4-16 0,-3 1-288 0,-2 1-48 16,-4-2-16-16,-3 0 0 0,-2 2-112 0,-1 2-32 15,-2-3 0-15,-2 5 0 0,-2-1-128 0,1 3 0 16,-1 1 0-16,1 1 0 0,1 3 0 0,-2 5 0 15,1 1 0-15,-2 4 0 0,-3 5 0 0,0 5 0 16,-2 9 0-16,-1 0 0 0,-3 3 128 0,-1 5-128 16,-1 5 192-16,1 4-64 0,1 8-128 0,-2 0 0 15,2 2 0-15,2 2 0 0,1 5 0 0,5 2 0 16,-2 3 0-16,6-3 0 0,1-2 0 0,4-2 0 16,1-5 0-16,3-2 0 0,2-5 0 0,3 3 0 15,-1-2 0-15,2-2 0 0,2 0 0 0,0-5 0 16,3-2 0-16,-2-2 0 0,2-3 448 0,1-3 144 15,2-1 48-15,1-6-10768 16,0-5-2160-16</inkml:trace>
  <inkml:trace contextRef="#ctx0" brushRef="#br0" timeOffset="36276.15">10689 10308 35935 0,'-1'-7'3200'0,"4"-4"-2560"16,8 0-512-16,10 2-128 0,14-3 1408 0,12 5 272 15,10-5 48-15,10 2 16 0,7-4-1216 0,6 3-240 16,4 3-48-16,7-1-16 0,6 4-224 0,2 0 176 16,3-3-176-16,1 2 160 15,0 2-1392-15,5-2-288 0,4 2-48 0,-6 0-16096 16</inkml:trace>
  <inkml:trace contextRef="#ctx0" brushRef="#br0" timeOffset="37442.5">16873 8991 26719 0,'-8'-28'2368'0,"4"11"-1888"0,-1 0-480 0,3 1 0 15,2 2 624-15,1 3 16 0,2-3 16 0,0 1 0 16,0 4-224-16,0-1-48 0,2 3-16 0,0-1 0 16,0 2 208-16,0-2 64 0,-5 8 0 0,0 0 0 15,8-5-128-15,-8 5-32 0,0 0 0 0,0 0 0 16,0 0-240-16,0 0-48 0,0 0-16 0,6 16 0 15,-5 6-176-15,-3 7 0 0,-9 8 144 0,-5 6-144 16,-8 6 144-16,-7 5-144 0,-7 7 192 0,-3 4-192 16,-1 6 240-16,-1 7-64 0,0 1-16 0,1 7 0 15,0-1-160-15,5-2 128 0,2-3-128 0,3-4 128 0,3-5 64 0,5-2 0 16,2-8 0-16,4-2 0 0,4-7 64 0,5-5 32 16,5-4 0-16,4-2 0 0,6-10-16 0,2 0 0 15,4 1 0-15,2-8 0 0,2-1-272 0,5-4 0 16,0-5-128-16,5 2 128 0,2 1-256 0,3-6 64 15,3-6 0-15,1-1 0 16,2-4-288-16,4-2-48 0,1-4-16 0,1-1 0 16,1-10-1584-16,-2-1-320 0,-4-3-64 0</inkml:trace>
  <inkml:trace contextRef="#ctx0" brushRef="#br0" timeOffset="37669.18">16006 9721 29487 0,'-5'-18'2624'0,"2"1"-2112"0,5 5-512 0,7-1 0 16,6 0 1920-16,9 5 256 0,6 0 64 0,10 2 16 15,9 1-1744-15,9-2-368 16,4 0-144-16,5-1 128 0,4 0 48 0,10 4 0 0,4 2 0 0,8-5 0 31,4 0-1168-31,0-2-224 0,-3 1-64 0,1 4-14528 0</inkml:trace>
  <inkml:trace contextRef="#ctx0" brushRef="#br0" timeOffset="39895.61">18185 9321 2751 0,'0'0'256'0,"0"0"-256"16,0 0 0-16,0 0 0 0,-5 8 1456 0,5-8 240 15,-5 9 48-15,5-9 16 0,0 0-1456 0,-6 5-304 16,6-5 0-16,0 0 0 0,0 0-272 0,0 0 32 16,-8 4 16-16,8-4 0 0,0 0 224 0,-11 0 208 15,11 0-32-15,-9 0-16 0,9 0 768 0,0 0 160 16,-8-3 16-16,8 3 16 0,0 0-320 0,0 0-64 16,0 0-16-16,0 0 0 0,0 0-96 0,-9-2-32 15,9 2 0-15,0 0 0 0,0 0 112 0,0 0 0 0,0 0 16 16,0 0 0-16,11-2-208 0,3 2-32 0,4 2-16 0,4-1 0 15,4-2 112-15,9 1 0 16,4-2 16-16,7 2 0 0,1 0-208 0,4-1-32 0,2 1-16 16,2-2 0-16,2-2-32 0,3-1-16 0,4 2 0 0,4 1 0 15,2 0-288-15,0 1 160 0,-4 0-160 0,-1 1 128 16,-2 0-128-16,1 1 0 0,-1 0 0 0,2 3 128 16,-1 4-128-16,-6-3 0 0,-3-1 0 0,-7 0 0 15,-5 1-192-15,-1-2-128 0,-6 0-32 0,-3 1-7264 16,-4 1-1472-16</inkml:trace>
  <inkml:trace contextRef="#ctx0" brushRef="#br0" timeOffset="40195.3">18341 9724 25791 0,'-18'-15'1152'0,"8"5"224"0,0 2-1104 0,10 8-272 15,0 0 0-15,0 0 0 0,9-5 1856 0,6 3 304 16,5 0 64-16,8 1 16 0,7-1-1840 0,3-1-400 16,4-3 0-16,5 2 0 0,5 0 0 0,5 2 128 15,4-2-128-15,5-3 176 0,7 1-384 0,-3 0-80 16,-4-1-16-16,0 1 0 15,-1-3-288-15,1 3-64 0,1 2-16 0,-2-2 0 16,2 0-368-16,-4 3-80 0,-4-1-16 0,-4 1 0 16,-5-1-336-16,-5 3-80 0,11 1-16 0,-14 1 0 0</inkml:trace>
  <inkml:trace contextRef="#ctx0" brushRef="#br0" timeOffset="40555.11">19563 8711 23951 0,'-7'-21'2128'0,"3"8"-1696"0,2-1-432 0,-2 5 0 0,3 0 1344 0,1 9 176 15,0 0 32-15,0 0 16 0,0 0-1360 0,5 14-208 16,-4 1-160-16,-1 7 32 0,-4 2 128 0,-1 5 0 16,-4 4 0-16,-3 7 128 0,-6 11 0 0,-4 5 0 15,-3 3 0-15,-6 6 0 0,-7 3 112 0,-1 1 16 16,-2 4 16-16,-1 3 0 0,-1 4 176 0,1-1 16 16,1-4 16-16,2-2 0 0,2-7 48 0,1-7 16 15,2-4 0-15,1 0 0 0,1 1-240 0,4-4-48 16,2-4-16-16,2-5 0 0,3-6-240 0,6-1 0 15,2-5-144-15,6-1 144 16,1-10-1600-16,5-2-208 0,4-4-48 0,3-8-11840 0</inkml:trace>
  <inkml:trace contextRef="#ctx0" brushRef="#br0" timeOffset="41011.67">20850 8917 28911 0,'-5'-18'1280'16,"5"18"256"-16,-2-6-1216 0,2 6-320 0,0 0 0 0,0 0 0 0,0 0 176 0,0 0-32 16,0 0 0-16,0 0 0 0,7 12 48 0,0 1 0 15,-2 7 0-15,-1 4 0 0,-1-1-192 0,1 7 128 16,-4 3-128-16,0 4 128 0,-2 2 0 0,0 1-128 15,-1 4 192-15,-1-2-64 0,-1-2 128 0,1-2 0 0,1-1 16 0,2-3 0 16,2 0-16-16,4-3 0 0,2-7 0 0,4 0 0 16,1-5-48-16,2-1-16 0,1-7 0 0,4 1 0 15,4-5 0-15,3 0-16 0,5-5 0 0,2-5 0 32,1-8-480-32,3-1-80 0,3-5-32 0,0-1 0 15,1 3-1616-15,0-7-320 0,1-2-64 0,1 1-5744 0,0-2-1152 16</inkml:trace>
  <inkml:trace contextRef="#ctx0" brushRef="#br0" timeOffset="41312.03">21663 8875 17503 0,'-3'-6'1552'0,"3"6"-1232"16,0 0-320-16,0 0 0 0,0 0 3520 0,0 18 656 15,-3 6 128-15,2 8 32 0,-3 7-3488 0,-1 3-688 16,-2 5-160-16,-4 9 0 0,-1 9 208 0,-2 2 48 16,-3 7 0-16,-1 0 0 0,-1-3-112 0,-2 1-16 15,-2 3 0-15,0-2 0 0,0-2-128 0,2-3 0 16,0-5 0-16,5-2 0 0,0-9-256 0,5-4-48 15,-2-3 0-15,3-6 0 16,0-1-320-16,2-3-64 0,3-5-16 0,1-7-13376 0</inkml:trace>
  <inkml:trace contextRef="#ctx0" brushRef="#br0" timeOffset="42629.6">22920 10021 28559 0,'0'-14'1264'0,"0"7"272"0,-2-3-1232 0,2 10-304 16,0 0 0-16,12 0 0 0,1 5 288 0,3 1 0 0,4 1 0 0,2 3 0 16,2-2-288-16,2 3 0 0,0-2 0 0,1 4 0 15,-2 1 192-15,0 3-32 0,-4 4 0 0,-2 2 0 16,-2 2-32-16,-5 3-128 0,-1 4 192 0,-5 3-64 15,-2 2 32-15,-4 3 0 0,-4 2 0 0,-5-3 0 16,0-2-32-16,-6 1 0 0,-5 1 0 0,-3-3 0 16,-5-4 192-16,-3 0 16 0,-2-6 16 0,-2 1 0 15,0-4-16-15,2 0 0 0,1-3 0 0,2-1 0 16,2-4-336-16,4-3 0 0,2-1 0 0,4-8 0 16,3-6-1744-1,5-8-272-15,6-6-48 0,5-6-16 0</inkml:trace>
  <inkml:trace contextRef="#ctx0" brushRef="#br0" timeOffset="42997.08">24919 8864 33119 0,'-7'-12'1472'0,"7"12"288"0,-8-3-1408 0,0 9-352 0,2 5 0 0,0 12 0 16,-2 5 0-16,3 9-160 0,-2 8 16 0,1 3 0 15,2 1 272-15,-2 10 64 0,-2 1 16 0,5 7 0 16,-1 4 16-16,0 4 0 0,1 1 0 0,1 1 0 16,-1-1-224-16,1-5 144 0,-1-5-144 0,2-2 128 15,1-10-256-15,2-3-64 0,1-7-16 0,1-3 0 32,-4-7-464-32,4-4-96 0,1-3 0 0,1-8-16 15,0-7-1376-15,5-1-272 0,0-6-48 0</inkml:trace>
  <inkml:trace contextRef="#ctx0" brushRef="#br0" timeOffset="43262.62">26233 10109 30399 0,'0'0'2704'0,"-8"14"-2160"16,-6 7-544-16,-2 9 0 0,4 11 2016 0,-6 7 288 15,0 3 64-15,0 1 16 0,-5 2-1968 0,2-1-416 16,-3 0 0-16,1-2 0 0,-1-2-256 0,-2-4 48 0,-1 1 16 16,-1-1 0-1,-1-2-1472-15,-3-4-304 0,-2-1-48 0,0-7-12848 0</inkml:trace>
  <inkml:trace contextRef="#ctx0" brushRef="#br0" timeOffset="43609.5">27248 9451 16575 0,'0'0'1472'0,"1"-8"-1168"15,-1-6-304-15,3 6 0 0,-3 8 4048 0,11-2 752 16,6 4 160-16,3-2 32 0,3 0-4032 0,4 0-816 16,2 2-144-16,5 1 0 0,2-1 0 0,3-1 240 15,3 3-48-15,5-1-16 0,-1-3-176 0,5 0-176 16,3 0 48-16,1 1 0 16,-2 3-592-16,-3-3-112 0,-7-1-32 0</inkml:trace>
  <inkml:trace contextRef="#ctx0" brushRef="#br0" timeOffset="43967.89">29472 8400 36863 0,'0'-12'3264'0,"0"12"-2608"0,0 0-528 0,-6 20-128 0,0 7 256 0,0 14 0 15,1 4 16-15,2 7 0 0,-1 5-272 0,0 8 0 16,-2 2-176-16,-1 9 176 0,1 12 0 0,-3 4 320 15,-2 2-32-15,-1 5-16 0,-4-1-16 0,0 5 0 16,0 3 0-16,-1-1 0 0,1-1-112 0,1 3-16 16,-1 1-128-16,1 0 192 0,0-5-400 0,0 0-96 15,-1-2-16-15,4-2 0 16,-1 4-2240-16,1-1-448 0</inkml:trace>
  <inkml:trace contextRef="#ctx0" brushRef="#br0" timeOffset="46270.44">850 12791 11055 0,'-6'-11'480'0,"3"3"112"0,0-2-464 0,3 3-128 0,0 7 0 0,7-11 0 0,3 4 3072 0,4 2 608 16,3-3 112-16,3 2 32 0,3 1-2960 0,1-4-592 16,3 1-112-16,1-1-32 0,-1 3 16 0,1-3 0 15,2 1 0-15,1 3 0 0,-1-4-16 0,3 4-128 16,3-2 192-16,3 2-64 0,4 1-128 0,6 0 0 15,4-2 144-15,3 2-144 0,1 0 128 0,0-1-128 16,1-5 128-16,3 5-128 0,5-2 128 0,2 1-128 16,7-2 160-16,3-3-160 0,2-2 128 0,-1 2-128 15,0-2 0-15,5 2 144 0,3-2-144 0,1 0 0 16,-2-1 0-16,1 3 0 0,-1 1 0 0,5-2 0 16,4 3 0-16,1 0 128 0,0 3-128 0,2-3 128 15,1 1-128-15,6 2 128 0,6-3 0 0,2 2 0 16,-4-5 0-16,7 1 0 0,7 0-128 0,-1-3 128 0,-2 2-128 15,6 0 128-15,5-2-128 0,-3 2 0 0,-1-2 0 16,4 2 128-16,6 1-128 0,-2 1 0 0,-8-3 0 0,7 1 0 16,4 5 0-16,-3-3 0 0,-4 0 0 15,4-1 0-15,6 6 0 0,-4-2 0 0,-2-2 0 0,5 4 0 16,6-2 0-16,-3 3 0 0,-3-2 0 0,4 0 0 16,7 3 0-16,0 1 0 0,1-1 0 0,-2 2 0 15,1-3 176-15,4 0-48 0,1 3-128 0,-1 0 192 16,-2-4-192-16,1 3 144 0,5 0-144 0,-2 1 128 15,0 1 0-15,3-2-128 0,-3-3 192 0,7 4-64 16,-2 3 48-16,-3 2 0 0,-6-2 0 0,5 0 0 16,3 1-48-16,0 0 0 0,-4 4 0 0,2-3 0 15,-1-2 48-15,3 1 0 0,4 2 0 0,-2 1 0 16,-4-1 32-16,6-2 16 0,3-3 0 0,4 2 0 0,1 5-32 16,-2-5 0-16,-4-1 0 0,8-1 0 0,3-1-64 15,4 1 0-15,2 0-128 0,-6 0 192 0,-5-2 64 0,2-2 16 16,6 0 0-16,3 1 0 0,1 2-112 0,-8 0-32 15,-2 1 0-15,-1-1 0 0,4-2 48 0,1 3 0 16,3 0 0-16,-4 0 0 0,-5 1-16 0,2-1 0 16,3-2 0-16,2 1 0 0,1 2 0 0,-2-1 0 15,-3 0 0-15,2 0 0 0,3-4-160 0,2 0 0 16,0 0 0-16,2 3 0 0,-5 1 0 0,2-1 0 16,2-8 0-16,-1 4 0 0,0 1 0 0,2 2 0 15,-4 0 0-15,-1-2 0 0,-6-1 0 0,1 2 0 16,3-3 0-16,-1 1 0 0,-3 4 0 0,1-4 0 15,-6 0 0-15,4-1 0 0,3 1 0 0,-1 2 0 0,-2 0 0 0,4-3 0 16,-3 0 0-16,4 2 0 0,1-1 0 0,2 0 0 16,0 0-128-16,-9 2 128 0,-6-2-160 0,4 0 160 15,0 2 0-15,-2 1 0 0,-3-1-128 0,-4-2 128 16,-2-1 0-16,3 3 0 0,-1 2 0 0,-7 0 0 16,-8 1 0-16,4 0 0 0,4 0 0 0,-3 0 0 15,-2 0 0-15,1-1 0 0,0-1 0 0,2 2 0 16,1 0 0-16,-3-1 0 0,-4 0 0 0,7 1 0 15,0 1 0-15,-1 2 0 0,-6-2 0 0,1 0 0 16,2 2 0-16,-5-1 128 0,-10 1-128 0,1 0 160 16,5 0-160-16,-4 0 0 0,-8-2 144 0,2 1-144 15,1 1 0-15,-4-2 0 0,-4-1 0 0,2 0 128 16,1 0-128-16,-2 0 0 0,-5 0 0 0,4 0 0 16,1 0 0-16,-3 1 0 0,-4 2 0 0,4-2 0 0,0-1 0 0,-2 2 0 15,-2-1 0-15,0 1 0 0,-4-2 0 0,0 0 0 16,2 0 0-16,-3 0 0 0,-4-1 0 15,0-1-128-15,0-4 128 0,-3 1-128 0,-3 0 128 0,-3-4-160 16,-1 2 160-16,0-5-160 0,1 1 160 0,-2-2 0 16,-7 2 0-16,1 1 0 0,1-3 0 0,-1 0 0 15,1-2 0-15,1 2 0 0,-3-2 160 0,0 0-32 16,2-1-128-16,0-1 192 0,4 0-192 0,-45 8 144 16,10-5-144-16,5 0 128 15,5 0-128-15,5 2 160 0,3-2-160 0,7 0 160 0,9 1 16 0,-5 3 0 16,-8-3 0-16,161-20-176 0</inkml:trace>
  <inkml:trace contextRef="#ctx0" brushRef="#br1" timeOffset="58242.6">3646 14155 14735 0,'-13'-19'1312'0,"-1"-1"-1056"15,-1 0-256-15,2 0 0 0,3-2 2832 0,1 0 512 16,-1 2 112-16,1 1 0 0,-1 0-2624 0,-1 1-512 0,-1 1-128 0,-1 1 0 16,-3-2-48-16,0 5 0 0,1 0 0 0,-3 1 0 15,-3 2-144-15,-1-3 0 0,-1 4 0 0,0 1 0 16,-3 3 0-16,0-1 0 0,1 0-192 0,-1 3 192 16,1-1-192-16,-2 3 192 0,-3 1-160 0,2 2 160 15,2 2-128-15,2 3 128 0,1 2 0 0,3 1-144 16,5 2 144-16,1 6 0 0,2 3 0 0,3 5 0 15,0 1-144-15,3 6 144 0,2 5-160 0,4 2 160 16,4 0-128-16,2 0 128 0,3-2 0 0,5-5-144 16,2-5 0-16,3-2 0 0,3-5 0 0,4-3 0 15,1-3 0-15,-2-6 0 0,0-2 0 0,2-5 0 16,-1-5 144-16,0-5 0 0,2 1 0 0,1-8 0 16,-1-2 0-16,0-2 144 0,0-1-16 0,-1-6-128 15,0 0 192-15,-2-5-192 0,-1 3 192 0,2 0-192 0,-3 5 160 16,-3 3-160-16,-2 3 128 0,-4 3-128 0,-2 9 128 0,-1 3-128 15,-11 2 128-15,10 6-128 0,-3 6 224 0,-1 8-32 16,-5 7-16-16,-2 7 0 0,-1 7-32 16,-5 4 0-16,-2 4 0 0,-3 4 0 0,0 5-144 0,-4 3 0 15,1 4 144-15,-5 5-144 0,-1 3 0 0,-2-2 0 16,-1-8 0-16,-2 1 128 0,-4 0 0 0,0-5 16 16,-1-4 0-16,1-2 0 0,-2-6 336 0,-2-2 64 15,-3 3 16-15,-1-8 0 0,-3-5-48 0,0-3-16 16,-1-4 0-16,3-3 0 0,2-7-240 0,3-3-64 15,5-6 0-15,1-2 0 0,1-4-192 0,5-4 176 16,2-3-176-16,1-5 160 0,1-7-160 0,5-1 0 16,5 0 144-16,3-4-144 15,3-5-256-15,6-2-128 0,6-5-32 0,2 2 0 16,4 3-128-16,3 0-32 0,3 4 0 0,2 0 0 16,1 2 112-16,3 2 16 0,3 1 0 0,8 2-8336 0,5 2-1664 0</inkml:trace>
  <inkml:trace contextRef="#ctx0" brushRef="#br1" timeOffset="58657.39">5146 13043 24879 0,'-17'-13'2208'0,"4"8"-1760"16,-2 2-448-16,1 4 0 0,-1 4 896 0,-2 8 112 15,-1 3 16-15,-3 6 0 0,-5 6-1024 0,-4 7 0 16,-3 7-144-16,-5 9 0 0,-2 4 144 0,-2 2 0 16,0 5 0-16,-5 0 0 0,-1 3 0 0,5-1 0 0,1-2 0 0,8-2 0 15,-1 0 0-15,7-6 0 0,4-3 160 16,5-4-160-16,4-4 144 0,5-1-144 0,2-2 128 0,4-5-128 16,4-2 128-16,4-5-128 0,2-1 128 0,5-4-128 15,1-3-160-15,5-2-112 0,2-4-32 0,4-1 0 31,2-6-1712-31,4-4-352 0</inkml:trace>
  <inkml:trace contextRef="#ctx0" brushRef="#br1" timeOffset="58974.53">5847 12977 31327 0,'-9'-4'2784'0,"0"2"-2224"15,9 2-560-15,-7 7 0 0,0 6 256 0,-2 7-48 16,-1 8-16-16,-4 9 0 0,0 3-192 0,-7 9-208 16,-2 5 32-16,-4 7 16 0,-2 5 160 0,2 5 0 15,2 3-144-15,1 3 144 0,0-1 0 0,1 1 0 16,1 4 0-16,4-7 0 0,4-8 0 0,4-3-176 15,4-3 176-15,3-8-128 0,4-6 128 0,3-8 0 16,3-5 0-16,2-2 0 0,1-5 0 0,4-2 192 16,1-3-64-16,5-5 0 0,-2-4-128 0,5-5-208 0,2 0 48 15,5-7 16 1,3-8-1792-16,1-1-368 0,-2-6-64 0</inkml:trace>
  <inkml:trace contextRef="#ctx0" brushRef="#br1" timeOffset="59169.58">5409 13963 4607 0,'-14'-7'400'0,"6"3"-400"0,0-5 0 0,5 1 0 16,3 2 6992-16,6-2 1328 0,5 3 256 0,7-1 48 15,4-3-7184-15,6 1-1440 0,5-2-272 0,9 3-64 16,5-5 336-16,11 5 0 0,5-5 0 0,-2 2 0 15,0 0-1184-15,-2-3-160 0,1 4-48 0,-1-4-12528 16</inkml:trace>
  <inkml:trace contextRef="#ctx0" brushRef="#br1" timeOffset="59545">6380 12766 29135 0,'0'0'1280'0,"12"3"288"0,2 3-1248 0,8 10-320 0,7 6 0 0,4 7 0 16,3 3 128-16,2 4-128 0,3 3 144 0,3 3-144 16,5 5 144-16,-1 0-144 0,0 1 128 0,-5 3-128 15,-3 3 0-15,-6 2 0 0,-2 1 0 0,-4 5 0 16,-3 2 128-16,-3 0-128 0,-8 1 0 0,-4-3 128 16,-6 5 144-16,-5-8 32 0,-5 1 0 0,-6 1 0 15,-7-1 96-15,-7 1 32 0,-4-1 0 0,-8-1 0 16,-9 0 16-16,-7-2 0 0,-3-1 0 0,0-3 0 15,1-2-448-15,3-5 0 0,2 0 128 0,5-4-10224 16,5 0-2032-16</inkml:trace>
  <inkml:trace contextRef="#ctx0" brushRef="#br1" timeOffset="60744.18">8552 14207 29951 0,'-5'-7'1328'0,"5"7"272"0,0 0-1280 0,-1-7-320 0,2 0 0 0,4 3 0 16,4 0 368-16,5-1 16 0,4 0 0 0,6 0 0 15,6-4-160-15,7 3-32 0,7-2 0 0,6-1 0 16,8-4-192-16,1 2 176 0,2-4-176 0,2-1 160 0,0 5-160 0,2 3 0 16,0 1 0-16,0 2 128 0,2 2-128 15,-2 2 0-15,-4 1 0 0,-4 0 0 0,-4 1-144 0,-3 2-64 16,-3-1-16-16,-5 3 0 16,-5 0-1536-16,-4-1-304 0,-3 0-64 0,-5-1-9776 15</inkml:trace>
  <inkml:trace contextRef="#ctx0" brushRef="#br1" timeOffset="60949.54">8833 14511 33167 0,'0'0'1472'0,"0"0"304"0,0 0-1424 0,0 0-352 15,15-9 0-15,11 0 0 0,11 4 1328 0,5-4 192 0,3 1 32 0,9-3 16 16,4 1-912-16,7-4-176 0,5 1-32 0,7 2-16 15,6-3-304-15,1-1-128 0,-1 1 0 0,0 1 128 16,4 0-352-16,3-2-80 0,2 2-16 0,-2 3 0 31,-5 0-2304-31,-4 6-448 0</inkml:trace>
  <inkml:trace contextRef="#ctx0" brushRef="#br1" timeOffset="64797.27">12420 14138 23951 0,'-2'-7'2128'0,"-1"5"-1696"15,3 2-432-15,0 0 0 0,8-8 688 0,2 0 48 16,4-2 16-16,4-1 0 16,6-5-944-16,4-3-176 0,1-3-32 0,5-8-16 0,3-3 224 0,-1-2 32 15,1-3 16-15,1-4 0 0,0-4 144 0,0 1-160 16,-1-2 160-16,1-2-160 0,-1-2 160 0,4 0 0 15,-1-4 0-15,1 5 0 0,-3-4 0 0,-2 2 0 16,-3 1 0-16,-4-1 0 0,-4 0 0 0,1 0 176 16,-2-3-48-16,-1 4 0 0,0 3 144 0,-3 4 32 0,-3 4 0 15,-1 3 0-15,1 6 32 0,-6 3 16 0,-2 3 0 16,-3 6 0-16,-1 4-208 0,-1 2-144 0,-4 3 192 0,-2 0-192 16,-2 4 0-16,-3 2 0 0,7 4 0 0,-12-4 0 15,-2 4-208-15,-3 4 0 0,-1 1 0 0,-2 6 0 16,-3 1 32-16,-1 8 16 0,0 8 0 0,-4 8 0 15,-5 3 160-15,-1 11 0 0,-3 4 0 0,0 5-128 16,-1 2 128-16,3-1 0 16,6 4 0-16,3-1 128 0,1 0-128 0,8-4 0 0,3-6 0 0,3 1 128 15,5-4-128-15,5-9 128 0,1-4-128 0,5-4 128 16,0-4-128-16,4-5 0 0,0-6 128 0,2-1-128 16,2-7 192-16,5-1-48 0,-1-5 0 0,6-4 0 15,0-4-144-15,3-1 128 0,2-6-128 0,2 3 128 16,1-8 0-16,-1-3-128 0,-2-5 192 0,1 0-64 15,1 0-128-15,0-3 160 0,2 3-160 0,1 0 160 16,-1 1-160-16,-2 5 0 0,-1 4 0 0,-1 4 0 0,-1 0 0 0,-1 6 0 16,-2 4 0-16,0 5 0 0,-3 5 0 0,-1 4 0 15,-4 4 0-15,-1 5 0 0,-1 1 0 0,-2 5 0 16,-3 2 0-16,-3-3 0 0,-1 0-144 0,-1-7 144 16,-2-2 0-16,2-2 0 0,-1-2 0 0,-1-5 0 15,1 2 0-15,-3-12 0 0,0 0 144 0,0 0 48 16,0 0 0-16,0 0 0 0,10 2 80 0,0-3 32 15,0-2 0-15,2-3 0 0,-2-5-80 0,3 1-16 16,1-1 0-16,1 1 0 0,1 3-208 0,2-2 128 16,0 2-128-16,0 6 0 0,-2 1 0 0,2 4 0 15,0 6 0-15,0 3 0 0,0 6 0 0,-2 6 0 16,-2 2 0-16,-3 6 0 0,0 3 0 0,-2 2 0 16,-3 0 0-16,3 0 0 0,-5-5 128 0,1-2-128 0,-1-2 0 15,-2-6 144-15,-1-3-144 0,4-4 160 0,0 0-160 0,2-5 160 16,2-4-160-16,1-6-272 0,4-2 64 15,4-2-8880-15,1-6-1792 0</inkml:trace>
  <inkml:trace contextRef="#ctx0" brushRef="#br1" timeOffset="65229.71">15646 12519 25631 0,'0'0'1136'0,"0"0"224"0,0 0-1088 0,-6 8-272 0,3 9 0 0,1 4 0 16,-3 7 304-16,1 6 0 0,-1 3 0 0,-3 8 0 15,-1 6-48-15,-1 6-16 0,-1 5 0 0,-2 4 0 16,-2 3-48-16,-2 6-16 0,-2 1 0 0,-1 7 0 15,-3-3-176-15,0 1 0 0,-1-3 0 0,1-6 0 16,1-6 0-16,2-9 128 0,1-4-128 0,2-9 0 16,2-1 0-16,-1-6 0 0,2-6 128 0,2-5-128 15,2-4 0-15,1-3-224 0,2-5 48 0,2-3-8160 16,5-11-1648-16</inkml:trace>
  <inkml:trace contextRef="#ctx0" brushRef="#br1" timeOffset="65612.53">16644 12401 13823 0,'-1'-6'1216'0,"0"-3"-960"16,1 9-256-16,0 0 0 0,0 0 3520 0,0 0 640 16,0 0 144-16,0 18 32 0,-2 5-3760 0,-4 7-768 15,-2 8-128-15,-3 7-48 0,-6 6 368 0,-2 6 0 0,-5 8 0 0,-4 1 0 16,0 4 0-16,-5 5 0 16,-1 3 0-16,-3 1 0 0,-2 0 0 0,0-3 0 15,1-5 0-15,5-2 0 0,3-9 0 0,6-4 192 0,3-4 0 0,6-5 0 16,4-6 240-16,3-6 48 0,3-2 16 15,4-7 0-15,3-2-48 0,4-3 0 0,5-3 0 16,4-3 0-16,4-2-192 0,5-1-64 0,2-2 0 0,3-5 0 16,3-1-192-16,2-2 176 0,1 2-176 0,5-4 160 15,1-1-160-15,2-2-176 0,-1-2 48 0,2 1 0 32,2-5-1264-32,1 2-240 0,0-3-48 0</inkml:trace>
  <inkml:trace contextRef="#ctx0" brushRef="#br1" timeOffset="65848.14">15978 13361 32255 0,'-6'-8'2864'0,"6"8"-2288"15,0 0-576-15,0 0 0 0,0 0 1280 0,10-4 128 16,3 2 48-16,7 1 0 0,5 1-1456 0,10-2 0 15,8 2-320-15,8-1 48 0,10-1 272 0,4-4-128 16,3 0 128-16,2 0 0 16,1-3-576-16,3 0-16 0,6-4 0 0,0 2 0 15,-2-1-1936-15,-3-2-384 0,25-9-80 0,-15 1-16 0</inkml:trace>
  <inkml:trace contextRef="#ctx0" brushRef="#br1" timeOffset="66132.83">17849 12402 30399 0,'-11'-6'2704'0,"11"6"-2160"0,-8-9-544 0,8 9 0 15,0 0 1248-15,-2 10 144 0,2 6 16 0,2 4 16 16,2 9-1424-16,-4 11-192 0,0 10-96 0,-3 6-16 15,-2 4 304-15,-1 10 176 0,-2 5-32 0,-1 9 0 16,-2 5 0-16,-3 1 0 0,-4-1 0 0,0 0 0 0,1-2-144 16,-1-4 0-16,0-2 0 0,5-5 0 0,3-10-320 15,2-8 48-15,3-4 16 0,3-6 0 16,2-6-352-16,2-6-64 16,2-5-16-16,3 0 0 0,0-6-1424 0,3-2-304 0,-2-6-48 0,2-3-16 0</inkml:trace>
  <inkml:trace contextRef="#ctx0" brushRef="#br1" timeOffset="66845.7">12554 14467 19343 0,'0'0'848'0,"-11"-7"192"0,-1 1-832 0,3 2-208 16,2-2 0-16,7 6 0 0,0 0 1856 0,0 0 336 16,0 0 64-16,11-4 16 0,1 3-1808 0,4-1-464 15,3 0 128-15,5 2-128 0,3-1 0 0,2-1 0 16,1 1 0-16,6 0 0 0,7 1 0 0,5-1 0 0,2-3 0 0,10 2 0 15,7 0 0-15,4 1 0 0,3-2 0 0,4 2 128 16,2-2 0-16,7 1-128 0,6-1 192 0,6 3-64 16,0-1 256-16,2 1 32 0,4 0 16 0,8 0 0 15,7 0 96-15,6 0 32 0,1 0 0 0,5 0 0 16,4-3-48-16,5 0-16 0,4-1 0 0,5-5 0 16,1 0-144-16,4-1-32 0,3 3 0 0,-4-4 0 15,-4 1-64-15,1-3 0 0,4 6-16 0,-7-2 0 16,-9 5-96-16,-1-4-16 0,0 2 0 0,-8 3 0 15,-3 5-128-15,-4-1 0 0,1 0 0 0,-10 3 128 16,-8 1-128-16,-3 0 0 0,-4 3 0 0,-5-1 0 16,-7-3 0-16,-8 4-256 0,-9 1 64 0,-4-3 16 15,-10 2-1552-15,-7-3-320 16,-9 0-64-16,-5 1-11520 0</inkml:trace>
  <inkml:trace contextRef="#ctx0" brushRef="#br1" timeOffset="67935">13114 14734 14735 0,'0'0'1312'16,"1"-11"-1056"-16,-1 4-256 0,0 7 0 0,4-10 1440 0,-1 6 224 16,-3 4 64-16,0 0 0 0,0 0-1328 0,0 0-256 15,0-5-144-15,0 5 160 0,0 0 64 0,0 0 16 16,-12-3 0-16,0 7 0 0,-4 1-32 0,-1 1 0 15,-4 6 0-15,-2 1 0 0,-2-2 240 0,-2 6 64 0,3 0 0 16,-3 8 0-16,-3 1 96 0,-2 6 32 0,-1 5 0 0,3 2 0 16,-3 3-96-16,1 7-16 15,0 3 0-15,0 1 0 0,-2 0-208 0,3 3-64 0,0 2 0 0,0 4 0 16,2 1-256-16,2 3 0 0,2 3 128 0,4-4-128 16,4-5 0-16,3-2 0 0,1-3 0 0,4-3 0 15,3-4 0-15,2-6-144 0,1-5 144 0,3-4-128 16,3-1 0-16,1-5 0 0,2-1 0 0,2-4 0 15,-1-2-192-15,7-2-16 0,3-3-16 0,2-2 0 32,2-5-1904-32,7-6-384 0,19-7-80 0,-2-14-16 0</inkml:trace>
  <inkml:trace contextRef="#ctx0" brushRef="#br1" timeOffset="68334.66">13729 14903 16575 0,'0'0'1472'0,"-3"-8"-1168"16,-4-3-304-16,7 11 0 0,-5-8 2496 0,5 8 432 15,0 0 80-15,0 0 32 0,0 0-2576 0,0 0-464 0,-6 9-192 16,-2 5 16-16,-2 2 176 0,-3 3 0 0,-3 4-144 0,-3 8 144 16,-3 3 0-16,-5 6 0 0,-2 8 0 0,-1 0 0 15,0 4 0-15,2 3 0 0,0 3 128 0,3 1-128 16,-2-3 256-16,3 2-48 0,3-2 0 0,2-4 0 16,2-2 96-16,4-3 16 0,2-9 0 0,3-2 0 15,3-2 16-15,0-2 16 0,4-7 0 0,1 1 0 16,1-1-160-16,5-6-48 0,1-1 0 0,0 0 0 15,4-6-144-15,1-3 0 0,4 0 0 0,1-4 0 16,1-1-208-16,2 0-80 0,2-4-16 0,2-1 0 16,0-3-256-1,3 0-48-15,0-5-16 0,1 0-7760 0,1-5-1568 0</inkml:trace>
  <inkml:trace contextRef="#ctx0" brushRef="#br1" timeOffset="68552.95">13138 15539 23951 0,'0'0'2128'0,"-1"-8"-1696"16,2 1-432-16,-1 7 0 0,16-4 3120 0,4 1 528 15,5 1 128-15,6 1 0 16,2 1-3376-16,4-1-672 0,5 0-144 0,2-2-32 15,6 0 32-15,2-2 0 0,9-2 0 0,-1 0 0 16,-3-2-2480-16,-1 2-496 0,16-6-112 0,-15 2-16 0</inkml:trace>
  <inkml:trace contextRef="#ctx0" brushRef="#br1" timeOffset="69339.5">14426 15559 23951 0,'0'0'2128'0,"0"0"-1696"16,0 0-432-16,0 0 0 0,0 0 1504 0,0 0 224 15,0 0 32-15,13-7 16 0,3 5-1184 0,2-1-224 16,4 2-48-16,6 0-16 0,6-1 160 0,5 1 48 15,5-3 0-15,1-2 0 0,1 1-272 0,0 1-48 16,-4-4-16-16,1 3 0 0,-1 1-176 0,0 1 0 0,-1-2-192 0,-1 1 192 31,-2 1-880-31,1 2-48 0,-1 0-16 0,0 1-8432 0,-3-2-1696 16</inkml:trace>
  <inkml:trace contextRef="#ctx0" brushRef="#br1" timeOffset="69781.92">15673 15119 11055 0,'0'0'976'0,"0"0"-784"0,-5-8-192 0,1 2 0 0,4 6 3488 0,0 0 656 15,0 0 128-15,0 0 16 0,0 0-3424 0,0 0-688 16,-1 14-176-16,0 1 0 0,-1 0 0 0,1 6 0 16,-3 3 0-16,-1 4 0 0,-1 3 0 0,-3 6 0 15,-1 1 0-15,-2 6 0 0,1 4 0 0,-2 4 128 0,0 5-128 0,1 1 128 16,-6-5 0-16,3-2-128 0,1-2 192 0,0-2-64 16,0-5-128-16,2-4 0 0,1-2 0 0,-1-3 0 15,5-4 0-15,-1-5 0 0,2-2 0 0,2-4 0 31,0-4-416-31,4-14-112 0,-1 9-32 0</inkml:trace>
  <inkml:trace contextRef="#ctx0" brushRef="#br1" timeOffset="70282.86">15861 14561 18767 0,'0'-12'832'0,"1"6"176"0,2-2-816 0,-3 8-192 0,0 0 0 16,8-6 0-16,-1 1 368 0,-7 5 16 0,14 4 16 16,0 6 0-16,-1 1 16 0,0 8 0 0,-1 6 0 0,1 3 0 15,0 6-16-15,-2 3 0 0,1 3 0 0,-1 2 0 16,0 3 48-16,1 2 16 0,-1 4 0 0,-1 1 0 15,-1 1-144-15,-1 1-48 0,0 1 0 0,-1-1 0 16,1 1 128-16,-2-1 32 0,-2 0 0 0,0-2 0 16,-2-3 304-16,-2 0 64 0,-2 0 16 0,-2 1 0 15,-4 1-80-15,0-7-16 0,-4 1 0 0,-2-5 0 16,-1-2-304-16,-3-1-64 0,-2-3-16 0,-2 1 0 16,-3-2-16-16,-1 0-16 0,1-5 0 0,-3 0 0 15,-1-5-304-15,-4 0 0 0,0-1-208 0,0-4 80 31,-2-5-1792-31,3-3-368 0,1-7-64 0</inkml:trace>
  <inkml:trace contextRef="#ctx0" brushRef="#br1" timeOffset="70716.31">16685 14830 20271 0,'-4'-6'1792'0,"1"-6"-1424"0,1 0-368 0,2 3 0 16,2 0 768-16,-2 9 96 0,0 0 16 0,0 0 0 16,0 0-880-16,0 0 0 0,0 0-128 0,0 0 0 15,0 0 128-15,0 0 0 0,-8 11 0 0,-1 6 0 16,-3 1 0-16,-1 7 0 0,-2 6 0 0,-1 3 0 16,-2 5 128-16,0 7 64 0,-1 1 16 0,0 4 0 15,1 4 256-15,3-1 48 0,-2 2 16 0,3 3 0 16,0-2 160-16,3 1 16 0,1-2 16 0,3-2 0 0,4-3-16 15,3-2-16-15,0-6 0 0,1-1 0 0,3-5-368 16,2-4-80-16,2-4-16 0,3-1 0 0,2-5-224 16,2-1 0-16,2-3-192 0,0-5 192 15,4-1-704-15,2-8-48 16,0-2 0-16,6-5-8016 0,1-6-1616 0</inkml:trace>
  <inkml:trace contextRef="#ctx0" brushRef="#br1" timeOffset="71070.55">17329 14730 33279 0,'-11'-9'1472'0,"11"9"320"0,-9-1-1440 0,9 1-352 0,0 0 0 0,-9 12 0 16,0 1 0-16,1 5 0 0,1 2 0 0,-5 7 0 15,-3 7-128-15,-3 3 128 0,1 2-128 0,-1 7 128 16,-1 1 0-16,1 3 0 0,-1 1 0 0,2 2 0 16,1-1 0-16,2 2 0 0,1-2 0 0,3-4 0 15,1-2 0-15,3-4 0 0,2-4 0 0,1-5 0 16,2-4 0-16,2-2 0 0,2-1 0 0,2-5 0 15,0-2 0-15,4-3 0 0,-1 0 0 0,2-5 128 16,0-1-128-16,0-1-192 0,2-4 64 0,-2-1 0 16,0-3-2240-16,-10-1-448 0</inkml:trace>
  <inkml:trace contextRef="#ctx0" brushRef="#br1" timeOffset="71289.78">16928 15364 29487 0,'0'0'2624'0,"0"0"-2112"15,0 0-512-15,0 0 0 0,7-6 1504 0,3-1 192 16,3 4 32-16,1 1 16 0,3 0-1520 0,0-1-224 0,2-1-208 0,1 3 32 16,0 0 176-16,1 0-192 0,1-2 192 15,0 2-192 1,-1-1-176-16,5 2-32 0,2-2-16 0,3 1 0 15,1-1-416-15,0 1-64 0,1-3-32 0,-2 2-8400 0,-1-1-1680 0</inkml:trace>
  <inkml:trace contextRef="#ctx0" brushRef="#br1" timeOffset="71540.69">17970 15040 23039 0,'0'0'2048'0,"0"0"-1648"0,0 0-400 0,0 0 0 0,0 0 2448 16,0 0 416-16,-6 6 80 0,2 7 0 0,0 4-2368 0,-1 3-576 15,-2 3 0-15,-1 7 0 0,-1 2 0 0,-4 5 0 16,-1-2 128-16,-3 2-128 0,-2 1 0 0,-1 1 0 16,-3-1 0-16,3-1 0 0,-1-3 0 0,4-2 0 15,-1-1 0-15,4-4 0 16,4 2-448-16,1-4-64 0,1-6 0 0,3-3-16 15,1-1-816-15,3-3-144 0,1-12-48 0,0 0-6944 16,0 0-1392-16</inkml:trace>
  <inkml:trace contextRef="#ctx0" brushRef="#br1" timeOffset="71764.42">17636 15311 21183 0,'0'0'1888'0,"-3"-4"-1504"0,3 4-384 0,0 0 0 16,-3-8 3632-16,3 8 656 0,6-6 128 0,1 5 16 15,3-1-3632-15,6 1-800 0,0 0 0 0,4 1 0 16,5 0-176-16,4-1 176 0,3-3-160 0,2 1 160 31,3-1-592-31,-2 2-32 0,-2-3 0 0,1-2 0 16,-1 2-1392-16,-2-1-288 0,0-3-48 0</inkml:trace>
  <inkml:trace contextRef="#ctx0" brushRef="#br1" timeOffset="72067.2">18702 14922 33231 0,'0'0'1472'0,"0"0"304"0,0 0-1424 0,0 0-352 15,0 0 0-15,0 0 0 0,0 0 160 0,4 14-32 16,-4 2-128-16,-3 5 192 0,-3 1-192 0,-3 8 0 16,-2 5 0-16,-3 3 0 0,-3 2 0 0,1 4 0 0,-2-2 0 0,0 7 0 15,0-2 0-15,2 1 0 0,0 0 0 0,1-5 0 16,4 1 0-16,1-4 0 0,2 1 0 0,2-3 0 31,2-5-720-31,1-2-96 0,3-2-16 0,3-6 0 16,1-5-1488-16,2-7-304 0</inkml:trace>
  <inkml:trace contextRef="#ctx0" brushRef="#br1" timeOffset="72473.47">19377 14567 19343 0,'0'0'1728'0,"0"-9"-1392"16,0-3-336-16,5 5 0 0,4 3 2048 0,4 2 352 15,5 2 64-15,3 4 16 0,-1 1-2288 0,3 0-464 16,1 5-96-16,1 0-16 0,-1 4 384 0,1 5 288 16,4 8-48-16,-1 1-16 0,0 2-48 0,0 5-16 15,0-1 0-15,0 4 0 0,-1 3 144 0,-3 3 16 16,-1-2 16-16,-3 7 0 0,-3-2-64 0,-4 1-16 0,-5 1 0 0,-1-5 0 15,-5-1 32-15,-4-2 0 0,-3-1 0 0,-5-2 0 16,-6-1 32-16,-1-1 0 0,-5-1 0 0,-4-2 0 16,-3-2-96-16,-1-2-16 0,-5-3 0 0,0-2 0 15,-2 0-208-15,-1-3-160 0,-2 1 32 0,-2-5-9680 16,-3-6-1936-16</inkml:trace>
  <inkml:trace contextRef="#ctx0" brushRef="#br1" timeOffset="73134.98">17909 14464 24239 0,'0'0'1072'0,"0"0"224"0,0 0-1040 0,0 0-256 0,0 0 0 0,0 0 0 16,0 0 256-16,0 0 0 0,13 4 0 0,3-3 0 15,1-1-80-15,2-2-32 0,2-3 0 0,3 0 0 16,3-2 80-16,4-2 16 0,2 2 0 0,5-5 0 16,4 3 400-16,11-1 64 0,9 3 32 0,7-4 0 0,2 4 320 0,7-2 64 15,4 2 16-15,9 1 0 0,8-3-432 16,1 4-96-16,-2-2-16 0,4 1 0 0,1 3-336 0,2-1-64 15,2-3 0-15,-3 6-16 0,-3 1 16 0,0 0 0 16,2 1 0-16,-5 5 0 0,-6-3-64 0,-5 4 0 16,-3 0 0-16,-2 0 0 0,-2 2-128 0,-5-1 0 15,-5-1 0-15,-5 2 128 0,-10-3-128 0,-1 4 0 16,-5-2 0-16,-2 2 0 16,-7-2-496-16,-3 2-16 0,-3-3-16 0,-3 2 0 15,-6 2-1872-15,-5 0-368 0,-7 3-80 0,-13-14-16 16</inkml:trace>
  <inkml:trace contextRef="#ctx0" brushRef="#br1" timeOffset="74870.62">22761 13996 11967 0,'5'-12'528'0,"-3"3"112"0,-2 1-512 0,0-2-128 0,0 1 0 0,0-1 0 15,0 10 3456-15,0-8 672 0,0 8 128 0,0 0 32 16,2-9-2736-16,-2 9-528 0,0 0-128 0,0 0 0 15,0 0-400-15,0 0-80 0,0 0-16 0,5 13 0 16,0 5-400-16,-1 6 0 0,-4 10 0 0,-3 3 0 16,-3 6 0-16,-3 2 0 0,-3 6 128 0,0 1-128 15,-2 1 0-15,-3-3 0 0,1-4 0 0,0-1 0 16,1-5-160-16,0-5-112 0,1-3-32 0,2-9 0 16,4-5-1952-16,0-8-400 15,8-10-80-15</inkml:trace>
  <inkml:trace contextRef="#ctx0" brushRef="#br1" timeOffset="75049.66">22522 13702 35247 0,'-4'-12'1552'0,"4"12"336"0,-4-10-1504 0,3 0-384 0,1 10 0 0,0 0 0 0,0 0 128 0,0 0-128 16,11-4 160-16,2 3-160 15,4-1-256-15,0 1-160 0,4 1-32 0,0 0 0 16,3 0-2096-16,-2-1-416 0</inkml:trace>
  <inkml:trace contextRef="#ctx0" brushRef="#br1" timeOffset="75419.13">24060 13757 30399 0,'-13'-15'2704'0,"2"8"-2160"0,-3-4-544 0,-4 6 0 15,-2 4 1760-15,-5 2 240 0,0 3 48 0,-3 5 16 16,-1 0-1712-16,-4 5-352 0,0 1 0 0,-2 3 0 16,0 1-288-16,-2 1 64 0,0-1 16 0,1 3 0 31,3-2-432-31,3-1-96 0,4-2-16 0,7-2 0 0,4-1-192 0,5 1-32 0,4-2-16 0,3-3 0 15,4 2 176-15,4-2 48 0,4 1 0 0,4 5 0 0,2-1 512 0,4 1 128 16,0 0 128-16,7 1-208 0,-3 1 352 16,-2 4 80-16,1-3 16 0,-4-1 0 0,-3 0 144 0,-1 1 48 15,-3-2 0-15,-3 2 0 0,-4-1-128 0,-4 0-32 16,0 1 0-16,-6 0 0 0,-5 1 160 16,-6 2 16-16,-6-2 16 0,-7 2 0 0,-5-3-128 0,-5-2-16 15,0-3-16-15,-1-2 0 0,0 0-304 0,5-5 160 16,0 1-160-16,4-4 128 15,6-4-1344-15,4-4-288 16,5-5-48-16,5 3-11888 0</inkml:trace>
  <inkml:trace contextRef="#ctx0" brushRef="#br1" timeOffset="75763.5">26472 14019 33695 0,'-17'-20'1488'0,"5"9"304"0,-1-3-1424 0,1 3-368 0,-1 0 0 0,-1-1 0 16,0 4-208-16,-4-3-112 0,-2 4-32 0,-3-2 0 15,-2 3 352-15,-6 3 0 0,-4 2 0 0,-4 2 128 16,0 2-128-16,-5 5 0 0,-3 4 0 0,3 3-176 0,1 3 176 0,-1 5 0 16,0 6 0-16,-3 4-128 15,-5 1 128-15,1 5 0 0,3-1 0 0,4 0 0 0,4 0 0 16,7 1 0-16,4 3 0 0,6-2 0 0,6-2-128 0,6-3-112 16,5 0-16-16,4-3 0 15,8-6-1664-15,5 1-352 0,7-6-64 0</inkml:trace>
  <inkml:trace contextRef="#ctx0" brushRef="#br1" timeOffset="76119.83">26939 14041 17503 0,'-14'-5'1552'0,"3"0"-1232"0,-7 0-320 0,-5 5 0 16,-4 9 4256-16,-1 3 800 0,1 11 144 0,-2 1 48 31,0 7-4800-31,2-1-960 0,4 1-192 0,7 1-48 16,3-4-256-16,7 0-48 0,2-6-16 0,8-1 0 16,1-2 16-16,8-5 0 0,4-4 0 0,6-6 0 0,3 0 880 0,2-3 176 0,3-1 0 0,0-5 0 15,-2-3 576-15,-2-3 48 0,0-1 0 0,-2 2 0 16,-1-4 48-16,-1 0 16 0,-1-1 0 0,-2 0 0 15,-1 2-128-15,-1-1-32 0,-4 0 0 0,-1 0 0 0,-5-3-80 16,-1 2-32-16,-5-1 0 0,-2 0 0 0,-2 0-48 0,-3-1-16 16,-4 2 0-16,-3 0 0 0,-3-2-224 0,0 3-128 15,0 2 128-15,-1 3-128 16,0 4-352-16,2 1-144 0,2-5-16 16,0 4-16-16,2 2-1632 0,2-1-320 0,8 4-64 0,0 0-9968 15</inkml:trace>
  <inkml:trace contextRef="#ctx0" brushRef="#br1" timeOffset="76470.95">27951 14185 10127 0,'-7'7'448'0,"0"-3"96"0,-5-7-544 0,1 3 0 0,-2 4 0 0,0 1 0 16,-1 4 5744-16,3-1 1040 0,1-4 192 0,2-2 64 15,-2 1-5744-15,10-3-1136 0,-8-2-160 0,8 2-176 16,-6-11-112-16,5-2-32 0,2-2 0 0,5-4 0 16,6-4 64-16,4-4 0 0,3 1 0 0,4 0 0 15,0 3 256-15,1 3 0 0,1 1 0 0,-1 3 0 16,-1 3 0-16,-2 5 0 0,0 2 192 0,-1 5-48 16,-1 4 32-16,-1 5 0 0,-2 7 0 0,-2 2 0 15,-1 3-176-15,-3 7 0 0,-2 6 0 0,-3 2 0 16,-3 5 0-16,1-1-144 0,-6-1 144 0,2-2 0 15,-3-3-144-15,0-4 144 0,2-2 0 0,-1-4-144 16,2-3 144-16,1-3 0 0,4-3 0 0,1-7 0 0,-5-7 0 16,11 5 0-16,2-5 0 0,5-5 128 15,2-4-1040-15,4-5-208 0,2-2-32 16,3-3-8128-16,3-2-1632 0</inkml:trace>
  <inkml:trace contextRef="#ctx0" brushRef="#br1" timeOffset="76838.52">29577 13174 36911 0,'-3'-22'1632'0,"2"14"352"0,1 8-1600 0,0 0-384 0,0 0 0 0,-10 8 0 15,-1 9-128-15,0 6-128 0,-2 4 0 0,-5 8-16 16,-2 7 112-16,-5 6 32 0,-3 8 0 0,-2 7 0 16,0 0 128-16,-2 6 0 0,4-2-144 0,3 2 144 15,3-1-128-15,3 2 128 0,1-1-160 0,7-2 160 16,1-7 0-16,5-3 0 0,3-3-128 0,6-6 128 15,3-4 0-15,1-3 0 0,1-5 0 0,3-5 0 16,0-4 0-16,4 0 0 0,2-6 128 0,1 0-128 0,-2 2 0 16,6-6-224-16,0-5 32 0,1-3 16 15,-1-2-2416-15,-1-7-480 0,8-14-112 0,-7-6-16 16</inkml:trace>
  <inkml:trace contextRef="#ctx0" brushRef="#br1" timeOffset="77021.42">28875 13829 13823 0,'25'-5'1216'0,"-7"-2"-960"15,2 0-256-15,8 1 0 0,7-1 6272 0,10 6 1200 16,13 7 240-16,10 0 48 0,10 3-6336 0,6 3-1264 0,3 0-160 0,6 0-224 16,3 0 224-16,3 2 0 0,4 2 0 15,-3-1 0 1,-3-2-1600-16,-3-1-336 0,-3 2-64 0,1-5-14336 0</inkml:trace>
  <inkml:trace contextRef="#ctx0" brushRef="#br1" timeOffset="77822.89">3852 18135 24879 0,'0'0'2208'0,"-3"-10"-1760"16,-1 1-448-16,3 0 0 0,1 9 752 0,2-8 64 16,-2 8 16-16,6-10 0 0,-6 10-448 0,5-7-64 15,-5 7-32-15,0 0 0 0,6-5 288 0,-6 5 64 16,0 0 16-16,0 0 0 0,9 3-64 0,-3 8-16 16,-1 6 0-16,-1 10 0 0,-1 6-176 0,-3 6-32 0,0 10-16 0,-5 4 0 15,-2 4-208-15,-2 3-144 0,0 5 192 0,-3 0-192 16,-2 2 0-16,-2 2 0 15,1-3-240-15,0-8 80 16,-2-3-288-16,3-5-48 0,3-9-16 0,-2-5 0 16,2-5-480-16,1-10-96 0,1-3-32 0,2-8-12256 0</inkml:trace>
  <inkml:trace contextRef="#ctx0" brushRef="#br1" timeOffset="78013.13">3827 17700 18431 0,'-19'-10'1632'0,"-1"3"-1312"0,-2-4-320 0,6 5 0 0,4 0 5472 0,6 2 1024 16,6 4 208-16,0 0 32 16,0 0-5712-16,0 0-1152 0,0 0-240 0,11 11-32 15,3-2-1488-15,4 3-288 0,3-4-64 0,-1 3-13840 16</inkml:trace>
  <inkml:trace contextRef="#ctx0" brushRef="#br1" timeOffset="78414.13">6090 17910 5519 0,'5'-11'496'0,"-5"-1"-496"0,-3-1 0 0,0-1 0 16,-1-7 7472-16,0 1 1392 0,2-3 288 0,-1 1 48 15,0-2-7504-15,-4-2-1504 0,-2-3-192 0,-4 0-240 16,-2-4 240-16,-4-1-192 0,-4-2 192 0,-4 2-192 31,-2 1-400-31,-1 2-80 0,-3 3-16 0,-2 5 0 16,-4 4 192-16,1 5 48 0,-2 3 0 0,2 7 0 0,1 3 448 0,3 3 160 0,1 6 0 0,2 7 0 15,1 6 16-15,-1 6 0 0,1 9 0 0,2 7 0 16,2 8-176-16,1 9 0 0,3 3 0 0,2 7 128 16,2 5-128-16,2 4 0 0,3 1 0 0,-1 7 0 15,3 0 0-15,0 1 0 0,3-4 128 0,1-1-128 0,2-2 0 16,4-5 128-16,0-3-128 0,-1-6 128 0,2-6 96 16,0-5 16-16,2-7 0 0,0-1 0 0,2-8-240 15,1 0 144-15,0-4-144 0,-1 0 128 16,-2-4-688-16,0-3-144 0,-1-6-16 0,-1-7-9632 15,-1-7-1920-15</inkml:trace>
  <inkml:trace contextRef="#ctx0" brushRef="#br1" timeOffset="78599.52">4546 18615 37775 0,'0'0'3360'0,"-8"-6"-2688"0,3 1-544 0,5 5-128 15,0 0 896-15,18-5 160 0,5 0 32 0,6-1 0 16,9 0-1088-16,5 1 0 0,8-4-288 0,4 2 64 16,6-5 224-16,6 3 0 0,8-3 144 0,5 0-144 31,4 2-400-31,0 0-176 0,-5 5-48 0,-1-4-11216 0,1 3-2256 0</inkml:trace>
  <inkml:trace contextRef="#ctx0" brushRef="#br1" timeOffset="79422.98">9420 17901 11967 0,'0'0'1072'0,"0"0"-864"15,-2-15-208-15,2 15 0 0,-3-10 4480 0,3 10 864 16,0 0 160-16,0 0 48 0,0 0-4496 0,0 0-896 16,0 0-160-16,-5 9 0 0,-2 2 0 0,-2 3-176 15,-4 9 176-15,-2 2-128 0,-4 8 128 0,-2 6 0 16,0 6 0-16,-1 9 0 0,0 3 0 0,1 5 0 15,-1 7 0-15,-1 2 0 0,0 1 0 0,-1 1 0 16,1-1 0-16,3-2 0 0,2 0 0 0,3-5 0 0,1-7 128 16,3-4-128-16,0-1 384 0,6-3 0 0,0-3 0 0,4-1 0 15,4-3-96-15,2-1-16 0,2-4 0 0,5-1 0 16,3-6-112-16,3 0-32 0,2-3 0 0,3-1 0 16,2-1-128-16,3-5 0 0,2-2 144 0,1-1-144 15,2-1 0-15,3-3-192 0,1-4 32 0,0-1 0 31,0-2-464-31,-3-2-80 0,-4-4-32 0,-2-6 0 16,-2-3-1696-16,-2-4-320 0</inkml:trace>
  <inkml:trace contextRef="#ctx0" brushRef="#br1" timeOffset="79656.67">8692 18732 27647 0,'-6'-7'2448'0,"1"-2"-1952"16,2 0-496-16,6 0 0 0,-3 9 1824 0,10-5 272 15,5 2 48-15,5 2 16 0,4-3-1904 0,8 2-384 16,6 2-80-16,6 0-16 0,3-3 224 0,2 2 0 16,3 1 0-16,3 4 0 0,3 0 0 0,5-2 0 15,2 2 0-15,3 0 0 16,3 2-576-16,-1-2 0 0,-5 1-16 0,-1 1-9296 15,-1 0-1856-15</inkml:trace>
  <inkml:trace contextRef="#ctx0" brushRef="#br1" timeOffset="80157.82">11059 18698 31103 0,'0'0'1376'0,"-8"-2"288"0,1-4-1344 0,7 6-320 0,0 0 0 0,0 0 0 0,0 0 560 0,10-1 32 0,1-1 16 16,4 2 0-16,3 2-480 0,6-1-128 16,4 1 0-16,8-1 0 0,6 0 128 0,5-1 0 0,5 2 0 0,8-2 0 15,7-2 32-15,0 1 16 0,3-3 0 0,0 3 0 16,1-3-16-16,1 0 0 16,-1 2 0-16,0-1 0 0,1-1-288 0,-4 1-64 0,-8 0-16 0,-3-1 0 31,-4 0-656-31,-6 2-128 0,-2 1-32 0,-3 1 0 15,-4 0-1920-15,-4 0-400 0,11 0-80 0,-19 0-16 0</inkml:trace>
  <inkml:trace contextRef="#ctx0" brushRef="#br1" timeOffset="80464.55">10915 19102 41695 0,'0'0'1856'0,"0"0"368"0,9-5-1776 16,10-1-448-16,12 1 0 0,7 1 0 15,6 3-256-15,10-4-128 0,2-4-16 0,7 2-16 0,4-3 416 0,8 3 144 16,9-5 0-16,-1 4 0 0,-5 0-144 0,-1 0-256 15,-1-3 64-15,2 3 16 0,1-2-112 0,-4 3-32 16,-5-4 0-16,-4 2 0 16,-4-1-224-16,-2 4-48 0,-3-2-16 0,0 3 0 15,0-2-1216-15,2 0-240 0,-1 3-48 0,-4 0-7504 0,-7 2-1504 0</inkml:trace>
  <inkml:trace contextRef="#ctx0" brushRef="#br1" timeOffset="81211.33">11834 17822 39455 0,'-11'-11'1744'0,"4"5"368"0,1 0-1696 0,6 6-416 16,0 0 0-16,0 0 0 0,-5 14 384 0,2 4-16 16,1 1 0-16,-1 7 0 0,1 4-368 0,-2 8 0 15,-1 7 0-15,-5 7-128 0,-4 4 128 0,-4 5 0 16,-2 5 0-16,-2 8 0 0,-6 5 160 0,-1 6 64 15,-6 2 16-15,0 2 0 0,-2 4 80 0,0-1 32 16,0-5 0-16,-1 2 0 0,3 2-96 0,1-5-32 16,4-6 0-16,1-4 0 0,0-3-224 0,-1 4-240 15,1 2 48-15,2-1-12592 0,-1 0-2512 16</inkml:trace>
  <inkml:trace contextRef="#ctx0" brushRef="#br1" timeOffset="102255.1">28125 16292 20095 0,'-17'-18'896'0,"8"7"176"0,2-1-864 0,2 1-208 0,1 1 0 0,4 10 0 16,-4-10 384-16,3-1 48 0,1 11 0 0,0 0 0 16,0-7 80-16,0 7 32 0,0 0 0 0,0 0 0 15,0 0-288-15,0 0-64 0,0 0-16 0,11 2 0 16,-11-2-176-16,10 12 160 0,-2 0-160 0,-2 6 160 15,0 5-32-15,-1 4-128 0,-3 7 192 0,-1 7-64 16,-1 6 64-16,-2 4 0 0,-1 5 0 0,0 6 0 16,-1 9-32-16,-1 3 0 0,-2 2 0 0,0 0 0 15,-2 3 64-15,0 5 16 0,-3 2 0 0,0 5 0 16,0-4 256-16,-3 2 48 0,-1 0 16 0,-2 3 0 16,1-1 0-16,-2 6 0 0,-1 1 0 0,-2 4 0 0,-1-1-240 15,-2 3-32-15,-3-1-16 0,0 3 0 0,-1-1-80 16,3 1 0-16,-2 1-16 0,3-4 0 0,-1-2 16 15,1 1 16-15,0-3 0 0,3-2 0 0,-1-10 0 16,3-3 0-16,1 1 0 0,1 1 0 0,1-6-48 0,5-1-16 16,-1-8 0-16,3-4 0 0,2-2-144 0,2-4 192 15,1 0-192-15,1-6 192 0,1-1-192 0,1-3 0 16,1-4 0-16,-1-4 0 16,2-5-368-16,-1-3-96 0,0-6-32 0,-1-5 0 15,2-6-2448-15,-2 0-480 0</inkml:trace>
  <inkml:trace contextRef="#ctx0" brushRef="#br1" timeOffset="102923.08">25856 18828 11055 0,'0'0'976'15,"0"0"-784"-15,-6-8-192 0,6 8 0 0,-2-8 2352 0,6-2 416 16,2 3 96-16,7-5 16 0,6 2-2240 0,5-3-448 15,1 2-192-15,6 1 160 0,7 0 32 0,7 2 0 16,3-2 0-16,6 5 0 0,4-3 32 0,2 3 16 0,-3-1 0 0,5-2 0 16,3 4-240-16,8 0 176 15,9 2-176-15,0-4 160 0,-2-1-160 0,2 2 192 0,2-3-192 0,6 1 192 16,8 0 48-16,0-1 16 0,-4 2 0 0,3-2 0 16,2-1 64-16,3-1 0 0,4 3 16 0,-1-6 0 15,-5 1 48-15,7-1 0 0,6-2 0 0,-2 0 0 16,-2-1-128-16,-1 1-32 0,0 1 0 0,0-1 0 15,0 1 16-15,-2 1 0 0,-7 4 0 0,2-1 0 16,5 4 80-16,-4-2 32 0,-8 0 0 0,0 3 0 16,-1 0 32-16,3 1 0 0,6 1 0 0,-7-1 0 15,-6-4-240-15,-1 6-144 0,1-2 192 0,1 1-192 16,3-3 144-16,-4 0-144 0,-9-1 0 0,0-3 144 16,-1 0-144-16,2 0 0 0,1 3 144 0,-5-5-144 15,-2-1 0-15,-4 1 0 0,-3 0 0 0,-2 3 128 0,-1 3-128 0,-2 3 0 16,-1 0-176-16,-3 0 176 15,-4-2-1008-15,-8 1-96 0,-9 1-32 0,-5 3-7712 16,-5 0-1552-16</inkml:trace>
  <inkml:trace contextRef="#ctx0" brushRef="#br1" timeOffset="105589.36">28055 20656 2751 0,'0'0'256'0,"0"0"-256"16,0 0 0-16,-6 8 0 0,1 1 2144 0,5-9 384 16,-6 12 80-16,6-12 16 0,-3 9-1488 0,3-9-304 15,-5 10-48-15,5-10-16 0,-6 7-112 0,6-7-16 16,0 0-16-16,0 0 0 0,0 0 16 0,0 0 0 16,0 0 0-16,0 0 0 0,0 0 64 0,0 0 0 15,0 0 16-15,0 0 0 0,0 0-112 0,0 0-32 16,0 0 0-16,0 0 0 0,-3-8-288 0,0-4-64 15,2-1-16-15,0 2 0 0,1-4 16 0,1 1 0 16,0-2 0-16,2 0 0 0,0-3-32 0,0-1 0 16,2-2 0-16,0-2 0 0,2-2-16 0,-1 2-16 15,2-4 0-15,-1 2 0 0,2-4 0 0,-3 2 0 16,1 0 0-16,-2-2 0 0,0 1 32 0,0-2 0 16,0-4 0-16,1-2 0 0,2 0 16 0,0 0 16 0,-1 1 0 15,2 1 0-15,1-1-16 0,1 2 0 0,1 0 0 0,2-1 0 16,-1 0 0-16,-2-1 0 0,1-1 0 0,-3-1 0 15,2-1-80-15,-1 1-128 0,1 1 176 0,0 1-176 16,-1 7 224-16,7 0-64 0,-5 3-16 0,1-2 0 16,-1 3-16-16,-1-2-128 0,0 3 192 0,1-3-64 15,-2-1-128-15,1-1 160 0,0 0-160 0,0 1 160 16,1-3-160-16,1 3 160 0,4-5-160 0,-3 2 160 16,-4 1-160-16,4 4 0 0,-1-5 0 0,1 4 0 15,-1-3 0-15,1 2 128 0,1 0-128 0,-2-4 0 16,-2 1 144-16,0-1-144 0,1 4 160 0,-1-4-160 15,-1 0 176-15,2-2-176 0,-2-4 192 0,3 3-192 16,-1 4 128-16,2 0-128 0,2-1 0 0,-1 4 0 0,-1-2 0 0,-3 1 0 16,3 2 0-16,2-1 0 0,0 3 0 15,2-2 0-15,-3 1 0 0,0 1 0 0,-2 2 0 0,0 0 0 16,0-2 0-16,-1 1 0 0,0 2 0 16,-1-1 0-16,2-1 0 0,-3 1 0 0,1 4 0 0,3-4 0 15,-1-2 0-15,1 1 0 0,0-4 128 16,0 2-128-16,0-4 0 0,1 3 0 0,1-1 0 0,1 3 0 15,-1-6 0-15,1 3 0 0,3 2 0 0,-1-2 0 16,0 1 0-16,1 0 0 0,0 3 0 0,2 0 0 16,-2-3 0-16,1 4 0 0,0-2 0 0,1 1 0 15,-2 0 0-15,2-4 0 0,-2 4 144 0,0-2-144 16,1 2 0-16,-1 1 144 0,-1-4-144 0,2 3 0 16,3 1 0-16,-1-2 0 0,-2-1 0 0,3 1 0 0,2 3 128 15,-1 1-128-15,2-3 0 0,0-3 0 0,1 4 0 16,2 0 128-16,3-1-128 0,-2 1 0 0,-1-3 0 0,2 1 0 15,-4 3 0-15,-1-3 0 0,-3 2 0 0,1 2 0 16,-3-3 0-16,2 2 0 0,1 3 0 0,-2 0 0 16,-2-1 0-16,1 2 0 0,3 0 0 0,1 0 0 15,1 0 0-15,1 1 0 0,0 0 0 0,5 1 0 16,-3 0 0-16,2 2 0 0,-1-5 0 0,-1 3 0 16,-1-1 0-16,-1 2 0 0,-1-2 128 0,0 4-128 15,-1 1 0-15,0 1 0 0,-1-2 144 0,1 1-144 16,-1 1 0-16,1-2 0 0,-1 4 0 0,2-3 0 15,-2 2 0-15,-1 1 0 0,0-3 0 0,1 2 128 16,-1-3-128-16,1 2 0 0,-1 1 0 0,-2 0 128 16,-2 2-128-16,2-2 0 0,-2 3 0 0,-2-1 0 0,0 0 0 0,0 2 0 15,-3-3 0-15,-1 2 0 0,-1 0 0 16,1 0 0-16,1 2 0 0,-1-4 0 0,-2 6 0 0,1 0 0 16,-1-2 0-16,-1-1 0 0,1 0 0 0,0 1 0 15,1-1 0-15,1 1 0 0,-1 0 0 0,1-3 0 16,-3 3 0-16,2 3 0 0,-1-2 0 0,1-1 0 15,-1 1 0-15,-1 0 0 0,1 0 0 16,-4-1 0-16,4 3 0 0,-2-2 0 0,0 0 0 0,2 0 0 16,-2-1 0-16,0 1 0 0,1 0 0 0,1 2 0 15,-2-6 0-15,0 4 0 0,-1 2 0 0,0 1 0 16,0-3 0-16,-1 1 128 0,-2 0-128 0,0 0 0 16,3-2 0-16,-9 5 0 0,0 0 0 0,6-3 0 0,1 0 0 15,0-3 128-15,0 4-128 0,0-1 0 16,1 2 0-16,-2-1 0 0,1-2 0 0,0-3 0 0,1 4 0 15,0 0 0-15,2-1 0 0,-1-1 128 0,0 1-128 0,2 0 0 16,-1 2 0-16,2-2 128 0,-1-2-128 0,1 2 0 16,-4 1 0-16,3 0 0 0,-1-4 0 0,0 2 0 15,1 3 0-15,1-1 128 0,-2-2-128 0,0 2 0 16,0 0 0-16,1 0 0 0,-3 2 0 0,1 0 128 16,-9 1-128-16,12-2 0 0,-3 0 0 0,-2-1 0 15,2 2 0-15,0 0 0 0,-1-2 0 0,-8 3 0 16,10-1 0-16,0 0 0 0,-2-2 0 0,-1 3 0 15,-7 0 0-15,10-1 0 0,-10 1 0 0,11-2 0 16,-11 2 0-16,9 0 0 0,-9 0 0 0,0 0 0 16,0 0 0-16,0 0 0 0,0 0 0 0,0 0-128 15,0 0-528-15,0 0-112 0,-12 7 0 0</inkml:trace>
  <inkml:trace contextRef="#ctx0" brushRef="#br1" timeOffset="114516.28">29236 19529 6447 0,'0'0'272'0,"0"0"80"0,-5-5-352 0,1-4 0 15,0 3 0-15,3-3 0 0,1 2 2224 0,0 7 368 16,1-11 80-16,-1 11 16 0,0 0-1408 0,0 0-256 15,0 0-64-15,0 0-16 0,0 0 112 0,0 0 32 16,0 0 0-16,0 0 0 0,0 13-352 0,0 5-64 16,-1 6-16-16,1 4 0 0,0 5-304 0,1 4-64 0,0 1-16 0,2 5 0 15,2 3-144-15,0-3-128 0,-1 3 144 0,1-5-144 16,1-2 128-16,-1-5-128 0,-1-4 0 16,3-6 0-16,2-4 208 0,-3-5-48 0,0-3-16 0,1-6 0 15,-1 0 432-15,-6-6 64 0,10 0 32 0,0-5 0 16,0-2-48-16,3-5-16 0,-3 2 0 0,1-5 0 15,-3-5-256-15,1-3-48 0,0 1-16 0,1 0 0 16,1 2-160-16,-3 2-128 0,0 3 144 0,0 4-144 16,-3 3 0-16,-5 8 0 0,12-1 0 0,-3 6 0 15,2 6 0-15,-1 7 0 0,0 5 0 0,-2 9 0 16,-2 3 0-16,-1 7 0 0,-1 8 0 0,-2 3 0 16,-3 1 0-16,-1 0 0 0,-5 2 0 0,0 1 0 15,-2 2 0-15,-2-6 128 0,-1-3-128 0,-2-3 0 0,-3-1 0 16,-1-4 0-16,-1-6 0 0,-2-1 0 0,2-7 144 15,-3-3-144-15,-2-3 128 0,2-4-128 0,3-6 128 16,1-8-128-16,1-4 128 0,4-3-128 0,0-7 192 16,3 0-32-16,1-5-16 0,4-3 0 0,5-2-144 0,3-4 0 15,2 1 0-15,4-1 0 0,6-4-272 0,0 3 64 16,5 0 16-16,1 2 0 16,4 3-192-16,2 0-48 0,-2-1 0 15,1 5 0-15,-3 0-1104 0,-2 6-240 0,-2 0-32 0,-2 0-10736 16</inkml:trace>
  <inkml:trace contextRef="#ctx0" brushRef="#br1" timeOffset="114781.79">29965 19709 29487 0,'-13'-3'1296'0,"13"3"288"0,-9-2-1264 0,9 2-320 0,0 0 0 0,0 0 0 16,0 0 416-16,7-7 32 0,3 1 0 0,3 1 0 16,-3-5-448-16,3 2 0 0,0-2 0 0,1 2 0 15,1-1 0-15,3 4 0 0,0 0 0 0,-1 0 0 16,4 4-768-16,-1 1-48 0,0 1 0 0,-1 4-7840 15,-5 0-1584-15</inkml:trace>
  <inkml:trace contextRef="#ctx0" brushRef="#br1" timeOffset="114926.52">30027 20009 15663 0,'0'0'1392'0,"0"0"-1120"15,2-11-272-15,4 4 0 0,5-5 2160 0,3 1 368 16,1-1 80-16,3-2 16 0,2 0-1952 0,3 1-384 15,1-1-80-15,-1-2-16 16,-3 1-1376-16,3 4-288 0</inkml:trace>
  <inkml:trace contextRef="#ctx0" brushRef="#br1" timeOffset="115556.47">30541 20090 16575 0,'0'0'1472'0,"0"0"-1168"0,0 0-304 0,7-6 0 0,-1-6 1712 0,3 2 272 0,0-4 64 0,2-4 16 16,2-5-1232-16,0-5-240 0,-2-1-48 0,-1 0-16 16,2-5-160-16,0-2-48 0,1 0 0 0,-1-4 0 15,-5-7 96-15,2-2 16 0,-1-3 0 0,-1 1 0 16,0 1-48-16,0-1-16 0,1 0 0 0,-2 4 0 15,1 2-208-15,-1 3-32 0,0 2-128 0,2 4 192 0,-2 3-192 0,1 6 128 16,-3 7-128-16,-1 4 0 0,1 2 128 16,-4 14-128-16,0 0 0 0,0 0 144 0,0 0-144 0,-6 14 0 15,-2 5 0-15,-1 10 0 0,-1 6 0 16,-1 5 0-16,-3 1 0 0,0 8 0 0,0 1-128 16,2 3 128-16,2 0-160 0,0 5 160 0,1-1-208 0,1-4 48 15,2-3 16-15,1-8 0 0,1-5 144 16,3-6 0-16,2-5 128 0,3-3-128 0,2-7 272 0,2-4-16 15,3-3 0-15,2-6 0 0,2-4-16 0,1-7-16 16,-1-2 0-16,1-6 0 0,3-2-64 0,1-5-16 16,-3-7 0-16,2-1 0 0,2-1-144 0,-2 3 128 15,-1-1-128-15,-1 7 128 0,-3 1-128 0,-1 6 0 0,0 3 0 16,-3 6 0-16,-1 2 0 0,1 7 0 0,-2 4-128 16,-1 2 128-16,3 4-160 0,-2 4 160 0,-3 3-208 0,-1 0 80 15,0 1 128-15,-4 2-192 0,-1 2 192 0,-1-3-192 16,1 0 192-16,1-3 0 0,0-3 0 0,0-5 0 15,0-10 128-15,0 0-128 0,0 0 160 0,10 4-160 16,-10-4 256-16,12-10-32 0,-2-2-16 0,1-1 0 16,1-3-64-16,-1-1-16 0,2 0 0 0,0 1 0 15,1 4-128-15,-1 3 0 0,0-1 0 0,4 6 128 16,-3 4-128-16,1 4 0 0,0 7 0 0,-1 0 0 16,-2 3 0-16,2 3 0 0,-2 2 0 0,0 0 0 15,-3 1 0-15,-3 2 0 0,0-2 0 0,-1-1 0 16,1-1 160-16,-3-1-160 0,1-2 192 0,0-4-192 15,0 1 0-15,-4-12 0 0,2 9 0 0,-2-9 0 16,0 0-1472-16,0 0-288 0,0 0-64 0,0 0-11232 16</inkml:trace>
  <inkml:trace contextRef="#ctx0" brushRef="#br1" timeOffset="116131.46">31726 18778 13823 0,'0'0'1216'0,"0"0"-960"0,0 0-256 0,0 0 0 0,0 0 1408 0,0 0 256 15,0 0 32-15,0 0 16 0,0 0-752 0,0 0-128 16,0 0-48-16,-4 9 0 0,-1 5 112 0,1 1 0 16,2 2 16-16,-1 3 0 0,2 4-128 0,-3 4-16 15,0 5-16-15,0 2 0 0,1 2-144 0,0 2-32 16,1 8 0-16,-2-1 0 0,0 3-176 0,-1 1-32 15,0-4-16-15,0 1 0 0,0 2-96 0,0-3-32 16,-3 0 0-16,2-3 0 0,-1 3-96 0,1-6-128 16,-1 1 176-16,2-4-176 0,3-4 144 0,-1-4-144 15,1-3 0-15,2-2 144 0,-1-6-144 0,1-3-224 16,0-2 48-16,0-2 16 16,1-2-608-16,-1-9-112 0,4 9-16 0,-4-9-16 15,0 0-1824-15,0 0-352 0</inkml:trace>
  <inkml:trace contextRef="#ctx0" brushRef="#br1" timeOffset="117332.58">31754 18846 5519 0,'0'0'496'0,"0"0"-496"0,0 0 0 0,0 0 0 16,0 0 2032-16,0 0 304 0,0 0 64 0,0 0 16 15,0 0-1216-15,-5-7-240 0,-1 2-64 0,-2 1 0 16,8 4-112-16,0 0-16 0,-8-6-16 0,8 6 0 15,0 0-144-15,0 0-32 0,0 0 0 0,0 0 0 16,0 0 96-16,0 0 16 0,0 0 0 0,0 0 0 16,-5 6 16-16,0-1 0 0,1 4 0 0,0-2 0 0,2 4-128 15,-3 1-32-15,1 1 0 0,0 4 0 0,-3 12-128 0,0-2-32 16,-2 1 0-16,2 0 0 0,-1 2 16 16,0 6 0-16,1 0 0 0,2 0 0 0,-3 4-32 0,3-1-16 15,0 1 0-15,0-2 0 0,0 1 64 0,0-3 16 16,0-1 0-16,5-2 0 0,-2-2-96 0,2 1-16 15,0 1 0-15,4 0 0 0,-1-1-96 0,1-3-32 16,1 0 0-16,1 0 0 0,0-5-192 16,1 1 144-16,0-3-144 0,2-1 128 0,0-3 0 0,1-2 0 15,0-2 0-15,1 1 0 0,0-1 0 0,2 0 0 16,1-4 0-16,-2 1 0 0,2-4-128 0,2 2 192 16,-4-4-192-16,2 0 192 15,2 0-32-15,-1-3 0 0,1-4 0 0,2 1 0 0,0-3 0 0,1 0 0 0,0 1 0 16,0-1 0-16,-1-4-160 0,1 2 128 0,0 0-128 0,-1-6 128 15,0 1-128-15,-2-1 0 0,1-2 0 16,-3 2 0-16,-2-1-368 0,0 0 0 0,-1-1 0 0,-2 1 0 31,3 1-1216-31,-3-1-240 0,-2-1-48 0</inkml:trace>
  <inkml:trace contextRef="#ctx0" brushRef="#br1" timeOffset="118116.4">31364 19296 1839 0,'0'0'160'0,"0"0"-160"0,-8 0 0 0,8 0 0 0,0 0 2720 0,-9 2 512 16,9-2 96-16,0 0 32 0,0 0-2208 0,-10 3-432 0,1-3-80 0,9 0-32 15,-7-3 368-15,7 3 80 0,0 0 16 0,0 0 0 16,-7-2 32-16,7 2 16 0,0 0 0 0,0 0 0 16,0 0-288-16,0 0-48 0,0 0-16 0,0 0 0 15,0 0-208-15,9-6-48 0,1 1-16 0,4 2 0 16,4 0-48-16,2-1-16 0,2-1 0 0,3 3 0 16,5-2-96-16,0 0-16 0,-1-6 0 0,2 3 0 15,-3 6-128-15,4-3-16 0,-2-5-16 0,1 6 0 16,0-1 64-16,1 1 16 0,-1-2 0 0,-1 1 0 15,-1 1-112-15,-1-5-128 0,-1 2 176 0,-3 3-176 16,-3 0 160-16,-2 1-160 0,-2-3 128 0,-1 2-128 16,-1 1 128-16,-5-1-128 0,0 2 0 0,-10 1 128 15,9-3-128-15,-9 3 160 0,0 0-160 0,0 0 160 0,0 0-160 16,0 0 192-16,0 0-192 0,0 0 192 16,0 0-192-16,0 0 192 0,-11-2-192 0,-2 2 192 0,-1 0-192 0,-1 1 0 15,-4 0 0-15,-2 2 128 0,0-2-128 16,-3 3 0-16,-1 0-192 0,-4 1 192 0,0-1-144 0,-4 0 144 15,-1 1 0-15,-2 2 0 0,2-3-192 0,-2 1 64 16,-1 0 128-16,-3 2-208 0,-4-1 208 0,2 2 0 16,-1-5 0-16,3 4 0 0,1 0 0 0,6-2 0 15,2 2 0-15,5-2 0 0,5-1 0 0,4-2 0 16,4 1 0-16,4 1 0 0,9-4-128 0,0 0 128 16,0 0 0-16,0 0-144 0,0 0 144 0,16-3-128 15,0-2 128-15,3 0-128 0,3-3 128 0,2 2 0 16,3-4 128-16,3 1-128 0,5-4 128 0,0 6-128 0,2-2 160 15,1 2-160-15,-4 0 288 0,2 2-32 0,-2 1-16 16,1 0 0-16,0 3 64 0,1-2 16 0,-1 2 0 0,0 0 0 16,-3 1-176-1,-2 2-16-15,-2 2-128 0,-1-2 192 0,-2 1-192 0,-3 0 0 0,-6 0 0 16,0 5 0 0,-4 1-1328-16,1 2-208 0,-4-2-32 0</inkml:trace>
  <inkml:trace contextRef="#ctx0" brushRef="#br1" timeOffset="128709.59">13630 18209 8287 0,'0'0'368'0,"-4"-8"80"0,-4-3-448 0,2 3 0 16,4-1 0-16,2 9 0 0,-3-9 1376 0,2-1 192 15,0 0 32-15,1 1 16 0,0-2-1168 0,0 2-256 0,0-4-32 0,2 4-16 16,0-2 224-16,0-2 32 0,-2 3 16 0,4-2 0 16,-1 5 96-16,-1-3 0 0,-2 2 16 0,0 8 0 15,3-10 16-15,-3 10 0 0,2-8 0 0,-2 8 0 16,0 0 144-16,0 0 16 0,0 0 16 0,0 0 0 16,0 0 48-16,0 0 16 0,0 0 0 0,0 0 0 15,0 0-144-15,0 0-16 0,0 0-16 0,1 14 0 16,1 1-192-16,-1 2-32 0,-1-1-16 0,0 6 0 15,-1 3 16-15,-1 1 0 0,1 4 0 0,0 1 0 16,0-1-48-16,-1 2 0 0,0 0 0 0,1 0 0 16,-1-2-16-16,2 2 0 0,-1 1 0 0,1-1 0 15,0-2 80-15,0 2 16 0,-6 0 0 0,1 1 0 16,-1 1-16-16,1-1 0 0,2-1 0 0,-4-1 0 16,0-2-16-16,0-3 0 0,1 2 0 0,0-2 0 0,-2-5-64 0,0 1 0 15,2-4-16-15,0 0 0 0,-1-3-80 0,3 1-16 16,1 0 0-16,0-2 0 0,-1 1-208 0,2-5 176 15,2 0-176-15,0 2 160 0,0-12-160 0,2 10 0 16,2 0 0-16,2-4 0 0,-6-6-192 0,5 11 0 16,4-8-16-16,0 1 0 15,4-1-1776-15,1-3-336 0,1-3-80 0</inkml:trace>
  <inkml:trace contextRef="#ctx0" brushRef="#br1" timeOffset="129430.22">14497 18903 8287 0,'0'0'736'0,"0"0"-592"0,0 0-144 0,0 0 0 16,0 0 5024-16,0 0 976 0,12 10 192 0,-2 1 32 15,0 3-5072-15,0 0-1024 0,2 3-128 0,0 1-192 16,1-1 192-16,1 1 0 0,1 3 0 0,0 1-128 16,-1 4 128-16,-1 1 128 0,-1 1-128 0,-3 1 176 15,-1 4 128-15,-1-1 16 0,-5-6 16 0,1 2 0 16,-6-4 128-16,2 2 32 0,-4-7 0 0,-3 0 0 16,-2 0 16-16,-3 1 16 0,-3-1 0 0,-2-1 0 15,-1 1-16-15,-3 0-16 0,0-2 0 0,-1-1 0 0,-1 2-368 16,-1 0-128-16,2-5 0 0,2-4 0 15,1-2-480-15,2-3-192 0,3-3-32 0,3-2-16 16,3-5-2448-16,4-2-480 0,4-11-112 0,10-3-16 16</inkml:trace>
  <inkml:trace contextRef="#ctx0" brushRef="#br1" timeOffset="130142.3">15246 18530 12895 0,'-9'0'1152'0,"9"0"-928"0,-9 2-224 0,9-2 0 16,0 0 3424-16,0 0 640 0,0 0 128 0,0 0 32 15,0 0-3392-15,12 10-688 0,4-6-144 0,2-2 0 16,0-2 0-16,1-1 192 0,1 1-64 0,3-1-128 15,1-2 384-15,3-2-48 0,-1 0 0 0,4 1 0 16,-1 0 192-16,3-2 48 0,-2 0 0 0,3 2 0 16,3-1-160-16,1 0-32 0,0 1 0 0,-2 1 0 15,-1 1-224-15,-2 0-160 0,-2 1 192 0,-4 1-192 16,0 1 0-16,-1 3 0 0,-1-3 0 0,-2 2 0 16,-2 0-240-1,-1 2-144-15,-1-2-48 0,-3 1 0 0,-2 1-2400 16,-3 2-496-16,2-1-80 0,-12-6-32 0</inkml:trace>
  <inkml:trace contextRef="#ctx0" brushRef="#br1" timeOffset="130520.12">16630 17802 9215 0,'0'0'816'0,"0"0"-656"0,-9 1-160 0,9-1 0 15,0 0 4224-15,-9 7 832 0,4-1 144 0,1 4 48 16,4-10-4208-16,-5 13-832 0,4 2-208 0,0 3 0 15,0 2 192-15,1 4 0 0,-2 1 0 0,1 6 0 16,0 4 176-16,1 3 16 0,-2 1 16 0,2 6 0 16,-1 2 224-16,0 5 32 0,0 1 16 0,-1 4 0 15,-1 2 0-15,-1-3 0 0,-1-3 0 0,0 2 0 16,-1 1 16-16,1 0 0 0,-1 1 0 0,1-2 0 16,1-2-304-16,0-2-48 0,2-2-16 0,-1-3 0 15,2 1-320-15,0-1-160 0,1-3 16 0,0-1 0 16,0-1-2656-16,0-6-528 0</inkml:trace>
  <inkml:trace contextRef="#ctx0" brushRef="#br1" timeOffset="132059.06">17966 18862 15663 0,'0'0'1392'0,"-9"-5"-1120"15,2-3-272-15,0 3 0 0,1-1 1296 0,6 6 208 16,0 0 32-16,0 0 16 0,-5-6-1360 0,5 6-192 16,-3-6-224-16,3 6 48 0,-1-7 176 0,1 7 176 15,2-8-48-15,-2 8 0 0,4-9 32 0,1 3 0 16,-5 6 0-16,8-5 0 0,-8 5 128 0,10-5 32 0,-1 1 0 0,-9 4 0 16,13 1 144-16,-1 3 48 0,1 2 0 0,1 0 0 15,1 1-32-15,1 5 0 0,1 2 0 0,1 1 0 16,0 0-32-16,1-1 0 0,1 0 0 0,1 3 0 15,-1 0-48-15,2 1-16 0,2 1 0 0,0-1 0 16,-1-1 16-16,1-1 0 0,3 2 0 0,-1-2 0 16,-3 3-16-16,-2-2-16 0,-3-2 0 0,-5 2 0 15,-1-1 96-15,-4-2 32 0,-2-1 0 0,-1 2 0 16,0 0-64-16,-4 2-16 0,-2 1 0 0,-4 2 0 16,-3 0-112-16,-4 5-32 0,-7 1 0 0,-7 1 0 15,-6 1 80-15,-2-1 16 0,-2 2 0 0,1 4 0 16,1-1-240-16,2 2-128 0,-1 3 160 0,2-2-160 15,3 0-192-15,4-6-144 0,4-1-32 0,3-4 0 16,3 4-1552 0,5-8-320-16,6-3-64 0,3-7-11712 0</inkml:trace>
  <inkml:trace contextRef="#ctx0" brushRef="#br1" timeOffset="133594.31">20599 17596 2751 0,'0'0'128'0,"-8"-10"16"0,-1 2-144 0,0-1 0 0,-1 3 0 0,1 0 0 0,-1-2 4576 0,1 4 880 16,0 3 176-16,-1-2 48 0,-1 1-4592 0,-1-2-928 15,1-1-160-15,-2 2 0 0,-1 1 160 0,1-1 96 16,1 0 32-16,-1 0 0 0,-1 0 80 0,1 2 16 15,-2 0 0-15,2 0 0 0,-1 1-48 0,3-3 0 16,-5-1 0-16,1 2 0 0,-1-1 64 0,-1 2 16 16,-1 1 0-16,1 2 0 0,-1 4-176 0,0-1-48 15,-1 1 0-15,0 3 0 0,0-4-64 0,1 5-128 16,-1-1 176-16,0 4-176 0,0 1 208 0,0 2-64 16,-4 2-16-16,0 2 0 0,-1 2 16 0,1 2 0 0,3 5 0 15,-3-2 0-15,0 1-144 0,0 3 0 0,1-3 0 16,2 2 128-16,1 3-128 0,1 3 0 0,0-2 0 15,2 2 128-15,-1-1-128 0,3 1 192 0,0-1-192 0,4 0 192 16,0-5-192-16,5 1 128 0,0 2-128 0,2-7 128 16,2 1 16-16,2-4 0 0,2 0 0 0,2 1 0 15,0-2 32-15,3-1 0 0,1 0 0 0,1-1 0 16,1 3 16-16,2-3 16 0,1-2 0 0,0 1 0 16,2-1-64-16,2 0-16 0,1-1 0 0,3 1 0 15,-1-4-128-15,1 0 0 0,3 3 0 0,0-1 0 16,-4-1 0-16,2-1 128 0,0-1-128 0,-1-3 0 15,-2 3 0-15,2 0 0 0,-3-4 128 0,1-2-128 16,2-2 0-16,-1-2 0 0,1-1 144 0,-1-3-144 16,2-3 176-16,1-5-48 0,1 2 0 0,-1-2 0 0,-1 0 64 15,1-5 0-15,1-3 0 0,3 1 0 0,-1-2 128 16,2 0 16-16,0 1 16 0,-1-4 0 0,3 3-128 0,-5-1-32 16,1 0 0-16,1 0 0 0,1 0-192 15,-1 1 128-15,-1-1-128 0,-2 2 0 0,1-1 0 0,-1-1 128 16,-1 0-128-16,-2 1 0 0,-2-3 0 0,1 1 0 15,-2 0 0-15,0-1 0 0,-1 0 128 0,-2 2-128 16,-3-2 0-16,0 1 144 0,-2-3-144 0,-1 2 0 16,-1-1 0-16,0 0 128 0,-1 0-128 0,-2 1 0 15,-1-2 0-15,0 3 128 0,0 0-128 0,-1-1 0 16,-4-2 0-16,0 4 0 0,0-1 128 0,-1 1-128 16,-2 0 128-16,-1 2-128 0,-1 0 0 0,0 0 128 15,0 1-128-15,0-2 0 0,-3 0 0 0,3 0 128 0,-2 2-128 16,-2-1 0-16,0 3 0 0,0 0 0 0,1-1 0 0,0-2 0 15,-1 2 0-15,0 1 0 0,-1 1 0 16,-1-1 0-16,1 2-192 0,0 2 192 0,1-1-160 0,-2 4 160 16,1-2-144-16,-1 4 144 0,0-3-128 0,1 1 128 15,-4 1 0-15,1-2-160 0,-1 0 160 0,-1-1 0 16,0 3 0-16,-1-1-128 0,1 0 128 0,1 3 0 16,-2 0 0-16,0-1 0 0,2 2-128 0,-1 1 128 15,0-1 0-15,1 2 0 0,-1 1-128 0,-2 1 128 16,-1 2 0-16,0 1 0 0,-1 1 0 0,-1 0 0 15,0 4-144-15,-3 1 144 0,-1 3 0 0,-2-2-144 16,-3 3 144-16,0 4 0 0,0 2 0 0,-2 6 0 16,1-2-144-16,-5 4 144 0,2-3-160 0,3 4 160 15,-1 1-512-15,4-1-16 0,3 3 0 16,4-2-9904-16,1 2-1968 0</inkml:trace>
  <inkml:trace contextRef="#ctx0" brushRef="#br1" timeOffset="136503.91">15630 12458 6447 0,'-4'-10'576'0,"1"3"-576"0,1-2 0 0,1 0 0 15,-1 1 1536-15,2 2 192 0,0-1 32 0,0 2 16 16,3 0-864-16,-3 5-160 0,0-5-48 0,0 5 0 16,0 0-16-16,0 0-16 0,0-5 0 0,0 5 0 15,0 0-32-15,0 0 0 0,0 0 0 0,0 0 0 16,0 0-128-16,-3 14-16 0,2 3-16 0,-4 2 0 16,1 4-160-16,0 8-16 0,-1 5-16 0,-2 2 0 15,-4 4-32-15,0 3-16 0,0 3 0 0,-1 0 0 0,-1 6 48 16,1 1 16-16,-2 4 0 0,1-2 0 0,-1 2 32 0,0 2 16 15,0-3 0-15,0-2 0 0,-1-1-32 16,1-2 0-16,1-1 0 0,2-2 0 0,-3-3 96 0,2-3 16 16,1-6 0-16,1-1 0 0,-1-4-16 0,3-7 0 15,1-3 0-15,2-4 0 0,1-8-192 0,2-1-32 16,2-10-16-16,0 0 0 0,0 0 16 0,0 0 16 16,0 0 0-16,-3-18 0 0,3-4 48 0,0-8 0 15,0-5 0-15,3-6 0 0,1-7-256 0,1-2 0 16,0-3 0-16,2-2 0 0,1-2 0 0,1 1 0 15,1-6 0-15,2 1 0 0,0-2 0 0,0 2 0 16,-1 3 0-16,1-2 0 0,2 3 0 0,0 1 0 16,3 1 0-16,1 3 0 0,0 2 0 0,-2 2 0 15,1 0 0-15,-1 6 0 0,0 8 0 0,-4 3 0 0,0 7 0 16,-2 5 0-16,-2 4 0 0,-2 2 0 0,0 6 0 0,-6 7 0 16,0 0 0-16,0 0 0 0,0 0 0 0,11 6 0 15,-3 9-144-15,-1 4 144 0,-6 4 0 0,-2 10-144 16,-6 10 144-16,0 10 0 0,-3 5 0 0,-2 6-128 15,-4 5 128-15,-1 8 0 0,1 5 0 0,-2 6 0 16,0 1 0-16,-1-1 0 0,0-2 0 0,-3-4 0 16,3-1 0-16,0-7 176 0,0-10-48 0,3-1 0 15,-1-9 128-15,2-3 32 0,1-6 0 0,1-5 0 16,2-7-80-16,2-2-16 0,0-3 0 0,3-8 0 16,-1-5-192-16,2-6 176 0,5-9-176 0,0 0 160 15,0 0 32-15,-8-6 0 0,1-8 0 0,3-6 0 16,1-7-16-16,3-5 0 0,2-10 0 0,3-6 0 0,0-12-176 15,3-3 0-15,-1-10 0 0,3 1 0 0,3-4 0 16,1-1 0-16,0 1-144 0,0-3 144 0,3 3 0 0,-2 2 0 16,0 4 0-16,2 5 0 0,-2 4 0 15,-2 9 0-15,-1 8 0 0,0 4 0 0,-2 10 0 0,-3 5 0 16,-1 8-128-16,-4 6 128 0,1-1 0 0,-3 12 0 16,0 0 0-16,0 0 0 0,0 0-128 0,3 20 128 15,-3 8 0-15,-2 4 0 0,2 9-144 0,-3 5 144 16,-2 7 0-16,0 9-144 0,-1 7 144 0,0 3 0 15,-2 3 0-15,-1 2 0 0,-4 3 0 0,1-1 0 16,-2 4 0-16,-4-4 0 0,-3 3 0 0,0-2 0 16,0 2 0-16,0-3 0 0,-2 0 0 0,0-4 192 15,2-4-64-15,-1-7 0 0,2-6-128 0,3-11 0 16,3-4 0-16,5-7 0 0,2-7 0 0,3-2-160 0,2-8 16 0,8-4 0 31,2-10-2032-31,10-5-416 0,6-2-80 0</inkml:trace>
  <inkml:trace contextRef="#ctx0" brushRef="#br1" timeOffset="137572.01">18046 12322 10127 0,'0'0'448'0,"-5"-8"96"0,1 0-544 0,0-1 0 0,-1 1 0 0,3 3 0 16,2 5 2384-16,0 0 368 0,0 0 80 0,0 0 16 15,-8-6-1568-15,8 6-320 0,0 0-64 0,-10 2-16 16,2 4-352-16,1-1-64 0,2 2-16 0,-2 5 0 15,1 3-144-15,0 3-48 0,-1 2 0 0,0 7 0 16,-1 2 208-16,0 5 48 0,-1 4 0 0,1 7 0 16,-1 2-32-16,-3 8 0 0,-2 6 0 0,-4 1 0 15,1 3-32-15,-1 6 0 0,-2 5 0 0,2 3 0 16,2-3-80-16,1-3-32 0,-1-2 0 0,2-8 0 16,4 0-48-16,1-12-16 0,0-11 0 0,5-5 0 15,0-5 0-15,3-8 0 0,1-7 0 0,0-5 0 16,0-10-32-16,0 0-16 0,0 0 0 0,0 0 0 15,7-8-224-15,1-9 144 0,-2-9-144 0,0-4 128 16,2-10-128-16,1-4 0 0,2-3 0 0,0-3 128 0,3-3-128 16,1-7 0-16,3-5 0 0,1-5 0 0,0-2 0 15,-1 1-144-15,0 1 144 0,-2 0-160 0,1 1 160 0,-2 1 0 16,-1 2-144-16,1 1 144 0,1 5 0 0,-1 3 0 16,-1 6 0-16,-4 6 0 0,0 9 0 0,-1 4 0 15,-3 9 0-15,1 5 0 0,-3 5 0 0,-3 8 0 16,-1 5 0-16,0 0 0 0,0 0 0 0,0 12 0 15,-1 6 0-15,-3 7-176 0,-3 11 176 0,-2 11 0 16,-2 7-144-16,-3 9 144 0,-1 8 0 0,-4 8 0 16,-3 1 0-16,-1 7 0 0,-2 6 0 0,1 5 0 15,-7-1 0-15,1-1 0 0,-2-2 0 0,1-5 0 16,2-5 0-16,1-2 0 0,4-6 0 0,1-8 0 0,3-7 0 0,2-8 0 16,1-9 0-16,3-8 0 0,3-10 0 15,2-5 0-15,3-9 128 0,2-3 64 16,4-9 0-16,0 0 0 0,0-10-16 0,4-8 0 0,2-6 0 0,4-14 0 15,2-12-176-15,2-11 0 0,1-6 0 0,3-12 0 16,2-8-192-16,2-2 192 0,1-4-160 0,2-1 160 16,3-7-144-16,0 5 144 0,0 2-128 0,0 5 128 15,1 1 0-15,-2 3 0 0,-3 6 0 0,0 9 0 16,-1 8 0-16,-3 12 0 0,-2 8 0 0,-4 7-128 16,-1 5 128-16,-2 8-128 0,1 4 128 0,-6 8-128 15,0 1 128-15,-6 9-208 0,0 0 80 0,7 9 128 16,-5 3-304-16,-3 15 64 0,-5 7 16 0,-2 11 0 15,-2 11 224-15,-4 10 0 0,-6 8 0 0,0 8-144 16,-2 6 144-16,0 6 0 0,-1 3 0 0,-1 0 0 16,-3-4 0-16,-1-4 128 0,2-4-128 0,0-7 128 0,2-3 64 0,4-10 32 15,3-9 0-15,3-7 0 0,3-11-16 16,4-7 0-16,2-8 0 0,3-8 0 0,-2-6-64 0,4-9-16 16,0 0 0-16,0 0 0 0,13-13-128 0,1-15 160 15,2-9-160-15,3-16 160 0,3-13-160 16,3-7 0-16,5-5 0 0,-4-9 0 0,-2-4 0 0,-1-7-192 15,-2-1 32-15,0-3 16 16,-2 5-240-16,-1 5-64 0,-3 5 0 0,-2 17 0 16,-4 14-640-16,-3 11-128 0,-2 13-16 0,-3 8-12784 15</inkml:trace>
  <inkml:trace contextRef="#ctx0" brushRef="#br1" timeOffset="138330.87">15574 12349 7359 0,'10'-24'320'16,"-4"10"80"-16,3 0-400 0,-4 0 0 0,3-1 0 0,0 1 0 0,0-1 2336 0,0 1 384 15,-3 1 80-15,0 1 16 0,2 2-1200 0,-7 10-224 16,0 0-48-16,0 0-16 0,0 0-160 0,0 0-16 0,0 0-16 16,0 0 0-16,0 0-496 0,-11 17-80 0,0 6-32 0,-2 8 0 15,-2 14-224-15,0 8-48 0,-2 7-16 0,-1 10 0 16,-1 7-48-16,0 9-16 15,-1 4 0-15,1 6 0 0,0 4 96 0,1 3 32 0,2 3 0 0,-2 0 0 16,-3-3 16-16,4-10 0 0,0-12 0 0,1-9 0 16,-1-8 64-16,3-12 0 0,4-9 16 0,0-7 0 15,2-8-16-15,3-7-16 0,0-5 0 0,1-6 0 16,4-10-160-16,0 0-16 0,0 0-16 0,0 0 0 16,0 0-48-16,4-20-128 0,2-10 192 0,3-7-64 15,1-11-128-15,2-5 0 0,2-10 0 0,2-8 0 16,2-8 0-16,2-1 0 0,1-4 0 0,0 1 0 15,4-4-192-15,-3-1 48 0,3 3 0 0,-1 0 0 16,1 1 144-16,1 7 0 0,-2 3 0 0,0 5-128 0,-1 5 128 16,-4 6 0-16,0 9 0 0,-4 8 0 0,-1 9 0 15,-2 8-160-15,-5 6 160 0,-2 7 0 0,-5 11-128 16,0 0 128-16,0 0 0 0,-4 15 0 16,-3 11-192-16,-3 10 192 0,-3 11-192 0,0 15 192 0,-5 7 0 15,-1 9-128-15,-1 8 128 0,0 7 0 0,-2 8 0 0,-1-1 0 16,-3 3-128-16,0-3 128 0,-3 0 0 0,0 0 0 15,-2-5 0-15,2 1 0 0,2-1 0 0,3-9 0 16,0-6 0-16,4-3 0 16,3-7-320-16,2-6-128 0,0-9 0 15,7-12-9456-15,4-7-1872 0</inkml:trace>
  <inkml:trace contextRef="#ctx0" brushRef="#br1" timeOffset="139164.65">18100 12169 19295 0,'-6'-13'848'0,"5"5"176"0,0 1-816 16,1-4-208-16,0 3 0 0,0 8 0 0,4-11 288 0,-4 11 16 15,0 0 0-15,0 0 0 0,0 0 176 0,0 0 32 16,0 0 16-16,-3 14 0 0,-2 5 112 0,-3 7 32 16,-2 8 0-16,-2 9 0 0,-2 6-160 0,-2 9-48 0,2 3 0 0,-2 10 0 15,-1 7-144-15,-2 8-16 16,0 6-16-16,0 8 0 0,-2 6 112 0,-5 1 32 15,-3-1 0-15,0 2 0 0,1-1-48 0,0-12 0 0,1-8 0 16,5-15 0-16,5-14 80 0,3-9 16 0,2-12 0 0,3-7 0 16,3-9 16-16,2-6 0 0,2-6 0 0,2-9 0 15,0 0-272-15,0 0-48 0,0 0-16 0,2-19 0 16,2-9 0-16,2-15 0 0,3-11 0 0,3-12 0 16,4-13-160-16,2-3 0 0,4-1 0 0,2-5 0 15,2-2 0-15,4-3 0 0,-1-3 0 0,0 3 0 16,-2 4 0-16,3 1 0 0,0 3-176 0,-3 4 176 15,0 0 0-15,-3 6-160 0,2 6 160 0,-1 9 0 16,-2 7-160-16,-1 7 160 0,-8 5-128 0,0 11 128 16,-4 9-176-16,-4 9 176 0,-2 2-208 0,-4 10 80 15,0 0 128-15,-5 19-128 0,-5 10 128 0,-3 9-128 0,-2 12 128 16,-4 9 0-16,-3 13 0 0,-1 8 0 16,0 6 0-16,-5 12 0 0,0 4 0 0,-1 6 0 15,1 5 0-15,-2-3 0 0,-7-7 0 0,-3-4 0 0,0-1 128 16,2-9 0-16,2-11 0 0,7-8 0 0,3-16 128 0,6-8 16 15,3-14 16-15,6-7 0 0,1-8 32 0,4-8 0 16,6-9 0-16,0 0 0 0,-2-17-80 0,4-11-16 16,4-14 0-16,4-14 0 0,3-13-224 0,3-10-128 15,3-4 128-15,3-6-208 0,6-6-128 0,-3-1-32 16,5-3 0-16,-4 12 0 16,-3 10-240-16,-1 18-48 0,-6 10-16 0,-3 15 0 15,-4 15 176-15,-3 10 48 0,-6 9 0 16,2 15 0-16,-4 13 256 0,-4 12 192 0,-3 12-208 0,0 9 80 0,0 7-128 0,2 2-32 0,0-1 0 15,6-2-13216-15</inkml:trace>
  <inkml:trace contextRef="#ctx0" brushRef="#br1" timeOffset="155069.76">28842 18010 13823 0,'0'0'608'0,"0"0"128"0,0 0-592 0,0 0-144 0,0 0 0 0,0 0 0 0,0 0 352 0,0 0 32 15,0 0 16-15,0 0 0 0,0 0-224 0,0 0-48 16,0 0-128-16,0 0 192 0,-8 7 128 0,1 0 32 16,7-7 0-16,-4 7 0 0,4-7 208 0,-7 9 32 15,0-3 16-15,3 2 0 0,4-8 80 0,-5 12 16 16,1 2 0-16,2-1 0 0,-1 0-176 0,0 2-16 16,2 0-16-16,0 4 0 0,1 2-160 0,0 0-16 0,1 3-16 15,0-1 0-15,-1 1-80 0,3 2-16 0,-3-3 0 0,0 3 0 16,3-1 0-16,-1 1 0 0,1 2 0 0,-1 4 0 15,-1 0-16-15,2 0 0 0,1 1 0 0,0 0 0 16,-1 1-64-16,2-1-128 16,1 1 176-16,-1-1-176 0,-2-3 192 0,3 0-192 0,-3-2 192 0,1-2-192 15,0-2 208-15,0-3-64 0,-2 1-16 0,2-2 0 16,-1-1-128-16,-3-1 192 0,0-4-192 0,0 3 192 16,-4-3-48-16,3 1 0 0,-1-2 0 0,1-1 0 15,-1-3 48-15,-1 3 16 0,3-12 0 0,-4 10 0 16,4-10-16-16,-4 10-16 0,4-10 0 0,0 0 0 15,0 10-48-15,0-10-128 0,0 0 192 0,0 0-64 16,0 0-128-16,0 0 192 0,0 0-192 0,0 0 192 16,0 0-64-16,0 0-128 0,0 0 192 0,7-10-64 0,-2-3-128 15,-1-2 128-15,-2 1-128 0,1 0 128 0,-2 0-128 0,-1 3 0 16,0-3 0-16,0-2 128 0,0 0-128 0,-1-1 0 16,1 0 0-16,-3-1 0 0,2 0 0 0,0-1 0 15,-1-3 0-15,0-3 128 0,-2 1-128 0,1-7 0 16,1-2 144-16,-1 0-144 0,0 0 128 0,-1-1-128 15,0-2 128-15,0 3-128 0,-2-1 0 0,2 2 128 16,0 0-128-16,0 4 0 0,0 0 0 0,2 5 0 16,-1 1 0-16,1-3 128 0,-2 3-128 0,-1 1 0 15,4 3 0-15,-3 1 0 0,0-1 0 0,0 1 0 16,-1 2 0-16,3 0 0 0,-2-3 0 0,1 7 0 16,1-1 0-16,-1 4 128 0,3 8-128 0,0-7 0 15,-1 2 0-15,1 5 0 0,0 0 0 0,0 0 0 0,0 0 0 16,0 0-128-16,0 0 128 0,0 0 0 0,4 12-144 0,0 1 144 15,-2 1 0-15,2 1-144 0,0 3 144 0,0 1 0 16,-1 2 0-16,1 0 0 0,0 5 0 0,2-2 0 16,-1 4 0-16,-1 1 0 0,-1 3 0 0,-1 0 0 15,1-5 0-15,-1 3 0 0,0-1 0 0,-1-4 0 16,0 2 0-16,-1-3 0 0,1 2 128 0,-2-1-128 16,0-5 192-16,1-1-48 0,0-1-16 0,0-1 0 15,1-4 16-15,-1-6 0 0,0-7 0 0,0 0 0 16,0 0 0-16,0 0 0 0,5 9 0 0,-5-9 0 15,0 0 64-15,0 0 16 0,8-8 0 0,-2 1 0 16,-1-5-224-16,-1 5 128 0,0-3-128 0,-4 10 0 16,0 0-1472-16,0 0-384 15,0 0-64-15</inkml:trace>
  <inkml:trace contextRef="#ctx0" brushRef="#br1" timeOffset="163481.04">32021 15949 9951 0,'0'0'448'0,"9"5"80"0,-9-5-528 0,9 6 0 0,-2 2 0 0,-7-8 0 15,0 0 576-15,5 9 16 0,-5-9 0 0,0 0 0 16,0 0 368-16,0 0 80 0,0 0 16 0,0 0 0 15,0 0 48-15,0 0 16 0,0 0 0 0,0 0 0 16,0 0-160-16,-2 11-16 0,2-11-16 0,0 0 0 16,-9 5-368-16,0 0-80 0,0 0-16 0,0-1 0 15,-1-2-128-15,0 0-16 0,-2 1-16 0,1-1 0 0,0 2-96 16,-2 0-16-16,0-2 0 0,-2 2 0 0,1 0 0 0,0 2-16 16,-3-3 0-16,2 2 0 0,-1-1 16 0,0 2 0 15,-1-2 0-15,3 4 0 0,-2-2-192 0,0-1 192 16,-3 0-192-16,1 3 192 0,0-2-192 0,-1 3 0 15,1-1 144-15,1 3-144 0,-5-5 128 0,0 5-128 16,-3-3 128-16,-1 5-128 0,0-1 0 0,-2-2 128 16,-3-3-128-16,1 4 0 0,1 0 0 0,-1-2 0 15,1 2 0-15,1-1 128 0,0 2-128 0,3 2 0 16,1-5 0-16,2 2 128 0,-1 2-128 0,0-3 0 16,2 0 0-16,2 0 0 0,-1 1 176 0,3 1-48 15,0-3 0-15,-1 4 0 0,-1-2-128 0,-1 3 0 16,-2-1 0-16,1 2 0 0,0 1 0 0,-1-2 128 0,-3 0-128 15,2 0 0-15,-2 1 192 0,1-3-32 0,-1 0-16 0,0 2 0 16,1 0-144-16,0 0 0 0,1-1-192 0,2 2 192 16,-1-1 0-16,3 2 0 0,0-5 0 0,1 2 0 15,0 4 128-15,2-2-128 0,-1-3 128 0,2 0-128 16,1 5 128-16,-1-2-128 0,-1 0 0 0,0-2 128 16,-2-1-128-16,-1 0 0 0,-3 2 0 0,3-2 128 15,2 0-128-15,-1 2 0 0,-3-1 0 0,2 2 0 16,0 2 128-16,2-1-128 0,-1 0 0 0,0 0 128 15,0 1-128-15,2-1 128 0,-1-3-128 0,1 0 128 16,-2-1-128-16,4 2 160 0,0-1-160 0,-3-3 160 16,2 4-160-16,1-1 128 0,0-3-128 0,-1 3 128 15,1 2-128-15,1-1 192 0,0-1-192 0,1 2 192 0,-2 2-192 16,0-1 0-16,0 3 0 0,-2-1 128 0,0 0-128 0,1 0 0 16,-1-1 0-16,0 4 128 0,-4-2-128 0,1 0 0 15,-1 0 0-15,1 2 0 0,0 1 0 16,-2-2 128-16,-1-2-128 0,2 3 0 0,-2 0 176 0,2-1-48 15,-2 0-128-15,3 2 192 0,-1 0 32 0,3-2 0 16,5 1 0-16,-4-1 0 0,-1 2-96 0,3-3 0 16,1 0-128-16,1 0 192 0,0-1-192 0,1 1 128 15,3 0-128-15,-1-1 0 0,-1-1 144 0,1 1-144 16,0 0 128-16,0-2-128 0,-1 0 0 0,-1 0 128 16,0 2-128-16,1-3 0 0,0-1 0 0,0 2 0 15,-2-1 128-15,2 0-128 0,-1 0 0 0,-2 1 0 0,0-1 0 16,-1 1 0-16,-2 2 0 0,-1 1 0 0,-1 0 0 15,-1 3 128-15,1-3-128 0,1-1 0 0,-2 1 0 0,-1-1 0 16,3-2 0-16,-1 1 0 0,0-2 0 0,2 1 0 16,0 1 0-16,2-1 0 0,0 1 0 0,2 0 0 15,-4-1 0-15,2-1 0 0,4 1 128 0,1-2-128 16,0 3 0-16,2 0 0 0,2-2 0 0,-2 0 0 16,2 1 0-16,-2 0 0 0,2-1 0 0,1 2 0 15,0-1 0-15,0-2 0 0,0 2 0 0,-1 1 0 16,3 3 0-16,-5-1 0 0,2 0 0 0,0 2 0 15,-1 1 0-15,-2-1 0 0,-1 4 0 0,0-1 0 16,-1-3 0-16,0 2 0 0,0-1 0 0,0 2 0 16,-3-4 0-16,-1 3 0 0,-3-1 0 0,2 2 0 15,-1 0 0-15,-1 0 0 0,-1-2 0 0,4 1 0 16,-2 0 0-16,2 3 0 0,0-1 0 0,2 0 0 0,-2 0 0 16,3-1 0-16,1-2 0 0,-2 1 0 0,4-1 0 0,-1-3 0 15,0 0 0-15,0 0 0 0,2 0 0 0,2 0 0 16,-1-1 0-16,1 1 0 0,-1-1 0 0,1 1-144 15,-1 0 144-15,1 1 0 0,0-1-128 0,1 1 128 16,1 0 0-16,0-1 0 0,-1 0 0 0,0 0-128 16,3-1 128-16,0 1 0 0,-2-2 0 0,1 1 0 15,-1 0 0-15,-1-3 0 0,1 2 0 0,-1-3 0 16,-1-2 0-16,0 2 0 0,-2 2 0 0,2 0 0 16,-2-2 0-16,2-1 0 0,-1 1 0 0,1 1 0 15,0 2 0-15,0-2 0 0,1-1 0 0,1 0 0 16,-1 1 0-16,0 4 0 0,0-1 0 0,0 0 0 15,3 1 0-15,-3-1 0 0,0-2 0 0,2 3 0 0,-1-1 0 16,1 1 0-16,-1 1 0 0,-1 1 0 0,1-1 0 16,-1-1 0-16,0 1 0 0,1 2 0 0,-2-3 0 0,2 0 0 15,-3 0 0-15,3 4 0 0,-5-2 0 0,3-2 0 16,0 2 0-16,-3 1 0 0,1 1 0 0,-1-2 0 16,0-2 0-16,3 2 0 0,-1-1 0 0,1 0 0 15,0 1 0-15,0 2 0 0,-3-4 0 0,3 0 0 16,-1 0 0-16,1 0 0 0,1 1 0 0,0 1 0 15,0-1 0-15,0 3 0 0,-1 0 0 0,0-1 0 16,3 1-128-16,-1 0 128 0,-1 0 0 0,2 1 0 16,-1 2-128-16,1-5 128 0,-4 1 0 0,4-2 0 15,-2 1-160-15,3-7 160 0,-3-2-128 0,3 1 128 16,-3-3-304-16,4 0 32 0,0-3 0 0,-1 2 0 0,1-4-48 16,0-5-16-16,0 0 0 0,1 10 0 0,-1-10 48 15,0 0 16-15,3 6 0 0,-3-6 0 16,0 0 16-16,0 0 16 0,0 0 0 0,0 0 0 0,0 0 0 0,0 0 0 15,0 0 0-15,0 0 0 0,0 0 80 0,3 7 16 16,-4 0 0-16,1-7 0 0,0 0-16 0,0 0 0 16,0 0 0-16,0 0 0 0,-2 3 32 0,2-3 0 15,0 0 0-15,0 0 0 0,-8 0 128 0,8 0-128 16,0 0 128-16,-6-9-128 0,-1 4 128 0,0 0 0 16,0 0-144-16,2-3 144 0,-1 3 0 0,6 5 0 15,-7-8-144-15,2 2 144 0,-1 2 0 0,1-4 144 16,1 3-16-16,4 5 0 0,-5-7-128 0,2-5 192 0,2 3-192 15,1-3 192-15,1-2-192 0,-1 2 0 16,0 0 0-16,3-5 0 0,2-1 128 0,-2-1-128 0,-2-1 192 0,3-3-64 16,1-2 64-16,-1-2 0 0,2 0 0 0,2-3 0 15,0 0-192-15,4 0 160 0,-1-2-160 0,1 0 160 16,-1-2-160-16,2 2 128 0,0 0-128 0,-1-2 128 16,2-1-128-16,0-2 192 0,0 0-192 0,0-1 192 15,-4-4-192-15,1 0 160 0,-2 1-160 0,-2-1 160 16,0 4-160-16,-1 2 0 0,-1 1 144 0,0 1-144 15,0 1 0-15,1 2 0 0,0-1 0 0,-1 2 128 16,-2 0-128-16,1-1 0 0,3-4 0 0,-1 1 128 16,0-2-128-16,3 2 0 0,1 1 0 0,1 3 0 15,1-2 0-15,1-1 0 0,-2 0 0 0,1 0 0 16,1 0 0-16,-2 2 0 0,0-1 0 0,1-1 128 16,-1 0-128-16,0 0 0 0,-3-2 0 0,1 3 0 0,-1-1 0 15,0 0 0-15,-2 4 0 0,2-1 128 0,-2 0-128 0,0 1 0 16,-1 1 0-16,2-3 0 0,-1 2 0 0,2 0 0 15,-5-1 0-15,4 1 0 0,0 1 0 0,1-2 0 16,-2 0 0-16,3 0 0 0,0-2 0 0,3 0 0 16,-1 4 0-16,1-1 0 0,-1 4 0 0,2-4 0 15,1-1 0-15,3 4 0 0,0-2 0 0,0-2 0 16,0-1 0-16,1 1 0 0,-1 2 0 0,-1-3 0 16,1-1 0-16,-1-2 0 0,2 1 0 0,1 2 0 15,0-1 0-15,3 0 0 0,-1-1 0 0,5 3 0 16,-1-2 0-16,4-1 0 0,2-1 0 0,3-1 0 15,-1 0 0-15,5 1-128 0,-3-1 128 0,3-2 0 16,-5-1 0-16,1-1 0 0,-3 1 0 0,2-4 0 16,2 1 0-16,-2-1 0 0,-2-2 0 0,2 0 0 15,1 2 0-15,1 2 128 0,-4 2-128 0,3 2 0 16,1 2 0-16,-3 5 0 0,-5 1 0 0,-2 2 0 16,4-2 0-16,-5 5 0 0,2 2 0 0,-1-2 0 15,-1-1 0-15,3 2-128 0,2-2 128 0,3 1 0 0,-4 0 0 0,5-2 0 16,0 1 0-16,0 1 0 0,-1-1 0 0,6 1 0 15,4 0 0-15,0-3 0 0,-1 2 0 0,-2 3 0 16,-5-2 0-16,-2 0 0 0,1-1 0 0,-1 3 0 16,0 1 0-16,0 1 0 0,-2 1 0 0,2 2 0 15,-2 0 0-15,0 1 0 0,1 1 0 0,-1 0 0 16,0 3 0-16,-2-2 0 0,1 4 0 0,-1-2 0 16,0-2 0-16,-4 4 0 0,-2-2 0 0,2 2 0 15,-3-1 0-15,-1-2 0 0,0 2 0 0,-1-3 0 0,2 2 0 16,-5-1 0-16,-1 1 0 0,1 2 0 0,-1-1 0 15,0 2-128-15,0-4 128 0,1 5 0 16,-2 0 0-16,1 1 0 0,-4 0 0 0,1-2-128 0,-1 5 128 0,1 1 0 16,-5 1-144-16,0 0 144 0,-7 1 0 0,0 0 0 15,0 0 0-15,0 0 0 0,9-3 0 0,-9 3 0 16,0 0 0-16,0 0 0 0,0 0 0 0,0 0 0 16,0 0 0-16,0 0 0 0,0 0 128 0,0 0-128 15,0 0 0-15,0 0 128 0,-9-5-128 0,9 5 0 16,-9-2 0-16,0 0 0 0,9 2 0 0,-10-1-144 15,-1 1 144-15,3 1 0 0,-3 1-144 0,1 1 144 16,-1 3 0-16,-2-1-144 0,0-2 144 0,-1 6-128 0,-1-1 128 16,2 3-128-16,1-2 128 0,-5 4 0 15,-1-3 0-15,1 3-128 0,0 1 128 0,-1 2 0 16,-1-2 0-16,-2 3 0 0,-6-2 0 0,-1 7-128 16,-3-2 128-16,-2 0 0 0,-2 1 0 0,-1-2 0 0,-1-1 0 0,2 3 0 15,-3 5 0-15,1-2 0 16,0 3 0-16,-1-1 0 0,1 6 0 0,-1 0 0 0,-2-2 0 0,-5 2 0 15,-1 0 0-15,-2 1 0 0,-2 1 0 0,2 1-128 16,-1-4 128-16,4 4 0 0,0 0 0 0,2 1 0 16,2 2 0-16,-1 4 0 0,-3 0 0 0,-5 2 0 15,-2-2 0-15,0 0 0 0,1 4 0 0,4-3-128 16,2 3 128-16,2-4-208 0,0 2 80 0,3-2 128 16,4 2-144-16,-3-3 144 0,0-2 0 0,0-1 0 15,1 0 0-15,2-1 0 0,0-2 0 0,5 1 0 16,0-1 0-16,2 1 0 0,0 0 0 0,2-2 0 0,2 0 0 15,0 1-128-15,1 0 128 0,3 0 0 0,-1 0 0 0,2 1 0 16,1-1 0-16,-2 2 0 16,0 0 0-16,-2 0 0 0,-1 1 0 0,-1 1 0 0,1 3 0 0,0-2 0 15,-1-3 0-15,1-1 0 0,-1 0 0 0,4-2 0 16,0-2 0-16,4-3 0 0,-4 1 0 0,2 1 0 16,0 0 0-16,0 2 144 0,0-1-144 0,0 1 0 15,1 1 0-15,2 2 128 0,-1 1-128 0,2 3 0 16,1 1 0-16,2 2 0 0,1-2 0 0,2-1 0 15,2 1 0-15,0-3 0 0,2-1 0 0,1 3 0 16,-2-1 0-16,1 4 0 0,1-2 0 0,1 5 0 16,-2 1 0-16,0 2 0 0,-2 2-144 0,-2-5 144 15,-3 0-192-15,1 1 192 0,1-3-224 0,-2 2 64 0,-3-4 16 16,0 1 0-16,2 3 144 0,-1-4-208 0,0 0 80 0,1-2 128 16,-1 0-144-16,3-2 144 15,0-1 0-15,2-2 0 0,1 0 0 0,-1-1-128 0,0 3 128 0,2-2 0 16,3 0 0-16,-1-1 0 0,1 0 0 0,1-1 0 15,2 0 0-15,1-3 0 16,0-1 0-16,1 0 0 0,1-2 0 0,1 2 0 0,0-3 0 16,1 3 0-16,-3-5-192 0,0 0-16 0,-2-1-16 0,1-1 0 15,-3-1-176 1,2-1-48-16,-1 0 0 0,2-10 0 0,-2 2-656 0,0 0-144 16</inkml:trace>
  <inkml:trace contextRef="#ctx0" brushRef="#br1" timeOffset="166619.94">17834 18924 12895 0,'-12'-6'576'0,"6"0"112"0,-5-1-560 0,-1 3-128 0,1-2 0 0,2 1 0 16,1 1 2560-16,8 4 464 0,0 0 112 15,0 0 0-15,0 0-2448 0,0 0-496 16,-5-5-192-16,5 5 128 0,0 0-128 0,0 0 0 0,0 0 144 0,0 0-144 15,0 0 256-15,0 0-32 0,10 3 0 0,0-1 0 16,-10-2 256-16,12 7 48 0,-1 0 16 0,2 1 0 16,-3 2 32-16,2 0 0 0,-1 3 0 0,3 2 0 15,1 2-192-15,-1-1-48 0,-2 1 0 0,3 0 0 16,-1 1-32-16,0 3-16 0,-1-2 0 0,-1 0 0 16,1-1 64-16,0 1 16 0,0 1 0 0,-1-1 0 15,2 0-144-15,-2 0-32 0,-2 0 0 0,0 0 0 16,-1 3-64-16,-1-2 0 0,-2-2-128 0,-2 2 192 15,-2 1-48-15,0 3-16 0,-5 1 0 0,-2 1 0 16,-3 2-128-16,-4-2 192 0,-4 4-192 0,1 0 192 16,-3-1-192-16,-1 2 160 0,-1 1-160 0,-2-6 160 0,-1 2-160 15,2-4 128-15,-6 2-128 0,0-2 128 16,-1-4-128-16,3-1 160 0,0-2-160 0,2-2 160 0,1-6 32 0,4 0 0 16,2-3 0-16,3 1 0 0,2-4 0 0,2-1 16 15,9-2 0-15,-9 1 0 0,9-1-208 0,0 0 176 16,0 0-176-16,0 0 160 0,0 0-160 0,0 0 0 15,0 0 0-15,0 0-176 0,1-13 16 0,3 3 0 16,1-1 0-16,5 2 0 0,4-4 160 0,3-2-160 16,-2 0 160-16,3-2-160 0,2 1 160 0,2-2 0 15,-1 0 0-15,2 0 0 0,1-2 0 0,-1-2 0 16,-1 1 0-16,-1-4 0 0,0 1 0 0,0 4 0 16,2-3 0-16,0-1-128 0,0 0 128 0,0 1 0 0,0-3 0 15,-2 4 0-15,0-3 0 0,-1-1 0 16,-1 0 0-16,-1 0 0 0,-3 2 0 0,-1-3 0 0,-1 0 0 15,-2 0-128-15,-3 2 128 0,-3 1 0 0,-1-4 0 0,-3 2 0 16,-1 0 0-16,-2 3 0 0,-5-4 0 0,2 3 0 16,-4 0 0-16,-1 0 0 0,-1 2-128 0,0 3 128 15,0 3-128-15,0 2 128 0,-2 1-128 0,1 1 128 16,0 2 0-16,0 1-160 0,0 2 160 0,0 2 0 16,1 1-144-16,0 1 144 0,1-1 0 0,1 1-144 15,-1 0 144-15,3 2 0 0,7 1-144 0,-9-1 144 16,9 1 0-16,0 0-144 0,0 0 144 0,-9 2 0 15,9-2 0-15,0 0-128 0,0 0 128 0,0 0 0 16,0 0-144-16,0 0 144 0,0 0-208 0,2 12 80 16,-2-12 128-16,5 10-128 0,2-3 128 0,2 1-128 15,0 2 128-15,1-2 0 0,0 3 0 0,1 1 0 0,2 0 0 0,0 2 0 16,0 3 0-16,-1 2 128 0,1 1-128 0,0 4 128 16,-2 3-128-16,-1 5 128 0,-1-3-128 0,-1 2 0 15,-2 2 128-15,-1 1-128 0,-4 2 128 0,-1-1-128 16,-1-2 128-16,-3 2-128 0,-2 0 144 0,-3 2-144 15,-1 1 192-15,-1-1-192 0,-5 1 256 0,-2 3-64 16,-2-1-16-16,-1-1 0 0,-4-3-16 0,3 0 0 16,-4 0 0-16,3-7 0 0,2-1-160 0,0-3 160 15,1 1-160-15,0-7 160 0,1-3-160 0,-1-3 0 16,3-5 144-16,3-1-144 0,2-2 0 0,12-5 0 16,-10 2 0-16,10-2 0 0,-9-5 0 0,9 5 0 15,-5-9 0-15,5-2-192 0,1 0 16 0,3-4 0 16,1-3 0-16,3 0 0 0,0-2 16 0,3-1 0 0,3 0 0 0,1-1 0 15,2-1 32-15,-2 2 0 0,-1-5 0 16,1 2 0-16,-1 3-16 0,3-5 0 0,-1 1 0 0,2-3 0 16,0 2 0-16,0-2 0 0,-1 0 0 15,1-3 0-15,0-1-16 0,-1 0 0 0,-1 2 0 0,-1-6 0 16,-2-2 160-16,-3-4-208 0,-1 0 80 0,-1 3 128 16,-3-3 0-16,1 2 0 0,-5 2 0 0,2 3 0 15,-3-1 0-15,-1 2 0 0,-2 1 192 0,-1-2-64 16,1 5 48-16,-4-2 0 0,2 0 0 0,1 8 0 15,-2 4-176-15,1 6 0 0,1 4 144 0,-1 4-144 16,5 6 0-16,0 0 0 0,-6 2 0 0,-1 7 0 16,1 1 0-16,1 9-128 0,-2 6 128 0,2 3-128 0,0 4 128 15,0 4-128-15,0 2 128 0,3 0-128 16,-1 0-96-16,2 1-16 0,-2 0 0 0,3 0 0 16,0-2-1216-16,3-3-240 0,1-6-48 15,2-1-16-15</inkml:trace>
  <inkml:trace contextRef="#ctx0" brushRef="#br2" timeOffset="174338.19">15711 8871 11967 0,'-14'-20'1072'0,"4"6"-864"15,2-4-208-15,1 3 0 0,3 2 688 0,3 2 80 16,2-2 32-16,1 2 0 15,-4 1-1040-15,2-3-208 0,0 3-32 0,0 1-16 0,-3 2 288 0,3 7 48 16,0 0 16-16,-3-10 0 0,-1 3 16 0,0-1 0 0,4 8 0 0,0 0 0 16,-1-8 128-16,1 8 224 0,-4-8-48 0,4 8-16 15,0 0 416-15,0 0 96 0,0 0 16 0,0 0 0 16,0 0 544-16,0 0 112 0,-4-7 32 0,0 2 0 16,4 5 160-16,0 0 16 0,-9-6 16 0,2 2 0 15,-1 3-544-15,8 1-96 0,-9 2-32 0,9-2 0 16,-9 12-496-16,3-1-96 0,1 3-32 0,1 5 0 15,1 3-272-15,1 4 128 0,-1 0-128 0,2 7 0 16,0 10 256-16,0 3-64 0,-1 6-16 0,2 6 0 16,-1 2 96-16,0 2 32 0,-1 6 0 0,1 4 0 15,-1 7-32-15,-1 2 0 0,1 5 0 0,0 1 0 16,0 6-32-16,-1 4-16 0,-1 4 0 0,2 1 0 16,-2-3-16-16,1-1 0 0,-2-4 0 0,-1-4 0 0,-2 2-16 15,2-4 0-15,-3-3 0 0,0-6 0 16,-1-4 16-16,-1-3 0 0,1 3 0 0,-1-9 0 15,0-4 0-15,1-4 0 0,1-6 0 0,0-4 0 0,1-9-208 16,2-6 128-16,0-6-128 0,1-4 0 0,-1-5 0 0,4-7-240 16,2-11 32-16,0 0 0 15,0 0-1568-15,0 0-304 0,2-11-64 0,4-8-7216 16,2-7-1456-16</inkml:trace>
  <inkml:trace contextRef="#ctx0" brushRef="#br2" timeOffset="176307.44">15444 8716 10127 0,'-10'-17'448'0,"4"4"96"0,-3-4-544 0,4 3 0 0,2 2 0 0,6-1 0 15,2-1 3168-15,4 1 528 0,3-2 96 0,5 5 32 16,2 1-2784-16,5-2-544 0,4 0-112 0,5 0-32 16,7 1-32-16,7 1-16 0,5-4 0 0,1 2 0 15,0-2-112-15,5-2 0 0,1 2-16 0,6 3 0 0,5-4-176 0,5 1 0 16,5-1 0-16,-1 4 128 0,-5-4-128 15,2 3 0-15,-2 2 0 0,8 0 0 0,10 4 0 16,-6 1 192-16,-2 1-192 0,0 0 192 0,-1-4 0 0,4 3 16 16,7 2 0-16,-2-2 0 0,-3-2 32 0,-1-1 0 15,-2 2 0-15,7-2 0 0,7 0-48 0,-2 2-16 16,-5-4 0-16,1 3 0 0,4-4-176 0,1 2 192 16,3-2-192-16,-1 4 192 0,0-2-192 0,4 3 192 15,5 1-192-15,-2 0 192 0,-5-1-192 0,1 4 0 16,3 0 0-16,1-1 0 0,-1 0 0 0,-3 1 0 15,-3 1 128-15,4 0-128 0,3 0 0 0,-3 0 0 16,-4-2 0-16,0 4 128 0,2-4-128 0,3 2 0 0,1 0 0 16,-3 0 0-16,-2 0 0 0,6 0 0 0,2 0 0 15,-2 2 0-15,-4 0 0 0,2 1 0 0,-1-2 0 0,2 3 0 16,0-3 0-16,-2 2 0 0,1-1 0 16,2-1 0-16,5 1 128 0,-5-2-128 0,-6 0 128 0,1 2-128 15,2 1 0-15,-2 0 0 0,-1-3 0 0,-4 0 0 16,-3 2 0-16,3-2 0 0,3 0 0 0,-4 0 0 15,-5-2 0-15,-2 0 0 0,0 2 0 0,7-1 0 16,3-2 0-16,-3 1 0 0,-8-1 0 0,-1-1 0 16,-1-1 0-16,5 0 0 0,5 0 0 0,-5-3 0 15,-6 2 0-15,-1 0 0 0,0-6 0 0,5 3 0 16,3-1-224-16,-4 0 80 0,-4 0 16 0,-1 0 0 16,1 2 128-16,3-2 0 0,3 3-144 0,-3-3 144 15,-8-1 0-15,0-1 0 0,-1 4 0 0,4-1 0 0,3 5 0 0,-2-1 0 16,-4-5 0-16,-1 3 0 0,-2-2 0 15,3 6 0-15,3 3 0 0,0-3 0 0,-2-7 0 0,-1 2 0 16,0 1 0-16,0 5 0 0,2 2 0 0,0-2 0 16,1-3 0-16,-4-2 0 0,-6-2 0 0,0 4 0 15,-2-1 0-15,4 1 0 0,5 0 0 0,0-4 0 16,-6 1 0-16,1-2 0 0,-3 2 0 0,3 0 0 16,2 0 0-16,0 0 0 0,1-3 128 0,-3 1-128 15,-4 0 0-15,-4-2 128 0,-2 6-128 0,1-2 0 16,2 0 0-16,-1 2 0 0,2-3 0 0,-6 4 0 15,-1-4 128-15,-1 3-128 0,2-3 0 0,0 1 0 16,2 2 0-16,3-3 128 0,-1 3-128 0,-1-3 0 0,-2 1 0 16,-3 3 0-16,0-2 144 0,-2 1-144 0,0 4 160 15,2-2-160-15,1-1 192 0,-2 1-64 0,-7 2-128 0,-1 2 192 16,-3-2-192-16,-1 1 144 0,-1-3-144 0,0 0 128 16,1 3-128-16,-3 0 128 0,1-2-128 0,-1 1 128 15,0 1-128-15,-3-1 0 0,-4-4 144 0,-1 3-144 16,-3 1 128-16,-2 1-128 0,-2-3 128 0,0 0-128 15,-2-1 176-15,-3 2-48 0,-1 1 0 0,0-1 0 16,-2 2-128-16,-2-2 192 0,-2 2-192 0,1-3 192 16,3 2-64-16,-6-1-128 0,1 1 192 0,-1 0-64 15,-3 1-128-15,-2 1 160 0,0 1-160 0,-3-1 160 16,-8 0-160-16,0 0 0 0,9 4 0 0,-1 1 0 16,-8-5 0-16,8 9 0 0,-5 0 0 0,0 1 0 15,3 2 0-15,-1-1 0 0,-1 2 0 0,1 3 0 16,-2 4 0-16,-1 1 0 0,1 5 0 0,-2-2 0 15,0 2 0-15,-2 7 0 0,-1 8 0 0,-2 1 0 16,1 6-144-16,-3 1 144 0,-2 4 0 0,-1 3 0 0,-2 4 0 0,0 1 0 16,-1 4 0-16,2 3 0 0,0 2 0 0,1-1 0 15,1 1 0-15,2 1 0 0,0 1 0 0,-1 6 224 16,2 1-64-16,1 2-16 0,-1-5-16 0,3 2-128 16,-2 1 192-16,-1-1-64 0,-3 8-128 0,2-8 0 15,-1 2 0-15,5-5 0 0,-3-3 0 0,4-3 128 16,1-4-128-16,3 5 0 0,1 6 128 0,1-3-128 15,2-2 128-15,2-5-128 0,1-2 192 0,1 2-32 16,-2-5-16-16,1 2 0 0,0-3-144 0,2 1 128 16,-2-1-128-16,0-2 128 0,0-3-128 0,-1 0 0 15,-1-3 0-15,-1-1 0 0,-1-8 0 0,-1 0 128 0,-2-2-128 16,1-6 0-16,-1-3 0 0,-1-6 0 0,-4-2 0 0,1-4 0 16,-1-6 0-16,0-1 0 0,-1-2 128 15,-2-2-128-15,-1 3 0 0,-2-6 0 0,-2 0 0 16,-2 1 0-16,-1-2 0 0,-3 4 0 0,-2-6 144 15,-2 4-144-15,-4-1 128 0,-1-1-128 0,-1 2 128 0,1 1-128 16,-5-2 0-16,-1 0 0 0,-2 3 0 0,-2-3 128 16,-2 2-128-16,-3-2 0 0,-3 0 0 0,-4 3 0 15,-7-4 0-15,-3 1 0 0,-3 0 0 0,-1-4 0 16,-2 4 0-16,-3-4 0 0,-2-2 0 0,-7 0 0 16,-6 0 0-16,-2-1 0 0,2 0 0 0,-1-1-128 15,-1 1 128-15,-6 1 0 0,-8 1 0 0,2 1 0 16,2-1 0-16,-2 1 0 0,-3 1 0 0,-5-1 0 0,-4 1 0 15,0-1 0-15,3-2 0 0,-7 0 0 16,-7 0 0-16,0-1 0 0,1 0 0 0,-3 0 0 0,-5-6 0 16,1 2 0-16,4 0 0 0,-5-2 0 0,-6 0 0 15,3 3 0-15,2-1 0 0,-3 1 0 0,-3 1 0 16,3 0 0-16,0 1 128 0,0 0-128 0,-4 0 128 0,2-1-128 16,2-1 160-16,-1 3-160 0,-3-1 0 0,0-1 0 15,1 2 0-15,-2-2 0 0,-5-3 128 0,0 0-128 16,7-2 0-16,-4-1 0 0,-5 1 0 15,4-1 0-15,5 3 0 0,-3-2 0 0,-4 0 0 0,5 1 0 16,5 0 144-16,-3 3-144 0,-6 0 0 0,5 1 0 16,6-2 0-16,-4 4 0 0,-5-1 0 0,3-1 0 15,4 2 0-15,-2-2 0 0,-5 2 0 0,4-3 0 16,3 2-144-16,-1-2 144 0,-2 0-160 0,5-1 160 0,5-3-128 0,0 4 128 16,-4 4 0-16,2-1 0 0,9-1 0 0,-2 3 0 15,-1 0 0-15,-1-1 0 0,8-1 0 0,1 1 0 16,2 2 128-16,-1 0-128 0,-3-1 160 0,1 0-160 15,8 0 128-15,-3 1-128 0,-4-2 0 0,4 0 0 16,1 1 128-16,5 0-128 0,1-1 0 0,-2 0 0 16,-2-2 0-16,-1 0 0 0,9 1 0 0,-2 1 0 15,-1 0 0-15,3 1 128 0,1-1-128 0,5 0 0 16,3 0 0-16,0 3 144 0,4 2-144 0,-2-1 128 16,-3-3 16-16,7 0 0 0,8-1 0 0,3 0 0 15,1 3-144-15,0-2 160 0,0 1-160 0,4-1 160 16,0-4-160-16,6 1 0 0,2-2 0 0,4 1 128 15,2 1 0-15,2-2-128 0,1 4 192 0,0 0-64 16,-4 0 0-16,2 0 0 0,0-1 0 0,5-1 0 16,1 1 64-16,4 1 0 0,4-1 0 0,2 0 0 0,0 1-16 15,5 0 0-15,1 1 0 0,2 0 0 0,1 0-176 0,2 1 192 16,2-1-192-16,-1 3 192 0,0-2-192 0,0-2 0 16,4-1 0-16,-1 1 0 0,-1 3 0 0,1-1 0 15,0 1 0-15,2-1-176 0,-2 1 176 0,1 1-208 16,3-1 80-16,2 1 128 0,-1 0-432 0,3 2 48 15,-3 0 0-15,3-3 0 16,1 2-1456-16,1 3-272 0,1-3-64 0,7-5-16 16</inkml:trace>
  <inkml:trace contextRef="#ctx0" brushRef="#br2" timeOffset="177391.87">8598 17165 24879 0,'-14'-14'2208'0,"5"4"-1760"0,-2 1-448 0,-1-2 0 16,2 2 1024-16,1 1 128 0,9 8 32 0,-8-2 0 16,8 2-992-16,0 0-192 0,0 0 0 0,-7 5 0 15,3 5 0-15,1 9 0 0,2 6 0 0,1 11 0 16,1 8 0-16,1 12-176 0,0 8 176 0,0 8-128 16,-4 7 128-16,1 10 0 0,0 6 0 0,-2 5-128 15,-1 0 128-15,1 2 0 0,-3 6 0 0,0-4 0 16,-3-1 304-16,-1-5-16 0,0 1 0 0,0-4 0 15,-2 3 480-15,0-5 80 0,-1-3 32 0,0 0 0 16,0 2-112-16,1-6-32 0,-1-3 0 0,-1-8 0 16,0-5-336-16,-1-7-64 0,2-2-16 0,-1-2 0 15,0-6-192-15,1-3-128 0,2-6 160 0,-2-3-160 16,1-3 0-16,0-7 128 0,1-2-128 0,2-4 0 0,-1-2 0 0,1-2-256 16,1-6 48-16,2-5 16 15,-1-2-1472-15,7-8-272 0,0 0-64 0,0 0-7584 16,-6-14-1504-16</inkml:trace>
  <inkml:trace contextRef="#ctx0" brushRef="#br2" timeOffset="179214.37">8514 17301 7359 0,'-14'-11'656'0,"6"1"-528"0,-3-2-128 0,0 1 0 15,-1-3 2560-15,2 1 464 0,-2 0 112 0,6 2 0 16,1-2-1968-16,2 6-400 0,3-4-64 0,3 4-32 16,2-3 80-16,0 3 16 0,2-2 0 0,5 3 0 15,4 2-560-15,3-3-208 0,2 0 176 0,5 2-176 16,4 1 304-16,4-1-48 0,5 0 0 0,3 0 0 15,5-4 96-15,7 4 16 0,8-1 0 0,1-1 0 16,-3 2 64-16,3 0 16 0,4-1 0 0,5 1 0 16,1 2-64-16,6 1 0 0,3 0 0 0,0 1 0 0,-2-1-128 15,3 2-48-15,2 0 0 0,4 2 0 0,4 1-208 0,-2-1 144 16,0-1-144-16,4 1 128 0,5-1-128 0,2 0 0 16,0 2 0-16,1-3 128 0,0-1-128 0,6-1 0 15,4 0 0-15,0 0 0 0,-2-1 0 0,7-4 0 16,4 3 0-16,-4 1 0 0,-5-2 0 0,6-2 0 15,3 1 144-15,-2 2-144 0,-1-2 320 0,3 2 0 16,-2 1 0-16,5 2 0 0,1 0 64 0,5 1 0 16,2 0 0-16,1 0 0 0,-2 0-112 0,1 0-16 15,8 0 0-15,-3 0 0 0,-4 0-256 0,4 0 160 16,2 1-160-16,-3-1 128 0,-1-1-128 0,-1 0 0 16,3-2 0-16,-4-1 0 0,-6 2 0 0,0-1 0 15,5 2 0-15,-5 0-176 0,-6-1 176 0,0 2 0 16,-1 0 0-16,-2 0 0 0,-3 2 0 0,0 0 0 0,-3 2 0 15,0 2 0-15,2-2 0 0,-3 2 0 0,-2 2 0 0,-2-3 0 16,7 0 0-16,-3 2 0 0,-4-2 0 0,3-3 128 16,-1 1-128-16,2-3 0 0,0 0 0 0,-3-2 0 15,-4 0-208-15,4 1 32 0,5-4 16 0,-2-3 0 16,-4 3 16-16,0-2 0 0,3 0 0 0,-3 2 0 16,-1 0 144-16,-6 0 0 0,-4 2 0 0,2 1 0 15,7 0 0-15,-6 1 0 0,-7 0 0 0,-2 1 0 16,1 0 0-16,2 0 0 0,1 0 0 0,-2 1 0 15,-5-2 0-15,0-1 0 0,-1 0 0 0,2-2 0 16,0 0 144-16,-2 0-144 0,-5 2 192 0,1-2-192 16,-2-4 0-16,4 3 0 0,1-2 0 0,-5-1-192 15,-5 2 192-15,-3-2 0 0,-3 2 0 0,-2 1 160 16,2-3-32-16,0 3-128 0,0-4 192 0,-1 1-64 0,-6 3-128 16,-1-1 0-16,-1-2 144 0,2 3-144 0,2-2 0 0,-2 2 0 15,2-4 0-15,-4 2 0 0,-4 2 0 0,-2-2 0 16,-2 3 0-16,-4 0 0 0,-4 1 0 0,-1-3 0 15,-4 1 0-15,-2 1 0 0,0-1 0 0,-4-1 0 16,-5-1 128-16,-4 2-128 0,-4-2 208 0,-4 2-16 16,0 0-16-16,-4-2 0 0,-5 1 32 0,1 2 16 15,-9 4 0-15,9-5 0 0,-1 1-96 0,-8 4-128 16,0 0 176-16,9-2-176 0,-9 2 0 0,0 0 0 16,10 2 0-16,-2 5 0 0,-8-7 0 0,6 11 0 15,-2 2 0-15,-2 3 0 0,2 2 0 0,-3 2-144 16,-1 2 144-16,-1 5 0 0,0-1 0 0,-2 9 0 0,2 4 0 0,-2 8-128 15,0 4 128-15,-2 5 0 0,-1 2 0 16,0 8 0-16,-2 2 0 0,0 3 0 0,0 1 0 0,-2 3 0 16,-2 4 0-16,0 3 0 0,0-2 0 15,0 2 0-15,-4 2 0 0,-2 3 0 0,-1 4 0 0,2 2 128 16,-1-3-128-16,-1 0 0 0,-3-1 0 0,4 0 0 16,2 3 0-16,-1-6 0 0,2-7 0 0,1 0 0 15,0-4 0-15,0-4 0 0,1-2 0 0,1-2 0 16,0 0 0-16,1-2 144 0,1-6-144 0,-1-1 0 15,1 1 0-15,1-1 0 0,-1 1 0 0,0-1 0 16,-1 1 128-16,0-4-128 0,1-1 0 0,1-2 0 16,-1 0 0-16,0-5 128 0,0 1-128 0,0-1 0 15,1-2 128-15,0-3-128 0,0-7 0 0,0-2 0 16,0-3 0-16,0-5 0 0,-1-5 0 0,-1 1 0 0,-1-7 0 0,0 0 128 16,0 0-128-16,-2-3 0 0,-2-2 128 0,-1 3-128 15,1-5 0-15,-2 3 0 0,0-2 240 16,-2 0-64-16,-1-2-16 0,-2-1 0 0,-1 4-32 0,-1-5 0 15,-4 1 0-15,-2-1 0 0,-2 1-128 0,-3-3 0 16,-2 0 144-16,-4-2-144 0,-6 0 0 0,-5-2 144 16,-6 1-144-16,1 0 0 0,-1-2 128 0,-2-1-128 15,-2 2 0-15,-6 1 0 0,-5 1 128 0,-3-2-128 16,-3 0 0-16,0-1 0 0,-2-3 0 0,-2 2 0 16,-3 0 0-16,-4 0 0 0,-3-3 0 0,2 2 0 15,0-2 0-15,-3 2 0 0,-7 3 0 0,2-2 0 16,-1 1 0-16,1 3 0 0,-1 0 0 0,-2 2 0 15,-6-2 0-15,0-2 0 0,2 2 0 0,-5 3 0 0,-5-3 0 0,3 0 0 16,3-3 0-16,-2 3 0 0,-5 0 0 0,2 0-144 16,4-5 144-16,-1 1 0 0,1 4 0 15,-5 0 0-15,-2 0 0 0,1 0 0 0,1 3 0 0,-4 1 0 16,-5-2 0-16,3 0 0 0,5-1 0 0,-3 1 0 16,-8 2 0-16,5-1 0 0,4-6 0 0,-3 2 0 15,-5 0 0-15,3-2 0 0,4-1 0 0,-2-2 0 16,-4-2 0-16,4 2 0 0,3-5 0 0,2 2 0 15,-2-1 0-15,0 2 0 0,-2-4 0 0,7 1 0 16,3 2 0-16,-1 0 0 0,-2 2 128 0,3 1-128 16,6-1 128-16,0 2-128 0,-5-4 160 0,3 1-160 15,2 3 128-15,2-2-128 0,2 0 0 0,-2 2 144 16,-4-1-144-16,3-1 0 0,4 2 0 0,-2-2 0 0,2 0 0 16,0 1 0-16,3 0 0 0,4 1 0 0,4-6 0 15,-2 5 0-15,-2 1 0 0,2-1 0 0,1-1 0 16,4 3 0-16,4-3 0 0,-3-1 0 0,-5 3 0 0,2-3 0 15,2 3 0-15,3-4 0 0,1 2 0 0,-3 0 0 16,-6 0 0-16,3 0 0 0,4 2 0 0,5 2 0 16,0 0 0-16,0 1 0 0,-3 2 0 0,1 0 0 15,1 1 0-15,5 1 0 0,4 3 0 0,-2 0 0 16,3-1 0-16,-2 1 0 0,-4 2 0 0,3-3 0 16,4 1 0-16,3 1 0 0,2-3-128 0,0 0 128 15,-1-1-160-15,0-1 160 0,-4-1 0 0,3-1-144 16,4-1 144-16,4 2 0 0,0-1 0 0,5-1 0 0,1-1 0 0,0-1 0 15,-4-1 0-15,1 3 0 0,0 0 128 16,3 1-128-16,7 0 128 0,1-1-128 0,1 1 128 16,2 1-128-16,0 0 0 0,3 0 0 0,0-2 0 15,-1 2 0-15,-2 2 0 0,0-1 0 0,0 1 0 16,0 0 0-16,3 0 0 0,3-2 0 0,0 1 0 0,3 0 0 16,2 0 0-16,0 1 0 0,1-2 0 0,2 1 0 15,2 0 0-15,2 0 144 0,2-1-144 0,2 4 0 16,-2-1 176-16,3-1-176 0,2 1 160 0,1 1-160 15,2-2 144-15,2 3-144 0,0-1 128 0,3-1-128 16,-1-1 0-16,3 2 0 0,7-4-192 0,0 0 192 31,0 0-448-31,0 0 16 0,0 0 16 0,6 8 0 16,5-5-2096-16,2 1-432 0</inkml:trace>
  <inkml:trace contextRef="#ctx0" brushRef="#br2" timeOffset="184638.3">21179 10585 2751 0,'0'0'256'0,"-8"-9"-256"0,-3 1 0 0,3 1 0 15,-1 4 3632-15,9 3 672 0,-9 1 144 0,9-1 32 16,0 0-4304-16,-9 2-864 0,9-2-160 0,-9 2-48 16,9-2 80-16,-9-2 16 0,9 2 0 0,-8-4 0 15,8 4-544-15,-7-5-96 16,0-5-32-16</inkml:trace>
  <inkml:trace contextRef="#ctx0" brushRef="#br2" timeOffset="184848.39">21042 10526 10079 0,'0'0'448'0,"0"0"80"0,0 0-528 0,-10 3 0 16,1-1 0-16,9-2 0 0,-9-2 1632 0,9 2 224 16,-9-1 32-16,9 1 16 0,0 0-464 0,-9-2-96 15,9 2 0-15,0 0-16 0,0 0-272 0,0 0-48 16,0 0-16-16,0 0 0 0,-8-5-288 0,8 5-48 16,0 0-16-16,0 0 0 0,0 0-208 0,0 0-48 15,15-1-16-15,4 1 0 0,1 1-48 0,4 2-16 16,2 1 0-16,3 1 0 0,2-1 16 0,3-1 0 15,3 1 0-15,2 3 0 0,-1-4-128 0,8 2-32 0,1 7 0 16,3-6 0-16,3-1-160 0,-1 2 0 0,-4-5 0 16,1 1 128-16,-2 2-128 0,-1 1-272 0,-3-2 64 15,0 2 16 1,-1 3-768-16,-1 0-160 0,-2 3-32 0,-2-7-11536 0</inkml:trace>
  <inkml:trace contextRef="#ctx0" brushRef="#br2" timeOffset="185438.24">24339 10657 11055 0,'0'0'480'0,"0"0"112"0,9-9-464 0,3 6-128 0,2 3 0 0,4 0 0 16,1 0 3280-16,7 0 640 0,4 2 128 0,1 1 32 0,6-1-3040 0,3 2-592 15,2 0-128-15,1-2-32 16,0-2-96-16,0 4-32 0,-1 1 0 0,-4 0 0 15,2-2-160-15,-2-1 0 0,0 4 0 0,-2 1 0 16,-5 1-1456-16,0 2-320 0,6 1-64 16,-12 0-8464-16</inkml:trace>
  <inkml:trace contextRef="#ctx0" brushRef="#br2" timeOffset="186130.78">13160 19556 16575 0,'0'0'1472'0,"-9"-1"-1168"0,-2-4-304 0,3 2 0 15,2-1 3360-15,6 4 608 0,0 0 128 0,0 0 32 16,0 0-3232-16,0 0-656 0,0 0-240 0,14-2 176 16,1-3 16-16,4 1 0 0,1 1 0 0,6 0 0 15,2 0-64-15,3-2-128 0,6 0 192 0,5 0-64 16,3-4-128-16,7 1 0 0,4-2 0 0,2 2 128 16,3-3-128-16,0 3 0 0,-1-2-160 0,1 3 160 15,0-4-2064 1,4 5-320-16</inkml:trace>
  <inkml:trace contextRef="#ctx0" brushRef="#br2" timeOffset="186871.6">28790 11200 9215 0,'0'0'816'16,"5"-8"-656"-16,1-3-160 0,6 5 0 0,2-1 3968 0,3 3 752 0,6 2 144 0,1-1 48 16,3-2-4176-16,-3 3-736 0,2-2-336 0,0 3 16 15,2-1 320-15,3 1 0 0,-1 0 0 0,3 1 0 16,2 0-240-16,0 2 64 0,1 1 16 0,3 2 0 16,3 3-1280-1,0-2-256-15</inkml:trace>
  <inkml:trace contextRef="#ctx0" brushRef="#br2" timeOffset="187635.04">15867 19735 33055 0,'0'0'1472'0,"-5"-5"288"0,2 0-1408 0,3 5-352 0,-3-8 0 0,3 8 0 16,0 0 192-16,5-6-16 0,-5 6-16 0,12-5 0 15,2-4 32-15,3 3 0 0,5 2 0 0,5-4 0 16,2 1-64-16,5 2-128 0,4-4 192 0,8 5-64 16,4-4-128-16,3 5-144 0,2-1 144 0,-1 1-208 15,0-1-1072-15,2 2-224 0,0-3-32 16</inkml:trace>
  <inkml:trace contextRef="#ctx0" brushRef="#br2" timeOffset="188565.75">20108 19590 12895 0,'0'0'576'0,"0"0"112"0,0 0-560 0,0 0-128 0,0 0 0 0,0 0 0 0,0 0 4112 0,16 2 800 15,4 3 144-15,2-1 48 0,4 2-4288 0,6 3-816 16,1-2-256-16,6 4 0 0,6-2 256 0,5 2 0 15,6-3 0-15,0 2 160 0,-2-5-288 0,2 4-64 16,1-4-16-16,1 2 0 16,3 1-1280-16,5 0-256 0,6 3-48 0</inkml:trace>
  <inkml:trace contextRef="#ctx0" brushRef="#br2" timeOffset="190933.69">24106 11106 23039 0,'-9'-23'2048'0,"5"12"-1648"0,0-5-400 0,8 2 0 15,4 0 576-15,4 3 48 0,6-3 0 0,4 0 0 16,3-1-624-16,2 1-128 0,-1-3-32 0,4 2 0 15,-1-1 160-15,1 0 0 0,2 1 0 0,0 1 0 16,-2 1-224-16,-2 1 32 0,-2 0 16 0,-5 6 0 16,-1 5-128-16,-5 1-16 0,-1 2-16 0,-14-2 0 15,6 15 112-15,-5 2 32 0,-3 2 0 0,-3 3 0 16,-7 8 192-16,1-3 0 0,-4 2 0 0,1-4 0 16,-2 1 0-16,5-6 0 0,2-3 0 0,3-6 0 15,6-11 336-15,0 0-32 0,0 0-16 0,0 0 0 16,11-10 288-16,6-4 48 0,2-6 16 0,6-3 0 0,4-8-304 15,6-1-48-15,0-2-16 0,2 1 0 0,-1 4-272 16,-4 1 0-16,-3 5 128 0,-5 4-128 0,-4 1 0 0,-2 8 0 16,-4 4 0-16,-1 4 0 0,-1 2 160 0,1 4-32 15,0 0 0-15,-2 4 0 0,0 1 16 0,-1 3 0 16,0 5 0-16,0-1 0 0,0 5-144 0,2-4 128 16,0 1-128-16,4-4 128 0,0-4-128 0,6 1 192 15,3-6-192-15,8-2 192 0,3-3 64 0,3-3 0 16,4-4 16-16,2-2 0 0,-1 3-272 0,3-3 128 15,4 0-128-15,0 5 0 16,3 3-400-16,-2 6-192 0,0 8-48 0,-7 6-11792 16</inkml:trace>
  <inkml:trace contextRef="#ctx0" brushRef="#br2" timeOffset="191868.94">12746 19548 14735 0,'-28'0'640'0,"9"-1"160"0,-3 1-640 0,2-2-160 15,-1-2 0-15,5-1 0 0,2 1 1648 0,4 1 288 16,10 3 64-16,0 0 16 0,0 0-880 0,0 0-176 16,0 0-48-16,12-6 0 0,2-4-656 0,4 0-128 15,2 1-128-15,6-5 192 0,3 0-64 0,4-4 0 16,1-1 0-16,5 0 0 0,4-1 16 0,1-1 0 15,7 2 0-15,-1 1 0 0,2 1-144 0,-6 6 0 16,-3 4 0-16,-4 6 128 0,-4 2-128 0,-4 4 0 16,-4 8-192-16,-4 4 192 0,-4 1-192 0,-4 2 192 0,-5 5-192 15,-2 0 192-15,-3-2-192 0,-2 0 192 0,-6-2-160 16,1 0 160-16,-1-1 0 0,-1-3 0 0,0-6 128 0,3-1-128 16,1-10 368-16,0 0-48 0,0 0 0 0,0 0 0 15,14-4-64-15,0-6-32 0,0-1 0 0,4-3 0 16,1-1-32-16,1-3 0 0,2 0 0 0,3 0 0 15,4 0-192-15,-1 3 144 0,-2 4-144 0,3 3 128 16,-2 6-128-16,0 2 0 0,-3 3 0 0,1 6 0 16,-2 0 0-16,0 5 0 0,0 3 0 0,0-1 0 15,-3 1 0-15,2 2 0 0,2 1 0 0,1-1 0 32,2-1-576-32,3-4 16 0,5-5 0 0,5-3 0 0,11-8-1632 15,3-7-336-15</inkml:trace>
  <inkml:trace contextRef="#ctx0" brushRef="#br2" timeOffset="192676.73">28197 11145 9215 0,'0'0'400'0,"-9"-8"96"0,1-3-496 0,-1 2 0 0,1 4 0 0,2 3 0 0,1-5 2432 0,-2 1 384 16,1 1 64-16,0-1 32 0,-1 1-2016 0,2 1-416 16,-1 0-80-16,1 0-16 0,0-2-240 0,-1 2-144 15,6 4 160-15,-3-4-160 0,3 4 0 0,-5-5 0 16,5 5 0-16,0 0 0 0,0 0 0 0,0 0 128 15,0 0-128-15,10-6 0 0,2 2 0 0,6 1 176 16,3 0-176-16,7-4 160 0,6 2-160 0,7 1 160 16,7-5-160-16,0 2 160 0,0-7 0 0,-2 1 0 15,-1 3 0-15,-1-2 0 0,1 2 0 0,-7 4 0 16,-3 3 0-16,-2 6 0 0,-7 3 176 0,-2-1 48 16,-5 7 0-16,-2 3 0 0,-3 9-64 0,-4 0-16 0,-4 4 0 15,-2-4 0-15,-3 2-16 0,-2 1 0 0,-2-6 0 0,1 1 0 16,-1-3-64-16,2 1-16 0,1-6 0 0,5 0 0 15,3-2-16-15,8-6-16 0,3-1 0 0,9-2 0 16,3-7-32-16,2-3 0 0,0-4 0 0,4-2 0 16,1-3-144-16,3-3 0 0,1-3 0 0,1 4 0 15,1 1 0-15,-1 3 128 0,-1-2-128 0,-3 4 0 16,-4 4 320-16,-2 0-32 0,-5 3 0 0,-2 5 0 16,-4 4 160-16,0 4 16 0,0-1 16 0,-2 7 0 15,0 3-288-15,3 2-64 0,1 0-128 0,3-1 192 16,4-2-192-16,4-1 0 0,5-2 0 0,8 1 0 15,7-1-1424-15,3-8-288 16</inkml:trace>
  <inkml:trace contextRef="#ctx0" brushRef="#br2" timeOffset="193618.59">15637 19922 23039 0,'-20'-13'1024'0,"6"6"192"0,0-6-960 0,1 2-256 0,2 2 0 0,-1-1 0 15,6 2 512-15,1 3 64 0,1-4 16 0,4 9 0 16,-4-9-304-16,3-1-64 0,0 1-16 0,3-2 0 16,2-1 32-16,4 2 0 0,-2-3 0 0,6 1 0 15,-2 0-240-15,3-1 144 0,2-1-144 0,3 2 128 16,2 0-128-16,2-2 0 0,0 2 144 0,4 1-144 16,-1 0 192-16,1 3-48 0,-2-1 0 0,0 6 0 15,0 1-144-15,2 2 128 0,0 2-128 0,1 4 128 16,-7 4-128-16,2 7 160 0,-3 0-160 0,3 4 160 15,-5 3-160-15,-3 3 0 0,-1-3 0 0,-4 2 0 16,-4-3 0-16,-2 0 0 0,-5-1 144 0,1-1-144 16,-2-4 128-16,2-4-128 0,1-2 128 0,0-11-128 15,0 0 224-15,0 0-32 0,0 0 0 0,0 0 0 0,0 0 0 0,12-1-16 16,0-8 0-16,1-1 0 0,1-5-16 0,4-3 0 16,2 0 0-16,1-1 0 0,0-4-160 0,2 0 0 15,1 4 0-15,-2 3 0 0,-2 4 128 0,-1 2-128 16,-1 5 0-16,-1 4 128 0,-2 3-128 0,0 3 0 15,-4 4 144-15,1 1-144 0,-2 3 0 0,0 1 144 16,2 1-144-16,-2-1 0 0,-1 1 144 0,0-1-144 16,0 0 0-16,1-3 144 0,1-1-144 0,4-4 0 15,3 0 144-15,1-3-144 0,5-4 128 0,8-4-128 16,6-4 160-16,9-5-160 16,9-5-832-16,3-4-272 0</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2T19:43:42.331"/>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FFFF"/>
    </inkml:brush>
    <inkml:brush xml:id="br2">
      <inkml:brushProperty name="width" value="0.05292" units="cm"/>
      <inkml:brushProperty name="height" value="0.05292" units="cm"/>
      <inkml:brushProperty name="color" value="#FFFF00"/>
    </inkml:brush>
  </inkml:definitions>
  <inkml:trace contextRef="#ctx0" brushRef="#br0">2429 4644 14735 0,'-10'-6'1312'0,"10"6"-1056"0,-8-7-256 0,1 1 0 16,7 6 960-16,0 0 144 0,0 0 32 15,0 0 0-15,0 0-528 0,0 0-96 0,0 0-32 0,-5 9 0 16,0-2 48-16,1 5 16 0,0-5 0 0,1 6 0 16,1 2-96-16,-1 3-32 0,-1 2 0 0,1 5 0 15,0 4-80-15,1 5-16 0,-2 4 0 0,1 6 0 16,-1 4 80-16,1 9 16 0,-3 10 0 0,3 5 0 16,-2 1 80-16,-2 9 16 0,1 5 0 0,-2 2 0 15,2 2-80-15,-2-6-16 0,-1-3 0 0,2-2 0 16,-2-2 32-16,1-7 0 0,1-3 0 0,-2-9 0 15,1-4-48-15,2-7 0 0,-1-6 0 0,2-5 0 16,0-4-128-16,0-7-16 0,0-7-16 0,-1-3 0 0,2-1-96 16,0-4-16-16,4-11 0 0,0 0 0 15,0 0 0-15,-10 0 0 0,10 0 0 0,-9-13 0 16,0-8-128-16,0-1 0 0,0-9 144 0,3-2-144 0,2-5 0 0,2-4-128 16,-1-8 0-16,4 0 0 0,3-4 128 0,1 0-192 15,0-9 192-15,3 2-192 0,1 0 192 0,4-5 0 16,2-5 0-16,3-4 0 0,1-5 0 0,1 2-160 15,2-6 160-15,2-2 0 0,1-3-144 0,3 3 144 16,3 2 0-16,3 1-144 0,3 8-48 0,-2 6-16 16,1 7 0-16,-2 5 0 0,-1 6 208 0,-1 8 0 15,-4 9-160-15,1 7 160 0,-2 4 0 0,1 8-144 16,-1 3 144-16,-1 10 0 0,1 4 0 0,-1 11-128 16,-4 5 128-16,0 7 0 0,-3 11 0 0,0 7 0 15,-2 4 0-15,-2 10 0 0,-5 9 0 0,-2 3 0 0,-3-2 0 16,-4-6 0-16,-3-5 192 0,-2-4-48 0,-1-5-16 15,-2-7 0-15,-3-5 160 0,-4-1 32 0,-4-7 0 16,-2 0 0-16,-5 2-32 0,-7-4 0 0,-5-4 0 16,-6-2 0-16,-3 0-288 0,-10-5 0 0,-8-4 0 0,-2-6-144 31,-1-6-496-31,2-5-112 0,3 1-16 0,7-2 0 16,7-3-320-16,7 1-64 0,6 0 0 0,5-2-7776 15,5 5-1552-15</inkml:trace>
  <inkml:trace contextRef="#ctx0" brushRef="#br0" timeOffset="643.21">4563 3797 23039 0,'-11'-12'1024'0,"11"12"192"0,0 0-960 0,0 0-256 0,0 0 0 16,-5 10 0-16,2-1 672 0,2 5 96 0,1 2 0 0,0 6 16 15,0 3-400-15,1 1-64 16,1 4-32-16,-1 6 0 0,-1 4 32 0,-1 4 0 0,1 3 0 0,1 4 0 16,3 2-32-16,-3 2 0 0,3-1 0 0,0-2 0 15,-1-3-64-15,2-7-16 0,-3-6 0 0,2-1 0 16,-1-3-48-16,2-8-16 0,0-3 0 0,-1-4 0 16,0-4 128-16,-4-13 32 0,0 0 0 0,0 0 0 15,0 0 80-15,0 0 32 0,0 0 0 0,0 0 0 16,0 0-16-16,0 0 0 0,-8-4 0 0,0-4 0 15,-3 2-128-15,-1-1-16 0,-1 0-16 0,-1 2 0 16,0 0-32-16,-4-1 0 0,0 3 0 0,1 0 0 16,-1 3-32-16,0 0-16 0,0 0 0 0,2 0 0 15,-1 1-160-15,3 2 0 0,2-1 0 0,1 1 0 16,11-3 0-16,-7 6 0 0,7-6-176 0,0 0 176 0,0 0-240 0,-2 9 48 16,5 3 0-16,3-5 0 15,5 2 32-15,1-1 16 0,3 2 0 0,3 0 0 0,0 0 144 16,-1 3 0-16,-2-1 0 0,3 3-128 0,-6 1 128 15,0 3 0-15,-5 2 0 0,-1-1-128 0,-5 2 128 0,-2-2 0 16,-3 0 0-16,-4 3 0 0,-3 4 0 0,-3-2 144 16,-4 5-16-16,-2-4-128 0,-1 2 272 0,0-1-48 15,-1 2-16-15,3-2 0 0,2 0-64 0,3-5-16 16,2 0 0-16,3 0 0 0,2-3-128 0,4-2 0 16,0 0 0-16,4-2 0 0,4 1-320 0,1 0-64 15,6-2 0-15,0-1 0 16,3-6-1920-16,5 2-400 0</inkml:trace>
  <inkml:trace contextRef="#ctx0" brushRef="#br0" timeOffset="1276.7">6202 4639 28911 0,'0'0'1280'0,"0"0"256"0,-7-8-1216 0,7 8-320 0,0 0 0 0,0 0 0 0,-6-6 224 0,0 1-16 16,1 1 0-16,-6-2 0 0,1 0-208 0,-2 3 128 15,-5-5-128-15,-2 0 0 0,-4 2 240 0,0-5-48 16,-3-1-16-16,-4 3 0 0,-1-1-48 0,0 6 0 16,2 4 0-16,1 7 0 0,0 3-128 0,-1 6 0 15,-2 2 0-15,2 5 0 0,2 5 0 0,3 5 0 16,1 5 0-16,4 4 0 0,3 4 0 0,3 1-176 16,3 1 176-16,5 2-128 0,2-4 128 0,6-2 0 15,4-5 0-15,3-3 0 0,4-4 0 0,3-9 0 16,2-6 0-16,1-3 128 0,2-7 0 0,0-3 16 0,3-1 0 15,-1-6 0-15,0-2 144 0,-2-3 32 16,1-4 0-16,0-2 0 0,0-2-176 0,-2-2-16 0,-1-2-128 16,1-2 192-16,-2 2-192 0,-1 1 144 0,-1 1-144 15,0 5 128-15,1 6-128 0,-2 2 0 0,0 3 0 0,0 9 0 16,1 2 128-16,-1 10-128 0,1 9 128 0,0 8-128 16,-4 8 208-16,1 12-32 0,-1 11-16 0,-6 9 0 15,-3 7-32-15,-4 5-128 0,-5 4 192 0,-5 7-64 16,-5 7-128-16,-6-4 0 0,-4-1 0 0,-5-5 128 15,-6-10 192-15,-5-5 16 0,-2-6 16 0,-5-5 0 16,-2-7 464-16,-4-7 80 0,-8-8 32 0,1-6 0 16,-3-7-480-16,-1-7-112 0,1-9-16 0,-1-6 0 15,2-10-320-15,-4-7 144 0,-5-10-144 0,5-9 0 16,3-7-384-16,7-9-176 0,5-8-32 16,10-5-16-16,9-7-32 0,11 1-16 0,11 0 0 15,10 6 0-15,10 2-400 0,10 2-80 0,9 5-16 16,11 2 0-16,12 4-464 0,11 3-112 0,9 2 0 15</inkml:trace>
  <inkml:trace contextRef="#ctx0" brushRef="#br0" timeOffset="1761.77">8936 4835 30399 0,'-8'-17'2704'0,"3"2"-2160"0,3 1-544 0,0 5 0 15,2 1 1200-15,-1 2 128 0,-1 0 16 0,-1 0 16 16,-3 3-1088-16,-2 1-272 0,-1 1 0 0,-6 4 0 15,-4-1 0-15,-8 8 0 0,-3 3 0 0,-6 6 0 16,-5 5 0-16,-3 9-192 0,-2 7 192 0,0 5-192 16,2 0 192-16,1 5 0 0,1 3 0 0,4-1-144 15,3-6 144-15,7-2 0 0,5-2 0 0,8-5-128 16,8-8 128-16,7-7 0 0,5-3 0 0,6-4 0 16,3-1 0-16,5-7 0 0,3-4 0 0,3-5 0 0,2-4 128 15,1-8-128-15,1-6 160 0,2 0-160 0,-1-3 256 16,-1-2-64-16,-1-3 0 0,-2 0 0 0,-2 1-48 0,-1 1-16 15,-4 3 0-15,-1 2 0 0,-3 6 80 16,-5 4 16-16,-1 6 0 0,-9 5 0 0,11 0-96 0,0 7 0 16,-4 7-128-16,1 5 192 0,-1 7-192 0,2-2 0 15,-1 8 128-15,0 2-128 0,-1 4 0 0,2 0 0 16,1 0 0-16,2-2-160 16,0-3-240-16,4-6-48 0,0-6-16 0,2-7 0 15,2-4-1648-15,2-6-320 0,2-8-64 0,2-5-10816 0</inkml:trace>
  <inkml:trace contextRef="#ctx0" brushRef="#br0" timeOffset="2062.13">9775 4655 35935 0,'-9'8'3200'0,"-1"8"-2560"0,0 10-512 0,1 6-128 16,-1 11 0-16,1 5 0 0,-3 6 0 0,0 0 128 15,-2 3-128-15,1-1 128 0,-4-1-128 0,1-3 128 16,-2-1-128-16,2-7 0 0,-2 1 128 0,1-7-128 16,1-13 0-16,0-5-128 0,4-9 0 0,-1-5 0 15,4-8-16-15,4-6 0 0,1-7 0 0,3-8 0 16,3-7-32-16,4-5 0 0,1-3 0 0,3 0 0 16,3-4 176-16,2 0 0 0,2 0 0 0,2-4-128 15,1 3 128-15,3-1 0 0,0 2 0 0,2 6 0 16,2 1 0-16,0 8 0 0,1 4 0 0,1 4 0 0,0 2 0 0,1 3 0 15,-3 7 0-15,4 2 0 16,-1 3 0-16,-2 5-160 0,-2 2 160 0,-2 3-10336 16,-2-1-1952-16</inkml:trace>
  <inkml:trace contextRef="#ctx0" brushRef="#br0" timeOffset="2444.61">10625 4959 32015 0,'0'0'1408'0,"0"0"320"0,13-5-1392 0,4 1-336 0,3 3 0 0,2-2 0 16,-2 0 0-16,5 0 0 0,-1-3 0 0,1-1 0 15,-1 1 0-15,0-4 128 0,-1 0-128 0,-3-3 0 16,0 0 0-16,1-2 0 0,-3-2 0 0,-2-2 0 15,-1-5 0-15,-3 3 144 0,-6-6-144 0,-1 4 0 16,-1 4 176-16,-4-4-176 0,-5-1 160 0,-4 4-160 16,0-1 256-16,-5 6-32 0,-5 5-16 0,-2 2 0 15,-1 6 16-15,-2 7 0 0,-2 5 0 0,-2 6 0 16,-2 6 96-16,-3 9 32 0,0 3 0 0,1 7 0 16,3 6-96-16,2 1-32 0,3 1 0 0,4 1 0 15,2-4 0-15,1 0 0 0,6-5 0 0,3 1 0 0,4-5-32 16,3-1 0-16,2-2 0 0,6-5 0 0,4-1-192 15,4-5 0-15,3-2-192 0,4-2 192 16,3 1-400-16,6-7 16 0,3-4 16 0,9-6 0 16,6-3-2272-16,5-5-464 15</inkml:trace>
  <inkml:trace contextRef="#ctx0" brushRef="#br0" timeOffset="2945.97">14331 4425 30575 0,'-52'4'1344'0,"11"6"304"0,-10 5-1328 0,-2 8-320 0,-1 7 0 0,2 8 0 0,0 5 368 0,4 5 0 16,1-1 0-16,3 5 0 0,4 3 160 0,3-2 48 16,1 0 0-16,6-1 0 0,4 0-144 0,4-1-32 15,1-3 0-15,7-7 0 0,4-3-192 0,6-4-32 16,5-1-16-16,10-2 0 0,6-5-160 0,8-4 0 15,5-6 0-15,6-2 0 0,2-6-400 0,6-4 32 16,6-8 16-16,7-5 0 16,5-6-1376-16,10-5-256 0,9-8-64 0,3 1-11264 0</inkml:trace>
  <inkml:trace contextRef="#ctx0" brushRef="#br0" timeOffset="3277.72">15339 4646 17503 0,'-5'-8'1552'0,"-3"-4"-1232"0,-1 3-320 0,-2-1 0 16,-3 5 2400-16,-3 1 416 0,-2 3 96 0,-3 2 16 16,0 3-1664-16,-6 4-336 0,-5 3-64 0,-1 7-16 15,0 3-336-15,0 6-80 0,-2 1-16 0,1 5 0 16,-1 4-224-16,3 1-32 0,4-1-16 0,5 0 0 16,1-2-144-16,5-2 0 0,3-2 0 0,3-4 128 15,5-4-128-15,5-4 0 0,6-5 0 0,5-4 0 16,4-1 0-16,5-4 0 0,3-5 0 0,7-3 0 15,5-7 0-15,4 0 0 0,2-5 0 0,3-3 128 0,3-3-128 0,-2-3 0 16,-1 0 0-16,-4-3 0 0,-3 0 0 0,-6-1 0 16,-6 1 0-16,-4-1 0 0,-5 1 128 0,-5 1 80 15,-6 1 32-15,-1 5 0 0,-6 3 336 0,-2 4 80 16,-6 4 16-16,-4 0 0 0,-5 5-256 0,-3 1-48 16,-4 3-16-16,-1 3 0 0,-3 5-352 0,4 2 0 15,3-3 0-15,3 1-128 16,3-4-1920-16,5-3-384 0,1-2-80 0,8-3-11648 15</inkml:trace>
  <inkml:trace contextRef="#ctx0" brushRef="#br0" timeOffset="3632.52">15895 4509 23039 0,'0'0'2048'0,"-1"20"-1648"0,1 5-400 15,0 5 0-15,-1 4 1792 0,0 0 256 0,-2-3 64 0,-1 4 16 16,0 0-928-16,-1 2-192 0,-2-1-48 0,-1-3 0 15,-1-3-368-15,0-4-80 0,2-4 0 0,-1-2-16 16,0-4-320-16,2-6-176 0,1-1 192 0,5-9-192 16,0 0 0-16,0 0 0 0,-1-14 0 0,3-2 0 15,3-3 0-15,4-2 0 0,4-5-144 0,2-1 144 16,2-5-224-16,3 3 32 0,2 2 16 0,1 3 0 16,-2 0 176-16,3 6-160 0,-2 3 160 0,-3 6-160 15,-1-1 160-15,-3 6 0 0,-2 4 0 0,-3 5 0 16,-2 4 0-16,-2 4 0 0,-4 4 0 0,0 5 0 15,-4 1 0-15,-1 6 0 0,-6 0 0 0,1 2 0 16,-3 2 0-16,-2-1 176 0,-1 2-176 0,1-5 192 16,1-2-64-16,1-4-128 0,1-2 192 0,3-2-64 0,-1-3 32 15,3-2 0-15,1-5 0 0,4-9 0 0,0 0-160 0,0 0 0 16,0 0 0-16,0 0-176 16,0 0-1200-16,9 0-240 0,2-3-48 0,3-2-16 15,2 0-1168-15,1-5-224 0</inkml:trace>
  <inkml:trace contextRef="#ctx0" brushRef="#br0" timeOffset="3931.64">17081 3519 27647 0,'-1'-14'1216'0,"1"14"256"0,0 0-1168 0,0 0-304 0,0 0 0 0,-1 11 0 16,-2 14 832-16,-1 5 96 0,-2 9 32 0,-3 9 0 15,-1 4-560-15,-5 6-96 0,-2 7-32 0,-1 7 0 16,1 6-128-16,-2 5-16 0,0 0-128 0,-3 3 192 16,-1 3 48-16,0 0 0 0,0 0 0 0,2-6 0 15,-1-4 32-15,4-4 16 0,3-2 0 0,2-11 0 16,3-5-288-16,1-3 160 0,2-6-160 0,3-2 128 15,3-8-128-15,2-5-224 0,3-8 48 0,3-4 16 16,-2-4-1360 0,6-5-272-16,0-10-48 0,2-6-11424 0</inkml:trace>
  <inkml:trace contextRef="#ctx0" brushRef="#br0" timeOffset="4119.26">16645 4432 28559 0,'-1'-8'2544'0,"1"8"-2032"16,0 0-512-16,10-1 0 0,6-1 2192 0,6 4 352 16,6 0 64-16,9 2 16 0,6 2-2080 0,6 0-416 15,4-4-128-15,8 1 0 0,5-1 0 0,9-2 0 16,8-1 128-16,5-3-128 16,2-2-1856-16,0-4-416 0,3 3-80 0,5-8-16 0</inkml:trace>
  <inkml:trace contextRef="#ctx0" brushRef="#br0" timeOffset="4895.45">21762 4433 23951 0,'7'-22'1056'0,"-2"7"224"0,2-2-1024 0,0 6-256 0,1 1 0 0,1 6 0 0,-9 4 2176 0,10 10 368 16,-1 2 80-16,-1 7 0 0,-3 5-1936 0,-2 4-400 16,0 4-80-16,-3 10-16 0,-1 7 48 0,-4 5 0 15,0 1 0-15,-4 8 0 0,-4 2-96 0,-1 3-16 16,-1 2 0-16,-3 1 0 0,-1-1-128 0,0-2 0 16,0-6 0-16,2-2 0 15,1-6-448-15,3-12-80 0,0-6-16 0,3-11 0 16,1-8-1952-16,3-8-400 0,6-9-80 0,0 0-16 0</inkml:trace>
  <inkml:trace contextRef="#ctx0" brushRef="#br0" timeOffset="5073.37">21432 4127 26719 0,'-14'-17'2368'0,"2"4"-1888"0,0 1-480 0,3 7 0 16,9 5 2544-16,0 0 400 0,0 0 96 0,0 0 16 15,-5 10-2480-15,3 2-576 0,1 4 0 0,2-1 0 16,3-1-448-16,2 2-96 0,2 2-16 16,3-1 0-16,6-2-2112 0,5 0-416 0,18 4-96 15,6-3-9408-15</inkml:trace>
  <inkml:trace contextRef="#ctx0" brushRef="#br0" timeOffset="5387.41">24200 3982 24879 0,'28'-46'2208'0,"-8"15"-1760"15,2-2-448-15,0 3 0 0,3 3 1600 0,-3 4 256 16,-1 0 32-16,-6 3 16 0,-3 1-1024 0,-6 1-208 16,-4 0-32-16,-4 3-16 0,-2 0-208 0,-5 2-32 15,-4-2-16-15,-2-2 0 0,-3 6-240 0,-3 3-128 16,-3 1 128-16,-7 3-128 0,-4 5 0 0,-6 7 0 0,-4 1 0 0,0 6 0 15,-2 3 0-15,-2 6 0 0,1 5 0 0,1 8-128 16,2 9 128-16,2 6 0 0,1 8 0 16,3 6 0-16,1 5 0 0,1 4 0 0,1 1 0 15,6 5 0-15,1 0 0 0,8-1-160 0,6-4 160 0,4-2-160 16,2-1 160-16,2 1 0 0,1-3 0 0,1-2 0 31,-2-6-1120-31,4-2-144 0,-4-2-16 0,0-4-8304 0,0-5-1648 16</inkml:trace>
  <inkml:trace contextRef="#ctx0" brushRef="#br0" timeOffset="5569.2">22931 4857 35471 0,'1'-10'1568'0,"-1"10"336"0,11-6-1520 0,8 3-384 0,10 3 0 0,10 3 0 0,11 2 224 0,6 0-32 15,3-1 0-15,9 2 0 0,7 2-64 0,11-2-128 16,11 3 176-16,-1-4-176 0,-1 0 0 0,2 4 0 15,6-1 0-15,-1 2 0 0,2-2 0 0,-5 2-320 16,-4-1 32-16,-1 2-10368 16,0-2-2080-16</inkml:trace>
  <inkml:trace contextRef="#ctx0" brushRef="#br0" timeOffset="6381.01">4751 7898 32255 0,'-7'-22'2864'0,"3"13"-2288"0,1-1-576 0,3 10 0 16,0 0 928-16,0 0 80 0,0 0 16 0,7 14 0 16,-2 0-864-16,0 5-160 0,-1 4 0 0,-4 8 0 0,-4 4 0 0,-2 5 0 15,-5 3 0-15,-1 6 0 0,-3 6 0 0,2 7 0 16,-2 3 0-16,-3 5 128 0,-1 2-128 0,0 2 0 15,0 0 128-15,2-4-128 0,2-3 0 0,3-1 0 16,5-5 0-16,2-2 128 0,5-6 192 0,0-5 32 16,2-2 16-16,6-6 0 0,3-5 16 0,2-3 0 15,5-7 0-15,0-2 0 0,-1-4-384 0,1-3 128 16,4-2-128-16,-2-4 0 0,2-5 0 0,-2-4-208 16,0-1 16-16,-2-2 16 15,-3-6-1216-15,-2-1-240 0,0-2-48 0,-7-2-8688 16,1-4-1728-16</inkml:trace>
  <inkml:trace contextRef="#ctx0" brushRef="#br0" timeOffset="6581.35">4234 8687 35647 0,'-10'-9'1584'0,"10"9"320"0,-8-4-1520 0,8 4-384 15,0 0 0-15,13-7 0 0,-2 0 640 0,6 1 48 0,3 0 16 0,7 2 0 16,4 1-320-16,9-2-48 0,3-2-16 0,8 2 0 15,5-4-96-15,4 1-32 0,7 2 0 0,1-4 0 16,-2 3-192-16,2-4 0 0,1-2-144 0,7 2 144 16,6-3-2176-1,-1-3-320-15,-1-2-80 0,0 0-16 0</inkml:trace>
  <inkml:trace contextRef="#ctx0" brushRef="#br0" timeOffset="7064.7">6915 8299 33119 0,'0'0'1472'0,"0"0"288"0,0 0-1408 0,0 0-352 0,14-6 0 0,8 4 0 15,7-1 256-15,6 2 0 0,6-1-16 0,7 1 0 16,7 0-48-16,7 0-16 0,11-1 0 0,0 1 0 16,2-3-16-16,2 2 0 0,-4-2 0 0,8 1 0 15,4 2-160-15,-5-3 0 0,-8-2 0 0,2 1 128 16,-3 0-352-16,0-2-80 0,-1 2-16 0,0 0 0 15,0-2-1952-15,-8-1-400 0,-7-1-80 16</inkml:trace>
  <inkml:trace contextRef="#ctx0" brushRef="#br0" timeOffset="7285.2">7095 8883 31327 0,'0'0'2784'0,"0"0"-2224"0,0 0-560 0,16-1 0 15,7-1 1024-15,10 2 112 0,10 2 16 0,8-4 0 16,5 2-752-16,3-1-144 0,5-1-16 0,3-1-16 16,4-6 32-16,8 0 0 0,6-2 0 0,-3 1 0 15,-6-3-256-15,0-1 0 0,1-1 0 0,0-2 0 31,2-2-1424-31,-3-1-240 0,-1-2-32 0,-5 2-8272 0,-9-2-1648 0</inkml:trace>
  <inkml:trace contextRef="#ctx0" brushRef="#br0" timeOffset="7621.22">8173 7520 32255 0,'0'0'1424'0,"0"0"304"16,0 0-1392-16,-2 13-336 0,1 6 0 0,1 5 0 0,0 7 208 0,-2 6-16 15,-2 5-16-15,-1 6 0 0,-2 5 336 0,-3 11 64 16,-4 6 0-16,-4 6 16 0,-5 4 16 0,-1 4 0 16,-2 4 0-16,0 1 0 0,-4-2-192 0,1 0-32 15,-3-3-16-15,-1-2 0 0,-1-3-208 0,0 0-32 0,-1-5-128 16,4-2 192-16,1-1-320 0,2-7-80 0,2-2-16 16,3-9 0-1,2-4-2400-15,4-9-496 0</inkml:trace>
  <inkml:trace contextRef="#ctx0" brushRef="#br0" timeOffset="8789.62">10793 8111 19343 0,'-23'-3'1728'15,"9"1"-1392"-15,-1 0-336 0,2 0 0 0,2 1 896 0,1 1 96 16,0 0 32-16,1 0 0 0,9 0-256 0,-9-1-32 15,9 1-16-15,0 0 0 0,-7-5 272 0,7 5 48 16,0 0 16-16,0 0 0 0,0 0-208 0,8-7-32 16,3 1-16-16,3-2 0 0,4 6-160 0,6 1-16 15,4 1-16-15,8-2 0 0,8 0-240 0,9-1-48 16,5 0-16-16,2 1 0 0,-1 1-96 0,5 0-16 16,3 2 0-16,5-2 0 0,0-2-192 0,2 2 128 0,-3-4-128 0,-5 0 0 15,-4 1 0-15,-3 1-208 0,-5 1 16 0,0-1 0 31,-3-4-1856-31,-3-1-384 0,0-2-64 0,-3-5 0 0</inkml:trace>
  <inkml:trace contextRef="#ctx0" brushRef="#br0" timeOffset="9134.48">13076 7020 19343 0,'-6'-11'1728'0,"2"1"-1392"16,4 10-336-16,0 0 0 0,0 0 3264 0,0 14 592 15,2 4 112-15,1 5 32 0,-2 5-3200 0,-1 9-640 16,-2 5-160-16,-2 8 0 0,-1 4 224 0,-3 3 16 15,-1 7 0-15,-2-2 0 0,-3 5 128 0,-1 2 16 16,-2 1 16-16,3-2 0 0,-1 1 64 16,0-2 16-16,-1 0 0 0,1-5 0 0,2 3-224 0,-2-7-32 15,2-1-16-15,2-3 0 0,0-7-208 0,2-3 128 16,1-1-128-16,2-4 0 0,-1-1 0 0,3-4 0 16,1-2 0-16,1-4-160 15,2 1-1296-15,3-4-256 0,-1 1-48 0,4-6-8544 16,1-1-1728-16</inkml:trace>
  <inkml:trace contextRef="#ctx0" brushRef="#br0" timeOffset="9668.85">14741 8293 31103 0,'0'0'1376'0,"0"0"288"0,0 0-1344 0,13 6-320 0,2 3 0 16,2 7 0-16,1 4 240 0,-2 5-32 0,-1 2 0 0,-1 2 0 15,-1-1 0-15,-3 5 0 0,-3 3 0 0,-4 2 0 16,-3 3 32-16,-3-2 0 0,-6-1 0 0,-4 2 0 16,-4-5 48-16,-4 1 16 0,-6-1 0 0,-6 0 0 15,-6-1 16-15,-5-3 0 0,-3-6 0 0,2 3 0 16,1-5-320-16,2-2 0 0,3 0 128 0,2-6-128 16,2-2-256-16,4-6-96 0,3-2-32 0,5-3 0 15,3-7-2528 1,3-3-512-16</inkml:trace>
  <inkml:trace contextRef="#ctx0" brushRef="#br0" timeOffset="10149.94">17023 7197 5519 0,'-10'-16'496'0,"-2"-1"-496"16,0 3 0-16,0 4 0 0,1 5 5824 0,1 1 1056 0,-1 4 224 15,1 4 32-15,0 1-5760 0,-1 2-1152 0,-2 4-224 0,-4 2 0 16,-2 1 0-16,-1 4-160 0,-3 1 160 0,-1 6-128 15,-3 0 128-15,-1 8-128 0,-1 4 128 0,1 5-128 16,1-2 128-16,1 2 0 0,0 7 0 0,2 3 0 16,2 4-192-16,2 3-16 0,2-1 0 0,6 4 0 15,1 3 32-15,4-5 16 0,3-7 0 0,5-4 0 16,4-10 160-16,4-5 128 0,3-4-128 0,4-4 176 16,3-7 176-16,5-1 32 0,3-6 16 0,5-7 0 15,9-5 144-15,6-5 32 0,5-5 0 0,0-6 0 16,0-5-320-16,3-2-64 0,2-5-16 0,3 1 0 15,1-7-176-15,2-2 192 0,5-4-192 0,-4-2 192 16,-3 0-48-16,-5-3 0 0,-5 3 0 0,-6-5 0 16,-7 0 240-16,-6-1 64 0,-7 1 0 0,-7 2 0 0,-7 1 48 15,-6 2 16-15,-7 1 0 0,-5 1 0 0,-3 3-256 16,-5 1-64-16,-4 4 0 0,-8 1 0 0,-6 0-192 0,-6 7-288 16,-4 1 64-16,-7 8 16 0,-3 1-64 0,2 2-16 15,2 9 0-15,7 1 0 16,1 5-1824-16,4 2-352 0,4 5-80 15</inkml:trace>
  <inkml:trace contextRef="#ctx0" brushRef="#br0" timeOffset="10636.74">18716 8289 34095 0,'0'0'3024'0,"0"0"-2416"15,6 13-480-15,2 5-128 0,1 6 928 0,0 6 160 16,0 6 48-16,-4 2 0 0,0 7-880 0,-5-3-256 15,-5 1 0-15,-4 4 128 0,-5-3-128 0,-5 1 0 16,-5-2 128-16,-6 2-128 0,-4-5 0 0,-4 1 0 16,-1-2 0-16,-5-2 0 15,-3-1-448-15,-2-6-48 0,-2-2-16 0,5-5 0 16,7-4-1376-16,6-4-288 0,6-4-48 0,7-8-7248 16,3-6-1440-16</inkml:trace>
  <inkml:trace contextRef="#ctx0" brushRef="#br0" timeOffset="11033.71">21267 6782 34319 0,'-2'-21'1520'0,"0"10"320"0,2 5-1472 0,0 6-368 0,0 0 0 0,0 0 0 0,0 0 288 0,8 16-16 16,0 6 0-16,-2 10 0 0,0 6-80 0,-1 9 0 16,-1 10-16-16,1 5 0 0,-1 9 160 0,-3 6 48 15,-1 4 0-15,-2 3 0 0,-2 1-16 0,-1 2 0 16,-1-4 0-16,-1-5 0 0,1-4-80 0,0-3-16 16,0-3 0-16,1 0 0 0,-1-6-272 0,2-1 0 15,0-5 0-15,1-5 0 16,-3-7-928-16,1 0-288 0,-1-6-64 0,2-4-16 15,-1-3-1840-15,1-5-352 0</inkml:trace>
  <inkml:trace contextRef="#ctx0" brushRef="#br0" timeOffset="11775.23">22918 8005 16575 0,'0'0'1472'0,"4"-8"-1168"0,0-3-304 0,1 5 0 0,-5 6 2608 16,10-2 464-16,0 2 80 0,2 2 32 15,3 6-2656-15,3 2-528 0,1 3 0 0,4-3-192 0,2 3 192 0,3 0 160 16,1 2-32-16,1 5 0 0,-2 0 208 0,1 6 48 15,-1 6 0-15,1 3 0 0,0 2 144 0,1 1 48 16,-4 2 0-16,1 7 0 0,-5 1 0 0,-3 0 16 16,-4 4 0-16,-4-2 0 0,-2-2 48 0,-5-5 16 15,-4 2 0-15,-4-4 0 0,-5-3-16 0,-5 1 0 16,-3 3 0-16,-9-2 0 0,-4-4-112 0,-6 1-16 16,-6-1-16-16,-7-1 0 0,-9 0-240 0,-3-6-32 15,-5-1-16-15,-1-4 0 16,-1 0-608-16,2-6-128 0,2-5-32 0,-4-3-11200 15,-2-5-2240-15</inkml:trace>
  <inkml:trace contextRef="#ctx0" brushRef="#br0" timeOffset="12930.33">25572 6600 1839 0,'9'-14'160'0,"-4"4"-160"0,2 1 0 0,-1-1 0 15,3 2 4112-15,1 1 800 0,0 0 144 0,-10 7 48 16,11-1-3440-16,-1 1-672 0,-10 0-144 0,11 3-16 16,-1-1 192-16,-10-2 64 0,8 11 0 0,0 2 0 15,-2 1-352-15,-2 8-64 0,-2 1-16 0,-2 2 0 16,-1 4 32-16,-1 3 0 0,-2 1 0 0,-3 7 0 0,-2 1-112 0,1 7-32 15,-4-1 0-15,-1 0 0 0,-1-2-112 0,0 2-32 16,2 2 0-16,0-6 0 0,0 0-96 0,0-5-32 16,3-2 0-16,0-1 0 0,4 2-32 0,1-1-16 15,2-3 0-15,2-4 0 0,2-1-96 0,4-1 0 16,1-1-128-16,5-3 192 0,2-2-16 0,6 0-16 16,4-3 0-16,5-3 0 0,4 1 32 0,5-2 0 15,4 0 0-15,3-6 0 0,1 0-192 0,5-5 0 16,4-3 0-16,6-2 0 15,4-3-304-15,3-2-80 0,0 0-32 0,-4-2 0 16,-6 2-1696-16,-3-1-352 0,-3 1-64 0,-4 0-11488 16</inkml:trace>
  <inkml:trace contextRef="#ctx0" brushRef="#br0" timeOffset="13280.94">26758 6563 33167 0,'-7'-18'1472'0,"3"7"304"0,0 3-1424 0,4 8-352 0,0 0 0 0,-6 12 0 0,-2 8 752 0,-1 12 80 15,-2 9 0-15,-1 6 16 0,0 6-576 16,-2 11-112-16,-2 7-32 0,-1 9 0 0,-1 10 144 16,-2 9 32-16,-6 3 0 0,3 10 0 0,-2 5 240 0,-1 2 48 15,1-2 16-15,1 1 0 0,2-5-32 16,2-3 0-16,1-5 0 0,2-4 0 0,3-2-160 0,0-4-32 16,0-3-16-16,3-2 0 0,2-2-240 0,0-2-128 15,0 3 160-15,2-4-160 16,2 0-1536-16,-2 0-416 0,0 2-80 0</inkml:trace>
  <inkml:trace contextRef="#ctx0" brushRef="#br0" timeOffset="18529.93">9316 11176 18431 0,'0'0'816'0,"0"0"160"0,0 0-784 0,0 0-192 0,0 0 0 0,9-4 0 0,1 7 240 0,-10-3 0 15,0 0 0-15,0 0 0 0,0 0 208 0,0 0 32 16,5 6 16-16,-5-6 0 0,-2 9 16 0,-3 2 16 15,-3 1 0-15,-2 3 0 0,-4 3-272 0,-4 5-64 16,-4 1-16-16,0 5 0 0,-4-1 16 0,-2 3 16 16,-2 3 0-16,-3 1 0 0,-2 1-208 0,1 1 144 0,-3 0-144 0,-4-3 128 15,-3-2-128-15,-1-4 128 0,-2 0-128 0,5 1 128 16,1-2 256-16,1 1 32 0,2-4 16 16,2 0 0-16,1-1 16 0,3-3 16 0,4-2 0 0,5-1 0 15,2-6-160-15,0 2-48 0,6 1 0 0,2-5 0 16,2-2-256-16,3-2 128 0,8-5-128 0,-5 8 0 15,5-8 0-15,0 0 0 0,0 0 0 0,0 9 0 16,5 0 0-16,3 0 0 0,3-6 0 0,5 2 0 16,3 2 0-16,3-2 0 0,3-1 0 0,6 1 0 15,1-1 0-15,4-2 0 0,1 1 0 0,5 1 0 16,5 1 0-16,3-3 0 0,6-1 0 0,-2-2 0 16,-5 0 128-16,3-3-128 0,1 2 0 0,1-1 0 15,1 0 0-15,3 2 0 0,5 1 0 0,-4-2 0 16,0-6-256-1,-3 2-176-15,-5-1-16 0,-3 0-7936 0,-4 2-1600 0</inkml:trace>
  <inkml:trace contextRef="#ctx0" brushRef="#br0" timeOffset="19825.49">9221 11829 21183 0,'10'-9'944'0,"0"3"192"0,4 1-912 0,8 1-224 0,6-1 0 0,7 0 0 16,7 2 848-16,4 0 128 0,2-6 32 0,2 2 0 15,2 2-464-15,1-2-96 0,2 0 0 0,6 5-16 16,5-2-432-16,4-2 0 0,0-1 128 0,0 3-128 16,-3-2 0-16,2 1 0 0,1 2 0 0,5 0 0 15,5-3 0-15,-1 3 0 0,-7 0 0 0,2 1 0 16,2-5 0-16,3 2 0 0,2 1 0 0,1 2 0 0,-2-2 0 15,-2-2 0-15,0-1 0 0,2 6 128 0,4-2 0 16,1 1 0-16,0-3 0 0,0 0 0 16,-3 1 128-16,2 3 32 0,2 1 0 0,2 1 0 0,0-1-64 0,-2 0-16 15,-3-1 0-15,2 1 0 0,1 2-80 0,3 1-128 16,1-1 176-16,-1 1-176 0,-3 1 160 0,3-1-160 16,-4 3 128-16,4-3-128 0,1-1 0 0,-2-1 0 15,-4 1 0-15,1 0 0 0,1-1 0 0,2 2 0 16,1-2 0-16,-1-1 0 0,-6 0 0 0,1 0 0 15,2 0 0-15,1 4 128 0,3-2-128 0,-1-1 0 16,-5 3 144-16,-1-1-144 0,1 1 288 0,3-2-16 16,6 1 0-16,-3 0 0 0,-4 1 16 0,2-1 0 15,0-1 0-15,6-2 0 0,4 0-144 0,-3 0-16 0,-7 0-128 16,2-1 192-16,0 0-192 0,3-2 0 16,2-2 0-16,-5 1 0 0,-1 1 0 0,1 1 0 0,2 0 0 15,1-1 0-15,-1-2 144 0,-2 1-144 0,-4 2 128 16,3 1-128-16,0-1 240 0,2 1-48 15,2-2 0-15,-2 0 0 0,-1 1-48 0,2 0-16 0,1 1 0 0,2-2 0 16,1 0-128-16,-2 0 0 0,0-2 144 0,2 2-144 16,6 2 0-16,-4-2 128 0,-3-1-128 0,-2 2 0 15,-4 2 128-15,6 1-128 0,5-1 128 0,-3 1-128 16,-7-6 0-16,3 5 0 0,-2 5 0 0,4-3 0 16,3-1 0-16,-2-1 128 0,-4-1-128 0,-1 1 0 15,0 1 0-15,4-1 0 0,5-3 0 0,-3 1 0 16,-5-1 0-16,3 3 0 0,4 3 0 0,-1-6 0 0,-2-2 0 15,-1 3 0-15,-2-1 0 0,3 4 128 0,0-1-128 16,-1-1 0-16,-1-1 0 0,-3 0 0 0,-2 5 0 16,2-2 0-16,4 0 0 0,2 1 128 15,-5-4-128-15,-1 4 0 0,-2 0 0 0,4-1 0 0,3-1 0 0,-1-1 0 16,-1-1 0-16,2 2 0 0,1-3 0 0,1 2 0 16,3-5 0-16,-5 0 0 0,-5 1 0 0,2 4 0 15,3 0 0-15,-1-4 0 0,-2-2 0 0,-7 4 0 16,-3-1 0-16,1 1 0 0,1 1 0 0,0-1 0 15,0-1 0-15,-3 2 0 0,-6-3 0 0,1-2 0 16,2 5 0-16,3-1 128 0,4 1-128 16,0-2 128-16,-3-2-128 0,0 2 128 0,1 1-128 0,6 2 128 15,8-4-128-15,-5 0 128 0,-5 0-128 0,-2 2 0 16,-1 1 0-16,4-4 128 0,3 0-128 0,-3 1 0 0,-5-3 0 16,-3 2-128-16,-2 1 128 0,5-3 0 0,3 2 0 15,-4-3 0-15,-6 3 0 0,0 1 0 0,1-3 0 0,0 3 0 16,3 1 0-16,2-1 0 0,0 1 0 0,-3 0 128 15,-4 1 16-15,0 0 16 0,0 1 0 0,3-2 0 16,3 0-32-16,-5 0-128 0,-5 3 192 16,-1-3-64-16,0 1-128 0,1 0 128 0,1-1-128 0,-1 0 128 15,0 3-128-15,-1-2 0 0,-5-2 0 0,-2 3 128 16,2-2-128-16,-1 1 0 0,2 2 0 0,1-2 128 16,2 1-128-16,-3-2 128 0,-3 0-128 0,0 0 128 15,-1 2-128-15,1-1 0 0,4-3 0 0,0 2-176 16,3 0 176-16,-7 1 0 0,-3-4 0 0,0 2 0 15,0 1 0-15,-2 0 0 0,-1-1 0 0,4 2 0 16,3-1 0-16,-2 0 0 0,-3-1 0 0,-3 1 0 0,-3-1 0 16,3 2 0-16,-1 0 0 0,0-2 128 0,3 1-128 15,-1 1 128-15,0 1-128 0,-2-2 128 0,-3-3-128 0,-3 4 0 16,-2 1 0-16,-1-1 128 0,-1 0-128 0,-2 0 0 16,-1 3 0-16,0-1 0 0,2 2 0 0,1 3 0 15,-2-2 0-15,-2 0 0 0,-3-1 0 0,-1 2 0 16,-4 1 0-16,-1 3 128 0,-2-3-128 0,1 0 0 15,-2 1 0-15,1 3 0 0,-3-3-208 0,-2 5-16 16,-3-2 0-16,-2 2 0 16,1-1-1312-16,-4 1-272 0,-5-4-48 0,-2-1-12352 0</inkml:trace>
  <inkml:trace contextRef="#ctx0" brushRef="#br0" timeOffset="20228.91">29289 10599 23951 0,'17'-13'2128'0,"2"2"-1696"0,1 6-432 0,9 2 0 0,7 4 1760 0,3 4 272 16,3 1 48-16,2 5 16 16,-1 2-2096-16,5 1-272 15,2 1-128-15,2 3-32 0,2-2 432 0,5 5 0 0,3 1 0 0,-2 0 0 0,-3 0 0 16,-1 3 0-16,-1 2 160 0,-2-4-160 0,-1 2 256 0,0-1-32 16,-1-1-16-16,0 3 0 0,-1 0 192 15,-5 1 48-15,-3-4 0 0,-6-2 0 0,-3 2 0 0,-4 4 16 16,-2 3 0-16,-8 1 0 0,-4-2 48 0,-2 4 0 15,-8 2 0-15,-5 3 0 0,-5 0-160 0,-8 4-32 16,-5 0 0-16,-10 0 0 0,-7 6-128 0,-15-4-48 16,-16 3 0-16,-6-5 0 0,-8-1-144 0,-11 4 0 15,-9 2 144-15,-13-2-144 0,-13 1-144 0,-10 1-112 16,-8 5 0-16,-9 4-10848 16,-11 4-2160-16</inkml:trace>
  <inkml:trace contextRef="#ctx0" brushRef="#br0" timeOffset="22462.65">13818 11145 12895 0,'-3'-14'576'0,"1"7"112"0,2 7-560 0,-1-13-128 0,1 13 0 0,0-11 0 15,0 11 1520-15,0 0 272 0,0 0 48 0,0 0 16 16,0 0-1056-16,0 0-208 0,0 0-32 0,0 0-16 0,3 11-208 0,-1 4-32 16,-1 2-16-16,-1 2 0 0,0 3 32 0,-1 7 0 15,0 1 0-15,0 6 0 0,-1 3 112 0,-2 3 16 16,4 5 16-16,-3 2 0 0,-1 0 192 0,0 3 48 15,0 0 0-15,-1 0 0 0,-1 2 80 0,-1-1 32 16,1-2 0-16,0 0 0 0,-2 2-432 0,2-4-96 16,1-4-16-16,1-1 0 0,0-5-272 0,2 0 0 15,-1-6-208-15,2-1-9184 16,-1-3-1824-16</inkml:trace>
  <inkml:trace contextRef="#ctx0" brushRef="#br0" timeOffset="22803.37">12859 13065 15663 0,'-8'-8'1392'0,"8"8"-1120"0,-5-8-272 0,5 8 0 15,-8-6 4400-15,8 6 816 0,0 0 160 0,0 0 48 16,0 0-5168 0,12 0-1024-16,2 3-192 0,0 0-64 0,4 4 816 0,2-2 208 0,4 1 0 0,4 2 0 0,4-4 0 0,5 1 0 15,2 0 0-15,2-3 0 16,-1 1 0-16,0-3 0 0,-1 0-144 0,1 1 144 0,0-1-320 0,0 1 0 15,-2 1 0-15,0 2 0 16,-1 2-1456-16,0-2-272 16,-3-3-64-16</inkml:trace>
  <inkml:trace contextRef="#ctx0" brushRef="#br0" timeOffset="23044.89">14233 12827 27647 0,'-9'4'2448'0,"-1"5"-1952"16,-3 2-496-16,2 11 0 0,0 2 2160 0,2 12 336 0,1 5 64 0,1 5 0 16,-2 0-2048-16,2 1-512 0,-2 3 0 0,1-3 0 15,-1 2 144-15,3 6-144 0,-3 2 0 0,1 4 144 16,1 0-144-16,-1-4-272 0,-1-1 64 0,3-6 16 31,1-6-2256-31,2-4-448 0,5-5-96 0</inkml:trace>
  <inkml:trace contextRef="#ctx0" brushRef="#br0" timeOffset="23710.62">17594 11072 22111 0,'0'0'1968'0,"0"0"-1584"0,-4-10-384 0,4 10 0 0,-1-8 1552 0,1 8 240 16,0 0 32-16,0 0 16 0,0 0-1392 0,0 0-256 15,7 11-64-15,1 6-128 0,-3 2 256 0,0 5-64 16,0-1-16-16,-4 9 0 0,-1 2-176 0,0 4 0 15,-1 3 0-15,-4 3 0 0,-1-2 0 0,-3 5 0 16,-1 0 0-16,-2 4 0 0,1-1 0 0,-2-1 0 16,-1-3 0-16,1 2 0 15,2 2-656-15,1-7-16 0,-1 0 0 0,3-1-7696 0,-1-4-1536 0</inkml:trace>
  <inkml:trace contextRef="#ctx0" brushRef="#br0" timeOffset="24186.79">17839 12817 31839 0,'-19'-8'1408'0,"7"6"304"0,0-2-1376 0,-1 3-336 0,-1 1 0 0,0 5 0 0,0 0 0 0,-2 6 0 15,0-3-160-15,0 5 160 0,-1 4-160 0,-1 2 160 16,-2 4-128-16,1 5 128 0,-4 3 0 0,0 3-160 16,0 5 160-16,3 2 0 0,-2 1-224 0,5 1 64 15,0-3 16-15,2 0 0 0,2 0 144 0,4-6-128 16,3-5 128-16,3-6-128 0,5-2 128 0,1-5 128 15,3-3-128-15,4-2 176 0,1-4 208 0,3-2 32 16,3 0 16-16,2-4 0 0,1-2 16 0,4-6 16 16,3-3 0-16,2-8 0 0,2-4-240 0,-1-3-48 0,6 0-16 15,-1-4 0-15,3-2-160 0,-2-2 160 16,0-2-160-16,-6-5 160 0,-3 0 96 0,-4 1 0 0,-3 1 16 0,-5 1 0 16,-4 4 176-16,-4 2 16 0,-2 1 16 0,-5 4 0 15,-4 0 16-15,-3 3 0 0,-3 2 0 0,-4 3 0 16,-5 0-368-16,-6 4-128 0,-4 5 0 0,-1 0 0 31,-2 4-1024-31,-1 1-320 0,-1 3-48 0,-1-1-14704 0</inkml:trace>
  <inkml:trace contextRef="#ctx0" brushRef="#br0" timeOffset="24827.09">21924 10884 21183 0,'-1'-13'944'0,"1"1"192"0,-1-2-912 0,0-1-224 0,1 4 0 0,2-1 0 0,1 7 2256 0,-3 5 416 15,0 0 80-15,0 0 0 0,5-7-2192 0,-5 7-560 16,0 0 0-16,0 0 0 0,0 0 208 0,0 0-64 16,7 10-16-16,-2-1 0 0,-1 6-128 0,-1 5 128 15,-2 8-128-15,-2 7 128 0,-3 5 80 0,-1 8 16 16,0 0 0-16,-2 7 0 0,0-1-224 0,-2 4 144 15,0 1-144-15,-1 4 128 0,0-2-128 0,-2 5 0 16,0-2 0-16,0 0 0 16,-1-6-320-16,2 0-80 0,-2-2-32 0,3-7 0 15,0-5-2128-15,2-6-416 0</inkml:trace>
  <inkml:trace contextRef="#ctx0" brushRef="#br0" timeOffset="25122.17">21875 12950 39967 0,'0'0'1776'0,"0"0"352"0,-5 12-1696 0,1 3-432 0,0 9 0 0,2 3 0 0,0 5 240 16,1 2-48-16,-2 0 0 0,1 1 0 0,-1 0-192 0,1 1 0 15,-1 1 0-15,1-2-160 16,-1 1-432-16,1-2-96 0,-2-1-16 0,0-2 0 16,-1 0-2304-16,0 0-448 0,0-6-112 0</inkml:trace>
  <inkml:trace contextRef="#ctx0" brushRef="#br0" timeOffset="26167.12">27936 10688 18303 0,'0'0'816'15,"-3"-9"160"-15,3-6-784 0,0 2-192 0,0 4 0 0,0-2 0 0,0 3 352 0,0 8 32 0,0-11 0 0,0 3 0 16,-1-1 384-16,1 9 96 0,0 0 16 0,1-9 0 15,-1 9 112-15,3-10 32 0,-2 5 0 0,-1 5 0 16,0 0-80-16,0 0-16 0,0 0 0 0,0 0 0 16,0 0-64-16,4 9-16 0,-2 2 0 0,1 8 0 15,-3 5-128-15,-2 8-16 0,1 8-16 0,-1 5 0 16,-1 4-240-16,-2 2-64 0,2 7 0 0,-3 0 0 16,-3 1-128-16,0-2-48 0,0-1 0 0,0-3 0 15,-1-2-208-15,0-1 0 0,0-3 0 0,1-5 0 16,0 1-240-16,4-5-80 0,3-4-32 0,2-2 0 15,1-4-2096-15,1-2-432 16,1 0-64-16</inkml:trace>
  <inkml:trace contextRef="#ctx0" brushRef="#br0" timeOffset="26580.8">27718 12160 41695 0,'-4'-14'1856'0,"4"14"368"0,-3-10-1776 0,3 10-448 0,0 0 0 0,0 0 0 15,0 0-144-15,0 0-112 0,-2 10-32 0,2 5 0 16,2 0 288-16,-1 4-160 0,0 2 160 0,0 3-128 16,-1 5 128-16,0 0 0 0,0 3 0 0,0 1-128 15,0 0 128-15,0-1 0 0,0 0-144 0,0-1 144 16,2 0 0-16,0-1 0 0,-2-5 0 0,5 0 0 16,0 2 0-16,2-6 0 0,0-2 0 0,2-2 0 15,1-2 0-15,3-1 0 0,1-5 128 0,4 0-128 16,1-5 128-16,3 1-128 0,2-3 128 0,0-2-128 15,3 0 0-15,-1 0 0 0,1-2 0 0,1-2-176 16,1 2-64-16,2-2-16 0,-1-3 0 0,3 2 0 16,0 1-1344-16,2-2-256 15,-1 1-64-15,0-1-13696 0</inkml:trace>
  <inkml:trace contextRef="#ctx0" brushRef="#br0" timeOffset="26828.49">28452 12418 46479 0,'0'0'2048'0,"0"0"448"0,-7 19-2000 0,1 13-496 15,2 12 0-15,-2 7 0 0,2 7 0 0,1 3 0 0,2 8 0 0,0 3 0 16,0 3 0-16,-1 7 0 0,2-2 0 0,-4 4 0 15,1-4 128-15,-1 5-128 0,-3 4 0 16,2-1 0-16,0-7 0 0,-1-2-256 0,-2-8 16 16,1 0 16-1,-2-1-1760-15,0 5-336 0,0 4-80 0,1-3-15536 0</inkml:trace>
  <inkml:trace contextRef="#ctx0" brushRef="#br1" timeOffset="32581.89">12912 10634 17439 0,'-2'-8'768'0,"2"8"176"0,1-8-752 0,-1 8-192 0,0 0 0 0,0 0 0 0,5-8 0 0,1 4 160 16,-6 4-160-16,10-7 160 0,-2 0-32 16,-8 7 0-16,0 0 0 0,10-2 0 0,-10 2-128 0,10-1 128 15,-10 1-128-15,9-2 128 0,-9 2-128 0,12 3 160 16,-2-2-160-16,0 3 160 0,0 1 240 0,2 3 48 15,0-3 16-15,4 2 0 0,3 0 208 0,-2 2 32 16,1 1 16-16,1 4 0 0,2 0-32 0,-1 4-16 16,-1 2 0-16,3 4 0 0,-3 5-96 0,0 1-32 15,-1 3 0-15,-2 3 0 0,-1 4-272 0,-1 4-48 16,-1-2-16-16,-3 4 0 0,-3-3 96 0,-4 6 16 16,-3-2 0-16,-2-3 0 0,-4 2-16 0,-5-5 0 15,-1-1 0-15,-4 1 0 0,0 1-16 0,-6-1 0 16,-1-2 0-16,-5-2 0 0,-3-2-128 0,-2 0-32 0,0-5 0 15,0-3 0-15,-2-2-128 0,3-3 0 0,3 0 0 0,2-2 0 16,5 0-272-16,-1-2-96 0,2-8-16 0,4 3 0 31,0-4-1968-31,3-2-400 0</inkml:trace>
  <inkml:trace contextRef="#ctx0" brushRef="#br1" timeOffset="33156.93">13023 11177 19343 0,'0'0'1728'0,"0"0"-1392"0,0-10-336 0,0 10 0 0,0 0 1216 15,0 0 192-15,0 0 16 0,3-5 16 0,-3 5-1056 0,0 0-192 0,0 0-64 0,0 0 0 16,0 0-128-16,0 0 0 0,0 0 0 0,0 0 128 15,0 0-128-15,-10-5 0 0,-1 0 0 0,-3 2 0 16,-4 2-144-16,-1 0 144 0,-3-1-192 0,-2 0 192 16,-2-1 0-16,-4 0 0 0,-1 0 0 0,-5 2 0 15,-2-1 0-15,-8 1 0 0,-3 1 0 0,-6-1 0 16,-4-2 0-16,0 0 0 0,-1-5 128 0,-2 5-128 16,-2 3 272-16,-6 0-32 0,-6-1-16 0,-3 0 0 15,-1-2 0-15,-1 2 0 0,2 1 0 0,-4 3 0 16,-6-1-224-16,-2 1 176 0,-3-2-176 0,1 3 160 15,3 5-160-15,-7-3 0 0,-6 2 0 0,3-2 128 16,3 0-128-16,3 1 160 0,1-4-160 0,-3 1 160 16,-5-4-160-16,5 2 0 0,4-2 0 0,0 1 0 15,1-2 0-15,-2 1 0 0,-2 0 0 0,6 1 128 16,4 0-128-16,2 2 0 0,4-3 0 0,-1 2 128 0,-1-1-128 0,5-1 0 16,9-1 0-16,6 2 0 0,4 2 0 15,5-3 0-15,4 1 0 0,0 2 0 16,0-2-320-16,3 0-128 0,1 1-48 15,6-2-11280-15</inkml:trace>
  <inkml:trace contextRef="#ctx0" brushRef="#br1" timeOffset="33584.4">10159 10322 27647 0,'1'-16'2448'0,"2"3"-1952"0,0 2-496 0,0 1 0 16,-3 10 448-16,0 0 0 0,0 0 0 0,0 0 0 16,-11-2-192-16,-6 3-32 0,-3 5-16 0,-7 4 0 15,-7 2-208-15,-8 1 0 0,-8 2 0 0,-2 3 0 16,-3 2 0-16,-2 4 0 0,-3 0 0 0,-1 7 0 15,-2 2 0-15,-7-1-160 0,-8 2 160 0,2 0-128 16,5-2 128-16,4 0 0 0,3-3 0 0,4 2 0 16,4-1 0-16,2-2 0 0,-1 1 0 0,3 0 0 15,1-6 144-15,7-1-144 0,4 0 192 0,6 0-192 16,5-2 304-16,4-1-48 0,5-2-16 0,4 1 0 16,3-1 0-16,5-3 0 0,4 0 0 0,4 0 0 15,4 2-16-15,4 1 0 0,5-1 0 0,6 2 0 0,6 0-224 16,8 0 128-16,7-1-128 0,7 0 0 0,9-1 0 0,1 2 128 15,0 1-128-15,5 0 0 0,3 2 0 0,6-2 0 16,4 1 0-16,5 3 0 16,3 1-384-16,1 2-64 0,0 7 0 0,5 2-16 15,2 6-1616-15,5 2-320 0</inkml:trace>
  <inkml:trace contextRef="#ctx0" brushRef="#br1" timeOffset="34486.56">14604 10570 20495 0,'-17'-12'896'0,"6"10"208"0,-2-1-880 0,1 2-224 0,-2 1 0 0,0 4 0 0,0 2 208 0,0 5 0 16,-2 3 0-16,0 3 0 0,-3 2-208 0,-2 3 176 16,-3 3-176-16,3 6 160 0,-3 4 96 0,-2 3 0 15,1 3 16-15,-1 3 0 0,2 10-96 0,-3-3-32 16,-1-2 0-16,3-2 0 0,1 0-16 0,4-2-128 0,2 2 192 15,6-3-64-15,5 1 64 0,3-2 16 0,1 4 0 16,5 1 0-16,1-1 0 0,3 2 0 0,-1-4 0 16,2-3 0-16,2-4-208 0,3 2 144 0,2-1-144 0,3 1 128 15,2-3-128-15,4-4-144 0,4-3 144 0,5-1-208 32,5-3-528-32,6 3-96 0,5-6-32 0,7 2-9280 0</inkml:trace>
  <inkml:trace contextRef="#ctx0" brushRef="#br1" timeOffset="35017.85">16404 10657 4607 0,'0'0'400'0,"0"0"-400"0,0 0 0 0,0 0 0 16,10-9 3696-16,1 6 656 0,3 0 128 0,4 2 16 16,0 1-3456-16,0 2-688 0,2 2-144 0,2 1-16 15,4 4 64-15,4 1 32 0,1 6 0 0,8 1 0 16,4 4-96-16,3 4 0 0,-1 1-16 0,2 4 0 15,2-1-48-15,-4 3 0 0,-1 4 0 0,-4 6 0 16,-2 2 0-16,-2 4-128 0,-4 2 192 0,-2 0-64 16,0 3 16-16,-1 3 0 0,1-2 0 0,-4 2 0 15,-5 2 192-15,-2-4 48 0,-2 0 0 0,-6-2 0 16,-3-9 64-16,-5 4 0 0,-6-3 16 0,-5 2 0 16,-4 4-208-16,-9-6-64 0,-5 1 0 0,-9-2 0 15,-2 4-192-15,-7-6-208 0,-3-2 32 0,-3-3-8112 16,-3-2-1632-16</inkml:trace>
  <inkml:trace contextRef="#ctx0" brushRef="#br1" timeOffset="35651.01">18328 10712 911 0,'-3'-13'0'0,"-3"2"0"0,1 2 0 0,3-3 0 0,2 12 4480 0,-1-8 800 16,1 8 160-16,0 0 48 0,-4-11-4288 0,4 11-864 15,0 0-160-15,0 0-48 0,-10-5-128 0,1 3 160 16,-4 2-160-16,-1 4 160 0,-4-1-160 0,3 6 0 15,-3 0 0-15,0 5 0 0,-1 4 0 0,-2 4 0 16,-2 4 144-16,0 4-144 0,-1 5 208 0,-2 8-16 16,-2 4-16-16,3 5 0 0,-3 4 128 0,0 4 16 15,-4-1 16-15,4 0 0 0,2 2 112 0,4-3 32 0,4-6 0 16,7 2 0-16,3 2 64 0,7 0 16 0,5-5 0 0,7 0 0 16,7-5-320-16,5 1-64 0,7 2-16 0,5-6 0 15,4 1-160-15,5-4 0 16,6 0 0-16,3 0-176 15,5-3-1680-15,8-2-352 0</inkml:trace>
  <inkml:trace contextRef="#ctx0" brushRef="#br1" timeOffset="36230.08">20892 10641 27759 0,'0'0'1216'0,"0"0"272"0,12 1-1184 0,4 4-304 0,6 7 0 0,4 0 0 16,5 4 240-16,2 4-16 0,0 3 0 0,3 3 0 16,-1 5-32-16,2-1 0 0,-1 4 0 0,-2 4 0 15,-3 0-192-15,-5 2 0 0,0 7 0 0,-3 1 0 16,-2 0 128-16,-3 4-128 0,-3 1 0 0,-2 1 0 15,-4 0 208-15,-4 2-48 0,-3 5-16 0,-4-2 0 0,-4-5 112 16,-3 0 0-16,-2-1 16 0,-1 1 0 0,-6 0-48 16,-4-3-16-16,-2-6 0 0,-4-1 0 0,0-2-16 15,-2-1-16-15,-3-2 0 0,-3 0 0 16,-2 0-496-16,-3-4-80 16,-3-6-32-16,2-2-13504 0</inkml:trace>
  <inkml:trace contextRef="#ctx0" brushRef="#br1" timeOffset="36756.96">22893 10693 13823 0,'-3'-10'1216'0,"1"1"-960"0,-2-3-256 0,2 2 0 0,-1 3 1760 15,0-2 304-15,3 9 64 0,-1-9 16 0,-3-3-1360 0,2 5-272 16,2 7-48-16,-4-12-16 0,0 3-128 0,0-1-16 16,1 5-16-16,3 5 0 0,0 0-16 0,-9-2 0 15,0 3 0-15,-1 3 0 0,-3 7-112 0,-1 3-32 16,-1 6 0-16,-3 3 0 0,-1 1 0 0,-3 8 0 15,-2 8 0-15,-4 4 0 0,-5 1 128 0,-4 5 0 16,-4 8 16-16,1 4 0 0,0-1 48 0,2 5 0 16,3-1 0-16,3 5 0 0,1 1-16 0,6 0 0 15,2 0 0-15,5-3 0 0,6-3-64 0,4-4-16 16,4 3 0-16,5-6 0 0,4-5-224 0,6-2 128 0,1-3-128 16,6-1 0-16,5-5-128 0,5 0-128 0,5-6-32 15,10-3-8512-15,11-5-1696 16</inkml:trace>
  <inkml:trace contextRef="#ctx0" brushRef="#br1" timeOffset="37451.61">26666 10435 23039 0,'0'0'2048'0,"11"-4"-1648"0,3 2-400 0,3 2 0 15,2 2 512-15,0 3 32 0,0 3 0 0,0-2 0 16,0 3-544-16,1-1 0 0,-1 4 0 0,3-1 0 15,0 0 0-15,-1 2 0 0,1-2 0 0,2 3 0 16,1 3 256-16,2 0-48 0,1 2-16 0,3 4 0 16,0 0 144-16,2 1 32 0,5 1 0 0,-1 4 0 0,1 1-64 0,1 2-16 15,-1 4 0-15,-3 3 0 0,-3 2-32 0,-3 1 0 16,2 6 0-16,-4-1 0 0,-3-1 64 0,-3 3 16 16,-3 0 0-16,-1-1 0 0,-5 2-64 0,-3 0-16 15,-4 1 0-15,-2 1 0 0,-6 0 64 0,-2 3 0 16,-4-2 0-16,-5 1 0 0,-3-6-80 0,-5-1-16 15,-3-2 0-15,-3-2 0 0,-4-4-224 0,-5-1 176 16,-4-2-176-16,-2-2 160 0,-1-1-320 0,-1-2-64 16,1-7-16-16,0-2-9488 15,4-6-1920-15</inkml:trace>
  <inkml:trace contextRef="#ctx0" brushRef="#br1" timeOffset="38044.37">28762 10343 19343 0,'0'0'1728'0,"0"0"-1392"16,-4-7-336-16,4 7 0 0,0 0 720 0,0 0 80 15,0 0 16-15,0 0 0 0,-4-10-592 0,4 10-224 0,0 0 176 0,-10-2-176 16,0 4 128-16,-2 1-128 0,-2 5 0 0,-3 1 0 15,-3 4 256-15,-1 2-32 0,-3 3-16 0,-3 3 0 16,-1 8 112-16,-2 3 32 0,0 9 0 0,-1 1 0 16,-3 1 256-16,1 5 48 0,2 3 16 0,-1 5 0 15,-1 1-48-15,1 3-16 0,7-1 0 0,2 2 0 16,5 2-144-16,3-3-16 0,1 0-16 0,4-3 0 16,3-3-208-16,5 0-32 0,2-5-16 0,3-2 0 15,5 1-32-15,4-7 0 0,0 1 0 0,7-5 0 16,5-5-144-16,4 0 0 0,7-4 0 0,3-5 0 31,3-2-576-31,3-3-64 0,-1-5 0 0,6-8-12896 0</inkml:trace>
  <inkml:trace contextRef="#ctx0" brushRef="#br1" timeOffset="38603.83">28354 10853 16575 0,'-13'-2'1472'0,"0"-1"-1168"0,2-1-304 0,1 3 0 16,10 1 1728-16,0 0 272 0,0 0 64 0,0 0 16 16,0 0-1328-16,0 0-272 0,0 0-48 0,11 10-16 15,6-4-160-15,3-2-16 0,3-1-16 0,2-1 0 16,3 2-96-16,4-1-128 0,1-3 176 0,3 0-176 15,1 0 208-15,3 0-64 0,3-3-16 0,6-1 0 16,4 3 256-16,6 0 32 0,3-2 16 0,1 2 0 16,0 1 144-16,-1 0 16 0,2 0 16 0,4 0 0 0,5 0-192 15,-1 1-32-15,2-1-16 0,-3 1 0 0,-1 2-176 16,1-2-16-16,2 2-16 0,4-3 0 0,6 0 16 16,-1 0 0-16,-3 0 0 0,1 0 0 0,0 0 48 0,3 1 16 15,0-1 0-15,-1 1 0 0,-3 2-16 16,0 1 0-16,-4-2 0 0,0 2 0 0,-3 1-224 0,-1-1 0 15,-1-1 0-15,-6-1 0 0,-7 1 0 0,-5 2 0 16,-3 0 0-16,-6-1 0 0,-4 1 0 0,-5 0-160 16,-3-3 160-16,-6 0-192 15,-3 3-288-15,-4 1-64 0,-4-2-16 0,-3 0 0 16,-3 2-1632-16,-8-6-336 0,0 0-64 16</inkml:trace>
  <inkml:trace contextRef="#ctx0" brushRef="#br1" timeOffset="39170.1">30693 10066 13823 0,'1'-18'1216'0,"1"7"-960"0,0 1-256 0,0 2 0 0,2-1 2880 0,-4 9 544 16,8-5 96-16,1 3 32 0,1 0-2800 0,1 4-560 15,2-1-192-15,2 3 0 0,3 2 272 0,4 2-48 16,0 3-16-16,8 1 0 0,4 0-208 0,5 4 144 15,6-5-144-15,-1 0 128 0,0 2-128 0,-1 4 0 16,-1-2 0-16,0-2 128 0,0 3-128 0,0 1 0 16,0 1 0-16,2-2 0 0,3 2 0 0,1 0 0 15,-1-1 0-15,0 1 0 0,-3 0 176 0,-2-1 0 16,0-1 0-16,-3 2 0 0,-2 1 16 0,-4 1 16 16,-3 1 0-16,-3 1 0 0,-3 1-48 0,-3-1-16 15,-4 0 0-15,0 0 0 0,-1 1-144 0,-2-1 128 16,-3 1-128-16,-3 0 128 0,0-3 64 0,-2 0 0 0,-1-2 0 15,-2 3 0-15,0 0 64 0,-3 2 0 0,-2 1 16 16,1-1 0-16,-4 4 48 0,-3-2 0 0,-2 4 0 0,-4 1 0 16,-1 3-16-16,-2 0 0 0,-3 0 0 0,-2 2 0 15,0-2 16-15,-4 0 0 0,-2 1 0 0,-2 4 0 16,-6-3 0-16,-2 1 0 16,-1-3 0-16,-6-1 0 0,-5 1-32 0,-3 1 0 0,-4 0 0 0,0-1 0 15,-2 0 0-15,-1 3 0 0,-1 1 0 0,-3 0 0 16,-5-2-288-16,-3 5 0 0,-2-1 128 0,-1 7-128 15,0-2-640 1,0 6-192-16,-1-2-48 0,-6 7-15312 0</inkml:trace>
  <inkml:trace contextRef="#ctx0" brushRef="#br2" timeOffset="46484.14">26129 10337 13823 0,'0'0'1216'0,"0"0"-960"0,0 0-256 0,0 0 0 0,-9-5 1600 0,9 5 288 15,0 0 48-15,0 0 16 0,0 0-880 0,0 0-176 16,-3-6-48-16,3 6 0 0,0 0-160 0,0 0-48 16,0 0 0-16,0 0 0 0,0 0-128 0,0 0-16 15,0 0-16-15,0 0 0 0,0 0-48 0,0 0-16 16,0 0 0-16,0 0 0 0,5 12 0 0,-4 2 0 15,-1 4 0-15,0 4 0 0,0 1 16 0,0 7 0 16,-3 4 0-16,1 3 0 0,-2 3 32 0,1 2 16 16,0 5 0-16,-1 2 0 0,0 5 32 0,0 0 0 0,2-2 0 15,-3 4 0-15,1 0-16 0,0 0 0 16,-1 0 0-16,1-1 0 0,0-2-272 0,0 0-48 0,2-2-16 0,-1-1 0 16,0-4-160-16,1-1 192 0,0-1-192 0,-1-1 192 15,2-4 64-15,0-1 0 0,-1-2 16 0,1-2 0 16,0-2 32-16,0-3 0 0,1-1 0 0,0 1 0 15,0-4-160-15,2-1-16 0,-1-5-128 16,2-1 192-16,-1-3-192 0,1-2 0 0,0-2 128 0,-3-11-128 16,0 0 0-16,0 0 0 0,0 0 0 0,0 0 0 15,0 0-288-15,0 0-48 0,0 0-16 0,7-9 0 32,-1 2-1248-32,-2-5-256 0,1 2-64 0,0 0-8784 0,-1 1-1776 0</inkml:trace>
  <inkml:trace contextRef="#ctx0" brushRef="#br2" timeOffset="47466.94">25880 12676 8287 0,'0'0'736'0,"0"0"-592"0,-10 1-144 0,1-1 0 0,-1 1 1920 16,2 1 368-16,-2-2 64 0,2 2 16 0,-2-1-1088 0,10-1-192 15,-10 0-64-15,1 0 0 0,0 0 128 0,9 0 0 16,0 0 16-16,0 0 0 0,0 0-336 0,0 0-64 16,0 0 0-16,0 0-16 0,0 0-112 0,-5-3-32 15,0-5 0-15,5 8 0 0,1-8-192 0,4-2-32 16,-1 3-16-16,4-2 0 0,-2-2 32 0,3 0 16 15,1 3 0-15,3-2 0 0,0 0 128 0,2-1 32 16,3 6 0-16,2-4 0 0,2 0-320 0,1 0-48 16,0 2-16-16,2 4 0 0,0-1-32 0,1 3-16 15,-3-2 0-15,0 7 0 0,-1 3-16 0,1 0 0 16,0 2 0-16,0 1 0 0,-1 4-128 0,-3 1 128 0,-1 2-128 16,-4 0 128-16,-3 3-128 0,-5-3 0 0,2 2 144 15,-4 2-144-15,-4-1 160 0,0 0-32 0,-4 2-128 0,-4-4 192 16,1-4-192-16,-5 4 144 0,-2 1-144 0,-4-2 128 15,-3 0-128-15,-2-1 160 0,0 1-160 0,0-3 160 16,2 1-160-16,-1-2 160 0,0-3-160 0,3 2 160 16,2-5-160-16,3 1 0 0,0-3 0 0,3-3 128 15,11-2-128-15,0 0 0 0,0 0 0 0,0 0 128 16,0 0-128-16,0 0 0 0,0 0 0 0,9 7 128 16,3-2-128-16,2-1 0 0,2 0 0 0,3 2 0 15,3 3 0-15,2 2 0 0,0-1-144 0,2 4 144 16,2 0 0-16,0 3 0 0,-2 1 0 0,0-2 0 15,-5-1 0-15,0 3 0 0,-2 4 0 0,-1-2 0 16,-1-1 0-16,0 3 0 0,-3-1 0 0,-1 1 0 0,1 0 0 0,-3 1 0 16,-2-3 0-16,0 2 0 0,-2-2 304 15,-3 1-48-15,-1-3 0 0,-2 0 0 0,-1 1 128 0,-3-2 0 16,1-6 16-16,-3 2 0 0,-5-2 160 16,-1-3 16-16,-1-1 16 0,-3 1 0 0,-3-3 32 0,-5 0 0 15,-4-1 0-15,-7-3 0 0,-8 2-96 0,-4-3-16 16,-2 0 0-16,-3 0 0 0,0-8-256 0,0 7-64 15,4 2-16-15,3 4 0 0,2-2-176 0,1-1 0 16,0 4 0-16,1 2 0 16,-1 0-448-16,2 2-32 0,2-2 0 0,5 2 0 15,4 0-2272-15,5 2-464 0</inkml:trace>
  <inkml:trace contextRef="#ctx0" brushRef="#br2" timeOffset="49966.13">25430 740 24879 0,'0'0'1088'0,"-6"-5"256"0,6 5-1088 0,0 0-256 0,-12 2 0 0,12-2 0 16,-7 3 320-16,0 5 0 0,4 2 0 0,-4-1 0 16,-2 1-112-16,0 3-16 0,-1-3 0 0,1 5 0 15,0 3 160-15,1 1 32 0,-1 2 0 0,-3 3 0 0,2 0-48 0,1 8 0 16,4 1 0-16,-4 4 0 0,1 3-16 0,3 9-16 16,3 3 0-16,-1 7 0 0,1 8-48 0,3 6-16 15,-1 4 0-15,1 0 0 0,2 1 64 0,1-1 16 16,-2 1 0-16,2 0 0 0,0-1-16 0,-2-5 0 15,0-3 0-15,-1-4 0 0,0-4 80 0,-2-2 32 16,0-5 0-16,-2-5 0 0,1 1 64 0,-1-8 16 16,-3 1 0-16,-2-4 0 0,0-2-176 0,0-2-48 15,-1-7 0-15,0 0 0 0,0-6-96 0,0 0-32 16,0 0 0-16,0-8 0 0,0-2-144 0,3 0 128 16,6-12-128-16,-6 6 128 0,6-6-128 0,0 0 160 15,0 0-160-15,0 0 160 0,0 0-160 0,0 0 160 16,0 0-160-16,0 0 160 0,0 0-160 0,7-5 0 0,3-3 0 0,3 1 128 15,1-3-128-15,1 2 0 0,2 2 0 0,1-4 0 16,1 1 0-16,1-3 0 0,3 1 0 0,0 2 0 16,0-4 0-16,2 4 0 15,2-2 0-15,3 1 0 0,0 1 0 0,4-1 0 0,-1 3 0 0,2 2 0 16,2-1 0-16,0 4-144 0,1 2 144 16,-3 3 0-16,-4 2 0 0,0 3 0 0,-1 2 0 0,-3 0 0 15,1 3-128-15,-1 1 128 0,-2 2 0 0,-1-2 0 16,-1 0 0-16,-2 0 0 0,-5-1 0 0,-2-2 0 15,-2 2 0-15,-2 1 0 0,-3-5 0 0,0 1 0 16,-2-1 0-16,-3 1 0 0,-2-10 128 0,0 0-128 16,0 0 0-16,-1 12 144 0,1-12-144 0,-5 6 128 15,5-6 0-15,-9 5-128 0,-1-1 192 0,-2-4-64 16,1-1 32-16,0-1 0 0,-2 0 0 0,1-2 0 0,0-5-160 16,-1 0 0-16,2-5 0 0,0 0 0 0,2-2 0 0,1-3 128 15,-1-5-128-15,0-2 128 0,-1-2-128 0,1-4 0 16,1-3 144-16,2-7-144 0,-2-5 0 0,3-2 0 15,-3-3 0-15,3-2 0 0,0-6 0 0,0 2 0 16,0 2 0-16,3-4 0 0,0-4 0 0,2 5-160 16,-1-5 160-16,2 6 0 0,2 0-144 0,1-3 144 15,1 3 0-15,1-6-144 0,2 2 144 0,2-3 0 16,0 3 0-16,1 0 0 0,0 3 0 0,-1 6 0 16,-1 2 0-16,-2 4-128 0,2 4 128 0,-4 6 0 15,2 4 0-15,-2 5-128 0,0 0 128 0,0 5-160 16,-1-2 160-16,0 7-160 0,-2 4 160 0,-2 1 0 15,1 2 0-15,-1 4 0 0,0 7 0 0,0 0 0 16,0 0 0-16,-1-6 0 0,1 6 0 0,0 0 0 0,0 0 0 16,0 0 0-16,0 0 0 0,-8 0 0 0,1 1 0 0,7-1-128 15,-9 4 128-15,1 0 0 0,-1 0 0 0,9-4 0 16,-8 7 0-16,-1-2 0 0,0 2 0 0,-1-1 0 16,-2-3 0-16,-1-2 0 0,1-1 0 0,-4 0 0 15,-1-1 192-15,-4-3-48 0,-2 0 0 0,-5 0 0 16,-6 0 112-16,-3 1 0 0,-6-5 16 0,-3 2 0 15,-1 0-16-15,3 0-16 0,2 4 0 0,0-1 0 16,-1 2-112-16,1 1-128 0,1 0 176 0,2 2-176 16,0 1 0-16,5-1 0 0,1 1 0 0,9-2 0 15,6-1-1216-15,9 0-256 16,9 0-64-16</inkml:trace>
  <inkml:trace contextRef="#ctx0" brushRef="#br2" timeOffset="62052.81">2057 16003 6447 0,'-9'-5'576'0,"-1"0"-576"0,-2-1 0 0,2-2 0 15,0 3 4224-15,2 1 752 0,2-1 144 0,1-1 16 16,0 1-3840-16,5 5-768 0,-5-5-144 0,0-3-48 0,-2 3 112 0,2-4 32 16,5 9 0-16,-5-6 0 15,0 2-80-15,5 4-16 0,0 0 0 0,0 0 0 0,0 0-16 0,0 0-16 16,0 0 0-16,0 0 0 0,0 0-208 0,2 13-144 15,2 5 192-15,0 3-192 0,-1 3 192 0,0 8-64 16,1 6 0-16,-1 4-128 0,-3 3 352 0,-3-1-32 16,-1 3-16-16,1 4 0 0,-1 1 48 0,0-1 16 15,-1-2 0-15,-3 2 0 0,-2-1 16 0,-1 1 0 16,1-4 0-16,1-3 0 0,-2-3-64 0,1-3 0 16,-1-2 0-16,-1-2 0 0,1-1-64 0,0-2-32 15,0-6 0-15,2 2 0 0,2-6-224 0,0-3 144 16,2-1-144-16,2-3 128 0,1-4-352 0,2 1-80 15,0-2-16-15,0-9 0 16,0 0-1792-16,9 6-384 0,1-3-64 0,2-6-10944 0</inkml:trace>
  <inkml:trace contextRef="#ctx0" brushRef="#br2" timeOffset="62479.21">2587 16026 8287 0,'0'0'736'0,"0"0"-592"0,-8-1-144 0,8 1 0 16,-9 0 3808-16,9 0 736 0,0 0 128 0,0 0 48 15,0 17-3760-15,3-1-736 0,-2 2-224 0,3 3 0 0,2 9 192 0,1 2-64 16,-2 4-128-16,1 5 192 0,-1-3-16 0,0 4-16 15,-1 5 0-15,0 4 0 0,0 6 64 0,-2 0 16 16,-2 2 0-16,1 1 0 0,3-2 16 16,0-6 16-16,0-7 0 0,0-3 0 0,-2-11 272 15,3-3 48-15,-1-5 16 0,0-4 0 0,-2-5 112 0,2-2 32 16,-4-12 0-16,0 0 0 0,0 0-240 0,10-4-64 16,-1-6 0-16,2-6 0 0,-1-5-80 0,1-10-32 15,2-4 0-15,1-5 0 0,2-2-208 0,2-7-128 16,0-2 160-16,1-1-160 0,3 1 0 0,-3 1 0 15,2 1 0-15,2 2 0 0,1 5 128 0,0-1-128 16,2 1 0-16,-1 4 144 0,2 2-144 0,1 0 0 16,-1 3 0-16,-3 7 128 0,0 2-128 0,-1 5 0 0,-3 2 0 15,-2 6 0 1,-3-1-432-16,-1 7-64 0,-1 1-16 0,0 4-9984 0,-2 4-1984 0</inkml:trace>
  <inkml:trace contextRef="#ctx0" brushRef="#br2" timeOffset="62773.42">4258 15778 13823 0,'0'0'1216'0,"0"0"-960"0,-9 0-256 0,9 0 0 0,-7 7 4624 0,2 6 880 15,0 4 192-15,-1 9 16 0,0 2-4688 16,-1 7-1024-16,-5 9 0 0,2 0-128 0,-2 7 128 0,0 6 0 16,-1 7 0-16,-3 2 128 0,-4 4-128 0,-1 3 0 15,-3 4 0-15,0-2 0 0,3-2 0 0,0-2-192 16,-1-6 64-16,2-6 0 0,2-5-208 0,1-8-48 16,3-4 0-16,3-9 0 15,1-7-160-15,2-6-32 0,3-5-16 0,2-5 0 16,3-10-1840-16,0 0-352 0,8-12-80 0,4-10-16 0</inkml:trace>
  <inkml:trace contextRef="#ctx0" brushRef="#br2" timeOffset="63122.06">3989 15855 29487 0,'-8'-8'2624'0,"2"-1"-2112"0,1 0-512 0,5-1 0 16,2 2 384-16,6 0-16 0,3 3-16 0,6-2 0 15,2-4-208-15,6 4-144 0,7-2 192 0,4 2-192 16,6-1 144-16,0 1-144 0,1 2 0 0,1 2 144 16,5 4-144-16,-2 1 0 0,0 0 0 0,1 2 0 15,3 5 0-15,-3 0-176 0,0 2 176 0,-3 1-128 16,-2-2 128-16,-10 4 0 0,-6-2 0 0,-3 2 0 0,-6 0 272 15,-4 3 96-15,-5 1 16 0,-4-1 0 0,-5-3 448 16,-5 4 80-16,-7 3 32 0,-6-1 0 0,-6 2-144 0,-7 3-32 16,-9-1 0-16,-7 3 0 0,-2-2-400 0,-2-2-96 15,1 3-16-15,1-4 0 0,-1-3-256 0,4 2 0 16,6 0-176-16,0-3 176 16,2-4-2080-16,6-2-304 0,6-9-64 15</inkml:trace>
  <inkml:trace contextRef="#ctx0" brushRef="#br2" timeOffset="64254.57">7577 15173 25791 0,'-10'-6'2304'0,"0"0"-1856"15,-2-3-448-15,3 5 0 0,-2 1 448 0,11 3 0 0,-10 4 0 0,1 0 0 16,0 4-320-16,1 2-128 0,0 8 0 0,1 6 0 16,0 5 128-16,-2 12-128 0,-1 8 0 0,-2 10 144 15,-2 7-144-15,-2 9 0 0,-2 9 144 0,-5 2-144 16,-5-1 0-16,-1 2 0 0,-3 2 0 0,1-4 128 15,2-5 48-15,1-10 16 0,2-9 0 0,0-6 0 16,1-7 576-16,2-9 112 0,4-4 16 0,3-10 16 16,1-2-224-16,5-9-48 0,1-4-16 0,9-10 0 15,0 0-192-15,0 0-48 0,0 0 0 0,-1-15 0 16,1-4-128-16,4-3-48 0,3-6 0 0,5 0 0 16,4-2-208-16,3-2-192 0,3-1 48 0,1 4 0 15,1-1-16-15,3 8 0 0,1-3 0 0,2 10 0 16,2 1 160-16,1 5 0 0,0 5-144 0,-1 6 144 0,-4 2 0 15,-2 6-144-15,-1 4 144 0,-2 2 0 16,-2 5-160-16,-1 0 160 0,0 5-128 0,-3 4 128 0,0 3-128 16,-2 3 128-16,-5 2-128 0,-1 1 128 0,-2 4 0 0,-1-1-128 15,-1 4 128-15,0-3 0 0,-1 1 0 0,1 0 0 16,1-3 0-16,-1 1-128 0,0-2-16 0,2-2 0 16,-1 2 0-16,2-3-9904 15,1-2-1984-15</inkml:trace>
  <inkml:trace contextRef="#ctx0" brushRef="#br2" timeOffset="64796.16">8795 16403 16991 0,'0'0'752'0,"0"0"144"0,0 0-704 0,0 0-192 0,0 0 0 0,0 0 0 15,0 0 640-15,0 0 112 0,0 0 16 0,0 0 0 16,0 0-320-16,-6-4-48 0,-1 0-16 0,7 4 0 16,-9-4-384-16,9 4 0 0,-10-4 0 0,0 2 0 15,1 0 192-15,-1 2-32 0,-2-2-16 0,1 1 0 16,-2-2 416-16,-1-1 80 0,-1 2 0 0,-1 0 16 15,-1 1-160-15,0 1-48 0,-2 3 0 0,0 4 0 16,0 1-192-16,0 6-32 0,0 0-16 0,1 6 0 16,-1 3-48-16,2 6-16 0,1 2 0 0,1 5 0 0,-2 0-144 15,2 5 192-15,4-2-192 0,1 1 192 0,2-2-192 0,2-2 0 16,1-6 0-16,3-1 0 0,4-5 0 0,1-2 0 16,1-3 0-16,0-5 0 0,-1-4 0 0,-3-10 128 15,10 4-128-15,2-8 192 0,1-6 128 0,2-5 16 16,2-5 16-16,-1-3 0 0,5-8-176 0,-1-1-48 15,-1-3 0-15,3-2 0 0,-1-2-128 0,1 2 0 16,-2 0 0-16,-1 4 0 0,-1 6 0 0,-1 4 0 16,-3 5 0-16,-3 7 0 0,-1 1 0 0,-10 10 0 15,0 0 0-15,0 0 0 0,5 15 0 0,0 3 0 16,-1 7 0-16,-2 7 0 0,-2 5-160 0,-3 1 160 0,-1-1 0 16,0 2-144-16,3-2 144 0,0-3 0 15,0-2 0-15,1-1-128 0,1-2 128 0,3-9-128 0,1-8 128 16,2-2-128-1,4-4-240-15,3-2-32 0,2-8-16 0,6-3 0 16,-1-6-1392-16,6-4-288 0</inkml:trace>
  <inkml:trace contextRef="#ctx0" brushRef="#br2" timeOffset="65190.58">10061 16164 33743 0,'-11'-17'1488'0,"2"7"320"0,-2 1-1440 0,-1 0-368 16,-2 5 0-16,-2-1 0 15,1 4-480-15,-4 2-160 0,-5 2-48 0,-3-1 0 0,-4 2 304 0,-4 6 48 16,2-1 16-16,-2 6 0 15,-2 3-272-15,1 1-48 0,1 3-16 0,3 2 0 0,3 0 288 0,2-2 64 16,5-3 16-16,3 0 0 0,3-4 288 0,4-2 0 16,5 1-128-16,4-4 128 0,3-10 144 0,9 13 96 15,4-1 16-15,3-1 0 0,2 0 176 0,2 1 32 16,3-1 16-16,3 3 0 0,-1 1-64 0,4 0-16 16,-1 1 0-16,-1-2 0 0,-2 2-16 0,-6 1 0 15,-1-1 0-15,-1-1 0 0,-7 2-80 0,-2 1-32 0,-7 1 0 0,-6 1 0 16,-7 1-16-16,-6 0-16 0,-6 2 0 15,-6-1 0-15,-7 1 80 0,-5 2 32 0,-4-3 0 0,-1-3 0 16,-6-2-352-16,-1 0 0 0,-1-6-192 0,6-2-10192 16,9-2-2032-16</inkml:trace>
  <inkml:trace contextRef="#ctx0" brushRef="#br2" timeOffset="65672.78">11991 16458 28911 0,'0'0'1280'0,"-9"-12"256"0,-3-2-1216 0,1-3-320 16,2 1 0-16,-1-1 0 0,0 1 176 0,-2-1-32 16,-2-1 0-16,-1 1 0 0,0-4-144 0,-2 3 192 15,-1 1-192-15,0 0 192 0,1 4-192 0,-2 5 0 16,-3-4 0-16,2 6 0 0,-1 3 0 0,1 3 0 16,0 3 224-16,-1 1-64 0,0 3 0 0,-2 6 0 0,-1 3 0 0,0 5 0 15,-1 4-160-15,1 3 192 0,1 3-192 0,3 3 192 16,2 2-64-16,3-1-128 0,2-1 192 0,4-1-64 15,4-3 0-15,4-1-128 0,4-6 192 0,2-4-64 16,2-4 128-16,3-2 32 0,2-7 0 16,2-2 0-16,2-4 240 0,3-4 48 0,0-2 16 0,6-6 0 15,-2 0-144-15,-2-5-48 0,-1-3 0 0,2 0 0 16,-3 2-272-16,-1 1-128 0,-2 2 128 0,1 5-128 16,-6-2 0-16,2 7 0 0,-1 3 0 0,-2 3 0 15,-10-1 0-15,11 9-176 0,1 4 176 0,-2 3-192 16,0 4-176-1,-2 2-32-15,0 2-16 0,3-2 0 16,0 1-880-16,2 0-176 0,0-1-48 0,2 0-12400 0</inkml:trace>
  <inkml:trace contextRef="#ctx0" brushRef="#br2" timeOffset="66440.86">14033 16077 21183 0,'-10'-9'1888'0,"-1"2"-1504"0,-2-1-384 0,0 2 0 16,0 1 1360-16,-1-2 208 0,1 3 32 0,-4 2 16 15,-1-1-1296-15,-1 3-320 0,-2 0 0 0,-2 3 0 16,0 1 0-16,0-2 0 0,0 2 0 0,3 0-192 15,-1 0 192-15,1 1-160 0,-2 0 160 0,5-3-160 16,3 0 160-16,0-2 0 0,0 1 0 0,0 1 0 16,1 1 0-16,1 0 224 0,1 0-48 0,-2 2-16 0,-2 1 32 0,2 2 0 15,1-1 0-15,-1 3 0 16,0-1-64-16,1 4-128 0,-1 1 192 0,0 0-64 0,2-1-128 16,-1 1 0-16,2 3 0 0,2-4 0 0,2-3 0 15,2 3 0-15,0-3 0 0,2 2 0 0,1 1 0 0,1-4-176 16,1 1 176-16,1 4-192 0,2-6 192 0,0 3 0 15,1-3-144-15,3 3 144 0,-3-4 0 0,2 2 0 16,2-4 0-16,2 2 0 0,-1 3 0 0,0-4 0 16,3 1 0-16,1-2 0 0,1 0 0 0,0 2 0 15,-1-3 128-15,4-2-128 0,-2-1 144 0,0 1 0 16,-1-1 0-16,0 1 0 0,-1 0 0 16,1-1 0-16,-3 3 0 0,-1-2 0 0,-1 0-144 0,2-1 0 0,-1 0 144 0,1 2-144 15,-2-1 0-15,0-1 128 0,0-1-128 16,0 2 0-16,-10-2 0 0,12 4 0 0,-2-2 0 15,-10-2 0-15,11 4 0 0,-11-4 0 16,9 5 0-16,-9-5 0 0,7 11 0 0,-7-11 0 0,1 12 0 0,-2-2 128 16,-3 3-128-16,-2-3 0 0,-3 0 128 0,-1 3-128 15,-2-2 192-15,-1 2-48 0,-2 1 0 0,-3 0 0 16,2-3 176-16,-5 2 16 0,-1 1 16 16,-3-1 0-16,0 1-96 0,-2 0 0 0,-2 1-16 0,0-2 0 15,0-4-96-15,-1 2-16 0,0-2 0 0,-1 1 0 16,1-5-128-16,1 2 0 0,-2-4 0 0,3 0 0 31,1-3-320-31,3-1-80 0,3-4-32 0,2-2 0 16,2 0-1728-16,3-6-336 0,5-1-80 0,5-1-16 0</inkml:trace>
  <inkml:trace contextRef="#ctx0" brushRef="#br2" timeOffset="67308.45">14661 16067 3679 0,'-14'-1'320'0,"3"-2"-320"0,-3-2 0 0,-3-1 0 0,-2 1 7360 0,1 2 1392 15,2 6 272-15,1 2 64 16,-2 4-7632-16,1 5-1456 0,-2-2-448 0,0 7-16 15,-1 7-64-15,0-2-16 0,0 5 0 0,0-1 0 16,0 3-416-16,2-1-96 0,2-3-16 0,2 0 0 16,5-7 256-16,3 0 48 0,0-3 16 0,5-3 0 0,5-7 752 0,3 1 0 0,2-5 0 0,3-3 160 15,2-2 512-15,3-3 96 0,0-1 32 0,1-1 0 16,2-3-80-16,0 0-16 0,-1-1 0 0,2-3 0 16,-1-2-384-16,2 4-64 0,0-2-32 0,-1-3 0 15,-1-1-224-15,-2-1 0 0,-1-1 0 0,-1-4 0 16,-3-2-416-16,-2 4 32 0,-1-4 0 0,-3 3 0 31,-1-5-144-31,0 5-32 0,-4 3 0 0,1 4 0 0,-2-1 176 0,1 7 48 0,-1-2 0 0,2 2 0 16,-2 4 336-16,1 1-144 0,1-3 144 0,2 2 0 15,2 1-144-15,5-4 144 0,-2 3 0 0,5-7-144 16,1-2 144-16,5-3 0 0,2-3 0 0,1 1-128 16,1-4 128-16,4-3 0 0,0 1 0 0,-1-6 0 0,-1-4 0 15,1-2 0-15,5-4 0 0,-2-1 0 0,1-2 0 16,-1 0 192-16,-3-2-32 0,-1 3-16 0,-2-3-144 15,-6 3 0-15,-1-4 0 0,-2 4 0 0,-5 0 0 0,0 4-176 16,-3 5 176-16,-3 4-192 0,-2 7 192 16,-3 6 0-16,-2 4-144 0,-2 8 144 0,3 6-144 0,-7 0 144 15,-5 5-192-15,-1 12 192 0,-3 6-192 0,-6 10 64 16,-4 9 128-16,-7 5-208 0,-3 5 208 0,-1 5 0 16,-2 5-160-16,4 2 160 0,1 3 0 0,1 4 0 15,3 0 0-15,3-3 0 0,3-8 0 0,5-6 192 16,2-7-32-16,6-7 0 0,4-7 336 0,3-7 64 0,3 0 16 15,4-7 0-15,1-5-112 0,2-4-16 0,-6-10 0 0,13 9 0 16,-1-4-208-16,4-5-48 16,1-3-16-16,2-5 0 0,3-1-176 0,2-7 0 0,3-1 144 0,2 0-144 15,4 3 0-15,0 0 0 0,2 1 0 0,-2 2 0 16,-3 5 0-16,-2 3 0 0,-1 6 0 0,-3 2 0 16,-4 5 208-16,1 3-16 0,-4 4-16 0,-1 6 0 15,-1 0-176-15,-2 3 0 0,-2 4 0 0,-2 3 128 16,-3 0-128-16,-1-4-144 0,-1 1 144 0,-1-9-208 15,-1-2 208-15,1-5 0 0,-2-2 0 0,-1-12 0 16,0 0 384-16,0 0 64 0,0 0 0 0,12 0 16 16,-12 0 176-16,11-8 16 0,-1 2 16 0,-1-4 0 15,0 1-416-15,0-1-96 0,-2 2-16 0,2-1 0 0,0 3-144 16,0 2 0-16,-9 4 0 0,13 2 0 16,0 2 0-16,-1 8 0 0,1 4 0 0,1 3 0 15,3 3 128-15,-1 2-128 0,1 7 0 0,2 3 128 0,0 1-128 16,0-2 0-16,0-5 144 0,2 2-144 0,2-6 192 0,2-1-48 15,-1-6 0-15,2-1 0 0,2-2-400 0,2-2-96 16,0-3-16-16,3-2-15984 16</inkml:trace>
  <inkml:trace contextRef="#ctx0" brushRef="#br2" timeOffset="68790.27">17909 16169 9215 0,'0'0'816'0,"0"0"-656"0,0 0-160 0,0 0 0 0,0 0 1936 0,0-13 368 16,0 2 64-16,2-2 0 0,1-1-2192 15,0 2-448-15,-1 2-96 0,1-4-16 0,-1 2 528 0,1 1 112 16,-1-1 0-16,-1 3 16 0,1-1 416 0,-2 3 80 16,0-2 0-16,0 9 16 0,0-7-64 0,0 7-16 15,-2-12 0-15,1 5 0 0,1 7-240 0,-2-12-48 16,2 12-16-16,-5-11 0 0,-2 2 224 0,-2-3 32 16,-2 5 16-16,-1-3 0 0,0 1 96 0,-5-3 32 15,-2 3 0-15,0-1 0 0,-3 3-352 0,-2-1-80 16,-1 3-16-16,-1 1 0 0,1 2-224 15,0 3-128-15,-1 1 160 0,0 3-160 0,-1 7 0 0,0-1 0 16,0 3 0-16,-1 5 0 0,2 7 0 0,-1 0 0 16,-2 6 0-16,1 0 0 0,-3 4 0 0,3 2 0 15,2 0 0-15,3-1 0 0,1-2 0 0,7-3 0 0,4-8 0 16,2-1 0-16,2 1 144 0,2-6-144 0,5-3 128 16,3-5-128-16,2 1 0 0,5-8 0 0,4 0 0 15,5-6 0-15,3-2 0 0,2-6 240 0,2-3-64 0,4-4-16 16,-1-2 0-16,1-4 0 0,2-6 0 0,0 0 0 15,1-2-160-15,-2 2 160 0,-2-1-160 0,0 3 160 16,-6 2-160-16,0 4 0 0,-2 4 0 0,0 4 0 16,-3 5 0-16,-3 3 0 0,-4 3 0 0,1 3 0 15,-12 0 0-15,9 14 0 0,-3 7 0 0,-2 5 0 16,-3 1 0-16,-1 6-176 0,-3 4 176 0,1 0-128 16,1-3 128-16,1 0 0 0,-2-2 0 0,4-5 0 15,1 2 0-15,1-7 0 0,1-4 0 0,4-2-128 16,-1-7 128-16,3 0-208 0,3-5 80 0,3-2 128 15,1-4-1616-15,3-2-208 0,0 0-32 0</inkml:trace>
  <inkml:trace contextRef="#ctx0" brushRef="#br2" timeOffset="69148.78">18590 15874 24879 0,'0'0'1088'0,"-7"-4"256"16,-4-1-1088-16,3 4-256 0,-1-1 0 0,9 2 0 0,-9 7 2304 0,1 7 416 16,2 0 80-16,-1 5 16 0,1 4-2384 0,-2 5-432 0,5-3-176 0,-3 5 16 15,1 0 160-15,2 2 0 0,-1-1 0 0,0 0 0 16,-1-7-144-16,0-4 144 0,4-4-160 0,-1-4 160 16,2-3-176-16,0-9 176 0,0 0-192 0,0 0 192 15,10-5 0-15,1-5 0 0,4-4 0 0,1-6 0 16,2-3 192-16,1-1-48 0,0-4-16 0,3 3 0 15,0 0-128-15,0 3 0 0,1 1 0 0,0 3 0 16,0 3 0-16,0 5 0 0,-1-1-128 16,-1 9 128-16,-1 1 0 0,1 3 0 0,-1 8 0 0,-1 2 0 15,-1 6-192-15,-1 2 192 0,-3 7-160 0,0 1 160 16,-2 5-224-16,-2 0 48 0,-3 0 16 0,-1 1 0 16,-2-4 160-16,1-2-208 0,-1-5 80 0,1 0 128 15,-4-2-400-15,4-6 32 0,2-5 16 0,3-1 0 16,1-7-1872-1,4-4-368-15</inkml:trace>
  <inkml:trace contextRef="#ctx0" brushRef="#br2" timeOffset="69623.66">20069 16026 13823 0,'-14'-5'1216'0,"-2"-6"-960"16,-3-2-256-16,0 3 0 0,-1-2 4608 0,1 5 864 16,1-1 176-16,-2 6 48 0,-1 2-4880 0,0 2-976 15,-2 5-192-15,0 1-32 16,-3 6-224-16,0 4-32 0,-3 1-16 0,-1 5 0 16,0 4-128-16,-1 5-32 0,0 3 0 0,0 2 0 0,6 0 560 0,0-1 128 0,5 0 128 0,2-4-208 15,6-2 208-15,7-7 192 0,2-5-48 0,6-4 0 16,2-6 480-16,5-1 80 0,4-6 32 0,4-2 0 15,2-2-80-15,5-9-16 0,5-5 0 0,3-6 0 16,3-4-272-16,5-7-64 0,0-6-16 0,5-4 0 16,2-3-288-16,0-3 0 0,-1-2 0 0,-2 1 0 15,-5 2 0-15,0-3 0 0,-3-2 0 16,2-2 0-16,-3-1 0 0,-2-5 0 0,-1 2 0 0,-1-5 0 16,-3-1 0-16,-2 0 0 0,-4 6 0 0,-3 0-144 15,-5 6 144-15,-2 8 0 0,-4 10 0 0,-4 4 0 0,-4 6 400 16,-2 3 64-16,-2 7 16 0,0 5 0 15,3 10 176-15,-8-2 48 0,-2 10 0 0,-2 10 0 16,-3 7-704-16,0 12 0 0,0 6 0 0,-3 10 0 0,-3 6 0 16,4 1-144-16,1 6 144 0,1-1-160 0,1-2 160 15,4 2-128-15,1-2 128 0,1 0-128 0,6-3-160 0,2-5-32 16,1-3 0-16,4 1 0 16,3 0-1344-16,3-3-256 0,5-7-64 0,-1-2-12000 0</inkml:trace>
  <inkml:trace contextRef="#ctx0" brushRef="#br2" timeOffset="69926.33">21898 15950 30399 0,'0'0'1344'0,"-11"-1"288"0,1 0-1312 0,0 4-320 0,-3 5 0 0,2 7 0 16,-4 4 1232-16,-1 8 176 0,1 2 48 0,-1 6 0 16,-2 0-1264-16,-1 2-192 0,0 2-128 0,1 2 128 15,-1-4-304-15,1 1 64 0,2-2 16 0,0-2 0 16,0-7-480-16,3-1-80 15,0-5-32-15,2-2 0 0,5-5-272 0,2-8-48 0,4-6-16 16,0 0-7488-16,0 0-1488 0</inkml:trace>
  <inkml:trace contextRef="#ctx0" brushRef="#br2" timeOffset="70203.09">22869 14926 32255 0,'0'0'2864'0,"0"0"-2288"16,0 0-576-16,0 10 0 0,0 6 1152 0,0 10 112 16,0 8 16-16,0 9 16 0,-4 7-1296 0,1 6-176 0,0 3-80 15,-4 9 0-15,0 3 256 0,-2 5 0 0,-1 4-128 0,-2 3 128 16,-2 2-224-16,0-1 16 0,-2-3 0 15,2 1 0 1,0-9-272-16,2-6-48 0,2-5-16 0,2-9 0 16,3-7-48-16,2-7-16 0,-1-7 0 0,2-5 0 15,2-4-64-15,2-7-16 0,0-3 0 0,0-7-8064 0,-2-6-1616 0</inkml:trace>
  <inkml:trace contextRef="#ctx0" brushRef="#br2" timeOffset="70398.28">22457 15847 34783 0,'0'0'1536'0,"0"0"320"0,0 0-1472 0,14-2-384 0,6 0 0 0,8 5 0 0,7 1 0 0,4-1 144 16,5 3-144-16,5-1 0 0,2-2 0 0,5 3 0 16,2 0 0-16,7-2 0 0,3 1-304 15,2 1-16-15,-4-2 0 0,-2-2 0 16,-5-2-672-16,-5 2-144 0,-3-2-16 15,-5 0-12640-15</inkml:trace>
  <inkml:trace contextRef="#ctx0" brushRef="#br2" timeOffset="70592.87">22065 15416 30399 0,'0'0'1344'0,"7"-11"288"0,-2-3-1312 0,1 4-320 0,1-2 0 0,5 7 0 16,6 0 3568-16,6 5 640 0,4 0 128 0,5 4 16 31,5 0-4064-31,4 2-816 0,3 2-176 0,2-3-16 16,1 0-2480-16,0 0-480 0</inkml:trace>
  <inkml:trace contextRef="#ctx0" brushRef="#br2" timeOffset="70964.02">25567 15599 7359 0,'-16'-7'656'0,"4"-4"-528"0,-5 0-128 0,-1 1 0 0,0-2 6656 0,4 6 1312 16,1 3 256-16,2 3 48 0,1 3-6608 0,0 1-1344 15,1 2-320-15,0 7 0 0,-1 2 144 0,1 7-144 0,0 4 192 0,1 4-192 16,1 4 0-16,0 3 0 0,0 1 0 0,0 5 0 15,3-2 0-15,-2 3 0 0,1 1 0 0,2 1 0 16,2-3 0-16,0-2-192 0,0-5 16 0,1-4 16 31,2-4-544-31,2-8-96 0,1-3-32 0,1-11 0 16,-6-6-1216-16,9-3-240 0,3-8-48 0</inkml:trace>
  <inkml:trace contextRef="#ctx0" brushRef="#br2" timeOffset="71146.92">25182 15234 39391 0,'-11'-15'1744'0,"4"5"368"0,1 1-1696 0,2 1-416 0,4 8 0 0,0 0 0 0,0 0 0 0,0 0 0 16,0 0 0-16,14 8 0 15,3-3-384-15,2 3-96 0,0 1-32 0,3 2 0 16,0-3-2128-16,0 2-432 0,-2-4-96 0</inkml:trace>
  <inkml:trace contextRef="#ctx0" brushRef="#br2" timeOffset="71515.03">26896 15473 37263 0,'-12'-11'1648'0,"2"5"336"0,-5 2-1584 0,-3 0-400 0,-2 3 0 0,-6 2 0 16,-3 2 0-16,-3 0 0 0,-3 4-224 0,-3 3 80 15,-4 3-32-15,-3-3 0 0,1 2 0 0,-2 2 0 32,-1-1-208-32,-4 2-32 0,-2 1-16 0,2 0 0 0,2 1 144 0,9 0 32 0,5-1 0 0,9-2 0 15,5-3 112-15,5 2 144 0,4 0-208 16,7-5 80-16,4 4-128 0,5-2-32 0,2 4 0 0,4 0 0 15,4 3 288-15,2 0 144 0,4 0-16 0,0 1 0 16,5-1 240-16,-1 4 32 0,-1-2 16 0,-1 1 0 16,3-1 96-16,-5 2 32 0,-2 2 0 0,-3-4 0 0,-5-3-368 15,-4 2-176-15,-2 0 160 0,-5-2-160 16,-5-2 0-16,-7 0 128 0,-5 1-128 0,-6-4 0 0,-8-3 0 0,-2 0 176 16,-4-2-176-16,-2-2 160 15,0-2-1104-15,-1-4-208 16,2 0-64-16,2-6-13920 0</inkml:trace>
  <inkml:trace contextRef="#ctx0" brushRef="#br2" timeOffset="72081.42">28099 15634 6447 0,'0'0'576'0,"2"-8"-576"0,-2 8 0 0,0-12 0 0,1 1 4752 0,0 5 848 15,-1 6 160-15,0 0 48 0,0 0-4256 0,0 0-848 16,0 0-160-16,0 0-32 0,0 0-160 0,0 0-32 15,-6 12 0-15,-3 6 0 0,-1 6-64 0,-2 8 0 16,-2 4-16-16,0 2 0 0,0-3 144 0,1 4 48 16,1-4 0-16,3-1 0 0,3 0-64 0,2-8-16 15,3 0 0-15,3-5 0 0,2-3-144 0,2-3-16 16,3-3-16-16,4-2 0 0,1-2 176 0,4-2 32 16,1-4 16-16,5-2 0 0,3-5-80 0,2-4-32 15,1 1 0-15,2-5 0 0,3-1-288 0,-4-1 0 0,2-2 128 16,-3-1-128-16,-4-1 0 0,-2 0 0 15,-2 3 0-15,-3-3 0 0,-2-1 128 0,-3 4-128 0,-3 1 0 16,-2 2 0-16,-3 0-128 0,-2 1-144 0,0 3-32 0,-4 9 0 31,-4-14-2032-31,-1 2-416 0</inkml:trace>
  <inkml:trace contextRef="#ctx0" brushRef="#br2" timeOffset="72516.92">28898 15617 30351 0,'0'0'1344'0,"0"0"272"0,0 0-1296 0,-7 15-320 0,-2 3 0 0,-1 2 0 0,0 3 128 15,-1 5-128-15,-2 0 128 0,-1 5-128 0,-4 0 176 0,2 3-48 16,-1 2 0-16,2 3 0 0,-2-3 64 0,1-1 0 15,1-3 0-15,1-5 0 0,1-1 384 0,3-7 64 16,1-5 32-16,4 1 0 0,0-7 0 0,2-1 0 16,3-9 0-16,0 0 0 0,0 0-112 0,0 0-32 15,10-12 0-15,3 0 0 0,1-6-144 0,4-8-16 16,2-2-16-16,4-2 0 0,6-4-352 0,-1 2 0 16,3-1 0-16,-2-2 128 0,2 0-128 0,-2-1-160 15,0 1 160-15,-4 5-208 0,-2 1 208 0,-1 6 0 16,-2 2 0-16,-2 4-144 0,-1 6 144 0,-3 4 0 0,-3 0-144 15,0 5 144-15,-2 5-128 0,-2 7 128 0,-3 5-160 16,-4 7 160-16,-3 7-416 0,-2 3 16 0,-6 6 0 0,-2 2 0 16,-4 1 144-16,0 5 16 0,-1-3 16 0,-1 3 0 15,1-3 224-15,1 2-192 0,-1-3 192 16,2-7-192-16,2 1 192 0,2-7 0 0,1-5 0 0,3-1 0 16,5-4-256-16,2-5-16 0,5-1 0 0,4-7 0 31,2 0-2368-31,7-8-480 0,5-3-80 0</inkml:trace>
  <inkml:trace contextRef="#ctx0" brushRef="#br2" timeOffset="72802.85">29854 15477 28559 0,'0'0'2544'16,"0"0"-2032"-16,0 0-512 0,0 0 0 0,-4 12 1584 0,0 3 208 15,4 7 64-15,-3 7 0 0,-2 1-1664 0,-1 7-336 16,-3 5-64-16,0 0-16 0,-2 1 224 0,-2 3 0 16,-1 2 0-16,0-2 0 0,-1 1 0 0,1-4 128 15,0 2-128-15,0-3 0 0,0 2 192 0,4-4-192 16,1-7 192-16,1-5-192 0,1 1-160 0,-1-8-144 15,4-1-16-15,0-8-16 16,3-4-1440-16,1-8-272 0,0 0-64 0,9-5-16 0</inkml:trace>
  <inkml:trace contextRef="#ctx0" brushRef="#br2" timeOffset="73297.39">30642 15682 19343 0,'4'-14'1728'0,"-1"0"-1392"0,1 4-336 0,0-2 0 16,0 3 3840-16,1 4 688 0,-5 5 144 0,0 0 16 16,0 0-4208-1,0 0-848-15,0 0-160 0,0 0-48 0,-10 12 384 0,-4-2 192 0,-4 3-192 0,-5 2 192 0,-6-1-144 0,-6 2 144 16,-4 1 0-16,-3 1-144 0,-1 1 144 0,1 2 256 15,1 1-64-15,2 6-16 0,-1-1 0 0,5 2 0 16,2-2 0-16,6-2 0 0,6-2-176 0,4-2 0 16,4-1 0-16,6-4 128 0,0-1-128 15,6-1 0-15,1-5 144 0,5 1-144 0,-5-10 128 0,13 7-128 16,1-5 128-16,4-2-128 0,2-1 0 0,4-4 0 16,3-1 0-16,1-5 128 0,4 1-128 0,-1 0 0 15,1-3 0-15,1 2 0 0,0-1 0 0,-1 2 144 16,-5 3-144-16,-2 2 0 0,-2-2 320 0,-3 3-64 15,-7 2 0-15,-2 2 0 0,-11 0-112 0,12 4-16 0,-6 5-128 16,-6-9 192-16,5 12-192 0,-3 4 0 0,-5 1 0 0,-2 4 0 16,-3 4-128-16,-3 2 128 0,-7 3 0 15,0 3 0-15,-1 0 0 0,0-1 0 0,-2-3 0 16,3 2 0-16,-1-3 0 0,0 0 144 0,-3-1 16 0,3 0 0 16,2-2-32-16,1 1-128 0,-1-2 192 0,2 3-64 15,1-3-128-15,1 2 0 0,1 0 0 0,0-3 0 31,3 0-304-31,3 0-80 0,1-3-32 0,1-1 0 16,0-1-1056-16,1-2-224 0,3-5-32 0,1-1-12672 0</inkml:trace>
  <inkml:trace contextRef="#ctx0" brushRef="#br2" timeOffset="73687.87">31104 15604 31327 0,'0'0'2784'0,"0"0"-2224"0,0 0-560 0,0 0 0 0,0 0 992 0,0 0 96 15,2 18 0-15,-1 1 16 0,-1 3-1104 0,-1 2-288 16,-2 8-32-16,-1 2 0 0,-3 0 320 0,-1 3-160 15,-2 0 160-15,0 0-128 0,0 0 128 0,-1-2 0 16,6-2 0-16,2-5 0 0,1-1 0 0,4-4 128 0,0-3 0 0,3-3 0 16,4-6 320-16,1-3 64 0,0 0 0 0,2-5 16 15,2-4 80-15,1-5 16 0,3-2 0 0,1-5 0 16,3-2-240-16,-2-3-64 0,1-3 0 16,2-2 0-16,0-1-176 0,-1-3-144 0,-2 0 192 0,-1-3-192 15,-1-5 0-15,-1 2 0 0,-3 0 0 0,0 4 0 16,-2-3 0-16,2-1 0 0,1 3-160 0,-2 3 160 15,-3 0-352-15,1 7 48 0,-6 4 16 0,0 5 0 32,-3 0-976-32,-2 11-192 0,0 0-32 0,0 0-14128 0</inkml:trace>
  <inkml:trace contextRef="#ctx0" brushRef="#br2" timeOffset="74047.85">31730 15780 30399 0,'0'0'2704'0,"0"0"-2160"0,14-3-544 0,4 3 0 0,2 1 1168 0,4 1 128 16,3-1 32-16,2 0 0 0,3 1-1328 0,3-4-176 16,5 0-80-16,-1-2 0 15,2-5-256-15,-3-1-32 0,-4-3-16 0,-1-1 0 0,-1-1 400 0,-14 5 160 16,1-2-128-16,1 0 128 0,2-2 384 0,-2-3 176 15,1 1 16-15,-5-2 16 16,-2 0-16-16,5-13 0 0,-7 6 0 0,-5 2 0 0,-5-1-192 0,-6 6-32 0,-5 3-16 16,1 9 0-16,-3 1-128 0,-3 1-16 0,-4 0-16 0,-1 5 0 15,-5 6-176-15,-5 0 0 16,-6 6 0-16,-36 19 0 0,6 2 0 0,9 3 0 0,9 2 0 16,9-2 0-16,5 0 0 0,9-3 0 0,7 2 0 15,8-2 0-15,8-5 0 0,9 2 0 0,8 1 0 0,9-3 0 16,6 0 0-16,10 0 0 0,6-4 0 0,4-1 0 31,2-5-384-31,-22-10-144 0,6 2-48 0</inkml:trace>
  <inkml:trace contextRef="#ctx0" brushRef="#br2" timeOffset="76018.64">22945 10551 6447 0,'0'0'576'0,"9"-7"-576"0,-1 1 0 0,2-1 0 16,-1-1 1488-16,1 4 192 0,-10 4 48 0,13-4 0 15,-2-2-1104-15,0 1-224 0,1 1-32 0,-2 0-16 16,-10 4 64-16,10-6 16 0,-1 0 0 0,-9 6 0 16,0 0 288-16,0 0 64 0,10 3 16 0,-10-3 0 15,0 0-96-15,0 0-32 0,0 0 0 0,0 0 0 16,0 0 48-16,0 0 16 0,0 0 0 0,0 0 0 16,0 0-32-16,-9 4-16 0,-1-2 0 0,-3 5 0 15,0-3-192-15,-4 3-48 0,-2 2 0 0,0-1 0 16,0 1-112-16,-2-3-16 0,0 4-16 0,-2-1 0 15,0 2 128-15,0 2 16 0,0-1 16 0,-1 0 0 16,-1 4-48-16,-2-1-16 0,3 1 0 0,-2 1 0 16,-1-2-80-16,-3 3 0 0,-3 3-16 0,-1 2 0 0,-2 0-144 15,2 5-32-15,0-5 0 0,1 5 0 0,1-1-128 0,3 3 192 16,-1-1-192-16,5 3 192 0,-2 3 0 0,4 0 16 16,3 2 0-16,4 1 0 0,2 3-80 0,5 1-128 15,2 0 176-15,5 2-176 0,0-2 192 0,5 3-192 16,2-2 192-16,4 4-192 0,0-5 192 0,2 0-192 15,5 2 192-15,-1-6-192 0,1-2 128 0,0 0-128 16,0-1 0-16,2-1 0 0,1-6 128 0,0-1-128 16,-1-4 0-16,3-4 0 0,0-2 0 0,-1-3 160 15,0-3-160-15,0-3 128 0,-3-2 0 0,-1 0-128 16,-4-3 192-16,0-2-64 0,-12-1-128 0,11 0 160 0,-11 0-160 16,10-1 160-16,-10 1-160 0,0 0 128 15,0 0-128-15,0 0 128 0,7-10-128 0,-7 10 160 16,0 0-160-16,0 0 160 0,-2-9-160 0,0 0 0 0,-1 1 144 0,3 8-144 15,-5-5 0-15,-1-2 0 0,0 0 0 0,-1-2 128 16,0 2-128-16,-1-5 0 0,-1 2 0 0,0-3 0 16,0-1 0-16,0-2 0 0,2-3 0 0,0-1 128 15,-3-2-128-15,5-6 0 0,0 0 128 0,3-5-128 16,-2-5 0-16,2-2 0 0,1-3 0 0,1 4 128 16,0-2-128-16,3 0 0 0,1 1 0 0,1 0 128 15,0 3-128-15,2 1 0 0,2 0 0 0,1-1 0 16,2-3 0-16,3-1 0 0,3-1 0 0,1-3 0 15,1 1-128-15,2-1 128 0,-2 3-128 0,2 4 128 16,-1 1-240-16,2 1 48 0,0 1 0 0,1 4 0 16,0 1 32-16,3 5 16 0,0 2 0 0,1-2 0 0,1 0 144 0,0 3 0 15,-1 2-144-15,0 3 144 16,0 1 0-16,-1 1 0 0,-4 0 0 0,-2 2 0 0,-3 6-144 0,0 0 144 16,-5 2 0-16,-2 1 0 0,1 2 0 15,-12 2-128-15,0 0 128 0,0 0 0 0,0 0 0 16,0 0 0-16,0 0 0 0,0 0 0 0,0 0 0 0,-7 11 0 15,0-2 0-15,-4 3 0 0,0-4 0 0,-4 5 0 16,-2-4 0-16,-1 0 0 0,-2-4 0 0,-2 3 0 16,2-1 0-16,-3 5 0 0,2-7 0 0,-4 2 0 15,1 4 0-15,-1 1 0 0,-3-1 0 0,0 4 0 16,0 3 0-16,0-1 0 0,-1 1 0 0,0 1 0 16,-3 2 0-16,-3 1 0 0,-1 3 0 0,-1 0 0 15,-3 4 0-15,2 4 0 0,3-1 0 0,0 5 0 0,1 4 0 16,5 1 0-16,0 3 0 0,4 2 128 0,2 4-128 0,4 4 192 15,4 3-64-15,2 1-128 0,5 1 176 0,1 2-176 16,5-2 144-16,2-1-144 16,3-2 0-16,6-2 144 0,3-1-144 0,4-6 160 0,5 0-160 0,3-1 160 15,3-4-160-15,3-1 192 0,3-1-192 16,8-2 192-16,3-2-192 0,5-1 0 0,1-4 0 0,1-4 0 16,0-3-256-16,1-5-48 0,5-1 0 0,2-1 0 31,3-4-2272-31,6-5-464 0</inkml:trace>
  <inkml:trace contextRef="#ctx0" brushRef="#br2" timeOffset="77271.66">26858 10361 16527 0,'-11'-9'720'0,"5"2"176"0,-3 0-720 0,2-2-176 0,0 3 0 0,1 0 0 15,-1-3 544-15,2 2 80 0,5 7 16 0,-5-10 0 0,5 10-176 16,-2-9-16-16,0-2-16 0,2 11 0 16,0-10-80-16,2 0-16 0,0-2 0 0,1 3 0 0,1-1 112 0,-4 10 0 15,0 0 16-15,7-5 0 0,-7 5 48 0,9-5 0 16,-9 5 0-16,12-4 0 0,-1 3-128 0,1 1 0 15,-1 2-16-15,2 2 0 0,1-1 160 0,2 1 48 16,2 2 0-16,1 3 0 0,1 1-176 0,3 3-16 16,-1 1-16-16,2 2 0 0,3 2-32 0,1 0 0 15,0 1 0-15,2 0 0 0,3 4-16 0,3 6-16 16,1 4 0-16,0-4 0 0,-2-1-80 0,-2 4-16 16,-2 2 0-16,-5 1 0 0,1 0-208 0,-3 2 144 15,-1 4-144-15,-5-1 128 0,0 1-128 0,-6 2 0 0,0-2 144 16,-1 5-144-16,-3 1 176 0,2 1-48 0,-4 0 0 15,1-1 0-15,-2 0 48 0,0 2 0 0,-1 2 0 16,-2-4 0-16,0 0-16 0,-2-2 0 0,-3 1 0 16,-1-3 0-16,-1 1-16 0,-1-6 0 0,-2-3 0 15,1 2 0-15,-2-5-16 0,0-5 0 0,-3-2 0 0,0-3 0 16,-2-3 0-16,1-1 0 0,-4-1 0 0,3-3 0 16,0-2 64-16,2-2 0 0,-2-1 0 0,1-2 0 15,2-3 16-15,-1 1 16 0,-1-2 0 0,2-1 0 16,0-2-96-16,2-2 0 0,1-2-128 0,0-1 192 15,1 0-192-15,2-4 128 0,-3 0-128 0,3-2 0 16,1 3 0-16,0-5 0 0,2-1 0 0,0-1 0 16,4-1-176-16,0-1 32 0,2-1 0 0,1 0 0 15,3-1 16-15,-1 0 0 0,1-2 0 0,1-1 0 16,0 2 128-16,0-4-160 0,0-2 160 0,-2 2-160 0,0-1 160 0,-2-1 0 16,-1-4 0-16,1 4 0 0,-3-3 0 15,-1 0 0-15,1-2 0 0,-2-3-128 0,0-4 128 0,0-4 0 16,1-1 0-16,0-6-128 0,1-3 128 0,-2-1 0 15,0-4 0-15,-2-3 0 0,0-4-160 16,-1 5 160-16,1-4-192 0,-3 6 192 0,-3 6-240 16,-2 4 64-16,-4-1 16 0,-3 6 0 0,-4-1 160 0,-4 5 0 15,-2 3 0-15,-4 2 0 0,-5 0-192 0,0 4 32 16,-3-1 16-16,-1 4 0 0,2 1 0 0,2 6 0 16,4 3 0-16,3 4 0 0,2-1 144 0,3 2 0 15,1 4 0-15,2 3-128 0,0 3 128 0,4 0-128 16,-1 1 128-16,4 0-128 0,0 0 128 0,4 0-192 0,10 0 192 0,0 0-192 15,0 0 192-15,0 0 0 0,0 0 0 16,0 0-128-16,0 0 128 0,10 6 0 0,0-1 0 0,6 4 0 16,2 0 0-16,1 4 144 0,3-2-16 0,0 2-128 15,2 2 256-15,2 6-64 0,4 3-16 0,0 1 0 16,2 7-32-16,2 1 0 0,1 3 0 0,1 4 0 16,1 2-144-16,1 8 0 15,2 4 0-15,-2 4 128 0,-1 3-128 0,-3-2 0 0,-2 1 0 0,-3 2 0 16,-1-2 0-16,-1 1 0 0,0-2 144 0,-2-2-144 15,-1 0 240-15,-1 1-32 0,-3 1 0 0,-1-3 0 16,-1-3 128-16,-1 2 32 0,-2 1 0 0,-2-3 0 16,-2-3-16-16,-3-1 0 0,-3-7 0 0,-3-2 0 15,2-3-160-15,-3-4-16 0,-2-2-16 0,-3-1 0 16,2-6 32-16,-2-4 0 0,-2 0 0 0,-2-2 0 0,-2-3-192 16,-3-1-176-16,-2-5 48 0,-3 0 0 15,-5-2-1920-15,-1-6-384 16</inkml:trace>
  <inkml:trace contextRef="#ctx0" brushRef="#br2" timeOffset="78925.92">22426 11392 5519 0,'0'0'496'0,"0"0"-496"0,-7-5 0 0,7 5 0 16,-7-4 1088-16,7 4 112 0,0 0 16 16,0 0 16-16,-5-5-928 0,5 5-304 0,-1-11 160 0,1 3-160 15,0-3 224-15,1 4-32 0,1-3-16 0,-2 4 0 16,0 6 640-16,0 0 128 0,3-9 16 0,-1 1 16 16,-2 8 224-16,0 0 32 0,0 0 16 0,0 0 0 15,0 0-384-15,0 0-80 0,0 0-16 0,0 0 0 16,0 0-256-16,0 0-64 0,0 0-16 0,0 0 0 15,0 0-16-15,0 0 0 0,0 0 0 0,0 0 0 16,0 0-16-16,0 0 0 0,12 5 0 0,2 2 0 16,3-4 112-16,3 0 32 0,3 1 0 0,4 0 0 15,2-1-32-15,4 0 0 0,-2-2 0 0,2-1 0 16,0 0-144-16,2 0-48 0,3-1 0 0,4 0 0 16,2-1 0-16,4 1 0 0,4-1 0 0,4 0 0 0,2 1-96 0,2-2-32 15,-1 1 0-15,0-1 0 0,4 2-192 16,2-3 144-16,2 0-144 0,4 3 128 0,4-1-128 15,-2-1 0-15,-5 1 0 0,2-2 128 0,0-1-128 0,4 1 0 16,3-1 0-16,0 2 0 0,-4-3 0 0,-2 0 160 16,-1 0-160-16,0-1 160 0,0 2-160 0,3 0 0 15,3-3 0-15,-2 3 0 0,-6 1-128 0,0-1 128 16,-2-4 0-16,2 4 0 0,2 1 0 0,1-2 0 16,2 2 0-16,-6 2 0 0,-2-2 0 0,1 0 0 15,0 1 0-15,4 0 0 0,3 0 0 0,0 0 0 16,1 0 0-16,-4-2 0 0,-4-1 0 0,-2 3 0 15,-1-5 0-15,1 3 0 0,1 2 0 0,-3 0 0 16,1 0 0-16,-1-3 0 0,-7 1 0 0,0 1 0 0,-3 1 0 0,-1 1 0 16,0 4 0-16,-2 0 0 15,1-2 128-15,0 1-128 0,-2 0 0 0,-1 0 192 0,-4-2-192 16,-2 1 192-16,-4 3-192 0,-2-1 0 0,0-1 0 0,-1-1 0 16,-1 0 0-16,-3 3 0 0,-2 0 0 0,2-3 0 15,-4-2 0-15,0 1 0 0,-5-2 0 0,0 3 0 16,-3 0 0-16,-2 0 0 0,-2 0 0 0,0 0 0 15,-5 0 0-15,-9 0 0 0,9-1 0 0,-9 1 128 16,0 0-128-16,0 0 0 0,0 0 0 0,0 0 128 16,0 0-128-16,0 0 0 0,0 0 0 0,-10-2 0 15,-2 2 0-15,0-2 0 0,-1 0 0 0,-1-1 0 16,-1-1-128-16,-2 3 128 0,-1-1 0 0,-1-1 0 0,-1 2 0 16,-3 0 0-16,-4-1-144 0,-1 2 144 15,-2 2 0-15,-2-1 0 0,-4 0 0 0,-2 3 0 0,-5 2 0 0,-4-1 0 16,-5-3 0-16,-3-1 0 0,-2 0 0 0,-1 0 0 15,-2 1 0-15,-1 0-160 0,-4 3 160 0,-2-1 0 16,-10-3 0-16,1 1 0 0,-3-1 0 0,2 1 0 16,0 2 0-16,-1 1 0 0,-4-1 0 0,-3-3 0 15,-4 1 0-15,4-1 0 0,1 4 0 0,-1 1 0 16,-5-3 0-16,-4 2 0 0,-3-4 0 0,3 1 0 16,1 1 0-16,-5 0 0 0,-2-2 0 0,1 1-128 15,3 0 128-15,6 2-192 0,2 0 192 0,-1 1 0 16,-5-3 0-16,5 0 0 0,6 1 0 0,4 1 0 15,2 1 0-15,4 0 0 0,-4-2 0 0,2 2 0 16,2 0 0-16,4 0 0 0,4 0 0 0,4-1 0 0,4 1 0 16,0-1 0-16,2-3 0 0,1 2 0 0,-1-2 0 0,4-1 0 15,4 1 0-15,5 1 0 0,3-1 0 0,2-1 0 16,1-1 0-16,4-1 0 0,2 0 0 0,1 1 0 16,-1-2 0-16,1 3 0 0,-3-1 0 0,-1-1 0 15,-1 1 0-15,-2 1 0 16,1-1 0-16,2 0 0 0,4-2 0 0,2 2 0 0,3 0 0 0,2 1 0 15,3-2 0-15,4 1 0 0,2-2 0 0,4 2 0 16,9 1 0-16,0 0 0 0,0 0 0 0,0 0 0 16,0 0 0-16,0 0 0 0,0 0 0 0,0 0 0 15,0 0 0-15,0 0 0 0,14 0 0 0,3 0 0 16,1-2 0-16,1 0 0 0,2 1 128 0,7 1-128 16,6-1 0-16,6 1 0 0,3 1 0 0,3-1 0 15,1 0 0-15,2 1 0 0,6 2 0 0,6-2 128 0,5 2-128 0,11-1 144 16,9 0-144-16,3-2 160 0,2-2-160 15,9 1 128-15,8-2-128 0,2 1 128 0,5-3-128 16,4-2 0-16,6 2 0 0,2-4 0 0,0 1 0 16,4-1 0-16,4 0 0 0,1-3 0 0,1 5-128 0,4-5 128 15,4 5 0-15,-3-4 0 0,-6 4 0 0,5 3 0 16,7 4 160-16,-8-2-160 0,-8 0 320 0,1 4-32 16,2 4-16-16,-7-1 0 0,-7 0-144 15,-5 3-128-15,-4-2 144 0,-7 3-144 0,-7-3 0 0,-9 2 0 16,-10 1-128-16,-7 0 128 15,-6 2-528-15,-3 4 0 0,-2 2 0 0,-5-1 0 16,-6 2-864-16,-5 0-160 0,-7 4-48 16</inkml:trace>
  <inkml:trace contextRef="#ctx0" brushRef="#br2" timeOffset="82674.09">5116 18605 32303 0,'-14'-6'1424'0,"8"2"304"0,6 4-1376 0,-6-7-352 0,6 7 0 0,-6-6 0 0,6 6 0 0,-6-3 0 16,0-5 0-16,-1 2 0 0,1 2 160 0,-2-4-32 16,8 8-128-16,-14-6 192 0,-2 1-192 0,-2-2 128 15,-1 2-128-15,0 3 0 0,0-1 176 0,-4-1-176 16,-2-1 192-16,-2 4-192 0,3 1 304 0,0 1-48 16,2 4-16-16,-3 2 0 0,-2 0-80 0,3 6-16 15,-2 1 0-15,5 4 0 0,-1 2-144 0,2 6 0 16,1 2 0-16,1 5 0 0,1 1 0 0,3 3 0 0,3 0-128 15,5 0 128-15,-1-1 0 0,5-1-144 0,0-2 144 16,4-7 0-16,0 0-160 0,5-4 160 0,0-3-128 0,3-3 128 16,2-1 0-16,1-6 0 0,1 0 0 0,0-6-128 15,3-2 128-15,1-4 176 0,0-3-48 0,2-3 0 16,-1-5 112-16,3 0 16 0,-2 0 0 0,1-6 0 16,-2-3 48-16,1-1 16 0,2-4 0 15,1 1 0-15,-3-2-128 0,0 5 0 0,1-2-16 0,-2 4 0 16,0 0-176-16,0 2 128 0,-3 2-128 0,0 3 128 15,-3 1-128-15,-1 6 0 0,-12 8 0 0,11-1 0 16,-11 1-192-16,0 0 0 0,8 10-16 0,-4 4 0 16,0 4 16-16,-2-1 0 0,-1 5 0 0,1 1 0 15,0 2 192-15,-2-3 0 0,0-2 0 0,0 1 0 0,2-4 0 16,0 0 0-16,2-3 0 0,0 1 0 0,2-2 0 0,2-3 0 16,2 0 0-16,-1-5 0 0,2-2-256 0,3-2 64 15,3 2 0-15,2-2 0 16,1-1-640-16,4-3-128 0,2 0-32 15,-1-3 0-15,1-4-1568 0,0 1-320 16</inkml:trace>
  <inkml:trace contextRef="#ctx0" brushRef="#br2" timeOffset="83055.83">5874 18357 30399 0,'-18'0'2704'0,"4"2"-2160"0,-1 0-544 0,2 3 0 16,2 2 1312-16,2 5 160 0,2 4 16 0,1 4 16 16,0 3-1504-16,1 7 0 0,0 2-272 0,-3 5 16 15,0 1 256-15,1 3-144 0,-1 3 144 0,-1-3-128 16,-1-2-16-16,0-3 0 0,-2-6 0 0,5-8 0 16,-1-5 144-16,2-5 0 0,6-12 0 0,0 0 0 15,0 0 192-15,0 0 128 0,0 0 32 0,-4-12 0 16,4-6 0-16,4-1 0 0,2 0 0 0,4-9 0 15,3-3-352-15,4-4 0 0,2-1 0 0,2 2 0 16,1 2 0-16,-2 1 0 0,2 6 0 0,-2 1 0 16,-1 5 0-16,0 6 0 0,-1 0 0 0,0 10-128 15,0 3 128-15,-1 3-128 0,2 2 128 0,-2 12-128 0,0 6-80 16,-2 4-16-16,-1 3 0 0,-2 2 0 0,-1 5 224 16,-2 3 0-16,-3 1 0 0,-1 2 0 0,-1 2-176 15,-2-6 16-15,0-6 0 0,-2-4 0 0,-2-4 160 16,2-6 0-16,0 0 0 0,4-5-128 15,-4-14-1072-15,9 6-208 0,2-3-32 0,1-6-12544 16</inkml:trace>
  <inkml:trace contextRef="#ctx0" brushRef="#br2" timeOffset="83507.87">7195 18401 31327 0,'0'0'1392'0,"-12"-4"272"0,-3-3-1328 0,3 4-336 0,2 1 0 0,1 1 0 16,-1 2 1376-16,0 2 208 0,-1 2 32 0,0 5 16 15,-3 2-1456-15,-1 3-176 0,-3 8-272 0,-1 1 64 32,-4 5-272-32,-1 2-48 0,0 4-16 0,1 7 0 0,-1 0 144 0,1 5 16 0,0-1 16 0,0 1 0 15,1-4 368-15,3-1-144 0,-1-4 144 0,8-6 0 16,4-7 0-16,3-3 0 0,1-5 0 0,4-3 0 15,0-14 192-15,9 6 80 0,4-5 32 0,3-3 0 16,5-3 160-16,3-8 48 0,0-2 0 0,1-7 0 16,0-2 32-16,4-9 16 0,0-5 0 0,2-6 0 15,-1 0-176-15,2-4-48 0,0-7 0 0,-2 3 0 16,-3 0-208-16,1-3-128 0,0-1 160 0,0 0-160 0,-5 0 128 16,-3-5-128-16,-4-2 0 0,-3-2 0 0,-4 0 0 15,-1 3 128-15,-7 7-128 0,-1 9 0 0,-1 4 0 16,-6 8 0-16,-2 5 0 0,2 5 0 0,-1 9 272 0,-1 6 64 15,0 2 16-15,0 10 0 0,1 6-160 0,-3 11-16 16,-1 11-16-16,-2 14 0 0,0 14-288 0,0 13-64 16,-2 7-16-16,0 7 0 0,-2 5 208 0,0 2-192 15,1 2 192-15,3-2-192 0,-2-3-16 0,5-4 0 16,3-7 0-16,4-5 0 16,2-7-384-16,6-1-80 0,3-3-16 0,7-7 0 15,4-8-2320-15,8-13-480 0,16-2-96 0,8-27 0 0</inkml:trace>
  <inkml:trace contextRef="#ctx0" brushRef="#br2" timeOffset="84190.88">10262 18584 26719 0,'-8'-8'2368'0,"-1"-5"-1888"15,-2-4-480-15,3-1 0 0,-2 0 2160 0,2 1 336 16,1 0 64-16,-2-1 0 0,-3-1-2048 0,4 1-512 16,-4-2 0-16,1-1 0 0,-2 0 0 0,0 3 0 15,1 4 0-15,-1 4 0 0,-1 5 0 0,0 5-224 16,-1 4 16-16,-3 7 0 0,-3 5-16 0,0 6 0 15,-2 3 0-15,-1 9 0 0,0 4-32 0,-2 7 0 0,3 4 0 16,3 4 0-16,1 4 128 0,4-3 128 16,2-6-208-16,4-2 80 0,1-9 128 0,6-6 0 0,3-8 0 0,4-4 0 15,4-3 144-15,4-5 112 0,3-6 32 16,6-6 0-16,3-8-16 0,7-4 0 0,6-7 0 0,2-8 0 16,-5-13-64-16,5-7-16 0,3-7 0 0,1-7 0 15,1-4-192-15,1-3 0 0,1-1-144 0,-1-2 144 16,-1-9-192-16,0-1 192 0,-5-3-208 0,0 1 80 15,-6 3 128-15,-2-4 0 0,-4-2 0 0,-3 6 128 16,-3 1-128-16,-3 9 128 0,-2 10-128 0,-3 10 128 16,-6 13-128-16,-1 8 144 0,-2 13-144 0,-1 8 160 15,-4 9 32-15,0 0 0 0,-4 10 0 0,-1 15 0 16,-5 12-192-16,-4 11-144 0,-5 13 144 0,-2 12-208 0,-2 7 64 0,-3 8 16 16,-6 5 0-16,-2 6 0 15,-3 5-192-15,0-5-16 0,1-1-16 0,3-8 0 0,4-9 192 0,5-2 160 16,2-5-208-16,6-12 80 0,4-6 128 15,5-9 0-15,1-6 0 0,6-7 0 16,6-5-1408-16,4-7-240 16,1-5-48-16</inkml:trace>
  <inkml:trace contextRef="#ctx0" brushRef="#br2" timeOffset="84536.13">11532 18132 37839 0,'-30'-1'1664'0,"9"1"368"0,-6 0-1632 0,2 4-400 0,1 2 0 0,1 8 0 15,0 4 0-15,0 5 0 0,-1 5 0 0,1 5-176 16,1 3 0-16,1 3 0 0,-2 4 0 0,2 3 0 31,2-2-672-31,3 1-144 0,3-2-32 0,3-2 0 16,2-6 240-16,3-3 32 0,4-4 16 0,2-7 0 0,6-5 736 0,4-3 0 0,2-8 240 0,5-3-64 15,3-2 416-15,2-5 96 0,2-9 16 0,2-1 0 16,1-3 128-16,1-5 16 0,1-5 16 0,-1 0 0 16,-1-3-304-16,-3 1-64 15,-3 4-16-15,-6-2 0 0,-4 2-112 0,-5 0-32 16,-2 0 0-16,-5 3 0 0,-2-1-112 0,-7 3-32 0,0-2 0 0,-5 1 0 16,-1 1-448-16,-3 3-80 0,-1 8-32 0,0 1 0 31,0 4-304-31,0 3-64 0,0 5-16 0,1 4 0 0,1 0-2592 0,3 2-528 15,-3 3-96-15,8 1-32 0</inkml:trace>
  <inkml:trace contextRef="#ctx0" brushRef="#br2" timeOffset="84984.9">11985 18202 32655 0,'0'16'1440'0,"0"-5"304"0,-1 7-1392 0,2 7-352 0,3 3 0 0,0 4 0 0,-3 4 160 0,1-2-32 15,-2 2-128-15,-2-3 192 0,-1-4-192 0,0-1 144 16,-2-7-144-16,1 0 128 0,0-5-128 0,0-2 128 16,4-14-128-16,0 0 128 0,0 0 96 0,0 0 16 15,0 0 0-15,3-11 0 0,1-7 208 0,6-4 32 16,3 0 16-16,3-9 0 0,5-3-496 0,1-2 128 16,4 0-128-16,-1 1 0 0,1-4 0 0,-1 3 0 15,1 3 0-15,-2 7-160 0,-1 5-96 16,-2 4 0-16,0 5-16 0,-2 7 0 0,-3 5 80 0,-1 5 32 0,-1 9 0 0,-1 6 0 31,-3 5-304-31,-3 7-64 0,-2 5-16 0,-4 1 0 16,-2 2 224-16,-3 0 32 0,-2 0 16 0,-2-2 0 0,-1-3 144 0,0-3 128 0,1-9-192 15,3-4 192-15,-1-6 560 0,6-13 208 0,0 0 64 0,0 0 0 16,0 0 0-16,0 0 16 0,4-13 0 0,3-3 0 16,6-6-592-16,-1-1-112 0,3-6-16 0,3 1-128 15,1-3 0-15,2 2-352 0,2 6 48 0,1 2 16 16,1 3 48-16,-1 4 16 0,0 4 0 0,-1 6 0 15,0 6 224-15,-4 9-144 0,0 1 144 0,-1 7-128 16,-5 4 0-16,3 6 0 0,-5 2 0 0,-2 6 0 16,-1 6-48-16,-2 3 0 0,-2 5 0 0,2-2 0 15,-3 0-464-15,-1-8-80 16,1-2-32-16,-1-8 0 0,3-5-448 0,1-6-80 0,-1-5-32 0,1-3-11488 16</inkml:trace>
  <inkml:trace contextRef="#ctx0" brushRef="#br2" timeOffset="85390.09">14060 18204 19343 0,'-12'-8'1728'0,"2"4"-1392"16,-4-1-336-16,0 0 0 0,0 0 4224 0,0 5 768 0,0 6 144 0,0 4 48 31,-2 7-4864-31,-2 2-960 0,-1 3-192 0,-4 4-32 16,-1 5-288-16,-3-1-48 0,-1 2-16 0,0 4 0 16,-1-2 128-16,1 0 32 0,0-2 0 0,4-4 0 0,2-1 1056 0,6-7 0 0,4-3 0 0,7-7 192 15,5-10 576-15,0 0 96 0,0 0 32 0,9 10 0 16,1-9-32-16,2-3 0 0,1-7 0 0,-1-1 0 15,5-6-288-15,1-1-64 0,-1-5-16 0,1-2 0 16,0-2-336-16,0 2-160 0,0-2 160 0,-1 4-160 16,0 2 0-16,-3 4 128 0,-1 4-128 0,-2 5 0 0,-1 2 0 0,-10 5 0 15,10 4 0-15,-2 5 0 0,-2 6-208 16,-2 8-48-16,0 5 0 0,-4 4 0 0,0 0-96 16,0-1-32-16,0 2 0 0,-3-1 0 15,2-1-992-15,2-7-208 0,2 0-32 16,1-6-7248-16,2-5-1440 0</inkml:trace>
  <inkml:trace contextRef="#ctx0" brushRef="#br2" timeOffset="85620.09">14858 18221 23951 0,'0'0'2128'0,"-7"3"-1696"0,-2 1-432 0,0 6 0 16,0 3 3600-16,0 10 640 0,-1 2 128 16,0 8 32-16,-3 1-3776 0,-1 3-752 0,-1 3-160 0,-2 3-32 31,1-1-512-31,-2 1-96 0,-3 0-32 0,4-6 0 16,-1-3-1536-16,3-1-304 0,2-1-64 0,5-4-9888 0</inkml:trace>
  <inkml:trace contextRef="#ctx0" brushRef="#br2" timeOffset="85969.97">15490 18350 21183 0,'-9'4'1888'0,"0"5"-1504"0,0 1-384 0,0 4 0 0,2 3 3632 0,-1 4 656 15,2 4 128-15,1-2 16 0,0-3-3664 0,-1 1-768 16,3-5 0-16,0 0-192 16,1-6-256-16,2-3-48 0,0-2-16 0,0-5 0 0,0 0 128 0,0 0 0 15,10-2 16-15,1-4 0 0,3-6 368 0,3-2 0 16,0 1 0-16,4-2 128 0,2-3 0 0,1 2 0 16,-1-3 0-16,3 2 0 0,4 1 96 0,0 2 16 15,-1 6 0-15,1 2 0 0,-4 2-32 0,1 6 0 0,-2 5 0 0,0 2 0 16,-4 5 0-16,0 5 0 0,-1 4 0 0,-1 6 0 15,0 3-208-15,-1 5 0 0,-2 1 0 16,0 0 0-16,-4 0 0 0,0 1 0 0,-2-1 0 0,-2-3 0 16,2-5 0-16,-3-4 0 15,2-3 0-15,-1-6 0 0,-2-5-160 0,-1 1-32 0,-1-5 0 0,-4-8-10496 16,0 0-2112-16</inkml:trace>
  <inkml:trace contextRef="#ctx0" brushRef="#br2" timeOffset="86160.5">14983 18054 47967 0,'-12'-9'2128'0,"12"9"432"0,-4-10-2048 0,4 10-512 0,0 0 0 0,8-7 0 16,2 5-1424-16,3-1-400 0,2-1-80 0,3 2-17488 15</inkml:trace>
  <inkml:trace contextRef="#ctx0" brushRef="#br2" timeOffset="86830.86">18401 18089 28559 0,'-24'-1'1264'0,"6"0"272"0,-4-1-1232 0,2 2-304 0,-2 3 0 0,5 3 0 15,0 2 1312-15,4 5 208 0,1-2 32 0,-1 3 16 16,0 3-1568-16,2 2 0 0,-2 2-304 0,2 5 48 16,-1-2-176-16,1 5-16 15,0 0-16-15,4 1 0 0,1-1 128 0,3-3 16 0,3 1 16 0,4-4 0 0,2-3 448 0,3-4 96 16,2-4 16-16,2-4 0 0,1 1 272 0,1-4 64 16,2-1 16-16,1-4 0 0,1-3 128 0,1 1 32 15,0-2 0-15,1-5 0 0,-1 0-304 16,0-4-48-16,1-2-16 0,-2 1 0 0,-1-1-400 0,-3 1 0 15,-2-3 0-15,-2 1 0 0,-2-2-224 0,-1 2-32 16,-3-1 0-16,-1 1 0 0,-3 3-64 0,1 4-32 16,-4-1 0-16,2 10 0 0,0-7 96 0,0 7 32 15,0 0 0-15,0 0 0 0,0 0 32 0,0 0 16 16,0 0 0-16,0 0 0 0,13 3 176 0,0-4-128 16,4-3 128-16,1-6-128 0,2-3 128 0,3-6 128 15,2-7-128-15,5-1 176 0,0-4-48 0,5-3-128 16,0-4 192-16,2-2-64 0,2 2 128 0,1 0 0 15,3-2 16-15,-5 1 0 0,-5-4 144 0,-2 1 32 16,-5 1 0-16,-1-1 0 0,-4 2-64 0,-2-1-16 16,-1 2 0-16,-4 2 0 0,-1 1-96 0,-3 4-16 0,-1 2 0 15,-2 8 0-15,0 4-256 0,-3 7 128 16,-2 3-128-16,-2 8 0 0,0 0 0 0,0 0 0 0,-1 9 0 16,-2 12 0-16,-1 5 0 0,-2 14 0 0,-3 9 0 0,-2 8-192 15,-4 11 192-15,-3 7 0 0,-4 7-160 16,-2 6 160-16,-4 5 0 0,0 2 0 0,-2 6 0 0,0-7 0 15,-3-2 0-15,4-3 0 0,0-3 0 0,2-2 0 16,3-8-176-16,4-5 176 0,1-7-128 0,2-5 128 16,0-4-2224-1,3-9-352-15,2-2-80 0</inkml:trace>
  <inkml:trace contextRef="#ctx0" brushRef="#br2" timeOffset="86992.65">18743 18637 23039 0,'0'0'2048'0,"0"-5"-1648"0,0-5-400 0,1-3 0 0,3 2 4480 0,2-2 800 16,2 2 160-16,8 0 48 15,3-5-4720-15,9-1-960 0,4 0-176 0,6-4-32 16,4-2-208-16,4-2-32 0,1-2-16 0,5-3 0 16,0 0-2048-16,3 5-416 0,2 1-80 0,4-2-10880 0</inkml:trace>
  <inkml:trace contextRef="#ctx0" brushRef="#br2" timeOffset="87420.31">21056 17817 37839 0,'-2'-15'1664'0,"-2"6"368"0,1-4-1632 0,-2 2-400 0,-1 0 0 0,-3-3 0 16,-4 3 0-16,-2 1 0 0,-5-1 0 0,-3 3-176 15,-4 6 176-15,-5 2-128 0,-3 1 128 0,-6 4-128 16,-6 8 128-16,-4 3-192 0,-2 7 192 0,-4 1-192 0,-4 5 0 16,2 1-16-16,7-4 0 0,10 4 0 0,6-4 80 15,11 0 128-15,6-5-208 0,7 0 80 16,7-1-240-16,8 0-32 0,7-2-16 0,8 0 0 0,7 0 192 15,7 0 32-15,6 1 16 0,5 0 0 0,3-3 176 0,1 5 176 16,-2 1-48-16,-2 0 0 0,0 0 112 0,0 0 16 16,-2 4 0-16,-3-3 0 0,-3 1-128 0,-6 3 0 15,-5-6-128-15,-5 2 192 0,-6 0-192 0,-8-1 0 16,-6-5 128-16,-10 4-128 0,-8 2 0 0,-9 1 144 16,-9-4-144-16,-10 0 128 0,-6-1 64 0,-8 1 16 15,-8-3 0-15,-2-1 0 0,-6-5-80 0,5-5 0 0,6 1-128 16,7-5 192-1,4-4-688-15,9-3-144 0,7-3-16 0,7-3-9904 0,8-7-1968 16</inkml:trace>
  <inkml:trace contextRef="#ctx0" brushRef="#br2" timeOffset="88297.63">21477 18266 21183 0,'-14'6'1888'0,"-3"-1"-1504"0,-2 4-384 0,-4 7 0 15,-2 4 2560-15,0 5 448 0,-1 2 96 0,-2 5 16 16,2 5-2784-16,-2-2-544 0,-2 1-112 0,2 2-32 16,2 1 160-16,3-1 16 0,4-4 16 0,2-1 0 15,-1-2 0-15,6-1 0 0,3-6 0 0,4-4 0 0,2-5 160 16,4-1 0-16,5-4 160 0,1-1-160 0,5-6 256 0,2-3-32 15,1-3-16-15,5-4 0 0,3-3 192 0,2-6 48 16,2-1 0-16,2-4 0 0,1-3-320 16,3-3-128-16,-2 2 0 0,4-3 128 0,-1 1-128 0,2 1 0 15,1 3 0-15,-1 1 0 0,1-1-208 0,-4 3 80 16,-3 2 128-16,-6 2-208 0,-3-1 0 0,-2-1 0 16,-1-1 0-16,-1 0 0 0,-3-1-48 0,-3-1 0 15,-1 2 0-15,-2-1 0 0,-6 0-32 0,1-3-16 16,-4 2 0-16,-2 1 0 0,-1 0 128 0,-1-1 32 15,-1 0 0-15,-2-3 0 0,1 1-208 0,0 1-32 16,0-2-16-16,3 1 0 0,1 2 96 0,3 0 32 16,2 3 0-16,0 2 0 0,1-2-32 0,1 0 0 15,1 2 0-15,1-1 0 0,4 2-32 0,0 1-16 0,2 3 0 16,2-3 0-16,2 1 176 0,5 1 48 16,1-2 0-16,6-1 0 0,2-3 128 0,4-1 176 15,5-2-48-15,5-6 0 0,1-3-128 0,0-2-144 0,-3-3 144 16,0 1-208-16,-2-3 64 0,0-1 16 0,-5-3 0 0,-2 1 0 15,-2-1 352-15,-3-2 80 16,-4 0 16-16,-1 2 0 0,-4-3 192 0,-2 4 64 0,-3 2 0 0,-4 5 0 16,-5 9-320-16,-3 5-64 0,-2 6-16 0,-5 7 0 15,-4 1-176-15,-3 11 0 0,-4 4 0 0,-4 14 0 16,-5 4 0-16,-6 13 0 0,-3 7 0 0,-4 8 0 16,-4 6 0-16,-1 3 0 0,-3 4 0 0,-3 6 0 15,-1 6 0-15,3-1 0 0,3-2 0 0,5-3 0 16,5-4 192-16,6-4-64 0,5-6 0 0,6-9 0 0,6-6 336 15,3-9 64-15,6-9 16 0,3-5 0 16,3-5 48-16,3-6 16 0,4-4 0 0,1-5 0 0,2-3-352 16,7-5-80-16,-1-6-16 0,8-5 0 0,5-7-160 15,6-6 0-15,2 2 0 0,1-2 0 0,-4-2-288 16,3 6 64-16,-2-1 16 0,-1 7 0 0,-1 4 208 16,-1 8-144-16,-3 3 144 0,-1 4-128 0,-4 5 128 15,-2 7 256-15,2 5-64 0,-2 5-16 0,-5 7-176 16,-2 3 0-16,-3 5-160 0,-2 2 160 0,-3-2-160 0,-3 1 160 15,-5 0-160-15,1-1 160 0,0-2 0 0,-1-4 0 16,-2-9 0-16,1-2 0 0,2-2 640 0,0-3 128 16,-4-15 32-16,5 9 0 0,-5-9-48 0,9 6-16 15,1-4 0-15,0-5 0 0,2-5-512 0,1 2-96 16,2 0-128-16,3-6 176 0,-1-1-400 0,1 5-80 16,1-1-16-16,0 6 0 0,0 2 16 0,-1 5 0 15,0 5 0-15,-3 1 0 0,0 2 304 0,-1 5-192 16,-1 3 192-16,0 2-160 0,-2 3-192 0,-1-2-32 15,-3 0-16-15,-1 4 0 16,-3-2-1440-16,-3 2-272 0,-2-3-64 0</inkml:trace>
  <inkml:trace contextRef="#ctx0" brushRef="#br2" timeOffset="88773.86">24505 18178 31327 0,'0'0'2784'0,"-13"8"-2224"0,-1-3-560 16,-1 10 0-16,1 6 2112 0,-3 10 320 0,2 7 64 0,-1 7 16 15,-2 3-2160-15,1 1-352 0,1-6-240 0,-1 4 48 32,-1-1-1024-32,2-2-192 0,1-1-32 0,1-6-16 15,1-8-912-15,3-6-176 0,2-6-32 0,6-6-16 16,2-11 1184-16,0 0 256 0,7-16 32 0,6-7 16 0</inkml:trace>
  <inkml:trace contextRef="#ctx0" brushRef="#br2" timeOffset="88952.69">24393 17480 39615 0,'0'0'1760'0,"-3"-6"352"0,-2-5-1680 0,1 3-432 0,4 8 0 0,0 0 0 0,0 0 1120 0,0 0 144 16,0 0 16-16,0 0 16 16,0 0-2592-16,0 0-528 0,0 0-96 0,9 5-10032 15,-9-5-2000-15</inkml:trace>
  <inkml:trace contextRef="#ctx0" brushRef="#br2" timeOffset="89343.76">26127 17988 26719 0,'0'0'2368'0,"-13"-6"-1888"0,-5-2-480 0,-2 1 0 16,-4 2 2720-16,-2 3 448 0,0 2 96 0,-7 2 0 15,-2 3-2896-15,-7 0-592 0,-5-2-112 0,-6-1-32 16,-8 1-16-16,2-1-16 0,5 2 0 0,4-2 0 16,6 0-320-1,6-1-64-15,6 2-16 0,6-1 0 0,6 0 544 0,7 0 96 0,13-2 32 0,0 0 0 16,0 0 128-16,13 14-208 0,6 2 80 0,8 0 128 0,5 2 208 16,3 2 176-16,7 4 16 0,4 3 16 0,3-4 224 0,1 5 32 15,1-3 16-15,-7 3 0 0,-4-5 16 16,-7-1 0-16,-5 2 0 0,-7-5 0 0,-3-3-32 0,-5-2 0 15,-6 0 0-15,-3 0 0 0,-5 0-64 0,-5-2-16 16,-7-1 0-16,-7 2 0 0,-8-3-256 16,-12 2-48-16,-9 0-16 0,-14-3 0 0,-12 3-272 0,-6-6 0 15,-7-1-128-15,-8 4-12896 16,-14-3-2576-16</inkml:trace>
  <inkml:trace contextRef="#ctx0" brushRef="#br2" timeOffset="101099.9">28191 17370 19295 0,'0'0'848'0,"0"0"176"0,0 0-816 15,0 0-208-15,0 0 0 0,0 0 0 0,0 0 640 0,0 0 96 0,0 0 16 0,-9 2 0 16,9-2-112-16,-10 3 0 0,0-1-16 0,0 0 0 16,-1-1-128-16,5 0-32 0,-2 1 0 0,0-1 0 15,-3 0 48-15,0 2 0 0,-2 0 0 0,-1 4 0 16,-1-2 64-16,-13 9 32 0,3-4 0 0,-1 3 0 15,1-1-48-15,1 1-16 0,-1 5 0 0,0 0 0 16,-2 0-96-16,-1 3 0 0,-1 2-16 0,-1 4 0 16,-1-1-48-16,3 6-16 0,4 1 0 0,1 2 0 15,0 3-96-15,3 0-16 0,3 1 0 0,2 2 0 16,2 2-32-16,5-2-16 0,-1 2 0 0,5 3 0 16,3-3 16-16,2 3 0 0,1-3 0 0,3 3 0 15,3-3 64-15,1 1 16 0,0-2 0 0,1 0 0 16,0 2-16-16,0-5 0 0,2 0 0 0,-2 1 0 0,1-1-96 0,1-2 0 15,-3 1-16-15,3-5 0 0,0-5-176 16,-1 0 160-16,6-5-160 0,-3-1 160 0,-1-6-160 0,-1-2 0 16,2 1 0-16,-1-6 0 15,0-1-1168-15,1-6-176 0,-2-2-16 0,1-1-9728 16,0-6-1952-16</inkml:trace>
  <inkml:trace contextRef="#ctx0" brushRef="#br2" timeOffset="101475.32">28707 17503 14735 0,'0'0'1312'0,"0"0"-1056"0,-4 9-256 0,4-9 0 16,0 14 2032-16,-4 0 336 0,3 4 80 0,0 2 16 16,0 1-800-16,-2 5-144 0,1 4-48 0,2 3 0 15,-2 1-192-15,1 4-64 0,0 7 0 0,-1 2 0 16,2 3-320-16,0 3-80 0,-5 1-16 0,2 1 0 0,-1 2-144 0,0-1-16 15,-1-3-16-15,-1-2 0 0,-2-1-304 16,-1-6-48-16,0 1-16 0,-4-6 0 0,2-1-256 0,-1-3 160 16,2-5-160-16,3-6 128 0,-3-3-128 0,3-5-192 15,2-3 32-15,5-13 16 16,0 0-1728-16,0 0-352 0,0 0-64 0,-1-10-12752 0</inkml:trace>
  <inkml:trace contextRef="#ctx0" brushRef="#br2" timeOffset="101763.66">29367 18369 26719 0,'-9'11'1184'0,"5"-3"240"0,0 5-1136 0,2 2-288 15,-1 5 0-15,3 3 0 0,0 5 1776 0,4-1 288 0,-3 2 64 0,-1 0 16 16,-1 0-1264-16,-3 3-256 0,0-5-48 0,-1 2-16 16,-4 3-96-16,-1-2-16 0,-4 2 0 0,-1 1 0 15,0 0-160-15,-1-2-32 0,-4-2-16 0,1 2 0 16,-3-6-240-16,2 0 128 0,0-2-128 0,1-2 0 16,1-4-192-16,1-1-128 0,6-6-16 0,1-6-16 15,1-6-2480 1,3-8-496-16</inkml:trace>
  <inkml:trace contextRef="#ctx0" brushRef="#br2" timeOffset="102151.9">30066 17658 14735 0,'0'0'1312'0,"0"0"-1056"0,0 0-256 0,0 0 0 15,-1-7 1904-15,1 7 320 0,0 0 64 0,0 0 16 16,0 0-1024-16,0 0-192 0,0 0-32 0,0 0-16 16,6 14-144-16,-1-2-48 0,-4 2 0 0,2 3 0 15,-6 5 112-15,2 4 0 0,-3 1 16 0,-1 3 0 16,0 3-64-16,-4 1-16 0,0-3 0 0,2 5 0 15,-1-1-64-15,0 1-32 0,2 0 0 0,0-1 0 16,-2 1-240-16,3-3-48 0,1-3-16 0,0-4 0 16,1-2-128-16,0-6-32 0,2-7 0 0,3-1 0 15,1-2-16-15,-3-8 0 0,6 6 0 0,3-3 0 16,3-4-128-16,3-4-16 0,4-3-16 0,4-2 0 16,5-2-160-16,1-4 0 0,3-2 144 0,3 1-144 15,2 1 0-15,1-1 0 0,0 1 0 0,3-2 0 16,-4-1-1376-16,0 1-192 15,-3 0-32-15,-2 2-10528 0,-3-2-2096 0</inkml:trace>
  <inkml:trace contextRef="#ctx0" brushRef="#br2" timeOffset="102464.27">30709 17580 39391 0,'0'0'1744'16,"0"0"368"-16,0 0-1696 0,0 0-416 0,0 0 0 0,0 0 0 0,8 14 0 0,-3 3 0 15,-1 5 0-15,-2 3 0 0,-1 6 208 0,-2 6-32 0,-1 5-16 16,-2 6 0-16,-3 5 224 0,0 6 32 0,-2 3 16 0,0 2 0 16,-2 2 128-16,-1 2 16 0,-1 1 16 15,1 1 0-15,-1 1-144 0,0 0-48 0,-2 0 0 0,2-3 0 16,1-2-208-16,-1-1-32 0,1-5-16 0,4-3 0 15,-3-1-144-15,3-3 0 0,2-1 0 0,3-4 0 32,0-7-448-32,3-9-80 0,1-9-16 0,3-8 0 15,-4-15-2208-15,10-1-432 0,-1-11-80 0,4-11-12816 0</inkml:trace>
  <inkml:trace contextRef="#ctx0" brushRef="#br2" timeOffset="102884.25">31345 16837 26431 0,'0'0'1168'0,"0"0"240"0,0 0-1120 0,12 9-288 16,4-2 0-16,1 3 0 0,2-1 1024 0,2 3 128 0,2 5 48 16,2 2 0-16,2 1-400 0,2 7-80 0,2 1-16 15,-2 6 0-15,1 4-128 0,1 9-16 0,-1 4-16 0,2 6 0 16,0 4 32-16,0 5 16 0,-1 4 0 0,0 5 0 15,-4 3-64-15,-2 2-16 0,-2 1 0 0,-5 2 0 16,-3 1 112-16,-7-5 16 16,-7 1 0-16,-6-4 0 0,-5-1 304 0,-8-3 64 0,-8-2 16 0,-3 2 0 15,-10 1-192-15,-7 2-16 0,-6 3-16 0,-9 1 0 16,-8 2-480-16,-10-2-80 0,-6-2-32 0,-6 1 0 16,-1-2-944-1,-3-6-192-15,-2-13-32 0,-1-12-12928 0,-1-16-2592 0</inkml:trace>
  <inkml:trace contextRef="#ctx0" brushRef="#br2" timeOffset="103999.28">22822 10389 13823 0,'0'0'1216'0,"0"0"-960"0,0 0-256 0,0 0 0 0,5-8 1472 16,-5 8 256-16,0 0 64 0,0 0 0 0,0 0-736 0,4-6-144 15,-4-3-16-15,0 9-16 0,-2-7-128 0,-1 0-32 16,-1 0 0-16,-4 3 0 0,2-1-32 0,-1 0-16 15,0 1 0-15,-1 1 0 0,-1 2-32 0,0 1-16 16,-1 0 0-16,0 4 0 0,-1 1-176 0,-1 4-48 16,-1 0 0-16,-1 5 0 0,-1 2-80 0,1 3 0 15,-1 5-16-15,-2 1 0 0,0 5-48 0,-1 1 0 16,-1 2 0-16,-2 4 0 0,1-1 144 0,-1 6 32 16,0 0 0-16,-2 5 0 0,0-1 64 0,2 4 16 15,-1-1 0-15,2 2 0 0,5 5-128 0,-1 1-32 0,1-2 0 0,2 2 0 16,3 4-80-16,1-1-16 0,2 1 0 0,0-1 0 15,2-5 0-15,3-1 0 16,-1-3 0-16,3-3 0 0,1 2-64 0,3-5-32 16,3-7 0-16,2-3 0 0,3-5-160 0,2-3 160 0,3-4-160 0,3-3 160 15,4-2-160-15,3-2 0 0,5-3 0 0,-1-6-176 16,1-1-128-16,3-6-16 0,-2-5-16 0,0-3 0 31,-2-3-1728-31,1-6-352 0,0-2-64 0,0-5-12832 0</inkml:trace>
  <inkml:trace contextRef="#ctx0" brushRef="#br2" timeOffset="104657.96">22518 11162 17503 0,'-31'-3'768'0,"15"3"176"0,1 0-752 15,2 2-192-15,3 0 0 0,2-2 0 0,8 0 1840 0,0 0 336 16,0 0 64-16,0 0 0 0,0 0-1232 0,0 0-256 16,14-4-48-16,5-2-16 0,5-2-64 0,2 2-16 15,3-5 0-15,3 2 0 0,1 0-176 0,2-4-48 16,4 2 0-16,1-1 0 0,2 3-80 0,5 4-32 0,3 1 0 0,4 3 0 15,5 1-80-15,1-1 0 0,-1-7-16 16,0 4 0-16,-2 2 48 0,0 1 16 16,2-1 0-16,3 4 0 0,4 1 48 0,-1 1 16 15,-3 1 0-15,-1-3 0 0,-4-4-48 0,1 4 0 0,-1 0 0 0,3-1 0 16,3-1-80-16,-1 0-32 0,6 0 0 0,-6-1 0 16,-3 0-144-16,-2-5 160 0,1-2-160 0,2 3 160 15,1-2-160-15,4 2 128 0,2 0-128 0,-1-4 128 16,-6 0-128-16,-3-1 160 0,-1 3-160 0,1-3 160 15,3 1 32-15,0 0 0 0,3 4 0 0,-3 2 0 16,-4-1-64-16,-2-1 0 0,-5 1 0 0,-2 2 0 16,-2 1-128-16,0 1 0 0,1 0 0 0,4 1 128 15,-1 0-128-15,3 2 0 0,0 0 0 0,-4 0 0 16,-3-6 128-16,-1 2-128 0,0-1 0 0,0 0 128 0,0 2-128 0,0-1 0 16,1-1 0-16,-1 0 0 0,1 1 0 15,-1 0 0-15,-1-2 0 0,-1-3 0 0,0 1 160 16,-2-4-160-16,-3 1 192 0,1 1-192 0,0-5 256 0,2 3-48 15,2 2-16-15,2-1 0 0,-1-3-64 0,3 2-128 16,-3 0 176-16,-2 4-176 0,-5-2 128 0,-3 4-128 16,-3 0 0-16,-2 2 0 0,-5-2 128 0,-3 1-128 15,-1 2 0-15,-3 2 0 0,0 1 128 0,-2-2-128 16,0 2 0-16,-4 0 0 0,-10-3 0 0,9 8 0 16,-9-8 0-16,10 6 0 0,-2 1 0 0,-8-7 0 15,0 0 0-15,7 7 0 16,-7-7-384-16,0 0-64 0,0 0-32 0,0 0 0 15,0 0-1696-15,0 0-320 0,0 0-80 0,0 0-12144 0</inkml:trace>
  <inkml:trace contextRef="#ctx0" brushRef="#br2" timeOffset="105307.95">26762 9987 9215 0,'-12'-10'816'0,"3"3"-656"0,-3-1-160 0,2-1 0 0,1 3 2272 0,0 3 416 16,0 1 96-16,3-1 16 0,6 3-1136 0,0 0-240 15,0 0-32-15,0 0-16 0,0 0-448 0,0 0-96 16,0 0 0-16,-1 10-16 0,1-10 16 0,5 10 0 16,6 1 0-16,3-2 0 0,3-4 64 0,6 4 32 15,1-1 0-15,2 6 0 0,0 2-352 0,1 3-64 16,1 1 0-16,2 4-16 0,-2 7-256 0,3 3-48 16,-1 3-16-16,1 0 0 0,-3 2-176 0,-1 3 160 15,0 1-160-15,-3-1 160 0,-2 1 48 0,0 1 16 16,-2 1 0-16,-1 0 0 0,-3 3 192 0,0-2 32 0,-4 2 16 15,1 1 0-15,-1-5-64 0,3 2-16 0,-5-3 0 16,1 3 0-16,1-4-64 0,-2 4 0 0,-1-6-16 0,2 1 0 16,-4-4-16-16,-1 0 0 0,-1 2 0 15,-2-1 0-15,-1-1-80 0,-2 0-16 16,-1-3 0-16,-2-1 0 0,0-1 48 0,-1 0 0 0,-4 0 0 0,-1-2 0 16,-1-3 48-16,-1 1 16 15,-1-3 0-15,0-1 0 0,-1 0-16 0,0-3 0 0,-1-1 0 0,-1 2 0 16,0 2-32-16,-2-3 0 0,2-1 0 0,-3-3 0 15,2 1-96-15,-2 0-32 0,-1 0 0 0,-2-2 0 16,2-2-128-16,-1 0 192 0,0 0-192 0,-1 0 192 16,1 0-32-16,1-2 0 0,1-1 0 0,0 2 0 15,0-3-160-15,3 1 192 0,1-3-192 0,4 2 192 16,-3-3-192-16,3 1 0 0,1-1 0 0,3 2 0 16,0-4 0-16,6-5 0 0,-7 7 0 0,7-7 0 0,0 0 0 0,0 0 0 15,-2 9 0-15,2-9 0 0,0 0-384 16,0 0 64-16,0 0 0 0,11 3 0 15,2-1-1024-15,1 0-192 0,1-5-32 16,4-1-16-16,1-3-1520 0,2-2-304 16</inkml:trace>
  <inkml:trace contextRef="#ctx0" brushRef="#br2" timeOffset="109361.42">11323 9419 21183 0,'5'-12'1888'0,"2"3"-1504"16,3 4-384-16,5-3 0 0,8 0 336 0,6 2 0 0,5-5 0 15,5 3 0-15,4-4-32 0,4 0-16 0,5-3 0 16,6 2 0-16,5-2 224 0,2-1 32 0,4 4 16 0,3 0 0 15,0-1-112-15,-32 11 0 0,5-2-16 16,7 0 0-16,2 0-304 0,3 2-128 0,4 1 0 0,1-1 128 16,-1 0-128-16,47 1 0 0,-24 2 0 0,-15 1 0 15,-12 0 0-15,-7 0 0 0,-7 3 0 0,-4 3 0 32,-2-3-400-32,-1 5-16 0,-1-2 0 0,-3 1-11200 0</inkml:trace>
  <inkml:trace contextRef="#ctx0" brushRef="#br2" timeOffset="109959.83">16570 8864 11055 0,'-14'-15'976'0,"3"4"-784"0,0 1-192 0,0 3 0 16,1-1 1776-16,0 3 304 0,1 0 64 0,9 5 16 0,0 0-912 0,0 0-176 16,-6-4-48-16,6 4 0 15,0 0-16-15,0 0-16 0,0 0 0 0,9-5 0 16,1 2-416-16,0 1-96 0,4-1-16 0,0 2 0 0,4 1 48 0,3-1 16 16,1-3 0-16,3 4 0 0,6 0-144 0,3 0-48 15,3-1 0-15,5 1 0 0,3 0-80 0,0 0 0 16,1 0-16-16,2 0 0 0,2-3-112 0,1 3 0 15,1 3-128-15,4 0 192 0,4-1-192 16,-2 0 0-16,-2 2 128 0,-1 0-128 0,-1 1 0 16,-3-1 0-16,-3 0-192 0,-1 2 192 15,-2 2-1856-15,1 1-256 0,1-1-48 0,0 0-9840 16</inkml:trace>
  <inkml:trace contextRef="#ctx0" brushRef="#br2" timeOffset="110562.15">20799 8917 15663 0,'-2'-10'1392'0,"2"10"-1120"0,-4-9-272 16,4 9 0-16,-2-9 1024 0,0 0 128 0,2 4 48 16,0 5 0-16,0 0-96 0,0 0-16 0,0 0 0 0,0 0 0 15,5-6-304-15,-5 6-64 0,10-5-16 0,2 2 0 16,1 2-240-16,2 0-48 0,3 1-16 0,5 0 0 16,5-2-48-16,6 1-16 0,4-1 0 0,3 0 0 15,1 2-64-15,3 0-16 0,2-1 0 0,2 1 0 16,-1 1-128-16,3 1-128 0,1-1 144 0,4 1-144 15,4 4 0-15,-1-3 0 0,0 2 0 0,-2-1-160 32,-2-1-592-32,-2 2-112 0,-1 1-32 0</inkml:trace>
  <inkml:trace contextRef="#ctx0" brushRef="#br2" timeOffset="111188.79">25450 9455 18431 0,'4'-10'816'0,"0"1"160"0,1 1-784 0,5-2-192 16,3 5 0-16,2 2 0 0,7 3 1856 0,3-1 336 16,5 0 64-16,6-2 16 0,9-3-1344 0,3 1-272 15,3 1-48-15,4-4-16 0,2 1-272 0,9-2-64 16,6 0-16-16,11 0 0 0,11 3-48 0,3 2 0 15,1 1 0-15,8 3 0 0,8 2-192 0,1 3 0 0,0 6 0 16,3 6 0 0,3 6-1008-16,2 3-144 0,1 6-16 0</inkml:trace>
  <inkml:trace contextRef="#ctx0" brushRef="#br2" timeOffset="133246.34">28045 17320 4607 0,'0'0'192'0,"0"0"64"0,5-7-256 0,-1-4 0 0,-3 3 0 0,-1 8 0 15,0 0 2672-15,-1-11 480 0,1 11 112 0,-4-7 0 16,4 7-1760-16,-5-10-352 0,2 3-80 0,-2 1-16 15,0-2-160-15,5 8-48 0,-5-5 0 0,0 0 0 16,5 5-48-16,-5-6-16 0,5 6 0 0,0 0 0 16,0 0-144-16,-6-4-16 0,6 4-16 0,0 0 0 15,0 0-192-15,0 0-32 0,0 0-16 0,-8 10 0 16,0-1-96-16,-1 4-16 0,-1-3 0 0,0 4 0 0,2 1-80 0,-2 2-32 16,0 0 0-16,0 1 0 0,-3 1 16 0,3 2 0 15,-3 0 0-15,2 3 0 0,-3-2 32 0,-1 2 0 16,-2 2 0-16,1-1 0 0,-4 4 0 0,1-2 16 15,-1 1 0-15,0-1 0 0,-2 2-16 0,4 1 0 16,1-4 0-16,1 3 0 0,4-2 32 0,1 4 0 16,5 0 0-16,0-1 0 0,1 3-80 0,2 2-16 15,2-2 0-15,3 1 0 0,2 2-128 0,1 1 0 16,2-2 0-16,-1 3 0 0,3 0 0 0,0 2 0 16,2-1 0-16,1-1 0 0,-1-1 0 0,1 0 0 15,-2-3 0-15,0 3 0 0,0 0 0 0,1-1 128 16,1-1-128-16,1 2 0 0,-3-1 0 0,1-2 0 0,1-2 128 15,-1-3-128-15,-1 0 0 0,2-2 0 0,-2 0 0 16,0-3 0-16,-1-4 128 0,0-1-128 0,-3-1 128 16,1 0-128-16,-1-3 128 0,0-1-128 0,1 0 0 0,-1-4 128 15,0 0-128-15,-6-10 0 0,8 8 0 0,-8-8 128 16,6 9-128-16,-6-9 0 0,0 0 0 0,0 0 128 16,0 0-128-16,0 0 160 0,0 0-160 0,0 0 160 15,0 0-160-15,0 0 192 0,0 0-192 0,0 0 192 16,0 0-16-16,0 0 0 0,0 0 0 0,-7-9 0 15,-2 0-16-15,-1-5 0 0,1 0 0 0,0-2 0 16,0-3 16-16,-3-2 0 0,-1-2 0 0,-1 1 0 16,-2-5-176-16,2 1 160 0,2-2-160 0,-1-1 160 15,-4-4-160-15,5-2 0 0,0-1 0 0,2 0 0 16,1 1 0-16,1-1 0 0,1 1 128 0,3-2-128 0,0-1 0 16,2-2 0-16,0 1 0 0,2-1 0 0,2 2 0 15,0-1 0-15,1-2 0 0,1 1 0 16,1 0 0-16,2 2 0 0,1 2 0 0,5 0 0 0,-2-1 0 0,3 0 0 15,1 1 0-15,2 1 0 0,-2-1-144 16,2-2 144-16,-3-1 0 0,1-1 0 0,0 2 0 0,3-3 0 16,1-3 0-16,3 4 0 0,0 1-128 0,0 3 128 15,-3 3 0-15,1 3 0 0,0 6-192 0,-1 2 64 16,-2 4 128-16,-1 2-208 0,-4 1 48 0,1 2 16 16,0 5 0-16,-2 1 0 0,-2 2 0 0,-9 5 0 15,10-3 0-15,-10 3 0 0,10-1-48 0,-10 1 0 16,0 0 0-16,0 0 0 0,0 0 0 0,0 0 0 0,0 0 0 0,0 0 0 15,0 0 192-15,0 0 0 0,0 0 0 0,-3 10 0 16,-2 0 0-16,-2-4 0 0,0 3 0 0,-2-5 0 16,0 1 0-16,-1 2 0 0,-1-4 0 0,-3 1 0 15,-1 1 0-15,0 3 128 0,-2-4-128 0,2 2 0 16,2 4 144-16,-3-1-144 0,-2 1 192 0,0 6-192 16,1-1 128-16,-1 3-128 0,-1 3 0 0,1 3 0 15,1 7 128-15,1 1-128 0,-3 2 0 0,1 4 0 16,0 3 128-16,3 5-128 0,-2-2 0 0,3 6 0 15,2 0 0-15,0 5 0 0,2 1 0 0,1 5 0 16,2 4 0-16,2-4 0 0,1 1 0 0,1-5 0 16,-1 1 0-16,4-4 0 0,5-2 0 0,3 0 0 15,1 1 0-15,2-3 0 0,3-1 0 0,3-6 0 0,2-1-128 16,3-3-96-16,0-7-16 0,0-1 0 16,-2-4-2240-16,2-4-448 15,0-5-80-15</inkml:trace>
  <inkml:trace contextRef="#ctx0" brushRef="#br2" timeOffset="134628.47">31276 16884 9215 0,'0'0'816'0,"-4"-6"-656"0,-1-3-160 0,0 1 0 0,-1-3 1936 0,1 2 368 16,2-2 64-16,1 0 0 0,-4 0-1312 0,4 0-272 16,-2 3-48-16,0-2-16 0,-1-2-144 0,1 2-48 15,1-3 0-15,-1 5 0 0,1-3 272 0,1 4 48 16,-1-2 16-16,3 9 0 0,-2-5-64 0,2 5-16 16,0 0 0-16,0 0 0 0,0 0-192 0,0 0-32 15,0 0-16-15,0 0 0 0,0 0-224 0,0 0-32 16,0 0-16-16,14 1 0 0,-2 7 128 0,2 3 32 15,0 3 0-15,3 1 0 0,1 3-112 0,3 2-32 0,5 2 0 16,2 4 0-16,2 3-96 0,2 4 0 16,-2 4-16-16,2-2 0 0,-1 3-16 0,-2 2 0 15,-2 2 0-15,1 0 0 0,-2 2-160 0,-2 1 192 0,-1-5-192 0,0 2 192 16,-1-2 0-16,-2-2 0 0,-1 1 0 0,0-1 0 16,-1-1 64-16,-3 0 0 0,-2-1 16 0,-2-2 0 15,-3-2 112-15,0 1 0 0,-5-1 16 0,0-3 0 16,0 0-48-16,-3 3-16 0,-2-3 0 0,0 2 0 15,-2 2-112-15,-1 0-32 0,-3 0 0 0,1 2 0 16,-2 1-192-16,-1 2 128 0,-1 1-128 0,-1 2 0 16,0 4 0-16,-2-1 128 0,-1 3-128 0,0-4 0 15,1 1 0-15,-4-3 0 0,-2 3 128 0,-1 0-128 16,0-3 0-16,-1 3 0 0,0-2 0 0,-3 4 0 0,-4-4 0 16,-2-1 128-16,-1-2-128 0,-1 0 0 15,-3 0 0-15,-1-4 0 0,0 0 0 0,0-1 0 0,3-1 0 16,2 1 0-16,1 1 128 0,3-5-128 0,2 2 0 15,2-6 0-15,1 2 0 0,1-2 0 0,-1 2 128 0,4-8-128 16,0-2 0-16,3-3 0 0,-2-1 0 0,4-1 128 16,2-2-128-16,3-3 0 0,3 0 0 0,1-3 176 15,5-5-176-15,0 0 160 0,0 0-160 0,0 0 0 16,0 0 0-16,0 0 128 0,0 0-128 0,0 0 0 16,0 0 0-16,0 0 0 0,10 6-144 0,2-1 144 15,-1-2 0-15,0-3 0 0,1-3 0 0,1-2-128 16,1-1 128-16,1 1 0 0,-1-3 0 0,2 0 0 15,2-1 0-15,0 1 0 0,1-6 0 0,0-3 0 16,1-2 0-16,3-3 0 0,0-2 0 0,3-5 0 0,2-2 0 16,0-3 0-16,1-3 0 0,3 2 0 0,1 0 0 15,1 1 0-15,2-3 0 0,-5 0 0 0,1-1 0 16,-1 0 0-16,-2 0 0 0,0 0 0 0,2 0 0 16,-2-2 0-16,1 1 0 0,1-1 0 0,-1 2 0 0,0 3 0 15,-1-2 0-15,-1 1 0 16,-3 1 0-16,-1-1 0 0,-1 1 0 0,-2-2 0 0,-6-3 0 0,-4-3 0 15,-2-1-144-15,-4-5 144 0,-4-2 0 16,-2 1-144-16,-3-3 144 0,-2 3 0 0,-2-4 0 0,1 3 0 16,-1 1 0-16,1-3 0 0,-2 1 0 15,0 3 0-15,-3 2 0 0,2 1 0 0,-3 5 0 0,1-1-192 16,-2 3 192-16,0 1-160 0,-4 2 160 0,1 2-160 16,0 0 160-16,-4 3-192 0,1-2 192 0,1 3-192 15,1 0 192-15,0 4-128 0,-2-1 128 0,2 3-128 16,2 2 128-16,2 2 0 0,1-1-144 0,2 4 144 15,0 1 0-15,2 2 0 0,2-1 0 0,0 4 0 0,2 1-128 16,3-1 128-16,-2 4 0 0,4 7 0 0,0 0 0 0,0 0-144 16,0 0 144-16,0 0 0 0,0 0-128 0,0 0 128 15,0 0 0-15,0 0 0 0,10 0-128 0,-2 2 128 16,3 3 0-16,1 6 0 0,-1-1 0 0,2 2 0 16,1 5 0-16,1 3 0 0,2 6 0 0,0 4 0 15,5 6 0-15,0 8 0 0,-2 3 0 0,-1 7 0 16,-1 5 0-16,-3 3 0 0,-1 4 0 0,-4 1 0 15,-1 3 0-15,-4 2 0 0,-4 3 0 0,-3-1 0 16,-4 1 0-16,-5 1 0 0,-3 2 0 0,-3-4 128 16,-1-5-128-16,-2 1 144 0,-2-4 96 0,-1-1 16 0,-2-1 0 15,2-4 0-15,-1-2-80 0,2-1-16 0,2 0 0 16,2-6 0-16,-3-2-160 0,1-4-256 0,0-5 64 0,-3-3 16 31,1-6-2160-31,-4-9-432 0</inkml:trace>
  <inkml:trace contextRef="#ctx0" brushRef="#br2" timeOffset="135322">27994 17243 11967 0,'0'0'528'0,"0"0"112"0,-4-7-512 0,0 0-128 0,2 2 0 0,2 5 0 16,0 0 1152-16,0 0 192 0,0 0 32 0,0 0 16 15,-8-7-320-15,8 7-64 0,-9-4-16 0,0 4 0 16,9 0 48-16,-11 7 16 0,0-2 0 0,-1 6 0 0,1 2-176 0,0 2-48 15,-1 3 0-15,-2 1 0 0,-4 4-160 0,0 1-32 16,-1 3-16-16,0 5 0 0,-3 2-160 0,2 4-16 16,-2 4-16-16,1 3 0 15,1 5-176-15,-1 4-48 0,1 2 0 0,2 5 0 0,3 2-48 0,1 6-16 16,0 2 0-16,2 2 0 0,4 0 96 0,0 4 16 16,2 0 0-16,4-1 0 0,0-2 64 0,4 0 0 15,3-2 16-15,3-2 0 0,1-1-176 0,5-7-32 16,1-2-128-16,3-3 192 0,1 0-192 0,4-3 0 15,5-4 128-15,2-3-128 0,1-5 0 0,-1-5 0 16,1-1 0-16,1-6 0 16,-3-8-512-16,0-4-112 0,3-6-16 0,1-4-9344 0,1-4-1888 0</inkml:trace>
  <inkml:trace contextRef="#ctx0" brushRef="#br2" timeOffset="136101.22">28871 17534 2751 0,'0'0'256'0,"0"0"-256"0,0 0 0 0,-6-7 0 16,-2 1 1920-16,2-2 320 0,-1 2 80 0,4-3 16 15,-4 2-1104-15,2-4-208 0,1 5-64 0,0-3 0 16,-1 3-64-16,5 6-32 0,0 0 0 0,-3-5 0 15,3 5-144-15,0 0-16 0,0 0-16 0,0 0 0 0,-8-4 160 0,8 4 48 16,0 0 0-16,0 0 0 0,0 0-64 0,0 0 0 16,-6 8 0-16,1 3 0 0,1-2-32 0,0 4-16 15,0-1 0-15,-1 1 0 0,0 2-48 0,1 4-16 16,-1 3 0-16,0 5 0 0,-1-2-176 0,0 6-32 16,1 3-16-16,-1 5 0 0,0 7-208 0,-1 1-32 15,0 4-16-15,-1 4 0 0,0 0-64 0,2 5-16 16,0-3 0-16,-1 2 0 0,1-2 80 0,0-2 16 15,-1-2 0-15,4-3 0 0,0-3-32 0,0-5 0 16,1-3 0-16,-3 0 0 0,4-2-224 0,1-5 176 16,-2-3-176-16,2-1 160 0,0-5-160 0,2-4 0 15,-1-2 0-15,0-4 128 16,0-5-464-16,-1-8-112 0,0 0 0 0,0 0-10304 0,0 0-2048 16</inkml:trace>
  <inkml:trace contextRef="#ctx0" brushRef="#br2" timeOffset="136673.19">29376 18375 7359 0,'0'0'656'0,"0"0"-528"16,0 0-128-16,0 0 0 0,0 0 1840 0,0 0 336 0,0 0 64 0,0 0 0 15,0 0-704-15,0 0-128 0,0 0-48 0,0 0 0 16,0 0-16-16,0 0-16 0,0 0 0 0,0 0 0 15,-2 12-224-15,1 2-32 0,0 0-16 0,2 3 0 16,2 4-288-16,1 3-48 0,-3 5-16 0,5 3 0 16,-1 7-256-16,0 2-64 0,-1 1-16 0,0 4 0 15,-2-3-48-15,-2 1-16 0,-3-4 0 0,-2-1 0 16,-2-1 64-16,-2-1 16 0,-2-1 0 0,-1-2 0 16,1-1-32-16,-2-1 0 0,-2-4 0 0,-1-1 0 15,2-3-224-15,1-4-128 0,0-2 128 0,2-5-128 16,0-8 0-16,1 0-192 0,-1-5 32 0,2-5 0 15,1-4-1968 1,3-9-400-16,3-10-80 0</inkml:trace>
  <inkml:trace contextRef="#ctx0" brushRef="#br2" timeOffset="137298.04">30127 17602 6447 0,'-4'-5'576'0,"2"-2"-576"0,2 7 0 0,0 0 0 15,-3-9 2544-15,3 9 400 0,-1-9 64 0,1 9 32 16,0 0-1920-16,0 0-384 0,0 0-80 0,0 0-16 16,0 0 32-16,0 0 0 0,0 0 0 0,0 0 0 15,0 0 240-15,0 0 48 0,0 0 16 0,0 0 0 16,-3 10-112-16,3-10-32 0,0 13 0 0,0-13 0 15,0 13-192-15,0-2-64 0,0-11 0 0,0 15 0 16,0-2-160-16,0 0-32 0,0-1-16 0,-1 4 0 16,0-4-16-16,-3 2 0 0,-1 3 0 0,0 3 0 0,1 4-96 15,0 0 0-15,-2 4-16 0,2 3 0 0,-1 1-240 0,1-1 144 16,0 4-144-16,-1-3 128 0,-1-2-128 16,-1 2 128-16,2 0-128 0,-1-3 128 0,1-5-128 15,0 0 0-15,0-1 144 0,0-3-144 0,1-3 128 16,1-4-128-16,2-1 160 0,0 0-160 0,1-12 128 0,0 0-128 15,0 0 0-15,0 0 144 0,0 0-144 0,0 0 0 16,0 0 144-16,10 0-144 0,-1-4 0 0,1 0 128 16,0 0-128-16,4 1 0 0,-1-3 0 0,2 0 0 15,2 2 0-15,2 3 0 0,1 0 0 0,2 1 0 16,4 0 0-16,0 0 0 0,0 1 0 0,1 0 0 16,-1 2 0-16,0-2 0 0,1 0 0 0,-2 1 0 15,-2-1 0-15,-1-1 0 0,-4-1 0 0,-2-1 0 0,-1 2 0 16,-3-1 0-1,-3 0-448-15,-9 1-128 0,7-4 0 0,-7 4-16 16,7-6-2384-16,-2-3-480 0</inkml:trace>
  <inkml:trace contextRef="#ctx0" brushRef="#br2" timeOffset="137630.79">30660 17685 21183 0,'0'0'1888'0,"0"0"-1504"0,-8 3-384 0,8-3 0 0,-5 8 1088 0,1 4 160 16,3 3 32-16,-1 2 0 0,1 2-560 0,0 2-96 16,1 6-32-16,1 0 0 0,-1 6 112 0,0 2 32 15,-1 6 0-15,0 6 0 0,-1 3 96 0,1 3 32 16,1 2 0-16,-4 3 0 0,0 4-160 0,1 5-48 15,-2 1 0-15,3 2 0 0,-4 1-256 16,2-3-48-16,-1-5-16 0,0 2 0 0,1-4-208 0,0-5-128 16,-2-8 160-16,1 1-160 0,0-7 128 0,1-4-128 15,3-4 0-15,-1-5 144 0,1-8-144 0,1-2 0 16,0-8 0-16,0-11 0 16,0 0-1520-16,0 0-176 0,5-13-32 0,0-6-8352 15,2-7-1664-15</inkml:trace>
  <inkml:trace contextRef="#ctx0" brushRef="#br2" timeOffset="138328.69">31450 16803 15663 0,'-18'-8'688'0,"8"4"144"0,3-3-656 0,-1 3-176 16,4 0 0-16,-1 0 0 0,3-2 1120 0,0 0 192 16,0 2 32-16,2 4 16 0,0-6-736 0,0 6-160 15,0 0-16-15,0 0-16 0,0 0 144 0,0 0 16 16,0 0 16-16,0 0 0 0,0 0 112 0,12 8 32 0,1 4 0 0,1-2 0 15,0 3-144-15,1-1-32 0,2 6 0 0,3 5 0 16,4 3-208-16,2 5-48 0,-3 5-16 0,1 5 0 16,2 3-80-16,1 1-16 0,0 3 0 15,1 4 0-15,0-2 176 0,-1 3 48 0,-1 0 0 0,1 3 0 16,-2 0-208-16,-1 0-32 0,-1 0-16 0,-1 1 0 16,-3 2 16-16,-2-2 16 0,-2-1 0 0,-2 1 0 15,-3-2 48-15,-3-1 16 0,-2 1 0 0,-1-2 0 16,-1 1-80-16,-3-3 0 0,-3-2-16 0,-2-1 0 15,-3-4 16-15,-2-1 16 0,-1 0 0 0,-3-3 0 16,-3-1 176-16,1 2 16 0,-2-3 16 0,-1 2 0 16,-1 0-176-16,-3-1-48 0,0 2 0 0,-1-2 0 15,0-1-192-15,-1 1 0 0,1-4 128 0,0 1-128 16,1-3 160-16,0 1-16 0,2-3 0 0,-1-3 0 0,-1 1-144 16,2-2 0-16,-2-1 0 0,1-4 0 0,1-2 128 0,-1-1-128 15,0-2 128-15,1-2-128 0,-3-4 0 0,2-3 0 16,2 0 128-16,1 1-128 0,1-2 0 0,1 2 0 15,2-5-160-15,4 5 160 0,-1-3-320 0,3 1 48 16,3-1 0-16,6-6 0 16,-4 5-400-16,4-5-80 0,0 0-16 0,0 0 0 15,10 6-2336-15,3-3-480 0</inkml:trace>
  <inkml:trace contextRef="#ctx0" brushRef="#br2" timeOffset="141595.47">22807 10379 9263 0,'0'0'400'0,"0"0"112"0,0 0-512 0,0 0 0 0,0 0 0 0,0 0 0 16,7-5 896-16,1-3 64 0,-3 2 32 0,1 1 0 16,2-2-416-16,-8 7-64 0,7-6-32 0,2 2 0 15,-2-2-176-15,-7 6-48 0,9-5 0 0,0 1 0 16,-9 4-256-16,11-1 0 0,-3-3 128 0,-8 4-128 15,8-6 368-15,-8 6 16 0,9-6 0 0,-9 6 0 16,8-5 416-16,-8 5 96 0,0 0 0 0,0 0 16 16,0 0-48-16,0 0-16 0,4-10 0 0,-4 10 0 0,0 0-32 0,0 0-16 15,0 0 0-15,0 0 0 0,0 0-272 0,-10-1-48 16,-2 4-16-16,-1 0 0 0,0 4-16 0,-1-1-16 16,-2 3 0-16,1-1 0 0,0 2-144 0,-2-1-32 15,1 3 0-15,2 1 0 0,1-2-80 0,-1 5-32 16,-1 3 0-16,0-1 0 0,1-2-144 0,1 3 128 15,-1 2-128-15,0 4 128 0,2 0-128 0,-3 7 0 16,-1 2 0-16,-2 2 0 0,-1 1 0 0,1 1 0 16,0 4 0-16,0 2 0 0,2-4 0 0,-2 6 0 15,-1-2 0-15,0 7 0 0,4 0 0 0,-2 3 192 16,-1 0-64-16,2 2 0 0,1 4 128 0,3 1 0 0,3-3 16 0,4 0 0 16,3-3 64-16,3 0 16 0,3-1 0 15,3 1 0-15,4-2-32 0,0-2-16 16,2-4 0-16,3 0 0 0,3-3-48 0,4-2-16 15,0-7 0-15,1-3 0 0,0-2-96 0,2-4-16 0,0-2 0 0,-1-4 0 16,-5-2-128-16,0-6 0 0,2-1 0 0,-1-2 0 16,1-3 0-16,0-4 0 0,-2-2-192 0,0-2 192 31,-2-4-1600-31,1 0-208 0,-2-3-48 0,-3-4-12208 0</inkml:trace>
  <inkml:trace contextRef="#ctx0" brushRef="#br2" timeOffset="142363.93">22541 11167 9215 0,'-8'5'816'0,"-2"0"-656"16,0-4-160-16,2 2 0 0,8-3 1344 0,-9 0 256 0,0 0 32 16,9 0 16-16,0 0-560 0,0 0-96 0,0 0-32 15,0 0 0-15,0 0 64 0,0 0 0 0,7-11 0 0,2 3 0 16,1 0-192-16,4 2-48 0,1 1 0 0,3-1 0 15,2-2-128-15,-1 2-16 0,0-2-16 0,2 2 0 16,-1-3-64-16,4 1-16 0,3 2 0 0,2-1 0 16,3 2-240-16,1 3-48 0,0-2-16 0,5 1 0 15,-1 3-64-15,5 3-16 0,2-3 0 0,0 0 0 16,-1 0-160-16,1 0 192 0,0 0-192 0,3-3 192 16,0 2-16-16,4 1 0 0,2 0 0 0,5 4 0 15,3 0 48-15,-1-3 16 0,-1-1 0 0,-2 0 0 16,-3 1-112-16,5 0-128 0,1-1 176 0,6 0-176 15,1-1 192-15,-1 0-192 0,-2-2 192 0,1-3-192 16,-6-2 192-16,1 2-192 0,0-3 192 0,2 4-192 16,2 0 160-16,2-3-160 0,-4 1 128 0,-3-2-128 0,-5 4 0 15,1 1 128-15,1-4-128 0,-2 5 0 0,4 0 128 16,-1 2-128-16,1 2 0 0,1 0 128 0,-7-2-128 0,-3 1 0 16,-5 1 144-16,0 1-144 0,1 0 0 0,2 1 0 15,0-2 0-15,2 3 128 0,3-2-128 0,2 1 0 16,-3-3 0-16,-3 0 0 0,-6 0 128 0,2-3-128 15,0-1 160-15,-2-1-160 0,-3 3 128 0,-1 1-128 16,0-1 0-16,0 1 0 0,-1 0 128 0,-1-2-128 16,-2 1 0-16,0-1 144 0,1 3-144 0,-1 3 128 15,-1-6-128-15,-1 3 128 0,-3 0-128 0,2 0 160 16,-1 0-160-16,1-1 160 0,-1-3-160 0,1 0 128 16,0 2-128-16,3-5 128 0,-1 1-128 0,1 1 0 15,0-4 0-15,2 3 0 0,-3 2 0 0,-1-3 128 0,-3 0-128 16,-1 2 0-16,-4-7 0 0,0 7 0 0,-1-1 128 15,-1 2-128-15,-2-1 0 0,-1 0 0 0,-1-2 0 0,0 4 0 16,-2 1 0-16,1 0 0 0,-3-2 0 0,0 0 0 16,0 3 0-16,-4 1 0 0,-10 0 0 15,10 0 0-15,-10 0 0 0,0 0 0 0,0 0 0 0,0 0 0 32,0 0-1344-32,0 0-240 0,0 0-48 0,-10 1-12704 0</inkml:trace>
  <inkml:trace contextRef="#ctx0" brushRef="#br2" timeOffset="142888.01">26695 9965 20271 0,'-29'-16'896'0,"11"6"192"0,0-1-880 0,3 1-208 16,2 3 0-16,3 2 0 0,2 0 976 0,3 2 160 16,5 3 16-16,0 0 16 0,0 0-656 0,0 0-128 15,0 0-16-15,13 4-16 0,1 1-352 0,2 0 0 16,4 6 0-16,1-2 0 0,6 2 224 0,-1 0 80 0,2 3 16 0,3 4 0 15,-2 3-48-15,2 4 0 0,-2 0 0 0,1 8 0 16,1 3 0-16,2 1 0 0,3 4 0 0,2 2 0 16,0-1 128-16,1 5 32 0,2-3 0 0,0 3 0 15,-2-1-80-15,0 0-16 0,-4-3 0 0,-3-1 0 16,-3-4-16-16,-4 1-16 0,-1 1 0 0,-1 1 0 16,0 0 0-16,-4-2 0 0,-2-1 0 0,-2 0 0 15,-2 1 144-15,-1 1 48 0,1-1 0 0,-3-1 0 16,-2 0-48-16,-2 3-16 0,-1 2 0 0,-2-3 0 15,-3-2-112-15,-3-1-32 0,-2-4 0 0,-4 1 0 16,-3 2 112-16,-2-3 32 0,-3 1 0 0,-1-4 0 16,-3 1-32-16,-1 1 0 0,-1-2 0 0,0-4 0 15,2-2-144-15,-2 0-48 0,-4-2 0 0,4-2 0 0,2-1-208 16,-1-2 128-16,0-2-128 0,5-4 0 0,-1-3 0 0,1-3 0 16,3 0 0-16,3-4 0 15,1-2-1344 1,3-3-144-16,7 4-48 0,0-7-15488 0</inkml:trace>
</inkml:ink>
</file>

<file path=ppt/ink/ink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22T17:14:30.254"/>
    </inkml:context>
    <inkml:brush xml:id="br0">
      <inkml:brushProperty name="width" value="0.05292" units="cm"/>
      <inkml:brushProperty name="height" value="0.05292" units="cm"/>
      <inkml:brushProperty name="color" value="#00B050"/>
    </inkml:brush>
  </inkml:definitions>
  <inkml:trace contextRef="#ctx0" brushRef="#br0">23813 4162 14735 0,'0'0'640'0,"0"0"160"0,2-11-640 0,0-2-160 0,1 2 0 0,0 3 0 0,-3 8 1088 0,0 0 192 16,6-8 48-16,-6 8 0 0,0 0-608 0,0 0-112 16,0 0-32-16,0 0 0 0,0 0-64 0,6 13 0 15,-2 0-16-15,-2 2 0 0,-2 1-80 0,0 5-16 16,-2 3 0-16,2 5 0 0,-2 0-96 0,2 5-32 16,-1 2 0-16,-1 5 0 0,-2 0-128 0,0 3-16 15,-1 1-128-15,0-3 192 0,1 0-192 0,-1-4 144 16,-3-4-144-16,2-3 128 0,-2-2-128 0,4-5 0 15,-1-1 0-15,4-5 128 16,0-6-1616-16,1 0-336 0,0-12-64 0,0 0-16 0</inkml:trace>
  <inkml:trace contextRef="#ctx0" brushRef="#br0" timeOffset="394.01">24264 4221 20271 0,'-12'17'1792'0,"5"-4"-1424"0,1 5-368 0,-2 2 0 16,2 7 880-16,1 0 96 0,1 2 32 0,-3 4 0 16,-1-1-256-16,0 2-48 0,-1 3-16 0,2 0 0 15,-1 0-496-15,3-4-192 0,0-5 128 0,0-2-128 16,0-5 128-16,1-5-128 0,1-3 0 0,1-3 128 0,2-10 0 0,0 0-128 15,0 0 192-15,0 0-64 0,0 0 112 0,9-13 16 16,2-3 0-16,1-5 0 0,-2-3-64 0,3 0-16 16,-2-5 0-16,2 2 0 0,-2 1-176 0,3-2 0 15,0 2 0-15,1 5 0 0,1 0 0 0,-1 5 0 16,1 0 0-16,1 4 0 0,1 4 0 0,0 3 0 16,1 4 0-16,0 6 0 0,-2 2 0 0,1 6 0 15,-1 0 0-15,-2 5 0 0,-1 2 0 0,-1 3 128 16,-3 2-128-16,-1 3 0 0,0-4 128 0,-2 3-128 15,-2-4 128-15,0-1-128 0,1-3 0 0,0-4 0 16,-4-1 0-16,2-5 0 16,-4-9-1472-16,0 0-384 0,0 0-80 0</inkml:trace>
  <inkml:trace contextRef="#ctx0" brushRef="#br0" timeOffset="736.99">25293 4316 17215 0,'0'0'768'0,"0"0"144"0,11-4-720 0,-1-1-192 0,-10 5 0 0,11-5 0 16,-11 5 496-16,7-4 64 0,-7 4 16 0,0 0 0 15,4-9-352-15,-4 9-64 0,-4-5-16 0,4 5 0 0,-7 0 272 16,-4 4 48-16,4 4 16 0,-5 1 0 0,1 3 240 15,-2 5 48-15,-3-1 16 0,-2 3 0 0,-1 5-64 16,-1 3-16-16,2-3 0 0,0 4 0 0,0 0-208 0,0 3-48 16,3 1-16-16,1-3 0 0,4 0-176 0,2-1-16 15,3-4-16-15,5-4 0 0,1 2-224 0,5-2 128 16,1-2-128-16,5-4 0 0,2-4 0 0,1-5 0 16,0 1 0-16,3-4 0 0,2-6 0 15,1-1-128-15,-1-5-16 0,-1 1 0 16,-1-5-624-16,1 0-112 0,-3-2-16 0,2-2-11056 15</inkml:trace>
  <inkml:trace contextRef="#ctx0" brushRef="#br0" timeOffset="994.94">25897 3937 18431 0,'-17'18'816'0,"9"-2"160"0,0 6-784 0,0 2-192 0,2 7 0 0,1 2 0 16,-1 1 1856-16,1 2 336 0,0 1 64 0,1 1 16 16,-2 1-1488-16,2 6-288 0,0 2-64 0,1 1-16 15,-2-5-272-15,-1 4-144 0,0 4 160 0,-2-5-160 16,1-2 0-16,1-4 0 0,-2-2-128 0,2-4 128 15,-1-1-960-15,3-7-64 16,-1-5-32-16,1-3-6624 0,1-5-1312 0</inkml:trace>
  <inkml:trace contextRef="#ctx0" brushRef="#br0" timeOffset="1327.33">26253 4495 17503 0,'-11'12'1552'0,"6"-2"-1232"0,0 5-320 0,3 3 0 0,-1 1 896 0,2 2 112 16,1 4 16-16,1-5 16 0,2-1-304 0,-1-1-64 0,-1-3-16 0,3-2 0 16,1 0-432-16,0-2-96 0,-5-11 0 0,11 5-128 15,0-1 320-15,-1-4-32 0,-1-4-16 0,0-1 0 16,0-5 272-16,0-3 48 0,0-2 16 0,0-7 0 15,0-1-240-15,-1 0-48 0,1-2-16 0,-2 0 0 16,-2 0-176-16,-1-1-128 0,-2 2 192 0,2-1-192 16,0 4 448-16,1 1 0 0,-4-1-16 0,-1 3 0 15,0 1-224-15,0 3-32 0,0 3-16 0,3 1 0 16,0 3-160-16,-3 7 0 0,3-12 0 0,-3 12 128 31,4-6-608-31,-4 6-128 0,0 0-32 0,0 0-12432 0</inkml:trace>
  <inkml:trace contextRef="#ctx0" brushRef="#br0" timeOffset="1797.27">27005 4172 21183 0,'0'0'1888'0,"0"0"-1504"15,0 0-384-15,0 0 0 0,0 0 1040 0,0 0 144 16,0 0 32-16,0 0 0 0,0 0-528 0,0 0-112 16,-8-1 0-16,-2 2-16 0,-5 2-384 0,-2 3-176 15,0 4 160-15,-2 6-160 0,0 1 0 0,-1 4 128 0,0 4-128 0,2 4 0 16,-1 2 0-16,-1-3 0 0,-2 1 128 0,5 2-128 16,1-5 0-16,2 4 0 0,2-5 0 0,3 0 0 15,5-4 128-15,4-5-128 0,2-3 0 0,6-4 0 16,-8-9 144-16,13 1-144 0,3-3 128 0,3-10-128 15,2-6 304-15,0-3-32 0,1-8 0 0,1-6 0 16,1-4-128-16,1-2-16 0,1-5-128 0,-1 1 192 16,-1-5-192-16,0 3 0 0,1 1 0 0,-1-3-160 15,0-2 160-15,-1 0 0 0,1-1 0 16,3-3 0-16,3-3 0 0,-3 2 0 0,-6 1 0 0,-1 2 128 16,-4-1-128-16,-1 9 0 0,-1 7 0 0,-1 11 0 15,-2 8 0-15,1 6 0 0,-2 8 0 0,-10 5 0 16,0 0 0-16,5 11 0 0,-1 11 0 0,-5 6 0 15,-3 8 0-15,-4 3 0 0,-3 7 0 0,-3 7 0 16,-3 8 0-16,-2 4 0 0,-1 1 0 0,-3-1 0 0,-1 5 0 16,2-3-192-16,2 0 32 0,2-4 0 15,3-6-288-15,0-5-48 16,2-6-16-16,3-9 0 0,2-6-1792 0,3-6-352 0</inkml:trace>
  <inkml:trace contextRef="#ctx0" brushRef="#br0" timeOffset="2142.76">27447 4186 20783 0,'0'0'912'0,"0"0"208"0,3 12-896 0,-1-1-224 0,4-2 0 0,0-1 0 15,3-4 464-15,1-1 48 0,0 0 16 16,3-3 0-16,-2-4-208 0,3-1-64 0,2-5 0 0,-1 1 0 15,0-4-96-15,-1 3-32 0,1-3 0 0,-1-2 0 16,-1-1-128-16,-3-1 0 0,-2-1 0 0,-3 2 0 16,-3 0 0-16,-2 4 0 0,-2-4 128 0,-2 4-128 15,-2 2 208-15,-3 2 16 0,-5 4 0 0,0 4 0 16,0 0 432-16,-3 5 96 0,0 8 16 0,0 2 0 16,0 3-288-16,0 2-48 0,-2 3-16 0,2 5 0 15,2-2-144-15,3 4-16 0,1 2-16 0,1-2 0 16,1 1-240-16,4 2 128 0,1-4-128 0,4-3 0 15,0-1 0-15,3-1 0 0,0-5 0 0,6-2 0 16,3-5-384 0,0 0-80-16,2-6-16 0,3-1-12448 0</inkml:trace>
  <inkml:trace contextRef="#ctx0" brushRef="#br0" timeOffset="2494.92">28435 3912 23039 0,'0'0'2048'0,"0"0"-1648"15,0 0-400-15,0 0 0 0,0 0 784 0,-9 7 80 16,0 0 16-16,-2 3 0 0,-2-1-480 0,-2 4-80 16,-3-3-32-16,-2 5 0 0,-6 3-288 0,0 2 0 0,-1 3 128 0,1-1-128 15,0 2 0-15,0-4 0 0,5-1 0 0,2-1 0 16,1-2 0-16,3 1 0 0,2-2 0 0,4 2 0 15,1-1 0-15,3 1 0 0,3 1 0 0,2-2 0 16,2-1 0-16,3 3 0 0,2 0 0 0,2 0 0 16,1-2 0-16,0 2 128 15,-1-3-128-15,0 2 0 0,-2-2 304 0,1 0-48 0,-4 2-16 16,1-2 0-16,0-2 192 0,-2 0 32 0,0 0 16 0,-3 3 0 16,0 0-80-16,-1-2-16 0,-3-2 0 0,-3 0 0 15,-3 4-224-15,-3-4-160 0,-4-1 192 0,-2 1-192 16,-1-2 0-16,-2-1 0 0,-1-1 0 0,2-2 0 15,0-2-544 1,2-4-224-16,3-4-32 0,1-3-16 0</inkml:trace>
  <inkml:trace contextRef="#ctx0" brushRef="#br0" timeOffset="3228.83">27680 5352 21183 0,'-9'-9'1888'0,"9"9"-1504"0,0 0-384 0,0 0 0 0,0 0 880 0,0 0 96 15,-2 13 32-15,-2 4 0 0,2 6-464 0,1 5-96 16,0 2 0-16,0 0-16 0,-2 4-176 0,-1 3-16 15,1 3-16-15,0 2 0 0,0-3 16 0,0 3 0 16,-1 2 0-16,0-3 0 0,0-3 48 0,-1-1 16 16,-3-4 0-16,3-4 0 0,3-8 96 0,-1-2 32 15,-1-4 0-15,2-6 0 0,2-9 0 0,0 0 0 16,0 0 0-16,0 0 0 0,1-9 32 0,3-6 16 16,1-4 0-16,1-2 0 0,1-8-256 0,-1 2-48 15,4-3-16-15,-2 1 0 0,2 1-160 0,-2-3 0 0,1 2 0 16,0 0-176-16,5-4 176 0,1 2-208 0,1 3 80 0,3 0 128 15,-1 7-176-15,0 4 176 0,0 3-128 16,0 7 128-16,-1-1-160 0,2 7 160 0,-3 4-192 0,-2 5 192 16,-2 5-160-16,1 5 160 15,0 3-128-15,-3 5 128 0,0 4-128 0,-4 3 128 16,0-1-128-16,-3 1 128 0,0 4-128 0,-2 1 128 0,-2-1-128 0,0-3 128 16,-3-2 0-16,-1-3 0 0,2-3 0 0,1-1 0 15,-2-6-176-15,1 0 0 0,1-5 0 16,1-5 0-16,1-9-2768 15,0 0-544-15</inkml:trace>
  <inkml:trace contextRef="#ctx0" brushRef="#br0" timeOffset="3584.98">28486 5395 18431 0,'0'0'1632'0,"0"0"-1312"0,0 0-320 0,1 12 0 0,-2-1 1184 0,0 0 160 16,-2 2 48-16,1 5 0 0,-4 2-592 0,0 3-112 16,-2 3-32-16,0-1 0 0,1 4-320 0,1 0-64 15,2 3-16-15,-2 0 0 0,1-2-128 0,2 0-128 16,2 2 144-16,2-5-144 0,2-5 0 0,2-3 128 16,1-6-128-16,3-4 0 0,1 0 0 0,2-6 0 15,-1-4 0-15,2-3 0 0,-1-5 192 0,2-2-16 0,2-2 0 0,-2-2 0 16,-3-3 336-16,1 2 64 0,-1-2 0 15,0 1 16-15,0 1-48 0,-3-3-16 0,0 1 0 16,0 0 0-16,-2 0-144 0,-1 1-16 0,-4-1-16 0,-2-1 0 16,0 2-80-16,-2 1-16 0,-2 1 0 0,-2 2 0 15,-2 0-128-15,-1 0-128 0,-1 4 144 0,3-1-144 16,0 5 0-16,0 3 0 0,-1-2 0 0,0 3-160 31,1 1-480-31,8 0-112 0,-11 1-16 0,2 1-13536 0</inkml:trace>
  <inkml:trace contextRef="#ctx0" brushRef="#br0" timeOffset="3949.32">28983 5354 20271 0,'-4'18'1792'0,"0"6"-1424"0,0 4-368 0,1 3 0 0,-1-2 1152 0,0 3 176 15,0 2 16-15,2-1 16 0,-2 0-656 0,0-4-144 16,0-1-32-16,-2-3 0 0,1-1-112 0,0-4-32 16,0-2 0-16,2-5 0 0,-3-3 64 0,-1-3 16 15,7-7 0-15,0 0 0 0,0 0-16 0,0 0-16 16,-5-7 0-16,1-5 0 0,3-4-48 0,2-3 0 16,3-3 0-16,0-1 0 0,1-5-384 0,2 3 0 15,1-3 0-15,0 4 0 0,0-3 0 0,1 4-176 16,-1 4 176-16,1 1-192 0,0 2 192 0,3 4 0 0,-1 1 0 0,1 6-128 15,-1 4 128-15,2 3 0 0,1 2 0 16,-3 5 0-16,2 2 0 0,-2 4 0 16,1 1 0-16,-2 2 0 0,0-2 0 0,-1 3 0 0,-3 3 0 0,-1-1 0 15,-1 5 0-15,-2-2 128 0,-2-4-128 0,-2-1 0 16,0 2 0-16,-1-2-160 0,-1-3 16 0,3 0-9456 16,-1-3-1904-16</inkml:trace>
  <inkml:trace contextRef="#ctx0" brushRef="#br0" timeOffset="4896.43">29485 5924 17503 0,'0'0'768'0,"0"0"176"0,0 0-752 0,0 0-192 16,0 0 0-16,10 1 0 0,0-2 416 0,2-3 48 0,-1-2 16 0,2-2 0 16,2-5-32-16,2-1-16 0,1-2 0 15,-1-6 0-15,5-2 32 0,2-1 16 0,0-3 0 0,0-5 0 16,2-2-144-16,2-2-16 0,0-1-16 0,0-2 0 16,0-2 96-16,-2-2 32 0,-2-3 0 0,1 0 0 15,-2-3 80-15,-3-1 0 0,-2 2 16 0,-3 1 0 16,-2-4-144-16,-2 0-48 0,1 1 0 0,-6-1 0 15,-2-3-160-15,-2-2-48 0,-2-1 0 0,-1 4 0 16,-2 5-128-16,-2 0 128 0,2 9-128 0,-3 5 128 16,1 5-128-16,2 11 160 0,-1 6-160 0,-1 7 160 15,5 6 160-15,-9 6 48 0,0 7 0 0,-1 8 0 16,-2 9-176-16,0 5-16 0,-2 3-16 0,0 9 0 0,0 4-160 16,2 6 0-16,-2 2 0 0,1 4 0 0,-1 4 0 15,2 0 0-15,-2-1 0 0,4-1 0 0,1 2 0 0,1-1 0 16,-1-5 0-16,4-7 0 0,3-6 0 0,0-10 0 15,4-2 0-15,1-6 0 0,2-6-272 0,2-3-96 16,2-7-16-16,2-3 0 16,3-4-2304-16,0-7-448 15</inkml:trace>
  <inkml:trace contextRef="#ctx0" brushRef="#br0" timeOffset="5152.2">30349 5137 19343 0,'-11'6'848'0,"6"5"192"0,2 0-832 0,-2 4-208 0,0 2 0 0,0 4 0 15,-1 7 1440-15,-2 5 240 0,-1 2 48 0,0 0 16 16,-2 1-960-16,1 1-192 0,-3 1-32 0,0 1-16 15,-2 2-32-15,1-2 0 0,-1-3 0 0,2-4 0 16,2-2-288-16,0-1-64 0,4-2-16 0,-1-1 0 31,2-7-480-31,1-5-112 0,1-2 0 0,4-12-8144 0,0 0-1632 0</inkml:trace>
  <inkml:trace contextRef="#ctx0" brushRef="#br0" timeOffset="5582.34">30703 5044 17503 0,'-3'10'1552'0,"-1"4"-1232"15,1 4-320-15,-4 3 0 0,3 0 1056 0,-2 6 160 16,-2-3 16-16,1 5 16 0,-1 0-608 0,-1 5-112 15,-1 1-16-15,1 1-16 0,0-1 192 0,-2 2 32 16,-1-4 16-16,4-2 0 0,-3-3-32 0,2-2 0 0,1-3 0 16,2-4 0-16,3-3-128 0,0-2-48 0,1-7 0 0,2-7 0 15,0 0-256-15,0 0-48 0,0 0-16 0,3-7 0 16,4-7-64-16,-1-4-16 0,3-4 0 0,1-1 0 16,0-5-128-16,3 0 0 0,2-3 0 0,-2-2 0 15,0-1 0-15,3 3-176 0,1 0 176 16,2 1-192-16,1 0 192 0,2 6 0 0,-1 4-144 0,2 3 144 15,-4 3 0-15,2 7 0 0,-1 2 0 0,0 5 0 16,-1 6-160-16,-1 3 160 0,-3 5 0 0,-1 4-144 16,-2 3 144-16,-3 9 0 0,-4 3 0 0,-3 2-128 15,-2 1 128-15,-2 2 0 0,-4-2 0 0,-2-2-128 16,-1-2-224-16,-2-1-32 0,-2-1-16 0,0-6 0 16,0-3-1120-1,2 1-208-15,0-5-64 0,0-6-9568 0</inkml:trace>
  <inkml:trace contextRef="#ctx0" brushRef="#br0" timeOffset="5981.3">31332 5220 9215 0,'0'0'816'0,"0"0"-656"16,0 0-160-16,0 0 0 0,9-8 2320 0,-3 3 432 0,3-3 96 15,-1 2 16-15,-2 1-1840 0,0-3-384 0,-6 8-64 0,9-7 0 16,-4-2-128-16,-1 1-32 0,-4 8 0 0,5-11 0 16,-5 11-16-16,2-9 0 0,-2 9 0 0,0-12 0 15,0 12-160-15,-4-6-48 0,4 6 0 0,0 0 0 16,-12-3 160-16,1 5 32 0,1 2 0 0,-2 2 0 15,-2 5-80-15,0 2-16 0,0 0 0 0,0 3 0 16,-2 2 112-16,1 2 32 0,-1 5 0 0,1-1 0 16,1 4 80-16,3 2 0 0,2 1 16 0,0 2 0 15,0-4-240-15,3-1-48 0,1 1-16 0,1-3 0 16,2-4-224-16,5 0 144 0,1-3-144 0,1-1 128 16,0-7-128-16,3 0 0 0,2-6 0 0,1-3-176 15,3-2-192 1,1-5-32-16,3-3-16 0,3-3 0 0,-2-2-1632 0,1-2-320 15,2 0-64-15</inkml:trace>
  <inkml:trace contextRef="#ctx0" brushRef="#br0" timeOffset="6384.91">31837 5133 20271 0,'0'0'896'0,"-9"3"192"0,9-3-880 0,-10 2-208 0,1 3 0 15,0 4 0-15,0 0 1264 0,-1 3 208 0,-1-3 32 0,1 3 16 16,-2 5-1072-16,1-1-224 0,1 2-32 0,1 2-16 16,-2 2 192-16,1 3 32 0,2-2 16 0,1-2 0 15,0 0-224-15,3 0-32 0,-1-1-16 0,5-1 0 16,0-6-144-16,3-3 192 0,1-2-192 0,-4-8 192 15,9 1-192-15,2-4 128 0,-1-2-128 0,3-5 128 16,0-4-128-16,1-1 192 0,0-3-192 0,-1-1 192 16,1-1-192-16,0-3 160 0,-1 1-160 0,-1 3 160 15,-1 0-160-15,-2 2 128 0,-1 2-128 0,-1 2 128 16,1 5 96-16,-1 4 16 0,-7 4 0 0,0 0 0 16,0 0 16-16,14 6 16 0,-2 6 0 0,-2 0 0 15,-2 5-112-15,-1 2-32 0,6 2 0 0,-2-1 0 0,0-3-128 16,0 0 0-16,2-4 0 15,1-1 128-15,0 0-128 0,0-3 0 0,0 0 0 0,1-4 0 16,0-3-448-16,-1-3-112 0,-1-2-16 0</inkml:trace>
  <inkml:trace contextRef="#ctx0" brushRef="#br0" timeOffset="6755.29">32269 4920 12895 0,'0'0'1152'16,"0"0"-928"-16,1 11-224 0,2 6 0 0,-1 3 3088 0,2 5 576 0,-3 0 112 0,2 5 32 16,-2 2-2752-16,0 0-544 0,-1 2-128 0,-1 2 0 15,0-2-96-15,-2 3-16 0,-1 0 0 0,1-1 0 16,-1-1 48-16,0-3 16 0,0-4 0 0,-1-4 0 15,1 0-160-15,2-3-48 0,-2-5 0 0,1-4 0 16,3-12 128-16,0 0 32 0,0 0 0 0,0 0 0 16,0 0 64-16,0-5 16 0,0-5 0 0,0-1 0 15,0-5-176-15,2-3-48 0,0-2 0 0,1-3 0 16,-1 1-144-16,5-24 0 0,0 6 0 0,-2 21 0 16,3-2 0-16,-2-1 0 0,3 3 0 0,1 1 0 15,1 0 0-15,0 2 0 0,2 2-144 0,10-8 144 16,-3 7 0-16,-1 5 0 0,-1 2-128 0,0 6 128 0,-1-1-160 15,-3 3 32-15,-2 1 0 0,-12 0 0 16,0 0-2528-16,0 0-496 0</inkml:trace>
  <inkml:trace contextRef="#ctx0" brushRef="#br0" timeOffset="6961.06">30909 4510 27647 0,'0'0'2448'0,"0"0"-1952"0,0 0-496 0,0 0 0 16,2 11 3152-16,1-1 544 0,-1 1 96 0,-2-11 32 31,0 0-3584-31,-2 10-720 0,2-10-144 0,0 0-16 16,-5 11-2160-16,5-11-416 0</inkml:trace>
  <inkml:trace contextRef="#ctx0" brushRef="#br0" timeOffset="12025.85">17367 17519 8287 0,'-7'-8'736'0,"-1"0"-592"0,0-3-144 0,1 2 0 16,-2 1 2848-16,4 3 544 0,-3-2 96 0,4 2 32 16,4 5-2464-16,-2-11-480 0,1 1-112 0,-1 0-16 0,0 1-128 0,1-1-16 15,1 10-16-15,0 0 0 0,-4-9 32 0,2 1 16 16,2 8 0-16,0 0 0 15,0 0 16-15,0 0 0 0,0 0 0 0,0 0 0 0,-8 9-208 0,1 4-144 16,1 4 192-16,-2 8-192 0,-1 9 208 0,-1 6-64 16,-1 8-16-16,-1 8 0 0,0 5 128 0,-1 4 0 15,0-4 16-15,2 4 0 0,-1-1-144 0,2 1-128 16,-1 4 192-16,-1 1-192 0,2 1 256 0,0 0-48 16,-3-1-16-16,3 1 0 0,-1 2-16 0,-2-1-16 15,-1 1 0-15,0-1 0 0,0-1 16 0,0 0 0 16,0 1 0-16,-3-1 0 0,1 0-176 0,2-5 128 15,-1-5-128-15,-1-2 128 0,1-5-128 0,0-4 192 0,1-4-192 16,1-5 192-16,0 5-64 0,1-5-128 0,-1-4 192 0,0-2-64 16,2-3 128-16,1-6 0 0,1-2 16 0,-1-1 0 15,3-3 16-15,4-4 0 0,-3-5 0 16,4-1 0-16,-1-1-112 0,3-9-32 0,2 9 0 0,-2-9 0 16,0 0-144-16,12 5 0 0,1-2 0 0,1 1 0 15,1-2 0-15,3 0 0 0,0-2 0 0,1 1 0 16,1-1 0-16,3 2 0 0,1 0 0 0,0 1 0 15,3-1 0-15,4 3 0 0,2-1 0 0,0 3 0 16,1 0 0-16,5 0 0 0,5 4 0 0,3-3 0 16,2 0 0-16,-2 0-144 0,-3 4 144 0,-1-6-160 15,3 2 160-15,1-1 0 0,2 2 0 0,3 0 0 16,3-4 0-16,3 3 0 0,2-5 0 0,0-1 0 16,-4 0 0-16,1 0 176 0,1-1-176 0,2 0 192 15,1 0-192-15,7-1 0 0,3 2 144 0,0-2-144 16,-6-2 0-16,1 1 128 0,0-3-128 0,1 2 0 0,2-1 0 15,2-2 0-15,2 0 0 0,-1-1-128 0,-5-3 128 0,1 1 0 16,-2 1 0-16,3 0 0 0,4 2 0 0,0-4 0 16,-1-1 0-16,-2-1 0 0,-4 4 0 0,2-2 0 15,-1 3 0-15,4-3 0 0,2 1 0 0,-1 2 0 16,-2-3 0-16,-3 2 0 0,-1-4 0 0,3 5 0 16,1-2 0-16,4 3 0 0,4 3 0 0,-4-1 0 15,-3-3 0-15,3 2 0 0,-5 0 0 0,3 0 0 16,-1-3 0-16,3 0 0 0,-1 4 0 0,-2-5 0 15,-6 2 0-15,-2 1 0 0,1-3 0 0,-1 4 0 16,3 0 0-16,0 1 0 0,2-3 0 0,-5 4 0 16,-2-1 0-16,-1 3 0 0,0 0 0 0,2 2 0 0,2 0 0 15,2 1 0-15,1 1 0 0,-2-3 0 0,-8 0 0 0,0 0 0 16,-1-1 0-16,-1 0 0 0,1 0 0 0,0 2 0 16,2-2 0-16,1 3 0 0,1 6 0 0,-7-1 128 15,-1 2-128-15,-2-1 0 0,-2 2 0 0,0-2 0 16,-1 3 0-16,0-3 0 0,2 0 0 0,-4-1 0 15,1 0 0-15,-4-3 0 0,-4 3 128 0,-5-3-128 16,-2-1 128-16,-2 0-128 0,-2 1 160 0,-2-2-160 16,-1 0 192-16,-3 0-64 0,-2-1-128 0,-2-1 192 15,0-1-64-15,-3 0 0 0,-1 0-128 0,-2 0 192 16,-2 0-16-16,-9 0-16 0,0 0 0 0,10 0 0 16,-10 0-32-16,0 0 0 0,10-3 0 0,-10 3 0 15,0 0-128-15,9-3 128 0,-9 3-128 0,7-6 128 16,-7 6-128-16,5-12 0 0,-3 1 0 0,2-1 128 15,0-4-128-15,0-3 0 0,-2-4 0 0,1-3 128 0,-1-7-128 0,1-4 0 16,-2-4-160-16,0-6 160 0,1-1-272 0,0 0 32 16,-1-4 16-16,2-4 0 0,-2-4 64 15,2-2 16-15,-2-8 0 0,2 4 0 0,-1 3 144 0,2-2 0 16,-3-3 0-16,7 5-128 0,0-5 128 0,2 4 0 16,0 3 0-16,6 1 0 0,2 1 0 0,4 3 0 15,2 2 0-15,-1 2 0 0,-2 1 176 0,2 1-48 16,0 2 0-16,0 1 0 0,-1 5-128 0,2 3 0 15,0-2 0-15,3 4 0 0,2 3 0 0,0 1 128 16,0-2-128-16,3 2 0 0,2-1 0 0,1 1 0 16,2-3 0-16,0 3 0 0,-1 0 0 0,-1 3 0 0,-3-2 0 15,-5 4 0-15,-2 3 0 0,-3 0 0 0,0 3 0 16,-4 0 0-16,0 3 0 0,-2 2 0 0,-2 3 0 0,-4 2 0 16,-2-2 0-16,0 1 0 0,-5 4 0 0,0-2 0 15,-2 4 0-15,-1-3 0 0,0 10 128 0,-2-9-128 16,-6-1 0-16,0 5 128 0,-2-3-128 0,-1 3 128 15,-3 0-128-15,-4 0 0 0,-2 1 144 0,-4 0-144 16,-3 2 0-16,-6-1 0 0,-8 1 0 0,-3-2 0 16,-2 0 0-16,0 0 0 0,0 1 0 0,1-4 0 15,-1 0 0-15,0 0 0 0,-1 0 0 0,3 2 128 16,-5-4-128-16,-3 1 128 0,-5-5-128 0,-2 4 128 16,2-5-128-16,1 4 0 0,-2 3 0 0,2 0 128 15,0 0-128-15,-5 2 0 0,-6-3 0 0,-2 0 0 16,-1 5 0-16,3-4 0 0,1 2 0 0,1 0 0 15,1 1 0-15,-4-2 0 0,-11 2 0 0,0 0 0 0,1 0 0 16,6 1 0-16,1 0 0 0,-3 2 0 0,-3-3 0 16,-2 3 0-16,-4-1 0 0,2 2 0 0,2 0 0 0,0 0 0 15,0 0 0-15,-5 0 0 0,1-1 0 0,0 1 0 16,2 0 0-16,-1 0 0 0,2 0 0 0,-5-1 0 16,-1 0 0-16,2 1 0 0,2 1 0 0,3 0 0 15,3 0 0-15,-4 1 0 0,-6-1 0 0,-1 3 0 16,6 0 128-16,1 1-128 0,1-3 0 0,-1 1 0 15,-6-1 0-15,0 1 0 0,4-2 0 0,0 0 0 16,4 2 0-16,-4-3 0 0,-2-3 0 0,-1 2 0 16,3 0 0-16,1-3 0 0,4 0 0 0,2 2 144 15,1-6-144-15,-2 2 0 0,-4 1 240 0,1-4-64 0,7 2-16 16,2-2 0-16,4 2 48 0,-2-3 16 0,2 2 0 16,0-1 0-16,0 3 32 0,4-1 0 0,1 0 0 15,5 3 0-15,2 1-96 0,6 2-16 16,1-1 0-16,1 2 0 0,0 0-144 0,4 2 0 0,1-1 144 0,2 3-144 15,5 0 0-15,4 4 0 0,3-4 0 0,4 2-128 32,4 1-304-32,4-183-48 0,1 363-16 0,4-182 0 15,3-1-2192-15,7-4-448 0</inkml:trace>
  <inkml:trace contextRef="#ctx0" brushRef="#br0" timeOffset="15723.5">10885 11689 5519 0,'0'0'240'0,"-9"-3"64"0,2-1-304 0,1 1 0 0,-2-1 0 0,2 1 0 15,6 3 1152-15,-8-3 192 0,1 1 16 0,-1-1 16 16,1 2-576-16,0-2-112 0,7 3-32 0,-9-1 0 15,2 1-128-15,-1 1-16 0,-1 0-16 0,3 2 0 16,6-3 0-16,-10 3 0 0,-1 0 0 0,1 4 0 16,1-2-160-16,2-1-16 0,0 1-16 0,7-5 0 15,-9 6-96-15,2-1-16 0,7-5 0 0,0 0 0 0,-8 5 192 0,8-5 16 16,0 0 16-16,0 0 0 0,0 0 80 0,0 0 16 16,0 0 0-16,0 0 0 0,0 0 176 0,0 0 32 15,0 0 16-15,0 0 0 0,0 0-352 0,0 0-64 16,10-5 0-16,2 3-16 0,-1-2-80 0,2 1-16 15,-2-1 0-15,6 2 0 0,-2-1-80 0,2 2-128 16,1 1 176-16,3 0-176 0,3 1 192 0,3 2-192 16,2-1 192-16,2 2-192 0,-2-2 176 0,0 1-176 15,0 0 160-15,3 1-160 0,0-2 128 0,1 2-128 16,1-3 0-16,2 2 144 0,2-1-144 0,4 0 0 16,1 0 144-16,4 1-144 0,3-2 0 0,1-1 0 15,-3-1 0-15,-1 1 128 0,0-3-128 0,1 2 0 0,-1 0 0 16,3-1 128-16,2 1-128 0,3-1 0 15,3 0 0-15,2-2 0 0,-5 2 128 0,1 1-128 0,-2-2 160 0,2 1-160 16,1-1 208-16,4-1-48 0,0-1-16 0,2 3 0 16,4-2-16-16,-2 1-128 15,-5-1 192-15,-2-1-64 0,4 3-128 0,1 1 0 0,1-1 144 16,4 1-144-16,2 0 0 0,-2-3 144 0,-5-2-144 0,-2 2 0 16,1 1 160-16,0 1-160 0,1-1 128 0,3-1-128 15,5 2 0-15,-5-1 128 0,-6-1-128 0,-2 3 0 16,1-3 128-16,-1 3-128 0,4 1 0 15,4 0 128-15,3-2-128 0,1 0 0 0,-4-2 144 0,-2 3-144 16,-2 1 0-16,2 3 144 0,-1 1-144 0,4 1 0 16,5-3 128-16,-4 2-128 0,-4 0 0 0,-1 1 0 15,0-1 144-15,-1-1-144 0,0 3 0 0,6 0 144 16,2-1-144-16,-3-2 0 0,-4-1 0 0,1 1 128 0,-2 0-128 16,2 0 192-16,-3 0-192 0,4-2 192 0,5 1-192 0,-3 1 192 15,-2-1-192-15,-3 2 192 0,-1-2-192 0,1-1 0 16,2 0 0-16,3 0 0 0,1 1 0 0,-1-2 0 15,-5 0 0-15,-1 0 0 0,0 0 0 0,-1-2 0 16,0 1 0-16,1 1 0 0,5 0 144 16,-1-1-144-16,-2 0 160 0,1 1-160 0,-1-2 224 0,0 0-48 15,-4-1-16-15,4 2 0 0,2 1 48 0,1 0 16 16,1-1 0-16,-1 1 0 0,-2 1-96 0,-2 0 0 16,-2 0-128-16,2 1 192 0,2 2-192 0,4-3 0 15,1 1 128-15,-2-182-128 0,-6 362 0 0,0-181 0 16,-1 1 128-16,2 1-128 0,-1-2 0 0,4 3 0 15,3-4 0-15,-2 0 0 0,-4 0 0 0,-2 3 0 0,2-3 0 16,0 2 0-16,0-1 128 0,5 1-128 0,4 1 0 0,-5 4 0 16,-4-5 0-16,-2 0 0 0,0-2 0 0,1 1 0 15,-3 0 0-15,4 0 128 0,6 2-128 0,-3 0 0 16,-1-3 0-16,-1 1 0 0,-4 3 0 0,1-2 0 16,0-1 0-16,2 1 0 0,3 0 0 0,0 1 0 15,0-1 0-15,0 0 0 0,-7-1 0 16,2 3 0-16,-2-2 0 0,6 1 0 0,-1-2 0 0,1 2 0 15,-1-1 0-15,-2 3 0 0,-2-1 0 0,-1-1 0 16,0-3 0-16,1 1 128 0,0 0-128 0,1 2 0 16,2-1 0-16,-2 2 0 0,-2-1 0 0,-1-1 0 15,-2-1 0-15,0-1 0 0,-1 0 0 0,1 0 0 16,1 0 0-16,0 2 0 0,0-1 0 0,-3 0 0 16,-3-1 0-16,-1 0 0 0,-2 0 0 0,2 0 0 0,-2 0 128 15,-3 0-128-15,1-1 0 0,-1 0 144 16,2 1-144-16,0 0 0 0,-3 0 0 0,-1 0 0 0,-8-2 0 0,2 2 0 15,-1 0 0-15,0 0 0 0,-2 0 0 16,0 0 0-16,-2 0 0 0,1 0 0 0,-3 3 0 16,2-1 0-16,-2 0 0 0,0 0 0 0,-1 2 0 0,-1-1 0 15,-3-1 0-15,-1 1 0 0,-1 1 0 0,-2 1 0 16,-3-2 0-16,-3 0 0 0,-3-1 0 0,-1 1 0 16,-10-3 128-16,9 4-128 0,-9-4 0 0,0 0 0 15,0 0 0-15,0 0 0 0,0 0 0 0,0 0 0 16,0 0 0-16,0 0 0 0,0 0 0 0,-11-1 128 15,-1-1-128-15,-3 0 0 0,-7-2 0 0,1 1 0 0,-3-3 0 16,-3 1 0-16,-4 1 0 0,2-1 0 0,-3-4 0 16,-1 4 0-16,-1 1-160 0,-2-3 160 0,0 0 0 15,-3-2-144-15,1 2 144 0,-4-2-160 0,-5 1 160 0,-4 2-160 16,-3-3 16-16,-3 4 0 0,-1-4 0 0,-1 3 0 16,0 2 16-16,-1 0 0 0,-1 0 0 15,-5 2 0-15,-7-2 128 0,1 1 0 0,5 1-144 0,-2-1 144 16,1-1-144-16,-3 3 144 0,-2 0-192 0,-2 0 192 15,-4-2-160-15,2 2 160 0,3 1-128 0,0-1 128 16,1-1 0-16,-7 2 0 0,-8-1 0 0,4 1-128 16,0 0 128-16,1 3 0 0,3-2 0 0,-5 0-128 15,-6-1 128-15,0 0 0 0,5 0 0 0,0 1 0 16,0 2 0-16,-3-2 0 0,-6-3 0 0,2-1 0 16,3 2 0-16,2 0 0 0,2 1 0 0,-4 0 0 0,-6 0 0 0,1 0 0 15,5 0 0-15,-3 1 0 0,1 0 0 0,0 2 0 16,-2-1 0-16,2 1 0 0,3 1 0 15,3-2 0-15,-2 1 0 0,-1-3 0 0,-4 0 0 0,4 0 0 16,1 1 0-16,3-1 0 0,-1 0 0 0,-4-1 0 16,-2-1 0-16,3 0 0 0,4 1 784 0,1-1 192 15,-1-2 48-15,-2 2 0 16,-2-1-1664-16,3 1-320 0,3 1-64 0,3-2 0 16,1 2 816-16,-4-1 208 0,-6 0 0 0,2-1 0 0,5 0 0 0,1 0 0 15,6 3 0-15,-3-1 0 0,-10-2 0 0,5 1 0 16,3-2 0-16,3 1 0 0,2 1 0 0,-3-1 0 15,-4 3 0-15,-1-2 0 0,2-5-128 0,3 1 128 16,4 3-208-16,2 2 80 0,-1-1 128 0,-2-1 0 0,-3-3 0 16,1 2-128-16,7 1 128 0,-1 2 0 0,4-1 0 0,-3 0 0 15,-1 2 0-15,-2 0 0 0,-2-2 0 0,4 0 0 16,4 1 0-16,2 1 0 0,1 3 0 0,-2 1 0 16,-2-2 0-16,-2-1 0 0,0-1 0 0,0 3 0 15,3-1 0-15,2 1 0 0,2 2 0 0,-1-1-128 16,-5-3 128-16,-1 2 0 0,1-3 0 0,3-2-128 15,3 1 128-15,2 1 0 0,1 3 0 0,-2-1 0 16,-4-1 0-16,1-1 0 0,-4-2 0 0,6 1 0 16,2-1 0-16,3 2 0 0,0-1 0 0,1 1 0 15,-2 4 0-15,-2-3 0 0,-4-1 0 0,4-1 0 16,3 0 0-16,1-1 0 0,2 1 0 0,3 1 128 16,2 1-128-16,0 1 0 0,-6-1 128 0,0-1-128 15,0 0 128-15,1 0-128 0,2 0 128 0,1 0-128 0,3 1 128 16,3 2-128-16,3 2 128 0,-1-1-128 0,-2-2 160 15,-1 2-32-15,0-1-128 0,0-1 192 0,0 2-192 0,5-3 128 16,4 0-128-16,2 2 0 0,2-2 192 0,1 3-64 16,1 0-128-16,3 1 192 0,2-1-192 0,3-2 144 15,1 0-144-15,2-1 128 0,-2-1-128 0,4 1 0 16,-1 0 0-16,3-1 128 0,0 0-128 0,4 0 0 16,2 0 0-16,1 0 0 0,-2 0-288 0,4 0 64 15,-1 0 16-15,9 0 0 16,0 0-368-16,0 0-64 0,0 0 0 0,0 0-8496 15,14-2-1680-15</inkml:trace>
  <inkml:trace contextRef="#ctx0" brushRef="#br0" timeOffset="31612.31">8674 6169 6447 0,'0'0'576'0,"0"0"-576"0,0 0 0 0,0 0 0 15,8-6 736-15,-8 6 32 0,0 0 16 0,11-3 0 16,-11 3-192-16,12-1-32 0,-12 1-16 0,11 1 0 16,-11-1-48-16,8 4-16 0,-8-4 0 0,7 9 0 15,0-3-32-15,-2 4 0 0,-1-2 0 0,-2 5 0 16,-1 0-64-16,-1 1 0 0,0 5-16 0,0 2 0 15,-1 2 16-15,0 3 16 0,-2 1 0 0,0 5 0 16,-1 0 48-16,0 4 16 0,-5 2 0 0,1 1 0 16,-3 2-96-16,3 5-32 0,-3-3 0 0,1 5 0 0,0-2-96 15,1 3-32-15,-2 4 0 0,3-1 0 0,-3-2-64 16,1 3-16-16,1-1 0 0,-1-3 0 0,0 1-128 16,4-1 128-16,-2-3-128 0,0 2 128 0,-2 2-128 0,1-2 0 15,0-4 0-15,2-1 0 0,0-1 0 0,0-4 128 16,-1 1-128-16,2-1 0 15,-1-1 0-15,2-2 128 0,0-2-128 0,0 0 0 0,4-4 0 0,0-1 0 16,-1-1 0-16,2-5 0 0,0-2 0 0,2-3 0 16,0 0 128-16,1-3-128 0,-1 1 0 0,1-3 0 15,2 0 0-15,0-4 128 0,-5-8 0 0,9 7 0 16,-1-1 0-16,2-3 0 0,2 0 0 16,1 1 0-16,0-2 0 0,2-2 0 0,2-2 0 0,0-2-128 15,4 3 192-15,0-2-64 0,4 1-128 0,1 0 0 16,2 1 0-16,3 1 128 0,0-3-128 0,4 2 192 0,-1 1-192 0,3-5 192 15,-1-2-192-15,0 1 0 0,1-1 0 16,0 3 0-16,0 1 0 0,2 3 0 0,2-2 0 0,2 2 0 16,3 1 0-16,2 0 0 0,4 2 0 0,-2 0 0 15,-2-1 0-15,-1 1 0 0,-1 2 0 0,1-3 0 16,0 2 0-16,2 0 0 0,0 2 0 0,6-2 0 16,3 1 0-16,-1 0 0 0,-1-1 0 0,-1-1 128 15,-4-2-128-15,1 0 128 0,1 3-128 0,3 1 128 16,3 4-128-16,-1-4 0 0,5 1 0 0,-2 1 128 15,-7-5-128-15,1 2 0 0,0 1 0 0,0 0 128 16,1-2-128-16,3 1 0 0,4-2 0 0,-2 4 0 16,-2-2 0-16,-1 3 128 0,1-1-128 0,-2-1 0 15,-1-2 0-15,0 2 0 0,2 2 128 0,7 0-128 0,0 0 0 16,-1 0 128-16,-7-2-128 0,1 2 128 0,2-2-128 16,-2-1 0-16,3 0 144 0,3 1-144 0,5 0 0 0,-5-1 144 15,-4 1-144-15,-1 2 0 0,-1-4 192 16,1 1-64-16,-1 0 0 0,3 1-128 0,3-1 0 0,-1 0 0 15,0 1 0-15,-4 0 0 0,-2-3 0 0,1 1 0 16,0-1 128-16,2 2-128 0,1-1 0 0,1 1 0 16,0-2 0-16,-2-1 0 0,-4 2 128 0,0 1-128 15,0-2 0-15,-1 3 0 0,-1-1 0 0,5-1 0 16,-2 1 0-16,1 2 0 0,-3-1 176 0,-4-1-176 16,-4 0 160-16,-1 1-160 0,-2-1 192 0,1-1-64 15,-1 2-128-15,2 2 192 0,1-3-64 0,0-3 0 16,0 3-128-16,0-2 192 0,-1 1-64 0,-4 1 0 15,-4-2-128-15,-1 1 192 0,-2-3-192 0,0 0 128 0,-1-2-128 16,-1 2 0-16,0 0 128 0,-1 0-128 0,0-1 0 0,-1 0 144 16,1 0-144-16,-1-3 0 0,-3 0 144 0,0-1-144 15,0 1 0-15,-3-1 144 0,-3 1-144 0,-2-1 0 16,-2-1 144-16,0-2-144 0,-4 3 0 0,1-3 144 16,1 1-144-16,0-1 0 0,-2-2 144 0,-2 2-144 15,2-3 0-15,0 1 144 0,0 0-144 0,0-3 0 16,-1 3 176-16,0-4-176 0,1-4 160 0,0-1-160 15,-3 0 192-15,1-3-64 0,0-1-128 0,0 0 192 16,0-6-48-16,1 0-16 0,0-8 0 0,-2-1 0 16,1-3-128-16,-1 2 0 0,-1-3 144 0,0-4-144 15,2 0 0-15,-4 1 144 0,0-2-144 0,1 2 0 16,-1-6 128-16,0 0-128 0,-1-1 0 0,1 0 0 0,1 1 0 16,0 1 0-16,-2-4 0 0,3 2 0 0,-1 0 0 15,-1 0 0-15,-2 0 128 0,1 0-128 0,-1-2 0 16,2 1 0-16,-3 3 0 0,1 2 0 0,0-2 0 0,1 3 0 15,-2 3 0-15,1-2 0 0,-1 4 0 0,0 0 0 16,0 3 0-16,1 2 0 0,-3 1 0 0,2 2 0 16,2 4 0-16,-3-1 0 0,1 1 0 0,0 3 0 15,1-4 0-15,1 5 0 0,-1-1 0 0,2 3 0 16,-1-2 0-16,1 3 0 0,-1 3 0 0,2 0 0 16,-2-2 0-16,0 3 0 0,0 1 0 0,-1 1 0 15,-1 0 0-15,0 4 0 0,-1-1 0 0,0 3 0 0,-2 2 0 16,1-2 0-16,-2 0 0 0,-1 0 0 0,-1 2 0 15,1 9 0-15,-4-8 0 0,-1 3 0 0,0-1 0 0,-1 1 0 16,-3 1 0-16,0 2 0 0,-3 2 0 0,0-3 0 16,-2-1 128-16,-2 3-128 15,0 1 0-15,-3 2 0 0,-2 4 0 0,-1-4 0 0,-4 1 128 0,-2 0-128 16,-4 0 0-16,-1 1 0 0,-4-2 0 0,2 0 0 16,-1-1 128-16,1 0-128 0,-1 0 0 0,0 2 0 15,1-1 144-15,-2 5-144 0,-1-2 0 0,0 0 144 16,-3-1-144-16,-2 1 128 0,-7-1-128 0,2 0 128 15,-4 1-128-15,0 2 192 0,0 0-192 0,0 3 192 16,-1-3-192-16,0 5 0 0,-2-2 0 0,-3 1 0 16,-7 1 0-16,3-3 128 0,0 2-128 15,2-3 0-15,0 2 0 0,-1-1 128 0,3 1-128 0,-6-1 0 16,-6 0 0-16,-1-3 128 0,4 1-128 0,0-2 0 0,3-2 896 16,0 3 112-16,2 1 16 0,-7-3 0 15,-6-1-1648-15,3-1-320 0,2 1-64 16,2 2-16-16,0-1 832 0,-1 2 192 0,-1 2 0 0,-2-5 0 0,-3 2 0 0,2-1 0 15,2 3 0-15,1-4 0 0,2 1 0 0,-1 0 0 16,-1 1 0-16,-1-2 0 0,-3-5 128 0,3 2-128 16,2 0 0-16,3-1 0 0,0 0 0 0,-3 0 128 15,-2-3-128-15,0 1 0 0,1 1 192 0,0 0-192 16,2 1 192-16,3 0-192 0,2-2 160 0,-5 1-160 16,-7-3 128-16,2-2-128 0,3-2 0 0,2 3 0 15,4 1 128-15,-1-3-128 0,1 1 0 0,-2-2 0 16,-4 0 0-16,2 3 0 0,2-3 160 0,1 4-160 0,3-3 192 15,1 3-192-15,0 1 304 0,-3 0-48 0,-3-2-16 16,2 2 0-16,4 2 0 0,3 0 0 0,1 2 0 16,3-1 0-16,2 0-64 0,1 1-16 0,2 1 0 15,-2 0 0-15,-3 2 0 0,6-1 0 0,2 0 0 0,4-1 0 16,3 0-160-16,3 3 0 0,5-1 0 0,0-1 128 16,1 3-128-16,5 3 0 0,4-3 0 0,2-1 0 15,1 2-256-15,3 2-16 0,2-2-16 0,3 3 0 31,2-1-2144-31,3 2-448 0</inkml:trace>
  <inkml:trace contextRef="#ctx0" brushRef="#br0" timeOffset="33090.53">5276 9732 13471 0,'0'0'592'0,"0"0"128"0,0 0-576 0,0 0-144 0,0 0 0 0,0 0 0 15,0 0 320-15,0 0 16 0,0 0 16 0,0 0 0 16,0 0 32-16,0 0 16 0,0 0 0 0,0 0 0 16,0 0-48-16,0 0-16 0,0 0 0 0,0 0 0 15,0 0-32-15,0 0-16 0,2-9 0 0,-2 9 0 16,2-8-16-16,-2 8 0 0,8-6 0 0,0 0 0 0,-8 6-64 16,10-7-16-16,0 4 0 0,1-1 0 0,1 2-16 0,2 2-16 15,0 0 0-15,1 4 0 0,0-1-160 0,3-1 160 16,-1 3-160-16,2 1 160 0,1-1-32 0,2-2 0 15,-1-1 0-15,2 2 0 0,1-1 64 16,0 2 0-16,4-1 0 0,3-1 0 0,-1 2-64 0,2 0 0 16,0 0 0-16,-2-2 0 0,0 0 0 0,-2 2 0 15,2-2 0-15,-1 1 0 0,1-2-128 0,3 2 160 16,-2 1-160-16,5-2 160 0,0-1-160 0,4 0 128 16,2 0-128-16,0 1 128 0,0-1-128 0,-1 3 0 15,-2-1 144-15,1-1-144 0,2-1 0 0,-1 1 144 16,0-1-144-16,1 2 0 0,0-1 128 0,3-1-128 15,0 1 0-15,4-2 0 0,0-1 128 0,-1 0-128 16,-1 0 0-16,-2 0 0 0,-1 1 0 0,1 1 0 0,-1-1 128 16,3 0-128-16,1-1 0 0,1 0 0 0,3 0 0 15,0 3 0-15,0-3 0 0,-2 2 0 16,-2-1 0-16,1 1 0 0,-1-1 208 0,-2-1-64 0,2-1-16 16,2 1 0-16,3 2 64 0,2 1 0 0,-1-2 0 0,-2-1 0 15,-5 0-48-15,2 0 0 0,-1-1 0 16,2 0 0-16,-1 1-144 0,3 1 160 0,2 1-160 0,0 0 160 15,2-4-160-15,-2 2 128 0,-5-1-128 0,0 1 128 16,-1 0-128-16,-1 1 0 0,0 1 0 0,4-1 128 16,-2-1-128-16,3-1 0 0,2-1 0 0,-3 1 0 15,-3-1 0-15,-1 2 128 0,0-2-128 0,-1 1 128 16,-2 0 80-16,1-1 16 0,-1 0 0 0,3 1 0 16,0-2-224-16,2 3 176 0,-2 3-176 0,-3-3 160 15,-1 0-160-15,1 0 192 0,-2 0-192 0,-4 0 192 16,0-3-32-16,-1 3 0 0,1 0 0 0,1 0 0 0,1 0 32 0,2 0 0 15,-3-1 0-15,2 1 0 0,-2 0-64 16,-1 0 0-16,-4-1 0 0,1-2 0 0,-1 0-128 0,-1 2 192 16,-2-1-192-16,-1-1 192 0,1-1-192 0,-1 3 160 15,2 0-160-15,-3-2 160 0,0 1-160 0,2 0 192 16,-1 1-192-16,2-1 192 0,-1-1-192 0,-2-1 0 16,-2 0 0-16,-3 1 128 0,-3 0-128 0,1 1 0 15,0-4 0-15,-2 3 0 0,0-1 128 0,-1-1-128 16,0-2 0-16,1 2 128 0,-1 1-128 0,-2-2 0 15,0 2 0-15,-1-1 0 0,0 1 0 0,-2-2 0 16,-2 1 0-16,1 2 0 0,-1 1 0 0,-1-1 128 0,-3 0-128 16,2 0 0-16,0 0 0 0,-10 3 0 0,10-1 128 15,-10 1-128-15,10 0 0 0,-10 0 0 16,0 0 0-16,0 0 128 0,0 0-128 0,12 3 0 0,-1-1 0 0,-3 3 0 16,-8-5-336-16,10 5 0 0,-1 3 0 0,1 2 0 31,1-1-1840-31,2 3-352 0</inkml:trace>
  <inkml:trace contextRef="#ctx0" brushRef="#br0" timeOffset="41106.22">17533 6216 11967 0,'-13'-5'1072'0,"5"1"-864"0,-3-1-208 0,-1 0 0 16,1 1 0-16,1-1 0 0,-2 0 128 0,5 1-128 15,-1 1 1040-15,8 3 176 0,-8-3 16 0,8 3 16 16,-5-6-768-16,5 6-160 0,0 0-16 0,0 0-16 15,0 0-288-15,0 0 0 0,0 0 128 0,0 0-128 0,0 0 0 0,0 0 0 16,0 0 0-16,-9 6 0 0,2-1 0 0,1 5 0 16,0-2 0-16,1 5 0 0,0 1 160 0,0 3-160 15,3 4 128-15,-1 2-128 0,-1 1 208 0,2 4-32 16,-1 3-16-16,-1 0 0 0,-1 2 160 0,0 3 48 16,0 0 0-16,0 5 0 0,0 1 144 0,0-1 48 15,1 2 0-15,0-1 0 0,-1-1-16 0,1 3 0 16,1 1 0-16,-1-1 0 0,-4-5-96 0,0 1 0 15,1 1-16-15,-1 3 0 0,-1-1-112 0,0 3 0 16,-1-3-16-16,0 2 0 0,-1-5 16 0,-2 4 0 16,-1 1 0-16,3 1 0 0,2-4-64 0,2-4-16 15,2 0 0-15,1 2 0 0,1 0-240 0,0 0 128 0,0-3-128 16,1-3 0-16,2-7 0 0,1 1 128 0,-1-5-128 0,1 2 0 16,-1-1 0-16,2-2 0 0,0-2 128 0,1-1-128 15,-1-4 0-15,1 1 0 0,-2-1 0 0,0-1 0 16,1-4 0-16,0 1 0 0,2 2 0 0,1-4 0 15,0 1 128-15,2-3-128 0,-7-7 0 0,8 11 0 16,-2-3 0-16,2 3 0 0,4-3 0 0,-1-1 0 16,1-2 0-16,0-2 0 0,2 1 0 0,0 0 0 15,2 2 0-15,2-2 0 0,1 1 0 0,1 1 0 16,0-2 144-16,2 0-144 0,-1 1 128 0,2 1-128 16,5-2 192-16,2-1-64 0,0-1 0 0,2 2 0 15,1 1-128-15,4-1 192 0,1-2-192 0,1 3 192 16,3 3-192-16,0-3 128 0,-1 0-128 0,-2 0 128 0,-1-2-128 15,2-1 0-15,0 0 0 0,4 0 0 16,-1 0 0-16,3-1 128 0,1-1-128 0,5 0 0 0,1-1 128 0,1 1-128 16,-2 0 0-16,0-2 128 0,1 1-128 15,1 0 0-15,0-1 144 0,3 1-144 0,4 1 0 0,-1 1 144 16,3 3-144-16,-1-1 0 0,-4-2 128 0,1-1-128 16,0-1 0-16,4 1 0 0,-1 0 0 0,4 0 0 15,4-1 0-15,-3 1 0 0,-3-3 176 0,0 0-176 16,0 2 160-16,1 0-160 0,3 1 128 0,0 1-128 15,3 0 0-15,-3-1 144 0,-5 0-144 0,1 0 0 16,-1 0 0-16,2 0 0 0,0 0 0 0,1 2 0 16,2-1 128-16,-2 2-128 0,-7-2 0 0,2-1 0 15,0 0 0-15,0 0 0 0,3 0 0 0,0 2 0 0,2 2 0 16,-3-1 128-16,-3-1-128 0,-2 0 0 0,1 0 0 16,-2 1 0-16,-1-1 0 0,1 2 0 15,3 0 0-15,0 0 0 0,-2-1 0 0,-1 2 0 0,-3-2 0 16,-1 1 0-16,1 1 0 0,0 3 0 0,1-3 0 0,1-2 128 15,4 1-128-15,-5-1 0 0,-2-1 0 0,-4 0 0 16,-2 0 0-16,0-1 0 0,0-1 0 0,0 3 0 16,-1 0 0-16,1-1 0 0,1 3 0 0,1-2 0 15,-1-2 0-15,-5 0 0 0,-5-1 0 0,-1 1 0 16,-2 2 0-16,-2 0 0 0,-2-2 0 16,2 0 0-16,-1-1 0 0,0 0 0 0,0 0 128 0,-1 0-128 15,1 0 0-15,0 0 0 0,0 0 0 0,-2 0 0 16,-2 0 0-16,-1 0 128 0,0 0-128 0,-3 0 0 15,-4 1 0-15,-1 2 0 0,0-3 0 0,-1 1 0 0,-1 0 0 0,-1-1 0 16,-1 0 128-16,1 3-128 0,0 0 0 16,1 0 0-16,-2 1 0 0,1 1 128 15,0-5-128-15,-1 0 0 0,-1 0 0 0,0 2 0 0,-1 0 0 0,-1-2 0 16,2 0 0-16,-2 0 0 0,1 0 0 0,-1 0 128 16,0 0-128-16,-1 0 0 0,-1 0 0 15,3-1 0-15,-3 0 128 0,0-1-128 0,0 1 0 0,1 0 0 16,1 1 0-16,0-3 0 0,-1 1 0 0,-1-2 128 15,1-1-128-15,-3 1 0 0,-8 4 0 0,12-3 128 16,-2 1-128-16,0-2 0 0,-1 0 0 0,-1 0 128 16,-8 4-128-16,9-7 0 0,-2 0 144 0,-7 7-144 15,8-8 160-15,0-1-160 0,-5 2 256 0,2-2-32 16,-1 2-16-16,1-3 0 0,-2 2-16 0,1-2-16 16,0 1 0-16,-2-3 0 0,1 2-16 0,0 1 0 0,1-3 0 0,0 4 0 15,1-5-32-15,-2 3-128 0,2 1 192 0,-1-2-64 16,-1 2-128-16,1-4 0 0,1 1 0 0,2 0 128 15,-4-1-128-15,1 1 0 0,3-5 0 0,-2-1 0 16,0-1 0-16,1-1 0 0,2-2 0 0,-3 1 128 16,3-3-128-16,-2 1 0 0,-2 0 0 15,3-4 0-15,-2 2 0 0,0-6 0 0,-1 2 0 0,1-4 0 16,-1-4 128-16,0-1-128 0,0-3 0 0,0-1 128 16,-2 0-128-16,2-5 0 0,0-1 0 0,1 2 0 15,-1-1 0-15,1-1 0 0,0-4 128 16,0-2-128-16,1 2 0 0,3 0 160 0,-2 4-160 0,1-4 160 15,0-3-160-15,1 3 128 0,0 1-128 0,1 0 128 16,0 3-128-16,0-2 128 0,1 3-128 0,-1 3 128 16,0-4-128-16,-1 3 0 0,0-2 0 0,-2 1 0 0,1 1 0 15,-2-5 0-15,3 3 0 0,-1 1 0 0,-2-3 0 16,2 2 0-16,-1 5 0 0,1 0 0 0,-2-3 0 0,1 5 0 16,0 1 0-16,1 1 0 0,-4 0 0 0,1 5 0 15,-1 3 0-15,-3 3 0 0,0-1 0 0,2 3 0 16,-1 0 0-16,1 5 0 0,-3 2 0 0,1 2 0 15,0 2 0-15,1 2 0 0,-2-2 0 0,1 4 0 16,-1 1 0-16,0 9 0 0,3-10 0 0,-3 10 0 16,0 0 0-16,1-8 0 0,-1 8 0 0,0 0-144 15,0 0 144-15,0 0 0 0,0-11-144 0,0 11 144 16,0 0 0-16,0 0-144 0,0 0 144 0,0 0 0 16,0 0 0-16,-9-8 0 0,-1 0 0 0,2 4 0 0,8 4 0 15,-13-3 0-15,-1 2 0 0,-2 1 0 0,1 0-192 16,-2 0 64-16,-1 0 128 0,-1 0-128 0,-1 1 128 0,0-1-128 15,-3-1 128-15,0 1 0 0,-1 1 0 0,-2 0 0 16,1-1 0-16,-2 3 0 0,-2 0 0 0,3 0-128 16,-2 0 128-16,2 1 0 0,-5-2 0 0,1 1-128 15,-6-2 128-15,1-1 0 0,-5 0 0 0,2 3 0 16,1 0 0-16,0-1 0 0,0-1 0 0,1 1 0 16,-1-2 0-16,0 2 0 0,3 2 0 0,-2-1 0 15,-1 1 0-15,-4-1 0 0,-2-1 0 0,-3 0 0 16,1 1 0-16,-2 1 0 0,3 1 0 0,0-1 0 15,-1-1 0-15,2 0 0 0,1 1 0 0,0 1 0 0,-2-1 0 16,-1-1 0-16,-5-1 0 0,-1 0 0 0,-3-1 128 16,3 3-128-16,1-2 128 0,0 2-128 0,2 0 0 15,-1 1 0-15,2 2 0 0,-3-1-128 0,-4-1 128 0,-2 1 0 16,0-2 0-16,2 2-128 0,0 1 128 16,2-2 0-16,3 0 0 0,-2 2 0 0,0-2 0 0,-1 2 0 15,-3 0 0-15,0-2 0 0,2 2 0 0,1-1 0 16,0-2 0-16,4 1 0 0,-2 3 0 0,2-4 0 15,1-1 0-15,-2 1 0 0,-2 0 0 0,-1 0 0 16,0-2 0-16,1 2 0 0,1 1 0 0,1 2 0 16,1-2 0-16,0 4 0 0,2-2 0 0,-1 3 0 15,-1-1 0-15,-3 1 0 0,-3-2 0 0,3 2 0 16,3-2 0-16,1 2 0 0,-1-1 0 0,2 4 0 16,2-3 0-16,2 0 0 0,1-1 0 0,-2 0 0 0,-2 0 0 15,-1 0 0-15,-1-4 0 0,0 1 0 0,7-2 0 16,-1-2 0-16,0 0 0 0,2 3 0 0,1 2 0 15,1-3 0-15,1-3 0 0,1 2 0 0,-2 1 0 0,-1 2 0 16,-2-2 0-16,1 0 0 0,-2-2 0 0,3 0 0 16,3-2 0-16,0 1 0 0,1 3 0 0,1-2 0 15,-3 1 0-15,3 2 0 0,1 4 0 0,-1-3 0 16,-1 0 0-16,0 2 0 0,-2-3 0 0,-1 3 0 16,-3-2 0-16,2-183 0 0,1 366 0 0,1-183 0 15,3-2 0-15,-1 2 0 0,2 2 0 0,0-3 0 16,0 2 0-16,2-2 0 0,1 2 0 0,-1 2 0 15,0-3 0-15,-1 3 0 0,1-3 0 0,-3-1 0 16,-3-2 0-16,4 2 0 0,2-1 0 0,1-2 0 16,-1 2 0-16,3 0 0 0,-1-1 0 0,1 0 0 0,0 0 0 15,0 1 0-15,0 0 0 0,0 1 0 0,1-2 0 16,1-1 0-16,2 4 0 0,-2 0 0 0,-3-2 0 0,0-1 0 16,-1-1 0-16,1 2 0 0,0 1 0 0,1-1 0 15,1-1 0-15,2 0 0 0,0 0 0 16,1 1 0-16,2-2 0 0,0 0 0 0,2-2 0 0,-1 1 0 15,1-1 0-15,0 0 0 0,0 0 128 0,1 0-128 16,0-1 160-16,2 1-160 0,0 1 0 0,4 0 0 16,-1-1-176-16,0 0 176 0,1 0 0 0,0 0 0 15,1-1 0-15,0 1 0 0,1 0 0 0,1 0 0 16,0 0 0-16,9 0 0 0,-10 0-128 0,0-1 128 16,3-2 0-16,7 3 0 0,0 0 0 0,0 0 0 15,0 0 0-15,0 0 0 0,0 0-144 0,0 0 144 16,0 0-192-16,0 0 192 15,0 0-1600-15,0 0-192 0,11 1-64 0</inkml:trace>
  <inkml:trace contextRef="#ctx0" brushRef="#br0" timeOffset="46727.05">11225 7557 1839 0,'4'-6'160'0,"0"-4"-160"16,0 2 0-16,0-2 0 0,-2 2 944 0,1-1 144 16,-3 9 48-16,3-9 0 0,1-2-512 0,-1 2-112 15,-3 9 0-15,2-11-16 0,1 2 144 0,-3 9 48 16,1-12 0-16,-1 12 0 0,1-9-128 0,-1 9-32 0,0 0 0 0,0 0 0 16,0 0-176-16,0 0-32 15,0 0-16-15,0 0 0 0,0 0-304 0,0 0 0 0,0 0 128 0,0 0-128 16,0 0 0-16,-2 16 0 0,-2-2 128 0,0 2-128 15,-1 2 320-15,-1 2 16 0,-2 2 0 0,3 5 0 16,0-1 112-16,0 2 0 0,-3-1 16 0,1 1 0 16,-1 2-144-16,3-3-16 0,0 2-16 0,0 1 0 15,-2 1-48-15,2 1-16 0,2-4 0 0,-1-2 0 16,0 1-16-16,1-1 0 0,1-1 0 0,1 1 0 16,1-7-48-16,0 1-16 0,0-2 0 0,0 0 0 15,0 2-144-15,0-1 0 0,0-2 144 0,2-3-144 16,1 0 0-16,0-4 128 0,3 1-128 0,-1 1 0 15,2-5 192-15,2 1-16 0,1 0-16 0,1-3 0 16,0 2-32-16,0-2-128 0,3-2 192 0,3 1-64 16,1-2-128-16,2 0 0 0,0-1 144 0,3-2-144 15,6 1 128-15,3-2-128 0,1 1 128 0,4-2-128 0,3 0 0 16,-2-2 144-16,0-4-144 0,0 2 0 0,1-3 176 16,1 1-176-16,2-2 160 0,1 3-160 0,1-2 128 15,6 2-128-15,2-2 0 0,2 4 144 0,-2-3-16 0,-2 4-128 16,0 0 192-16,0 0-64 0,-1 1 64 0,2 3 0 15,1-1 0-15,0 2 0 0,8 0-192 0,-2 3 0 16,0-1 0-16,-2 1 0 0,-3 0 0 16,0-1 128-16,0 1-128 0,0-1 0 0,2 2 0 0,3 2 0 15,2 1 128-15,0-4-128 0,-2 1 0 0,-3 3 0 16,-2-1 0-16,0 0 0 0,2 2 0 0,1-3 128 16,2 3-128-16,2-3 128 0,1-3-128 0,-2 2 0 0,-6-1 0 15,-1-2-176-15,0 1 176 0,-1 0 128 0,0-2-128 16,2 1 176-16,2 0-176 0,1-1 0 0,-1 0 0 15,-2 2-176-15,-3-2 176 0,-5 0 0 0,1 0 0 0,-1 0 0 16,-2 0 0-16,-1 0 144 0,1 0-144 16,-1 0 0-16,0-2 144 0,-3 2-144 0,-2-2 0 0,-3-2 144 15,-3 1 16-15,-2 2 0 0,-2-1 0 0,0-1 0 16,-6 2-16-16,2-2 0 0,0-2 0 0,-3 4 0 16,2-3 80-16,-2 0 16 0,-1 2 0 0,-1-1 0 15,-3-1-48-15,1 1 0 0,-2-3 0 0,-2 3 0 16,0-5 0-16,-2 0-16 0,-1-4 0 0,0 2 0 15,-2-3 112-15,0-2 32 0,-1-3 0 0,0-4 0 16,-2-11 160-16,0-2 32 0,-1-5 16 0,0-6 0 16,-1-1-48-16,-1-4-16 0,-1 1 0 0,0-2 0 0,0 1-128 15,0 2-16-15,0 5-16 0,1 2 0 16,-1 1 80-16,0 6 0 0,0 4 16 0,2 1 0 0,0 6-144 0,2 2-16 16,-2 5-16-16,2 7 0 0,0 1-224 0,-4 9-128 15,0 0 128-15,15 7-208 16,1 4-2896-16,-2 11-576 15</inkml:trace>
  <inkml:trace contextRef="#ctx0" brushRef="#br0" timeOffset="48717.12">13605 9210 18303 0,'-10'29'816'0,"5"-4"160"0,1 2-784 0,3 10-192 15,2 7 0-15,3 5 0 0,3 4 0 0,0 0 0 0,1-1 128 0,3 6-128 16,0 0 224-16,2 1 0 0,1 0 0 0,0 5 0 16,1 5-224-16,-1-2 0 0,-4-1 0 0,3 3 0 15,-2 2 0-15,3 0 0 0,-2-1 0 0,0 1 0 16,1 0 0-16,0 0 0 0,-2 1 0 0,-1-2 0 16,-2-2 176-16,0 2-176 0,-2 1 192 0,3 3-192 15,-3 0 128-15,2-1-128 0,-2 2 0 0,3 2 0 16,0-2 272-16,1-2-48 0,0 1-16 15,1-1 0-15,-1-2 96 0,1 1 16 0,-1 2 0 0,2 2 0 16,1 2-32-16,-2-3 0 0,-3-3 0 0,3 2 0 16,2-2-32-16,-2 3 0 0,-2 3 0 0,4-2 0 15,0-1 96-15,-1-1 16 0,0-2 0 0,-1 3 0 16,-1 3-112-16,4-1 0 0,-1 7-16 0,-2-5 0 0,0 0-240 16,-1-2 0-16,0 6 128 0,1-2-128 0,-2 5 0 15,0 0 128-15,-1-6-128 0,-1 4 0 0,1-3 0 16,0 2 0-16,1-1 0 0,-2-4 0 0,-3 0 128 15,1 0-128-15,0-1 0 0,0 0 0 0,0 3 0 0,0 0 0 16,-1 2 0-16,1-2 0 0,0 1 0 0,-1-1 128 16,0 2-128-16,0 0 0 0,1-1 0 0,-1 1 0 15,-2-6 0-15,2 3 0 0,-1 1 0 0,-1-2 0 16,1 0 128-16,-2-3-128 0,-1-3 128 0,0-1 0 16,0-1-128-16,1 0 192 0,-1-2-64 0,-1 0 0 15,2-1-128-15,-1-6 192 0,-1-1-64 0,0-3-128 16,-1-3 176-16,2 1-176 0,0-3 272 0,-1-2-48 0,0-4-16 15,1-2 0-15,0-5 32 0,0 1 0 0,-1-1 0 16,1 1 0-16,-3-9-80 0,3 1-16 0,-1 0 0 0,0-4 0 16,-1 0-144-16,1 0 160 0,1-3-160 0,0 1 160 15,-1-1-160-15,-1-4 128 0,2-2-128 16,0-3 128-16,-1-1-128 0,1-1 0 0,0-4 144 0,0 2-144 16,0-12 128-16,0 0-128 0,0 0 128 0,0 0-128 15,0 0 128-15,-1 8-128 0,1-8 160 0,0 0-160 16,0 0 160-16,0 0-160 0,0 0 160 0,0 0-160 15,0 0 128-15,-8 6-128 0,8-6 0 0,0 0 144 16,0 0-144-16,-5 2 160 0,5-2-160 0,0 0 160 16,0 0-160-16,-7 3 0 0,7-3 0 0,0 0 0 15,-8 4 896-15,8-4 112 0,0 0 16 0,0 0 0 16,-6 5-1664-16,6-5-320 16,-7 9-64-16,2-2 0 0,5-7 816 0,-5 8 208 0,5-8 0 0,-5 5 0 15,5-5 0-15,0 0 0 0,-6 8 0 0,6-8 0 0,-4 9 0 16,4-9 0-16,-3 11 0 0,2-3 0 0,0 2 0 0,1-2 0 15,1 2 0-15,0 0 0 0,-1 1 0 0,2-2 0 16,-1 3 0-16,1 0-144 0,0-1 144 0,0 2 0 16,-1 3 0-16,1-2 0 0,-1 0 0 0,0 2 0 15,-1 1 0-15,2-2 0 0,-1 0-192 0,0 2 32 16,0-2 16-16,1 0 0 16,-1-2-288-16,0 1-48 0,0 1-16 0,2-3 0 15,-2-5-352-15,-1-7-80 0,0 0-16 16,0 0-11072-16</inkml:trace>
  <inkml:trace contextRef="#ctx0" brushRef="#br0" timeOffset="49056.69">14139 17187 25279 0,'-17'4'1120'0,"8"-1"224"0,9-3-1072 0,-5 9-272 0,1 0 0 0,3 3 0 15,2 2 0-15,2 1 0 0,1 4 128 0,1 3-128 16,1 0 0-16,3 8 128 0,4-2-128 0,0 1 0 0,-1 1 208 0,0 0-64 16,4 1-16-16,-1 2 0 0,-1-2 64 0,3-4 16 15,-1-1 0-15,4-4 0 0,-1-4 0 0,1-3 0 16,0-5 0-16,3-2 0 0,1-6 160 0,-1-3 16 15,1-5 16-15,0-2 0 0,1-2 64 0,0-3 16 16,0-5 0-16,3-6 0 0,2-1-96 0,0-6 0 16,-1 0-16-16,1-3 0 0,-1 0-368 0,-1-1 128 15,-3-2-128-15,2-4 0 16,1 0-448-16,1 2-144 0,2 0-48 16</inkml:trace>
  <inkml:trace contextRef="#ctx0" brushRef="#br0" timeOffset="50981.48">16389 18387 19343 0,'0'0'1728'0,"-14"-4"-1392"16,-3-4-336-16,1 1 0 0,-2-2 912 0,1 0 112 15,2-5 32-15,0 1 0 0,-1 2-1056 0,0-3-320 16,-4-3-16-16,-1 2 0 0,0-2 160 0,-2-2 48 0,1 0 0 16,2 1 0-16,-2 1-80 0,-1-1-16 0,0-1 0 0,-1-2 0 15,-1 2 80-15,-1-1 16 0,0 0 0 0,-1-2 0 16,-1-1 128-16,1 3 0 0,-1 1 160 0,-5 0-160 16,-6-2 128-16,-2 0-128 0,-1-2 0 0,0 0 144 15,3 1-16-15,0 1 0 0,-3-2 0 0,1 1 0 16,2 2 112-16,-2 0 16 0,2 1 0 0,-3 1 0 15,-4-1 32-15,-6 1 16 0,-2-1 0 0,3 2 0 16,1 2 16-16,0-1 0 0,2 0 0 0,-1 1 0 16,1 1-320-16,-3 1 160 0,-3-2-160 0,-4-1 128 15,-3-1-128-15,2 3 0 0,-1 3 0 0,0-2 128 16,0-2-128-16,-1 1 0 0,0 1 0 0,-3-1 128 16,-10 0-128-16,5 1 0 0,4 2 0 0,4-2 0 0,-1 3 0 15,2 2 0-15,1 2 0 0,-5-2 0 0,-5-2 0 16,1 0 128-16,-2 4 0 0,4-2 0 15,1 4-128-15,0 3 0 0,0 1 0 0,-3 0 0 0,-6-1 0 0,0 2 0 16,4-1 0-16,3 3 0 0,2-1 0 0,-4 2-144 16,-2 1 144-16,-2-2 0 0,-5-2-144 0,3 0 144 15,4 2 0-15,1 0-144 0,1 3 144 0,-3-3 0 16,-7-1 0-16,1 0-128 0,3 1 128 0,3-1 0 16,2 3 0-16,1 0 0 0,0 2 0 0,-3 2 0 15,-4-4 0-15,2 4 0 0,3-2 0 0,1 5 0 16,7-1 0-16,-5 3 128 0,0 0-128 0,-2-2 0 15,-4-2 0-15,3 2 128 0,1 0-128 0,5 2 0 16,4 1 0-16,0 2 128 0,-2 0-128 0,-2 3 0 16,-3 1 0-16,5 1 0 0,1 1 0 0,2-2 0 0,4 5 0 15,2 2 0-15,2 2 0 0,-1-2 0 16,-3 3 0-16,1-5 0 0,-1 2 0 0,4-1 0 0,2 1 0 16,4 2 0-16,-1 0 0 0,5 1 0 0,1 4 0 0,2-1 0 15,-2 2 0-15,3 0 0 0,-3 1 0 0,2 0 0 16,-1-4 0-16,4 2-128 0,4-4 128 0,3 1 0 15,1 1 0-15,3 1 0 0,3 2 0 0,0-3 0 16,2 0 0-16,2 3 0 0,3-3 0 0,1 2-128 16,1 2 128-16,1 0 0 0,2-1 0 0,3-2 0 15,2-1 0-15,-1-2 0 0,5-1 0 0,1 2 0 16,1-4 0-16,6 0 0 0,-2-2 0 0,4 4 128 16,2 2-128-16,2-2 0 0,3-1 0 0,5 2 128 15,0 2-128-15,4-5 0 0,-1 0 128 0,5-3-128 0,4 4 0 16,5-4 0-16,0-3 0 0,4 0 128 15,1-2-128-15,3 1 0 0,-4-4 0 0,1 1 0 16,-1-1 0-16,5 1 0 0,2-2 0 0,3 1 0 0,5-1 0 16,3 1 0-16,2-6 0 0,0 3 0 15,-5 3 0-15,2-1 0 0,1 2 0 0,2-2 0 0,1 1 0 0,6 0 0 16,1-1 0-16,1-1 0 0,-1 1 0 0,-2-2 0 16,-1 0 0-16,5-2 0 0,6 0 0 0,-1 0 0 15,0 4 0-15,-2-5 0 0,-3 2 0 0,4 0 0 16,2-3 0-16,3 0 0 0,4 1 0 0,-3-2 0 15,-6-4 0-15,3 4 0 0,1-2 0 0,6 3 0 16,6-4 0-16,-6 3 0 0,-8-5 0 0,2 3 0 16,0 4 0-16,7-4 0 0,4 3 0 0,-3-2 0 0,-6 1 0 15,1-3 0-15,-3 2 0 0,5-3 0 16,4 0 0-16,-1-2 0 0,-5-2 0 0,-2 0 0 0,-1-1 0 16,4 0 0-16,5 0 0 0,-4 0 0 0,-4-1 0 15,-2 1 128-15,-3-1-128 0,3-1 0 16,4 2 0-16,-1 0 128 0,1 0-128 0,-3-1 128 0,-5 0-128 15,-1-1 128-15,2 2-128 0,4 0 192 0,5 2-64 0,-6-4 0 16,-6 0-128-16,0 2 192 0,-3-1-64 0,8-1 0 16,1 2-128-16,-2-2 176 0,-2-3-176 0,-2 0 192 15,-6 0-64-15,-1-3 0 0,-1 2 0 0,1-1 0 16,1-2 0-16,0-1 0 0,-3-4 0 0,-4-1 0 16,-3-3-128-16,-1 0 0 0,-1 1 0 0,-2-2 0 15,-1-2 0-15,1 1 128 0,2-2-128 0,-2 1 0 16,-4-2 128-16,-3 2-128 0,-5-4 0 0,-2 2 128 15,-2 0-128-15,-2-1 0 0,-2 2 0 0,-2 1 0 0,-2-1 144 16,-1-3-144-16,-1-1 160 0,-2 0-160 16,-2-2 176-16,-1-5-176 0,-2-3 192 0,0-2-192 0,-4-3 192 0,-4-4-64 15,-1-2 0-15,-1 1-128 0,-3-5 208 16,-2 4-64-16,-2 1-16 0,-3-1 0 0,-1-4-128 16,-4 4 192-16,-6-2-192 0,1 2 192 0,-1 3-192 0,-6 2 0 15,-2 7 0-15,-1 4 0 0,0 3 0 0,-1 6-224 16,0 1 32-16,-1 5-8592 15,-1 5-1712-15</inkml:trace>
  <inkml:trace contextRef="#ctx0" brushRef="#br0" timeOffset="54816.98">17393 6446 13471 0,'-21'-14'592'0,"9"7"128"15,-4-4-576-15,3 4-144 0,-1-6 0 0,1 0 0 0,1-1-176 0,2-1-64 16,0-1-16-16,1 0 0 16,0 0-256-16,0 1-48 0,-2-1-16 0,1 4 0 15,1-4-288-15,0 2-64 0,-1 2-16 0,0 0 0 0,1 0 656 0,1 1 128 16,2 3 32-16,-1-4 0 0,0 4 688 0,0 0 144 16,2 1 16-16,0 1 16 0,1-2 32 0,-1 4 0 15,5 4 0-15,0 0 0 0,0 0-112 0,0 0-16 16,0 0 0-16,0 0 0 0,0-3-128 0,0 3-48 15,0 0 0-15,0 0 0 0,0 0-240 0,12 5-48 0,-2 6-16 0,-2-1 0 16,2 3 48-16,-3 2 16 0,0 0 0 0,-2 5 0 16,4 1 0-16,-2 7 0 0,0 1 0 0,-2 3 0 15,-1 2 64-15,-1 3 16 0,0-1 0 0,-3 3 0 16,-1 5 0-16,-1-3 0 0,0 4 0 0,1-1 0 16,-2 0-16-16,0 1 0 0,0-1 0 0,-1 1 0 15,-1-1-80-15,1 1-16 0,0-1 0 0,-1 3 0 16,-3-4 0-16,1 4 0 0,-2 4 0 0,-1-4 0 15,-2 0-32-15,1 2-16 0,-1 2 0 0,1-3 0 16,-3 1 48-16,0 2 16 0,0-3 0 0,0-1 0 16,-1 1-32-16,3 1-16 0,3-6 0 0,-1-1 0 15,3 0-160-15,-4-3 0 0,4-2 144 0,-1 0-144 16,2-3 0-16,2-1 0 0,2-6 0 0,-1 0 0 0,2-6 0 16,2 1 128-16,2-4-128 0,0-2 0 0,1-1 0 0,3 2 0 15,-1-3 0-15,0-5 0 0,-6-9 0 16,8 10 0-16,-1-5 0 0,2 1-128 0,-9-6 128 0,14 7 0 15,-1-5 0-15,1 0 0 0,-1-1 0 0,2 0 0 16,2-1 0-16,-1 1 0 0,2 1 0 0,2-1 0 16,3-1 0-16,3 1 0 0,0 2 0 15,2-1 0-15,3 1 0 0,0-1 0 0,1 2 0 0,-1 0 0 16,1 4 0-16,1-5 0 0,2 2 0 0,3 3 0 16,0-3 0-16,6 0 0 0,1 3 0 0,5-4 0 15,2 1 0-15,1 2 0 0,2-3 0 0,-1 1 0 16,-4 0 0-16,4 2 0 0,0-3 0 0,5 3 0 15,-2 3 0-15,7 1 0 0,3-5 0 0,-3-1 0 16,-5 1 0-16,2 1 0 0,0 2 0 0,2-1 0 0,0 0 0 16,5 1 0-16,0-3 0 0,3 5 0 0,-7-6 0 0,2 0 0 15,0 0 0-15,4 0 0 0,1 1 0 0,4 2 0 16,1-4 0-16,2-3 0 0,-6-2 0 0,3 1 0 16,2 1 0-16,4-1 0 0,4-1 0 0,-3-2 0 15,-5-6 0-15,-1 5 0 0,1 2 0 16,1 2 0-16,5 1 0 0,-4 2 0 0,-3 0 0 0,-1 3 0 15,-2-1 0-15,0 2 0 0,2 5 0 0,2 2 0 16,3-3 0-16,-7-1 0 0,-1-2 0 0,-2 1 0 16,-2 4 0-16,3-6 0 0,6 1 0 0,-4-2 0 15,0-5 0-15,-2 3 144 0,-2-1-144 0,4-1 0 16,-4 3 128-16,2-1-128 0,2-3 0 0,-3 2 0 16,-6-2 0-16,-1-1 0 0,-5 2 0 0,1-2 0 15,-1 2 128-15,2 2-128 0,2-3 0 0,-2-1 0 16,-3-1 0-16,-4-2 0 0,-4 1 0 0,-2-1 0 0,0-1 0 15,0 2 0-15,0-2 128 0,1 0-128 0,-2 3 0 16,2 0 0-16,-1-2 0 0,-1-1 0 0,-4 1 0 0,-3-4 0 16,-2 3 0-16,-4 1 0 0,2-1 128 0,-2-1-128 15,-2 2 192-15,0 1-192 0,-2-1 128 0,-2 2-128 16,-2 0 0-16,1-1 0 0,-2 2 0 0,-1 0 0 16,-3-1 0-16,2 0 0 0,-3-3 0 0,-3 3 0 15,1 1 0-15,-2-3 0 0,0-1 144 0,-1 2-144 16,-1-1 0-16,-2-2 144 0,0 0-144 0,-1 0 0 15,-4-3 0-15,6 2 128 0,-6 2-128 0,2-3 0 16,-1-2 0-16,0 0 0 0,-2 0 0 0,0-4 0 0,-1 2 0 16,-1-2 0-16,1-1 0 0,-1 0 128 15,2-1-128-15,-1 0 0 0,-2-6 0 0,1-2 0 0,-1-2 128 0,-1-6-128 16,3-2 0-16,-1-1 160 0,-1-2-160 0,1-2 160 16,1-1-16-16,-2-3 0 0,5-5 0 0,-4 1 0 15,0 0 0-15,1-3 0 16,-3-2 0-16,3-2 0 0,-2-5-144 0,1 1 192 0,0-6-192 15,-1-1 192-15,1-5-192 0,-2-2 0 0,3 1 144 16,0 0-144-16,-1-1 0 0,1 1 0 0,-1 0 0 0,3 6 0 16,-1 0 0-16,0 4 0 0,-1 1 0 0,1 3 0 15,0 0 0-15,0 0 0 0,0 2 0 0,0 2 0 16,1 1 0-16,-1 4 0 0,-2-1 0 0,1 1 0 16,1 0 0-16,0 0 0 0,-1 4 0 0,1 0-128 15,0 1-48-15,0 2 0 0,1-2 0 0,-1 0 0 0,1 2-80 16,-3-1 0-16,-1 3-16 0,1 4 0 0,-1 4 112 0,-1 0 32 15,-1 1 0-15,-1 2 0 0,0 5 128 0,-2 3 0 16,-2 0 0-16,0 4 0 0,-1 1 0 0,-2 4 0 16,-1 3 160-16,0 4-160 0,-2-1 192 0,0-1-48 15,-1 2-16-15,-1 1 0 16,-1 0-128-16,-1 2 192 0,-1 0-192 0,-1 3 192 0,-1-1-192 0,0 1 192 16,1 1-192-16,-1 0 192 0,-1-2-192 0,-4 3 192 15,-4 2-192-15,-2-2 192 0,-1-3-192 0,-4 3 192 16,-1 2-192-16,2-2 192 0,-1-1-192 0,0 1 160 15,1 1-160-15,-1-3 160 0,-2-2-160 0,2 1 128 16,1 0-128-16,0-1 128 0,-3-1 0 0,2 0 0 0,-8-1 0 16,0 1 0-16,-1 0-128 0,0 0 128 0,1 1-128 0,-1 0 128 15,1-1-128-15,0 0 192 0,-3 0-192 0,2 0 192 16,-1 1-192-16,-5 3 0 0,0-1 144 16,-5-1-144-16,-2-2 0 0,-2 3 128 0,2-2-128 0,1 2 0 15,2-1 0-15,-3 2 0 0,-1-1 0 0,-5-2 128 16,-5 0-128-16,3 2 0 0,0-1 0 0,0 2 0 15,1 1 0-15,-2-1 0 0,-1 1 0 0,-4 1 0 16,-2-1 0-16,2 1 0 0,2 2 0 0,1-1 0 16,-2 0 0-16,-3 2 0 0,-6-2 0 0,1 2 0 15,-1-3 0-15,2 3 0 0,0-3 0 0,-1 4 0 16,0-2 0-16,-4 1 0 0,-3-2 0 0,0 1 128 16,1 2-128-16,2-2 0 0,-2 2 0 0,-3 3 0 15,-4-6 0-15,1 1 0 0,2-3 0 0,2 0 0 16,2 5 0-16,-3-3 0 0,-4-5 0 0,1 2 0 15,6 1 144-15,3 0-144 0,2 2 192 0,-2 0-192 0,-5-2 272 16,3 2-48-16,3 2-16 0,4-2 0 0,2 2-80 0,2 0 0 16,1 2-128-16,0 0 192 0,0 0-192 0,3 2 0 15,7-3 128-15,3 3-128 0,4 1 0 0,2 1 0 16,4 1-144-16,1 2 144 16,-1 0-768-16,2 1-64 0,1 1-16 0</inkml:trace>
  <inkml:trace contextRef="#ctx0" brushRef="#br0" timeOffset="71847.24">28180 9700 13407 0,'0'0'592'0,"0"0"128"0,0 0-576 15,0 0-144-15,0 0 0 0,0 0 0 0,3 10 576 0,-3-10 96 16,0 0 16-16,0 11 0 0,0-11-16 0,-1 11 0 0,-4-3 0 0,-1 2 0 15,-2-1 208-15,-2 1 32 16,-2-4 16-16,2 4 0 0,-5-3 64 0,1 2 16 0,-1-4 0 16,1 1 0-16,1 0-224 0,-1-2-32 0,-4 0-16 0,2-1 0 15,1-3-96-15,-1 0-32 0,2-4 0 0,2 0 0 16,-1-6 32-16,1 1 16 0,4-6 0 0,0-2 0 16,2-2-160-16,2-1-48 0,1-6 0 0,3 5 0 15,1-2-320-15,3 1-128 0,3-5 0 0,0 6 0 16,2 2 0-16,3 1 0 0,-2-1 0 0,6 2 0 15,1 1 0-15,1 4 0 0,1 5 0 0,2 3-160 16,0-1 160-16,0 4 0 0,2 4 0 0,-1 5 0 16,-2 9 0-16,-3 0-128 0,0 2 128 0,-3 4 0 15,-3 4 0-15,-4-2 0 0,-3 2 0 0,-1-1 0 16,-6 0 128-16,0-2-128 0,-4 1 128 0,-2-3-128 16,0-2 192-16,-2-3-16 0,-3-4-16 0,2 0 0 15,-2-1 48-15,0-4 16 0,-1 0 0 0,1-4 0 16,0-3-32-16,1-2-16 0,3-3 0 0,-4-3 0 0,1 0 32 0,1-5 16 15,0 2 0-15,3-6 0 0,2-3-32 0,0-6-16 16,5 1 0-16,-1 0 0 0,3 0-176 0,3 2 0 16,-1 3 0-16,7 0 0 0,0 1 0 0,1 1 0 15,0 4-128-15,2 3 128 0,1 0 0 0,-1 7-144 16,2 0 144-16,-1 6 0 0,0 1-176 0,-1 3 176 16,-3 4-160-16,0 3 160 0,-2 1 0 0,-4 1-144 15,-3 3 144-15,-1 1 0 0,-3-3 0 16,1 1 0-16,-4-1 0 0,-2-2 0 0,-1-4 0 0,0 2 0 15,-2-5 0-15,1 1 128 0,0-4-128 0,-1-2 128 16,1 1-128-16,-1-2 128 0,1-4-128 0,-2-3 144 16,6 1-144-16,-1-2 160 0,0-5 48 0,3-1 16 15,0-1 0-15,3-2 0 0,0-3-80 0,2 3-16 0,2 1 0 16,3 4 0-16,0-3-128 0,2 3 0 0,5 1 0 0,-2 4 0 16,-1-1 0-16,-9 6-144 0,10-2 144 0,-10 2 0 31,13 4-448-31,-4 5 32 0,-3 0 0 0,-1 3-10752 0,-5-12-2144 0</inkml:trace>
  <inkml:trace contextRef="#ctx0" brushRef="#br0" timeOffset="72569.14">28379 10127 14735 0,'0'0'640'0,"5"-6"160"0,-5 6-640 0,5-12-160 16,-2 5 0-16,-3 7 0 0,0 0 1456 0,7-8 256 16,-7 8 48-16,0 0 16 0,0 0-688 0,0 0-128 15,0 0-16-15,0 0-16 0,0 0-176 0,2 15-48 16,-4 2 0-16,-1 1 0 0,-1 2 0 0,-1 4-16 16,0 3 0-16,0 3 0 0,0 2-48 0,1 4-16 15,0 3 0-15,1 2 0 0,1 1-208 0,-1 5-32 16,1 0-16-16,0 0 0 0,2-3-160 0,3-2-16 15,0 0-16-15,-1-1 0 0,2-7-48 0,0-3-128 16,1-4 192-16,1-5-64 0,0-3 48 0,2 1 0 16,1-4 0-16,0-1 0 0,0-5-176 0,1 1 128 15,-1-4-128-15,1 0 128 0,0-5-128 0,0-2 0 0,3-2 0 16,-3-5-176 0,-1 3-352-16,0-2-80 0,-1-7-16 0,-3 3-9296 0,1-1-1856 15</inkml:trace>
  <inkml:trace contextRef="#ctx0" brushRef="#br0" timeOffset="72791.57">28037 10645 27071 0,'0'0'1200'0,"0"0"240"0,0 0-1152 0,13-3-288 0,2-3 0 0,4 2 0 15,2 1 272-15,5 1 0 0,2-2 0 0,5-2 0 0,4-1 32 0,1 0 0 16,3-5 0-16,0 1 0 0,-5 2-176 0,0-1-128 16,-3 3 192-16,-2-3-192 15,-2 1-1600-15,-2 0-416 0,-2 4-96 0,-2 0 0 0</inkml:trace>
  <inkml:trace contextRef="#ctx0" brushRef="#br0" timeOffset="73200.61">28973 10734 22975 0,'0'0'1024'0,"-5"6"192"0,5-6-960 0,-5 14-256 0,1 1 0 0,1 2 0 16,2 2 576-16,0-3 80 0,1 2 16 0,0 0 0 15,0-3-272-15,1-1-48 0,3 1-16 0,1-1 0 16,2-1-128-16,1-4-16 0,2 1-16 0,2-6 0 16,-1-2 0-16,1 1 0 0,3-3 0 0,0-4 0 15,2-3 176-15,0-6 32 0,0-2 16 0,1-2 0 16,0-1 64-16,-2 0 16 0,1-2 0 0,-3 0 0 15,-2 1-32-15,-2-2 0 0,-2-1 0 0,-2 1 0 0,-2 1 80 0,-1 3 16 16,-4 1 0-16,-2 4 0 0,-1-2 80 16,-1 0 16-16,-1 6 0 0,-2-4 0 0,-1 2-256 0,0 1-64 15,-1 4 0-15,0 0 0 0,1 5-320 0,3 1 0 16,-4 3 0-16,-1 1 0 16,4 1-1424-16,0 3-304 0,1-1-64 15,0 2-8384-15,-3-4-1680 0</inkml:trace>
  <inkml:trace contextRef="#ctx0" brushRef="#br0" timeOffset="73747.02">29607 10535 23551 0,'0'0'1040'0,"0"0"224"0,0 0-1008 0,5 10-256 16,0 2 0-16,-1 1 0 0,0-2 528 0,0 3 64 16,1 1 16-16,0 3 0 0,1 1-32 0,1 3-16 15,-1-2 0-15,0 6 0 0,1-2 16 0,-1 4 0 16,-1-2 0-16,-2 2 0 0,-1-5 0 0,-1 0 0 16,-1 1 0-16,-1-3 0 0,-1-4-288 0,-2 1-48 0,-1-1-16 0,0-1 0 15,-3-1-96-15,-1-2-128 0,0-1 176 0,-1 0-176 16,0-4 0-16,-2 0-256 0,0-1 32 0,-2-3 0 31,0-4-1648-31,1-3-336 0,0-2-64 0</inkml:trace>
  <inkml:trace contextRef="#ctx0" brushRef="#br0" timeOffset="74328.94">30062 9985 21183 0,'0'0'1888'0,"0"0"-1504"15,0 0-384-15,0 0 0 0,0 0 800 0,0 0 96 16,-5 14 0-16,0 2 16 0,0 5-384 0,2 0-80 16,-2 4 0-16,1 1-16 0,1 0-80 0,-1 2-16 15,3 3 0-15,1-3 0 0,0 2-32 0,1-2-16 16,1-2 0-16,3-2 0 0,0-5-160 0,3-3-128 0,0-4 144 0,1-3-144 16,1 0 0-16,1-6 128 15,2-6-128-15,0-2 0 0,-1-3 160 0,2 1-16 0,2-7 0 0,0-3 0 16,-1-3 208-16,3-4 32 0,-3-3 16 0,1 2 0 15,-1-6-160-15,-1 6-48 0,-3-4 0 0,1 2 0 16,-1 1 32-16,-1 1 0 0,-3-3 0 0,0 4 0 16,2 2 16-16,0 5 0 0,0 1 0 15,-1 4 0-15,-2 0-240 0,0 7 0 0,-6 5 128 0,0 0-128 16,11 9 0-16,-2 4 0 0,-2 4 0 0,-2 5 0 16,3 3 128-16,-3 1-128 0,0 2 0 0,0 4 0 15,0 5 128-15,-4 3-128 0,1 8 0 0,-4-2 0 16,1 3 192-16,-3 0-64 0,-2 1-128 0,-2-1 192 15,-3 1 0-15,-3-2 0 0,-1-7 0 0,-1-4 0 16,0 1 288-16,-1-3 48 0,-2-2 16 0,2-1 0 0,0-10-144 16,0-2-16-16,2-3-16 0,0-3 0 0,0-5-240 15,1 1-128-15,0-6 160 0,0-2-160 0,0-4 0 16,1-4-336-16,-2-4 48 0,2 1 16 16,2-3-752-16,1-1-128 0,-1-4-48 15,4 3 0-15,2-1-1936 0,2-1-384 0</inkml:trace>
  <inkml:trace contextRef="#ctx0" brushRef="#br0" timeOffset="74697.3">30713 10343 22111 0,'0'0'1968'0,"0"0"-1584"0,0 0-384 0,0 0 0 16,6 16 928-16,-3-1 96 0,-1 1 32 0,-4 3 0 16,1 2-688-16,-2 0-144 0,-1 2-32 0,0 3 0 15,1-2 112-15,0 3 16 0,2-6 0 0,1-1 0 16,0 1 80-16,1-2 32 0,4-4 0 0,0 0 0 16,3-2-64-16,1-5-16 0,0-3 0 0,3-1 0 15,1-8 288-15,0 0 48 0,-2-1 16 0,1-4 0 16,0-1 80-16,0-5 32 0,-3-2 0 0,0-1 0 15,-3-1-112-15,-1-1-32 0,-2 0 0 0,-3-2 0 16,-2 2-240-16,0-1-48 0,-2 1-16 0,-2 1 0 16,-3 2-96-16,0 3-16 0,0 3 0 0,0-1 0 0,-1 5-256 15,-2-1 0-15,2 4 128 0,0 2-128 16,0-1-256-16,0 3-96 0,0 2-32 0,-1 1 0 16,0 4-2240-16,1 2-464 15,1-3-96-15</inkml:trace>
  <inkml:trace contextRef="#ctx0" brushRef="#br0" timeOffset="75121.75">30685 9300 24879 0,'0'0'2208'0,"8"-5"-1760"0,2 0-448 0,2 2 0 15,4 2 256-15,2 2-48 0,2 2 0 0,3 2 0 16,2 4 96-16,7 2 16 0,1 4 0 0,5 7 0 16,-1 2-320-16,1 7 160 0,-1 3-160 0,1 5 128 15,0 5-128-15,2 6 128 0,0 4-128 0,-2 2 128 0,1 1-128 16,-4 6 160-16,-3 6-160 0,-2 0 160 16,-5 2 176-16,-8-5 48 0,-5-1 0 0,-5-8 0 0,-3-4 608 15,-6-2 128-15,-6-1 32 0,-1-7 0 0,-5 0-208 16,-2-1-48-16,-3-4 0 0,-2-1 0 0,-2-3-608 0,1 1-128 15,-4-2-32-15,-1-4-10944 16,2 0-2208-16</inkml:trace>
  <inkml:trace contextRef="#ctx0" brushRef="#br0" timeOffset="75739.14">28009 10251 5519 0,'0'0'496'0,"-7"0"-496"16,0-2 0-16,7 2 0 0,0 0 3888 0,0 0 672 15,0 0 144-15,-9 2 32 0,4 1-3600 0,5-3-720 16,-9 7-144-16,0 2-16 0,1-6 160 0,-1 6 32 0,1-1 16 0,-2 5 0 15,1-3 112-15,-1 4 0 16,1 4 16-16,-3 2 0 0,-2 4-48 0,-1 4-16 0,1 6 0 0,-4 7 0 16,1 4 32-16,-1 3 0 0,0 3 0 0,4 7 0 15,4 2-176-15,2-2-16 0,2-2-16 0,5 0 0 16,6-2-144-16,1-6-16 16,4-1-16-16,3-6 0 0,5-5-48 0,5-2 0 0,3-1 0 0,5-11 0 15,-2-4-128-15,3-2 0 0,5-4 0 0,5-8 0 31,5-4-2064-31,5-4-400 0</inkml:trace>
  <inkml:trace contextRef="#ctx0" brushRef="#br0" timeOffset="76752.81">26311 7947 25455 0,'0'0'1120'0,"0"0"240"0,0 0-1088 0,0 0-272 0,-3 13 0 0,1-4 0 0,4 2 880 0,-2 3 112 16,0-2 32-16,2 4 0 0,0 2-400 0,-2 3-80 16,-1 0-16-16,1 1 0 0,0-2-240 0,0 3-48 15,0 2-16-15,0-2 0 0,-1 1-224 0,-1 1 144 16,2-4-144-16,0 2 128 0,0 1-128 0,0 2-144 15,0-4 144-15,0 5-208 16,0-1-2128-16,2-2-416 0,-1-1-96 0</inkml:trace>
  <inkml:trace contextRef="#ctx0" brushRef="#br0" timeOffset="76888.22">26404 8824 17503 0,'-7'25'1552'0,"4"-9"-1232"0,-2 7-320 0,-1 0 0 0,3-2 1248 0,0 2 192 0,1 3 32 0,-1-5 16 15,2 2-832-15,-1 0-160 0,1-3-48 0,0-2 0 32,0-2-944-32,1-4-192 0,0 2-32 0</inkml:trace>
  <inkml:trace contextRef="#ctx0" brushRef="#br0" timeOffset="77022.27">26367 9360 5519 0,'0'17'496'0,"1"-1"-496"0,0-1 0 0,1 3 0 16,-2-1 2448-16,1 1 400 0,2 3 80 0,-2-2 16 0,-1-2-1872 0,0 2-368 15,0-2-80-15,1 1-16 0,3-3-432 0,-3 0-176 16,-1-2 128-16,1 1-128 0,2 0-176 0,0 3-112 16,-2-6-32-16</inkml:trace>
  <inkml:trace contextRef="#ctx0" brushRef="#br0" timeOffset="77161.47">26424 10032 7359 0,'-9'27'320'0,"0"-7"80"0,0 3-400 0,1 1 0 16,0-2 0-16,0 3 0 0,1-1 2784 0,3-1 480 16,-3-1 80-16,4 1 32 0,-1-1-2912 0,0-1-464 0,-2-1-320 15,2 0-8112-15</inkml:trace>
  <inkml:trace contextRef="#ctx0" brushRef="#br0" timeOffset="77359.67">26401 10765 9215 0,'-2'19'400'0,"0"-3"96"0,-1 3-496 0,-2 1 0 0,1 0 0 0,0-1 0 16,0 2 3024-16,0-1 512 0,0 0 112 0,1 3 0 15,-1-1-2336-15,0 0-480 0,0-2-80 0,0-1-32 16,-1 0-464-16,0 3-112 0,-1-1-16 0,0 0 0 16,-1-4-128-16,2 2 0 0,0 1 0 0,0-3 128 15,-3 1-128-15,1 0 0 0,0-2 0 0,1 1 0 16,-2-4-688-16,2-2-64 0,0 3-16 0,-2 1-6304 15,3-6-1264-15</inkml:trace>
  <inkml:trace contextRef="#ctx0" brushRef="#br0" timeOffset="77471.11">26228 11438 14111 0,'-5'11'624'0,"3"1"128"0,0-1-608 0,-1 3-144 0,-5 3 0 0,2-1 0 0,-1 2 720 0,1 0 112 16,-3 1 32-16,0-1 0 0,0-1-512 0,0 1-96 16,-1-3-32-16,1-2 0 0,2 2-224 0,0-1 0 15,2 2 128-15,1-4-128 0,-1-2-224 0,2 3-96 16,-1-1 0-16</inkml:trace>
  <inkml:trace contextRef="#ctx0" brushRef="#br0" timeOffset="77627.24">26033 11945 15487 0,'0'0'688'0,"0"0"144"0,0 0-672 0,0 9-160 16,0-9 0-16,0 0 0 0,5 9 272 0,-5-9 32 0,0 0 0 0,6 6 0 31,-6-6-720-31,8 5-144 0,-8-5-16 0,9 5-6208 0</inkml:trace>
  <inkml:trace contextRef="#ctx0" brushRef="#br0" timeOffset="77748.86">26306 11986 10127 0,'6'2'896'0,"3"2"-704"0,1 1-192 0,1-1 0 16,2-2 1424-16,4 0 256 0,1-1 48 15,1 0 16-15,0-1-1424 0,4 0-320 0,-2 0 0 0,4 1-7232 16</inkml:trace>
  <inkml:trace contextRef="#ctx0" brushRef="#br0" timeOffset="77943.57">27941 11904 8287 0,'15'-1'368'0,"-2"2"80"0,1 1-448 0,1 1 0 0,3-1 0 0,2-1 0 16,2 0 2016-16,2-1 320 0,0 0 64 0,1 0-6304 16,-1 1-1280-16</inkml:trace>
  <inkml:trace contextRef="#ctx0" brushRef="#br0" timeOffset="78079.44">28874 11898 1839 0,'22'2'0'0,"-6"-2"160"0,0 0-160 0,2 0 0 0,-1 0 0 0,-2 2 0 15</inkml:trace>
  <inkml:trace contextRef="#ctx0" brushRef="#br0" timeOffset="78206.38">29250 11900 15775 0,'0'0'704'0,"16"-1"128"0,2-1-656 0,1 0-176 0,2 2 0 0,-1 0 0 0,-1-1 144 0,1 0 0 16,1-2 0-16,0-1 0 0,-2 3-144 0,0 0 0 16,-1 0 0-16,1-1 128 0,0 0-128 0,2-1 0 15,-1-3-160-15</inkml:trace>
  <inkml:trace contextRef="#ctx0" brushRef="#br0" timeOffset="78411.64">30225 11794 23039 0,'0'0'1024'0,"0"0"192"0,0 0-960 0,0 0-256 0,13 2 0 0,2-2 0 15,3-1 1792-15,1 0 320 0,0 1 64 0,2-2 16 32,5 0-2192-32,-2 1-352 0,-4-2-112 0,3 0-32 15,1 0-1072-15,-3 0-224 0,-2-1-32 0,-2 2-5712 0,-1-1-1136 0</inkml:trace>
  <inkml:trace contextRef="#ctx0" brushRef="#br0" timeOffset="78588">30807 11754 15663 0,'9'5'1392'0,"0"0"-1120"0,1-1-272 0,4 0 0 0,0 0 2448 16,2 2 432-16,1-2 96 0,1-1 16 0,1-1-1648 0,1 1-336 15,-1-1-64-15,3 2-16 0,-2-3-736 0,-1-1-192 16,-1 0 0-16,0-1 0 0,0-2 0 0,-2 1-224 16,-1-2 32-16,3 0 0 15,0-1-816-15,-1-2-144 0,-4 1-48 0,1-2-10560 0</inkml:trace>
  <inkml:trace contextRef="#ctx0" brushRef="#br0" timeOffset="78785.22">31336 11731 10127 0,'0'0'448'0,"0"0"96"0,-4 11-544 0,1 0 0 16,1 2 0-16,-1-4 0 0,3-9 3760 0,-1 11 640 16,1-11 128-16,0 0 16 0,0 0-3280 0,3 10-672 0,-3-10-128 0,0 0-16 15,0 0-448-15,0 0 0 0,10 5 0 0,-10-5 0 16,10 2-320-16,-10-2 64 0,10-8 16 0,2 2 0 31,-4-6-400-31,1 3-64 0,-4-2-32 0,2 2 0 16,-1-4-16-16,0 2 0 0,1 1 0 0,-1-2 0 15,-1 1-336-15,2 2-80 0,-1-4-16 0,2 2-4512 0,-3-3-912 0</inkml:trace>
  <inkml:trace contextRef="#ctx0" brushRef="#br0" timeOffset="78965.74">31580 11344 14735 0,'0'0'1312'0,"0"0"-1056"0,-9 1-256 0,9-1 0 0,-9 3 2144 0,9-3 368 16,-9 3 80-16,9-3 16 0,0 0-2096 0,0 0-512 16,0 0 0-16,0 0 0 0,0 0-176 0,0 0-80 15,0 0-32-15,0 0-6672 16,0 0-1328-16</inkml:trace>
  <inkml:trace contextRef="#ctx0" brushRef="#br0" timeOffset="79239.98">31760 11400 23039 0,'0'0'2048'0,"0"0"-1648"0,0 0-400 0,0 0 0 16,0 0 1424-16,7-4 208 0,0 0 32 0,2-4 16 31,0 2-1680-31,1-3-320 0,0-1-80 0,1-3-16 16,-1 1-384-16,0-1-80 0,-1-2-16 0,1-1 0 15,0-1-640-15,-1-1-144 0,-4-1-32 0,3 0 0 16,-1 0 352-16,2-4 64 0,-4-2 16 0,2 3 0 0,-2-8 896 0,0 4 192 0,-3-5 48 0,4 3 0 15,-1-1-240 1,1-2-64-16,0 4 0 0</inkml:trace>
  <inkml:trace contextRef="#ctx0" brushRef="#br0" timeOffset="79352.47">32133 10442 16127 0,'-5'-12'704'0,"2"2"160"16,-1 1-688-16,-1-5-176 0,1-2 0 0</inkml:trace>
  <inkml:trace contextRef="#ctx0" brushRef="#br0" timeOffset="79574.58">31727 9526 29599 0,'-18'-19'1312'0,"11"8"272"0,0-6-1264 15,2 1-320-15,2-2 0 0,0-1 0 16,3 0-320-16,0 0-112 0,1-4-16 0,3 4-16 16,0-2-832-16,1 1-176 0,0 0-16 0,0-3-16 15,0-3-1984-15,0 2-400 0</inkml:trace>
  <inkml:trace contextRef="#ctx0" brushRef="#br0" timeOffset="79767.67">31730 8523 18831 0,'-9'-15'832'0,"4"6"176"0,0-4-816 0,1 3-192 0,-2-3 0 0,2 1 0 0,1 0 496 0,2-2 48 15,0-1 16-15,-1 0 0 0,2-2-384 0,0 1-176 16,2-1 160-16,-1 1-160 0,0-2 0 0,2 1 0 15,-1 0 0-15,2-2 0 16,0-1-400-16,-3 1-32 0,6-1 0 0,-1 1 0 16,0 0-1824-16,1 0-368 0</inkml:trace>
  <inkml:trace contextRef="#ctx0" brushRef="#br0" timeOffset="79889.77">31754 7767 15663 0,'0'0'688'0,"0"0"144"0,-5-5-656 0,5 5-176 0,0 0 0 0,-4-10 0 16,2 3 0-16,-1-2 0 0,-1 3 0 0</inkml:trace>
  <inkml:trace contextRef="#ctx0" brushRef="#br0" timeOffset="79986.09">31585 7599 4607 0,'0'0'400'0,"-9"-2"-400"0,9 2 0 0,0 0 0 15,0 0 1920-15,-9-2 288 0</inkml:trace>
  <inkml:trace contextRef="#ctx0" brushRef="#br0" timeOffset="80125.63">31586 7537 11055 0,'-9'0'976'0,"-1"-1"-784"0,0 1-192 0,10 0 0 0,0 0 3424 0,-8 3 640 15,8-3 128-15,0 0 32 16,0 0-4848-16,0 0-960 0,0 0-192 0</inkml:trace>
  <inkml:trace contextRef="#ctx0" brushRef="#br0" timeOffset="80290.92">31443 7486 28559 0,'-16'-3'1264'0,"5"2"272"0,-2 1-1232 0,2 1-304 16,11-1 0-16,-9 4 0 0,9-4 960 0,0 0 128 0,-8 7 16 0,8-7 16 31,0 0-1680-31,0 0-336 0,0 0-64 0,0 0 0 16,-5-8-2224-16,3 2-432 0</inkml:trace>
  <inkml:trace contextRef="#ctx0" brushRef="#br0" timeOffset="80462.7">30765 7398 2751 0,'-28'7'128'0,"9"-4"16"0,-3 0-144 0,0 2 0 0,0 1 0 0,2 0 0 0,-1-1 4528 0,3 1 864 16,1-1 176-16,-1 0 48 0,0-1-4496 0,0 0-896 16,0-3-224-16,3 0 0 15,2 1-624-15,0-2-160 0,-4 0-48 0,0-2-8544 16</inkml:trace>
  <inkml:trace contextRef="#ctx0" brushRef="#br0" timeOffset="80763.62">29652 7458 14223 0,'-21'0'624'0,"7"4"144"0,-1 0-624 0,-2 2-144 0,0 2 0 0,-1-2 0 16,-1 2 0-16,-3-2-256 0,-2 0 64 0,0 2 16 16,0-4 176-16,-7 2 176 0,-1 3-48 0,1-4 0 15,0 0 256-15,1 3 32 0,0-3 16 0,1 3 0 16,1-2 16-16,1-1 0 0,1 1 0 0,0 1 0 16,1-4-64-16,1 3-16 0,1-1 0 0,3-3 0 15,1 1 16-15,1-1 0 0,2 1 0 0,-1-2 0 16,0-1 432-16,1 0 80 0,0-1 32 0,2 0 0 15,2-2-624-15,0 0-128 0,1 2-32 0,-1-3 0 16,0-1-912 0,0 1-176-16,1 1-32 0,3-2-8608 0</inkml:trace>
  <inkml:trace contextRef="#ctx0" brushRef="#br0" timeOffset="80986.63">27905 7650 16815 0,'-38'5'736'0,"12"-2"160"0,-4-2-704 0,-2 3-192 0,-1-2 0 0,1 1 0 0,1-1 784 0,1 1 128 16,0-1 32-16,-1 0 0 0,1-1-304 0,-1 0-64 16,2-1-16-16,1 1 0 0,1-1-16 0,1 0 0 15,-2 0 0-15,-4 0 0 0,-2-1-400 0,-2 0-144 16,-2 0 0-16,2-3 144 15,1-3-720-15,3 0-160 0,0-2-32 0,2 0-9280 0</inkml:trace>
  <inkml:trace contextRef="#ctx0" brushRef="#br0" timeOffset="81157.53">26521 7623 24239 0,'-28'12'1072'0,"10"-6"224"0,-2 3-1040 0,1 0-256 0,1-4 0 0,1 3 0 16,1-3 976-16,2-3 144 0,1 2 32 0,2 1 0 15,0-1-656-15,3-2-128 0,-3-2-32 0,11 0 0 16,-9 3-208-16,1 0-128 0,-1-1 128 0,9-2-128 16,0 0 0-16,0 0-240 0,-8 3 48 0,8-3-8544 15,0 0-1696-15</inkml:trace>
</inkml:ink>
</file>

<file path=ppt/ink/ink1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22T17:16:10.292"/>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FFFFFF"/>
    </inkml:brush>
  </inkml:definitions>
  <inkml:trace contextRef="#ctx0" brushRef="#br0">27993 13137 11967 0,'-10'-7'1072'0,"3"3"-864"0,0-3-208 0,7 7 0 0,-8-6 1328 0,2 1 208 16,6 5 64-16,0 0 0 0,0 0-896 0,0 0-160 15,0 0-32-15,-8 4-16 0,3 2-272 0,1 4-48 16,2-2-16-16,-1 3 0 0,0 5-32 0,2 0-128 16,0 3 192-16,0 0-64 0,-2 0 0 0,2 7 0 0,0 3 0 0,-1 5 0 15,0 3-128-15,-1 4 0 0,1 6 0 0,-1 8 128 16,-1 6-128-16,0 5 0 0,-1 1 0 16,2 3 0-16,-4 5 0 0,1 5 0 0,-1 13 0 0,1-2 0 15,1 1 0-15,-3 2 0 0,3 5 0 0,0 3 0 16,-2 4 0-16,0 0 0 0,0-3 0 0,0 4 0 15,1 6 0-15,0-4 0 0,-1-3 0 0,1 2 0 16,0 5 192-16,-1-4-32 0,2-2-16 0,-1-4 0 16,-2 1 80-16,2 2 16 0,3 0 0 0,-1 0 0 15,-1-2 80-15,1-2 0 0,1-2 16 0,0 2 0 16,1-6-16-16,-1 0-16 0,0-3 0 0,2-1 0 16,1 2-48-16,0-2 0 0,0-3 0 0,1-4 0 15,-1-2 16-15,0-1 0 0,0 2 0 0,2-2 0 16,-1-6-80-16,0-4 0 0,-1-2-16 0,3 0 0 0,-1-1-176 15,0-2 0-15,-2 3 144 0,1-5-144 0,3-4 0 0,-2-8 0 16,1-5 0-16,-2 0 0 0,0-9 0 16,2-2-288-16,-1-3 48 0,2-6 16 15,-1-1-864-15,-1-8-192 0,2-1-16 16</inkml:trace>
  <inkml:trace contextRef="#ctx0" brushRef="#br0" timeOffset="767.16">25331 16078 5519 0,'-23'3'240'0,"7"-3"64"0,-4-3-304 0,1 3 0 0,2-1 0 0,-1 0 0 15,1 2 3616-15,5 0 672 0,0 2 128 0,1 0 16 0,1-2-3504 0,2 0-704 16,2-1-224-16,6 0 128 0,-7 3-128 0,7-3 0 16,0 0 0-16,0 0 0 0,0 0-288 0,0 0 32 15,0 0 0-15,0 0 0 0,0 0 48 0,0 0 16 16,0 0 0-16,8 11 0 0,2-2 192 0,1-3 0 15,1-2-160-15,2 0 160 0,2 1 0 0,2-1 0 16,0-2-144-16,0 2 144 0,0 0 0 0,2 1 0 16,2-2 0-16,2-1 144 0,1 3 48 0,4 2 16 15,3-2 0-15,6-2 0 0,4 5 240 0,7-2 32 0,3 2 16 16,2 0 0-16,2-4-112 0,-1-1 0 0,0 1-16 16,2 4 0-16,2-6-96 0,6 6-16 0,6 2 0 0,2 0 0 15,-1-3-256-15,0-4 0 0,-4 0 0 0,3 0 0 16,4 0 0-16,5 1 0 0,7-4 0 0,-6-1 0 15,-6-2 0-15,4 2 0 16,0-1 0-16,7-1 0 0,6-1 0 0,-4 0 0 0,-3-3 128 0,1 4-128 16,2-1 0-16,7 2 0 0,7-1 0 0,-4-1 0 15,-5-1 0-15,2 4 0 0,4 2 128 0,0-1-128 16,-1 0 0-16,-3 5 0 0,-3-2 0 0,3 1 0 16,3 2 0-16,-4 1 0 0,-1-5 0 0,-3 3 0 15,-1 0 0-15,3 3 0 0,4-2 0 0,-3-1 0 16,-6-2 0-16,-1-1 0 0,0 1 0 0,3-2 0 15,3 2 0-15,-3-3 160 0,-3-1-32 0,0-1 0 0,-5 2 48 16,4 0 0-16,4 2 0 0,-5-2 0 0,-3-2-176 16,-3 0 0-16,-3 0 144 0,1 2-144 0,-2 3 0 15,0-2 0-15,-1 1 0 0,-4-1 0 16,-7-1-608-16,-3 2-32 16,-3 2-16-16</inkml:trace>
  <inkml:trace contextRef="#ctx0" brushRef="#br1" timeOffset="15073.82">28865 13243 6447 0,'0'0'576'0,"0"-8"-576"0,0 8 0 0,1-11 0 16,0 3 1136-16,-1 8 112 0,0 0 32 0,3-14 0 16,-1 6-672-16,-2 8-128 0,3-10-32 0,-3 10 0 15,0 0-32-15,0 0-16 0,0 0 0 0,0 0 0 16,0 0-32-16,0 0-16 0,0 0 0 0,0 0 0 16,0 0-96-16,0 0-32 0,0 0 0 0,0 0 0 0,0 0-64 0,0 0-16 15,0 0 0-15,0 0 0 0,0 0-144 0,9 3 160 16,-9-3-160-16,6 9 160 0,-1-3-160 0,-2 5 192 15,-1 1-192-15,0 3 192 0,0 2-32 0,1 2 0 16,-2 2 0-16,0 6 0 0,2 0 16 0,-1 3 0 16,2 3 0-16,-3 4 0 0,2 4 48 0,1 2 16 15,1-2 0-15,0 1 0 0,-1 2-16 0,0 1 0 16,1 2 0-16,0-2 0 0,-2 2-96 0,1 6-128 16,0 1 176-16,2 1-176 0,-2 0 128 0,0-2-128 15,0 0 0-15,2 3 0 0,-1 4 0 0,0-2 0 16,1 0 0-16,-1 6 0 0,-2 0 208 0,1 1-64 0,0-5-16 15,-1 3 0-15,0-3-128 0,1 0 192 16,-1-1-192-16,1 0 192 0,-1 6-192 0,2-4 192 0,-2 1-192 0,0-1 192 16,-2 4-64-16,0-4-128 0,0 0 192 15,2 2-64-15,-2 5-128 0,-1-3 0 16,3-2 144-16,-3 3-144 0,1-2 160 0,-1 1-32 0,0-7-128 0,0 0 192 16,0 3-48-16,1-3-16 0,1-1 0 0,0 0 0 15,-2-4 112-15,3 1 16 0,-1 4 0 0,1-3 0 16,1 0 0-16,-1-1 16 0,2 0 0 0,1 2 0 15,-3-3-112-15,1 0-32 0,0 1 0 0,-2-2 0 16,1 0-128-16,0-2 0 0,2-2 0 0,-2 3 128 16,1 2-128-16,-1-1 192 0,-1 0-192 0,2 0 192 15,-1-3-64-15,-1 0 0 0,1 1 0 0,-1-1 0 16,1-5 48-16,1 3 0 0,-3-3 0 0,2 2 0 16,-1-4 16-16,1 2 16 0,-1 0 0 0,1-2 0 15,0-2-48-15,-1 0-16 0,2-2 0 0,-1 0 0 0,0-1-16 0,1 0 0 16,0 1 0-16,1-3 0 0,-2-2 48 0,1 0 0 15,0 0 0-15,0 1 0 0,-2-8 64 0,0 2 16 16,-1 0 0-16,2-1 0 0,-1-2-64 0,2 1 0 16,-4-5 0-16,0 1 0 0,1-3-16 0,0 0-16 15,1 0 0-15,-1-1 0 0,2-3-16 0,-1-1 0 16,-1-1 0-16,-1-4 0 0,0-9-16 0,2 12-128 16,-2-12 192-16,0 0-64 0,0 0-128 0,1 9 128 15,-1-9-128-15,0 0 128 0,0 0-304 0,0 0-64 16,0 0-16-16,0 0 0 15,0 0-736-15,-5-6-160 0,0-2-16 0,-2-3-11856 0</inkml:trace>
  <inkml:trace contextRef="#ctx0" brushRef="#br1" timeOffset="17145.65">25641 14312 7311 0,'-18'3'320'0,"8"0"64"0,-1-3-384 0,-1 3 0 0,0-2 0 0,0 1 0 16,-1 1 0-16,2-3 128 0,0 1-128 0,-1 0 0 15,3-1 128-15,-1 0-128 0,1 0 0 0,0 0 128 16,2 0 160-16,7 0 32 0,-11 0 0 0,5 0 0 15,6 0 192-15,0 0 64 0,0 0 0 0,0 0 0 16,-8 0 128-16,8 0 16 0,0 0 16 0,0 0 0 16,0 0-80-16,0 0-16 0,0 0 0 0,0 0 0 15,0 0-96-15,0 0-32 0,0 0 0 0,0 0 0 16,11-3-96-16,-1-2-32 0,-10 5 0 0,13-3 0 16,2 0-80-16,-1 3-32 0,0 0 0 0,1 2 0 15,3-2 48-15,1 1 0 0,2 2 0 0,2-2 0 16,3 0-48-16,-1 2 0 0,-1-2 0 0,2-1 0 15,0 1 48-15,0 2 0 0,-2-1 0 0,1 1 0 0,1 3-64 16,2-3 0-16,-1-1 0 0,3 2 0 0,1 1-64 0,2-1 0 16,0-2-16-16,2 4 0 0,3-1-176 0,3 1 160 15,-3-2-160-15,2 1 160 0,-1 1-160 0,-1-2 160 16,-1-3-160-16,0 3 160 0,0 0-160 0,2 1 192 16,2-2-192-16,1-1 192 0,1 1-192 0,3-2 0 15,2 0 144-15,-1-1-144 0,0 0 160 0,-2 0-32 16,-3 0-128-16,-1 0 192 0,1 0-48 0,3 0-16 15,1-1 0-15,1 0 0 0,2-1 32 0,3 1 0 16,2 0 0-16,-2-2 0 0,-3-2-160 0,0 1 192 16,0 1-192-16,1 0 192 0,-2-1-192 0,3 0 0 15,1 1 144-15,4 0-144 0,0 1 0 0,-1 0 0 16,-3 0 0-16,0-1 128 0,-1-1-128 0,-2 3 0 0,2 0 128 16,1-2-128-16,2 1 0 0,0 0 128 15,2 0-128-15,-1-1 0 0,-5-2 144 0,-1 3-144 0,-1-1 192 0,1 1-192 16,-2-3 192-16,2 0-192 0,2 2 192 0,1 0-192 15,2 1 160-15,-1-1-160 0,-1 2 128 0,-2-4-128 16,-3 1 0-16,0 0 128 0,-1 2-128 0,-1-2 0 16,1 0 0-16,4 2 0 0,2-2 128 0,-1 1-128 15,-2 2 0-15,-2-3 0 0,-4-2 0 0,-1 2 0 16,0 3 0-16,0 0 0 0,-1-2 0 0,1 0 0 16,0-2 0-16,1 3 0 0,3 2 144 0,-2-3-144 15,2 1 128-15,-3-1-128 0,-1 2 160 0,-2-2-160 16,-2 0 176-16,1 0-176 0,-1 2 192 0,2-1-192 15,-1 0 176-15,1 2-176 0,-1 1 160 0,0-1-160 0,1-1 176 0,-1 1-176 16,2-1 192-16,-6 1-192 0,1 0 176 16,-4 0-176-16,-3 0 160 0,2 0-160 0,-4 0 160 0,3 0-160 15,-2 0 160-15,0 0-160 0,-2 1 128 0,1 0-128 16,-2 2 0-16,1-1 144 0,-1 0-144 0,1-1 0 16,-3 1 0-16,-1 0 128 0,0-2-128 0,-2 0 0 15,3-2 0-15,-2 2 0 0,-1 2 0 0,-2-1 0 16,-2-1 128-16,0 0-128 0,-2 0 0 0,0-1 0 15,-2-1 0-15,1 2 0 0,-2-2 0 0,1 2 0 16,-1-1 0-16,2 1 128 0,0-2-128 0,-1 0 0 16,1 0 0-16,-3 1 0 0,2 1 0 0,-1-1 0 15,1 1 0-15,-1-1 0 0,2 2 0 0,-2-1 0 16,1 0 0-16,-1 0 0 0,1 0 0 0,-4 1 0 0,3 0 0 0,-1 1 0 16,-10-2 0-16,12 2 0 0,0 0 0 15,-1-2 0-15,-2 0 0 0,1 0 0 0,1 0 0 0,-11 0 0 16,10 3 0-16,1 0 128 0,-1-1-128 0,1 0 0 15,-11-2 0-15,0 0 0 0,7-2 0 0,-7 2 0 16,0 0 0-16,0 0 0 0,0 0 0 0,0 0 0 16,0 0 0-16,0 0 0 0,0 0 0 0,0 0 0 31,0 0-352-31,0 0-48 0,3 9-16 0,-3-9 0 16,0 0-1936-16,-3 13-384 0</inkml:trace>
  <inkml:trace contextRef="#ctx0" brushRef="#br1" timeOffset="23195.82">29151 17444 13823 0,'-8'6'1216'0,"-1"-2"-960"16,0-2-256-16,0 3 0 0,2 2 912 0,0-2 144 15,0-1 32-15,0 1 0 0,0 1-224 0,7-6-32 0,0 0-16 0,-9 4 0 16,-1 0-16-16,1-2 0 0,9-2 0 0,-12 1 0 16,5-1 32-16,7 0 16 0,-10-3 0 0,1-1 0 15,2-3 32-15,1-3 0 0,1 0 0 0,0-3 0 16,2-3-240-16,-1-2-64 0,2-2 0 0,1-3 0 15,1 1-288-15,2-1-64 0,3 2-16 0,-2-3 0 16,1 0-208-16,2 4 144 0,2 0-144 0,1 1 128 16,-1 0-128-16,4 1 0 0,-1 0 0 0,1 1 0 15,-2 1 0-15,1 2 0 0,1 3 0 0,4 2 0 16,0 4 0-16,-1 0 0 0,0 5 128 0,-1 5-128 16,1 0 0-16,-3 8 0 0,-1-1 0 0,-1 5 0 15,-1 2 0-15,-1 5 192 0,-3 0-192 0,-3 6 192 16,-2-4-192-16,-1 2 192 0,-1-2-192 0,-6 2 192 15,-1-4-48-15,-1 4 0 0,-3-2 0 0,-1 1 0 0,-1-5 112 0,-1-1 32 16,-2 2 0-16,0-2 0 0,0-4 48 0,-1 0 16 16,-1-3 0-16,-1-1 0 0,2-7-160 15,2-2-48-15,1-6 0 0,2-1 0 0,0-4-16 0,0-4-128 16,0-2 192-16,3-2-64 0,-3-5-128 0,4 0 192 16,3 0-192-16,4 0 192 0,0-2-192 0,6 2 0 15,2 0 0-15,4-2 0 0,2 3-192 0,3 0 192 16,0 0-192-16,4 1 192 0,1 1-176 0,2 6 176 15,4 0-128-15,3 5 128 0,-3 1-128 0,2 4 128 16,-1 5-128-16,1 2 128 0,-2 2-192 0,0 5 64 16,-5 2 0-16,-1 1 0 0,0 2-64 0,-6 1 0 15,-4 0 0-15,-4 2 0 0,-3 0 192 0,-4-2 0 16,-2-2 0-16,-2 1 0 0,-3 1 128 0,-3-2 48 0,-3 0 16 16,-1-2 0-16,-2-1 64 0,0-1 32 0,-1-3 0 0,-1 2 0 15,-5-7-48-15,4 0-16 0,-1-3 0 0,2-4 0 16,-1-3-64-16,2-2-16 0,2-4 0 0,1-2 0 15,1-1-144-15,4-4 0 0,0-3 0 0,5-1 128 16,4-1-128-16,2 0 0 16,2-2 0-16,4 1 0 0,2 1-144 0,4-1 144 0,2 1-192 0,3 4 192 15,1 1-160-15,4 0 160 0,1 4-128 0,1 4 128 16,1 0 0-16,2 5-160 0,-2 2 160 0,-2 3 0 16,-2 3-192-16,-4 2 192 0,0 5-192 0,-4 2 192 15,-6 2-192-15,-2 2 192 0,-2 2-192 0,-4 0 192 16,-3-1 0-16,-4 1 0 0,-3 0 0 0,-2 1 0 15,-1 1 192-15,-4-1-16 0,-1-2 0 0,-1-2 0 0,-2 1-32 16,2-6 0-16,-1 0 0 0,2-5 0 0,2 1-16 0,0-3 0 16,4-3 0-16,1-5 0 0,0-2-128 15,1 0 0-15,4-3 0 0,2-3 128 0,3-5-128 0,3-1 0 16,0 0 0-16,4-1 0 0,2-1 0 0,4 2-176 16,1 1 176-16,0 1-192 0,2-1 192 0,4 5-128 15,1 3 128-15,2-1-128 0,-4 4 128 0,5 1 0 16,-3 2 0-16,-1 3-128 0,-3 3 128 0,-2 3 0 15,-3 4-144-15,-2 3 144 0,-3-1 0 0,-3 3 0 16,-3 0 0-16,0 0 0 0,-4-2 0 0,-2 1 0 16,-3 3 0-16,0-4 128 0,0-1 64 0,-2 1 0 15,-3-1 0-15,0 0 0 0,0 0 0 0,-1-3 0 0,2 1 0 16,3-5 0-16,2-3-192 0,9-1 192 0,-11 0-192 16,3-3 192-16,8 3-192 0,-6-7 0 0,2-1 0 0,4 8 0 31,1-9-512-31,-1 9-128 0,3-9-16 0,0-1-10832 0,-3 10-2160 0</inkml:trace>
  <inkml:trace contextRef="#ctx0" brushRef="#br1" timeOffset="23877.32">29870 17009 1839 0,'0'0'160'0,"0"0"-160"0,0 0 0 0,0 0 0 16,0 0 3216-16,0 0 624 0,0 0 112 0,0 0 16 16,0 0-2816-16,0 0-560 0,0 0-112 0,0 0-32 15,0 0 544-15,0 0 96 0,0 0 32 0,0 0 0 16,-9-1-256-16,0 1-48 0,0 1-16 0,-1 3 0 16,-1 1-272-16,-2 2-48 0,-2 0-16 0,-3 5 0 15,0 2-16-15,-2 2-16 0,1-1 0 0,-1 0 0 16,-2 3-176-16,2 0-16 0,-1 1-16 0,1 1 0 15,0 1-48-15,2-1-16 0,0-1 0 0,7-1 0 16,-2-3 48-16,3-2 16 0,2 1 0 0,3-2 0 16,0-4-96-16,5-8 0 0,0 10-128 0,0-10 192 15,0 0-192-15,4 7 0 0,-4-7 0 0,10 6 0 0,-10-6 176 0,14 0-176 16,0-3 192-16,0 2-192 0,0-1 240 0,4-1-64 16,2 0-16-16,2 3 0 0,-1-1-160 0,2 0 128 15,0 1-128-15,-3 0 128 0,2 1-128 0,-1 0 0 16,0 2 0-16,-2 1 0 0,-3 1 0 0,1 0 0 15,1 1 0-15,-3 3 0 0,-2-4-240 0,-2 3-16 16,-1 1-16-16,-1 0 0 16,3 0-496-16,-6-3-80 0,2 3-32 15,-3-3 0-15,-5-6-400 0,4 12-96 0,-1-6-16 0,-3-6-5920 16,0 0-1200-16</inkml:trace>
  <inkml:trace contextRef="#ctx0" brushRef="#br1" timeOffset="24443.87">29649 17356 7359 0,'-10'-4'320'0,"2"1"80"0,3 2-400 0,-1-3 0 0,-1-2 0 0,7 6 0 16,-1-6 2272-16,1 6 368 0,0 0 80 0,0 0 16 16,5-8-2032-16,-1-1-416 0,-4 9-80 0,9-7-16 15,-1-2 224-15,0 4 32 0,3-3 16 0,-1 2 0 16,2 0 224-16,2-1 32 0,0-1 16 0,4 3 0 15,3-4-32-15,0 4-16 0,2-2 0 0,4 0 0 16,1 1-304-16,1-1-64 0,0 5-16 0,-1-1 0 16,-4 2 0-16,0 1 0 0,1 1 0 0,-1 2 0 0,0-2-48 15,0 2-16-15,-1 2 0 0,1-1 0 0,0 2-48 0,0 2-16 16,-1-2 0-16,-1 5 0 0,-3-2-176 0,0 4 0 16,0-2 144-16,-1 1-144 0,-2 1 192 0,1 1-48 15,1-3 0-15,-2 3 0 0,-2 0 96 16,-2 4 16-16,-3 2 0 0,-2-1 0 0,1-1-16 0,-4 4 0 15,-2 3 0-15,-2 0 0 0,-1 3-240 0,-2-1 176 16,1 4-176-16,-1 2 160 0,-2 0-160 0,-2-2 0 16,-2 4 144-16,-1-1-144 0,-1 0 0 0,1 2 144 15,-3 0-144-15,1-1 0 0,-2 1 128 0,0 1-128 16,-1 0 0-16,-1-1 0 0,0 5 0 0,-1 0 0 16,1-3 0-16,-1 0 0 0,-1-1 128 0,4 0-128 0,-1 0 0 15,4-4 0-15,1 0 0 0,-1 0 0 0,1-3 0 16,1-2 0-16,3 3 0 0,1-5 0 0,0 2 0 0,1-1 0 15,1 1-144-15,2-5 144 0,1-3-128 0,1 2 128 16,2-3 0-16,1-1 0 0,1-4 0 0,3 1 0 16,2-1 0-16,0 0-128 0,0-4 128 15,3 2 0-15,1-1 0 0,2-3-128 0,2 0 128 0,0-2 0 16,0-1 0-16,1 0 0 0,0 0 0 16,1-3 0-16,2 1 0 0,2-1 0 0,-1 2 0 0,0 0 0 15,-2-1-256-15,1-1 0 0,-1-2-16 0,0 1 0 31,-2-2-1648-31,-3 0-336 0,0-2-64 0</inkml:trace>
  <inkml:trace contextRef="#ctx0" brushRef="#br1" timeOffset="25201.99">30840 18609 6447 0,'-6'-6'272'0,"3"2"80"0,-1-5-352 0,3 1 0 0,-1 0 0 0,2 1 0 16,-2 3 2560-16,1-3 432 0,1-1 80 0,0 8 32 15,-3-6-1744-15,3 6-336 0,-5-8-80 0,5 8-16 0,0 0-96 0,0 0 0 16,0 0-16-16,0 0 0 0,0 0-208 0,-5 9-32 16,1 0-16-16,1 2 0 0,-1 5-48 0,0-1 0 15,1 4 0-15,-2 3 0 0,2 2-64 0,-1 4 0 16,-1-3-16-16,1 3 0 0,0-3-176 0,0 5-16 15,-1-2-16-15,0 0 0 0,0-2-96 0,-1 1 0 16,3-7-128-16,-1 1 192 0,2-4-64 0,-1-4-128 16,3-13 176-16,0 0-176 0,0 0 336 0,0 0-32 15,0 0-16-15,0 0 0 0,0 0-32 0,9-6 0 16,-1-6 0-16,-2-5 0 0,0-1-112 0,1-1-16 16,-1-2-128-16,2-3 192 0,-1 0-192 0,1 0 0 15,-2-3 0-15,2 4 0 0,1 3 0 0,-1 0 0 0,-1-2 0 16,2 4 0-16,0 3 0 0,-1 2 0 0,2 2 0 0,0 6 0 15,0 0 0-15,1 3 0 0,1 4 0 0,-2 3 0 16,-2 0 0-16,2 6 0 16,-1-2 0-16,-2 4 0 0,4 3 0 0,-4 2 0 0,0 0 0 15,-1 1 0-15,-1 0 0 0,1 2 0 0,-1 0 128 0,-1 1-128 16,-1-6 128-16,-1 2 0 0,0 0-128 0,-1 0 192 16,0-3-48-16,0 3-16 0,1-3 0 0,-2-1 0 15,1 0-128-15,2-5 0 0,-3-9 0 0,0 0 128 31,0 0-512-31,3 7-96 0,-3-7-32 0,0 0 0 0,0 0-2144 16,0 0-432-16</inkml:trace>
  <inkml:trace contextRef="#ctx0" brushRef="#br1" timeOffset="25578.52">31328 18605 21535 0,'0'0'960'0,"0"0"192"0,0 0-928 0,0 0-224 15,0 0 0-15,0 0 0 0,0 0 272 0,1 12 16 16,-1-2 0-16,3 3 0 0,-1 1 144 0,-2 1 16 16,-1 3 16-16,1 1 0 0,0 0-32 0,0 0-16 15,-4-3 0-15,4 2 0 0,0 0 32 0,0-3 16 16,0-3 0-16,3-2 0 0,-3-10 160 0,4 9 16 0,-4-9 16 0,6 5 0 15,-6-5 80-15,10-1 16 0,0-1 0 0,2-5 0 16,-1-2-352-16,0-5-64 0,-1 1-16 0,-1-1 0 16,-2 1-96-16,0-1-32 0,-4-2 0 0,0 3 0 15,-2 0 64-15,-2 2 0 0,-3 0 0 16,-2 3 0-16,-2-2 64 0,-2 3 32 0,-1 1 0 0,0 0 0 16,-1 2-32-16,-2 1-16 0,1 0 0 0,0 1 0 15,1 0-304-15,0 2-192 0,-1 2 16 0,1 1 16 16,-1-1-1408-1,0 0-288-15,2 0-48 0,-1 1-12624 0</inkml:trace>
  <inkml:trace contextRef="#ctx0" brushRef="#br1" timeOffset="26159.37">30902 19534 21071 0,'0'0'928'0,"0"0"208"0,0 0-912 0,0 0-224 0,0 0 0 0,0 0 0 0,0 0 192 0,0 0-16 15,0 0 0-15,3 13 0 0,-3-13 480 0,0 13 112 16,4 0 0-16,-3 2 16 0,-1 0-96 0,0 3-32 15,1 1 0-15,-1 1 0 0,-1 1-272 0,0 2-48 16,1-2-16-16,0-1 0 0,-2 2 32 0,1-2 0 16,-1-1 0-16,0-2 0 0,-2-2-352 0,2-1 144 15,-1 0-144-15,2-4 0 0,0 2 0 0,1-12-192 16,0 0 0-16,0 0 0 16,0 0-1488-16,0 0-304 0,0 0-48 0,0 0-8720 0</inkml:trace>
  <inkml:trace contextRef="#ctx0" brushRef="#br1" timeOffset="26578.3">31120 19512 16575 0,'0'0'1472'0,"0"0"-1168"0,0 0-304 0,0 0 0 15,0 0 1072-15,0 0 144 0,0 0 48 0,6 14 0 16,-2-4-432-16,1 2-64 0,-4 4-32 0,0-1 0 16,-1 1 0-16,2 2 0 0,-2 1 0 0,0-1 0 15,-2 2-272-15,2 0-48 0,-1-1-16 0,1-2 0 16,-1-1 0-16,1-2 0 0,0-3 0 0,0 1 0 16,0-12-160-16,0 0-48 0,0 8 0 0,0-8 0 15,0 0 64-15,0 0 0 0,0 0 0 0,6-10 0 0,-1-5 32 0,2-3 16 16,-2-1 0-16,0-6 0 0,3-2-304 15,-3 0 160-15,-2 2-160 0,1 3 128 0,3 1-128 0,-1 2 0 16,-1 5 0-16,0 2 0 0,1 5 0 0,-6 7 0 16,9-8 0-16,-9 8 0 0,12 1 0 0,-12-1 0 15,11 8 0-15,1 2 0 0,-2 7-192 0,-1 3 192 16,-4 3-192-16,0 1 192 0,-1 1-144 0,-2 1 144 16,-2-2 0-16,0 1 0 0,-2-3 0 0,0-2 0 15,2 1 0-15,-1-4 0 0,0-1 0 0,1-1-128 16,0-5 128-16,0-10 0 15,2 10-832-15,-2-10-48 0,0 0-16 0,0 0-7888 16,0 0-1584-16</inkml:trace>
  <inkml:trace contextRef="#ctx0" brushRef="#br1" timeOffset="26964.25">31783 19123 17503 0,'0'0'768'0,"-11"-4"176"0,-1-1-752 0,0-3-192 0,7 2 0 0,5 6 0 15,-7-5 2464-15,7 5 464 0,-5-8 80 0,5 8 32 0,0 0-2528 0,0 0-512 16,-9-5 0-16,9 5-160 0,0 0 160 15,-11 3 0-15,-1 2-144 0,2 5 144 0,-1 0 0 0,-1 3 0 16,2 2-144-16,-1 3 144 0,-1 2 0 0,2 3 0 16,1 2 176-16,0-1-176 0,0 4 320 0,3-2-32 15,1 2-16-15,0-4 0 0,0 3-48 0,2-3-16 16,1 1 0-16,3 2 0 0,-1-7-208 0,2 3 176 16,1 3-176-16,1-5 160 0,2 2-160 0,1-1 0 15,-2-1 0-15,6-2 0 0,-5-1-192 0,5-1-64 16,-4-5 0-16,1 1-16 15,-2 1-464-15,1-5-96 0,-5 2 0 0,-2-11-16 16,3 8-1536-16,-3-8-304 0</inkml:trace>
  <inkml:trace contextRef="#ctx0" brushRef="#br1" timeOffset="27149.41">31587 19542 20271 0,'0'0'1792'0,"0"0"-1424"0,0 0-368 0,14-1 0 16,0-6 1728-16,7 4 288 0,-3 1 48 0,2-1 16 16,1-6-1680-16,1 2-400 0,4-2 0 0,-4 2 0 15,3 2 0-15,-5-3-240 0,0 2 48 0,-2 1 16 16,0-2-1680-16,-2 2-352 0,0 1-64 0</inkml:trace>
  <inkml:trace contextRef="#ctx0" brushRef="#br1" timeOffset="27451.15">32054 19437 6447 0,'0'0'576'0,"0"0"-576"0,0 0 0 0,0 0 0 0,-3 8 2896 0,3-8 480 0,-1 13 80 0,0-4 32 0,-2 1-2016 0,3 2-384 16,-2-3-96-16,-1 2-16 0,1-1-240 0,-1 0-48 15,3-10-16-15,-1 16 0 0,1-2-176 0,1 0-48 16,0 0 0-16,3 0 0 0,1 1 16 0,-1-4 0 15,1 1 0-15,2-1 0 0,0-5-80 0,3 0-32 16,2-1 0-16,1-4 0 0,-1-1 96 0,2-4 0 0,-1-1 16 0,0-3 0 16,-1-4 176-16,1-2 48 0,-1-4 0 15,-2 0 0-15,-3 0 80 0,0 1 32 16,-4-1 0-16,-1 1 0 0,-4 1 16 0,-1 3 0 0,-4-1 0 16,0 0 0-16,-3 1-240 0,-2 4-32 0,-3 1-16 0,-2 1 0 15,-1 3-400-15,-1 2-128 0,-1 2 0 0,0 1 0 31,-3 2-1152-31,0-1-272 0,-1 2-64 0</inkml:trace>
  <inkml:trace contextRef="#ctx0" brushRef="#br1" timeOffset="28930.26">28941 16739 3679 0,'0'0'160'0,"0"0"32"16,-5 5-192-16,-3 3 0 0,8-8 0 0,-7 6 0 0,-2 3 1792 0,0 0 320 0,1-4 64 0,2 3 16 15,6-8-880-15,-7 6-176 0,-3 1-48 0,3 0 0 16,7-7-144-16,0 0-48 0,-7 7 0 0,7-7 0 16,0 0-64-16,0 0 0 0,0 0-16 0,0 0 0 15,0 0-112-15,0 0-32 0,0 0 0 0,0 0 0 16,12 1-48-16,0-2-16 0,-1-3 0 0,0-1 0 15,3-3-16-15,-4-1 0 0,2-5 0 0,-1 2 0 0,-1 0-240 0,2-2-48 16,-1-1-16-16,1-3 0 0,-2 2-64 16,0-1-16-16,0 0 0 0,-1 2 0 0,1-1-16 15,0 2 0-15,-1-3 0 0,-1 3 0 0,-3-1 32 16,3 4 0-16,-3 0 0 0,0 4 0 0,2 0-96 16,-7 7-128-16,9-5 176 0,-9 5-176 0,0 0 176 0,12-1-176 15,-12 1 160-15,14 3-160 0,-3 0 256 0,-11-3-32 16,13 7-16-16,-4 2 0 0,1 2-208 15,-2-2 128-15,-2 4-128 0,0-3 0 0,-1 3 128 0,0 1-128 16,1-4 0-16,-3 2 0 0,0 4 128 0,-1-1-128 16,1 0 0-16,-2 3 0 0,1 0 0 0,-1 0 128 15,-1-1-128-15,1 0 0 0,0-3 0 0,1 1 0 16,-1-1 0-16,0 0-160 16,2 0-416-16,-2-4-64 0,-1 3-32 0,0-4 0 15,0-9-592-15,1 10-112 0,-1-10-32 0,-1 9 0 16,1-9-1184-16,0 0-240 0,0 0-48 0</inkml:trace>
  <inkml:trace contextRef="#ctx0" brushRef="#br1" timeOffset="29161.52">29012 17027 14735 0,'0'0'1312'0,"0"0"-1056"0,0 0-256 0,0 0 0 16,0 0 1856-16,0 0 304 0,0 0 64 0,0 0 16 15,10-4-1008-15,3-4-192 0,2 1-32 0,3-4-16 16,0 5-176-16,2-4-48 0,4 2 0 0,1-2 0 16,1 2-224-16,5 0-48 0,2-1-16 0,2-2 0 15,3 4-208-15,-1-2-32 0,0 3-16 0,-4 2 0 0,-4 0-224 0,-1-1 144 16,-2 2-144-16,-5 2 128 16,-1 0-448-16,-3 1-80 0,-3 0-32 0,-2 0-13328 15</inkml:trace>
  <inkml:trace contextRef="#ctx0" brushRef="#br1" timeOffset="30330.84">27093 14260 10127 0,'0'0'448'0,"-5"5"96"0,5-5-544 0,-7 3 0 0,7-3 0 0,0 0 0 0,0 0 1632 0,0 0 224 15,-6-5 32-15,6 5 16 0,0-7-1072 0,-1-3-224 16,2-2-32-16,3-2-16 0,1 1 16 0,1 2 16 16,1-2 0-16,1-2 0 0,1 1-160 0,3 0-48 15,1 1 0-15,2-2 0 0,1-3-96 0,2 0-32 16,0 1 0-16,0 0 0 0,1 1 0 0,0 2 0 16,0 2 0-16,-1 0 0 0,-2 1-64 0,-1 4 0 15,1 3-16-15,-4 1 0 0,0 1-16 0,-1 4 0 16,-1 1 0-16,1 2 0 0,-1 6 128 0,-3 1 32 0,1 3 0 0,-3 5 0 15,1 6-112-15,0-2-16 0,-3 1 0 0,0 3 0 16,-3 5-48-16,-1-1-16 0,-3-3 0 0,-1 3 0 16,0 1 32-16,-4 3 0 0,-3-3 0 15,0 1 0-15,-1 2 160 0,-1 1 48 0,-4 0 0 0,-3 1 0 16,-4-1 80-16,1-1 32 0,-1 0 0 0,-2-3 0 16,0-1-128-16,1-5-32 0,0-1 0 0,2-3 0 15,-1-3-96-15,3 0-32 0,1-3 0 0,1-3 0 16,1-5 16-16,3-1 0 0,3-4 0 0,0-2 0 15,1-3 32-15,2 0 0 0,10 1 0 0,-9-3 0 16,2-1-80-16,7 4-16 0,-1-11 0 0,1 11 0 16,8-9-144-16,-1-3 0 0,3 2 0 0,6 3 128 15,4 2-128-15,3-2 0 0,5 2 0 0,5 4 0 16,5 0 0-16,4 1 0 0,3 1 0 0,-1 3 0 0,-1 0 0 16,-2 2 0-16,-4-2 0 0,2 0 0 0,-1-1 0 15,2 2 0-15,-1-2 0 0,1-1 0 0,-4 0 0 16,0 0 0-16,0 0 0 0,-1 1 0 0,-4 0-208 0,-2-1 16 15,-1 1 16-15,-4 0-10224 16,-2 2-2048-16</inkml:trace>
  <inkml:trace contextRef="#ctx0" brushRef="#br1" timeOffset="32471.3">29048 13609 11967 0,'0'0'1072'0,"0"0"-864"0,0 0-208 0,0 0 0 16,0 0 1216-16,0 0 192 0,0 0 32 0,0 0 16 15,0 0-1136-15,0 0-320 0,0 0 0 0,0 0 128 16,0 0-128-16,0 0-144 0,0 0 144 0,0 0-208 16,0 0-16-16,0 0 0 0,0 0 0 0,0 0 0 0,0 0 64 15,-8 4 16-15,8-4 0 0,-9 3 0 0,9-3 144 0,0 0 0 16,-9 4 0-16,9-4 0 0,0 0 0 0,0 0 144 15,-9 5-16-15,9-5-128 0,0 0 176 0,0 0-176 16,-7 7 160-16,7-7-160 0,-4 11 0 0,4-11-320 16,-4 8 64-16,4-8 0 0,0 0-128 0,-4 11 0 15,4-11-16-15,0 0 0 0,-3 8 400 0,3-8 0 16,-6 10 0-16,6-10 0 0,0 0 288 0,-5 8 32 16,5-8 16-16,0 0 0 0,0 0 80 0,0 0 16 15,0 0 0-15,0 0 0 0,0 0 48 0,0 0 16 16,0 0 0-16,0 0 0 0,-7-8 32 0,3-2 16 15,1 1 0-15,1-4 0 0,-1 0-48 0,2-1-16 0,1-1 0 16,1-3 0-16,-2 1-96 0,1-8 0 0,-1 1-16 0,-1 0 0 16,1-4 32-16,0 0 16 0,0 2 0 15,1-4 0-15,0 5 0 0,0-3 0 0,-3 1 0 0,3-1 0 16,0 3-48-16,-1-4-16 0,0-1 0 0,-1 0 0 16,0-2-80-16,1 0-16 0,-2 2 0 0,0-3 0 15,1-3-16-15,2 2-16 0,-3 0 0 0,2 0 0 16,0 0 0-16,1 0 0 0,0-2 0 0,0-1 0 15,0-1-64-15,1 1-16 0,3 1 0 0,-3-1 0 16,2 0-144-16,-1 0 128 0,1 0-128 0,-1 2 128 16,0-1 16-16,3 0 0 0,-3 2 0 0,2 0 0 15,0-1-144-15,-2 1 128 0,1 1-128 0,-1-1 128 16,1 1-128-16,0 0 128 0,-2-3-128 0,0 2 128 16,-1-2-128-16,-1 2 160 0,1-1-160 0,0-1 160 15,0 0-160-15,0 0 0 0,-1 3 0 0,1-2 0 0,0 0 128 16,0 0-128-16,-2-1 0 0,2 2 128 0,-1 0-128 15,0-3 0-15,1 1 144 0,-2 1-144 0,2-2 0 0,0 1 0 16,0 1 0-16,0 0 128 0,0 1-128 0,0 1 0 16,2 1 0-16,0 0 0 0,0-1 0 15,-1 1 0-15,1-3 0 0,1 1 0 0,-1-1 0 0,2 2 144 16,-2-2-144-16,0 2 0 0,1-2 144 0,0 1-144 16,0-2 0-16,1 1 144 0,-2-1 32 0,2 1 0 15,-1-1 0-15,-1-1 0 0,1-2 0 0,-2 2 0 16,2 4 0-16,-3-4 0 0,2-1 0 0,-1 2 0 15,2 2 0-15,-3-2 0 0,-1 1-176 0,1-2 192 0,0 3-192 16,0-1 192-16,0 1-192 0,0 0 0 0,0-2 144 16,0 3-144-16,0 1 0 0,0 3 0 0,-2-2 0 15,2 1 128-15,0-2-128 0,0 4 0 0,-3-1 0 16,1 4 0-16,2-3 0 0,-1 3 0 0,-1 1 0 16,-1-2 0-16,2 0 0 0,-1-1 0 0,1 5 0 0,1-1 0 15,-1-1 0-15,0 3 0 0,1 1 0 0,0 2 0 16,-2 0 0-16,0 4 0 0,2 3 0 0,0-1-128 15,0 12-80-15,0 0-16 0,-1-10 0 0,1 10 0 32,0 0-1696-32,0 0-320 0,0 0-80 0</inkml:trace>
  <inkml:trace contextRef="#ctx0" brushRef="#br1" timeOffset="33439.08">28930 9895 14735 0,'-8'-2'640'0,"8"2"160"0,-4 4-640 0,4-4-160 15,0 0 0-15,-4 10 0 0,2-2 1216 0,2-8 224 0,-4 13 32 0,1-4 16 16,3-9-544-16,-3 10-112 0,-3-1-32 0,0-3 0 16,-2-3 288-16,-2-3 64 0,4-2 16 0,0 0 0 15,-2-2-224-15,0-1-48 0,2-1-16 0,1-5 0 16,1 4-336-16,2-6-64 0,-1 0-16 0,0 1 0 16,5-2-192-16,2-2-32 0,-1 2-16 0,4 2 0 15,0-4-224-15,4 1 176 0,0-1-176 0,3-1 160 0,1 3-160 16,2 3 0-16,-1-1 144 0,1 2-144 0,-2 2 0 15,2 3 0-15,0 0 0 0,2 5 0 0,-1 4 0 0,0 2 0 16,-3 1 0-16,1 4 0 0,-1 6 0 0,-1 1 0 16,-3-1 0-16,-1 5 0 0,-2 5 0 0,-3-1 0 15,-2 4 0-15,-5-4 0 0,-3 1 192 0,-1-4-16 16,-3 0-16-16,-2-2 0 0,0 2 192 0,-1-2 32 16,-2-2 16-16,-3 0 0 0,2-3-64 0,-3-2-16 15,0-2 0-15,3-3 0 0,-3-6-64 0,2-3-32 16,-2-2 0-16,0-2 0 0,0-7 128 0,1-3 32 15,0-4 0-15,3-3 0 0,1-1-208 0,2-6-48 16,1 0 0-16,1-5 0 0,2 0-128 0,5-2 0 16,3 0 0-16,4 2 128 0,4 0-128 0,3 1 0 15,3 0 0-15,4 0 0 0,3 3-176 0,0 2 176 0,1 3-128 16,1 0 128-16,2 2 0 0,1 6-160 0,1 2 160 0,0 6 0 16,-2 7-160-16,1 3 160 0,-2 10-128 0,-1 2 128 15,-2 4-128-15,-4 6 128 16,-4 1-128-16,-4 6 128 0,-2 3 0 0,-5 2-128 0,-4-1 128 15,-4 0 0-15,-5-5 0 0,-3 2 0 0,-2-2 0 0,-3 2 0 16,-5-5 0-16,-1 2 0 0,-1-3 0 0,-2 1 176 16,-1-2-16-16,0-2 0 0,0-6 0 0,1-3 0 15,-2-1 16-15,0-7 0 0,0-3 0 0,0-6 0 16,1-3-48-16,3-5-128 0,3-1 192 0,4-6-64 16,2-7-128-16,5-2 128 0,1-5-128 0,5-1 128 15,2-3-128-15,6-1 0 0,6 0 0 0,5 2 0 16,5 1 0-16,4 1-176 0,1 1 176 0,5 4-192 15,2 7 192-15,0 3-128 0,-3 3 128 0,4 5-128 16,0 7 128-16,0 6-192 0,-3 7 192 0,-1 1-192 0,-2 7 192 0,-3 6 0 16,-1 2-144-16,-8 4 144 0,-4 2 0 0,-5-2 0 15,-5 3 0-15,-4-2 0 0,-5-2 0 0,-2-3 0 16,-4-1 128-16,-2-1-128 0,1-4 272 0,-3 3-16 16,-3 1-16-16,0-3 0 0,2-3-240 15,-1-2 0-15,0-6 0 0,0-2 0 16,-1-6-1856-16,2-3-352 0,1-6-80 0</inkml:trace>
  <inkml:trace contextRef="#ctx0" brushRef="#br1" timeOffset="34593.46">30757 14399 21183 0,'0'0'1888'0,"-7"3"-1504"0,7-3-384 0,0 0 0 15,-8-1 1280-15,8 1 176 0,-5-4 32 0,5 4 16 16,-4-10-1168-16,2 1-336 0,0-5 144 0,1 0-144 0,0 0 160 0,0 0-32 16,-1-3-128-16,0-1 192 0,2-1-192 0,0 0 144 15,0 2-144-15,4-1 128 0,-1 0-128 0,1 3 0 16,0 1 0-16,-1 0 0 0,3 1 0 0,0 3 0 16,2-3 0-16,1 6 0 0,1-2 0 0,1 4 0 15,1 2 0-15,-1 3 0 0,2 3 0 0,0 4 0 16,-1 5 0-16,4 3 0 0,-5 0 0 0,1 4 0 15,-4 2 128-15,-1 3-128 0,-1 2 432 0,-3-1 0 16,-3 1 0-16,-2-2 0 0,1-1 176 0,-3 4 32 16,-1-4 16-16,-2-2 0 0,-2 0-128 0,1 0-16 15,-2-2-16-15,1-2 0 0,-1-4-112 0,0-2 0 16,0-5-16-16,2-3 0 0,8-3-48 0,-10-1 0 0,0-4 0 0,1-4 0 16,1-5-96-16,2-3-32 0,-2-1 0 0,2-1 0 15,-1-1-192-15,4-4 0 16,-1-2 0-16,1-3 0 0,1 1 0 0,2-3-192 0,2 0 192 0,3 6-208 15,0 0 64-15,4 3 16 0,0 0 0 0,3 3 0 16,0 5 128-16,2 6-128 0,2 1 128 0,1 5-128 16,1 5-64-16,-1 6 0 0,-2 2 0 0,-1 6 0 15,-3 2 48-15,0 4 0 0,-5 1 0 0,-4 3 0 16,1-2 144-16,-3 3 0 0,-1-3 0 0,-3 3 0 16,-2-5 0-16,-1-1 0 0,0-1 0 0,-2 0 0 15,0-3 288-15,0-3-16 0,0-1 0 0,0-3 0 16,0-6-80-16,2-3 0 0,-1-2-16 0,2-3 0 15,-1-7 16-15,2 0 16 0,-4-4 0 0,3-4 0 16,0-1-80-16,-1-1-128 0,2-7 176 0,0 1-176 16,2-4 0-16,2 4 0 0,1-1 0 0,3 2 0 0,-2-1 0 15,4 4 0-15,-2 4-144 0,0 4 144 0,3 4 0 0,0 1 0 16,-6 9 0-16,0 0-128 0,11 7-32 0,-3-1 0 16,-2 7 0-16,-2 1 0 0,-3 6 160 0,-1 0-192 15,0 1 192-15,-2-1-192 0,-2 2 192 0,-1-1 0 16,-1 1-144-16,-1-3 144 15,0-4-640-15,-4-3-64 0,3-1-16 0,-1-5-9344 16,0 2-1872-16</inkml:trace>
  <inkml:trace contextRef="#ctx0" brushRef="#br1" timeOffset="35387.44">29505 9553 5519 0,'0'0'240'0,"0"0"64"0,0 0-304 0,0 0 0 0,0 0 0 0,0 0 0 16,0 0 1808-16,0 0 304 0,0 0 64 0,0 0 16 16,0 0-1744-16,0 0-448 0,0 0 128 0,0 0-128 15,11-3 0-15,-11 3 0 0,0 0 0 0,0 0 0 16,0 0 272-16,0 0 32 0,0 0 0 0,2 10 0 15,-2 2 464-15,-2-3 112 0,-2 0 16 0,-3 2 0 16,0-3-128-16,-1 3 0 0,-3-2-16 0,-1 2 0 16,-3-2-16-16,0 3 0 0,-3-5 0 0,1 4 0 0,3-4-352 0,2 1-80 15,-1-3-16-15,0 1 0 0,2 1-288 16,3-4 128-16,8-3-128 0,0 0 0 0,0 0 0 0,0 0 0 16,0 0 0-16,0 0 0 0,0 0 0 0,17-2 0 15,1-1 0-15,2 2 0 0,1-1 0 16,1 0 0-16,0 2 0 0,-1 5 0 0,1 0 0 0,1 1 0 15,0 2 0-15,0-1 0 0,-2 2 0 0,1-2 0 16,-1 1 0-16,1 1 0 0,1-3 0 0,-3 4 0 16,-1-5 0-16,0 4 0 0,0-4-128 0,-2 2-144 15,-3-1-32-15,-3-1-6736 16,2 0-1344-16</inkml:trace>
  <inkml:trace contextRef="#ctx0" brushRef="#br1" timeOffset="36231.08">29599 9695 11967 0,'0'0'528'0,"0"0"112"0,0 0-512 0,0 0-128 0,0 0 0 0,0 0 0 16,13 4 1088-16,0 0 176 0,1 0 32 0,4 1 16 16,1-2-752-16,1 3-160 0,2-3-16 0,3 2-16 0,3-2-208 0,1-2-32 15,2-1-128-15,1 0 192 0,-1 0 48 0,0-4 0 16,-1-2 0-16,1-2 0 0,1-3 272 0,-1 0 48 16,1-3 16-16,1 0 0 0,5 0-32 0,0 1 0 15,1-2 0-15,3-1 0 16,2 1-272-16,-2 0-48 0,-5-2-16 0,-2 5 0 0,1-5-208 0,-5 1 0 15,-6-2 128-15,-1 1-128 0,-2 2 0 0,-1-1 128 16,0 0-128-16,-2 4 0 0,-3 0 272 0,1-3-32 16,-3 2-16-16,0 3 0 0,0-1 32 0,-2 3 16 15,0-1 0-15,-2 4 0 0,-1-3-112 0,-1 3-32 16,-8 5 0-16,8-4 0 0,-8 4 32 0,0 0 0 16,11-3 0-16,-11 3 0 0,0 0-16 0,0 0 0 15,0 0 0-15,0 0 0 0,0 0 48 0,0 0 0 16,0 0 0-16,0 0 0 0,0 0 0 0,0 0 0 0,0 0 0 0,0 0 0 15,0 0-64-15,0 0-128 0,0 0 192 0,0 0-64 16,0 10-128-16,-2 2 0 0,-1 2 0 0,-1-2 0 16,0 2 0-16,0 1 0 0,-1 0 0 0,-1 4 0 15,-1 1 0-15,1 2 0 0,0 5 144 0,-1-1-144 16,0 4 176-16,2 2-48 0,-1 1 0 0,1 5 0 16,3 1-128-16,-2 5 0 0,0 1 0 0,2 4 0 15,-1-1 0-15,1 4 0 0,-1 0 0 0,1 0 0 16,-1 0 0-16,0 2 0 0,0-1 0 0,0-3 0 15,1-3 0-15,2 4 128 0,1 2-128 0,-1-1 0 16,0-1 0-16,0 2 0 0,1-3 0 0,-1-1 0 16,-1 2 0-16,0 0 0 0,-1 0 0 0,0 2 0 15,-1 0 0-15,2 0 0 0,-2 0 128 0,1 1-128 16,-1-1 0-16,-1 0 128 0,1 0-128 0,0 0 128 0,1 2 32 16,0 1 0-16,0-2 0 0,-1 0 0 0,1 0-16 15,-1 3 0-15,1 2 0 0,0-1 0 0,2 0-16 16,0-1 0-16,-2 3 0 0,2-1 0 0,0-3 64 15,0 1 16-15,2-1 0 0,-2-2 0 0,2-1 16 16,1-1 0-16,-1-1 0 0,0 1 0 0,2 0 48 0,1-2 16 16,-2-3 0-16,2 1 0 0,-1-1-128 0,-1-1-32 15,2 4 0-15,-1-2 0 0,-1-5-128 0,-1 4 128 16,-2-1-128-16,2 1 128 0,-1-4-128 0,-1-1 0 16,0-4 0-16,0-2 128 0,1-3-128 0,-1-1 0 15,0-1 0-15,0 1 0 0,-1-6 0 0,1-1 128 0,0-3-128 16,-1-5 0-16,-1 1 0 0,1 0-192 0,0-3 0 15,0-3 16 1,-2-2-704-16,0-3-144 0,3-7-16 0,-5 7-16 16,5-7-1568-16,-9 2-320 0,3-4-64 0</inkml:trace>
  <inkml:trace contextRef="#ctx0" brushRef="#br1" timeOffset="36498.12">30510 13258 33855 0,'-4'20'1504'0,"2"-2"304"0,2 4-1440 0,3 2-368 0,1-3 0 0,1 4 0 0,0 1 0 0,1-3-288 16,1-1 48-16,-1-1 16 0,2-5 224 0,1-4 0 15,1 0 144-15,1-7-144 0,1-1 448 0,2-6 0 16,1-3 0-16,3-6 0 0,-1-6 0 0,3-4-16 15,2-3 0-15,4-6 0 0,-1 0-240 0,3-2-64 16,0-4 0-16,3 1 0 0,-1-3-368 0,1-2-80 16,-3 0 0-16,-3 0-16 15,-1 0-1472-15,0-2-304 0,-5 1-48 0</inkml:trace>
  <inkml:trace contextRef="#ctx0" brushRef="#br1" timeOffset="37469.78">30375 8325 16703 0,'0'0'736'0,"0"0"160"0,0 0-720 0,0 0-176 0,0 0 0 0,0 0 0 16,0 0 176-16,0 0 0 0,0 0 0 0,0 0 0 16,0 0 560-16,10 4 112 0,-10-4 32 0,11 1 0 15,0 2-48-15,-11-3-16 0,10 0 0 0,-10 0 0 16,11 6-304-16,1-1-64 0,-2 4-16 0,-1 0 0 16,-3 3 0-16,0 4 0 0,1 3 0 0,-1 1 0 0,3 4 0 0,-1 4 0 15,-2 1 0-15,0 1 0 0,2 1-240 16,-2 4-64-16,1 0 0 0,-2 0 0 0,-1-1-128 0,-1-3 0 15,1-2 0-15,-1-1 0 0,-3-5 128 0,1-3-128 16,0-1 0-16,-1-5 128 0,0-14 128 0,0 0 0 16,0 0 16-16,0 0 0 0,0 0 240 0,0 0 64 15,0 0 0-15,-2-17 0 0,-1 0-192 0,1-2-48 16,-1-6 0-16,-1-1 0 0,3 0-176 0,0-3-32 16,-1-3-128-16,1-1 192 0,-1-1-192 0,-2-3 128 15,1-4-128-15,0 2 0 0,1 0 0 0,4 2 0 16,-2 1 0-16,3 6 0 0,2 6 0 0,2 2 0 15,0 3 0-15,1 2 0 0,1 5 0 0,0-1 0 0,2 7 0 16,2 0-160-16,0 6 160 0,2 6 0 16,-1-1 0-16,1 5-128 0,0 5 128 0,2 3 0 0,-1 2-144 15,1 7 144-15,-2 2 0 0,-2 0 0 0,-2 2 0 0,5-2 0 16,-2-3 0-16,-2-1 0 16,-1-1 0-16,-1-4 0 0,1-2 0 0,-2 0 0 0,2-1 0 0,0-2 0 15,-1-5 0-15,0 1 0 0,1-4 0 0,1 2 0 31,-1-3-384-31,1-2-48 0,-2-4-16 0,0-1 0 16,2-2-1552-16,0-1-320 0,0-5-64 0,-1 2-9216 0</inkml:trace>
  <inkml:trace contextRef="#ctx0" brushRef="#br1" timeOffset="37826.49">30904 7938 17903 0,'0'0'784'0,"0"0"176"0,0 0-768 0,-6 8-192 0,4 5 0 0,1-2 0 0,1 3 448 0,0 3 32 16,0 2 16-16,2 2 0 0,1 5-16 0,2-2 0 15,0 5 0-15,1-2 0 0,3 2-32 0,1-2 0 16,2 1 0-16,1-3 0 0,-1-2-160 0,5-3-32 15,-2-2-16-15,2-6 0 0,-2-2-16 0,0-6 0 16,0-4 0-16,1-4 0 0,-1-2 352 0,0-6 64 0,-1-1 0 0,-1-1 16 16,1 0 16-16,-4-2 0 0,-1-3 0 0,-2 0 0 15,0-3-288-15,-3 2-64 0,-2-1-16 16,-2 1 0-16,-2 1 80 0,0 0 0 0,-4 0 16 16,-2 0 0-16,-2-5 48 0,-1 3 16 0,-1 0 0 0,1 2 0 15,-1 1-272-15,2 3-64 0,1 2-128 0,0 3 192 31,3-2-560-31,1 7-112 0,5 5-32 0,0 0-9280 0,-8-1-1856 0</inkml:trace>
  <inkml:trace contextRef="#ctx0" brushRef="#br1" timeOffset="38543.07">31131 9112 18431 0,'0'0'816'0,"0"0"160"0,0 0-784 0,0 0-192 15,1-8 0-15,-1 8 0 0,0 0 1200 0,0 0 192 16,7-8 32-16,-7 8 16 0,0 0-640 0,10 2-128 15,-10-2-32-15,10 9 0 0,-2 1-96 0,-1 4-32 16,1 2 0-16,0 2 0 0,-2 1-144 0,2 0-48 16,-1-1 0-16,1 2 0 0,-2 2-176 0,1 0-144 15,-2-3 192-15,1 2-192 0,-1 2 0 0,0 1 0 0,0-3 0 0,-1 1 0 32,0 4-320-32,-2-4-160 0,0-3-32 0,-1-2-7840 0,-1-1-1568 15</inkml:trace>
  <inkml:trace contextRef="#ctx0" brushRef="#br1" timeOffset="38960.22">31373 9006 21823 0,'0'0'960'0,"0"0"208"0,0 12-928 0,1-1-240 0,1 2 0 0,2 1 0 0,1 1 0 0,3 0-256 15,-3 2 48-15,0 1 16 0,0-2 192 0,3 2 208 16,1 1-32-16,-2-1-16 0,-3-2 192 0,0 0 32 16,0 0 16-16,1-1 0 0,-1-1 80 0,0 0 16 15,-2-4 0-15,1-1 0 0,-3-9-48 0,0 0 0 16,0 0 0-16,0 0 0 0,0 0-192 0,0 0-64 15,9-3 0-15,-4-6 0 0,-2-2 48 0,1-1 0 16,1-1 0-16,-1-1 0 0,-4-4-240 0,3 2 176 16,-1 0-176-16,1 0 160 0,-1-1-160 0,1 2 0 0,1 2 0 15,-1 5 0-15,1-1 0 0,-4 9 0 0,0 0 0 0,0 0 0 16,0 0 192-16,9-3-64 0,0 3 0 0,-1 5 0 16,-1 3 0-16,0 1-128 0,-1 2 192 0,-1 3-64 15,0-1-128-15,0 2 0 0,0-1 0 0,0 3 0 16,1-5-368-16,-1 0 48 0,-2 2 16 0,1 1 0 31,-1-2-1632-31,1-3-336 0</inkml:trace>
  <inkml:trace contextRef="#ctx0" brushRef="#br1" timeOffset="39306.23">31695 8011 25791 0,'-10'-20'1152'0,"4"9"224"0,-2 1-1104 0,1 3-272 15,7 7 0-15,0 0 0 0,0 0 0 0,0 0 0 16,0 0 0-16,-9 11 0 0,0 3 0 0,1 9 0 15,2 1 128-15,0 7-128 0,2-1 128 0,-3 3-128 16,4 1 192-16,-1 5-192 0,1 1 128 0,5 2-128 16,0 4 0-16,2 1 0 0,-2 3 128 0,6-2-128 15,0-2 0-15,-1-1 0 0,2-4 0 0,1-3 0 0,2-5 0 16,-2-1 0-16,0-4 0 0,-1-1 0 16,2-7 0-16,1 0 0 0,-2 1 0 0,2-4-176 0,-5-1 32 15,1-1 0 1,-2-5-368-16,-6-10-80 0,4 12-16 0</inkml:trace>
  <inkml:trace contextRef="#ctx0" brushRef="#br1" timeOffset="39757.53">31622 8794 14735 0,'0'0'1312'0,"0"0"-1056"0,6-10-256 15,2-3 0-15,1 0 2320 0,2 3 416 0,1-3 80 0,0-1 0 0,1-3-2304 0,1-1-512 16,0 1 0-16,1 0 0 0,-2-1 0 0,0 0 0 16,-2 3 0-16,-1 2 0 15,-1 2-672-15,-4 2-32 0,-1 0-16 0,-4 9 0 16,3-9-208-16,-2 0-32 0,-1 9-16 0,0 0 0 16,0 0 144-16,0 0 16 0,0 0 16 0,0 0 0 15,0 0 208-15,0 0 32 0,0 0 16 0,0 0 0 0,0 0 544 0,0 0 272 16,2 11-16-16,-2-11-16 0,4 13 512 0,-3 0 96 15,3 1 32-15,-1 1 0 0,-1 0 96 0,0 2 32 16,-2 1 0-16,0-1 0 0,0 0-176 0,0-1-48 16,0 0 0-16,0-1 0 0,1-1 0 0,1 0 0 15,1-4 0-15,-3-10 0 0,0 0-128 0,9 9-16 16,-9-9-16-16,13 4 0 0,-2-5-96 0,0-2-16 0,0-3 0 16,0-3 0-16,0 0 128 0,1-3 0 0,-1-2 16 15,0 0 0-15,-3-2-48 0,-2 1-16 0,-3-2 0 16,0 2 0-16,-2 0-80 0,-2-1-32 15,-2 2 0-15,-3 3 0 0,-2-3-144 0,-2 0-16 0,-4 3-16 0,1 0 0 16,0 3-176-16,-3 2-128 0,0 5 192 0,-2 1-192 16,0 0 0-16,2 3-352 0,-1 1 48 0,-1 3 16 31,4 0-1696-31,-1 1-320 0,2-1-80 0</inkml:trace>
  <inkml:trace contextRef="#ctx0" brushRef="#br1" timeOffset="40074.33">31110 8977 34095 0,'0'0'1504'0,"-8"5"320"16,8-5-1456-16,0 0-368 0,0 0 0 0,-1 11 0 0,3-2 672 0,2 2 64 0,-4-11 16 0,8 10 0 15,0 1-752-15,4-3 0 0,-2 1-192 16,2-4 32-1,-12-5-384-15,14 6-80 0,-3-1-16 0,0-1-14848 0</inkml:trace>
  <inkml:trace contextRef="#ctx0" brushRef="#br1" timeOffset="46681.44">4534 240 11055 0,'-1'-4'976'0,"1"-6"-784"0,-5-3-192 0,3 3 0 16,2-2 1072-16,-1 7 160 0,2-4 48 0,-1 2 0 15,2 0-832-15,-2 1-176 0,0 1-16 0,1 1-16 16,-1 4 48-16,0 0 16 0,0 0 0 0,0 0 0 16,0 0 192-16,0 0 32 0,0 0 16 0,-14 3 0 15,-2-1 0-15,2 1 0 0,-3 3 0 0,-1-2 0 16,-1 0-224-16,-4 3-32 0,-1 5-16 0,-3-1 0 16,-1-6-144-16,-1 4-128 0,-4 3 144 0,1 0-144 15,2 0 128-15,-6 0-128 0,-3 0 0 0,-3-3 144 16,-4 2-144-16,0-4 192 0,-3 2-192 0,1-2 192 15,1 2-192-15,2-1 160 0,1 2-160 0,3-5 160 16,1 0-160-16,-1-2 0 0,-3 0 144 0,0-1-144 0,-2-2 256 16,0-3 0-16,1-2-16 0,1 0 0 0,1 2 16 0,4 0 0 15,1-3 0-15,3 3 0 0,3-1-64 16,3 4 0-16,-1-3 0 0,0 0 0 0,4-4-32 0,-1 2-16 16,-1 3 0-16,1-2 0 0,1-1-144 0,2 1 160 15,-1 1-160-15,3-1 160 0,1-1-160 0,1 2 0 16,1-3 0-16,1 4 128 0,1-2-128 0,2 2 0 15,1 2 0-15,2-2 0 0,0 1 0 0,2 1 0 16,0 1 0-16,1 3 0 0,1-1 0 0,8-3 0 16,-7 3 0-16,7-3 0 0,-7 9 0 0,2 2 0 15,1 1 0-15,2 0 0 0,1 3 0 0,1 5-144 16,-2 4 144-16,4-6 0 0,0 5-128 0,1 8 128 16,-2 2 0-16,1 5 0 0,0 4 0 0,2 6 0 0,-3 4 0 15,1 49 0-15,1-10 192 0,-1-7-64 16,1-3-128-16,-1 1 192 0,1 2-64 0,0 2-128 0,0 4 176 15,1 0-176-15,1-1 176 0,3 3-176 0,1 0 160 16,1 7-160-16,-2 0 224 0,-2 1-48 0,-2-3-16 0,0 7 0 16,-1 3 48-16,2-3 16 0,1-5 0 0,-3 5 0 15,1-1-96-15,0 0 0 0,-1-4-128 0,0 2 192 16,-1-6-48-16,-1 3-16 0,-1-1 0 0,1 3 0 16,-1-3 96-16,0 3 16 0,0-2 0 0,0 1 0 15,0-2 0-15,0-2 0 0,0-1 0 0,0 0 0 16,-1-2-240-16,0 0 176 0,-2 1-176 0,1-1 160 15,-1-6-160-15,-2 1 0 0,0-2 144 0,1-1-144 0,1-4 0 16,0 1 144-16,-4-2-144 0,0-2 0 0,-3 2 128 16,-2-4-128-16,3 2 0 0,0 0 0 0,0-7 0 15,-1-1 0-15,-1-1 128 0,2-2-128 0,0-5 0 16,0 2 0-16,-1-4 128 0,0 0-128 0,-2-1 0 16,3 0 0-16,-5-1 128 0,3-3-128 0,-2 0 0 15,1-3 0-15,-4-4 0 0,4-5 0 0,0 0 0 0,3-6 0 16,0-1 0-16,3-4 0 0,-4 1 128 0,2-6-128 15,2-1 0-15,1-1 0 0,1 4 0 0,-1-5 0 16,5-4 0-16,0-1 0 0,2-3 0 0,0-2 0 16,0-3 0-16,3 3 0 0,2-3 0 0,2 1 0 15,2 0 0-15,0-5-144 0,3-1 144 0,2-1 0 16,-1-2 0-16,3 0 0 0,2-4 0 0,0-1 0 16,1-4 0-16,3 3-128 0,4 2 128 0,4 1 0 15,5 2 0-15,4 1-128 0,6 0 128 0,7 3 0 0,4 7 0 16,2-1 0-16,4-2 0 0,-1 3 0 0,-2-2 0 15,5 4-128-15,2 3 128 0,2-1 0 0,2 0 0 16,1-5 0-16,-5 1 0 0,0-1 0 0,-1-5 0 0,-2 2 0 16,2 1 0-16,0-4 0 0,3 1 0 0,-1 1 0 15,-3-6 0-15,-2 0 192 0,-1-1-64 0,-2-1 0 16,2 0 32-16,3-1 16 0,2 0 0 16,1 1 0-16,-4-3-176 0,0 1 128 0,-3 1-128 0,4-1 128 15,3 2-128-15,4 1-224 0,7 1 48 0,-8 4-14736 16</inkml:trace>
  <inkml:trace contextRef="#ctx0" brushRef="#br1" timeOffset="50633.95">23037 433 16575 0,'0'0'736'0,"0"0"160"0,0 0-720 0,0 0-176 15,0 0 0-15,5 2 0 0,1 0 0 0,2 0 0 0,2 1 0 0,0 1 0 16,4-1 288-16,-3 0 80 0,3-1 16 0,14 1 0 16,-3 0-64-16,-1-1-16 0,1 2 0 0,2-2 0 15,-1 1-80-15,5-1-16 0,2 2 0 0,0 3 0 16,4-1-208-16,2 2 144 0,2 2-144 0,1 4 128 15,0-5-128-15,0 2 128 0,-4-2-128 0,-1 2 128 16,-2-4-128-16,0 0 0 0,-2-3 0 0,0 3 0 16,2 3 176-16,-1-4-48 0,-4 3-128 0,1-1 192 15,-4 2-192-15,0-3 176 0,-1 4-176 0,-1-6 160 16,-3 1-160-16,-3 2 0 0,-4-4 0 0,3 2 128 16,1 0-128-16,-3-2 192 0,-3 1-192 0,0 4 192 15,-4-4-192-15,-3 3 160 0,-1 1-160 0,0 0 160 16,-4 2 128-16,2 3 32 0,-3 1 0 0,-1 4 0 15,1 2 128-15,-3 1 48 0,1 5 0 0,-1 2 0 16,-2 6-48-16,1 3 0 0,0 4 0 0,1 1 0 0,-2 5-256 0,-2 3-48 16,2 4-16-16,1 3 0 0,-2 10-128 0,1 4 0 15,0 6 0-15,-2 6 0 0,1 2 160 0,0 5-160 16,-5 4 192-16,1 5-192 0,-1-2 0 0,3 5 0 16,2 5 0-16,1 0 0 0,0 1 0 0,-2 7 0 15,-3 0 0-15,-3-2 0 0,2 0 0 0,0-1 0 16,0 3 0-16,4-3 0 0,0 0 0 0,2 3 0 15,3 0 0-15,1 1 0 0,-1-4 0 0,2 0 0 16,0-1 0-16,3-2 0 0,1 1 0 0,-1-2 0 16,3-2 0-16,0-2 0 0,5 1 0 0,0-3 0 15,-1-4 0-15,2-2 0 0,0-6 144 0,1 1-16 16,-1-2-128-16,2-1 192 0,0-3-192 0,1-4 144 16,-1-2-144-16,0-1 128 0,0 3-128 0,0-3 192 0,-3 0-192 0,0-4 192 15,0-4-192-15,0 0 192 0,0-6-192 0,0 0 192 16,0-2-192-16,0-3 192 0,-1-1-192 0,2-6 192 15,-1-5 48-15,-1-3 16 0,-5-2 0 0,0-5 0 16,3 0 0-16,-3-2 0 0,-1-3 0 0,0-1 0 16,-2-6 704-16,-3 2 160 0,0-4 32 0,-2 3 0 15,-1-3-880-15,-2-3-272 0,-2-1 160 0,2 2-160 32,-3 2-656-32,-2-3-224 0,-4 0-32 0,-1-1-16 0,0-1 800 0,-2 1 128 15,-2 1 0-15,-5-2 128 0,-4 2 128 0,-8 0 16 0,-6 2 16 0,-3 1 0 16,-1-1 96-16,-6 0 0 0,0 3 16 0,-3 1 0 15,1 3-64-15,-3 2-16 0,-3-3 0 0,-3 1 0 16,-5-1-128-16,5-4-16 0,2 3-16 0,7-4 0 0,4-3-160 16,5-5 0-16,8-3 144 0,4-5-144 15,0-1-352-15,5-2-144 16,4-6-16-16,6-5-9920 0,2-2-1968 0</inkml:trace>
  <inkml:trace contextRef="#ctx0" brushRef="#br1" timeOffset="51330.16">24824 650 18367 0,'0'0'816'0,"0"0"160"0,0 0-784 0,0 0-192 15,0 0 0-15,0 0 0 0,0 0 720 0,9 1 112 0,2-4 0 0,3-2 16 16,3-1-96-16,2 0-32 0,5-4 0 0,1 1 0 16,3-2-112-16,4 2-32 0,-1-3 0 0,0 2 0 15,1 2-256-15,-3 0-48 0,1-1-16 0,-6 0 0 16,1 1-256-16,-5 2 0 0,-2-4 0 0,-2 5 0 15,-3-3-576 1,0 3-192-16,-1 1-16 0</inkml:trace>
  <inkml:trace contextRef="#ctx0" brushRef="#br1" timeOffset="51571.47">25290 426 21183 0,'0'0'1888'0,"-5"6"-1504"0,1-1-384 0,1 0 0 0,-1 6 528 0,1-1 48 16,-1 6 0-16,1 1 0 0,-1 4 80 0,-3 22 32 16,1-2 0-16,-2 1 0 0,0 1-416 0,-1-1-80 15,-2 5 0-15,3 0-16 0,-3 2 48 0,-1 3 16 16,0 4 0-16,0 4 0 0,-1 0-96 0,-1 1-16 16,-3 2 0-16,0-4 0 0,-3-2-128 0,3-4 0 0,0 0 0 15,1-6 0 1,0-9-576-16,2-3-64 0,0-2 0 0,2-7-7152 0,0-6-1424 15</inkml:trace>
  <inkml:trace contextRef="#ctx0" brushRef="#br1" timeOffset="51757.45">24819 1564 15663 0,'0'0'1392'0,"0"0"-1120"0,0 0-272 0,0 0 0 15,9 10 1664-15,1-5 256 0,1-2 64 0,4-1 16 16,3 0-1296-16,4-2-272 0,2-2-48 0,5-1-16 16,3-2-368-16,5-4 144 0,1 0-144 0,1-4 0 15,1-2-864-15,-3 1-288 16,-3-4-48-16</inkml:trace>
  <inkml:trace contextRef="#ctx0" brushRef="#br1" timeOffset="52077.94">26189 472 18191 0,'-13'-11'800'0,"4"7"176"0,-3 0-784 16,5 3-192-16,0 0 0 0,-3 1 0 0,-2 2 1008 0,-1-1 144 0,-2 3 48 0,0 4 0 16,-2-1-560-16,1 6-96 0,-2 0-32 0,-14 16 0 15,6 3-128-15,5-3-16 0,5 2-16 0,2 2 0 16,1 2-224-16,3 5-128 0,1 5 160 0,1 1-160 16,1 3 0-16,0 3 0 0,0 1 0 0,0 2 0 15,4 1 0-15,-3-2 0 0,0 1 0 0,1-2 0 31,2-4-560-31,-3-4-208 0,1-1-32 0,1-8-6384 0,2-3-1280 0</inkml:trace>
  <inkml:trace contextRef="#ctx0" brushRef="#br1" timeOffset="52238.72">25527 1382 15663 0,'0'0'1392'0,"0"0"-1120"0,10-6-272 0,4 1 0 0,5 0 1296 0,4 1 208 15,1-1 32-15,5 0 16 0,-1 0-672 0,3-4-144 16,-3 1-32-16,1-1 0 0,0 0-448 0,2-1-112 16,0 0-16-16,1 0-7248 15,-3 4-1456-15</inkml:trace>
  <inkml:trace contextRef="#ctx0" brushRef="#br1" timeOffset="52803">27674 421 20271 0,'-14'4'896'0,"10"1"192"0,0 2-880 0,-2-1-208 0,1 5 0 0,0 5 0 0,-2 0 0 0,3 5 0 16,-1 0 0-16,-5 29 0 0,5-3 384 0,1 1 64 16,-2 0 32-16,-2 3 0 0,-2 3-144 0,0 2-16 15,-2 1-16-15,0 0 0 0,-4-4-112 0,4-1-32 16,-3-1 0-16,1-6 0 0,0-6-32 0,1-3-128 16,1-8 192-16,5-3-64 0,-1-7 16 0,2-7 0 15,1 1 0-15,5-12 0 0,0 0 80 0,0 0 16 16,0 0 0-16,0 0 0 0,2-18-240 0,2-1 144 0,1-1-144 15,3-1 128-15,-1-2-272 0,4 2-64 0,-3-1-16 0,4 2 0 16,-1 1 80-16,3 2 16 0,0 1 0 16,2 3 0-16,0 8 128 0,1 2-160 0,0 3 160 0,1 4-160 15,0 1 160-15,0 7 0 0,0-2 128 0,1 6-128 16,-2 3 0-16,1 6 0 0,0-4 0 16,-1 1 0-16,-2 5 0 0,0-6 0 0,-1-2 0 0,0-1 128 15,0-3-272-15,-3-3-48 0,1-1-16 0,-2-5-10416 16</inkml:trace>
  <inkml:trace contextRef="#ctx0" brushRef="#br1" timeOffset="53007.86">28119 902 22223 0,'0'0'976'15,"0"0"224"-15,0 0-960 0,3 16-240 0,0 3 0 0,1 1 0 0,1 0 480 0,0 3 48 16,-1 2 16-16,2 1 0 0,-1 3-304 0,1-3-64 16,0 4-16-16,0 2 0 0,0-1-160 0,-1-1 0 15,2-1 0-15,-2-4 0 16,0 2-512-16,-4-4-64 0,3-3-32 0</inkml:trace>
  <inkml:trace contextRef="#ctx0" brushRef="#br1" timeOffset="53246.35">28433 973 17503 0,'0'0'1552'0,"-2"17"-1232"16,1 2-320-16,0 3 0 0,-1 4 1248 0,0-1 192 0,-1 6 32 0,0 2 16 15,-1 5-480-15,-1 3-112 0,-6 4 0 0,-1 0-16 16,-3 3-496-16,-5 1-80 0,0 1-32 0,-2 3 0 15,-4 0-48-15,2-1-16 0,-2-1 0 0,2-2 0 16,1-3-208-16,2 0 0 0,0-8 128 0,7-2-128 16,0-3-1344-16,5-9-320 0,4-5-64 15,3-6-16-15</inkml:trace>
  <inkml:trace contextRef="#ctx0" brushRef="#br1" timeOffset="53666.51">28738 1062 17503 0,'0'0'1552'0,"-4"10"-1232"16,1 5-320-16,1 2 0 0,-2 2 1552 0,-1 6 256 15,2 2 48-15,-1 4 16 0,2 3-1296 0,-2 3-256 16,-2 2-48-16,1 6-16 0,-2-3-256 0,1 2 0 15,-2 1 128-15,1-1-128 0,-2 1 0 0,1-3 0 0,-2-3 128 16,1-5-128-16,-2-6 128 0,2-7-128 0,1-4 144 16,3-3-144-16,2-7 0 0,3-7 0 0,0 0 0 0,0 0 0 15,2-17 176-15,3-4-16 0,1-5 0 0,4-4 0 16,3-1-160-16,-1-2 0 0,0 0 0 0,2-1 0 16,-1-3-208-16,0-1 80 0,-2 0 128 0,2 2-208 15,5 0 208-15,-1 6 0 0,1-1 0 0,3 9 0 16,-1-1 0-16,0 5 0 0,-2 6 0 0,0 2 0 15,0 6 0-15,-2 7 160 0,-2 2-32 0,-2 4 0 16,-1 0-128-16,-3 4 0 0,-2 2 0 0,-2 3 128 16,-3 1-128-16,-2 2 0 0,-2 2 144 0,-2 3-144 15,-4-4 128-15,0 4-128 0,-3-3 128 0,-4-4-128 16,0 0 0-16,-1-3 144 0,1-2-144 0,2-5 0 0,1-1 0 16,0-6-352-16,-1-3 48 0,2-5-11312 15</inkml:trace>
  <inkml:trace contextRef="#ctx0" brushRef="#br1" timeOffset="54137.54">29439 740 18015 0,'7'-17'800'0,"-4"5"160"0,-1-1-768 0,-1 1-192 16,1-1 0-16,1 5 0 0,-2 0 960 0,-1 8 128 0,0 0 48 0,0 0 0 16,0 0-720-16,0 0-144 0,0 0-16 0,-4 7-16 15,-4 0-240-15,1 3 128 0,0-1-128 16,-1 1 0-16,3-4 128 0,-3 2-128 0,2 1 0 0,0-3 0 16,2 5 0-16,-1-2 0 0,-2 0 0 0,1 0 0 15,0 4 0-15,1 1 0 0,-1-1 0 0,3 0 0 16,0 5-144-16,1 5 144 0,0 0 0 0,2 2-144 15,0 3 144-15,0 4 0 0,0-1 0 0,-1 0 0 16,0 0 0-16,-2-6 0 0,3 3 0 0,-1-2 0 16,1 3 0-16,1-4 0 0,-1-2 0 0,4-4 0 15,-3-3 0-15,3-5 0 0,0 1 0 0,1-5 0 16,3 2 144-16,-2-4-144 0,2 0 192 0,0-3-192 16,1-5 336-16,3-3-32 0,1-3-16 0,1-1 0 0,-4-4 48 15,0-3 16-15,-1-2 0 0,0 0 0 16,-4 1-224-16,1 0-128 0,-1-1 160 0,-2 0-160 0,-2 0 128 15,-1 0-128-15,-1 0 0 0,-2-3 144 0,-2-1-144 16,0 3 192-16,-3 2-192 0,1 3 192 0,-3 4-32 0,-1 1 0 16,0 4 0-16,0 5 0 0,-1 2-160 0,1 3 0 15,-2 3 0-15,0 1 0 16,2-1-1328-16,-1 3-192 0,1-4-32 0</inkml:trace>
  <inkml:trace contextRef="#ctx0" brushRef="#br1" timeOffset="54415.9">29710 344 11055 0,'0'0'480'0,"0"0"112"0,0 0-464 0,0 0-128 0,0 0 0 0,0 0 0 15,0 0 1840-15,3 18 336 0,-2 2 80 0,-1-5 16 16,-1 7-1392-16,-1 2-288 0,1 5-48 0,0 6-16 16,1 1-160-16,-3 8-48 0,2 1 0 0,-7 43 0 15,1-9 240-15,-1-3 32 0,0-1 16 0,0-4 0 16,-1-3-304-16,1-3-64 0,2-2-16 0,-1-7 0 16,2-8-480-16,1-3-112 0,3-5-16 0,-1-8-6864 15,-1-10-1392-15</inkml:trace>
  <inkml:trace contextRef="#ctx0" brushRef="#br1" timeOffset="54901.34">29554 840 23551 0,'0'0'1040'0,"0"0"224"15,0 0-1008-15,11 3-256 0,-1-3 0 0,3 0 0 0,2-3 160 0,4-1-16 16,3-3 0-16,1-5 0 0,3-5-144 0,4-1 0 0,-1-2 0 0,3-2 0 16,-1-7 0-16,3 1 0 0,-1-4 0 15,-2-2 128-15,-1 0-128 0,-16 13 192 0,-2-1-192 0,2-5 192 16,0 1 256-16,2-1 48 0,-2 1 16 0,-2-1 0 16,1 3-128-16,7-18 0 0,-4 8-16 0,-6 7 0 15,-5 8-176-15,-1 5-48 0,-3 4 0 0,-1 10 0 16,0 0 48-16,0 0 16 0,0 0 0 0,-9 12 0 15,-1 4-80-15,1 8-128 0,-4 0 176 0,8-3-176 16,0 7 208-16,-1 2-64 0,-1 8-16 0,0 3 0 16,-2 3-128-16,0 5 128 0,0 2-128 0,-13 40 128 15,2-16-128-15,1-8 0 0,2-9 0 0,2-9 128 16,6-7-128-16,0-8 0 0,2-4 144 0,4-10-144 16,4-3 128-16,-1-5-128 0,0-12 128 0,0 0-128 15,0 0 144-15,8-5-144 0,1-2 192 0,1-6-192 0,-1-2 0 16,3-2 0-16,2-1 0 0,-2 3 0 0,-2 0 0 15,-1 2 0-15,-1 5-192 0,0 2 48 0,-8 6 144 16,11 3 0-16,-11-3 0 0,11 12-128 0,0 5 128 0,-1 2-160 16,-1 1 160-16,-2 2-160 0,0 1 160 0,-2 0 0 15,-1 0-144-15,-2 1 144 0,2-3-384 0,-3 0-16 16,2-2 0-16,2 0 0 16,-1-4-1520-16,1-2-320 0,-5-13-48 0</inkml:trace>
  <inkml:trace contextRef="#ctx0" brushRef="#br1" timeOffset="55243.33">30246 931 15663 0,'0'0'688'0,"-5"12"144"16,3 0-656-16,2 2-176 0,0-14 0 0,6 12 0 0,2-2 1664 0,4-4 288 0,4-1 64 0,4-2 16 15,3-4-1552-15,2-3-304 0,2-4-176 0,1 0 192 16,0-3-192-16,-1-2 0 0,-4-1 0 0,-2 0 128 16,0-1-128-16,-4-1 0 0,-1-1 144 0,-2 1-144 15,-4-1 0-15,-4 4 144 0,-1 3-144 0,-1-3 0 16,-1 1 176-16,-3 3-176 0,-4-1 160 0,4 10-160 16,0 0 192-16,-12 2-64 0,0 6-128 0,0 1 192 15,-2 3-192-15,-2 4 128 0,-2 0-128 0,0 3 0 16,-1 0 352-16,1 4-32 0,0 3 0 0,1-1 0 15,0 3-80-15,3-3-32 0,1 2 0 0,4-4 0 0,7-1-208 16,-1-1 0-16,6 0 0 0,5-4 0 16,3-1-336-16,4-4-112 0,3 1-32 0,4-7-7104 15,2-3-1424-15</inkml:trace>
  <inkml:trace contextRef="#ctx0" brushRef="#br1" timeOffset="55567.12">31028 777 21183 0,'-9'0'1888'0,"0"0"-1504"0,-1-1-384 0,0 4 0 16,1 0 816-16,-2 4 80 0,-1-2 32 0,-2 0 0 16,-1 6-608-16,0-1-112 0,1 2-16 0,1 1-16 15,-1-6-176-15,3 5-176 0,2-6 48 0,2 4 0 16,0-5-192-16,7-5-16 0,0 0-16 0,0 0 0 15,2 14 176-15,-2-14 48 0,8 12 0 0,1-2 0 16,1-2 128-16,3 0 0 0,-1 0-144 0,1 2 144 16,-1-1 0-16,-1 3 0 0,-1 0-144 0,-1 0 144 15,-3 0 0-15,-2 2 0 0,-2-1 0 0,-2-1 0 16,-3 0 0-16,-2 2 144 0,-3-1-16 0,-2 1 0 16,-3-1 320-16,-2 1 48 0,-1-3 16 0,-2 2 0 15,-3 0-192-15,2-5-16 0,2 4-16 0,-1-7 0 16,-1-1-288-16,2-6-192 0,2 0 16 0,2-1-11232 15</inkml:trace>
  <inkml:trace contextRef="#ctx0" brushRef="#br1" timeOffset="55798.32">31247 720 22111 0,'0'0'1968'0,"2"9"-1584"16,0 4-384-16,-1 2 0 0,0 0 960 0,-1 4 96 16,0 2 32-16,0 3 0 0,-2 2-704 0,-1 0-144 15,-2 3-32-15,0-2 0 0,-1 2-208 0,0-4 144 16,1 3-144-16,0-3 128 0,1 1-128 0,2-3 0 0,-1-3 0 0,2 1-176 31,1-3-1424-31,0-3-272 0,0-1-64 0,0-14-16 0</inkml:trace>
  <inkml:trace contextRef="#ctx0" brushRef="#br1" timeOffset="56046.48">31417 472 14735 0,'-20'-14'1312'0,"8"7"-1056"0,0-4-256 0,0 4 0 16,3-1 2016-16,0 3 352 0,0 3 64 0,2-1 0 0,-1 2-1616 0,8 1-336 15,-7 1-64-15,7-1-16 0,-8 4-400 0,8-4 0 16,-8 4 0-16,8-4 0 0,-6 5 0 0,6-5 0 16,-4 5 0-16,4-5 0 0,-2 4-240 0,2-4 32 15,0 0 0-15</inkml:trace>
  <inkml:trace contextRef="#ctx0" brushRef="#br1" timeOffset="56416.65">31886 659 7167 0,'0'0'0'0,"-9"4"0"0,9-4 5312 0,-11 6 1088 0,2 1 192 0,-4 3 64 15,-1 2-5056-15,0 0-992 0,-5 1-208 0,-1 1-32 16,-3-4-368-16,0 2-160 0,0 2 16 0,2 2 0 16,0-1-48-16,3 1 0 0,3 0 0 0,1-2 0 15,3-2 192-15,1-1-128 0,3 0 128 0,3-2-128 16,2 1 128-16,2-10-128 0,4 13 128 0,0-4-128 15,1 2 128-15,4-1-128 0,-1 2 128 0,5 2-128 0,0-2 128 0,1 2 0 16,0 3-144-16,-1-1 144 0,-5 0 0 16,0-1 0-16,-2-2 0 0,-2-1 0 15,-3 4 0-15,-1-1 0 0,0 1 128 0,-2 0-128 16,-4-1 304-16,-2 3-32 0,-2 1 0 0,-2 2 0 0,1-3-272 0,-3 1 0 16,-1 0 0-16,-1-1 0 15,2-1-1968-15,-5-1-400 0</inkml:trace>
  <inkml:trace contextRef="#ctx0" brushRef="#br1" timeOffset="57301.77">25147 2651 2751 0,'-12'-13'256'0,"3"8"-256"0,0-1 0 0,2 2 0 15,-3 0 3872-15,2 3 736 0,-2-2 128 0,0 2 48 16,-2 1-3376-16,0 3-688 0,-4 0-128 0,1 4-16 16,-2 3-400-16,0 6-176 0,-4 3 160 0,2 6-160 15,-1 3 128-15,1 2-128 0,1 6 0 0,0 1 0 16,-2 2 240-16,2 2-48 0,3 3-16 0,1-3 0 16,2-2-48-16,4-2-128 0,0-5 192 0,2-2-64 15,1-3-128-15,2-2 0 0,2-3 144 0,1-5-144 16,2-7 208-16,-2-10-16 0,0 0-16 0,0 0 0 15,12-3 144-15,0-6 48 0,1-7 0 0,1-7 0 16,4-3-64-16,2-5-16 0,4-7 0 0,3-3 0 16,1-6-288-16,1 2 128 0,2-2-128 0,-2-2 0 15,0-2 0-15,-1 1 0 0,-1-1 0 0,-2-1 0 0,-1-2 0 16,-1-3 0-16,-2-3 0 0,-4 1 0 0,-1 2 160 16,-4-4-160-16,-3 1 128 0,-1 7-128 0,-2 5 128 15,1 6-128-15,-2 5 0 0,0 8 128 0,-1 4-128 0,-2 8 0 16,-1 7 144-16,-1 10-144 0,0 0 304 0,0 0-16 15,-2 14 0-15,-2 7 0 0,0 7-96 0,-1 6-32 16,-1 3 0-16,1 6 0 0,0 6-160 0,-2 7 160 16,0 7-160-16,-2 5 160 0,-4 2-160 0,0 5 0 15,-1 1 0-15,0-2 0 0,0-1 0 0,2-2 0 16,-1-3 0-16,4-3 0 0,3-8 0 0,1-5 0 16,1-6 0-16,4-3 0 0,2-5-240 0,2-5-128 15,1-6-16-15,4-6-8064 16,0-5-1616-16</inkml:trace>
  <inkml:trace contextRef="#ctx0" brushRef="#br1" timeOffset="57635.03">25758 2746 23903 0,'-14'14'1056'0,"6"-1"224"0,0-2-1024 0,-1 7-256 0,-2 6 0 0,0 0 0 16,-2-1 352-16,1 4 32 0,0-2 0 0,1 5 0 0,-2-1-192 0,3 1-48 16,0 2 0-16,5-6 0 0,2-1-144 0,3-5 128 15,4-4-128-15,5-4 128 0,3-2-128 0,4-2 0 16,-1-3 0-16,2-6 0 0,0-7 0 0,4-1 128 16,-1-5-128-16,-2-2 0 0,-3-3 128 0,-1-3-128 15,-3-3 0-15,2-1 128 0,-1 0-128 0,-2-1 0 16,-4 3 0-16,-1 1 0 0,-1 0 128 0,-3 4-128 15,-2-1 0-15,-3 1 128 0,-3 1 48 0,-2 1 0 16,0 1 0-16,-1-1 0 0,-2 3-48 0,1 5 0 16,-2 2 0-16,0 3 0 0,-1 1-384 0,3 3-96 15,1 3-16-15,10-3-7616 16,0 0-1520-16</inkml:trace>
  <inkml:trace contextRef="#ctx0" brushRef="#br1" timeOffset="57961.21">26158 2692 23039 0,'-5'13'1024'0,"7"-4"192"0,3 4-960 0,2 2-256 0,5 1 0 0,1 1 0 16,1 1 448-16,2-5 32 0,3-4 16 0,1-2 0 16,1 0-368-16,0-5-128 0,2-3 0 0,-1-1 144 15,-1-7-144-15,1 2 0 0,0-3 144 0,-1-1-144 16,0-6 128-16,-1-2-128 0,-2-3 128 0,-3 2-128 15,0 0 128-15,-2-1-128 0,-4 2 160 0,-3 2-160 16,-2-1 0-16,-3 0 0 0,-3 4 0 0,-5 4 0 16,-1-2 0-16,-1 7 0 0,-5-1 128 0,-4 3-128 15,-1 3 240-15,-3 3 0 0,-1 3 0 0,-1 3 0 16,-3 5 80-16,2 4 32 0,0 2 0 0,-2 3 0 0,2 3-96 16,-1-1 0-16,2 4-16 0,1 3 0 0,1-3-240 0,5 2 0 15,1-6 0-15,5 2 0 0,2-5 0 0,5-2-160 16,4-1 32-16,5-1 0 15,4-3-592-15,5-1-112 0,1-1-32 0,6-8-10848 0</inkml:trace>
  <inkml:trace contextRef="#ctx0" brushRef="#br1" timeOffset="58327.4">27016 2492 23327 0,'0'0'1024'0,"-10"2"224"0,-1 4-992 0,1 1-256 15,0 1 0-15,-3 5 0 0,-4-1 640 0,1 6 96 16,-2-3 16-16,-1 3 0 0,-1 2-496 0,-2 1-80 0,-3 0-32 0,2 2 0 16,1 1-144-16,3-2 0 0,2-3 144 0,6 0-144 15,3 0 0-15,5-4 0 16,0-1 0-16,6-3 0 0,3 0 0 0,4-3-160 0,3 3 16 0,5-6 0 15,1-2-96-15,0 2-16 0,1 0 0 16,-1-3 0-16,1 2 256 0,0 3 0 0,-1-5-160 16,0 2 160-16,-2 1 0 0,-3 3 0 0,-3-3-144 0,-11-5 144 15,10 9 0-15,-4 0 192 0,-6-9-16 0,0 14-16 16,-2 1 288-16,-5-1 48 0,-2 1 16 0,-2 0 0 16,-3 2-80-16,-3-2-16 0,-2-5 0 0,2 0 0 0,-1-1-208 0,0-1-32 15,-1-4-16-15,0-2 0 0,1-2-448 0,3-1-96 16,2-3 0-16,4-2-12336 15</inkml:trace>
  <inkml:trace contextRef="#ctx0" brushRef="#br1" timeOffset="58776.58">27423 2633 15663 0,'-5'11'1392'0,"0"6"-1120"0,1 5-272 15,-2 2 0-15,0 0 1792 0,-1 5 288 0,1 4 64 0,-1 0 16 16,0-2-1424-16,-2-1-288 0,1 1-48 0,1-5-16 16,-1 2-384-16,2-5 128 0,1-1-128 0,0-6 0 15,-2-2 0-15,3-2 0 0,4-12 128 0,0 0-128 16,0 0 0-16,0 0 160 0,7-10-160 0,2-6 160 16,3-6-160-16,1-3 0 0,0-8 0 0,1 0 0 15,1-1-528-15,0 1 16 16,-1-1 0-16,-1 3 0 0,-2 3 144 0,2 5 48 0,0 5 0 0,-2 3 0 0,1 0 320 0,-2 6 256 15,1 5-32-15,-11 4-16 0,14 8 320 0,-2 3 64 16,-3 7 16-16,-2 6 0 0,-2 3-320 0,-1 6-64 16,-3 3-16-16,-1-1 0 0,-1 1-16 0,-1-1-16 15,-3 1 0-15,-2-4 0 0,1-6-176 16,-1 1 192-16,2-4-192 0,0-4 192 16,0-2-1216-16,3-6-256 0,2-11-32 0</inkml:trace>
  <inkml:trace contextRef="#ctx0" brushRef="#br1" timeOffset="59049.13">28052 2165 26719 0,'0'0'2368'0,"0"0"-1888"0,0 0-480 0,0 14 0 16,-2 2 544-16,-1 1 16 0,0 2 0 0,-3 4 0 15,1 1-128-15,-1 7-32 0,-3 1 0 0,0 3 0 16,-2-2-224-16,-1 0-48 0,5 2-128 0,-3-1 192 16,2-2-192-16,2-2 0 0,0-3 0 0,1-3 0 15,0-1-2416-15,2-5-528 0</inkml:trace>
  <inkml:trace contextRef="#ctx0" brushRef="#br1" timeOffset="59357.83">28750 2099 8287 0,'0'0'736'0,"0"0"-592"16,4 12-144-16,-3-1 0 0,2 4 3680 0,-6 6 704 0,-2 5 144 15,-2 1 16-15,-1 2-3248 0,-2 4-656 16,-4 3-128-16,0 2-16 0,0 0-256 0,-1 4-48 16,-1 3-16-16,1-3 0 0,1 3 208 0,0-1 32 15,1 4 16-15,1-5 0 0,0 2-272 0,3-5-160 16,3 0 192-16,4-4-192 0,-2-2 0 0,1-4 0 0,2-7-160 0,2-3 160 31,3-4-816-31,0-3-32 0,2-4-16 0,2-2 0 16,2-5-1184-16,0-3-256 0,5-7-32 0,-1 1-16 0</inkml:trace>
  <inkml:trace contextRef="#ctx0" brushRef="#br1" timeOffset="59544.24">28385 2711 23263 0,'0'0'1024'0,"0"0"224"0,9 8-992 0,2-2-256 15,1-4 0-15,-2-1 0 0,2-3 368 0,4 1 16 16,3-5 16-16,4 3 0 0,3-1-272 0,4-1-128 16,5-7 128-16,3 2-128 15,4-5-960-15,1-2-288 0</inkml:trace>
  <inkml:trace contextRef="#ctx0" brushRef="#br1" timeOffset="60032.76">29702 1962 22111 0,'-14'-5'1968'0,"14"5"-1584"0,-10 0-384 0,10 0 0 0,-9 0 416 0,3 5 0 0,0 6 0 0,1 3 0 16,-1 3 32-16,1 3 0 0,0 3 0 0,0 3 0 15,3 0-448-15,-1 5 0 0,1-1 128 0,2 6-128 0,0 2 336 0,2 3 48 16,1-2 0-16,-1 4 0 0,2 3-192 0,-1-3-16 16,0 0-16-16,0-3 0 0,-1-3-160 0,0-6 160 15,-1-6-160-15,3-4 160 0,0-2-160 16,-3-5 0-16,0-2 0 0,-1-12 0 0,0 0 128 0,0 0-128 16,0 0 0-16,10-9 128 0,-1-3-128 0,-2-3 128 15,3-1-128-15,0-2 128 0,-2-3-272 0,2 1-64 16,0 1-16-16,0-1 0 0,-1 7-32 0,1-1 0 15,0 4 0-15,2 3 0 0,-1 4 256 0,1 3 0 16,0 2-160-16,2 6 160 0,-2 2 0 0,-1 8 0 0,1 1 0 16,-1 1 0-16,-1 2 0 0,-1 3 0 15,0-1 0-15,-1 3 0 0,1-3 0 0,-2 3 0 16,0-2 0-16,0-4 0 16,1-4-576-16,3 0 16 0,1 1 0 15</inkml:trace>
  <inkml:trace contextRef="#ctx0" brushRef="#br1" timeOffset="60368.36">30628 2491 10127 0,'-10'-2'896'0,"-2"4"-704"0,1 1-192 0,1 4 0 15,-2 2 3616-15,2-2 688 0,-3 5 144 0,2 3 32 16,-1 4-3264-16,-2 0-656 0,-3-1-128 0,-3 5-32 15,3 4-272-15,-2-2-128 0,1 2 0 0,3-3 128 16,-3 1-128-16,3-1 0 0,1-2 0 0,3-3 0 0,5-1 0 0,3-2 128 16,2-2-128-16,4-5 0 0,3 0 0 0,2-5 0 15,2-1 0-15,0-5 0 0,5 0 0 0,2-3 0 16,2-7-176-16,-1-2 176 0,0-4 0 0,-1-2 0 16,0-3 0-16,-3-2 0 0,-1 2 144 15,-3 1-144-15,-1-1 192 0,-3 2-192 0,0 2 272 0,-2 1-48 16,-3-1-16-16,-1-1 0 0,-2 0 48 0,-2 1 16 15,-1-3 0-15,-1 0 0 0,-2 2-96 0,0 2-32 16,1 5 0-16,-2 0 0 16,-1 4-464-16,-2 4-80 0,2 2-32 0,0 3-8336 15,10 0-1664-15</inkml:trace>
  <inkml:trace contextRef="#ctx0" brushRef="#br1" timeOffset="60628.68">30782 1952 17503 0,'0'0'1552'0,"0"0"-1232"16,0 0-320-16,0 0 0 0,10 5 1408 0,-4 4 208 0,-2 6 48 0,-2 2 16 16,-2 2-848-16,0 6-192 0,0 0-16 0,-2 5-16 15,-2-1-352-15,-1 5-64 0,-3 4 0 0,1 6-16 16,-3-1 224-16,-1 4 48 0,0 1 16 0,-2 0 0 15,-1 3-96-15,-1-1-32 0,1-1 0 0,0-4 0 16,1 1-720-16,2-8-160 16,1-3-32-16,0-7 0 0,2-4-1088 0,3-7-208 0,2-8-48 15,3-9-8240-15</inkml:trace>
  <inkml:trace contextRef="#ctx0" brushRef="#br1" timeOffset="61088.03">31235 2313 16575 0,'-6'4'1472'0,"-3"2"-1168"16,-1 3-304-16,-2 2 0 0,0-2 720 0,-1 6 96 15,-2 2 16-15,0 2 0 0,-2 5-512 0,1 5-112 16,-1-1-16-16,2 3 0 0,-2 2 64 0,3-1 16 0,-1-6 0 16,4 4 0-16,2-5 272 0,2 2 48 15,5-7 16-15,2-1 0 0,2-4-304 0,3-1-64 0,4-7-16 0,1-3 0 16,1-4-224-16,1-3 0 0,2-2 0 0,4-7 0 16,1-3 0-16,1-4 224 0,1-4-64 0,3 0-16 15,1-3 80-15,2-1 16 0,1-5 0 0,-1 0 0 16,-2-2-80-16,1 2-16 0,-2 2 0 0,-1-3 0 15,0 0-144-15,-2-3 160 0,-2-1-160 0,2-2 160 16,-6-6-160-16,0 0 0 0,-4-6 144 0,-3-3-144 16,1-4 400-16,-4-4 16 0,0-1 0 0,-1 1 0 0,-4 6-144 0,-3 7-16 15,1 9-16-15,-1 8 0 0,0 8 176 16,-1 6 32-16,-1 7 16 0,1 5 0 16,4 6-144-16,-9 2-16 0,-1 7-16 0,-2 9 0 0,-2 5-288 0,-1 10 0 15,-3 5 0-15,2 4 0 0,1 6 0 0,1 8-144 16,1 8 144-16,3 2-128 0,1 2 128 15,1 5-192-15,2 2 192 0,2 5-192 16,1-3-1824-16,7-2-368 0</inkml:trace>
  <inkml:trace contextRef="#ctx0" brushRef="#br1" timeOffset="61777.75">24925 4191 17103 0,'-13'3'752'0,"7"-1"160"0,0 2-720 0,0 1-192 16,6-5 0-16,-4 5 0 0,4-5 768 0,0 0 112 0,0 0 16 0,0 11 16 16,0-11-432-16,4 9-96 0,7-3 0 0,3-1-16 15,4-5 112-15,4-1 32 0,4-3 0 0,7 1 0 16,7-2-64-16,3-1 0 0,0-4 0 0,4 2 0 15,-2-5-112-15,-2 2-16 0,-1-2-16 0,2 2 0 16,1-1-64-16,-1 5-16 0,-1-2 0 0,-1 2 0 16,-3 4-80-16,-3-1-16 0,-4 0 0 0,-5 3 0 0,-2 1-128 15,-1 1-176-15,-3 0 48 0,-6 6 0 16,-3-5-1728 0,0 2-352-16,-4 0-64 0</inkml:trace>
  <inkml:trace contextRef="#ctx0" brushRef="#br1" timeOffset="62038.56">25307 4249 16575 0,'-17'-2'736'0,"17"2"160"0,-11 3-720 0,11-3-176 16,-10 4 0-16,10-4 0 0,0 0 1552 0,-7 9 288 15,4-3 48-15,4 5 16 0,1 1-1296 0,2-5-256 16,1 4-48-16,4-4-16 0,3 3-16 0,3-3 0 15,0 0 0-15,2 2 0 0,4-2-80 0,5 0 0 0,3-2-16 0,4-1 0 16,3-1 64-16,4 0 16 16,2 0 0-16,0-3 0 0,-1-4-48 0,-2 2 0 15,-3-1 0-15,-4-1 0 0,-6-1-64 0,0-1-16 16,-2 0 0-16,-1-3 0 0,1 1-128 0,-5 0-144 16,-1-3 144-16,-1 0-208 15,-1-2-1728-15,0 0-352 0</inkml:trace>
  <inkml:trace contextRef="#ctx0" brushRef="#br1" timeOffset="62397.71">25814 3833 18431 0,'-14'-1'816'0,"5"-1"160"0,0 1-784 0,9 1-192 0,-9-4 0 0,9 4 0 0,0 0 1504 0,0 0 256 15,0 0 48-15,0 0 16 0,0 0-1312 0,0 0-272 16,7 8-48-16,3 0-16 0,3-1-176 0,3-3 0 16,3 0 0-16,5 0 128 0,3-1-128 0,5 0 0 15,7 1 144-15,6 5-144 0,3 2 144 0,4 4-144 16,1-1 192-16,-2 3-192 0,-5-1 128 0,-4 5-128 16,-5 2 0-16,-3 6 0 0,-2-1 0 0,-3 2 0 15,-5-2 0-15,-5-2 0 0,-1-2 0 0,-5 1 0 16,-2-2 0-16,-4 0 0 0,-3 1 528 0,-4-1 0 0,-4-3 0 15,-5 5 0-15,-4 1 1168 0,-2 1 224 16,0 3 64-16,-7 2 0 16,-1-6-2160-16,-1 3-416 0,0-2-96 0,0-1-16 0,0-4 528 0,-1-2 176 15,1-3 0-15,0-3-144 16,1-8-1392-16,4-3-288 0,3-5-48 0</inkml:trace>
  <inkml:trace contextRef="#ctx0" brushRef="#br1" timeOffset="63016.24">27172 3860 23727 0,'0'0'1040'0,"0"0"240"0,0 0-1024 16,-2 12-256-16,1 5 0 0,1 2 0 0,0 5 432 0,1 3 32 16,2 7 16-16,-1 2 0 0,1 1-352 0,-2-2-128 15,-1 2 0-15,-1 1 144 0,-3 3-144 0,-1-1 160 0,0-3-160 16,0 0 160-16,0-4 48 0,1-6 16 0,-1-3 0 0,1-6 0 15,0-7 0-15,4-11 0 0,-4 9 0 0,4-9 0 16,0 0 176-16,0 0 48 0,0 0 0 0,8-15 0 16,-3-4-176-16,4-5-16 0,-3 1-16 0,3-1 0 15,1-6-240-15,2 4 0 0,-1-3 0 0,1 1 0 16,0 1 0-16,1-1 0 0,-1 3 0 0,0-2 0 16,4 4 0-16,-1 5-240 0,-1 4 80 0,-1 5 16 15,-2 2 16-15,-1 5 0 0,3 6 0 0,-3 3 0 0,-2 5 128 0,1 2-128 16,-1 5 128-16,3 5-128 0,-2-2 128 0,-1 6-160 15,0 1 160-15,-3 3-160 0,1 2 160 0,0 1 0 16,-4 0 0-16,-1 0 0 0,-1 0 0 16,0-4-128-16,2-3 128 0,-1-5-128 0,1-6-160 0,1-1-32 15,1-2 0-15,1-3-7840 16,-5-11-1568-16</inkml:trace>
  <inkml:trace contextRef="#ctx0" brushRef="#br1" timeOffset="63360.46">27958 4099 24479 0,'0'0'1088'0,"0"0"208"0,0 0-1040 0,0 0-256 0,-2 10 0 0,-1 2 0 15,-1 4 416-15,-1 2 32 0,0 1 0 0,-1 1 0 16,1 4-288-16,0 3-160 0,0 2 192 15,1-1-192-15,3 0 176 0,-1-1-176 0,4 3 160 0,0-2-160 16,2-2 0-16,4-7 128 0,1-3-128 0,2-3 0 16,2-7 0-16,2-1 0 0,3-3 0 0,0-5 0 15,-1-2 176-15,2-5-16 0,0 0 0 0,0-4 0 16,2-3 272-16,-2-2 48 0,-1-3 16 0,-1-1 0 16,0 2-176-16,-3-1-16 0,-4 2-16 0,-1 0 0 0,-3-1 96 15,-3 0 32-15,-3 3 0 0,-1 3 0 0,-6-2 160 0,-3 3 48 16,-1 0 0-16,-5 3 0 0,-1 1-208 15,-1-1-32-15,-1 4-16 0,-2 3 0 16,2-1-640-16,2 4-128 0,0 3-32 16,2 3 0-16,1-2-2448 0,1 1-480 0,-5-1-96 0,18-3-32 0</inkml:trace>
  <inkml:trace contextRef="#ctx0" brushRef="#br1" timeOffset="63769.71">29386 3973 1839 0,'-1'-10'160'0,"1"1"-160"0,2-3 0 0,-2 12 0 0,0 0 3824 16,0 0 720-16,0 0 160 0,0 0 32 0,0 0-3120 15,8 8-608-15,-4 3-128 0,1 7-32 0,-3 2-112 0,-1 8-32 16,1 2 0-16,-1 3 0 0,0 1-272 0,-1 2-64 16,0 0-16-16,-1 3 0 0,0-3-224 0,-1-1-128 15,0-3 160-15,-1-1-160 16,0-4-448-16,1 0-176 0,-3-6-32 0,0-3-10240 0</inkml:trace>
  <inkml:trace contextRef="#ctx0" brushRef="#br1" timeOffset="64138.59">29620 3977 20271 0,'2'12'1792'0,"1"1"-1424"0,-1 4-368 0,1 2 0 16,1 2 832-16,-2 0 112 0,-2-1 16 0,-1-1 0 15,0 1-336-15,-2-1-64 0,-1-1-16 0,1-3 0 16,-1 1-224-16,0-6-32 0,4-10-16 0,0 0 0 16,0 0-272-16,0 0 160 0,0 0-160 0,0 0 128 15,0 0 160-15,0 0 32 0,-3-12 0 0,7-2 0 16,0-1-176-16,1-1-16 0,0-3-128 0,4-2 192 16,0 2-192-16,1-1 144 0,2-4-144 0,0 3 128 15,1 4-128-15,1 1 0 0,3 5 0 0,-1 1-176 0,-1 5 176 16,1 5 0-16,0 0 0 0,2 5 0 0,-2 5 0 15,1 5 0-15,-2 5 0 0,-1 3 0 0,-2 7 0 16,-2-3 0-16,-3 3 0 0,0 1 128 0,-5-1-128 0,-2 2 0 16,-1-1 128-16,0-3-128 0,-3 0-128 0,1-5-112 15,1-5-16-15,1-2 0 16,1-3-1232-16,2-5-256 0,-2-8-48 0</inkml:trace>
  <inkml:trace contextRef="#ctx0" brushRef="#br1" timeOffset="64513.68">30793 3297 23039 0,'-9'-16'2048'0,"4"10"-1648"0,0-4-400 0,0 2 0 16,1-2 848-16,-1 4 96 0,-1-2 16 0,-1 4 0 15,7 4-384-15,-10 0-64 0,0 0 0 0,-2 1-16 16,0 1-368-16,0 0-128 0,0 3 0 0,-1 2 144 16,-1 5 112-16,-4 1 0 0,2 5 16 0,-1 4 0 15,2 2 0-15,-3 6 0 0,-1 1 0 0,-1 7 0 0,-2 2-64 16,2 2-16-16,-1 4 0 0,2 0 0 0,0 2-192 15,3 4 144-15,2 3-144 0,4-2 128 0,1-2-128 16,2-5-144-16,3 0 144 0,3-8-208 16,1-4-320-16,3-2-64 15,1-7-16-15,3-3 0 0,3-4 16 0,2-3 0 0,-1-2 0 16,2-1 0-16,1-4-112 0,-1-3 0 16,-1-1-16-16</inkml:trace>
  <inkml:trace contextRef="#ctx0" brushRef="#br1" timeOffset="65005.76">30236 4106 14735 0,'0'0'1312'0,"0"0"-1056"16,0 0-256-16,14-1 0 0,0 0 2608 0,3-2 464 15,4 3 80-15,1 0 32 0,2-2-2160 0,2-1-448 16,0-3-64-16,7 1-32 0,3-2-352 0,-2-2-128 15,-1-1 0-15,0-1 0 0,0-3-128 0,2 4-128 0,-4-2-32 0,-1 1 0 32,-4 1-480-32,-3-1-112 0,-2 2-16 0,-4-2 0 15,0 0-160-15,1 2-32 0,-2-1-16 0,2 1 0 16,-3-3 32-16,1 2 16 0,-1-1 0 0,-1-1 0 0,-3 6 656 0,-1 5 128 16,2-2 16-16,-5 0 16 0,-7 3 240 0,9-3 0 0,-9 3 0 0,0 0 0 15,7 6 528-15,-2 0 48 0,-1 6 16 0,-4-3 0 16,-2 3 304-16,0 1 48 0,-3 1 16 0,0 6 0 15,-2 2-16-15,1 0 0 0,-2 2 0 0,3 2 0 0,0-3-240 0,1 3-64 16,2-2 0-16,2-1 0 0,2-3-128 16,2-2-16-16,0-4-16 0,2 0 0 0,3-1 32 0,4-4 0 15,1-3 0-15,4-1 0 0,-2-6 0 0,1-4 16 16,-1-2 0-16,1 0 0 0,-2-5-48 0,0-1-16 16,-1 3 0-16,0-5 0 0,0-3-32 0,-1 0-16 15,-2 1 0-15,0-2 0 0,-3-2 0 0,-3 0 0 16,-1 0 0-16,-4 0 0 0,-4-1-80 15,-2 0-16-15,-1 0 0 0,-6 1 0 0,0 1-176 0,-1 2-144 16,-2 2 192-16,0 3-192 0,-1 3 0 0,-4 1 0 16,1 1-192-16,-2 7 48 15,-1 1-560-15,-2 2-96 0,-2 2-32 0,-1 0-9840 16,-2 0-1968-16</inkml:trace>
  <inkml:trace contextRef="#ctx0" brushRef="#br1" timeOffset="65297.88">28487 3780 38703 0,'0'0'3440'0,"-9"2"-2752"0,9-2-560 0,0 0-128 0,-9 5 0 0,9-5-256 16,0 0 64-16,0 0 16 15,4 13-1232-15,-4-13-256 0,7 11-64 0,-7-11-13456 0</inkml:trace>
  <inkml:trace contextRef="#ctx0" brushRef="#br1" timeOffset="68376.56">4660 306 16127 0,'0'0'704'0,"0"0"160"0,0 0-688 0,0 0-176 16,0 0 0-16,0 0 0 0,0 0 0 0,0 0 0 15,-4 7 0-15,4-7-176 0,-4 8 176 0,4-8 0 16,-5 10 160-16,-1 0-160 0,-4-3 512 0,-2-1 0 0,1 2 0 0,-2-3 0 16,-2 2 0-16,-3 2 16 0,-1 0 0 0,9 0 0 15,-8-1-80-15,0 3-32 0,0 2 0 0,-4-2 0 16,-1 3-144-16,0 0-16 0,-3 1-16 0,-24 8 0 15,8-2-32-15,-2-5 0 0,-1-1 0 16,1-3 0-16,1-4 48 0,1 2 16 0,0-4 0 0,3-1 0 16,1-1-32-16,2 0-16 0,2-2 0 0,0 1 0 15,3-1-32-15,0 2-16 0,2-1 0 0,-1-1 0 16,-1-2-176-16,-1 0 0 0,1-2 0 0,0-1 128 16,1-2-128-16,2 0 0 0,0-4 0 0,1 3 0 15,2-3 0-15,0 1 128 0,1-1-128 0,1 0 0 16,-1 1 0-16,5 0 0 0,1 2 0 0,2-1 0 15,-2 2 0-15,3 3 0 0,2-1 0 0,2 1 0 16,1 2 0-16,10 0 0 0,-9 2 0 0,9-2 0 16,-9 4 0-16,1 2 0 0,3 3 0 0,1-1 0 15,2 3 0-15,-1 2-144 0,2-2 144 0,-2 7 0 0,3 2 0 0,0 2 0 16,0-2 0-16,3 2 0 0,-2 3 0 0,3 5 192 16,0 0-16-16,0 1-16 0,-2 3-32 0,3 8-128 15,0 1 192-15,0 7-64 0,-2 2 48 0,2 4 0 16,-1 2 0-16,-2 8 0 0,-2 3-48 0,0 3 0 15,0 5 0-15,-1 0 0 0,-1 1-128 0,-4-2 192 16,0 3-192-16,-2 3 192 0,1 5-192 0,-1-4 0 16,-1-1 144-16,0 5-144 0,2 0 160 0,-3 1-32 15,-2 2-128-15,1 0 192 0,1 2-64 0,-1-2-128 16,-3-1 176-16,0 3-176 0,-2 2 176 0,-1 1-176 16,0-1 160-16,-1 0-160 0,-1 4 176 0,0-3-176 15,1 2 192-15,1-2-192 0,3-3 240 0,2-1-64 0,-1 2-16 16,2 0 0-16,0 0 80 0,2-2 16 0,1 1 0 0,-1-1 0 15,1 0-128-15,2-2 0 0,-1-6-128 0,1 1 192 16,0 1-192-16,-1 1 176 0,1-5-176 0,0 0 160 16,-2-9-160-16,0-1 0 0,1-4 0 0,-1 0 128 15,-1 1-128-15,0-2 0 0,-6-4 144 0,1 2-144 16,0-8 0-16,1 1 144 0,2-2-144 0,-1-1 0 16,0-2 144-16,2-1-144 0,1-1 0 0,-3-3 144 15,-1-5-144-15,2 0 0 0,0 0 144 0,-1-6-144 16,2 0 0-16,-1-4 144 0,0-2-144 0,2 1 0 15,1-3 128-15,0-2-128 0,2-4 0 0,1-2 0 16,1-3 0-16,1-1 128 0,2 0-128 0,1-2 0 16,0-2 128-16,1 2-128 0,2-1 0 0,1-4 0 0,1 0 0 15,0 2 0-15,2 0 0 0,3 0-144 0,3-3 144 0,-3 3-192 16,3-2 192-16,1 4-192 0,1 1 192 16,3 0-160-16,0-2 160 0,0 5-160 0,5 1 160 15,2 2 0-15,4 4-144 0,6 0 144 0,3 5 0 0,4 1 0 16,6 3 0-16,8-3 0 0,5-2 0 0,4-5 0 15,1-5 128-15,6-5-128 0,6-2 240 0,11-5-48 16,11-3 0-16,1-9 0 0,-2-2-32 0,8-3-16 16,7 4 0-16,4-8 0 0,2-3-144 0,7-1 0 15,6 1 0-15,2 2-9856 16,0-3-1984-16</inkml:trace>
</inkml:ink>
</file>

<file path=ppt/ink/ink1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22T17:17:42.419"/>
    </inkml:context>
    <inkml:brush xml:id="br0">
      <inkml:brushProperty name="width" value="0.05292" units="cm"/>
      <inkml:brushProperty name="height" value="0.05292" units="cm"/>
      <inkml:brushProperty name="color" value="#FFFFFF"/>
    </inkml:brush>
  </inkml:definitions>
  <inkml:trace contextRef="#ctx0" brushRef="#br0">4628 6010 2751 0,'-35'22'128'0,"12"-4"16"0,-3 1-144 16,3 2 0-16,2 1 0 0,4 1 0 0,3-2 2976 0,2 1 560 0,-1 1 112 0,-2 2 32 15,-1-3-2768-15,4 6-544 0,-2-1-112 0,2-2-32 16,2 0 64-16,1-2 16 0,-1 4 0 0,2-2 0 16,2 5-304-16,1-6 160 0,0 3-160 0,0-3 128 15,3 0-128-15,1 3 0 0,1-3 0 0,0 2 0 16,1-3 0-16,1-1 0 0,0-1 0 0,-2 4 0 16,3-4-192-16,-2-2 48 0,-1-1 0 0,1 0 0 15,1-3 144-15,-2 0 0 0,-2-2 0 0,2 0 0 16,0 0 256-16,0-3 96 0,0 1 16 0,0 1 0 15,0-12 240-15,0 0 48 0,2 8 16 0,-2-8 0 16,0 0-80-16,0 0-16 0,0 0 0 0,0 0 0 16,0 0 0-16,0 0 0 0,0 0 0 0,0 0 0 15,9-7 0-15,2-6-16 0,-5-2 0 0,4-5 0 0,-2-8-32 16,2-3 0-16,-2-5 0 0,5-2 0 0,-2-5-96 16,1-1-32-16,0-6 0 0,1-3 0 0,1-5-16 15,2-5 0-15,-3-3 0 0,2 0 0 0,2-3-48 0,3-3-16 16,2-5 0-16,1-3 0 0,-3 0-64 0,2-2 0 15,-1 2-16-15,1-3 0 0,1-5-16 0,0 2 0 16,-4-3 0-16,0-1 0 0,0-3 0 0,2 1 0 16,5-2 0-16,-2 0 0 0,-1 1-80 0,4 1-16 15,-1-1 0-15,2-4 0 0,0 1-128 0,2 4 128 16,-1 2-128-16,1 2 128 0,-1 2-128 0,-1 2 0 16,-2 2 0-16,-1 4 0 0,-1 5 0 0,-3 7 0 15,-3 1 128-15,-1 7-128 0,-1 1 0 0,-2 1 192 16,-3 5-192-16,0 1 192 0,0 1-192 0,-2 7 192 15,-1-1-192-15,3 4 192 0,-1 3-192 0,0 0 160 0,-1 0-160 0,1 2 160 16,0 1-160-16,2 0 0 0,-3 0 144 0,-2 1-144 16,3 0 0-16,-2 3 0 0,1 1 0 15,0 0 128-15,0 3-128 0,0-2 0 0,-1 3 0 16,1 4 0-16,-2-2 0 0,0 3 0 0,0 1 0 0,0 2 0 16,1-1 0-16,2 1 0 0,-2-1 0 0,-2 3 0 15,-1 0 0-15,0 4 0 0,2-2 0 0,-4 2 0 16,1-1 0-16,-1 2 0 0,-3 9 0 0,2-9 0 15,-2 9 0-15,0 0 0 0,0 0 0 0,0 0-128 16,-2-9 128-16,2 9-128 0,0 0 128 0,0 0-128 16,-10-1 128-16,-1 5-160 0,1-1 160 0,1 3-160 15,-2 2 16-15,2 1 0 0,-2 4 0 0,-1 2 0 16,1-1 144-16,-2 3 0 0,-2-3-144 0,-1 4 144 0,1 1-144 16,-1 1 144-16,-1 2-192 0,-1-1 192 15,1 0-128-15,-2-1 128 0,-1 2 0 0,0 3 0 0,1 0-128 16,-4 6 128-16,-2-3 0 0,-3 2 0 0,-1 3 0 15,-3 0-128-15,-1 2 128 0,0 0 0 0,3 2 0 0,-4 3 0 16,2-2 0-16,1 1 0 0,-1-1 0 0,3 3 0 16,-1-2 0-16,4 2 0 0,-4 0 0 0,4-1 0 15,2-2 0-15,-2-1 0 0,-2-2 0 0,3-4 0 16,-1-1 0-16,1 0 0 0,-1 1 0 0,2-5 0 16,1 1 0-16,3-4 0 0,2-4 0 0,2-1 0 15,-1-2 0-15,3-2 0 0,2-1 0 0,0-2 0 16,2-3 0-16,2 0 0 0,8-8 0 0,0 0 0 15,0 0 0-15,0 0 0 0,0 0 0 0,-3-9 0 0,3-1 0 16,6-6 0-16,0-3 0 0,6-1 0 0,2-7 0 16,3-1 0-16,3-3 0 0,5-6 0 0,3-4 0 0,4-3 0 15,1-1 0-15,2-3 0 0,0-6 0 0,0 1 0 16,0-2 0-16,-1-1 0 0,0-1 0 0,3 0 144 16,1-1-144-16,2 0 0 0,-2 0 144 0,2 1-144 15,1 2 0-15,0 3 0 0,-2-3 0 0,1 6 0 16,-5 2 0-16,-1 3 0 0,-3-1 0 0,-1 1 0 15,0 1 0-15,-1 4 0 0,1 2 0 0,0 3 0 16,-2 2 0-16,-2 5 0 0,0-1 0 0,-2 9 0 16,0 4 0-16,-1 5 0 0,-1-2 0 0,-3 10 0 15,-3 2 0-15,2 2 0 0,-3 5 0 0,0 3 0 16,2 6 0-16,0 5 0 0,2 7 0 0,-3 1 128 16,-1 5 16-16,-1 9 16 0,-2 7 0 0,-2 5 0 0,0 6 32 15,0-2 16-15,-3 6 0 0,-4 4 0 0,-1 3 112 16,-2 5 0-16,0 0 16 0,-3 4 0 0,-1 1 80 15,1 2 16-15,-1 1 0 0,0 0 0 0,3-2-176 0,-1 1-48 16,1-7 0-16,4 3 0 0,0-2-208 0,4-2 0 16,0-4 0-16,5 0 0 15,1-4-1040-15,3 0-256 0,4-6-48 16,1 0-15552-16</inkml:trace>
  <inkml:trace contextRef="#ctx0" brushRef="#br0" timeOffset="9191.27">26395 8962 25791 0,'-6'15'2304'0,"-1"-2"-1856"0,2 1-448 0,0 0 0 0,2 2 0 0,2-2-192 16,-1-6 16-16,2-8 0 0,0 0 176 0,0 0 0 16,0 0 160-16,0 0-160 0,5-13 480 0,0-3 0 15,0-4 0-15,0-4 0 0,1-7-32 0,2-6 0 16,0-5 0-16,-3-5 0 0,0 2-192 0,0-7-64 15,1-8 0-15,-1 1 0 0,-1-1-64 0,0-6-128 16,-2-3 176-16,1 1-176 0,-2-2 176 0,2 2-176 16,-1-2 160-16,1 3-160 0,-1 3 0 0,0 8 0 15,-2 8 0-15,2 5 0 0,1 9 0 0,1 7 0 16,-3 3 0-16,0 6 0 0,2 8 224 0,-3 10-48 16,0 0-16-16,0 0 0 0,12 7-160 0,-1 9 0 15,1 4-160-15,0 11 160 0,3 7-144 0,0 9 144 16,-1 5-128-16,-1 5 128 0,-2 3 0 0,2 1 0 0,-3-3 0 0,-1 1-128 15,-2 4 128-15,0-7 0 0,1-5 0 16,-3-6 0-16,-1-6 0 0,1-7 0 0,-1-6 0 0,1-7 0 16,-2-3 0-16,1-9 176 0,-4-7-176 0,0 0 192 15,10-2 256-15,-1-11 64 0,4-6 16 0,2-5 0 16,6-8 16-16,-5-3 0 0,-3-6 0 0,0-4 0 16,-2 0-384-16,-1-5-160 0,-1-2 128 0,-1-3-128 15,-4-3 0-15,2-6 128 0,-2-3-128 0,0 5 0 16,-2 3 0-16,3 7 0 0,2 5 0 0,0 9 0 15,1 6 0-15,-1 9 0 0,1 5 0 0,0 6 0 16,-8 12-144-16,12 3 144 0,1 10-192 0,0 8 192 16,-3 6-208-16,0 9 64 0,-2 6 16 0,1 11 0 15,0 11 128-15,1 5 0 0,-1 8 0 0,-1-3 0 0,0-3-128 16,-2 0 128-16,1-2-128 0,-5-7 128 16,2-5-128-16,-1-3 128 0,1-5-128 0,-2-3 128 0,1-8-256 0,-3-2 48 15,1-3 0-15,1-5 0 16,2-3-2256-16,-1-6-448 15,-1 2-96-15,-2-21 0 0</inkml:trace>
  <inkml:trace contextRef="#ctx0" brushRef="#br0" timeOffset="9600.69">27735 8061 28623 0,'-27'-12'1264'0,"10"3"272"0,-2 2-1232 0,-1-4-304 0,-4 4 0 0,1 3 0 15,0 4 0-15,0 4 0 0,0 1-208 0,-1 6 80 16,1 1 128-16,0 7-160 0,-1 5 160 0,1 3-160 16,1 4 160-16,2 5 0 0,0 0 0 0,2 0 0 15,1 1 0-15,1 1 0 0,4 3 0 0,3-4 0 16,5-5 0-16,5-3 192 0,3-2-32 0,4-7-16 15,2-5-144-15,1-6 0 0,2-5 0 0,0-5 0 16,1-6 320-16,0-5 48 0,1-4 0 0,0-3 0 16,0-4 80-16,3-3 32 0,-1-2 0 0,-3-1 0 15,0 2-272-15,-2 0-48 0,1 3-16 0,-3 2 0 16,-1 5-16-16,0 3-128 0,-1 2 192 0,-8 12-64 16,0 0 80-16,0 0 16 0,14 8 0 0,-3 2 0 0,-1 5-80 0,0 4-16 15,-1 8 0-15,0-2 0 0,0 5-128 0,1-2 0 16,2 2 0-16,-1 1 0 0,1-6 0 0,2 2 0 15,0-6 0-15,3-4 0 16,0-7-512-16,-1-1-128 0,1-5-16 0,-1-6-8928 16,0-1-1776-16</inkml:trace>
  <inkml:trace contextRef="#ctx0" brushRef="#br0" timeOffset="9903.74">28138 7950 22111 0,'-2'20'1968'0,"0"4"-1584"0,-1 1-384 0,-1 3 0 16,2 2 1168-16,-2 2 160 0,-1 1 16 0,0 2 16 16,0 1-656-16,-3 0-128 0,-2-1-16 0,0-2-16 15,0-3 128-15,0-3 32 0,-1-6 0 0,4-5 0 16,0-3-320-16,2-7-48 0,5-6-16 0,0 0 0 16,-4-7-64-16,2-8-32 0,1-6 0 0,1-4 0 15,3-2-224-15,-1-5 144 0,3 1-144 0,4-4 128 16,2 0-128-16,2-1 0 0,1 0 0 0,4 6 0 15,-1-1 0-15,1 2 0 0,3 5 0 16,0 8 0-16,3 4-160 0,2 7 160 0,-2 5 0 0,1 3-144 16,2 0 144-16,0 6 0 0,-2 5 0 0,-4 5 0 15,-5 3 0-15,-2 3-160 0,-1 3 160 0,-3 2 0 0,-2-1-336 16,-2 3 32-16,-2 2 16 0,-1-6 0 16,1-2-2048-16,0 0-416 0,-1-3-64 0</inkml:trace>
  <inkml:trace contextRef="#ctx0" brushRef="#br0" timeOffset="10133.04">28800 7752 24879 0,'0'0'2208'0,"0"0"-1760"0,0 12-448 0,2-1 0 0,3 3 1728 0,2 3 272 15,2 2 48-15,1 7 16 0,1 2-1664 0,6 4-400 0,1 2 0 0,-2-4 0 16,1-3 0-16,2 1 0 0,-3-1 0 0,2-2 0 16,0-1 0-16,0-2-192 0,1-1 192 0,-1 1-160 31,-2-8-1696-31,-1-1-352 0,-1-3-64 0,-2-5-9600 0</inkml:trace>
  <inkml:trace contextRef="#ctx0" brushRef="#br0" timeOffset="10342.75">29405 7308 16575 0,'0'0'736'0,"0"0"160"0,5 13-720 0,-1 3-176 0,-2 6 0 0,2 7 0 0,0 7 3328 0,0 3 640 16,-2 8 128-16,1 4 32 0,1 7-3232 0,-3 5-656 15,0 8-240-15,-1 5 176 0,2 6-176 0,-4 5 0 16,0 3 0-16,-3 2 128 0,1 3-128 0,1 2 0 15,1-3 0-15,0-4 0 16,0-3-2368-16,-4-9-368 0,-3-6-64 0</inkml:trace>
  <inkml:trace contextRef="#ctx0" brushRef="#br0" timeOffset="10945.31">26778 9855 4607 0,'-18'-9'400'0,"6"6"-400"16,1 0 0-16,-3-1 0 0,0-1 4928 0,-3 4 912 15,1 1 176-15,-2 5 48 0,-1 0-4688 0,-3 6-928 16,1 1-192-16,-2 6-48 0,-1 3-208 0,0 5 128 16,-3-1-128-16,4 7 0 0,1 5 0 0,3 0 128 15,3-2-128-15,4-3 0 0,6-5 0 0,3-2 0 16,5-6 0-16,5-1 0 0,7-3 0 0,3-3 0 15,1-3 0-15,6-2 0 0,4 0-160 0,6-2 160 0,4-2-128 16,3 3 128-16,2 0 0 0,0 2-128 0,1 3 128 16,-6-2 0-16,-7 2 0 0,0 6 0 0,-3-1 0 15,-3 3 0-15,-2 0 0 0,-6 3 0 0,-6-2 0 0,-4 5 0 16,-4-1 0-16,-3 1 128 0,-2 2 0 0,-7 3 0 16,-5 1 256-16,-5 1 48 0,-5 2 16 0,-3-1 0 15,-2-3-192-15,-4-3-16 0,-4 0-16 0,-3-6 0 16,-1-7-224-16,1-7-256 0,3-7 48 0,2-7-12848 15</inkml:trace>
  <inkml:trace contextRef="#ctx0" brushRef="#br0" timeOffset="11184.85">27358 9338 23039 0,'-1'-14'1024'0,"1"14"192"0,0 0-960 0,0 0-256 0,0 0 0 0,0 0 0 0,0 0 1472 0,0 0 240 16,3 15 48-16,-2 7 16 0,-1 7-1264 0,0 2-256 15,-1 3-64-15,-1 9 0 0,0 7-192 0,1 3 144 16,-2 7-144-16,1 3 128 0,-1 7-128 0,-1 10 0 16,2 2 0-16,-1 0 0 0,-1 1 0 0,2-6-256 15,0 0 48-15,2-9 0 16,0-3-1744-16,2-13-352 0,-2-11-64 15,0-7-8432-15</inkml:trace>
  <inkml:trace contextRef="#ctx0" brushRef="#br0" timeOffset="11488.59">27895 10036 22111 0,'-12'28'976'0,"3"-5"208"0,-1 1-944 0,1 6-240 0,2 2 0 0,0 1 0 16,2 1 512-16,3-2 64 0,2-3 16 0,2-4 0 16,2-4-384-16,3-3-80 0,3-5 0 0,2-3-128 15,1-5 320-15,0-6-64 0,-2-6 0 0,3-2 0 16,-1-5 128-16,3-2 0 0,-2-4 16 0,0-3 0 16,0-5 48-16,-1 1 0 0,-4-3 0 0,-3-1 0 0,1 2 112 0,-3-3 16 15,-4 0 16-15,-2 7 0 0,-2-1 48 16,-4 5 0-16,-4 0 0 0,-1 2 0 0,-2-4-208 15,-1 6-48-15,-1 4 0 0,2 3 0 0,0 5-384 0,-1 5 0 16,0 4 0-16,2 6 0 16,0-1-1168-16,1 3-320 0,0 4-64 0,3-2-12192 15</inkml:trace>
  <inkml:trace contextRef="#ctx0" brushRef="#br0" timeOffset="11856.52">28454 9836 26719 0,'1'22'2368'0,"2"7"-1888"0,-1 2-480 0,2 8 0 15,0 8 320-15,-3 3-16 0,-3-1-16 0,-2-1 0 16,-2 2-288-16,-2 0 160 0,-1 2-160 0,0-1 128 16,-2-4-128-16,-3 0 0 0,-3-5 0 0,1-4 0 15,-2-4 192-15,1-5-32 0,3-7-16 0,3-6 0 16,-2-4 208-16,3-8 32 0,0-3 16 0,10-1 0 15,-10-10 224-15,3-6 32 0,2-5 16 0,2-5 0 16,3-7-448-16,0-2-96 0,5-3 0 0,1-2-128 16,0-4 0-16,6 1 0 0,-2-4 0 0,6-3 0 15,2-1 0-15,4 0 0 0,1 0 0 0,0 7 0 16,0 3 0-16,-1 7 0 0,1 6 0 0,-1 1 0 16,2 4 0-16,-1 6 0 0,-3 3 0 0,2 9 0 15,-1 3 0-15,-1 5 0 0,-6 2 0 0,-2 8 0 0,-4 2-208 16,-4 4 0-16,-6 1 0 0,-3 6 0 0,-5 4-64 0,-4 3-16 15,-5 3 0-15,-2-2 0 16,-4 0-320-16,0-4-64 0,0-2-16 0,0-4 0 16,1-5-1232-16,1-6-240 0,0-2-48 0</inkml:trace>
  <inkml:trace contextRef="#ctx0" brushRef="#br0" timeOffset="12179.11">28966 9844 28959 0,'0'0'1280'0,"12"-4"272"0,3 0-1232 0,4-3-320 0,3-1 0 0,2-5 0 16,1-3 0-16,5-3 0 0,0-3 0 0,1-1-144 16,0-4 0-16,0 5 0 0,-2-5 0 0,-2 0 0 15,-2-2-112-15,-1 1 0 0,-6-1-16 0,-4 7 0 16,-4 1 64-16,-5 3 16 0,-2 1 0 0,-4 3 0 15,-4 4 496-15,-3 6 96 0,-3 4 32 0,-5 9 0 16,-4 8 32-16,-4 6 16 0,-3 3 0 0,-1 7 0 16,-1 4-272-16,0 6-48 0,-2 2-16 0,3 3 0 15,1-2 64-15,5 2 16 0,0 2 0 0,5-3 0 16,3-5-96-16,6-3-128 0,3-3 176 0,3-3-176 16,6-10 0-16,5-4 0 0,1-5 0 0,7-4-192 15,3-6-496 1,5-6-80-16,7-1-32 0,4-9-12256 0</inkml:trace>
  <inkml:trace contextRef="#ctx0" brushRef="#br0" timeOffset="12692.32">30445 8250 11055 0,'-10'-10'976'0,"4"3"-784"0,1 2-192 0,-1-1 0 16,6 6 2688-16,0 0 512 0,0 0 80 0,0 0 32 0,-8 0-2320 0,8 0-464 15,-10 9-80-15,4 2-32 0,-2 1-224 0,2 6-32 16,-2 2-16-16,2 7 0 0,-4-1 336 0,2 7 64 16,-1 3 16-16,2 8 0 0,0 5-96 0,1 7-16 15,1 3 0-15,1 2 0 0,0 4-256 0,0 3-48 16,-1-2-16-16,3 1 0 0,-1 0-128 0,2-6 0 16,1-3 0-16,4-8 0 0,-2-3 0 0,2-8-192 15,0-4 32-15,1-3 16 16,3-5-544-16,-2-1-96 0,0-4-32 0,-2-7-7152 15,2-7-1440-15</inkml:trace>
  <inkml:trace contextRef="#ctx0" brushRef="#br0" timeOffset="12854.3">29997 9164 29423 0,'0'0'1296'0,"0"0"288"0,0 0-1264 0,0 0-320 0,0 0 0 0,14-1 0 16,-1-2 0-16,1-1 0 0,1-2 0 0,6-1 0 15,3-1 0-15,-1-3 0 0,1-5 0 0,4-1 0 16,2 1 0-16,6-2-256 0,3-2 64 0,1 1-8416 16,0-4-1680-16</inkml:trace>
  <inkml:trace contextRef="#ctx0" brushRef="#br0" timeOffset="13032.16">30693 8737 18831 0,'0'0'832'0,"0"0"176"0,0 0-816 0,8 12-192 0,-1 0 0 0,-1 2 0 15,-2 1 1312-15,-1 5 224 0,-3 7 32 0,-2 0 16 16,1 5-448-16,-2 2-96 0,-2 3-16 0,-1 1 0 0,2-1-352 0,-2 1-80 16,-2 1-16-16,3-2 0 0,-1-1-144 0,2-2-48 15,1-5 0-15,2 2 0 0,0-8-384 0,0-2 0 16,-1 0 0-16,2-7 0 16,0-2-2912-16,0-1-512 0,0-11-96 0,0 0-32 15</inkml:trace>
  <inkml:trace contextRef="#ctx0" brushRef="#br0" timeOffset="13376.11">30907 9020 28559 0,'0'0'1264'0,"0"0"272"0,0 0-1232 0,5 9-304 15,7-3 0-15,2-2 0 0,-1 1 784 0,3-5 112 0,1-3 0 0,-1-4 16 32,2-6-1216-32,-3-1-240 0,-2-3-48 0,-2-1-16 0,0 0 176 0,-4 0 48 0,0-1 0 0,-2 0 0 15,-3-2 256-15,-2 1 128 0,-1 4-128 0,-2-1 128 16,0 3 0-16,-3 4 256 0,0 0-48 0,-3 5 0 16,2 0 336-16,-5 1 64 0,1 7 16 0,-2 2 0 15,-1 1-288-15,0 8-48 0,3 4-16 0,-2 2 0 16,1 3-144-16,2 4-128 0,4-2 144 0,-3 4-144 15,1 3 208-15,5-3-48 0,3-1-16 0,5-2 0 0,1-5-144 16,4-1 128-16,3-5-128 0,2 0 128 0,4-4-320 16,3-2-64-16,-1-2 0 0,2-6-16 15,0-5-1648-15,3-7-320 16,2-3-64-16</inkml:trace>
  <inkml:trace contextRef="#ctx0" brushRef="#br0" timeOffset="13614.27">31244 7875 26719 0,'0'0'2368'16,"0"0"-1888"-16,0 0-480 0,-4 13 0 0,2 2 544 0,-1 5 16 0,1 4 0 0,-1 9 0 15,1 3-256-15,-1 7-48 0,-1 4-16 0,2 5 0 16,-1 1 128-16,1 1 16 0,-1 2 16 0,1 5 0 15,0 6-176-15,1 1-32 0,2 0-16 0,2-5 0 16,-1-2-176-16,2-3-192 0,-1 2 32 0,-1-7 16 31,0-4-2864-31,1-10-560 0,0-3-112 0,0-5-32 0</inkml:trace>
  <inkml:trace contextRef="#ctx0" brushRef="#br0" timeOffset="14089.93">31709 8683 17503 0,'-10'0'1552'0,"1"3"-1232"0,9-3-320 0,-7 9 0 0,-1-3 2176 0,-1 6 368 16,-1-4 80-16,0 5 0 0,0 2-2096 0,-3 1-528 15,2 0 0-15,-3 5 0 0,1 1 0 0,-2 6 0 16,-3-1 0-16,3 5 0 0,2 1 0 0,4-4 0 15,-1 0 0-15,3 1 0 0,4-8 0 0,1-1 0 16,5-2 0-16,5-5 0 0,-1-3 0 0,5-6 0 16,2 0 208-16,1-3-64 0,0-6 304 0,3-6 64 15,2-5 16-15,2-8 0 0,-1-5-80 0,2-5 0 16,0-2-16-16,3-2 0 0,-1-8-304 0,0 1-128 16,0 3 128-16,-4-7-128 0,0 0 128 0,-4-4-128 0,-1 0 0 15,-2-3 128-15,-4-2-128 0,-3-4 160 0,0-6-160 0,-5-7 160 16,-4-7 16-16,-1-7 0 0,-2-5 0 0,-1 4 0 15,-2 3-176-15,2 10 160 0,-2 12-160 0,2 12 160 16,2 9-160-16,-1 15 160 0,0 10-160 0,0 6 160 16,-2 9 32-16,0 5 0 0,-3 11 0 0,-2 8 0 15,-2 13-192-15,0 4 0 0,-1 6 0 0,1 13 0 16,0 6-160-16,0 9 160 0,-3 8 0 0,3 4-144 16,2 5 144-16,2 6 0 0,-1 1 0 0,5 0 0 15,1 2 0-15,2-6 0 0,0-7 0 0,1-9-128 16,2-3-576-1,3-14-96-15,-3-7-32 0,2-7 0 0,0-7-272 0,-1-10-64 16,-1-5-16-16,0-8-10896 0</inkml:trace>
  <inkml:trace contextRef="#ctx0" brushRef="#br0" timeOffset="14247.37">30634 7782 38127 0,'-20'-4'1680'0,"7"2"368"0,-2-1-1648 0,2 2-400 0,3 1 0 0,10 0 0 0,0 0 176 0,0 0-48 15,0 0-128-15,0 0-16976 0</inkml:trace>
  <inkml:trace contextRef="#ctx0" brushRef="#br0" timeOffset="14970.48">26775 12217 21183 0,'-15'-1'944'0,"7"3"192"0,8-2-912 0,-9 7-224 0,3 3 0 15,1 4 0-15,1 6 1248 0,3 2 208 0,1 3 32 0,1 6 16 16,1 3-1248-16,5 4-256 0,3 5 0 0,0 3 0 16,-1 4 0-16,1 4 0 0,0 5 0 0,1 0 0 15,-4 1 0-15,-2 0 0 0,0 3 0 0,-2-4 0 16,-2-3 0-16,-2-8-128 0,-3-10 128 0,2-6 0 16,-5-12 0-16,3-3 304 0,1-9-48 0,3-8 0 15,0 0 640-15,0 0 112 0,-3-20 16 0,2-5 16 16,1-11-464-16,1-8-80 0,0-3-32 0,3-4 0 15,1-2-464-15,-2-3 0 0,2-5 0 0,0-1 0 16,0-8-128-16,0 1 128 0,3-1-192 0,-1 7 192 0,6 1-144 16,1 9 144-16,3 6 0 0,-1 4-144 15,4 5 144-15,2 8-128 0,-2 6 128 0,5 8-128 16,-3 6 128-16,3 5-128 0,-4 12 128 0,1 8-128 0,-6 7-144 0,-3 7-32 16,-4 9 0-16,-4 4 0 0,-4 7 304 0,-3 3-128 15,-6 4 128-15,-3-2 0 0,-6-2 0 16,-1-6 0-16,-2 0 0 0,0-7 0 0,-2-3 0 0,4-4 0 15,0-7 0-15,1-6 0 16,-1-6-832-16,1-7-192 16,1-4-64-16</inkml:trace>
  <inkml:trace contextRef="#ctx0" brushRef="#br0" timeOffset="15266.9">27561 11843 20271 0,'-7'17'1792'0,"2"4"-1424"0,0 10-368 0,2 3 0 15,0 6 2624-15,0 2 448 0,1 3 80 0,-1-2 32 16,0 2-2560-16,3-3-624 0,0 2 0 0,2-2 0 16,-1-4 0-16,0-2-256 0,2-4 48 0,-3-8 0 31,0-6-240-31,0-5-64 0,0-13 0 0,0 0 0 0,0 0 352 0,4-9 160 0,-1-5-160 0,0-9 160 15,1-4 0-15,0-6 0 0,-1 0 208 0,3 0-64 16,-3-1-144-16,2-1 0 0,3 0 0 0,0 3 0 16,2-2 0-16,3 1 128 0,2 2-128 0,3 4 0 15,2 1 0-15,4 3 0 0,3 2 0 0,1 4 0 16,-2 1-1584-16,2 5-288 16</inkml:trace>
  <inkml:trace contextRef="#ctx0" brushRef="#br0" timeOffset="15567.67">28332 11642 25791 0,'-11'8'1152'0,"2"1"224"0,-3-1-1104 0,2 7-272 0,3 5 0 0,-4 8 0 0,4 0 960 0,-3 6 128 15,2 3 16-15,-2 1 16 0,3 3-928 0,2-2-192 16,-1 0 0-16,6-4 0 0,6-2 0 0,4-6 0 0,4-3 0 0,6-6-128 15,1-7-128-15,6-2-32 0,0-6 0 0,-1-7 0 16,0-10 288-16,-2-4 0 0,-1-2 0 0,-2-7 0 16,0-2 352-16,-4-4 128 0,1-1 32 0,-1-1 0 15,-5 0 32-15,0 3 16 0,-4 3 0 16,-2 1 0-16,-2 3 16 0,-3 0 16 16,-2 5 0-16,-3 2 0 0,-4 1-112 0,-1 5-32 0,0 3 0 0,-1 4 0 15,-2 3-448-15,-2 4 0 0,0 0 0 0,1 2 0 31,1 6-1792-31,2-3-240 0,1 0-48 0,0 1-11808 0</inkml:trace>
  <inkml:trace contextRef="#ctx0" brushRef="#br0" timeOffset="15958.63">29273 11182 29487 0,'0'0'2624'0,"0"0"-2112"0,-8-1-512 0,0 1 0 0,-2 0 688 0,-1 3 16 16,-2 2 16-16,-3 4 0 0,-3-1-496 0,-1 8-96 16,-4 4-128-16,1 5 176 0,-1 2-176 0,0 5 0 15,-1 2-160-15,1 3 160 0,1 2 0 0,2 3 0 16,5-1-128-16,1-4 128 0,2 0 0 0,4-5 0 16,3-7 0-16,3-3 0 0,3-5-128 0,3-4 128 15,3-4-208-15,3-4 80 0,0-5-80 0,2-4-16 0,4-5 0 16,1-3 0-16,2-6 224 0,1-4 0 15,1-2 0-15,0-1 160 0,1-3-16 0,0-1 0 0,-2 3 0 0,0 3 0 16,-2 3-144-16,-3 6 0 0,0 1 0 0,1 8 128 16,-5 4 64-16,3 7 16 0,0 11 0 15,-3 6 0-15,0 8 48 0,0 7 16 0,0 4 0 0,-2 5 0 16,-4 3-272-16,-2 1 128 0,-4-2-128 0,-2 9 0 16,-4 1 160-16,-3 2-160 0,-3 2 128 0,-1-2-128 15,-3 2 128-15,-2-6-128 0,-2-1 128 0,2-4-128 16,-2-2 0-16,3-9-272 0,2-7 32 0,2-5 16 15,0-7-1728 1,2-7-352-16,2-8-64 0</inkml:trace>
  <inkml:trace contextRef="#ctx0" brushRef="#br0" timeOffset="16458.66">29873 10828 23039 0,'0'0'2048'0,"0"0"-1648"0,0 0-400 0,5 11 0 15,-1 1 1744-15,2 8 272 0,2 4 48 0,-5 10 16 16,2 1-1712-16,-2 3-368 0,0 5 0 0,-3 1 0 15,-3-3 0-15,0 4 0 0,-2-3 0 0,2 1 0 16,-5 1 0-16,-2-6 0 0,-2-2 0 0,2-9 0 16,-1-6 0-16,3-7 0 0,2-4 0 0,6-10 128 15,0 0 16-15,-7-6 16 0,2-7 0 0,1-7 0 0,2-8 160 16,2-4 48-16,2-5 0 0,5-1 0 16,2 0-192-16,1-1-48 0,1-3 0 0,1 0 0 15,4 4-128-15,2 1 0 0,1 0 0 0,4 4 0 0,-1 2 0 0,1 6 0 16,1 5 0-16,-1 2 0 0,2 3-288 15,0 3-32-15,0 5-16 0,-1 2-9200 16,-1-2-1824-16</inkml:trace>
  <inkml:trace contextRef="#ctx0" brushRef="#br0" timeOffset="17091.14">30663 10670 3679 0,'0'0'320'0,"0"0"-320"0,-7-8 0 0,-2-1 0 16,1 3 5952-16,8 6 1104 0,-11 1 240 0,1 4 32 15,-2 4-5888-15,2 4-1184 0,-3 6-256 0,1 3 0 16,-4 2 0-16,0 5 0 0,-2 7 0 0,-1-2 0 16,-1 2 0-16,1 1 0 0,1-2 0 0,1 1 160 15,3-2-160-15,4-1 0 0,1-5 0 0,4-1 0 16,1-9 0-16,4-6 0 0,-1-2 0 0,1-10 0 15,0 0 128-15,9 5-128 0,1-3 192 0,3-5-64 16,1-1 160-16,4-2 32 0,2-5 0 0,0-1 0 16,-2 2-176-16,2-1-16 0,-2 2-128 0,-3-3 192 15,-2 2-192-15,-1 1 0 0,-2-2 128 0,0 2-128 16,-1-4 0-16,-2 2 128 0,0-1-128 0,-1 0 0 16,-1 3 128-16,-1-3-128 0,-1 2 0 0,-1 1 144 15,-2-5-16-15,-2 5 0 0,0-2 0 0,0 1 0 0,-2 1 64 16,0-3 0-16,0 2 0 0,0-1 0 0,1 1-192 0,-1 1 128 15,-1-3-128-15,1 5 128 0,0-5-128 0,0 6 0 16,-2-6 0-16,1 6 0 0,0-2 0 0,5 8-144 16,-8-6 144-16,8 6-160 0,-6-5-32 0,6 5 0 15,0 0 0-15,-7-8 0 0,7 8 192 0,-5-9-128 16,5 9 128-16,-3-9-128 0,3 9 128 0,0 0 0 16,0 0 0-16,0 0 0 0,0-8 0 0,0 8 0 15,0 0 0-15,0 0-128 0,3-11 128 0,-3 11 0 16,0 0 0-16,0 0-128 0,0 0 128 0,0 0 0 15,12 7 0-15,-2 0 0 0,-2 6 0 0,1-1-160 16,-2 0 160-16,3 2 0 0,2 3 0 0,-1-1 0 0,2 0 0 16,1 1 0-16,1 1 0 0,2-1 0 0,-1-3 0 15,2 0 0-15,-1 0 0 0,-1-3 0 0,-1-2 0 0,-2 2 0 16,2-6 0-16,-2 3 0 0,0 0 0 0,-2-2 0 16,1 2 0-16,-2-3 0 0,0 0 0 0,0 1 0 15,-10-6 0-15,10 4 0 0,-1-4 0 0,-9 0 0 16,9 0-240-16,-9 0-80 0,0 0-32 0,0 0 0 31,0 0-1952-31,5-10-384 0,-4-9-64 0,-2 0-32 0</inkml:trace>
  <inkml:trace contextRef="#ctx0" brushRef="#br0" timeOffset="17668.49">31008 10345 20271 0,'0'0'1792'0,"0"0"-1424"0,0 0-368 16,0 0 0-16,0 0 1584 0,0 0 240 0,2 10 48 0,2 3 16 15,1 4-1392-15,0 5-288 0,0 1-48 0,1 3-16 16,-3 5 176-16,0 1 48 0,-1 3 0 0,2-3 0 16,-1-4-176-16,2 1-48 0,-1-2 0 0,-2 1 0 15,2-8-144-15,-1-1-176 0,-1-5 48 0,1-3 0 16,-3-11 128-16,0 0-208 0,0 0 80 0,0 0 128 15,0 0 0-15,0 0 288 0,9-11-32 0,-3-5 0 16,2-3 256-16,-2-2 32 0,0-3 16 0,1 1 0 16,-2-3-368-16,0-1-64 0,0 5 0 0,0-4-128 15,-3-1 144-15,2 4-144 0,1-1 0 0,2 4 144 16,0 1-144-16,1 5 0 0,1 3 0 0,0-1 0 16,-4 4 0-16,-5 8 0 0,11-4-128 0,-11 4 128 0,16 7 0 15,-2 3 0-15,-3 5-144 0,2 3 144 16,-3 3 0-16,0 2-160 0,-1-4 160 0,-3 4-128 0,1 7 128 0,-2-4 0 15,-1 1 0-15,-2-3 0 0,-2 0 0 0,0-2 128 16,-1-4-128-16,0-4 0 0,-1 0 0 0,0 0 128 16,-2-3-128-16,4-11 0 0,0 0 0 0,0 0 144 15,0 0-144-15,0 0 0 0,-6-4 0 0,0-2-224 16,3-2 16-16,-2-3 0 16,2-3-768-16,2 4-160 0,1-2-16 0,0-2-16 15,0 1-1552-15,1 3-304 0,-1-2-64 0,0 4-16 16</inkml:trace>
  <inkml:trace contextRef="#ctx0" brushRef="#br0" timeOffset="18126.02">31275 10361 18431 0,'5'-7'1632'15,"0"-6"-1312"-15,1 0-320 0,2 2 0 0,1-3 1024 0,1 0 144 16,0 1 32-16,0 5 0 0,-1 1-608 0,1 3-112 16,1 1-32-16,-1 2 0 0,-1 0 112 0,1 5 16 15,1-1 0-15,2 8 0 0,0 0-96 0,-1 3-16 16,0 4 0-16,-1 1 0 0,2 5-224 0,-2-1-48 15,1 5-16-15,-1-3 0 0,-1 2-176 0,1-2 0 16,-1 6 144-16,-3-4-144 0,-3 1 0 0,0-4 144 16,1 0-144-16,-2-1 0 15,-2-11-400-15,3 1-192 0,-3 0-48 0,0-5-11648 0</inkml:trace>
  <inkml:trace contextRef="#ctx0" brushRef="#br0" timeOffset="18478.61">32003 9924 30399 0,'-23'-9'1344'0,"11"6"288"0,-1 2-1312 0,0 1-320 0,2 0 0 0,2 1 0 16,-3 6 448-16,1 3 32 0,1 3 0 0,1-2 0 0,-1 1-480 0,1 4 0 15,-1 3 0-15,2 0 0 0,0 2 0 16,3 0 0-16,3 2 0 0,0-4 0 0,4-1 0 0,0-4 0 16,-2-14 0-16,13 20 0 0,1-2 0 0,1-4 0 15,2-1 0-15,2 1 0 0,0-4 0 0,2 4 128 16,2-1 0-16,0 1 16 0,-1-3 48 16,1 4 0-16,-3 3 0 0,-1 0 0 0,-2 0-192 0,-6 2 192 15,-2 4-192-15,-3-1 192 0,-2 2 0 0,-3 2 16 16,-2-4 0-16,-4 1 0 0,-4 2-16 0,-4-1-16 15,-1 4 0-15,-2-5 0 0,-3 1-176 0,-4-3-272 16,-5-1 64-16,0-2 16 16,-1-1-2304-16,-3-1-448 0,-15 4-80 0,6-9-32 0</inkml:trace>
  <inkml:trace contextRef="#ctx0" brushRef="#br0" timeOffset="19259.65">27892 14229 14735 0,'4'-18'1312'0,"0"9"-1056"0,0-3-256 0,0 1 0 15,-1-1 1376-15,1-2 224 0,0 1 32 0,0 3 16 16,-2-4-688-16,1 5-128 0,-4-2-16 0,-1 2-16 15,0-2 0-15,-2 3 0 0,-1-1 0 0,-3 4 0 16,-2-3 32-16,-1 5 0 0,-2 3 0 0,0 4 0 16,-1 4-384-16,-2 2-64 0,0 8 0 0,0 3-16 15,-2 5-368-15,2 2 128 0,0 5-128 0,4 4 0 16,0 2 0-16,2-1 0 0,2 0 0 0,3-1 0 16,5-1 0-16,4-1 0 0,4 1 0 0,3-9 0 15,4-3 0-15,3-6-160 0,0-7 160 0,1-1 0 16,0-7 0-16,2-6 0 0,-2-3 0 0,0-7 0 15,-3-6 0-15,1-9 0 0,1-4 160 0,-1-4-32 0,0-4 0 16,-1-2 16-16,-2-6 0 0,2 2 0 0,-6-2-144 16,-3 0 0-16,0 2 0 0,-2-3 0 0,-1-4 192 15,-3 1-32-15,-4 2-16 0,1 0 0 0,-3-4 224 0,0-2 32 16,-2-2 16-16,-3-3 0 0,1-5-144 16,0 6-16-16,2 4-16 0,2 12 0 0,0 8-240 0,3 9 0 15,1 8 0-15,1 6 0 0,0 5 192 0,0 8-64 16,0 0-128-16,3 14 192 0,0 7-192 0,1 7 0 15,0 3 0-15,2 8 0 0,1 4 0 0,0 8 0 16,1 4 0-16,2 2-160 0,0 7-96 0,2 0 0 16,0 6-16-16,1 0 0 15,0-2-272-15,0-11-48 0,-1-6-16 0,1-8 0 16,-2-6-1248-16,2-9-256 0,2-7-64 0</inkml:trace>
  <inkml:trace contextRef="#ctx0" brushRef="#br0" timeOffset="19560.95">28655 13609 26719 0,'-22'21'1184'0,"10"-2"240"16,-2 9-1136-16,0 4-288 0,1 4 0 0,3 1 0 0,2-2 848 0,1 1 112 0,-1-2 32 0,2-1 0 15,4-1-800-15,1-3-192 0,2-5 0 0,1-6 0 16,1-4 0-16,4-6 0 0,0-1 0 0,7-4 0 15,2-4 0-15,0-7-128 0,2-2 128 0,0-9 0 16,0-8 0-16,-1 0 0 0,2-3 0 0,-3-2 144 0,-4 2-144 0,1 0 0 16,-2 0 0-16,-2 4 128 0,-2 0 16 15,-5 3 0-15,0 0 0 0,-5 3 0 0,-1 4 144 16,-2 4 32-16,-2-1 0 0,1 7 0 0,-2-1-176 0,0 5-16 16,-1 2-128-16,1 5 192 15,-1 0-528-15,-1 1-112 0,0 3-32 0,2-1 0 16,3 2-1920-16,6-10-384 0</inkml:trace>
  <inkml:trace contextRef="#ctx0" brushRef="#br0" timeOffset="19911.43">29074 13338 17503 0,'0'0'768'0,"0"0"176"15,3 11-752-15,1 5-192 0,1 1 0 0,0 4 0 0,-1 0 1760 0,3 4 320 0,-3-3 64 0,1 5 16 16,-1-3-1328-16,0 2-272 0,-2 2-48 0,0-5-16 16,-2-1 48-16,0 3 16 0,0-5 0 0,-2-1 0 15,1-2-320-15,0-5-64 0,-2-2-16 0,3-10 0 16,0 0-160-16,0 0 160 0,0 0-160 0,0 0 160 16,0 0-32-16,0 0 0 0,-9-5 0 0,4-7 0 15,3-5 16-15,2-1 0 0,1-2 0 0,3 0 0 16,1 1-144-16,1-2 0 0,-1-3 0 0,4 1 128 15,2 3-128-15,0 0 0 0,0 2 0 0,1 0 0 16,-1 5 0-16,2 4 0 0,1-1 0 0,1 8 0 0,0 0-160 16,2 6 160-16,2 5 0 0,-1 2-144 0,-2 5-176 15,-2 2-16-15,-1 1-16 0,-1 0 0 0,-5 0 160 0,0 5 48 16,-2-3 0-16,-2 1 0 16,-3-2-416-16,-1-1-80 15,-1-2 0-15,0-2-11568 0</inkml:trace>
  <inkml:trace contextRef="#ctx0" brushRef="#br0" timeOffset="20162.13">29812 12212 29487 0,'0'0'2624'0,"-10"4"-2112"0,10-4-512 0,-7 11 0 16,2 7 576-16,0 5 16 0,-1 2 0 0,-2 7 0 15,0 4-592-15,1 2 0 0,-3 2 0 0,-1 5 0 16,0-3 0-16,0 4 0 0,-1-3 0 0,1 3 0 16,-2-5-176-16,2 5 0 0,0-4 0 0,2-5-13632 15</inkml:trace>
  <inkml:trace contextRef="#ctx0" brushRef="#br0" timeOffset="20451.2">30534 11766 28623 0,'0'0'1264'0,"0"0"272"0,0 0-1232 0,-4 9-304 16,1 5 0-16,3 3 0 0,-3 8 0 0,0 4 0 16,-1 5 0-16,-2 4 0 0,-2 7 0 0,-1 3 160 15,-2 2-160-15,-1 3 192 0,0 4 0 0,0 3 0 16,1 2 0-16,4 4 0 0,2 3-192 0,3 2 128 16,-2 0-128-16,4-2 128 0,4-3-128 0,0 0-272 0,1-6 64 0,4-4 16 31,0-5-352-31,1-8-64 0,0-6-16 0,3-8 0 15,2-7-208-15,1-7-32 0,-2-4-16 0,0-7-6560 0,2-5-1328 0</inkml:trace>
  <inkml:trace contextRef="#ctx0" brushRef="#br0" timeOffset="20624.37">30075 12758 32127 0,'0'0'1424'0,"0"0"304"0,0 0-1392 0,15 0-336 0,2-3 0 0,7 0 0 16,4-3 0-16,5-3-208 0,4-3 16 0,7 0 16 16,8-5 176-16,4-3 0 0,1-7 0 0,1 2 0 15,0-6-1536-15,2 2-288 0</inkml:trace>
  <inkml:trace contextRef="#ctx0" brushRef="#br0" timeOffset="21371.24">28126 15900 9215 0,'0'0'400'0,"3"-10"96"0,-3 1-496 0,0-2 0 0,0 3 0 0,2-2 0 0,0 1 3840 0,-2-2 688 16,-2-1 128-16,-2 2 16 0,-1-2-3360 0,-1 1-672 15,-3-1-144-15,-2-2-32 0,-5 1 160 0,0 3 16 16,-2 0 16-16,2 5 0 0,2 2-256 0,-2 3-48 15,0 3-16-15,1 7 0 0,3 4-80 0,-1 6-32 16,2 7 0-16,2 4 0 0,0 5-224 0,3 3 0 16,3 2 0-16,1 5 0 0,0 1 0 0,5 0 0 15,1-1-128-15,2-4 128 0,4-5 0 0,1-3 0 16,1-9 0-16,2-2 0 0,3-4-160 0,-1-10 160 16,3-4-128-16,3-6 128 0,0-7-160 0,0-6 160 15,1-5-192-15,0-7 192 0,0-9 0 0,-4-7 0 0,-1-2 0 16,0-7 0-16,0-2 0 0,-5 0 128 15,0 0-128-15,-4 1 0 0,-3 0 0 0,-3-2 0 0,-6-3 0 0,-3 0 0 16,-4-3 0-16,-4-2 128 0,-4 4-128 0,-2 0 0 16,-2 0 0-16,1 2 128 0,0 3-128 0,3 8 0 15,2 7 192-15,3 6-64 0,4 3-128 0,3 10 192 16,1 6 48-16,2 7 0 0,3 6 0 0,0 0 0 16,3 14-240-16,1 5 144 0,0 4-144 0,2 6 128 15,1 5-128-15,4 4 0 0,-1 4 0 0,3 7 0 16,1 4 0-16,2 6 0 0,3 5 0 15,4 4 0-15,1-2 0 0,-2-1-144 0,1-4 144 0,-3-8 0 16,3-3-416-16,-4-8 32 0,1-7 0 0,-1-4 0 31,2-6-1408-31,-4-7-256 0,1-8-64 0,-2-6-9856 0</inkml:trace>
  <inkml:trace contextRef="#ctx0" brushRef="#br0" timeOffset="21632.1">28749 15344 16575 0,'-4'20'1472'0,"0"2"-1168"16,1 4-304-16,1 2 0 0,2 4 2448 0,-1 2 432 15,-2 3 96-15,1-1 16 0,1-1-2384 0,-1 1-480 16,0-3-128-16,-1-1 0 0,1-4 560 0,-1 0 48 16,1-5 16-16,-1-4 0 0,1-3 128 0,2-7 16 15,0-9 16-15,0 0 0 0,0 0-288 0,0 0-64 0,6-13-16 0,-2-7 0 16,2-7-144-16,-1-2-16 0,2-3-16 15,1-3 0-15,1-3-240 0,3-3 144 0,-2 0-144 0,1 2 128 16,2 0-128-16,4 3 0 0,0 4 0 0,5 2 0 16,1 6 0-16,0-2 0 0,-2 5 0 0,2 3 0 15,1 2-288-15,2 6 16 0,-1 0 0 0,-2 6-9920 16,-1 3-1984-16</inkml:trace>
  <inkml:trace contextRef="#ctx0" brushRef="#br0" timeOffset="22219.68">29545 15048 19343 0,'0'0'1728'0,"0"0"-1392"0,-10-2-336 0,1 1 0 0,9 1 3136 0,-13 3 544 16,3 3 112-16,1 0 32 0,1 1-3104 0,2 4-720 15,0 6 0-15,-2 2 0 0,-1 7 0 0,-1 4 0 16,-3 3 0-16,3-2-176 0,-1 0 176 0,2 1 0 15,1-1 0-15,4-1-128 0,4-6 128 0,3-5-160 16,3-3 160-16,2-2-160 0,2-6 32 0,1-4 0 16,2-7 0-16,0-2 0 0,-2-7 128 0,2-2-208 15,1-4 80-15,2-5 128 0,-3-4 0 0,1-3 0 16,-2-5 0-16,-1 2 0 0,-2 0 0 0,-1 2 0 16,-3 0 0-16,-4 2 0 0,0 3 0 0,-1 2 0 15,-2 4 0-15,0 3 0 0,0 6 208 0,1 1 16 16,1 10 0-16,0 0 0 0,0 0 0 0,0 0 0 15,0 0 0-15,-2 14 0 0,2 2-224 0,2 3 144 0,-1 0-144 16,4 2 128-16,-3-1-128 0,2 0 0 0,1 1 0 0,2-2 0 16,2-1 0-16,-1-3 0 0,0-2 0 15,2-1 0-15,0-2 0 0,-1-1 0 0,-9-9 0 0,12 4 0 16,-2 0 0-16,-10-4 0 0,13 4 0 0,-13-4 0 16,10-5 0-16,0 0-144 0,-1-1 144 0,-1-4-208 15,-5 0 32-15,2-3 16 0,1 1 0 0,-3 2 0 16,1-3 160-16,0 0 0 0,-2-1-144 0,2 1 144 15,-2-1 0-15,-1-1 0 0,0 3 0 0,0 0 0 16,1-1 0-16,-1 2 0 0,0 1 0 0,0-2 0 16,1 5 0-16,-1-5 0 0,-1 1 0 0,1 3 0 15,-1 8 0-15,2-7 0 0,-2-4 0 0,0 11 0 16,0 0 0-16,0 0 0 0,2-7 0 0,-2 7 0 16,0 0 0-16,0 0 0 0,0 0 0 0,0 0 0 15,-5-10 0-15,5 10 0 0,0 0 0 0,0 0 0 16,-8-5-624-16,3-1 0 0,5 6 0 15,-9-2 0-15,9 2-576 0,0 0-112 0,-7 0-32 0,7 0 0 16,0 0-224-16,-8 5-48 0,8-5-16 0,-6 5 0 0</inkml:trace>
  <inkml:trace contextRef="#ctx0" brushRef="#br0" timeOffset="22342.95">29706 15030 9215 0,'0'0'816'0,"0"0"-656"15,0 0-160-15,0 0 0 0,0 0 1856 0,0 0 352 16,-5-7 64-16,5 7 16 0,-4-8-1856 0,4 8-432 15,0 0 0-15,0 0 0 0,0 0-192 0,-6-6-64 16,6 6 0-16,0 0-4720 0,0 0-944 16</inkml:trace>
  <inkml:trace contextRef="#ctx0" brushRef="#br0" timeOffset="22937.67">29856 14776 18431 0,'-10'-8'1632'0,"10"8"-1312"0,-6-9-320 0,2 4 0 0,4 5 1328 16,-3-10 192-16,1 5 32 0,2 5 16 0,0 0-928 16,0 0-176-16,0 0-32 0,4 11-16 0,1 1 224 0,-2 3 32 15,0 3 16-15,0 2 0 0,0 5-320 0,1-2-64 16,0-1-16-16,-1 5 0 0,-2-2-80 0,3 0-16 16,1 1 0-16,0-5 0 0,-1 1 32 0,4-3 0 15,-2-5 0-15,4-1 0 0,1-6 96 0,2 0 32 16,-2-5 0-16,1-4 0 0,0-6 112 0,0-1 32 15,-2-5 0-15,0-3 0 0,2-3-176 0,-5-5-48 16,4 0 0-16,-3 0 0 0,1-3-272 0,0 3 160 0,0-3-160 16,-1 4 128-16,-2-1-128 0,0 4 0 0,-2 2 0 0,3 5 128 15,-2 4-128-15,0 1 0 0,-5 9 0 0,0 0 0 16,0 0 0-16,11 10 0 0,-4 4 0 0,0 4-176 16,2 4 0-16,1 1 0 0,0 2 0 0,-1-3 0 15,1-3 176-15,-1-2-128 0,3 0 128 0,1-4-128 16,-2-2 128-16,3-2 0 0,-3-4 0 0,2-5 0 15,1-1 0-15,0-7 128 0,-1-1-128 0,1-5 176 16,2-1 128-16,0-5 16 0,0-6 16 0,-1-3 0 16,-2 0-32-16,-3 2-16 0,0-1 0 0,-3 3 0 15,-3-3 16-15,-2 2 0 0,1 2 0 0,-3-1 0 16,-4-2-48-16,-1 2 0 0,0 2 0 0,-2 4 0 16,0 1-256-16,0 4 0 0,1 1 0 0,0 4 0 15,-1-2-256 1,1 5-144-16,-4 0-48 0,-2 1 0 0,2 3-1680 0,0 1-352 0,-1 1-64 15</inkml:trace>
  <inkml:trace contextRef="#ctx0" brushRef="#br0" timeOffset="23282.76">30916 13643 10127 0,'0'0'896'0,"-2"-13"-704"0,-2 1-192 0,1 1 0 0,3 11 3984 0,0-8 768 0,0 8 160 0,0 0 16 16,0 0-3712-16,0 0-736 0,0 0-160 0,9 10-16 15,-2 2-16-15,-2 10 0 0,-1 2 0 0,-1 8 0 16,1 2-80-16,-1 6-16 0,-1 0 0 0,3 6 0 16,0 0 208-16,3 6 48 0,1 3 0 0,0-2 0 15,1-1-288-15,1-2-160 0,1-6 192 0,1 1-192 32,-2-5-2048-32,-1-3-512 0,0-4-96 0,-1-5-32 0,-1-6 560 15,0-3 96-15,-2-4 32 0</inkml:trace>
  <inkml:trace contextRef="#ctx0" brushRef="#br0" timeOffset="23747.16">30743 14013 30399 0,'0'0'1344'0,"0"0"288"15,0 0-1312-15,0 0-320 0,13 0 0 0,0-4 0 0,2-2 0 0,0-6 0 16,2 0 0-16,2-2-128 0,4-5 128 0,1-4 0 15,3 0 128-15,-1-1-128 0,4-8 0 0,-5-4 128 16,2 1-128-16,-1-1 0 0,-1-3 0 0,-1-3 0 16,1 0 0-16,-1 1 0 0,-1-6 0 0,1 5 0 0,-3-1 0 0,-1 1 128 15,-2 1-128-15,-3 1 0 0,-4 0 0 0,2 5 128 16,-3 5-128-16,-1 5 128 0,-2 6-128 16,0 5 128-16,0 5 64 0,-7 9 0 0,0 0 16 0,7 9 0 15,0 6 48-15,-4 7 0 0,0 6 0 16,-2 6 0-16,3 2-256 0,-4 6 0 0,-1 3 0 0,-2 6 0 15,3 4 0-15,-4 2 0 0,-1 5 0 0,-1-1 0 16,0-2 0-16,-1-2 0 0,2-4 0 0,1-4 0 16,-2-7 320-16,1-5-16 0,2-6-16 0,1-3 0 15,2-7 160-15,0-6 16 0,0-15 16 0,4 8 0 16,-4-8-288-16,0 0-64 0,11-6-128 0,1-6 192 16,-1-6-192-16,2-1 144 0,-1-1-144 0,4-1 128 15,0 3-128-15,1 2 0 0,-1 1 0 0,1 4 0 16,-2 3 0-16,3 5 0 0,0 3 0 0,1 4 0 0,-2 7 0 15,1 1 0-15,0 3 0 0,-3 3 0 0,-2 2 0 0,0 3 0 16,-4-1-144-16,-2-2 144 0,0 0-192 0,-2-1 0 16,0-1 16-16,-1-3 0 15,-2-1-1440-15,1-6-304 16,-3-8-48-16,0 0-11680 0</inkml:trace>
  <inkml:trace contextRef="#ctx0" brushRef="#br0" timeOffset="23977.37">31542 13470 15663 0,'-9'-6'688'0,"9"6"144"0,-8-8-656 0,8 8-176 16,-6-5 0-16,6 5 0 0,0 0 4752 0,0 0 928 0,0 0 176 0,0 0 32 15,0 0-4608-15,1 14-912 0,2-5-192 0,-1 4-48 16,-1-2-128-16,6-1 192 0,-1 4-192 0,-1-1 192 15,3-2-432-15,-2 3-80 0,1 0 0 0,-2-3-16 32,-2-1-1904-32,1-1-368 0,-1 1-80 0,1 1-10832 0</inkml:trace>
  <inkml:trace contextRef="#ctx0" brushRef="#br0" timeOffset="24414.45">31637 13512 22111 0,'0'0'1968'0,"0"0"-1584"0,-1 13-384 0,-2 1 0 15,2 4 1216-15,1 1 176 0,0 2 16 0,4 6 16 16,-3-3-880-16,2 3-176 0,-1 2-48 0,1 2 0 16,0-3 320-16,3-1 48 0,-3 1 16 0,2 0 0 15,2 0-304-15,3-3-48 0,0-4-16 0,-4-1 0 16,2-2-336-16,0-2-208 0,-2-2 16 0,2-3 16 31,-8-11-656-31,10 6-144 0,-10-6-32 0</inkml:trace>
  <inkml:trace contextRef="#ctx0" brushRef="#br0" timeOffset="24641.28">31478 13291 34095 0,'-13'-1'3024'15,"2"-2"-2416"-15,3-2-480 0,8 5-128 0,-6-1 960 0,6 1 160 16,-8-1 32-16,1-1 16 0,7 2-928 0,0 0-240 16,-8-2 0-16,3-2 0 0,5 4-192 0,0 0-64 15,0 0-32-15,0 0 0 16,0 0-1568-16,0 0-320 0,0 0-64 0,0 0-7456 16,0 0-1488-16</inkml:trace>
  <inkml:trace contextRef="#ctx0" brushRef="#br0" timeOffset="24976.03">32210 13171 36575 0,'-20'3'1616'0,"5"2"336"0,-4-1-1568 0,-3 5-384 0,3 2 0 0,-4 3 0 15,0 0 336-15,2-1-16 0,2 2 0 0,-3 2 0 16,-1 1-320-16,4 1 144 0,2 1-144 0,1 0 0 15,3 2 0-15,2-2 0 0,3-2 0 0,2 0 0 16,3-3 0-16,5-1 0 0,-2-14 0 0,12 17 0 0,2-1 0 0,3-3 0 16,1-1-144-16,3-1 144 15,3-1 0-15,2-4-160 0,0 4 160 0,1-2 0 0,0 3-192 0,-2-2 64 16,1 3 128-16,-6-3-208 0,-20-9 0 0,22 15 0 16,-22-15 0-16,16 19 0 0,-16-19 208 0,12 25 0 15,-7-4 0-15,-4-3 0 0,-4-1 304 0,-3 1-48 16,-3 0-16-16,-1-3 0 0,-3 0-240 0,-2 2 144 15,-3-3-144-15,-2 1 128 0,-3-1-384 0,-2 0-64 16,-2-5-32-16,-2 1 0 16,-3-5-2528-16,-1 4-496 0</inkml:trace>
  <inkml:trace contextRef="#ctx0" brushRef="#br0" timeOffset="25581.86">28900 17393 7359 0,'0'0'656'15,"3"-9"-528"-15,1-3-128 0,-1 3 0 0,1-1 1808 0,0 1 336 16,0-2 64-16,0 0 16 0,0 0-1840 0,2-1-384 16,-4-1 0-16,2 1 0 0,0-3 0 0,0 0 0 15,0-3 0-15,-3 0 0 0,1-1 352 0,1-1 32 16,-3-3 16-16,1-4 0 0,-1 3 112 0,0-2 0 16,0 0 16-16,-1 1 0 0,-2 2 208 0,0 1 32 0,-2-2 16 0,0 0 0 15,-2 2 656-15,1 5 128 0,-1 1 32 0,1 6 0 16,-2 1-432-16,8 9-80 0,-6-4 0 0,6 4-16 15,-9 3-400-15,3 3-80 0,-1 6-16 0,4 6 0 16,0 4-368-16,3 8-80 0,-1 0 0 0,1 7-128 16,2 5 0-16,3 6 0 0,-2-1 0 0,2 3 0 15,0-1 0-15,0 5 0 0,2-1 0 0,0 1 0 16,1-2 0-16,0 1 0 0,-1 2 0 0,2-2 0 16,-1-1 0-16,-1-3 0 0,3-2 0 0,-4-2 0 15,0-4 0-15,0-2-176 0,1-2 32 0,-1-2 0 16,-2-4-464-1,2 0-96-15,-2-6 0 0,0-1-16 16,0-2-2192-16,-4-8-432 0,-4 3-96 0,4-17-16 0</inkml:trace>
  <inkml:trace contextRef="#ctx0" brushRef="#br0" timeOffset="25773.19">28576 17904 16575 0,'0'0'1472'0,"0"0"-1168"0,0 0-304 0,0 0 0 0,10 5 4032 0,3 0 736 16,5-4 160-16,3-5 16 0,4-1-4032 0,3-2-912 16,3-6 0-16,5-2 0 0,1-4 0 0,2-2 0 15,-1-5 144-15,2-1-144 0,-2-1 0 0,1-1 0 16,1-6-208-16,0 0 64 16,2-2-1824-16,-1 0-352 0,-2-1-80 0</inkml:trace>
  <inkml:trace contextRef="#ctx0" brushRef="#br0" timeOffset="26069.99">29630 17325 20271 0,'-4'17'896'0,"2"-4"192"0,-1 3-880 0,0 4-208 0,2 5 0 0,1 0 0 16,-1 3 1520-16,-2 0 256 0,3 2 48 0,-1 5 16 15,1-1-864-15,0-1-160 0,0-2-48 0,1 0 0 16,2 1-16-16,1-5-16 0,0 0 0 0,2-7 0 15,2-2-240-15,2-3-48 0,1-6-16 0,3-2 0 16,3-5-80-16,0-6-16 0,1-5 0 0,3-4 0 0,3-4-80 0,0-8 0 16,0-5-16-16,0-6 0 0,-2-3-112 0,2-2-128 15,-1-7 176-15,-2 5-176 0,-5 1 144 16,-4 0-144-16,1 2 0 0,-4 0 144 0,-3-2-144 0,-1 4 0 16,-1 2 0-16,-1 4 0 0,-2 6 0 0,-1-1 0 15,-1 5 0-15,0 4 0 0,-1 5-400 0,1 4 32 16,1 9 16-16,0 0 0 15,0 0-1760-15,0 0-368 0,0 0-64 0</inkml:trace>
  <inkml:trace contextRef="#ctx0" brushRef="#br0" timeOffset="26425.31">30224 16092 31263 0,'0'0'1392'0,"-3"13"272"0,3 6-1328 0,3 7-336 0,2 0 0 0,-2 7 0 15,1 7 0-15,-1 3 0 0,-1 1 0 0,1 3 0 16,-1 3 416-16,1 2 16 0,-3 3 0 0,0 2 0 16,1 3 16-16,0 5 0 0,-1-4 0 0,3 2 0 15,-2-3-320-15,3 2-128 0,-4-2 0 0,4-3 128 16,2-5-128-16,-1-2 0 0,0-8 0 0,1-4 0 16,-1-4-480-16,2-5 32 0,0-6 0 15,-2-4 0-15,0-3-1264 0,1-5-240 0,0-6-48 0,-6-5-6512 16,0 0-1312-16</inkml:trace>
  <inkml:trace contextRef="#ctx0" brushRef="#br0" timeOffset="26738.16">30671 15616 7359 0,'0'0'656'0,"0"0"-528"0,0 0-128 0,0 0 0 16,-3 15 5232-16,3 4 1008 0,0 4 208 0,0 7 32 15,3 7-5216-15,-3 5-1056 0,0 5-208 0,0 7 0 16,0 3 160-16,0 8 64 0,0 1 16 0,1 8 0 16,2 2 224-16,-1 3 48 0,1 4 16 0,-1 6 0 15,2 0-400-15,1 2-128 0,0-5 0 0,2-5 0 16,-3-2 0-16,-1-8-144 0,1-6-16 0,0-5 0 31,0-12-448-31,2-6-96 0,1-7 0 0,0-11-16 0,1-5-2176 16,-1-8-432-16,-7-11-96 0,13-9-16 0</inkml:trace>
  <inkml:trace contextRef="#ctx0" brushRef="#br0" timeOffset="26990.75">30994 16414 18431 0,'0'0'1632'16,"0"0"-1312"-16,5 6-320 0,4 7 0 0,7-2 3408 0,2 9 624 15,1 5 112-15,4 0 16 0,0 6-3376 0,1 2-784 16,2 0 0-16,-1-1 0 0,3 1 0 0,1 1 0 0,-1 0 0 15,1 0 0-15,-1 0 0 0,0-1 0 0,-2-5 0 0,-1-3 0 32,-3-4-352-32,-1-4-128 0,-2 0-32 0,-2-6 0 15,-2 0-2304-15,-3-5-448 0,0-2-112 0</inkml:trace>
  <inkml:trace contextRef="#ctx0" brushRef="#br0" timeOffset="27225.78">31533 16099 29311 0,'0'0'1296'0,"0"0"272"0,0 0-1248 0,0 0-320 0,-9 6 0 0,4 7 0 15,1 6 992-15,1 8 144 0,0 2 16 0,1 8 16 0,-3 5-592 16,0 5-128-16,0 5-32 0,-4 8 0 0,2 2-48 0,-5 8-16 16,-2 3 0-16,-1 5 0 0,-2 3 16 15,2 3 0-15,-3-1 0 0,2-1 0 0,1 1-192 0,-2-4-48 16,-1 0 0-16,0-3 0 0,1-5-320 15,-1-5-80-15,0-1-16 0,2-5 0 16,-1-6-1952-16,0-4-400 0,1-6-80 16</inkml:trace>
  <inkml:trace contextRef="#ctx0" brushRef="#br0" timeOffset="28259.25">28807 17136 2751 0,'0'0'128'0,"0"0"16"0,-8 6-144 0,8-6 0 0,0 0 0 0,0 0 0 15,0 0 4224-15,0 0 832 0,0 0 144 0,0 0 48 16,0 0-3712-16,7-6-720 0,0-3-160 0,-1-2-16 16,2-3 48-16,-2 0 16 0,-1 0 0 0,1-3 0 15,1-2-80-15,-1-3-16 0,2 2 0 0,-1 0 0 16,1-1-32-16,2 2 0 0,0-1 0 0,0 0 0 15,1-2-128-15,-1 3-48 0,0 0 0 0,0 2 0 16,0 1-96-16,2 3-32 0,-1-1 0 0,-1 2 0 16,2 4-128-16,-1 0-16 0,2 4-128 0,-2 3 192 15,-11 1-192-15,16 1 0 0,-2 2 128 0,-14-3-128 16,15 6 0-16,-4-1 0 0,-11-5 0 0,14 8 0 0,-2 0 0 16,-12-8 128-16,10 5-128 0,-10-5 0 0,0 0 0 0,9 9 144 15,-9-9-144-15,0 0 128 0,9 6-128 0,-9-6 0 16,0 0 0-16,0 0 128 0,0 0-128 0,0 0 0 15,0 0 0-15,0 0 128 0,0 0-128 0,0 0 128 16,0 0-128-16,0 0 128 0,0 0-128 0,0 0 0 16,0 0 0-16,0 0 128 0,0 0-128 0,-8-1 0 15,2-1 144-15,-1 1-144 0,1 0 0 0,-3 1 0 16,1-1 0-16,1 1 128 0,-1 0-128 0,1 0 0 16,7 0 0-16,-12 1 0 0,1-1 0 0,-1 1 144 15,1 0-144-15,-1 2 0 0,2 0 144 0,-1 0-144 16,3 2 0-16,-1 1 144 0,0-3-144 0,2 4 128 15,0 2-128-15,2-2 128 0,-1 6-128 0,1 0 0 16,0-3 0-16,1 4 0 0,-1 1 0 0,1 3 0 0,0-3 0 16,0 3 0-16,3 0 0 0,0 1 0 0,0 0 128 0,-1 1-128 15,1 7 0-15,-1-3 0 0,0 1 0 0,4 3 0 16,0 4 0-16,1 3 0 0,-1-2 144 0,2 5-144 16,0 0 192-16,1 1-48 0,1 4 0 0,1 3 0 15,0 4-144-15,2-3 160 0,0 1-160 0,0 0 160 16,0-3-160-16,-2-1 0 0,0-3 0 0,0-2 0 15,0 0 0-15,0-1 128 0,2-3-128 0,0-2 0 16,0-2 0-16,-1-4 0 0,-3-1 0 0,1-3 0 16,-2-1 0-16,2-1 0 0,1-4-224 0,-2-4 80 15,0-2-624-15,-5-11-128 16,0 0-32-16,0 0 0 0,0 0-2208 0,0 0-448 16</inkml:trace>
  <inkml:trace contextRef="#ctx0" brushRef="#br0" timeOffset="28522.46">28727 17904 23039 0,'0'0'2048'0,"0"0"-1648"16,0 0-400-16,0 0 0 0,0 0 1424 0,0 0 208 15,0 0 32-15,0 0 16 0,13-4-1344 0,2-4-336 0,3 1 0 0,4-2 0 16,-2-1 368-16,3-4 0 0,4-2 0 0,-2 0 0 16,1-3-128-16,0-2-32 0,1 0 0 0,2-2 0 15,3 0-80-15,0 1-128 0,1 1 176 0,0 0-176 32,0 2-1152-32,-1 3-352 0,-3 1-64 0</inkml:trace>
  <inkml:trace contextRef="#ctx0" brushRef="#br0" timeOffset="35892.65">7503 10685 11055 0,'-10'-4'976'0,"0"2"-784"0,-1-1-192 0,2 2 0 0,-1 0 656 0,-2-2 96 16,-2 2 16-16,3 1 0 0,-3 0-528 0,-4 1-112 15,-4 2 0-15,1-2-128 0,-2 3 192 0,-4-2-192 16,-2 2 192-16,0 4-192 0,2-2 144 0,0 2-144 15,-1 2 0-15,0 4 144 0,-1 1 32 0,1 3 0 16,1 2 0-16,0 2 0 0,-3-3-176 0,4 1 0 16,3-1 0-16,2 3 0 0,2 4 0 0,2-4 0 0,-1-1 0 0,0 2 0 15,1-3 0-15,2 2 0 0,1-2 0 16,1-2 0-16,-1-3 0 0,3 1 0 0,2 0 0 0,3-2 0 16,1 0 0-16,2-2 0 15,2 1-144-15,5 1 144 0,1 4 0 0,5 3 0 0,3 0 0 0,2 0 0 16,1 4 0-16,3 0 144 0,1-1-16 15,-1 4 0-15,-2-1-128 0,1 5 160 0,0 1-160 16,1 1 160-16,3 2 48 0,-3-1 16 0,1-1 0 0,3 2 0 16,0-3 32-16,2 5 0 0,1 0 0 0,0-1 0 15,0 0-32-15,2 0 0 0,-2-1 0 0,2 0 0 16,-2 1-32-16,-3 1 0 0,-3-2 0 0,-5 1 0 16,-3 1-64-16,-3 1 0 0,-6 0-128 0,-3 1 192 15,-3 3 64-15,-6 4 16 0,-4 3 0 0,-7 3 0 16,-7 3-80-16,-5 5-32 0,-3 4 0 0,-5 0 0 15,0 1-16-15,-4 1 0 0,0 2 0 0,2-2 0 0,0 1-144 16,-1-5 0-16,-2-7 0 0,1-5-176 0,3-9 176 0,4-4 0 16,5-6 0-16,6-4 0 15,3-6 0-15,3-6-128 0,4-3 128 0,4-7-192 16,0-1-256 0,2-2-48-16,2-4-16 0,8 1 0 0,0 0 192 0,0 0 16 0,-6-7 16 0,5 1 0 0,1 6 288 0,0 0 224 15,6-9-32-15,4 5-16 0,2 0-176 0,2 0 0 16,0 3 0-16,1 5 0 0,1-1 0 0,2 0 0 15,0 2 0-15,1 4 0 0,1 0 0 0,0 4 128 16,-4 0-128-16,2 1 0 0,2 6 0 0,-3 2 128 16,-3 2-128-16,-2 8 0 0,0 3 192 0,-2 6-64 15,-5 5 0-15,-5-1 0 0,-5 6 80 0,-3 6 16 16,-2 7 0-16,-5 7 0 0,-5 4 16 0,-1 5 0 0,-4-2 0 16,1-1 0-16,0 3 80 0,1-1 32 0,4 5 0 15,2-1 0-15,3 0-32 0,1 3-16 0,2 0 0 16,1 2 0-16,3 1-80 0,1 0-16 0,1 0 0 0,2 1 0 15,2 0-208-15,2 2 128 0,2-1-128 0,2-1 0 16,0 2 128-16,3 0-128 0,1-1 0 0,0 4 0 16,5 2 0-16,1 3 128 0,1-6-128 0,5 8 0 15,2 5 0-15,3-2 0 0,6 2 0 0,0 2 0 32,3-3-624-32,1 6-16 0,5-2 0 0,1 0-9616 0</inkml:trace>
  <inkml:trace contextRef="#ctx0" brushRef="#br0" timeOffset="49333.06">15489 19193 5519 0,'0'0'496'0,"0"0"-496"0,-7 10 0 0,1-4 0 0,0 2 896 0,6-8 64 16,-7 7 32-16,7-7 0 0,-6 7-544 0,6-7-128 16,-5 10 0-16,5-10-16 0,0 0 80 0,0 0 32 15,0 0 0-15,0 0 0 0,0 0-32 0,0 0 0 16,2-10 0-16,2 1 0 0,0-5 128 0,0-4 0 16,0-4 16-16,1-4 0 0,0-2-192 0,0-4-32 15,0-1-16-15,1 0 0 0,1-3-112 0,0-1-32 16,2-2 0-16,3 0 0 0,0-6-144 0,4 3 0 0,-1-2 144 15,0 2-144-15,0 1 0 0,2 3 0 0,-2 4 0 0,3 2 0 16,-2 3 0-16,1 3 0 0,1 5 0 16,0 3 0-16,-6 3 0 0,1 2 0 0,-3 5 0 0,3 2 0 15,-3 3-160-15,0 5 0 0,-10-2 0 0,14 7 0 16,-1 1-32-16,1 3-16 0,-1 1 0 0,-1 3 0 16,0 3 48-16,-3-2 16 0,1 2 0 15,-1 1 0-15,0 1 0 0,-2 3 0 0,1 0 0 0,-4 0 0 16,2 1-32-16,-1-2 0 0,-1-2 0 0,0 2 0 31,0-2-208-31,-1-1-32 0,0-1-16 0</inkml:trace>
  <inkml:trace contextRef="#ctx0" brushRef="#br0" timeOffset="49665.03">15751 18556 10127 0,'0'0'448'0,"-11"-2"96"16,4 1-544-16,7 1 0 0,0 0 0 0,-7 8 0 0,7-8 1040 0,-3 13 112 15,3 4 0-15,5 5 16 0,0 1-784 0,1 1-176 16,0 4-16-16,2 2-16 0,0 2-48 0,1 3-128 15,-3-1 192-15,4 1-64 0,-2 1-128 0,1 0 160 0,0-1-160 0,5 1 160 16,-2-1-160-16,3 5 192 0,1 2-192 0,0-4 192 16,2-4-192-16,0-1 160 0,1-4-160 0,1 1 160 15,2-7-160-15,1-2 0 0,-2-2 0 16,5-2 128-16,2-5-128 0,4 1 0 0,-1-5 0 0,4-3 0 16,-1-1 0-16,0-4-256 0,-3-2 64 0,-1-3-4560 15,1-1-928-15</inkml:trace>
  <inkml:trace contextRef="#ctx0" brushRef="#br0" timeOffset="70674.17">26539 6873 15775 0,'0'0'704'0,"0"0"128"0,-7-2-656 0,7 2-176 0,-7-5 0 0,7 5 0 15,0 0 256-15,0 0 32 0,-8-3 0 0,8 3 0 16,0 0 352-16,0 0 64 0,-8 7 0 0,8-7 16 0,-6 7-128 16,2 6-16-16,0 0-16 0,3 2 0 15,1 5-112-15,0 2 0 0,-1 1-16 0,1 3 0 0,1 0-112 0,0 3 0 16,1-1-16-16,-1 1 0 0,1-3-112 0,1 0-32 16,-1-5 0-16,2-1 0 0,-1-2-32 0,-2-3 0 15,0-6 0-15,-1-9 0 0,0 0 256 0,0 0 64 16,0 0 0-16,0 0 0 0,0 0-16 0,0 0 0 15,7-6 0-15,-1-5 0 0,-1-1-80 0,-1-7-16 16,-1-7 0-16,3 0 0 0,0-8-144 0,2 0-48 16,0 1 0-16,-1 0 0 0,3 0-144 0,0 1 0 15,3-1 0-15,0 1 128 0,0 3-128 0,-1 2 0 16,2 1 0-16,-2 2 0 0,0 2 0 0,-1 3 0 16,0 4 0-16,-1-1 0 0,-3 4-160 0,-1 3-112 15,-1 1-32-15,-5 8-8464 16,0 0-1680-16</inkml:trace>
  <inkml:trace contextRef="#ctx0" brushRef="#br0" timeOffset="70981.31">26464 7014 22111 0,'0'0'1968'0,"0"0"-1584"0,-8 4-384 0,8-4 0 16,-3-11 784-16,3-1 80 0,2-3 16 0,0-4 0 16,2-9-880-16,1-5 0 0,0-6-256 0,2-3 64 15,-1-3 192-15,2-2 192 0,-2-5-32 0,1-4-16 16,0-4 176-16,-2-1 16 0,-1-2 16 0,0-3 0 16,-1-5 16-16,2-2 0 0,1 1 0 0,5 0 0 0,0 1-160 15,2 3-16-15,-1-2-16 0,2 5 0 0,1 4-176 0,1 2 192 16,2-2-192-16,1 4 192 0,-1 1-192 0,0 3 0 15,0 2 144-15,-2 3-144 0,1 2 0 0,-2 0 0 16,-1 4 0-16,-1 4 0 16,-3 1-608-16,1 3-96 0,-1 1 0 0,-2 4-11392 0</inkml:trace>
  <inkml:trace contextRef="#ctx0" brushRef="#br0" timeOffset="71618.72">27179 3787 18143 0,'-5'-9'800'0,"1"2"160"0,0-1-768 0,2 2-192 16,-3-3 0-16,0 5 0 0,-3-1 512 0,2 0 48 16,-2 0 16-16,-3 3 0 0,-2 2-16 0,-2 3 0 15,-3 2 0-15,-2 3 0 0,-5 2-144 0,1 4-32 16,0 2 0-16,0 7 0 0,0 4-160 0,0 6-32 16,1 3-16-16,0 0 0 0,-1 3-48 0,2-1-128 15,-2 2 192-15,2 2-64 0,1-2 48 0,3-3 0 16,4-1 0-16,3-1 0 0,4-6-32 0,7-5 0 15,3-6 0-15,3 0 0 0,4-2 16 0,7-3 0 0,1-5 0 0,2-3 0 16,3-3-16-16,2-2 0 0,2-1 0 0,1 0 0 16,4-4-144-16,1 3 192 0,4 2-192 0,-2 2 192 15,1 1-192-15,-2 5 0 0,-1 1 144 0,0 4-144 16,0-2 0-16,-3 3 0 0,-4 1 0 0,-5 3 0 16,-6 1 256-16,0 2 0 0,-5 1-16 0,-2 1 0 15,-6-2 176-15,0 4 32 0,-6 2 16 0,-3 6 0 16,-1 0-192-16,-5-1-32 0,-4 2-16 0,-2-1 0 15,-2 0-224-15,-1-1 176 0,-2-6-176 0,1 0 160 16,0-4-352-16,0-6-80 0,0-5-16 0,1-2 0 16,-1-4-752-16,2-5-160 15,6-5-16-15,1-4-6944 0,4-3-1376 0</inkml:trace>
  <inkml:trace contextRef="#ctx0" brushRef="#br0" timeOffset="71990.08">27752 4020 24879 0,'0'0'2208'0,"0"0"-1760"16,0 0-448-16,0 0 0 0,-10 7 448 0,3 4 16 15,-2 3 0-15,0 2 0 0,0 1-464 0,0 4 0 16,0 6 0-16,0 2-160 0,-1 3 160 0,-1 2 0 15,1 2-144-15,1-1 144 0,1 1 0 0,2 0 0 0,1-2 0 0,3-2 0 16,5-8 0-16,2-4 0 0,1-3 0 0,4-5 0 16,3-7 0-16,2-1 0 0,1-5 0 0,1-3 0 15,4-1 0-15,-2-5 288 0,0-3-48 0,1-2-16 16,-1-8 192-16,0 0 32 0,0 0 16 0,-2-2 0 16,-4 1-64-16,-2 2-16 0,-2 2 0 0,-3 1 0 15,2-4 80-15,-4 5 16 0,-4 0 0 0,-4 6 0 16,-1-1 96-16,-3-1 32 0,-3 1 0 0,-3 3 0 15,-5-4-224-15,-2 4-32 0,1 1-16 0,0 4 0 16,-1-1-528-16,1 3-128 0,1 2 0 0,1 1-16 16,2 1-1520-1,2 0-320-15,0 1-48 0,2-2-10576 0</inkml:trace>
  <inkml:trace contextRef="#ctx0" brushRef="#br0" timeOffset="72469.53">28113 3706 28047 0,'0'0'1232'0,"6"14"272"0,0 4-1200 0,2 1-304 0,-1 2 0 0,2 3 0 0,0 6 0 0,-1 1 0 16,-1 2 0-16,0 1 0 0,-1-3 0 0,0 2 128 16,-1-2-128-16,-1-1 0 0,3 0 224 0,-4-5-64 15,1-3-16-15,-1-5 0 0,-2-4 48 0,-1-1 16 16,0-12 0-16,0 0 0 0,0 0 176 0,0 0 48 15,0 0 0-15,5-12 0 0,-2-3 0 0,-3-3 0 0,0-1 0 0,0-1 0 16,1-4-304-16,-1 2-128 0,-1-5 128 16,2 3-128-16,1-4 0 0,3 4 0 0,1-3 0 0,2 4 0 15,4 4 0-15,2 4 0 0,-1 5 0 0,2-2 0 16,-1 7 0-16,1 3 0 0,2 2-176 0,-1 5 176 16,1 5 0-16,-3 4-160 0,-2 3 160 15,0 4 0-15,-2 2 0 0,-1 0 0 16,-3 2 0-16,-1 3 0 0,0-2 0 0,-2-1 0 0,-2-4 0 0,0-4 0 15,-1-3 0-15,2-5 128 0,-2-9-128 0,0 0 0 16,0 0 160-16,0 0-160 0,6-7 160 0,0-7-160 16,0-4 192-16,-1-3-64 0,0-4-128 0,0-2 192 15,0-3-192-15,0 1 0 0,4-3 0 0,-3 1 0 16,1 6 0-16,-1 1 0 0,2 2 0 0,3 4 0 16,0 3 0-16,2 5 0 0,-1 1 0 0,2 7-160 15,1 4 160-15,0 6-128 0,3 2 128 0,-3 5-128 0,0 3 128 0,-1 2-160 16,-2 2 160-16,1 5-160 0,-2-2 32 15,-1 2 0-15,0-3 0 0,-1-1 0 16,1 0-1168-16,1-4-240 0,-3-4-32 16,3-5-11136-16</inkml:trace>
  <inkml:trace contextRef="#ctx0" brushRef="#br0" timeOffset="72865.99">29101 3654 22687 0,'0'0'1008'0,"0"0"208"0,0 0-976 0,0 0-240 0,0 0 0 0,10-4 0 31,0-5-432-31,2 0-128 0,1-5-16 0,1-1-16 0,2 0 592 0,2-3 0 0,-4-3 0 0,1 2 0 16,-1 2 0-16,1-1 320 0,-2 0-48 0,-1 2 0 15,-4-1-64-15,-1 2-16 0,-5 2 0 0,0 2 0 16,-4-1 400-16,2 12 80 0,-6-6 16 0,-3 3 0 16,-2 6 272-16,-3 4 64 0,-3 4 16 0,-1 6 0 15,1 4-288-15,-1 7-64 0,-1 1-16 0,1 4 0 16,1 0-144-16,3 1-16 0,3-2-16 0,3 0 0 15,2 1-240-15,3-3-64 0,3 1 0 0,6-8 0 0,0-4-192 16,5-4 0-16,2-5 0 0,5-2 0 16,2-3-400-16,6-5-128 0,3-3-32 15,6-7-8976-15,5-4-1808 0</inkml:trace>
  <inkml:trace contextRef="#ctx0" brushRef="#br0" timeOffset="73463.97">30573 2830 24479 0,'0'0'1088'0,"-10"3"208"0,0 2-1040 0,2 1-256 0,-2-1 0 0,0-2 0 0,-2 0 0 0,0 1 0 15,-1 0 0-15,0 1 0 0,-1 7 128 0,0-1-128 16,-2 3 0-16,-1 3 0 0,-1 2 208 0,2 2-64 16,2 5-16-16,-1-2 0 0,3 0 48 0,3 4 0 15,-1-3 0-15,5 3 0 0,3-4-176 0,2 1 192 16,0-4-192-16,5-2 192 0,2-2-192 0,6-6 0 15,1-1 0-15,1-3 128 0,2-3 0 0,-1-8-128 16,5-1 192-16,-2-3-64 0,-2-5 144 0,1-4 32 0,-1-5 0 16,-3-2 0-16,-2-2 0 0,0 4 0 15,-2-4 0-15,0 2 0 0,-1-1-112 0,-3 0 0 0,0 4-16 16,-1 3 0-16,0 5 144 0,-1 4 48 0,-4 9 0 0,0 0 0 16,0 0-112-16,0 0 0 0,0 0-16 0,5 5 0 15,-2 8-240-15,3 0 0 0,-4 3 0 0,2 2 0 16,0-3 0-16,1 1 0 0,1 0 0 0,2-1 0 31,1-1-320-31,0-2-128 0,-2-1 0 0,-7-11-8640 0,14 5-1728 0</inkml:trace>
  <inkml:trace contextRef="#ctx0" brushRef="#br0" timeOffset="73821.61">31010 2697 23039 0,'-7'19'2048'0,"0"7"-1648"0,1 2-400 0,1 4 0 0,0 0 720 0,1 1 64 16,3-6 16-16,-2 1 0 0,2 1-352 0,0-5-64 16,-1 1 0-16,1-6-16 0,1-5-112 0,-1-2 0 15,1-12-16-15,0 0 0 0,0 0 224 0,0 0 48 16,0 0 16-16,0 0 0 0,-3-15 256 0,2-2 48 15,0-1 16-15,1-1 0 0,0-1-432 0,2-2-96 16,1-2 0-16,-2 0-16 0,-1-3-96 0,1 2-16 16,2 1 0-16,2-4 0 0,0 1-192 0,3-1 144 15,-2 5-144-15,4 3 128 0,2 2-128 0,-1 3 0 16,-1 1 0-16,0 6 0 0,1-2 0 0,0 8 0 0,1-1-128 16,-12 3 128-16,11 3-128 0,0 0 128 0,-11-3-160 0,11 11 160 31,-11-11-656-31,6 10-48 0,-6-10 0 0,5 16 0 15,-1 2-2272-15,-4 0-464 0</inkml:trace>
  <inkml:trace contextRef="#ctx0" brushRef="#br0" timeOffset="74149.28">31281 2882 18431 0,'0'0'1632'0,"0"0"-1312"0,10-7-320 0,4 1 0 0,2 3 1856 0,4-6 288 16,4 0 64-16,4-6 16 0,1-6-1680 0,-2-3-336 16,-2 0-64-16,-2 1-16 0,-4-2-128 0,-3 2 0 15,-4 1 0-15,-3 2 0 0,-3-4 128 0,0 2 0 16,-3 0 0-16,0 3 0 0,-3-2 496 0,-1 0 80 16,-1 1 32-16,1 7 0 0,-4 2 144 0,5 11 16 15,0 0 16-15,0 0 0 0,-13 10-384 0,1 3-80 16,-2 6 0-16,0 5-16 0,1 3-272 0,0 2-160 15,2 0 192-15,-1 3-192 0,1 4 160 0,2-1-160 16,3 3 128-16,2-2-128 0,4-3 0 0,4-4 128 16,2-5-128-16,4-1 0 0,2-4 0 0,0-2 0 15,2-4 0-15,4-2 0 0,1-6-256 0,0-2-96 16,4-6-16-16,3-2 0 16,0-5-1616-16,2 0-320 0,1-8-64 0</inkml:trace>
  <inkml:trace contextRef="#ctx0" brushRef="#br0" timeOffset="75244">27488 5495 22111 0,'0'0'1968'0,"-8"-3"-1584"15,8 3-384-15,-6-7 0 0,0 1 608 0,6 6 32 16,0 0 16-16,0 0 0 0,-5-5-64 0,5 5-16 15,0 0 0-15,0 0 0 0,0 0-160 0,0 0-32 16,0 0-16-16,7 11 0 0,1 5 48 0,3 4 16 16,2 5 0-16,5 2 0 0,3 4-128 0,0 3-32 15,3 3 0-15,1 2 0 0,2 8-272 0,0-1 128 16,2 1-128-16,-2 3 0 0,-1-2 144 0,-3-2-144 0,-1-3 0 16,-3-6 144-16,-1-6-144 0,0-1 0 0,-4-5 144 0,-1-5-144 15,-1-4 320-15,-1-5-16 0,0-3 0 0,-1-3 0 16,0-5 128-16,-1-4 16 0,0-2 16 0,0-3 0 15,1-4 32-15,-1-3 0 0,-2-5 0 0,-2-4 0 16,2-1-192-16,-3-4-48 0,-1 1 0 0,-1-3 0 16,-2-2-128-16,-2-2-128 0,1 0 144 0,-1 1-144 15,-2-6 128-15,0-2-128 0,0 1 0 0,0 0 0 16,0-1 128-16,3 6-128 0,1 4 0 0,0 6 0 16,1 3 0-16,2 7 0 0,-2 7 0 15,-1 10 0-15,0 0 0 0,10 4 0 0,-2 8 0 0,2 3 0 16,2 4-192-16,0 5 64 0,1 7 128 0,2 3-208 15,3 4 48-15,0 3 16 0,1 4 0 0,0-3 0 16,1-1-208-16,-1-4-32 0,1-4-16 0,-3-1 0 0,1-7 400 16,1-2-128-16,-4-5 128 0,2-5 0 0,-2-3 0 15,2-7 0-15,-3-3 0 0,0-3 0 0,1-6 208 16,-1-5-16-16,-1-5-16 0,-1-8 0 0,0-5 128 0,-1-5 16 16,-3-2 16-16,2-3 0 0,-5-8-32 0,0 0-16 15,0-2 0-15,-1-4 0 0,-4-4 32 0,-2-5 16 16,0-1 0-16,0 2 0 0,-2 0-16 0,0 5-16 15,2 7 0-15,0 9 0 0,1 3-304 0,1 9 0 16,0 3 0-16,0 7 0 0,1 5-336 0,1 3 16 16,-2 13 16-16,0 0 0 15,2-6-2208-15,-2 6-448 0,0 0-96 0</inkml:trace>
  <inkml:trace contextRef="#ctx0" brushRef="#br0" timeOffset="75833.45">28918 4625 24879 0,'0'0'2208'0,"0"0"-1760"0,0 0-448 0,0 0 0 16,0 0 288-16,0 0-32 0,5 14 0 0,0 4 0 15,3 2-96-15,-3 7-32 0,1 2 0 0,1 4 0 16,-1 4 336-16,0 1 64 0,2 3 16 0,1 1 0 15,1 2-16-15,2 3 0 0,0 1 0 0,1-2 0 16,-2 2-240-16,1 2-48 0,-2-2-16 0,0 2 0 16,0-4-48-16,-1-6-16 0,0-2 0 0,-1-6 0 15,-2-5 80-15,-1-4 16 0,-1-5 0 0,0-7 0 0,-4-11 176 16,0 0 32-16,0 0 16 0,0 0 0 0,0 0-96 0,0-13 0 16,-4-5-16-16,-1-6 0 0,-3-1-144 0,1-3-32 15,-3 0 0-15,-1-5 0 0,1-4-192 0,-4-4 0 16,0-3 0-16,0-2 0 0,-1-3 0 0,2-2 128 15,1-3-128-15,1 2 0 0,4 0 0 0,2 4 0 16,2 2 0-16,3 0 0 0,3 6 0 0,2 3 0 16,4 4 0-16,1 3 0 0,0 5 0 0,3 5-160 15,3-1 160-15,2 4-128 0,-1 1 128 0,-1 4 0 16,2 4-144-16,1 4 144 0,1 2-144 0,-1 7 144 16,-1 0-192-16,-3 6 192 0,-1 1-256 0,0 3 48 15,-2 1 16-15,-2 6 0 0,-4 5 16 0,-2-1 16 0,-3 5 0 16,-2 1 0-16,-1-6 160 0,-4 2 0 0,-1-5 0 0,-3 4 0 15,-2-3 0-15,2 2 0 0,-4 0 0 16,0-2 128-16,0-1-128 0,3 0 144 0,-1-1-144 0,3-2 160 16,6 0-160-16,1 1 0 0,2-2 0 0,5 1 128 15,3-1-128-15,5-1 0 16,-1 0 0-16,6-2 0 0,5 0 0 0,1-1 0 0,3 0 0 0,2-2 128 16,3-7-128-16,0 2 0 0,-2-2 0 0,1-1 0 15,-6-1 0-15,-1 1 0 0,-3-1-128 0,-2 0 128 16,-3 1-512-1,-1 0-48-15,-3-1 0 0,-12-4 0 0,10 5-2112 16,-10-5-416-16</inkml:trace>
  <inkml:trace contextRef="#ctx0" brushRef="#br0" timeOffset="76201.16">29890 4465 20271 0,'-13'-5'1792'0,"4"5"-1424"16,-2-3-368-16,0 0 0 0,2 0 1760 0,-2 1 288 15,-1 2 48-15,0 5 16 0,-2 2-1568 0,2 7-304 16,-3 4-64-16,1 3-16 0,-1 7 32 0,-2 1 0 16,3 6 0-16,3 4 0 0,0 6 32 0,3-5 16 15,4 5 0-15,4-3 0 0,6 0-240 0,3-5 0 16,4-6 128-16,5-1-128 0,4-9 0 0,4-3 128 0,2-3-128 0,2-10 0 15,1-5 160-15,1-5-160 16,2-9 160-16,-5-2-160 0,-5-6 352 0,-1-5-32 0,-2 1 0 0,-2-4 0 16,-4 0 240-16,-2-3 32 0,-3 0 16 15,-4 1 0-15,-2 7-32 0,-3-2 0 0,-2 4 0 0,-3 0 0 16,-4 2 0-16,-3 2 0 0,-2-2 0 0,-7 1 0 16,-4 0-256-16,-2 2-64 0,-3 2-16 0,-3 4 0 15,-2 4-240-15,0 2-128 0,3-1 128 0,5 4-208 16,0 1-240-1,6 1-32-15,1 2-16 0,3 2 0 16,4 1-2512-16,0 2-512 0</inkml:trace>
  <inkml:trace contextRef="#ctx0" brushRef="#br0" timeOffset="76816.75">30573 4974 21071 0,'-4'22'928'0,"3"-8"208"0,1 1-912 15,0-1-224-15,0-1 0 0,0-2 0 0,0-11 0 0,0 0 176 0,0 0-176 0,0 0 160 16,0 0 608-16,0 0 112 0,-1-15 16 0,-1-3 16 15,0-3 368-15,-1-5 80 0,0 2 16 0,-3-8 0 16,0-3-560-16,0-3-112 0,-1-3-32 0,-1-4 0 16,0 2-128-16,-1-4-32 0,1 1 0 0,-2-2 0 15,4 1-32-15,-1 3-16 0,1-5 0 16,-1 6 0-16,-4-1-144 0,4 3-48 0,2 5 0 0,-2 2 0 16,2 5-32-16,0 5-16 0,0 5 0 0,2 1 0 15,1 4-224-15,1 5 144 0,-2 0-144 0,3 9 128 16,0 0-128-16,0 0 0 0,0 0 0 0,0 14-176 15,1 3-48-15,2 0-16 0,-1 4 0 0,1 4 0 16,1 3-16-16,1 5-16 0,0 0 0 0,5 0 0 16,4-2 16-16,1 0 0 0,-1 3 0 0,2-3 0 15,0 0-256 1,1-2-64-16,-1-1 0 0,2-4 0 0,1-6 80 0,1-2 16 16,3-5 0-16,1-2 0 0,1-8 336 0,-1-1 144 0,-1-1-128 0,-3-5 128 0,-4-2 304 15,0 0 144-15,-2-2 16 0,-2 0 16 0,0-7 192 0,-2-2 32 16,-4-3 16-16,-1-3 0 0,-1-6-144 0,-4 0-48 15,-4-1 0-15,-1-1 0 0,-3-3-80 0,-3-2 0 16,-6-8-16-16,-1 1 0 0,-3-6-80 0,0-3-16 16,-2-2 0-16,3 6 0 0,3 3-336 0,3 10 128 15,1 7-128-15,2 6 0 0,2 4 0 0,3 2 0 16,-1 4 0-16,3 4-192 0,1-3-32 0,0 7-16 16,3 6 0-16,0 0 0 15,0 0-368-15,0 0-80 0,0 0-16 0,0 0 0 16,0 0-1376-16,0 0-288 0,14-3-48 0,-2 3-11120 0</inkml:trace>
  <inkml:trace contextRef="#ctx0" brushRef="#br0" timeOffset="77408.35">31193 3577 22111 0,'0'0'976'0,"-10"7"208"0,0 0-944 0,0 4-240 0,0-3 0 0,0 5 0 15,-1 2 1888-15,2 5 336 0,1 1 64 0,-1 7 16 16,-1-1-1856-16,-1 6-448 0,1 4 0 0,0 7 0 16,0 1 0-16,-2 3 0 0,4 3 0 0,-1-4 0 0,6-1 128 0,2-4-128 15,2-1 0-15,4-2 0 0,3-5 176 16,3-5-176-16,1-2 192 0,2-8-192 0,1-3 128 15,3-7-128-15,1-1 0 0,1-7 0 0,2-3 320 0,2-6 16 16,1-2 0-16,3-7 0 0,3 0 0 0,1-2 0 16,-1-6 0-16,1 3 0 0,1 1-176 0,-5 1-32 15,-1 1-128-15,-4 0 192 0,-4 0-192 0,-4 3 144 16,-4 4-144-16,-2 4 128 0,-4-3 0 0,-5 11-128 16,-2-11 192-16,2 11-64 0,-9-8 96 0,-1 2 16 15,-3 0 0-15,-3 5 0 0,-5 1-96 0,-2 2-16 16,-2 2 0-16,-2 1 0 0,3 0-128 0,0 3 0 15,0-3 0-15,0-1 0 0,2 1 0 0,4 3 0 0,0-3 0 16,4 0 0-16,3-3-192 0,2 2 48 16,-2-3 0-16,11-1 0 0,-7 0 144 0,7 0-192 0,0 0 192 0,0 0-192 15,0 0 192-15,4-11-208 0,1 3 80 16,4-4 128-16,3-1-144 0,3-2 144 0,3 1 0 0,3-3 0 16,5 1 0-16,2 0-128 0,2-1 128 0,4 3 0 15,2 0 0-15,1 5 0 0,-2-3 0 0,-1 7 0 16,-7 4 0-16,1 3 128 0,-1 6-128 0,-1 5 192 15,-1 3 0-15,-1 5-16 0,-5 3 0 0,2 0 0 16,-4 0 80-16,-1 3 0 0,-4-3 16 0,-2 4 0 16,-3-3 16-16,-5 3 0 0,0-1 0 0,-2 1 0 15,-2-5-288-15,0-2 128 0,-3-1-128 0,-2-1 0 16,-2 0-160-16,1-4-144 0,-3-4-16 0</inkml:trace>
  <inkml:trace contextRef="#ctx0" brushRef="#br0" timeOffset="79445.32">31725 1593 11055 0,'0'0'976'0,"0"0"-784"0,0 0-192 0,9-5 0 0,0 1 320 0,-1 1 32 16,1-1 0-16,1-3 0 0,1 1 112 0,-1 2 32 15,-1-2 0-15,-2 1 0 0,-7 5 400 0,8-4 96 16,-8 4 16-16,0 0 0 0,0 0-160 0,0 0-16 16,0 0-16-16,0 0 0 0,0 0 144 0,0 0 16 15,0 0 16-15,-6 6 0 0,-2 5-496 0,-1-4-112 16,-2 2 0-16,-1-1-16 0,1 1-64 0,-2-1-16 16,-2 4 0-16,-2-2 0 0,-1 3 64 0,-1 0 16 15,-1-3 0-15,0 2 0 0,-4 4-32 0,-3 1 0 16,-4 1 0-16,-4-1 0 0,-5-2-128 0,0 0-16 15,-5-2-16-15,-2 2 0 0,-2 4-32 0,-1 2 0 16,-1 2 0-16,-1 1 0 0,-4 5-144 0,-7-2 128 0,-3 3-128 16,-4-2 128-16,-3 3 16 0,3 0 0 0,3-3 0 15,-1 3 0-15,-1-1 32 0,-4 0 0 0,-4 0 0 0,0 2 0 16,5-5 16-16,3 2 16 0,3 4 0 0,-5-4 0 16,-7-4-208-16,0 3 144 0,1-2-144 15,4 1 128-15,3-1-128 0,1 1 0 0,2 0 0 0,-5-3 0 16,-5-1 0-16,1 1 0 0,1-1 0 0,2 3 0 15,3-1 0-15,-3 0 128 0,-9 0-128 0,3 0 0 16,1-5 0-16,4 1 0 0,3 0 128 0,3-2-128 16,4 1 128-16,-4-3 0 0,-4-2 0 0,1 0 0 15,3-2 16-15,3 2 0 0,4 2 0 0,2 1 0 16,1 2-144-16,-3 0 0 0,-5-1 0 0,-2 3 0 16,-1-1 0-16,2 0 0 0,1-2 0 0,1 4 0 15,5 3 0-15,-5 0 0 0,-5 3 0 0,2-5 0 16,1-1 0-16,4 1 0 0,2-2 0 0,5 2 0 0,3 0 0 15,-1-2 0-15,-2-2 128 0,-1-1-128 0,-3-2 0 16,1-1 0-16,3 1 144 0,2 1-144 0,3-3 0 0,4 0 0 16,4-3 0-16,-1 1 0 0,-2-1 0 15,0-3 0-15,2 0 0 0,-1-3 0 0,4 0 0 0,2 2 0 16,1-4 0-16,4 1 0 0,2 0 0 0,3-1 0 16,3-2 0-16,2 0 0 0,2 0 0 0,2-1 0 15,1-1 0-15,1 2 0 0,2-1 0 0,0 3 0 16,0-2 0-16,2 1 0 0,0-2 0 0,-1-1 0 15,2 1 0-15,2 2 0 0,2 1 0 0,9-4 0 16,-8 5 0-16,2 0 0 0,6-5 0 0,0 0 0 0,0 0 0 16,0 0 128-16,0 11-128 0,2 0 0 0,3 1 0 0,2-2 0 15,-1 1 0-15,3 3 0 0,1-4 0 16,3 4 128-16,0 4-128 0,2 3 0 0,-1 5 0 16,1-1 0-16,3 4 0 0,1 3 0 0,2 4 0 0,4 4 0 15,-4 2 0-15,7 5 144 0,3-1-144 0,0 6 0 16,3 4 0-16,-3 5 0 0,7 0 0 0,-2 4 0 15,0-3 0-15,-3 2 0 0,0-3 0 0,-3 1 0 16,-3-1 208-16,0 1-64 0,-2-4-16 0,2 0 0 16,-1-1 128-16,1 0 32 0,0-2 0 0,1 0 0 15,0 1-80-15,5-2-16 0,-1 1 0 0,-1 2 0 16,1-1-192-16,0 4 176 0,-2-2-176 0,2-1 160 16,1-1-160-16,-4 0 0 0,-3 3 0 0,-2-3 0 15,-1 0 128-15,2 0-128 0,0 3 0 0,-1-1 128 16,-1-8-128-16,1 1 0 0,0 0 0 0,1 0 128 15,1-7-128-15,-2 2 128 0,0-1-128 0,0-2 128 0,0-6 0 16,0-2 0-16,-1 0 0 0,-1-2 0 0,-2 0-128 0,1-4 160 16,-2-4-160-16,0-2 160 0,-3-1-160 0,1-1 0 15,-3-1 0-15,0-1 0 0,0-4 0 0,-2-1 0 16,-3 0 0-16,4 0 0 0,-2-3 0 0,1 1 0 16,-2-1 0-16,2-2 0 0,-2 1 0 0,1-3 0 15,-11-7 0-15,14 6 0 0,-1-1 0 0,1-2 0 16,-1-2 0-16,2-1 0 0,0-1 0 0,3-2 0 15,-2-2 0-15,6 0 0 0,-2 0 0 0,6-4 0 16,2 1 0-16,1-2 0 0,3 2-128 0,-2-4 128 16,1-2 0-16,-1 0 0 0,1-2 0 0,1 0 0 15,1-1-144-15,2 0 144 0,3-1 0 0,3-2 0 16,3-6-128-16,5 1 128 0,3-1 0 0,1 2 0 16,2 0 0-16,-3-4 0 0,-2-1 0 0,0-2-128 0,1 1 128 15,5 2 0-15,3-3 0 0,2 1 0 0,1 2 0 0,-2 0 0 16,-4 5 0-16,1-1 0 0,-1 3 0 0,0 2 0 15,-3 2 0-15,6-2 0 0,3-2 0 0,0 2 0 16,4-1 0-16,-5 1 0 0,-5-4 0 0,3 3 0 16,-1-1 0-16,6 0 0 0,2-1 0 0,4 2 0 15,1 1 0-15,-4-2 0 0,-3 1 0 0,-1 1 0 16,2 0 0-16,3 0 0 0,3 0 0 0,-1-2 0 16,0 3 0-16,-6-3 0 0,-3-3 0 0,2 1 0 15,-1 0 0-15,4-4 0 0,0 2 0 0,4-2 0 16,-1 0 0-16,-4 0 0 0,-6 0 0 0,2-4 0 0,-2 1 0 15,1 2 0-15,1-3 0 0,1 6 0 0,0-1 0 16,-1 4 0-16,-4 0 0 0,-3-2 0 0,-3 0 0 0,-1 2 0 16,0-1 0-16,0 2 0 0,-2 0 0 0,1 3 0 15,2 3 0-15,0 1 0 16,-5-2 0-16,-4-1 0 0,0-1 0 0,-19 7 0 0,1-2 0 0,6 2 0 16,2-3 0-16,1 1 0 0,1 3 0 0,3-1 0 15,0 2 0-15,28-9 0 0,-9 5 0 0,-14 2 0 16,-6 2 0-16,-5-1 0 0,-3 3 0 0,-1 2 0 15,-3-1 0-15,0 2 0 0,-1 1 0 0,-10 2 0 16,1 0 0-16,0 0 0 0,-1 1 0 0,-1 0 0 16,1 0 0-16,-2 0 0 0,0 0 0 0,6-2 0 15,-3 2 0-15,-4 0 0 0,-10 0 0 0,9 3 0 0,-9-3 0 0,0 0 0 16,0 0 0-16,0 0 0 0,8 4 0 16,-8-4 0-16,0 0 0 0,0 0 0 0,0 0 0 0,0 0 144 15,0 0-144-15,0 0 0 0,0 0 0 0,0 0 128 16,0 0-128-16,-6-10 0 0,-2 2 0 0,0-2 0 15,1 1 128-15,-1-3-128 0,-1 2 0 0,0-2 128 16,0-1-128-16,4 6 0 0,-1-4 0 0,-2 0 128 16,1-5-128-16,-5-3 128 0,2-5-128 0,-1 0 128 15,-2-7-128-15,-11-26 0 0,5 4 0 0,1 3 0 16,-2 3 0-16,2-5 0 0,3-4 0 0,-4-3-176 16,-2-3 176-16,1-4-160 0,-2-1 160 0,-1 1-160 15,-1-1 160-15,0-5 0 0,-1-3 0 0,0-5 0 16,3 0 0-16,0 1 0 0,2 6 160 0,1 2-160 15,0 1 128-15,1-3-128 0,-3-2 0 0,11 35 144 0,-1-11-144 16,-3-3 0-16,-1 0 144 0,-2-1-144 0,-1-4 0 16,0-3 128-16,-1 1-128 0,-15-56 0 0,6 24 0 0,4 16 0 15,2 10 0-15,-1 7 0 0,1-1 0 0,0 4 0 16,2 5 0-16,1 3-128 0,1 5 128 0,1-1 0 16,-1 6-144-16,3 3 144 0,1 4 0 0,3 7 0 15,-1 2-144-15,2 4 144 16,0 5-448-16,2 1-16 0,2 7-16 0,0 2 0 15,6 4-2704-15,-4-2-528 0</inkml:trace>
  <inkml:trace contextRef="#ctx0" brushRef="#br0" timeOffset="82505.13">28113 6821 3679 0,'0'0'320'0,"0"0"-320"15,0 0 0-15,0 0 0 0,0 0 1664 0,-2-7 256 16,2 7 48-16,-3-9 16 0,3 9-816 0,-3-8-144 16,-1-2-48-16,4 10 0 0,0 0 64 0,0 0 16 15,0 0 0-15,0 0 0 0,0 0-288 0,0 0-48 16,-8 4-16-16,8-4 0 0,-4 11-400 0,2 3-96 0,0 1-16 0,2 2 0 15,3 1-48-15,1 1-16 0,0 0 0 0,2 4 0 16,0 3-128-16,3 0 0 0,1-5 144 0,3 0-144 16,0-1 0-16,0-3 0 0,2-6 0 0,0-2 0 15,3-1 160-15,1-7-32 0,0-1-128 0,1 0 192 16,-3-5 208-16,1-4 48 0,-1-1 0 0,0-2 0 16,0-4 16-16,-2-1 16 0,-1-2 0 0,-2-1 0 15,-4-3-208-15,0 0-32 0,-2 0-16 0,-1 3 0 16,-2 0-224-16,-1 2 144 0,2 0-144 0,-4 3 128 15,1 2-128-15,1 5 160 0,-2 8-160 0,0 0 160 16,0 0-160-16,0 0 0 0,0 0 0 0,0 0 128 16,0 0-128-16,5 14 0 0,0-1 0 0,-1 0 0 0,-4-13 0 15,8 12 0-15,0-3 0 0,-8-9 0 16,9 7 0-16,-9-7 0 0,10 1 0 0,0-1 0 0,-10 0 0 16,13-5 0-16,-2 0 0 0,-3 0 0 0,-3-4 0 0,-1 2 0 15,-1-1 0-15,0-1 0 0,-3 0 160 0,0 0-160 16,0-4 192-16,0 4-192 0,0-3 128 0,-3 0-128 15,-1 2 0-15,-3-3 0 0,-2 4 272 0,1-2-48 16,-3-3-16-16,3 4 0 0,-1-2-16 0,1 2-16 16,0 3 0-16,3 1 0 0,5 6-336 0,0 0-64 15,-7-8-16-15,7 8-8224 16,0 0-1648-16</inkml:trace>
  <inkml:trace contextRef="#ctx0" brushRef="#br0" timeOffset="82943.67">28987 6446 15775 0,'0'0'704'0,"0"0"128"0,0 0-656 0,-7-2-176 0,1 2 0 0,6 0 0 16,-9 0 752-16,3 1 112 0,1 4 32 0,-4 5 0 15,0 0-512-15,1 3-80 0,-1 1-32 0,-1 4 0 0,1 0 0 0,2-1 0 16,2 4 0-16,-1-1 0 0,1-1-112 0,2-2-32 15,0-2 0-15,3 0 0 0,1-6 0 0,-1-9-128 16,0 0 192-16,8 10-64 0,-8-10 160 0,11 2 32 16,-11-2 0-16,13-3 0 0,1-7 144 0,0 0 48 15,-4-4 0-15,2 0 0 0,-5-4-112 0,1 1-16 16,0 2 0-16,-2 0 0 0,-4-2-144 0,2 2-48 16,-2 0 0-16,-2 3 0 0,-2 4 0 0,2-3 0 15,-4 5 0-15,1-2 0 0,-2 1-192 0,5 7 176 16,-8-4-176-16,8 4 160 15,-10-3-1280-15,10 3-256 0,-9 4-48 0</inkml:trace>
  <inkml:trace contextRef="#ctx0" brushRef="#br0" timeOffset="83267.63">29115 6191 15263 0,'0'0'672'0,"0"0"144"0,0 0-656 0,6 11-160 0,0 2 0 0,0 1 0 0,-1-1 832 15,1-1 128-15,1 4 16 0,-2 3 16 0,1 1-224 0,0 3-64 16,0 0 0-16,-1 1 0 0,0 0-192 0,0 0-64 16,-1 0 0-16,1 3 0 0,1-3-256 0,-2 2-48 15,2-4-16-15,-1-2 0 0,0-1-128 0,1-3 0 16,-1-1 0-16,0-4-6912 16,-2-3-1424-16</inkml:trace>
  <inkml:trace contextRef="#ctx0" brushRef="#br0" timeOffset="83789.92">29836 6029 12831 0,'-4'-12'576'0,"4"12"112"16,0 0-560-16,-3-8-128 0,1-2 0 0,-2 3 0 0,-1-1 800 0,0 3 128 16,-3-1 32-16,-1 0 0 0,1 1-64 0,-1 4 0 15,-2-1 0-15,1 1 0 0,-4-1-176 0,2 2-32 16,0 2-16-16,-1 1 0 0,-2 2-128 0,1 5-32 15,2 0 0-15,-1 5 0 0,0 3-192 0,3 4-64 0,2 3 0 0,-1-1 0 16,3 3-96-16,1 0-32 0,-1 2 0 0,4-4 0 16,1 2-128-16,2-1 0 0,3 3 0 15,2-3 128-15,3 2-128 0,2-3 0 0,0 0 0 0,3-3 0 16,0-2-128-16,1-2-64 0,-1 0-16 0,0-5 0 31,0-2-560-31,-1-1-128 0,0-5 0 0,-3 0-9104 0</inkml:trace>
  <inkml:trace contextRef="#ctx0" brushRef="#br0" timeOffset="83977.89">29518 6462 24879 0,'0'0'2208'0,"0"0"-1760"0,0 0-448 0,0 0 0 0,0 0 352 16,10 7-16-16,2-1 0 0,3-6 0 0,3-5-336 0,0-1 0 15,-1-3 0-15,4-2 0 0,3-3 0 0,-1-2 144 16,1 0-144-16,1 2 0 16,-1-1-1344-16,3-1-368 0,-3 1-80 0</inkml:trace>
  <inkml:trace contextRef="#ctx0" brushRef="#br0" timeOffset="84292.66">30118 6076 22287 0,'0'0'976'0,"-4"16"224"0,2 3-960 0,0 1-240 0,1 3 0 0,1-1 0 16,0-2 0-16,1 1 0 0,1 0 128 0,0 0-128 15,1-2 0-15,1-1 0 0,-1-2 128 0,0-5-128 16,-3-11 128-16,0 0-128 0,0 0 176 0,0 0-176 15,0 0 304-15,0 0-48 0,0 0-16 0,0 0 0 16,4-9 272-16,0-5 48 0,-2-5 16 0,1 1 0 16,-3 0-336-16,1 1-64 0,-1-4-16 0,1 2 0 15,-1 0-160-15,0 3 0 0,0-1 0 0,3 3 0 16,-1-1 0-16,1 3-192 0,2 2 0 0,-5 10 16 16,6-7-416-1,-6 7-96-15,0 0-16 0,12-2-6512 0,-12 2-1296 0</inkml:trace>
  <inkml:trace contextRef="#ctx0" brushRef="#br0" timeOffset="84694.92">30640 5985 18431 0,'0'0'1632'0,"0"0"-1312"16,0 0-320-16,-6 2 0 0,6-2 512 0,-10 7 16 16,2-3 16-16,-2-1 0 0,0 0-400 0,0 3-144 0,0-2 0 0,-1 0 144 15,1 4 16-15,1-1 0 0,2 5 0 0,0-2 0 16,0 2-160-16,0 1 160 0,0 1-160 0,0 0 160 16,2 0-160-16,3-1 128 0,-1-3-128 0,3-10 128 15,3 11-128-15,-3-11 192 0,0 0-192 0,0 0 192 16,0 0 64-16,10 2 0 0,0-4 16 0,-2-3 0 15,-1-2 32-15,1-1 0 0,0-3 0 0,-2-1 0 16,0 2-48-16,-1-3 0 0,1 4 0 0,-1-1 0 16,0 3-96-16,-5 7-32 0,4-9 0 0,-4 9 0 15,0 0 48-15,0 0 0 0,0 0 0 0,0 0 0 16,0 0-48-16,10 7 0 0,-3 1 0 0,1 3 0 16,-2-3-128-16,1 4 192 0,-7-12-192 0,7 10 192 15,2 0-192-15,-9-10-192 0,0 0 32 0,0 0 16 16,13 2-752-16,-2 0-128 15,-11-2-48-15,11-4-9584 0</inkml:trace>
  <inkml:trace contextRef="#ctx0" brushRef="#br0" timeOffset="85201.6">30840 5787 16063 0,'0'0'704'0,"0"0"160"0,0 0-688 0,0 0-176 16,1 12 0-16,-1 2 0 0,0 0 640 0,0 4 112 0,0 2 16 0,0-1 0 16,0-1-16-16,0 1 0 0,0 2 0 0,0-1 0 15,0 0 0-15,3-1 0 0,2-2 0 0,-1-3 0 16,1-4-416-16,1-2-80 0,-6-8 0 0,8 6-16 15,-8-6-80-15,0 0-16 0,7 0 0 0,2-3 0 16,-2-2 272-16,0-3 48 0,-2-3 16 0,2-3 0 16,-1 2-96-16,0-4-32 0,1-1 0 0,-2-1 0 15,-1-1-208-15,0 0-144 0,1 0 192 0,-2 1-192 16,3 1 0-16,-1 7 0 0,-2 0 0 0,1 2 0 16,4-2 0-16,-8 10 0 0,6-5 0 0,-6 5 0 15,0 0 0-15,13 8 0 0,-2 3-128 0,0 3 128 16,-3-1-256-16,0 1 64 0,-2-1 0 0,2 2 0 15,-3-4 192-15,0 2-144 0,-1 0 144 0,-4-13-128 16,5 6 128-16,-5-6 0 0,0 0 0 0,0 0 0 0,0 0 0 0,12-3 0 16,-5 0 0-16,1-6 0 0,-2-1 0 0,1-3 0 15,0 0 0-15,-2 0 128 0,0-1-128 0,0-1 0 16,0 2 0-16,2 5 0 0,-1-4 0 0,2 3 0 16,-2 2 0-16,-6 7 0 0,0 0 0 0,0 0 0 15,13 0 0-15,-13 0 0 0,14 7-176 0,-3 1 176 16,-1 2-208-16,1 0 80 15,-1 3-1728-15,-3-2-352 0,2 1-64 0</inkml:trace>
  <inkml:trace contextRef="#ctx0" brushRef="#br0" timeOffset="85694.63">31674 5601 13823 0,'0'0'608'0,"0"0"128"0,0 0-592 0,-9 3-144 0,9-3 0 0,-9 3 0 0,9-3 1360 0,-10 5 240 15,10-5 64-15,-9 8 0 0,0-3-1216 0,3 4-224 16,-1-1-48-16,2 3-16 0,2-2 96 0,-3 4 0 16,3-1 16-16,-1 0 0 0,1-1 48 0,2 2 0 15,0-4 0-15,2 2 0 0,0-2-64 0,2 3 0 16,-3-12 0-16,0 0 0 0,0 0-64 0,9 2 0 15,-9-2-16-15,10-1 0 0,-10 1 48 0,10-3 16 16,-1-4 0-16,-3-2 0 0,-1-1 0 0,-1 2 0 16,0-2 0-16,0 2 0 0,0-2-240 0,-1 3 176 15,-3 7-176-15,6-7 160 0,-6 7-160 0,0 0 0 0,0 0 0 0,10-2 0 16,1 5 0-16,-11-3 0 0,10 8 0 0,2 3 0 16,-1-3 0-16,1 2 0 0,0-3 0 15,2 2 0-15,-2-3-208 0,0-1-128 16,-1-1-32-16,1 0 0 15,0-4-832-15,-12 0-160 0,10-4-48 0,-2-3 0 0</inkml:trace>
  <inkml:trace contextRef="#ctx0" brushRef="#br0" timeOffset="85965.19">31975 5290 14735 0,'0'0'1312'0,"0"14"-1056"0,0 1-256 0,3 3 0 16,0 2 1632-16,1 2 272 0,0 3 48 0,0-1 16 0,2 7-1136 0,-2-2-240 15,0-2-32-15,0 2-16 0,1-5-80 0,2 0-16 16,-1 3 0-16,0-6 0 0,3 1-304 0,-2 0-144 15,1-5 128-15,0 0-128 16,-8-17-1408-16,10 16-384 0,-10-16-64 0</inkml:trace>
  <inkml:trace contextRef="#ctx0" brushRef="#br0" timeOffset="86445.79">32257 5462 7359 0,'0'0'656'0,"0"0"-528"0,0 0-128 0,0 9 0 15,0-2 2304-15,0 2 448 0,0 2 64 0,-1 4 32 16,0 2-2016-16,0 3-384 0,-2 0-96 0,-1 25-16 0,0-4 80 0,1-4 16 16,-1-2 0-16,1-1 0 0,1-4 192 0,-1-1 32 15,2 1 16-15,0-4 0 0,1 1-352 0,0-7-80 16,0-5-16-16,0-3 0 0,0-2 48 0,0-10 16 16,0 0 0-16,0 0 0 0,0 0 384 0,0 0 80 15,6-12 16-15,0-4 0 0,1-6-256 0,-1-1-32 16,0-3-16-16,1-2 0 0,-2-5-464 0,0 1 128 15,0-1-128-15,-1 15 0 0,0-2 0 0,1-1 0 16,1 1 0-16,0 2 0 0,2 0 0 0,1 1 0 16,0 3 0-16,6-8 0 0,-2 7 0 0,-2 8 0 15,-11 7 0-15,10-1-160 0,-10 1 160 0,8 5 0 16,-3 7-144-16,-2-1 144 0,-3 4-128 0,-3 3 128 16,-2 1-160-16,-1 1 160 0,-2 3-176 0,-1-1 176 0,-1-2-192 0,0 1 192 15,0-2-384-15,1-4 48 0,-1-1 0 0,4-9 0 31,1 1-368-31,0 2-64 0,0-4 0 0</inkml:trace>
  <inkml:trace contextRef="#ctx0" brushRef="#br0" timeOffset="86873.79">32444 5211 7359 0,'0'0'656'0,"3"15"-528"0,-2 2-128 0,2 2 0 0,0 1 2928 0,2 2 544 0,1-1 112 0,-3 6 32 0,1 0-2448 0,0 1-480 15,1-2-112-15,-1 1 0 0,-2-5-96 0,0-1-16 16,-1 2 0-16,-1-3 0 0,0 1-176 0,0-2-32 15,0-4-16-15,-1-1 0 0,-2-5-112 0,3-9-128 16,0 0 176-16,0 0-176 0,0 0 576 0,0 0 0 16,0 0 0-16,0 0 0 0,0 0-112 0,-2-8-16 15,0-4 0-15,4-2 0 0,0-2-320 0,1 4-128 16,-2-1 0-16,3-1 144 0,-2 1-144 0,3 4 0 16,3-2 0-16,-2 4 0 0,-6 7-128 0,9-2 128 0,3-1 0 15,-1 3 0-15,-2 3 0 0,1 1-144 0,0 1 144 0,1 5 0 16,-1 0-192-16,-1 4 192 0,-2 1-192 15,0 3 192-15,-2-1-224 0,0 1 64 0,-1-2 16 0,-3-1 0 16,3-2-80-16,-3 1-16 0,-1-1 0 0,1-1 0 31,0-1-496-31,-1-11-96 0,0 0-32 0</inkml:trace>
  <inkml:trace contextRef="#ctx0" brushRef="#br0" timeOffset="87225.84">32735 5335 20559 0,'0'0'896'0,"0"0"208"0,-2 12-880 0,0-1-224 0,2 2 0 0,-1 1 0 0,-1-3 352 0,-2 3 32 15,4 0 0-15,-1 2 0 0,-2-2 16 0,2-2 16 16,-1 2 0-16,2 1 0 0,0-2 144 0,2-1 16 15,0-1 16-15,1-1 0 0,-3-10-288 0,5 10-64 16,-5-10-16-16,0 0 0 0,9 6 32 0,-9-6 16 16,0 0 0-16,10-3 0 0,-1-1 288 0,-1-1 48 15,-1-4 16-15,1 2 0 0,-4-5-288 0,-1 3-48 16,1-2-16-16,0 2 0 0,-4 9-112 0,3-9-32 0,-3 9 0 16,2-8 0-16,-2 8-128 0,0 0 0 0,0 0 0 0,0 0 128 15,0 0 32-15,0 0 0 0,5 8 0 0,-1-2 0 16,0 3 32-16,0-1 16 0,-1 3 0 0,3-1 0 15,-1 3-208-15,1 1 0 0,2-1 0 0,6 8 0 32,-2-3-464-32,1-1-96 0,-2-2-16 0</inkml:trace>
  <inkml:trace contextRef="#ctx0" brushRef="#br0" timeOffset="88733.44">27511 6681 12095 0,'-13'2'528'0,"13"-2"112"0,0 0-512 16,-7 2-128-16,-1 1 0 0,8-3 0 0,0 0 464 0,0 0 64 16,0 0 16-16,-5 6 0 0,5-6-224 0,0 0-64 15,0 0 0-15,4 9 0 0,-4-9 304 0,9 13 48 16,1-1 16-16,0 2 0 0,0 0-48 0,3 7 0 15,0-1 0-15,1 7 0 0,0 7 16 0,1 5 0 0,0 7 0 16,-1 0 0-16,0-2-16 0,-1 1-16 0,-2-1 0 0,1-3 0 16,-1-5-80-16,2-3-16 0,-3 1 0 0,1-7 0 15,1-1 96-15,-2-3 16 0,1-1 0 0,0 0 0 16,-1-5-256-16,4-4-64 0,0-3 0 0,1-1 0 16,3-1 0-16,0-6-16 0,1-2 0 0,2-2 0 15,0-7 64-15,4-1 16 0,4-3 0 0,3 2 0 16,0-1-192-16,5-1-128 0,2 2 144 0,4 1-144 15,3-2 0-15,2 5 0 0,-1-6 0 0,-1 7 0 16,-4-1 0-16,1 3 0 0,2 1 0 0,-2 0 0 16,3-1 0-16,1-1 0 0,1 0 0 0,4 3 0 15,2-1 0-15,-1-2 0 0,-1-1 0 0,-1-2 0 16,0-3 0-16,1-2 128 0,1-2-128 0,6 1 0 16,4-4 208-16,2 0-48 0,1-1-16 0,-5-3 0 15,-2 2-144-15,-5 1 0 0,1-1 0 0,0 3 128 0,-2 3-128 16,0 3 0-16,2-2 0 0,-3 2 128 0,-3-1-128 15,-2-2 0-15,-4 0 0 0,0 1 0 0,0 2 0 16,-1 0 0-16,-1 4 0 0,2-3 0 0,2 0 0 0,2-4 0 16,1-1 0-16,1 1 0 0,1 1 0 0,-2-4 0 15,-1 0 0-15,2-1 0 0,2-1 128 0,-1 2-128 16,5 2 0-16,2-2 128 0,3-2-128 0,-2 2 192 16,1-1-192-16,-7-1 192 0,0-2-192 0,-1 0 0 15,-1 0 0-15,0 2 0 0,3 0 0 0,-1 2 0 16,1-1 0-16,0-3 0 0,1 1 0 0,-5-2 128 15,-4 1-128-15,-2 2 0 0,0 1 0 0,1 1 0 16,0 2 0-16,0 0 0 0,1-3 0 0,-1 3 0 16,1-2 128-16,-2 3-128 0,0 3 0 0,-2-1 0 0,-3 0 0 0,-2 3 0 15,-2-3 0-15,-15 9 0 0,3-5 0 0,3 2 0 16,2-1 0-16,2-2 0 0,-1 3 0 0,1-3 0 16,1 2 0-16,22-6 0 0,-9 5 0 0,-7 1 0 15,-6 1 0-15,-3 4 0 0,-4-2 0 16,1 2 0-16,-4-1 0 0,2 2 0 0,-2-1 0 0,0 1 0 15,1 0 0-15,-10 1 0 0,2 0 0 0,0 0 0 16,-1 0 0-16,1 0 0 0,-2 0 0 0,1 0 0 16,-2 0 0-16,7 0 0 0,-7-1 0 0,-10 1 0 15,0 0 128-15,10-2-128 0,-10 2 128 0,0 0-128 16,0 0 0-16,0 0 0 0,0 0 0 0,0 0 0 16,11 0 0-16,-11 0 0 0,0 0 0 0,0 0 0 0,11 2 0 0,-11-2 0 15,0 0 0-15,0 0 128 0,0 0-128 16,0 0 0-16,8-3 0 0,-8 3 0 0,0 0 0 0,5-5 0 15,-5 5 0-15,4-10 0 0,-2 2 0 0,-1-2 128 16,0 1-128-16,-1-2 0 0,0-1 0 0,1 2 128 16,2-4-128-16,-2 0 0 0,2 0 0 0,-2-1 0 15,2-5 0-15,-2-1 0 0,-1 0 0 0,0-2 128 16,-1-8-128-16,-2-2 0 0,-1-6 128 0,-2-6-128 16,-3-7 128-16,-1-5-128 0,-3-1 384 15,0 0-16-15,-1 4 0 0,2 2 0 0,0 2 96 0,6 25 32 16,-3-6 0-16,0-2 0 0,0 0-112 0,0 1 0 0,0-1-16 15,2 0 0-15,0 4-240 0,-3-17-128 16,3 11 128-16,0 7-128 16,5 6-320-16,-1 3-128 0,2 5-16 0</inkml:trace>
</inkml:ink>
</file>

<file path=ppt/ink/ink1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22T17:19:27.279"/>
    </inkml:context>
    <inkml:brush xml:id="br0">
      <inkml:brushProperty name="width" value="0.05292" units="cm"/>
      <inkml:brushProperty name="height" value="0.05292" units="cm"/>
      <inkml:brushProperty name="color" value="#FFFFFF"/>
    </inkml:brush>
  </inkml:definitions>
  <inkml:trace contextRef="#ctx0" brushRef="#br0">1847 5112 16127 0,'-22'20'704'0,"10"-7"160"0,-2 1-688 0,2 1-176 0,1-2 0 0,2-3 0 15,4 0 384-15,-2-2 64 0,2 2 0 0,5-10 0 0,-5 7 256 16,0 2 64-16,5-9 16 0,-7 9 0 0,1 0-176 16,6-9-32-16,0 0-16 0,-7 5 0 0,7-5 224 0,-10 1 48 15,10-1 16-15,-11-1 0 0,3-3-416 0,3-3-96 16,1-3-16-16,0-7 0 0,-1-2-320 0,1-10 0 15,3-8 0-15,-1-10 0 16,2-9-448-16,0-6-16 0,0-11 0 0,0-6 0 16,0 1 0-16,0-6 0 0,2 2 0 0,-2-3 0 0,0-1 144 0,-2 2 16 15,0 4 16-15,-1 0 0 0,2 2 288 0,0 4 0 16,-2 3 0-16,2 4 0 0,1 5 224 0,1 4 48 16,2 8 16-16,2 1 0 0,4 6 96 0,0 5 32 15,1 6 0-15,3 4 0 0,1 7-160 0,2 4-16 16,3 7-16-16,3 5 0 0,2 2-224 0,1 7 128 0,3 6-128 15,4 4 0-15,2 4 0 0,3 6 0 16,3 3 0-16,-1 7 0 0,0 4 0 0,1 7 0 0,-1 6 0 16,1 5 0-16,-2 3 0 0,0 6 0 0,-1-3 0 0,-4 1 0 15,-4-6 0-15,0-2 0 0,-5-5 0 0,-1-3 0 16,0-2 0-16,-5-1 0 0,-5-5 0 0,-3-5 0 16,-5-2 0-16,-4-1 176 0,-1 1-176 0,-4-3 160 15,-3-1 128-15,-3 4 32 0,-4-3 0 0,-3-2 0 16,-1 1-16-16,-2-4 0 0,-3 2 0 0,-2-1 0 15,-5-3-48-15,0 1-16 0,-2-1 0 0,-3 0 0 16,-1-2-48-16,-3-2-16 0,-3-3 0 0,-3-3 0 16,-4-1-48-16,-2-2-128 0,0-4 192 0,3-3-64 15,2-2-128-15,3 0 0 0,1 2 0 0,4-2 128 16,2-1-128-16,4 0 0 0,2-5 0 0,-2 1 0 0,-1 4 0 16,1 0 0-16,2-2 0 0,0 1 0 0,0-1-160 15,4 1-16-15,2-2 0 0,6-3 0 16,1-1-192-16,4-4-32 0,0-1-16 0,7-3 0 15,2-6-256-15,4-7-48 0,6-7-16 0,5-4 0 16,3-6-160 0,6-5-16-16,5-3-16 0,6-9 0 0,4-5 544 0,4-4 128 0,0-3 0 0,2-1 16 0,1 1 240 15,1 0 160-15,1 1-32 0,1 7 0 0,1 0 352 0,-2 11 64 16,-1 5 16-16,-1 9 0 0,-2 10-64 0,-6 8-16 16,-4 11 0-16,-5 7 0 0,-6 11 32 0,-5 7 16 15,-3 10 0-15,-7 10 0 0,-4 14-112 0,-8 10-32 16,-6 11 0-16,-9 8 0 0,-7 12 112 0,-6 3 16 15,-6 7 0-15,-2 5 0 0,-2 3-224 0,3-1-32 0,3-5-16 16,5 0 0-16,4-7-240 0,6-6 0 0,6-11 0 16,7-7-9248-16,9-13-1936 0</inkml:trace>
  <inkml:trace contextRef="#ctx0" brushRef="#br0" timeOffset="810.6">4998 5529 28223 0,'-10'-9'1248'0,"5"2"256"0,2-3-1200 16,1-1-304-16,-1-6 0 0,2-3 0 0,3-8 0 0,0-4 160 15,3-5-160-15,-1-3 128 0,-1-10-128 0,0-1-192 16,-3-5 32-16,3-2 16 15,-1-8-224-15,-1-4-32 0,-2-7-16 0,1 1 0 16,-4-5-96-16,2 0 0 0,-2-5-16 0,0-1 0 0,-2-1 256 0,4 8 48 16,1 1 16-16,0 10 0 0,1 7 208 0,2 6 128 0,0 5 0 15,3 7-128-15,-3 6 288 0,3 7-48 0,3 2-16 0,-2 10 0 16,6 2-224-16,-2 10 176 0,3 2-176 16,2 6 160-16,3 7-160 0,6 3-176 0,4 7 48 0,1 7 0 15,0 2-32-15,-1 6 0 0,3 4 0 0,1 7 0 16,-1 3-32-16,2 7 0 0,3 2 0 0,0 5 0 15,0 2 32-15,1 2 0 0,-1 0 0 0,1-5 0 16,2-2 160-16,-1-3 0 0,0-4 0 0,-4-3-128 16,-6-6 128-16,-3-3 0 0,-5-1 0 0,-2-10 0 15,-5-5 0-15,-3-5 144 0,-2-4-144 0,-5-1 0 16,0-7 272-16,-3-6-48 0,-6 10-16 0,-5-6 0 16,0-1 224-16,-7-1 32 0,-7-1 16 0,-7 3 0 0,-4-3-288 15,-2 1-48-15,-5-1-16 0,1 0 0 0,-6-1-128 16,1 3-176-16,-3-2 48 0,2-1 0 0,-4-1 128 0,-9-3 0 15,-7-5 0-15,2-1 0 0,0-5 0 0,6-1 0 16,6 2 0-16,4-3 0 0,4-5 0 16,3 2-128-16,3-2 128 0,3 2-128 0,5-2 0 15,6 3 0-15,6 1 0 0,5 1 0 0,5-3-128 0,6 0-32 16,6-3 0-16,6-3 0 0,5-1 0 0,8-5 0 16,7-1 0-16,5-3 0 0,0-3 288 0,6 0-192 15,1-7 192-15,5 4-160 0,2 3 160 0,5-2 0 16,4 3 0-16,1 2 0 0,-1 2 0 0,0 2 0 15,-5-1 0-15,-3 1 0 0,-1 4 192 0,-2 5 64 16,-4 7 0-16,-4 6 16 0,-6 0 128 0,-6 8 32 0,-4 7 0 16,-7 7 0-16,-5 2 16 0,-3 6 0 0,-2 4 0 0,-6 8 0 15,-4 4-128-15,-5 7-32 0,-8 5 0 16,-6 9 0-16,-5 7-48 0,-2 2-16 0,-1 1 0 0,0 1 0 16,1-2-224-16,3-5 0 0,4-3-144 15,0 1-8288-15,4-5-1648 0</inkml:trace>
  <inkml:trace contextRef="#ctx0" brushRef="#br0" timeOffset="1614.98">8318 5534 32943 0,'-29'-4'1456'0,"12"3"304"0,0-1-1408 0,3-4-352 16,2 1 0-16,2 0 0 0,4-4 0 0,-1-3-240 0,0-4 48 0,0-8 0 16,0-4 64-16,2-8 128 0,-4-6-208 0,2-2 80 15,0-7-80-15,-2-2-16 0,0-3 0 0,1-2 0 16,-1-5-32-16,1-5 0 0,-3-4 0 0,0-4 0 16,0-1 0-16,3-5 0 0,-2-2 0 0,3 1 0 15,2 7 112-15,4 6 16 0,0 8 0 0,3 10 0 16,2 6 128-16,1 2 176 0,4 5-48 0,3 8 0 15,0 3-128-15,4 6 128 0,1 7-128 0,2 2 128 16,3 9-128-16,2 6-192 0,4 5 32 16,5 8 16-16,3 6-112 0,1 5 0 0,2 6-16 0,-1 4 0 15,-2 5 144-15,-1 4 128 0,1 7-192 0,-2 1 192 16,2-1-192-16,-4-4 64 0,-2-2 128 0,-2-3-208 16,-1-6 208-16,-3-4 0 0,-2-5 0 0,-3-2-144 15,-2-5 144-15,-1-1 128 0,-6-2-128 0,-1-2 176 16,-3 1 0-16,-3-2 0 0,-6 2 0 0,-3-2 0 0,-6-4-48 15,-4 5-128-15,-3 0 192 0,-4 2-64 0,-4-1-128 16,-5 0 0-16,-3 1 0 0,-2 0 0 0,-4 1-208 16,-1-1 80-16,-5 0 128 0,-9-1-208 0,-9 0-48 0,-1-2-16 15,0-6 0-15,4 0 0 16,4-5-288-16,5 1-48 0,8-4-16 0,4-3 0 16,2-2 416-16,3-6 80 0,4-1 128 0,5-3-208 0,5-2 16 15,5-2 0-15,4-2 0 0,8-4 0 0,4-4-176 16,7-4-16-16,6-5-16 0,6-2 0 0,6-3 160 0,2-5 48 15,4 0 0-15,-1 0 0 0,4-4 192 0,3 1 128 16,0-3 0-16,4 1-128 0,1-2 256 0,-1 3-48 16,5 3-16-16,3-1 0 0,4 0 160 0,-1 6 32 0,-1-1 0 15,-7 4 0-15,0 2 32 0,-4 6 16 0,-3 7 0 16,-4 6 0-16,-4 5 16 0,-4 11 0 0,-4 5 0 0,-5 8 0 16,-2 10-192-16,-3 7-16 15,-8 7-16-15,-4 13 0 0,-9 8 96 0,-8 6 32 0,-8 6 0 0,-5 6 0 16,-6 2 96-16,0 2 32 0,-3 1 0 0,-1-3 0 15,-2 0-320-15,1-3-160 0,1-2 160 0,9-4-160 32,3-7-960-32,8-6-272 0,4-4-64 0</inkml:trace>
  <inkml:trace contextRef="#ctx0" brushRef="#br0" timeOffset="2434.8">11791 5471 25791 0,'0'0'1152'0,"-4"8"224"0,0 3-1104 0,2-2-272 0,-1 3 0 0,3-3 0 15,0-9 944-15,4 10 128 0,-4-10 16 0,0 0 16 16,0 0-864-16,0 0-240 0,6-13 0 0,-1-6 0 16,-3-5 192-16,-2-9-64 0,0-7 0 0,0-7 0 15,-2-5-128-15,0-5 0 0,-3 0 0 0,-1-5 0 16,0-2-160-16,-1-6 160 0,-2-4-208 0,-1-1 80 15,-3 0 128-15,-1-1 0 0,0-3 0 0,1-3-128 16,3-1 128-16,1 6 0 0,4 4 0 0,4 6 0 16,0 8 0-16,6 6 0 0,4 7-144 0,2 9 144 15,3 7 0-15,3 3-144 0,0 7 144 0,4 3 0 16,2 10-224-16,2 2 64 0,2 5 16 0,3 7 0 16,3 3-304-1,4 8-64-15,3 2-16 0,0 7 0 0,0 4-224 16,-4 4-32-16,0 3-16 0,0 7 0 0,-1 7 64 0,3 5 16 15,-5 5 0-15,2 1 0 0,-2 2 336 0,0 1 80 0,-1-4 16 0,-3 0 0 0,-2-1 288 16,-3-4 0-16,-1-4 128 0,-4-8-128 0,-3-5 512 16,-4-7 16-16,-5-7 0 0,-3 1 0 0,-4-5 256 15,-2-1 48-15,-4 0 16 0,-2-4 0 0,-5-1-320 16,-4-2-64-16,-2-5-16 0,-4-2 0 0,-1-4 16 0,-2-1 0 16,-4 0 0-16,-3-1 0 0,-4 0-256 0,-3 0-48 15,-6 2-16-15,-6-3 0 0,-8-4-336 0,-5-1-64 16,-3-3 0-16,2-6-16 0,1-2-96 0,6-2-16 15,6 0 0-15,7-2 0 0,5 0 128 0,10-2 32 16,6 2 0-16,5-3 0 16,2-1-208-16,8-7-32 0,4-3-16 0,5-2 0 15,3-1-576-15,4 1-112 0,5-4-32 0,1-2 0 16,4-2 320-16,0-2 64 0,3 0 16 0,3-5 0 0,3-2 800 16,3-2 0-16,1-1 0 0,6 2 192 0,3 0 384 0,5 4 80 15,5-1 16-15,4 4 0 0,4 3 224 0,-1 5 32 0,-5 2 16 0,-1 4 0 16,0 4-192-16,-2 7-48 0,0 4 0 0,-5 12 0 15,-3 5-224-15,-1 6-48 0,-2 5-16 0,-5 7 0 16,-3 4 32-16,-6 5 0 0,-8 5 0 0,-8 5 0 16,-6 2 64-16,-10 5 0 0,-9 4 16 0,-6 7 0 15,-7 2 48-15,-4 6 16 0,-3 2 0 0,-4 3 0 16,1 4-336-16,-1-1-64 0,1-1 0 0,-2 2-16 16,0 0-352-16,-1-2-64 0,2-6-16 0,1-4 0 15,4-6-2448 1,5-7-496-16</inkml:trace>
  <inkml:trace contextRef="#ctx0" brushRef="#br0" timeOffset="3213.18">14575 5190 27759 0,'0'0'1216'0,"-8"3"272"0,-1 2-1184 0,2 3-304 0,0-4 0 0,7-4 0 16,0 0 432-16,-9 3 16 0,9-3 16 0,-7-2 0 15,0-3 96-15,2-9 16 0,-1-5 0 0,1-11 0 16,0-5-288-16,1-6-48 0,0-8-16 0,0-7 0 16,0-5-224-16,2-5-160 0,-1-6 32 0,2-3 0 15,0-9 128-15,1-5-192 0,0-5 192 0,2-3-192 16,2-1 32-16,4-1 0 0,-2 2 0 0,7 4 0 16,1 4 160-16,6 8-192 0,4 11 192 0,4 10-192 15,2 4 192-15,1 9 0 0,2 8-144 0,0 7 144 16,-3 8 0-16,0 6 0 0,-1 4-144 0,1 8 144 15,0 5 0-15,-2 6-192 0,1 9 192 0,-1 3-160 16,-2 5-160-16,0 8-16 0,-5 7-16 0,0 4 0 16,0 3-160-16,-3 6-16 15,-2 5-16-15,-3-1 0 0,-2 1 80 0,-1-5 16 16,-3-6 0-16,-3-3 0 0,-1-4 448 0,-1 1 0 0,-2-3 0 0,0-2 0 0,-3-1 0 0,-1-3 0 16,-2-1 0-16,-4 2-144 0,-2-5 288 0,-3-1 64 15,-1-1 16-15,-2-3 0 0,-1 1 144 0,-4-2 16 16,-6 1 16-16,-5 2 0 0,-1 2-192 0,-5-2-32 15,-1-2-16-15,-5-2 0 0,-5-2-160 0,-2-3 0 16,-5-4 0-16,1 0 0 0,1-6 0 0,0-1 0 16,-1-2 0-16,2-3 0 0,1 1 0 0,-3-2-224 15,-3 0 80-15,3-1 16 0,5-5-80 0,7 1-16 16,8-5 0-16,7 1 0 0,6-5 48 0,6-1 16 0,6-2 0 16,8-2 0-16,7-5-160 0,7-1-48 15,5-6 0-15,11-2 0 0,8 2 80 0,8-2 16 0,12-6 0 16,8 2 0-16,0-3 272 0,5 2 0 0,5 0 0 0,6-1 0 15,5 1 0-15,1-3 0 0,0-2 0 0,-2-1 0 16,-1 6 0-16,-3-3 0 0,0 3 0 0,-2 4 0 16,-2-1 272-16,-9 6-32 0,-7 2-16 0,-7 7 0 15,-9 1 336-15,-6 12 64 0,-8 3 16 0,-6 12 0 16,-6 6-192-16,-7 11-48 0,-8 8 0 0,-8 8 0 16,-6 13 112-16,-12 9 32 0,-6 10 0 0,-8 3 0 15,-4 8-144-15,-6 4-16 0,-9 1-16 0,1 2 0 16,1 0-368-16,3-3 0 0,2-1 0 0,7-4-9440 15,3-8-1808-15</inkml:trace>
  <inkml:trace contextRef="#ctx0" brushRef="#br0" timeOffset="4004.45">17337 5476 28559 0,'-6'-14'2544'0,"0"9"-2032"0,0-4-512 0,0 1 0 16,1-8 1008-16,1-1 96 0,3-4 32 0,1-8 0 16,0-3-1136-16,0-9 0 0,0 0-272 0,1-9 48 15,0-5 224-15,-1-2 0 0,0-6 0 0,0-6 0 16,0-7 0-16,-1-2-144 0,-4-6 144 0,1 0 0 16,0-1-128-16,0-9 128 0,-1-2-128 0,4 1 128 15,0 3-176-15,6 10 176 0,4 6-208 0,3 6 80 16,2 3 128-16,4 12 0 0,2 4 0 0,2 9 0 15,-2 7 0-15,3 4 0 0,-1 6 0 0,1 4 0 16,0 10-160-16,0 1 160 0,-2 9-192 0,2 6 192 16,0 5-336-16,1 4 32 0,-1 4 16 0,1 5 0 15,2 6-128-15,1 5-32 16,4 5 0-16,0 2 0 0,0 4-80 0,-3-3-32 0,0-2 0 0,-1 2 0 16,-4-1 48-16,0-4 16 15,-4 0 0-15,0-3 0 0,0-6 352 0,-1 1 144 0,-2 0-128 0,-2-2 128 0,-1 2 128 0,-2-2 128 16,-1 2 0-16,-4-3 16 0,-3-1 240 0,-3-1 32 15,-2 3 16-15,-5-3 0 0,-3 4-304 0,-4-1-48 16,-3 3-16-16,-6-1 0 0,-4 3-192 0,-9-1 0 16,-8-1 0-16,-6-1 0 0,-6 2-176 0,-2-1 32 15,-2-3 0-15,-3 0 0 0,-3-4 144 0,-7-2 0 16,-4-2 0-16,2-6 0 0,2-7 0 0,7-6-128 16,5-6 128-16,6-4-192 0,4-3 192 0,4-5 0 15,3-4-144-15,2-4 144 16,1-8-576-16,6-2-64 0,3-2 0 0,8 0 0 15,7-5 0-15,8 3-16 0,7 2 0 0,7 1 0 0,6 1 656 0,11-8 0 0,7-1 0 0,7-5 176 16,2 5 320-16,5-3 64 0,7-4 16 16,3 1 0-16,4-1-288 0,8 4-48 0,9 0-16 0,0-2 0 15,-2 0 48-15,-1 7 16 0,-1 1 0 0,1 7 0 16,-1 4 64-16,3 4 16 0,0 7 0 0,-6 4 0 16,-12 7-176-16,-6 2-48 0,-9 6 0 0,-8 5 0 15,-8 2-144-15,-7 6 0 0,-7 0 144 0,-6 7-144 16,-7 9 384-16,-8 8 16 0,-11 6 0 0,-7 9 0 15,-10 7 128-15,-12 6 32 0,-9 7 0 0,-2 0 0 16,-1 4-384-16,1 1-176 0,1 2 160 0,4-3-160 16,4-3-224-16,0-2-144 0,4-7-16 0,8-2-8848 15,7-8-1776-15</inkml:trace>
  <inkml:trace contextRef="#ctx0" brushRef="#br0" timeOffset="4805.25">19952 5574 33983 0,'0'0'1504'0,"0"0"304"0,0 0-1440 0,0 0-368 0,0 0 0 0,11-4 0 15,3-1 176-15,1-6-48 0,-1-3 0 0,3-8 0 16,1-8-128-16,1-11 0 0,-2-10 144 0,4-6-144 16,-1-4 0-16,0-7-128 0,-2-4 0 0,3-4 0 15,-6-7-80-15,0 5-16 0,-5-5 0 0,-1-1 0 16,-3-1 224-16,0-1 0 0,-3-5 0 0,1 5 0 15,0-1 0-15,0 2 128 0,0 4-128 0,-1-2 0 16,5 6 128-16,2 6-128 0,3 6 0 0,1 10 0 16,1 12 0-16,2 6 0 0,1 8 0 0,1 5 0 15,0 6-160-15,0 6 160 0,0 7-160 0,1 7 160 16,0 1-272-16,3 11 32 0,0 4 16 0,0 4 0 0,0 10-80 16,1 4-16-16,-4 6 0 0,3 9 0 0,2 5-16 15,-5 6-16-15,1 1 0 0,0 4 0 0,-2-2 48 16,0 1 16-16,-1 1 0 0,-2-1 0 0,1-3 288 0,-1-4 0 15,0-1 0-15,-1-10 0 0,0-4 0 0,-1-5 0 16,-1-4 0-16,-2-2 0 0,1-9 0 0,-3 3 0 16,-3-4 160-16,-4-3-32 0,-2-1 96 0,-3-3 32 15,-2-1 0-15,-8-5 0 0,-2 1-16 0,-7-2 0 16,-5-4 0-16,-7-1 0 0,-8 0-80 0,-6 4-16 16,-7-2 0-16,-7 4 0 0,-7-2-144 0,-3-2 0 15,-3 1 0-15,1-5 0 0,-2-1 0 0,-2-1 0 16,1-2 0-16,-5-7 0 0,-3-3-192 0,8-3 192 15,7-3-192-15,7 1 192 0,7-1-288 0,11 0 64 0,5 0 16 0,6 0 0 32,5-2-352-32,6 1-64 0,5 0-16 0,9-4 0 15,5 2-608-15,9-4-128 0,8-6-32 0,9-1 0 16,6-4 368-16,6-1 64 0,8 0 16 0,5-1 0 0,6-1 640 0,8-4 144 0,8 0 32 0,2-3 0 16,2 3 288-16,-1-3 64 0,-1 3 16 0,2 2 0 15,-1-1 480-15,6 4 112 0,1 1 16 0,-4 4 0 16,-7 2 128-16,-3 2 48 0,-4 8 0 0,-6 4 0 15,-7 3 16-15,-4 10 0 0,-3 3 0 0,-8 4 0 16,-5 3-416-16,-6 7-80 0,-7 3-16 0,-5 3 0 16,-10 7-176-16,-9 5-32 0,-12 9-16 0,-9 6 0 15,-9 3 112-15,-9 4 32 0,-9 6 0 0,-7 10 0 16,-7 3-160-16,-11 3-16 0,-10 3-16 0,4-2 0 0,5-9-432 16,11 1-96-16,10-1-16 0,8-14-10000 15,10-6-2016-15</inkml:trace>
  <inkml:trace contextRef="#ctx0" brushRef="#br0" timeOffset="5581.99">22639 5591 20271 0,'0'0'1792'0,"0"0"-1424"0,0 0-368 0,0 0 0 16,0 0 3056-16,0 0 528 0,0 0 128 0,5-8 0 15,0-6-3136-15,1-4-576 0,1-6-256 0,-1-9 32 16,0-10 224-16,1-8-144 0,-2-7 144 0,1-5-128 15,0-3-128-15,0-4-32 0,-1-6 0 0,1-4 0 16,0-4 64-16,1-4 16 0,-2 1 0 0,1-3 0 16,-1-1 32-16,3-2 16 0,-2-1 0 0,2 3 0 15,1 2 160-15,2 6 0 0,-1 5-144 0,4 8 144 0,-1 5 0 16,4 11 0-16,-2 10 0 0,1 7 0 0,1 12 0 16,-1 3 0-16,-2 8 0 0,0 4-176 0,-1 7 176 15,2 7-128-15,2 4 128 0,2 8-128 16,0 7-320-16,3 8-64 0,-2 8-16 0,0 2 0 15,-1 1 48-15,0 2 16 0,2 1 0 0,-2 3 0 0,-1 2 80 0,-2 0 32 16,-2-3 0-16,1 2 0 0,1-1 352 0,-1-5 0 16,0 2-144-16,-1-6 144 0,0-2 0 0,-1-1 0 15,-2-5 176-15,1-3-176 0,-3 2 416 0,-2-5-32 16,-2-2 0-16,-2-2 0 0,-3-1 192 0,-3-1 16 16,-1-3 16-16,-4 2 0 0,-3-2-208 0,-5 1-32 15,-7-2-16-15,-4-2 0 0,-4 3-192 0,-9-3-32 16,-6 0-128-16,-6-7 192 0,-2-2-192 0,-5-1 0 0,2-2 0 15,-2-2 0-15,-2-2 0 0,-6-1-160 16,-9 0 160-16,-6-3-192 0,-3-1 0 0,3-6-16 0,3-1 0 16,9-2 0-16,6-2 48 0,8-1 16 0,11-2 0 15,8 2 0-15,6-2 144 0,11-2 0 0,9 3 0 0,8-2 0 16,9-5-256-16,8 0 0 0,10-4-16 0,7-3 0 16,6-5 96-16,5-2 32 0,5-1 0 0,4-3 0 15,3 6 144-15,6-1 0 0,5-4 0 0,2 3 0 16,1 2-144-16,-4-3-48 0,0 1-16 0,-3-4 0 15,4 1-48-15,-2 0 0 0,1 1 0 0,0 5 0 16,-1 2 256-16,-7 5 0 0,-8 3 0 0,-6 7 0 16,-6 7 0-16,-4 8 128 0,-11 5 16 0,0 9 0 15,-10 8 128-15,-5 7 32 0,-6 9 0 0,-10 10 0 16,-8 10 208-16,-7 11 64 0,-11 5 0 0,-11 8 0 0,-11 7-96 16,-7 4-16-16,-4 1 0 0,1 2 0 0,-1 1-208 15,4-1-64-15,6-8 0 0,-1 3 0 16,-1-3-192-16,5-4-192 0,5-11 48 0,10-4-9136 15,3-7-1840-15</inkml:trace>
  <inkml:trace contextRef="#ctx0" brushRef="#br0" timeOffset="6403.71">25304 5743 34095 0,'-5'-15'1504'0,"3"4"320"0,-1-6-1456 0,1-6-368 0,-1-6 0 0,3-8 0 15,0-6 704-15,4-9 80 0,1-4 16 0,1-4 0 16,-1-7-800-16,-1-6 0 0,1-2-256 0,2-5 64 16,-5-2-128-16,1-4-32 0,-2-2 0 0,0-3 0 0,2-4 144 0,-1-2 16 15,1-1 16-15,1-1 0 0,-1-1 176 0,3 5-128 16,1-1 128-16,1 7-128 0,5 5 128 0,1 13-160 15,2 13 160-15,2 6-160 0,0 5 160 0,1 8 0 16,1 9 0-16,2 7 128 0,-1 5-128 0,3 11 0 16,2 2 0-16,1 6 128 0,0 6-128 0,4 5-256 15,1 6 64-15,-2 6 0 16,-2 0-256-16,0 8-48 0,-1 2-16 0,-2 3 0 16,-2 6 224-16,0 3 32 0,0 5 16 0,0-4 0 0,0 2 80 15,0 2 16-15,-2 1 0 0,2 2 0 0,-1 0 144 0,-2 1-128 16,-5 1 128-16,2 0-128 0,-3-3 128 0,-3-2 224 15,1-1-48-15,-5-5-16 0,-2 0 192 0,-3-4 32 0,-5-3 16 16,-2-1 0-16,-1 2 48 0,-4-2 0 16,-6-2 0-16,-2 0 0 0,-3-5-96 0,-3 2-16 0,0-1 0 15,-6-3 0-15,-3-2-144 0,-2-3-48 0,-5 1 0 0,-5-1 0 16,-9-4-144-16,-7-2 0 0,-2-6 0 0,-6-1 0 16,-1-2 0-16,-1-4 0 0,0-7 0 0,-6-2-176 15,-4-4 0-15,5-7 0 0,5-8 0 0,10-3 0 16,8-6-48-16,10-4-16 0,8-2 0 0,8-7 0 31,8-1-464-31,9-5-80 0,6-2-32 0,9-3 0 16,6-1-320-16,10 0-64 0,5 4-16 0,8-1 0 0,4 2 384 15,7-2 80-15,6 3 16 0,6 0 0 0,4 5 736 0,-1 0 160 0,0-3 32 0,3 4 0 16,2 4 112-16,7 4 16 0,5 0 16 0,2 3 0 16,2 0-176-16,-2 2-32 0,-4 3-128 0,-1 4 192 15,-3 7-64-15,-2 3-128 0,-5 6 176 0,-6 2-176 0,-11 5 320 16,-11 6-32-16,-10 6-16 0,-7 7 0 0,-8 9 112 15,-8 4 32-15,-11 6 0 0,-8 6 0 0,-11 0 288 16,-11 3 64-16,-14 7 16 0,-5 1 0 0,-4 3-48 16,-5 6-16-16,1 1 0 0,-1 5 0 0,-3 1-368 0,-1-3-80 15,-1-1-16-15,6-5 0 16,9-4-1024-16,9-5-224 0,12-3-32 0,10-7-13616 0</inkml:trace>
  <inkml:trace contextRef="#ctx0" brushRef="#br0" timeOffset="7252.58">27937 5942 29487 0,'0'0'2624'0,"0"0"-2112"0,-4 15-512 0,1 1 0 15,3-2 512-15,3 3-16 0,1-2 0 0,0-1 0 16,-1-1-496-16,-3-13-160 0,0 0 0 0,0 0 0 16,0 0 160-16,12-8 0 0,-3-3 128 0,-2-8-128 15,0-9 336-15,-1-9 0 0,-1-9 0 0,-1-3 0 16,0-7-160-16,-2-8-48 0,1-6 0 0,-2-5 0 0,3-7-128 0,-1-4 0 15,-1-4 0-15,2-5 0 0,3-2 0 16,-1-4 0-16,1-2 0 0,3-2 0 0,1 4 0 0,1-1 0 16,2 3 0-16,1 6 0 0,3 7 0 0,1 3 0 15,2 3-160-15,0 6 160 0,2 9-224 0,1 3 48 16,0 5 16-16,-1 4 0 0,3 0-32 0,-1 11 0 16,-2 3 0-16,-1 7 0 0,1 3 64 0,-3 6 0 15,-1 4 0-15,-1 4 0 0,-3 2-160 0,0 11-32 16,1 2 0-16,-1 5 0 15,-1 5-320-15,0 4-80 0,-2 5-16 0,1 5 0 16,0 8 160-16,-2 3 16 0,1 5 16 0,-1 3 0 0,1 3 336 0,0 1 64 16,1-3 16-16,0 3 0 0,1-2 128 0,0-1 0 0,2-4-144 15,-2-1 144-15,1 1 0 0,1-4 208 0,0 1-16 0,1-4-16 16,1-2 176-16,-4 1 32 0,-2-6 16 0,0 2 0 16,-2-2 48-16,-4 2 0 0,-2 0 0 0,-3 1 0 15,-3 3-128-15,-6-3-32 0,-3 1 0 0,-6 2 0 16,-3 1 32-16,-4 0 16 0,-6-2 0 0,-3 0 0 15,-2 3-32-15,-3-3-16 0,-4 4 0 0,-3-6 0 16,-3-1-288-16,-5-5 160 0,-7 0-160 0,-6-6 128 16,-5-3-128-16,-1-2-176 0,0-6 48 0,-3-2 0 15,-3-4-304 1,1-4-48-16,-6-3-16 0,8-6 0 0,5-2-240 0,9-3-48 16,7-3-16-16,8-4 0 0,8-8 352 0,3-4 80 0,2-5 16 0,8-1 0 15,7-8-352 1,8-1-80-16,5-3-16 0,7 3 0 0,9 1-224 15,5-1-64-15,4-4 0 0,8 3 0 0,4-2 1088 0,8 10 272 0,7 0 32 0,7 4 0 0,10-4 464 16,10 1 112-16,7 4 16 0,3-1 0 0,-4 3-576 16,5 2-128-16,4 3 0 0,1 4-16 0,2 0-176 0,-7 5 0 15,-9-2 144-15,-5 7-144 0,-4 5 336 0,-9 3 0 16,-7 4 0-16,-7 4 0 0,-6 4 80 0,-7 8 16 16,-9 2 0-16,-8 8 0 0,-6 4-16 0,-8 10 0 15,-11 5 0-15,-9 8 0 0,-10 7 288 0,-8 8 48 16,-7 4 16-16,-5 9 0 0,-6 4-144 0,-4 8-32 15,-1 0 0-15,-6-3 0 0,-7 0-256 0,4-5-48 16,7 4-16-16,8-6 0 0,6-5-272 0,8-5 0 16,9-7-176-16,5-7 176 15,8-5-2560-15,8-9-384 0</inkml:trace>
  <inkml:trace contextRef="#ctx0" brushRef="#br0" timeOffset="8893.12">30131 5495 32703 0,'0'0'1456'0,"0"0"288"0,0 0-1392 0,0 0-352 15,0 0 0-15,0 0 0 0,0 0 0 0,-4-12-192 16,1-7 32-16,5-9 0 0,0-15 160 0,2-10 0 0,2-10 0 0,1-6 0 16,-2-7 0-16,4-7-288 15,-3-7 48-15,2-5 16 0,-1-6-144 0,1-7-16 0,0-7-16 16,-1-2 0-16,0-4 112 0,0 1 32 0,2 4 0 0,3 6 0 31,-2 5-176-31,2 17-16 0,1 16-16 0,1 14 0 0,-1 8 464 0,0 14 0 0,-2 4 128 0,0 12-128 16,2 2 288-16,-1 8-48 0,-4 5-16 0,5 2 0 15,2 7-224-15,2 5 0 0,1 2-192 0,2 7 192 16,0 1-256-16,6 7 64 0,-3-3 16 0,0 3 0 16,1 1 16-16,1 3 0 0,2 2 0 0,1-1 0 15,-1 2 160-15,2 1 0 0,-1 3 0 0,-2 0-128 16,1 0 128-16,2-3 0 0,-1-2 0 0,3 1 0 15,-1-4 0-15,-3-1 0 0,-2-4 0 0,0 2 0 16,-5-4 0-16,-2-1 0 0,-4-3 160 0,-3-1-160 16,-5-1 416-16,-2 0-16 0,-4 1 0 0,-5-2 0 0,-4-4 112 15,-7 6 0-15,-8 2 16 0,-8 4 0 0,-9 0-208 0,-7 0-32 16,-7-2-16-16,-3 6 0 0,-5 0-48 0,-4 1-16 16,-10-3 0-16,-4 4 0 0,-2-1 64 0,0-4 16 15,0-1 0-15,1 1 0 0,-1-3-288 0,4-5 128 16,6-4-128-16,8-5 0 0,8-5 0 0,11-8 0 15,5-2-240-15,9-4 80 16,7-2-240-16,7-4-48 0,5-2-16 16,11-3 0-16,4-1-416 0,12-4-80 0,7 0 0 0,9-4-16 15,10-3 624-15,9-2 128 0,10-4 32 0,5 1 0 0,5 0 192 0,1 3 0 16,3 2 192-16,1 3-192 0,5 5 576 0,0 2 0 16,1 4 0-16,-6 6 0 0,-8 6 16 0,-10 7 16 0,-9 6 0 15,-9 7 0-15,-9 3-160 0,-7 9-48 0,-8 2 0 16,-8 10 0-16,-7 1 96 0,-9 10 16 0,-9 3 0 15,-10 6 0-15,-11 6 48 0,-11 2 16 0,-15 2 0 0,-9 3 0 16,-7 1-368-16,-5-1-64 0,-1 2-16 0,-6-2 0 16,-3-1-320-16,-4-7-80 0,4-6-16 0,9-5-10656 15,4-6-2112-15</inkml:trace>
  <inkml:trace contextRef="#ctx0" brushRef="#br0" timeOffset="10234.09">28665 2198 28447 0,'0'0'1264'0,"0"0"256"0,0 0-1216 0,0 0-304 0,0 0 0 0,0 0 0 15,0 0 128-15,0 0-128 0,0 0 144 0,0 0-144 16,0 0 256-16,5-6-64 0,-1 1 0 0,0-5 0 15,0-2 208-15,1-2 48 0,-1-3 0 0,1-5 0 16,2-7-224-16,-3-3-32 0,1-8-16 0,0-3 0 16,0-6-176-16,2-7-256 0,-1-8 64 0,0 2 16 15,2-4-320-15,-2-4-64 16,2-1-16-16,-2-3 0 0,1 0 48 0,-1-2 0 0,0-4 0 16,1 6 0-16,-1 2 208 0,2 6 32 0,-1 6 16 0,2 8 0 0,1 2 272 15,2 10 0-15,1 1 0 0,-1 8 0 0,1 7 0 0,-2 1 0 16,2 6 160-16,1 8-32 0,-1 0-128 0,0 8 176 15,-1 5-176-15,1 2 192 0,0 6-192 0,1 5 0 16,1 8-192-16,0 0 192 0,2 4-160 0,-1 6 160 16,2 4 0-16,0 7-144 0,-3 0 16 0,0 6 0 15,1 0 0-15,-2 2 0 0,-3 2 128 0,0-1-192 16,0-2 192-16,-2-1-192 0,-3-3 192 0,0-6 0 16,-1-2 0-16,-2-3 0 0,-1-5 0 0,-2-5 256 0,-1-1-64 15,0-5-16-15,-5 1 64 0,-2-1 16 0,-1 1 0 16,-4-5 0-16,-2-2-96 0,-4 2-16 15,-4 0 0-15,-4-3 0 0,-4 1-144 0,-6-2 0 0,-6 0 0 0,-6-1 0 16,-7-5 0-16,-3-4 0 0,-1-4 0 16,-1 1 0-16,-1-2 0 0,-1-1 0 0,1 1 0 15,-5-2 0-15,-1-4 0 0,5-6-176 0,4-5 48 0,10-1 0 16,8-2-80-16,9-5-16 0,8 0 0 0,7-5 0 31,7-1-416-31,8 0-64 0,4-3-32 0,10-2 0 16,7-2-32-16,10-1 0 0,5 1 0 0,13-4 0 0,11-1 768 0,4 0 0 0,0-2 0 15,3 0 0-15,2 4 304 0,5 2 96 0,3-2 32 0,2 2 0 16,3 1-112-16,-2 3-32 0,-5 1 0 0,0 2 0 16,-2 6 176-16,0 2 48 0,0 2 0 0,-3 4 0 0,-7 2-64 15,-9 5 0-15,-10 5 0 0,-10 7 0 0,-6 7-48 16,-7 8-16-16,-6 5 0 0,-7 11 0 0,-6 3-32 0,-8 10-16 16,-6 11 0-16,-11 9 0 0,-6 4 192 15,-18 9 48-15,-9 9 0 0,-13 2 0 0,-7 3-192 0,-2 1-16 16,-4 0-16-16,-6 1 0 0,-8-4-192 0,3 1-32 15,1-2-128-15,2 0 192 16,4 0-1120-16,-3-1-224 0,-3-2-64 16</inkml:trace>
  <inkml:trace contextRef="#ctx0" brushRef="#br0" timeOffset="11612.98">1097 8463 23951 0,'-17'-2'1056'0,"5"-6"224"0,-6-3-1024 0,4-6-256 0,4 0 0 0,1-9 0 16,1-4 864-16,4-10 112 0,3-3 32 0,2-9 0 15,3-5-848-15,5-12-160 0,0-9 0 0,0-5 0 16,0-1-128-16,2 0 128 0,-1-1-128 0,2-4 128 16,1-5 0-16,-1-2-160 0,1 3 160 0,0 3 0 15,2 3-208-15,-1 5 64 0,0 2 16 0,-3 11 0 16,5 8 128-16,-1 8 0 0,-1 6 0 0,2 6 0 15,3 5 0-15,1 5 0 0,0 7 0 0,3 6-128 16,0 5 128-16,5 8 0 0,2 4-144 0,3 5 144 16,3 7 0-16,-1 7-144 0,0 4 144 0,0 8 0 15,1 2 0-15,-1 7 0 0,4 3 0 0,-4 8 0 16,3 3-144-16,-2 2 144 0,-4 0-208 0,2-1 80 16,-5-2 128-16,-3-2 0 0,-2-4 0 0,-5-2-128 15,-3-2 128-15,-2-5 0 0,-5 1 0 0,-4-4 0 0,-1-1 0 0,-4 1 0 16,-6-4 0-16,-3 1 0 0,-5-1 0 0,-3-3 144 15,-4 1-16-15,-3-2-128 0,-2 0 192 0,-2-5-64 16,-2 1 0-16,-2 0-128 0,-2-2 192 0,-2-2-192 16,-2-3 192-16,-3 0-192 0,-2 1 160 0,-8-3-160 15,-5-5 128-15,3 0-128 0,2-6 128 0,0-4-128 16,3-7 0-16,2 0 128 0,5-6-128 0,3-6 0 16,3-5 144-16,0-2-144 0,4-5 0 0,1 0-288 15,2-2 48-15,7-2 16 0,2-1-32 0,6-1 0 16,4-3 0-16,7 1 0 0,4 2 96 0,5-3 16 15,5-3 0-15,3 3 0 0,3-2-32 0,4 2 0 0,-1 3 0 16,5-2 0-16,-1 3 176 0,1 2 0 16,3 2-144-16,3 6 144 0,-3 1-160 0,2 6 160 0,-4 3-208 15,1 4 80-15,-2 8 128 0,-2 4 0 0,-4 7 0 0,-2 8 0 16,-5 2-128-16,-4 6 128 0,-4 4-128 0,-3 6 128 16,-2 4 160-16,-5 7 112 0,-4 6 32 0,-1 7 0 15,-4 5-16-15,2 6 0 0,-4 4 0 0,1 0 0 16,1 1-288-16,0 0 0 0,5-4 0 0,3-3 0 31,3-2-1376-31,7-6-336 0,5 14-64 0,5-20-16 0</inkml:trace>
  <inkml:trace contextRef="#ctx0" brushRef="#br0" timeOffset="12286.15">4945 8325 11967 0,'0'0'528'0,"0"0"112"0,-7-4-512 0,7 4-128 15,-5-4 0-15,0-3 0 0,1-1 4240 0,2-3 816 16,-1-3 176-16,1-5 16 0,0-7-4160 0,1-8-848 16,-1-8-240-16,-1-9 0 0,1-10 0 0,-2-3 0 0,0-5-128 0,-1-4 128 15,-2-7-416-15,0 0 32 0,-3-5 0 0,1-3 0 16,-3-2 16-16,1-2 16 0,-1 0 0 0,2 1 0 16,1 4 352-16,3 3-144 0,0 5 144 0,3 9 0 15,2 9 0-15,3 8 0 0,3 6 0 0,3 8 0 16,1 5 0-16,2 7 0 0,3 5 128 0,4 4-128 15,1 8 0-15,4 1 0 0,4 6 0 0,2 6 0 16,3 8-128-16,2 4 128 0,3 4-192 0,2 6 192 16,2 5-352-16,0 6 32 0,-3 4 16 0,-4 4 0 15,-2 1-80 1,-8 5-32-16,-1 2 0 0,-6-6 0 0,-5-2 64 0,-1-4 16 0,-8-9 0 0,-3-3 0 16,-1 0 336-16,-7-2 0 0,-2 2 128 0,-5 1-128 15,-4 3 448-15,-8 2 0 0,-7 3 0 0,-9 2 0 16,-8 3-192-16,-4-1-16 0,1 0-16 0,-2-2 0 0,0 0 32 0,0-2 16 15,-1 0 0-15,-7-1 0 0,-7-4-64 16,2-3-16-16,1 1 0 0,1-7 0 0,5-6-192 0,5-7-208 16,6-8 32-16,4-9 16 0,5-6-160 0,5-10-16 15,9-5-16-15,7-7 0 16,8-9-352-16,9 0-80 0,9-8-16 16,10 1 0-16,10-1 192 0,3 0 32 0,2 2 16 0,7-2 0 15,5-1 560-15,5 3 320 0,5 0-32 0,7 7-16 0,4 0-272 0,2 4 0 16,0 2 0-16,-2 4 0 0,-4 5 144 0,-3 1-144 15,-4 5 0-15,-5 7 144 0,-3 8-144 0,-4 2 128 16,-5 6-128-16,-4 6 128 0,-6 4 144 0,-6 5 32 16,-6 6 0-16,-7 2 0 0,-6 0 192 0,-7 8 32 15,-8 6 16-15,-7 6 0 0,-5 3-144 0,-3 6-16 0,-3 1-16 16,0 3 0-16,0 2-624 0,0-1-112 0,-3 3-16 0</inkml:trace>
  <inkml:trace contextRef="#ctx0" brushRef="#br0" timeOffset="13001.7">7711 8410 37375 0,'-27'-18'1664'0,"12"6"320"0,-2-6-1584 0,4-4-400 0,2-2 0 0,3-8 0 16,3-3-640-16,3-11-224 0,-1-6-32 0,3-11-16 0,-1-9 400 0,1-9 96 15,1-7 16-15,0-5 0 16,-1-3-464-16,-1-7-96 0,0-3 0 0,0-1-16 16,-3 1 32-16,3 5 16 0,-2 3 0 0,3 12 0 0,-1 8 464 0,3 12 80 0,1 8 32 15,1 11 0-15,-3 6 816 0,3 9 176 0,0 8 16 0,1 8 16 16,1 4-352-16,2 7-80 0,3 8-16 0,6 8 0 16,3 4-224-16,7 6-192 0,4 3 48 15,4 8 0-15,-1 4 144 0,3 6-192 0,-3 5 192 0,2 4-192 16,1 5-128-16,-3 1-16 0,-1 1-16 0,0 3 0 15,-4-5 0-15,-2-3 0 0,-4-2 0 0,-4-8 0 16,-2-1 176-16,-3-6 48 0,-6-9 0 0,0-4 0 16,-2-7 272-16,-3-4 64 0,-3-12 16 0,0 0 0 15,-5 8 336-15,-7-2 64 0,-4-3 16 0,-7-3 0 16,-4 1-368-16,-6 3-64 0,-7-2-16 0,-5 4 0 16,-6-1-432-16,-10 2-80 0,-9 2-32 0,0-5 0 15,0-1 352-15,-1-1 0 0,1 3 0 0,-7-4 0 16,-8-1 0-16,2-5 0 0,3-2 0 0,8-6 192 0,5 3-192 15,13-3-176-15,9 3 48 0,11 1 0 0,9-2 496 16,7 4 96-16,6-2 32 0,7 0 0 0,4-1-80 16,7 0-16-16,4-4 0 0,7-1 0 0,3-2-560 15,8 0-112-15,5-3-32 0,7-1 0 0,2 1 304 16,9-2-192-16,6-3 192 0,4 3-160 0,1 3 160 0,-2 1 0 16,0 3 0-16,-2 0 0 0,0 1 0 0,1 3-128 15,-1 0 128-15,-3 6 0 0,-3 1 0 0,-9 4 0 16,-7 3 0-16,-7 2 0 0,-7 6 0 0,-6 4 0 15,-4 6 0-15,-8 4 0 0,-4 8 0 0,-8 7 0 16,-5 5 0-16,-6 7-128 0,-5 6-160 0,-4-1-32 16,-4 3 0-16,-1-2-11744 0</inkml:trace>
  <inkml:trace contextRef="#ctx0" brushRef="#br0" timeOffset="13836.24">11970 8526 26719 0,'0'0'1184'0,"0"0"240"0,-9-9-1136 16,4-5-288-16,1-3 0 0,4-2 0 0,4-4 1504 0,1-7 240 15,0-7 48-15,0-4 16 0,-1-8-1488 0,1-7-320 16,0-6 0-16,-1-10 0 0,-1-10-128 0,-2-6 128 16,-1-1-208-16,-2-2 80 0,-1-6-32 0,-5-3 0 15,-1-7 0-15,1-3 0 0,-3 4-16 0,1-2 0 16,-2-4 0-16,3 9 0 16,2 2-272-16,5 12-48 0,2 12-16 0,2 7 0 0,6 8 192 0,2 10 48 15,3 7 0-15,3 11 0 0,3 10 400 0,0 6 64 0,6 6 32 0,0 10 0 16,4 6-352-16,3 8-80 0,1 7-16 0,1 8 0 31,2 9-160-31,1 7-48 0,1 4 0 0,1 6 0 16,1 7-176-16,0 0-32 0,2 3-16 0,-1-3 0 15,-4 4 32-15,-3-13 16 0,-3-7 0 0,-3-8 0 0,-5-10 416 0,-4-3 192 0,-4-6-160 0,-4-5 160 16,-3-3 144-16,-3-2 128 0,-2 0 32 0,-6 1 0 16,3-8 464-16,-9 13 112 0,-6-3 16 0,-8 1 0 15,-7-1-352-15,-9 2-64 0,-6 2-16 0,-6 4 0 16,-5 1-464-16,0-1 128 0,-4-1-128 0,-3 5 0 15,-5 0 0-15,-7 0 0 0,-5 0 0 0,-1-3 0 0,1 0 0 16,1 1 0-16,0 0 128 0,-5-3-128 16,0-1-480-1,7-6-144-15,9-5-16 0,11-3-16 0,9-3 128 0,7-3 16 16,11-7 16-16,8-2 0 0,4-2 304 0,9-3 48 0,7 0 16 0,7-2 0 0,6 0-64 0,6-1-16 16,5 3 0-16,4 3 0 0,9 3 208 0,7-1 0 15,5 0 0-15,7 4 160 0,7-1-160 0,-2 4 0 16,-5-4 0-16,2 3 0 0,0-2 128 0,0 2-128 15,-4-2 128-15,2 0-128 0,2 5 288 0,-7-1-32 16,-4 2 0-16,-8 5 0 0,-10 3 144 16,-1 1 32-16,-8 7 0 0,-4 3 0 0,-5 5-224 0,-6 4-32 15,-3 7-16-15,-5 6 0 0,-7 7 32 0,-6 2 16 16,-5 5 0-16,-6-2 0 0,-2 1-208 0,-2-4 0 16,-5 0 0-16,1 0 0 0,2-7 0 0,-1 2 128 0,0 1-128 15,1-2 0-15,-1-1 0 0,2-2-336 0,2-1 48 0,-2-7 16 31,-1-8-1552-31,-3-1-304 0</inkml:trace>
  <inkml:trace contextRef="#ctx0" brushRef="#br0" timeOffset="14734.07">14910 8488 31327 0,'-10'-18'2784'0,"0"-5"-2224"16,0-5-560-16,2-3 0 0,4-5 512 0,3-9-16 0,4-3 0 0,2-3 0 15,1-10-496-15,2-8-336 0,-1-9 48 0,0-4 16 16,-2-2 272-16,-1-5 0 15,-1-6 176-15,0-2-176 0,1-3 0 0,-3 0 0 0,2-3-160 0,-1 2 160 16,1 3-144-16,0-1 144 0,3 5 0 0,0 4 0 16,2 6-288-16,3 5 48 0,-1 7 16 0,3 3 0 15,0 8 48-15,1 8 16 0,1 3 0 0,1 9 0 16,1 2 160-16,2 10 0 0,3 2-144 0,2 7 144 16,-1 6-160-16,3 6 160 0,0 7-208 0,-1 3 80 15,0 6-208-15,0 9-48 0,-2 7 0 0,1 4 0 16,0 6 0-16,1 9 0 0,-1 6 0 0,1 6 0 15,-1 5 192-15,-1 0 48 0,-1 3 0 0,0-4 0 0,-2-3 144 16,1-3 0-16,-3-2 0 0,-1-6 0 16,-1-1 0-16,-2-7 0 0,-3-1 0 0,-2-11 128 0,-3-2 256 15,-2-5 64-15,-1-4 16 0,-2-2 0 16,-2 1 112-16,-4-4 32 0,-2 0 0 0,-2-3 0 0,-2 3-64 0,-3-3-16 16,-4 3 0-16,-2-1 0 0,-3 3-272 0,-9 2-64 15,-4 1-16-15,-5 0 0 0,-3 0-176 0,-5-1 0 16,-7 2 0-16,-4 0 0 0,-5 1-144 15,3-1 144-15,1-5 0 0,2 0 0 0,2 2-144 0,1-6 144 16,0-2 0-16,-2-4-144 0,-2-3-48 0,4-2-16 16,5-5 0-16,4-3 0 15,5-1-176-15,6-4-16 0,3-4-16 0,3 0 0 16,9-1-96-16,2 0-32 0,3 2 0 0,5 0 0 0,2 3 224 0,4 1 64 16,2-1 0-16,6-1 0 0,2-3 256 0,5 3-192 15,5-1 192-15,7 1-160 0,5 0 160 0,6-4-128 0,6-3 128 16,11 2-128-16,6-5 128 0,6-2 0 0,4 2 128 0,1-4-128 15,2-2 128-15,1-2-128 0,1-1 160 0,5-3-160 16,5-1 128-16,-5 0-128 0,-5-4 0 0,-4 4 144 16,-1-1-16-16,-2 6-128 15,-3 7 192-15,-2 2-64 0,-5 9 128 0,-6 9 32 0,-6 6 0 0,-7 6 0 16,-9 8 96-16,-5 9 0 0,-7 8 16 0,-8 14 0 16,-6 6 96-16,-8 13 16 0,-7 6 0 0,-10 10 0 15,-11 4-224-15,-6 9-32 0,-5 5-16 0,-1 1 0 16,-2-1-240-16,3-3-208 0,2-2 32 0,3-5 16 31,3-4-1312-31,6-9-272 0,7-9-48 0</inkml:trace>
  <inkml:trace contextRef="#ctx0" brushRef="#br0" timeOffset="15503.74">18785 8123 35535 0,'-13'-9'1568'0,"3"3"336"0,-2-1-1520 0,1-6-384 0,1-4 0 0,2-5 0 31,4-6-304-31,0-4-128 0,1-6-16 0,-2-6-16 0,1-7 272 0,-1-8 192 0,-2-8-208 0,0-4 80 16,-1-9-48-16,0 0 0 0,0-4 0 0,0 0 0 15,0-1 16-15,1 1 0 0,0 3 0 0,2-2 0 16,0 2 160-16,1 4 0 0,3 6 0 0,4 8 0 15,2 0 0-15,1 10-256 0,3 3 32 0,2 7 16 16,1 6 208-16,1 3-192 0,1 3 192 0,3 9-192 16,2 5 64-16,6 3 128 0,3 6-208 0,2 2 80 15,2 6-304-15,5 6-48 16,1-1-16-16,-3 8 0 0,-2-1 64 0,2 3 16 16,-2 1 0-16,0 6 0 0,-3 5-64 0,-2-3-16 15,-1 1 0-15,-3-3 0 0,-3 0 288 0,-4 0 48 0,-3 1 16 0,-2-2 0 0,-2-2 320 0,-5 0 64 16,-2 1 16-16,-3 2 0 0,-3-2 208 0,-2 5 48 15,-7-2 16-15,-3 5 0 0,-4 0-80 0,-4 7-32 16,-5 4 0-16,-3 4 0 0,-6 0-192 0,-5 3-32 16,-4-3-16-16,-7 2 0 0,-8-6-176 0,-4-1 160 15,-1-3-160-15,-3-1 160 0,-1-3-160 0,-6-4-144 16,-4 0 144-16,-2-4-208 16,1-5-176-16,7-5-48 0,8-6 0 0,9-6 0 15,9-6 240-15,8-6 32 0,7-4 16 0,8-4 0 0,4-6 144 0,7-4-192 16,6-4 192-16,8-4-192 15,6-3-336-15,5-2-80 0,7-7-16 0,9 1 0 0,3 0 384 0,7-3 80 0,3-1 16 16,7-2 0-16,4 0 144 0,8-1 256 0,10 1-64 0,0-2-16 16,-1-3-176-16,2 1 128 15,0 0-128-15,4 1 128 0,2 4-128 0,3 3 0 0,-2 1 0 0,-4 4 128 16,-5 3 80-16,-3 8 16 0,-4 6 0 0,0 4 0 16,-5 9 96-16,-6 4 0 0,-4 9 16 0,-10 7 0 15,-6 5-16-15,-9 8 0 0,-7 6 0 0,-7 9 0 16,-9 7 144-16,-8 8 32 0,-11 6 0 0,-9 10 0 15,-12 6-80-15,-2 5-16 0,-4 1 0 0,-2 3 0 16,-3 5-400-16,-2 2 0 0,0 3 0 0,-1-6 0 16,-2-3-1408-1,3-8-304-15,4-3-64 0,12-9-10768 0</inkml:trace>
  <inkml:trace contextRef="#ctx0" brushRef="#br0" timeOffset="16359.7">21427 8477 27647 0,'0'0'1216'0,"0"0"256"0,0 0-1168 0,0 0-304 0,-11-6 0 0,6 1 0 15,5 5 2272-15,1-9 400 0,4-5 80 0,0-5 0 16,0-8-2400-16,2-4-480 0,0-10-112 0,1-7-16 16,0-7 256-16,-1-6-176 0,0-6 176 0,-1-10-160 15,0-5-48-15,-1-1-16 0,-2-2 0 0,1-3 0 16,0 0 16-16,-3-2 0 0,0-3 0 0,-1 4 0 15,1-1-144-15,1 1-32 0,-1 2 0 0,3 8 0 32,2 4-80-32,4 10-32 0,3 8 0 0,0 7 0 0,1 6 352 0,0 7 144 15,0 8-128-15,0 3 128 0,0 7 0 0,0 5 0 0,1 5 0 16,1 4 0-16,2 5-384 0,1 5 16 0,0 2 0 0,3 5 0 16,-3 1-48-16,1 5-16 15,1 3 0-15,0 2 0 0,1 4 176 0,-2 0 16 0,0 3 16 0,1-2 0 0,-1 5 224 0,-2 3 0 16,0 2 0-16,-4-1 0 0,1-2 0 0,-1 1 240 15,0 1-32-15,0 2 0 0,-5-2 176 0,1 1 48 16,-1-1 0-16,-4 1 0 0,-1 4-64 0,-2 3-16 16,-2-2 0-16,-2 5 0 0,-7 2-96 0,-1-5 0 15,-6 2-16-15,0-5 0 0,-4 3-32 0,-5-6 0 16,-4-2 0-16,-1-1 0 0,-2-3-208 0,-4-1 0 16,-2-6 0-16,-4-3-160 0,-2-6-160 0,-3-6-48 15,-3-3 0-15,-3-4 0 16,-7-6-208-16,4-5-32 0,1-6-16 0,3-2 0 15,0-8-368-15,6-1-80 0,1-4-16 0,3 1 0 16,0-3 48-16,1-4 0 0,0-1 0 16,2-5 0-16,2-1 624 0,4-6 128 0,4-2 32 0,9 3 0 0,6 10 256 15,3 0 224-15,4 3-32 0,3 2-16 0,3 3 272 0,3-1 48 0,3 4 16 0,4-2 0 16,3 3-208-16,4-3-48 0,2 2 0 16,5 2 0-16,2-2-96 0,5 2-32 0,1-5 0 0,0 4 0 15,-1 2 208-15,2-2 48 0,1 0 0 0,3 2 0 16,-1-1 16-16,3 0 16 0,1 3 0 0,1 1 0 15,4 0-64-15,0 2-16 0,2 2 0 0,-2 0 0 16,-2 1-48-16,-4 1-16 0,-2 2 0 0,-3 2 0 16,-4-3-48-16,-2 5-16 0,-5 4 0 0,-3 3 0 15,-5 3-80-15,-3 1 0 0,-2 3-128 0,-3 6 192 16,-2 5-192-16,-4 3 144 0,-2 6-144 0,-5 5 128 16,-2 5 48-16,-3 3 0 0,-4 9 0 0,0-1 0 15,-2 5-48-15,-4 2 0 0,1 2 0 0,-3 0 0 16,-1 1-128-16,0 1 0 0,2 5 0 0,-1-8 0 0,2-4-144 0,2-3-112 15,4-8-32-15,-1-3 0 16,2-3-1792-16,3-7-352 16,2-9-80-16</inkml:trace>
  <inkml:trace contextRef="#ctx0" brushRef="#br0" timeOffset="17367.07">24051 8461 32655 0,'0'0'1440'0,"0"0"304"0,0 0-1392 0,-4-10-352 0,2 0 0 0,3-4 0 15,4-4-480 1,4-5-160-16,1-6-48 0,3-6 0 0,-1-4 432 0,4-11 96 0,0-6 16 0,2-12 0 0,0-7-16 0,0-7 0 16,-3 1 0-16,-1-3 0 15,-3 0-288-15,-2-5-64 0,-1-6-16 16,-3 1 0-16,-1 4-112 0,-3 2 0 0,-2 0-16 0,1 3 0 16,-2-1 80-16,1 11 0 0,0 10 16 15,1 12 0-15,1 7 560 0,2 13 128 0,2 10 0 0,0 6 16 0,-1 3 464 0,2 8 96 16,-6 6 0-16,13 0 16 0,1 3-720 0,5 3 0 15,2 7-160-15,2 3 32 0,5 2-144 0,1 2-32 0,1 3 0 16,2 4 0 0,1 3-96-16,1 6-32 0,1 6 0 0,1-4 0 15,-2-1-160-15,-1-2-48 0,-2 0 0 0,-3 0 0 0,-3 0 336 0,-1-2 64 16,-1-4 16-16,0-1 0 0,0-3 224 0,-1 1 0 0,-2-5 0 0,-1 2 160 16,0 0 272-16,0-4 48 0,-1-1 16 0,-1 0 0 15,-2-2 80-15,-1 0 32 0,-1-2 0 0,-1 0 0 16,-2 0-192-16,-6 1-32 0,-3-1-16 0,-2 5 0 15,-3 2-368-15,-7 0 0 0,-6-1 0 0,-4 3 0 16,-5 2 0-16,-2-2-240 0,-5-1 48 0,-2-3 0 16,-3-3 32-16,-6-3 16 0,-4-5 0 15,-7-2 0-15,-6-5 144 0,-1-1-208 0,0 0 80 0,1-5 128 16,-1 0-272-16,-8-1 64 0,-3-7 16 0,-6-1 0 16,-3-4 192-16,2-1-192 0,3-2 192 0,6-1-192 0,6-5 192 15,6 2 0-15,4-5 0 0,11-1 0 16,8-1 0-16,5 3 320 0,10 5-64 0,9 5 0 0,9 2 64 15,4 3 0-15,8 2 0 0,6 3 0 0,8-4-144 0,9 3-32 16,5 1 0-16,3-3 0 0,3 2-144 0,6-6-176 16,3-3 48-16,8-4 0 0,2-1-32 0,7-2 0 15,4-6 0-15,-2-4 0 0,-3-9-32 0,-2 1-16 16,1-6 0-16,2 3 0 0,1 1 368 0,0-1 80 16,1 5 16-16,-4-2 0 0,-6 2 128 0,-1 2 16 15,1 5 16-15,-4-1 0 0,0 3-80 0,-2 7-16 16,-4-1 0-16,-4 7 0 0,-6 2-144 0,-7 2-48 15,-5 5 0-15,-7 2 0 0,-3 8 0 0,-4 2 0 16,-3 3 0-16,-2 5 0 0,-3-2-128 0,0 9 0 16,-5 2 0-16,0 4 128 0,-4 5 32 0,-3 2 0 0,-4 6 0 15,-3 4 0-15,-5 4-32 0,-6 2 0 0,-5 2 0 0,-10 5 0 16,-5 0 64-16,-4 0 0 0,-4 0 0 0,-1 3 0 16,-2-2 48-16,0 2 16 0,-2 1 0 0,-5 0 0 15,-5 0-112-15,-4 2-16 0,-1 4 0 0,1-2 0 16,-1 1-128-16,2 0 0 0,2-1 0 0,-3 1 0 15,-4-4-400-15,5-1 32 0,7-1 16 0,7-3 0 32,7-3-464-32,7-5-80 0,6 0-32 0,4-7-11296 0</inkml:trace>
  <inkml:trace contextRef="#ctx0" brushRef="#br0" timeOffset="18341.95">27404 8575 29487 0,'0'-15'1296'0,"-1"4"288"0,-3-5-1264 0,0-5-320 0,-1-10 0 0,3-4 0 16,2-11 768-16,3 1 112 0,3-4 16 0,1-3 0 31,0-4-1280-31,-1-9-256 0,-1-6-64 0,-1-4 0 0,-2-3 448 0,0 2 64 0,-2-4 32 0,-2 1 0 31,1-5-416-31,1 2-64 0,1 0-32 0,2 6 0 0,1 4-96 16,2 7 0-16,2 6-16 0,2 8 0 0,3 6 416 0,1 8 96 0,1 8 16 0,1 2 0 15,1 8 384-15,1 5 64 0,1 6 32 0,2 7 0 0,2 5-224 0,1 7 0 16,0 2 0-16,4 6-160 0,2 5-32 0,-1-1-16 16,0 1 0-16,-1 3 0 15,-1-2-304-15,-3 4-64 0,-1-2-16 0,-7 4 0 0,2 0 288 0,-4 1 64 16,-1-1 16-16,-2 3 0 0,-1 2 224 0,1 0 208 16,-2 4-32-16,-1-3-16 0,-1-2 224 0,-2 1 64 15,-1-3 0-15,-2 1 0 0,-2 2-160 0,-1-1-32 16,-3 1 0-16,2-3 0 0,-3-2-96 0,-2-7-32 15,0 1 0-15,-2-2 0 0,-3-3 48 0,-1 1 0 16,1-1 0-16,-5-2 0 0,-3-2-16 0,-3 0 0 0,-5-2 0 16,0 0 0-16,-1-5-160 0,0-1 0 15,-2-4 0-15,-2-1 0 0,-1-6-144 0,-2-1 144 0,2-6-192 16,-4 0 192-16,0-5 0 0,-2-2 0 0,-2-2 0 16,-4-1 0-16,-6 0 0 0,-2-1-160 0,-1-2 32 0,0 3 0 15,1 0 128-15,-1-3-160 0,0 1 160 0,1 3-160 16,-1 3 160-16,0-1-160 0,1 3 160 0,7 1-160 15,7-2 160-15,11 5 176 0,9 1-48 0,7 0 0 16,7 0 336-16,7-1 64 0,5 1 16 0,11-4 0 31,10 3-816-31,9-5-176 0,11-4-16 0,4-5-16 0,1-3 96 0,4-3 0 0,4-2 16 0,4-4 0 16,3 1 160-16,5-2 16 0,5-1 16 0,-2-2 0 16,-4 1-32-16,0-3-16 0,0 0 0 0,-1 3 0 15,6-2 352-15,-2-4 80 0,-3 1 16 0,-3-2 0 16,-5 4 192-16,-2 5 32 0,-2 4 16 0,-2 0 0 15,0 2 16-15,-2 6 0 0,-2 4 0 0,-7 4 0 16,-7 3-208-16,-6 5-32 0,-5 6-16 0,-5 4 0 0,-4 5 80 0,-5 3 16 16,-5 5 0-16,-5 5 0 0,-5 5-64 15,-7 9-16-15,-6 5 0 0,-6 9 0 0,-8 9 240 0,-12 5 48 16,-9 2 16-16,-7 7 0 0,-8 2 0 0,-2 6 0 16,-2 5 0-16,-4 4 0 0,-1 2-192 0,-6 0-32 15,-2-1-16-15,2 1 0 0,4 1-64 0,5 0-16 16,4-2 0-16,1-3 0 0,0-4-416 0,4-4-96 15,3-4-16-15,7-5-9744 16,6-9-1968-16</inkml:trace>
  <inkml:trace contextRef="#ctx0" brushRef="#br0" timeOffset="19425.71">30456 8743 31615 0,'-7'-24'1408'0,"1"4"272"0,1-6-1344 0,3-6-336 0,2-3 0 0,5-8 0 31,4-4-512-31,0-7-192 0,0-3-16 0,1-8-16 0,1 0 512 0,1-6 224 0,-1-5-192 0,-1-9 192 15,-2-7-256-15,-1-1 80 0,-1 2 16 0,-3-4 0 16,0-3-16-16,-2 2 0 0,0 4 0 0,2 3 0 16,-2 1 176-16,2 4 0 0,-1 6 160 0,3 5-160 15,3 3 0-15,0 11 0 0,1 12-128 0,1 9 128 16,0 6-176-16,1 11 176 0,2 6-160 0,-3 2 160 16,2 8 0-16,0 2 0 0,4 5 0 0,0 1 0 15,2 10-192-15,1 4 48 0,0 3 16 0,0 4 0 16,2 7 128-16,-1 4 0 0,-1 5-144 0,3 3 144 15,0 4 0-15,5 5 0 0,1 1 0 0,1 7 0 0,1 4 0 16,0 4 0-16,1 7 0 0,-2 1 0 0,-1 1 0 16,0-1 0-16,0-5 0 0,0-3 0 0,-2-6 0 0,1-8 0 15,0-1 0-15,-2-9 0 0,-1 2 0 0,-1-11 0 16,1-2 0-16,1-7 0 0,-3-3 256 0,0-7 112 16,-3-2 16-16,-2-2 16 0,-3-7-128 15,-3 1-16-15,-11-188-16 0,0 364 0 0,0-182-112 0,0 0-128 16,0 0 176-16,-11-6-176 0,-7-1 192 0,-8-1-192 15,-8-1 192-15,-7-3-192 0,-7 1 0 0,-4 3 0 16,-4 1 0-16,-6 0 0 0,-7 2 0 0,-3 3 0 16,-5-2 0-16,1-1 0 0,0 2 0 0,-3 2 0 15,-4 1 0-15,-3 0 0 0,-4 0 0 0,7 2 0 0,7 1 0 16,10 2 0-16,7-1 0 0,10 0 0 0,8-2 0 16,8-2 0-16,6-1-160 0,7-2 16 15,6 0 0-15,8-8 0 16,8-3-800-16,6-6-144 0,6-5-48 0,6-10 0 15,5-2-624-15,9-4-128 0,5-7-32 0,7-2 0 16,6-4 960-16,8-2 176 0,6 2 32 0,7-11 16 0,6-6 736 0,3 5 336 0,-1-1-16 16,5 3-16-16,7 3 816 0,-1-3 160 0,-2 3 48 0,-2 3 0 15,-3-3-128-15,1 6-32 0,1 4 0 0,-3 4 0 16,-6 3-400-16,-6 4-64 0,-9 3-32 0,-7 8 0 16,-6 5-128-16,-10 7-32 0,-9 7 0 0,-7 6 0 15,-8 4-144-15,-5 8-48 0,-11-8 0 0,0 23 0 16,-5 6-320-16,-12 8 144 0,-10 4-144 0,-8 12 0 15,-11 7 256-15,-9 10-48 0,-8 5-16 0,-14 5 0 16,-8 1 48-16,-4 7 0 0,-3 7 0 0,-10-1 0 16,-11 4 160-16,-3 4 48 0,-1 5 0 0,-4 3 0 0,-3 8 48 15,0 1 16-15,2 0 0 0,2 7 0 0,0 7-256 0,7-2-32 16,1 0-16-16,9 5 0 0,9 1-432 0,3-1-96 16,0 3 0-16,9-7-15584 15</inkml:trace>
  <inkml:trace contextRef="#ctx0" brushRef="#br0" timeOffset="24428.64">3235 10129 17503 0,'-9'6'1552'0,"-1"3"-1232"0,0 0-320 0,2 7 0 16,6 6 1408-16,2 2 240 0,2 0 32 0,2 7 16 15,0 2-1392-15,-2 4-304 0,6 3 0 0,-2 10 0 16,-2 3 0-16,2 8 144 0,-2 7-16 0,0 4 0 0,0 3 48 15,0 8 0-15,0 3 0 0,-2 4 0 0,-2 1 0 16,0 0 0-16,0 3 0 0,-1-1 0 0,-3 4 64 16,-1-7 16-16,1-5 0 0,-2-2 0 0,-2-2-128 15,3-5-128-15,-3-2 176 0,1-4-176 0,0-3 128 0,1-6-128 16,-2-1 0-16,2-7 0 0,2-6 128 0,3-1-128 16,-3-5 0-16,4-6 0 15,4-3-1472-15,-1-9-368 0</inkml:trace>
  <inkml:trace contextRef="#ctx0" brushRef="#br0" timeOffset="24930.48">4345 10167 21935 0,'-2'-12'960'0,"2"12"224"0,0 0-944 0,0 0-240 0,0 0 0 0,0 0 0 15,8 13 272-15,2 3 16 0,-1 5 0 0,3 7 0 16,-4 7 80-16,1 3 16 0,-2 4 0 0,2 7 0 16,-3 5 192-16,0 9 32 0,1 3 16 0,0 10 0 15,2 3-400-15,0 11-80 0,1 7-16 0,2 4 0 16,2 5-128-16,2 3 0 0,2 7 0 0,1-6 128 15,1-7-128-15,-3-9 0 0,1-8 0 0,0-11 0 16,-4-9 0-16,0-7 0 0,-1-6 0 0,1-8 0 0,2-1 0 16,-2-9 128-16,0-3-128 0,-2-4 0 0,1 0 128 0,-1-4-128 15,-1-2 128-15,-1-5-128 0,0-3 224 0,0-2-32 16,-1-6-16-16,0-1 0 0,1-2 16 0,1-4 16 16,-11 1 0-16,11-8 0 0,1-5-64 0,-2-3-16 15,-1-7 0-15,-1-12 0 0,1-5-128 0,2-12 0 16,-3-9 0-16,1-7 0 0,3-8-256 0,-3-5 64 15,1-8 0-15,3-8 16 0,1-2 176 0,3-3 0 16,1 2 0-16,6-2 0 0,4-1 0 0,4 4 0 16,1-1 0-16,3 8 0 0,2 6 0 0,-3 9 256 15,-3 8-64-15,0 1-16 0,0 6-48 0,-2 8-128 16,-1 7 192-16,1 9-64 0,-2 3-128 0,0 3 0 16,-2 5 0-16,0 4 0 15,-2 7-400-15,0 7-112 0,-1 4-32 0</inkml:trace>
  <inkml:trace contextRef="#ctx0" brushRef="#br0" timeOffset="25302.34">7210 10437 21183 0,'0'0'944'0,"0"0"192"0,0 0-912 0,-8 9-224 0,4 0 0 0,3 5 0 0,4 4 992 0,2 5 160 15,1 2 16-15,-1 3 16 0,0 5-944 0,-1 7-240 16,1 5 0-16,-1 8 0 0,-3 3 176 0,-1 8-16 15,-2 6 0-15,2 3 0 0,-3 3 32 0,2 4 0 16,-2 6 0-16,1 5 0 0,-2 4-64 0,1-1 0 16,2-4 0-16,0-2 0 0,1-7-128 0,0-3 0 15,-3-6 0-15,3-6 0 0,-1-6 0 0,1-9 0 16,1-9 0-16,-1 0 0 0,0-5-368 0,-2-5 0 16,-1-6 0-16,1-5 0 15,-1-4-480-15,1-5-112 0,2-12 0 0</inkml:trace>
  <inkml:trace contextRef="#ctx0" brushRef="#br0" timeOffset="25703.39">7238 10230 24879 0,'-13'-39'2208'0,"8"13"-1760"0,2 2-448 0,5-4 0 16,3 2 448-16,8-4 16 0,4 5 0 0,5-6 0 16,2 1-464-16,3 2 0 0,1-1-208 0,2 5 64 15,2-2 144-15,1 5-192 0,1 1 192 0,3 4-192 0,0 3 192 0,3 6 0 16,1 2-144-16,6 3 144 0,6 6-128 0,-1 4 128 16,-1 4-160-16,1 4 160 0,-4 3 0 15,3 6 0-15,1 8 0 0,-1 4 0 0,-3 2 0 0,-1 3 0 16,-1-3 128-16,-3-3-128 0,-3 0 256 0,-5 0-16 15,-4-3 0-15,-7-3 0 0,-4 2 256 0,-6-2 48 16,-5 1 16-16,-5-1 0 0,-4 3 48 0,-7 4 16 16,-3 4 0-16,-13 1 0 0,-11 1-112 0,-10 5-32 15,-10 5 0-15,0 0 0 0,-4 2-224 0,-1 1-64 16,-2-3 0-16,-4 3 0 0,-5 4-192 0,-5-2 128 16,-4-2-128-16,1-1 0 0,1-1 0 0,4-3-208 15,4-6 16-15,1-5 0 16,2-5-384-16,5-9-80 0,8-4-16 0,6-6-13152 0</inkml:trace>
  <inkml:trace contextRef="#ctx0" brushRef="#br0" timeOffset="26370.31">10512 10662 25167 0,'-13'-11'1104'0,"13"11"240"0,0 0-1072 0,0 0-272 0,0 0 0 0,0 0 0 0,16 0 192 0,2 2-32 16,2 5 0-16,3-5 0 0,0 2-160 0,3 0 192 16,6 2-192-16,6-2 192 0,5 1-64 0,6-2 0 15,5 2 0-15,6-3 0 0,5 1 48 0,-3-3 0 16,-3 0 0-16,2 0 0 0,-3-1-176 0,2 1 192 15,1 1-192-15,3-1 192 0,-1 0-384 0,-3 0-64 16,-3 0 0-16,-4-1-16 16,-4-2-432-16,-2 2-96 0,-4 0-16 15,-4 1-10176-15</inkml:trace>
  <inkml:trace contextRef="#ctx0" brushRef="#br0" timeOffset="26653.45">10578 11659 30399 0,'-10'-13'2704'0,"6"8"-2160"0,2-3-544 0,2 8 0 15,7-6 960-15,10-1 64 0,6-2 32 0,7 0 0 16,5-1-1056-16,5 1 0 0,5 1 0 0,9 0-192 15,13-4 192-15,-3-5 0 0,4-1 0 0,-1 1 0 16,2 0 0-16,-3 2 0 0,3 1 0 0,4 2 0 16,6-2 0-16,-4 4 0 0,-5 1-192 0,1-2 48 15,2 5-272 1,3-3-48-16,3 1-16 0,-1 2 0 0,1-3-1296 16,-1 2-256-16,-3-3-48 0</inkml:trace>
  <inkml:trace contextRef="#ctx0" brushRef="#br0" timeOffset="27100.84">16103 10216 24879 0,'0'0'2208'0,"-11"9"-1760"0,-1 5-448 0,2 10 0 16,1 7 880-16,1 12 80 0,2 8 32 0,1 9 0 15,-2 8-800-15,1 7-192 0,-3 9 0 0,-2 3 0 16,0 7 192-16,0 1-16 0,-1 7 0 0,0-3 0 16,-2 1-176-16,1-4 192 0,0-5-192 0,2-5 192 0,-1-3-192 15,1-8 0-15,0-4 0 0,0-3 0 16,4-11-320-16,-2 0-80 0,0-5-32 15,0-2 0-15,2-10-496 0,-1-5-96 16,-1-7-32-16,0-9-10272 0</inkml:trace>
  <inkml:trace contextRef="#ctx0" brushRef="#br0" timeOffset="27513.17">15935 10187 17503 0,'20'-25'768'0,"-2"9"176"0,4-1-752 0,9 3-192 0,9 3 0 0,12 0 0 15,9 2 1376-15,5-1 240 0,-1-2 48 0,0 6 16 16,-1 6-1296-16,1 8-384 0,0 2 144 0,2 5-144 15,5 2 128-15,-6 3-128 0,-4 2 160 0,-1 7-160 16,0 5 256-16,-1 4-64 0,-3 2 0 0,3 8 0 16,2 5 80-16,-1 5 16 0,-4-1 0 0,-8 1 0 15,-10-1-288-15,-3-1 128 0,-5 3-128 0,-4-2 0 16,-4-2 336-16,-4 2-32 0,-4 0-16 0,-3-1 0 16,-6 0 64-16,-5-1 16 0,-6 2 0 0,-5 1 0 15,-8 3 160-15,-6 0 48 0,-6 5 0 0,-7-1 0 0,-5-3-80 0,-8 3-16 16,-6-5 0-16,-3 1 0 0,-4 1-192 15,-4 2-32-15,-4 1-16 0,-11 0 0 0,-8-2-240 0,-5 1 0 16,-3-6 128-16,-3 1-128 16,2-1-336-16,-4-3-112 15,-1-4-32-15,13-9 0 0,13-8-864 0,12-13-160 0,15-5-32 0,12-15-10848 0</inkml:trace>
  <inkml:trace contextRef="#ctx0" brushRef="#br0" timeOffset="27962.91">18473 10324 28559 0,'0'0'2544'0,"0"0"-2032"0,-2 13-512 0,2 5 0 16,1 3 1088-16,-1 12 112 0,-1 6 16 0,-2 4 16 15,-3 4-1104-15,-2 6-128 0,-2 6-240 0,-4 4 64 16,-2 2 176-16,-4 10 0 0,-1 4 0 0,-2 2 0 16,-1-3 0-16,1-2 0 0,-1 3 128 0,3-3-128 15,1-2 0-15,4-3 0 0,0-9 0 0,4 1 0 0,1-5 0 16,4-3 0-16,0-2 0 0,5-5 0 0,2-3 0 0,2-3 0 15,4-5 0-15,2-3 0 0,3-1 128 0,3-6-128 16,6-1 128-16,5-5-128 0,5-5 160 0,6-4-32 16,6-1-128-16,3-7 192 0,-3-2 176 0,4-3 16 15,2-3 16-15,1 3 0 0,2 0-208 0,3-4-32 16,0-4-16-16,4 0 0 0,-1-4-144 0,-3-2 0 16,-4-1 0-16,-3-4 0 0,-1 1-256 0,-4 0-64 15,-2-4-32-15,-3-1 0 16,-5 1-736-16,1 2-128 0,-5-6-48 0,-4 3 0 15,-6 0-1744-15,-3-2-368 0,-6 3-64 0</inkml:trace>
  <inkml:trace contextRef="#ctx0" brushRef="#br0" timeOffset="28224.64">18158 11346 32879 0,'-8'-19'1456'0,"3"8"304"0,1 1-1408 0,4-3-352 0,4 3 0 0,4-3 0 16,2-2 176-16,4-1-48 0,4 2 0 0,3 0 0 15,6-1 32-15,8 0 0 0,5-2 0 0,5 0 0 16,3-2-160-16,2 0 0 0,0-1 0 0,3 4 0 16,0-1 0-16,2 2 0 0,0 1 0 0,3 4 0 15,3-1 0-15,-3 0-144 0,-8-1 144 0,-3-1-208 16,-4 5-464-1,-4-2-96-15,-3 1 0 0,-6-2-16 0,-3-1-1520 16,-5 2-320-16,-4-4-48 0,-6 0-16 0</inkml:trace>
  <inkml:trace contextRef="#ctx0" brushRef="#br0" timeOffset="28429.8">18350 10398 38639 0,'14'-20'1712'0,"4"8"352"16,8 2-1648-16,13-4-416 0,10-2 0 0,10-1 0 0,7-1 0 0,6 0-320 0,6-1 48 0,1 0 16 15,1-1 112-15,-4 2 144 0,-1 3-208 16,-1 2 80 0,-1 6-320-16,-3 0-64 0,1 3-16 0,-2 2 0 15,-7 1-2336-15,-2 3-464 0</inkml:trace>
  <inkml:trace contextRef="#ctx0" brushRef="#br0" timeOffset="29169.91">22293 10662 31439 0,'1'-17'1392'0,"1"5"288"0,-1 1-1344 16,3-2-336-16,2 3 0 0,4 3 0 0,2 4 0 0,0 1 0 16,0 4 0-16,0 1 0 0,0 5 0 0,-2 4 0 15,0 3 0-15,-1 4 0 0,-1 4 0 0,-1 7 176 16,-2 7-16-16,3 9 0 0,-3 3 16 0,0 11 0 15,0 2 0-15,-1 6 0 0,-1 3 80 0,-1 3 32 16,0 3 0-16,0 3 0 0,1 7-288 0,-2-7 160 16,-2-1-160-16,-2-3 128 0,2-5-128 0,-2-5 0 0,1-6-160 15,0-5 160 1,1-3-624-16,1-8-16 0,3-3-16 0,-2-11 0 16,0-2-1536-16,-1-11-304 0,0-17-64 0,0 0-16 0</inkml:trace>
  <inkml:trace contextRef="#ctx0" brushRef="#br0" timeOffset="29434.59">21862 11403 23951 0,'5'-6'2128'0,"7"1"-1696"0,5 0-432 0,15 1 0 0,13 2 2480 0,8-1 400 16,7 2 96-16,5-2 16 0,2-2-2160 0,5 1-448 15,5-1-64-15,0 3-32 0,7-2-48 0,-5-1-16 16,-7 2 0-16,1 1 0 0,-1 0-224 0,2 1 0 16,2 1 128-16,-2-1-128 15,-4 0-384-15,-3-1-112 0,-1 2-16 0,-2-1-15280 0</inkml:trace>
  <inkml:trace contextRef="#ctx0" brushRef="#br0" timeOffset="30723.39">25148 11312 18431 0,'-36'-26'816'0,"16"7"160"0,0-2-784 0,2-1-192 0,3 4 0 0,1 7 0 15,3 0 1360-15,4 3 240 0,3 0 32 0,4 8 16 16,0 0-1120-16,0 0-208 0,0 0-64 0,0 12 0 16,0 2-256-16,1 9 0 0,1 6-128 0,-2 9 128 15,0 5 0-15,-2 9 192 0,1 7-16 0,-4 7 0 16,-1 4-176-16,-1 5 0 0,-3 2 0 0,2 2 0 15,1-3 0-15,2-4 0 0,1-8 0 0,3-10 0 0,3-14 0 16,3-7 0-16,2-12 0 0,3-5 0 0,1 0 0 0,2-10 208 16,1-4 0-16,2-3 0 0,4-4 144 15,1-9 32-15,3-2 0 0,2-10 0 0,2-8-128 16,1-6 0-16,1-4-16 0,-3-1 0 16,-4-2-240-16,-1 0 0 0,-2 2 128 0,-2-2-128 0,-2 3 0 15,1 0 0-15,-1 2 0 0,0 3 0 0,-4 2 0 16,0 1 0-16,-1 2 0 0,1 6 0 0,-2 8 0 0,0 6-192 15,-1 5 48-15,-2 2 0 0,-7 7 144 0,0 0-192 16,12 9 192-16,-2 9-192 0,0 7 192 0,-2 10-160 16,-3 5 160-16,-4 4-160 0,0 4 160 0,-1 7 0 15,-2 6 0-15,-6 6 128 0,1 5 32 0,-6 8 16 16,-2 8 0-16,-3 2 0 0,-1 3 16 0,-3-3 0 16,-2-4 0-16,-1-5 0 0,-2-9 288 0,-1-3 64 0,-3-8 16 15,-2 1 0-15,-3-6 16 0,-3-1 16 0,0-3 0 16,1-5 0-16,1-2-464 0,4-6-128 0,1-5 0 0,6-2 0 31,1-10-1536-31,6-7-320 0,4-10-64 0</inkml:trace>
  <inkml:trace contextRef="#ctx0" brushRef="#br0" timeOffset="31102.03">26570 10334 22111 0,'-23'-11'1968'0,"9"5"-1584"0,-2 1-384 0,-1 6 0 0,3 8 1536 0,-3 5 240 15,0 5 32-15,-1 6 16 0,1 8-1408 0,-5 9-288 16,-2 9-128-16,-3 5 128 0,-1 6 16 0,-5 6 0 16,-1 2 0-16,1 11 0 0,1 8-144 0,0 4 192 15,2 1-192-15,3 6 192 0,3 6-192 0,6 0 0 16,3 1 0-16,5-4 0 0,4-6 0 0,6-4 0 16,4-8 0-16,4-9 0 0,3-7 0 0,5-7 0 15,0-7 0-15,4-8 0 0,3-4-384 0,5-9-16 0,3-7 0 16,1-6 0-1,1-5-112-15,0-7-32 0,0-6 0 0,4-12 0 16,1-6-640-16,4-9-128 0,0-4-32 0,2-4-8976 0</inkml:trace>
  <inkml:trace contextRef="#ctx0" brushRef="#br0" timeOffset="31436.96">27413 10432 19007 0,'-22'-9'832'0,"8"4"192"0,-3 3-832 0,-1 1-192 0,0-1 0 0,0 6 0 0,1 8 512 15,-1 4 64-15,-1 7 16 0,1 2 0 0,-1 2-96 0,-2 6-32 16,-1 5 0-16,0 5 0 0,0 7-96 0,1 7-32 15,-1 7 0-15,1 6 0 0,0 6 16 0,2 8 0 16,3 2 0-16,2 4 0 0,0 5-224 0,3-1-128 16,4 3 160-16,0-2-160 0,4-1 0 0,3-8 128 15,0-7-128-15,1-12 0 0,3-10 0 0,2-7 0 16,3-7 0-16,0-7 0 0,1-7 0 0,0-1-192 16,0-5 48-16,3-4 0 15,0-4-400-15,1-7-80 0,1-2-16 0,0-6-9872 0</inkml:trace>
  <inkml:trace contextRef="#ctx0" brushRef="#br0" timeOffset="31642.2">26588 11541 29951 0,'0'0'1328'0,"4"-8"272"0,5-2-1280 0,6 5-320 0,8-2 0 0,7 2 0 16,6 2 128-16,5-4-128 0,2-2 192 0,1 2-192 16,1-6 0-16,2 3 0 0,3 1 0 0,0-4 0 15,2 0-1744-15,-1 2-464 16,23-7-96-16,-19 0 0 0</inkml:trace>
  <inkml:trace contextRef="#ctx0" brushRef="#br0" timeOffset="31916.8">27391 11857 27647 0,'-24'18'2448'0,"10"1"-1952"15,0 6-496-15,4 7 0 0,4 3 384 0,7 0 0 16,3 1-16-16,5-3 0 0,2-1 96 0,2-7 32 16,5 0 0-16,2-3 0 0,0-9-176 0,5-3-48 15,1-9 0-15,1-3 0 0,2-7-96 0,2-4-32 0,0-7 0 0,3-3 0 16,0-3-144-16,0-7 192 0,-2-2-192 0,-2-1 192 15,-2 1-192-15,-3 2 128 0,-6 1-128 16,-5 1 128-16,-5-1 0 0,-6 1 0 0,-4 0 0 0,-3 4 0 16,-10-2 32-16,-1 5 0 0,-3-3 0 0,-3 5 0 15,-4 0-160-15,0 2-224 0,-2 1 48 0,3 3 16 32,-1 5-560-32,2 6-112 0,3 2-32 0,2 3-8480 0,5 3-1712 0</inkml:trace>
  <inkml:trace contextRef="#ctx0" brushRef="#br0" timeOffset="32408.98">28551 11214 21183 0,'-10'-15'1888'0,"6"8"-1504"0,4 7-384 0,0 0 0 16,0 0 1680-16,0 0 272 0,0 0 48 0,12-3 16 16,4 1-1648-16,3 4-368 0,1-1 0 0,4 1 0 15,3 0 0-15,3-1 0 0,1-1-160 0,3-1 160 16,4-1-448-16,1-3-32 0,-1 0 0 0,-3-1-11536 16</inkml:trace>
  <inkml:trace contextRef="#ctx0" brushRef="#br0" timeOffset="32963.55">27924 10183 20271 0,'-16'-15'896'0,"5"7"192"0,0-1-880 0,-1 2-208 0,4 0 0 0,8 7 0 16,-9-3 0-16,9 3 0 0,0 0 0 0,0 0 0 15,0 0 160-15,0 0-16 0,0 0 0 0,0 12 0 0,1 2-144 0,4 0 0 16,0 0 0-16,1 3 0 16,5 1 240-16,1 1 16 0,2-2 0 0,2 5 0 0,0 0 208 15,2-2 48-15,2 3 16 0,2 5 0 0,1 1-112 16,1 5-32-16,1 2 0 0,2 6 0 0,0-1-32 15,-1 7-16-15,1 1 0 0,0 7 0 0,-1 2-48 0,0 4-16 16,-3 7 0-16,-2 2 0 0,-2 0-48 0,-3 1-16 16,-5 1 0-16,-2 1 0 0,-4-1 176 0,-4 4 16 15,-3-1 16-15,-8-5 0 0,-2-4-80 0,-4-2-16 16,-6 1 0-16,-1-1 0 0,2-5 256 0,-2 0 32 16,0-1 16-16,1-3 0 0,1-1-304 0,3-2-64 15,0-3-16-15,2-3 0 0,2 0-240 0,5-9-160 16,0-4 32-16,1-2 0 15,3-8-1488-15,4-1-304 0,1-4-48 16</inkml:trace>
  <inkml:trace contextRef="#ctx0" brushRef="#br0" timeOffset="33427.89">28523 11278 8287 0,'0'0'368'0,"0"0"80"0,0 0-448 0,0 0 0 0,0 0 0 0,0 0 0 0,0 0 1888 0,0 0 288 15,6-9 64-15,2-1 16 0,1 3-1504 0,2 5-304 16,3-1-64-16,3-1-16 0,0 2 384 0,5 0 80 15,2 1 0-15,3 0 16 0,2 1-144 0,4 1-48 0,4-3 0 16,2 0 0-16,1 2-256 0,-1 0-48 0,-1-2-16 0,0-2 0 16,-3-4-16-16,4 3-16 0,1 1 0 0,0-2 0 15,1 1 16-15,1 1 0 0,2-2 0 0,1 2 0 16,1-2-320-16,-3-3 0 0,-4 2 0 0,-4 1 0 31,-5-2-1696-31,-4 3-240 0,-4 3-48 0</inkml:trace>
  <inkml:trace contextRef="#ctx0" brushRef="#br0" timeOffset="33759.33">28683 11700 25791 0,'0'0'1152'0,"0"0"224"0,0 0-1104 0,0 0-272 15,0 0 0-15,0 0 0 0,13 0 400 0,1 0 32 16,2 1 0-16,4 0 0 0,3 2-272 0,4-1-160 15,1-1 192-15,4 3-192 0,2-2 128 0,0-1-128 0,-1-1 0 0,1 0 0 16,-1-3 0-16,1-1 0 0,2 2-176 0,0 2 176 31,2-1-624-31,-1-2-16 0,1 1 0 0,3 0-10896 0</inkml:trace>
  <inkml:trace contextRef="#ctx0" brushRef="#br0" timeOffset="34283.94">30053 11008 28095 0,'0'0'1248'0,"-7"1"256"0,-4 6-1200 0,5 4-304 0,0 8 0 0,1 7 0 0,-2 0 0 0,0 7-176 15,-1 2 32-15,-1 3 0 0,-2 6 144 0,0-2 0 16,3 0 0-16,1 5 0 0,2 4 0 0,1-3 0 16,2-6 0-16,2 0 0 0,2-5 0 0,3-8 0 15,2-6 0-15,3-6 128 0,3-4 48 0,-1-7 16 16,2-2 0-16,2-7 0 0,1-4-16 0,1-7 0 15,1-4 0-15,2-4 0 0,0-7-176 0,3 1 128 0,-1-4-128 16,1 0 128-16,1-2-128 0,-1 0 0 0,-1-1 0 0,1 0 128 16,0-1-128-16,-3 3 0 0,1-1 0 15,-3 2 0-15,0-1 0 0,-1 3 0 0,-1 3 144 0,-2 1-144 16,-2 7 0-16,-2 7 0 0,-3 0 0 16,-1 7 128-16,-7 5-128 0,0 0 0 0,0 0-128 0,8 8 128 15,-6 7-192-15,-3 4 32 0,-3 5 16 0,-2 7 0 16,-3 4 144-16,-2 7 0 0,-5 4 0 0,-4 9-128 15,0 8 128-15,-4 3 0 0,-2 2 0 0,-2 0 0 16,-2 1 0-16,-1 0 0 0,1-1 0 16,-3 5 0-16,-2-2 304 0,2-5 80 0,3-4 32 0,-3-3 0 15,0-5-96-15,-2-1-32 0,0-8 0 0,2 0 0 16,1-5-544-16,4-3-96 0,4-4-32 0,2-3-8656 16,4-8-1744-16</inkml:trace>
  <inkml:trace contextRef="#ctx0" brushRef="#br0" timeOffset="34654.17">30770 12055 36511 0,'-30'3'1616'0,"12"8"336"0,0 7-1568 0,0 6-384 16,7 9 0-16,2 3 0 0,1 2 0 0,4 4-256 16,3 3 48-16,4-6 0 0,2 0 64 0,2-2 16 0,5-1 0 0,1-2 0 15,-2-1-192-15,4-4-48 0,2-6 0 0,1-7 0 16,1-9 48-16,1-5 16 0,0-8 0 0,2-4 0 16,1-8 304-16,1-8-160 0,1-7 160 0,1-2-128 15,-2 0 128-15,0-2 0 0,0-2 128 0,-3-1-128 16,-4 2 256-16,0 4 0 0,-6-1-16 0,0 2 0 15,-5-2 0-15,-1 2 0 0,-2 0 0 0,-3 0 0 16,-2-2-240-16,-2 5 0 0,-1-2 128 0,-2 4-128 16,-1 3-240-16,-2 4-80 0,-4 1-32 0,-4 6 0 31,-5 4-1504-31,-3 7-320 0,-7 5-48 0,-4 6-16 0</inkml:trace>
  <inkml:trace contextRef="#ctx0" brushRef="#br0" timeOffset="35618.12">24003 13147 24703 0,'-18'-9'1088'0,"9"9"240"0,0 7-1072 0,3 0-256 0,1 6 0 0,2 5 0 0,2 7 0 0,1 10 0 15,1 7-176-15,3 5 176 0,2 7 0 0,1 7 0 16,3 2 160-16,2 5-32 0,4 2-128 0,3 4 0 16,4 1 0-16,3 4 0 0,4-2 0 0,3 2 0 15,-2-4 0-15,2-8 0 0,2-2 0 0,2-6 0 16,3-7 0-16,2-12 0 0,5-9 0 0,4-9 0 15,4-5 0-15,1-6 0 0,0-10 0 0,-3-2 144 16,-5-6-144-16,2-4 0 0,1-6 144 0,1-3-144 16,4-3 0-16,5-6 144 0,5-4 16 0,-1-2 0 15,-2-4 0-15,-2-2 0 0,-2-6 48 0,3 0 16 0,5 0 0 16,5-2 0-16,3 0-64 0,0 2-16 16,-4-2 0-16,1 3 0 0,1 3-144 0,2 5 0 0,7 1 0 0,0 1 128 15,-1 2-128-15,-5 3 0 0,-2 8 0 0,1 3 0 16,0 4 0-16,3 0 0 0,-1 14 0 0,-4 2 0 15,-7 2-128-15,-3 5-16 0,-2 3 0 0,-2 5 0 16,0 4 0-16,0 5 0 0,-2 8 0 0,-1 4 0 16,-3 4-176-16,-8 6-16 0,-6 1-16 0,-2 3 0 15,-6-1 208-15,-6-2 144 0,1-2-192 0,-6-3 192 16,-2-5 0-16,-6-6 0 0,-1-3 0 0,-3-5 0 16,-1-2 400-16,-2-5-16 0,-1-3 0 0,-2-4 0 15,-2-9 16-15,0 0 0 0,0 0 0 0,0 0 0 16,0 0-96-16,14-7-32 0,-4 0 0 0,3-7 0 0,2-5-272 15,3-5 0-15,3-1 0 0,4 0 0 16,5-6-304 0,3 1-112-16,2 2-32 0,-1 0 0 0,0 6 80 0,0 3 16 0,-3 3 0 0,1 3 0 15,-1 7 352-15,0 2-144 0,5 4 144 0,2 3 0 0,1-1 0 0,7 1 0 16,6 2 0-16,4 0 144 0,4-1 48 0,-1-2 0 16,-1-2 0-16,6 0 0 0,0-1 0 0,10-7 0 15,5-3 0-15,1-13 0 0,0-7 160 0,3-4 32 16,-2-9 16-16,5-1 0 0,6-6 64 0,0-6 16 15,-4-8 0-15,1-3 0 0,-1 5-288 0,-1-1-64 16,-2 4-128-16,-3 3 192 0,-7-1-464 0,-11 4-112 16,-13 1 0-16,-11 6-16 0</inkml:trace>
  <inkml:trace contextRef="#ctx0" brushRef="#br0" timeOffset="36058.69">25668 15049 28735 0,'-15'-6'1280'0,"8"4"256"0,7 2-1232 0,-7 5-304 16,3 8 0-16,2 5 0 0,4 3 0 0,0 7-256 15,1 0 64-15,-1 5 0 0,0 4 192 0,0 3 0 16,-2 3 0-16,0-1 0 0,0-1 0 0,1 2 0 16,1-4 0-16,0-1 0 15,2-2-512-15,0-2-16 0,1 0 0 0,0-7-7456 0,3-5-1488 16</inkml:trace>
  <inkml:trace contextRef="#ctx0" brushRef="#br0" timeOffset="36436.78">26025 15139 23951 0,'-14'9'1056'0,"8"1"224"0,-2 8-1024 0,2 6-256 0,-1 0 0 0,2 4 0 16,0-1 512-16,1 2 64 0,1-1 0 0,0 0 0 16,-1-6-320-16,2-2-64 0,-1-2-16 0,2-5 0 15,1-13-176-15,0 0 0 0,0 0 0 0,0 0 0 0,0 0-128 0,6-13-64 16,1-5-16-16,4-5 0 0,-5-5-48 0,6-1 0 16,-1-4 0-16,2 1 0 0,-2 0 128 0,2 3 128 15,1-3-208-15,0 4 80 0,0 3 128 0,1 6 0 16,-1 1 0-16,3 4-128 0,-2 6 256 0,3 3 48 15,-4 5 16-15,1 7 0 0,2 2-32 0,-1 6 0 16,-2 5 0-16,1 6 0 0,-1 0-160 0,-1 5 192 16,-2 1-192-16,0-2 192 0,-5 2-192 15,-1 0 0-15,0 1 144 0,0-5-144 0,-2 0 0 0,-1-5 128 16,2-3-128-16,0-4 0 0,-1-4 0 0,-3-12 0 16,0 0 0-16,7 6 128 0,-7-6-368 0,13-2-64 0,-4-6-16 15,1-6-11104-15</inkml:trace>
  <inkml:trace contextRef="#ctx0" brushRef="#br0" timeOffset="36687.81">26807 15084 25791 0,'0'0'1152'0,"0"0"224"0,0 0-1104 0,0 0-272 0,0 0 0 0,7 12 0 16,0 3 512-16,-1 2 64 0,2 0 0 0,-2 5 0 0,-1 1-576 0,0 4 0 15,-1-3 0-15,-4 5 0 0,-2-4-176 0,-4 5-144 16,-1-1-16-16,-3 3-16 16,-2-1-512-16,-1 3-96 0,-1-10-32 0,2-3 0 15,-1-3-592-15,2-4-112 0,-7-1-32 0,4-9 0 0</inkml:trace>
  <inkml:trace contextRef="#ctx0" brushRef="#br0" timeOffset="37043.06">27517 14519 24927 0,'0'0'1104'0,"0"0"240"0,0 0-1088 0,0 0-256 0,-1 14 0 0,1 7 0 16,0 2 240-16,0 7-16 0,0 3 0 0,0 6 0 16,0 3 192-16,0 2 32 0,-1 2 16 0,-1 2 0 15,0-3-176-15,-2 3-32 0,0 3-16 0,1-4 0 0,0 0-240 0,-1 3-128 16,-1 3 128-16,-1-1-208 16,-1 2-1968-1,2-6-384-15</inkml:trace>
  <inkml:trace contextRef="#ctx0" brushRef="#br0" timeOffset="37235.15">27365 15224 20271 0,'0'0'1792'0,"0"0"-1424"0,0 0-368 15,6-4 0-15,4 1 1472 0,4-2 240 0,3-1 32 0,3 3 16 16,4-6-1248-16,4 1-240 0,3 1-48 15,2-4-16-15,1-1-416 0,0 1-96 0,0-3-16 0,1-1-7584 16,-2 3-1520-16</inkml:trace>
  <inkml:trace contextRef="#ctx0" brushRef="#br0" timeOffset="37389.65">27990 15049 9215 0,'0'0'816'0,"-7"13"-656"0,-1 2-160 0,0 3 0 15,2 1 3536-15,1 4 688 0,0 2 128 0,0-1 16 16,0 5-3104-16,0-3-624 0,-1-1-128 0,4 2-32 16,-2 0-352-16,2-1-128 0,-1-3 0 0,2-1 144 15,-2 1-1600-15,3-6-320 0,3-4-64 0</inkml:trace>
  <inkml:trace contextRef="#ctx0" brushRef="#br0" timeOffset="38026.82">28628 14895 28559 0,'-18'-8'1264'0,"7"6"272"16,-3 1-1232-16,1 3-304 0,-1 2 0 0,4 4 0 0,-1-2 960 0,-1 5 144 0,0 1 32 0,0 1 0 15,2 1-848-15,0 1-160 0,-2-1-128 0,1 1 144 16,-1 5-144-16,2-1 0 0,0-1 0 0,1 3 0 16,-2 1 0-16,1 1 0 0,1 0 0 0,4-1 0 15,2-2-144-15,2-2 144 0,1-2-192 0,4-3 192 16,2-6-320-16,3-2 32 0,2-5 16 0,0-4 0 16,-1-1 272-16,0-7 0 0,1-2 0 0,2-2 0 15,-2-2 0-15,2-2 256 0,1-1-32 0,0 1 0 16,0 1-96-16,-2-3 0 0,3 2-128 0,-2 0 192 15,-3 4-192-15,0 4 0 0,-3 0 0 0,1 5 0 16,0-1 0-16,-8 8 128 0,9-5-128 0,-9 5 0 16,0 0 0-16,11 1 0 0,-11-1 0 0,12 9 0 15,-2 0 0-15,-1 2 0 0,-2 0 0 0,3 0 0 16,1 2 0-16,-1-4 0 0,-10-9 0 0,15 8 0 0,0-2 0 16,3-4 0-16,0-4 0 0,1-4 0 0,4-5 0 0,1-4 0 15,1-4 0-15,2-3 0 0,0-5 128 0,2-1 16 16,-2-5 16-16,1-2 0 0,0-2-160 0,0-1 0 15,1-3-192-15,0-1 192 0,-1 2-240 16,0 0 80-16,-1-3 16 0,-4 2 0 0,1 3 144 0,-3 1 0 16,0 0 0-16,-4 1 0 0,0-3 0 0,-3 3 0 15,-3 1 128-15,-2 1-128 0,-2 0 0 0,-6-2 144 16,-4-1-144-16,-2 3 0 0,0 1 128 0,-2 9-128 16,-1 1 0-16,2 11 0 0,0 2 0 0,6 10-144 15,0 0 16-15,-11 10 0 0,-5 3-64 0,2 12 0 16,-2 8 0-16,2 7 0 0,0 3 192 0,3 5 0 0,-3 6 0 15,4 3 0-15,2 1 0 0,2 6-128 0,2 3 128 16,3-4-128-16,2-1 128 0,1-5 0 16,4-3 0-16,1-4 0 0,2-6-288 0,0-1 32 0,1-5 0 0,3-1 0 31,1 0-832-31,0-6-144 0,-3-6-48 0,2-6-11008 0</inkml:trace>
  <inkml:trace contextRef="#ctx0" brushRef="#br0" timeOffset="38216.76">28313 14488 42207 0,'-32'-19'1872'0,"18"9"384"0,4 5-1808 0,10 5-448 0,0 0 0 0,0 0 0 16,0 0-288-16,10 4-160 0,2 0-16 0,2 3-16 15,3 2-1536-15,-1 1-304 0,0 2-64 0</inkml:trace>
  <inkml:trace contextRef="#ctx0" brushRef="#br0" timeOffset="38830.08">27313 16366 24879 0,'-31'-13'1088'0,"12"7"256"0,-3-2-1088 0,5 3-256 0,4 4 0 0,5 3 0 0,8-2 1344 0,-1 12 224 16,1 4 32-16,4 4 16 0,5 5-1312 0,1 5-304 16,3 4 0-16,-2 7 0 0,4 5 0 0,1 0 0 15,-1 3-128-15,0 1 128 0,2-2-192 0,-5 0 16 16,1 5 16-16,0-5 0 0,-3-6-80 0,-1-5-16 0,-2-7 0 15,1-7 0-15,-2-9 256 0,1-4-192 0,-7-10 192 0,0 0-192 16,9-7 448-16,0-5 112 0,-1-8 16 0,3-4 0 16,-1-8 16-16,1-5 16 0,2-2 0 15,0-1 0-15,-1-3-416 0,1 1 0 0,0 1 128 0,2-2-128 16,-1 1 0-16,3 3 0 0,2 1 0 0,2 2 0 16,2 0-448-16,3 5 48 0,0 3 0 0,2 7 0 31,0 4-1648-31,-1 5-320 0,-2 1-64 0</inkml:trace>
  <inkml:trace contextRef="#ctx0" brushRef="#br0" timeOffset="40049.37">28612 16245 24879 0,'-26'-1'1088'0,"10"4"256"0,-3 8-1088 0,0 1-256 0,1 5 0 0,0 4 0 0,0 2 576 0,-1 7 48 15,0-1 16-15,-1 6 0 0,-1 2-480 0,4 4-160 16,-4 0 0-16,6-1 144 0,0 1-144 0,3-2 0 15,3-7 0-15,-1 0 0 0,7-3 144 0,0-8-144 0,-1-5 160 16,4-5-160-16,0-11 320 0,0 0-16 0,0 0-16 0,13-2 0 16,-2-3 32-16,3-8 16 0,4-6 0 0,1-4 0 15,3-2-144-15,-2-4-16 0,0-1-16 16,-2 4 0-16,-3-1-288 0,1 4-64 0,-2 4-16 16,0 2 0-16,0 5 208 0,0 3-192 0,0 0 192 0,-2 6-192 15,2 2 192-15,-1 7-176 0,-2 3 176 0,1 7-160 16,-1 3 160-16,2 5 0 0,-1 3 0 0,0-1 0 15,2 3 0-15,1 1-160 0,-2-5 160 0,1 1 0 16,3-1 0-16,-1-6 0 0,-1-1 0 0,2-5 0 16,1-5 0-16,2-2 0 0,2-4 0 0,2-4 0 15,0-4 160-15,1-2 96 0,1-8 0 0,-1-3 16 16,3-7 48-16,-1-2 0 0,3-5 0 0,1-2 0 16,1-3-320-16,1 1 0 0,1-1 0 0,2-1 0 0,2-1 0 15,1 1 0-15,2-3-160 0,1-3 160 0,0 3-208 16,-4-6 80-16,-4 0 128 0,-2 0-208 0,-3-3-112 15,1-4 0-15,-1-2-16 0,-4-4 0 0,1-1 16 0,-4-6 16 16,-2-7 0-16,-3 2 0 0,-1-2 128 0,-6-3 32 16,-3 0 0-16,-2 2 0 0,-1 5 144 15,-4 5 0-15,0 4-144 0,-4 10 144 0,1 7 0 0,-1 9 0 16,1 8 0-16,0 8 128 0,-4 6 208 0,1 7 48 16,1 3 0-16,-5 5 0 0,-1 3-128 0,0 6 0 15,-4-1-16-15,-2 10 0 0,-1 6-240 0,-1 6 0 16,-1 7 0-16,1 5 0 0,0-1 0 0,1 6 0 15,0 3 128-15,2 4-128 0,0 1 0 0,2 6 128 16,2 3-128-16,0 5 0 0,1 4 128 0,2 2-128 16,0 1 0-16,4 1 144 0,1 5-144 0,4-1 0 0,1 2 0 15,5-6 0-15,0-7 0 0,4-6 0 0,1-8 0 16,2-6 0-16,1-8 0 0,0-6 0 0,0-5 0 16,0-6 0-16,1-4 0 0,2-6 0 0,1-5-192 0,0-1 192 15,-1-8-192-15,4-3 192 0,2-5-192 0,2-6 192 16,0-7-272-16,2-3 64 0,0-7 16 15,1-1 0-15,0-1 48 0,2-2 16 0,1-1 0 0,-1-2 0 16,1 1 128-16,-3-3 0 0,-4-6 0 0,-1 4 0 16,-3-1 0-16,-1-2 128 0,0 1-128 0,-1 5 176 15,-1 4-176-15,-1 5 160 0,-2 0-160 0,1 8 160 16,-3 2-160-16,-3 4 0 0,-1 5 144 0,-8 9-144 16,0 0 0-16,0 0 144 0,0 0-144 0,7 11 0 15,-5 7 0-15,-3 5 0 0,-3 1 0 0,-1 4 0 0,-2 5 0 16,0 2 0-16,1-1 0 0,0 3 0 15,-1 2 0-15,2 1 0 0,0-2 0 0,4 0 0 0,1-3 0 16,0-2 0-16,0-7 128 0,1-3-128 0,5-2 192 16,-1-7 0-16,2-2-16 0,2-3 0 0,0-4 160 0,1-3 48 15,1-3 0-15,2-1 0 0,0-6-160 0,2-1-32 16,1-8 0-16,2 1 0 0,0-1-48 16,2-2-16-16,2-1 0 0,2-3 0 0,-2-1-128 0,1 1 0 15,1 1 0-15,-5-3-176 0,-1 0 176 0,-2 0-128 16,-1-1 128-16,-1 2-128 0,-1-6 0 0,-1 5 0 15,-1-3 0-15,-1 5 0 0,2 3-80 0,-1 2-16 16,2 4 0-16,-3 4 0 0,1 5-32 0,1 2 0 16,-2 3 0-16,1 4 0 0,0 5 256 0,0 1 0 0,0 8-160 15,1 4 160-15,-1 3 0 0,1 2 0 0,-1 3 0 0,3 4 0 16,-2 2 0-16,0-2 0 16,4 1 0-16,-1 2 0 0,-1-4 0 0,4-5 0 0,-1-3 0 0,4-3 0 15,0-3 0-15,3-5 192 0,2-7-64 0,1 1 0 16,-1-6 416-16,2-4 80 0,2-8 16 0,0-2 0 15,1 0-80-15,2-6-16 0,2-6 0 0,3-1 0 16,-1-1-288-16,0 0-64 0,-1-3-16 0,-2 2 0 16,0-1-176-16,1 3 0 0,-1-3 144 0,-1 3-144 15,-1 1 144-15,-4 1-144 0,-3 4 192 0,-2 3-192 16,-3 5 144-16,-2 1-144 0,-4 2 0 0,0 2 144 16,-2 3-1184-1,-12 3-240-15,0 0-64 0,0 0-13280 0</inkml:trace>
  <inkml:trace contextRef="#ctx0" brushRef="#br0" timeOffset="41822.22">14892 12606 13935 0,'-10'-10'608'0,"7"5"144"0,3 5-608 0,-6-12-144 0,0 2 0 0,1 0 0 16,0 3 288-16,5 7 32 0,-6-8 0 0,0 1 0 15,1-3 32-15,2 5 16 0,3 5 0 0,0 0 0 16,-7-9-144-16,7 9-32 0,-5-8 0 0,5 8 0 0,0 0 80 0,0 0 16 16,-6 8 0-16,1 5 0 0,0 3-144 0,0 6-16 15,1 6-128-15,-1 5 192 0,0 5 0 0,-1 5 0 16,-1 9 0-16,0 4 0 16,1 4 240-16,1 2 32 0,-1 8 16 0,-1 3 0 0,2 2-96 0,-4 2-32 15,0-2 0-15,1-1 0 0,0-2-32 0,-1-3-16 16,-1-7 0-16,1-8 0 0,1-9 64 0,1-4 16 15,-2-3 0-15,0-5 0 0,0-2 16 0,1-6 16 16,1-1 0-16,-1-5 0 0,2-5-240 0,-1-1-48 16,1-1-128-16,6-12 192 0,0 0-192 0,0 0 128 15,0 0-128-15,0 0 0 0,0 0 160 0,0 0-160 16,0 0 160-16,0 0-160 0,14 2 160 0,4-2-160 16,1-1 160-16,3-3-160 0,4-4 176 0,3 2-176 0,-1-4 192 15,5 2-192-15,4-3 160 0,5 1-160 0,5-3 128 16,7 0-128-16,4 2 128 0,6-2-128 0,4 2 0 0,0 0 128 15,0-1-128-15,2 0 0 0,1 3 0 16,6-1 128-16,7 4-128 0,0-4 0 0,-6 2 0 0,4-2 0 16,0 2 0-16,6 2 0 0,6 0 0 0,-2 1 0 15,-5-2 0-15,0 2 0 0,2 5 0 0,4 5 0 16,9-1 144-16,-4 0-144 0,-6 1 160 16,2 4-160-16,4 0 0 0,3 2 128 0,4-2-128 0,-5 1 0 15,-3 3 0-15,2-4 0 0,-1 2 128 0,-2-3-128 16,-2 2 0-16,-1-1 0 0,-5 1 0 0,0-1 0 15,-2-1 0-15,1-2 0 0,-4 3 0 0,0-2 0 16,-5 0 128-16,-3 0-128 0,0-3 0 0,0 0 0 0,-2-1 208 16,-3-1-48-16,-8-1-16 0,-2-1 0 0,-1 0 16 15,-1 2 0-15,-3-1 0 0,-1-1 0 0,0 0-160 0,-2 1 160 16,-2-1-160-16,-5 0 160 0,-8 0-160 16,0-1 128-16,-4 0-128 0,-4-1 128 0,-1 1 144 0,-2 1 32 15,-3-2 0-15,1 0 0 0,-5 0 32 0,-3-2 16 16,-2 0 0-16,-1-2 0 0,-3-1-32 0,-1 0-16 15,-1-7 0-15,-2-3 0 0,2-2 208 0,-4-5 64 16,-2-4 0-16,1-2 0 0,-2-6-32 0,-2-5 0 16,-2-2 0-16,1-5 0 0,-2-7-96 0,1-2 0 15,2-4-16-15,-2 3 0 0,2-2-176 0,0 0-16 16,0 4-16-16,2 3 0 0,1 7-96 0,5 3-128 16,-3 5 176-16,-1 5-176 0,2 3 0 0,1 4 0 15,-1 5 0-15,-2 4 0 16,0 5-1152-16,-3 12-304 0,0 0-48 0,0 0-9632 0,4 20-1920 0</inkml:trace>
  <inkml:trace contextRef="#ctx0" brushRef="#br0" timeOffset="43457.33">24074 13263 10127 0,'-3'-13'448'0,"3"2"96"0,3-2-544 15,1 0 0-15,1 1 0 0,1 0 0 0,2 3 1328 0,-2-5 144 16,0 0 48-16,1 0 0 0,-2 6-496 0,-1-1-80 16,1 0-32-16,-1 0 0 0,-2 0-96 0,2-2-32 15,1 2 0-15,-5-2 0 0,0 11-16 0,-3-6 0 0,2-2 0 0,1 8 0 16,0 0-176-16,0 0-32 0,0 0-16 0,0 0 0 15,-7 13-400-15,0 2-144 0,1 3 0 0,0 3 144 16,-2 1-144-16,0 5 0 0,-2 5 0 0,2 3 0 16,-2 4 0-16,4 4 0 15,-2 6 0-15,2 6 0 0,0 7-128 0,2 3 128 0,-1 4 0 0,5 1 0 16,5 1 0-16,0-4 0 0,5-4 0 0,1-5 0 16,3-6 0-16,4-6 0 0,3-8 0 0,0-5 0 15,3-9 0-15,1-2 0 0,-3-7 0 0,3-2 0 16,-3 0 0-16,4-5 0 0,-1 1-144 0,2-4 144 15,0 2 0-15,2-2 0 0,3-5 0 0,1-4 0 16,1 0 0-16,3 0 0 0,2 2 0 0,1-3 0 16,0-5 128-16,0-1-128 0,-5 1 176 0,2-2-176 15,-1 3 256-15,2-3-48 0,1 1-16 0,5 2 0 0,0 0-16 16,6 1-16-16,4-1 0 0,1-1 0 0,0-5-160 16,-2 0 0-16,-2-2 0 0,1-1 0 0,0-1 0 15,5 0 0-15,3 0 0 0,2 0 0 0,1 0 0 16,-4 0 0-16,-1-4 0 0,-4 0 0 0,0 0 0 0,-1 3 0 15,2 1 0-15,2 2 0 0,1 0 0 0,2-1 0 16,0 3 0-16,-6-1 0 0,-3 0 0 0,-1 3 0 16,-1-2 0-16,-2 1 0 0,1 4 0 0,-1 1 0 15,1-1 0-15,-1 5 0 0,2 2 0 0,-4 1 0 16,-1-1 0-16,-5 3 0 0,-3 1 0 0,0 3 0 16,-2 0 0-16,1 2 0 0,-4 3 0 15,0 3 0-15,-2-2 0 0,0 4 0 0,-1 0 0 0,0-2 0 0,-1 2 0 16,0 2 0-16,-1-1 0 0,1 3 0 0,-3-1 0 15,0 3 0-15,-1 0 0 0,-2 3 0 0,-5 2 0 0,1-2 0 16,-5 0 128-16,0 1-128 0,-2-2 128 0,-2 1-128 16,-3-2 144-16,-1 2-144 0,-1-1 160 0,0-2-160 15,-3 2 224-15,1-1-48 0,-2 2-16 0,-2-3 0 16,0-4 32-16,-1 0 0 0,1-2 0 0,-1 0 0 16,-1-1 0-16,1-4 16 0,1 1 0 0,-1 0 0 15,4-10-64-15,-5 7-16 0,5-7 0 0,0 0 0 16,-8 7-128-16,8-7 128 0,0 0-128 0,0 0 128 15,-10 4-128-15,10-4 128 0,0 0-128 0,0 0 128 16,-1-11 16-16,-1 0 0 0,2 1 0 0,3-4 0 16,2 0 32-16,3-4 0 0,1-2 0 0,1 0 0 15,1 1-176-15,2-2 0 0,1-2 144 0,4 2-144 0,-2-2 0 16,7 1 0-16,0 1 0 0,2-1 0 16,2 3 0-16,2 0 0 0,-1 0 0 0,5 1 0 15,3 0 0-15,3 2 0 0,2 1 0 0,1 1 0 0,-1-2 0 0,-1 2 0 16,1 3 0-16,1 2 0 0,1-1 0 0,2 3 0 15,-1 5 0-15,4 1-128 0,5 2 128 0,-1 1 0 16,1 4 0-16,-2 1-128 0,-4-2 128 0,1 2 0 16,2-4 0-16,2 3 0 0,1-3-144 0,3 0 144 15,1-4-160-15,2-2 160 0,-1-6 0 0,0 0 0 16,-5-3-128-16,2 0 128 0,-1-3 0 0,5-2 0 16,2 0 0-16,2-2 0 0,2-2 256 0,-3 0-64 15,-3-5-16-15,-2 3 0 0,-1-3 128 0,0 1 16 0,0-3 16 16,1 4 0-16,4 1 112 0,-4-1 32 15,2 4 0-15,-5 0 0 0,-3 1 48 0,0-2 16 0,-1 2 0 16,-1 3 0-16,1-1-240 0,-1 2-48 16,0 0-16-16,-5 4 0 0,1 0-240 0,-3 2 0 0,-4-1 0 0,-4 0 0 15,-3 1 0-15,-6-3 0 0,-3 3-128 0,-5-2 128 16,-3 5-336-16,-3-4 32 0,-5 1 16 0,-4-3 0 16,-2 12-32-16,-5-11 0 0,-6 1 0 0,-6 2 0 31,-3 5-1392-31,-8 7-272 0,-11 5-64 0,-3 5-16 0</inkml:trace>
</inkml:ink>
</file>

<file path=ppt/ink/ink1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22T17:20:21.361"/>
    </inkml:context>
    <inkml:brush xml:id="br0">
      <inkml:brushProperty name="width" value="0.05292" units="cm"/>
      <inkml:brushProperty name="height" value="0.05292" units="cm"/>
      <inkml:brushProperty name="color" value="#FFFFFF"/>
    </inkml:brush>
  </inkml:definitions>
  <inkml:trace contextRef="#ctx0" brushRef="#br0">2826 2850 11919 0,'-14'-2'512'0,"6"2"128"0,-1 0-512 0,0 0-128 0,2-1 0 0,7 1 0 15,-9 1 768-15,9-1 128 0,0 0 32 0,0 0 0 0,0 0-416 0,0 0-96 16,0 0-16-16,0 0 0 0,0 0-144 16,0 0-16-16,0 0-16 0,11 7 0 0,-1 0 272 0,6-5 48 15,3 2 16-15,5-1 0 0,4 1 96 0,10 1 32 16,8-3 0-16,7-2 0 0,7-5-32 0,5 3 0 15,2-1 0-15,4 0 0 0,4 1-336 0,4-2-80 16,7 0-16-16,-3 0 0 0,-7-1-80 0,1 3-16 16,-2-2 0-16,1 0 0 0,3 3-128 0,-3-3 0 15,-4-2 144-15,-3-3-144 0,-5 4 128 0,-2-2-128 16,-2 1 128-16,-1 2-128 0,1 2 0 0,-4-2 0 16,-3-2 0-16,-3 0 0 0,-7 1-160 0,-2 0-96 0,-7 3-32 15,-2-1 0 1,-1 1-576-16,-6 0-112 0,2 2-32 0,-7 0 0 0</inkml:trace>
  <inkml:trace contextRef="#ctx0" brushRef="#br0" timeOffset="416.5">4233 2608 14735 0,'-3'-17'640'0,"6"8"160"0,1-5-640 0,2 4-160 0,4-3 0 0,3 1 0 0,3-1 704 16,3 4 96-16,3-1 32 0,2 2 0 0,3-2-432 15,3 4-80-15,2 2 0 0,4 1-16 0,1 3-176 0,5 2-128 16,1 1 144-16,1 4-144 0,5 0 288 0,-1 1-32 15,-5 2-16-15,2-1 0 0,2 4 144 0,0-2 16 16,0 2 16-16,2 1 0 0,5 1-192 0,-2-1-32 16,-3 3-16-16,-2-1 0 0,-3 2-176 0,-6 1 0 15,-5 0 144-15,-1 1-144 0,-2 0 128 0,-2-3-128 16,-5 1 128-16,-3 0-128 0,-2-2 448 0,-3 2 32 16,-2-1 0-16,-3-1 0 0,-3 1 336 0,-4-2 64 15,-3 0 16-15,-3 3 0 0,-6 2-256 0,-5 5-32 16,-5 0-16-16,-8 6 0 0,-6 2-224 0,-5 1-48 0,-3 0-16 15,-8 7 0-15,-10 2-176 0,-7 4-128 0,-5 4 192 16,-2 1-192 0,0 3-272-16,1 2-176 0,2 3-16 0,2 1-8448 0,0-5-1696 15</inkml:trace>
  <inkml:trace contextRef="#ctx0" brushRef="#br0" timeOffset="1403.8">1862 5555 21183 0,'4'-14'944'0,"2"5"192"0,5-1-912 0,6 1-224 0,9-2 0 0,7 3 0 15,2-2 0-15,5 2-192 0,0 0 48 0,6 0 0 16,1-2 144-16,2 2 144 0,-1-1-16 0,4 3-128 16,0 3 0-16,7 0 0 0,4-5 0 0,-1 2 0 15,-2-3 0-15,0 0 0 0,1-3 0 0,2 6 0 16,5 0 432-16,7-2-32 0,6 2 0 0,-2-5 0 0,-3 0-144 16,2 0-16-16,1-1-16 0,3 3 0 0,3 0-32 0,-2 2 0 15,-3-5 0-15,-1 5 0 0,-2-2-192 0,2 2 128 16,0 2-128-16,-3-2 0 0,-3 0 0 0,-5 3 128 15,-4-2-128-15,-4 2 0 0,-4 1-272 0,-3 1-112 16,-3-2 0-16,-1-1-6560 16,0 3-1312-16</inkml:trace>
  <inkml:trace contextRef="#ctx0" brushRef="#br0" timeOffset="1738.39">4647 4739 19343 0,'0'0'1728'0,"15"-9"-1392"0,3 2-336 0,9 2 0 16,7 6 1536-16,6 4 224 0,4-1 48 0,4 1 16 15,3 5-1424-15,3 4-272 0,2 4-128 0,-2 2 0 16,2 2 128-16,-5-1-128 0,-5 2 0 0,-3 3 0 16,-6-2 0-16,1 4 0 0,-1-4 0 0,-1 6 0 15,-3 2 0-15,-2-1 0 0,1-1 0 0,0 3 0 16,-2 0 0-16,3 0 0 0,-3 0 0 0,0 3 0 16,1 3 0-16,-2 0 0 0,-1-4 0 0,-3 2 0 15,-1 0-240-15,1 0-144 16,-2 0-16-16,1 1-16 0,1 1-480 0,-2 2-112 0,-3-2-16 0</inkml:trace>
  <inkml:trace contextRef="#ctx0" brushRef="#br0" timeOffset="2651.41">4485 4662 19343 0,'-26'-24'848'0,"11"10"192"0,-3 0-832 0,3 2-208 16,2-1 0-16,3 2 0 0,1 0 448 0,0-2 32 16,3 3 16-16,-1 1 0 0,2 4-272 0,5 5-48 15,0 0-16-15,0 0 0 0,-5-12-160 0,5 12 0 0,0 0 0 0,0 0 0 16,2-10 0-16,-2 10 0 0,7-8 0 0,2 6 0 16,-9 2-160-16,15 1 160 0,2 0 0 0,2 5-144 15,2 0 144-15,4 3 0 0,1 5 0 0,7 4-128 16,7-1 128-16,0 4 0 0,1 3 0 0,0 1 0 15,-1-3 0-15,-4 3 0 0,-3 3 0 0,-1 4 0 16,0 1 0-16,-2 1 0 0,-1-1 0 0,-2 2 0 0,-1-2 320 16,-2 0 0-16,0 0 0 0,-5 0 0 0,-1 0 224 0,-2-1 32 15,-1 2 16-15,-3-2 0 0,-6 0-160 0,-3-2-48 16,-8-1 0-16,-3 4 0 16,-3 4 80-16,-5-1 16 0,-6 1 0 0,-5 1 0 0,-9 4-80 0,-2 0-16 15,-5 5 0-15,-4 0 0 0,-3 2-192 0,-7 4-64 16,-5 0 0-16,-3 0 0 0,0 2-128 0,3 0 0 15,0 3 0-15,2 4 0 16,1 1-1600-16,0 1-384 0</inkml:trace>
  <inkml:trace contextRef="#ctx0" brushRef="#br0" timeOffset="3392.94">2835 15632 22111 0,'-17'-14'1968'0,"4"0"-1584"0,2-2-384 0,5 2 0 16,2-1 1600-16,2-1 256 0,2 2 32 0,4 4 16 16,3-3-1296-16,2 2-256 0,2 1-48 0,4-3-16 15,2 3-160-15,1 0-128 0,3 0 192 0,5 2-192 16,2-2 0-16,5 3 0 0,0 4 0 0,4-2 0 15,2 1 0-15,2 2 0 0,-3 4 0 0,4 0 0 16,1 3 0-16,4 0 0 0,4-1 0 0,6 4 0 16,4-2 0-16,4-1 0 0,3 3 0 0,1-3 0 0,-2-2 0 15,2-1 0-15,5 1 0 0,2-3 0 0,7 3 0 16,-3-1 0-16,-5-1 128 0,0-1-128 16,-3 0 0-16,1 1 0 0,0 1 128 0,-1-1-128 0,-2 1 0 15,-4 2 0-15,-5-3 0 0,-8 2 0 0,0 1-192 0,-6 0-128 16,-3-2-48-16,-4 2 0 15,-3 0-1744-15,-4 1-368 0,9-3-64 16,-16 0-16-16</inkml:trace>
  <inkml:trace contextRef="#ctx0" brushRef="#br0" timeOffset="3722.6">4340 15143 19343 0,'0'0'1728'0,"-2"-8"-1392"16,4 3-336-16,8-2 0 0,5 0 3184 0,10 3 560 0,9 1 112 16,4-1 32-16,4 3-3232 0,5-1-656 0,5 1 0 0,0 1-208 15,-3 3 208-15,1 0 0 0,-6 1 0 0,0 1 0 16,-4 7 0-16,-1-1 0 0,-5 4 0 0,-2 3 0 15,-3 5-192-15,-5 5 0 0,-4 1 0 16,-3 2 0-16,-4 6-48 0,-6 3 0 0,-4 1 0 0,-7 5 0 0,-5 1 240 16,-9 6-144-16,-3 4 144 15,-7 6-128-15,-7 0 128 0,-2 7 0 0,-4 4 128 0,1 6-128 0,-4 4 0 16,-8 0 0-16,-11 2 0 0,-2 3 128 0,-3 4-320 0,-2 2-48 16,1 0-16-16,2 2-8864 15,2-2-1776-15</inkml:trace>
  <inkml:trace contextRef="#ctx0" brushRef="#br0" timeOffset="5210.64">27609 2249 17503 0,'-4'-4'1552'0,"4"4"-1232"16,0 0-320-16,-8-1 0 0,-1 1 416 0,1 0 32 15,-1 0 0-15,-1 1 0 0,-3 2-176 0,0 1-16 16,-1 2-16-16,-1-1 0 0,-5 4-64 0,-1 0-16 16,-2 4 0-16,0 1 0 0,1 1 96 0,-5 5 32 15,-5 2 0-15,0 1 0 0,-1 6-80 0,-2-1-16 16,0 4 0-16,4-1 0 0,3 1-16 0,2-3-16 0,3 1 0 0,5-6 0 16,3 0 80-16,5-2 16 0,2-3 0 0,5-2 0 15,3-1 16-15,0-5 16 0,3-1 0 0,6 1 0 16,3-3 80-16,2 0 16 0,0 0 0 15,4-3 0-15,4 0-224 0,4 1-32 16,3-2-128-16,3 0 192 0,0 0-192 0,1-1 128 16,0-1-128-16,0 0 0 0,-3 0 128 0,1-2-128 15,-2 0 0-15,0 1 0 0,-3 3 0 0,2-1-288 0,-4 3 32 16,1-3 16 0,-1 1-1760-16,-1 0-368 0</inkml:trace>
  <inkml:trace contextRef="#ctx0" brushRef="#br0" timeOffset="5428.43">27405 2642 11967 0,'0'0'528'0,"0"0"112"0,0 0-512 0,0 0-128 16,0 0 0-16,0 0 0 0,6-6 576 0,0 1 96 16,-6 5 16-16,11-8-4656 15,1 3-912-15</inkml:trace>
  <inkml:trace contextRef="#ctx0" brushRef="#br0" timeOffset="6637.83">953 3314 21135 0,'-38'3'928'0,"17"-1"208"0,0 2-912 0,2 1-224 0,0-1 0 0,5-1 0 0,4 0 240 0,2 1 0 16,8-4 0-16,0 0 0 0,0 0-240 0,0 0 0 16,0 0 128-16,9 8-128 0,4-7 0 0,5-1 0 15,2-4 0-15,4-2 0 0,4 0 0 0,3-1 0 16,3-2 128-16,-2 2-128 0,-2-5 0 0,1 3 0 15,-1-2 0-15,1 2 0 0,2 0 0 0,0 4 0 16,1 0 0-16,1 5 0 0,-2 5 0 0,-2 0 0 16,0 3 0-16,-3 2 0 0,-3 3 0 0,-2-1 0 15,-4 2 0-15,-5 4 0 0,-6 1 0 0,-3 2 0 16,-5 3 0-16,-5 0 0 0,-5 4 320 0,-3 1 112 16,-5 7 16-16,-3-1 16 0,-2 2-144 0,-1-1-16 15,-6-1-16-15,1 1 0 0,2 0-160 0,1-5-128 16,2-1 192-16,1-6-192 0,0-4 0 0,5-5 0 15,0-2 0-15</inkml:trace>
  <inkml:trace contextRef="#ctx0" brushRef="#br0" timeOffset="7332.97">1052 3277 1839 0,'0'0'160'15,"0"0"-160"-15,0 0 0 0,0 0 0 0,-8 4 2144 0,8-4 400 0,-11 5 80 0,11-5 0 16,-6 8-1664-16,6-8-320 0,-6 4-80 0,6-4-16 15,0 0-368-15,-9 2-176 0,1 1 160 0,8-3-160 0,-9 2 144 0,9-2-144 16,-9 0 128-16,2-2-128 0,-3-3 192 0,1 1-32 16,0-1-16-16,1 0 0 0,1 0 176 0,-2-3 16 15,0-1 16-15,-1-1 0 0,-3 0 144 0,1-3 16 16,1 3 16-16,1-1 0 0,0-2-192 0,1 4-32 16,-1-4-16-16,1 3 0 0,0 1 0 0,1 0 0 15,3 2 0-15,1 0 0 0,0 0 96 0,4 0 32 16,0-4 0-16,0-1 0 0,4-2 48 0,1-2 16 15,3-3 0-15,2-1 0 0,3-5-144 0,3 3-16 16,2 1-16-16,0-6 0 0,2 0-80 0,4-3-16 16,3 4 0-16,-1-5 0 0,-1 2-208 0,-1 1 176 15,-1-1-176-15,0 3 160 0,-3 0-160 0,1 3 0 16,-2 1 0-16,0 3 0 16,-1 0-448-16,-1 1-112 0,1 2-16 0</inkml:trace>
  <inkml:trace contextRef="#ctx0" brushRef="#br0" timeOffset="7832.49">1688 2553 6447 0,'-10'11'576'0,"1"1"-576"0,0-2 0 0,1 3 0 0,6-4 2384 15,-1 1 368-15,3-10 80 0,-1 13 16 0,1-13-1936 0,4 8-384 16,-4-8-80-16,0 0 0 0,0 0 16 0,0 0 16 15,11 0 0-15,1-3 0 0,-5-4-48 0,4-4-16 16,0-6 0-16,-1-2 0 0,-2-2-256 0,1-7-160 16,0 0 192-16,0-3-192 0,-2 1 128 0,1 0-128 15,-3 0 0-15,0 1 0 0,-1 3 128 0,-3 1-128 16,-2 3 0-16,-2 3 0 0,-1 1 0 0,-1 3 128 16,-1 5-128-16,-2-1 0 0,-1 0 128 0,-1 5-128 15,-1 2 0-15,-1 4 0 0,-4 3 160 0,2 2-32 16,0 4 0-16,1 5 0 0,2 5-128 0,1 4 0 0,2 2 0 0,2 7 0 15,1 1 0-15,2 4 192 0,3 5-192 0,3 2 192 16,0-2-48-16,4 3 0 16,3-7 0-16,1-1 0 0,2 1-144 0,1-5 0 15,1-5 144-15,2-3-144 0,-1-1 0 0,3-2 144 16,0-4-144-16,2-4 0 16,0-3-320-16,1-7-192 0,0-4-16 0</inkml:trace>
  <inkml:trace contextRef="#ctx0" brushRef="#br0" timeOffset="8221.52">2151 2385 13823 0,'-2'17'1216'0,"4"2"-960"0,0 4-256 0,6 5 0 0,2 2 2224 0,5 4 400 16,-1 3 64-16,3 4 32 0,1 2-2032 0,-1 2-416 15,1-5-80-15,-3-2 0 0,-2-2-192 0,-1-5 0 16,-3-9 0-16,-3-2 128 0,-2-6-128 0,-2-6 0 16,-2-8 144-16,0 0-144 0,0 0 192 0,-9-7-16 15,-1-8-16-15,0-6 0 0,-1-7 96 0,0-1 0 16,2-4 16-16,2-3 0 0,-1-2-272 0,-1 0 0 16,-2-1 128-16,2-2-128 0,-1-3 0 0,2-2 0 15,1 1 0-15,3 0 0 0,1 1 0 0,5 4 0 16,3 4 0-16,3 6 0 0,4 0 0 0,2 7 0 0,2 1 0 0,2 4 0 15,1 4 0-15,3 4 0 0,1 6 0 16,0 4 0-16,-2 5 0 0,1 5-144 0,-4 0 144 16,1 7 0-16,-1 3-144 0,-3 7 144 0,-5 3-160 15,-4 1 160-15,-4 1-400 0,-6-1 16 16,-5-3 0-16,1-1 0 0,-6-2 384 0,0 2-160 0,-4-4 160 0,3-3 0 16,-3-3-272-16,2-3 48 15,-1-8 16-15,3-3-10288 0</inkml:trace>
  <inkml:trace contextRef="#ctx0" brushRef="#br0" timeOffset="8598.45">2830 1831 11967 0,'0'0'528'0,"-12"3"112"0,2 0-512 0,1 4-128 16,3-2 0-16,1 6 0 0,-1-1 2720 0,5 4 512 15,-1 4 96-15,0 1 32 0,1 5-2656 0,2 4-544 16,1-1-160-16,0 1 0 0,1 1 0 0,1-3 0 16,1-1 0-16,1 1 0 0,0-4 0 0,1 0 0 15,-1-3 0-15,0-5 0 0,1-3 0 0,-7-11 0 16,0 0 0-16,0 0 0 0,0 0 192 0,7-7-64 16,-1-2 0-16,-3-6 0 0,0-3-128 0,-3-2 192 15,0 2-192-15,-1-3 192 0,-1-3-192 0,1 1 0 16,0 2 0-16,0-2 128 0,-1-1-128 0,1 2 0 15,0 3 0-15,2 4 0 0,0 1 0 0,2 4 0 16,-1 1 0-16,-2 9 0 0,0 0 0 0,12 2 0 0,-1 5 0 0,2 3 0 16,1 6 0-16,0 3 0 0,1 4 144 0,3 0-144 15,1 1 0-15,1 1 144 0,1-5-144 16,2 1 0-16,1 2 0 0,-1 0 0 0,-3-4 0 0,0-6 0 31,-1-3-576-31,-2-7-160 0,-1-6-32 0</inkml:trace>
  <inkml:trace contextRef="#ctx0" brushRef="#br0" timeOffset="8875.59">3297 1870 15663 0,'-1'18'1392'0,"1"5"-1120"0,4 5-272 0,0 4 0 0,1-3 1920 0,1-1 320 16,3-1 64-16,0-3 0 0,0-5-1392 0,0-1-272 15,-2-3-64-15,1-6-16 0,-8-9-320 0,10 10-64 16,-10-10-16-16,0 0 0 0,0 0-160 0,0 0 0 16,6-14 0-16,-2-2 128 0,-1-4-128 0,-2 1 0 15,0-3 0-15,2-4 0 0,-1 2 0 0,2-3 0 16,0 3 0-16,1 2 0 0,2 2 0 0,1-1 0 16,3 1 0-16,0 3 0 0,0 1 0 0,3 4 0 15,2 0 0-15,1 7 0 0,4 0-160 0,-2 1 160 16,1 3 0-16,-1 1-144 15,-1 1-1184-15,0 3-224 0,0-1-48 0</inkml:trace>
  <inkml:trace contextRef="#ctx0" brushRef="#br0" timeOffset="9282.74">3982 1621 22111 0,'-21'0'1968'0,"7"4"-1584"0,0 4-384 0,0 1 0 16,2 2 880-16,0 3 80 0,2-3 32 0,2 6 0 0,0 2-800 0,3 3-192 16,0-1 0-16,1 0 0 0,1 0 0 0,0 1-208 15,2 1 64-15,-1-5 16 0,2-5 128 0,3 1 0 16,0-1 0-16,0-3 0 0,-3-10-144 0,0 0 144 15,0 0-160-15,0 0 160 0,10-2 0 0,-1-5 0 16,-1-1 128-16,0-3-128 0,-3-5 176 0,0-1-176 16,0 0 160-16,-1-3-160 0,0 1 160 0,-1 3-160 15,0-1 160-15,-1 5-160 0,0 1 0 0,0 1 0 16,1 4 0-16,-3 6 0 0,0 0 0 0,0 0 0 16,7 9 0-16,1 5 0 0,-2 2 0 0,3 5 0 15,0 4 0-15,3 1 144 0,-2 3-16 0,1 0-128 16,1 4 192-16,2-1-64 0,1-5-128 0,1-1 0 0,1-5 0 0,-2-5 0 15,-2-4 0-15,1-7-144 0,-1-5 0 0,-1-4 0 32,1-9-560-32,0-5-128 0,-3-5 0 0</inkml:trace>
  <inkml:trace contextRef="#ctx0" brushRef="#br0" timeOffset="9706.17">4201 1137 23039 0,'-18'18'2048'0,"11"-2"-1648"0,2 7-400 0,3 6 0 0,4 6 1712 0,4 2 256 16,0 3 48-16,2 6 16 0,0 1-1456 0,0 3-272 16,0-1-64-16,0 1-16 0,-2-1-224 0,-3 0 128 15,0-1-128-15,0-5 0 0,-3 0 0 16,1-6 0-16,-1-9 0 0,-1-4-160 0,-2-5-96 15,1-7-32-15,2-3 0 0,0-9 0 0,0 0 288 0,0 0 0 16,-9-12 0-16,4 1 0 0,2-6 0 0,2 0 0 16,1-4-128-16,3 1 128 0,2 1-192 0,2 0 0 15,2 0 16-15,1 2 0 0,2 1 176 0,2 3-160 16,1 0 160-16,4 4-160 0,0 2 160 0,3 4 0 16,-2 2-144-16,4 3 144 0,0 2 0 0,-2 6-144 0,0 1 144 15,-5 1 0-15,1 4 0 0,-6-4-128 16,-3 0 128-16,-3 2 0 0,-1 2 0 0,-1 1 0 0,-4-3 0 15,-5-2 0-15,-3 2 256 0,-2 0-32 16,-3-1-16-16,-2-1 0 0,-3-1 32 0,-1 2 0 16,0-4 0-16,-1 2 0 0,2-3-240 0,0 2 144 15,0-5-144-15,3 0 128 0,1 0-352 0,1-2-80 0,3-1-16 16,0-1 0 0,10-1-640-16,0 0-128 0,0 0-16 0,-6-6-10864 0</inkml:trace>
  <inkml:trace contextRef="#ctx0" brushRef="#br0" timeOffset="9990.86">4599 868 21183 0,'-14'-11'1888'0,"14"11"-1504"0,0 0-384 0,0 0 0 0,0 0 1152 0,0 0 144 16,5 14 48-16,4 8 0 0,2 6-1088 0,2 8-256 16,0 5 0-16,0 6 0 0,-1 4 160 0,1 4-32 15,1 0 0-15,-3 2 0 0,0 8-128 0,-1 1 160 16,0 9-160-16,-4 0 160 0,-1-2-32 0,2 4-128 16,-2 0 192-16,0-4-64 0,0-2-128 0,0-11-192 0,0-7 32 15,-1-11 16 1,-2-6-1680-16,2-11-336 0</inkml:trace>
  <inkml:trace contextRef="#ctx0" brushRef="#br0" timeOffset="10324.62">4945 1742 29823 0,'0'0'1328'0,"0"0"272"0,0 0-1280 0,0 0-320 0,0 0 0 0,17 3 0 16,1-3 160-16,1-3-32 0,2-7 0 0,-1-2 0 16,2-3-128-16,0-4 0 0,0-5-192 0,-2-1 192 15,-3-1-416-15,-3-3 32 0,1-2 16 0,-3 5 0 0,-3-2 176 0,-4 5 16 16,-3-1 16-16,-3 0 0 0,-5 2 160 0,-2 3 128 16,-2 4-128-16,1 3 176 0,-4 5 176 0,-1 4 32 15,-2 2 16-15,-2 6 0 0,0 6-128 0,2 7-16 16,-1 4-16-16,2 9 0 0,3 6-96 0,3 1-16 15,2 1 0-15,4 2 0 0,5 3 192 0,4-4 16 16,3 0 16-16,6-2 0 0,5 0-224 0,4-7-128 16,4-2 160-16,6-8-160 0,2 0 0 0,5-6 0 15,-2-2 0-15,2-4 0 16,1-4-1456-16,1-5-176 0,4-5-32 0</inkml:trace>
  <inkml:trace contextRef="#ctx0" brushRef="#br0" timeOffset="11040.8">547 5659 11967 0,'-12'-12'1072'0,"7"4"-864"16,0-2-208-16,1 2 0 0,4 8 2816 0,0 0 528 0,0 0 112 0,0 0 0 15,0 0-2560-15,12 12-512 0,-1-1-96 0,4 10-32 16,2 7-256-16,-1 3 0 0,2 5 0 0,-6-15 0 16,-1 6 128-16,3 6-128 0,0 7 192 0,0 4-192 15,1 3 208-15,-1 0-64 0,0 4-16 0,9 39 0 16,-5-19 0-16,-2-13-128 0,-4-14 192 0,-2-11-64 16,-1-9 80-16,-3-5 16 0,2-5 0 0,0-5 0 0,-8-9-96 15,0 0-128-15,0 0 176 0,11-4-176 0,0-3 224 0,-2-6-64 16,1-6-16-16,3-3 0 0,1-4-144 0,0 0 0 15,1-4-192-15,2 3 192 0,1-1-384 0,1 4 64 16,1 0 0-16,-2 2 0 0,-3 2 0 0,3 1 0 16,-3 2 0-16</inkml:trace>
  <inkml:trace contextRef="#ctx0" brushRef="#br0" timeOffset="11282.79">1185 5527 24879 0,'-9'4'2208'16,"9"-4"-1760"-16,-4 10-448 0,7 4 0 0,3 3 560 0,3 4 16 15,-4 5 16-15,8 0 0 0,-1 4-464 0,5 3-128 16,1 1 0-16,1 3 0 0,0 0 0 0,1 0 0 0,3 0 0 0,0-2 0 15,0 1 0-15,0-5 0 0,2-4-160 0,-3-5 160 32,-3-6-1792-32,0-6-256 0,-1-10-64 0</inkml:trace>
  <inkml:trace contextRef="#ctx0" brushRef="#br0" timeOffset="11616.29">1459 5232 27647 0,'-4'19'2448'15,"4"6"-1952"-15,4 0-496 0,3 4 0 0,0 0 144 0,3 3-144 16,3-1 128-16,2-7-128 0,-2-1 320 0,1-5 0 16,-1-4-16-16,-2-3 0 0,2-6 48 0,-3-1 16 15,-10-4 0-15,12-5 0 0,-1-3-240 0,-2-5-128 16,-2-2 128-16,0-4-128 0,-1-2 0 0,-1-6 144 15,-2 0-144-15,-2-2 0 0,2 2 0 0,-1-2 0 16,2-1 0-16,0 4 0 0,0 1 0 0,1 6 0 16,2 3 0-16,1 5-144 0,0 1 144 0,-8 10 0 15,12-3 0-15,1 6-128 0,1 3 128 0,1 2-128 16,2 6 128-16,1 1-128 0,1 1 128 0,0 4-208 0,-1 1 80 16,-1 3 128-16,4 7-384 0,2-1 32 15,1-3 16-15,0 0 0 16,1-6-1776-16,-1-3-336 0,-1-4-80 0</inkml:trace>
  <inkml:trace contextRef="#ctx0" brushRef="#br0" timeOffset="11942.85">2207 4913 28559 0,'0'0'1264'0,"0"0"272"0,-8 4-1232 0,8-4-304 0,0 0 0 0,0 0 0 0,0 0 208 0,15-4-16 16,1-2 0-16,0-4 0 0,-2-2-336 0,0-5-80 15,-1-5-16-15,-1-3 0 16,-1 0-208-16,-2-1-64 0,-3 2 0 0,-2-1 0 16,-4 3-176-16,-3 2-32 0,-3 4-16 0,-2 5 0 0,-2-1 528 0,-3 7 208 15,-1 2-176-15,2 5 176 0,-5 2 192 0,1 8 144 16,-2 3 32-16,0 10 0 0,0 1 16 0,2 7 16 15,2 4 0-15,2 6 0 0,3-1-144 0,2 4-16 16,4-1-16-16,2-2 0 0,3 0-64 0,4-5-16 16,2 0 0-16,4-2 0 0,-1-3-144 0,6-4 0 15,-1-6 0-15,5-5 0 16,0-8-1568-16,2-4-352 0</inkml:trace>
  <inkml:trace contextRef="#ctx0" brushRef="#br0" timeOffset="12344.39">2671 4599 4607 0,'-22'2'192'0,"5"1"64"0,-3 6-256 0,1 2 0 0,3 3 0 0,3 5 0 15,-1 2 5568-15,5 6 1056 0,3 0 224 0,2 7 32 16,4 4-5504-16,0 1-1104 0,0 2-272 0,2-3 0 0,5-3 0 0,2-5 0 15,2-1 0-15,-1-2 0 0,-1-7-208 0,3-3 0 16,4-6 0-16,-2-3 0 16,-3-6-320-16,0-5-64 0,-2-8-16 0,-2-5 0 0,0-6 208 0,-2-6 32 15,-2-2 16-15,0-6 0 0,0-2 144 0,-1-4 16 16,-2 2 16-16,0-2 0 0,0 0 176 0,0 4 0 16,-1-1 0-16,0 9 0 0,1 4 0 0,0 4 256 15,-2 0-64-15,1 5-16 0,2 7 256 0,-1 10 48 16,0 0 16-16,0 0 0 0,0 0-224 0,9 5-32 15,0 9-16-15,1 4 0 0,0 2-64 0,-1 5-16 16,7 1 0-16,-1 1 0 0,-1 4-144 0,0 0 128 16,2-3-128-16,1-1 128 0,1 0-128 0,-4-1 0 0,3 0 0 0,0-2 128 15,-1-5-128-15,0-4 0 16,-2-6 0-16,0-4 0 16,-2-5-832-16,1-5-112 0,-1-4-16 15</inkml:trace>
  <inkml:trace contextRef="#ctx0" brushRef="#br0" timeOffset="12651.26">3202 4195 28559 0,'-8'17'2544'0,"6"-2"-2032"0,-2 3-512 0,3 2 0 15,6 8 640-15,-3-4 48 0,3 4 0 0,2-4 0 16,0 0-400-16,2-3-80 0,0-5-16 0,-1-3 0 0,-3-2-192 15,-5-11 0-15,0 0 128 0,11 3-128 0,-11-3 0 16,7-9 0-16,-2-1-192 0,-3-5 192 0,-2-3-160 0,-1 0 160 16,0-1-128-16,1-3 128 0,0-4 0 0,0 4 0 15,1 3 0-15,3 0 0 0,1 0 0 0,4 4 0 16,1 1 0-16,4 2 0 0,4 3 0 0,2 4 0 16,3 0 0-16,5 3 0 15,4 0 0-15,5 4 0 0,3-1-144 0,4 4 144 0,-3-1 0 0,0-2 0 16,-4 2 160-16,2-1-160 0,-6-1 160 0,1 1-160 15,-1-2 128-15,-3 2-128 0,-1-1-224 0,-3-1-128 16,-5-2-32-16,-3-1-8784 16,-4-1-1776-16</inkml:trace>
  <inkml:trace contextRef="#ctx0" brushRef="#br0" timeOffset="12850.49">1895 4034 39215 0,'-14'-8'1728'0,"14"8"384"0,0 0-1696 0,0 0-416 0,0 0 0 0,0 0 0 31,14-5-640-31,7 3-192 0,5 0-64 0,2 1-10176 0,1 1-2048 0</inkml:trace>
  <inkml:trace contextRef="#ctx0" brushRef="#br0" timeOffset="14045.83">916 15185 29775 0,'-21'0'1312'0,"8"0"288"0,2 0-1280 0,3 0-320 15,8 0 0-15,0 0 0 0,0 0 0 0,0 0 160 16,0 0-160-16,14 9 128 0,4 1-128 0,2 4 0 15,2-3-192-15,3 8 192 0,4 3-160 0,5 2 160 16,-3 8 0-16,6 4-144 0,1 2 144 0,7 10 0 16,4 7 0-16,3 3 0 0,6 1-192 0,-1 4 64 15,0-2 0-15,-7 1 0 0,-8-3-32 0,-7-6 0 0,-8-1 0 0,-6-11 0 16,-4-7 160-16,-3-3 192 16,-3-10-32-16,-3-3-16 0,-4-6 224 0,-4-12 32 15,0 0 16-15,0 0 0 0,0 0 128 0,-9-9 32 0,-1-6 0 16,-3-6 0-16,-3-4-304 0,0-6-48 15,1 1-16-15,2-5 0 0,1-3-208 0,0-2 0 0,1 0 0 0,3-3 0 16,4 0-192-16,4 1 192 16,3 0-192-16,5 1 192 0,3 1-160 0,2 0 160 0,1 3-128 0,5 3 128 15,2 5 0-15,3 1-160 0,4 5 160 0,2 4 0 16,0 2-160-16,4 7 160 0,1 4-128 0,0 3 128 16,2 3-256-16,1 8 48 0,3 3 0 0,-4 5 0 15,-4 0-16-15,-3 3 0 0,-5 2 0 0,-6 1 0 0,-5 3 224 16,0-3 0-16,-5-1 0 0,-4 0-144 15,-3 0 144-15,-2 2 0 0,-1-1 160 0,-3 0-160 0,-4-3 0 0,2-1 0 16,-3-2 0-16,-2 0 0 16,-3-2-768-16,-3-4-80 0,-2 0-32 0,1-1 0 15,3 0-560-15,1-4-112 0,1 0-32 0,1 1 0 16,-3-3-336-16,2 2-64 0,5-1 0 0,8-4-16 16,0 0 928-16,0 0 192 0,-6 6 48 0,6-6 0 15,0 0-240-15,0 0-32 0,0 0-16 0,0 0 0 16,0 0-160-16,0 0-16 0,0 0-16 0,0 0 0 0,0 0 1664 0,0 0 336 0,0 0 64 0,9 3 16 15,-9-3 1280-15,0 0 272 16,0 0 48-16,0 0 16 0,0 0-848 0,0 0-160 16,0 0-32-16,0 0-16 0,0 0-688 0,0 0-128 15,0 0-16-15,0 0-16 0,1 12-160 0,-1-3-48 0,0-9 0 16,0 12 0-16,0-12 176 0,-4 9 16 0,-1 1 16 0,0-4 0 16,-3 1 320-16,1-2 64 0,-2-2 16 0,1 1 0 15,2-1-112-15,-3 1 0 0,-2-2-16 0,0 1 0 16,1-2-416-16,0 1-80 0,0 0 0 15,-2-1-16-15,1-1-240 0,0 0 0 0,0 1 0 0,-1 1-160 16,3 0-368-16,2-2-80 16,0 0-16-16,7 0 0 0,0 0-464 0,0 0-112 0,-7-4-16 0,7 4-9792 15</inkml:trace>
  <inkml:trace contextRef="#ctx0" brushRef="#br0" timeOffset="14490.95">2195 14889 25791 0,'0'0'2304'0,"0"0"-1856"0,7 10-448 0,-7-10 0 16,14 5 144-16,-2-3-144 0,-12-2 128 0,17-1-128 16,-4-3 160-16,-1-2-160 0,-2-7 192 0,1 1-192 15,-1-1 224-15,-3-4-64 0,-2-2-16 0,1-2 0 16,-4-2-144-16,-1 3 0 0,-2-1 144 0,-1 1-144 16,-1 1 0-16,-3 1 0 0,-1 0-160 0,0 4 160 15,-2 0-144-15,0 3 144 0,0 2 0 0,0 3-144 16,-1-1 144-16,1 6 0 0,0 1 0 0,0 4 128 15,0 3 48-15,0 4 16 0,1 2 0 0,0 5 0 16,2 1-192-16,2 4 160 0,0 4-160 0,3-2 160 16,1 3-160-16,3 4 0 0,3-1 0 0,2 0 0 0,4 0 0 15,1-3 0-15,1-3 0 0,1 1 0 0,0-1 0 16,3-5 0-16,0-2 0 0,2-5 0 0,-2-4 0 16,3-4 0-16,-2-4 0 0,2-1 0 15,0-5-512-15,2-3 32 0,5-4 0 16,-5-5-7392-16,-3-3-1472 0</inkml:trace>
  <inkml:trace contextRef="#ctx0" brushRef="#br0" timeOffset="14793.13">2504 14267 24879 0,'-5'20'2208'0,"4"-3"-1760"15,3 3-448-15,5 2 0 0,4 3 464 0,3 2 16 16,3 5 0-16,0-2 0 0,6 3-144 0,-4-1-16 0,-3 0-16 0,-4-5 0 16,1-2-80-16,-3-5-16 0,-2-3 0 0,-3-4 0 15,1-3 48-15,-6-10 16 0,0 0 0 0,0 0 0 16,0 0 64-16,0 0 16 0,-6-15 0 0,0-6 0 16,-3-3-96-16,-2-4-32 0,1-2 0 0,-4-1 0 15,-1-3-224-15,0 1 128 0,1 1-128 0,2-1 0 16,2-1 0-16,4 1 0 0,5-1 0 0,2 3 0 15,7-2-192-15,2 2 0 0,1 2 16 0,3 0 0 16,4 3-208-16,0 1-32 16,1 3-16-16,0 3-8464 0,0 3-1680 0</inkml:trace>
  <inkml:trace contextRef="#ctx0" brushRef="#br0" timeOffset="15288.41">2920 13642 27519 0,'-14'15'1216'0,"7"-2"256"0,5 1-1168 0,3 4-304 0,3 2 0 0,5 4 0 16,1 3 128-16,4 3-128 16,4-1 192-16,3 6-192 0,5 2 304 0,-2-1-48 0,-1 1-16 0,0-2 0 15,1-2-32-15,-6-2 0 0,-6-6 0 0,2-6 0 16,-6-5 336-16,-3-3 64 0,-5-11 16 0,0 0 0 15,0 0-176-15,0 0-16 0,0-11-16 0,-1-7 0 16,-4-5-416-16,-4-7 128 0,-1-1-128 0,-2-2 0 16,1-3-192-16,1 2-112 0,-1 1-16 0,3 0-16 15,-1 0-16-15,4 2 0 0,2 5 0 0,3-1 0 16,3 3 128-16,2 4 32 0,4 2 0 0,2 5 0 0,2 5 64 16,2 5 128-16,2 3-208 0,2 3 80 0,1 1 128 0,3 8-160 15,-2-2 160-15,2 4-160 0,0 2 160 0,0 3 0 16,1 0 0-16,0 4 0 0,2 3 0 0,0-2-160 15,1 0 160-15,-1 0 0 0,-1-3-304 0,-5-4 48 16,1-3 16-16,-4-5 0 16,-3-5-1888-16,-2-5-384 0</inkml:trace>
  <inkml:trace contextRef="#ctx0" brushRef="#br0" timeOffset="15651.18">3365 13102 30927 0,'-18'28'1360'0,"10"-7"304"0,4 7-1344 0,4 0-320 0,2 4 0 0,3 1 0 16,2-3 0-16,4-2-256 0,0 0 32 0,2-5 16 15,-1-1 32-15,4-4 16 0,-2-6 0 0,-2-3 0 16,-1-4-160-16,0-5-48 0,-3-6 0 0,-2-2 0 16,0-6 368-16,-2-2-144 0,-3-3 144 0,-1-3 0 15,-2 2 0-15,-2-6 0 0,-1 0 128 0,-1-5-128 16,-2 3 128-16,-1-2-128 0,-2 3 0 0,-1 2 0 0,0 2 0 16,-1 0 128-16,-1 5-128 0,-4 4 0 0,1 1 176 0,1 3-16 15,-1 4 0-15,0 3 0 0,-2 2 48 16,1 1 16-16,1 3 0 0,-1 0 0 0,1 6-368 0,1 0-80 15,2 4-16-15,3 2 0 16,0 3-592-16,-1 0-128 0,3-3-32 0</inkml:trace>
  <inkml:trace contextRef="#ctx0" brushRef="#br0" timeOffset="15977.43">3321 12793 26895 0,'0'20'1184'0,"6"-5"256"0,2 2-1152 0,4 2-288 0,4 2 0 0,5 4 0 16,2-2 0-16,-1-1 128 0,4 1-128 0,4-2 0 15,3-4 176-15,1-3-176 16,-4 0 160-16,-3-3-160 0,-3-8 176 0,-3 0-176 0,-3-3 192 0,-4-3-192 15,0-2 240-15,-2-6-64 0,-5-3-16 0,-2-5 0 16,0-4 48-16,-2-5 16 0,-3 0 0 0,0-3 0 16,-3 2-48-16,2 1-16 0,-1-2 0 0,-2 2 0 15,-1-1 16-15,0 2 0 0,1 1 0 0,0 4 0 0,-1 0-48 16,2-2 0-16,0 0 0 0,-2 1 0 16,1 1-128-16,0 4-176 0,0 4 48 0,3-1 0 15,1-1-1536-15,2 0-288 0,0 6-64 16</inkml:trace>
  <inkml:trace contextRef="#ctx0" brushRef="#br0" timeOffset="16351.95">3361 11286 11055 0,'0'0'976'0,"0"0"-784"0,0 0-192 0,0 0 0 15,5 9 2832-15,5 5 528 0,5 4 96 0,4 4 32 16,4 4-2720-16,7 1-560 15,1 4-208-15,9 4 176 0,-1 5 32 0,2 3 16 0,2 0 0 0,-2 7 0 16,3 2 16-16,2 4 0 0,0 2 0 0,5 7 0 16,-2 0-48-16,3 0-16 0,4 1 0 0,-2-8 0 15,-7-2-176-15,-4-5 0 0,-5-7 144 0,-4-2-144 16,-3-6 0-16,-7-7 0 0,-5-2 0 0,-1-8-192 16,-4-5-304-16,-2-4-64 15,-3 0-16-15,-9-10-6800 0,0 0-1376 0</inkml:trace>
  <inkml:trace contextRef="#ctx0" brushRef="#br0" timeOffset="16844.02">3694 10987 25455 0,'0'0'1120'0,"4"15"240"0,2 3-1088 0,4 4-272 0,7 5 0 0,3 0 0 0,4 5 0 0,4 3 0 15,3 3 0-15,7 3 0 0,3 3 0 0,3 2 0 16,2 5 160-16,2 4-160 0,2 3 256 0,-3 1-48 16,-2-5 0-16,-4 1 0 0,0-2-208 0,-3-2 144 15,-2 0-144-15,-2-4 128 0,-4-1-320 0,-2-8-64 16,-4-2 0-16,-2-5-7472 16,-3-5-1488-16</inkml:trace>
  <inkml:trace contextRef="#ctx0" brushRef="#br0" timeOffset="17056.09">4515 11361 13823 0,'0'0'608'0,"0"13"128"0,0-1-592 0,3 4-144 0,5 4 0 0,6 7 0 16,7 0 4352-16,2 5 832 0,1 3 160 0,3 2 32 15,-3-4-4320-15,1 1-864 0,1 2-192 0,-2-2 0 16,-3-1 0-16,3-5 0 0,-2 0 0 0,0-6 0 16,-2-2 0-16,-1-3-256 0,-1-4 48 0,-2-8 0 15,0-4-2080-15,-4-6-400 16,-1-7-96-16</inkml:trace>
  <inkml:trace contextRef="#ctx0" brushRef="#br0" timeOffset="17250.09">4234 10953 39791 0,'-23'2'1760'0,"11"3"368"0,0 0-1696 0,4-1-432 15,8-4 0-15,0 0 0 16,2 15-352-16,5-2-160 0,6-3-16 0,5 0-10928 15,3-5-2192-15</inkml:trace>
</inkml:ink>
</file>

<file path=ppt/ink/ink1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22T17:21:54.827"/>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Property name="color" value="#FFFF00"/>
    </inkml:brush>
    <inkml:brush xml:id="br2">
      <inkml:brushProperty name="width" value="0.05292" units="cm"/>
      <inkml:brushProperty name="height" value="0.05292" units="cm"/>
      <inkml:brushProperty name="color" value="#00B0F0"/>
    </inkml:brush>
    <inkml:brush xml:id="br3">
      <inkml:brushProperty name="width" value="0.05292" units="cm"/>
      <inkml:brushProperty name="height" value="0.05292" units="cm"/>
      <inkml:brushProperty name="color" value="#FF0000"/>
    </inkml:brush>
  </inkml:definitions>
  <inkml:trace contextRef="#ctx0" brushRef="#br0">1683 1100 6447 0,'0'0'576'0,"0"0"-576"0,-8-13 0 0,10 10 0 0,0-2 1984 0,2-3 272 15,0 0 64-15,0 3 16 0,-1-2-1632 0,2 1-336 16,4-4-64-16,-4 4-16 0,-5 6-160 0,0 0-128 15,0 0 144-15,0 0-144 0,0 0 368 0,0 0-32 16,0 0 0-16,0 0 0 0,6-5-16 0,-6 5 0 16,0 0 0-16,0 0 0 0,0 0-144 0,0 0-48 15,0 0 0-15,10 4 0 0,-10-4 48 0,10 12 0 16,-2 1 0-16,-2 2 0 0,0 1 208 0,-1 4 64 16,0 7 0-16,0 1 0 0,1 2-16 0,-1 4 0 15,0 1 0-15,-1 2 0 0,-1 3-176 0,-3 5-16 0,0-3-16 0,0 3 0 16,-5-1-32-16,0-1-16 0,-2 1 0 0,-2-2 0 15,0 3 64-15,-1-3 16 0,-2 2 0 0,-1 1 0 16,-2 1 16-16,-1-3 16 0,-1 4 0 0,2-5 0 16,1-4-80-16,-1 0-16 0,1-4 0 0,1-1 0 15,2-1-48-15,-1-4-16 0,1-1 0 0,0-7 0 16,6-1-128-16,2-1 0 0,0-3 0 0,1-2 0 16,0-5 0-16,2-8 128 0,0 0-128 0,7 10 0 15,0-5 0-15,5 1 0 0,2-1 0 0,0-2 0 16,1-6 0-16,6-1 0 0,5 1 0 0,2-1 0 15,4 0 0-15,2 1 0 0,5 1 0 0,3 2 128 0,4 2-128 16,4 2 0-16,-1 0 0 0,-2 1 128 0,-2 0-128 16,-3 0 0-16,1-1 0 0,-2 0 0 15,-3 1 0-15,0-1 0 0,0-2 0 0,0 2 0 0,-1 0 0 16,1 2 0-16,-1-3 0 0,-1-2 0 0,-1-1 0 0,-1 0 0 16,0 0 0-16,-5-1-12320 15</inkml:trace>
  <inkml:trace contextRef="#ctx0" brushRef="#br0" timeOffset="709.44">4783 1320 21183 0,'-15'-9'944'0,"5"5"192"0,-3 1-912 0,0-1-224 0,2-1 0 0,-2 2 0 0,1-1 672 0,-1-1 96 16,-1 0 0-16,-3 1 16 0,-3 0-512 0,-2 1-96 15,-1 0-32-15,1 1 0 0,1 3-144 0,1 1 0 16,-3 1 0-16,1 2 0 0,0 1 0 0,-1 7 160 16,-1 2-160-16,-1 4 160 0,2 4-160 0,1 6 0 15,-1 3 0-15,1 8 0 0,2 0 0 0,2 2 0 16,1 3 0-16,1 2 128 0,-1 4 64 0,3 2 0 16,3 3 0-16,5-1 0 0,-2-1-192 0,7 1 0 15,3-3 144-15,6-4-144 0,2-3 0 0,5-7 0 16,2-6 0-16,3-6 0 0,2-5 128 0,2-6-128 0,1-2 128 15,7-8-128-15,2-6 192 0,5-5-48 0,0-4 0 16,4-4 0-16,4-5 64 0,2-4 16 0,-1-6 0 16,0-5 0-16,-1-6-96 0,0-3-128 0,-4-6 176 15,2-5-176-15,-1 1 160 0,0-2-160 0,-2 1 128 0,0-1-128 16,-1 0 192-16,-1 1-64 0,-7-2 0 0,0 2 0 16,-6 3 336-16,-6 3 64 0,-4 2 16 0,-8 2 0 15,-3 2 96-15,-3 3 0 0,-3 8 16 0,-5 2 0 16,-8 3-112-16,-2 3-32 0,-4 6 0 0,-6 4 0 15,-3 2-208-15,-2 3-48 0,-3 3-16 0,0 5 0 16,-3 2-432-16,1 2-64 0,-1 0-32 0,3 4 0 16,0 1-1360-1,4-2-272-15,3 5-48 0,5-4-11328 0</inkml:trace>
  <inkml:trace contextRef="#ctx0" brushRef="#br0" timeOffset="998.97">4873 1701 25631 0,'0'0'1136'0,"0"0"224"0,0 0-1088 0,0 0-272 15,0 0 0-15,7 9 0 0,-2 5 384 0,1 1 0 0,2 2 16 0,0 2 0 16,0 1 16-16,1 1 0 0,3 5 0 0,-1 0 0 16,1 1-160-16,-1 3-48 0,1 2 0 0,0 0 0 15,1-6-208-15,1 2 128 0,0-4-128 0,0 2 0 16,0-3 0-16,0-3 0 0,0 0 0 0,2-2 0 31,1-4-1456-31,-2-4-384 0,2 1-80 0</inkml:trace>
  <inkml:trace contextRef="#ctx0" brushRef="#br0" timeOffset="1401.39">5960 1625 25167 0,'-10'10'1104'0,"6"2"240"0,3-1-1072 0,1 7-272 16,0 4 0-16,-2 3 0 0,0 0 192 0,1 5-32 16,0 3 0-16,-1-2 0 0,1-1-32 0,1 1-128 15,3 1 192-15,-2-5-64 0,0 0-128 0,3-6 0 16,-4 0 0-16,4-5 0 0,0-3 0 0,-4-13 0 15,5 9 0-15,-5-9 0 0,0 0 0 0,0 0 160 0,0 0-32 16,9-5-128-16,-2-8 400 0,-2-2-16 0,3-4-16 0,-3-2 0 16,0-2 64-16,0-2 16 0,2 0 0 15,-2-1 0-15,0-4-112 0,0-1-16 0,0 3 0 0,-1-2 0 16,1 0-16-16,0 4-16 0,-1-2 0 0,0 2 0 16,-2-2-288-16,2 4 160 0,1 0-160 0,1 0 128 31,1 2-432-31,0 3-80 0,1 0-32 0,-2 1-13328 0</inkml:trace>
  <inkml:trace contextRef="#ctx0" brushRef="#br0" timeOffset="2505.31">3201 1255 17503 0,'1'-11'768'0,"2"4"176"0,-1-4-752 0,2 0-192 0,1-1 0 0,0 1 0 16,0 2 928-16,0-1 160 0,0 2 16 0,-2 0 16 16,-3 8-736-16,0-6-128 0,-1-4-48 0,-2 3 0 15,3 7 96-15,-6-5 16 0,-3 0 0 0,-3 3 0 16,0-1 48-16,-6 2 16 0,-4 3 0 0,-6 6 0 0,-4 0-128 0,-2 4-32 15,-3 0 0-15,0 2 0 0,3 1-224 0,2 2 0 16,4 0 0-16,4 1 0 0,0 3 0 16,5 0 0-16,2 2 0 0,6 0 0 0,0-1 0 0,4 2 0 15,7 1 0-15,1-2 0 0,5 4-144 0,5-3 144 16,2 0 0-16,6-1-144 0,4 0 144 0,2-3 0 16,2-1-144-16,2 0 144 0,4 0-160 0,1 0 160 15,2-2-208-15,2-1 80 0,-2-3 128 0,-3-3 0 16,-3 2 0-16,-2 3 0 0,-2-2 0 0,-2 1 144 15,-3 2 0-15,-2 3 0 0,-5 3 208 0,-2 1 32 16,-3 1 16-16,-4 6 0 0,-5 5 240 0,-4 3 64 16,-4 3 0-16,-6 3 0 0,-7-2-64 0,-3 5 0 0,-2 3 0 15,-5 0 0-15,-6 1-320 0,-1-1-80 0,-2-3-16 16,2-5 0-16,4-3-224 0,6-6 0 0,4-6 0 16,8-5-9616-16,6-8-1824 0</inkml:trace>
  <inkml:trace contextRef="#ctx0" brushRef="#br0" timeOffset="3269.77">6502 1481 16575 0,'-5'-8'1472'0,"0"-4"-1168"16,1 3-304-16,1-2 0 0,1 3 1072 0,0 1 144 15,2 7 48-15,0 0 0 0,0 0-400 0,0 0-80 16,0 0-16-16,0 0 0 0,0 0-320 0,-10 12-80 16,3 3-16-16,-2 6 0 0,0 3-32 0,0 5-16 15,1 0 0-15,1 3 0 0,-2 4 112 0,1 1 32 0,2 3 0 0,-1-2 0 16,0 1-240-16,-1-4-32 0,2-2-16 0,1-4 0 16,1 1-160-16,0-5 0 0,0-1 144 0,2-6-144 31,1-6-1888-31,1-12-448 0</inkml:trace>
  <inkml:trace contextRef="#ctx0" brushRef="#br0" timeOffset="3810.51">6902 1400 9215 0,'0'0'816'0,"0"0"-656"0,0 0-160 0,7-10 0 0,3 5 2800 0,1 1 528 16,2-1 96-16,2 2 32 0,3 0-2544 0,1 0-496 16,1 2-96-16,3-2-32 0,0-2-160 0,1 4-128 15,0 0 144-15,3 1-144 0,1 0 336 0,3 0-16 16,3 0-16-16,-1 1 0 0,-3-1-80 0,1 4-16 15,-3-2 0-15,-1 1 0 0,-2 2-208 0,-2 2 128 16,-4 0-128-16,1-1 0 0,-2 2 128 0,-3-2-128 16,-2 3 0-16,-1 0 0 0,-2 2 0 0,-3 1 128 15,0 1-128-15,-2 1 0 0,-3 0 144 0,-2 0-16 16,-2 3 0-16,-2 4 0 0,-2-1 128 0,-3 2 0 0,-1-1 16 0,-2 3 0 16,-3 2-48-16,0-1-16 0,-3 3 0 15,-1 0 0-15,-2 1-32 0,-2 2-16 0,-3-3 0 16,-1 0 0-16,-1-2-32 0,0 1 0 0,-1 0 0 0,1 0 0 15,1-5-128-15,3 1 0 0,4 0 144 0,2-4-144 16,1-2 160-16,3-1-32 0,3-3-128 0,2 0 192 16,3-2-192-16,2-2 0 0,4-9 0 0,0 0-160 15,3 13 160-15,2-4 0 0,2 0 0 0,3-3 0 16,3-2 0-16,4 0 0 0,2-3 128 0,4-1-128 16,2-1 0-16,4-5 144 0,4 1-144 0,-1 2 0 15,1-3 144-15,-1-2-144 0,-3 3 0 0,2-6 144 16,-1 4-144-16,1-5 0 0,2 3 0 0,-5-3 128 15,0-2-352-15,-3 0-80 0,-2 1-16 0,-4 0 0 16,-1 1-1824-16,-2-1-368 16</inkml:trace>
  <inkml:trace contextRef="#ctx0" brushRef="#br0" timeOffset="4035.37">6938 1889 29951 0,'0'0'1328'0,"0"0"272"0,0 0-1280 0,9-6-320 15,5-3 0-15,7 3 0 0,1 2 192 0,6-2-32 16,5 1 0-16,5 0 0 0,4-4-32 0,2 0-128 0,5-3 192 0,-1 3-64 16,2-5-128-16,-2 2 0 0,-1-4 0 0,-1 2 0 31,0-2-640-31,-1 1-16 0,0-1 0 0,1 0-8064 0,1-1-1616 15</inkml:trace>
  <inkml:trace contextRef="#ctx0" brushRef="#br0" timeOffset="5768.4">10023 535 2751 0,'0'0'256'0,"0"0"-256"16,0 0 0-16,0 0 0 0,0 0 1920 0,0 0 352 15,-4-8 64-15,1 3 16 0,0-2-1360 0,3 7-272 16,-4-6-48-16,4 6-16 0,-3-9-288 0,1 3-64 16,2 6-16-16,-3-5 0 0,3 5-128 0,0 0-32 0,0 0 0 0,0 0 0 15,0 0-128-15,0 0 160 0,0 0-160 0,0 0 160 16,0 0-160-16,0 0 128 0,0 0-128 0,0 0 128 15,0 11 112-15,-1 2 16 0,0 0 0 0,-1 4 0 16,1 2 96-16,-1 6 32 0,-2 1 0 0,0 2 0 16,0 5 112-16,-1 2 16 0,0-1 16 0,-1 2 0 15,-2-1-80-15,0 3 0 0,1 0-16 0,-1 4 0 16,0-1-112-16,2 2-32 0,0 3 0 0,1-4 0 16,-2 2-144-16,2-4-16 0,1-5-128 0,3-3 192 15,0-4-48-15,1 0-16 0,1-6 0 0,0-2 0 16,5-1 0-16,0-4 0 0,0 1 0 0,4-2 0 15,3-5 80-15,4 1 16 0,0-5 0 0,4 0 0 16,-1-1 128-16,2-2 32 0,-1-2 0 0,5 0 0 16,2-2-160-16,0-2-32 0,0 1 0 0,2 0 0 15,2-1-48-15,1-3-16 0,1 2 0 0,3 1 0 16,4-2-128-16,1-4 160 0,0 0-160 0,-2 1 160 0,-1 0-160 16,-4-1 0-16,-3-4 0 0,-2 2 0 15,0 2-656-15,-4 0-176 0,0 2-16 0,-3-3-10448 16</inkml:trace>
  <inkml:trace contextRef="#ctx0" brushRef="#br0" timeOffset="6121.1">10827 508 16927 0,'-10'-9'752'0,"10"9"144"16,0 0-704-16,0 0-192 0,0 0 0 0,0 0 0 0,-7 9 656 0,0 1 112 0,2 4 0 0,0 4 16 16,-1 2-288-16,-1 7-64 0,1-1-16 0,1 8 0 15,-1 2 416-15,1 5 64 0,-1 2 32 0,1 6 0 16,-1-1-192-16,0 5-32 0,1 2-16 0,-2 5 0 15,1 2-48-15,-1 4 0 0,0 5 0 0,2 2 0 16,2 0-192-16,-3-1-64 0,0-4 0 0,-2-2 0 16,2-5-128-16,2 0-48 0,0-3 0 0,0-3 0 15,-1-1-208-15,2-2 0 0,2-2 128 0,0-5-128 16,1-4 0-16,0-3 0 0,2 0 0 0,2 0-9328 16,3 0-1904-16</inkml:trace>
  <inkml:trace contextRef="#ctx0" brushRef="#br0" timeOffset="9206.19">4401 3702 12319 0,'0'0'544'0,"-3"-9"112"0,1 4-528 0,2 5-128 0,-3-9 0 0,3 9 0 15,-3-6 448-15,3 6 64 0,-3-9 16 0,3 9 0 16,-5-6-224-16,5 6-48 0,-4-6-16 0,4 6 0 16,-9-7-80-16,1 2-16 0,2 1 0 0,6 4 0 15,-12-4-144-15,2 0 160 0,0 2-160 0,0 0 160 16,-2 1-160-16,0 1 160 0,-1 0-160 0,2 3 160 15,-6 2-160-15,2-1 192 0,-3-1-192 0,-2 4 192 0,-4 2-64 0,-4-2-128 16,-3 5 192-16,1-3-64 0,0 3 64 16,1 4 0-16,2 1 0 0,-1 1 0 0,3 0 160 0,2 0 32 15,3-2 16-15,1 2 0 0,2 1-112 0,1 3-32 16,-1 1 0-16,1 3 0 0,-1-1-112 0,3 4-16 16,-1 0-128-16,1 2 192 0,1 2-48 0,2 1-16 15,-1 0 0-15,1 4 0 0,-2 4 0 0,2 1-128 16,2-2 192-16,-3 4-64 0,1-2-128 0,2 3 0 15,0-3 0-15,2 4 128 0,1-1-128 0,1 2 0 16,2-1 0-16,1 1 0 0,5 1 0 0,-2-1 0 16,0-2 0-16,4-1 0 0,1-1 0 0,2 1 0 15,3-5 0-15,1-1 0 0,2-2 0 0,3-4 0 0,1-2 0 16,3-6 0-16,1-1 192 0,2-4-32 0,3 0-16 16,3-4 0-16,3-2-144 0,2-1 0 0,0 1 0 0,2-5 0 15,1 1 192-15,2-5-32 0,3-4-16 16,0-3 0-16,-2-5-16 0,-3-4 0 0,-3-3 0 0,1-1 0 15,0-7 48-15,-2 0 0 0,-1 0 0 0,-3-6 0 16,1 1-48-16,-1-5 0 0,-3 0 0 0,0 4 0 16,-2-1-128-16,-1 4 0 0,-3-5 0 0,-3 2 128 15,-1 2-128-15,-3 0 0 0,-4-2 144 0,-3 4-144 16,-3-5 256-16,-4 4-32 0,-3-2 0 0,-2 5 0 16,-4 2 224-16,-2 2 64 0,-6 3 0 0,-2 1 0 15,-5 5-96-15,1 0-16 0,-2 5 0 0,-5 3 0 16,-1 2-64-16,-5 3-16 0,-2 5 0 0,0 2 0 15,0 5-320-15,0 2 144 0,1 1-144 0,2 1 0 0,4 0 0 16,4 1 0-16,5-4 0 0,6-1 0 0,2 0 0 16,4-1-256-16,3-2 32 0,6 1-8464 15,7-1-1680-15</inkml:trace>
  <inkml:trace contextRef="#ctx0" brushRef="#br0" timeOffset="9534.23">5796 4067 25791 0,'-17'-13'2304'0,"8"7"-1856"0,0-6-448 0,2 5 0 16,5-2 752-16,2 9 48 0,-1-8 16 0,1 8 0 16,1-10-544-16,3 2-96 0,-4 8-32 0,5-9 0 15,-5 9-288-15,6-7-64 0,-6 7-16 0,0 0 0 16,0 0-656-16,0 0-128 0,0 0-16 0,0 0-10592 15</inkml:trace>
  <inkml:trace contextRef="#ctx0" brushRef="#br0" timeOffset="9713.51">5754 4678 27935 0,'0'0'1232'0,"-9"3"256"0,9-3-1184 0,-7 0-304 15,7 0 0-15,0 0 0 0,0 0 384 0,0 0 32 16,0 0 0-16,0 0 0 0,0 0-256 0,0 0-160 16,0 0 192-16,0 0-192 15,0 0-304-15,0 0-160 0,0 0-48 0,0 0-12208 0</inkml:trace>
  <inkml:trace contextRef="#ctx0" brushRef="#br0" timeOffset="10955.92">9268 4327 15663 0,'-13'-28'1392'0,"5"11"-1120"0,-2-2-272 0,1 1 0 15,0-1 448-15,1 1 48 0,-1 0 0 0,0 2 0 16,-1 0-128-16,-1 2-32 0,0 3 0 0,-3-2 0 16,0 4-160-16,0 2-48 0,-1 3 0 0,1 0 0 15,0 0 96-15,1 4 16 0,0 4 0 0,-1 0 0 16,2 0-240-16,-1 6 144 0,2-3-144 0,-1 6 128 15,-1-1-128-15,-1 2 0 0,-1 2 0 0,1 3 0 16,1 3 0-16,2 6 0 0,0 1 0 0,0 0 0 16,0 2 0-16,5 3 0 0,-1 2 0 0,2-1 0 0,1 0 0 0,4-1 0 15,4-2 0-15,6-2 0 0,3 1 128 0,5-8 0 16,1-3 0-16,1-4 0 0,-1-2-128 0,0 0 0 16,2-7 0-16,-1-2 128 0,0-1-128 0,1-7 0 15,-1-2 144-15,2-1-144 0,-2-6 128 0,0-2-128 16,1-4 160-16,0-1-160 0,-2-4 224 0,0 2-48 15,-1-6-16-15,-1 3 0 0,-1 2 32 0,-2-2 0 16,-2 1 0-16,-1 2 0 0,-1-1-48 0,-1 2 0 16,-2 2 0-16,-1 3 0 0,-5 0 48 0,3 4 0 15,-4 11 0-15,4-7 0 0,-4 7 48 0,0 0 16 16,0 0 0-16,0 0 0 0,0 0-256 0,7 5 128 16,0 6-128-16,-1 3 0 0,2-1 224 0,-2 3-48 15,-1 2-16-15,2 0 0 0,3-3-160 0,0 1 128 16,1-2-128-16,3-3 128 0,-2 0-128 0,-1 0 0 15,1-5 0-15,0-2 128 0,2 0-128 0,0-3 0 0,0-2 144 16,0-1-144-16,2 0 0 0,-1-2 0 0,1 0 0 16,2-5 0-1,0 2-1696-15,0-6-304 0</inkml:trace>
  <inkml:trace contextRef="#ctx0" brushRef="#br0" timeOffset="11458.45">10297 4188 13823 0,'0'0'1216'0,"0"0"-960"0,0 0-256 0,0 0 0 0,0 0 2080 0,0 8 368 15,2 9 80-15,-2 5 16 0,0 4-2144 0,-2 5-400 16,1 1 0-16,-1 3-224 0,-2 2 224 0,-4 6 160 16,-1 0-32-16,-1 7 0 0,-3 3 64 0,1 6 0 15,-2 3 0-15,-2 2 0 0,1 3-48 0,0 2 0 16,-3 2 0-16,0-9 0 0,1-5-144 0,3-13 0 16,1-10 0-16,3-7 0 0,1-12 192 0,0-5-64 0,0-7 0 15,9-3 0-15,-10-7 144 0,1-5 32 0,0-9 0 16,3-8 0-16,1-5 16 0,1-5 16 0,0 0 0 15,3-4 0-15,-1-2-336 0,2-2 0 0,3-6 0 0,1-2 0 16,1-1 0-16,4-2 0 0,3-1 0 16,4 2 0-16,0 8 0 0,5 0-160 0,1 2 160 0,3 7-160 15,-1 4 160-15,1 4 0 0,1 6-144 0,0 4 144 16,1 7 0-16,-3 2 0 0,2 9 0 0,0 3 128 16,5 3-128-16,-3 4 0 0,-4 5 0 0,1 4-176 15,-4 4 176-15,-5 3 0 0,-4 1 0 0,-5 5 0 16,-2 0-208-16,-3 1 32 0,-4-2 16 0,-2-2 0 15,-3-5 160-15,-2 2-192 0,-1-2 192 0,-2 2-192 16,0-2 192-16,-4-2 0 0,-1-3 0 0,-2-3 0 16,-3-1-176-16,3-6-96 0,2-2-32 0,3-3-7088 15,2-5-1424-15</inkml:trace>
  <inkml:trace contextRef="#ctx0" brushRef="#br0" timeOffset="11890.54">11037 4163 22111 0,'0'0'1968'0,"1"14"-1584"16,3 4-384-16,1 5 0 0,2 4 480 0,-1 5 16 16,-1 2 0-16,0 3 0 0,-1 2-96 0,-1 3-16 0,-3 6 0 0,0 2 0 15,-3 2-224-15,2 0-160 0,-4-2 192 0,-2-1-192 16,1 1 144-16,0-13-144 15,-5-5 0-15,6-10 144 0,0-5-16 0,0-6-128 0,-1-4 192 0,6-7-64 16,0 0 128-16,-10-10 32 0,1-3 0 16,1-6 0-16,3-5 192 0,1-1 32 0,2-6 16 0,0-1 0 15,4 1-320-15,0-2-64 0,2-2-16 0,2-2 0 16,2 0-128-16,2-2 0 0,0 1 0 0,3-1 0 16,2 0 0-16,2 1 0 0,1-3 0 0,1 3 0 15,1 5 0-15,3 4 0 0,0 5 0 0,0 2 0 16,0 4 0-16,1 4 0 0,-3 3 0 0,2 2 0 15,-1 4-128-15,-1 5 128 0,-3 4 0 0,0 3 0 16,-1 0-128-16,-5 7 128 0,0 5-160 0,-5 4 160 16,-3 4-384-16,-4 0 0 0,-2 1 16 0,-5-4 0 15,-3-3 32-15,-1-1 0 0,-2-5 0 0,-2-2 0 16,-2 0 336-16,-1-6 0 0,-1 2-144 0,0-4 144 0,0 0 0 0,0 0 0 16,-1-2 0-16,2-2 0 15,1-2-1776-15,2-2-240 0</inkml:trace>
  <inkml:trace contextRef="#ctx0" brushRef="#br0" timeOffset="12235.55">11811 4085 20271 0,'0'0'1792'0,"0"0"-1424"0,0 0-368 0,0 0 0 16,5 11 1168-16,2 2 176 0,-2 3 16 0,0 3 16 16,-1 0-1120-16,0 7-256 0,-2-1 0 0,3 4 0 15,-5-1 128-15,0 0 0 0,-2 0 0 0,-1-2 0 16,-1-1-128-16,0-1 192 0,1-6-64 0,-1-6 0 16,-1-2-128-16,5-10 0 0,0 0 0 0,0 0 0 15,0 0 128-15,-9-9 16 0,2-1 0 0,5-3 0 16,1-6-16-16,1-1 0 0,2-2 0 0,-1-2 0 15,5 0-128-15,-1 1 0 0,0-4 0 0,2 3 0 16,4 4 0-16,1-1 0 0,1 0 0 0,2 0-176 16,3 2 176-16,2 1 0 0,2 2 0 0,2 2 0 15,-1 1 0-15,1 1-160 0,-1 4 160 0,1 0 0 16,-4 3-1824-16,2 1-256 16,-2-2-48-16,-2 1-16 0</inkml:trace>
  <inkml:trace contextRef="#ctx0" brushRef="#br0" timeOffset="12578.46">12683 3945 12895 0,'0'0'576'0,"0"-8"112"0,-2-2-560 0,0 4-128 0,2 6 0 0,0 0 0 0,0 0 3088 0,-8-4 592 16,-3 1 112-16,-1 8 32 0,-6 0-2816 0,1 7-560 15,0 1-128-15,-6 3 0 0,-1 3-320 0,1 4 0 16,0 0 0-16,0 4 0 0,1 1 0 0,3 3 128 0,3-3-128 0,3 3 0 15,0 2 128-15,6-1-128 0,0-3 0 0,3 0 0 16,3 0 0-16,2-4 0 0,3 0 0 0,3-7 0 16,3-7 160-16,1-3-160 0,3-2 128 15,3-3-128-15,1-5 272 0,2-4-16 0,2-3-16 0,0-4 0 16,1-2-48-16,-1-3 0 0,-2-4 0 0,-1 0 0 16,-1-1-192-16,-4-1 176 0,-2 2-176 0,-4 2 160 15,-3 1-160-15,1 0 128 0,-6 1-128 0,0 2 128 16,-3-2-128-16,-2 1 0 0,0 2 0 0,-1 2 128 15,-5 3-128-15,2 0 0 0,-1 2 0 0,1 1 0 16,0 2-320 0,2 1-80-16,7 4-32 0,-8-2 0 0,8 2-1440 15,0 0-304-15,0 0-48 0</inkml:trace>
  <inkml:trace contextRef="#ctx0" brushRef="#br0" timeOffset="12809.99">12899 3912 16575 0,'0'0'736'0,"0"0"160"0,0 0-720 16,12 5-176-16,2 1 0 0,4 1 0 0,1 4 2816 0,4 0 544 15,2 2 96-15,3 4 32 0,1-1-2528 0,0 3-496 16,-2 2-96-16,0 3-32 0,-2-1-208 0,1 1-128 16,-3 1 128-16,-1-2-128 0,-1 2 128 0,-1 2-128 15,0-1 128-15,-1 2-128 0,-1 1 896 0,-1 0 96 16,-2 2 32-16,0 2 0 15,-1-4-1904-15,0-1-368 0,0-5-80 0,0-4-16 16,-1-5 0-16,1-2 0 0,0-7 0 0,2-1-10496 0</inkml:trace>
  <inkml:trace contextRef="#ctx0" brushRef="#br0" timeOffset="13108.95">13765 3758 12895 0,'-10'-20'1152'0,"2"7"-928"0,-2-4-224 0,1 3 0 16,0 2 2560-16,-1 3 448 0,0 0 112 0,1 4 16 0,0 1-1728 0,-2 4-352 15,-2 1-64-15,-4 6-16 0,-2 3-464 16,-2 6-112-16,-3 3-16 0,-3 7 0 0,-2 6-64 15,-3 4 0-15,0 5-16 0,-2 4 0 0,-2 3 0 0,1 4 0 16,-2 4 0-16,4 0 0 0,2-3-112 0,1 2-32 16,2 0 0-16,4-3 0 0,-1-7-160 15,5-1 0-15,4-6 0 0,0-4 0 16,1-3-1216-16,5-6-320 0,5-3-64 16,1-8-10960-16</inkml:trace>
  <inkml:trace contextRef="#ctx0" brushRef="#br0" timeOffset="13851.52">16591 3841 24879 0,'0'0'2208'0,"-8"15"-1760"0,0 5-448 0,3 8 0 16,2 3 0-16,1 2 0 0,2 7 0 0,2 1 0 15,-1 1 0-15,1 1 192 0,2-3-192 0,1-1 192 16,0-2-192-16,2-5 0 0,0-3 0 0,2-8 128 16,-1-5 64-16,2-6 16 0,-1-1 0 0,2-7 0 15,0 0 304-15,1-4 48 0,2-9 16 0,0-4 0 16,0-4-128-16,4-6-32 0,1-4 0 0,-1 0 0 0,-2-3-160 0,1-2-16 15,-2 0-16-15,2 0 0 0,-5 1-224 16,0 4 128-16,-3-3-128 0,0 3 0 0,-3 0 160 0,0-2-160 16,1 2 160-16,-1 4-160 0,-1 4 0 0,-1 4 0 15,0 1 0-15,-2 4 0 16,1 3-1408-16,-3 9-208 0,0 0-48 16</inkml:trace>
  <inkml:trace contextRef="#ctx0" brushRef="#br0" timeOffset="14216.58">17692 3561 18431 0,'-4'-13'1632'0,"0"3"-1312"0,0 1-320 0,2 3 0 16,2 6 3056-16,0 0 528 0,0 0 128 0,0 0 0 15,0 0-3056-15,-12 10-656 0,-2 4 0 0,-2 5-128 16,-5 3-128-16,0 0-32 0,-4 3 0 0,4-2 0 15,-5-2 288-15,6 2-192 0,4-4 192 0,2 0-160 16,2-1 160-16,5-3 0 0,1-3-144 0,5-1 144 16,2-2-304-16,5 1 16 0,4-4 0 0,4 2 0 31,3-3-144-31,3 2-16 0,2 0-16 0,4-2 0 0,1 2 320 0,-1 2 144 0,0 1-128 0,0 1 128 16,2 2 0-16,-1-2 176 0,-3 2-16 0,-2 1 0 15,-3-1 96-15,-4-2 32 0,-5 3 0 0,-3 1 0 16,-5-1 96-16,-4-1 32 0,-5 5 0 0,-5 2 0 0,-6 1 64 15,-5 0 16-15,-6 1 0 0,-4 1 0 16,-3 1-176-16,-2-3-48 0,-2 2 0 0,-3 3 0 0,1-1-272 16,-3 3-224-16,-6-4 32 0,-3-1 16 15,-2-4-2016-15,6-4-416 16,8-2-80-16,7-8 0 0</inkml:trace>
  <inkml:trace contextRef="#ctx0" brushRef="#br0" timeOffset="14477.3">18612 3440 30175 0,'0'0'1344'0,"0"0"256"0,0 0-1280 0,0 0-320 0,9 13 0 0,-3 1 0 16,-1 6 144-16,-1 4-144 0,-4 6 192 0,-3 3-192 15,-2 6 192-15,-1 2-64 0,-3 2 0 0,-1 3-128 16,-2-4 272-16,1 5-48 0,0-3-16 0,0 4 0 16,0 1-208-16,3-2 0 0,-2 1 0 0,5-5 0 31,-1-2-1568-31,2-8-208 0,1-6-32 0,3-6-10368 0</inkml:trace>
  <inkml:trace contextRef="#ctx0" brushRef="#br0" timeOffset="14868.69">19255 3491 31151 0,'0'0'1376'0,"0"0"288"0,0 0-1328 0,-6 10-336 0,1 5 0 0,1 5 0 0,0 4 0 0,0 0 0 15,0 5 0-15,0-1 0 0,1 4 0 0,-1-2 176 16,-1 1-176-16,0-2 192 0,0 0-192 0,1-2 160 16,0-4-160-16,0-4 160 0,0-5-160 0,2-3 0 15,2-11 144-15,0 0-144 0,0 0 192 0,0 0-48 0,0 0 0 16,4-14 0-16,1-2-144 0,1-3 0 0,3-3 144 0,1 2-144 16,2-6 0-16,0 2-256 0,1 3 32 15,4-1 16-15,0 0-48 0,2 2 0 0,2 4 0 16,2 3 0-16,1 1 128 0,1 2 128 0,1 4-208 0,-1 5 80 15,-2 1 128-15,-1 3 0 0,-5 9 0 0,-1 2 0 16,-2 4 0-16,0 3 0 0,-3 3 0 0,0 6 0 16,-2-1 0-16,-1 3 144 0,-3 2-144 15,1 3 160-15,-3 2-160 0,-3 4 0 0,-3 1 0 0,0 1 0 32,-4-3-624-32,2-2 0 0,-1-7 0 0,2-1-8096 0,0-6-1632 0</inkml:trace>
  <inkml:trace contextRef="#ctx0" brushRef="#br0" timeOffset="15262.53">20577 3660 26719 0,'-1'-11'2368'0,"1"-1"-1888"0,0 1-480 0,0 11 0 0,0-8 864 0,0 8 80 16,0 0 16-16,0 0 0 0,0 0-768 0,-7 5-192 15,-3 7 0-15,-3 3 0 0,-2 3 0 0,-3 5-224 16,-2 6 48-16,-3 3 16 0,0 4 160 0,-1 4 144 16,-1-3-16-16,2 1-128 0,3-1 0 0,2 0 0 15,0-3 0-15,4 0 0 0,0-5 0 0,4-2-224 0,3-9 16 0,4-5 0 16,3-13-64-16,0 0-16 16,0 0 0-16,0 0 0 0,7-7 288 0,3 0 0 0,3-9 0 0,1-1 0 15,3-2 0-15,2-3 0 0,0-1 0 0,1 3 0 16,0-1 0-16,1 4 0 0,-2 0 0 15,0 6 0-15,0 2 128 0,-1 5 48 0,-3 1 0 0,-1 6 0 16,-1 1 304-16,-2 8 64 0,-1 5 16 0,-5 6 0 16,-2 6-80-16,-2 7-16 0,-3 4 0 0,-3 9 0 15,-4-1-208-15,-4 7-64 0,-6 7 0 0,-3-2 0 16,-2 1-192-16,-3-2 128 0,-2 2-128 0,-1-1 0 16,-3-5 0-16,0-3-240 0,-2-4 32 0,-2-1 0 15,-1-1-608 1,-1-5-112-16,-2-4-32 0</inkml:trace>
  <inkml:trace contextRef="#ctx0" brushRef="#br0" timeOffset="15629.23">22955 2750 10127 0,'-1'-8'896'0,"1"8"-704"0,0 0-192 0,0 0 0 16,0 0 2960-16,0 0 560 0,0 0 128 0,1 16 0 15,-1 3-2720-15,0 6-544 0,0 7-128 0,-2 5 0 16,-2 3 64-16,-4 7 0 0,-1 9 16 0,-1 8 0 16,-3 1-16-16,3 7 0 0,-6 8 0 0,-1 5 0 15,-2 7-64-15,0 1-32 0,-1 2 0 0,-1-2 0 16,2-4-96-16,2-5 0 0,-1-3-128 0,3-14 192 16,1-7-384-16,2-12-96 0,2-3-16 0,0-7-11728 15</inkml:trace>
  <inkml:trace contextRef="#ctx0" brushRef="#br0" timeOffset="16077.46">22283 4086 11967 0,'0'0'1072'16,"11"-9"-864"-16,3-5-208 0,9 0 0 0,9 3 3856 0,9 0 736 15,7 0 144-15,7 1 16 0,4-3-3840 0,-2-2-768 16,1 0-144-16,-2-1 0 16,0 1-384-16,-1 0-48 0,1-6 0 0,-1 1 0 0,-2 0 48 0,-2-2 16 15,-5-1 0-15,-5-1 0 0,-7 1 224 0,-5 3 144 16,-2 2-192-16,-4 3 192 0,-3 1 0 0,-3 4 192 0,-5 0 0 16,-1 6 0-16,-11 4 112 0,0 0 16 15,0 0 0-15,0 0 0 0,-5 12-32 0,-6 2 0 0,-3 7 0 0,-3 2 0 16,-4 2 112-16,-3 4 32 0,1 4 0 0,-3 0 0 15,-4 3-48-15,4 0-16 0,-2-3 0 0,3 1 0 16,4-2-176-16,3 0-16 0,4-1-16 0,4-5 0 16,1-3-160-16,4-4 0 0,2-4 0 0,5-2 0 15,-2-13 160-15,7 11-160 0,3-6 192 0,3-5-192 16,1-4 160-16,3-5-160 0,2 1 128 0,1-4-128 16,2 1 0-16,-1 1 0 0,-2-4 0 0,0 2 0 15,0 2 0-15,-1-2 0 0,0 6-128 0,-1 4 128 16,-1 2 0-16,1 3 0 0,-1 5-144 0,-1 6 144 15,-1 1 0-15,2 3 0 0,-2 1 0 0,1 0 0 16,-1 2 0-16,0-1 0 0,1 1 0 0,0-1-160 16,1 0-1120-16,0-5-208 15,1-5-48-15,0 2-11232 0</inkml:trace>
  <inkml:trace contextRef="#ctx0" brushRef="#br0" timeOffset="16457.68">24075 3806 31327 0,'0'0'2784'0,"0"0"-2224"16,-5 10-560-16,2 6 0 0,2 1 400 0,0 3-16 0,1 4-16 0,0 2 0 15,0 0-240-15,0 4-128 0,0 1 128 0,0-3-128 16,-1 4 0-16,1-6 0 0,-2 1 0 0,2-8 128 15,0-4-128-15,0-5 0 0,0-10 128 0,0 0-128 16,0 0 0-16,0 0 0 0,0 0 0 0,0 0-128 16,5-14 128-16,-1-3 0 0,3-6 0 0,0 0 0 15,2-1-256-15,0-3-32 0,0 3 0 0,1-2 0 16,0 4 96-16,3 0 32 0,-4-2 0 0,2 2 0 16,2 3 160-16,0 3-128 0,-1 2 128 0,1 1-128 15,-3 5 128-15,1 4 0 0,-11 4-144 0,10 3 144 16,-10-3 0-16,7 14 0 0,0 3 0 0,-4 4 0 15,0 6 0-15,0-2 0 0,-6 5 128 0,2 0-128 16,-2 2 160-16,-1 5-160 0,-1 1 192 0,0-1-192 16,-1-1-272-1,0 0-176-15,-2-2-16 0,2-2-8576 0,-1 0-1712 0</inkml:trace>
  <inkml:trace contextRef="#ctx0" brushRef="#br0" timeOffset="16905.68">25110 3837 28559 0,'0'-22'2544'0,"1"8"-2032"0,0-1-512 15,2 2 0-15,1 0 336 0,0 1-16 0,-1-1-16 0,0 4 0 16,-2-1-304-16,-2 4-176 0,-2 1 32 0,3 5 0 15,-10-2-176-15,-4 5-16 0,-4 1-16 0,-2 6 0 16,-3 0 224-16,-2 7 128 0,-5 3-160 0,1 5 160 16,-1 1 0-16,1 4 0 0,-1-1 0 0,2 3 0 15,5 0 0-15,-1 4 192 0,1-2-64 0,2-1-128 16,3-3 0-16,4-3 0 0,3-4 0 0,4-5 0 16,5-4 0-16,2-14-144 0,0 0-16 0,10 2 0 15,4-3-192-15,4-4-32 0,1-8-16 0,0-2 0 16,1-3 208-16,2-2 64 0,2-3 0 0,0-1 0 15,-1 2 128-15,-1 3-128 0,0 0 128 0,-1 3-128 16,-2 2 128-16,-1 6 256 0,-3 2-64 0,-1 3-16 16,-4 6 224-16,-1 3 48 0,-3 5 16 0,-1 5 0 15,-2 5 16-15,-3 5 0 0,-4 7 0 0,-1 2 0 16,-4 2-96-16,-1 4 0 0,-3 2-16 0,-1-1 0 0,0 4-112 16,-4 2 0-16,1 3-16 0,-4 1 0 0,-2 0 672 0,2 0 144 15,2-1 32-15,1-8 0 16,1-2-2864-16,3-8-560 15,4-6-112-15,4-12-10864 0</inkml:trace>
  <inkml:trace contextRef="#ctx0" brushRef="#br0" timeOffset="17276.87">25617 3984 33695 0,'0'0'1488'0,"0"0"304"0,0 0-1424 0,0 0-368 0,13-2 0 0,3-1 0 32,2 1-464-32,4-1-176 0,2-3-16 0,0-3-16 15,5-4-240-15,-2-3-48 0,-3-7-16 0,-1 0 0 16,1-5 336-16,-5 1 64 0,0-3 0 0,-2 4 16 0,-3 1 176 0,-3 2 16 0,-3 0 16 0,-2 0 0 15,-2-1 352-15,-3 6 208 0,-5 0-16 0,-1 6-16 16,-2 4 80-16,-5 6 0 0,-2 4 16 0,-2 6 0 16,-3 7-16-16,-2 4 0 0,-2 4 0 0,-2 7 0 15,-4 6 144-15,0 2 32 0,1 4 0 0,-2-1 0 0,4 2-160 16,0 1-16-16,2 0-16 0,4 0 0 0,2-3-240 0,4-4 128 16,3-4-128-16,3-8 0 0,3 1 0 0,4-9-320 15,2-6 64-15,-1-11 0 16,11 8-1792-16,2-8-368 0</inkml:trace>
  <inkml:trace contextRef="#ctx0" brushRef="#br0" timeOffset="17618.06">26095 3801 33119 0,'-19'13'1472'0,"9"-3"288"0,-2 3-1408 0,2 6-352 16,2 2 0-16,2 6 0 0,1-4 144 0,0 2-144 0,4-4 192 0,-1-2-192 16,2-1 192-16,3-4-64 0,-3-14 0 0,0 0-128 15,0 0 0-15,10 6 0 0,-10-6-240 0,13-6 80 16,0-6 160-16,-2-3-208 0,0-2 80 0,1-2 128 16,-1-1-192-16,2-2 192 0,-2-1-160 0,2 2 160 15,0 1-192-15,-2 2 192 0,-3 1-208 0,0 7 80 16,-2 0 128-16,-6 10 0 0,0 0-144 0,0 0 144 15,9 11 0-15,-2 2-144 0,-4 6 144 0,0 7 0 16,-3 0-160-16,-2 3 160 0,0 3-128 0,-2 0 128 16,-1-1 0-16,-2-1 0 0,0 3 0 0,2-5-128 15,0-1 128-15,1-4 0 0,-3-4 0 0,5-4 0 16,3-1 0-16,-1-14-256 0,0 0 64 0,13 0-9088 16,1-10-1824-16</inkml:trace>
  <inkml:trace contextRef="#ctx0" brushRef="#br0" timeOffset="17877.81">27111 2731 31327 0,'-7'-10'2784'0,"7"10"-2224"0,-5-7-560 16,5 7 0-16,0 0 544 0,-6 16 0 0,-2 4 0 0,-2 8 0 15,1 4-544-15,-1 7-176 0,-2 4 0 0,0 8 0 16,-2 4 176-16,-2 3 0 0,1 3-144 0,-1 5 144 16,-1 6 0-16,-1 3 0 0,1 1 0 0,-2 6 0 15,-3 0 128-15,-1 3-128 0,-1 1 128 0,0-4-128 32,-2-3-304-32,1-7-144 0,1-3-16 0,3-11-8992 15,4-10-1792-15</inkml:trace>
  <inkml:trace contextRef="#ctx0" brushRef="#br0" timeOffset="18071">26476 3814 27647 0,'2'-14'2448'0,"3"5"-1952"0,5 0-496 0,9 5 0 0,8 0 2928 0,11 3 480 15,5 2 112-15,8 1 0 16,7-2-3168-16,1 0-640 0,-5-3-128 0,4-3-32 16,-3-1-1664-16,0-4-352 0,-1-4-64 0</inkml:trace>
  <inkml:trace contextRef="#ctx0" brushRef="#br0" timeOffset="18544.84">27810 4190 26719 0,'0'0'2368'15,"0"0"-1888"-15,0 0-480 0,14 3 0 0,3-1 1568 0,5-1 224 0,2-2 32 0,0-1 16 16,1-2-1840-16,1-6-224 0,3-4-112 0,4-7-32 31,-1-5-400-31,4-9-64 0,1-3-32 0,0-1 0 16,2-6 272-16,-1-3 48 0,-1-8 16 0,1 0 0 0,-4-1 288 0,-1-3 64 0,-3-5 16 0,-4-1 0 15,-1 0 160-15,-4-4 256 0,2-2-64 0,-1-2-16 16,-2 0-176-16,0-1 160 0,-1 0-160 0,-1 3 160 16,-1 5-160-16,-3 7 0 0,-3 4 0 0,-2 8 0 15,-4 11 0-15,-1 8 0 0,-2 4 0 0,-2 8 192 0,-2 0 32 0,-3 9 16 16,-1 2 0-16,-5 6 0 0,-3 6-240 15,-2 2-192-15,-5 6 48 0,-3 6 0 0,-4 6 144 0,-2 8-160 16,-4 9 160-16,-5 3-160 0,-1 7 160 16,-3 8 0-16,-3 3 0 0,1 6 0 0,6 2 0 0,2 5 144 15,1 4 0-15,6-2 0 0,4-2 96 0,6-5 16 16,5-9 0-16,6-1 0 0,4-6 256 0,4-5 48 16,3-6 16-16,5-1 0 0,1-4-224 0,4-4-32 15,-2-1-16-15,4-5 0 0,4-4-464 0,1-2-96 16,1-3 0-16,3-7-16 15,3-3-2336-15,0-6-464 0</inkml:trace>
  <inkml:trace contextRef="#ctx0" brushRef="#br0" timeOffset="18781.27">28904 3566 34143 0,'0'0'1520'0,"0"0"304"0,-9 8-1456 0,2 7-368 0,1 6 0 0,-1 7 0 16,-1 6 0-16,-2 2 0 0,-3 6-160 0,3 3 160 16,-3-3-128-16,1 4 128 0,-2-6 0 0,2 3 0 15,1 1-144-15,-1-4 144 0,1 2 0 0,0-1-144 16,-2-3-1440-16,0-4-272 15,2-4-64-15,2-6-11056 0</inkml:trace>
  <inkml:trace contextRef="#ctx0" brushRef="#br0" timeOffset="19180.23">29226 3637 34143 0,'-13'15'1520'0,"5"-1"304"0,1 7-1456 0,-1 5-368 0,-1 8 0 15,0 4 0-15,0 1 0 0,1 4 0 0,0-3 0 0,-1-1-128 16,0-1 128-16,1-3 0 0,0-5 0 0,4-5 0 16,1-3-256-16,2-8 16 0,1-4 16 0,0-10 0 15,0 0 16-15,0 0 0 0,8-10 0 0,3-5 0 16,0-9 208-16,2-2 0 0,2-4 0 0,2-2 0 15,1-2-224-15,1-1 0 0,0 0 0 0,2 2 0 16,1-3 32-16,1-1 16 0,1-1 0 0,3 6 0 16,1 3 176-16,0 5-160 0,0 0 160 0,-4 6-160 15,0 7 32-15,-1 0 0 0,-5 9 0 0,-3 4 0 16,-1 7 128-16,-1 5 0 0,-3 8 0 0,-3 2 0 16,-1 5 0-16,-4 4 176 0,-2 7-48 0,-1 0 0 15,-3 6-128-15,-1 1 192 0,-3 3-192 0,-1-1 192 0,-3 3-192 16,-1-3 0-16,-1-1 0 0,-1 0 0 15,-1-2-512-15,1 0-96 0,0-8-16 16,5-9-8144-16,2-6-1648 0</inkml:trace>
  <inkml:trace contextRef="#ctx0" brushRef="#br0" timeOffset="19532.98">29977 3940 23951 0,'0'0'2128'0,"0"0"-1696"15,6-9-432-15,6 4 0 0,2 2 2112 0,1 1 320 0,0-6 80 0,0 3 16 16,2 0-2272-16,1-3-464 0,0 2-96 0,-2-2-16 31,1-6-112-31,-3 0-16 0,-2 2-16 0,1-1 0 0,-2-5 320 0,-2 2 144 0,-2-1-128 0,-3-1 128 16,-3 3 0-16,-2-2 0 0,-6 1 0 0,2 4 128 15,-4 4 0-15,-2 1 0 0,-3 1 0 0,-4 6 0 16,-2 2-128-16,-3 7 192 0,0 0-64 0,-4 8 0 16,1 7 16-16,-5 1 16 0,0 7 0 0,1 4 0 15,-2 2-160-15,3 4 128 0,1 2-128 0,3 1 128 16,2 2-128-16,4-5 0 0,6-4 144 0,5-4-144 16,6-3 0-16,4-6 0 0,5-3 0 0,7-5 128 0,7 0-352 15,8-6-64-15,5 1-16 0,5-7 0 16,5-2-64-16,3-9-16 0,2-5 0 0,-1-2-8576 15,0-3-1728-15</inkml:trace>
  <inkml:trace contextRef="#ctx0" brushRef="#br0" timeOffset="19881">31202 3654 29599 0,'-25'-13'1312'0,"6"9"272"0,-4 3-1264 0,-5 2-320 0,-4 2 0 0,-5 3 0 0,-6 4 128 0,0 4-128 0,0 3 144 0,2 3-144 15,2 2 160-15,6 4-160 16,5-1 160-16,6 0-160 0,5 0 0 0,5 0 0 0,2 4 0 0,2-5 0 16,4-1 0-16,3 0-256 0,3-2 48 0,5 0 16 15,3 2-16-15,5-1 0 0,4-3 0 0,3 1 0 16,2-1 208-16,0 0 0 0,2-2-160 0,-1 0 160 15,2-1 0-15,-1 1 0 0,0 1 0 0,-3 1 0 16,-4 0 144-16,-1 1-144 0,-3-1 160 0,-4-1-160 16,-4 2 256-16,-4 0-64 0,-3-1 0 0,-3-2 0 15,-6 0 32-15,-8 2 0 0,-7-1 0 0,-5-2 0 16,-4 0-48-16,-4-2-16 0,-4-4 0 0,-1 0 0 16,-1-6-1312-1,-1 0-272-15</inkml:trace>
  <inkml:trace contextRef="#ctx0" brushRef="#br0" timeOffset="20056.49">29462 3039 40543 0,'-8'-20'3600'0,"0"8"-2880"15,1 2-576-15,1 6-12128 16,-3 2-2432-16</inkml:trace>
  <inkml:trace contextRef="#ctx0" brushRef="#br0" timeOffset="21048.19">9705 5817 3679 0,'0'0'320'0,"0"-9"-320"0,-3-1 0 0,1-1 0 16,-2 3 3056-16,0 0 528 0,4 8 128 0,-9-7 0 15,-2 3-2144-15,0 1-432 0,-1 1-96 0,-2 6-16 16,-4-1-416-16,-1 3-96 0,-1 2 0 0,-2 3-16 15,-2 6-176-15,-3 1-16 0,0 1-16 0,-7 3 0 16,-4 3-32-16,-2 3-16 0,-5 7 0 0,1 6 0 16,-2 5-96-16,1 6-16 0,2 6 0 0,5 4 0 15,2 0 16-15,3 4 0 0,7 3 0 0,0 2 0 16,1 0 272-16,6 0 48 0,5 2 16 0,6-2 0 16,7 0-256-16,5-7-48 0,6-3-16 0,1-8 0 15,6-6-160-15,2 3 0 0,1-2 144 0,3-6-144 31,1-3-272-31,2-3-128 0,-1-3-32 0,4-2 0 0,2 0-1712 16,1-8-352-16</inkml:trace>
  <inkml:trace contextRef="#ctx0" brushRef="#br0" timeOffset="21596.59">10702 5973 23151 0,'0'0'1024'0,"0"0"208"0,0 0-976 0,0 0-256 0,0 0 0 16,0 0 0-16,-3 13 0 0,1 6 144 0,-1 8-144 0,-2 6 128 15,-1 8 48-15,-5 7 0 0,0 4 0 0,-1 3 0 16,1 2 208-16,-2 5 64 0,-1 3 0 0,-1 5 0 16,0 1-240-16,0 2-32 0,1-2-16 0,-2 0 0 15,0-1-160-15,-2-13 128 0,3-7-128 0,1-11 128 16,5-5 0-16,-1-8 0 0,-2-5 0 0,1-7 0 16,2-4 48-16,-1-3 0 0,0-6 0 0,-1-2 0 15,1-6 240-15,0-4 48 0,0-4 16 0,1-4 0 16,0-5-256-16,3-6-48 0,2-7-16 0,3-2 0 15,3-3-160-15,1-5-144 0,3-1 144 0,2-6-208 16,2-3-48-16,4 1 0 0,1 0 0 0,6 0 0 16,1-6 0-16,4 2-16 0,-1 3 0 0,2 3 0 15,-2 3 272-15,2 4 0 0,0 3 0 0,-2 6 0 0,3 4 0 16,-1 6 0-16,0 6 0 0,-2 6 0 0,-1 6 0 16,-1 3 176-16,-4 7-32 0,1 4 0 0,-2 5-144 0,-3 3 0 15,-2 0 0-15,-3 6 0 0,-1 2 0 0,-2 2 0 16,-4 1 0-16,-3 0 0 0,-3 2 176 0,-3-1 0 15,0-2 0-15,-3 3 0 0,-1-1 32 0,-3 1 16 16,-1 3 0-16,-2-4 0 0,2-3-96 0,-1 2 0 16,1-1-128-16,1-3 192 0,1-1-464 0,2-3-112 15,3-6 0-15,0 0-12512 0</inkml:trace>
  <inkml:trace contextRef="#ctx0" brushRef="#br0" timeOffset="21819.98">11112 6524 25279 0,'0'0'1120'0,"0"0"224"0,0 0-1072 0,0 0-272 0,0 0 0 0,0 0 0 15,7 15 416-15,-4 3 32 0,-1 5 0 0,-4 1 0 16,-3 6-144-16,0 2-32 0,-1 2 0 0,-2 1 0 15,1 0-128-15,-1 2-16 0,-1 0-128 0,3-1 192 16,-1-2-352-16,2-3-80 0,0-1-16 0,3-6-12048 16</inkml:trace>
  <inkml:trace contextRef="#ctx0" brushRef="#br0" timeOffset="22182.09">11912 6683 19343 0,'-7'-16'848'0,"4"8"192"0,-3 1-832 0,4-3-208 0,-3 2 0 0,0-2 0 16,-2 3 1872-16,0-1 336 0,-3 3 64 0,-2 0 16 16,-2 0-1792-16,-2 2-368 0,-2 3-128 0,0 3 0 15,-1 4 0-15,-1 1 0 0,-3 5 0 0,-1 4-192 16,-2 3 192-16,2 2 0 0,-3 5-160 0,1-1 160 16,0 4 0-16,5 2-176 0,3-2 176 0,3 5-128 15,1 1 128-15,5 1 0 0,2-4 0 0,5-2-128 31,2-2-304-31,4-5-48 0,3-1-16 0,6-1 0 0,0-6-400 16,6-6-96-16,5-3-16 0,1-2-5824 0,2-4-1168 0</inkml:trace>
  <inkml:trace contextRef="#ctx0" brushRef="#br0" timeOffset="22615.95">12815 6521 21999 0,'-15'-6'960'0,"5"6"224"0,-1 0-944 0,0 4-240 15,1 5 0-15,0 1 0 0,-1 4 0 0,-2 6 176 16,-1 8-176-16,-1 3 160 0,-1 8-160 0,0 0 0 0,-1 1 0 0,1 3 128 15,-1 3-128-15,2-2 0 16,1-1 0-16,3-6 128 0,2-6-128 0,2-8 0 0,4-4 0 0,0-4 0 16,2-6 0-16,1-9 128 0,0 0-128 0,0 0 0 15,10-6 160-15,1-6-160 0,1-4 192 0,1-3-192 16,-2-4 0-16,2-2 0 0,1-8 0 0,-2 0 0 16,1 2 128-16,0 1-128 0,1 0 0 15,-1 3 0-15,-3 0 0 0,0 5 0 0,0-1 0 16,0 5 0-16,-2 1 272 0,-1 7-48 0,2 3-16 0,0 4 0 15,-9 3 224-15,10 8 32 0,-2 1 16 0,-2 5 0 16,1 5-208-16,0 2-32 0,-2 3-16 0,3 2 0 16,0 3-96-16,1 2-128 0,0 2 176 0,-1 1-176 15,3-1 0-15,0-1 0 0,0-6 0 0,2 0 0 16,0-7-1904-16,2-5-272 16,0-8-64-16</inkml:trace>
  <inkml:trace contextRef="#ctx0" brushRef="#br0" timeOffset="22973.03">13638 6576 13823 0,'0'0'608'0,"0"0"128"0,0 0-592 0,0 0-144 0,0 0 0 16,5 15 0-16,3 4 3120 0,-3 7 592 0,1-1 112 0,-2 7 16 16,-2-2-3008-16,-2 6-592 0,0 3-240 0,-3-1 176 15,-2-2-176-15,-2 0 0 0,0 1 0 0,-1-7 0 16,-1-3 0-16,1-4 0 0,2-3 128 0,-3-7-128 16,4-4 0-16,5-9-144 0,0 0 144 0,0 0-208 15,-4-12 32-15,4-4 16 0,0-7 0 0,5-5 0 16,4-4-96-16,3-6-32 0,0-5 0 0,4 3 0 15,1 2 128-15,1 0 32 0,0-3 0 0,0 4 0 16,1 2 128-16,1 6 0 0,1 2 0 0,0 4 0 16,2 1 0-16,0 6 0 0,1 2 0 0,0 8 0 15,2-3 0-15,-1 6 0 0,0 2-144 0,1 2-7440 16,-1 3-1488-16</inkml:trace>
  <inkml:trace contextRef="#ctx0" brushRef="#br0" timeOffset="23566.79">14987 6497 14735 0,'-13'-4'1312'0,"-1"4"-1056"0,-3 4-256 0,1 2 0 15,-2 6 1024-15,0 3 160 0,-1 5 32 0,0 5 0 16,0 4-912-16,1 5-176 0,-1 4-128 0,1 4 144 15,2 3 0-15,1 1 0 0,1 3 0 0,1 1 0 16,0-1-144-16,3-4 192 0,1-2-192 0,4-6 192 16,2-5-192-16,3-6 0 0,4-5 0 0,3-6 0 15,0-9 448-15,3-3 48 0,4-5 16 0,0-4 0 16,0-4 192-16,3-7 32 0,1-4 16 0,2-5 0 16,2-5-480-16,1-4-80 0,1-2-32 0,1-2 0 0,1-7-320 15,-1 2-64-15,0-2-16 0,0 3 0 0,-3-4 96 16,3 1 16-16,-3-4 0 0,1 1 0 0,0-1 128 0,-4-3 0 15,0-6 0-15,-5 2 0 0,2 0 144 16,-5-5-144-16,-2-2 192 0,0-2-192 0,-4-5 208 0,1-1-64 16,2-9-16-16,0 6 0 0,2 4-128 0,-3 10 0 15,3 7 0-15,-3 8 128 0,-1 13-128 16,1 11 0-16,-2 8 0 0,-5 14 0 0,0 0 0 0,0 0 128 16,0 0-128-16,3 26 0 0,-1 5 0 0,-4 10 0 15,0 7 0-15,-2 10 0 0,-2 11 0 0,-2 6 128 16,-2-1-128-16,-2 10 0 0,-1 1 0 0,0 11 0 15,-2 1-224-15,2 4 80 16,0-8-304-16,2-1-64 0,1 1-16 0,2-4-10032 0</inkml:trace>
  <inkml:trace contextRef="#ctx0" brushRef="#br0" timeOffset="23845.53">16319 5638 28559 0,'-12'15'2544'0,"0"8"-2032"0,1 7-512 0,0 7 0 0,-1 7 368 0,2 4-32 16,0 1 0-16,1-2 0 15,-1-2-592-15,1-3-128 0,3 2-32 0,1-2-8160 16,2-6-1616-16</inkml:trace>
  <inkml:trace contextRef="#ctx0" brushRef="#br0" timeOffset="24234.17">17116 6380 32591 0,'-8'-11'1440'0,"4"2"304"0,2 1-1392 0,2 8-352 0,-5-6 0 0,5 6 0 16,-12 0 0-16,-2 6-160 0,-1 3 16 0,-4 4 0 15,-4 1-192-15,-1 1-48 0,0 3 0 0,1 1 0 16,2 1 384-16,4-1-144 0,1 2 144 0,4-4 0 16,2-1 0-16,4-1 0 0,5-1 0 0,4-5 0 15,-3-9-320-15,11 13-16 0,3-3 0 0,3 0 0 16,0-3-96 0,5 4-16-16,2-2 0 0,2-1 0 0,-1 0 448 0,3 2 0 0,-3-1 0 0,2 3-128 15,0 2 128-15,-3-3 144 0,-4 2-16 0,2-1-128 16,-4-1 256-16,-4 0-48 0,-4 4-16 0,-6 3 0 0,-6 0 80 15,-6 2 16-15,-8 4 0 0,-3 3 0 0,-5 4 256 16,-4-2 48-16,-4 1 16 0,-3 5 0 0,-5-2-192 0,-3 1-32 16,-5 2-16-16,-3-1 0 0,-5-2-560 0,5-4-96 15,5-4-32-15,10-5 0 16,6-9-1984-16,7-3-416 0,1-8-80 0,22 0-16 16</inkml:trace>
  <inkml:trace contextRef="#ctx0" brushRef="#br0" timeOffset="24787.68">19458 6041 14735 0,'13'-15'1312'0,"6"-7"-1056"0,7 0-256 0,4 3 0 0,4 4 2784 0,3 5 496 16,1 1 112-16,2 6 0 0,0 6-2544 0,0 5-512 15,-1 2-96-15,-1 4-32 0,-2 4-208 0,-2-1 128 16,-6 5-128-16,-5 6 0 0,-6 0 128 0,-6 5-128 16,-4 4 0-16,-6 2 144 0,-5 6-16 0,-7 4 0 15,-9 7 0-15,-4-1 0 0,-6-4 32 0,-2-3 0 16,-4-1 0-16,3 0 0 0,-2-4 272 0,0-1 48 15,1 1 16-15,0-3 0 0,-2-2-192 0,2 0-48 16,1-1 0-16,2-3 0 0,2-2-256 0,2-3 128 16,3-6-128-16,3-1 0 0,3-4 0 0,4-2 0 0,4-2 0 15,3-4-144-15,4 0-80 0,3-10-16 0,1 11 0 16,5-4 0-16,7 0 32 0,5-2 0 0,3-3 0 16,5 1 0-16,2-3 208 0,3-2 0 0,4 0 0 15,3-1 0-15,3 0 0 0,2-4 0 0,4 1 0 0,2-4-144 31,4-2-1408-31,0 2-288 0,0-3-48 0,-2-3-16 0</inkml:trace>
  <inkml:trace contextRef="#ctx0" brushRef="#br0" timeOffset="25009.01">20886 6882 39967 0,'-4'-12'1776'0,"4"4"352"0,0 8-1696 0,5-6-432 0,-5 6 0 0,10-4 0 0,-2-5 160 0,0 5-160 16,-8 4 192-16,0 0-192 15,0 0-384-15,0 0-176 0,0 0-32 0,6-4-16 16,-6 4-224-16,4-7-32 0,-3-2-16 0,2 4 0 16,-3-4-2032-16,0 0-416 0,1-9-64 0,3 1-32 0</inkml:trace>
  <inkml:trace contextRef="#ctx0" brushRef="#br0" timeOffset="25384.38">21829 5980 22111 0,'11'-24'976'0,"0"8"208"0,3 0-944 0,7-1-240 0,8-2 0 0,7 3 0 16,3-2 2272-16,3 1 416 0,2 0 64 0,-1 0 32 16,-1 1-2064-16,0 2-400 0,0 2-96 0,1-2-16 15,0 3 64-15,-1 2 16 0,1-3 0 0,2 3 0 16,-2-1-144-16,-2 5-16 0,-4 0-128 0,-4 0 192 16,-4 4-192-16,-2 3 0 0,-5 3 0 0,0 1 0 15,-3 2 0-15,-1 5 0 0,-2 1 0 0,-4 6 0 16,-2 6-176-16,-4 6 176 0,-1 6-160 0,-5 8 160 15,-3 4-128-15,-4 8 128 0,-3 3 0 0,-1 2-144 16,-2 3 144-16,0-1 0 0,-1 2 0 0,2-2 0 0,-4-8 0 0,2-2 0 16,2 0 0-16,-2-2 0 0,-2-2 0 15,0 0 0-15,-1-5 0 0,1 2 128 0,-2-1-128 0,0-4-208 16,-1 0 48-16,0-3 16 16,-1-7-560-16,2-1-128 0,1-6 0 15,2-4-8544-15,1-4-1696 0</inkml:trace>
  <inkml:trace contextRef="#ctx0" brushRef="#br0" timeOffset="25632.55">22078 6540 39615 0,'-5'-19'1760'0,"8"8"352"0,3-2-1680 0,8 0-432 0,8 6 0 0,6-3 0 16,6 1 336-16,8 0-16 0,5 5 0 0,6 3 0 16,6-1-320-16,4 1-288 0,5 0 48 0,-2-2 16 15,-4-3-128-15,0 2-32 0,-1 3 0 0,2 0 0 32,0-1-368-32,-1 1-80 0,2-1 0 0,-4-5-16 15,-6 1-1456-15,0-2-304 0,-6 2-48 0,-1 1-16 0</inkml:trace>
  <inkml:trace contextRef="#ctx0" brushRef="#br0" timeOffset="26256.45">25060 6286 29311 0,'0'0'1296'0,"0"0"272"15,3 12-1248-15,-2 2-320 0,0 5 0 0,-1 5 0 0,-1 6 0 0,-2 5 0 0,-2-2 0 0,-3 5 0 16,-1-1 0-16,-3 2 128 0,-2 0 16 0,-1 3 0 15,0 0 48-15,-1-4 0 0,0-1 0 0,1-2 0 16,1-4-192-16,2-6 128 0,2-6-128 0,4-5 128 16,2-6-128-16,4-8 128 0,0 0-128 0,2-15 128 15,0-5 544-15,5-6 96 0,1-3 32 0,3-5 0 32,2-5-1808-32,1-1-352 0,4-2-80 0,2 1-16 0,1 2 1008 0,0 0 192 0,1 1 32 0,3-2 16 15,3-2 208-15,1 4 0 0,2 1 0 0,1 5 0 16,-1 8 0-16,-1 6 0 0,-4 5 0 0,0 5 0 15,-5 0 0-15,0 8 0 0,-2 5 192 0,-1 6-192 16,-2 4 0-16,-2 5 0 0,-2 6 0 0,-4-1 0 16,-1 5 0-16,-3-2 0 0,-3 3 0 0,-1 1 0 0,-1-3 0 15,-3-2 0-15,-1-6 0 0,1-4 0 0,0-5 208 0,2-5-64 16,2-7-16-16,0 0 0 0,0 0 48 0,0 0 0 16,6-12 0-16,2-2 0 0,2-5-176 0,2-6 160 15,4-2-160-15,1-2 160 0,3 4-160 0,2-2-176 16,0 3 48-16,3-2 0 0,2 3 128 0,1 4 0 15,-1 3 0-15,0 4 0 0,-1 3 0 0,0 4 256 16,-6 4-48-16,0 2 0 0,1 4 48 0,-4 7 0 16,-1 1 0-16,-2 6 0 0,-3 7-256 0,-1 1 0 15,2 2 128-15,-3 6-128 0,-6-4 0 0,0 1 144 16,-3 3-144-16,-1 1 128 0,-3 6-304 0,0-4-64 16,0 2-16-16,2-7 0 15,-2-6-768-15,3-11-144 0,2-4-48 0,-1-12-10896 0</inkml:trace>
  <inkml:trace contextRef="#ctx0" brushRef="#br0" timeOffset="26669.24">26347 6322 24879 0,'0'0'1088'0,"0"0"256"0,0 0-1088 0,0 0-256 0,10 12 0 0,1 2 0 0,2 4 1056 0,3 1 160 16,-2 3 16-16,3-3 16 0,1-1-1056 15,0-2-192-15,-1-2 0 0,2-4 0 0,0-1-192 0,1-5 192 16,2-4-192-16,1-4 192 0,1-2-224 0,1-2 64 16,-1-4 16-16,2-4 0 0,-1 0 0 0,-1-3 0 15,-1-4 0-15,-2 1 0 0,-3-3 0 0,-1 3 0 16,-5 2 0-16,-2 2 0 0,-2 2 144 0,-3 4 0 15,-1 1 0-15,-1 2 0 0,-3 9 0 0,0 0 0 16,-6-5 0-16,-1 2 0 0,-3 4-144 0,-2 6 144 16,-1 2-160-16,-3 8 160 0,-1 4-128 0,1 7 128 15,-1 0 0-15,2 4-144 0,0 3 144 0,1 2 224 16,0 0-48-16,2 2-16 0,1 3-160 0,2-1 160 16,2 3-160-16,1 0 160 0,3-8-160 0,1 0 0 0,2-3 0 15,4 0 128-15,4-2-128 0,3-2 192 0,4-8-192 0,5-1 192 16,4-6-192-16,4-3-176 0,3-10 48 0,1-6-12224 15</inkml:trace>
  <inkml:trace contextRef="#ctx0" brushRef="#br0" timeOffset="26904.4">27953 5555 27647 0,'0'0'1216'0,"0"0"256"0,0 0-1168 0,-5 18-304 0,0 7 0 0,0 7 0 0,-1 6 784 0,-3 6 112 15,-3 8 0-15,-2 5 16 0,-1 5-720 0,0 0-192 16,-2 6 0-16,1-1 0 0,-2 2 192 0,0 6 16 16,2 1 0-16,-2 3 0 0,0 1-64 15,2-1-16-15,-2 0 0 0,1-2 0 0,1 2-288 0,-1-2-64 16,1-7-16-16,-1-9-9136 15,3-7-1824-15</inkml:trace>
  <inkml:trace contextRef="#ctx0" brushRef="#br0" timeOffset="27411.47">27623 6439 30927 0,'14'-28'1360'0,"0"7"304"0,6-9-1344 0,6 2-320 0,5-4 0 0,4-1 0 32,-1 0-560-32,0-3-176 0,-1-2-32 0,-2 0-16 15,-3-1-448-15,-2-3-96 0,0-1-16 0,-2-4 0 16,-2-3 576-16,-1-2 96 0,-3 0 32 0,0 1 0 0,0-2 640 0,-1 3 0 0,-4 7 0 0,0 6 0 15,-3 6 320-15,-2 12 80 0,-3 5 32 0,-3 8 0 16,-2 6 64-16,0 0 16 0,-4 11 0 0,-2 11 0 16,-4 3-96-16,-3 11-16 0,-2 5 0 0,-2 6 0 0,0 5 48 0,-2 4 0 15,0 6 0-15,-1 5 0 0,-2 5-96 0,1 1-16 16,1 1 0-16,1 1 0 0,0-3 128 16,1-7 32-16,3-6 0 0,2-10 0 0,3-7 320 15,4-5 64-15,2-4 16 0,1-7 0 0,2-5-400 16,3-3-80-16,2-7-16 0,-4-11 0 0,12 6-400 0,0-5 0 15,1-2 128-15,1-6-128 0,1-6 0 0,4-2-256 16,2-3 64-16,0-2 16 0,2-2-48 0,0 2-16 16,0 0 0-16,0 2 0 0,0 4-48 0,0 3-16 15,-3 4 0-15,0 3 0 0,-2 4 160 0,-1 6 144 16,-3 1-208-16,0 7 80 0,-2 5 128 0,0 2 0 16,-3 3 0-16,0-1-128 0,-1 3 128 0,0 3 0 0,-3 3 0 15,3-4-128-15,-2 1-192 0,-2 3-16 0,0-1-16 0,1-1 0 31,1 3-1680-31,1-1-336 0,1-5-64 0</inkml:trace>
  <inkml:trace contextRef="#ctx0" brushRef="#br0" timeOffset="27725.85">28982 6328 30287 0,'-11'14'1344'0,"0"1"272"0,-3 7-1296 0,0 7-320 0,0 5 0 0,-1 3 0 16,-3-2 0-16,2 1 0 0,0 1 0 0,4 0 0 0,0-1 0 0,4-2 0 15,3-10 0-15,3 2 0 16,1-6 128-16,2-2-128 0,3-5 160 0,1-7-160 0,-5-6 256 0,0 0-64 16,11 0 0-16,-1-5 0 0,6-4 0 0,-2-1-16 15,-2-6 0-15,2-3 0 0,-2-6-176 0,0 2 0 16,0 0 0-16,-3 0 0 0,-3-1 0 0,-1 3 160 15,0-1-160-15,-1 3 160 0,-1-1-32 16,-3 1-128-16,-3-1 192 0,-1 3-64 0,-1-1-128 0,-1 5 0 16,-3 2-160-16,-1 6 160 15,-3-2-480-15,-1 6 0 0,-1 4 0 0,-2 2 0 16,1 0-1856-16,1 1-368 0,1 3-80 0</inkml:trace>
  <inkml:trace contextRef="#ctx0" brushRef="#br0" timeOffset="28199.57">29821 6135 31327 0,'0'0'2784'0,"-2"-9"-2224"0,2 9-560 0,0 0 0 16,0 0 688-16,0 0 16 0,-11 1 16 0,-2 6 0 15,-1 0-720-15,-1 8-320 0,-3 3 32 0,-1 1 0 16,0 0 16-16,-1 6 0 0,-3 2 0 0,2 7 0 15,0 0 272-15,-1 5 0 0,1 2 128 0,2 6-128 16,-1 0 0-16,4 0 0 0,-1 3 0 0,3-7 0 16,4-1 0-16,3-7 0 0,3-5 0 0,3-5 0 0,1-8 0 0,3-6 0 15,2-2 0-15,-5-9 0 0,11 1 304 0,1-5-48 16,2-6 0-16,3-3 0 0,-1-4-112 0,3-5-16 16,2-3-128-16,0-7 192 0,0-4-320 15,0-1-80-15,0-3-16 0,-1-3 0 16,-1 1-160-16,0-5-48 0,0 1 0 15,-1-4 0-15,-1-2 176 0,0-3 16 0,4 2 16 0,-4-2 0 0,-3-1 224 0,2-3 160 16,0-2-32-16,-1-4 0 0,-2 4-128 0,2-1 128 16,-1 2-128-16,0 6 128 0,-1 10-128 0,-4 8 128 15,0 10-128-15,-3 9 128 0,-2 8 160 0,-4 9 32 16,0 0 0-16,-1 10 0 0,-4 10-112 0,-3 10-16 16,-2 11 0-16,-3 8 0 0,-3 6-192 0,-3 11 144 15,-2 5-144-15,0 5 128 0,-2 5-128 0,2 2 0 16,-1 9 0-16,0 1 128 0,2 1-128 0,2-3 0 15,4-2 0-15,2-7 0 0,4-2-272 0,4-10 16 0,4-8 0 0,1-7 0 32,3-10-896-32,5-8-160 0,2-9-32 0,6-10-11712 0</inkml:trace>
  <inkml:trace contextRef="#ctx0" brushRef="#br0" timeOffset="29168.3">30105 4874 17503 0,'0'0'768'0,"0"0"176"0,0 0-752 0,0 0-192 0,9-1 0 0,6 6 0 15,3 5 2304-15,3 4 416 0,4 2 96 0,3 3 0 16,2 2-2288-16,5 2-528 0,3 3 0 0,4 1 0 15,2 6 0-15,0 3 0 0,1 1 0 0,1 8 0 16,-3 1 0-16,1 6 176 0,-1 7-176 0,-3 4 160 16,-1 1-16-16,-5 4 0 0,-2 4 0 0,-3 5 0 15,-2 3 48-15,-5 2 0 0,-2-4 0 0,-6 5 0 16,-4-3 176-16,-5 4 32 0,-4 1 16 0,-3-2 0 0,-5-1 96 16,-3-2 0-16,-4-1 16 0,-4-2 0 0,-3-1 80 15,-4 3 16-15,-2-1 0 0,-4 0 0 0,-2 1-368 0,-3-4-80 16,-4 1-16-16,-9 3 0 15,-5 0-1488-15,-11-6-288 0,-11-5-64 0</inkml:trace>
  <inkml:trace contextRef="#ctx0" brushRef="#br0" timeOffset="30438.37">2545 9984 14559 0,'-18'-9'640'0,"8"4"144"0,-2 0-624 16,0-3-160-16,3 2 0 0,0 1 0 0,1-6 384 0,2 4 64 16,-2-1 0-16,2 3 0 0,-2 1-224 0,4-2-32 15,-1-2-16-15,0 4 0 0,5 4 16 0,-7-2 0 16,2-5 0-16,5 7 0 0,0 0 240 0,0 0 48 15,0 0 16-15,0 0 0 0,0 0-128 0,0 0-32 16,0 0 0-16,0 0 0 0,0 0-16 0,11 8 0 0,3-5 0 0,3-1 0 16,3 1-16-16,5-2-16 0,2-1 0 15,4-1 0-15,2-2-32 0,1-1 0 0,0-1 0 16,3-5 0-16,2 1 96 0,5-1 16 0,3 0 0 16,4 1 0-16,3 0-112 0,5 0-32 0,3-3 0 0,-2 1 0 15,-6-3-224-15,2-2 0 0,0-1 0 16,3 1 0-16,-1-2 0 0,3 0 0 0,3 3 0 0,-2-2 0 15,-3 0 0-15,-5 0 0 0,-2 3 0 0,2-2 0 16,-3 0 0-16,2 0 0 0,-2 1 0 0,1 2 0 16,1 4 0-16,-2-2 0 0,-3 0 0 0,-4 1 0 15,-5 6 0-15,-2 2 0 0,-4 2 0 0,-3 1 0 16,-3 2 0-16,-1 0 0 0,-5 5 0 0,-1 0 0 16,-3 3 0-16,-3 2 0 0,-3 5 0 0,-2 1 0 15,-2 1 128-15,-3 2 64 0,-4 1 32 0,-2 6 0 16,0 3 144-16,-3 6 16 0,-3 0 16 0,-1 2 0 15,-2 6-32-15,-2 1-16 0,-2 5 0 0,-1 4 0 0,0 5-128 16,-2-1-32-16,-5 6 0 0,-1-1 0 0,-1 2 0 16,-3 7 0-16,-3 6 0 0,-2 0 0 0,-5 3 64 0,-1 2 0 15,-3 1 0-15,0 3 0 0,1 4-48 0,2 0 0 16,-3 0 0-16,4 1 0 0,2-1-16 0,0-3-16 16,3-4 0-16,0-2 0 0,0-5-176 0,-1-1 128 15,2-5-128-15,0-2 128 0,1-2-128 0,0-7 0 16,4-4 0-16,2-6 0 0,1-3 0 0,2-2 0 15,1-6 0-15,4-5 0 16,2-7-384-16,2-5-144 0,2-4-48 0,0-4-8896 16,3-10-1776-16</inkml:trace>
  <inkml:trace contextRef="#ctx0" brushRef="#br0" timeOffset="30769.98">3145 11293 25791 0,'0'0'1152'0,"0"0"224"0,14-5-1104 0,4-2-272 0,3 0 0 0,7 0 0 0,8-3 480 0,6 3 32 16,3-5 16-16,8 5 0 0,5-4-192 16,3 4-32-16,5-5-16 0,-1 5 0 0,-7-3-288 0,3 1 0 15,0-3 0-15,2-2 0 0,3-1 144 16,1-2-144-16,4-2 0 0,-1 0 144 0,-4-4-144 0,0-1 192 16,1-4-192-16,1 2 192 0,2 0-336 0,1 1-64 15,1-6-16-15,-4 1-12576 0</inkml:trace>
  <inkml:trace contextRef="#ctx0" brushRef="#br0" timeOffset="31280.19">6386 10191 28559 0,'-10'-13'1264'0,"5"3"272"0,0 1-1232 0,2-4-304 16,2-1 0-16,4 2 0 0,0-2 1008 0,4-2 144 15,0 0 16-15,3 1 16 0,1-1-848 0,0 0-160 0,1-2-48 0,-1 2 0 16,2 2-128-16,1-3 0 16,-4 1 0-16,4 2 0 0,0 2-192 0,-1 3-112 0,-1-2-16 0,1 4-16 31,-3 4-368-31,2 1-80 0,-12 2-16 0,12 5-8240 0,0 7-1648 15</inkml:trace>
  <inkml:trace contextRef="#ctx0" brushRef="#br0" timeOffset="31737.37">6545 11344 28799 0,'-11'0'1280'0,"11"0"256"0,0 0-1232 0,0 0-304 16,-4-5 0-16,4 5 0 0,-3-12 160 0,1 1-32 16,0-1 0-16,1-3 0 0,0 2-128 0,0-3 0 15,1-2 0-15,0-1 0 0,1 0 0 0,1 0 128 16,1 0-128-16,1 1 0 0,0 1 0 0,-1 5 0 0,1 3 0 0,-4 9 0 16,3-10 0-16,-3 10 0 0,0 0 0 15,0 0 0-15,7 10 0 0,-3 3 0 0,-1 1 0 0,-3 6-176 16,1-1 176-16,-2 3 0 0,-3-2 160 0,1 0-160 15,1-1 192-15,-1-2-64 0,1-3-128 0,0-2 192 16,2-12 224-16,0 0 32 0,0 9 16 0,0-9 0 16,0 0-32-16,0 0-16 0,12-2 0 0,-2-3 0 15,0-5-416-15,0-3 0 0,1-2 0 0,-1-3 0 32,2-3-672-32,0 2-160 0,-2 2-48 0,0 0-12880 0</inkml:trace>
  <inkml:trace contextRef="#ctx0" brushRef="#br0" timeOffset="32512.33">11453 9748 23951 0,'-36'-15'1056'0,"12"4"224"0,-3-1-1024 0,1-2-256 0,-2 3 0 0,1 3 0 0,0-2 848 0,1 4 112 16,-1-3 32-16,2 3 0 0,0 2-672 0,0 1-128 16,-2 3-16-16,1 4-16 0,-4 0-32 0,-1 6-128 15,-4 0 192-15,1 5-64 0,2 4-128 0,-1 4 0 16,3 4 0-16,-1-3 0 0,2 4 0 0,2 0 0 15,3 3 0-15,2 0 0 0,2 4 0 0,5-4 0 16,2 0 0-16,4 0 0 0,4 2-304 0,4-5 16 16,5-2 0-16,2 0 0 0,4 0-32 0,3-2 0 15,1 4 0-15,4-3 0 0,2 1 320 0,3-2-128 16,1-2 128-16,3 1 0 0,2-1 0 0,4 0 0 16,3 3 0-16,-1 3 0 0,1-2 272 0,-2 2-32 15,-2 0-16-15,-3 1 0 0,-3 3 16 0,-1 0 0 0,-7-3 0 16,0 3 0-16,-3 1-48 0,-2 0 0 0,-5-4 0 0,-2-1 0 15,-5-1 272-15,-4 0 48 0,-2-1 16 0,-8 4 0 16,-2 3 144-16,-5-4 32 0,-3-4 0 0,-9 6 0 16,-5-1-256-16,-3-2-64 0,-5-4 0 0,-1-1 0 15,1-1-384-15,-2-4 128 0,1-3-128 0,0-2 0 32,2-1-512-32,3 1-192 0,4-4-48 0,0-1 0 15,2-5-1344-15,2-3-272 0,2-1-48 0</inkml:trace>
  <inkml:trace contextRef="#ctx0" brushRef="#br0" timeOffset="32879.62">11876 10486 27647 0,'-8'2'2448'16,"0"1"-1952"-16,-1 3-496 0,4 4 0 0,1 7 864 0,0 4 80 16,0 6 16-16,0 4 0 0,-1 2-960 0,4 7-144 15,-2 2-48-15,3 5-16 0,0-2 32 0,3 2 16 16,2-3 0-16,3 2 0 0,-2-5 16 0,3-2 0 16,0-2 0-16,4-6 0 0,-1-9-144 0,2-4-32 15,3-5 0-15,2-8 0 0,1-5 320 0,1-4 0 0,-1-3 0 0,0-7 0 16,1-7 640-16,0-5 16 0,-1-4 16 0,1-4 0 15,-3-3-176-15,-1-4-48 0,0 2 0 0,-2 0 0 16,-2 2-240-16,-2 0-48 0,-2 1-16 0,-1 3 0 16,-3 2 0-16,-2 3 0 0,-3-4 0 0,-2 3 0 15,-2 2 0-15,-2 1 0 0,-3 4 0 0,-1 0 0 32,-1 3-528-32,-2 2-96 0,-1 5-32 0,0 3 0 15,0 2-1616-15,0 4-336 0,0-1-64 0</inkml:trace>
  <inkml:trace contextRef="#ctx0" brushRef="#br0" timeOffset="33154.71">12599 9574 31263 0,'0'0'1392'0,"0"0"272"0,0 0-1328 0,11 21-336 0,1 5 0 0,2 5 0 0,-2 6 240 0,0 7-32 16,-1 6 0-16,-3 6 0 0,1 7 16 0,-1 12 0 16,0 3 0-16,-3 6 0 0,-1 2 16 0,-1 8 0 15,0 0 0-15,1 2 0 0,-2-1-96 0,1-7-16 16,-2-8 0-16,2-8 0 0,-1-8-128 0,1-10 0 16,2-8 0-16,0-6 0 0,0-9-288 0,1-4-96 15,1-8 0-15,-1-9-16 16,0-1-416-16,-6-9-80 0,12-1 0 0,-2-7-12736 0</inkml:trace>
  <inkml:trace contextRef="#ctx0" brushRef="#br0" timeOffset="33657.94">13461 10284 23039 0,'0'0'2048'0,"-2"-8"-1648"16,2 8-400-16,0 0 0 0,0 0 1280 0,0 0 192 15,0 0 16-15,10 17 16 0,1 2-1184 0,1 9-320 16,-1 3 128-16,1 7-128 0,-4 6 0 0,3 4 0 16,-1 2 0-16,1-2 0 0,-2 1 288 0,0 1-32 15,0 0-16-15,0-5 0 0,-2 2-48 0,0-6-16 0,-1-3 0 16,1-4 0-16,-1-2-176 0,0-8 160 15,-1-7-160-15,2-4 160 0,-1-1-16 0,0-8 0 0,-6-4 0 0,0 0 0 16,11-7 336-16,-3-7 64 0,1-11 16 0,2-1 0 16,0-9-80-16,-1 0-16 15,2-6 0-15,0-2 0 0,1 0-224 0,0-3-48 0,1 1-16 16,0-3 0-16,0 0-176 0,2 1 0 0,-2-4 144 0,1 3-144 16,-1 4 0-16,2 5 0 0,-1 1 0 0,0 10 0 15,-2 1-192-15,0 6 64 0,-2 2 0 0,-1 3 0 31,-1 5-1216-31,0 1-224 0,0 3-48 0</inkml:trace>
  <inkml:trace contextRef="#ctx0" brushRef="#br0" timeOffset="34088.73">14248 10373 25791 0,'0'0'2304'0,"0"0"-1856"0,0 0-448 0,18 5 0 0,6 5 2128 0,4-3 336 16,5 6 64-16,4-5 16 0,1-3-2096 0,3 0-448 15,2-1 0-15,1-4 0 0,5-4-304 0,-2-4 0 16,-2-1 0-16,-3-3 0 16,-2-4-176-16,-5-1-32 0,-3-4-16 0,1 1 0 0,-4-3 240 0,-2-4 48 15,-3-1 16-15,-1-2 0 0,-1 2 224 0,-3 0 0 16,-3-4 0-16,-3 4 0 0,-3 2 0 0,-2 3 0 0,-3 0 0 15,-4 4-144-15,-2 1-48 0,-4 1 0 0,-3 5 0 16,-2-1 0-16,-3 8 0 0,-3 0 0 0,-3 4 0 0,-4 6 0 16,-4 2 192-16,-2 9-160 0,-5 3 160 15,-2 6-160-15,-2 8 288 0,-5 4 48 0,-3 1 16 16,1 4 0-16,4 1 320 0,4 6 64 16,6-4 0-16,7 5 16 0,5 1-160 0,5 0-48 0,4 2 0 0,5-3 0 15,3-3-128-15,5 1-16 0,2-2-16 0,5-4 0 16,4 0-32-16,4-4-16 0,5-5 0 0,5-2 0 15,4 0-176-15,3-7 0 0,2-2 0 0,1 1 0 16,0-4-384-16,4-5 64 0,2-2 0 0,1-1 0 31,4-8-656-31,4 1-128 0,4-6-32 0,7-3-12608 0</inkml:trace>
  <inkml:trace contextRef="#ctx0" brushRef="#br0" timeOffset="39941">17991 9091 23439 0,'0'0'1024'0,"0"0"240"0,-6-5-1008 16,6 5-256-16,0 0 0 0,0 0 0 0,0 0 352 0,0 0 32 0,0 0 0 0,0 0 0 15,-5 12-192-15,0 4-16 0,2 5-16 0,0 5 0 16,-2 7 144-16,-2 3 16 0,3 2 16 0,1 9 0 16,-1 4 144-16,0 7 32 0,1 1 0 0,0 6 0 15,-3 1-112-15,3 4-16 0,-2 1 0 0,0 4 0 16,-1 2-144-16,-1 0-48 0,-1-1 0 0,-1 1 0 0,-2-2 64 16,-1-1 16-16,0-3 0 0,0 1 0 15,2-8-32-15,1 0-16 0,2-4 0 0,3-3 0 0,1-6-224 16,2-4 128-16,0-5-128 0,4-3 0 0,5-2 0 15,-2-5-192-15,3-6 16 0,3-5 0 16,2-5-1792-16,0-4-352 0,2-7-80 0</inkml:trace>
  <inkml:trace contextRef="#ctx0" brushRef="#br0" timeOffset="40414.44">18740 9483 21183 0,'-15'2'944'0,"6"3"192"0,-1 3-912 0,2 2-224 0,3 7 0 0,1 3 0 16,2 6 1280-16,2 0 224 0,2 6 32 0,2 5 16 15,3 4-1056-15,0 3-224 0,2 7-32 0,2 5-16 16,3 5-80-16,2 6-16 0,-1 3 0 0,1 4 0 16,1 1-128-16,-2 1 0 0,-2-1 0 0,2-2 0 15,-2-2 0-15,-2-6 128 0,-2-6-128 0,0-5 0 16,-1-7 368-16,-2-3-16 0,1-7 0 0,-1-4 0 16,2-6 224-16,-3-3 32 0,-2-6 16 0,1-6 0 0,1-1-32 0,-5-11 0 15,0 0 0-15,0 0 0 0,0 0-144 0,8-5-48 16,-2-8 0-16,-1-4 0 0,0-2 16 0,1-4 0 15,0-8 0-15,-1-5 0 0,1-3-208 16,1-7-32-16,0-4-16 0,0-3 0 0,-1-4-160 16,2-4 0-16,-2-8 144 0,5-1-144 0,1-2 0 0,1-5 0 15,3-3 0-15,3 4 128 0,7 0-128 0,0 5 0 16,2 3 0-16,2 8 0 0,-3 7 0 0,3 5 0 16,-1 6-144-16,-1 2 144 0,-3 6-128 0,-2 6 128 15,-2 0-160-15,-2 8 160 16,-2 5-576-16,-1 3 0 0,-1 3-16 0,-5 5 0 15,0 2-2480-15,-10 2-512 0</inkml:trace>
  <inkml:trace contextRef="#ctx0" brushRef="#br0" timeOffset="40780.41">20653 9049 32015 0,'0'0'1408'0,"0"0"320"0,0 0-1392 0,0 0-336 0,-4 12 0 0,3 6 0 16,0 6 0-16,1 2 0 0,0 8 0 0,-1 2-192 0,-2 5 192 15,-2 5 0-15,-1 3 0 0,-2 6 0 0,-1 5 0 0,-1 8 128 16,0 5-128-16,-2 7 176 0,1 4 32 16,-2 6 16-16,0 7 0 0,1-1 0 0,-6 5-80 15,3-3-16-15,-1 3 0 0,1-5 0 0,1-9-128 0,0-4 0 16,2-9 144-16,-2-10-144 0,0-4 0 0,2-9 144 16,3-5-144-16,4-7 0 0,1-4 0 0,4-6-224 15,-2-8 16-15,4-4 0 16,0-6-2272-16,-2-11-448 0,0 0-80 0,8-14-32 15</inkml:trace>
  <inkml:trace contextRef="#ctx0" brushRef="#br0" timeOffset="41218.35">20199 9016 33119 0,'-8'-23'1472'0,"8"8"288"0,3-1-1408 0,8-2-352 0,5-2 0 0,3-5 0 16,7 1 0-16,5 1-160 0,9 1 16 0,0 1 0 0,6 1 144 15,-1 2 0-15,-2 0-144 0,1 3 144 0,0 5 0 0,1 0 0 16,2 6-144-16,3 4 144 0,1 4 0 0,2 10 0 16,2 3-128-16,-3 10 128 0,-2 5 0 15,-5 5-192-15,-3 5 192 0,-5 0-160 0,-4-4 160 0,-1 0 0 16,-4-2 0-16,-4 2 0 0,-4-1 144 0,-2 2 112 16,-5-1 32-16,-3 1 0 0,-5-2 224 0,-2 4 64 15,-6 2 0-15,-3-1 0 0,-4-1-80 0,-7 2-16 16,-5-2 0-16,-3 6 0 0,-4-3-64 0,-3 3-16 15,-1-4 0-15,-3 3 0 0,-6-6 32 0,-2 0 0 16,-3-2 0-16,1-3 0 0,2-6-176 0,-1-4-48 16,1-2 0-16,0-4 0 15,1-1-976-15,1 0-192 0,3-5-32 0,-3-2-10384 0,-1-3-2064 16</inkml:trace>
  <inkml:trace contextRef="#ctx0" brushRef="#br0" timeOffset="50648.35">23829 10388 1839 0,'0'0'0'0,"0"-12"160"0,0 1-160 0,0 2 0 0,0-1 0 0,0 1 0 16,0-2 1664-16,0 2 288 0,0-3 64 0,0 2 16 0,0 1-1184 0,0-2-224 16,-2 2-48-16,1-1-16 0,0 2-176 0,1 8-16 15,-4-11-16-15,3 2 0 0,-3-4 48 0,1 2 16 16,-1 0 0-16,-2 1 0 0,4 4 176 0,-2-3 48 15,-1 0 0-15,-2-1 0 0,2 4-32 0,0-2 0 16,-3 0 0-16,1 2 0 0,-3-4-272 0,1 6-48 16,-1-1-16-16,-1-3 0 0,-1 3-64 0,-1 0-16 15,-1 0 0-15,-1 2 0 0,-3 2-16 0,1 1-16 16,0 0 0-16,-4 4 0 0,-3 2-160 0,0 1 0 16,0 3 144-16,1-1-144 0,1 0 128 0,1 1-128 15,2 4 128-15,1 4-128 0,1 2 256 0,2 4 0 16,0 3-16-16,2 3 0 0,0 0-240 0,5 1 176 0,1 4-176 15,3-1 160-15,2 2-160 0,2-2 0 0,1-1 144 16,4-5-144-16,0-3 0 0,5-3 0 0,3-2 0 16,0-5 0-16,3-7 0 0,3 0 128 0,1-4-128 15,1-3 0-15,3-4 144 0,3-3-144 0,1-3 192 16,-1-1-192-16,2-3 256 0,0-3-48 0,-2-3-16 0,-2-4 0 16,-2-3 0-16,0-2-16 0,-1 0 0 0,-1-1 0 15,0 2-176-15,-1-1 192 0,0 3-192 0,-1-3 192 16,-1 5-192-16,-1 0 0 0,-2 0 144 0,-1 4-144 15,-3 3 192-15,1 4-16 0,-3 2-16 0,-2 5 0 16,-7 5 32-16,0 0 16 0,0 0 0 0,0 0 0 16,13 13-208-16,-7 2 128 0,-1 4-128 0,-1 5 0 15,0-1 0-15,0 4 0 0,0-3 0 0,1 3 0 0,0 2 128 16,1 4-128-16,1 0 0 0,0-4 144 16,2-1-144-16,1-2-176 0,2-1 48 0,-1-5 0 15,1-2-704-15,0-3-144 16,2-4-32-16</inkml:trace>
  <inkml:trace contextRef="#ctx0" brushRef="#br0" timeOffset="51044.29">24425 10196 25567 0,'-17'1'1136'0,"8"6"224"0,2 4-1088 0,-1 4-272 16,2 0 0-16,1 3 0 0,3 4 160 0,1-2-32 0,1-2 0 0,-1 5 0 16,3 1-128-16,1 0 192 0,-2-2-192 0,3-2 192 15,-2-3-192-15,1-3 0 0,1-3 0 0,-4-11 0 16,0 0 0-16,0 0 0 0,7 5 0 0,-7-5 0 16,8-9 0-16,-2-1 0 0,-1-5 0 0,-1 0 0 15,0-3 0-15,0 0 0 0,1 0 0 0,-2 0 0 16,2 2 0-16,1-1 0 0,0 0 0 0,2 0 0 15,0 3-144-15,2 1 144 0,1 2 0 0,3 3 0 16,4-1 0-16,0 4 0 0,3 2 0 0,4 3 0 16,-1 1 0-16,1 4 128 0,1 4-128 0,-2 0 0 15,0 2 0-15,-1 1 0 0,-3 3 0 0,0 0 0 16,-1 0 128-16,-1 3-128 0,0 0 0 0,-3 0 144 16,3-2-144-16,-5 2 0 0,-2-1 0 0,-1-1 128 15,-2 1-128-15,-2-1 0 0,-2-2 144 0,-2 4-144 0,-2 0 0 16,-3 1 0-16,-2 1-192 0,1-1-7744 15,-4 0-1536-15</inkml:trace>
  <inkml:trace contextRef="#ctx0" brushRef="#br0" timeOffset="51588.34">26119 10144 18431 0,'0'0'1632'0,"10"-10"-1312"0,0-1-320 0,2 0 0 16,2 1 416-16,-3-2 16 0,1-3 0 15,-3 2 0-15,0 5-48 0,-4-4 0 0,-5 12 0 0,1-15 0 16,-2 1-112-16,-3-1-16 0,-5-2-16 0,-3 6 0 16,-2 6-48-16,-1 2-16 0,-1-5 0 0,-3 6 0 15,-4 2-176-15,-3 5 0 0,0 4 144 0,-1 4-144 16,0-1 128-16,1 7-128 0,-2 4 128 0,3 0-128 15,0 5 288-15,3-1-16 0,3 3 0 0,0-1 0 16,1 5 80-16,3 0 16 0,1 1 0 0,2 1 0 16,3-2-32-16,0 3 0 0,6 1 0 0,2-1 0 15,2-5-160-15,4 0-48 0,4-2 0 0,1-6 0 16,0-2-128-16,3-5 0 0,1-5 144 0,1-5-144 16,-1-5 0-16,3-6 144 0,2-3-144 0,3-6 0 15,2-5 176-15,2-6-176 0,5-5 160 0,2-7-160 0,1-3 0 16,4-6 0-16,3 0 0 0,0-6 0 0,-2-6 0 0,-1-3 0 15,-1-1 0-15,-4-3-160 0,-3-1 160 0,-1-3 0 16,-3-1 0-16,0-2 128 0,-2-3-128 0,0-6 0 16,-2-4 128-16,-2-2-128 0,-1 2 0 0,-1 3 144 15,-1-2-144-15,-2 9 0 0,-3 9 192 0,-1 10-192 16,-6 11 192-16,0 9-192 0,-3 7 624 0,1 10 16 16,-3 10 0-16,0 8 0 0,0 0-240 0,-1 14-32 15,-2 8-16-15,-1 10 0 0,-2 8-352 0,-2 11 0 16,-2 6 0-16,0 6-192 0,-3 7 192 0,2 6 0 15,-2 3 0-15,2 10 0 0,-1 3 0 0,2 4 0 16,1 0 0-16,3 1 0 0,1 2-192 0,3-1 32 16,2-3 16-16,4-8 0 15,3-7-2160-15,1-6-416 0,8 17-96 0,7-27 0 0</inkml:trace>
  <inkml:trace contextRef="#ctx0" brushRef="#br0" timeOffset="52724.26">8964 12575 9215 0,'-6'-9'816'0,"-2"1"-656"0,-1 1-160 0,0-3 0 15,2 0 1488-15,-1 1 272 0,2-4 48 0,-3 6 16 16,0-2-800-16,1 2-144 0,2-4-48 0,-3 3 0 15,1 1-272-15,-1 2-64 0,0 0-16 0,1 1 0 16,0 0 0-16,-1 4 0 0,0 0 0 0,3 5 0 16,6-5-240-16,-7 9-48 0,1 2-16 0,-2 7 0 15,1 6-176-15,-1 5 160 0,-1 3-160 0,0 4 160 16,3 3 112-16,-2 6 32 0,0 4 0 0,-1 6 0 16,0 2 96-16,0 5 32 0,0 2 0 0,-1 2 0 15,-2 0-96-15,1-1-16 0,1 1 0 0,0-4 0 16,-1-7-192-16,4-8-128 0,-1-4 128 0,2-6-128 0,-1-4 128 15,1-6-128-15,0 0 128 0,1-7-128 0,0-5 128 16,-2-1-128-16,0-2 160 0,1-5-160 0,6-7 256 16,-10 0-64-16,1-1 0 0,1-5 0 0,-1-6 128 0,2-4 0 15,1-5 16-15,1-3 0 0,0-4-144 0,1-2-16 16,1-6-16-16,3-2 0 0,3-7-160 0,2 2 192 16,1-5-192-16,3 0 192 0,3-1-192 0,2 1 128 15,1-2-128-15,0 6 128 0,3 0-128 0,5 3 0 16,0-2 0-16,1 3 0 0,1 1 0 0,5 5 0 15,1 3 0-15,4 6 0 0,-1 4 0 0,2 3 0 16,-1 2-128-16,1 3 128 0,-3 4-224 0,0 4 32 16,-1 3 0-16,3 4 0 15,0 6-208-15,-2-1-48 0,1 7 0 0,0 6 0 16,-1 2-1664-16,0 5-320 0</inkml:trace>
  <inkml:trace contextRef="#ctx0" brushRef="#br0" timeOffset="53170.51">10267 12790 26079 0,'-1'-18'1152'0,"1"8"256"0,1 1-1136 0,0-3-272 0,3 1 0 0,-2 0 0 0,-2 1 128 0,0 10-128 15,2-9 144-15,-2 9-144 16,-4-13 0-16,-2 6 128 0,-3 3-128 0,-1 0 0 0,-3 3 0 0,-1 3 0 16,-4 5 0-16,-1 1-160 0,-1 6-48 0,-2 8-16 15,0 3 0-15,0 3 0 0,-3 4 224 0,3 4-176 16,1-1 176-16,3 7-160 0,3 4 160 0,2 5 0 16,2-4 0-16,3 3 0 0,5-1 0 0,1 2 0 15,4-3 160-15,3-2-160 0,7-4 0 0,1-5 128 16,0-5-128-16,-1-6 0 0,2-5 0 0,0-7 0 15,2-5 0-15,-1-6 0 0,0-5 0 0,0-3 128 16,2-7-128-16,-1 0 0 0,-2-6 320 0,3-6-48 16,0-2 0-16,-1-8 0 0,1-6-16 0,-2-1 0 15,0-3 0-15,-2 0 0 0,-2-2-64 0,-2-1-32 0,-4 4 0 16,-1 0 0-16,-5 2 352 0,1 3 80 0,-4 1 16 16,-1 4 0-16,-2 4-96 0,0 3 0 0,-3 7-16 0,1 1 0 15,0 7-496-15,1 5 0 0,-1 0 0 0,2 5 0 31,-1-1-640-31,8 2-64 0,-6 11 0 0,1 2-8320 0,2 1-1664 0</inkml:trace>
  <inkml:trace contextRef="#ctx0" brushRef="#br0" timeOffset="53506.68">10671 12833 21183 0,'0'0'1888'0,"0"0"-1504"0,-6 11-384 0,2 3 0 0,4-2 1632 0,4 6 256 16,1 4 48-16,2 2 16 0,1 1-1584 15,1 6-368-15,1 2 0 0,2 1 0 0,0-1 0 0,2 0 0 16,2-2 0-16,-1-1 0 0,0-2 0 0,0-4 0 16,-1-5 0-16,0-2 0 0,0-4 0 0,0-8 0 15,0-4 0-15,1-4 0 0,1-5 0 0,0-4 0 16,1-6 0-16,-3-6 0 0,-3-1 144 0,2-8-144 15,0-2 128-15,-2 0-128 0,-1-3 128 0,-1 0-128 16,-3 1 0-16,1-1 128 0,-1 1 96 0,1 1 16 16,-1 2 0-16,-1 2 0 0,-4 0 128 0,3 8 16 15,-3 0 16-15,2 4 0 0,1 0-400 0,-1 5 0 16,0 5-144-16,-3 10 144 16,5-9-672-16,-5 9-32 0,0 0 0 0,12 4-7936 0,-1 2-1584 15</inkml:trace>
  <inkml:trace contextRef="#ctx0" brushRef="#br0" timeOffset="53869">11655 12884 26719 0,'-5'13'2368'0,"1"7"-1888"0,2 7-480 0,0 1 0 16,4 5 640-16,-1 1 16 0,-1 1 16 0,1-1 0 15,2-1-272-15,-1-4-48 0,-1-2-16 0,1-5 0 0,-2-6-208 0,0-2-128 16,0-5 128-16,0-9-128 16,0 0 0-16,0 0 0 0,0 0 0 0,0 0-128 0,-2-13 128 0,2-1-192 15,2-4 192-15,0-6-192 0,1-1-80 0,1-6-32 16,-1 3 0-16,2-1 0 0,2 0 32 0,0 4 0 16,2-1 0-16,0 4 0 0,1 3 272 15,2 3 0-15,-2 4 0 0,3 2 0 0,1 5 128 0,0 4 96 16,1 3 16-16,-1 4 0 0,0 6-64 0,-1 4-16 15,1 1 0-15,-2 5 0 0,0 3-160 0,-3 6 0 16,0 3 0-16,-3 2 0 0,-4 2 0 0,2 0 0 16,-4-1 0-16,-1-3 128 0,-3-2-128 0,0-2 0 15,-2-5 0-15,0-2 128 0,3-4-128 0,1-4 0 16,-1-1 0-16,2-1-176 16,1-13-2000-16,0 0-416 0,0 0-80 0,0 0-16 0</inkml:trace>
  <inkml:trace contextRef="#ctx0" brushRef="#br0" timeOffset="54377.47">13220 13004 24879 0,'-5'-14'2208'0,"-2"2"-1760"0,0 0-448 0,-2-4 0 16,1 2 1200-16,2 2 144 0,-1 3 48 0,-3-3 0 16,-1 2-1216-16,-7 0-176 0,-2 2-176 0,-3-1 48 0,-3 4-208 0,0 4-48 15,-2 1 0-15,1 1 0 0,2 6 0 0,0 4 0 16,4 4 0-16,0 4 0 0,2 3 384 0,3 6 0 16,-1 1-144-16,3 7 144 0,2 3-128 0,0 6 128 15,5 2-192-15,-1 0 192 0,3 2-128 0,4 3 128 16,1 1 0-16,5-3 0 0,1 0 0 0,3-4 0 15,0-3 0-15,1-7 0 0,3-10 0 16,-1-7 0-16,2-7 0 0,2-6 0 0,-1-6 0 0,3-6 144 16,0-6 16-16,1-5 0 0,1-8 32 0,3-5 0 15,1-8 0-15,0-2 0 0,-1 0-192 0,1-2 0 16,3-4-192-16,-3 0 192 0,-2-3-144 0,-2-2 144 16,-2-6 0-16,0-2 0 0,-2-4 0 0,-1 2 0 15,-1-4 128-15,-2 2-128 0,-2-3 320 0,-2 0-16 0,-3-4-16 16,-4 3 0-16,-1 0-80 0,-1-3-16 0,-2-1 0 0,1 8 0 15,-2 7-192-15,1 9 128 0,2 5-128 0,-3 13 0 16,2 6 320-16,-1 12-48 0,3 11 0 0,0 0 0 16,-8 6 16-16,1 13 0 15,-1 12 0-15,0 13 0 0,0 13-288 0,-1 8 0 0,-1 10 0 0,-1 7-144 16,5 8-96-16,0 1-16 0,2 1 0 0,1 6-8752 16,2 2-1744-16</inkml:trace>
  <inkml:trace contextRef="#ctx0" brushRef="#br0" timeOffset="54949.31">15878 12687 19343 0,'-14'-7'1728'0,"0"-6"-1392"0,-3 4-336 0,-1-1 0 16,-3 3 960-16,0 0 112 0,-1 2 16 0,-1 5 16 15,-2 0-752-15,1 4-160 0,-1 6-16 0,1 1-16 16,0 6-160-16,1 3 192 0,1 4-192 0,0 4 192 16,2 5-48-16,2 4 0 0,1 5 0 0,0 0 0 15,2 5-144-15,2 0 0 0,3 3 0 0,2-1 0 16,3-3 0-16,1-2 0 0,2-5 0 0,3-8 0 15,2-8 0-15,2-5 0 0,4-5 0 0,-2-10-176 16,-7-3 176-16,14-8 0 0,0-5 0 0,0-5 0 16,-1-5 144-16,5-3-144 0,-2-8 192 0,1-1-192 15,-2-2 176-15,2-1-176 0,0-5 160 0,1 2-160 0,-1 4 0 16,-2 3 0-16,0 2 0 0,0 5 0 0,-2 1 256 0,1 7-32 16,0 5-16-16,0 2 0 0,-1 10 288 15,0 4 48-15,-1 5 16 0,0 8 0 0,-2 8-304 0,1 3-48 16,1 9-16-16,-1 2 0 0,-1 4-192 0,0 5 0 15,1 0 0-15,-2 0 0 0,2-4 0 0,-1 2-192 16,0-3 48-16,3-3 0 16,-2-2-2352-16,2-5-480 0</inkml:trace>
  <inkml:trace contextRef="#ctx0" brushRef="#br0" timeOffset="55281.29">16336 12830 18431 0,'0'0'816'0,"0"0"160"0,-6 8-784 0,0 1-192 0,-1 5 0 0,2 2 0 15,-1 3 2032-15,0 1 352 0,-2 5 80 0,-1 3 16 16,-1 4-1792-16,0-1-368 0,1 2-64 0,1-4 0 16,2-6-80-16,0-3-16 0,-1-5 0 0,5-2 0 15,2-13-16-15,0 0 0 0,0 0 0 0,0 0 0 16,0 0-144-16,0-11 0 0,2-5 0 0,3-6 128 15,4-9-352-15,1-1-80 0,2-3-16 0,-1-1 0 16,2 1-16-16,0 1-16 0,-1 3 0 0,2 1 0 16,-1 4 224-16,0 4 128 0,-2 3-160 0,1 5 160 0,-1 3 128 15,-1 6 128-15,0 5 32 0,1 2 0 16,-1 7 0-16,0 2 0 0,-1 9 0 0,-2 4 0 16,0 1-288-16,-2 7 128 0,-1 0-128 0,-2 2 0 0,-2 3 0 15,0 2 0-15,-1-1 0 0,0 3 0 16,-1 1-256-16,1-5-144 0,0-3-48 15,2-7-11968-15</inkml:trace>
  <inkml:trace contextRef="#ctx0" brushRef="#br0" timeOffset="55683.54">17432 12805 22111 0,'4'-15'1968'16,"-1"-3"-1584"-16,0 1-384 0,1 0 0 0,1 1 1440 0,0-1 208 0,0 2 32 16,-2 2 16-16,-4 0-1344 0,-2 3-352 0,3 10 0 0,-9-5 0 15,-3 3 144-15,-1 5-144 0,-5 6 0 0,-5 1 144 16,-2 4-144-16,-4 5 192 0,-3 3-192 0,0 5 192 16,0 1-192-16,3 5 0 0,2 1 0 0,6-1 0 15,2 0 0-15,3-4 0 0,6-1 0 0,5-1 0 16,3-1-272-16,4-5 16 0,4 2 0 0,5-5 0 31,1-4-256-31,6 0-32 0,2-3-16 0,3-2 0 0,1 3 336 0,3-6 64 0,4 0 16 0,-5 3 0 16,2 0 144-16,-1 1 144 0,-5 0-16 0,-3-1-128 15,-3 5 208-15,-3 0-64 0,-5-1-16 0,-1 2 0 16,-4 0 80-16,-3 3 16 0,-3 0 0 0,-4 1 0 0,-4 0 224 16,-4 2 64-16,-4 1 0 0,-4 0 0 0,-5-3-128 15,0 0-32-15,-4-1 0 0,2 0 0 0,-1-3-352 0,1-4 0 16,-1 2 0-16,5-1 0 15,0-7-1824-15,5-3-288 16,2-3-48-16</inkml:trace>
  <inkml:trace contextRef="#ctx0" brushRef="#br0" timeOffset="56175.12">18063 12757 34095 0,'-13'10'1504'0,"7"0"320"0,1 7-1456 0,1 10-368 0,4 3 0 0,2 7 0 31,0 5-256-31,0 0-128 0,-1 5-32 0,2-3 0 0,1 5 416 0,0-2 0 0,-1-3 0 0,1 1 0 16,0-3-400-16,0-5 0 0,0-2 0 0,-1-8 0 31,1-6-144-31,1-7-32 0,0-3 0 0,-5-11 0 0,0 0 256 0,13-4 32 0,-1-9 16 0,-1-2 0 15,2-6 272-15,-3-3 0 0,1-7 128 0,3 0-128 16,-4 2 304-16,3 0-48 0,-1-2 0 0,3 2 0 16,0-2 144-16,0 0 32 0,1-1 0 0,-1 1 0 15,0-2-160-15,0 3-16 0,2 6-16 0,-2-1 0 16,-1 8-112-16,0 5-128 0,0 2 176 0,-4 5-176 16,0 5 128-16,-10 0-128 0,12 8 0 0,-2 4 0 15,-2 4 0-15,-1 4-224 0,0 4 32 0,-2 3 16 0,-1 1 48 16,-1 2 0-16,0 2 0 0,-1 2 0 0,0-3-96 0,0-7-16 15,1-5 0-15,1-4 0 0,1-5 240 16,0-2-144-16,-5-8 144 0,0 0-128 0,11-8 128 0,2 0 256 16,-2-6-64-16,2-6-16 0,0-4 48 0,0-6 16 15,-1-5 0-15,1 0 0 0,-2-3-240 0,2 1 0 16,-3 1 0-16,2-2 0 0,-1 3 256 0,-1 0 64 16,0-2 16-16,-1 3 0 0,0 0 112 0,-1 5 0 15,-2 3 16-15,-1 2 0 0,2-1-464 0,-5 4 0 16,2 3 0-16,0 4 0 15,0 3-720-15,-1 0-48 0,0 2 0 0,-3 9 0 16,0 0-2288-16,0 0-464 0</inkml:trace>
  <inkml:trace contextRef="#ctx0" brushRef="#br0" timeOffset="56561.86">19030 12911 25791 0,'0'0'2304'0,"0"0"-1856"0,0 0-448 0,0 0 0 16,14 4 1280-16,1 0 176 0,2-1 16 0,1 1 16 16,-2-3-1312-16,2-2-176 0,1-4-224 0,0-1 48 0,0-3-16 0,1-1 0 15,-1-7 0-15,1-1 0 0,-3 1 16 16,1-3 0-16,-1-2 0 0,-3-3 0 0,-2 3 176 0,0 0-192 15,-3-1 192-15,-3 3-192 0,-1-1 192 0,-4 5 0 16,-4 3 0-16,-1 0 0 0,-3-2 0 0,-3 5 128 16,-2 1-128-16,-2 5 176 0,0 3 48 0,-2 2 16 15,0 3 0-15,-1 8 0 0,-1 7-96 0,1 4-16 16,-1 3 0-16,0 6 0 0,2 4 128 0,0 3 32 16,1 5 0-16,2 0 0 0,3 1-128 0,3 0-32 15,1 1 0-15,4-2 0 0,2 2-128 0,5-8 192 16,1-4-192-16,3-2 192 0,3-8-192 0,3 2 0 15,3-6-192-15,2-2 192 16,4-4-704-16,3-3-32 0,1-1 0 0,4-7-12784 16</inkml:trace>
  <inkml:trace contextRef="#ctx0" brushRef="#br0" timeOffset="57439.03">19915 12736 26607 0,'-18'-23'1168'0,"8"6"256"0,0-3-1136 0,1-2-288 15,1 3 0-15,3 9 0 0,0 1 0 0,5 9 0 16,0 0-208-16,-10 3 80 0,0 5 128 0,-1 8 144 15,2 5-16-15,1 12-128 0,-3 6 0 0,3 6 0 16,0 5 0-16,0 4 0 0,2 2 288 0,0-1-48 0,0-2-16 16,1-2 0-16,3-2-224 0,-1-6 0 0,2-4 128 0,1-10-128 15,0-3 0-15,3-12 0 0,-1-4 0 0,-2-10 0 16,0 0 560-16,10-8 16 0,2-7 0 0,-3-9 0 16,2-4 400-16,4-9 96 0,-1-9 16 0,4-1 0 15,2-3-784-15,2-1-160 0,1 4-16 0,1 1-128 16,3 0 0-16,-1 7 0 0,1 3 0 0,1 4 0 15,0 7 0-15,3 0-256 0,0 3 80 0,1 7 16 32,0 6-432-32,1 1-96 0,0 6-16 0,3 4-13376 0</inkml:trace>
  <inkml:trace contextRef="#ctx0" brushRef="#br0" timeOffset="57739.3">22214 12053 33167 0,'4'-32'1472'0,"-1"16"304"0,-1 2-1424 0,2 3-352 15,2 1 0-15,-6 10 0 0,12 0 576 0,-1 12 64 16,1 6 0-16,-4 4 0 0,1 10-640 0,-2 6-192 15,-2 9 0-15,-1 5 0 0,-4 8 192 0,-3 3-128 16,-3 3 128-16,-3 9-128 0,-1 7 128 0,-3 5 0 0,-1 3 0 16,0 4-128-16,-4 8-128 0,3 1 0 0,1 3-16 15,1-3 0 1,-1-7-1952-16,4-11-384 0,0-10-80 0,2-15 0 16,3-17 384-16,3-14 64 0</inkml:trace>
  <inkml:trace contextRef="#ctx0" brushRef="#br0" timeOffset="58159.59">22101 12831 35007 0,'0'0'1552'0,"0"0"320"0,0 0-1488 0,0 0-384 0,0 0 0 0,10 6 0 16,2-1-400-16,4-2-160 0,3-1-16 15,2-2-16-15,1-3 304 0,4-3 64 0,2-2 16 0,2-1 0 16,2-5-192-16,1-2-48 0,0 2 0 0,2-1 0 0,-1 1 128 16,-1 2 0-16,0-1 16 0,-5 6 0 0,-1-3 304 0,-4 5-192 15,-3 4 192-15,-2 1-160 0,-3 4 160 0,-2 6 0 16,-2 3 160-16,-1 6-160 0,-3 6 128 0,-2 2-128 16,-3 3 0-16,1 5 144 0,-2 1 48 0,2 3 16 15,-1 1 0-15,1 1 0 0,-1-4 48 0,5-5 0 16,1-4 0-16,5-6 0 0,1-4-32 0,3-4 0 15,2-2 0-15,2-9 0 0,3 0-32 0,2-6-16 0,1-2 0 16,3-7 0-16,2-5 64 0,0-3 16 0,-2-3 0 16,2-6 0-16,-2-2 0 0,-3 3 16 0,-5-2 0 0,-3 3 0 15,-4-2 144-15,-2 6 32 0,-4-3 0 16,-5 2 0-16,-4 5 128 0,-4 1 48 0,-4 1 0 0,-5 0 0 16,-6 1-368-16,-4 4-64 0,-1 5 0 0,-5 3-16 15,-5 2-432-15,-4 6-96 0,-7 3-16 16,-1 7 0-1,-3 5-1664-15,3 2-336 0,4 2-64 0,8-4-11904 0</inkml:trace>
  <inkml:trace contextRef="#ctx0" brushRef="#br0" timeOffset="58858.1">24548 12178 30399 0,'-9'-16'1344'0,"8"5"288"0,-2-1-1312 0,6-2-320 0,2-1 0 0,8 1 0 15,3 1 0-15,8-2 0 0,5-5 0 0,7 0 0 16,5-1 0-16,-1 0 0 0,1 2 160 0,1 1-160 16,1 0 0-16,3 1 0 0,0 2 0 0,2 2 0 15,2 5 0-15,-2 4 0 0,-2-1 0 0,-6 3 0 16,-5 7 0-16,-5 2 0 0,-4 4 0 0,-7 1 0 16,-5 3 0-16,-4 4 0 0,-2 9 0 0,-7 0-160 15,-6 5 160-15,-5 3-160 0,-7 2 160 0,-10 0-160 16,-7 3 160-16,-7-1 0 0,-4 0 0 0,-1 3 0 15,0-3 0-15,4-1 0 0,5-1 0 0,2-3 128 16,5 0-128-16,6-1 176 0,3-1-176 0,4-5 192 0,6-1-192 0,3-3 0 16,4 0 0-16,7-2 0 0,6-2-320 15,6-1 0-15,8 1 0 0,4 2 0 0,6 1 128 16,3-2 48-16,4 0 0 0,0-1 0 0,4-1 144 0,0-1 0 16,-1-3 0-16,-2 2 0 0,-5-3 0 0,-5-3 128 15,-3-1-128-15,-3-1 176 0,-6 1 176 0,-5-1 32 16,-5-2 16-16,-9-7 0 0,6 10 256 0,-7 0 48 15,-7 1 16-15,-6 1 0 0,-6 2 16 0,-10 5 0 16,-9 5 0-16,-12 0 0 0,-9-1-320 0,-3 4-64 16,-3-3-16-16,-4 5 0 0,-4 0-336 0,-6 3 0 15,-5 0 0-15,4-3 128 16,4 2-544-16,15-3-96 0,9-7-32 0,13-3-10096 16,6-3-2032-16</inkml:trace>
  <inkml:trace contextRef="#ctx0" brushRef="#br0" timeOffset="59533.48">27097 12415 28623 0,'-18'-16'1264'0,"5"3"272"0,-2-1-1232 0,0 0-304 0,-2 0 0 0,-1 3 0 16,-2 3-432-16,-2-1-144 0,-2 4-16 0,-4 4-16 0,-2 3 432 0,-6 6 176 15,-2 2-128-15,-3 7 128 0,-1 4-144 0,2 6 144 16,2 1-160-16,3 6 160 0,2 4 0 0,6 7 0 0,3 3 0 0,4 0 0 16,1 3 0-16,4 6 0 0,2 3 0 15,4-1 160-15,3-1-160 0,3-2 0 0,3-4 0 0,5-7 0 16,3-10-208-16,2-9 80 0,4-7 128 0,3-8-208 15,0-7 384-15,5-5 80 0,1-7 0 0,2-5 16 16,3-4 496-16,3-8 112 0,0-6 16 0,5-5 0 16,1-3-304-16,1-3-48 0,-1-2-16 0,-3-4 0 15,-2-3-320-15,-3 0-64 0,0 2-16 0,-1-3 0 16,-2-5-128-16,-1-1 0 0,-1 1 0 0,-1-1 128 16,-1-6-128-16,-2 1 192 0,-3-5-192 0,-1-2 192 15,0 0-192-15,-1-1 0 0,-1-5 0 0,1 4 0 16,-2 0 0-16,2 6 0 0,2 7 0 0,0 3 0 15,0 5 0-15,-2 9 0 0,-2 9 0 0,-3 7-176 16,-1 14 176-16,-3 3 0 0,-6 9 128 0,0 0-128 0,3 14 128 16,-3 6-128-16,-3 13 128 0,-2 6-128 0,-4 5 0 15,-2 9 0-15,-3 7 0 0,-1 3-128 0,-3 7 128 0,-1 5 0 16,-2 5 0-16,4-2 0 0,0 1 0 16,1-3 0-16,0 2 0 0,4-1 0 0,0-3 0 0,2-6-192 15,1-8 192-15,3-6-192 16,2-7-480-16,3-7-96 0,-1-4-32 0,2-7-8288 15,3-2-1664-15</inkml:trace>
  <inkml:trace contextRef="#ctx0" brushRef="#br0" timeOffset="59910.4">27526 12522 11967 0,'0'0'1072'0,"-1"-6"-864"0,1 6-208 0,0 0 0 16,0 0 4544-16,0 0 848 0,11 6 176 0,2 5 48 16,0 1-4784-16,2 1-832 0,4-1-384 0,1-2 16 15,3-2 368-15,3-3-176 0,4-2 176 0,1-3-128 16,1-3-128-16,-1-7-32 0,1-4 0 0,-1-1 0 16,-2-1 32-16,-4-1 16 0,1-5 0 0,-2-2 0 15,0 2 240-15,-2 1 0 0,-2 0 0 0,-2-3 0 16,-4 1 0-16,-3 2 0 0,-2 2 0 0,-4 0 0 15,-1 1 0-15,-4 1 0 0,-3 1 0 0,-3 3 0 16,-5 5 208-16,-5-2-16 0,-1 4 0 0,-4 3 0 0,-2 3 0 16,0 4 0-16,-4 8 0 0,-4 2 0 0,-1 3 160 0,0 9 32 15,1 1 0-15,-1 6 0 0,3 3-176 0,3 5-16 16,3 2-16-16,3 6 0 0,3-1-176 16,1 0 0-16,3-1 0 0,3-2 128 0,2 0-256 0,3-3-64 15,5-3-16-15,5-6 0 16,2-4-672-16,4-6-128 0,2-2-16 0,7-4-7744 15,4-4-1536-15</inkml:trace>
  <inkml:trace contextRef="#ctx0" brushRef="#br0" timeOffset="60240.23">28636 12226 18431 0,'-10'-10'1632'0,"1"-2"-1312"0,-3-1-320 0,0 3 0 16,-1 3 3632-16,0 4 656 0,2 4 128 0,-2 6 16 31,-1 0-3936-31,-1 7-800 0,-2 2-144 0,0 5-48 0,-3 10 496 0,0 2 0 0,-1 4 0 0,-1 0 0 16,0 1-176-16,3 1 176 0,1 3-192 0,3-3 192 15,2-3-288-15,3-3 48 0,5 0 16 0,3-5 0 31,3-8-464-31,4-2-80 0,4-1-32 0,4-10 0 0,3 1 288 0,5-5 48 0,0-6 16 16,3-3 0-16,2-3 208 0,2 0 48 0,1-3 16 0,1-3 0 16,2-3-400-16,1-1-96 15,0 0-16-15,3-1 0 0,-3-3-272 0,1 1-48 16,2 1-16-16,-1 2 0 0,2 1-256 0,-4-1-48 0,9-13-16 0,-11 12 0 16</inkml:trace>
  <inkml:trace contextRef="#ctx0" brushRef="#br0" timeOffset="60473.92">29241 12005 32255 0,'0'0'1424'0,"-9"11"304"0,1 8-1392 0,2 4-336 0,1 6 0 0,0 2 0 15,-1 3 0-15,-2 5-208 0,0 6 16 0,1-1 16 16,-1 3 176-16,0 2 144 0,2-3-16 0,0 2-128 16,-1 0 0-16,2-5 0 0,0 2 0 0,0-6-144 31,0-3-608-31,1-8-112 0,3-3-32 0,1-7-12304 0</inkml:trace>
  <inkml:trace contextRef="#ctx0" brushRef="#br0" timeOffset="61028.09">29631 12122 15663 0,'0'0'688'0,"-2"10"144"0,-5 1-656 0,1 4-176 16,0 5 0-16,0 6 0 0,1 9 4032 0,2 3 784 15,-2 1 160-15,1 2 16 0,-1-4-3920 0,1 1-800 16,0 0-144-16,0 0-128 0,0-2 0 0,1-5 0 16,-1-1-144-16,0-6 144 15,1-5-512-15,2-6 16 0,1-13 0 0,0 0 0 16,0 0-64-16,1-12-16 0,2-6 0 0,2-2 0 16,1-9 128-16,2-1 0 0,1-1 16 0,1-4 0 0,0-1 272 0,0 0 160 15,4 0-192-15,-1 1 192 0,1-1 0 0,1 3 128 0,1 1 0 16,0 7 16-16,1-1-144 0,0 6 0 0,1 1 0 0,-1 4 0 15,-3 5 0-15,0 2 0 0,1 5 0 0,-1 6 0 16,-1 2 128-16,-1 4-128 0,0 6 192 0,-2 4-64 16,-2 2-128-16,-1 3 0 0,-2 0 144 0,-3 3-144 15,-4 3 0-15,-2 2 144 0,-4-2-144 0,1 0 0 16,-2 1 144-16,0 0-144 0,1-7 0 0,0-5 144 16,3-5-144-16,1-6 192 0,4-8-192 0,0 0 192 15,0 0-16-15,0 0 0 0,6-12 0 0,2-5 0 16,5-4-176-16,-1-4-192 0,2 1 32 0,3-4 16 15,1 1-80-15,1-1-16 0,1 3 0 0,0 0 0 16,0 3 240-16,-3 3 0 0,0 3 0 0,-2 6-144 16,-1-1 368-16,-1 7 80 0,-2 1 16 0,1 6 0 0,-3 1 32 15,-2 8 16-15,1 5 0 0,-3 3 0 16,0 3-240-16,-1 4-128 0,-2-1 128 0,0 2-128 0,-2-1 0 16,-2 5 0-16,1 0 0 0,0-1 0 0,-3 1-240 15,3 0-112-15,-2 2-32 0,1-3 0 16,-1-4-2112-16,2-5-416 0,1 1-96 15,2-13 0-15</inkml:trace>
  <inkml:trace contextRef="#ctx0" brushRef="#br0" timeOffset="61641.51">30593 12066 24879 0,'0'0'1088'0,"0"0"256"0,-11-4-1088 0,1 5-256 16,1 8 0-16,-1 5 0 0,0 4 1408 0,-2 3 240 0,1 4 32 16,1 4 16-16,1 0-1440 0,0 2-256 0,0 2-128 0,1-2 128 15,3 0 0-15,1-3 0 0,1 1 0 0,1-6 0 16,2-3-304-16,3-2 64 0,1-3 16 0,2-6 0 31,-6-9-160-31,13 4-48 0,-1-8 0 0,2-2 0 0,0-4 432 0,0 0 0 0,0-2 0 0,-1 1 0 16,0-3 0-16,-3-3 128 0,1 1-128 0,-1 0 176 15,-1 2-32-15,0 3 0 0,-1-2 0 0,0 3 0 16,-2 1-144-16,-6 9 0 0,9-4 144 0,-9 4-144 16,10 5 128-16,-1 2-128 0,-3 3 160 0,1 3-160 15,-2 1 128-15,1 3-128 0,2 1 0 0,-1 0 144 0,1 0-144 16,2-2 0-16,0 0 0 0,0-1 0 0,4-2-160 16,2-6-112-16,-1-2-32 0,3-2 0 0,1-8 128 15,2-2 32-15,4-5 0 0,1-4 0 0,3-3 272 16,2-4 48-16,1-2 16 0,-2-5 0 0,-2-2 0 0,3-3 0 15,-2-1 0-15,-1-1 0 0,0-3-48 0,-1 0 0 16,-2-2 0-16,0 0 0 0,1-4 96 0,-2 2 16 16,-1-4 0-16,0 1 0 0,-2-3-64 0,1-1-16 15,0-1 0-15,-2-4 0 0,2-10-176 0,-3-3 0 16,0-2 0-16,-3-3 0 0,-1-3 0 0,2-5 0 16,-2-3 0-16,-1-1 0 0,-2 0-272 0,-2 10 64 15,0 5 16-15,-2 10 0 16,-5 14-272-16,2 13-48 0,-2 8-16 0,-3 12 0 15,-1 3 528-15,1 11 304 0,-9 4-48 0,-3 10 0 0,-4 3-256 0,-2 15 0 16,-5 9 128-16,-2 12-128 0,-2 8 0 0,-2 8 0 16,0 5 0-16,1 6 0 0,1 0 0 0,0 9 0 0,1 6 0 0,0-1 0 15,2 0 0-15,2-1 0 0,3-2 0 0,3-5 0 16,3-6 0-16,0-9 0 0,4-8 0 16,3-5 0-16,1-9 0 0,3-3 0 0,2-10 0 0,0-7 0 31,0-1-1152-31,1-9-144 0,1-5-32 0</inkml:trace>
  <inkml:trace contextRef="#ctx0" brushRef="#br0" timeOffset="61835.66">29667 11336 43711 0,'-13'-25'1936'0,"7"16"400"0,-1 0-1872 0,7 9-464 0,0 0 0 0,0 0 0 16,5 11-848-16,2 3-272 0,-1 0-48 0,-1 4-16 15,0 1-2448-15,-2 5-480 0</inkml:trace>
  <inkml:trace contextRef="#ctx0" brushRef="#br0" timeOffset="62545.73">26441 14226 26719 0,'-8'12'1184'0,"2"2"240"0,-4 5-1136 0,1 9-288 16,2 11 0-16,1 6 0 0,0 8 464 0,-3 3 48 15,1 3 0-15,-1 3 0 0,-1 0-368 0,1 2-144 0,0-2 128 0,0 0-128 16,-2-6 128-16,1-2-128 0,-2-5 0 16,3-9 128-16,2-6-128 0,-1-9 0 0,3-8-192 0,0-6 192 15,5-11 0-15,0 0 0 0,-6-12 0 0,0-9 0 16,1-4 0-16,5-8 0 0,4-5 0 0,3-6 0 16,0 0 0-16,3-4-144 0,3 3 144 0,2-4-160 15,-1-5 288-15,2-2 48 0,4-2 16 0,1 1 0 16,2-1-192-16,5 4 192 0,4-1-192 0,4 5 192 15,2 7-192-15,3 0 0 0,2 4 0 0,1 7-176 16,1 8 32-16,-3 3 0 0,-3 5 0 0,-2 6 0 16,-4 3 144-16,-3 10 0 0,-2 7 0 0,-2 2-128 15,-5 4-16-15,-1 6 0 0,-5 6 0 0,-6 5 0 16,-7 1-80-16,-4 4-16 0,-7 3 0 0,-5 2 0 16,-5-2 96-16,-3-4 16 0,-2-2 0 0,-7-1 0 15,-4-3 496-15,-5-6 96 0,-1-2 32 0,-1-4 0 0,0-2-80 0,2-6-16 16,3-9 0-16,4-1 0 0,2-1-544 0,6-3-112 15,1-7-32-15,4-5-12768 16</inkml:trace>
  <inkml:trace contextRef="#ctx0" brushRef="#br0" timeOffset="62808.74">27397 13471 33167 0,'0'0'2944'0,"-8"6"-2352"0,2 4-464 0,2 8-128 15,0 8 640-15,-1 10 96 0,-1 3 32 0,-5 4 0 16,-1 8-640-16,0 5-128 0,1 6 0 0,-2 7 0 16,-1 2 0-16,-2 7 0 0,2 1 0 0,-2 3 0 15,1-2 0-15,-1 3 0 0,-1-3 0 0,2 1 0 31,3-2-1360-31,3-9-368 0,2-10-80 0,2-9-16 16,2-13-1104-16,3-12-208 0,0-3-64 0,8-14 0 0</inkml:trace>
  <inkml:trace contextRef="#ctx0" brushRef="#br0" timeOffset="63217.6">28157 14265 10127 0,'-14'-11'896'0,"-3"-1"-704"0,-2 3-192 0,1 0 0 0,2 5 6144 0,3 2 1184 16,-1 2 240-16,1 2 48 0,-1 4-6240 0,-1 6-1248 16,1 2-256-16,-1 5-64 0,-2 1 16 0,1 6 0 15,-1 2 0-15,0 2 0 0,-1 1-32 0,1 3-16 16,1-1 0-16,-1 3 0 0,1 1-48 0,2-2-16 15,2-2 0-15,3-4 0 0,4-8-32 0,3-5-16 16,3-4 0-16,3-3 0 0,-4-9 144 0,10-2 16 0,3-4 16 0,-1-3 0 16,4-2 160-16,0-7 0 0,1-5 160 0,-1 0-160 15,-1-2 128-15,2 0-128 0,-3-2 0 16,0 1 144-16,0-3-144 0,0 3 0 0,0 0 144 0,0 4-144 16,-1 3 144-16,-1 4-144 0,0 2 192 0,-1 3-192 15,-1 5 176-15,1 4-176 0,-11 1 160 0,11 7-160 16,-3 8 144-16,-2 3-144 0,-1 6 128 0,0 6-128 15,-1-4 0-15,-2 7 0 0,0 2 0 0,-1 0 0 16,0-2 0-16,2 2 0 0,-2-5 0 0,2-1 0 31,-1 2-576-31,1-6-32 0,1-1-16 0,-1-4-9072 0,1-5-1824 0</inkml:trace>
  <inkml:trace contextRef="#ctx0" brushRef="#br0" timeOffset="63493.75">28882 13977 26719 0,'-13'-9'2368'0,"-4"-2"-1888"16,-1 2-480-16,0 0 0 0,2 4 2224 0,1 4 336 15,1 1 80-15,-2 1 16 0,-1 5-2272 0,-1 6-384 16,-3 2-240-16,0 4 48 0,-2 3 192 0,1 6 0 15,3 5-160-15,-4 2 160 0,2 2 0 0,0 2 0 16,1 5-144-16,4-2 144 0,0 1 0 0,4 0 0 16,3-4-128-16,2-3 128 0,2 0-272 0,3-4 0 0,2 1 0 0,4-1 0 31,-1-7-1392-31,8-1-256 0,-1-5-64 0,2-6-16 16,1-3-944-16,4-8-176 0</inkml:trace>
  <inkml:trace contextRef="#ctx0" brushRef="#br0" timeOffset="63897.07">29058 14043 30399 0,'0'0'1344'0,"0"0"288"0,0 0-1312 0,4 13-320 0,3 1 0 0,5 1 0 0,2 3 576 0,4 0 64 15,-1-1 0-15,4-5 0 0,4 1-640 0,3-7 0 16,-1-1 0-16,5 0 0 0,2-5 0 0,1-3-128 16,1-5 0-16,0-3 0 0,-1-6-144 0,-2-2-32 15,-2-3 0-15,-1-1 0 0,0-4 0 0,-4 1 0 16,-2-1 0-16,1 2 0 0,-6 1 128 0,-2-2 32 16,-3 4 0-16,-2 1 0 0,-5 1 144 0,-3 1 0 15,-4 2 0-15,-2 2 0 0,-2 0 0 0,-6 3 176 16,-3 3-48-16,-2 2 0 0,-3 0-128 0,0 5 128 15,-3 4-128-15,-4 7 128 0,0 2-128 0,-3 6 128 16,-1 5-128-16,-2 5 128 0,-2-2 288 0,1 7 48 16,1 2 16-16,3 4 0 0,2 3-208 0,5 3-32 0,3 0-16 15,4 0 0-15,2-3-16 0,6-3 0 0,4-4 0 16,2-1 0-16,2 2-208 0,4-9 0 0,2 0 0 16,5-7 0-16,3-1-272 0,2-4-48 0,2-4-16 0,3 1 0 31,2-6-1136-31,2-1-240 0,5-4-32 0,1-5-10912 0</inkml:trace>
  <inkml:trace contextRef="#ctx0" brushRef="#br0" timeOffset="64310.33">30797 13470 27647 0,'-13'-11'2448'0,"-3"2"-1952"0,-2 0-496 0,0 4 0 0,0 2 1536 0,-1 3 224 15,-1 4 32-15,-3 5 16 0,-3 1-1552 0,-4 7-256 16,-3 3-144-16,-5 5 16 0,-3 3 128 0,0 3 0 16,2-2 0-16,2-2 0 0,3 5 0 0,5-4-128 15,4 1 128-15,6 3 0 0,4-4-288 0,4 0 32 16,3-2 0-16,7 1 0 15,3 0-528-15,5-2-112 0,3-5 0 0,5 2-16 0,3 2 448 0,2-2 80 16,4-2 32-16,4-1 0 0,3 2 352 0,1 1 0 16,-1 5 192-16,2-7-64 0,1-1 320 0,-3 1 48 15,-1 0 16-15,-2 0 0 0,-2-2-16 0,1-1 0 0,-7-3 0 16,1 0 0-16,-5-1 0 0,-3 0 0 0,-4 0 0 16,-4 1 0-16,-4 1 16 0,-5-1 0 0,-5-2 0 0,-6 2 0 15,-8 2 64-15,-3 2 0 0,-8 1 16 0,-6 1 0 16,-7 2-208-16,-9 3-64 0,-6-2 0 0,-7 5 0 15,-4 0-320-15,-5 5 0 0,-9 3 0 0,-7-2-128 32,-13 2-2208-32,6-2-432 0</inkml:trace>
  <inkml:trace contextRef="#ctx0" brushRef="#br0" timeOffset="98456.4">8415 5321 4607 0,'0'0'192'0,"-12"0"64"0,4-2-256 0,8 2 0 15,-9-1 0-15,9 1 0 0,-8-2 1152 0,8 2 192 16,0 0 48-16,0 0 0 0,0 0-1040 0,0 0-208 16,0 0-144-16,0 0 192 0,-5-7-192 0,5 7 0 15,0 0 0-15,0 0 0 0,0 0 0 0,0 0 0 0,0 0 0 0,0 0 0 16,0 0 0-16,0 0 0 0,4 9 0 0,-4-9 0 16,7 11 304-16,4-5 16 0,-4 1 16 0,3-1 0 15,0-2 208-15,3-2 32 0,0 3 16 0,1 1 0 16,2-4 48-16,3-1 16 0,2-1 0 0,2 0 0 15,0 2-16-15,2-1-16 0,3 0 0 0,1-1 0 16,3 0-96-16,2 0-16 0,2 0 0 0,2-1 0 16,8-3-112-16,-3-2-16 0,0-1-16 0,-1 4 0 15,0-6-128-15,1 2-32 0,2-2 0 0,2 3 0 16,1 2-80-16,4-1 0 0,5 0-128 0,1 0 192 16,-2-1-192-16,1-2 0 0,-1 2 0 0,-2-2 0 15,1 0 0-15,2 2 0 0,2-4 0 0,3 4 0 16,4-2 128-16,-2 0-128 0,-5-1 0 0,1 1 0 0,-1 1 128 0,0-2-128 15,0 3 0-15,4-3 0 0,3 1 0 16,-1-2 128-16,-2 1-128 0,-2-1 0 0,-2 1 0 0,1-1 0 16,-1 4 0-16,2-3 0 0,1 4 0 0,1 0 0 15,0 0 0-15,-4 2 0 0,-5 0 0 0,2 1 0 16,-2 1 0-16,1-3 0 0,0 0 0 0,2 1 0 16,3 0 128-16,-2 0-128 0,-3-3 0 0,-4-2 176 15,2 3-176-15,-3 0 160 0,-3-6-160 0,1 4 0 16,0-2 0-16,3 4 0 0,2-2 128 0,0-1-128 15,-4-1 128-15,-2 1-128 0,-5 3 0 0,1-4 0 16,1 2 0-16,-6-2 0 0,1 3 0 0,-1 2 0 0,-1-3 128 16,-1 4-128-16,1 0 0 0,-3 1 0 15,-2 0 0-15,-2-2 128 0,-1-2-128 0,-3 4 0 0,-3-1 0 0,-2 2 0 16,-2 1 0-16,-1 0 192 0,-3 0-192 0,1 0 192 16,-2 0-32-16,0 1 0 0,1 0 0 0,-4 2 0 15,1 1-32-15,-5 1 0 0,-7-5 0 0,11 4 0 16,-11-4-128-16,6 6 0 0,-6-6 144 0,0 0-144 15,0 0 160-15,2 10-32 0,-2-10-128 0,0 0 192 16,0 0-192-16,-8 9 144 0,-8 0-144 0,2-4 128 16,-3 0-128-16,-1 1 160 0,-1-2-160 0,-3 0 160 15,-2 0-160-15,-4 1 0 0,-4-3 0 0,-3 1 128 16,-4-3-128-16,1 3 0 0,0-1 0 0,-1-1 0 16,-1-1 0-16,0 2 128 0,-2-1-128 0,1-1 0 15,0-1 0-15,-2-1 0 0,-5 2 0 0,-3-1 0 16,-2 0 160-16,-1 0-160 0,0-1 192 0,-1 1-192 0,2 1 128 15,-1 0-128-15,2-1 0 0,-4 1 0 0,-6 1 0 0,-2-1 0 16,-2 1 0-16,1 1 0 0,1-1 0 0,-1 1 0 16,0 1 0-16,-5 1 0 0,-8-1 0 15,2-1 0-15,0 0 0 0,3 2 0 0,2-1 0 0,3 0 0 16,-5 1-128-16,1-1 128 0,-3 1 0 0,2 2 0 16,2-1 0-16,4-1-144 0,-1 0 144 0,-2 2-192 15,-3-2 192-15,-1 0-192 0,0-1 192 0,3 3-192 16,0-4 192-16,2 1-192 0,3-2 192 0,-2 1-160 15,-10 1 160-15,2 0-160 0,2-2 32 0,4 1 0 16,1-2 0-16,3 2 0 0,2-1-64 0,-3-1-16 16,-3-1 0-16,2 2 0 0,3-1 208 0,3 1-176 15,1 2 176-15,4-2-160 0,1 3 32 0,1 0 0 0,-4 2 0 16,2-3 0-16,0 0 128 0,4 1 0 0,2 1 0 16,4-1 0-16,4-1 0 0,2 0 0 0,3 1 0 0,2 1 0 15,6-1-128-15,-1 0 128 0,-1 0-128 0,3 0 128 16,1 2 0-16,3-2 0 0,1 0 0 0,2 1-128 15,3-2 128-15,2-1-160 0,5 2 160 0,3 1-160 16,9-5 160-16,0 0-160 0,0 0 160 0,0 10-160 16,0-10 160-16,10 12 0 0,5-1-144 0,3-2 144 15,2-3 0-15,6 0 128 0,4 2 0 0,1-4 0 16,3-3 96-16,4 0 16 0,3 2 0 0,2-2 0 16,3 2 16-16,2-1 0 0,6-1 0 0,5-1 0 15,9-2 32-15,-2-2 16 0,-4-1 0 0,2 1 0 16,2 2-48-16,4-2-16 0,2-1 0 0,4 1 0 15,3 0-32-15,-3 2 0 0,-2-4 0 0,1 3 0 0,1-2 0 16,7 2 0-16,4-1 0 0,-4-1 0 0,1 0-16 0,-4 1-16 16,-1-3 0-16,5 3 0 0,4 0-176 15,-2 1 128-15,-1-2-128 0,1-1 128 0,-3 1-128 16,5 0 0-16,4-2 144 0,-2 1-144 0,-4 0 0 0,1-3 128 16,-1 3-128-16,4-3 0 0,5 2 0 0,-8-2 0 15,0 2 0-15,-3 0 0 0,-2-2 0 0,5 3 0 16,4-3 0-16,-4 2 0 0,-3-6 0 0,-2 4 0 15,1-1 0-15,3 5 0 0,4-3 0 0,-3 3 0 16,-8 2 0-16,1 0 0 0,-3-4 0 0,3 4 0 16,2 0 0-16,-2-1 0 0,-4-3 0 0,-3 1 0 15,-6 0 0-15,-4-2 128 0,2 5-128 0,0 0 0 0,1 1 0 16,-2-4 128-16,-3-2 0 0,-4 1 16 0,-7-2 0 0,-3 4 0 16,-3 0-16-16,-3 0-128 0,-4 1 192 0,-4 2-64 15,-5-2-128-15,-3-1 128 0,-2 1-128 0,-4 1 128 16,-1 2-128-16,-4 1 0 0,-3 0 0 0,-11 0 128 15,0 0-128-15,0 0 128 0,0 0-128 0,0 0 128 16,0 0 0-16,-6-5-128 0,-6-1 192 0,0 3-64 16,-5 3-128-16,-2-1 0 0,-1 0 0 0,-6-1 128 15,0 1-128-15,-2 1 0 0,-2 3 0 0,-1-1 0 16,-4-2 0-16,-1 1 0 0,-6 5 0 0,-4-4 0 16,-4 1 0-16,-2-2 0 0,0 4 0 0,0-1 0 15,1 0-128-15,0-1 128 0,-1 0 0 0,-5 2 0 16,0 1 0-16,-3 0 0 0,-2-5 0 0,1 0 0 15,2-1 0-15,1 0 0 0,2 3 0 0,0-1 0 16,0 1 0-16,-4 0 0 0,-3-1 0 0,-1-4 0 0,0 2 0 16,2-1 0-16,1-1 0 0,1 2 0 0,2 0 0 0,-4 0 0 15,-4 0 0-15,-3-2 0 0,-1 0 0 0,1 1 0 16,1 1 0-16,0 0 0 0,4 0 0 16,-10 0 0-16,-4-3 0 0,3 1 0 0,4 0 0 0,1 1 0 15,2 1-144-15,0 0 144 0,0 0 0 0,-2-1 0 16,0-2 0-16,1-1 0 0,3 2 0 0,2-1 0 15,3 6 0-15,2-1 0 0,-1 0 0 0,-4 1 0 16,0 0 0-16,1-2 0 0,4 1 0 0,-2 0 0 16,3 3 0-16,4 3 0 0,2-3 0 0,-2 2 0 15,-3 1 0-15,0 0 0 0,0-2 0 0,3-2 0 16,3 2 0-16,4 2 0 0,5-3-128 0,-2 3 128 16,3-1 0-16,3-3 0 0,2 1 0 0,2 3 0 0,0-2 0 15,2 0 0-15,0 2-144 0,3-4 144 0,0 2 0 16,5 1-144-16,2-4-32 0,4 2 0 0,4-2 0 0,2 2 0 15,0-2-32-15,2-1-16 0,4 2 0 0,6-4 0 16,0 0 64-16,0 0 16 0,0 0 0 0,0 0 0 16,0 0 144-16,0 0-192 0,3 13 192 0,5-4-192 15,3 0 192-15,3-2 0 0,7 2 0 0,-1-3 0 16,0 2 0-16,7-3 0 0,4 3 0 0,2-1 128 16,2-2 0-16,3 2 16 0,2-1 0 0,2-3 0 15,2-1 0-15,3 1 0 0,4 1 0 0,5-1 0 16,6-1-144-16,2-2 192 0,-1-2-192 0,0 1 192 15,-2 1-192-15,1-2 0 0,3-1 144 0,5 1-144 0,5-1 0 16,-3 2 0-16,-1-2 0 0,3 1 0 0,-1-3 0 16,2 2 0-16,1 0 0 0,4 2 0 0,-3 1 0 15,2-1 0-15,-1-2 0 0,3 0 0 0,4-4 0 0,2 2 0 16,-2 3 0-16,-2-2 0 16,-5 0 0-16,0 1 0 0,1 0 0 0,2 0 0 0,4-1 0 0,-3-1 128 15,-6 1-128-15,1 1 0 0,-3-1 176 0,1 1-48 16,1 3 0-16,-1 0 0 0,-3 0-128 0,-6 0 192 15,-2 0-192-15,-1-2 192 0,-5-1-64 0,1 1-128 16,-1-1 192-16,1 2-64 0,-1-2-128 0,-3 1 192 16,-6-3-192-16,0 1 192 0,-2 0-192 0,-4 0 192 15,-2 2-192-15,-3-5 192 0,-1 2-192 0,-3 0 0 16,-2 0 0-16,2 1 0 0,-3 0 0 0,-4 2 0 0,0-2 128 16,-1-1-128-16,-2 2 0 0,-3 1 0 0,0 1 0 15,-2-3 0-15,-5-3 0 0,-2 4 0 0,0-1 0 16,-2 2 128-16,-2-3-128 0,-8 5 0 0,7-6 0 0,-7 6 0 15,0 0-224-15,7-5 32 0,-7 5 0 0,0 0 0 32,0 0-256-32,1-9-64 0,-1 9 0 0,0 0-8496 0,-10-5-1696 0</inkml:trace>
  <inkml:trace contextRef="#ctx0" brushRef="#br0" timeOffset="101856.48">10866 11846 8287 0,'-14'-3'736'0,"-4"-1"-592"0,-1-3-144 0,-2 2 0 16,4 0 384-16,-2-2 32 0,1 2 16 0,0 3 0 15,0-1-80-15,0-1-16 0,-1-1 0 0,1 1 0 16,2 2-48-16,-1 1-16 0,-2 1 0 0,2-2 0 15,-1 2-144-15,-1 0-128 0,-2 0 144 0,0-1-144 16,0 2 288-16,0 1-32 0,-2-1-16 0,3 1 0 16,2 0-240-16,1 0 0 0,3 2 128 0,0-1-128 15,-1-1 0-15,2-1 0 0,3 1 0 0,3 0 0 16,-4-1 0-16,11-1 0 0,-10 2-128 0,3-1 128 16,7-1 0-16,0 0 0 0,0 0 0 0,0 0 144 15,0 0 64-15,0 0 16 0,0 0 0 0,0 0 0 16,0 0 48-16,0 0 16 0,0 0 0 0,0 0 0 0,0 0 48 0,0 0 16 15,0 0 0-15,11 6 0 0,0-2 96 0,2-3 32 16,0 2 0-16,2-2 0 0,4-1 80 0,3 2 16 16,2-1 0-16,1 0 0 0,2 2-336 0,2-2-64 15,2 0-16-15,2 0 0 0,-1 2 0 0,3-3 0 16,3 0 0-16,3-1 0 0,1-1-160 0,5 1 128 16,3 0-128-16,3-3 128 0,7 2-128 0,-6-1 0 15,-3-1 0-15,3 3 0 0,-1-3 0 0,0-1 0 16,1 2 0-16,3 1 0 0,4 1 0 0,3-1 0 15,-2 2 0-15,-1 0 0 0,-3 0 0 0,1 0 0 0,1 2 0 16,3-2 0-16,4 0 272 0,5-2-16 0,1 2-16 0,1-2 0 16,-1-5 80-16,3 1 0 0,4 0 16 15,8-4 0-15,7-1 48 0,-2-1 16 0,-3-2 0 0,4 1 0 16,3 2-144-16,-1-3-48 16,1 2 0-16,-4 1 0 0,-6-2-208 0,2 2 0 15,0 3 128-15,-4-2-128 0,-3 2 0 0,-8-2 0 0,-7 2 0 0,-4 3 0 16,0 0 128-16,-2 3 0 15,0-2-128-15,0 3 192 0,-3-1 208 0,-1 0 48 0,-8 0 0 0,-3 1 0 16,-3-3-192-16,-5 4-48 0,1 0 0 0,-4 4 0 16,-4-1-208-16,0-1 0 0,-4 1 128 0,-2-1-128 15,-1 1 0-15,-3-2 128 0,-1-1-128 0,-5 1 0 16,-3 1 0-16,-4 0 0 0,-8-2 0 0,0 0 0 16,0 0 128-16,0 0-128 0,0 0 0 0,0 0 144 15,0 0-144-15,0 0 192 0,-12-7-192 0,-5 2 192 16,-2 1-48-16,-1-3 0 0,-2 0 0 0,-2 0 0 15,-3-2-144-15,-2 3 0 0,0-4 144 0,-4 2-144 0,-3-2 0 0,-2 3 0 16,3-2 0-16,-9 1 0 0,-4-3 0 16,-4 2 0-16,-1-3 0 0,-1 2 128 0,2 1-128 0,-1-1 0 15,-3 2 0-15,-2-1 0 0,-3 3 0 0,-6 2 128 16,-7 1-128-16,2-1 0 0,1 1 0 0,2 2 0 16,0 0 0-16,0 1 0 0,-3 0 0 0,-1 0 0 15,-4 0 0-15,2 1 0 0,3 1 0 0,-1 4 0 16,-2-4 0-16,-2 2 0 0,-8 1-192 0,2 3 32 15,4-3 16-15,2 1 0 0,-1 2 144 0,-2-2-128 16,-5 3 128-16,2-3-128 0,3-1 128 0,4 2 0 16,1-2-144-16,1-1 144 0,2-1 0 0,-3 1 0 15,-1-1-144-15,3-5 144 0,6 1 0 0,3-1 0 0,6 2 0 0,-1-3 0 16,5-1 0-16,0 2 0 0,-2-3 0 16,5-2 0-16,4 2 0 0,5 1 0 0,3-2 0 0,5 1 0 15,2 1 0-15,4 0 0 0,3-2 0 0,4 3 0 16,3 1 0-16,6 1 0 0,-1 1 0 0,5-2 0 15,8 2-192-15,0 0 192 0,0 0-192 16,0 0 192-16,0 0-224 0,0 0 64 0,0 0 16 0,14 0 0 16,4 3 16-16,3-1 0 0,1 1 0 0,6 2 0 15,5 0 128-15,7 0 0 0,6 4 0 0,6-2 0 16,6-2 0-16,2 1 0 0,-2-2 160 0,5 2-160 16,3 3 176-16,5-3-176 0,4 5 192 0,4-6-192 15,2-2 192-15,-1 1-192 0,-1 0 192 0,6 0-192 16,2 1 160-16,2 3-160 0,0-3 128 0,-2-2-128 0,1 0 192 0,2 1-64 15,4 3 0-15,0-3 0 16,-2-2 32-16,-1-1 0 0,1 1 0 0,3 2 0 0,3-3-32 0,-1-2-128 16,-3-6 192-16,-4 3-64 0,2 0-128 15,3-2 192-15,5-2-192 0,-4-2 192 0,-6 0-32 0,-2-3 0 16,-2 4 0-16,3-2 0 0,1-2-160 16,-3 3 192-16,-11-3-192 0,-2 0 192 0,-3 2-192 0,-2-1 0 15,-2 1 144-15,-2 2-144 0,-3-2 0 0,-6 3 0 16,-8-3 0-16,-5 3 128 0,-4-2-128 0,-5 2 0 15,-4-1 0-15,-4 3 0 0,-6-3 0 0,-3 1-208 16,-6 1 80-16,-2 0 128 0,-9 7-256 0,0 0 80 16,0-6 16-16,-5-2 0 15,-6 3-416-15,-5 3-96 0,-7-1-16 0,-5 3 0 16,-6 3-1616-16,-9 1-320 0,-30 8-64 0,1 2 0 0</inkml:trace>
  <inkml:trace contextRef="#ctx0" brushRef="#br0" timeOffset="107418.4">1776 16727 4607 0,'0'0'192'0,"0"0"64"0,0 0-256 0,0 0 0 0,0 0 0 0,0 0 0 16,0 0 816-16,0 0 112 0,0 0 32 0,9 2 0 15,-9-2-400-15,0 0-80 0,10 5-16 0,-3-1 0 16,-7-4-224-16,9 4-48 0,-9-4-16 0,9 6 0 16,-2 2-48-16,-2-3 0 0,-5-5 0 0,9 10 0 15,-4-3 96-15,1 0 16 0,2 2 0 0,-2-3 0 0,2 3 16 0,-8-9 16 16,7 8 0-16,1 1 0 0,0-4 48 0,-2 1 0 15,2 3 0-15,-1-4 0 0,1 3 16 0,3-2 16 16,1 2 0-16,-2 1 0 0,-1-3-16 0,1 3 0 16,1 0 0-16,2 1 0 0,1-4-80 0,0 3-32 15,0-1 0-15,0 2 0 0,1-1-64 0,-1 2-16 16,-2-3 0-16,0 4 0 0,2-4 0 0,3 3 0 16,-2-5 0-16,-1 3 0 0,0-3 48 0,3 3 0 15,0-3 0-15,1 1 0 0,1 0-64 0,2 0-128 16,0-1 192-16,2 2-64 0,0-3 0 0,1 0 0 15,4 0 0-15,1-1 0 0,2 0-128 0,1-1 128 0,-2 1-128 16,2-1 128-16,2-1-128 0,-2 0 160 0,-3-2-160 0,2 0 160 16,-1-3-160-16,-1 1 192 0,-1-2-192 0,3 1 192 15,1-2-192-15,1 1 160 0,2-3-160 16,1 0 160-16,2 2-160 0,1-4 128 0,3 2-128 16,0-3 128-16,-3 3-128 0,0-3 0 0,-2 0 144 0,1-3-144 15,0-2 144-15,1 1-144 0,1 1 192 0,2-1-192 16,0 0 160-16,2-1-160 0,2 0 128 0,0-2-128 15,1-1 0-15,-4 2 128 0,-1-2-128 0,0-2 0 16,-1-1 0-16,1 1 0 0,-1 0 128 0,5 1-128 16,-1-2 0-16,3-3 0 0,0 0 0 0,3 0 128 15,-4 0-128-15,-2 0 0 0,-3-1 0 0,1-1 0 16,0 2 0-16,2-4 0 0,0 3 144 0,1 1-144 16,2-2 0-16,2 0 0 0,0-3 0 0,2 1 0 15,-5 0 0-15,-2-4 128 0,-4 2-128 0,2 1 0 0,2-3 128 16,-1 0-128-16,0 0 160 0,1 2-160 0,2-2 0 15,2 1 0-15,-4 3 0 0,0-2 0 0,-6 1 176 0,-1-1-176 16,1-1 192-16,-3 0-192 0,1 3 128 0,-1-4-128 16,-2 2 0-16,2 1 0 0,1-4 0 0,0 0 0 15,2 0 0-15,-1 1 0 0,0-1 128 0,-3 2-128 16,-2-1 0-16,-3 2 0 0,-1 2 128 0,1-3-128 16,0-2 0-16,-2 2 0 0,-1 3 0 0,-1-3 0 15,1 3 0-15,0 0 0 0,-1-4 0 0,1 5 0 16,0-3 128-16,0 4-128 0,-1 0 0 0,0 1 0 15,-1-4 0-15,1 1 0 0,-2 2 0 0,0 2 0 16,-3-4 0-16,0 4 0 0,-3-3 0 0,-1 4 128 0,-3 0-128 16,3-3 0-16,-3 0 240 0,1 0-64 15,-1 0-16-15,0 1 0 0,-3 2 32 0,2 1 16 0,-1-6 0 16,0 4 0-16,0 3 16 0,1-1 0 0,-1-2 0 0,0 1 0 16,-1 0-80-16,-1 0-16 0,-1 2 0 0,1-1 0 15,-2 2-128-15,1-2 128 0,-2-2-128 0,1 2 128 16,-2 1-128-16,2-1 0 0,-2 0 144 0,1 3-144 15,-5 0 0-15,3 0 128 0,1 0-128 0,-1 0 0 16,0-1 0-16,0 1 0 0,-3-2 0 0,1-2 128 16,-1 1-128-16,0 0 0 0,-1 3 0 0,1-1 0 15,2-2 0-15,1 2 0 0,0 1 0 0,1 2 0 16,-3-1 0-16,2 3 0 0,3-2 0 0,-2 3 0 16,3 2 0-16,-1 2 0 0,0-3 0 0,-1 3-128 15,0 1-16-15,1 0 0 0,1 1 0 0,0 4 0 16,-4-2-576-1,3 2-112-15,1 2-32 0</inkml:trace>
  <inkml:trace contextRef="#ctx0" brushRef="#br0" timeOffset="114200.59">6565 14396 3679 0,'0'0'320'0,"0"0"-320"0,0 0 0 0,0 0 0 16,0 0 1600-16,0 0 256 0,0 0 64 0,0 0 0 16,0 0-1248-16,0 0-240 0,0 0-48 0,0 0-16 15,0 0-192-15,0 0-48 0,0 0 0 0,0 0 0 16,0 0 144-16,0 0 32 0,0 0 0 0,0 0 0 15,0 0 352-15,0 0 80 0,0 0 16 0,0 0 0 0,0 0-48 0,0 0-16 16,0 0 0-16,0 0 0 0,0 0-208 0,0 0-32 16,0 0-16-16,0 0 0 0,0-9-144 0,0 9-32 15,0 0 0-15,3-9 0 0,-2-1-64 0,3 2-32 16,0-4 0-16,0 5 0 0,-2-3-160 0,1 2 160 16,-2-2-160-16,4 1 160 0,0-2-16 0,0 0 0 15,-2 3 0-15,4-3 0 0,1 2 96 0,0-2 16 16,1 2 0-16,2-4 0 0,3-1-112 0,0 0-16 15,1 3 0-15,2-4 0 0,-3-3-128 0,1-1 0 16,0-1 144-16,2-5-144 0,1 1 0 0,-1 1 128 16,-1-2-128-16,1 0 0 0,1-3 128 0,-1 2-128 15,-1-2 160-15,-1 3-160 0,1-4 176 16,-1 3-176-16,0-2 192 0,0 3-192 0,-3-5 144 0,1 5-144 16,1-4 0-16,1 2 144 0,-2-3 16 0,-1 0 0 15,2 1 0-15,2-4 0 0,-2 3-160 0,1-2 128 16,0 1-128-16,2 0 128 0,-1-3-128 0,2 1 0 15,1-1 0-15,0 1 128 0,1 3-128 0,-1-3 0 0,2-3 0 16,-1 0 0-16,-2-1 0 0,-3 1 0 16,2 0 0-16,-1 2 0 0,-1-2 0 0,-1 3 0 15,-1 0 0-15,0 1 0 0,0 0 0 0,-1 1 0 16,1-1 0-16,4 1 0 0,-1 2 0 0,-2-3 0 16,0 2 0-16,0-1 0 0,2-3 0 0,-4 2 0 0,2-2 0 15,0 2 0-15,0-1 0 0,1-2 0 0,-2 0 0 0,1 2 0 16,-1 0 0-16,-1 1 0 0,0-2 0 0,0 2 128 15,1 0-128-15,0 2 0 0,-2-3 0 16,1-1 0-16,-1-3 0 0,-1 1 0 0,0 2 0 0,1 1 0 16,-1 0 0-16,0 0 0 0,0 2 0 0,0-2 0 15,-2-1 0-15,1 2 0 0,2 3 0 0,-2-2 0 16,1-2 0-16,1 3 0 0,-1 2 0 0,0-3 0 16,-5 1 0-16,0 2 0 0,0-1 0 0,0 3 0 15,3-2 0-15,-3 4 0 0,0-1 0 0,-1-1 0 16,0 3 0-16,-1-1 0 0,1 3 0 0,-1 0 0 0,2 1 0 15,-1 1 0-15,-2 1 0 0,1 2 0 0,-1-4 0 0,0 1 128 16,0 4-128-16,1-1 0 0,-2-2 0 0,0 0 0 16,0 1 128-16,1 2-128 0,0 0 0 0,1-2 0 15,-1-2 0-15,-2 3 0 0,0 2 0 0,3 1 0 16,-2-1 0-16,2 1 0 0,-2 1 0 0,0-2 0 16,2 1 0-16,-2 3 128 0,0-3-128 0,1 2 0 15,-1 2 0-15,0-4 0 0,3 0 0 0,-1 2 0 0,-1-2 0 16,1 2 0-16,0 2 0 0,0-2 0 15,0 2 0-15,-1-3 0 0,1 2 0 0,0 0 0 16,3 3 0-16,-6 7 0 0,3-11 0 0,0 1 128 16,-1 0-128-16,1 0 0 0,-3 10 0 0,0 0 0 15,4-8 128-15,-4 8-128 0,2-10 0 0,-2 10 0 16,4-8 0-16,-4 8 0 0,3-9 0 0,-3 9 0 0,0 0 0 0,3-7 0 16,0-4 0-16,-3 11 0 0,3-7 0 15,-3 7 0-15,1-12 0 0,-1 12 0 0,0 0 0 0,2-7 0 16,1-3 0-16,-3 10 0 0,0-8 0 0,0 8 0 15,1-13 0-15,0 7 0 0,-1 6 0 0,0 0 0 16,3-12 0-16,-2 5 0 0,1-2 0 0,-2 9 128 0,1-9-128 16,-1 9 0-16,0 0 0 0,2-10 0 0,0 3 0 15,-1-3 0-15,0 3 0 0,2-1 0 0,-3 8 0 0,0 0 0 16,1-8 0-16,2 1 0 0,-1-5 0 0,-1 3 0 16,1 2 0-16,0-1 0 0,1-2 0 0,1 4 0 15,-4-3 0-15,1 2 0 0,0-1 0 0,0 1 0 16,1-2 0-16,-2 9 0 0,2-9 0 0,2 1 128 15,-4 8-128-15,4-8 128 0,0 2-128 0,-4 6 0 16,3-9 0-16,-3 9-176 0,5-8 176 0,-1-1 0 16,-4 9 0-16,4-8 0 0,-3 0 0 0,-1 8 0 15,3-8 0-15,-3 8 128 0,0 0-128 0,4-9 176 16,-4 9-176-16,0 0 192 0,5-8-192 0,-5 8 0 16,0 0 144-16,6-5-144 0,-6 5 0 0,0 0 0 15,8-6 0-15,-8 6 0 0,6-5 0 0,-6 5 0 16,0 0 0-16,0 0 0 0,7-4 0 0,-7 4 0 0,0 0 0 0,0 0 0 15,0 0 0-15,7-6 0 16,-7 6 0-16,0 0 0 0,0 0-240 0,0 0-64 0,0 0-16 0,0 0 0 31,10 7-1920-31,-10-7-384 0</inkml:trace>
  <inkml:trace contextRef="#ctx0" brushRef="#br0" timeOffset="116800.53">7985 12000 7711 0,'0'0'336'0,"0"0"80"0,0 0-416 0,0 0 0 0,0 0 0 15,0 0 0-15,1 10 128 0,-1-10-128 0,-1 10 128 0,1-10-128 0,0 0 256 16,0 0-16-16,0 0-16 0,0 0 0 0,0 10 112 0,0-1 32 16,0-9 0-16,-1 9 0 0,1-9 112 0,-3 10 32 15,1 1 0-15,-1-3 0 0,-1 1 0 0,1-3 16 16,-2 2 0-16,0 2 0 0,-1-2 16 0,1 2 0 15,-1-2 0-15,0 0 0 0,-2-2 192 0,4 0 32 16,-3 0 16-16,-2-2 0 0,0 1 48 0,0 0 16 16,0-1 0-16,-1-3 0 0,-2 2-176 0,1-1-32 15,-1 0-16-15,2 0 0 0,-1-1-160 0,1-1-16 16,-4-2-16-16,2-2 0 0,0 0 0 0,-1-3 0 16,0-3 0-16,2-1 0 0,1 1-176 0,-1-4-48 15,2 1 0-15,-1 1 0 0,0-5-64 0,1-1-16 16,0-3 0-16,0 2 0 0,1-2-128 0,0 1 0 15,0 0 144-15,1-2-144 0,2 2 0 0,1 0 144 16,1-1-144-16,1 1 0 0,-2-2 0 0,4 2 0 16,0 2 0-16,4-1 0 0,-3-3 0 0,3 5 0 0,0-1 0 0,1 1 0 15,0 1 0-15,1-1 0 16,0-1 0-16,3 3 0 0,-1 0 0 0,2 2 0 16,0 1 0-16,2-1 0 0,-1 1 0 0,2 5 0 15,0-3-160-15,3 2 160 0,3 2 0 0,0-1 0 0,-1 2-144 16,1 3 144-16,1-2 0 0,2 4 0 0,-3 0 0 0,0 2 0 15,0 1-128-15,-1-1 128 0,0 4 0 0,0 2 0 16,-1-1 0-16,3 4-128 0,0-2 128 0,-4 4 0 16,-3 0 0-16,-1-2 0 0,0 2 0 0,0 3 0 15,-1 2 0-15,-2 0 0 0,-3 0 0 0,-1 3 0 16,-1 5 0-16,-1-2 192 0,-4 0-48 0,-1 3-16 16,-4-3 64-16,-2 4 16 0,-1-3 0 0,1 3 0 15,-4-4 112-15,2 2 0 0,-4 0 16 0,2-1 0 0,-1-3 32 16,-1-3 0-16,0-2 0 0,0-2 0 0,-2 0-16 0,1-2 0 15,-1 0 0-15,-1-4 0 0,-2 1-64 0,0-6-16 16,-1-2 0-16,-3-2 0 0,-1-1-112 0,-2-1-32 16,1-6 0-16,2-1 0 0,2-4 48 0,1-2 0 15,0-3 0-15,1-3 0 0,1-2-176 0,0-1 0 16,2-6 0-16,2-3 0 0,1 0 0 0,3-4-256 16,2-1 64-16,2 1 16 0,3 1-32 0,3-1-16 15,3 0 0-15,3 1 0 0,2 2 80 0,2 0 16 16,1 2 0-16,2 3 0 0,0-2 128 15,2 4-128-15,2 5 128 0,-1 1-128 0,1 3 128 0,3 2-128 16,2 3 128-16,0 6-128 0,0 1 128 0,2 3-128 0,0 3 128 16,0 5-128-16,2 0 128 0,-3 8-192 15,0-1 192-15,-2 6-192 0,0 6 192 0,0 0 0 16,0 6 0-16,-1-1 0 0,-5 1 0 0,-1 3 0 16,-4-1 0-16,-1-1 0 0,-2-1 0 0,-4 3 128 15,0-1-128-15,-4-2 176 0,-3 1-176 0,-3 1 128 0,0 1-128 16,-5 0 128-16,-2 0 0 0,-1 0-128 15,-1-1 192-15,0-1-64 0,-1-4 32 0,0 0 0 0,1-6 0 0,-1-3 0 16,-1-2-16-16,-1-2 0 0,-4-4 0 0,-1 0 0 16,-1-5 32-16,-2-1 0 0,-1-3 0 0,1-2 0 15,3-2-48-15,1-1 0 0,0-6 0 0,3 1 0 16,1-5-128-16,1-2 192 0,0-3-192 0,3-3 192 16,2-5-192-16,3-1 0 0,3-3 0 0,0-2 0 15,0-3 0-15,3-2-224 0,3 0 80 0,1 1 16 0,1 1 128 16,1 2-160-16,3 4 160 0,1 2-160 0,1-3 160 0,3 6 0 15,3-2-144-15,2 4 144 0,3 0 0 16,2 3-176-16,1 5 176 0,3-1-128 0,1 2 128 0,3 5-128 16,3 4 128-16,2 4-128 0,-3 4 128 0,2 3-128 15,0 0 128-15,-3 3-128 0,0 5 128 0,-1 3-160 16,2 1 160-16,-4-1-160 0,0 4 160 0,-2 0 0 16,0 5 0-16,-2-3-128 0,-3-1 128 0,-4 4 0 15,-4-3 0-15,0 3 0 0,-5-1 0 0,-2 0 0 16,-3 0 128-16,-3-3-128 0,-2 2 0 0,-4 2 144 15,-1-6-144-15,-4 2 0 0,-2-1 224 0,-3 1-64 16,-1-2-16-16,-2-1 0 0,-1 0 64 0,-1-1 16 16,-1-1 0-16,0-1 0 0,-3-4-80 0,-3-1-16 15,-3-3 0-15,-5-2 0 0,-1-3-128 0,1-3 192 16,1 0-192-16,3-6 192 0,2-4-64 0,2 1-128 16,4-3 192-16,2-5-64 0,1-1-128 0,4-2 192 0,1-5-192 15,6-1 192-15,0-4-192 0,5 0 0 16,3-1 0-16,4-2 0 0,4-2 0 0,3 4-224 0,4 1 80 0,2 0 16 15,1-3 128-15,4 3-192 0,4 4 192 0,3 2-192 16,2-2 192-16,5 3 0 0,0 3-144 16,3 2 144-16,3 3 0 0,2 1-176 0,-1 4 176 0,-3 1-128 15,-2 8 128-15,0 3-160 0,1 3 160 0,-4 5-160 16,0 6 160-16,-3 3-208 0,-3 0 80 0,-2 4 128 16,-4-2-176-16,-5 5 176 0,-2-3-128 0,-3 3 128 15,-4 1 0-15,-3 3 0 0,-4-2 0 0,-5 2 128 16,-3 1-128-16,-5 1 128 0,-3-1-128 0,-6 2 128 15,-1 2 0-15,-5-2 16 0,-1 2 0 0,-1-2 0 0,1 2 48 16,-3-4 0-16,-6-2 0 0,-1-1 0 0,-3-5-192 16,4-1 128-16,2-5-128 0,3-4 128 15,6-8-128-15,5-1 0 0,3-4 144 0,4-4-144 0,0-3 0 16,3-7 0-16,3-3 0 0,2-3 128 0,1-6-288 0,3-2-48 16,1-6-16-16,3-3 0 0,2-2 32 0,4-4 0 15,4-1 0-15,0 0 0 0,5 2 64 0,3 2 128 16,2 0-208-16,2 2 80 0,1 2 128 0,2 6-128 15,0-1 128-15,3 6-128 0,2-2 128 0,0 5 0 16,2 3 0-16,-2 4 0 0,-1 7 0 0,-2 1-128 16,-4 3 128-16,1 5 0 0,-1 9 0 0,0 2-128 15,0 4 128-15,-1 7 0 0,-5 8 0 0,-3 4 0 16,-3 5 0-16,-3 0 0 0,-4-1 0 0,-1-4 0 16,-4-3 0-16,-3 0 0 0,-1-1 128 0,-7 1-128 15,-1-5 160-15,-1 2-160 0,-2-3 320 0,0 0-16 16,-1 0-16-16,-1-1 0 0,-3-3-80 0,-2-3-16 0,-3 0 0 0,1-3 0 15,-1 0-192-15,0-6 144 16,1-1-144-16,0-5 128 0,2-2-128 0,4-3 160 0,1-3-160 0,1-2 160 16,0-5-160-16,4-1 160 15,3-5-160-15,0-3 160 0,2-4-160 0,6-4 0 0,-2-3-160 16,3-6 160-16,2-7-256 0,3 2 32 0,3-4 16 0,3 4 0 16,3-2-64-16,-1 4-16 0,6 5 0 0,-1-1 0 15,2 4 288-15,2 4-160 0,2 2 160 0,1 4-128 16,2 3 128-16,2 5 0 0,-2 6 0 0,1 6 0 15,-2 1-128-15,0 6 128 0,-2 2-128 0,-1 10 128 16,-1 5 0-16,2 4-160 0,-2 6 160 0,-3-2 0 16,-6 5 0-16,-4-1 0 0,-1-1 0 0,-6-1 0 0,0 0 0 0,-6-3 0 15,-3 3 0-15,-1-2 144 0,-3-3 96 0,-1 1 16 16,-1-3 0-16,-2 3 0 0,-2-6 0 16,0-2 0-16,-4-2 0 0,2-3 0 0,-2-1-128 0,0-5-128 15,0-1 176-15,0-6-176 0,0-2 176 0,2-2-176 16,-1-7 160-16,4 0-160 0,3-6 144 0,0-3-144 15,1-4 128-15,2-3-128 0,2-1 0 0,2-5 0 16,2-4 0-16,4-1 0 0,-1-1-160 0,4 0 160 16,4 0-208-16,2 1 80 0,-1 2-32 0,4 4 0 15,2 4 0-15,2 3 0 0,-3 2 160 0,4 7-128 16,1 2 128-16,1 6-128 0,2 1 128 0,2 5-192 0,2 5 192 16,-4 2-192-16,0 6 192 0,1 4-192 15,-2 3 192-15,-2 4-192 0,-3 5 64 0,-3 1 0 16,-2 1 0-16,-3 0 0 0,-4-3 128 0,-2-1 0 15,-4-3-144-15,0 0 144 0,-3-4 0 0,-2-1 0 16,-1 0 0-16,-6-2 128 0,-2-2 0 0,-1-3-128 0,-2-2 192 0,3-3-64 16,-1 0-128-16,-1-5 192 15,1 0-192-15,0-5 192 0,-1-5-64 0,4 1-128 0,1-3 192 16,1-2-64-16,1-4-128 0,1-2 0 16,3 0 0-16,0-2 0 0,1-2 0 0,4 0 0 0,1 1 0 0,2 1 0 15,0-3 0-15,4 1 0 0,0 4-160 0,2 0 160 16,1 3-160-16,2 2 160 0,-1 2-160 0,1 6 160 15,-7 5-176-15,14 0 176 0,0 3-192 0,0 3 192 16,2 4-208-16,1 4 64 0,3 0 16 0,-3 4 0 0,1 3-64 16,-1 1 0-16,-3 1 0 0,-2-1 0 15,1-2-16-15,-3-2-16 0,-3-3 0 0,-1 0 0 0,-3-2 224 16,-3 0 0-16,0-13 0 0,0 8 0 0,0-8 208 0,-6 11-64 16,6-11-16-16,0 0 0 0,-8 3 32 0,0 3 0 15,8-6 0-15,0 0 0 0,-9 1-160 0,9-1 128 16,0 0-128-16,-9-1 128 0,9 1-128 0,0 0-144 15,-6-7 144-15,6 7-208 16,-7-5-1712-16,4-3-352 0,0 0-64 0</inkml:trace>
  <inkml:trace contextRef="#ctx0" brushRef="#br0" timeOffset="118064.67">8124 11636 11807 0,'0'0'512'0,"-5"10"128"0,0-2-512 0,1 2-128 0,0-1 0 0,0 0 0 0,4-9 560 0,-5 9 80 16,1 0 32-16,4-9 0 0,-2 8-224 0,-3 1-32 15,0-1-16-15,5-8 0 0,-7 10-80 0,0-3-32 16,-4 1 0-16,1-1 0 0,-1 0 288 0,-1 0 48 15,1-2 16-15,-2 1 0 0,2-1-192 0,-1-1-16 16,0 0-16-16,-1 1 0 0,0-4-128 0,-1-1-32 16,0-1 0-16,-1-2 0 0,-3 1 48 0,2-3 0 15,2-3 0-15,-2-3 0 0,1-3 160 0,0 0 48 16,1 1 0-16,-1-2 0 0,2-3-48 0,2 0 0 16,0-1 0-16,4 0 0 0,3-2-208 0,3 0-64 15,1 2 0-15,1 0 0 0,-1 1-192 0,4 0 128 16,2 1-128-16,3 3 0 0,2 2 0 0,2 1 0 0,1 3 0 15,0 2 0-15,0 3 0 0,-1 6 0 16,3 3 0-16,-2 3 0 0,4 4 0 0,1 5-128 16,-1-1 128-16,-2 9 0 0,-2 3 0 0,-1 5 0 15,-1 3 0-15,-2 0 0 0,-4 2 0 0,-1 1 0 0,-2-1 0 0,-3-4 0 16,-4-7 0-16,-1 2 0 0,-3-2 0 16,-3 0 0-16,-4-1 320 0,-5-1-48 0,-1-4 0 0,-3-2 0 15,-2-1 128-15,1-5 32 0,-2-1 0 0,2-5 0 16,-1-2-80-16,5-3-16 0,0-5 0 0,5-3 0 15,1-1-96-15,3-2-32 0,2-3 0 0,1-2 0 16,0-2-32-16,2 0-16 0,3-3 0 0,2 0 0 0,2-4-160 0,3 1 0 16,1 2 0-16,3 0 0 15,2 1 0-15,0 1 0 0,3 0-144 0,0 3 144 16,2 2 0-16,4 1-192 0,0 3 192 0,2 2-160 0,1 4 160 16,0 5-128-16,1 2 128 0,-1 3-128 0,1 4 128 0,-4 2 0 15,0 0-144-15,-6 4 144 0,0 3 0 0,-3 0-176 16,-3-3 176-16,-3 0-128 0,-3-2 128 0,-2-2 0 15,-1 0 0-15,-3 0 0 0,-1-1 256 0,-1-4 48 16,-2 1 0-16,-3-2 0 0,-3 0 112 0,1-2 32 16,1-3 0-16,-2 0 0 0,-1-3-192 0,0-1-48 15,3-3 0-15,3-1 0 0,0-7-208 0,1 1 128 16,1-1-128-16,2-4 0 0,2-3 0 0,1-3-192 16,0-4 16-16,3 1 0 0,2-1-112 0,2 0-32 15,0-4 0-15,4 3 0 16,2-1-80-16,0 6-32 0,-1 2 0 0,3 4 0 0,3 0 160 0,0 7 16 15,1 7 16-15,0 2 0 16,0 2-272-16,3 6-48 0,0 1-16 0,0 8-8016 16,-2 0-1616-16</inkml:trace>
  <inkml:trace contextRef="#ctx0" brushRef="#br0" timeOffset="118865.66">7609 11959 1839 0,'0'0'160'0,"-5"-9"-160"16,-4-4 0-16,1 3 0 0,2-3 5600 0,2 3 1088 15,2 1 224-15,2-2 32 0,1 2-5584 0,1-1-1104 0,2 2-256 16,0-2 0-16,0 1 0 0,1-1 0 16,1 2 144-16,1-3-144 0,0 2 0 0,1-2 0 15,0-1 0-15,2 3 0 0,0-1 0 0,1 4 0 16,1 1 0-16,-1-2 0 0,-1 2-128 0,4 3 128 16,0-1 0-16,2-1 0 0,-1 3 0 0,1 0 0 15,1-2-144-15,1 2 144 0,0 0 0 0,-1-1 0 0,-1 2 0 16,-1-1 0-16,-1-1 0 0,-2-1 0 0,-1 0 0 0,0 1 0 15,-11 2 0-15,0 0 192 0,9-3-16 0,-9 3-16 16,0 0 64-16,0 0 16 0,0 0 0 0,0 0 0 16,0 0 144-16,-9 3 48 0,-4-1 0 15,-2 2 0-15,-3-5-96 0,-1-2-16 0,-2 2 0 0,0-1 0 16,1-2-160-16,0-1-32 0,1-7-128 0,2 5 192 16,3-5-192-16,1 1 0 0,2-1 0 0,1-3 0 0,0 0 0 15,5-2-240-15,-2 1 48 0,1 1 16 0,5-2-48 16,-1 6-16-16,1-2 0 0,0 4 0 0,-1-1 240 0,2 10 0 15,0 0-160-15,0 0 160 0,0 0 0 0,0 0 0 16,4 13 160-16,1-1-160 0,-1 4 0 0,0 3 0 16,-1 2 0-16,-1 1 0 0,1-1 176 0,-3 4-176 15,-2 1 160-15,1-2-160 0,-1 3 192 16,-2-4-64-16,0-1-128 0,-1-2 192 0,-2 0-64 0,1-2 0 16,-2-3-128-16,2-3 192 0,-2-2-32 0,2-1-16 15,6-9 0-15,0 0 0 0,-5 7-144 0,5-7 0 16,0 0 144-16,0 0-144 0,0 0 0 0,0 0 0 15,0 0 0-15,1-8 0 0,3-3-160 0,2 1 0 16,1-5 0-16,0 1 0 0,1-1 0 0,2-1 0 16,2 4 0-16,-1-2 0 0,-1 1 0 0,3 4 0 15,-3 2 0-15,3 1 0 16,-3 5-368-16,2 1-80 0,0 1-16 0,2 5-11984 0</inkml:trace>
  <inkml:trace contextRef="#ctx0" brushRef="#br0" timeOffset="126186.75">8672 14591 17439 0,'0'0'768'0,"0"0"176"0,0 0-752 0,0 0-192 0,0 0 0 0,0 0 0 0,0 0 128 0,0 0 0 16,9-7 0-16,-9 7 0 0,7-7-128 0,1 2 160 15,-3-4-160-15,-5 9 160 0,0 0 16 0,9-7 0 16,-2-3 0-16,-7 10 0 0,0 0-16 0,0 0 0 15,0 0 0-15,0 0 0 0,0 0-160 0,0 0 0 16,9 7 0-16,-9-7 128 0,0 0-128 0,-7 12 0 16,-2 3 0-16,-3 0 0 0,-3 3 0 0,-3-2 128 15,-2-2-128-15,-2 2 0 0,1 4 240 0,-1-2-48 16,-1-6 0-16,0 6 0 0,4-1 320 0,0-1 64 0,0 0 16 16,1 0 0-16,-2-1-32 0,0-3-16 0,1-2 0 15,1 1 0-15,1-3-224 0,2 1-64 0,1-3 0 16,3-1 0-16,2 3-256 0,2-3 160 0,7-5-160 0,0 0 128 15,-6 12-128-15,6-12 0 0,0 0 0 0,0 0 0 16,0 0-240-16,9 10 80 0,0 0 16 0,5-4 0 16,4 1 16-16,1 0 0 0,0-2 0 0,0 2 0 15,1 0 128-15,3 0-128 0,-1 0 128 0,2 1-128 16,0 3 128-16,1-1 0 0,1 2 0 0,0 2 0 16,1-3 0-16,1 2 0 0,0 2 0 0,-1-1 0 15,-1 2 0-15,1-4 0 0,1 1 0 0,-1 1 0 16,-2-4 0-16,1 4 0 0,0 0 0 0,-3-5 0 31,-4 0-400-31,-1-3-48 0,-1 6-16 0,-3 0 0 0,-3-5-688 0,-2 0-144 16,-3 2-32-16</inkml:trace>
  <inkml:trace contextRef="#ctx0" brushRef="#br0" timeOffset="126497.34">8525 14876 16527 0,'0'0'720'0,"0"0"176"0,0 0-720 0,0 0-176 0,11-9 0 0,0 5 0 16,2 0 208-16,-2-1 16 0,4 2 0 0,2-1 0 15,2 0 128-15,4-2 32 0,-1 2 0 0,3 0 0 16,0 1-48-16,5 0 0 0,3-1 0 0,1 3 0 16,3-1-96-16,0 2-32 0,-2 2 0 0,-2-1 0 15,-2 1-208-15,1 1 0 0,1 1 0 0,-3-2 0 16,-2 5-256-16,0 0-112 0,1 0-16 0,-1 0 0 31,0-2-528-31,-1-1-112 0</inkml:trace>
  <inkml:trace contextRef="#ctx0" brushRef="#br0" timeOffset="127020.04">10197 14515 21535 0,'-13'-6'960'0,"4"2"192"0,-1-4-928 0,0 3-224 16,0 1 0-16,1 1 0 0,1-3 0 0,-2 5 176 16,0 2-176-16,0 3 160 0,-2 0-160 0,1 0 0 15,-2 5 0-15,1 0 0 0,-1 6-240 0,-2 1 80 0,-3 3 16 0,0 1 0 16,0 1 144-16,0 5-160 0,-2-2 160 0,2 5-160 15,-2-2 160-15,3 4 0 0,3 1 0 0,2-1 0 16,0-1 0-16,3 3 0 0,3 0 0 0,1 4 0 16,4-1 0-16,2 1 0 0,3 0 160 15,3 1-160-15,4-2 144 0,1-2-144 0,1-4 128 0,3-6-128 16,5 0 160-16,0-2-160 0,2-4 192 0,1-3-192 16,2-2 176-16,-2-2-176 0,0-4 160 0,-1-4-160 15,0-1 224-15,1-4-48 0,0-4-16 0,0-4 0 16,1 0 128-16,-1-7 32 0,0-1 0 0,-1-2 0 15,-2-9 0-15,1 1 16 0,0-3 0 0,-5-2 0 16,1-1-80-16,-1 1-32 0,-1 0 0 0,-3 1 0 16,-3-1 192-16,-2 0 32 0,-1 2 16 0,-4 6 0 15,-6-2 240-15,-2 4 32 0,-1 3 16 0,-3 4 0 0,-1 2-208 0,-4 3-32 16,-4 0-16-16,-4 5 0 0,0-1-496 16,-5 5 128-16,-5 2-128 0,-2 5 0 15,-3 4-656-15,0 5-176 16,0 2-48-16,-1-3-8064 0,-3 0-1616 0</inkml:trace>
  <inkml:trace contextRef="#ctx0" brushRef="#br0" timeOffset="128063.67">8763 11325 10127 0,'0'0'896'0,"0"0"-704"0,0 0-192 0,-4-5 0 0,1-3 1488 0,3 8 272 16,0 0 48-16,0 0 16 0,-3-6-1104 0,3 6-208 15,0 0-64-15,0 0 0 0,0 0-32 0,0 0-16 16,0 0 0-16,0 0 0 0,-9 1-400 0,9-1 0 16,-10 5 128-16,-2 1-128 0,4-1 128 0,-1 0-128 15,-2 3 192-15,0-2-64 0,0 6 0 0,-2-3-128 16,0 3 192-16,0 0-64 0,1 1-128 0,-2 1 0 16,-1 2 0-16,-1 1 0 0,1-1 0 0,0 2 0 15,0 0 0-15,1 0 0 0,-3 1 0 0,4-2 0 16,1-1-144-16,0-4 144 0,2 1 0 0,1 0 0 15,3-2 0-15,-2-1 0 0,0-2 176 0,2 1-16 0,0-3 0 0,6-6 0 16,0 0-32-16,-3 12 0 16,3-12 0-16,0 0 0 0,5 9 64 0,-1 0 0 0,-4-9 0 0,10 3 0 15,2 1-64-15,-1-1 0 0,2-3 0 0,0 2 0 16,1-4 32-16,1 0 0 0,-1 0 0 0,4-1 0 16,-1 1-160-16,1 1 160 0,0-3-160 0,2 0 160 15,-2 0-160-15,1 0 192 0,-1 2-192 0,1-3 192 16,1 0-192-16,-1 2-176 0,-1 2 48 0,1 1 0 31,0 0-256-31,-1 0-64 0,-3-2 0 0,1 4 0 0,-4-2-448 16,4-2-80-16,-2 1-32 0</inkml:trace>
  <inkml:trace contextRef="#ctx0" brushRef="#br0" timeOffset="128356.71">8495 11752 9215 0,'0'0'400'0,"-6"-5"96"0,-1-2-496 0,3 2 0 0,4 5 0 0,-1-13 0 0,1 3 1344 0,1-1 192 16,2 1 16-16,1 1 16 0,1-3-1232 0,1 2-336 15,2-4 128-15,2 1-128 0,0 2 0 0,2-2 0 16,2 3 0-16,0 1 0 0,1-5 0 0,0 5 0 15,4 0 0-15,1 3 0 0,2-1 0 0,4 0 128 0,-2-3-128 0,2 2 0 16,5-1 240-16,2 1-48 0,3-4-16 0,-1 5 0 16,2-2-176-16,-3 1 192 0,-4-2-192 15,0 2 192-15,1-3-192 0,-2 2 0 0,0-4 0 16,0 2-4736-16,-1 1-992 0</inkml:trace>
  <inkml:trace contextRef="#ctx0" brushRef="#br0" timeOffset="128927.45">9268 10842 7359 0,'0'0'656'0,"0"0"-528"16,0 0-128-16,0 0 0 0,0 0 1904 0,7-9 336 15,1 5 80-15,-8 4 16 0,10-5-1840 0,0 4-368 16,1-2-128-16,0-2 0 0,3 4 0 0,0-1 0 0,0 1 0 0,1 0 0 16,0-2 160-16,-1 2-32 0,3-2-128 0,-1-3 192 15,2 2 32-15,-2 1 0 0,-1 0 0 0,0-2 0 16,-1-1 0-16,0 0 0 0,0 3 0 0,0-5 0 16,1 2-32-16,-1 1 0 0,1-4 0 0,1 4 0 15,-2-2-192-15,1 1 144 0,-2 2-144 0,-1 2 128 16,0-2-128-16,-2 2 0 0,-10 2 0 0,13 3 128 15,-4 1-128-15,-2 0 0 0,-7-4 0 0,7 12 0 16,-2 1 0-16,-3 2 0 0,-3 7 0 16,-2 1 0-16,2-2 0 0,-1 9 0 0,-2 0 0 0,0 6 0 15,0 2 0-15,2 1 0 0,-2 2 0 0,0 0 0 16,-1-1 0-16,0 2 0 0,-2 1 128 0,1 3-128 16,0-4 208-16,-1 1-32 0,1-5-16 0,0-1 0 15,-1 0 0-15,3-1 0 0,-1-1 0 0,-1-2 0 0,1-1-160 16,-1-5 128-16,-2 1-128 0,0-5 128 15,-1-3-336-15,3-2-80 0,0-2-16 0,-2-4-8512 16</inkml:trace>
  <inkml:trace contextRef="#ctx0" brushRef="#br0" timeOffset="129188.9">9500 11241 19343 0,'0'0'1728'0,"0"0"-1392"0,0 0-336 0,0 0 0 16,0 0 576-16,8-4 32 0,2 0 16 0,0 2 0 16,1-1-624-16,0-1 0 0,3 2 0 0,0-1 0 15,1-1 0-15,0 0 0 0,3-1 0 0,-1 2 0 16,-2-1 0-16,0 1 0 0,1-1 0 0,-3-2 0 15,3 2-160-15,-1 2 160 0,0-2-192 0,-1 0 192 32,-1 2-656-32,1-1-32 0,-4-1 0 0</inkml:trace>
  <inkml:trace contextRef="#ctx0" brushRef="#br0" timeOffset="129902.51">9743 10306 4607 0,'0'0'400'0,"-10"7"-400"0,-3-3 0 0,2-3 0 16,-2-1 1200-16,2 1 144 0,-2 0 48 0,0 2 0 15,1-2-576-15,-1 3-112 0,-1 0-32 0,0 2 0 16,-1-2-448-16,-1 4-96 0,0 2 0 0,-1 3-128 15,1-3 0-15,1 4 0 0,-1 2 0 0,-3 3 0 16,-5 3 0-16,-3 3 0 0,2 1 0 0,0-2 0 16,0-4 0-16,5-1 0 0,2 2 0 0,4-1 0 15,2-2 192-15,1 3 48 0,2 2 0 0,2 3 0 16,2-2 240-16,1 5 48 0,3 0 16 0,1 3 0 16,1 4-128-16,3 3-32 0,1 4 0 0,0-1 0 15,-1 3-208-15,1 1-48 0,0 2-128 0,5 3 192 16,2 1-192-16,0 1 0 0,-2 2 0 0,8-1 0 15,4 4 0-15,-2-4 0 0,1-3 0 0,-2-8 0 16,2-6 0-16,-2-6 0 0,0-5 0 0,3-6 0 0,-4-4 144 0,0-5-144 16,1 0 128-16,1-6-128 0,2-3 528 0,-1-3 32 15,2-3 0-15,0-2 0 0,1-6-112 0,0-2 0 16,0-2-16-16,3-2 0 0,1-4-288 16,3 0-144-16,-4-6 160 0,4-2-160 0,-2-4 0 0,0-2 0 15,1 0 0-15,-4-3 0 0,-1 4 0 0,-1-2 0 16,-1-2 0-16,-2-1 0 0,0 2 0 0,-4-1 0 15,-3-3 0-15,0 2 0 0,-2 1 304 0,-3-2-48 16,-3-1 0-16,-1 2 0 0,-4-1 352 0,-2-1 64 16,-3 1 16-16,-3 2 0 0,-2 1-96 0,-4-2-16 0,-4 0 0 15,0 0 0-15,-4 3-160 0,1 1-32 16,-3-1-16-16,-5 4 0 0,-2 10-368 0,-3 2 0 0,1 4 0 16,-1 3 0-16,0 1-208 0,0 9-112 0,-2 2-32 0,6 0 0 31,0 5-1504-31,5 2-320 0,-9 9-48 0,9 1-16 0</inkml:trace>
  <inkml:trace contextRef="#ctx0" brushRef="#br0" timeOffset="135548.89">1072 14511 11967 0,'0'0'1072'0,"0"0"-864"15,-6-6-208-15,6 6 0 0,-3-9 288 0,3 9 16 16,0-8 0-16,0 8 0 0,-3-11-112 0,3 5-32 16,0 6 0-16,1-11 0 0,-1 11-160 0,4-7 0 0,0-3 0 0,-4 10 0 15,0 0 0-15,4-8 0 0,-4 8 0 0,0 0 0 16,0 0 0-16,0 0 0 0,7-3 0 0,-7 3 0 15,0 0 0-15,0 0-144 0,14 7 144 0,-2 3-160 16,-2-1 160-16,-1 4 144 0,0-1-16 0,2 5-128 16,3 2 448-16,-1-1 0 0,0-4-16 0,1 6 0 15,1 3 16-15,3 0 16 0,1 1 0 0,0 1 0 16,1-2-128-16,3 3-16 0,5-2-16 0,0 1 0 16,3-1-48-16,0-1-16 0,4-1 0 0,-4-3 0 15,0-3-112-15,1 1-128 0,-3 1 176 0,1-2-176 16,2 1 176-16,1-1-176 0,0-2 160 0,3-2-160 15,1-1 160-15,2 2-160 0,4-3 160 0,2 3-160 16,2-4 192-16,1 0-48 0,-5-1-16 0,1 3 0 0,-2-4-128 16,0 1 128-16,-2-6-128 0,2 2 128 0,3 0-128 0,2 1 192 15,0-2-192-15,2-2 192 0,2-1-64 16,0 0-128-16,-4-3 192 0,-5 1-64 0,-1-3 64 16,-1-2 16-16,4 0 0 0,0-5 0 0,2 1 32 0,2-2 0 15,2-3 0-15,0-1 0 0,3-1-32 0,-5-1 0 16,-4-2 0-16,1 0 0 0,-2 1-64 0,-1-2-16 15,3 1 0-15,0-1 0 0,2-2-128 0,2 1 160 16,1-1-160-16,0-1 160 0,-2 3-160 0,1-1 0 16,-7-2 144-16,0 0-144 0,-1 1 0 0,1-4 144 15,-1-1-144-15,1 1 0 0,1-2 128 0,3 3-128 16,4-2 0-16,-3 5 0 0,-4-2 128 0,-2 1-128 16,-1-5 0-16,0 4 0 0,-4-2 144 0,5 4-144 0,0-3 0 15,0 3 144-15,-2-2-144 0,2 0 0 0,1-3 0 0,-1-2 0 16,4-1 0-16,-4-2 128 0,-4 0-128 0,1 1 0 15,-5-1 0-15,1 4 128 0,-1-1-128 16,1 0 0-16,1 1 144 0,-1 2-144 0,-1-2 160 16,3 2-160-16,1-2 0 0,1 0 0 0,1 0 0 0,-3-1 0 15,-5-2 0-15,0-1 0 0,-2 1 0 0,0 0 0 16,-2 1 0-16,-1 0 0 0,-1 0 0 0,-1 2 0 16,2-2 0-16,-1 0 0 0,0 1 0 0,2 0 0 15,-2 1 0-15,3-2 0 0,3-2 0 0,-2 0 0 16,-1 0 0-16,0 0 0 0,0-2 128 0,1 2-128 15,-1 0 0-15,-2 3 0 0,-1-1 0 0,-2 1 0 16,-1 0 0-16,-1 1 0 0,1-3 0 0,-1-1 0 16,1 0 0-16,0 0 0 0,1 1 0 0,-3-2 0 15,2 2 0-15,-1-1 0 0,1-1 0 0,-1-1 0 0,0 0 0 16,0 2 0-16,1 1 0 0,1-1 0 0,-2-1 0 16,2 1 0-16,-2 0 0 0,-1-1 0 0,-2 1 128 0,-2-2-128 15,0-2 0-15,-1 1 0 0,-3 1 0 0,1 0 0 16,2 2 0-16,-2 2 0 0,2 1 0 0,1-2 0 15,0 2 0-15,1-2 0 0,-1 3 0 0,1-1 0 16,1-4 0-16,-1 2 0 0,-1 0 144 0,1 0-144 16,0-3 128-16,-2 3-128 0,3 0 0 0,0-1 0 15,0 0 0-15,-2-1 0 0,1 5 0 0,2-1 0 16,-2-2 0-16,1 2 0 0,-1-1 0 0,1 1 0 16,2-2 0-16,-4 0 0 0,-2 0 0 0,-1-1 0 15,-1 0 0-15,2 2 0 0,-3 3 0 0,-1-2 0 16,2 2 0-16,-3 2 0 0,-1-1 0 0,1 3 0 15,0-3 0-15,0 2 0 0,0-3 176 0,0 2 0 0,1-3 0 16,0 2 0-16,0 1-48 0,-1 1 0 0,0-4 0 16,1 1 0-16,1 4-128 0,-1-3 0 0,0 1 0 0,0-2 0 15,0 5 0-15,0-3 0 0,1 3 0 0,-1-2 0 16,0 2 0-16,1 3 0 0,0-2 0 0,0 0 0 16,-1 4 0-16,2 0 0 0,-2 0 0 0,2 0 0 15,2-1 0-15,2 1 128 0,0 2-128 0,1-4 0 16,1-3 0-16,-2 3 0 0,-1-1 0 0,3 2 0 15,4-3 0-15,-2-1 0 0,-2-1 0 0,1 5 0 16,-3 0 0-16,1-3 0 0,-1 0 0 0,2 1 0 16,1 1 0-16,-1-1 0 0,1 2 0 0,0-2 0 15,0 1 0-15,0-5 0 0,0 2 0 0,2 2 0 16,-1 1 0-16,0-3 0 0,1 3 0 0,2 0 0 0,0-2 0 16,1-1 0-16,1 2 0 0,1 4 0 15,-1 3 0-15,3 0 0 0,-1 0 0 0,-3-2 0 0,-1-1 0 16,-3 2 0-16,2 0 0 0,2 0 0 0,0-1 0 15,0 3 0-15,-1 2 0 0,2-1 0 0,0-2 0 0,-1 2 0 16,0 2 0-16,1-2 0 0,1-1 0 0,0 1 0 16,4 3 0-16,0-1 0 0,2 2 0 0,-2 0 0 15,1 2 0-15,-1-3 0 0,-2 1 0 0,-1-2 0 16,-1 2 0-16,-1-1 0 0,0 2 0 0,2-2 0 16,0 1-144-16,1-1 144 0,0 4 0 0,0-1 0 15,1 2 0-15,1 0 0 0,1-6 0 0,1 3 0 16,-1-5 0-16,1 6 0 0,0 0 0 0,-2 2 0 15,-2-1 0-15,0 0 0 0,-3 0 0 0,0 3 0 0,0-4 0 16,0 5 0-16,-3 0 0 0,3 0 0 16,1 2 0-16,1-1 0 0,0-1 0 0,2 0 0 15,-1-1 0-15,4-1 0 0,1 2 0 0,1-1 0 0,0 1 0 0,-1 1 0 16,-1 2 0-16,-3-1 0 0,-3 1 0 0,-1-1 0 16,1-1 0-16,-2 1 0 0,0 1 0 0,1 3 0 15,-3 0 0-15,3 1 0 0,0-1 0 0,-1-3 0 16,0 1 0-16,1 1 0 0,2 0 0 0,0 4 0 15,1 1 0-15,-2 3 0 0,-1-2 0 0,-1 1 0 16,0-3 0-16,0 0 0 0,-4 0 0 0,-1 4 0 16,-3-1 0-16,-2 3 0 0,0 2 0 0,-2 0 0 15,0-3 0-15,-1 2 0 0,1 1 0 0,-1 3 0 16,-1 0 0-16,0 1 0 0,-1 0 0 0,1-1 0 16,1-2 0-16,3 3 0 0,-2 3 0 0,2 1 0 0,-1-2 0 15,2 2 0-15,-2 3 0 0,0-2 0 0,-1-6 0 0,0 3 0 16,-1 2 0-16,1 4 0 0,-1-3-128 15,-1 3 128-15,-1-3 0 0,3 0 0 0,-2-1 0 0,0-2 0 16,0 5 0-16,-1 2 0 0,0 0 0 0,0-2 0 16,0 0 0-16,-3 1 0 0,-1-5 0 0,0 5 0 15,0-1 0-15,2 4 0 0,2 2 0 0,-3-2 0 16,-1 1 0-16,-1-1 0 0,-2-4 0 0,4 3 0 16,-4-5 0-16,1 4 0 0,-1-1 0 0,-2 2 0 15,0-2 0-15,-1 2 0 0,0-2 0 0,-1 1 0 16,1 1 0-16,0-1 0 0,0 1 0 0,-1-4 0 15,1 3 0-15,-2 2 0 0,0 1 0 0,0 0 0 0,2-3 0 16,2 0 0-16,-2 2 0 0,1-2 0 0,2 2 0 16,0-1 0-16,-1-2 0 0,1-1 0 0,1-3 0 15,0-1 0-15,-1-1 0 0,1 1 0 0,-1 0 0 16,2-2 0-16,0 0 0 0,-3 1 0 16,0-2 128-16,-1-2-128 0,2 0 0 0,-2 2 0 0,3 1 0 15,0 1 0-15,-2-1 0 0,-1-3 0 0,0-2 0 0,1 1 0 16,1 1 0-16,-2-1 0 0,-3 0 0 0,2 0 0 15,3-2 0-15,1-1 0 0,-3 1 0 0,0 0 0 16,-1-2 0-16,-1-1 0 0,1 1 0 0,0 0 0 16,0-3 0-16,2 1 0 0,-1-10 0 0,-3 9 0 15,-2 2 128-15,0-2-128 0,1 3 0 0,1-4 0 16,-2 3 0-16,-1 0 128 0,0-2-128 0,0 4 0 16,-4-3 0-16,1 1 0 0,-3 3 128 0,1-4-128 15,-3 4 0-15,1 0 0 0,0 0 0 0,2-2 0 0,-4 2 128 16,-1 0-128-16,2-2 0 0,0 1 144 0,2 1-144 15,-2 0 0-15,-1-5 0 0,-1 0 128 0,0-1-128 0,-1 0 0 16,1-1 0-16,-1 0 0 0,1-1 0 0,-2-3 0 16,-1 4 144-16,1 0-144 0,-1-2 0 0,2 3 144 15,-2-3-144-15,-2 1 0 0,-5-2 192 0,1 3-64 16,-1-5 0-16,0 2-128 0,-1-3 208 0,0-1-64 16,1 0-16-16,-2 2 0 0,2-2-128 0,2-2 0 15,-3 2 144-15,2 3-144 0,0 2 0 0,-1-3 0 16,2 1 0-16,-1-2 128 0,-1 2-128 0,1-1 0 15,1 1 0-15,-3 1 0 0,-4-3 0 0,0 2 0 16,-5-2 0-16,0 0 0 0,0-1 0 0,0 3 0 16,0-1 0-16,2 1 0 0,0-1 0 0,1 1 0 0,1-1 0 15,0 0 0-15,2 0 0 0,0 1 0 0,1-1 0 0,-1 2 0 16,-2-1 0-16,-2 0 0 0,-3 0 0 16,1 1 128-16,2 1-128 0,-1 0 0 0,2-3 0 15,3 2 0-15,-2 0 0 0,3 2 0 0,2 0 0 0,-1 0 0 16,-1 1 0-16,2-1 0 0,2 2 0 0,-1-2 0 15,2-3 0-15,-1 2 0 0,-2 4 0 0,2-1 0 16,-2 2 0-16,2-1 0 0,-1 1 0 0,2 3-128 16,-3-3 128-16,6 3 0 0,0 2 0 0,2-1-128 15,-1 1 128-15,1 2 0 0,1-2 0 0,2 2 0 16,-2-1 0-16,3 2 0 0,1-2 0 0,1 1 0 16,1 1 0-16,1 0 0 0,-2-2 0 0,2 2 0 0,1 1 0 15,0-1-128-15,1 1 128 0,2 0 0 0,-2 2 0 16,6 0 0-16,-3 0 0 0,3 0-128 0,-2-2 128 15,2 1 0-15,2 2 0 0,0 1 0 0,-1 1 0 0,2 0 0 16,0 3 0-16,0-2-128 0,-1 3 128 0,1-1 0 16,1 1 0-16,2-3 0 0,-1 3 0 0,0-3 0 15,3 2 0-15,-2-3 0 0,1 0 0 0,1 3 0 16,0-1 0-16,1-1 0 0,0-3 0 0,0-1 0 16,2 3 0-16,1 2 0 0,0-3 0 15,0 3-128-15,-2 0 128 0,2-1 0 0,0 1 0 0,2-2 0 16,1 1 0-16,-1-1 0 0,1 1 0 0,0-1 0 15,1-4 0-15,1 0 0 0,0 2 0 0,3 0 0 16,-2 0 0-16,1 0 0 0,2-2 0 0,1 3 0 16,0 1 0-16,4-2 0 0,0-2 0 0,0 1 0 0,0 0 0 15,-1 3 0-15,0-2 0 0,-1 0 0 16,-1-2 0-16,0-1 0 0,-2-1 0 0,4-2 0 0,-2 1 0 0,2 1 0 16,-1-2 0-16,4 1 0 0,0-3 0 0,-1-3 0 15,2-1 0-15,0-1 0 0,1 0 0 0,2-3 0 16,3 3 0-16,1-4 0 0,0 1 0 0,0 0 0 15,0-4 0-15,-1 0 0 0,-2 0 0 0,2 0 0 16,-3-2 0-16,4 0 0 0,-1-2 0 0,1 2 0 16,0 0 0-16,4 3 0 0,1-1 0 0,0 0 0 15,4-2 0-15,2 0 0 0,-2 0 0 0,0-2 0 16,-6-1 0-16,1-1 0 0,0 1 0 0,0-1 0 16,-1-1 0-16,0 1 0 0,4 2 0 0,-1-2 0 15,2-1 0-15,1 0 0 0,4-1 0 0,2-5 0 16,-4 3 0-16,0-5 0 0,-5 3 0 0,2 1 0 0,-3-3 0 15,1 5 0-15,-2-3 0 0,3 2 0 0,-1 0 0 0,2 3 0 16,1 0 0-16,1 3 0 0,0-1 0 0,-2 0 0 16,-4 3 0-16,-1 4 0 0,-1-2 0 15,-1 0 0-15,0-1 0 0,1 3 0 0,0 0 0 0,0 2 0 16,-4-2 0-16,5 3 0 0,3 3 0 0,0-1 0 16,-1 2 0-16,-3 3 0 0,1-3 0 15,-4 5 0-15,-4-2 0 0,-2 5 0 0,2 0 0 0,-2 5 128 16,-2 0-128-16,0 2 0 0,-1 1 0 0,0-2 0 15,-2 0 0-15,0-1 128 0,0 4-128 0,-2-2 144 16,0 3-144-16,0 0 160 0,2 3-32 0,0 2-128 16,0 0 192-16,0 3-64 0,-3 1-128 0,1-1 160 0,-1-2-160 15,-3 0 160-15,3 0-160 0,-4-1 0 0,-1-4 0 16,-1 1 0-16,-3 3 0 0,0 1 128 0,-1 0-128 0,-2 1 0 16,1-3 0-16,-4 1 0 0,-1 3 128 0,-1-1-128 15,-1-1 0-15,0 1 0 0,-1-2 0 0,-2 0 0 16,-1-1 0-16,-1 3 0 0,3 1 0 15,-6 1 128-15,0 0-128 0,1 3 0 0,-1 1 0 0,-2-3 0 16,-1-2 128-16,-3-1-128 0,0-2 128 0,-2-1-128 16,-1-3 160-16,-4 2-160 0,0 0 192 0,-2-1-192 15,-1-5 192-15,1 5-192 0,-1-2 192 0,-1 1-192 16,0 2 160-16,0-4-160 0,-3-1 128 0,0 0-128 16,-2 1 192-16,0 1-32 0,-1-5-16 0,1 1 0 15,-3 2-144-15,-4-3 160 0,-6 0-160 0,-2 0 160 0,0-1-160 16,0 3 192-16,1-2-192 0,-1 0 192 0,4 0-192 15,1-1 160-15,-2 5-160 0,-3-2 160 0,1 0-32 16,-6 0-128-16,-7-2 192 0,1 2-64 0,1-1-128 16,5 1 0-16,-4-2 0 0,2-1 128 0,-1 1-128 0,-2 1 0 15,-3-1 144-15,-5 2-144 0,-4-3 0 0,3 2 0 16,-1-1 0-16,3-3 128 0,1 1-128 0,-2 1 0 16,-1 0 0-16,-6 0 0 0,-6 2 0 0,3 2 144 15,4-2-144-15,0 3 0 0,2-5 128 0,-5 5-128 16,-5-1 0-16,1 2 0 0,-1-4 0 0,5 4 160 15,1-2-160-15,-2 1 128 0,-1 1-128 0,-3-2 128 16,-3 2-128-16,0-3 128 0,2-1-128 0,6-1 0 16,1 3 0-16,-6 0 0 0,-4 2 0 0,-2-1 0 0,2 2 144 15,5-2-144-15,1 2 0 0,-2 1 128 0,0 1-128 16,-3-1 0-16,-5-2 128 0,3 3-128 0,5-4 128 0,1 2-128 16,2 3 0-16,-5-4 0 0,-5-1 0 0,1 2 128 15,5-4-128-15,1 5 0 16,4-5 0-16,-5 2 0 0,-7-3 0 0,1 1 0 0,1-2 0 0,3 3 0 15,7-3 0-15,-4 3 0 0,-3 1 0 0,-1 0 0 16,-6-4 0-16,6 5 0 0,4-1 0 0,0 3 0 16,2-3 0-16,-3 3 0 0,-9 4 0 0,6 0-128 15,3 1 128-15,4 0 0 0,3-3 0 0,-4 1 0 16,-2 0 0-16,-1-3 0 0,4-2 0 0,5 0 0 16,0-2 0-16,4 2 0 0,2-2 0 0,-4 1 0 15,-5-5 0-15,3 3-160 0,5-1 160 0,1 2 0 0,2 0-176 16,1 2 176-16,6-3-160 0,-1 2 160 0,-3-3-144 15,-1 3 144-15,-1-4-128 0,3 3 128 0,4-3 0 16,2 0-128-16,4 2 128 0,0-5 0 0,3-2 0 0,2 0 0 16,-3-1 0-16,2-1 0 0,0-2 0 0,1-1 0 15,1-3 0-15,4 2 0 0,2 0 0 0,3-4 0 16,1 0 0-16,2-3 0 0,4 0 0 0,-1 3 0 16,5-4 0-16,2 3 0 0,3-3 0 15,1-1-128-15,1-2 128 0,4-2 0 16,10 0-432-16,0 0 0 0,0 0 0 0,-1-8 0 15,3-4-2112-15,7-1-416 0</inkml:trace>
  <inkml:trace contextRef="#ctx0" brushRef="#br1" timeOffset="143130.79">1699 16771 11055 0,'-8'4'976'0,"8"-4"-784"16,-11 0-192-16,11 0 0 0,0 0 1232 0,0 0 208 16,0 0 32-16,0 0 16 0,-7-3-672 0,7 3-144 15,0 0-32-15,0 0 0 0,0 0-416 0,0-8-96 16,0 8 0-16,4-8-128 0,-4 8 0 0,5-10 0 16,-5 10 0-16,6-7 0 0,-6 7 0 0,0 0 0 15,8-5 0-15,-8 5-144 0,9-6 144 0,-9 6 0 16,10 0 0-16,-10 0-128 0,0 0 128 0,11 2 0 15,-11-2 0-15,12 7-128 0,-3-2 128 0,-9-5 0 16,10 8 0-16,-1 0 0 0,1-2 0 0,-3 1 0 0,-7-7 128 16,11 8-128-16,-1 1 288 0,-1-3-16 0,-2-1 0 0,2 3 0 15,1-3 112-15,0 2 0 0,3 2 16 16,-1-2 0-16,-2 0-16 0,1 0-16 0,2 0 0 16,2 2 0-16,3-2-112 0,0 1 0 0,-4-1-16 15,2-1 0-15,3 2-112 0,-2-3-128 0,-1 0 176 0,1 3-176 16,-2-5 192-16,-1 2-64 0,-1 2 0 0,2-3-128 15,0-1 240-15,-1 0-64 0,-2 0-16 0,2-1 0 16,1-2-160-16,2 3 192 0,0-1-192 0,1-1 192 16,0-1-16-16,1 2 0 0,0-1 0 0,0-1 0 15,0 0-48-15,2 1 0 0,-5 2 0 0,6-1 0 16,-2 1 32-16,3-1 0 0,1 0 0 0,0-1 0 16,-2 0 16-16,1-1 0 0,1 0 0 0,-1 0 0 15,-2 0-48-15,2 0 0 0,-4-1 0 0,-1 0 0 16,4-1-128-16,-2 2 192 0,2-1-192 0,-2 0 192 15,0-2-192-15,1 2 128 0,0-1-128 0,1 0 128 16,0 1 0-16,-1 0 0 0,2-1 0 0,-1 2 0 0,-1-2-128 16,3 1 192-16,3 1-192 0,-2-2 192 0,0 2-48 15,0 0 0-15,3 0 0 0,-1 2 0 0,-6-1-144 0,2-1 192 16,-2-3-192-16,-1-2 192 0,0 1-64 0,2 1 0 16,-1-2 0-16,1-2 0 0,0 1-128 0,1 1 0 15,-2-3 144-15,2 3-144 0,-3 1 128 0,2-2-128 16,0 0 160-16,0 0-160 0,3-1 192 0,-1 2-48 15,-1 0-16-15,2-3 0 0,0 2-128 0,3 2 192 16,-2-5-192-16,-2 3 192 0,-4-5-192 0,2 4 128 0,0-5-128 16,-1 5 128-16,0-5-128 0,-1 5 0 15,0-2 144-15,2 2-144 0,1 4 128 0,1-6-128 0,-1 2 128 16,0-2-128-16,-2 3 0 0,2 0 144 0,0-4-144 16,2 2 0-16,3-2 160 0,-1 3-160 0,-3-1 128 15,2 1-128-15,0-4 128 0,1 2-128 0,-5-3 0 0,-1 5 128 16,0-3-128-16,-2 1 128 0,0-4-128 0,0 0 128 15,0 3-128-15,1-3 192 0,-2 1-192 0,2 3 192 16,1-3-192-16,-2 3 160 0,2-2-160 0,-2 1 160 16,0 0-160-16,1-3 128 0,-1 0-128 0,1 2 128 15,2-2 0-15,0 0-128 0,0 1 192 0,2-4-64 16,0 2-128-16,-1-3 160 0,-2 0-160 0,-1 1 160 16,1-1-160-16,0 1 0 0,-3-1 144 0,-1 3-144 15,1-1 128-15,0 0-128 0,4-1 128 0,-5 4-128 16,2-4 128-16,2 5-128 0,-1-4 128 0,1 2-128 15,-2 3 0-15,2-3 128 0,2 2-128 0,-3-1 0 16,1-3 0-16,-1 0 128 0,2 1-128 0,-2 0 0 0,2 0 128 16,-3-2-128-16,1 1 128 0,0-1-128 0,1-1 0 15,-1 3 128-15,-2 3-128 0,0-2 0 0,-3-5 0 0,1 3 144 16,0 1-144-16,0 1 0 0,-1-2 160 16,1 0-160-16,0-2 128 0,1 5-128 0,-2 0 160 0,0-1-160 15,1-1 192-15,0 2-192 0,2-2 160 16,-2 0-160-16,-2 0 128 0,4 1-128 0,0 2 128 0,2-3-128 15,-4 0 0-15,1 0 128 0,4 1-128 0,-1 0 0 16,-1-1 144-16,1 0-144 0,-1 0 0 0,1-1 144 16,-3-1-144-16,1-1 0 0,0 1 160 0,-2 0-160 15,-2 2 128-15,2-1-128 0,-4-2 176 0,2 2-48 16,-1 1-128-16,1-1 192 0,0-2-64 0,1 0-128 0,2 1 176 16,-2 1-176-16,-2 1 144 0,0-2-144 0,-1-2 0 15,2 3 144-15,-1 1-144 0,1-2 0 0,0-1 0 16,-1 1 128-16,-1 4-128 0,2-2 0 0,0 0 144 15,0-2-144-15,-1 1 0 0,1 2 0 0,1-1 0 0,0-2 128 16,1-1-128-16,-1 2 0 0,1 1 0 0,0 3 0 16,-2-3 0-16,1 1 128 0,1-2-128 0,0 2 0 15,0-1 0-15,-2 1 0 0,-1 2 0 0,1-2 128 16,-1-1-128-16,-1 3 0 0,2 1 0 0,-1 1 0 16,0 0 0-16,-1-4 0 0,0 2 0 0,1-2 0 15,1-1 0-15,-2 1 0 0,-2 2 0 0,1-3 0 16,-1 0 0-16,0 1 0 0,0 2 0 0,0-3 0 15,-1 0 0-15,3-1 144 0,-1 2-144 0,1-1 0 16,-1-3 0-16,-1 3 0 0,3 0 0 0,-2 2 0 16,-3-4 0-16,2 0 0 0,2-3 0 0,-1 2 0 0,0 1 0 15,1-1 0-15,-2 1 0 0,1-1 0 0,1 2 0 16,1-2 128-16,-2 0-128 0,-2-1 0 0,1-1 144 0,2 2-144 16,-1 3 0-16,0-2 144 0,1-2-144 0,1 0 0 15,-3 0 144-15,2 1-144 0,0 0 0 0,-1-1 0 16,2 0 0-16,-3 1 128 0,-1-2-128 0,1 1 0 15,0 0 0-15,1-1 0 0,-2-4 0 0,2 3 0 16,-2-2 0-16,1 3 0 0,0-1 0 0,-1-1 0 16,1-3 0-16,0 3 0 0,1-1 0 0,-2 0 0 15,-1 1 0-15,4-3 0 0,-3 1 0 0,1 0 0 16,0-3 0-16,0 2 128 0,0 1-128 0,1-1 0 16,-1 0 0-16,-3 3 0 0,1-4 0 0,1 0 0 0,0 1 0 15,0-2 0-15,1 3 0 0,0-3 0 16,-1-1 0-16,0 0 0 0,0 3 0 0,0 1 0 0,0-2 0 0,3 1 0 15,0 1 0-15,-1-1 0 16,1 1 0-16,-1 1 0 0,0-1 0 0,1-1 128 0,1 3-128 0,-1-1 0 16,0-1 0-16,-1-1 0 0,2 1 0 0,-2 2 128 15,0-5-128-15,0 2 0 0,-1 1 0 0,0-2 0 16,-1 1 0-16,0-2 0 0,0 2 0 0,1 1 0 16,-1-2 0-16,0 2 0 0,4 1 0 0,-1-1 0 15,-1-3 0-15,-1 4 0 0,-3 0 0 0,2-1 0 16,0 1 0-16,0 0 0 0,2 3 0 0,-2-1 0 15,0-5 0-15,0 4 0 0,0 0 0 0,0 1 128 16,0-1-128-16,-1-4 0 0,-2 0 0 0,3 2 0 0,0-2 0 16,0 1 128-16,1-2-128 0,0 2 0 0,-1-1 0 15,0-1 0-15,0 3 0 0,-1 2 128 0,1-4-128 16,2 4 0-16,-4-2 0 0,3 3 0 0,1-1 0 16,-3-2 0-16,1 1 0 0,0 0 0 0,-2 0 0 15,1-2 0-15,0 0 0 0,0 2 128 0,-2-2-128 0,2 1 0 16,-3 1 0-16,2-4 0 0,0 3 0 0,-1 0 0 15,0-3 0-15,1 1 0 0,-1 4 0 0,3-2 0 16,0-2 0-16,0 3 0 0,-4-2 0 0,1 0 0 16,1 1 0-16,-1 1 0 0,-1-2 0 0,0 1 0 15,2 0 0-15,0-2 0 0,-4 1 0 0,2 1 0 16,1-3 0-16,2 1 0 0,-3-2 0 0,3 1 0 16,-3-1 0-16,3 1 0 0,-1 4 0 0,0-5 0 15,1 1 0-15,1-3 128 0,0 4-128 0,-1-3 0 0,-3 2 0 16,1-2 0-16,2 2 0 0,0-1 0 0,1 3 0 0,0 2 0 15,-1-4 0-15,2 1 0 0,-1-2 0 16,0 2 0-16,-1 3 0 0,2-1 0 16,-1 1 0-16,1 0 128 0,-1 0-128 0,-2-1 0 0,1 1 0 0,0-1 0 15,2 2 0-15,-4-4 0 0,-1 4 0 16,0-1 0-16,0-1 0 0,-1-1 0 0,0 1 0 16,1 0 0-16,0-2 0 0,0 1 0 0,0-3 0 0,2 3 0 15,-1 2 0-15,0 3 0 0,1-2 0 0,-1-1 128 16,0 0-128-16,1 2 0 0,0 1 0 0,2 0 0 15,-1 1 0-15,0 0 0 0,-2 1 0 0,0 0 0 16,-1 1 0-16,2 2 0 0,0 2 0 0,0 1 0 16,0 2 0-16,1 0 0 0,-2 4 0 0,-6 5 0 15,9-4 0-15,-1 0-192 0,-8 4 192 0,9 1-192 16,-9-1-496 0,9 7-96-16,-9-7-32 0,5 11 0 0,-4 5-2480 0,-4 3-496 0</inkml:trace>
  <inkml:trace contextRef="#ctx0" brushRef="#br1" timeOffset="144032.45">7943 11895 18431 0,'-18'3'1632'0,"7"1"-1312"0,-2 2-320 0,-2-2 0 0,1-2 1040 0,1 3 144 0,-1 2 32 0,3-5 0 15,1 1-512-15,0-2-80 0,-2 2-32 0,-1-2 0 16,-2 0-336-16,-1-1-64 0,-1-2 0 0,2-1-16 16,-2-3 80-16,2-3 32 0,-1 1 0 0,3-3 0 15,-2-1 96-15,-1 1 0 0,2-6 16 0,2 1 0 16,-2-2-128-16,2-2-16 0,2-4-16 0,0 0 0 0,2-2-48 0,3-3 0 16,3 1 0-16,-1 1 0 0,4-1-192 15,2 4 176-15,1 4-176 0,2 1 160 0,-1 1-32 16,4 1-128-16,0 1 192 0,4 3-64 0,1 4 0 15,1 2 0-15,3 3 0 0,1 1 0 0,1 5-128 0,4 3 0 16,2 5 0-16,2 2 0 0,1 5 0 0,0 3 0 16,-1 3 0-16,-1 8 0 0,-4-1 0 0,-7 2 0 15,1 0 0-15,-6 1 128 0,-1-5 0 0,-3 2-128 16,-2 2 192-16,-5-1-64 0,-4-2 176 0,-4 3 16 16,-2 1 16-16,0-2 0 0,-4-3-48 0,-4 3-16 15,-5-6 0-15,0-1 0 0,-2-6-16 0,0-1-16 0,-2-6 0 16,2 1 0-16,-1-7 96 0,2-3 32 0,2-2 0 15,1-5 0-15,0-2-160 0,2-5-16 0,0-1-16 0,3-2 0 16,0-3-32-16,4-2 0 0,0-3 0 0,5-5 0 16,0-1-144-16,5-3 0 0,2-1 0 0,2 1 0 15,3 4 0-15,4-1 0 0,3 4 0 0,3-3 0 16,3 4 0-16,2-1-144 16,4 4 144-16,3 3 0 0,2 3-128 0,4 5 128 0,4-2 0 0,0 6 0 15,0 0-144-15,-3 6 144 0,-2 7 0 0,-2 1-144 16,-2 3 144-16,-2 2-128 0,-3 0 128 0,-5 2-128 15,-6 0 128-15,-2 3-160 0,-3 1 160 0,-5 1-160 16,-3 3 160-16,-5 1 0 0,-3 1 0 0,-1 2 0 16,-6-1 128-16,-1 2 0 0,-3-5 0 0,1 1 0 15,-2 0 176-15,-2-4 32 0,-2-2 16 0,0-4 0 16,1-4 0-16,0-1 0 0,0-5 0 0,1-3 0 0,3-3-144 0,2-2-16 16,1-6-16-16,2-3 0 0,-1-6-176 15,7-4 160-15,0-4-160 0,6-4 160 0,1-6-160 0,3-1-176 16,7-3 48-16,3 2 0 0,2 2-64 0,5 2 0 15,4 2 0-15,4 5 0 0,1-2 192 16,2 6 0-16,3 0-144 0,-3 5 144 0,-1 3 0 0,-2 7-144 16,-1 4 144-16,-1 5 0 0,-1 5-128 0,-6 4 128 15,-4 5 0-15,-5 5 0 0,-2 5-176 0,-5 1 176 16,-4 1-160-16,-8 5 160 0,-5 3 0 0,-3 2 0 16,-2 1 128-16,-3-2-128 0,-1-1 224 0,-2 0-64 15,-1-4-16-15,3-6 0 0,1-3-272 0,2-6-64 16,2-8-16-16,3-3 0 15,5-6-2672-15,3-10-512 0</inkml:trace>
  <inkml:trace contextRef="#ctx0" brushRef="#br1" timeOffset="145052.51">9489 10895 4607 0,'0'0'192'0,"0"0"64"0,-4-11-256 0,2 4 0 0,2 7 0 0,0 0 0 16,-4-10 2304-16,0 4 400 0,4 6 96 0,0 0 16 16,0 0-2112-16,0 0-432 0,-5-3-80 0,5 3 0 15,0 0-16-15,0 0 0 0,-8 3 0 0,1 0 0 16,-1 1-176-16,0 1 0 0,-2 0 0 0,3 2 128 16,-4 0 32-16,3-3 0 0,-1 1 0 0,0 2 0 0,0-3-16 0,0-3 0 15,0-1 0-15,1 0 0 0,8 0 112 0,-7 4 0 16,7-4 16-16,-8 1 0 0,2-2 96 0,6 1 16 15,-7-4 0-15,7 4 0 0,-5-3 80 0,0-3 32 16,3-2 0-16,2 8 0 0,-3-6-176 0,3 6-16 16,0-9-16-16,0 9 0 0,1-6-288 0,-1 6 0 15,0 0 128-15,6-9-128 0,-6 9 0 0,6-7 0 16,2 1 0-16,-1 0 0 0,3 1 0 0,2 1 160 16,-1-3-32-16,2 2 0 0,0 0 128 0,2-1 32 15,1-3 0-15,3 3 0 0,-1-4-48 0,0 3-16 16,0-3 0-16,0 6 0 0,1-3-32 0,2-1 0 0,-2 2 0 15,2-6 0-15,-2 3-32 0,1-1-16 16,0 4 0-16,1-3 0 0,-3 1 48 0,-1 1 16 16,1 0 0-16,-1 2 0 0,-2-3-80 0,-1 3-128 15,0 2 176-15,-3-3-176 0,1 3 192 0,1 0-64 0,-3 3 0 0,1-1-128 16,-11 1 144-16,10 0-144 0,-10 0 0 0,0 0 144 16,10 4-144-16,-2 2 0 0,-8-6 0 0,6 8 128 15,-4 3-128-15,-2-1 192 16,0 2-192-16,-2 0 192 0,-1 1 64 0,1 2 32 0,0 1 0 15,-2 1 0-15,0 1-96 0,-2 1-32 0,-1 0 0 0,2 2 0 16,2 3-16-16,-2 0 0 0,-3-1 0 0,2 5 0 16,-2-1-16-16,3 2-128 0,1-3 192 0,-2 2-64 15,-1-1-128-15,1 0 192 0,-2-3-192 0,3 5 192 16,0-3-192-16,0 2 0 0,-1-4 144 0,1 2-144 16,0-1 0-16,-2-1 0 0,1-3 0 0,1-3 128 0,0-4-128 15,0-1 0-15,1-2 0 0,-1-3 0 0,5-8-192 16,0 0-64-16,0 0-16 0,-7 6 0 15,7-6-704-15,-9-2-144 0,3-3-32 16,0 0-7104-16,-1-6-1408 0</inkml:trace>
  <inkml:trace contextRef="#ctx0" brushRef="#br1" timeOffset="145329.85">9432 11257 20383 0,'0'0'896'0,"0"0"192"0,0 0-864 0,10-7-224 0,1 0 0 0,1 0 0 16,-1-1 832-16,2-2 112 0,2 0 16 0,2 0 16 16,1-3-256-16,-1 3-48 0,5-2-16 0,0-1 0 15,-2 3-240-15,1-2-48 0,0 1-16 0,2 3 0 16,0-4-224-16,-3 3-128 0,0-1 128 0,1 5-128 15,-1-3 0-15,-2 3 0 0,-4 1 0 0,1 2 0 32,0-1-256-32,0-2-128 0,1 1-32 0,-4 2 0 15,1-1-1888-15,-3 2-368 0</inkml:trace>
  <inkml:trace contextRef="#ctx0" brushRef="#br1" timeOffset="145992.87">10058 10317 1839 0,'-10'-8'160'0,"4"4"-160"0,-2 2 0 0,-2-1 0 0,-1-2 2832 0,2 1 544 0,-5 2 96 0,1 0 32 15,-1 2-2544-15,-1 0-496 0,-3-1-96 0,0 1-32 16,0-1-96-16,-1 0-32 0,-2 2 0 0,0-1 0 16,2 0 176-16,-1 1 16 0,-2-1 16 0,1 1 0 15,-1 2-160-15,-1 1-16 0,2 1-16 0,-2 0 0 16,4-1 0-16,-2 2 0 0,0 3 0 0,0 2 0 15,0 0-16-15,1 3 0 0,-5 3 0 0,1 2 0 16,-4 1 16-16,0 4 0 0,-1 4 0 16,0 3 0-16,0 0-96 0,1 1-128 0,1-2 176 0,5 3-176 15,-1-4 240-15,4 3-64 0,2 1-16 0,1 3 0 16,2 0 224-16,3 0 32 0,2 0 16 0,4 2 0 16,1 5-208-16,3-2-32 0,2-4-16 0,3 1 0 15,4-4-176-15,-1 1 0 0,5 0 144 0,4-2-144 16,2-1 0-16,4-1 0 0,3-1 0 0,4 1 0 0,6-6 0 0,4-2 0 15,2-4 0-15,1-4 0 0,-3-3 0 16,0-4 0-16,1-2 0 0,0-6 0 0,2-3 144 0,2-3-144 16,-1-2 192-16,1-3-192 0,2-3 240 15,1 0-64-15,1-4-16 0,-2-5 0 0,-5-1-32 0,-3-2 0 16,0-7 0-16,0 0 0 0,-2 0 80 0,-2 0 16 16,-1-2 0-16,-2-2 0 0,-3-1-224 0,-3-2 128 15,1 1-128-15,-5-1 0 0,-3 2 560 0,-4 1 16 16,-3 3 0-16,-4-1 0 0,-5-1 384 0,-4 2 64 15,-7 2 32-15,-5-6 0 0,-5-3-176 0,-3 0-48 16,-5-3 0-16,1 2 0 0,-6 3-480 0,0 3-96 16,-1 4-32-16,-1 7 0 0,-2 1-224 0,-2 6 0 15,-3 5 0-15,-4 4 0 0,-6 7-176 0,-3 5-80 0,2 8 0 0,1 1-16 32,3 6-608-32,2 4-112 0,8 1-32 0,4 2-8848 0,3 6-1776 15</inkml:trace>
  <inkml:trace contextRef="#ctx0" brushRef="#br2" timeOffset="159319.34">2418 17377 1839 0,'0'0'160'0,"0"0"-160"0,-8 7 0 0,8-7 0 16,-9 4 960-16,2 1 176 0,7-5 16 0,-9 5 16 15,1-3-784-15,8-2-144 0,-10 3-48 0,1 1 0 16,0 0 144-16,0 2 32 0,0-4 0 0,0 1 0 15,9-3 400-15,-5 2 64 0,-1 2 32 0,0 1 0 16,-1-1 128-16,1 1 32 0,-1-1 0 0,2 1 0 16,-5-2-144-16,-1 1-32 0,3 1 0 0,8-5 0 15,-6 7-256-15,6-7-48 0,-10 4-16 0,10-4 0 16,-7 5-32-16,7-5-16 0,0 0 0 0,0 0 0 16,0 0-160-16,0 0-48 0,-6 8 0 0,6-8 0 15,0 0-112-15,0 0-32 0,0 0 0 0,0 0 0 16,0 0 32-16,8 6 0 0,-8-6 0 0,0 0 0 15,10 3 160-15,0-2 16 0,-10-1 16 0,14-4 0 0,-1 0 112 0,1-2 32 16,0 0 0-16,0 1 0 0,-2-2-176 0,2 1-48 16,0-2 0-16,1-2 0 0,2 2-96 15,0-1-32-15,-1 2 0 0,2-3 0 0,2 2 48 0,-1-2 0 16,0 1 0-16,3-1 0 0,0 3-64 0,0-3 0 16,-1 3 0-16,-1-3 0 0,-1 1-128 0,-1-3 0 15,-2 1 144-15,4 1-144 0,-4-3 0 0,3 3 0 16,0-2 0-16,0 1 128 0,-1 3-128 0,1-2 0 15,1 2 128-15,0-2-128 0,2 1 176 0,-1-1-48 16,0 3 0-16,2-4 0 0,0 2 0 0,4-2-128 16,-2 0 192-16,1 0-64 0,-2 1-128 0,2 1 192 15,1-1-192-15,-1 3 192 0,-5-4-192 0,2 4 128 16,-1-5-128-16,-2 5 128 0,-1-3-128 0,3 3 128 16,-2-3-128-16,0 4 128 0,2-5-128 0,0 4 160 0,-1-3-160 15,0 2 160-15,-1-1-32 0,2 2-128 0,0 0 192 0,3 1-64 16,1 2-128-16,1 0 160 0,0-1-160 0,1-3 160 15,-4 2-160-15,2-3 0 0,0 3 144 0,-2 0-144 16,-2-3 0-16,0 2 144 0,0-2-144 0,0 3 0 16,-1-3 144-16,2 0-144 0,-2 0 0 0,0 0 144 15,1 1-144-15,1-1 160 0,-2 0-160 0,2 1 160 16,0 2-160-16,0-3 0 0,1 2 0 0,1-1 0 16,1 1 0-16,-1-2 0 0,1 2 0 0,-1 0 128 15,2-2-128-15,-2 3 0 0,-3-3 0 0,-1 3 128 16,0 1-128-16,-1-3 160 0,1 2-160 0,-1-3 160 15,0 4-160-15,2 0 0 0,-2-3 0 0,4 2 0 16,-3 1 0-16,0-2 0 0,0 2 128 0,1 1-128 0,-1-1 0 16,3-1 0-16,3 0 0 0,-4 1 128 15,1-3-128-15,1 3 0 0,1 1 0 0,-1-2 0 0,-1 1 128 16,-1 1-128-16,-3-4 128 0,2 3-128 0,-2 0 128 16,1 0-128-16,-1-3 128 0,-1 3-128 0,0 0 128 0,1-1-128 15,1 1 128-15,0 0-128 0,1-2 128 0,0 1-128 16,-1 1 128-16,0-3-128 0,-1 3 0 0,1 0 128 15,-1-3-128-15,1 3 0 0,1-4 0 0,2 3 0 16,-3 0 128-16,1-3-128 0,-2 2 0 0,0 2 0 16,-3 1 0-16,2 1 0 0,-3-2 128 0,-1-4-128 15,0 1 0-15,2 2 128 0,-2-3-128 0,3 4 128 16,0-3-128-16,-2 2 128 0,-1 2-128 0,2-2 128 0,-2-1-128 16,2 3 128-16,-2-3-128 0,1 2 0 0,1 0 0 0,-2 0 128 15,3-2-128-15,-2 2 0 16,0 1 144-16,0-2-144 0,2 1 0 0,-1 1 0 0,-1-5 0 0,2 4 128 15,0 1-128-15,-1-1 0 0,0-1 0 0,2-1 128 16,-2 2-128-16,-1-1 0 0,-1 0 0 0,-1 2 0 16,3-3 0-16,-4 2 0 0,-1 3 0 0,2-3 0 15,-4-2 0-15,2 2 0 0,-1 3 0 0,2-2 0 16,-2-1 0-16,3 1 0 0,-3 0 0 0,-1 2 128 16,-10 2-128-16,13-7 0 0,-1 2 128 0,0 1-128 15,-1 1 176-15,1-4-48 0,-1 2 0 0,0 1 0 16,1-3 0-16,-3 2 0 0,3 1 0 0,0 0 0 15,-1-1-128-15,2 1 0 0,1 0 144 0,0 2-144 16,1-3 0-16,-2 0 144 0,0 0-144 0,1 2 0 0,0-1 128 16,0-1-128-16,1 0 0 0,-1 2 0 0,0-2 0 0,-1-1 0 15,2 2 0-15,-2 0 0 0,-1-1 160 0,0-1-160 16,-1 0 128-16,-3 2-128 0,1-3 0 0,-2 4 128 16,0-1-128-16,-7 4 0 0,7-5 0 0,-7 5 128 15,0 0-128-15,0 0 0 0,8-7 0 0,-8 7 0 16,0 0 0-16,0 0 0 0,0 0-176 0,0 0-16 15,0 0 0-15,0 0 0 16,0 0-432-16,0 0-80 0,0 0-32 0,0 0 0 16,0 0-1600-16,0 0-320 0,0 0-64 0,0 0-10032 0</inkml:trace>
  <inkml:trace contextRef="#ctx0" brushRef="#br2" timeOffset="161778.73">6658 15975 4607 0,'0'0'400'0,"0"0"-400"0,0 0 0 0,0 0 0 15,0 0 2128-15,0 0 352 0,0 0 64 0,0 0 16 16,8-5-1920-16,-8 5-368 0,7-5-80 0,-7 5 0 16,9-6-192-16,-9 6-144 0,0 0 144 0,0 0-208 15,0 0 208-15,0 0-192 0,0 0 192 0,0 0-192 16,0 0 192-16,0 0 0 0,0 0 0 0,0 0 0 15,0 0 0-15,0 0 0 0,0 0 0 0,0 0 0 16,0 0 0-16,0 0 0 0,0 0 128 0,-4 10-128 16,4-10 0-16,-5 6 128 0,5-6-128 0,-7 9 0 15,-2-4 160-15,3 2-160 0,6-7 128 0,-7 6-128 0,7-6 176 0,0 0-48 16,-9 5-128-16,3-2 192 0,6-3-32 0,-8 2-16 16,-1-2 0-16,9 0 0 0,0 0 112 0,-7 0 32 15,7 0 0-15,0 0 0 0,-10-1-288 0,10 1 0 16,-8-2 128-16,8 2-128 0,0 0 0 0,-8 0 0 15,8 0 0-15,-6 1 0 0,6-1 0 0,0 0 0 16,0 0 128-16,0 0-128 0,-9 1 0 0,3-1 0 16,6 0 0-16,0 0 0 0,-8 0 368 0,8 0 16 15,0 0 0-15,0 0 0 0,0 0-128 0,0 0 0 16,0 0-16-16,0 0 0 0,0 0-240 0,0 0 0 16,0 0 0-16,0 0 0 0,0 0 192 0,0 0-48 15,0 0-16-15,0 0 0 0,0 0 208 0,0 0 48 0,0 0 0 16,0 0 0-16,0 0-16 0,0 0 0 0,0 0 0 15,0 0 0-15,12 1 128 0,-12-1 16 0,0 0 16 0,11-2 0 16,0-1 64-16,-2-2 16 0,-1-4 0 0,1 3 0 16,1-4-112-16,-1 2-32 0,0-5 0 0,0 5 0 15,0-4-64-15,0 1-16 0,-1-2 0 0,6-1 0 16,0-3-64-16,2 1-32 0,0-1 0 0,1 1 0 16,-6-1-64-16,3 1-16 0,1-2 0 0,-1-1 0 15,2 0-80-15,-1 1 0 0,-1-1-128 0,-1-1 192 16,-2-1-192-16,3 0 128 0,-1-3-128 0,-1 1 0 15,2 1 128-15,2 2-128 0,0-2 0 0,-1 1 0 16,-2-2 912-16,1 4 96 0,1-2 16 0,2 1 0 16,-1-4-1616-16,1 1-320 15,-1 0-64-15,1-1-16 0,-1 2 800 0,0 2 192 0,-1 1 0 0,2-2 0 0,0 2 0 16,2-2 0-16,0-1 0 0,1 2 0 16,-1 1 0-16,0 0 0 0,0 0 0 0,0 1 0 0,-1 0 0 15,-2 0 0-15,-1 2 0 0,-3-1 0 0,2 1 0 0,-2 0 0 16,1 0 0-16,0 2 0 0,-2 0 0 0,0-1 0 15,-1 1 0-15,2 4 0 0,-1-3 0 0,1-1 0 16,-2 1 0-16,2 2 0 0,-2-3 0 0,1 1 0 16,1 0 0-16,-1 1 0 0,0-1 0 0,0-1 0 15,-1 2 0-15,0 0 0 0,2 4 0 0,-2-3 0 16,-4-1 0-16,2 3 0 0,0 0 128 0,-1 3-128 0,0 0 0 16,-1-2 0-16,0 2 0 0,-1-2 0 15,2 1 128-15,-1 0-128 0,-2-2 144 0,-2 3-16 0,3-2-128 16,-5 8 192-16,0 0-192 0,6-6 128 15,-3 0-128-15,-3 6 0 0,0 0 0 0,0 0 128 16,0 0-128-16,0 0 0 0,4-11 0 0,-4 11 0 0,0 0 0 0,0 0 0 16,0 0 0-16,-2-7 0 0,0-1 128 0,2 8-128 15,0 0 0-15,0 0 0 0,-1-5 0 0,1 5 0 16,0 0 0-16,0 0 0 0,0 0 0 0,0 0 0 16,-5-4 0-16,5 4 0 0,0 0 0 0,0 0 0 15,-4-9 0-15,4 9 0 0,-4-5 0 0,4 5 0 16,0 0 0-16,0 0 0 0,0 0 0 0,0 0 0 15,0 0 0-15,0 0 0 0,0 0 0 0,7-5 0 16,-3-2 0-16,-4 7 0 0,0 0 0 0,3-7 0 16,-3 7 0-16,4-9 144 0,-4 9-144 0,4-6 128 15,-4 6 0-15,0 0-128 0,5-5 192 0,-5 5-64 16,0 0-128-16,0 0 128 0,0 0-128 0,0 0 128 16,0 0-128-16,9-5 0 0,-9 5 144 0,6-5-144 0,-6 5 0 15,0 0 128-15,5-7-128 0,-5 7 0 0,7-9 0 0,-7 9 128 16,6-6-128-16,-6 6 0 0,9-5 0 0,-9 5 0 15,6-10 0-15,-1 5 128 0,-5 5-128 0,7-8 0 16,-7 8 128-16,6-6-128 0,-6 6 0 0,8-4 0 16,-8 4 0-16,9-8 128 0,-5 3-128 0,-4 5 0 15,6-2 0-15,-6 2 0 0,9-7 0 0,-3 1 0 16,0 1 0-16,2 1 0 0,-8 4 0 0,6-6 0 16,0-1 0-16,1 5 0 0,-7 2 0 0,8-8 0 15,-2 1 0-15,-1 2 0 0,2-3 0 0,-7 8 128 16,6-4-128-16,-6 4 0 0,8-4 0 0,-2-3 0 0,0 0 0 15,-6 7 0-15,5-6 0 0,-5 6 0 16,5-9 0-16,1 3 0 0,-6 6 0 0,7-7 0 0,-2 0 0 16,-5 7 0-16,5-7 0 0,-5 7 0 0,5-9 0 0,1 3 0 15,-6 6 0-15,5-6 0 0,-5 6 0 0,7-9 0 16,-2 4 0-16,-5 5 0 0,5-8 0 0,3 2 0 16,-4-1 0-16,-4 7 0 0,6-10 0 0,-1 4 0 15,2-2 0-15,-1 2 0 0,0 1 0 0,-6 5 0 16,7-8 0-16,-2 3 0 0,1-5 0 0,-6 10 0 15,4-9 0-15,-4 9 0 0,0 0 0 0,6-9 0 16,-2 2 0-16,-4 7 0 0,0 0 0 0,4-6 0 16,-4 6 0-16,5-8 0 0,0 1 0 0,-5 7 0 15,0 0 0-15,6-7 0 0,-6 7 0 0,7-8 0 16,-2 2 0-16,-5 6 0 0,6-8 0 0,-6 8 0 0,5-8 0 16,-1-1 0-16,-4 9 0 0,0 0 0 0,0 0 0 0,7-7 0 15,-6-3 0-15,-1 10 0 0,0 0 0 16,0 0 0-16,0 0 0 0,0 0 0 0,2-7 0 15,-2 7 0-15,0 0 0 0,0 0 0 0,3-7 0 0,-3 7 0 16,0 0 0-16,0 0 0 0,1-7 0 0,-1 7 0 16,0-5 0-16,0 5 0 0,0 0 0 0,0 0 0 15,0 0 0-15,0 0 0 0,0 0 0 0,0 0 0 16,0 0 0-16,0 0 0 0,0 0 0 0,0 0 0 16,0 0 0-16,0 0 0 0,0 0 0 0,0 0 0 15,-7 0 0-15,7 0 0 0,0 0 0 0,0 0 0 16,0 0 0-16,-9 5 0 0,9-5 0 0,-8 9 0 0,8-9 0 15,-6 7 0-15,6-7 0 0,-7 7 0 0,7-7 0 16,-6 9-128-16,6-9 128 0,-8 6 0 0,8-6 0 16,-6 12-128-16,2-3 128 0,-4 1 0 0,2-4 0 0,0 4 0 15,-1-1 0-15,1 3 0 0,-2 1 0 0,2-1-128 16,-3 0 128-16,4 0 0 0,-3 0 0 0,0 1 0 16,-3 1 0-16,3-1 0 0,-3 3 0 0,1-1 0 15,0 2 0-15,-1-2 0 0,-2-1 0 0,-1 2 0 16,0 1 0-16,-3-1 0 0,2 1 0 0,1 1 0 15,0-1 0-15,-1 3 0 0,-2-3 0 0,0 2 0 16,-1 0 0-16,4 0 0 0,-3-1 0 0,1-1 0 16,0 2 0-16,1-1 0 0,-1-1 0 0,0 3 0 15,2-1 0-15,-1 0 0 0,0-2 0 0,1 3-128 16,-1-1 128-16,1-2 0 0,2 1 0 0,-2 0 0 0,-1 0 0 16,0 0 0-16,0-2 0 0,2 1 0 0,-2-2 0 15,2-1 0-15,0 2 0 0,0-2 0 0,-4 2 0 0,-1-1 0 16,0 0 0-16,0 3 0 0,-1-2 0 0,3 1 0 15,-2-1 0-15,-1 2 0 0,-2 1 0 0,-3-1 0 16,4 1 0-16,1-1 0 0,1 0 0 0,0-2 0 16,1 0 0-16,0-1 0 0,-1 0 0 0,2 0 0 15,-1-1 0-15,2 4 0 0,1-1 0 0,0-1 0 16,-1-1 0-16,1 2 0 0,-2 2 0 0,2-1 0 16,1-2 0-16,-1 0 0 0,0 0 0 0,2 2 0 15,-1-2 0-15,1 2 0 0,-1-1 0 0,0 1 0 16,-1-1 0-16,-1 1 0 0,0-3 0 0,0 2 0 0,2-3 0 15,0-1 0-15,0 1 0 0,1 0 0 0,-2-2 0 16,1 0 0-16,0 0 0 0,2 1 0 0,-2-4 0 16,3 1 0-16,0-3 0 0,1 1 0 0,1-1 0 15,2 2 0-15,1-3 0 0,5-6 0 0,-7 9 0 0,2 0 0 16,5-9 0-16,0 0 0 0,-7 4 0 0,7-4 0 16,0 0 0-16,0 0 0 0,0 0 0 0,0 0-128 15,0 0-112-15,0 0-16 0,0 0 0 0,0 0 0 31,0 0-528-31,0 0-112 0,0 0-32 0</inkml:trace>
  <inkml:trace contextRef="#ctx0" brushRef="#br2" timeOffset="163238.72">8110 14187 22111 0,'0'0'976'0,"0"0"208"15,0 0-944-15,-5 10-240 0,5-10 0 0,0 0 0 0,0 0 416 0,-7 5 32 0,7-5 16 0,0 0 0 16,-10 4-208-16,10-4-64 0,-10 4 0 0,10-4 0 16,-11 0 0-16,2-1-16 0,-3-3 0 0,12 4 0 15,-12-5 144-15,0-3 48 0,3-1 0 0,0-2 0 16,2 2-48-16,0-4 0 0,1-1 0 0,1 0 0 16,0 0-176-16,2 0-144 0,3-1 192 0,0-1-192 15,0-2 224-15,3 1-64 0,-1 3-16 0,3 1 0 0,0 0 112 16,3-1 32-16,0 5 0 0,2-3 0 15,1 1-32-15,1 2-16 0,-2-1 0 0,1 3 0 16,2 2-64-16,1 0-16 0,-1 0 0 0,1 4 0 0,0 1-160 0,0 1 128 16,-2 2-128-16,1 0 128 0,-1 5-128 0,-3-2 0 15,-9-6 0-15,11 13 0 0,-1-1 0 0,-2-1 0 16,-2 2 0-16,-1 2 0 0,-1 0 0 0,-4 2 0 16,-3-2 144-16,-2 2-144 0,-1 0 192 0,-2 2-48 15,-2 0 0-15,-1-1 0 0,-3-4 160 0,1 3 16 16,-1-1 16-16,0 0 0 0,1-2-16 0,-1-4 0 15,2-1 0-15,-2-4 0 0,1 0-64 0,0-1-32 16,1-4 0-16,1-3 0 0,0-2 32 0,2-4 0 16,0-4 0-16,2-2 0 0,-1-1-256 0,3-4 0 0,0-1 0 0,1-5 0 15,1 2 0-15,2 0 0 0,-1-4 0 16,4 4-160-16,1-3 160 0,0 3 0 0,3 1-144 16,0 3 144-16,2 2 0 0,2 2 0 0,1-1 0 15,2 2 0-15,-4 2 0 0,3 4 0 0,0 0 0 0,2 6 0 16,-4 1-128-16,3 5 128 0,0 2 0 0,-1 5 0 15,1 0 0-15,-2 4-144 0,1 1 144 0,-2 3 0 16,-1 5 0-16,-1 5-128 0,-3-1 128 0,0 1 0 16,-3 2 0-16,-2-3 0 0,-1 1 0 0,-3-3 0 15,-2 1 0-15,-2-2 128 0,-2-1-128 0,-1-2 192 16,-1 0 96-16,-2-6 16 0,0-1 0 0,0-3 0 16,0-5-64-16,1-1-16 0,2-3 0 0,0-4 0 15,-1-2 0-15,-1-3 0 0,2-5 0 0,1-2 0 16,1-4-224-16,1-1 128 0,-1-1-128 0,6-2 0 0,-1-5 0 15,1 2 0-15,3 2 0 0,0-2 0 16,3 0 0-16,1 6-128 0,2 0 128 0,2 3 0 0,-1-1-128 16,5 4 128-16,2 3 0 0,1 3 0 0,0 3-160 15,-1 3 160-15,4 1-128 0,1 2 128 0,1 3 0 0,-2 4-160 16,0 3 160-16,0 0 0 0,-4 6 0 16,1 1-128-16,-2-1 128 0,-3 1 0 0,0 1 0 0,-4 1 0 15,-2-2 0-15,-4-3 0 0,-2-3 0 0,-5 0 176 16,-2 1 0-16,-1-5 0 0,-1-1 208 0,-2-1 64 15,0 0 0-15,1-3 0 0,-1-2-128 0,0-2-32 16,0 0 0-16,3-2 0 0,-1 0-160 0,2-3-128 16,0 0 144-16,3 1-144 0,6 4 0 0,-9-5 0 15,4-6-128-15,5 11 128 0,0 0-368 0,0 0 48 0,0 0 0 16,0 0 0 0,0 0-2160-16,0 0-416 0,0 0-96 0,0 0-16 0</inkml:trace>
  <inkml:trace contextRef="#ctx0" brushRef="#br2" timeOffset="164165.09">8209 14798 5807 0,'0'0'256'0,"-9"0"64"0,-1-2-320 0</inkml:trace>
  <inkml:trace contextRef="#ctx0" brushRef="#br2" timeOffset="164891.92">8355 15043 2751 0,'0'0'128'0,"0"0"16"0,0 0-144 0,0 0 0 0,6 12 0 0,-6-12 0 16,0 0 2160-16,8 7 400 0,-8-7 64 0,0 0 32 15,0 0-1184-15,0 0-224 0,0 0-48 0,0 0-16 16,0 0-128-16,0 0-32 0,0 0 0 0,0 0 0 16,0 0-368-16,0 0-80 0,8-7 0 0,-6-2-16 15,-2 9-48-15,0-10-16 0,-2-4 0 0,-1 0 0 0,-3 0 208 16,-1 0 32-16,1-1 16 0,-2 0 0 0,-2-2-16 0,1-2 0 16,1-2 0-16,-1-5 0 0,-3 1-160 0,2-3-48 15,-1 2 0-15,-1-4 0 0,1-1-256 0,-1-3-48 16,-2-4-16-16,3 2 0 0,1 2-208 0,-2 0 0 15,2 1 0-15,1 0 0 0,2 1 0 0,1 4 0 16,4 4 0-16,-2 3 0 0,2 1 0 0,-2 1 0 16,2 2 0-16,2 2 0 0,2 2 0 0,0 3 0 15,0-1 0-15,0 4 0 0,-2 7 128 0,0 0-128 16,0 0 0-16,0 0 0 0,13-1 0 0,-2 1 0 0,-1 4 0 16,1 0 0-16,-3 2 0 0,4 3 0 15,1 0 0-15,1 1 0 0,6 3 0 0,-1-3 0 0,1 3 0 16,3-1 0-16,4-1-128 0,-3 1 128 0,-2 4 0 0,-1-1 0 15,2 0 0-15,-2 3 0 0,-1-3 0 16,-1-1 0-16,0 0 0 0,0-4 0 0,-1 2 0 0,0 0 0 16,-1-3 0-16,0 0 0 0,-2-4 0 0,0 2 0 15,1 0 0-15,-2-3 0 0,1 0 0 0,-1 1 0 16,-3-4 0-16,1-1 0 0,-2 0 0 0,1-1 0 16,1-3-224-16,-1 0-144 0,1 0-16 0,-5-1-16 31,-7 5-1952-31,7-7-384 0,-7 7-80 0</inkml:trace>
  <inkml:trace contextRef="#ctx0" brushRef="#br2" timeOffset="165431.98">8443 14512 7359 0,'0'0'320'0,"-10"-5"80"0,-2-2-400 0,3-3 0 16,-2 3 0-16,5 0 0 0,-2 2 2944 0,8 5 496 15,0 0 96-15,0 0 32 0,-6-7-2432 0,6 7-496 0,0 0-80 0,0 0-32 16,0 0-224-16,0 0-48 0,0 0-16 0,0 0 0 15,0 0 16-15,0 0 0 0,0 0 0 16,8 7 0-16,1-2 272 0,0 4 64 0,1-2 16 0,1 3 0 16,0-2-16-16,3 3 0 0,-3-2 0 0,5 3 0 15,-1-5 48-15,3 3 0 0,1 2 0 0,1-3 0 16,-1 1-64-16,3-1 0 0,2 2 0 16,0-2 0-16,0 3-224 0,2-3-48 0,0-1-16 0,5 3 0 15,2-2-128-15,0 3-32 0,1-2 0 0,-2 2 0 16,-1-6-128-16,-2 4 0 0,-1-1 0 0,0 1 128 15,1-4-128-15,0 1 0 0,-2-2 0 0,0 0 128 16,3 0-128-16,-1 2 0 0,1-5 0 0,-1 0 128 16,4 0-128-16,0 1 160 0,0-3-160 0,0 2 160 15,-1-2-160-15,-2 0 128 0,0 0-128 0,-4 0 128 16,-2 0-128-16,1 0 0 0,-4 0 0 0,-1 4 128 0,0-3-128 16,-1 1 0-16,0-2 0 0,-2 0 128 0,1-2-128 15,-1 0 0-15,-2-1 0 0,0 2 0 0,-1 0-224 0,2-2 32 16,-5-1 0-16,0 3 0 15,0 0-576-15,0-3-96 16,0-4-32-16,1 2-8752 0,-2-4-1744 0</inkml:trace>
  <inkml:trace contextRef="#ctx0" brushRef="#br2" timeOffset="167517.88">10470 14042 9215 0,'0'0'816'0,"-5"-5"-656"0,-2-4-160 0,1 3 0 0,3-3 1904 0,-1 1 336 16,-1 3 80-16,1-4 16 0,-1 0-1360 0,1-1-272 16,0 3-48-16,0-2-16 0,1 2-208 0,-2-2-48 15,1 3-16-15,-1-3 0 0,0 2-208 0,-3 2-32 16,2-2-128-16,-2 2 192 0,-1 3-16 0,0-2-16 16,-2 1 0-16,2 1 0 0,1 0 240 0,-1 2 48 15,-1 2 16-15,0 3 0 0,1-1 112 0,-1-1 0 0,1 5 16 16,-1-2 0-16,0 2-128 0,-2 2-16 0,1-1-16 0,1 1 0 15,-2 2-96-15,-1-2-16 0,3 4 0 0,-1 2 0 16,-1 2 16-16,1 0 0 0,-2 1 0 0,1 1 0 16,-1 1-16-16,0 0-16 15,-1 3 0-15,4-3 0 0,-3 0-48 0,2 1-16 0,-1 0 0 0,2-1 0 16,3 1-112-16,-5 6 0 16,2-4-128-16,0 1 192 0,0 1-192 0,1-1 0 15,0 4 128-15,2 3-128 0,-1 1 0 0,1 2 0 0,2-1 0 0,0 1 0 16,1-2 0-16,0 1 0 0,2-1 0 0,-1-4 0 15,2-1 0-15,0 2 128 0,1-2-128 16,1 1 0-16,2-4 176 0,0 1-176 0,1-2 192 0,3 6-192 16,0-5 192-16,1 2-192 0,3-4 192 0,2-3-192 15,-2 0 144-15,3-1-144 0,-1 1 0 0,0-1 144 16,0-4-144-16,-1 0 128 0,1-1-128 0,1 0 128 16,-1-5-128-16,1 2 160 0,1-2-160 0,0 1 160 0,0-2-160 0,1 0 0 15,1-6 0-15,1 2 128 0,0 0-128 16,0-3 0-16,0-1 0 0,2-1 0 0,-2-2 0 0,0 0 0 15,-1-1 0-15,2-4 0 0,2 0 0 16,-2-2 0-16,-1 0 128 0,-1-3-128 0,1 1 0 0,-1-2 0 16,-1-4 0-16,-2 1 128 0,1 2-128 0,1-1 0 15,-4-2 0-15,-1 0 0 0,1 0 0 0,-1 2 0 16,-3-2 0-16,0 0 0 0,0 0 0 0,-2 2 0 16,-1 1 0-16,-1 2 0 0,-2 3 0 0,2-2 0 15,-4 1 0-15,0-2 0 0,-2 2 0 0,-1 2 0 16,1-3 128-16,-3 6-128 0,-2-4 0 0,0 3 0 0,-2 0 0 15,0 0 128-15,-1 4-128 0,-2-2 0 0,-1-2 0 16,-2 3 0-16,-3 2 128 0,-1-1-128 0,-1 1 0 0,-2-2 128 16,-2 1-128-16,1 2 128 0,0 0-128 0,3 0 128 15,-4-1-128-15,1 2 0 0,3-2 0 0,-1 2 0 16,2 0 0-16,-1 0 0 16,2 0 0-16,0 1 0 0,1 0 0 0,1 2 0 0,0 2 0 0,1 1 0 15,-2-2 0-15,1 0-144 0,-1 0 144 0,3 1-208 16,1-1 208-16,1-2 0 0,-1 2-160 0,3 0 160 15,-3 1 0-15,4-3 0 0,0 0 0 0,0-2 0 16,0 2 0-16,9-2 0 0,0 0 0 0,-8 3 0 16,0-2-176-16,8-1 176 0,0 0-128 0,0 0 128 15,0 0 0-15,0 0 0 0,0 0 0 0,0 0 0 16,0 0 0-16,0 0 0 0,0 0 0 0,0 0-128 0,0 0 128 0,11-5 0 16,1 0 0-16,1-1-128 15,-1-1 128-15,1 3 0 0,1-3 0 0,0 2 0 0,0-3 0 0,1-2 0 16,0-2 0-16,3 2 0 0,0-5 0 0,2 1 0 15,-4-3 0-15,3 6 128 0,-2-3-128 16,4 3 0-16,-6 3 0 0,3 0 0 0,0 3 0 0,-2 1 0 16,-1 2 0-16,2-1 0 0,-1 1 0 0,1 6 0 15,1 1 0-15,0 1 0 0,-1 2 0 0,1-1 0 16,2 5 0-16,0-1-128 0,-3 3 128 0,0 3 0 16,-1-2 0-16,-2 3 0 0,-2-2 0 0,-1 0 0 15,-2 0 0-15,-1 2 0 0,-2 0 0 0,-1-1 0 16,0 3 0-16,-1-1 0 0,0 0 0 0,-4 2 128 0,-1 2-128 15,-2 3 0-15,1-4 128 0,-1 3-128 16,1 0 128-16,-1-2-128 0,-3 2 144 0,-1-1-144 0,0 1 192 0,-1-2-192 16,-2-3 128-16,0-1-128 0,-2 0 0 0,1-1 0 15,-1-4 0-15,0-3 160 0,-2 2-160 16,0-5 128-16,0-1-128 0,-2-2 128 16,-1 0-128-16,0 0 128 0,-1-1-128 0,1-1 0 0,-1-1 0 15,0 1 128-15,0-2-128 0,-1 0 0 0,1-1 0 0,0-1 128 16,1-1-128-16,1-1 0 0,2 0 0 0,2-2 0 15,-4-1 160-15,2 0-160 0,1-1 192 0,0-3-192 16,0 0 128-16,2 0-128 0,-1-7 0 0,1 1 0 16,-2-1 0-16,2-2 0 0,0-2 0 0,3-5 0 15,-4 1-192-15,6 1 192 0,-1-4-208 0,1-2 80 16,-2 1-32-16,2-3 0 0,-2 2 0 0,5 1 0 16,1-2 160-16,2 1-208 0,-1-1 80 0,1-2 128 0,1 0 0 0,1-1 0 15,1-2 0-15,1 1 0 16,-1-1 0-16,2-1 0 0,1 0 0 0,3 2 0 0,-1 0 0 15,1 2 0-15,1 4 0 0,0 1 0 0,0-4 0 0,0 4 0 16,0 0 0-16,2 3 0 0,-2-2 0 0,3 3 0 16,0-3 0-16,-1 5 0 0,1-3 0 0,0 0 0 15,-1 0-128-15,2-3 128 0,-2 5-176 0,2-1 48 16,-2-1 0-16,1 4 0 0,0 2-48 0,0 0 0 16,-2-2 0-16,2 4 0 0,1 0 176 0,-4 3-128 15,0 6 128-15,-1-2-128 0,1 3 128 0,0-2 0 16,0 4-144-16,2-2 144 0,-3 3 0 0,-9 4-176 15,13-1 176-15,-5 1-128 0,-8 0 128 0,0 0 0 0,12 9 0 16,-4-4 0-16,-8-5 0 0,0 0 0 16,2 14 0-16,-2-1 0 0,-2 1 0 0,-1 0 0 0,-1 0 0 15,0-3 128-15,1 3-128 0,-5 1 128 0,-1 2-128 0,1 0 128 16,1-2-128-16,-1 0 0 0,-1-1 0 0,0 1 0 16,2 1 0-16,-3-1 0 15,1 1 0-15,0 1 0 0,0-3 0 0,-1 0 0 0,-1 1 0 0,1 2 0 16,-2-1 0-16,1 2 0 0,0 0 0 0,1-1 0 15,-2 3 0-15,2 0 0 0,0 3 0 0,1-2 0 16,-1 0 0-16,1 3 0 0,0 1 0 0,2 1-128 16,-4 0 128-16,3 0 0 0,-1 3 0 0,0 0 0 15,0 3 0-15,0 1 0 0,1 3 0 0,-1-1 0 16,0 1 0-16,3 1 0 0,-1 0 0 0,0-3 0 16,1 0 0-16,3-1 0 0,1 0 0 0,-1 2 0 0,2 0 0 15,2 0 0-15,-1-4 0 0,3 1 0 16,1 1 0-16,1-1-128 0,2-4 128 0,2 1 0 0,0-2 0 0,2-1 0 15,1-3 0-15,1 2 0 0,1 0 0 16,0-3 0-16,0-1 0 0,2-2 0 0,1-5 0 0,-1-1 0 16,1-4 0-16,0-2 0 0,1-3 0 0,0-2 0 15,-1-4 0-15,2 1 128 0,0-4-128 0,2-3 144 16,1 2-144-16,0-6 160 0,0-1-160 0,1-5 0 16,0-4 0-16,0 0 128 0,0-2-128 0,-3-1 0 15,-3-2 0-15,-2-3 0 0,0-1 0 0,-3 2 0 16,-2-2 0-16,-1-2-176 0,-2-1 176 0,0 1 0 15,-1 0 0-15,-2 4 0 0,-1-3 0 0,-2 3 224 16,-1 1-48-16,-3 0-16 0,-1 4 16 0,-1 1 0 0,-1 4 0 16,-2 1 0-16,-1 1-48 0,1 3-128 0,-3 3 192 15,0 6-64-15,-7 4-128 0,-2 1 160 0,-1 1-160 0,-1 4 160 16,-4 3-160-16,-1-2-144 0,1 5 144 16,-1-2-208-1,2 3-384-15,-2-3-80 0,-2 1-16 0,2-3-9152 0,2 4-1824 0</inkml:trace>
  <inkml:trace contextRef="#ctx0" brushRef="#br2" timeOffset="168352.29">8100 14903 15663 0,'0'0'1392'0,"0"0"-1120"0,0 0-272 0,0 0 0 0,0 0 1328 16,0 0 208-16,0 0 32 0,0 0 16 0,0 0-1008 0,9-7-208 15,-4-4-48-15,0-2 0 16,-3 0 0-16,3-3-16 0,-2-2 0 0,1-1 0 0,-1-4-112 0,1 0-32 16,0 0 0-16,-3-6 0 0,2 1 96 0,-1-4 0 15,1 2 16-15,0-2 0 0,-3 2 176 0,2-2 16 16,-1-1 16-16,2 4 0 0,-3 2-80 0,0 0-16 16,0-1 0-16,0 0 0 0,0 3 0 0,0 2-16 15,-3-1 0-15,3 4 0 0,0 0-176 0,3 3-16 16,-1 0-16-16,1 3 0 0,0 1-160 0,0 1 0 15,0-1 0-15,1 5 128 0,-4 8-128 0,6-8 0 16,-6 8 0-16,0 0 0 0,10-2 0 0,2 4 0 16,-12-2 0-16,12 6 0 0,0-2 0 0,3-1 0 0,-1 4 0 15,3 0 0-15,-2-1 160 0,3 2 0 0,-1-2 0 16,2 1 0-16,-1 3 48 0,0-1 16 0,1 1 0 16,0 2 0-16,0-3 48 0,2 3 16 0,-2-1 0 0,1 1 0 15,0 2 0-15,2-1 0 0,-3-3 0 0,1 3 0 16,1 0 0-16,-1-3 0 0,0 0 0 0,1-4 0 15,-2 1 0-15,0-2 0 16,-3-4 0-16,3-1 0 0,2 0-96 0,-2 1 0 0,0 2-16 0,-1-3 0 16,-2-1-176-16,2-1 0 0,-3-2 0 0,1-3 0 31,1 0-1312-31,-4 1-144 0,0-4-16 0,-2 0-13184 0</inkml:trace>
  <inkml:trace contextRef="#ctx0" brushRef="#br2" timeOffset="-184021.84">11430 7452 15663 0,'-13'1'1392'0,"3"0"-1120"0,1 2-272 0,3 1 0 16,-1-1 512-16,7-3 64 0,0 0 0 0,0 0 0 15,-2 8-144-15,2-8-32 0,0 0 0 0,0 0 0 16,0 0 112-16,11 8 0 0,1-5 16 0,3-1 0 16,3-6-128-16,0 0-16 0,3-4-16 0,3 1 0 15,3-1 96-15,1-2 32 0,1-6 0 0,6-1 0 16,1-3 80-16,6 1 32 0,3-2 0 0,4-3 0 15,7-1-64-15,7-2-16 0,4-1 0 0,0-5 0 16,-3 0-80-16,2 0 0 0,3 1-16 0,4-1 0 16,5 3-176-16,0-5-48 0,0-3 0 0,0 3 0 15,-3-2-48-15,2 1-16 0,2 2 0 0,3-1 0 16,0 1-144-16,0 0 0 0,-5-1 144 0,1 0-144 0,-1-3 128 0,5 1-128 16,3 3 128-16,-4-1-128 0,-5 0 0 0,-1 0 128 15,2 5-128-15,-1-2 0 0,3-2 0 0,-2 2 0 16,-2 0 0-16,0 3 0 0,-5-2 0 0,-3 5 0 15,-2-3 0-15,4 4 128 0,-2 0-128 0,-1 3 0 16,-3 3 0-16,-4 1 0 0,-8 1 0 0,-1 0 0 16,-2 3 0-16,-5 7 0 0,-4-1-144 0,-1 4-48 15,-3 4-16-15,-4 0 0 16,-2 1-2096-16,-5 2-400 0</inkml:trace>
  <inkml:trace contextRef="#ctx0" brushRef="#br2" timeOffset="-183471.69">11560 6070 19407 0,'0'0'848'0,"9"10"192"0,2-1-832 0,5 5-208 15,5 1 0-15,6 3 0 0,6 1 400 0,7 3 48 16,5-2 0-16,7 6 0 0,8 0 240 0,6 5 48 15,5-3 16-15,0 1 0 0,1 0-48 0,3 0-16 0,6 3 0 0,1 1 0 16,7-2-144-16,-2-3-32 0,-3 2 0 0,-2 2 0 16,-1-3-96-16,6 0-32 0,3-1 0 0,-3-1 0 15,-5-3-48-15,-3 0-16 0,-3-2 0 0,3 1 0 16,4-1-176-16,-3-3-144 0,-5-2 192 0,-1 1-192 16,-5-3 976-16,-1 2 96 0,-2 1 16 0,1-3 0 31,1-1-3344-31,-6 0-672 0</inkml:trace>
  <inkml:trace contextRef="#ctx0" brushRef="#br2" timeOffset="-182938.21">11746 7733 17503 0,'-8'-8'1552'15,"-4"-2"-1232"-15,2 2-320 0,0 2 0 0,10 6 1456 0,0 0 224 0,-8-3 48 0,8 3 16 16,0 0-1024-16,0 0-208 0,-7 7-32 0,1 3-16 16,3 2-336-16,0 1-128 0,1 2 0 0,-1 5 0 15,0 1 144-15,1 3-144 0,-1 2 128 0,3 3-128 16,-2 4 224-16,1-1-32 0,2-2-16 0,1 2 0 15,1-3-176-15,2-5 0 0,0-2 144 0,3-3-144 16,2-1 0-16,1-2 144 0,2 0-144 0,4-2 0 16,0-7 272-16,4 3-48 0,2-4-16 0,3-3 0 15,4 0 112-15,3-6 32 0,2 1 0 0,3-1 0 16,0 1-160-16,1-2-48 0,-4-4 0 0,-1 1 0 16,0 0-16-16,0-2 0 0,1 2 0 0,0-3 0 0,-2 3-128 15,0-2 0-15,1 3 0 0,-2-4 0 0,1 2 0 0,0-2 0 16,-2 2 0-16,-3 0 0 15,-3 1-640-15,-1 2-176 0,-4-1-16 0,-4 2-7488 16,-5-1-1472-16</inkml:trace>
  <inkml:trace contextRef="#ctx0" brushRef="#br2" timeOffset="-182654.48">11560 8072 18431 0,'-33'-8'816'0,"11"2"160"0,-1 0-784 0,3-2-192 0,3 3 0 0,3 1 0 15,3 3 1232-15,2-2 208 0,9 3 32 0,-8-2 16 16,3-5-720-16,5 7-128 0,0 0-48 0,0 0 0 16,0 0-272-16,0 0-64 0,10-7-16 0,3-2 0 15,2 3-240-15,6-1 0 0,3-4 0 0,2 3 0 16,2 0 0-16,2 2 0 0,-2-4 0 0,3 1 0 15,1-4 0-15,3 6-128 0,-1-2 128 0,1 5-160 32,0 0-224-32,-1-2-64 0,0-1 0 0,2 2 0 0,1-4-272 0,-2 3-64 0,0-4-16 15,-5 2 0-15,0-2-480 0,-5 1-80 0</inkml:trace>
  <inkml:trace contextRef="#ctx0" brushRef="#br2" timeOffset="-182436.1">11749 7711 15663 0,'0'0'1392'0,"0"0"-1120"16,0 0-272-16,4-8 0 0,2 2 1040 0,6 1 160 15,2-3 16-15,5 2 16 0,2 2-752 0,3-4-160 16,3 1-16-16,4 1-16 0,2-5-288 0,2 4 0 15,3-3 128-15,-1 2-128 0,-1-2 0 0,-1 2 0 16,0-2 0-16,0 0-6320 16,1 1-1200-16</inkml:trace>
  <inkml:trace contextRef="#ctx0" brushRef="#br2" timeOffset="-182103.94">12721 7679 14735 0,'-5'13'1312'0,"2"0"-1056"0,0 4-256 0,2 5 0 16,2 1 1568-16,2 2 256 0,0 3 48 0,0-1 16 16,2 3-1312-16,0 0-272 0,-1-6-48 0,0 3-16 15,2-5-240-15,0-1 128 0,2-1-128 0,0-3 0 16,2-3 160-16,-3-7-160 0,4 0 160 0,-1-4-160 15,0-1 256-15,0-2-32 0,0-3-16 0,3-4 0 16,-3-1 144-16,3-6 32 0,0-1 0 0,1-2 0 0,0 3-208 0,1-4-48 16,0-3 0-16,2-2 0 0,-1 0-128 15,2 0 160-15,1-1-160 0,1 1 160 0,-2 0-160 0,1-1 0 16,-2 1 0-16,-1 3 0 0,1-2 0 0,-2 3 0 16,-2 1-192-16,-2 1 192 15,-2-1-624-15,-3 1 0 0,1 3 0 0,-3-1-10048 0</inkml:trace>
  <inkml:trace contextRef="#ctx0" brushRef="#br2" timeOffset="-181873.51">13306 7331 9215 0,'0'0'816'0,"0"0"-656"0,0 0-160 0,0 0 0 16,0 0 2992-16,0 0 560 0,0 0 112 0,12 10 32 15,-1 5-2752-15,-2 3-560 0,1 1-96 0,-2 3-32 16,-2 2-112-16,0 1-16 0,1 6-128 0,0-2 192 16,-3 2-48-16,1 2-16 0,-1 2 0 0,1 1 0 15,-2-1-128-15,-1 0 0 0,1-6 0 0,-2 2 0 32,0 0-400-32,-1-4-176 0,0 0-16 0,-1-4-16 15,0-2-672-15,1-6-144 0</inkml:trace>
  <inkml:trace contextRef="#ctx0" brushRef="#br2" timeOffset="-181453.75">13782 7785 15663 0,'0'0'688'0,"0"0"144"0,0 0-656 0,10 6-176 15,4 0 0-15,1-2 0 0,1-1 1456 0,2 2 256 16,1 2 48-16,2-1 16 0,-1-1-1216 0,2 1-240 16,-3-1-64-16,1-4 0 0,-1-2-256 0,0 0 128 15,-1-3-128-15,1-2 0 0,-1 1 0 0,-2-1 0 0,-2-4 0 0,-1 1 0 16,-3-3 0-16,-2 0-144 0,-2 2 144 0,-2-3-128 16,-5-1-208-16,-2 0-48 0,-2 0 0 0,1 0 0 31,-3 2-144-31,-5 4-48 0,-4-3 0 0,-1 3 0 0,-1-1 400 0,-1 5 176 0,0 2-160 0,0 1 160 15,0 1 0-15,1 2 0 0,2 2 0 0,-1 5 160 16,1 0 32-16,3 5 0 0,-2 0 0 0,0 3 0 16,-1 2 128-16,4 2 16 0,-1-2 16 0,3 4 0 15,-1 3-32-15,5-1 0 0,0 3 0 0,1-3 0 16,3-2-128-16,4 1-16 0,0-1-16 0,2-1 0 16,1-2-160-16,1-1 160 0,2 0-160 0,2-2 160 15,3-5-160-15,0 0 0 0,-1-6-192 0,2 3 192 31,2-4-1024-31,0-2-64 0,1-1-32 0,-2-3 0 0</inkml:trace>
  <inkml:trace contextRef="#ctx0" brushRef="#br2" timeOffset="-181136.67">14341 7748 18431 0,'0'0'1632'0,"-3"14"-1312"16,1 0-320-16,2 6 0 0,0 3 800 0,1 1 96 0,2 4 0 15,0-2 16-15,-1-1-480 0,-1-1-112 0,3-1 0 0,-2-1-16 16,1-2-304-16,-1-2 160 16,1-4-160-16,-2 0 128 0,-1-14-128 0,1 10 128 0,-1-10-128 0,0 0 128 15,0 0 48-15,0 0 0 0,0 0 0 0,2-12 0 16,2-3 464-16,-1-1 112 0,2-1 16 0,1-4 0 15,1-2-272-15,2-2-48 0,0 1-16 0,1 1 0 16,2 3-432-16,0-1 0 0,2 0 0 0,0 6 0 16,1 0 0-16,2 1 0 0,0 0 0 0,-1 4 0 15,3-2 0-15,1 2-192 0,3 1 0 0,1 0 16 32,2 3-1680-32,-2 1-320 0</inkml:trace>
  <inkml:trace contextRef="#ctx0" brushRef="#br2" timeOffset="-180833.45">15100 7402 14735 0,'0'0'640'0,"-9"-4"160"0,0 3-640 0,9 1-160 16,-9 6 0-16,1 1 0 0,2 4 2192 0,1 2 416 0,0 5 80 0,1 2 0 16,-1 4-2064-16,0 0-432 15,0 3-64-15,2-3-128 0,-3-1 128 0,2 1-128 0,0-2 0 0,2-3 0 31,0-1-240-31,2-4-144 0,0-4-16 0,0-10-10272 0</inkml:trace>
  <inkml:trace contextRef="#ctx0" brushRef="#br2" timeOffset="-180369.53">16118 7458 25743 0,'-5'-13'1136'0,"5"13"240"0,0 0-1104 0,-8-1-272 0,8 1 0 0,-10-1 0 0,-3 0 240 0,-1 3-16 16,-2 2 0-16,-3 6 0 0,-2 1-224 0,-3 5 0 15,-2 0 128-15,-2 2-128 0,-2 0 0 0,-1 0-208 16,-3-1 32-16,1 1 16 0,-1 1 16 0,2-2 0 16,7 1 0-16,1-2 0 0,3 1 144 0,4-3 0 15,0 0 0-15,4 1-128 0,7-1-64 0,1 0-16 16,5-14 0-16,5 15 0 0,1 0 208 0,7-2-192 16,4 1 192-16,3 1-192 0,4-1 48 0,2 2 16 0,5-3 0 0,0 1 0 15,-4-2 128-15,2-2 0 0,-3 2 160 0,2 0-160 16,-1-2 192-16,0 3-48 0,-1 0-16 0,0-4 0 15,-2 1 112-15,-5-1 16 0,-1 2 0 0,-3-2 0 16,-2 0 64-16,-5 4 0 0,-5-4 16 0,-3 2 0 16,-3 1 208-16,-8 1 32 0,-5 5 16 0,-6 1 0 15,-6 0-304-15,-4 2-64 0,-3 3-16 0,-6-1 0 16,-3 3-208-16,-11-1 128 0,-8 1-128 0,-5 4 0 31,-1 3-1360-31,2 0-368 0,2 0-80 0</inkml:trace>
  <inkml:trace contextRef="#ctx0" brushRef="#br3" timeOffset="-141800.17">11293 6008 5519 0,'0'0'496'0,"-9"-8"-496"0,1 0 0 0,-1 0 0 15,0 1 896-15,0-2 96 0,1 3 16 0,-1 1 0 0,1-4-416 0,0 4-80 16,1 0 0-16,7 5-16 0,-8-5-64 0,8 5-16 16,-11-3 0-16,11 3 0 0,0 0-240 0,-10 1-48 15,10-1-128-15,-9 6 192 0,9-6-192 0,-5 6 0 16,5-6 0-16,-6 6 0 0,3 3 0 0,0-1 0 16,3-8 0-16,-1 11 0 0,1-11 0 0,1 10 0 15,0 1 128-15,1 0-128 0,-2-11 0 0,3 9 0 16,-3-9 128-16,6 13-128 0,-1-4 192 0,1 1-16 15,-6-10 0-15,8 12 0 0,-8-12 144 0,10 12 16 16,0-1 16-16,1-1 0 0,0-1-32 0,1-1 0 16,2 1 0-16,2-2 0 0,0 4-64 0,3-2 0 15,0 1-16-15,0-1 0 0,5 0 16 0,2-1 0 0,1 1 0 0,2 0 0 16,0 0 32-16,3-1 16 0,-3 1 0 0,0-3 0 16,-1 3-32-16,1-1 0 0,2-1 0 0,1-1 0 15,1 0-16-15,-1 1-16 0,2 0 0 0,4-1 0 16,1 2-64-16,5-1-16 0,3 5 0 0,-3-5 0 15,1 1-160-15,-3-4 160 0,-2-4-160 0,0 3 160 16,3 3 0-16,-2 0 0 0,-1-2 0 0,2 2 0 16,1 0 0-16,3 0 0 0,1 0 0 0,0-1 0 15,0-5 32-15,-1 1 16 0,-3 2 0 0,0-1 0 16,-1 1-208-16,2 1 176 0,0-4-176 0,3 5 160 16,1 1-160-16,3 0 0 0,1 0 144 0,-2-3-144 15,-3 0 0-15,-3-1 128 0,0 4-128 0,-2-1 0 16,0-3 0-16,0 1 0 0,1 3 0 0,1 3 128 15,1-3-128-15,1 3 0 0,1-4 0 0,-3 2 0 16,-2-1 0-16,-1-2 0 0,-3-3 0 0,-1 2 0 0,0-1 0 0,-1 1 0 16,1 1 0-16,0-2 128 0,-1-1-128 0,1 1 144 15,2-2-144-15,0 0 160 0,0 0-16 0,0 1 0 16,-2-1 0-16,-4 0 0 0,-3 0 16 0,1 0 0 16,-1 1 0-16,0 0 0 0,-5 2-160 0,0 0 160 15,1-2-160-15,-2-1 160 0,-1 0-160 0,1 2 0 16,-4 0 144-16,2-1-144 0,-2-1 0 0,2 0 0 15,-2 0 0-15,-1 0 128 0,-1-1-128 0,0-1 0 16,-2-1 0-16,-3 1-128 16,-1 1-1328-16,-4 0-256 0,-8 1-48 0</inkml:trace>
  <inkml:trace contextRef="#ctx0" brushRef="#br3" timeOffset="-141040.31">11357 7335 11455 0,'-8'7'512'0,"8"-7"96"0,0 0-480 0,-7 8-128 16,2-3 0-16,5-5 0 0,-4 9 576 0,2 0 80 15,2-9 32-15,-3 9 0 0,-1 0-256 0,4-9-48 16,-1 9-16-16,1 1 0 0,0 1-112 0,1-3 0 16,-1-8-16-16,4 11 0 0,-4-11-64 0,0 0-16 0,8 7 0 0,-8-7 0 15,10 7 192-15,0 0 32 0,2-6 16 0,0-1 0 16,2 1 144-16,3-2 32 0,2 0 0 0,3-3 0 15,-1-1-48-15,3 0 0 0,3 2 0 0,0-6 0 16,-3 0-128-16,4 0-16 0,-3 0-16 0,4-3 0 16,3 2-64-16,1-3-16 0,3-2 0 0,2 1 0 15,3 1-32-15,3-4 0 0,5-2 0 0,1-1 0 16,2 1-64-16,1-3 0 0,-4-1-16 0,-1-3 0 16,5-1-176-16,-1-1 192 0,0 3-192 0,5-3 192 15,4 2-192-15,-1-5 128 0,1-5-128 0,-5 2 128 16,-2 1 0-16,1-2 0 0,1 1 0 0,4 0 0 15,2-1-128-15,3 0 192 0,1-2-192 0,-3-3 192 16,-3 1-192-16,-1 2 192 0,-2 2-192 0,5 0 192 16,0 1-192-16,2-2 192 0,1-2-192 0,-3 1 192 0,-2 0-192 0,-2 2 192 15,0 1-192-15,-1 1 192 0,1-2-192 0,4 3 0 16,3 1 144-16,1-1-144 0,-2 1 0 0,-7 5 128 16,-2-2-128-16,-4 2 0 0,-2 5 0 0,0 0 0 15,-2 1 0-15,-3 5 0 0,1 1 0 0,-2-1 0 16,-1 1 0-16,-7 3 128 0,-4 0-128 0,-4 2 0 15,-5 0 0-15,0 4 0 0,-7-1-224 0,-1 2-16 16,-4 1 0-16,-10 3 0 16,0 0-480-16,0 0-112 0,0 0 0 0,0 0-16 15,0 0-560-15,-10 8-128 0</inkml:trace>
  <inkml:trace contextRef="#ctx0" brushRef="#br3" timeOffset="-140306.83">10717 5837 13647 0,'0'0'592'0,"-1"-7"144"0,1 7-592 0,5-9-144 16,-2-3 0-16,8 6 0 0,3 2 0 0,0 3 0 16,1-2 0-16,4 3 0 0,3 3 192 0,4 0 0 15,3 3 0-15,3 0 0 0,3-2-16 0,0 1 0 16,1 5 0-16,-2-2 0 0,0 3 16 0,2 0 0 16,1 1 0-16,2 4 0 0,3 0-192 0,3 1 192 15,0 0-192-15,6 1 192 0,8 1-192 0,-6-1 0 0,-2-1 144 0,0 0-144 16,-2 1 160-16,4-1-32 0,-1 2-128 0,5 0 192 15,3-1 0-15,2 1-16 0,0 0 0 0,-2-1 0 16,-5-1 112-16,-2 5 32 0,2-3 0 0,2 3 0 16,1 0-96-16,6 4-16 0,1 3 0 0,-3-3 0 15,-1-5 48-15,-5 3 16 0,0-2 0 0,-2 2 0 16,2 1 16-16,3-3 0 0,1 0 0 0,1-1 0 16,-2 2-80-16,0-1-16 0,-7-3 0 0,-1 0 0 15,-2-1 96-15,1 0 16 0,1-1 0 0,2-1 0 16,1-2-96-16,-2-3-16 0,1 2 0 0,0-2 0 15,-4-3 0-15,-3 2-16 0,-2-2 0 0,-1 2 0 16,-1-1-48-16,-1 2 0 0,-2-2 0 0,3 4 0 16,1-2-128-16,1-1 160 0,-1 2-160 0,-2-2 160 0,-1 0-160 15,-7-1 0-15,-1-1 144 0,-1-3-144 0,-3 1 0 0,1 2 128 16,-5-3-128-16,1 0 0 0,-2 2 144 0,-1-3-144 16,-1 1 192-16,-2 2-192 0,1-2 240 0,-3 1-64 15,-1 3-16-15,-1-5 0 0,-1 0-32 0,0 2-128 16,-1-2 192-16,1-2-64 0,-3 2-128 15,-1 0 160-15,-10-4-160 0,12 5 160 0,-2-1-160 0,-1-3 0 16,-9-1 0-16,7 5-8016 16,-7-5-1520-16</inkml:trace>
  <inkml:trace contextRef="#ctx0" brushRef="#br3" timeOffset="-138533.11">11582 7528 3679 0,'0'0'320'0,"0"0"-320"0,0 0 0 0,0 0 0 16,0 0 960-16,0 0 128 0,-3-8 32 0,3 8 0 16,0 0-736-16,0 0-160 0,0 0-32 0,0 0 0 15,0 0 192-15,0 0 48 0,0 0 0 0,0 0 0 16,0 0 208-16,0 0 32 0,0 0 16 0,0 0 0 16,0 0-240-16,0 0-64 0,0-5 0 0,0 5 0 0,0 0-128 0,0 0-48 15,0 0 0-15,0 0 0 0,0 0-32 0,0 0-16 16,3 10 0-16,1 1 0 0,-4-11 32 0,5 12 16 15,-5-12 0-15,7 13 0 0,-2-2-48 0,-1 5-16 16,-2-2 0-16,2-2 0 0,1 6-144 0,0 0 160 16,-1-2-160-16,1 2 160 0,-1-1-160 0,0-1 0 15,0 1 0-15,-2-2 128 0,2 0 0 0,-2-1-128 16,1 0 192-16,-1 2-64 0,1-1-128 0,0 0 0 16,-2 2 0-16,1-2 128 0,-2-2-128 0,0-1 0 15,0 1 0-15,2-4 0 0,-2-9 0 0,2 10 128 16,2-2-128-16,-4-8 0 0,0 0 0 0,5 11 128 15,-5-11-128-15,6 12 0 0,-6-12 128 0,7 6-128 16,-7-6 0-16,10 10 128 0,-10-10-128 0,9 8 192 0,-9-8-192 16,9 7 192-16,-9-7-192 0,0 0 0 15,11 7 144-15,-1-5-144 0,-10-2 160 0,12 4-32 0,-2-1-128 16,0-3 192-16,-10 0-16 0,13-3-16 0,-2 1 0 0,-1 0 0 16,3 5-32-16,-1-2-128 0,-1-1 192 0,2-1-64 15,-1-2 32-15,2 3 0 0,0 0 0 0,4 0 0 16,4 0-32-16,-1 0-128 0,2 0 192 0,-1 0-64 15,0 2-128-15,-2-2 0 0,-2-3 0 0,-2 3 0 16,-2 3 0-16,0 0 0 0,-2 1 0 0,-1 0 128 16,1-3-128-16,-1-1 0 0,-2 0 0 0,-9 0-176 15,0 0-480-15,0 0-112 0</inkml:trace>
  <inkml:trace contextRef="#ctx0" brushRef="#br3" timeOffset="-138225.14">11520 7958 11967 0,'0'0'1072'0,"0"0"-864"15,-1-11-208-15,3 4 0 0,5-1 1008 0,2 1 144 16,0-5 48-16,2 2 0 0,2-3-720 0,1 0-144 16,0 3-16-16,1-1-16 0,-1 2-128 0,1 0-32 15,2-1 0-15,1 1 0 0,-1 0-144 0,2 3 0 0,2 1 0 0,-2-3 128 16,2 3-128-16,1 2 128 0,0 0-128 0,-1 1 128 16,0 2-256-16,-2 0-64 0,4 3-16 0,-2-1 0 31,1 0-400-31,1-1-80 0,-3-1-16 0,-2 1-6368 0</inkml:trace>
  <inkml:trace contextRef="#ctx0" brushRef="#br3" timeOffset="-137935.6">11687 7636 14735 0,'0'0'1312'0,"0"0"-1056"16,0 0-256-16,-3-9 0 0,3 9 672 0,0 0 80 16,3-8 16-16,3 1 0 0,3 2-448 0,2 1-64 15,1-2-32-15,2-1 0 0,2 2 32 0,3-4 0 16,3 2 0-16,2-2 0 0,-1 4-128 0,6 0-128 15,2-4 176-15,2 2-176 0,1-3 0 0,3 4 0 16,-3-1 0-16,-1-1-5712 16,-2 1-1216-16</inkml:trace>
  <inkml:trace contextRef="#ctx0" brushRef="#br3" timeOffset="-137219.02">12580 7754 2751 0,'0'0'256'0,"0"0"-256"0,-5-9 0 0,3-1 0 15,-1 2 2192-15,3 8 400 0,-1-11 80 0,1 11 16 16,0-8-1648-16,0 8-320 16,2-10-64-16,-2 10-16 0,0 0-192 0,0 0-64 0,0 0 0 0,0 0 0 15,0 0-144-15,0 0-48 0,0 0 0 0,0 0 0 16,0 0-64-16,11 4 0 0,-4 4-128 0,2 1 192 15,-3 2-192-15,1 2 176 0,-3-2-176 0,1 6 160 16,0 2 144-16,0 1 16 0,0 4 16 0,1 0 0 16,1 6-80-16,-1-4-32 0,0 2 0 0,2-2 0 15,0-3-96-15,-1-1 0 0,3-1-128 0,1-2 192 16,-1-4-192-16,0 0 128 0,0-1-128 0,2-2 0 16,-1-3 192-16,0-3-64 0,-11-6-128 0,13 4 192 15,1 1 48-15,-1-1 0 0,0-3 0 0,-1-2 0 16,1-3 144-16,0-1 48 0,-1 0 0 0,2-5 0 15,0-1-112-15,-1-3 0 0,1-1-16 0,1-1 0 16,1-3-96-16,-1 0-16 0,0-2 0 0,0-2 0 16,2-6-16-16,-2 0-16 0,-2 0 0 0,1-1 0 0,-4 6 16 15,-1 0 0-15,-3 3 0 0,-1 0 0 0,0 0-176 0,-1 0 160 16,0 0-160-16,-1 4 160 0,-3-1-160 0,0 1 0 16,-2 0 0-16,1 3 0 15,1 0-336-15,0 3-112 0,0 2 0 0,0 9-7040 16,1-12-1408-16</inkml:trace>
  <inkml:trace contextRef="#ctx0" brushRef="#br3" timeOffset="-136817.45">13340 7084 13823 0,'0'0'1216'0,"0"0"-960"0,-8 2-256 0,8-2 0 0,-9 6 208 0,2 5 0 15,2-2 0-15,1 4 0 16,2 2 160-16,-1 1 16 0,1-1 16 0,1 3 0 0,-1 1 160 0,1 2 16 16,1 1 16-16,0 5 0 0,0 0-64 0,3 5-16 15,-1 4 0-15,2-1 0 0,-2 4-128 0,2 1-16 16,3 1-16-16,0 1 0 0,2 0-160 0,1 1-16 16,-1-1-16-16,3 0 0 0,-5-1-32 0,3-1 0 15,1-3 0-15,-1 0 0 0,-1-1-128 0,0-3 128 16,-1 0-128-16,3-7 128 0,-3-4-128 0,0 0 0 15,-3-8 0-15,0 0 0 16,-1-2-704-16,-4-12-160 0</inkml:trace>
  <inkml:trace contextRef="#ctx0" brushRef="#br3" timeOffset="-136121.08">13860 7583 1839 0,'0'0'160'0,"0"0"-160"16,0 0 0-16,0 0 0 0,0 0 2864 0,-2 10 528 15,1 2 128-15,1-12 0 0,0 13-2288 0,1-3-464 16,-1-10-80-16,4 14-32 0,-3 2-160 0,4-6-48 15,-5-10 0-15,6 11 0 0,3-1 16 0,-9-10 0 16,9 9 0-16,1 3 0 0,0-5-160 0,2 2-48 16,-2-5 0-16,2 0 0 0,-1-2 0 0,0-2 0 15,2 0 0-15,0 0 0 0,1-1-256 0,0-1 0 16,-2-2 0-16,2-4 0 0,0-1 0 0,-1 0 0 16,-1 0 192-16,-1-2-192 0,0 2 160 0,1-4-160 15,-2 2 128-15,-1 0-128 0,0-5 0 0,1 1 0 0,-5 0 128 0,0 1-128 16,-4 4 0-16,-1-3 0 0,-1 0 0 0,-4 2 128 15,3-5-128-15,-3 3 0 0,-4 0 0 0,0 3 128 16,-3 1-128-16,-2 1 0 0,2-1 0 0,-4 3 0 16,0 2 0-16,-1-1 0 0,2-4 144 0,1 5-144 15,0-2 176-15,1 2-48 0,-1 4 0 0,0 5 0 16,0 2 96-16,-1 4 16 0,1-1 0 0,-1 4 0 16,0 3-240-16,-1 2 0 0,2 2 0 0,2 5 0 15,-1-2 0-15,0 1 176 0,4 7-32 0,0 1 0 16,1 1 112-16,1-2 0 0,0-3 16 0,3 3 0 15,0 1-272-15,1 2 0 0,3-4 0 0,0 0 0 0,0-1 0 16,3 1 0-16,1-6 0 0,2 1 0 0,1-6 0 16,1-1 0-16,4-4 0 0,-1-2 0 0,3 0 192 0,2 0-192 15,1-6 192-15,2 2-192 0,3-5 0 0,1 0-256 16,1-2 32-16,4-2 0 16,3-1-656-16,2-2-128 0,2 1-16 0,2-7-9184 15</inkml:trace>
  <inkml:trace contextRef="#ctx0" brushRef="#br3" timeOffset="-135860.08">14636 7548 6447 0,'0'0'576'0,"-8"-5"-576"0,0 3 0 0,8 2 0 15,-10-2 144-15,1 1-144 0,2 0 0 0</inkml:trace>
  <inkml:trace contextRef="#ctx0" brushRef="#br3" timeOffset="-135521">14548 7561 12831 0,'0'0'576'0,"0"0"112"0,0 0-560 0,1 14-128 0,2-1 0 0,-1 2 0 0,1-1 800 0,-1 0 128 16,1 4 32-16,-2 1 0 0,2 2-144 0,1 0-32 16,-1-1 0-16,3 3 0 0,-1 2-176 0,1-1-32 15,0 1-16-15,-1 3 0 0,4-2-336 0,-2 2-64 16,-1-4-16-16,0 2 0 0,-1-5-144 0,-1 0 160 15,-1-3-160-15,-1-3 160 0,-2-5-160 0,0 0 0 16,0-10 144-16,-1 12-144 0,1-12 0 0,-2 7 144 16,2-7-144-16,0 0 0 0,0 0 256 0,0 0-48 15,-9 3-16-15,9-3 0 0,-9-4 128 0,1-1 32 16,3-4 0-16,5 9 0 0,-5-10-160 0,0-3-16 16,1-2-16-16,2-2 0 0,0 0-160 0,2-1 192 0,0 0-192 15,3-1 192-15,-1 0-192 0,5 0 128 0,-2 0-128 0,4 1 128 16,1-2-128-16,0 0 0 0,1 3 0 0,1 1 0 15,1 0 0-15,-1 1-144 0,5-1 144 0,-2 2 0 16,-1 3-256-16,0-3 64 0,1 1 16 0,2 3 0 31,-3-1-320-31,1 2-64 0,2 0-16 0,-1 3 0 16,2-2-592-16,-3 3-128 0</inkml:trace>
  <inkml:trace contextRef="#ctx0" brushRef="#br3" timeOffset="-134867.43">15269 7140 16575 0,'0'0'1472'0,"-12"7"-1168"0,5 0-304 0,-1 0 0 16,-1 4 592-16,2-1 64 0,-1 2 16 0,0 2 0 15,-2-3-160-15,1 2-48 0,2 1 0 0,-2 1 0 16,-3 4-272-16,2 0-48 0,0 0-16 0,0 2 0 16,-2 0 64-16,2 5 0 0,0-4 0 0,1 3 0 15,0 0 176-15,2-3 32 0,0 1 16 0,2-2 0 16,0-2-32-16,0-1-16 0,0-1 0 0,2-2 0 16,2-1-160-16,-3 0-16 0,2-5-16 0,2-9 0 15,0 0-176-15,-2 10 192 0,2-10-192 0,0 0 192 16,0 0 48-16,0 0 16 0,0 0 0 0,-3-9 0 15,0 0-32-15,2-4 0 0,1 1 0 0,2 0 0 16,1-4-224-16,1-3 128 0,2-3-128 0,-2-1 0 16,2 0 0-16,2 2 0 0,-2-4 0 0,3 0 0 15,1-2 0-15,0-1 0 0,-1 4 0 0,1-1-160 16,2 3 160-16,1 3-128 0,-1-1 128 0,0 1-128 0,-2 0 128 0,0 2 0 16,2 2 0-16,-2 3 0 0,0 5 0 0,-1-1 0 15,-9 8 0-15,9-4-128 0,-9 4 128 0,0 0 0 16,0 0-144-16,7 11 144 0,-2-1 0 0,-2 5 0 15,-3 0-144-15,-4 4 144 0,0 0 0 0,-1 4 0 16,1 4 0-16,-1 2 0 0,-2-5 144 0,2 2-144 16,-3 0 128-16,0-3-128 0,2-1 208 0,0 1-32 15,-2-2-16-15,2-2 0 0,-1-8 16 0,1 0 0 16,0 2 0-16,-1-4 0 0,1 1-176 0,0-3 0 16,-1 2 0-16,0-5 0 15,0-3-1504-15,-3-2-384 0</inkml:trace>
  <inkml:trace contextRef="#ctx0" brushRef="#br3" timeOffset="-132767.6">16189 7522 12895 0,'0'0'1152'0,"0"0"-928"0,0 0-224 0,0 0 0 15,0 0 464-15,0 0 48 0,0 0 16 0,0 0 0 16,-9 0-272-16,9 0-48 0,-7 2-16 0,7-2 0 0,0 0 64 0,-9 1 0 16,0 2 0-16,1-3 0 0,-1-3 32 0,9 3 16 15,-10-3 0-15,10 3 0 0,0 0 0 0,-10 1 0 16,1-2 0-16,9 1 0 0,-9-2-96 0,9 2-16 15,-9 0 0-15,0 0 0 0,0 0 32 0,0 0 0 16,-1 2 0-16,0-2 0 0,3-2 272 0,-4 1 48 16,1-2 16-16,-1 3 0 0,-1 0 144 0,1 0 16 15,-1 0 16-15,1 2 0 0,-2-1-304 0,1 0-64 16,-1 3-16-16,0 2 0 0,0-3-352 0,1 0 144 16,-1 0-144-16,0 4 0 0,1-2 0 0,0 0 0 15,1 0 0-15,-1 3 0 0,2-5 0 0,1 4 0 16,2-1 0-16,-2-1 0 0,0 4 0 0,1-1 0 0,4 2 0 15,-1-2 0-15,5-8 0 0,-4 10 0 0,2-1 0 0,2-9 0 16,-3 14 0-16,3-4-144 0,0-10 144 0,0 14-128 16,3-2 128-16,-3-12 0 0,6 11 0 0,1 0 0 15,-2 0 0-15,1-2-160 0,0 2 160 0,2-5 0 16,-8-6 0-16,11 9 0 0,0-4 0 0,-2 1 0 16,1 2 0-16,0-3 0 0,-3 5 0 0,4-4 0 15,-2 2 0-15,1 1 0 0,0-1 0 0,0 3 0 16,0-2 0-16,2 1 0 0,-1 2 0 0,1-2 0 15,-2 1 0-15,0-1 0 0,0 2 0 0,1 1 0 16,0-5 0-16,-2 4 176 0,-2 1-176 0,0-3 160 16,-1 2-160-16,-1-1 0 0,-1 0 0 0,-2 0 0 15,1-2 0-15,-3 2 0 0,0-4 0 0,-3 5 0 16,1-3 256-16,-2 1-16 0,-1-4-16 0,-1 4 0 0,-3-1-96 0,0 1-128 16,-1 4 176-16,1-5-176 0,-1 0 128 15,-1-1-128-15,0 1 0 0,-1-2 0 0,0 2 0 0,0-3 0 16,0 1 0-16,-2 0 0 0,0-1 128 0,0 0-128 15,-3 0 0-15,1-2 0 0,-1 1 0 0,-1 1 0 16,-6-3 0-16,4 1 0 0,-3 1 0 0,0 3 0 16,1-3 0-16,1-2 0 0,0 1 0 0,2-2 0 15,2-2 0-15,0 1 0 0,3 1 0 0,1-2 0 16,1-2 0-16,-1 1 0 0,2-2 0 0,0-1-144 16,2-1 144-16,2-1 0 0,0-1-256 0,7 7 48 15,-7-5 0-15,2-1 0 0,5 6-48 0,-4-8 0 16,4 8 0-16,0 0 0 0,0-6 256 0,0 6-176 0,0 0 176 15,6-8-160-15,-6 8 160 0,10-1 0 0,-10 1-144 16,12 1 144-16,2 1 0 0,-1 0-144 0,-1 3 144 0,2-1 0 16,0 1 0-16,0 3 0 0,2-3 0 0,1 0 0 15,1 1 0-15,1-3 0 0,2 1 0 0,0-2 0 16,-1 1 0-16,3-1 0 0,-1 1 0 0,-2-1 0 16,-2-4 0-16,0-1 0 0,-2-1 0 0,1 1 0 15,-2-4 0-15,0-3 144 0,1 2-144 0,-1-2 192 16,1 3-48-16,-2-5 0 0,0 2 0 0,-1 1 0 15,2-5-144-15,-2 0 128 0,-1 2-128 0,-1-2 128 16,0 0-128-16,2 2 0 0,-1 2 0 0,-2-3 0 16,-3 2 0-16,0 1 0 0,-2-3 0 0,-1 4 0 15,-2-4 0-15,1 7 0 0,-3 6 0 0,-2-11 0 16,0-1 0-16,-2 1 128 0,-1-2-128 0,-1 5 0 16,-3 1 0-16,0 0 0 0,-3-3 128 0,2 3-128 0,0-2 0 15,-1 2 0-15,-2-2 0 0,-1 2 0 0,3-3 0 0,-2 1 0 16,-1 2 0-16,1-3 128 0,-1-1-128 0,-1 1 0 15,1-2 0-15,0 3 0 0,-1-4 0 0,-1 1 0 16,1 2 0-16,0-3 0 0,-2 1 0 0,1 2 0 16,-2-2 0-16,3-2 0 0,0 2 0 0,4-1 0 15,1 3 0-15,0 3 0 0,2-5 0 0,2 3 0 16,1 0 144-16,0 4-144 0,0 2 0 0,5 3 0 16,0 0 0-16,-3-9 128 0,2 2-128 0,1 7 0 15,3-10 0-15,-3 10 0 0,6-9 0 0,0-1 0 16,2 4 0-16,-1-3-128 0,2 0 128 0,3 0-128 15,1 0 128-15,1-2-128 0,0 4 128 0,1-4 0 16,-1 1 0-16,0-2 0 0,0 5 0 0,1-2 0 0,0 4 0 0,2 0-128 16,-1-4 128-16,2 4 0 0,1-2 0 0,-1 5 0 15,0 2 0-15,0 1 0 0,1 3 0 0,0-2 0 16,-2 0 0-16,1-1-128 0,-1 3 128 0,-2 1 0 16,-2 1 0-16,1-3 0 0,-3-1 0 0,2 1 0 15,-4-1 0-15,-9-2 0 0,10 7 0 0,-10-7 0 16,0 0 0-16,0 0 0 0,0 0 0 0,0 0 0 15,0 0 0-15,0 0 176 0,0 0-176 0,0 0 192 16,0 0-16-16,0 0 0 0,0 0 0 0,-9 3 0 16,0-1-176-16,0-2 128 0,0 1-128 0,-1 0 128 15,-1 1-128-15,-1-2 0 0,0 0 0 0,-1 0 0 16,0-2 0-16,0 1 0 0,-1 0 0 0,0 1 0 16,0 0 0-16,1 2 0 0,-1 1 0 0,-2-1 0 15,1-3 0-15,1 4 0 0,-2 2 0 0,0-2 0 16,1 3 0-16,1 1 0 0,0 2 0 0,-2 3 0 0,-2-6 0 0,0 5 0 15,3-2 0-15,-3 3 0 0,0 0-128 16,2-1 128-16,-1 0 0 0,4-1 0 0,2 2 0 0,2-1 0 16,0-3 0-16,1 3 0 0,2-2 0 0,1 2 0 15,-1 2 0-15,2-4 0 0,1 4 0 0,3-13 0 16,-1 14-144-16,1-3 144 0,0 1 0 0,4 0 0 16,1 1 0-16,1 0 0 0,2-1 0 0,2-1 0 15,0 0-128-15,3 1 128 0,1-5 0 0,2 5 0 16,0-4 0-16,2 6 0 0,-1-1 0 0,2 0 0 15,-1-2 0-15,-1 2 0 0,-1-4 0 0,1 2 0 16,1-2 0-16,1 1 0 0,-2 3 0 0,2-1 0 16,1 2 0-16,0-2 0 0,-2-4 0 0,-1 2 0 15,1 0 0-15,-1 2 0 0,-2-3 0 0,0-1 0 0,-1 1 0 0,-2 2 0 16,0-1 0-16,-1-3 0 0,-2 1 128 0,-2 1-128 16,-7-9 272-16,8 13-32 0,-3-3-16 0,-1 2 0 15,-4-12 128-15,0 13 32 0,-3-1 0 0,-1 0 0 16,-2 1 0-16,-3-3 16 0,0 2 0 0,-1-3 0 15,-1 1-144-15,-2 1-16 0,-4-5-16 0,0 2 0 16,-3 0-80-16,1-3-16 0,-2 1 0 0,-2 1 0 16,0-4-128-16,0 2 0 0,0 1 0 0,0-5 128 31,2-2-576-31,0-6-112 0,1 1-16 0,0-4-13104 0</inkml:trace>
  <inkml:trace contextRef="#ctx0" brushRef="#br3" timeOffset="-131700.85">14398 7680 11455 0,'0'0'512'0,"0"0"96"0,0 0-480 0,-3 13-128 0,2-3 0 0,1-10 0 16,-1 12 352-16,1-12 48 0,0 0 16 0,-1 11 0 15,1-1-48-15,0-10-16 0,0 0 0 0,0 0 0 16,0 0 112-16,0 0 32 0,5 9 0 0,-5-9 0 15,0 0-80-15,0 0-16 0,0 0 0 0,7-5 0 16,-7 5-160-16,8-10-48 0,-3 0 0 0,0 0 0 16,-1-4 0-16,1 2 0 0,-1 1 0 0,1-3 0 15,0 0-192-15,0 0 0 0,0 2 0 0,0 1 0 16,0 0 0-16,0 2 0 0,1-1 0 0,0 3 0 16,-6 7 0-16,6-5 0 0,-6 5 0 0,0 0 0 15,9-2 0-15,-9 2 0 0,0 0 0 0,12 3 0 16,-12-3 0-16,9 8-128 0,-1 3 128 0,-3 3 0 15,1 0 0-15,-1 7 0 0,0-1 0 0,-1 2 0 0,-1 1 0 16,1 2 0-16,0-1 0 0,0 8 0 0,-2 2 0 0,2 6 176 16,0 2-176-16,-1-1 160 0,0-4-160 0,0-4 160 15,1-3-160-15,-3-2 160 0,0-6-16 0,-1-2 0 16,-1-3 0-16,0 0 0 0,-2-6 304 0,2-2 64 16,1-9 16-16,0 0 0 0,-6 10 192 0,6-10 48 15,0 0 0-15,0 0 0 0,0 0-192 0,-8-1-48 16,0-4 0-16,2 0 0 0,1 0-272 0,0-5-64 15,0 2-16-15,0-3 0 0,-1-2-176 0,3 1 0 16,-1-2 0-16,1 2 0 0,1-3 0 0,1-3 0 16,-1 0 0-16,4 0 0 0,-1 0 0 0,3-1 0 15,1 0 0-15,4-1-176 0,2-2 16 0,3 3 0 0,-1-1 0 0,3 1 0 16,2 1 32-16,1 0 0 0,1 2 0 0,2-1 0 16,2 2 128-16,0-2 0 0,-1 1-144 0,0-1 144 15,0 2 0-15,0 1-144 0,0 0 144 0,-2-1 0 31,0 2-464-31,-1 3 16 0,0-1 0 0,-1 4-6816 0,-1 0-1360 0</inkml:trace>
  <inkml:trace contextRef="#ctx0" brushRef="#br3" timeOffset="-130509.15">13742 7663 7071 0,'0'0'320'0,"0"0"64"0,0 0-384 0,0 0 0 16,0 0 0-16,0 0 0 0,1 12 160 0,-1-12-32 16,0 0-128-16,2 9 192 0,-2-9 384 0,0 0 64 15,2 10 0-15,-2-10 16 0,3 13 48 0,-1-4 16 16,1 2 0-16,-3-11 0 0,5 11-176 0,1-1-32 15,-6-10-16-15,8 13 0 0,1-5-112 0,0 5-32 16,2-4 0-16,-1 2 0 0,-1-5-32 0,1 2-16 16,1-1 0-16,0-1 0 0,-2 1-48 0,4-4 0 15,-2 1 0-15,3-3 0 0,-3-1-16 0,2-2-16 0,0-2 0 0,0 0 0 16,-2 2 32-16,2-5 16 0,-3 0 0 0,3-3 0 16,-1 2-64-16,1-2-16 0,-2 2 0 0,1-2 0 15,-1 1-192-15,0-2 176 0,-3 2-176 0,1-3 160 16,-1 2-160-16,0 1 0 0,-2-1 0 0,0 1 128 15,-1-4-128-15,2 5 0 16,-2-5 0-16,1 1 128 0,-1 2-128 0,0-2 0 0,0 1 0 0,-1 2 0 16,-1-3 208-16,-2 3-32 0,-1 9-16 0,1-13 0 0,1 2-160 0,-4 2 128 15,0-1-128-15,2 10 128 0,-5-8-128 0,-3-1 192 16,2 1-192-16,-2 0 192 16,0-1-48-16,1-1 0 0,-2 2 0 0,0 4 0 0,-1-2-144 0,-2 3 192 15,1 1-192-15,1 0 192 0,-3 0-192 0,4 1 160 16,-1-2-160-16,0 4 160 0,-2 3-160 0,2 1 160 15,-1-1-160-15,1 2 160 0,-1-3-160 0,0 3 0 16,0 3 0-16,0-1 128 0,0 3-128 0,1 2 0 16,0 0 0-16,1 1 0 0,0-2 0 0,0 0 0 15,0 0 0-15,1 4 0 0,2 2 192 0,0-1-64 16,-2 1 0-16,2 0 0 0,-2 0-128 0,0 0 0 16,3-2 0-16,2 2 0 0,-1-3 0 0,1 0 0 15,1-1 0-15,2 4 128 0,0 1-128 0,2 3 0 16,1-3 144-16,-1-1-144 0,2-1 0 0,0 0 128 15,-2-1-128-15,5-2 0 0,-1 3 0 0,-1-2 0 16,4-1 0-16,0 0 0 0,1-2 0 0,3-1 0 0,2-2 0 0,3 1 0 16,0-3 0-16,3-1 128 15,2-2-128-15,4-3 0 0,6 1-160 0,0-3-96 16,1-1-32-16,1-2-6752 16,-1-5-1344-16</inkml:trace>
  <inkml:trace contextRef="#ctx0" brushRef="#br3" timeOffset="-129873.4">13241 7112 7359 0,'0'0'320'0,"0"0"80"0,0 0-400 0,0 0 0 0,0 0 0 0,0 0 0 15,0 0 1440-15,0 0 208 0,5 13 32 0,-5-13 16 16,0 0-1120-16,3 11-208 0,-3-11-48 0,5 12-16 16,0-2-64-16,-5-10-16 0,5 15 0 0,0-3 0 15,2 2-16-15,-1 0 0 0,-1 2 0 0,1 3 0 0,1 0 48 0,-1 7 16 16,-1 3 0-16,2 3 0 0,-1 0 176 0,2 3 48 15,0 3 0-15,1 2 0 16,2-2-288-16,-3 1-48 0,-1 3-16 0,-2-2 0 0,0-4-144 0,0-3 160 16,-2-2-160-16,-2-3 160 0,-1-4-16 0,-1 2 0 15,-1-2 0-15,0-3 0 0,-2-2-144 0,1-1 160 16,-3-3-160-16,2-1 160 0,2 0-160 0,-1-3 0 16,1-1-192-16</inkml:trace>
  <inkml:trace contextRef="#ctx0" brushRef="#br3" timeOffset="-129199.01">12775 7570 2751 0,'0'0'256'15,"0"0"-256"-15,0 0 0 0,0 0 0 0,0 0 1792 0,0 0 304 16,0 0 64-16,0 0 16 0,0 0-1264 0,0 0-240 15,0 0-48-15,0 0-16 0,0 0-224 0,0 0-64 16,0 0 0-16,0 0 0 0,0 0-112 0,0 0-16 16,0 11-16-16,-4-2 0 0,4-9 32 0,-4 14 16 15,2-4 0-15,-1 3 0 0,1 1 160 0,-1 3 48 16,0-3 0-16,1 2 0 0,1 3 160 0,-1 1 48 16,2-2 0-16,0 4 0 0,-1 0-48 0,1 3 0 15,0-1 0-15,1 0 0 0,2 2-272 0,-1-5-64 16,1 1-16-16,0-2 0 0,0-1-240 0,2-2 128 15,-1-4-128-15,-1-1 0 0,-1-2 128 0,2 1-128 0,-4-11 0 16,0 0 0-16,7 6 0 0,-7-6 128 0,10 4-128 0,0-6 0 16,0-1 0-16,0-2 144 0,0-4-144 0,1 1 128 15,-3-3-128-15,3 0 0 0,0-1 0 0,0-4 0 16,1-1 0-16,-1-4-144 0,0-2 144 0,-1-2 0 16,-1 5 0-16,2-1 0 0,2 0 0 0,-2-3 0 15,-2 2 0-15,3-1 0 0,-1 1 0 0,-1 2 0 16,-2-1 0-16,-2 1 0 0,0 1 0 0,0 3 0 15,-4-1-448-15,1 5 0 0,-2-1 16 0</inkml:trace>
  <inkml:trace contextRef="#ctx0" brushRef="#br3" timeOffset="-128164.1">12179 7434 7359 0,'0'0'656'0,"0"0"-528"15,0 0-128-15,0 0 0 0,0 0 1152 0,0 0 208 16,0 0 48-16,0 0 0 0,0 0-224 0,-7 8-32 15,7-8-16-15,-7 3 0 0,-1-4-512 0,8 1-112 16,-10-1 0-16,2-2-16 0,-2 2-192 0,2-2-48 16,-2 1 0-16,-1-1 0 0,-2 0-48 0,0-1-16 15,-2-4 0-15,1 4 0 0,-1 2-48 0,-3 0-16 16,-2 1 0-16,-1-4 0 0,2-3 0 0,-5 2-128 0,1-5 192 0,0 4-64 16,1 0-128-16,-3 2 192 15,1 0-192-15,4-3 192 0,-2 0-32 0,3 2 0 16,-2-3 0-16,2 4 0 0,1-1 0 0,1 3 0 15,2 0 0-15,1 1 0 0,0 1-160 0,1-2 0 0,1 1 0 0,-2 2 128 16,0 2-128-16,1 1 0 0,0-1 0 0,2 1 0 16,-2-3 0-16,2 0 0 0,0 2 0 0,1 3 0 15,0 0 0-15,1 3 0 0,0 0 0 0,0-3 0 16,2 0 0-16,-2 3 0 0,3-3 0 16,-1 5 128-16,1 0-128 0,2 3 0 0,2 3 0 0,-1-1 0 15,-1-2 0-15,3 2 0 0,1 3 0 0,0 3 0 16,0 3 0-16,0-1 0 0,0 1 0 0,1 2 0 0,3 0 0 15,-3 2 0-15,2 0 0 0,-1 1 0 0,1 3 0 0,1-3 0 16,1 2 0-16,0-1 128 0,0-3-128 0,3 1 0 16,-3-4 0-16,1 3 0 0,0-3 0 0,-2 1 0 15,0-2 0-15,1-3 0 0,0-1 0 0,-1 0 0 16,0-2 0-16,-2-1 0 0,0-2 0 0,0-1 0 16,2 0 0-16,-3-2 0 0,2-2 128 0,-3-9-128 15,0 0 0-15,4 12 128 0,-4-12 0 0,0 0 0 16,0 0 0-16,5 9 0 0,-5-9-128 0,0 0 160 15,0 0-160-15,7 7 160 0,-7-7-160 0,10 4 0 16,-10-4 0-16,12 4 128 0,-12-4-128 0,13 1 0 16,-2-1 0-16,-1 0 0 0,0-1 0 0,2 1 0 15,-1 0 0-15,3 0 0 0,0 0 0 0,3 1 0 16,-1 3 0-16,2 0 0 0,0-2 0 0,2 3 0 16,1-1 0-16,3 3 0 0,0-2 0 0,1 1 0 15,2 3 0-15,2-3 0 0,2 6 0 0,0-5 0 16,3 2 0-16,-1-2 0 0,-2 3 0 0,-1-4 0 0,-5 0 0 0,-1 1 0 15,-1-6 0-15,-3-1 0 16,-1 0 0-16,2-3 0 0,-3-3 0 0,-4 1 0 0,-3 0 0 16,-1-3 0-1,-1-1-560-15,0-1-32 0,-4 0-16 0</inkml:trace>
  <inkml:trace contextRef="#ctx0" brushRef="#br3" timeOffset="-127789.08">11505 7886 12895 0,'0'0'1152'0,"-8"2"-928"16,8-2-224-16,-7 1 0 0,7-1 1088 0,0 0 192 15,0 0 16-15,0 0 16 0,0 9-672 0,4 1-144 16,2-4-32-16,5 2 0 0,3-3-32 0,4 0-16 16,2 1 0-16,3-3 0 0,1-3 256 0,4-1 48 15,4-3 16-15,0 1 0 0,1 0-96 0,1 0 0 16,3-1-16-16,3-5 0 0,2-1-448 0,2-3-176 15,1-2 128-15,-2 0-128 0,-1 0 0 0,-2 2 128 16,0-4-128-16,-1 1 0 16,1 1-1136-16,-2 3-304 0,15 1-64 0,-3 10-16 0</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22T16:33:29.327"/>
    </inkml:context>
    <inkml:brush xml:id="br0">
      <inkml:brushProperty name="width" value="0.05292" units="cm"/>
      <inkml:brushProperty name="height" value="0.05292" units="cm"/>
      <inkml:brushProperty name="color" value="#FF0000"/>
    </inkml:brush>
  </inkml:definitions>
  <inkml:trace contextRef="#ctx0" brushRef="#br0">22386 5408 8287 0,'-17'-3'368'0,"8"-1"80"0,3-2-448 0,-2 0 0 0,1-1 0 0,-2-2 0 0,1 2 1744 0,1-2 272 16,-1 3 48-16,0-3 16 0,1 1-1232 0,0-2-240 15,-3 2-48-15,3 1-16 0,-4 2-336 0,4 1-64 16,-3 0-16-16,2 3 0 0,-5 1-128 0,3 5 0 16,-1 1 0-16,0 6 128 0,0 3-128 0,1 1 0 15,-2 5 0-15,2 2 0 0,1 5 0 0,3-2 0 16,0 3 160-16,3 1-160 0,1 1 384 0,3 1-16 15,3 1-16-15,2-2 0 0,3-3-160 0,2 0-16 0,3-4-16 16,3-4 0-16,1-2-160 0,1-5 0 16,0-6 144-16,1-4-144 0,0-6 256 0,1-4-32 0,-2-3 0 15,0-3 0-15,0-4 320 0,-1-3 64 0,-3-7 16 16,0 3 0-16,1-6-304 0,-4 0-48 0,-2 2-16 0,-3-1 0 16,-2 4-128-16,-3-2-128 0,-2 3 144 0,2 6-144 15,2 0 128-15,-3 2-128 0,-1 4 0 0,0 12 0 16,0 0 336-16,0 0-16 0,0 0-16 15,0 0 0-15,6 12 48 0,0 4 16 0,1 2 0 0,2 4 0 16,0 4-176-16,3 0-48 0,2 2 0 0,2-4 0 16,0-1-144-16,1-2 0 0,-1 0 0 0,2-7 0 15,-4-3 0-15,1-4 128 0,0-4-128 0,1-6 0 16,0-3 128-16,1-1-128 0,1-6 128 0,-1-3-128 16,0-3-1344-16,-1-6-368 15</inkml:trace>
  <inkml:trace contextRef="#ctx0" brushRef="#br0" timeOffset="1037.75">23457 4415 11055 0,'-10'3'976'0,"0"-1"-784"0,0 1-192 0,2-1 0 16,8-2 1632-16,-6 12 288 0,-1-1 48 0,1 4 16 0,2 3-1024 0,3 8-192 15,0 3-32-15,2 5-16 0,2 3-432 0,2 8-96 16,1 2 0-16,3 5-16 0,0 4-48 0,1 5-128 16,1 0 192-16,0 6-64 0,-1 3-128 0,-1 0 0 15,0 0 144-15,-1-7-144 0,0-2 0 0,-3-11 128 16,-1-6-128-16,-3-9 0 0,-1-10 272 0,0-5-16 16,-1-4 0-16,1-4 0 0,0-12 464 0,0 0 96 15,0 0 16-15,0 0 0 0,-1-12-176 0,2-7-16 16,4-6-16-16,-1-6 0 0,0-5-624 0,0-2 0 15,-1-3 0-15,2-2 0 0,2 2-336 0,0 6-48 16,2-1 0-16,1 7 0 0,7 4 32 0,-2 5 0 0,2 1 0 16,1 4 0-16,-1 4 208 0,1 6 144 0,1 5-192 15,2 6 192-15,-1 5-144 0,-2 7 144 0,2 5 0 16,-2 6-144-16,-3 3 144 0,-1 5 0 0,-4 1 0 0,-5 3 0 16,-1 2 0-16,-4-1 144 0,-4-1-144 0,-3-2 160 15,-2-2-32-15,0-4 0 0,-1-3 0 0,-2-5 0 31,2-6-960-31,0-4-208 0,0-4-48 0</inkml:trace>
  <inkml:trace contextRef="#ctx0" brushRef="#br0" timeOffset="1401.7">24042 5262 24239 0,'0'0'1072'0,"0"0"224"0,0 0-1040 0,8-7-256 0,1 0 0 0,3-4 0 0,4 1 128 0,0-6-128 16,2-3 144-16,0 0-144 0,-2-4 128 0,1-1-128 16,-2-1 0-16,-1 0 0 15,-3 0-304-15,1 2-144 0,-2-3-48 0,-1 3 0 16,-3 3 64-16,-1 1 16 0,-2 1 0 0,-2 2 0 0,-2 3 416 0,-2 4-128 15,-2 0 128-15,-1 7 0 0,-3 2 0 0,-2 6 224 16,0 4-32-16,0 7 0 0,-2 4 208 0,-2 9 48 16,-4 3 0-16,0 3 0 0,1 3-64 0,2 1 0 15,0 5 0-15,7-2 0 0,2 1-80 0,5 1-32 0,5-3 0 0,3-5 0 16,5-7-272-16,1-2 128 0,5-6-128 0,1-4 0 16,1-8 0-16,1-3 0 0,2-5 0 0,0-7-192 31,3-7-400-31,3-4-80 0,0-5-16 0,1-5-10064 0</inkml:trace>
  <inkml:trace contextRef="#ctx0" brushRef="#br0" timeOffset="1741.95">24829 4080 19583 0,'-14'0'864'0,"5"2"176"0,0 2-832 0,0 5-208 0,0 0 0 0,0 6 0 0,-1 3 960 0,0 7 128 15,0 4 48-15,0 7 0 0,1 6-448 0,-1 5-96 16,-1 3-16-16,3 4 0 0,0 5-160 0,3 4-32 15,1-1-16-15,4 7 0 0,1 2-112 0,4 0 0 16,1 1-16-16,1-9 0 0,3-1-240 0,3-7 0 16,1-7 128-16,1-6-128 0,1-3-256 0,0-8-80 15,-1-8-32-15,2-4 0 16,-1-5-272-16,2-4-48 0,-1-6-16 0,0-5 0 16,1-5-336-16,0-5-80 0</inkml:trace>
  <inkml:trace contextRef="#ctx0" brushRef="#br0" timeOffset="2011">25233 4181 18431 0,'-23'9'1632'0,"9"-4"-1312"0,-2 4-320 0,0 1 0 0,-1 4 1088 0,-1 3 160 0,-1 2 32 0,1 2 0 15,1 5-176-15,3 1-16 0,1 4-16 0,1 2 0 0,2 3-624 0,2 2-128 16,2 3-32-16,3 6 0 0,3 0-160 0,3 5-128 16,1 3 192-16,2 4-192 0,3 0 0 0,2 1 0 15,3-1 0-15,2-3 0 16,-1-1-592-16,-1-4-176 0,0-4-48 16,0-1 0-16,0-10-624 0,-1-1-128 0,-2-5-32 15,-1-6 0-15,2-3 624 0,-3-5 112 0,-2-3 32 16</inkml:trace>
  <inkml:trace contextRef="#ctx0" brushRef="#br0" timeOffset="2240.89">24601 4892 21183 0,'0'0'1888'0,"0"0"-1504"0,11-9-384 0,2-4 0 0,4 0 576 0,2-1 32 0,5 0 16 0,2-1 0 15,2 0-304-15,3-2-48 0,5 1-16 0,5-2 0 32,2 0-1184-32,0 1-240 0</inkml:trace>
  <inkml:trace contextRef="#ctx0" brushRef="#br0" timeOffset="2574.42">25298 4824 15663 0,'5'-7'1392'15,"0"-6"-1120"-15,0 2-272 0,2-5 0 0,1-1 528 0,3-3 48 16,-1-1 16-16,1 1 0 0,-1-1-240 0,-1 2-48 16,-1 1-16-16,-2 4 0 0,-2 3-288 0,-1-2 0 15,-1 3 0-15,-2 10 0 0,-4-8 256 0,4 8-64 16,-9-1-16-16,1 4 0 0,-1 3 336 0,0 5 80 0,0 6 16 0,-1 5 0 16,-3 6-272-16,3 2-48 0,1 6-16 15,4 3 0-15,-2-1-112 0,5 0-32 16,1 0 0-16,2-1 0 0,1-4 32 0,5-2 0 0,2-7 0 0,3-1 0 15,2-5-160-15,4-4 0 0,1-3 0 0,3-6 0 16,2-2 0-16,1-6-192 0,2-3 0 0,1-6-6752 16,3-2-1360-16</inkml:trace>
  <inkml:trace contextRef="#ctx0" brushRef="#br0" timeOffset="2870.26">25845 4658 3679 0,'-6'19'320'0,"0"5"-320"0,1 4 0 0,0 5 0 16,0-1 3376-16,0 0 592 0,0-1 128 0,-2 0 32 0,1-2-2480 0,1-5-496 16,0-5-112-16,1-2-16 0,-1-3-112 0,1-6-16 15,4-8-16-15,0 0 0 0,0 0 32 0,0 0 16 16,-5-17 0-16,4-6 0 0,-2-6-304 0,2-5-64 15,1-5-16-15,1-1 0 0,2-5-352 0,1 3-64 16,-1 2 0-16,2 2-128 0,2 1 0 0,3 5 0 16,-1 3 0-16,1 6 0 0,-2 2 0 0,4 5 0 15,6 2 0-15,0 5 0 0,-3 0 848 0,3 7 112 16,1-1 32-16,1 4 0 16,2 1-3344-16,-2 1-656 0</inkml:trace>
  <inkml:trace contextRef="#ctx0" brushRef="#br0" timeOffset="3725.67">27061 4322 17503 0,'0'0'1552'0,"0"0"-1232"0,-5-6-320 0,5 6 0 15,0 0 384-15,0 0 32 0,0 0 0 0,0 0 0 16,-5 6 16-16,2 6 0 0,1 2 0 0,0 4 0 16,4 2-160-16,-2 1-16 0,1 4-16 0,3 3 0 0,1 5-240 0,3-4 176 15,2 1-176-15,1 2 160 0,1-5-160 0,0 0 0 16,2-8 0-16,3-2 0 0,-1-1 0 16,0-6 0-16,-1-1 0 0,0-8 0 0,-1-1 352 0,0-6 32 15,0-6 16-15,0-3 0 0,1-4 256 0,1-1 48 16,-3-5 16-16,0-3 0 0,-1-2-288 0,-1 2-64 15,-2-3-16-15,-1 7 0 0,-2-4-352 0,-1 7 144 16,-1 0-144-16,0 5 0 0,-1 2 128 0,-1 6-128 16,-2 8 0-16,0 0 0 0,0 0 176 0,5 12-32 15,0 5 0-15,0 5 0 0,0 4 64 0,0 0 16 16,0 5 0-16,4 0 0 0,1 0-224 0,2-3 0 16,-2-1 0-16,3-6 0 0,-2-3 0 0,3-7 0 15,-2-3 0-15,1-5 0 0,3-6 0 0,-1-7 0 0,2-7 0 16,-1-5 0-16,2-5 320 0,-3-5 0 0,-1-4 16 15,-1 1 0-15,-3-2 32 0,1-1 0 0,-4-2 0 0,-3 2 0 16,-4 0-176-16,0 0-48 0,-4 1 0 0,2 3 0 16,-3 2-144-16,2 7 128 0,0 6-128 15,1 2 128-15,-1 3-320 0,3 5-64 16,0 9 0-16,0 0-9024 0,0 0-1792 0</inkml:trace>
  <inkml:trace contextRef="#ctx0" brushRef="#br0" timeOffset="4091.79">27881 4116 13823 0,'-8'31'1216'0,"6"-4"-960"15,-1 4-256-15,2 7 0 0,1 3 1088 0,1 6 192 16,2-1 16-16,-1 0 16 0,1-3-864 0,-2-5-160 16,0-5-32-16,2-7-16 0,-3-10-16 0,1-5 0 15,-1 1 0-15,0-12 0 0,0 0 592 0,0 0 112 16,0 0 32-16,0 0 0 0,1-13 64 0,2-3 0 16,-1-7 16-16,1 0 0 0,-2-5-688 0,2 1-144 15,-2-3-16-15,0 2-16 0,-1 1-176 0,0-2 128 16,3 0-128-16,-1-2 128 0,0-1 0 0,2 7 0 0,-1 0 0 15,1 3 0-15,3 3-128 0,-1 2 128 0,-1 2-128 16,0 5 128-16,1 0-128 0,-6 10 0 0,9-4 0 0,-9 4 0 16,0 0-256-16,16 4-48 0,-4 2 0 0,-2 2-8080 15,-10-8-1600-15</inkml:trace>
  <inkml:trace contextRef="#ctx0" brushRef="#br0" timeOffset="4336.64">28399 3931 20271 0,'0'0'1792'0,"-5"14"-1424"0,0 0-368 0,0 2 0 0,0 2 816 0,3 2 80 15,-2 5 32-15,0 0 0 0,0-2-416 0,3 2-64 16,-3 3-32-16,3 3 0 0,0-2-128 0,-1 2-32 15,1 0 0-15,2 1 0 0,1-1-256 0,-1-1 160 16,0 2-160-16,3-7 128 0,-3 2-320 0,-1-5-64 16,0-3 0-16,0-3-16 15,0-2-1456-15,0-14-304 0</inkml:trace>
  <inkml:trace contextRef="#ctx0" brushRef="#br0" timeOffset="4694.53">28773 3127 11055 0,'0'0'976'0,"0"0"-784"0,0 0-192 0,0 0 0 16,0 0 2608-16,0 0 464 0,-6 9 112 0,1 4 16 15,1 5-1984-15,-1 5-400 0,-3 7-80 0,1 5-16 0,0 4-112 16,0 4-32-16,-1 7 0 0,2 2 0 0,-1 3-144 0,1 4-48 16,0 7 0-16,0 4 0 0,0 1-80 15,1 2-32-15,0 2 0 0,1 1 0 0,2 0-272 0,0-3 160 16,1-6-160-16,1-1 128 0,1-2-256 15,3-8-64-15,0-5-16 0,1-11 0 16,0-7-288-16,1-8-48 0,1-8-16 16,0-5 0-16,-7-12-400 0,11-1-64 0,-4-8-32 0</inkml:trace>
  <inkml:trace contextRef="#ctx0" brushRef="#br0" timeOffset="4977.68">29058 3084 24303 0,'0'0'1072'0,"-3"13"224"0,2-2-1040 0,-1 7-256 0,-2 5 0 0,0 4 0 15,0 6 576-15,0 5 48 0,0 4 16 0,2 5 0 16,-1 5-304-16,0 4-48 0,1 2-16 0,0 6 0 15,1 5-112-15,-2 2-32 0,0 1 0 0,1-1 0 16,-1-1-128-16,1-4 0 0,2-3 0 0,-1-7 0 16,-2-5 0-16,2-10-320 0,-2-4 48 0,2-5 16 15,0-4-832 1,-1-8-176-16,-1-6-16 0</inkml:trace>
  <inkml:trace contextRef="#ctx0" brushRef="#br0" timeOffset="5169.43">28535 3879 21823 0,'0'0'960'0,"0"0"208"0,0 0-928 15,11 4-240-15,-1-4 0 0,1 0 0 0,5-2 208 0,1-2 0 16,4 2 0-16,2-2 0 0,2 0-208 0,4-2 0 15,4 1 0-15,2-2-10048 0</inkml:trace>
  <inkml:trace contextRef="#ctx0" brushRef="#br0" timeOffset="5510.08">29381 3863 23551 0,'0'0'1040'0,"0"0"224"0,0 0-1008 0,10 6-256 0,0-3 0 0,2-1 0 15,-1-4 384-15,3-1 48 0,-3-3 0 0,2-5 0 16,0-2-240-16,0-2-64 0,-1-3 0 0,0 3 0 0,-5-2-128 16,1 1 0-16,-2-3-160 0,-3 2 160 15,-2 1-304-15,-2 1 48 0,-3 2 0 0,-1 4 0 0,-3 0 256 0,-1 5 0 16,-1 3 128-16,0 1-128 0,-3 5 384 0,2 5-32 15,-1 2 0-15,-1 4 0 0,0 6-144 16,0 2-16-16,0 5-16 0,3 0 0 0,3 3-176 0,-1 0 0 16,2-3 0-16,2 3 0 0,3-3 0 0,4-3 0 15,4 0 0-15,4-4 0 0,1-4-144 0,3 0 144 16,1-4 0-16,2-4 0 0,0 0-400 0,1-5 16 16,0-3 16-16,0-3 0 15,3-3-1216-15,1 1-240 0,1-6-48 0</inkml:trace>
  <inkml:trace contextRef="#ctx0" brushRef="#br0" timeOffset="5871.27">29908 3430 20271 0,'-10'25'1792'0,"2"-6"-1424"0,0 4-368 0,4 9 0 16,-1 1 416-16,1 5 16 0,-1 2 0 0,2 2 0 16,-2 1 16-16,1-2 0 0,1-2 0 0,0-2 0 15,0-4-240-15,1-4-32 0,-1-9-16 0,3-2 0 16,-1-4-16-16,1-14 0 0,0 0 0 0,0 0 0 16,8-9 240-16,2-6 32 0,1-8 16 0,2-7 0 15,0-8-32-15,-1-4 0 0,1 0 0 0,2-3 0 0,1 2-160 16,-2 0-48-16,-2 3 0 0,1 5 0 15,-1 2 16-15,0 5 0 0,1 1 0 0,2 9 0 0,-1 7-16 16,3 3-16-16,1 6 0 0,-1 5 0 0,4 6 80 0,0 7 0 16,0 5 16-16,3 7 0 0,-1 5-16 15,0 5 0-15,-1 6 0 0,0-4 0 0,-4 2-128 0,1 3-128 16,2-3 192-16,-1 1-192 16,-4-5-1392-16,-1-2-384 0,-2-6-80 0,0-2-10432 0</inkml:trace>
  <inkml:trace contextRef="#ctx0" brushRef="#br0" timeOffset="6092.94">28426 3205 33695 0,'0'0'1488'0,"0"0"304"0,-9 3-1424 0,9-3-368 0,0 0 0 0,0 0 0 31,0 0-1408-31,8 8-336 0,-8-8-80 0</inkml:trace>
  <inkml:trace contextRef="#ctx0" brushRef="#br0" timeOffset="7304.85">26250 5781 17503 0,'0'0'768'0,"0"0"176"0,0 11-752 0,1 1-192 16,1 2 0-16,0 4 0 0,2 2 496 0,1 2 64 0,1 2 16 0,-2-1 0 15,-1 0-320-15,-1 2-64 16,-2-2-16-16,0 1 0 0,-1 2-176 0,0-5 0 0,-3-3 144 0,1-1-144 16,0-7 0-16,0 0 144 0,3-10-144 0,0 0 0 15,0 0 224-15,0 0-64 0,0 0-16 0,0 0 0 16,-9-5 160-16,3-5 16 0,1-5 16 0,1-4 0 15,1-4-112-15,1-5-32 0,2-2 0 0,4-3 0 16,-1-2-48-16,2-1-16 0,1-1 0 0,4 2 0 16,1-1-128-16,1 3 0 0,-1 4 0 0,2 4 0 15,-1 3 0-15,2-1 0 0,0 3 0 0,2 2 0 16,3 5 0-16,0 2-144 0,-1 4 144 0,-1 4 0 16,2 4 0-16,1 8 0 0,-3 3 0 0,-1 5 0 15,-2 1 0-15,-4 2 0 0,-3 2 0 0,-3 3 0 16,-3 3 0-16,-2-2 0 0,-6 1 128 0,0-2-128 15,-4 0 0-15,-1-5-208 0,0-2 32 0,-1-3-6672 16,-1-4-1344-16</inkml:trace>
  <inkml:trace contextRef="#ctx0" brushRef="#br0" timeOffset="7929.46">26896 5442 6447 0,'0'0'576'0,"0"0"-576"0,0 0 0 0,0 0 0 0,0 0 1744 16,-4 8 240-16,4-8 64 0,-6 10 0 0,-2-2-1152 0,4 0-240 16,4-8-32-16,-6 12-16 0,1 2-96 0,1 0 0 15,-1 1-16-15,1 3 0 0,1 1 16 0,1 1 16 16,-1 2 0-16,1 3 0 0,-1 1-112 0,2 3-32 15,0-1 0-15,1 1 0 0,-2 0-160 0,2-4-32 16,-1-4-16-16,1-2 0 0,0-2-48 0,1-3-128 16,-1-14 192-16,0 0-64 0,0 0 32 0,0 0 0 15,0 0 0-15,0 0 0 0,6-12 16 0,0-3 0 16,0-3 0-16,1-5 0 0,-2-1-176 0,1-4 0 0,2 2 0 16,-1-1 0-16,0 3 0 0,0 1-256 0,3-3 64 0,1 5 16 15,-1 2 176-15,0 1-160 0,0 3 160 16,2 1-160-16,-1 5 160 0,2 1 0 0,1 4 0 0,1 6-128 31,1 1-304-31,0 5-48 0,-2 5-16 0,0 0-5808 0,0 2-1168 0</inkml:trace>
  <inkml:trace contextRef="#ctx0" brushRef="#br0" timeOffset="8289.02">27397 5334 14735 0,'0'0'1312'0,"-7"4"-1056"0,1 2-256 0,-1 3 0 0,0 0 896 0,-2 4 128 16,3 1 32-16,-2 4 0 0,-3-1-496 0,-1 2-112 16,1 4 0-16,-1 4-16 0,-2-4-96 0,3 2-16 15,1 3 0-15,3-2 0 0,3-2-96 0,1-4-32 16,3 0 0-16,3-2 0 0,4-2-192 0,2-4 0 15,2-5 0-15,2-2 0 0,1-5 0 0,0-2 0 16,-1-3 0-16,-1-4 0 0,0-1 0 0,2-5 128 16,-3-3-128-16,1-1 0 0,0-1 304 0,0-4-48 15,-2 1 0-15,-1 0 0 0,1-3-80 0,-1 2-32 16,-2 3 0-16,0 0 0 0,-5 2-144 0,1 2 0 0,-3 0 144 16,-1 0-144-16,-3 0 0 0,-1 0 144 0,-3-1-144 15,-2 3 0-15,0 0 176 0,-4 0-176 0,0 3 160 0,-1-1-160 16,2 6 0-16,1 0 0 0,1 5-208 0,1 3-6896 15,0 2-1392-15</inkml:trace>
  <inkml:trace contextRef="#ctx0" brushRef="#br0" timeOffset="8776.71">27824 4871 3679 0,'0'0'160'0,"0"0"32"15,-7 7-192-15,1 2 0 0,0-2 0 0,-1 5 0 0,1 2 2816 0,0 0 512 16,-3 3 96-16,1 4 32 0,2-1-2160 0,-1 3-416 16,0 6-96-16,0-2-16 0,1 1-144 0,0 0-48 15,-1 2 0-15,0 5 0 0,0-2-48 0,2 0-16 16,0-3 0-16,0 1 0 0,1-3-160 0,-1-5-32 16,3-6-16-16,0-3 0 0,1-5-176 0,1-9-128 0,0 0 144 0,0 0-144 15,0 0 304-15,0 0-48 0,11-3 0 0,1-6 0 16,-1-2-256-16,2-4 0 0,0-4 0 0,-1 1 0 15,2 1 0-15,0-1 0 0,2 0-240 0,-1 4 80 16,1 4 160-16,0 0-160 0,0 5 160 0,1 2-160 16,-2 6-32-16,-1 2 0 0,0 6 0 0,-1-1 0 15,-2 3-16-15,-3 2-16 0,-2 4 0 0,-2-1 0 16,-3 1 224-16,-2 0-176 0,-3 3 176 0,-2-1-160 16,-1 4 160-16,-1-5 176 0,-3 2-48 0,0 0 0 15,-1 1 16-15,1-4 0 0,-6-1 0 0,1-3 0 16,-3-2-1296-1,1-1-272-15</inkml:trace>
  <inkml:trace contextRef="#ctx0" brushRef="#br0" timeOffset="9072.81">28228 4660 22111 0,'0'0'1968'0,"-9"9"-1584"16,4-1-384-16,0 6 0 0,1 1 416 0,0 7 0 15,0 3 0-15,2 4 0 0,-1 4-96 0,-1 3-32 16,-1 1 0-16,2 4 0 0,0 2-128 0,-1-1-32 0,0 0 0 0,1 1 0 15,0-2-128-15,0-2 192 0,0-1-192 0,1-1 192 16,1-1-432-16,1-3-80 0,0-5 0 0,0-7-7024 16,0-3-1392-16</inkml:trace>
  <inkml:trace contextRef="#ctx0" brushRef="#br0" timeOffset="9425.71">28417 5103 12895 0,'0'0'1152'0,"0"0"-928"0,-4 11-224 0,6-1 0 0,-2-10 1184 0,5 14 192 16,-5-14 32-16,9 8 16 0,-9-8-960 16,14 5-192-16,-14-5-32 0,16-4-16 0,1-2-16 0,-2 1 0 15,3-5 0-15,-4-1 0 0,0-3-80 0,-3-2 0 16,2-2-128-16,-2 0 192 0,-2 1-192 0,-1-1 144 15,-1 3-144-15,-4-2 128 0,-3 0-128 0,0 3 0 16,-3 4 144-16,0 0-144 0,-4 3 416 0,0 5 16 16,-5 1 0-16,1 4 0 0,-2 2 128 0,0 5 16 15,-1 0 16-15,0 6 0 0,-1 5-272 0,4 3-64 16,-3-1-16-16,4 5 0 0,-1-3-240 0,5 6 128 16,-3-2-128-16,4 3 0 0,1 0 0 0,4-1 0 15,0-3 0-15,3 3 0 0,2-7 0 0,3-4 0 16,2-3 0-16,2-5 0 0,2-3-368 0,3-5-16 15,1-4 0-15,1-4 0 16,2-6-736-16,4-3-160 0</inkml:trace>
  <inkml:trace contextRef="#ctx0" brushRef="#br0" timeOffset="9940.28">28971 4960 18431 0,'-11'18'816'0,"5"-1"160"0,-1 2-784 0,1 1-192 0,1 7 0 0,-1-3 0 16,0 0 1088-16,1 2 192 0,-4-5 16 0,3-1 16 0,2-2-912 16,0-2-176-16,2-4-32 0,2-12-16 0,0 0-176 0,0 0 128 15,0 0-128-15,0 0 128 0,6-14-128 0,1-5-176 16,2-6 48-16,-2-1 0 0,0-3-64 0,0 4-16 15,0-6 0-15,0 4 0 0,-1 0 208 0,2 2 0 16,-2-1 0-16,2 5-144 0,-3 2 144 0,3 4 0 16,-1 4 160-16,0 3-160 0,-7 8 272 0,0 0-32 15,15 9-16-15,-1 2 0 0,-3 8-16 0,1 7 0 16,-3-1 0-16,1 7 0 0,-2 0-208 0,-2-2 176 16,-2 2-176-16,-2 0 160 0,-2 0-160 0,-2-6 0 15,1 0 0-15,-1-5 0 0,2-3 0 0,2-5 0 16,-2-13 0-16,0 0 128 0,0 0-128 0,7-9 0 0,1-4 144 15,-2-3-144-15,0-3 0 0,2-4 0 0,0 0 0 16,-1-3 0-16,0 2 0 0,-1 1 0 0,2-3 0 0,-1 3 0 16,1 2 0-16,1 4 0 0,1 0 0 0,0 3 0 15,0 1 0-15,1 6 0 0,-1 4 0 0,1 3 0 16,3 3 0-16,1 4 176 16,3 5-48-16,-1 3 0 0,-2 3 64 0,0 2 16 0,3 4 0 0,0 1 0 15,0-5-32-15,-1 2-16 0,-1 0 0 0,-1 0 0 16,-1-3-160-16,2 0 128 0,1-4-128 0,1-2 128 15,1-1-128-15,0-5 0 0,0 1 0 0,1-7 0 16,2-1-1472 0,3-4-240-16</inkml:trace>
  <inkml:trace contextRef="#ctx0" brushRef="#br0" timeOffset="68599.82">25761 7836 8287 0,'0'0'736'0,"-9"-7"-592"0,-1-2-144 0,2-1 0 15,3 2 1440-15,2 0 256 0,2-1 48 0,1-3 16 16,1 3-832-16,3-3-160 0,2-1-48 0,2 0 0 0,2-5-272 0,0 1-64 16,2-2-16-16,-1-3 0 0,5 0 80 0,-1 1 0 15,0 2 16-15,3-3 0 0,1-1-80 0,0 4 0 16,-1 1-16-16,1 2 0 0,-1 2-128 0,1 2-32 16,0 6 0-16,0 1 0 0,-1 1-208 0,-1 4 176 15,-1 3-176-15,-1 7 160 0,1 8-32 0,-2 1 0 16,0 5 0-16,-3 5 0 0,-2 2 96 0,-3 3 16 15,-2 3 0-15,-4 1 0 0,-3-1-48 0,-2 0-16 16,-4-1 0-16,-2 0 0 0,-3 1 160 0,-4 0 48 16,-1-2 0-16,-1 0 0 0,-2-1 80 0,0-2 32 15,-1-2 0-15,3-2 0 0,4-5-176 0,-1-4-16 16,1-2-16-16,0-5 0 0,2 1-160 0,2-6-128 0,0-1 192 16,1-1-192-16,-1-4 144 0,2-2-144 0,0-4 0 15,2 1 144-15,8 4-144 0,-9-4-176 0,9 4 48 16,-5-10 0-16,5 10-16 0,-2-9 0 0,2 9 0 0,0 0 0 15,6-10 144-15,2 5-128 0,2 2 128 0,3 2-128 16,-1 1 128-16,4 1-160 0,0 1 160 0,4-1-160 16,2 1 160-16,2 1 0 0,3-2-144 0,2 1 144 31,2 0-576-31,0-1-64 0,1 2 0 0,1-1-7152 0,0-2-1424 0</inkml:trace>
  <inkml:trace contextRef="#ctx0" brushRef="#br0" timeOffset="68810.45">26446 8204 20271 0,'0'0'1792'0,"0"0"-1424"15,0 0-368-15,1-9 0 0,3-2 2368 0,1 3 384 16,1-2 96-16,2 2 16 0,2-3-2336 0,-1 2-528 15,0-1 0-15,0 1 0 16,0-2-528-16,0 0-112 0,-1 2 0 0,0 6-7984 16,-8 3-1584-16</inkml:trace>
  <inkml:trace contextRef="#ctx0" brushRef="#br0" timeOffset="69166.53">26967 7305 21183 0,'0'0'1888'0,"0"0"-1504"0,-5 13-384 0,-2-3 0 15,-1 3 768-15,0 1 96 0,0 4 16 0,2 0 0 16,0 2-240-16,-1 4-64 0,1 3 0 0,2-2 0 16,-2 3-128-16,3 0-16 0,1 0-16 0,2 4 0 0,0-3-96 0,2-1-32 15,1 0 0-15,4-5 0 16,0-4-160-16,3-4-128 0,4-3 192 0,-3-2-192 0,1-5 176 0,0-1-176 16,2-4 160-16,3-1-160 0,1-2 0 0,1-1 0 15,0 0-128-15,0-3 128 16,-1-1-608-16,2-1-16 0,-1-1 0 0,1-1 0 15,1-1-1648-15,-1-2-336 0</inkml:trace>
  <inkml:trace contextRef="#ctx0" brushRef="#br0" timeOffset="69360.87">27384 7332 24351 0,'-3'17'1088'0,"1"-6"208"0,0 4-1040 0,1 4-256 0,0 3 0 0,1 6 0 16,0 3 800-16,1 0 96 0,2 5 32 0,-3 3 0 16,2 2-544-16,1 0-128 0,-1 1 0 0,2 0-16 15,0-4-240-15,-1 2 0 0,2 5 0 0,0-6 0 32,1 1-1472-32,2-3-400 0,-1-4-80 0</inkml:trace>
  <inkml:trace contextRef="#ctx0" brushRef="#br0" timeOffset="70353.14">28425 7588 13407 0,'0'0'592'0,"0"0"128"0,0 0-576 0,0 0-144 0,0 0 0 0,-8 0 0 0,-2 0 816 0,10 0 128 16,0 0 16-16,-6 6 16 0,-1 5-288 0,2 1-64 15,1 1-16-15,1 2 0 0,-1 1 96 0,0 3 0 16,-1 3 16-16,0 3 0 0,1-3-160 0,0 4-48 16,-1 1 0-16,0 3 0 0,-3 0-288 0,2-1-64 15,2-3-16-15,-2-2 0 0,0-4 112 0,0-1 32 0,1-6 0 0,0-4 0 16,5-9 240-16,0 0 48 0,0 0 16 0,0 0 0 15,0 0 128-15,0 0 32 0,4-14 0 0,2-2 0 16,-3-2-432-16,1-3-64 0,1-3-32 0,1 1 0 16,1-3-224-16,0 2 128 0,0-2-128 0,0 3 0 15,1 3 0-15,1 0 0 0,0-2 0 0,1 4 0 16,1 3 0-16,-1 1 0 0,-1 2 0 0,0 5 0 16,-2-2 0-16,-7 9-160 0,10 0 160 0,-10 0-128 15,11 8 128-15,-2-1 0 0,-1 5-144 0,-2 2 144 16,-1 2 0-16,0 3-144 0,-2 0 144 0,-1 2 0 15,-2-2 0-15,0-2-128 0,0-1 128 0,0-5 0 16,-1-1 0-16,1-10 0 0,0 0 0 0,0 0 0 16,0 0 240-16,0 0-48 0,0 0-16 0,0 0 0 15,8-7 160-15,-1-5 48 0,2-2 0 0,1 0 0 16,1 0-256-16,-3-1-128 0,-1 0 160 0,0 0-160 0,1 2 0 16,1 4 0-16,-1 0 0 0,0 4 0 0,1 1 0 15,-9 4 0-15,12 1 0 0,-2 5-160 0,1 5 160 16,1 0 0-16,-2 3-144 0,-1 4 144 0,-1 1 0 0,0 4 0 15,-2 0 0-15,-1-1 0 0,-2-1 0 0,1 2 0 16,0-3 144-16,0 0-144 0,-2-1 0 0,1-4 0 16,0-5 0-16,0-1 0 15,-3-9-1056-15,9 4-288 0,-9-4-48 0,13-2-7376 16,-2-3-1472-16</inkml:trace>
  <inkml:trace contextRef="#ctx0" brushRef="#br0" timeOffset="70591.85">28973 7529 24991 0,'0'0'1104'0,"0"0"240"0,0 0-1088 0,0 12-256 0,0-1 0 0,1 6 0 16,-1-1 368-16,1 4 16 0,1 2 0 0,-1 4 0 15,0-2-224-15,0 1-32 0,-1 0-128 0,2-2 192 16,-1-1-192-16,0 0 144 0,-1-1-144 0,1 0 128 16,1 1-128-16,-2 0-144 0,0-3 144 0,2-2-208 15,-2-3-816 1,3-2-144-16,-3-4-48 0</inkml:trace>
  <inkml:trace contextRef="#ctx0" brushRef="#br0" timeOffset="70967.77">29420 7522 11967 0,'0'0'528'0,"-10"0"112"0,-1 0-512 0,2 0-128 15,-1 1 0-15,-1 1 0 0,-1 2 1904 0,-2 0 336 16,-2 0 80-16,2 1 16 0,-1 4-1680 0,1-3-336 15,0 4-64-15,1-2 0 0,-2 1-80 0,4 0-16 0,2 2 0 16,-1-2 0-16,2 3-160 0,3 0 0 0,5-12 0 0,-1 10 128 16,1-10-128-16,6 12 0 0,-6-12 0 0,13 11 128 15,3-4 256-15,2-1 32 0,-1 3 16 0,0-4 0 16,5 1 96-16,-2 2 32 0,2-3 0 0,-2 0 0 16,-2 1-176-16,-1 0-16 0,-2 0-16 0,-5 2 0 15,2-5-96-15,-12-3 0 0,6 8-16 0,-6-8 0 16,0 11 176-16,-3 2 32 0,-3-4 16 0,-4 4 0 15,-5 2 0-15,-3-2 0 0,-3-3 0 0,-3 3 0 16,-1-3-320-16,-2 0-144 0,0-4 128 0,3-1-128 31,1-2-304-31,3-4-144 0,2-4-16 0,2-1-16 0,3 0-2432 16,4-3-480-16</inkml:trace>
  <inkml:trace contextRef="#ctx0" brushRef="#br0" timeOffset="71349.14">30010 7363 19407 0,'0'0'848'0,"0"0"192"0,-1-7-832 0,1 7-208 15,0 0 0-15,0 0 0 0,-13 2 768 0,2 0 128 16,-3 1 0-16,-4 3 16 0,3-1-432 0,-6 1-96 0,2 3 0 15,-2 0-16-15,-2 3-48 0,0 3-16 0,0 0 0 0,3 2 0 16,0-5-176-16,4 4-128 16,1-1 192-16,3 0-192 0,2-2 0 0,4-2 0 0,2 2 0 0,0-1 0 15,3-5 0-15,1 5 0 0,0-12 0 0,6 10 0 16,-6-10 336-16,12 11-32 0,-2-3-16 0,3 1 0 16,-3-4 32-16,2 1 16 0,1 2 0 0,-1-3 0 15,-12-5 16-15,8 10 0 0,-8-10 0 0,7 10 0 16,-5 2 80-16,-3 0 16 0,-5-1 0 0,-2 0 0 15,-1 0 0-15,-2 2 16 0,-1 0 0 0,-3-3 0 16,-1 0-224-16,-1 2-48 0,0-5-16 0,1 0 0 16,-2-2-176-16,4-3-224 0,0-2 48 0,4-1 16 15,-3-2-1968 1,3 0-400-16,4-4-80 0</inkml:trace>
  <inkml:trace contextRef="#ctx0" brushRef="#br0" timeOffset="71592.96">30135 7278 12895 0,'0'0'576'0,"0"0"112"0,0 0-560 0,-3 10-128 16,0 2 0-16,1 1 0 0,-1 0 2640 0,1 5 496 15,-2 1 112-15,0 4 16 0,0-1-1968 0,1 0-384 16,-1 1-80-16,0 4 0 0,3-2-256 0,-4 4-64 15,0-2 0-15,-1 1 0 0,0 0-240 0,0-4-48 0,-2 0-16 16,0-1 0-16,1-3-208 0,2-2-128 0,0-5 128 0,0-3-208 31,0-1-576-31,5-9-112 0,0 0-32 0,0 0-7328 0,0 0-1472 0</inkml:trace>
  <inkml:trace contextRef="#ctx0" brushRef="#br0" timeOffset="72022.6">30370 7299 11967 0,'0'0'1072'0,"-4"8"-864"0,-2 2-208 0,-1 1 0 16,2 5 3008-16,-3 3 544 0,1 2 112 0,-1 2 32 0,-1-1-2544 0,0 2-496 15,-1 3-96-15,0-4-32 0,0-2-208 0,-2 2-64 16,0-1 0-16,0-3 0 0,2 0 16 0,0-1 0 16,0-2 0-16,2-3 0 0,3-6 48 0,5-7 16 15,-5 7 0-15,5-7 0 0,0 0-16 0,0 0 0 16,0 0 0-16,0 0 0 0,3-12 64 0,2-3 16 16,1 0 0-16,2-2 0 0,-2 1-192 0,5-2-32 15,0 0-16-15,0 0 0 0,0 1-160 0,2 0 0 16,0 1 144-16,1 3-144 0,0 0 0 0,1 4 0 15,2 4 0-15,-2 1 0 0,-1 2 128 0,-1 2-128 16,-2 4 128-16,0 3-128 0,1 6 0 0,-3 2 0 0,-2 3 0 16,0 1 0-16,-1 1 0 0,1 5 0 15,-5-4 0-15,1-1 0 0,-2 3 0 0,0-1 0 16,0-2 0-16,3-4 128 0,-3-2-128 0,2-2 0 0,-3-12 128 16,5 9-128-16,-5-9-144 0,9 6-112 0,-9-6 0 0,13-1-16 31,-2-4-2192-31,1-1-432 0,-2-4-96 0</inkml:trace>
  <inkml:trace contextRef="#ctx0" brushRef="#br0" timeOffset="72582.71">31022 7251 24815 0,'0'0'1088'0,"0"0"256"0,-10-3-1088 0,-1 1-256 0,0-1 0 0,2-1 0 16,-4 3 240-16,-1 1-16 0,3 0 0 0,-3 5 0 0,-3 0-224 0,1 2 128 16,-2 4-128-16,0 3 0 0,1 3 192 0,0 3-64 15,2 3-128-15,2 4 192 0,0-3 192 0,3 2 48 16,5 1 0-16,3-3 0 0,2 0-128 0,3-2-32 16,1-4 0-16,5-3 0 0,0-4-128 0,5 1-16 15,-1-7-128-15,3-2 192 0,2-5 128 0,2-2 32 16,1-1 0-16,-1-4 0 0,-1 1 208 0,1-6 32 15,-2 0 16-15,0-3 0 0,-3-1-160 0,-2 2-16 16,-2-2-16-16,0 4 0 0,-4 1-160 0,1 1-48 16,-2 4 0-16,-6 8 0 0,0 0-208 0,0 0 144 0,0 0-144 0,7 8 128 15,-4 4-128-15,1 9 0 0,-1 4 144 16,1 6-144-16,-3 4 0 0,1 8 0 0,-2 3 0 0,2 4 0 16,-2 2 0-16,0 1 0 0,-3 2 0 0,1 1 0 15,-2 0 0-15,-3 0 128 16,0 0-128-16,-2 1 128 0,-3-4 16 0,4-5 16 0,-5-1 0 15,-1-3 0-15,0 1 112 0,-4-5 32 0,-4-3 0 0,3-4 0 16,0 0-48-16,-1-7 0 0,-2 1 0 0,1-8 0 16,2-6-64-16,-2-5 0 0,-2-5-16 0,2-5 0 15,-1-3-16-15,2-11 0 0,1-4 0 0,0-8 0 16,-2-6-160-16,5-4 0 0,-1-3 0 0,6-1-176 16,3 3-32-16,4 2-16 0,4 1 0 0,6 4 0 15,1 2 224-15,6 1 0 0,3 5 0 0,6-3 0 16,3 3 0-16,6 3-144 0,2 1 144 0,4 5 0 15,5 1-128-15,1 5 128 0,0-1-128 0,-2 5 128 0,-4 0-192 16,-4 2 64-16,-4 3 0 0,-2-1 0 16,-2 0-1232-16,-2 1-240 15,-3 0-64-15,-2 0-13248 0</inkml:trace>
  <inkml:trace contextRef="#ctx0" brushRef="#br0" timeOffset="73176.77">31450 6562 15663 0,'-16'-6'1392'0,"7"2"-1120"0,0 0-272 0,2-4 0 0,2 1 1824 16,2 0 304-16,1 0 64 0,2 0 16 0,0-3-1504 0,0 10-288 15,7-9-64-15,2 0-16 0,2 4-128 0,2-1-16 16,-3-2-16-16,1 3 0 0,3 0 96 0,-2-1 32 16,2 1 0-16,0 0 0 0,-2-2 128 0,5 5 16 15,-3 2 16-15,0 2 0 0,-1 1 16 0,-1 3 0 16,1-1 0-16,-2 5 0 0,0 1-160 0,-1 3-48 15,0 3 0-15,-1 2 0 0,-3 2 48 0,1 4 0 16,-2 1 0-16,-1 3 0 0,-2-1 96 0,-2 2 32 16,-2 0 0-16,-2 0 0 0,-1 3-16 0,-2 1 0 15,1 2 0-15,-3 3 0 0,-1 1-176 0,0 0-16 0,-1-1-16 16,1-1 0-16,1-1-224 0,1-3 144 0,-1 0-144 0,1-3 128 16,2-5-128-16,2-1 0 0,0-4 0 0,4 0 128 15,-3-2-128-15,5-3-144 0,-1-1 144 0,3-3-208 31,-2-1-336-31,3-4-64 0,2 0-16 0,0-3 0 16,-7-4-1712-16,13 1-352 0,0-1-64 0</inkml:trace>
  <inkml:trace contextRef="#ctx0" brushRef="#br0" timeOffset="73392.92">31632 7898 18431 0,'-5'13'816'0,"5"-13"160"0,0 0-784 0,0 0-192 0,0 0 0 0,0 0 0 16,0 0 4544-16,0 0 880 0,0 0 160 0,0 0 48 0,0 0-4096 0,0 0-832 15,0 0-144-15,0 0-48 0,0 0-256 0,0 0-48 16,0 0-16-16,0 0 0 0,5-8-192 0,-5 8 0 16,0 0 0-16,0 0 0 15,0 0-1200-15,0 0-176 0,0 0-32 0,0 0-9920 16,0 0-1984-16</inkml:trace>
  <inkml:trace contextRef="#ctx0" brushRef="#br0" timeOffset="75247.64">32331 6040 23039 0,'0'0'1024'0,"0"0"192"0,-8 0-960 0,8 0-256 0,-8 2 0 0,8-2 0 0,-6 4 0 0,0-2 176 16,0 1-176-16,-3 1 160 0,1 1-160 0,-1 1 0 15,-1-2 0-15,-1 1 128 0,-12 5-128 0,4-5 0 16,-4 0 0-16,0 2 0 0,-1-3 0 0,-5-2 0 16,-2 3 0-16,-3 0 128 0,-4-1 0 0,-2-3 0 15,1 1 0-15,-2 1 0 0,-1-1-128 0,0 2 0 16,0-2 144-16,-3-1-144 0,-1 2 0 0,-8 1 144 16,-2 0-144-16,-2 2 0 0,-4-2 256 0,1 1-64 0,2 2-16 15,3-1 0-15,-1 1 96 0,0 1 32 0,-2-1 0 16,-5 2 0-16,-4 0 16 0,-2 1 0 0,3-2 0 15,3 2 0-15,1-1-320 0,-3 2 128 0,-4-2-128 0,-5 2 0 16,-3 0 128-16,1-2-128 0,2 0 0 0,1 1 0 16,0 3 0-16,-3 1 0 0,-8-4 0 0,1 1 0 15,2 3 128-15,5-2-128 0,2 3 0 0,-7 0 0 16,-4 2 128-16,1 1-128 0,-2-2 192 0,9 1-192 16,1 2 224-16,6-2-64 0,1-1-16 0,-3 0 0 15,-1-2 80-15,4 3 16 0,3-1 0 0,4 1 0 16,2-3-112-16,0-2-128 0,0 0 176 0,-5-1-176 15,-4 1 128-15,2-2-128 0,1 0 0 0,5-1 0 16,1 2 0-16,0 0 0 0,-1-1 0 0,-6 2 0 16,-5 0 0-16,0 2 0 0,1 0 0 0,3 1 0 0,3 3 0 15,0 0 0-15,-3 0 0 0,-1-2 0 0,-1-3 0 16,4-1 0-16,5 2 0 0,2 2 0 0,4-1 144 0,1-2-144 16,2 1 0-16,-4 2 144 0,-6-1-144 0,1 1 0 15,1 0 0-15,0 1 0 0,0 1 0 0,3 1 0 16,0 2 0-16,-3 2 0 0,-3 4-192 0,-4-3 192 15,1-1-160-15,2 2 160 0,-1-2-128 0,6 4 128 16,4 2 0-16,0 4-144 0,-5-1 144 0,0-3 0 16,0 0 0-16,2 2 0 0,3-6 0 0,2 6-128 15,6-3 128-15,3 3 0 0,2 3 0 0,3 0 0 16,-2 1 0-16,-3-2-128 0,2-3 128 0,-3 4 0 16,4 3-144-16,1 0 144 0,2-3 0 0,3 3 0 15,3 1-144-15,4 0 144 0,4-1 0 0,2 0 0 0,5-1 0 16,0-3 0-16,3-3-128 0,4 1 128 0,0-2 0 15,4-4 0-15,2 3 0 0,2-1-128 0,3 2 128 0,1-2 0 16,3-3 0-16,3-2 0 0,2-3-128 0,1 2 128 16,4 5 0-16,2-3 0 0,2-4 0 15,1 2 0-15,5 1 0 0,4-2 0 0,4 1 0 0,4-1 0 16,6 1 0-16,2 0 0 0,3 0 0 0,0 0 0 16,-1 0 0-16,0-3 0 0,1-1 0 0,2 0 0 15,7 4 0-15,5-1 0 0,3-1 0 0,1 0 0 16,-1 0 0-16,-1 2 0 0,-5-5 0 15,3 1 0-15,0 1 192 0,8-1-48 0,6 0-16 0,1 1 0 16,-2-4 96-16,-1-3 16 0,0-1 0 0,4 2 0 16,6-1-96-16,2 3-16 0,2-2 0 0,-5-4 0 15,-4 4-128-15,2-2 160 0,4 0-160 0,2-3 160 0,7 0-160 16,-4-2 0-16,-8-1 144 0,5 0-144 0,4 1 128 16,3-2-128-16,2-2 128 0,-4 0-128 0,-7-1 0 0,3 0 144 15,6-2-144-15,-1-1 0 0,4-2 144 0,-5 4-144 16,-6-2 0-16,4-1 144 0,3-1-144 0,-1-1 0 15,2 2 0-15,-5-1 0 0,-3-4 0 0,3 1 128 16,6 3-128-16,-3-1 0 0,-2 0 0 0,-2-3 0 16,-2 0 128-16,4 2-128 0,4-1 0 0,-3 1 0 15,-4-6 0-15,-2 2 0 0,-5 0 0 0,2-2 0 16,3 5 0-16,0-2 0 0,0 0 0 0,-5-2 0 16,-4-3 0-16,-3-3 0 0,-2 1 0 0,5 0 0 0,4 1 0 15,-5-1 0-15,-7-1-128 0,-1 2 128 0,-5-1 0 16,0-1 0-16,-1 1 0 0,1-2 0 0,0-2 0 15,0 2 0-15,-4-1 0 0,-2 1 0 0,-5-3 0 0,-3 1 0 16,-3-2 0-16,1 1 0 0,0-2 0 0,1-1 0 16,-1 2 0-16,-1-4 0 15,1 0 0-15,-2-2 0 0,0-2 176 0,-5 0-48 0,-4-2-128 0,-2 0 192 16,-1 0-48-16,-15 14-16 0,2-4 0 0,1-5 0 16,1 0 0-16,3-4-128 0,-2 1 192 0,0 1-64 15,2-4 0-15,15-35-128 0,-7 5 192 0,-6 5-64 16,-1 0 32-16,-2-1 0 0,-3 1 0 0,-2 3 0 15,-2 0 0-15,-1-4 0 0,-1-2 0 0,-3-4 0 16,-4-4 96-16,0-1 0 0,1-1 16 0,-1 9 0 16,0 3-128-16,0 2-16 0,-1-3-128 0,0 0 192 15,-1 2-192-15,-2 3 0 0,-1 2 128 0,-1 2-128 0,0 4 0 16,-2 8 0-16,-3 3 0 0,-5 3-160 16,-1-2-336-1,-3 2-64-15,-3-2-16 0</inkml:trace>
  <inkml:trace contextRef="#ctx0" brushRef="#br0" timeOffset="76570.17">25299 8114 4607 0,'0'0'400'16,"0"0"-400"-16,-9 8 0 0,2-5 0 0,7-3 2272 0,-9 7 368 0,9-7 80 0,-9 7 16 16,9-7-1488-16,-10 3-288 15,0-2-64-15,10-1-16 0,-12-2-48 0,4-2-16 0,8 4 0 0,-7-10 0 16,0 2 112-16,4-3 32 0,1 0 0 0,4 1 0 16,1-5-384-16,4 1-80 0,2-1-16 0,1-2 0 15,3 2-352-15,-1-2-128 0,1 1 0 0,1-1 144 16,4 1-144-16,0-1 0 0,2 1 0 0,0 1 0 15,-1 1 0-15,2 3 0 0,0 0 0 16,1 5 0-16,1 1 0 0,-2 2 0 0,0 3 0 0,-2 6 128 16,-1 1-128-16,-1 4 0 0,1 1 0 0,-4 4 0 0,-2 2 256 0,-2 3-16 15,-3 1-16-15,-4 0 0 0,-3 1 0 16,0 2 0-16,-3-1 0 0,-5 0 0 0,-1 2 96 0,-3-2 0 16,2 4 16-16,-1-3 0 0,-2 2-80 0,0-4 0 15,0-2-16-15,2-1 0 0,1-3-240 0,2-1 144 16,2-1-144-16,1-2 128 0,2-5-128 0,3-8 0 15,0 0 0-15,0 0 128 16,0 0-544-16,0 0-112 0,9 7-32 0,1-3 0 16,0-8-1600-16,2-1-320 0</inkml:trace>
  <inkml:trace contextRef="#ctx0" brushRef="#br0" timeOffset="76957.96">25846 8669 21183 0,'0'0'944'0,"0"0"192"0,0 0-912 0,0 0-224 0,0 0 0 16,0 0 0-16,0 0 800 0,0 0 112 0,0 0 32 0,0 0 0 15,0 0-608-15,0 0-112 0,-7-6-32 0,4-2 0 16,1-3 48-16,2 3 0 0,0-2 0 0,0 10 0 15,3-11-240-15,-1 2 128 0,-2 9-128 0,2-12 0 16,-2 12 144-16,0 0-144 0,0 0 128 0,0 0-128 16,0 0 304-16,0 0-32 0,0 0 0 0,0 0 0 15,0 0 48-15,-8 13 16 0,3-1 0 0,-1-1 0 0,-2 3-112 0,2 0-32 16,-1-3 0-16,2 1 0 0,0-3 80 0,5-9 16 16,0 0 0-16,0 0 0 0,0 0 96 0,0 0 0 15,0 0 16-15,0 0 0 0,0 0 48 0,0 0 16 16,1-13 0-16,1-1 0 0,0 1-464 0,2 6 0 15,1-4 0-15,-1 4 0 0,0-2 0 0,-4 9 0 16,6-6 0-16,-6 6 0 0,0 0 0 0,0 0-128 16,0 0-16-16,0 0-9712 15,0 0-1952-15</inkml:trace>
</inkml:ink>
</file>

<file path=ppt/ink/ink2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22T17:34:15.68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FFFF"/>
    </inkml:brush>
  </inkml:definitions>
  <inkml:trace contextRef="#ctx0" brushRef="#br0">960 1084 21135 0,'0'0'1872'0,"0"0"-1488"0,0 0-384 0,0 0 0 0,0 0 448 0,0 0 0 16,2-4 16-16,-2-6 0 0,3 1 0 0,-1-4 0 15,0-1 0-15,1 0 0 0,4-2-144 0,2-1-48 16,1 0 0-16,1 1 0 0,5-2-144 0,0 2-128 16,1-2 192-16,0 4-192 0,0 0 256 0,2 4-64 15,1-2-16-15,3 5 0 0,-2-4-176 0,3 8 192 16,0 0-192-16,0 4 192 0,-1 2-192 0,1 7 0 16,-1 0 0-16,0 7 0 0,0 2 0 0,-2 8 0 15,0 3 0-15,-4 7 0 0,-1 4 0 0,-6 4 0 0,-4 9 0 16,-2-1 0-16,-4 1 128 0,-5-2 64 0,-4-2 0 0,-4 3 0 15,-5-4 32-15,-2-2 16 0,-4 1 0 0,-3 0 0 16,-3-7 112-16,-5 3 32 0,1-1 0 0,-1 0 0 16,-4 3-240-16,1-5-144 0,0-3 192 0,-5 0-192 15,-3-1 144-15,-1-3-144 0,0-2 0 0,3-3 144 16,0-6-144-16,23-9 0 0,-3-3 144 0,1 1-144 16,1-1 0-16,2-2 0 0,2-1 0 0,3-3-128 15,3-4-48-15,-2-1 0 0,14 0 0 0,2-4 0 16,5-6-64-16,6 1-16 0,3-2 0 0,6-1 0 15,5 2 256-15,5-3-176 0,3 1 176 0,34-7-160 16,-8 7 160-16,-7 2 0 0,-5 6-144 0,-3 2 144 16,-1 2 0-16,2 1 0 0,0 0 0 0,-3 4 0 15,0 3-192-15,3-2 192 0,1 4-192 0,-2-2 192 16,-4 2-784-16,-2-3-48 0,-5-1 0 0</inkml:trace>
  <inkml:trace contextRef="#ctx0" brushRef="#br0" timeOffset="205.9">1955 2325 35935 0,'-24'-20'3200'0,"12"11"-2560"16,4 5-512-16,2-3-128 15,4 0-336-15,4 2-96 0,-2 5-16 0,0 0 0 0,7-6 256 0,-1 1 64 0,0-1 0 0,5 2 0 32,1 4-720-32,1-2-144 0,0 1-32 0,1-3-12992 0</inkml:trace>
  <inkml:trace contextRef="#ctx0" brushRef="#br0" timeOffset="858.27">3526 758 23951 0,'-20'-11'2128'0,"1"4"-1696"16,1 2-432-16,1 4 0 0,1 2 1344 0,-1 4 176 15,0 4 32-15,-3 3 16 0,-2 4-1280 0,-5 5-288 16,-5 5 0-16,-3 0 0 0,-6 2-208 0,-2-2-32 16,-1 4 0-16,-1-2 0 0,-1 1 64 0,6-2 16 15,6 0 0-15,4-1 0 0,2 1 160 0,5-3-192 16,5-3 192-16,5 1-192 0,6 1-128 0,5-4-48 16,5-1 0-16,5-2 0 15,3-2-80-15,7 3-32 0,5 1 0 0,7 2 0 0,6 1 256 0,3 5 48 0,3 2 16 16,1 2 0-16,-1 1 160 0,0 3 144 0,-1 2-16 15,1 2-128-15,0 4 384 0,0 0-16 0,-2 4-16 0,-1-2 0 16,-4 2-96-16,-2 0-32 0,-2-1 0 0,-6-1 0 16,-5-1 48-16,-4-4 16 0,-5-2 0 0,-3-3 0 15,-6-1 288-15,-3-3 64 0,-7-2 16 0,-4 3 0 16,-7-3 80-16,-5 2 16 0,-4-6 0 0,-3 2 0 16,-2-4-432-16,-1 1-64 0,-1 1-32 0,0-9 0 15,-1-5-80-15,-1-2-16 0,0-2 0 0,-1-6 0 16,1-3-128-16,2-9 0 0,2-6 0 0,0-2 0 15,2-9-160-15,7-3-112 0,6-6-32 0,7-3 0 16,6 1-336-16,9-6-64 0,8 0 0 16,10-4-16-16,6 0 144 0,11-5 48 0,6-2 0 0,6-3 0 15,2-1 352-15,5 3 176 0,3-3-160 0,4 2 160 16,4 1 0-16,0-5 128 0,-3 5 16 0,-3 1 0 0,-3-1-144 0,-5 5 160 16,-6 2-160-16,-4 2 160 0,-8 0 144 0,-6 7 16 15,-5 0 16-15,-5 7 0 0,-4 2 384 16,-8 2 80-16,-5 2 16 0,-6 4 0 0,-5-3-48 0,-6 4 0 15,-6 3 0-15,-5 3 0 0,-5 7-448 0,-3 3-80 16,-5 3-32-16,-1 3 0 16,-3 6-560-16,-5 1-112 0,-4 7-32 0,0 1 0 15,2 4-2096-15,7-1-416 0,10-1-96 0,11-1-16 0</inkml:trace>
  <inkml:trace contextRef="#ctx0" brushRef="#br0" timeOffset="1421.63">5023 1103 36863 0,'-11'-10'3264'0,"1"-2"-2608"0,2 3-528 0,3 4-128 16,5 5-288-16,0 0-96 0,0 0 0 0,0 0-16 31,0 0-528-31,0 0-96 0,12 5-32 0,-12-5 0 15,11 8-2096-15,-11-8-432 0,14 5-64 0,-14-5-32 0</inkml:trace>
  <inkml:trace contextRef="#ctx0" brushRef="#br0" timeOffset="1603">5101 1977 34319 0,'-24'-13'1520'0,"14"7"320"16,10 6-1472-16,0 0-368 0,0 0 0 0,0 0 0 15,11 0-1280-15,7 1-336 0,4 2-64 0,3-1-11888 0</inkml:trace>
  <inkml:trace contextRef="#ctx0" brushRef="#br0" timeOffset="2026.83">7946 935 22111 0,'0'0'976'0,"0"0"208"0,-9 1-944 0,9-1-240 0,-6 10 0 0,0 8 0 16,1 6 752-16,2 3 96 0,-1 5 32 0,0 6 0 0,1 9-624 0,0 2-128 15,-3 5-128-15,0 3 176 0,0 2-48 0,-2 7-128 16,1 4 192-16,-1 6-64 0,-1 4-128 0,-2 1 0 16,-1-3 0-16,-1 3 0 0,1-5 0 0,-2-1 0 15,-2-2 0-15,2-10 0 0,2-8 192 0,0-8-32 16,-2-5-16-16,2-9 0 0,0-8-368 0,1-3-80 16,1-5-16-16,-1-5 0 15,3-7-672-15,-1-5-144 0,-2-5-16 0,1-4-16 0</inkml:trace>
  <inkml:trace contextRef="#ctx0" brushRef="#br0" timeOffset="2347.94">7564 1713 14735 0,'-10'-36'1312'0,"3"12"-1056"16,-1-5-256-16,0-3 0 0,1-6 704 0,-1-1 64 0,2 0 32 0,-1 1 0 16,1 3-368-16,2-2-80 0,2 1-16 0,2 4 0 15,0 4-144-15,2-1-16 0,3 3-16 0,3-1 0 16,1 0-160-16,2 0 0 0,5 3 0 0,3-4 0 15,2 0 0-15,5 3 0 0,2 1 0 0,7-3 0 16,6 6 0-16,2 1 128 0,4 3 0 0,0-1 0 16,-1 3-128-16,-2 2 0 0,-2 4 0 0,0 0 0 15,-4 5 240-15,-1 6-48 0,-2 5 0 0,-2 1 0 16,-3 7 192-16,1 4 48 0,-2 5 0 0,-5 7 0 16,-2 4 32-16,-4 3 16 0,-6 1 0 0,-3 3 0 15,-4-2 240-15,-5 1 48 0,-5 2 16 0,-9-3 0 16,-5-4 80-16,-4 0 16 0,-4 1 0 0,0 0 0 0,-1 2-240 0,-3-1-64 15,-2-1 0-15,-1-3 0 0,-3 1-272 16,1-2-64-16,2 0-16 0,0-4 0 0,-2-6-224 0,7-5 0 16,1-4 0-16,6-5 0 15,6-4-1744-15,6-5-240 0,-2-3-64 0</inkml:trace>
  <inkml:trace contextRef="#ctx0" brushRef="#br0" timeOffset="2572.89">8847 1587 28559 0,'0'0'1264'0,"-9"8"272"0,-2 0-1232 0,4 6-304 0,2 4 0 0,4 6 0 15,4 6 1152-15,2 3 192 0,-2 1 16 0,1 3 16 16,-1 0-1104-16,-2 0-272 0,-1-2 0 0,0 2 0 15,0 0 0-15,0-3 0 0,0-1 0 0,-1-6 0 32,-3 0-1792-32,-2-7-352 0,1-2-80 0</inkml:trace>
  <inkml:trace contextRef="#ctx0" brushRef="#br0" timeOffset="2879.74">9733 1509 27647 0,'0'0'2448'0,"-3"-12"-1952"16,1-2-496-16,-2 2 0 0,-1 0 192 0,0 3-48 16,-1-1-16-16,-5 4 0 0,4 0-128 0,-3 1 192 15,-3 2-192-15,-1 1 192 0,-1 2-192 0,-1 2 0 16,0 5 0-16,-3 4 0 0,-2 6-192 0,-1 2 192 15,-1 0-192-15,-1 4 192 0,-1 2-160 0,3-1 160 16,-1 6 0-16,2-4-144 0,1 4 144 0,2-3 0 16,0 3 0-16,3 1 0 0,1-4 0 0,5 2-128 15,2-4 128-15,5 0 0 0,4-2 0 0,3-2-160 16,2-1 160-16,6-3 0 16,2 0-688-16,6-1-16 0,0 0-16 0,6-4-6976 0,1-1-1392 0</inkml:trace>
  <inkml:trace contextRef="#ctx0" brushRef="#br0" timeOffset="3305.2">10660 1330 19343 0,'-21'0'848'15,"7"3"192"-15,-2-1-832 0,1 2-208 0,-3 4 0 0,-3 1 0 16,-4 5 576-16,-3 5 64 0,-2 2 0 0,-1 5 16 0,-2 0-464 0,4 5-192 16,3 2 128-16,3-1-128 0,2-1 224 0,2 3-32 15,1 0-16-15,1 0 0 0,5 1-16 0,2-1 0 16,2-2 0-16,4-7 0 0,3-2-160 0,1-3 0 16,2-6 0-16,2-2 0 0,-4-12 0 0,8 5 0 15,-8-5 144-15,14 0-144 0,-1-2 192 0,0-3-16 16,3-6-16-16,-1 0 0 0,5-5 32 0,-1-2 16 15,2-1 0-15,2-3 0 0,1-1-208 0,-1 1 0 16,-3-1 0-16,2-1 0 0,0 1 0 0,-1 3 0 16,-3 2 0-16,-3 3 0 0,0 3 288 0,-1 5-32 15,0 2-16-15,-1 2 0 0,0 0 128 0,-1 6 16 0,1 1 16 0,0 2 0 16,-1 6-208-16,1-1-32 0,0 3-16 0,1 3 0 16,0 0-144-16,0 4 160 0,-2 4-160 0,4-1 160 15,-4 2-160-15,2 0 0 0,-2-3 0 0,2-2 0 31,-1-4-400-31,-2-1-16 0,-1-4 0 0,2-3-11488 0</inkml:trace>
  <inkml:trace contextRef="#ctx0" brushRef="#br0" timeOffset="3628.05">11251 1634 20271 0,'-5'15'1792'0,"1"-3"-1424"0,0 5-368 0,3 8 0 0,1 0 1760 0,2 7 288 16,0 2 48-16,0-1 16 0,-1 0-1488 0,1-4-304 15,-1-1-48-15,-1-3-16 0,0-6-64 0,0-2-32 16,-1-1 0-16,-1-5 0 0,2-11-160 0,0 0 160 16,0 0-160-16,0 0 160 0,-2-13 80 0,-1-4 16 15,2-5 0-15,1-2 0 0,1 0-256 0,2-2 144 16,1-4-144-16,2-2 128 0,0 0-128 0,2 2 0 15,1-3 0-15,1 1 0 0,1 6 0 0,2 1-176 16,2 3 176-16,3 3-128 0,3 2 128 0,3 0-192 16,1 3 192-16,7 3-192 0,2-1-48 0,3 6-16 15,1 0 0-15,0 2 0 16,-1 2-2032-16,1 2-400 0,13-1-96 0,-9 1-16 0</inkml:trace>
  <inkml:trace contextRef="#ctx0" brushRef="#br0" timeOffset="4126.92">12707 1387 20271 0,'-6'-12'896'0,"2"4"192"0,-1-1-880 0,-1 3-208 0,-1 2 0 0,0 0 0 16,-3 0 1600-16,-4 3 256 0,-2 1 64 0,0 1 16 15,-1-1-1696-15,0 5-240 0,-2-1-256 0,-4 8 48 0,-2-1 16 0,1 6 16 16,-1 2 0-16,2 2 0 0,0 6 176 0,0 4 0 16,3-1-144-16,-2 4 144 0,2 1 0 0,2 3 0 15,0 6-144-15,3 1 144 0,2-1 0 16,3-3 0-16,3-3 0 0,3-6 0 0,3-3 0 0,3-7 0 16,3-6 0-16,2-4 0 0,4-2 128 0,0-6 64 15,1-3 32-15,2-6 0 0,4-7 256 0,2-4 48 16,2-6 16-16,2-1 0 0,1-10-160 0,3-5-48 15,1-8 0-15,3 1 0 0,1-6-336 0,-1-4 144 16,1-1-144-16,-1-3 0 0,-6 0 0 0,2-3 0 16,-2-6 0-16,-2 0 0 0,-1 0 0 0,-3-2 0 15,-1-5 0-15,-2 2 0 0,-3-1 0 0,1 0 0 16,-1-4 128-16,-1 6-128 0,-2 10 0 0,-3 30 0 0,-1 2 0 0,2 2 0 16,-2 6-144-16,0 3 144 0,0 5-128 15,-2 4 128-15,-1 6-160 0,-4 4 160 0,2 14-192 0,-1 6 192 16,-1 10-192-16,-1 5 192 0,0 7-192 0,-2 8 192 15,0 6-144-15,-3 5 144 0,-5 63 0 0,1-13-144 16,-2-12 144-16,2-6 0 0,-1-8 0 0,2-7 0 16,0-3 0-16,1-6 0 0,2-5 0 0,0-6 0 15,-1-3 0-15,3-5 0 0,1-1 128 0,-1-7-128 32,0-1-320-32,1-7-144 0,3-2-32 0</inkml:trace>
  <inkml:trace contextRef="#ctx0" brushRef="#br0" timeOffset="4404.66">14001 648 34319 0,'-14'1'1520'0,"6"1"320"0,-1 6-1472 0,0 6-368 16,-3 6 0-16,1 10 0 0,-3 3 0 0,1 4-192 16,0 1 32-16,1 1 0 0,-2 0-112 0,2 1-32 15,1-5 0-15,2-4 0 16,0-2-2432-16,1-3-480 0</inkml:trace>
  <inkml:trace contextRef="#ctx0" brushRef="#br0" timeOffset="4824.12">15156 1049 26719 0,'-14'-5'2368'0,"2"5"-1888"0,-2 0-480 0,-2 4 0 16,-2 1 208-16,-1 4-48 0,-5-1-16 0,-3 3 0 15,-2 4-144-15,-4 1 0 0,-4-4 0 0,-4 6 0 0,-1 4 0 0,-10 2 0 16,-5-3 0-16,-3-1 0 0,0-5-240 0,3 0-16 16,0 0-16-16,7 2 0 15,3 2-160-15,8-1-16 0,5-2-16 0,3-2 0 16,4 0 16-16,6-1 16 0,3 0 0 0,7-3 0 15,4 1-336-15,7-3-64 0,0-8 0 0,13 11-16 0,5 1 672 0,2-3 176 16,4 3 0-16,4-2 0 0,4 2 224 0,1 3 80 16,1 0 16-16,2 2 0 0,1 1 64 0,1-2 32 15,1-4 0-15,2 2 0 0,-2 1 144 0,-2-1 16 16,-5-3 16-16,-3 2 0 0,-6 1 96 0,-6-3 16 16,-7 3 0-16,-4 0 0 0,-4 2 128 0,-8 0 48 15,-6 3 0-15,-10 2 0 0,-7 0-256 0,-11 2-48 0,-7-1-16 16,-3 1 0-16,-4-2-352 0,-3 7-64 0,-4-1-16 0,-5 1 0 31,-3-4-1472-31,-3-1-288 0</inkml:trace>
  <inkml:trace contextRef="#ctx0" brushRef="#br1" timeOffset="10307.08">2143 4168 11055 0,'-18'-6'480'0,"7"5"112"0,-3-2-464 0,4 2-128 0,0 0 0 0,2 1 0 16,8 0 2064-16,0 0 400 0,0 0 80 0,-6 7 16 15,-2 2-1920-15,2 0-384 0,-1 3-80 0,2 2-16 16,0-3-160-16,0 9 160 0,-1 2-160 0,1 3 160 16,-1 2-16-16,0 2 0 0,-2 4 0 0,1 2 0 15,-1 2 48-15,1 3 16 0,-6 5 0 0,4-1 0 16,0 2 48-16,0 5 0 0,-1 1 0 0,1 0 0 16,2 0-256-16,-1-4 144 0,-1 0-144 0,0-4 128 15,1 0-128-15,1-4 0 0,-1-3 0 0,2-4 0 16,-1-5-384-16,4-5-144 0,-4-4-48 15,0-4 0-15</inkml:trace>
  <inkml:trace contextRef="#ctx0" brushRef="#br1" timeOffset="10582.25">2269 4252 6447 0,'0'0'576'0,"0"0"-576"16,0 0 0-16,0 0 0 0,0 0 3376 0,0 0 560 15,0 0 112-15,4 13 32 0,3 5-3216 0,-3 2-640 16,1 6-224-16,-1 2 144 0,-1 5 240 0,-1 5 64 16,-2 2 0-16,0 6 0 0,-2 5 16 0,0 1 16 15,1 3 0-15,0 2 0 0,0 4-480 0,-1 1 0 16,0 3 0-16,-2-3 0 0,1-1 0 0,-2-3 0 0,1-9 0 15,-1 0 0-15,-2-1 0 0,-2-9-208 0,1-2 32 0,1-8 16 32,-1-6-1696-32,-1-2-320 0</inkml:trace>
  <inkml:trace contextRef="#ctx0" brushRef="#br1" timeOffset="10849.22">1677 4636 21183 0,'0'0'1888'0,"0"0"-1504"16,0 0-384-16,0 0 0 0,10-5 272 0,2 1-16 15,2 3 0-15,4 1 0 0,3 1-96 0,3-1-32 16,2 0 0-16,4-1 0 0,4 0 64 0,3-2 16 15,5 1 0-15,2-2 0 0,3-1-16 0,-1 1 0 16,-4 1 0-16,0 1 0 0,-3 2-192 0,1-1 0 16,-2 1 0-16,-1 1 0 15,-3 0-704-15,-2 3-96 0,1 0-16 0</inkml:trace>
  <inkml:trace contextRef="#ctx0" brushRef="#br1" timeOffset="11098.71">1758 4995 19919 0,'0'0'880'0,"0"0"192"0,0 0-864 0,0 0-208 0,0 0 0 0,11 1 0 15,3-1 256-15,4 1 0 0,3 2 0 0,4-2 0 16,3-1-64-16,5 0 0 0,5 0 0 0,4-1 0 15,5-2 48-15,-1 1 0 0,-2-3 0 0,2-2 0 16,2 3-96-16,1 1-16 0,0-4 0 0,5 3 0 16,0 1-128-16,2 0-176 0,-1-1 48 0,-6-1-9920 15</inkml:trace>
  <inkml:trace contextRef="#ctx0" brushRef="#br1" timeOffset="11716.26">3815 3869 4607 0,'-17'-8'192'0,"9"2"64"0,-2-1-256 0,0 0 0 0,0 1 0 0,2 4 0 16,8 2 4000-16,0 0 752 0,-11 1 160 0,-1 3 16 15,1 1-3840-15,-3 4-784 0,-2 8-160 0,-5 0-16 16,-3 1-128-16,-1 4 0 0,-1 2 0 0,0 5 0 16,1 3 0-16,1 5 128 0,0 2-128 0,1 3 0 15,0 3 176-15,2 2-48 0,2 1 0 0,1 4 0 16,0 1-128-16,5 1 0 0,3 0 0 0,1 1 0 15,3-2 0-15,1 2 0 0,0 0 0 0,2-2 128 16,2-2-128-16,2-1 0 0,2-3 0 0,1-7 0 16,1-3 0-16,2-3 0 0,3-3 0 0,3-7 0 15,4-2 0-15,2-4 0 0,2-4 0 0,5-2 128 16,0-4 16-16,6-2 0 0,4 1 0 0,2-5 0 16,0-1 96-16,0-2 16 0,2-3 0 0,-5-5 0 0,0 2-96 15,0-6-16-15,1 0 0 0,-2-3 0 0,-1-6-16 0,0 1 0 16,-2-1 0-16,0-3 0 0,-1 0-128 0,-1 0 0 15,-2-4 144-15,-1-2-144 0,-2 1 0 0,-3-1 128 16,-5-1-128-16,-6 3 0 0,-1 3 0 0,-4-1 0 16,-5 3 0-16,-2 2 128 0,-3 1-128 0,-4 0 0 15,-3 1 128-15,-3 2-128 0,-5 3 0 0,-4-2 128 16,-3-1-128-16,0 3 0 0,-1 0 0 0,-3 4 144 16,-1 3-144-16,-4 4 0 0,-3 3 128 0,-1 3-128 15,-2 3 0-15,-3 8 0 0,-4 2 128 0,-4 7-128 16,-3 2 0-16,7 4 0 0,3 0 176 0,4 5-32 15,4 1 0-15,6 5 0 0,6 0 32 0,5 4 0 16,1 0 0-16,3 6 0 0,4-1-176 0,4-1 0 0,1 3 0 16,4-1 0-16,1-3-192 0,3 2-128 0,3 3-32 0</inkml:trace>
  <inkml:trace contextRef="#ctx0" brushRef="#br1" timeOffset="44196.14">8022 4269 12095 0,'-9'-9'528'0,"4"1"112"0,0 2-512 0,0 0-128 0,1-3 0 0,0 4 0 15,4 5 560-15,-5-8 80 0,0-1 0 0,0 4 16 16,1-1-224-16,4 6-48 0,-7-7-16 0,2 2 0 15,-2-4-64-15,1 4-16 0,2 0 0 0,4 5 0 16,-6-5-96-16,6 5-32 0,-9-2 0 0,9 2 0 16,-7 8-160-16,0 3 0 0,-1 4 0 0,-2 5 0 15,1 6 0-15,0 3 0 0,0 5 0 0,2 4 0 16,-2 3 0-16,2 1 0 0,2 6 0 0,5 1 0 0,3 1 192 0,4 3 16 16,4-3 0-16,1 2 0 0,4-3-32 0,-1-7-16 15,1-5 0-15,2-6 0 0,1-8-160 0,3-5 0 16,1-4 0-16,1-10 0 0,0-4 0 0,3-5 288 15,1-8-48-15,1-3-16 0,0-6-48 0,0-2-16 16,1-7 0-16,1-3 0 0,1-2-160 0,3 1 128 16,-5-3-128-16,-2-2 128 0,-1-2-128 0,-4 2 0 15,-3 1 0-15,-1 0 0 0,0-2 0 0,-1 3 0 16,-4 1 0-16,2 3 0 0,0 1 0 0,-2 4 0 16,-2 1 144-16,1 6-144 0,0 6 240 0,-2 2-32 15,-1 5 0-15,-2 2 0 0,-8 7 128 0,14 8 32 16,-5 1 0-16,1 6 0 0,-1 7-368 0,1 5 0 0,0 6 0 0,-2 5 128 15,-2 2-128-15,-3 9 0 0,-5 5 0 0,1 7 0 16,-1 9 0-16,-2 9 0 0,-4 4 0 0,-1 4 0 16,-2 4 0-16,1-2 0 0,-4-2 0 0,-2-1 0 15,-1-8 0-15,-2-4 128 0,-3-9-128 0,0-2 0 16,-3-3 400-16,-3-6 16 0,-2-2 0 0,-5-4 0 16,-3-2 96-16,0 1 0 0,-5-8 16 0,3-2 0 15,3 0-208-15,2-4-32 0,1-6-16 0,3-3 0 16,1-6-112-16,0-4-32 0,1-7 0 0,2-3 0 15,2-5-128-15,1-6 192 0,0-5-192 0,2-6 192 16,3-4-192-16,4-8 128 0,-1-5-128 0,10-3 128 16,6-2-128-16,5-4-144 0,5 1 144 0,6 1-208 0,1-5 64 0,6 1 16 15,4 2 0-15,5-1 0 0,1 1 128 16,10 5 0-16,3 0 0 0,6 3 0 0,4 0 0 0,6 3 144 16,0 4-144-16,-1 6 0 0,-2 4 0 0,-3 4 0 15,-3 4 0-15,1 8 0 0,-1 1 0 0,-1 7 0 16,-1 6 0-16,-3 5 0 0,-3 3 0 0,-6 4 0 15,-6 6-192-15,-6 3 48 16,-6-3-592-16,-1 2-112 0,-5-2-32 0</inkml:trace>
  <inkml:trace contextRef="#ctx0" brushRef="#br1" timeOffset="44864.81">9653 3560 15663 0,'0'0'1392'0,"0"0"-1120"15,0 0-272-15,0 0 0 0,-9 5 352 0,3 2 16 16,1 5 0-16,-2 4 0 0,3 2 80 0,-2 2 32 16,-2 6 0-16,1 2 0 0,-1 2-16 0,1 0 0 15,-1 1 0-15,0 1 0 0,1-5-112 0,2 0-32 0,0-7 0 0,1-1 0 16,1-4-16-16,1-3-16 15,2-12 0-15,0 0 0 0,0 0-32 0,0 0-16 0,0 0 0 0,0 0 0 16,7-12 176-16,1-6 32 0,1-3 16 0,2-5 0 16,-1 1-272-16,2-6-48 0,1-4-16 0,-1 1 0 15,0-1-128-15,-1 1-176 0,1-2 48 0,-1 1 0 16,0-3 128-16,0 6 0 0,0 1 0 0,2 2-128 16,-3 5 128-16,0 4 176 0,-1 2-48 0,-1 4 0 15,-2 4 336-15,-6 10 64 0,0 0 16 0,0 0 0 16,0 0-336-16,10 14-64 0,-1 2-16 0,-4 3 0 15,-5 3-128-15,-2 7 0 0,-4 8 0 0,0 1 0 16,0 1 0-16,-1 1 0 0,2-5 0 0,-1-3 192 16,2 0-192-16,2-2-192 0,-1-4 32 0,1 1 16 15,-1-5-1520-15,0-1-320 0,-2-1-48 16,-2-5-8144-16</inkml:trace>
  <inkml:trace contextRef="#ctx0" brushRef="#br1" timeOffset="45382.39">11082 4715 23039 0,'0'0'2048'0,"-4"-6"-1648"15,0-3-400-15,4 9 0 0,8-9 656 0,2 1 48 16,8 4 16-16,2-1 0 0,4 0-512 0,3-2-208 16,3 2 176-16,3 1-176 0,2-3 128 0,2 2-128 15,1 2 0-15,6-4 144 0,1 2-144 0,0 1-176 16,1 2 48-16,-3-1 0 16,-3 1-496-16,-2 2-80 0,-1 0-32 0,-3 2-9920 0</inkml:trace>
  <inkml:trace contextRef="#ctx0" brushRef="#br1" timeOffset="45635.72">11374 5291 32255 0,'0'0'2864'0,"0"0"-2288"0,9-4-576 0,7-1 0 15,9 0 672-15,6-3 32 0,9 3 0 0,2-1 0 16,0-3-432-16,2 3-80 0,2-5 0 0,1 4-16 16,3-3-176-16,0 2 0 0,2-5 0 0,3 4 0 31,0-3-320-31,-3-4-128 0,-4 1-48 0,-2-1 0 0,-5-2-2512 0,-2-1-512 0</inkml:trace>
  <inkml:trace contextRef="#ctx0" brushRef="#br1" timeOffset="46206.41">14057 3642 20095 0,'-3'-10'896'0,"3"10"176"0,-2-10-864 15,2 10-208-15,-1-6 0 0,1 6 0 0,0 0 432 0,0 0 32 16,0 0 16-16,0 0 0 0,0 0-320 0,0 0-160 15,-9 8 160-15,0 5-160 0,-1 5 192 0,0 1-48 16,-2 5-16-16,2 5 0 0,-1 6 192 0,-1 4 48 16,-2 6 0-16,0 2 0 0,0 5-160 0,0 5-16 15,-1 5-16-15,2-1 0 0,-2 4-176 0,1 1 160 16,2-2-160-16,1 1 160 0,2-6-160 0,3 1 0 16,1 0 0-16,2-6 0 0,3-3 0 0,4-2 0 15,0-2 0-15,4-4 0 0,3-4 128 0,2-4 0 16,1-4 0-16,6-1 0 0,-1-5 0 0,4-1 0 15,1-2 0-15,2-2 0 0,0-2-128 0,2-3 0 16,2-2 0-16,-1-7 0 16,0 2-912-16,-1-4-64 0,-1-8-16 0</inkml:trace>
  <inkml:trace contextRef="#ctx0" brushRef="#br1" timeOffset="46440.54">13307 4561 26655 0,'-3'-14'1184'0,"3"4"240"0,2 2-1136 0,6 0-288 0,4 1 0 0,9 1 0 16,6-6 256-16,6 5-16 0,3-3 0 0,9-1 0 15,7 3-80-15,3-6-16 0,-2 1 0 0,-1-1 0 0,-2-4-144 16,-1 2 0-16,1 0 0 0,-3 1 0 15,-3 1-256-15,1 1-128 0,1-1-16 0,-3-1-11680 16</inkml:trace>
  <inkml:trace contextRef="#ctx0" brushRef="#br1" timeOffset="46824.12">14596 3124 32255 0,'18'-18'2864'0,"5"1"-2288"0,6 2-576 0,6 2 0 15,3 1-128-15,1 7-144 0,-1 2-32 0,0 3 0 16,-1 1 1056-16,-4 4 208 0,-3 3 32 0,-3 2 16 31,-2 7-1696-31,-4 2-336 0,-3 0-64 0,-3 5 0 16,-2 5 448-16,-5 6 80 0,-6 4 32 0,-3 2 0 0,-3 2 224 0,-4-4 48 0,-3-1 16 0,-3 1 0 15,-1-1 240-15,0 1-192 0,-2-1 192 0,2-2-192 16,1-6 192-16,2 1 0 0,2-1 0 0,4-3 0 16,3 1 0-16,1-3 0 0,6 1 0 0,1-5 0 15,1 1 0-15,5 0 0 0,3-3 0 0,5-5 0 0,4 0 272 0,5-3-48 16,7-5-16-16,1 1 0 0,5-1 96 0,4-2 16 15,0-4 0-15,0 0 0 0,-3-3-512 0,0 1-112 16,-2 1-16-16,0-3-12592 16</inkml:trace>
  <inkml:trace contextRef="#ctx0" brushRef="#br1" timeOffset="47540.75">16239 4419 20495 0,'0'0'896'0,"-9"5"208"0,9-5-880 0,-5 15-224 0,2 0 0 0,2 7 0 15,0 1 0-15,2 9 0 0,3 1 0 0,-2 5 0 16,3 0 0-16,3 9 0 0,2 5 0 0,1 3 0 16,3 0 0-16,3-1 0 0,1 1 0 0,1 1 0 15,-1-2 144-15,1-4-144 0,2-11 128 0,3-4-128 16,-1-10 160-16,2-8-160 0,0-6 192 0,2-10-192 15,-1-4 528-15,2-10 0 0,0-4 0 0,3-4 0 0,-1-10 288 16,2-3 48-16,1-4 16 0,-2-2 0 0,-2 2-368 0,-4-5-64 16,-1-1 0-16,-1-4-16 0,-2 3-240 0,-2 0-32 15,-3 5-16-15,-3 0 0 0,0-1 144 0,-2 3 32 16,1 1 0-16,-1 8 0 0,0 3-144 0,2 4-32 16,-1 4 0-16,-1 5 0 0,-1 6-144 0,0 0 0 15,1 5-160-15,-11 2 160 0,11 9-192 0,-1 5 192 16,-1 4-208-16,-3 4 80 0,1 4 128 0,-2 6-192 15,-1 3 192-15,-2 5-192 0,-2 4 192 0,-1 4 0 16,-2 6 0-16,0 7-128 0,-4-1 128 0,0 7 0 16,-2 2 0-16,0 1 0 0,-3 1 0 0,0 4 0 15,-2 1 0-15,-3 0 0 0,-1-3 352 0,-1-5 0 0,-1-4 0 0,-2-9 0 16,-2-5 256-16,0-3 48 0,-5-1 16 0,-2-4 0 16,-3-4-128-16,-2-2-32 0,1-6 0 0,-1-3 0 15,1-7-240-15,2-2-48 0,-1-9-16 0,3-3 0 16,0-4-48-16,4-9-16 0,1-2 0 0,3-5 0 15,1-2-16-15,5-6 0 0,1-2 0 0,5-6 0 16,2-6-128-16,5-1 0 0,4-5 0 0,5 4-176 16,7 1-96-16,3 2-32 0,1-1 0 0,6 2 0 15,5-1 160-15,3 5 144 0,2 1-208 0,5 6 80 16,1-1 128-16,6 6 0 0,7 3 0 0,1 1 0 16,1-2 0-16,-4 4 0 0,-1 5-176 0,1-2 176 15,-1 4-512-15,-1 3-16 0,-1 2 0 0,-2 2 0 16,0 2-2480-16,-3 1-480 0</inkml:trace>
  <inkml:trace contextRef="#ctx0" brushRef="#br1" timeOffset="47925.52">18077 4596 25791 0,'0'0'1152'0,"0"0"224"0,0 0-1104 0,0 0-272 0,0 0 0 0,0 0 0 16,12-3 992-16,4 2 144 0,4 1 16 0,4 0 16 15,3 1-720-15,5 2-160 0,6-2-32 0,5-1 0 16,4-1-48-16,0-3-16 0,0 0 0 0,-2 0 0 16,-2 2-192-16,0-5 176 0,0 2-176 0,-1 1 160 15,-1-1-160-15,1-1 0 0,2 2 0 0,1 2 0 16,-2-1-752-16,3 0-16 0,-8 0-16 0,-1 0-8160 15,-3 1-1616-15</inkml:trace>
  <inkml:trace contextRef="#ctx0" brushRef="#br1" timeOffset="48565.69">21195 3169 17503 0,'-7'-10'1552'0,"2"4"-1232"0,5 6-320 0,0 0 0 0,0 0 2064 0,0 0 368 16,-9 4 64-16,3 7 0 0,0 1-2048 0,-1 3-448 15,1 4 0-15,-2 5 0 0,-2 1-144 0,-1 6 144 16,-1-2 0-16,-2 2-144 0,-2 2 144 0,-2 0 0 16,-1 1 0-16,-1 4 0 0,-2 2 0 0,-1 2 144 15,-1 2-144-15,-1-2 0 0,-1 4 224 0,3 1-64 16,0 0-16-16,3 1 0 0,0-3 112 0,1 3 32 15,1 0 0-15,1-1 0 0,1 2-16 0,-1-1 0 16,3-5 0-16,0 4 0 0,3-2-48 0,1 2-16 16,1-4 0-16,2 4 0 0,2-6-48 0,3-1-16 15,1 1 0-15,1-3 0 0,3-1-144 0,0-1 128 16,2-6-128-16,3-2 128 0,2 1-128 0,1-3 0 16,2-1 0-16,2-6 0 0,2-2 0 0,0-6-176 15,1 1 48-15,1-1 0 16,3-5-320-16,2-3-64 0,3-3-16 0,2-3 0 15,3-6-816-15,1-1-144 0,-1-6-48 0,-3-2 0 0</inkml:trace>
  <inkml:trace contextRef="#ctx0" brushRef="#br1" timeOffset="48844.46">20081 3977 35935 0,'7'-11'3200'0,"5"4"-2560"15,6-3-512-15,13 2-128 0,9-3 0 0,14 3 0 16,9-1 0-16,10 0-128 0,7-6 128 0,2 1 0 15,1-3 0-15,1 1 0 0,2-2 0 0,2-1 0 16,1-1 0-16,-3-2 0 0,-2 2-368 0,-2-1 16 16,0 2 0-16,2 1 0 15,1 1-1824-15,-1 0-384 0</inkml:trace>
  <inkml:trace contextRef="#ctx0" brushRef="#br1" timeOffset="57264.35">8103 7112 14447 0,'0'0'640'0,"-2"-7"128"0,1 2-608 0,1 5-160 0,0 0 0 0,0 0 0 16,0 0 128-16,0 0-128 0,0 0 192 0,0 0-64 15,0 0 192-15,0 0 48 0,-9 3 0 0,1 2 0 0,2 6-64 0,2-5-16 16,0 5 0-16,-1 1 0 0,0 4-80 0,1 3-16 15,-4 4 0-15,1 3 0 0,1 4-192 0,-7 27 0 16,3-2 0-16,2-3 0 0,3 2 0 0,4-2 0 16,1 0 0-16,5 1 0 0,2-1 0 0,1 2 0 15,5-1 0-15,1-6 0 0,1-5 0 0,1-9 0 16,1-5 0-16,1-2 0 0,1-5-160 0,1-8 32 16,2-4 0-16,-1-7 0 0,1 0-16 0,3-5 0 15,3 0 0-15,-1-9 0 0,-1-6 144 0,-1-2 144 16,0-2-16-16,0-5-128 0,-4-2 128 0,-1-3-128 15,0-1 0-15,-1 2 0 0,-2-1 128 0,1 1-128 16,0-2 0-16,-2 0 0 0,-4 3 0 0,-1 2 0 0,1-3 0 16,-2 6 0-16,0-2 0 0,0 7 0 0,-2 1 0 0,0 1 0 15,-2 0 0-15,0 5 0 0,-1 6 128 0,-5 7-128 16,0 0 256-16,0 0 0 0,0 0 0 0,7 11 0 16,-3 7-112-16,-3 5-16 0,-2 1-128 0,-2 8 192 15,-1 0-192-15,0 7 176 0,-1 4-176 0,-1 7 160 16,-3 2-160-16,0 5 0 0,0 7 0 0,0 0 0 15,0 4 0-15,1 3 0 0,-1 1 0 0,-2 1-176 16,-1-1 176-16,-2 2 0 0,0 2 0 0,0-7 0 16,-3-4 0-16,0-2 0 0,-1-4 0 0,-1-3 0 15,-2-4 0-15,-2 0 144 0,-3-6-16 0,-4-4-128 16,0-9 320-16,-1-7-32 0,1-3-16 0,-1-4 0 16,0-2 96-16,-1-6 16 0,-1-3 0 0,0-2 0 15,0-3-208-15,1-3-48 0,5-3 0 0,1-6 0 0,1-1-128 16,1-5 0-16,3-4 144 0,-1-3-144 0,4-2 0 0,6 1 0 15,3-6 0-15,5 0-192 0,5-2 192 0,4 2 0 16,5 0 0-16,6-3 0 0,3 0 0 0,4 0 0 16,1 3 128-16,2 0-128 0,2 4 0 0,5-2 0 15,0 3 0-15,3 3 128 0,1 6-128 0,1 0 0 16,0 1 0-16,4 2 0 0,4 1-272 0,-2 1-80 16,0 1-16-16</inkml:trace>
  <inkml:trace contextRef="#ctx0" brushRef="#br1" timeOffset="57620.88">9460 6516 19343 0,'-10'4'1728'0,"1"4"-1392"0,-3-1-336 0,7 6 0 0,1 1 592 16,0 4 48-16,-1 2 16 0,0 3 0 0,0 2-64 0,0 3-16 16,0 3 0-16,-3-2 0 0,1 0-256 0,0 4-48 15,1 0-16-15,1-3 0 0,0-1-256 0,2-4 0 16,0 3 0-16,-1-5-7344 16,0-1-1408-16</inkml:trace>
  <inkml:trace contextRef="#ctx0" brushRef="#br1" timeOffset="58038.94">10285 7482 23039 0,'0'0'2048'0,"-7"-2"-1648"16,7 2-400-16,0 0 0 0,0 0 512 0,12-8 0 15,0 3 16-15,6 2 0 0,5 3-368 0,1 2-160 16,6-1 128-16,0-1-128 0,3 0 128 0,0 0-128 16,-1 0 128-16,-2 0-128 0,1 0 0 0,-2 1 0 15,0 2 0-15,1 2-176 16,-2-1-336-16,0 2-64 0,0 0 0 0,-3 1-6512 15,-2-2-1296-15</inkml:trace>
  <inkml:trace contextRef="#ctx0" brushRef="#br1" timeOffset="58265.49">10402 7733 24351 0,'-13'-3'1088'0,"13"3"208"0,0 0-1040 0,0 0-256 0,0 0 0 0,9 6 0 16,5 1 128-16,2-5-128 0,3 1 192 0,4-2-192 15,4 2 0-15,2-2 0 0,3-1 0 0,0 1 0 16,3-2 128-16,5 1-128 0,2 0 0 0,2 0 0 16,1 1 0-16,4 2-192 0,3 1 0 0,3-2-7056 15,-2 1-1408-15</inkml:trace>
  <inkml:trace contextRef="#ctx0" brushRef="#br1" timeOffset="58766.33">14170 6713 19343 0,'-13'-10'1728'0,"-4"0"-1392"0,2-3-336 0,1 3 0 16,2-1 1040-16,0-2 144 0,-1 3 32 0,-1-2 0 15,1 5-880-15,-1-2-160 0,0 2-48 0,-1 0 0 16,1 2-128-16,-4 2 0 0,0 1 0 0,1-1 0 16,-1 4 0-16,1 2 0 0,1 1 128 0,-2 6-128 15,-2-1 0-15,-1 5 0 0,3 3-160 0,1 3 160 16,-1 1-144-16,0 6 144 0,4 0-128 0,-1 7 128 15,-2 7 0-15,2 4 0 0,1 6 0 0,-1 1 0 16,0 2 0-16,2 3 0 0,3 3 0 0,0 4-128 0,-1 4 128 0,2-3 0 16,1 1 0-16,0-4 128 0,0-4-128 0,2 0 0 15,0-1 0-15,1 0 0 0,1-2 0 0,0-2 0 16,1-1 0-16,1-4 0 0,-2-3-192 0,0-6-48 16,0-7-16-16,1-3-6656 15,0-1-1344-15</inkml:trace>
  <inkml:trace contextRef="#ctx0" brushRef="#br1" timeOffset="58999.83">13216 7591 26719 0,'1'-12'1184'0,"4"4"240"0,7 3-1136 0,4-5-288 0,7 2 0 0,6-2 0 16,4 6 0-16,4 3 0 0,5 0-176 0,6-1 176 16,7 1 0-16,2 0 0 0,-1 1 0 0,0 0 0 15,-1 1 0-15,1 2 0 0,-4-1 0 0,1 2 0 32,1 5-704-32,3-4-16 0,1 1-16 0</inkml:trace>
  <inkml:trace contextRef="#ctx0" brushRef="#br1" timeOffset="59423.09">15693 6427 22799 0,'-26'-7'1008'0,"8"4"208"0,-3 6-960 16,4 0-256-16,0 1 0 0,2 8 0 0,0-1 0 0,-3 7 0 0,-2 6 0 0,0 0 0 15,-1 5 208-15,-2 7 0 0,-2 5 0 0,-2 3 0 16,1 4-80-16,-3 8-128 0,-1 7 176 0,-2-2-176 16,-4 3 144-16,1 3-144 0,-2 3 0 0,1-1 144 15,6 3-144-15,2 1 160 0,4 2-160 0,3-1 160 16,5-2-160-16,2-2 0 0,4-6 0 0,2-6 0 16,4-5 0-16,3-4-272 0,3-2 64 0,5-9 16 31,2-3-512-31,2-7-112 0,2-2-16 0,3-5-5680 0,3-4-1136 0</inkml:trace>
  <inkml:trace contextRef="#ctx0" brushRef="#br1" timeOffset="59749.72">16396 6728 12895 0,'-16'0'576'0,"2"2"112"0,0-1-560 0,-3 4-128 0,1 5 0 0,0 3 0 16,2 0 2112-16,0 6 400 15,0 5 80-15,-1 4 16 0,0 7-1664 0,1 5-336 0,0 3-64 0,0 0-16 16,0 2-112-16,1 2-32 0,4 4 0 0,1 2 0 15,0 0-144-15,2 2-48 0,2 0 0 0,2-3 0 16,2-3-192-16,3-3 0 0,1-5 128 0,2-4-128 16,2-4-160-16,2-7-80 0,1 0-16 0,2-5 0 31,1-3-304-31,1-1-64 0,1-7-16 0,-1-1 0 16,-1-4-224-16,0-1-48 0,0 0-16 0,-1-7-8432 0</inkml:trace>
  <inkml:trace contextRef="#ctx0" brushRef="#br1" timeOffset="59960.86">15930 7417 21183 0,'-3'-14'944'0,"3"14"192"0,0 0-912 0,12-5-224 0,0 1 0 0,6 3 0 0,1 1 288 0,4 3 16 15,1-1 0-15,3 2 0 0,2-4-304 0,4 1 0 16,5 1 128-16,3-2-128 0,1-3-192 0,-3-1-112 16,-3 2-16-16,-2 0-9312 0</inkml:trace>
  <inkml:trace contextRef="#ctx0" brushRef="#br1" timeOffset="60195.19">17202 7731 30527 0,'-10'13'1344'0,"4"-2"288"0,-1 7-1312 0,3 6-320 0,3 2 0 0,0 7 0 16,-2 0 0-16,1 1-240 0,-2 2 48 0,-2-2 0 15,-2-3-96-15,-1-1-16 0,0-1 0 0,-1-3 0 16,-3-3-1680-16,-1-4-320 0</inkml:trace>
  <inkml:trace contextRef="#ctx0" brushRef="#br1" timeOffset="60869.18">17947 6842 21183 0,'0'0'1888'16,"0"0"-1504"-16,-9 6-384 0,4 3 0 0,2 7 1216 0,2 5 192 0,0 2 16 0,0 5 16 15,-1 2-1184-15,1 2-256 0,-1 3 0 0,2 7 0 16,0 2 0-16,3 4 128 0,1 3-128 0,0-3 192 16,1 0-192-16,0 1 0 0,0-6 144 0,2 0-144 15,2-5 0-15,-1-10 0 0,3-5-160 0,-1-9 160 16,4-3-368-16,0-7 48 0,2-5 0 0,3-4 0 16,-1-4 320-16,1-2 0 0,2-9-144 0,3-5 144 15,-3 0 0-15,5-8 144 0,0-3-16 0,2-1 0 16,2 2-128-16,0-2 0 0,-1 1 0 0,2-1 0 15,-1 2 0-15,-2-1 0 0,-2-1 0 0,-2 3 0 16,0 1 128-16,-1 2-128 0,-3 2 192 0,-1 0-64 16,-1 3-128-16,-1 1 0 0,-2 5 0 0,-1 2 0 15,0 5 192-15,-1 4-32 0,-1 5-16 0,-2 3 0 16,1 2-144-16,-1 3 0 0,-10-4 0 0,13 13 0 0,-3 6 0 16,-1 3-176-16,-1 2 16 0,-2 6 0 0,-1 3 160 0,0 5-192 15,-1 7 192-15,-2 5-192 0,-2 4 64 0,-1 6 0 16,-3 6 0-16,1-1 0 0,-3-2 128 0,0 5 0 15,-3-1-144-15,0 1 144 0,0-9 0 0,-1 0 0 16,-2-6 0-16,0-2 0 0,-4-4 0 0,2-5 240 16,-3 1-64-16,0-6-16 0,-2-5 224 0,-1 0 64 15,2-1 0-15,-1 0 0 0,0-8-160 0,0-2-32 16,-2-2 0-16,1-3 0 0,-3-4-80 0,3-7-32 16,-3 1 0-16,3-5 0 0,-2-5-144 0,2-1 160 15,2-3-160-15,1-4 160 0,2-5-160 0,4-2 0 16,2-3-160-16,4-2 160 0,2 1-288 0,3 2 32 0,7-5 16 0,1 1 0 15,4-8-64-15,4 2-16 0,3 2 0 16,4 0 0-16,1 5 144 0,3-2 32 0,2 1 0 0,1 3 0 16,-2-1-112-16,2 3 0 0,2 0-16 0,0 1 0 31,-1 1-816-31,3 0-144 0,-3 0-48 0</inkml:trace>
  <inkml:trace contextRef="#ctx0" brushRef="#br1" timeOffset="61767.21">19579 5975 13823 0,'0'0'1216'0,"8"-7"-960"0,-8 7-256 0,15 0 0 16,3 5 2080-16,3 3 368 0,5 5 80 0,1 1 16 15,0 1-2048-15,3 4-496 0,-1 3 0 0,3 1 0 16,0 6 0-16,1-3 0 0,1 5 0 0,-1 1-144 16,-1 1 144-16,-2 6 0 0,-2 1 0 0,-1-2 0 15,-2 0 0-15,1 4 0 0,-2 2 0 0,0 1-128 16,-1 1 128-16,-1 3 0 0,-2-1 0 0,-1 5 0 15,-1 1 288-15,-3 5-16 0,-2 0 0 0,-2 0 0 16,-5-4 80-16,0 3 16 0,0 0 0 0,-6-3 0 16,0-1 272-16,-5 0 64 0,-3 5 16 0,-2 0 0 15,-3 0-224-15,-2 2-48 0,-4 0-16 0,-3-3 0 16,2 2-240-16,-4 2-64 0,-3 1 0 0,2 0 0 16,-6-6-1504-16,-3-1-304 0,-23 18-64 15,5-13-16-15</inkml:trace>
  <inkml:trace contextRef="#ctx0" brushRef="#br1" timeOffset="64153.36">8081 10248 11055 0,'0'0'976'0,"0"0"-784"16,0 0-192-16,0 0 0 0,-4-8 896 0,4 8 128 16,0 0 16-16,0 0 16 0,-4-5-416 0,4 5-64 15,-9-3-32-15,3-1 0 0,6 4-48 0,-9-7-16 16,9 7 0-16,-12-5 0 0,2 1-96 0,5 3-32 16,-1 0 0-16,-2-2 0 0,-1 3-128 0,0 3-32 15,0-1 0-15,0 1 0 0,-1 0-192 0,-10 4 128 16,1 1-128-16,0 4 0 0,-1-1 0 0,-1 3 0 15,0-2 0-15,-2 5 0 0,-4 2 0 0,2 3 0 16,-2 0 0-16,0 6 0 0,4-2 0 0,0 6 0 16,2 1 0-16,2-3 0 0,1-1 0 0,3 3 0 15,1 0-128-15,2 0 128 0,2-1 0 0,2 4 0 0,2 2 0 16,2 0 0-16,0-1 0 0,2 3 0 0,1 1 0 0,-1 0 0 16,1 0 0-16,2 0 0 0,2 0 128 0,1-3-128 15,1-2 0-15,2-5 0 0,4 1-176 0,1-2 176 16,2-4 0-16,2 2 0 0,1-4 0 0,4 0 0 15,2-6 0-15,3 0-224 0,5-3 80 0,1-1 16 16,2-7 128-16,2-1-192 0,-1-2 192 0,1-5-192 16,-5-3 192-16,4-1 0 0,0-6 0 0,1-3 0 15,1-3 192-15,0-3-48 0,2-3 0 0,-2-4 0 16,0 1-16-16,1-2 0 0,0-2 0 0,0-3 0 16,-3-4 0-16,-5-3 0 0,-2 2 0 0,-4-4 0 15,-2 1 16-15,-4 1 0 0,-2-4 0 0,-3 5 0 16,0-3 48-16,-5 2 16 0,-1 3 0 0,-3 0 0 15,-4 2 208-15,-2 0 32 0,-3 0 16 0,-2 0 0 16,-4 2 112-16,-3 3 0 0,-2 3 16 0,-3 0 0 0,-3 7-208 16,-2 0-64-16,-8 0 0 0,-1 3 0 0,-2 3-176 0,-1 1-144 15,-1 3 192-15,3 3-192 0,1 0 0 0,2 3-176 16,3 1 0-16,6 3 0 16,1 2-208-16,6 2-64 0,-3-1 0 0,7 1 0 15,2 0-1104-15,9-3-240 0</inkml:trace>
  <inkml:trace contextRef="#ctx0" brushRef="#br1" timeOffset="64632.57">8475 9709 11967 0,'-7'6'1072'0,"0"1"-864"0,-1 4-208 0,-1 1 0 16,-2 0 448-16,0 2 64 0,-1 3 0 0,0 1 0 0,-2-2-192 0,-1 3-16 16,-1 2-16-16,-1 7 0 0,-1 0 64 0,0 3 16 15,1 4 0-15,-1 0 0 0,-1 1 48 0,2 1 16 16,2 3 0-16,0 6 0 0,-2 0-48 0,2 1 0 16,-3 2 0-16,2 4 0 0,-1 0-112 0,2 4-16 15,0-1-16-15,-2 3 0 0,-2-1-80 0,1 1-16 16,2-5 0-16,-2 5 0 0,-1 3 32 0,0-1 0 15,1 2 0-15,-4-2 0 0,-2-3 224 0,0-1 48 16,0 0 16-16,2-5 0 0,3 0-128 0,1-2-16 16,1-2-16-16,1-7 0 0,4 2-304 0,-1-6 0 15,4-5 128-15,-1-2-128 0,0-1-192 0,2-6-112 16,3-1-16-16,0-3-6592 0,-1-4-1344 16</inkml:trace>
  <inkml:trace contextRef="#ctx0" brushRef="#br1" timeOffset="65833.55">9259 9466 13823 0,'-6'-16'608'0,"2"7"128"0,-1-1-592 0,1 2-144 16,0-2 0-16,3 5 0 0,1 5 224 0,0 0 16 15,-7-8 0-15,7 8 0 0,0 0 320 0,0 0 64 16,-7 5 16-16,0 0 0 0,0 2-256 0,-1 5-64 16,1 6 0-16,-1 0 0 0,-1 2-96 0,0 7-32 0,-1 0 0 0,0 6 0 15,-2 1-192-15,1 2 176 0,-1-1-176 0,1 1 160 16,-2 1-160-16,3-4 0 0,0-5 0 0,1 2 128 15,-1 3-128-15,1-5-144 0,3 0 144 0,1-4-8544 16</inkml:trace>
  <inkml:trace contextRef="#ctx0" brushRef="#br1" timeOffset="66237.75">10085 9461 11055 0,'-16'4'480'0,"4"-1"112"0,-4 0-464 0,-1 2-128 15,-1 1 0-15,0 1 0 0,3 6 1808 0,0 3 352 16,0 3 64-16,-3 3 16 0,-4 4-1728 0,1 0-352 16,-2 6-160-16,4 4 160 0,0 4-160 0,1 5 0 15,1-1 144-15,0 8-144 0,1 4 144 0,1 7-144 0,1-1 192 16,0 6-192-16,1 6 176 0,1 2-176 0,0-1 160 0,3 2-160 15,2 0 0-15,0 0 0 0,1-8 0 16,2-2-160-16,2-6-96 0,0-3-32 0,2-3 0 0,3-8 0 31,-1-3-144-31,4-8-16 0,0-3-16 0,3-5 0 16,1 1-384-16,1-10-80 0,6 0-16 0,1-7 0 0</inkml:trace>
  <inkml:trace contextRef="#ctx0" brushRef="#br1" timeOffset="66703.89">10726 10205 20271 0,'-14'-8'1792'0,"-3"2"-1424"16,-1-3-368-16,1 5 0 0,1 0 480 0,1 4 32 16,-3 0 0-16,2 2 0 0,-2 0-384 0,-1-1-128 15,-3 6 0-15,2 2 144 0,-2-2-144 0,2 3 0 16,-3-1 0-16,3 4 0 0,1 2 0 0,1 3 0 16,3 0 0-16,1-2 0 0,1-3-288 0,4 0 64 15,2 1 16-15,4-1 0 0,3-2-96 0,1 2-16 0,1-1 0 0,3 1 0 16,2 1 48-16,2 0 0 15,0 0 0-15,4-3 0 0,-2 2 272 0,3 1 0 0,1-1 0 16,-1-3 0-16,-1 3 0 0,1-4-192 0,0 1 192 0,1 1-208 16,3 1 208-16,-3 0 0 0,1 2 0 0,-2-1 0 15,-2 0 304-15,1 1 0 0,-3 0 0 0,0-2 0 16,-1 4-16-16,-1 0 0 0,-3 2 0 0,-1 1 0 16,-3 0-16-16,-1 2 0 0,-2 0 0 0,-4 1 0 15,-2-3 48-15,-4 1 0 0,-1 2 0 0,-3 3 0 16,-4-1-128-16,-3 4 0 0,-2 0-16 0,0-1 0 15,-3-7-176-15,1-1 0 0,1-3 144 0,2-4-144 32,1-2-432-32,2-2-144 0,4 0-48 0,-1-8 0 0</inkml:trace>
  <inkml:trace contextRef="#ctx0" brushRef="#br1" timeOffset="67191.17">10866 9531 11055 0,'0'0'976'0,"0"0"-784"0,0 0-192 0,0 0 0 16,11 8 1232-16,3 6 208 0,0-2 32 0,4 0 16 15,2 1-1216-15,0 2-272 0,1-1 0 0,2 0 0 16,1 2 0-16,1 2 0 0,1 1 0 0,-2 4 0 15,0-1 0-15,1-1 0 0,1 2 0 0,-1 4 0 16,1-3 0-16,-1 7 0 0,-1-1 128 0,0 3-128 16,-1 4 208-16,0 4-32 0,0-2-16 0,1 4 0 15,-6 2 48-15,1 3 16 0,-2 3 0 0,-2 0 0 0,-2-2 224 16,-3 6 64-16,-1 3 0 0,-6 1 0 16,0-6-16-16,-3-2 0 0,-3-1 0 0,-2 1 0 0,-2-1 128 15,-1 2 16-15,-1-7 16 0,0 2 0 0,-1 3-240 0,1-7-48 16,-1 1-16-16,0-4 0 0,-3-3-352 0,-1-3 128 15,0-2-128-15,1-3 0 16,2 0-1360-16,0-6-352 0</inkml:trace>
  <inkml:trace contextRef="#ctx0" brushRef="#br1" timeOffset="67572.39">12526 10328 21183 0,'-2'-5'1888'0,"2"5"-1504"0,0 0-384 0,8-6 0 16,5-2 1088-16,2 4 128 0,3-1 48 0,2 0 0 16,3 1-1024-16,2 2-240 0,1 0 0 0,1 2 0 0,0-1 0 0,4 2 0 15,1 1 0-15,1 0 0 0,0 2 0 0,1 2-192 16,1-1 192-16,0 1-192 15,1-1-256-15,2-2-64 0,3 0 0 0,-5 1 0 16,-4 0-608-16,-3 1-128 0,-2-1-32 0,-5-2 0 0</inkml:trace>
  <inkml:trace contextRef="#ctx0" brushRef="#br1" timeOffset="67781.25">12696 10669 20271 0,'-3'-7'1792'0,"3"1"-1424"0,0 6-368 0,11-11 0 15,1-1 2048-15,7 3 320 0,4-1 80 0,3 0 16 16,2-2-2016-16,3 2-448 0,4-1 0 0,3 1 0 16,6 2 0-16,3 0 0 0,3 3 0 0,0 0 0 31,-3-5-544-31,0 4-32 0,-2 3-16 0,0 1-7616 0,-2-3-1520 0</inkml:trace>
  <inkml:trace contextRef="#ctx0" brushRef="#br1" timeOffset="68395.71">15278 9358 25279 0,'-31'-11'1120'0,"13"3"224"0,-1 2-1072 0,1-1-272 0,2 5 0 0,1 1 0 16,-1-1-176-16,0 2-80 0,-3 3-32 0,0 3 0 15,0 4 288-15,0 4 0 0,-2-1 0 0,0 5 144 16,-1 2 48-16,2 3 0 0,-1 0 0 0,1 8 0 16,0 0-64-16,1 5-128 0,0 1 192 0,1 2-64 15,0 2-128-15,0 3 0 0,0 2 0 0,2 4 0 16,-2 1 0-16,2 1 0 0,0 2 0 0,4 2 128 0,0 0-128 0,5 3 0 15,-2-2-160-15,1-1 160 0,2-2 0 0,2 4 0 16,1-1 0-16,3-1 0 0,2-4 0 0,1-1 0 16,2-3 0-16,-1-5 0 0,4-2 0 0,0 0 0 15,-1-10 0-15,2 1 0 0,0-1-320 0,1-7 16 16,-1-4 16-16,-1 0 0 16,-1-2-1696-16,0-5-320 0</inkml:trace>
  <inkml:trace contextRef="#ctx0" brushRef="#br1" timeOffset="68648.94">14285 10340 26719 0,'0'0'2368'0,"0"0"-1888"0,8-4-480 0,9 2 0 16,9 0 1968-16,6 2 288 0,3-1 64 0,5-1 16 31,1 0-2672-31,8-2-544 0,3 0-96 0,1-1-32 0,1 0 864 0,-3 1 144 0,-4 0 0 0,0 3 128 32,-3-3-464-32,1 3-96 0,-2 0-16 0,0 0 0 0,-1-1-1728 15,2 0-368-15,20-3-64 0,-11-6-8144 0</inkml:trace>
  <inkml:trace contextRef="#ctx0" brushRef="#br1" timeOffset="69216.56">16865 9119 17503 0,'-18'-5'768'0,"6"1"176"0,-5 1-752 0,-1-2-192 0,1 2 0 0,-2 3 0 0,0 3 192 16,-1 0 0-16,-2 1 0 0,-1 3 0 0,2 1 80 0,0 3 32 16,-2 1 0-16,0 6 0 0,0 2-48 0,-1 6-16 15,1-1 0-15,-1 7 0 0,-3-1-48 0,3 5 0 16,0 4 0-16,1 9 0 0,1 5 176 0,2 0 16 16,-2 0 16-16,2 3 0 0,-1 7-64 0,0 3-16 15,2 2 0-15,3 2 0 0,2 2-320 0,-2-1 0 16,5-2 0-16,2-2 0 0,4-6 0 0,4 2 0 15,3 1 0-15,5-5 0 0,3-4 0 0,5-4 0 16,4-3 0-16,4-7 0 16,5-4-320-16,1-2-128 0,0-4-16 0,1-2-16 15,-1-6-1280-15,1-2-256 0</inkml:trace>
  <inkml:trace contextRef="#ctx0" brushRef="#br1" timeOffset="69656.67">17581 9746 25791 0,'-15'-9'2304'0,"-3"3"-1856"0,-4-1-448 0,3 5 0 0,1 3 224 0,1 5-48 16,-1 0-16-16,-1 5 0 0,-2-1-160 0,-1 5-256 16,-5 3 64-16,-1 1 16 0,0 2 16 0,1 4 0 15,2-1 0-15,2 0 0 16,1 0-256-16,5-3-48 0,3-1-16 0,3 2 0 16,4 3-352-16,3-3-80 0,1-3-16 0,6-3 0 15,2 0-240-15,4-4-48 0,1 2-16 0,7 0 0 0,4-4 832 0,6-2 160 16,5 4 48-16,-1-5 0 0,4 3 768 0,-1-2 144 15,-1 2 48-15,0-1 0 0,0 4-128 0,-2-3-32 16,-2 3 0-16,-2 1 0 0,-3 0-224 0,-3 2-32 16,-3 2-16-16,-3-3 0 0,-2-1-160 0,-3 3-48 15,-3-2 0-15,-3 3 0 0,-3 1 80 0,-2 0 16 0,-3 0 0 16,-4 0 0-16,-2 0-80 0,-3-2-16 16,-2-3 0-16,-2 2 0 0,-2 3-256 0,-1-4-64 0,-2-4-16 0,2-1-9760 15</inkml:trace>
  <inkml:trace contextRef="#ctx0" brushRef="#br1" timeOffset="69906.91">18494 10265 20271 0,'0'0'1792'0,"0"0"-1424"0,0 0-368 0,5 17 0 0,-3 4 2112 0,1 2 336 16,-2 6 80-16,-2-1 16 0,-3 2-2160 0,-2 3-384 15,-1 0-144-15,-4-1 0 0,1 6 144 0,-4-2 176 16,-3-3-48-16,-3 2 0 0,-4 1-384 0,-2 2-64 16,0-3-32-16,-1-2 0 15,-2-3-1184-15,2-1-256 0,1-6-32 0,4-2-16 0</inkml:trace>
  <inkml:trace contextRef="#ctx0" brushRef="#br1" timeOffset="70440.7">19649 9576 23039 0,'-11'-3'2048'0,"-2"4"-1648"0,-1 4-400 0,0 6 0 16,0 4 864-16,1 4 96 0,-1 0 0 0,0 6 16 15,-2 3-976-15,-2 5-128 0,-1 2-64 0,1 3-16 16,3 1 208-16,0 8 0 0,1 2 0 0,0 0 0 0,-2 1 0 0,5-1 0 16,2 1 0-16,1-1 0 0,5-1-160 0,0-7 160 15,3-1-160-15,4-5 160 0,1-3-240 0,5-5 48 16,3-8 16-16,3 1 0 0,2-1 176 0,2-1 0 16,1-5 0-16,0-7 0 0,2-3 128 0,0-3 64 15,3 0 16-15,0-4 0 0,1-5 32 0,2-1 0 16,2-4 0-16,1-3 0 0,1-4-240 0,1 0 0 15,1-4 0-15,2 0 0 16,1-6-320-16,-1-1-96 0,0 2-32 0,-4-3 0 0,-4-3 128 0,-3 1 32 16,-3-2 0-16,-3-3 0 0,-2-3 432 0,-5 2 96 15,-2-1 16-15,-5 6 0 0,-2 3 176 0,-2 1 32 16,-4-3 16-16,-2 5 0 0,1 2 96 0,-4 1 32 16,-2 4 0-16,0 6 0 0,-1 0-64 0,-1 6-16 0,-2 2 0 15,0 4 0-15,1-3-400 0,-2 4-128 0,-2 3 0 0,3 1 0 31,-3 1-384-31,1 2-144 0,-3 1-32 0,4-2 0 16,-1 2-1888-16,2-3-384 0</inkml:trace>
  <inkml:trace contextRef="#ctx0" brushRef="#br1" timeOffset="70740.94">20155 9013 23951 0,'0'0'2128'0,"-6"-8"-1696"15,-1 3-432-15,7 5 0 0,0 0 832 16,0 0 96-16,-7 11 16 0,0 5 0 0,0 8-944 0,-1 2 0 16,0 7-192-16,1 7 16 0,0 6 176 0,0 3 0 15,-1 3-144-15,-2 8 144 0,-3 9 0 0,-2 1 0 16,-5 3 0-16,-4 2 0 0,-4 5 0 0,-3 7 0 15,-1 3 0-15,-1 0 0 0,-1-3-208 0,0-3 80 16,-1-4 128-16,1 1-208 16,1-1-272-16,1-2-48 0,2-8-16 0,3-6 0 0,0 0 272 0,6-7 48 15,0-5 16-15,3 0 0 16,2-2-192-16,2-2-48 0,1 3 0 0,4-3-6224 0,2-6-1264 0</inkml:trace>
  <inkml:trace contextRef="#ctx0" brushRef="#br1" timeOffset="71190.95">20938 9088 25631 0,'-27'6'1136'0,"11"-1"224"0,-3 3-1088 0,0 6-272 16,0 3 0-16,1 8 0 0,-4 6 0 0,2 2-144 16,-2 4 16-16,1 4 0 0,-4 5 128 0,5 3 0 15,0 6 0-15,1 3 0 0,1 1 0 0,1 2 0 16,2 6 0-16,1 3 0 0,1 0 144 0,1 4-144 16,-1 2 192-16,3 2-192 0,5-3 128 0,2-4-128 15,6-8 0-15,3 1 0 0,3-6 0 0,4-6-144 0,1-3-16 0,3-10 0 16,4-3-80-16,2-3-16 0,2-9 0 0,2-3 0 15,1-7 0-15,1-1 0 0,4-5 0 0,0-3-6768 16,1-5-1360-16</inkml:trace>
  <inkml:trace contextRef="#ctx0" brushRef="#br1" timeOffset="71608.49">21854 9663 25631 0,'-24'-6'1136'0,"6"0"224"0,-4 1-1088 0,-4 2-272 16,0 3 0-16,-4 3 0 0,0 3 0 0,-8 3 0 15,-1-2 0-15,-2 5 0 0,-4 2 0 0,3-1 160 16,4 2-160-16,2 0 192 0,3-1 16 0,3 3 16 15,2-2 0-15,2 0 0 0,6-1-224 0,2 1 176 16,2-1-176-16,3 2 160 0,2-2-160 0,3-3 0 16,3 0 0-16,2 5 0 0,2 1 0 0,4 0 0 15,2-1-192-15,0-3 192 0,2 0-256 0,4 1 64 16,0 0 0-16,2 1 16 0,2 3 176 0,3 2 0 16,1 1 0-16,1 0 0 0,1-2 0 0,0 3 176 15,1 3-176-15,-1-3 192 0,1-3-192 0,-2-1 192 0,-2 0-192 16,-1-1 192-16,-5-1-64 0,-1-1 0 0,-3-1 0 0,-2 0 0 15,-5-1 128-15,-4 1 32 0,-3-4 0 0,-4 6 0 16,-3 5-80-16,-4-2-16 0,-2-3 0 0,0 1 0 16,-4-1-192-16,1-2 0 0,-3 1 0 0,1-6 0 31,0 1-1360-31,1-4-272 0,2-3-48 0</inkml:trace>
  <inkml:trace contextRef="#ctx0" brushRef="#br1" timeOffset="72190.88">22046 9110 15135 0,'11'-7'672'0,"-3"-1"144"0,4 2-656 0,2 1-160 0,4-3 0 0,-1 3 0 15,1-1 224-15,1-3 16 0,0 2 0 0,0 1 0 16,-1 2 432-16,1 4 96 0,0 0 0 0,0 4 16 16,1 4-464-16,-1-1-80 0,0 3-32 0,1 1 0 15,2 1-80-15,-1 5 0 0,0 1-128 0,1 3 192 16,0 5 32-16,5 0 0 0,-1 4 0 0,1 3 0 15,-1 2 176-15,-4 7 48 0,0 7 0 0,-4-1 0 16,-2 0-32-16,-3 3 0 0,-1-1 0 0,-4-1 0 16,-3 3 48-16,-1 0 16 0,-1-2 0 0,-2 2 0 15,-2 1 48-15,-2 1 16 0,-2 0 0 0,-2 0 0 16,-2-1-176-16,-4 1-48 0,-4 0 0 0,-2 0 0 16,-1-2 0-16,-2 0-16 0,0-1 0 0,-1-2 0 0,0 2-128 0,1-3-32 15,2-6 0-15,2 2 0 0,0-5-144 0,2-1 0 16,-1-1 0-16,1-3 0 0,0-2-240 0,1-5-128 15,0-2-16-15,1-3-8384 16,-1-1-1680-16</inkml:trace>
  <inkml:trace contextRef="#ctx0" brushRef="#br1" timeOffset="72925.92">22501 8414 26895 0,'0'0'1184'0,"14"-1"256"0,3 3-1152 0,6 8-288 0,5 6 0 0,5 3 0 16,2 2-224-16,2 3-96 0,1 3-32 0,4 1 0 15,-2 5 352-15,2 5 0 0,1 4 0 0,-1 1 0 16,1 4 0-16,0 3 0 0,-1 6 0 0,-2 0 0 15,-3 1 0-15,-6 0 0 0,-3-1 0 0,-1 5 0 16,-2-1 0-16,-2 5 0 0,-2-2 0 0,-5 3 0 16,-3 3 0-16,-3-3 0 0,-2 0 0 0,-2 2 0 15,-1-5 0-15,0 3 0 0,-4 2 0 0,1 2 0 16,-2-6 0-16,-2 2 0 0,-1-1 128 0,-2-4-128 16,-2-2 272-16,-2-1-16 0,-3-3-16 0,-2-2 0 0,-3-3-112 0,-1-3-128 15,-1 0 176-15,-1-5-176 0,-2-5 0 0,-2-6-176 16,-1-1 0-16,1-6-7760 15,-2-1-1536-15</inkml:trace>
  <inkml:trace contextRef="#ctx0" brushRef="#br1" timeOffset="74179.12">25360 9497 13823 0,'0'0'608'0,"-6"-13"128"0,1-1-592 0,0 0-144 0,0 3 0 0,1-2 0 15,0 2 448-15,0 0 48 0,-1 2 16 0,0 1 0 16,-1-4-512-16,2 5 0 0,-4-2 0 0,1 4 0 16,-5-1 0-16,-1 0-240 0,-1 2 48 0,-1 0 16 0,-3 3 32 0,1 1 0 15,-4 1 0-15,0-1 0 16,-4 0 0-16,1 3 0 0,1-2 0 0,1 3 0 0,-1 2 144 0,0-2 0 15,-1 1 0-15,0 4-128 0,-2-1 128 0,4 3 0 16,1-3 0-16,1 6 0 0,0 5 320 0,3 3 80 16,0 3 32-16,1-1 0 0,-1 5 144 0,2 1 48 15,1 1 0-15,2 5 0 0,1 3-240 0,2 6-32 16,1-2-16-16,2 5 0 0,1 6-64 0,0 0-16 16,4 2 0-16,1-1 0 0,2-2-256 0,3-3 0 15,2-2 0-15,3-7 0 0,-1-7 0 0,2-4 0 16,1-3 0-16,3-4-144 0,1-5 144 0,3-3 0 15,3-1 0-15,2-6 0 0,2-3 0 0,2-4 144 16,2-2-16-16,6-4-128 0,2-3 240 0,2-3-64 0,6-2-16 16,3-8 0-16,-1-5-160 0,-1-2 0 0,-3-2-192 0,0-6 192 31,-2-5-576-31,1-2 16 0,-1-2 0 0,1-3 0 0,-1-4 304 0,1-4 64 0,0-1 16 0,-1-4 0 16,-5 0 176-16,-1-5 256 0,-1-1-64 0,-4-3-16 15,-6-4 0-15,-3-3 0 0,-1 2 0 0,0-2 0 16,-2 4-464-16,-1 0-96 0,-3 2 0 0,0 2-16 15,-1 6 48-15,-2 1 16 0,-2 2 0 0,-3 8 0 16,0 7 336-16,-3 2 0 0,-2 2 0 0,-2 3 0 16,-2 1 0-16,-2 2 0 0,-1 2 0 0,0 1-176 15,-1 4-64-15,0 2-16 0,2 5 0 0,-1 3 0 16,0 0-288-16,1 2-64 16,1-1-16-16,-1 5 0 15,-3 1-960-15,1 4-192 0,0 2-32 0,-3 1-16 0,1 3 928 0,-1 2 176 16,-1 1 32-16,2 7 16 0,-2 0 1824 0,0 5 352 0,-1 1 80 0,0 6 16 0,3 2-240 0,-1 7-32 15,-1 4-16-15,-1 5 0 16,0 3-432-16,-1 2-96 0,1-1-16 0,-2 6 0 0,2 1-224 0,-1 4-48 16,2 2-16-16,-1 1 0 0,-2 4 96 0,2 1 0 15,0-5 16-15,1 6 0 0,0-4 48 16,3 1 16-16,0 0 0 0,2-3 0 0,0-2-80 0,2-1-32 16,2 4 0-16,5-4 0 0,-1-5-288 0,2-4-64 15,0 0-16-15,1-3 0 0,3 0-176 0,1-3 0 16,2-2 0-16,2-3 0 0,1-5-288 0,3 1-96 15,2-1 0-15,0-5-7056 16,2 0-1408-16</inkml:trace>
  <inkml:trace contextRef="#ctx0" brushRef="#br1" timeOffset="74710.09">27714 9150 27359 0,'-17'-10'1216'0,"3"2"240"0,0 0-1168 0,-4 6-288 0,0-3 0 0,-1 4 0 16,0 4-384-16,-8 2-128 0,-2 0-16 0,-4 6-16 0,-3-2 416 0,-7 5 128 15,-5 2 0-15,-4 2 0 0,-8 2-128 0,0 3 128 16,-1 2 0-16,4-2 0 0,-2 0-144 0,2 4 144 16,3-2 0-16,4 2-144 0,4-4-48 0,12 1-16 15,11 0 0-15,9-2 0 16,8 1-240-16,6-2-64 0,6 3 0 0,8-3 0 15,5-2-96-15,7-1-32 0,4-2 0 0,3-1 0 0,3 1 496 0,2 2 144 16,-1-1 0-16,3-1 0 0,2-2 0 0,0 1 144 16,-1 1 16-16,1 1 0 0,-1 1 112 0,-1-1 32 15,1-1 0-15,-3 1 0 0,-1 3 128 0,-4-1 16 0,-3 0 16 16,-2 5 0-16,-2 5-32 0,-5 0-16 0,-3-3 0 16,-2 3 0-16,-4-1-128 0,-2 2-32 0,-5-3 0 0,-2 1 0 15,-4 0 160-15,-4 0 32 0,-5 1 0 0,-6 2 0 16,-4 1-176-16,-6 1-16 0,-4 0-16 0,-11 2 0 15,-12 3-240-15,-6 0 0 0,-5-1 0 0,-8 1 0 32,-4-1-400-32,-8 3-176 0,-5-1-48 0</inkml:trace>
  <inkml:trace contextRef="#ctx0" brushRef="#br1" timeOffset="75710.63">14526 8643 21535 0,'-14'-9'960'0,"8"4"192"0,-2 1-928 0,2-1-224 16,6 5 0-16,-10-5 0 0,1 3 0 0,-4 2 0 0,1 0 0 0,-1 3 0 16,-1 2 0-16,-3 0 0 0,-2 3 0 0,-2 2 0 15,-3 4-128-15,-3 1 128 0,-4 3 0 0,-4 2 0 16,-7 1-192-16,-3 3 64 0,-3 2 128 0,2 1-208 15,2 2 208-15,3 6 0 0,2-1-160 0,3-3 160 16,3-2 0-16,0 5 0 0,2 2-144 0,2-1 144 16,1 0 0-16,-1 1 0 0,-4 5 0 0,0 2 0 15,0-1 0-15,1 4 0 0,-1 1 0 0,5 3 0 16,1 2 0-16,5-1 0 0,1-4 0 0,5 2 144 16,0 2-144-16,5 0 0 0,0-4 0 0,4 3 0 15,1 0 0-15,2 4 0 0,0-1 0 0,3-1 0 16,0-1 0-16,1-5 0 0,0 0 0 0,0-1 0 15,1-1 0-15,3-4 0 0,0-3 0 0,1-1 0 16,0-2 0-16,2-1 0 0,4 1 0 0,-1 1-176 0,1 0 176 0,2 0 0 16,2-5 0-16,3 3 0 0,0 0 0 0,5 2 144 15,-2 1-16-15,2 1-128 0,-1 0 192 0,-1 3-64 16,0 4 0-16,-2-2-128 0,-2 2 192 0,-1-3-192 16,-5 1 192-16,-2-3-192 0,-1-8 384 0,-3 1-16 15,-3 1-16-15,-2-1 0 0,2-2 96 0,-4 2 0 16,0-2 16-16,-5 3 0 0,2 0-144 0,-4-1-48 15,-2 3 0-15,-2-1 0 0,-2-1-272 0,-3 0 0 16,-1-3 128-16,-2-2-128 0,-4 0-176 0,1-3-80 16,1-1-32-16,1 0-7168 15,-1-4-1440-15</inkml:trace>
  <inkml:trace contextRef="#ctx0" brushRef="#br1" timeOffset="76745.75">14557 11789 20271 0,'0'0'1792'0,"-3"-6"-1424"0,3 6-368 0,0 0 0 0,-2-8 1088 0,2 8 128 15,0 0 48-15,0 0 0 0,-3-8-1040 0,3 8-224 16,0 0 0-16,-1-10 0 0,1 10 0 0,0 0 0 16,-6-8 0-16,1 1 0 0,5 7 0 0,-9-6 0 15,9 6 0-15,-12-1 0 0,1 1 0 0,-1 1 0 16,1 3 0-16,-1 3 0 0,0-2 0 0,-2 0 0 15,0 4 0-15,1-2 0 0,-1 2 0 0,0-1 0 16,0 2 0-16,1-1 0 0,2 4 0 0,0-2 0 16,-1 3 128-16,4 0-128 0,-2 1 224 0,4 1-32 15,0 3 0-15,1 1 0 0,1-1-48 0,0 4-16 16,0 4 0-16,2-1 0 0,-1 6-128 0,3-1 0 16,0-5 144-16,0 2-144 0,0-2 0 0,3 3 128 0,-1-5-128 15,2 3 0-15,0-4 0 0,0-1 0 0,3 3 0 0,0-5 0 16,0-2 0-16,2-3 0 0,1-2 0 15,2-2 0-15,0-3 0 0,2-1-128 0,0-4 128 0,0-3 0 16,3 1 0-16,-1-2 0 0,1 0 0 0,-1-4 0 16,2-4 0-16,0 0 0 0,0-4 144 0,2-3-144 15,3-2 240-15,-1-1-64 0,-1-3-16 0,2-1 0 16,-1 0 32-16,2 0 16 0,-4-5 0 0,-1 3 0 16,-2-5 64-16,-3-1 16 0,-3-1 0 0,-1 0 0 15,-3 1 160-15,-2-1 48 0,-3 3 0 0,0-1 0 16,-4 6 128-16,0-1 16 0,-5-1 16 0,0 4 0 15,-3-1-160-15,-2 4-48 0,-4 1 0 0,-1 3 0 16,-2 2-304-16,-2 1-144 0,-4 5 128 0,1-1-128 16,0 4 0-16,0 1 0 0,0 0 0 0,1 0 0 15,1 6-400-15,2-2-16 0,1-1 0 0,1 3 0 16,0-2-1648-16,4-1-336 0,0-4-64 0</inkml:trace>
  <inkml:trace contextRef="#ctx0" brushRef="#br1" timeOffset="77445.14">15058 8195 2751 0,'0'0'256'0,"0"0"-256"15,-3-10 0-15,2 2 0 0,1 8 3744 0,0 0 704 16,0 0 144-16,0 0 16 0,0 0-3632 0,0 0-720 16,0 0-256-16,0 0 144 0,0 0-144 0,-4 13 0 15,0-1 0-15,-1 3-176 0,-1 0 176 0,-2 2 0 16,-1-1 160-16,2 3-160 0,-1 2 336 0,0 3-16 0,1 1-16 0,0 1 0 15,1 3 80-15,1-3 0 0,1 5 16 0,0 1 0 16,1-2-192-16,0 0-32 0,1-3-16 0,2-1 0 16,0 2 16-16,0-7 0 0,3-1 0 0,2-3 0 15,2 0-48-15,0-4 0 0,2-5 0 0,3 3 0 16,0-5 80-16,2-1 16 0,2 0 0 0,0-1 0 16,3-3 48-16,2 2 16 0,1-3 0 0,3-2 0 15,-4 1-112-15,2-1-32 0,1-1 0 0,-2-1 0 16,-2 1-144-16,1-1 0 0,-2-1 0 0,-2-4 0 15,-1 1-464-15,-1-2-80 0,0 4-16 0,0-6-6864 16,-1 1-1392-16</inkml:trace>
  <inkml:trace contextRef="#ctx0" brushRef="#br1" timeOffset="77703.67">14961 8560 23951 0,'-1'-8'2128'0,"1"0"-1696"16,4-1-432-16,3-3 0 0,9 6 704 0,3-1 64 16,6-1 16-16,7 2 0 0,3-6-448 0,6 0-80 15,6 0-32-15,3-4 0 0,-5 0-96 0,2-2-128 16,1 0 176-16,-3 2-176 0,0 2 0 0,-1 4 0 0,1-2 0 0,1 1 0 31,1 1-1536-31,0-2-384 0,15-3-64 0,-18 7 0 0</inkml:trace>
  <inkml:trace contextRef="#ctx0" brushRef="#br1" timeOffset="79113.69">6296 8940 16991 0,'-1'-24'752'0,"-1"14"144"0,0 0-704 0,-1 3-192 16,3 7 0-16,-1-12 0 0,0 0 0 0,-2 3 128 15,-1 4-128-15,-1-1 128 0,-1 3-128 0,-3 3 0 16,-2 3 0-16,0 3 0 0,-1-1 0 0,-4 2 0 0,-1 4 0 0,-2 3 0 16,-4 3 0-16,0 3 0 15,0 4 0-15,0 0 0 0,0 2 0 0,0-1 0 0,0 4 0 0,-1 6 0 16,-1-1 0-16,-3 4 0 0,2 0 0 0,2 3 0 16,1 1 0-16,3-2 0 0,1 5 0 0,4 4 0 15,3 1 0-15,3 1 0 0,3-4 0 0,4 4 0 16,0 1 0-16,5 1 0 0,2 2-144 0,3 2 144 15,-1 5 0-15,5-2 0 0,-1 0 0 0,0-2 0 16,2-2 0-16,2 1 0 0,2 1 0 0,1 0 0 16,2-1 0-16,2 1 0 0,-1 0 0 0,2 0 0 15,1-4 0-15,2 1 0 0,-2-1 0 0,1 1 0 16,2-1 0-16,1-3 0 0,2 3 0 0,1 2 0 16,-2 2 224-16,2-1 0 0,-1-2 0 0,-1 3 0 15,-2 1 192-15,-1 1 32 0,-2 2 16 0,-1-2 0 16,-3-1-80-16,-1 1-32 0,-1-3 0 0,-4 2 0 15,-3-1-32-15,-4 1-16 0,-2-6 0 0,-3 2 0 0,-3 2 128 0,-3-1 16 16,-2-4 16-16,-3 0 0 0,-3-1-96 0,-2-3-32 16,0 2 0-16,-1-2 0 0,0-6-160 0,0 1-48 15,-1-2 0-15,4-3 0 0,-2-1-256 0,0-4-64 16,-1 0-16-16</inkml:trace>
  <inkml:trace contextRef="#ctx0" brushRef="#br1" timeOffset="79480.89">6817 12315 14735 0,'-18'11'1312'0,"-1"4"-1056"0,1-1-256 0,6 4 0 16,3 3 3328-16,6 0 592 0,7 5 128 0,1 0 32 31,1-3-3632-31,5 3-736 0,1-4-144 0,2-1-16 0,2 0 224 0,1-1 48 0,1-5 16 0,0-1 0 16,-1-2-336-16,-2-5-64 0,0-3-16 0,2-7 0 16,-1-3-32-16,2-7-16 15,1-1 0-15,-1-6 0 0,-2-6 432 0,1-6 192 0,-1-3-160 0,1-3 160 16,-2-4 0-16,-2 0 0 0,0 0 0 0,-3-1 0 0,-4 1 496 0,-1 1-16 15,-4-2 0-15,2 2 0 0,-6 3 176 0,1 1 48 16,-5 0 0-16,-1 4 0 0,-4 0-320 0,-2 8-48 16,-1-1-16-16,-2 4 0 15,-2 1-576-15,0 2-128 0,0 1-32 0,0 1-7696 16,0-1-1536-16</inkml:trace>
  <inkml:trace contextRef="#ctx0" brushRef="#br1" timeOffset="79947.83">6597 8695 20271 0,'0'0'896'0,"0"0"192"0,0 0-880 0,0 0-208 0,-10-3 0 0,10 3 0 0,0 0-272 0,-5 5-112 15,0 5 0-15,0 1-16 0,0 4 400 0,1 4 304 16,1 1-48-16,-1 6-16 0,-1-2-48 0,0 6-16 16,0 1 0-16,0 4 0 0,1 6-176 0,2-1 128 15,-1 0-128-15,2 5 128 0,1-5-128 0,2 4 0 16,4 1 0-16,0-4 0 0,0-2 0 0,3 1 0 16,1-3 0-16,2-2 0 0,-2-2 0 0,4-5-144 15,-1-5 144-15,3-2 0 0,5-1-208 0,0-6 64 16,1-4 16-16,-1-5 0 0,1 1-16 0,0-2 0 15,-1-4 0-15,1-4 0 16,2-3-304-16,-4-2-48 0,-2-4-16 0</inkml:trace>
  <inkml:trace contextRef="#ctx0" brushRef="#br1" timeOffset="80156.07">6527 9149 30399 0,'-2'-11'2704'0,"3"-3"-2160"0,4 3-544 0,8 0 0 16,7-3 0-16,6-3 0 0,4-1 0 0,8 0-144 16,9 2-80-16,3-3-16 0,2-2 0 0,0 0 0 15,0-6-256-15,1 4-48 0,-2-2-16 0,3 6-7760 16,0 6-1568-16</inkml:trace>
  <inkml:trace contextRef="#ctx0" brushRef="#br1" timeOffset="81431.63">11985 10237 15663 0,'-12'2'1392'0,"-2"1"-1120"16,0 2-272-16,0 1 0 0,0 6 528 0,0-1 48 15,2 4 16-15,0 2 0 0,-2 1-240 0,0 2-48 16,0 2-16-16,0 4 0 0,-2 1-288 0,5 2 128 16,-3 3-128-16,1 1 0 0,3 3 0 0,-1-1 0 15,1-3 0-15,1 0 0 0,2-2 0 0,2-3 0 16,3 0 0-16,-1-5 0 0,2-4 0 0,1-4 0 16,0-14 0-16,0 0 0 0,0 0 0 0,10 5 0 0,0-7-192 0,0-3 48 15,1-8 144-15,0-2 0 0,0-4 0 0,2-3 0 16,1-3 224-16,1-5 32 0,1-4 0 0,-1-2 0 15,-1 0-128-15,2-9 0 0,1-3-128 0,1-2 192 16,0-1-192-16,-2 1 0 0,-2-1 0 0,-3 1-160 16,0-1 160-16,-1-2 192 0,-1-3-32 0,-3-2-16 15,-2 0 432-15,-2-1 96 0,1-1 16 0,-3-1 0 16,-3 2-176-16,1-4-48 0,-1-1 0 0,1 1 0 16,-2 6-464-16,1 4 0 0,1 5 0 0,1 6 0 15,-2 4 192-15,2 4-48 0,0 4-16 0,-1 8 0 16,-2 4 128-16,1 5 0 0,-1 4 16 0,4 9 0 15,0 0-80-15,0 0-32 0,0 0 0 0,-8 7 0 16,-1 5-160-16,2 7 0 0,-1 5 0 0,0 6 0 16,1 3 0-16,-1 5 0 0,-1 8 0 0,3 3 0 0,0 10 0 15,-1-1 0-15,0-1 0 0,0 7 128 0,2-2-128 0,0 2 0 16,0-6 0-16,0 1 0 0,4 4 192 0,1-4-64 16,-2-2 0-16,2-4 0 0,0-2 0 0,3-3-128 15,-1-4 192-15,2-4-64 0,0 0-128 0,0-5-256 16,0 1 64-16,2-6 16 15,-1 0-432-15,1-5-96 0,2-2 0 0,0-5-10496 0</inkml:trace>
  <inkml:trace contextRef="#ctx0" brushRef="#br1" timeOffset="81828.8">12676 9853 23039 0,'-13'-16'2048'0,"4"6"-1648"0,-2 1-400 0,-2-2 0 16,0 3 752-16,2 1 64 0,1 2 16 0,-1 3 0 15,0-1-832-15,0 3-384 0,-3 1 48 0,0 3 0 16,0-1 336-16,0 6 0 0,0 0-144 0,-3 4 144 16,1 1 0-16,0 4 0 0,1 2-128 0,-1 3 128 15,-2 5 0-15,1 0 0 0,1 4-128 0,0 1 128 16,2 0 0-16,3-5-160 0,1 0 160 0,1-5-128 15,1 1 128-15,3 0 0 0,1-3 0 0,3 1 0 16,1-2 0-16,3 1-160 0,2 0 160 0,0-2 0 16,4 0 0-16,3-1 0 0,2-1 128 0,4-1-128 0,1 2 240 0,2 0-48 15,-1 1-16-15,0 1 0 0,1 1 128 0,-1 0 16 16,-2 1 16-16,-4 2 0 0,-4-1-48 0,-5-1-16 16,-2-1 0-16,-6-1 0 0,-3-2 368 0,-3 4 64 15,-4 1 0-15,-3 5 16 0,-5-3-240 0,-3 7-48 16,-8-3-16-16,1 2 0 0,-6-1-544 0,-3-3-128 15,0 1 0-15,-5-3-13376 0</inkml:trace>
  <inkml:trace contextRef="#ctx0" brushRef="#br1" timeOffset="82649.03">23490 4728 27647 0,'-2'-14'1216'0,"2"14"256"16,0 0-1168-16,0 0-304 0,14 2 0 0,4 5 0 15,2-2-288-15,2 4-112 0,2 2-32 0,0 6 0 0,0 0 432 0,-4 4-160 16,-2 0 160-16,-1 5 0 0,-3-5 0 0,-2 4 128 16,-5 0 0-16,-2-1 16 0,-3 3-144 0,-4-2 0 15,-2 3 0-15,-2-4 128 0,-5 3-128 0,-1 0 0 16,-6-1 144-16,-2 0-144 0,-2-5 0 0,0 1 0 16,1-2 0-16,-5-1 0 0,2-1 0 0,3-4-240 15,0-2 48-15,3-6-7616 0,5 0-1536 0</inkml:trace>
  <inkml:trace contextRef="#ctx0" brushRef="#br1" timeOffset="83116.38">25334 3750 24191 0,'-6'-15'1072'0,"6"15"208"0,-7-5-1024 0,7 5-256 0,0 0 0 0,-10 1 0 0,-1 6 0 16,1-1 0-16,0 7-208 0,-3 3 80 0,-3 6 128 0,-2 1 0 15,0 2-144-15,-2 3 144 0,-3 3 0 16,1 2 0-16,-2 3 192 0,4 5-64 0,-2 6-128 0,2-2 0 15,1 3 144-15,2 3-144 0,3 5 0 0,3-2 144 16,0 0-144-16,4-6 0 0,3-2 0 0,4-5 0 16,4-7 0-16,5-5 0 0,3-9 0 0,3-3-256 15,3-6 64-15,4-8 0 0,5-6 192 0,4-6 0 16,2-3 0-16,1-2 0 0,2-10 256 0,-1 1 0 16,-2-5 0-16,2 0 0 0,0-6-64 0,0-2 0 15,0-1-16-15,3-1 0 0,-2-3-176 0,-1 3 192 0,1 3-192 0,0-2 192 16,-5-1-192-16,-1-1 0 0,-6 4 144 15,-4 3-144-15,0 4 192 0,-6 1-16 0,-3 5-16 0,-6 2 0 16,-4 5 192-16,-4 1 32 0,-2 5 16 0,-4 3 0 16,-2 3-400-16,-3 5 0 0,-5-1 0 0,0 4 0 31,-1-1-960-31,-1 0-80 0,-3-1-16 0,4 1 0 0</inkml:trace>
  <inkml:trace contextRef="#ctx0" brushRef="#br1" timeOffset="83450.31">25813 3358 3679 0,'1'-20'160'0,"-1"9"32"0,0-2-192 0,1 1 0 15,-1 12 0-15,4-9 0 0,-3-3 3904 0,-1 12 752 16,0 0 144-16,0 0 16 0,0 0-3664 0,-2 16-720 15,-3 1-160-15,-4 7-16 0,-3 7-256 0,-3 1 128 16,-4 2-128-16,-1 7 0 0,-3 7 384 0,0 2 0 16,-1 2-16-16,-2 4 0 0,1 6 176 0,1 3 32 15,2 1 16-15,-1 5 0 0,0 3-144 0,-1 1-48 16,1-3 0-16,-2-1 0 0,-2 1-112 0,3-6-32 16,1-1 0-16,0-6 0 0,1 1 0 0,-1-4-16 15,1-4 0-15,0-1 0 0,1-4-112 0,-1 0-128 16,1-6 176-16,2-2-176 0,2-5 0 0,2-2 0 0,2-6 0 0,3-4 0 31,2-4-576-31,4-5-192 0,2-2-16 0,2-11-11344 0</inkml:trace>
  <inkml:trace contextRef="#ctx0" brushRef="#br1" timeOffset="83833.52">26705 3314 21183 0,'-18'-1'1888'0,"-3"0"-1504"16,-3 2-384-16,1 2 0 0,-2 4 832 0,1 6 112 16,0 6 16-16,-1 4 0 0,-2 4-704 0,-1 3-256 15,1 2 176-15,3 6-176 0,0 4 256 0,1 0-32 16,0 5-16-16,0 4 0 0,1 6-80 0,1 0-128 16,1 0 176-16,3 2-176 0,3-1 0 0,2-2 0 15,0-2 0-15,6-2 0 0,3-4 0 0,6-6 0 16,2-1 0-16,5-7-144 0,3-6-128 0,3-4-32 0,2-5 0 0,3-1 0 31,1-3-80-31,-1-1-32 0,0-5 0 0,0 0 0 16,0-6-352-16,1-3-64 0,2-2 0 0,-1 0-8624 0</inkml:trace>
  <inkml:trace contextRef="#ctx0" brushRef="#br1" timeOffset="84278.9">27324 3632 21711 0,'-15'4'960'0,"2"1"192"0,-1 6-912 0,-1 5-240 16,1 3 0-16,-1 5 0 0,-2 8 192 0,2 2 0 15,0 2 0-15,1 2 0 0,1 2 64 0,1 4 0 16,2-2 0-16,3 2 0 0,0 2-128 0,5-2 0 16,-2 0-128-16,1-5 192 0,3 0-192 0,3 2 0 15,1-8 0-15,1-4 0 0,1-7 128 0,3-4-128 16,5-7 0-16,3-5 0 0,2 2 0 0,2-7 0 15,2-6 0-15,3-2 0 0,0-6 224 0,1-4-48 16,0-3-16-16,-2-3 0 0,-1-1 96 0,0-4 0 0,-2 4 16 0,-2-4 0 16,-2 1 256-16,-1-1 48 0,-3 3 16 0,-3-4 0 15,-2 3-64-15,-3 1-16 0,-1 2 0 0,-3 3 0 16,-2 2-320-16,-2 3-64 0,0-1 0 0,-3 4-128 16,-2 0-192-16,-1-1-160 0,-3 2-32 0,1 3 0 31,0 2-1456-31,0 1-288 0,0 2-64 0</inkml:trace>
  <inkml:trace contextRef="#ctx0" brushRef="#br1" timeOffset="84644.83">27586 3177 26719 0,'0'-11'2368'0,"0"11"-1888"15,4-9-480-15,-4 9 0 0,12 1 0 0,2 3 0 16,3 5 0-16,1 3 0 0,1 6 0 0,2 5 0 16,2 3 0-16,4 4-160 0,1 3 160 0,2 1 0 15,1 1 0-15,0 2 0 0,-4 1 0 0,0 4 0 16,-1 6 0-16,-4 3 0 0,0-4 0 0,-3 4 0 15,-2 1 0-15,-3 1 0 0,-3-1 0 0,-1 0 0 16,-2-3 0-16,-3-5 0 0,-2 1 0 0,-5-5 0 0,-2 1 0 16,-2-2 0-16,-2 1 144 0,-2-5-144 0,-1-2 192 0,-2 1-192 15,-1-1 208-15,-1 1-64 0,0-1-16 0,-2-3 0 16,-2-5-128-16,0-3 0 0,0-1-160 0,0 0 160 31,1-2-736-31,0-2-48 0,3-4-16 0,2-2-10432 0</inkml:trace>
  <inkml:trace contextRef="#ctx0" brushRef="#br1" timeOffset="85003.19">28510 3846 11055 0,'-2'-17'976'0,"2"6"-784"16,0-2-192-16,6 3 0 0,5 0 4032 0,8 3 752 16,8-3 144-16,6 5 48 0,5 4-4224 0,7-1-752 0,6 1-336 0,2 1 16 31,3 0-96-31,-3-1-32 0,-3 0 0 0,-2-1 0 16,-2 0-1344-16,-2 1-288 0,-2-1-48 0,-2-1-16 0</inkml:trace>
  <inkml:trace contextRef="#ctx0" brushRef="#br1" timeOffset="85226.79">28766 4238 20271 0,'0'0'1792'0,"0"0"-1424"0,7-7-368 0,6 3 0 16,6 4 1296-16,5 0 192 0,4 0 48 0,4-1 0 0,2-3-1184 0,4-1-224 15,2 0-128-15,0 2 128 0,6-1-128 0,1-1 0 16,1 0-128-16,3 1 128 16,4-2-576-16,0-2-48 0,-1 3 0 0,-2-2-6640 15,-3 2-1328-15</inkml:trace>
  <inkml:trace contextRef="#ctx0" brushRef="#br1" timeOffset="85650.92">30173 3482 28559 0,'-24'-11'2544'0,"7"6"-2032"0,-1 3-512 0,2 9 0 16,-1 2 0-16,1 6 0 0,0 6-128 0,-1 9 128 15,-5 1-256-15,0 6 64 0,2-1 16 0,0 5 0 16,-2 7 176-16,3-1 0 0,2 2 0 0,0 1 0 16,-2-3-160-16,5 4 160 0,3 2-192 0,4-1 192 15,0-3-384-15,6-6 16 0,2 0 16 0,8-6 0 16,7-8 32-16,5-2 16 0,7-9 0 0,4-3 0 16,2-9 304-16,3-6-128 0,0-5 128 0,1-4 0 15,3-1 144-15,1-5 144 0,1-2 32 0,3-2 0 16,2-5 16-16,3-4 16 0,2-1 0 0,1 0 0 0,-2-4 32 15,-1-3 16-15,-3 1 0 0,-1-4 0 0,-1 5 96 0,-2-3 16 16,-2-2 0-16,-1-2 0 0,-3 2 128 0,-4 2 48 16,-4 1 0-16,-6 3 0 0,-5 1-176 0,-8 3-48 15,-3 1 0-15,-9 5 0 0,-8 1-336 0,-9 0-128 16,-10 3 0-16,-6 4 0 16,-7 1-432-16,-7 3-176 0,-8 6-32 0,-9 5-16 15,-10 3-2016-15,-12 3-400 0,-46 3-64 0,11 5-32 0</inkml:trace>
  <inkml:trace contextRef="#ctx0" brushRef="#br1" timeOffset="92841.18">8696 14765 13823 0,'-4'-11'1216'0,"4"11"-960"0,-6-11-256 0,1 2 0 16,-1-5 640-16,3 1 96 0,3 13 16 0,-5-13 0 16,-2-1-384-16,1 0-80 0,-1 3-16 0,1 2 0 15,-3-3 176-15,2 0 48 0,-1-1 0 0,0-1 0 16,-3 3-160-16,1 2-16 0,-2-4-16 0,1 4 0 15,-1-2 48-15,1 2 16 0,-3 0 0 0,1 4 0 16,-2-4-48-16,0 5-16 0,-6 4 0 0,0 0 0 16,-5 1-304-16,-3 3 0 0,-4 5 0 0,-4 0 0 15,0 4 0-15,1 2 0 0,-1 1 0 0,-1 2 0 0,-1 0 0 0,1 4 0 16,1-1 0-16,1 3-144 0,0 2 144 0,0-5 0 16,1 2 0-16,0 3 0 0,2-3 0 0,2 1 0 15,-1 0 0-15,6 0 0 0,5 2 128 0,2-1-128 16,1 2 160-16,4 2-160 0,3 3 0 0,0 2 0 15,4 3 0-15,0 1 0 0,1 0 0 0,5 0 0 16,-1 0 0-16,5 6 0 0,2-2 0 0,1 6 0 16,1-2 0-16,6 3 0 0,-1 3 0 0,3 0 0 15,3 0 0-15,5-2 0 0,3-5 0 0,2-6 0 16,1-5 0-16,0-3 0 0,-1-2 0 0,1-6 0 16,-1-5-128-16,0-4 128 0,0-4 0 0,1-1 0 0,3-5 0 0,-1-3 0 15,2-4 288-15,1-1-32 0,0-3-16 0,6-3 0 16,3-7 112-16,4-3 32 0,-1-4 0 0,-3-3 0 15,-1-6-192-15,-3 1-48 0,1-5 0 0,-2-1 0 16,-1 0-144-16,-2-1 0 0,1-3 0 0,-2 2 0 16,1 1 0-16,-1-1 0 0,1 2 0 0,0-1 128 15,-1-2-128-15,-1 1 192 0,-6-6-192 0,-3 1 192 16,-4-2 64-16,-2 5 0 0,-4-1 16 0,-2 0 0 16,-5-2-32-16,-2 2-16 0,-2 1 0 0,-4-1 0 15,-5 2 208-15,1 3 32 0,-4 0 16 0,-2 0 0 16,-3 0-128-16,-4 5-32 0,-2 2 0 0,-4 2 0 15,-4 4-320-15,-1 6 0 0,-2 3 0 0,6 1-128 16,2 4-176-16,2 2-16 0,2 0-16 0,2 2 0 16,0 5-320-16,0-1-64 0,1 2-16 0,1 0-11552 15</inkml:trace>
  <inkml:trace contextRef="#ctx0" brushRef="#br1" timeOffset="93257.31">8670 13766 16575 0,'0'0'1472'0,"-10"3"-1168"0,-3-1-304 0,2 2 0 16,2 5 1952-16,1 4 336 0,3 5 64 0,0 6 16 15,-4 1-1968-15,1 7-400 0,-1 4 0 0,-3 4 0 16,2 11 0-16,-1 2 0 0,-3 3 160 0,2 8-32 16,-1 1-128-16,-1 6 192 0,-1 4-64 0,1 9 0 15,-1 7-128-15,-2 1 0 0,0-2 128 0,0 3-128 16,-1 2 0-16,2-4 0 0,1-3 0 0,1 0 0 15,0-6 0-15,0-1 128 0,0-6-128 0,1 0 0 16,-1-3 0-16,1-6 128 0,1-3-128 0,1-7 0 16,1-4 192-16,0-4-48 0,2-1 0 0,-2-4 0 15,3 0 16-15,-2-2 0 0,0 0 0 0,0 0 0 0,3-5-320 0,-2-1-64 16,-1-4-16-16,0 1-7648 16,0-3-1536-16</inkml:trace>
  <inkml:trace contextRef="#ctx0" brushRef="#br1" timeOffset="97610.08">10131 13919 17615 0,'0'0'768'0,"-6"-5"192"0,-2 1-768 0,8 4-192 0,-9-3 0 0,9 3 0 16,-8 4 0-16,1 0 0 0,-2-1 144 0,0 2-144 15,-5 1 128-15,0 0-128 0,-1 7 128 0,-3-1-128 16,-1 2 0-16,-4 3 0 0,-1 1 0 0,0 5 0 0,0 4 0 0,-1 3 0 16,0-3 0-16,1 5 0 0,1 1 0 0,1 2 0 15,3 2 0-15,1 1 0 0,2 6 0 0,1 1 144 16,-1 4-16-16,5 1-128 0,0 9 288 0,-2-1-48 16,3 3-16-16,-1 3 0 0,1 3 0 0,1-2 0 15,2 0 0-15,0 2 0 0,6-1 96 0,0-2 0 16,1 0 16-16,2-2 0 0,2 1-80 0,3-3 0 15,0 1-16-15,5 1 0 0,-1-2-240 0,2 1 144 16,2-2-144-16,0-5 128 0,2-2-128 0,1-5 0 16,1-1 0-16,1-4 0 0,0-5-192 0,3-4-112 15,1-2-16-15,2-6-9264 0</inkml:trace>
  <inkml:trace contextRef="#ctx0" brushRef="#br1" timeOffset="98026.34">11018 14346 21183 0,'-22'2'944'0,"6"2"192"0,-6 3-912 0,-1 3-224 15,3 6 0-15,-1 6 0 0,3 5 816 0,0 6 112 16,0 5 32-16,-2 4 0 0,-2 6-960 0,1 5 0 16,-1 2 0-16,2 4-176 0,-1 3 176 0,1-1 0 15,1 4 160-15,1-2-160 0,2 5 0 0,2-2 0 16,1-5 0-16,3 0 0 0,2-4 0 0,2-2 0 15,2-5 0-15,1 0 0 0,2 0 0 0,2-2 0 16,2-4 0-16,1-2-160 0,0-5 32 0,3-5 0 16,3-4 0-16,-1-3 0 0,3-3 128 0,0-3 0 15,4-4-144-15,1 1 144 0,3-6 0 0,0 1 0 16,1-6 0-16,2 0 0 0,3 0-256 0,-2-5 32 0,-1-3 0 0,1-3 0 31,1 0-544-31,1-4-128 0,-2 1 0 0,-1-5-5312 16,-2-4-1072-16</inkml:trace>
  <inkml:trace contextRef="#ctx0" brushRef="#br1" timeOffset="98269.02">10447 14945 24879 0,'0'0'1088'0,"0"-8"256"0,0 8-1088 0,4-6-256 0,5-3 0 0,6 4 0 16,8 1 704-16,3-3 64 0,3 1 32 0,1 1 0 15,2-4-640-15,2 4-160 0,3-1 0 0,1-2 0 0,2 2 0 0,2-2 0 16,2 3 144-16,3 2-144 0,-2 0 0 0,-2-2-240 16,-2 2 48-16,-3 1 0 15,-3-1-1552-15,-1 2-304 0,-4-1-64 0</inkml:trace>
  <inkml:trace contextRef="#ctx0" brushRef="#br1" timeOffset="98785.38">11535 13859 11967 0,'0'0'1072'0,"0"0"-864"0,9 10-208 0,4 6 0 15,5 3 2288-15,2 6 400 0,3 2 96 0,0 5 16 16,0-1-2352-16,-2 5-448 0,0 3 0 0,-2 5-208 16,0 0 208-16,0 2 0 0,-1 3 0 0,0 3 0 0,-2 1 0 15,-1 0 0-15,-2 5 0 0,2 5 0 0,-2 0 160 0,-2 2-32 16,1-3 0-16,-2 3 0 16,0 0 48-16,-1 2 0 0,-2 6 0 0,-2-2 0 0,-4-2 64 0,-1-2 16 15,-1-1 0-15,-4-5 0 0,-1 0 64 0,0-2 32 16,-2-3 0-16,0-3 0 0,-4 0 112 0,-2-4 32 15,-2-4 0-15,-2 1 0 0,-3-3-32 0,2-2 0 16,-1-2 0-16,0-2 0 0,-2-2-144 0,2-5-16 16,-1 3-16-16,1-4 0 0,0-6-128 0,-2 0-32 15,-1 1 0-15,0-3 0 0,1-4-128 0,-1-1 0 16,-2-5 0-16,5-1 0 16,0-1-544-16,1-1-32 0,0-4-16 0,3-2 0 15,5-1-640-15,0-1-128 0,11 0-32 0,0 0-9536 0</inkml:trace>
  <inkml:trace contextRef="#ctx0" brushRef="#br1" timeOffset="100511.35">25736 5112 20271 0,'23'-22'896'0,"-5"8"192"0,1 0-880 0,5 1-208 0,3 1 0 0,5 3 0 15,5-4 128-15,5 7 0 0,5-3-128 0,6 5 192 16,6-1 0-16,3 0 0 0,1 0 0 0,1-2 0 16,-3-4-192-16,1 3 0 0,2-2 0 0,3 4 0 15,4-1-256-15,-1-1 16 0,-2-5 0 0,-5 4 0 16,-4-1-560-16,-2 3-112 0</inkml:trace>
  <inkml:trace contextRef="#ctx0" brushRef="#br1" timeOffset="100797.15">29935 5086 28959 0,'33'-20'1280'0,"-10"8"272"0,4 5-1232 0,4 3-320 0,5 1 0 0,5 3 0 15,3 4-208-15,2 0-112 0,0 1 0 0,-1 4-16 31,1-1-224-31,0 3-32 0,-2-1-16 0,-2 2-7264 0,-3 0-1440 0</inkml:trace>
  <inkml:trace contextRef="#ctx0" brushRef="#br1" timeOffset="101644.34">13418 15064 23039 0,'14'-9'2048'0,"-1"0"-1648"0,2 0-400 0,10-2 0 15,11 3 1136-15,7-1 144 0,5 3 16 0,1 0 16 16,-3-1-1312-16,-1 2-320 0,1-4-48 0,0 4 0 16,-2 2-96-16,1-3-32 0,-2 3 0 0,2-1 0 15,-1-1-1952-15,-1-2-400 0</inkml:trace>
  <inkml:trace contextRef="#ctx0" brushRef="#br1" timeOffset="101903.26">13282 15462 14735 0,'-19'10'640'0,"7"-6"160"0,-2-2-640 0,6 0-160 15,8-2 0-15,0 0 0 0,0 0 3072 0,0 0 576 16,0 0 112-16,0 0 16 0,8 9-3056 0,6-4-720 0,2 0 0 0,4-1 0 16,2-2 0-16,3-1 0 15,2 1 0-15,1-1 0 0,2-1-160 0,2 0-64 16,1 0-16-16,5-1 0 16,4-1-400-16,1 2-64 0,1-2-32 0,-2-1 0 15,-2-2-1392-15,1 1-288 0,17-1-48 0,-7-6-16 0</inkml:trace>
  <inkml:trace contextRef="#ctx0" brushRef="#br1" timeOffset="102547.27">16424 13799 22399 0,'-9'-12'992'0,"9"12"208"0,-9-13-960 0,3 5-240 0,6 8 0 0,-6-9 0 16,-2 7 0-16,8 2-288 0,-11-3 64 0,-2 5 16 16,-4-1 208-16,-2 5 0 0,-1 4 144 0,-5 1-144 15,-5 3 0-15,-3 2 0 0,-1 2 0 0,0 5 0 16,-1 3 0-16,2 1 0 0,0 2 0 0,3 3 0 15,-1 0 176-15,3 4-176 0,0 2 192 0,3 2-192 16,1 2 304-16,0 4-48 0,-1-4-16 0,3 6 0 16,0 1-32-16,2 0 0 0,-1 1 0 0,3 1 0 15,3 1-64-15,2 0-16 0,5-3 0 0,2-2 0 16,4-2-128-16,4-3 192 0,4 2-192 0,2-2 192 16,4-1-192-16,3 2 0 0,2-2 0 0,2 0 128 15,2 2-128-15,1-3 160 0,1-3-160 0,-3 3 160 16,1-2-160-16,0 0 0 0,1 3 144 0,1-2-144 0,-3-2 176 0,0 0-48 15,1-2 0-15,-1 1 0 0,-1-2 64 0,-1 3 0 16,0-4 0-16,-2 1 0 0,-1 1 0 0,-2-1 16 16,-3-1 0-16,-1 0 0 0,-4 0-208 0,-2 2 144 15,-4-1-144-15,-3 1 128 0,-1 1 0 0,-6 0 0 16,1-1 0-16,-1 0 0 0,-3-1 64 0,0-1 16 16,-1-1 0-16,-2 1 0 0,3 0-48 0,0-1-16 15,0-6 0-15,1 2 0 0,3-1-144 0,-1-2 0 16,-2-3 0-16,4-2 0 15,-1-2-1648-15,0-3-208 0,0-1-32 0</inkml:trace>
  <inkml:trace contextRef="#ctx0" brushRef="#br1" timeOffset="102988.71">16779 16133 17503 0,'0'0'1552'0,"0"0"-1232"0,-9-1-320 0,9 1 0 16,-8 5 1584-16,3 5 256 0,1-1 48 0,2 4 16 15,1 3-1664-15,1 2-240 0,1 1-240 0,0 3 48 16,-1 3 192-16,1-1 0 0,1 2 0 0,0 2-128 15,2-3 128-15,0 3 0 0,0-3 0 0,1 3 0 16,1-3 0-16,2 1 0 0,-1-3 0 0,4 1 0 0,0-1 0 0,3-4 0 16,0-2 0-16,1-5 128 0,2-1 16 15,1-5 16-15,-1 0 0 0,1-3 0 0,0-4 224 0,1-4 32 16,1-2 16-16,1 0 0 0,-2-6 64 0,1-1 16 16,0-3 0-16,1 0 0 0,-1-4-128 0,-1-2 0 15,-1-5-16-15,0 2 0 0,-3-2-208 0,0 0-32 16,-2-4-128-16,0-1 192 0,-4 1-48 0,-3-1-16 15,-1-1 0-15,-4 2 0 0,1-1-128 0,-4 2 0 16,-2 5 144-16,-3 0-144 0,-5 3 0 0,1 3-128 16,0 1 0-16,-2 2 0 15,-1 2-448-15,-1 1-96 0,-1 2-16 0,0 1-7696 16,-1-1-1536-16</inkml:trace>
  <inkml:trace contextRef="#ctx0" brushRef="#br1" timeOffset="103513.91">17397 12971 6447 0,'-2'-12'576'0,"1"1"-576"16,1-2 0-16,3 4 0 0,0-1 3424 0,3 5 576 16,0-1 112-16,-6 6 32 0,0 0-3312 0,0 0-672 15,0 0-160-15,0 0 0 0,9 10 0 0,-3 4 0 16,-2-2 0-16,-2 6-176 0,-3 4 176 0,0 3 0 16,-3 6 0-16,2-1 0 0,-2 5 128 0,1 0 48 0,-2 5 16 0,1 2 0 15,-2-1 256-15,3 6 64 0,-2 2 16 0,2 0 0 16,0 3-176-16,-1 2-32 0,3-1-16 0,0-3 0 15,-1-3-304-15,2-6 128 0,2-2-128 0,0-2 0 16,3-4 256-16,2 0-48 0,-1-5-16 0,4-1 0 16,0-7-192-16,2-1 0 0,0-4 0 0,1 0 0 15,1-6 0-15,1-1 0 0,2-5 0 0,-1-2 0 32,1-1-496-32,1-1-32 0,-2-5-16 0,1-1 0 15,-2 0-656-15,0-3-128 0,-1 0-16 0,-2-4-16 0</inkml:trace>
  <inkml:trace contextRef="#ctx0" brushRef="#br1" timeOffset="103730.61">17149 13679 30527 0,'0'0'1344'0,"1"-9"288"0,2 1-1312 0,4-2-320 16,6 4 0-16,9-3 0 0,9 2 0 0,5 1 0 15,3-5-160-15,4 2 160 0,2 0 0 0,3 0 0 16,2 1 128-16,2 2-128 0,1-3 0 0,2 4 0 16,2-3-128-16,3 4 128 15,0 1-768-15,-2 0-64 0,-4-5 0 0,-4 5-11744 0</inkml:trace>
  <inkml:trace contextRef="#ctx0" brushRef="#br1" timeOffset="104356.88">19912 13614 23951 0,'-18'-21'2128'0,"-3"-5"-1696"0,-3-1-432 0,1 4 0 16,2 4 560-16,1 4 16 0,0 2 16 0,-3 6 0 15,-3-2-592-15,-2 6 0 0,-2 3-224 0,-1 3 64 16,1 7 160-16,-1 1 0 0,1 7 0 0,-4 6 128 16,-3 2-128-16,1 7 0 0,2 1 0 0,-2 3 0 15,-1 1 0-15,2 8 0 0,0 1 0 0,1 6-128 16,1 3 128-16,0 8 0 0,0 2 0 0,5 2 128 16,3 1 128-16,0 1 16 0,4 1 16 0,3 0 0 15,4-1 64-15,1 0 16 0,2 1 0 0,3-2 0 16,2-4-176-16,2-2-48 0,3-5 0 0,1-3 0 15,2-1-144-15,2-3 160 0,1-2-160 0,2-4 160 16,-1-1-160-16,3-6 0 0,-3-1 0 0,3-2 0 16,-1-5-592-16,1-5 0 0,0 0 0 0,-1-4-11600 15</inkml:trace>
  <inkml:trace contextRef="#ctx0" brushRef="#br1" timeOffset="104580.92">18461 14852 30399 0,'5'-10'2704'0,"1"2"-2160"16,4 2-544-16,10-1 0 0,12 1 976 0,13 2 96 15,7 0 16-15,10 3 0 0,7 1-1088 0,2-1-352 16,3-3 0-16,-3 1 0 0,-1 2 352 0,1-1-176 15,3-1 176-15,-2 1-128 16,3 0-448-16,-2 2-64 0,-5 0-32 0,-4 0 0 16,-4 2-2080-16,-3 0-432 0</inkml:trace>
  <inkml:trace contextRef="#ctx0" brushRef="#br1" timeOffset="104983.74">21286 13215 21183 0,'-15'-2'1888'0,"2"1"-1504"16,-3-1-384-16,-2 7 0 0,-1 2 2016 0,-1 10 336 15,-1 7 64-15,-2 7 16 16,-1 4-2432-16,-5 6-512 0,-5 5-96 0,-6 9-16 0,0 10 624 0,-2 5 0 16,1-1 144-16,2 8-16 0,0 6 0 0,1 7 0 15,1 8 0-15,2 0 0 0,0 2-128 0,5 5 128 0,1-5-128 16,3-2 128-16,3-4-128 0,7-8 0 0,3-8-128 0,4-7 128 15,3-4-144-15,3-4 144 0,8-7-160 0,3-3 160 16,1-5 0-16,2-2 0 0,3-4-128 0,3-4 128 16,1-3-336-16,3-5-32 0,4-3 0 0,0-6-11808 15</inkml:trace>
  <inkml:trace contextRef="#ctx0" brushRef="#br1" timeOffset="105427.84">21960 14046 23951 0,'-23'-4'2128'0,"-6"0"-1696"16,-3-3-432-16,-1 5 0 0,-1 8 1040 0,-2 4 128 16,-2 8 32-16,-1 2 0 15,-6 1-1392-15,-5 6-256 0,-5 6-64 0,-1-5-16 0,1 0 528 0,4 3 0 16,3-1 0-16,7 2 144 0,4 0-144 0,8 1 0 16,6-4 0-16,9-1 0 0,7-4 0 0,7 0-224 15,6-1 48-15,8-1 16 16,8-3-272-16,8-1-48 0,7-2-16 0,7-1 0 0,6-1 496 0,7-5 0 15,7 0 0-15,-1-3 0 0,-2 3 0 0,-2-2 128 0,-1 0 0 0,1 4-128 16,-1 4 304-16,1 0-48 0,0-4-16 0,-4 3 0 16,-8 3 32-16,-4 0 16 0,-7 0 0 0,-8 1 0 15,-5 0-288-15,-5 2 0 0,-7 2 128 0,-5 2-128 16,-3-1 128-16,-7 0-128 0,-6 3 144 0,-7 0-144 16,-6 4 192-16,-6-2-48 0,-8 2-16 0,-8 1 0 15,-9 1-128-15,0-3 0 0,-6 2 144 0,1-1-144 16,-3-4-224-16,2-1-112 0,-1 1-32 0,2-6-11584 15</inkml:trace>
  <inkml:trace contextRef="#ctx0" brushRef="#br1" timeOffset="105798.21">22969 15041 26719 0,'0'0'2368'0,"0"0"-1888"0,0 0-480 0,-2 15 0 15,0 7 1392-15,0 4 176 0,1 4 32 0,-2 3 16 32,-2 3-1616-32,-4-1-544 0,0 0 0 0,-1 0 0 0,-1 2 544 0,-2 0 0 0,-1 2 0 0,1-1 0 15,-2-2-208-15,1-4-48 0,-1 1 0 0,-1-3 0 31,0-2-688-31,1 0-144 0,1-6-16 0,1-4-11008 0</inkml:trace>
  <inkml:trace contextRef="#ctx0" brushRef="#br1" timeOffset="106449.84">24824 13813 17503 0,'-10'-2'1552'0,"-1"2"-1232"0,1 1-320 0,-4 4 0 16,-5 4 640-16,-2 1 64 0,-5 3 0 0,-4 5 16 15,-5 1-720-15,-3 5 0 0,-2 0 0 0,-4 5-208 16,0 1 208-16,-1 5 0 0,1 10 0 0,2-3 0 16,0 3 0-16,3 1 0 0,-1 4 0 0,3 1 160 15,4-1 32-15,5 1 16 0,5 1 0 0,7 3 0 16,4 5-208-16,6-6 0 0,2-7 0 0,8-2 0 16,2-8-176-16,7-4-80 0,5-8 0 0,6-4-16 0,4-5 624 0,6-2 128 15,-1-5 32-15,6-4 0 0,-3-4 496 0,5 1 96 16,1-5 32-16,3-1 0 0,0-1-432 0,4-1-96 15,0-2-16-15,2-2 0 0,-1-3-288 0,-2-1-64 16,-4-2-16-16,0-3 0 0,-2-5-32 0,-2-1 0 16,-2-4 0-16,-1 0 0 0,-1-3-64 0,-3-2-128 15,-1 0 176-15,-4-1-176 0,-4 3 0 0,-5 2 0 16,-4-4 0-16,-5 1 0 0,-6 0 144 0,-5 1-144 16,-4 0 0-16,-4 3 144 0,-5-4 16 0,-3 1 0 15,1-1 0-15,-2 0 0 0,0 2-160 0,2-2 0 16,0 2 0-16,4 4 0 15,3 4-656-15,0 5-112 0,4 5-32 0,1 2 0 16,1 5-448-16,2-3-96 0,1 9 0 0,0-7-16 0</inkml:trace>
  <inkml:trace contextRef="#ctx0" brushRef="#br1" timeOffset="106817.01">25135 13165 27583 0,'-25'-9'1216'0,"7"4"256"0,-2 1-1168 0,-1 6-304 0,1 5 0 0,0 6 0 0,1 3 0 0,0 6-192 16,-3 6 16-16,-1 6 16 0,-2 8 160 0,-2 9-128 16,0 3 128-16,-3 10-128 0,-3 5 128 0,-4 7 0 15,-3-2 0-15,-2 4 0 0,-1 5 0 0,1 6 0 16,0 4 0-16,4 1 176 0,3-1-48 0,0-1 0 16,4-6 0-16,3-1 0 0,3-2 64 0,5-7 16 15,4-6 0-15,2-3 0 0,0-6-208 0,2-2 144 16,2-6-144-16,1-1 128 0,1-2-320 0,3-3-80 15,2-5-16-15,1-4-7968 16,5-8-1600-16</inkml:trace>
  <inkml:trace contextRef="#ctx0" brushRef="#br1" timeOffset="107717.76">27252 13416 11967 0,'-17'-4'1072'0,"7"1"-864"16,0-2-208-16,-2 1 0 0,1 2 1056 0,1 2 160 15,10 0 48-15,-9 0 0 0,0 0-528 0,9 0-96 16,-12 0-32-16,2 2 0 0,0 3-32 0,0 3 0 16,-1-3 0-16,-2 4 0 0,-1-3-224 0,-1 6-48 15,-2 2-16-15,-1 2 0 0,-1 2-96 0,-1 5-32 0,-2 1 0 0,1 9 0 16,-1 3 16-16,-2 2 0 0,-2 3 0 0,0 4 0 16,-1 4 16-16,0 4 0 0,1 4 0 0,3 3 0 15,2 1-64-15,4 2 0 0,1-3 0 0,6 0 0 16,4-2-128-16,3-2 0 0,3-1 0 0,5-3 0 15,3-1 0-15,5-5 0 0,2-2-224 0,3-1 80 32,2 1-544-32,4-6-96 0,2-9-32 0,-1-1-5744 0,-1-3-1152 0</inkml:trace>
  <inkml:trace contextRef="#ctx0" brushRef="#br1" timeOffset="108149.47">28052 13991 13823 0,'-22'-16'1216'0,"4"7"-960"16,-5-3-256-16,-3 4 0 0,-1-4 2800 0,-3 8 512 15,0 2 96-15,-3 3 32 16,-3 3-3104-16,-1 0-608 0,-1 1-128 0,0 5-32 0,0 3 432 0,4 3 144 16,3 3 0-16,3 2 0 0,4-1-144 0,2 0 0 15,5 3 0-15,1 4 0 0,4-4-176 0,1 1-64 0,4 1-16 16,2-2 0 0,2 0-240-16,3 1-48 0,3-3-16 0,2-2 0 0,4 1 304 0,2 0 48 0,3-2 16 0,4 0 0 15,0 0 192-15,2-1 0 0,2 1 0 0,-1 0 0 16,1 0 256-16,-2 1 0 0,2 0 0 0,-2 0 0 15,-1 1 96-15,-1 1 16 0,-2-2 0 0,-2-1 0 16,0-2-64-16,-2-1-16 0,-4-1 0 0,-2 0 0 16,-1-2 16-16,-2-5 0 0,-5 4 0 0,-2-3 0 15,-2 5-160-15,-3 0-16 0,-2-4-128 0,-3 2 192 16,-5-2-192-16,-2 0 0 0,0-4 128 0,-2-1-128 16,-1-2-336-1,0 1-112-15,1-6-32 0,2 0-10848 0</inkml:trace>
  <inkml:trace contextRef="#ctx0" brushRef="#br1" timeOffset="108651.23">27918 13248 13823 0,'0'0'1216'0,"0"0"-960"0,0 0-256 0,0 0 0 16,12 0 1168-16,4 2 192 0,0 2 48 0,2 0 0 15,1 6-1104-15,1 2-304 0,1 5 0 0,2 1 128 16,-1 2-128-16,1 6 0 0,0-1 0 0,-1 6 128 16,-1 3-128-16,1 2 0 0,-2 4 0 0,1 6 0 15,2-3 0-15,0 4 128 0,1-2-128 0,-1 3 0 16,-2 3 0-16,1 1 0 0,-1 0 0 0,-2 2-176 15,-1 0 176-15,-1 0 0 0,-3-2 160 0,-2-5-160 16,-1 0 272-16,-2-4-32 0,-2 3-16 0,-3-4 0 0,0 1 272 0,-3-2 48 16,-2-3 16-16,-3 2 0 0,-4 5 208 15,-3-3 64-15,-3-4 0 0,-4 0 0 0,-3 2-240 0,-2-1-32 16,-5-1-16-16,0 0 0 0,-2-1-224 0,0-1-64 16,1 1 0-16,1-3 0 0,6-1-400 0,1-1-96 15,0-4-16-15,3 0-11920 0</inkml:trace>
  <inkml:trace contextRef="#ctx0" brushRef="#br1" timeOffset="109651.33">28608 12905 18431 0,'0'0'1632'0,"0"0"-1312"16,8-4-320-16,0 4 0 0,4 2 640 0,2 5 48 16,4-2 16-16,-1 4 0 0,4 0-704 0,0 5-256 15,2-2 16-15,3 5 0 0,0 1 240 0,2 4 0 16,0 3 0-16,0-1 0 0,0 1 0 0,-2-1 0 16,-2 4 0-16,-1 0 0 0,-4 4 0 0,2 2 0 15,-2 2 0-15,1 5 0 0,-3 2 0 0,0 1 0 0,-4 5 0 0,1 1-144 16,-3 1 144-16,2 6 0 0,-4 1 0 0,-1 1 0 15,-1 5 0-15,-2-4 0 0,1 5 0 0,-4-2 0 16,-2 4 0-16,-2-2 0 0,0-6 0 0,-1-1 0 16,-2-2 0-16,0-1 176 0,-3-6-16 0,0 1 0 15,-3-3 208-15,-3 0 32 0,-3 1 16 0,-1 1 0 16,-3-6 16-16,0 0 0 0,-2 2 0 0,-2-4 0 16,-2 5-304-16,-1-6-128 0,-1-4 0 0,-1-1 128 31,1 0-1456-31,4 0-288 0</inkml:trace>
  <inkml:trace contextRef="#ctx0" brushRef="#br1" timeOffset="110708.88">30386 14178 23039 0,'-6'-16'2048'0,"-2"-2"-1648"15,2-1-400-15,-3 1 0 0,0-2 0 0,0 6 0 16,0 0-144-16,-1 2 144 0,-3 1-144 0,1-2 144 16,-6 0 0-16,0 7-144 0,-2 1 144 0,1 0-208 15,-3 5 80-15,-1 2 128 0,-2 3-144 0,1 2 144 0,-3 4 0 0,-1 2 0 16,-4 9 0-16,2-1 0 0,-3 1 0 0,1 3 0 15,0 4 0-15,2 3 320 0,-1-4-32 0,7 5-16 16,2 4-48-16,3 4-16 16,1 2 0-16,3 4 0 0,3-1 80 0,3 2 16 0,1-1 0 0,4-4 0 15,3-6-144-15,5-2-32 0,-2-2 0 0,6-7 0 16,2 0-128-16,3-7 0 0,1-5 0 0,2-4 128 16,3 1-128-16,3-8 192 0,2-3-192 0,4-4 192 15,3-7 128-15,2-3 16 0,1-4 16 0,2-8 0 16,-1-8-352-16,2-4 0 0,0-6 0 0,1-1-192 15,0-1-80-15,-1 1-32 0,-1-8 0 0,-1 1 0 16,2-1 304-16,-1 0 0 0,-3-5 0 0,-2-4 0 16,0-3 144-16,-4-1 96 0,-3 1 16 0,-3 0 0 15,-2-2-128-15,-2-3-128 0,0-2 176 0,-5 1-176 16,1-1 0-16,-2 4 0 0,0-3 0 0,-3 2-144 0,-1 7 144 0,-2 3-208 16,-3 1 80-16,4 6 128 0,-4 2-128 0,-1 7 128 15,-1 8 0-15,-1 6 0 0,-1 3 0 0,-1 4 0 16,-1 4 0-16,0 3 0 0,-1 6 0 0,-1 0-224 15,-3 7 80-15,0 2 16 0,-1 3-64 0,-3 10-16 16,-2 4 0-16,-3 3 0 0,-1 7 64 0,-3 11 16 16,-2 6 0-16,-1 8 0 0,0 0 128 0,-2 4 0 15,1 8 0-15,1 1 0 0,1 10 0 0,1 2 0 16,1 0 0-16,3 1 0 0,3 1 208 0,0-3-16 16,2 2-16-16,2 0 0 0,4-3 0 0,1-3 0 15,1 0 0-15,4-2 0 0,1-1-176 0,2-7 160 0,1-1-160 16,4-2 160-16,-1 3-288 0,2-4-64 0,2-4-16 15,5-5 0 1,0-4-1360-16,4-4-272 0,7 6-48 0,3-17-16 0</inkml:trace>
  <inkml:trace contextRef="#ctx0" brushRef="#br1" timeOffset="111185.83">31678 14017 13823 0,'-4'-13'608'0,"1"4"128"0,-3 2-592 0,0-2-144 15,-3 2 0-15,0 6 0 0,-3 4 2880 0,-2 0 528 16,-3 2 112-16,-4 1 32 0,-4 2-3040 0,-3 4-512 16,-4 2-272-16,2 1 16 0,-1 2 256 0,1 0-176 15,0 2 176-15,1 1-160 0,-1 0 160 0,4-1-192 16,1-1 192-16,2 2-192 0,1 2 32 0,6-5 0 16,2 0 0-16,4-2 0 0,5 1-112 0,-1 0-32 15,4-1 0-15,2 2 0 16,4-1-80-16,2-2-32 0,2-1 0 0,3 1 0 0,3-3 416 0,3 3 0 0,4 0 144 0,3 2-144 15,2-2 384-15,3 0-16 0,2 1-16 0,0 1 0 16,5 2-32-16,0 0 0 0,-1-1 0 0,-3 0 0 16,0 2-144-16,-4-1-48 0,-3-1 0 0,-3-2 0 15,-5 1 32-15,-4-2 0 0,-3-2 0 0,-5 2 0 16,-3 1 80-16,-6-1 16 0,-4 1 0 0,-4-1 0 16,-9 0 128-16,-5 2 48 0,-10 1 0 0,-6 0 0 15,-5-1-48-15,0-2 0 0,-1 3 0 0,-3-2 0 16,-1 0-384-16,0 1 0 0,-2 0 0 0,-6-1-8816 15,-4 1-1648-15</inkml:trace>
  <inkml:trace contextRef="#ctx0" brushRef="#br1" timeOffset="117793.73">25293 15256 12095 0,'0'0'528'0,"0"0"112"0,0 0-512 0,0 0-128 0,-4 8 0 0,4-8 0 0,0 0 560 0,-5 9 80 15,5-9 0-15,0 0 16 0,-3 7-176 0,3-7-32 16,0 0-16-16,0 0 0 0,-3 12-80 0,3-12-16 16,-4 10 0-16,4-10 0 0,0 0 96 0,-3 10 16 15,3-10 0-15,-2 11 0 0,2-11 16 0,0 0 16 16,0 0 0-16,0 0 0 0,0 0 112 0,0 0 32 16,0 0 0-16,0 0 0 0,0 0-32 0,0 0 0 15,10-8 0-15,0-1 0 0,0-4-144 0,-1-4-16 16,1-2-16-16,3-1 0 0,0-7-208 0,3 3-32 15,-1 0-16-15,1-4 0 0,-2-1-160 0,1 1 0 16,1-1 0-16,1 4 0 0,1 0 0 0,-2 5 0 0,-2-1 0 16,0 5 0-16,0 1 0 0,0 4 0 0,-2-1 0 0,-1 7 0 15,-1 2 0-15,-10 3 0 0,13 3 0 0,-2 0 0 16,0 6 0-16,-5 1 128 0,0 4-128 0,-1 2 128 16,-3 2-128-16,-1 2 0 0,-1-1 144 0,0 5-144 15,-1 3 160-15,-1-1-32 0,0 4-128 0,-1 1 192 16,0 3-192-16,-1-4 0 0,-1 1 0 0,0 0 0 15,-3-3 128-15,0 1-128 0,1-2 0 0,-1 0 144 16,-2-3 48-16,2-1 16 0,-2-4 0 0,2-3 0 16,2-2 96-16,0 0 16 0,-2 0 0 0,3 0 0 15,0-6-128-15,5-8-32 0,-5 11 0 0,5-11 0 16,0 0-160-16,0 0 0 0,0 0 144 0,0 0-144 16,0 0 0-16,0 0 144 0,0 0-144 0,0 0 0 15,0 0 128-15,7-12-128 0,1 4 0 0,1-5 0 0,2-4 0 0,1-1 0 16,1 0 0-16,3-2 0 0,2-1 0 0,0-3 0 15,-1 0 0-15,3 0-144 0,1 1 144 0,0-1 0 16,-2-7 0-16,0 5 0 0,0-1 0 0,-1 3 0 16,-1-3 0-16,0 2-128 0,-3-1 128 0,1 2 0 15,-1 5 0-15,1 1 0 0,2 2 0 0,-4 2 0 16,-1 2 0-16,1 1 0 0,0 5 0 0,-1-1-128 16,0 5 128-16,-1-2 0 0,1 3 0 0,-1 1 0 15,1 2 0-15,-2 3-128 0,-10-5 128 0,12 13 0 16,0 1-144-16,-2 1 144 0,-4 0 0 0,0 2 0 15,0 2 0-15,0 4 0 0,3 4 0 0,-4 1 0 16,-2-3 0-16,1 3 0 0,-2 2 0 0,1-2 0 0,-6 3 0 16,3-2 0-16,0-2 0 0,3 2 0 0,-3-2 0 0,0 1 0 15,0-5 0-15,2 1 0 0,3 1 0 0,0-3 0 16,0-1 160-16,-1 0-160 0,1-2 192 16,2-1-192-16,5-3 128 0,1-2-128 0,1 1 0 0,3-9 0 15,-3 0 128-15,0 0-128 0,0-4 192 0,2-2-192 16,3-4 288-16,-2-2-48 0,-2 0-16 0,-1-3 0 15,4 2 32-15,-3-2 16 0,-1-4 0 0,1 4 0 16,-1-2-144-16,1 2-128 0,1 0 192 0,-1-3-192 16,-2 4 128-16,-1-1-128 0,1 5 0 0,0-3 0 15,-2 2 0-15,1 3 0 0,-2 1 0 0,-1-1 0 16,-9 3 0-16,12-3 0 0,-12 3 0 0,12-2 0 16,-12 2 0-16,0 0-192 0,10 0 16 0,-10 0 16 15,0 0-64-15,0 0-16 0,8 8 0 0,-8-8 0 16,0 0-336-16,0 0-64 0,0 10 0 0,0-10-8400 15,-7 12-1680-15</inkml:trace>
  <inkml:trace contextRef="#ctx0" brushRef="#br1" timeOffset="119577.71">8354 16831 9215 0,'0'0'816'0,"-10"0"-656"16,1-1-160-16,1-1 0 0,8 2 1216 0,-9-1 224 15,0 0 32-15,9 1 16 0,-6-1-848 0,6 1-160 0,-8-4-32 0,8 4-16 16,-6-3 16-16,6 3 16 0,-6-4 0 0,-1 2 0 16,7 2-80-16,0 0 0 0,-4-10-16 0,2 2 0 15,-1-2-112-15,3 1-32 0,3-4 0 0,-2 1 0 16,-1-1-16-16,3-4 0 0,1-2 0 0,1-1 0 15,2-3-64-15,2 0-16 0,0 0 0 0,0-1 0 16,-1 0 96-16,0 4 16 0,1-1 0 0,2 1 0 16,-1-2 16-16,4 7 16 0,-4 2 0 0,1-1 0 15,1 2-80-15,-1 3-32 0,1 0 0 0,-1 4 0 16,-11 5-16-16,12-3 0 0,-4 3 0 0,4 2 0 16,-2 3-144-16,-1 2 160 0,-9-7-160 0,10 12 160 15,-2 3-160-15,-3 3 0 0,1 2 144 0,-2 6-144 16,-1-1 0-16,-1 5 128 0,-2 5-128 0,-1-2 0 15,-2-1 0-15,-1 1 0 0,-1 1 0 0,2-1 128 0,-4-1 48 0,1-6 16 16,-2 1 0-16,2-4 0 0,-2-3 176 0,4-2 32 16,-1-5 16-16,2 1 0 0,3-14-80 0,-6 7-16 15,6-7 0-15,0 0 0 0,0 0-176 0,0 0-144 16,0 0 192-16,0 0-192 0,0 0 128 0,0 0-128 16,-3-6 0-16,1-5 0 0,4-3 0 0,0-3 0 15,-1-1 0-15,5-1 0 0,-1 0 0 0,0-1 0 16,1-2 0-16,2 3 0 0,-3-2 0 0,4 0 0 15,0 0 0-15,1 2 0 0,1 2 0 0,1 3 0 16,-1-1 0-16,-1 2 0 0,5 6 0 0,1 0 0 16,-1 2 0-16,0 4 0 0,2 2 0 0,-1 4 0 0,0 4 0 0,-3-1 0 15,3 4 0-15,0 2 0 0,1-1 128 0,-1 6-128 16,0 4 128-16,-5-1-128 0,2-2 192 0,-2 2-192 16,1-2 144-16,0 3-144 0,-3 0 0 0,-1-2 144 15,-4 1-144-15,-2-3 0 0,3-1 144 0,-3 0-144 16,-2-1 0-16,0 1 0 0,0-3 0 0,0 1 128 15,0-2-384-15,-2-2-64 0,2-12 0 0,0 0-16 32,0 0-2032-32,0 0-384 0,0 0-96 0,-1-16-16 0</inkml:trace>
  <inkml:trace contextRef="#ctx0" brushRef="#br1" timeOffset="119859.06">9148 16298 19343 0,'0'0'1728'0,"-9"2"-1392"16,9-2-336-16,-9 6 0 0,9-6 1568 0,-5 8 240 16,5-8 48-16,-3 12 16 0,1 1-1360 0,2 4-256 15,0 2-64-15,2 3-16 0,-1 1 32 0,0 5 16 16,0 0 0-16,3 4 0 0,-3 4-64 0,2-1-16 15,-2 3 0-15,2 0 0 0,-1 1-16 0,2 1-128 16,1 0 192-16,0-2-64 0,2-1-128 0,-1-4 0 16,-1-7-192-16,2 1 192 15,-2-4-928-15,0 0-64 0,-1-4-16 0,-1-8-6720 16,-3-11-1344-16</inkml:trace>
  <inkml:trace contextRef="#ctx0" brushRef="#br1" timeOffset="120144.86">8960 16699 8287 0,'-9'2'736'0,"0"1"-592"0,2-2-144 0,7-1 0 16,0 0 4240-16,0 0 816 0,0 12 176 0,0-12 16 15,6 8-4016-15,2 1-800 0,-8-9-176 0,10 7-16 16,3-4 16-16,2 0 0 0,0-3 0 0,0-1 0 16,1-1-32-16,1 1 0 0,4-1 0 0,-2-2 0 0,2-1-224 0,0 0 0 15,0-2 0-15,1-2 0 0,0 3-128 0,-1-3-128 16,0 0-32-16,0-2 0 16,2 2-288-16,1-1-64 0,0 2-16 0,-2 1 0 15,-3-1-432-15,-1 3-96 0,-3-3-16 0</inkml:trace>
  <inkml:trace contextRef="#ctx0" brushRef="#br1" timeOffset="120358.73">9639 16364 23951 0,'-10'11'2128'0,"5"0"-1696"0,-2 3-432 0,2 4 0 15,1 1 2048-15,4 5 336 0,6 5 64 0,-1 7 16 16,1 2-1952-16,-1 5-512 0,0 2 128 0,0 3-128 16,2-2 0-16,-1 2 0 0,0 2 0 0,3-3 0 31,0 0-1248-31,0 2-288 0,-1 0-48 0,0 3-16 0</inkml:trace>
  <inkml:trace contextRef="#ctx0" brushRef="#br1" timeOffset="165373.73">8372 10459 1839 0,'12'-5'160'0,"-12"5"-160"15,7-6 0-15,-1-3 0 0,0 0 896 0,-1 2 128 0,1 0 48 0,-1 0 0 16,-2-3-496-16,1 4-112 0,0-3-16 0,0 1 0 15,-4 8 160-15,4-11 32 0,0 2 0 0,-1-1 0 16,0 2-112-16,-2-2-16 0,-1 1 0 0,-1-2 0 16,-2-1 144-16,2 3 32 0,-1-3 0 0,-1 3 0 15,-2-3 32-15,-1 3 16 0,-3-3 0 0,0-1 0 16,0 4-80-16,-1-2-16 0,-3 2 0 0,2-1 0 16,-2 5-128-16,-2-3-48 0,-3 2 0 0,3 1 0 15,-3-2-112-15,2 3-32 0,0 1 0 0,-1 0 0 16,1 0 16-16,-2 1 0 0,-1 2 0 0,0 0 0 15,0 2-144-15,0 1-48 0,-1 0 0 0,-1-2 0 16,1 3-144-16,-2 1 0 0,-1 1 0 0,3-1 0 16,-2 4 0-16,3 0 0 0,-1 2 0 0,0 0 0 0,-5 1 0 0,4 2 0 15,-5-2 0-15,2 2 0 0,-1 2 0 16,1 2 0-16,0-3 0 0,1 3 0 0,1 0 0 16,2 0 0-16,1-1 0 0,0 1 0 0,-2 1 0 0,2 3 0 15,1 2 0-15,2-2 0 0,1-2 0 0,2 2 0 16,3 0 0-16,0 4 0 0,1-3 0 0,0 3 0 15,1-1 0-15,3 4 0 0,0-1 0 0,0 4 160 16,1-4-160-16,0 0 160 0,0 1-160 0,2-3 0 16,1 4 0-16,-1-4 0 0,1 0 0 0,1-3 0 15,-1 1 0-15,2 1 0 0,2-4 0 0,-1-1 0 16,2-1 0-16,1-1 0 0,1-2 128 0,3 1-128 16,2-2 128-16,0-1-128 0,0-3 192 0,3 2-32 15,2 0-16-15,1-4 0 0,3 2 32 0,0-2 0 0,1 1 0 16,4-2 0-16,0 2-16 0,3-4 0 0,1 3 0 0,2-4 0 15,1-1-160-15,-1-1 192 0,1 1-192 0,-1-3 192 16,-3-1-192-16,0-1 0 0,-1 1 0 0,3-4 128 16,-4 1-128-16,-1-1 0 0,0-1 144 0,0-5-144 15,2 3 128-15,-4-5-128 0,0 1 128 0,0 1-128 16,0-4 256-16,-1 1-32 0,4-4 0 0,-3 0 0 16,-3-3-32-16,-1-1 0 0,0-1 0 0,-1-1 0 15,-1-3 32-15,-3-1 0 0,-3-5 0 0,-1 2 0 16,-2 3 128-16,-2-4 32 0,-2 1 0 0,-4-1 0 15,0-2 192-15,-3-1 64 0,-2 0 0 0,-2-1 0 16,-3 4-128-16,-3 3-32 0,-2 0 0 0,-1 5 0 16,1-4-480-16,-1 9 0 0,-4 6 0 0,1 0 0 0,-1 3-384 15,-2 4 48-15,0 4 0 0,0 5 0 16,0 5-1488-16,2 0-288 0,1 2-64 16,2 0-10256-16</inkml:trace>
  <inkml:trace contextRef="#ctx0" brushRef="#br1" timeOffset="166169.85">9213 9419 11055 0,'0'0'976'0,"0"0"-784"0,0 0-192 0,0 0 0 16,0 0 1536-16,0 0 256 0,0 0 48 0,0 0 16 15,0 12-1248-15,0 0-240 0,-1 1-48 0,0 4-16 16,-1 4 64-16,0 2 16 0,-2 0 0 0,0 4 0 16,-2-2-128-16,-1 4 0 0,0 1-16 0,0 3 0 15,0 0 192-15,-1 1 32 0,1-2 16 0,-1-3 0 16,0-1 32-16,2-1 16 0,0-1 0 0,1-4 0 16,1 1-112-16,-1-2-32 0,1-1 0 0,-1-6 0 15,1 0 0-15,-1-3-16 0,5-5 0 0,0-6 0 0,0 0-64 0,0 0-16 16,0 0 0-16,0 0 0 0,0 0-16 0,0 0 0 15,2-10 0-15,2-4 0 0,0-6-16 0,1-4-16 16,0 0 0-16,2-1 0 0,-1-4-240 0,3-1 0 16,0-5 128-16,0-2-128 0,1-2 0 0,0-2 0 15,1 2 0-15,1-4 0 0,0 1 0 0,1 2 0 16,1-3-128-16,0 5 128 0,-2 0 0 0,2 6 0 16,-2 5 0-16,2 2 0 0,-1 5 0 0,-2 2 0 15,0 6 0-15,-5 4 0 0,-6 8 0 0,0 0 0 16,0 0 0-16,10 8 0 0,-2 1 0 0,-3 7 0 0,-3 3 0 0,-2 9 0 15,-1 0 0-15,-4 6 0 0,-1 5 0 16,-2 5 0-16,-2-4-128 0,-2 3 128 0,1 2 0 0,0-3 0 16,-1 1 0-16,-1-5 0 0,-1-5 0 0,0-3 0 15,2-1 0-15,0-6 0 0,1-2 0 0,1-6 0 16,1-3 0-16,4-6 144 0,5-6-144 0,0 0 128 16,0 0 0-16,-7-7 0 0,2-7 0 0,1-3 0 15,2-2-128-15,1-3 128 0,1-5-128 0,1-3 128 16,0-3-128-16,2-1 0 0,1-3 0 0,-1 0 0 15,0-1 0-15,1-1 0 0,1 1 0 0,1 1 0 16,-1-1 0-16,3 4 0 0,1 7 0 0,0 2 0 16,-2 6 0-16,1 8 160 0,0-1-32 0,-8 12-128 15,10-1 368-15,0 5-48 0,0 9 0 0,1 3 0 16,0 6-320-16,0 4 0 0,-2 9 0 0,-3 5 0 16,-1 2 0-16,-2 5 0 0,-4-1 0 0,-3 3 0 15,-2-5 0-15,-2-1 0 0,-2-5 0 0,0-1 0 0,1-1 0 0,0-1-160 16,-1 4 160-16,1-3-9648 15,-1 0-1856-15</inkml:trace>
  <inkml:trace contextRef="#ctx0" brushRef="#br1" timeOffset="167657.88">7023 16987 20847 0,'-13'12'912'0,"4"-2"208"0,-1 4-896 0,1 6-224 0,3 6 0 0,1 5 0 16,1 4-208-16,1 2-96 0,0 1-16 0,0 1 0 15,2 0 320-15,0-2 0 0,-1-2-128 0,2-4 128 16,0 0 0-16,2-1-128 0,-1-3 128 0,1-1 0 31,1-7-448-31,1-2 32 0,-2-1 0 0,2-4 0 0,-4-12 64 0,6 12 16 0,1-5 0 0,-7-7 0 16,9 8 336-16,1-5 0 0,4-3 0 0,0 0 128 16,4 0 208-16,3-2 48 0,5-1 0 0,0-1 0 15,6 1-32-15,5 3 0 0,5 1 0 0,4-1 0 0,5-1-64 0,-2 1-16 16,1 1 0-16,1 3 0 0,4-1-112 0,4-1-32 15,8 0 0-15,5-1 0 0,3 0-128 0,0 2 0 16,-2-1 0-16,5 2 0 0,7 0 0 0,6 1 0 16,9 0 0-16,-3 3 0 0,-2-5 0 0,6 5 0 15,7 2 0-15,-1 0 0 0,-3-2 0 0,-1 2 0 16,-1-2 0-16,2-1 0 0,0 1 0 0,-3-4 0 16,-6-5 0-16,-1 1 0 0,2 2 0 0,-1-3 0 15,0-2 0-15,-3 2 0 0,-3 0 0 0,-2 1 0 16,6 1 0-16,-3 0 0 0,-1 6 144 0,-1 0-144 15,-5-2 160-15,-1 4-160 0,5 5 160 0,-2-1-160 16,0 2 160-16,-2-1-160 0,-7 2 0 0,4 5 0 0,-2 2 0 0,3-1 0 16,5 3 0-16,-5-1 0 0,-6 0 0 0,-3 4 0 15,-5-4 0-15,-2-2-128 0,-3-5 128 0,-3-5-160 16,-2-2 160-16,-3-4 0 0,-7-5 0 0,-5 0 0 16,-6-2 0-16,-3-3 144 0,-1-5-16 0,-4 3-128 15,-4-3 512-15,0 0-16 0,-3-2 0 0,-1 2 0 16,-6 0 80-16,1 0 32 0,-2-5 0 0,-3 0 0 15,0 0-48-15,-2-1-16 0,-2-6 0 0,1 0 0 16,-2-2-96-16,0-4 0 0,-3-2-16 0,-2-8 0 16,-2-7-96-16,-3-3-16 0,1-4 0 0,-2-5 0 15,-2-5 0-15,2-4 0 0,-3-6 0 0,0-7 0 16,-3-1-64-16,5-2-32 0,-1 1 0 0,3 1 0 16,3 7-224-16,2 7-288 0,1 3 64 0,3 8 16 15,2 8-336-15,3 6-64 0,2 9-16 16,3 8-12752-16</inkml:trace>
  <inkml:trace contextRef="#ctx0" brushRef="#br1" timeOffset="77633.03">20791 17611 13823 0,'-12'-14'1216'0,"-3"-2"-960"16,1-2-256-16,0-1 0 0,1-1 2160 0,0 1 384 15,1 1 80-15,0-1 0 0,0-3-1904 0,0 2-384 16,1 2-80-16,1 0 0 0,-4 0 0 0,1 2 0 15,0 2 0-15,0-4 0 0,-2-4-256 0,-1 5 176 16,-3 3-176-16,-1-2 160 0,1 1-32 0,-2 1-128 16,-2 3 192-16,0 2-64 0,-2-4-128 0,2 6 128 15,-1-1-128-15,1 4 128 0,-3 3-128 0,1 2 0 16,-1 7 144-16,2 2-144 0,1 4 0 0,2 5 0 16,0 5 0-16,5 4 0 0,-1-1 128 0,5 6-128 0,-1 4 128 0,4 2-128 15,1 0 256-15,3 3-32 0,3 4 0 0,2 0 0 16,1 6-64-16,3 1-16 0,1 3 0 0,3 0 0 15,-1 3-144-15,2-2 160 0,1-2-160 0,1 1 160 16,-1 1-160-16,1 0 192 0,-2 0-192 0,4-4 192 16,-3-2-192-16,0 0 0 0,0-4 0 0,-1 0 0 15,-3-4-160-15,1-1-112 0,-1-1-32 0,-1-2 0 32,0-2-720-32,-2-2-128 0,1-6-48 0,0-2-9760 0</inkml:trace>
  <inkml:trace contextRef="#ctx0" brushRef="#br1" timeOffset="78333.2">19695 18445 23951 0,'0'0'2128'0,"0"0"-1696"16,0 0-432-16,0 0 0 0,7-5 960 0,7 1 128 15,5-3 0-15,6-1 16 0,4-2-928 0,6 1-176 16,5-4 0-16,2-1 0 0,4 2 0 0,1-5 0 16,-3-3 0-16,2-2 0 0,0 2 0 0,1 1-144 15,-2-2 0-15,5 1 0 16,-2-7-368-16,2 4-64 0,-2 2 0 0,-3 0-16 16,-6 0 80-16,-3 3 32 0,-5 2 0 0,0 0 0 0,-4 1 480 0,-1 1 0 15,-5 5 0-15,-2 0 0 0,-3 4 320 0,-2 5 144 0,0 0 48 0,-2 5 0 16,-3 4 144-16,-1 1 48 0,-2 4 0 0,-4 4 0 15,-2 4-144-15,0 4-32 0,-2 1 0 0,-1 4 0 16,0 2-144-16,1 0-48 0,-3-2 0 0,4 3 0 16,-1-5-208-16,1-4-128 0,0 1 160 0,2-5-160 15,2-3 0-15,2 0 0 0,0-3 0 0,1-6 0 16,2 0 0-16,1-4 0 0,-9-5 0 0,12 5 0 16,0-4 0-16,-1-3 0 0,1-5 0 0,0-4 0 15,0 0 0-15,-2-5 0 0,-1 0 0 0,-2-1 0 16,0-1 176-16,-2 1-16 0,-1-1 0 0,-4 0 0 15,0 0 192-15,-3-1 32 0,-2 1 16 0,-5-1 0 16,-2 0 128-16,-1-1 32 0,-3 2 0 0,0 2 0 16,-2 0-208-16,0 0-32 0,0 1-16 0,1 3 0 15,0 3-304-15,4 3 0 0,2 0 0 0,2 3 0 0,9 3-256 16,0 0 64-16,0 0 0 0,0 0 0 16,0 0-192-16,5 14-16 0,4 0-16 0,5-1 0 15,5 2-160-15,1 0-16 0,3 0-16 0,3 2 0 0,2-2 208 0,2-2 32 16,2-2 16-16,1 2 0 0,-1-8 80 0,-2 0 16 15,-2 0 0-15,-2-1 0 0,-2-3 256 0,-1 1-128 16,-2-1 128-16,2 3 0 0,-4-2 0 0,2 2 0 16,-2-3 128-16,-2-1-128 0,1 2 304 0,1-1-48 15,0 0 0-15,-1-1 0 0,-3 1 16 0,1 2 0 16,-2 1 0-16,2 1 0 0,-1-1-272 0,-1 1 0 16,-1 6 128-16,-1-1-128 0,-1 1 0 0,-5-1-176 15,-2 2 32-15,-1 2 0 0,-2 3 144 0,-1-1-160 16,-1 2 160-16,-2 0-160 0,-1-1 160 0,-1 0-192 15,0 2 192-15,1-2-192 16,-1-3-384-16,1 0-96 0,-2-1-16 0,1-2-8000 0,5-11-1600 0</inkml:trace>
  <inkml:trace contextRef="#ctx0" brushRef="#br1" timeOffset="79218.37">23502 18108 31327 0,'-21'-3'1392'0,"8"0"272"0,-5 0-1328 0,0 2-336 0,0-3 0 0,0 3 0 16,1-1 0-16,-4 4-256 0,0 1 32 0,-5 0 16 15,-1 1 208-15,1 5-176 0,-2-1 176 0,-1 3-160 16,-2-184 32-16,-1 368 0 0,2-179 0 0,-2 3 0 16,3 2 128-16,2 3 0 0,2 3-144 0,3 3 144 15,6-2 0-15,2 4-144 0,2-5 144 0,4 2 0 16,3 3 0-16,4-6 0 0,2 1 0 0,6-4 0 16,3 0 128-16,6-2 16 0,5-2 16 0,5-2 0 15,4-3 256-15,5-3 48 0,3 2 16 0,2-7 0 16,-3-1 0-16,3-1 0 0,1-6 0 0,1 0 0 15,1 1-304-15,3-4-176 0,1-5 192 0,3-2-192 16,2-2-192-16,1-1-160 0,-1-3-32 0,-6 1-9456 16,-4-4-1888-16</inkml:trace>
  <inkml:trace contextRef="#ctx0" brushRef="#br1" timeOffset="79601.86">23720 17187 20271 0,'-8'-3'1792'0,"-1"-2"-1424"15,0 0-368-15,9 5 0 0,0 0 2384 0,0 0 416 0,0 0 80 0,6 10 0 16,2-2-2544-16,3 5-512 0,2 1-96 0,5 5-32 16,2-2 304-16,3 5-192 0,4 0 192 0,3 4-160 15,4 1 160-15,3 5 0 0,3 2 0 0,3 4 0 16,3 4 0-16,1 8-128 0,-2 7 128 0,-4 3 0 16,-5-1 0-16,-3 4 0 0,-7 0 0 0,0-2-128 15,-3 2 128-15,-3-4 0 0,-3 2 0 0,-6-2 0 16,1-2 0-16,-4-1 224 0,-4-6-48 0,-4-2-16 15,-4-5 208-15,-3 2 32 0,-3-5 16 0,-2-2 0 16,-3-1-128-16,0 0-32 0,-2-3 0 0,-2 1 0 16,-1-1-464-16,-3-5-112 0,-3-6 0 0,0-5-13616 15</inkml:trace>
  <inkml:trace contextRef="#ctx0" brushRef="#br1" timeOffset="80017.09">25395 17696 23951 0,'-6'12'2128'0,"0"3"-1696"0,1 3-432 0,0 4 0 15,4 9 1344-15,-1 1 176 0,2 2 32 0,2 2 16 16,-1 1-1312-16,1 1-256 0,1 0 0 0,1 3-144 16,1 0 144-16,1-1 0 0,1-3 0 0,0-4 0 15,-2-6 0-15,4-7 0 0,-1-6 0 0,-1-2 0 16,0-7 192-16,-7-5 64 0,11-2 0 0,-1-5 16 15,1-6 384-15,0-7 80 0,0-10 16 0,1-3 0 16,-2-5-160-16,3 0-16 0,-2-5-16 0,1 0 0 16,-1 0-400-16,1-1-160 0,-1 5 128 0,2 2-128 15,-2-1 0-15,1 1 0 0,-2 0 0 0,1 5 0 16,2 4-192-16,0 6-64 0,-1 1 0 0,2 3-16 16,0 3-1328-1,2 4-272-15,-2 2-48 0,2 0-11360 0</inkml:trace>
  <inkml:trace contextRef="#ctx0" brushRef="#br1" timeOffset="80369.59">26497 17380 27647 0,'0'0'1216'0,"-11"-3"256"0,-3-2-1168 0,2 4-304 15,-1 0 0-15,0 3 0 0,1 3 1632 0,-2 2 272 16,0 2 48-16,-3 3 16 0,-1 5-1616 0,1 1-352 0,-3 0 0 0,1 2 0 16,2 3 0-16,-1 0-192 0,1-3 192 15,1 2-192 1,2 0-240-16,1 3-32 0,3-3-16 0,2 3 0 16,3-1-80-16,3-3-16 0,2-2 0 0,1 2 0 0,4-3 208 0,3-1 48 0,1 0 0 0,3-1 0 15,-2-2 320-15,2-2 0 0,-2 1 0 0,0-1 128 16,-2-2 208-16,-1 2 48 0,0 1 0 0,-2-5 0 15,-5-8 80-15,1 13 32 0,2 2 0 0,-6-3 0 16,2-1-112-16,-4 2 0 0,-2-5-16 0,-4 4 0 16,-3-1-208-16,-3 0-32 0,-2 2-128 0,-1-4 192 15,-3-1-192-15,2-2-128 0,0-1 128 0,1-2-208 32,0-3-1520-32,0-3-320 0,1-4-48 0</inkml:trace>
  <inkml:trace contextRef="#ctx0" brushRef="#br1" timeOffset="80768.22">26639 17578 24815 0,'0'0'1088'0,"0"0"256"0,0 0-1088 0,13 3-256 15,1 1 0-15,1 5 0 0,1 3 368 0,1 2 16 16,1 0 0-16,1-2 0 0,2-2-208 0,0 1-48 15,2-3 0-15,-2 1 0 0,0-5-128 0,-2 1 0 16,0-3 0-16,1-3 0 0,-2-3 224 0,0-1 16 0,-1-6 0 0,3 2 0 16,-3-4 272-16,0-2 48 0,1-2 16 0,-4-1 0 15,0 1-256-15,-2-1-32 0,-2-1-16 0,-1 0 0 16,-1 0-112-16,-3 2-32 0,-2 3 0 0,-3 3 0 16,-3-5 208-16,-2 2 48 0,-4 3 0 0,-1 3 0 15,-4-2-80-15,1 5-16 0,-1 3 0 0,-2 2 0 16,-1 0-96-16,1 2 0 0,-1 8-16 0,1 0 0 15,2 7-176-15,-2 1 0 0,2 1 0 0,0 2 0 16,2 5 0-16,3-1 0 0,-1 5 0 0,3 0 0 16,2 1 0-16,3 2 0 0,2 0 0 0,3 1 0 15,4 0 0-15,2-1 0 0,1-5-144 0,3 2 144 32,1-5-448-32,3 3-48 0,4-6 0 0,3-2 0 0,1-1-1488 0,5-3-288 0,1-2-64 0,5-1-9568 15</inkml:trace>
  <inkml:trace contextRef="#ctx0" brushRef="#br1" timeOffset="81369.26">28509 17351 12895 0,'0'0'1152'0,"0"0"-928"0,0 0-224 0,-9 9 0 0,3 1 3296 0,-1 4 608 16,5 4 128-16,-1-1 32 0,2 2-3296 0,0 4-640 16,1 3-128-16,0-3 0 0,-2 0 0 0,2 3 0 15,0-3 0-15,0 1 0 0,-1-1 0 0,1-3 0 16,0-2 0-16,-1-2 0 0,-1-4 0 0,2-2 144 16,0-10-144-16,0 0 192 0,0 0 144 0,0 0 48 15,6-10 0-15,-1-4 0 0,0-4 304 0,0-4 64 16,1-3 16-16,1-3 0 0,-1 3-304 0,1-3-48 15,1 3-16-15,1-5 0 0,1 2-272 0,0 0-128 16,4 6 0-16,2 0 128 0,0 2-128 0,3 2-224 16,3 0 48-16,4 3 16 0,4 1-48 0,3 2-16 0,1 6 0 15,4 1 0 1,0-3-1264-16,2 5-256 0,-2 0-48 0</inkml:trace>
  <inkml:trace contextRef="#ctx0" brushRef="#br1" timeOffset="81768.52">29404 17330 19343 0,'-13'0'1728'0,"-2"0"-1392"0,-3 3-336 0,1 1 0 15,2 3 2912-15,1 2 512 0,0 4 96 0,1 2 32 16,-1 2-2928-16,2 2-624 0,-1 1 0 0,2 3-144 0,0 5 144 0,3-3-128 15,0 2 128-15,4 0-128 0,-1 2-160 0,2-3-32 16,2-1 0-16,1-3 0 0,3-186 16 0,-1 361 0 16,2-186 0-16,2-1 0 0,-6-10 96 0,12 1 16 15,-1-2 0-15,1-6 0 0,0-2 192 0,0-4 208 16,-1-2-32-16,3-4-16 0,0 0 160 0,0-2 16 16,-1 0 16-16,-3 2 0 0,3-2 0 0,-2-2 0 15,0 3 0-15,-1 2 0 0,-3 3 160 0,2 0 16 16,0-1 16-16,-1 1 0 0,-1 5-272 0,0 2-48 15,-1 2-16-15,-6 6 0 0,0 0-208 0,11 0 0 16,-11 0 0-16,9 6 0 0,0 7-192 0,-4-1 192 16,2 2-192-16,-1 2 192 0,-2 3-256 0,2-1 64 0,2 1 16 15,1 0 0 1,0 1-208-16,-2 1-64 0,3-1 0 0,1-1 0 16,0-1-320-16,-1 2-64 0,0 2 0 0,1-2-16 15,0-3-624-15,2-5-128 0,-2-5-32 0</inkml:trace>
  <inkml:trace contextRef="#ctx0" brushRef="#br1" timeOffset="82002.36">30071 16647 28223 0,'0'0'1248'0,"0"0"256"16,-4 11-1200-16,3 3-304 0,0 4 0 0,2 6 0 0,1 6 256 0,2 5 0 15,-1 2 0-15,2 7 0 0,-3-1-80 0,2 7-32 16,0 1 0-16,1 3 0 0,2 4-144 0,-1-1 160 16,0 5-160-16,-1-2 160 0,0-3-160 15,-1 0 0-15,0-2-160 0,0-2 160 16,-2-3-2432-16,1-4-400 0,-2-7-80 0</inkml:trace>
  <inkml:trace contextRef="#ctx0" brushRef="#br1" timeOffset="82222.6">29870 17459 7359 0,'0'0'656'0,"0"0"-528"16,0 0-128-16,0 0 0 0,0 0 5744 0,0 0 1104 0,12 4 240 0,0-2 32 15,2 1-5632-15,3-2-1120 0,3-1-240 0,2-1-128 16,2-3 128-16,0 0-128 0,0-2 0 0,0-3 0 15,1 0-128-15,-1-3-128 0,0 4-32 0,0-4 0 32,0 1-352-32,0 2-64 0,-1-4 0 0,0 4-16 15,0-4-1232-15,-1 2-240 0,-2 2-48 0,1-4-8768 0</inkml:trace>
  <inkml:trace contextRef="#ctx0" brushRef="#br1" timeOffset="82388.4">30498 17361 19583 0,'-11'13'864'0,"4"-3"176"16,-2 3-832-16,3-1-208 0,-2 3 0 0,1 2 0 0,-1 0 1184 0,-1 0 192 16,0 0 32-16,2 1 16 0,-1-1-544 0,-1 1-112 15,2-3-32-15,-1-1 0 0,0-1-544 0,2 1-192 16,1-1 144-16,-1-4-144 16,-1 0-288-16,7-9-144 0,0 0-16 0,0 0-7456 15,0 0-1488-15</inkml:trace>
  <inkml:trace contextRef="#ctx0" brushRef="#br1" timeOffset="82719.79">30789 17282 5519 0,'0'0'496'0,"-4"10"-496"0,4-10 0 0,-3 14 0 16,0-1 5696-16,2 4 1056 0,-2 0 208 0,3 2 32 15,0-1-5600-15,0 1-1136 0,0 4-256 0,4-4 0 16,1-1 0-16,1-4 0 0,1 2 0 0,2-2 0 16,1-1 0-16,0-4 0 0,0-1-160 0,3-6 160 15,-2 0 0-15,3-4 0 0,0 0 0 0,2-5 0 16,0-2 0-16,-1-1 0 0,2-1 0 0,-2-2 0 16,-2 0 0-16,-3 1 128 0,0-4-128 0,-2 1 0 15,-2-1 176-15,-1 3-176 0,-1 0 160 0,-1 1-160 16,-1-1 400-16,-2 4-16 0,-2-3 0 0,2 12 0 15,-3-11-144-15,-1 3-48 0,4 8 0 0,-6-11 0 16,0 2-192-16,0 0-256 0,1 3 48 0,-1 1 16 16,1-3-1472-16,5 8-304 0,-6-8-48 0,-1 0-10368 15</inkml:trace>
  <inkml:trace contextRef="#ctx0" brushRef="#br1" timeOffset="83066.31">30488 16835 10127 0,'0'0'896'0,"0"0"-704"0,0 0-192 0,0 0 0 15,0 0 3696-15,0 0 704 0,0 0 144 0,0 0 16 16,0 0-3520-16,0 0-704 0,0 0-144 0,0 0-16 15,0 0-176-15,0 0 0 0,0 0 0 0,0 0-8016 16,0 0-1648-16</inkml:trace>
  <inkml:trace contextRef="#ctx0" brushRef="#br1" timeOffset="83604.93">26705 18829 13823 0,'-10'-3'1216'0,"0"0"-960"0,0 0-256 0,-2 3 0 0,3 4 3728 0,3 4 704 16,-2-1 144-16,1 5 32 0,0 3-3664 0,0 4-736 16,-2 3-208-16,2 6 0 0,0-1 0 0,-1 8 0 15,-1 3 0-15,2 6 0 0,0-2 0 0,1 4 0 16,0-3 0-16,0 3 0 0,1-5 0 0,2-2 0 15,0-2 0-15,2-1 0 0,1-3-144 0,2-3 144 16,0-7 0-16,3 0-144 0,0-3-176 0,0-3-48 16,1-3 0-16,1-3 0 15,0-4-1360-15,-7-7-256 0,12 1-64 0,-1-4-8704 0</inkml:trace>
  <inkml:trace contextRef="#ctx0" brushRef="#br1" timeOffset="83830.29">26386 19348 24879 0,'0'0'2208'0,"0"0"-1760"0,0 0-448 0,0 0 0 15,0 0 1600-15,13-2 256 0,1 0 32 0,3-1 16 16,4 3-1584-16,3-2-320 0,3-2 0 0,2 3-128 15,3-1-64-15,1 2-16 0,-1-1 0 0,6 0 0 16,1-2-1776-16,-1-1-336 0,-3 2-80 16,-4-2-8832-16</inkml:trace>
  <inkml:trace contextRef="#ctx0" brushRef="#br1" timeOffset="84188.67">27369 19229 14735 0,'0'0'640'0,"0"0"160"0,8-3-640 0,4 1-160 15,1-1 0-15,-1-3 0 0,2 1 1408 0,0 0 256 16,2-5 64-16,-1 2 0 0,0-2-1168 0,-1 1-240 16,-1-5-32-16,-1 3-16 0,2 2-144 0,-3-2-128 15,-2 2 144-15,-2-1-144 0,0 2 256 0,-2-2-32 0,-2 2-16 0,-3 8 0 16,0-11 224-16,-1 3 32 0,-3-3 16 0,-1 6 0 15,-1-3 32-15,-2 4 16 0,-1 2 0 0,0 0 0 16,-3 4-144-16,-1 3-16 0,-1 4-16 0,0 1 0 16,-2 5-160-16,-1 3-48 0,0 2 0 0,0 4 0 15,-2 0-144-15,-2 6 0 0,0-2 144 0,2 1-144 16,2-4 0-16,3 3 0 0,3-4 0 0,3 2 0 16,3-5 0-16,1 0 0 0,3-2 0 0,2 0 0 15,4-1 0-15,3-1 0 0,1 0 0 0,2-2 0 16,3-5-224-16,4 1 32 0,1-3 16 0,4 0 0 15,2-5-512-15,7-2-96 0,0-2-32 16,2-1-10704-16</inkml:trace>
  <inkml:trace contextRef="#ctx0" brushRef="#br1" timeOffset="84587.39">28632 19008 12895 0,'0'0'1152'0,"0"0"-928"16,0 0-224-16,-13-1 0 0,-1 1 3232 0,0 1 608 15,2 1 112-15,-4 0 16 0,0 1-3136 0,-2 2-624 16,0 4-208-16,-1-1 128 0,-1 3-128 0,0 3 144 16,-2-4-144-16,2 3 160 0,-1 0-160 0,5-1 128 15,-2 2-128-15,3 1 128 0,3 0-256 0,2-1-64 16,2-1-16-16,3-1 0 15,5 2-224-15,5-6-32 0,-5-8-16 0,12 11 0 0,4-3 208 0,2 1 32 0,1-5 16 0,2 4 0 16,-2-2 224-16,1-1 0 16,-1 2 144-16,1-2-144 0,1 0 192 0,-1 2-48 0,-1 0-16 0,-1 0 0 15,-1 1-128-15,-2 1 0 0,0 5 144 0,-4 0-144 16,-2-4 0-16,-2 1 0 0,-5 3 0 0,-3-3-192 16,-4 0 384-16,-3 4 64 0,-6 1 0 0,-1 0 16 15,-1 1 240-15,-2-2 32 0,-3 1 16 0,0-2 0 16,-2 0-160-16,0-5-16 0,-1 1-16 0,0 1 0 15,-3-5-368-15,3-3 0 0,-2-2 0 0,4-2 128 32,0-3-1616-32,3-6-320 0,1 1-64 0,3-4-16 0</inkml:trace>
  <inkml:trace contextRef="#ctx0" brushRef="#br1" timeOffset="84887.23">29505 18411 36287 0,'0'0'1600'0,"0"0"336"0,0 0-1552 0,-5 11-384 16,1 3 0-16,2 4 0 0,-1 1 192 0,2 5-32 15,-3 6-16-15,2 3 0 0,-2 2-144 0,1 5 0 0,2 0 0 0,0 7 0 16,-2 0 0-16,1 2-176 0,0-1 176 0,2-2-128 16,0 1-160-16,4 1-32 0,-2-1 0 0,1 0 0 31,1-4-192-31,1 2-64 0,2-6 0 0,0-1 0 16,2-3-384-16,0-2-64 0,0-3-32 0,4-6 0 15,-2-1-1184-15,1-4-256 0,-1-5-32 0</inkml:trace>
  <inkml:trace contextRef="#ctx0" brushRef="#br1" timeOffset="85121.15">29166 19133 16575 0,'0'0'736'0,"0"0"160"0,0 0-720 15,13 4-176-15,6-4 0 0,5-2 0 0,1 1 4192 0,10-1 800 16,4-4 176-16,3 1 16 0,4-1-4208 0,-1-3-848 16,0 1-128-16,2-3 0 0,3 1-336 0,3-3 16 15,0-2 16-15,3 2 0 16,1 3-1088-16,1-3-208 0,-4 2-64 0,-3-2-11744 0</inkml:trace>
  <inkml:trace contextRef="#ctx0" brushRef="#br1" timeOffset="88590.35">31779 16059 25791 0,'0'0'2304'0,"0"0"-1856"0,0 0-448 0,0 0 0 15,0 0 448-15,0 0 0 0,0 0 0 0,0 0 0 16,0 0-448-16,0 0 0 0,3 8-176 0,-3-8 176 15,0 0 0-15,0 0 0 0,-9 4 0 0,-1 0 192 16,-3-4-192-16,-1-2-224 0,-2 0 48 0,-2 1 16 16,-2 1 0-16,-1-2 0 0,0 1 0 0,-5 0 0 15,-2-1-32-15,-4 2-16 0,-3-2 0 0,-1 1 0 16,1-2 208-16,-2 2-176 0,-4 0 176 0,0-2-160 16,1 2 160-16,-2 1 144 0,1 0-16 0,-6 4-128 0,-1-2 448 0,-6 2-32 15,-3 1 0-15,-1 1 0 0,-3-1-80 16,0 2-16-16,1 2 0 0,-2 0 0 0,-2 1-192 0,-7-1-128 15,-5 2 128-15,1 1-128 0,0-2 0 0,1 4 128 16,1-2-128-16,-3 2 0 0,-6-1 0 0,-1 1 0 16,-2-5 0-16,5 2 0 0,1 1 0 0,-5-1 0 15,-2 3 0-15,-2-1 0 0,-1-5 0 0,2 3 0 16,2-3 0-16,-2 2 0 0,-2-3 0 0,-2 4 0 16,-1-5 0-16,3 2 0 0,3-3 0 0,0 0 0 15,-2 1 0-15,-1-1 0 0,-2-4 0 0,3 2 144 16,3 1-144-16,-2-2 0 0,-3 2 128 0,-1-3-128 15,-1-1 0-15,3 0 0 0,1 0 0 0,0 3 0 16,-3-3 128-16,1 0-128 0,0 0 0 0,5 1 0 0,3-1 0 0,0 3 0 16,-5 2 192-16,-1 0-192 15,-1-2 192-15,3-1-192 0,1 2 320 0,0 1-32 0,-3 1-16 0,0-2 0 16,-1 0-112-16,5-2-32 0,1 0 0 0,0 0 0 16,-1 0 16-16,-5 0 0 0,-2 1 0 0,3-2 0 15,0 3-144-15,0-2 0 0,-3 3 0 0,-2-1 0 16,-2-1 0-16,3 2 0 0,5 0 0 0,-4-1 0 15,-3-2 0-15,-1 2 0 0,3 0 0 0,3 0 0 16,4-4-176-16,-2 0 176 0,-5 0-128 0,0 1 128 16,2-1-192-16,4 0 32 0,3 0 16 0,-3 3 0 15,-3-1 144-15,0-1 0 0,-1 3-144 0,4 0 144 16,6 2 0-16,-4-2 0 0,-5 1 0 0,2 2 0 16,0-2 0-16,5 2 0 0,3 1 0 0,-1-2 0 15,-4 2 176-15,1-2-48 0,-1-2-128 0,4 1 192 0,3 0-64 16,2-1-128-16,1-3 176 0,-4 1-176 0,-2-2 128 0,2 1-128 15,1 1 0-15,4 0 0 0,-1-2 0 0,-1 0 0 16,-5 2 0-16,3 2-144 0,4-3 144 0,2 2-192 16,1-1 192-16,1 1-192 0,0-1 192 0,-2 0-128 15,-5-2 128-15,3 1-128 0,4 3 128 0,4-4 0 16,0-1 0-16,3 1 0 0,-1-3 0 0,-1 6 0 16,-3-2 0-16,4 1 0 0,4 0 0 0,3 0 0 15,1-1 0-15,2 1 0 0,3-1 0 0,0 0 0 16,-1-1 0-16,-1 0 0 0,-1-1 0 0,2 0 0 15,1-1 128-15,4 1-128 0,2 1 0 0,1-1 128 0,2 0-128 16,2-1 0-16,2 1 144 0,0-1-144 0,-2-2 192 0,0 1-192 16,1 1 240-16,1-1-64 0,2-1-16 0,1 2 0 15,3-2 96-15,3 1 32 0,4-2 0 16,-2 4 0-16,4-2 16 0,1 2 0 0,2-3 0 0,0 2 0 16,3-1-112-16,2 2 0 0,0-2-16 0,1 2 0 15,1 1-176-15,2 0 0 0,0 0 0 0,0 4 0 16,2 0 0-16,2 1 0 0,6-5 0 0,-6 6 0 15,-2 2 0-15,5 2 0 0,2 3 0 0,-1 0 0 16,0 2 0-16,2 3 0 0,3 1 0 0,1 4 0 16,-3 1 0-16,4 0 0 0,-1 4 0 0,1-2 0 15,-1 6 0-15,2 1 0 0,-1 2 0 0,2 1 0 16,-2 4-128-16,0 3 128 0,-3-1 0 0,2 5 0 16,0-1 0-16,0 3 0 0,-2 0 0 0,1-1 0 15,-1 2 0-15,1 0 0 0,-2-4 0 0,3 2 0 0,0 2 0 16,0 2 0-16,-2-1 176 0,1-1-176 0,-2-1 144 0,2-1-144 15,-2 1 128-15,1-4-128 0,1 1 0 0,-2-3 128 16,0 3-128-16,1-3 0 0,-2 2 0 0,0-3 128 16,0 0-128-16,0 0 0 0,0-3 0 0,0-2 0 15,-2 1 128-15,2-1-128 0,-1-3 0 0,1 4 0 16,0-2 0-16,0 2 0 0,0 0 0 0,0 0 0 16,0-2 0-16,-1-3 0 0,0 1 0 0,1-1 0 15,1-1 0-15,0 0 0 0,2-4 0 0,-1 1 0 16,1-3 0-16,1 2 0 0,-1-3 0 0,1 3 0 15,0-8 0-15,1 2 0 0,0 2 0 0,-1-2 0 16,1-1 0-16,1 2 0 0,1 0 0 0,-1-3 0 0,2-2 0 16,2 1 0-16,0 0 0 0,0-1 0 15,3-3-128-15,1 1 128 0,3-2 0 0,0 0 0 0,1-3 0 0,4-2 0 16,3 2 0-16,2-3 0 0,1 0 0 0,0-3 0 16,1 2 0-16,2 0 0 0,-2-6 0 0,1 3 0 15,1 1 0-15,1 0 0 0,1-3 0 0,1 1 0 16,3 0 0-16,0 0 0 0,3 0 0 0,4 1 0 15,0-3 0-15,2 0 0 0,0 1 0 0,-2-2 0 16,1 2 0-16,-2 1 0 0,1-2 0 0,5 3 0 16,-2 1 0-16,3-3 0 0,4 1 0 0,2 1 0 15,0 2 0-15,-3-1 0 0,-1-1 0 0,0 2 0 16,0 1 0-16,-1-2 0 0,3 1 0 0,2 2 0 16,2-4 0-16,2 1 0 0,-2 2 0 0,-1-3 0 15,-2 1 0-15,0 3 0 0,1-4 0 0,1 1 0 16,0 1 0-16,4-2 0 0,3-3 0 0,-2 0 0 0,-4 2-144 0,1 1 144 15,1 2 0-15,1-2 0 0,0-2-160 0,3 4 160 16,3-1-128-16,-4 0 128 0,-3-1-144 0,0 1 144 16,-1 2-160-16,2-3 160 0,0 1-160 0,4 1 160 15,3 0-160-15,-2 0 160 0,-4 3-192 0,-1-3 48 16,-3 3 16-16,2-3 0 0,1 1 128 0,4 2-128 16,4-2 128-16,-3 3-128 0,-3-3 128 0,0 2 0 15,-2-3 0-15,0 2 0 0,0 1 0 0,1-3 0 16,2 3 0-16,0-2 0 0,2 4 0 0,-2-4 0 15,-2 3 0-15,-1-2 0 0,-1 1 0 0,2-1 0 16,3 2 0-16,3-4 0 0,-1-1 0 0,0 3 0 0,-4-3 0 16,-2 1 0-16,1 2 0 0,1-3 0 0,2 4 0 15,4-3 0-15,2 1 0 0,-4-2 0 0,-4-2 0 0,-1 1 0 16,0 1 0-16,3 3 0 0,6-2 0 0,0 2 0 16,-1-5 0-16,-2 0 128 0,-5-1-128 0,1 0 0 15,-2 1 0-15,6-1 144 0,0 2-144 0,3-1 0 16,1-1 192-16,-5-2-192 0,-4 1 192 0,-2 2-192 15,2-1 192-15,2 1-64 0,2 1 0 0,3-3-128 16,1-1 192-16,-1 0-192 0,-4-1 192 0,1-2-192 16,1 2 192-16,2 1-64 0,3-1 0 0,0-1-128 15,-4 0 176-15,-2-1-176 0,-4 2 160 0,2 0-160 16,0 0 128-16,4 1-128 0,3 0 0 0,-2 0 144 16,-3-3-144-16,0 1 128 0,-3-1-128 0,1 2 128 15,0 1-128-15,1 0 0 0,5 0 0 0,-2 0 128 16,-3-2-128-16,-2 1 0 0,-2 0 0 0,0 1 0 0,2 0 0 15,1 0 0-15,3 0 0 0,-2 0 0 0,-2 0 0 0,-3-1 0 16,-1-1 0-16,-1 2 0 0,2 0 0 0,2 2 0 16,-1 0 0-16,-1-1 0 0,4-1 0 0,-3 0 0 15,-5 0 0-15,0 0 0 0,1 0 0 0,-1 2 0 16,1-1 0-16,2 0 0 0,1-1 0 0,-1 0 0 16,-3-2 0-16,-2 2 0 0,-2 0 0 0,2 0 0 15,-1 1 0-15,2 0 128 0,0 3-128 0,4-3 0 16,4-1 0-16,-5 0 0 0,-4-1 0 0,-2 1 0 15,1-2 0-15,-3 2 0 0,2 2 0 0,3-1 0 16,-3-1 128-16,3 0-128 0,-1-1 0 0,-2-1 0 16,-4 0 0-16,-2 1 128 0,0 0-128 0,-2 1 0 15,1 0 0-15,1 0 0 0,0 0 0 0,0 0 0 16,0 0 0-16,0 0 0 0,-2 0 0 0,-1 0 0 0,-4-2 0 0,-2 2 0 16,-1 0 0-16,0 0 0 0,-1 0 0 0,0 0 0 15,-3 2 0-15,1-1 0 0,2-1 0 0,1 1 0 16,1 1 0-16,0 0 0 0,-4-1 0 0,-1 1 0 15,-3-4 0-15,-4 5 0 0,2-2 0 0,0 2 0 16,-4-1 0-16,1 1 0 0,-2-1 0 0,-2 3 0 16,1-2 0-16,-1 1 0 0,-2 0 0 0,0 1 0 15,-1-2 0-15,0 0 0 0,-3 0 0 0,1 0 0 16,-1 0 0-16,0 1 0 0,0-3 0 0,-2 0 128 16,-2 1-128-16,2-2 128 0,-1 0-128 0,-1 0 128 15,1 0-128-15,-12 0 128 0,8 0-128 0,3-2 128 16,-11 2-128-16,10-2 128 0,-10 2-128 0,9-8 128 15,-2 2-128-15,0 1 0 0,-2-7 0 0,0 3 128 16,-1 0-128-16,-1-2 0 0,0 0 0 0,0-3 0 0,-1-2 0 0,-1-1 0 16,1-3-176-16,-1 1 176 0,-1-4-224 0,1-3 32 15,0 0 16-15,-1-4 0 0,-1-1 16 0,0-2 0 16,0 2 0-16,-1-1 0 0,0 0 160 0,1 0 0 16,1 2 0-16,-2-3-128 0,-2-3 128 0,3-1 0 15,0 2 0-15,0-4 0 0,-1-1 0 0,1-2-128 16,0-1 128-16,0-2 0 0,-1 3 0 0,2-1 0 15,-1 6 0-15,0 0 0 0,-2-2 0 0,1-1-128 16,-1-3 128-16,1-1 0 0,-2-5-128 0,0 0 128 16,-2 1-128-16,0-1 128 0,1 4 0 0,0 1-128 15,0 5 128-15,-1-2 0 0,0-1 0 0,-2 2 0 0,3-6 0 16,0 1 0-16,0-5 0 0,1 3 0 16,1-1 0-16,1 1 0 0,-1 4 0 0,2-3 0 0,-3 2 0 0,3-3 128 15,0 2-128-15,-1-2 128 0,2-3-128 0,0 1 128 16,2 2 0-16,0-1 0 0,2 1 0 0,-3 2 0 15,3 5-128-15,0-2 0 0,1 1 0 0,-1 3 0 16,0 0 0-16,-2-4 224 0,1 3-48 0,-2 0-16 16,1 0-16-16,1 2 0 0,0 0 0 0,-2-1 0 15,0 1-144-15,2 2 0 0,0 3 144 0,0-1-144 16,0 2 0-16,0 1 0 0,-3 1 0 0,3-2-128 16,-2 3 128-16,2-1 0 0,-1 0 0 0,1 3 0 15,-1 0 0-15,1 0-192 0,-3 2 192 0,4-1-192 16,-3 3 192-16,1 2 0 0,0-3-144 0,-1 1 144 15,0 2 0-15,2 1-144 0,1 2 144 0,-1-1 0 16,0 1 0-16,0 0-128 0,-1-1 128 0,2 2 0 0,-2 2 0 0,5-1 0 16,-3-2 0-16,-1 2 0 0,0 1 0 0,-2 2 0 15,3 1 0-15,-1-1 0 0,-2 2 0 0,0-2 0 16,2 4 0-16,-3 8 0 0,0-11 0 0,-2 3 0 16,1-1 144-16,0 3-144 0,1 6 128 0,0 0-128 15,-3-8 128-15,3 8-128 0,-6-4 0 0,6 4 0 16,0 0 128-16,0 0-128 0,-8-2 0 0,8 2 0 15,-9-3 0-15,9 3 0 0,0 0 0 0,-7-2 0 16,7 2 0-16,-8-2 0 0,8 2 0 0,0 0 0 16,-7-5 0-16,7 5 0 0,-8-2 0 0,8 2 0 15,0 0 0-15,0 0 0 0,-6-4 0 0,6 4 0 16,0 0 176-16,0 0-176 0,-11-5 0 0,6 0 0 0,5 5 0 0,-7-4-160 16,7 4 160-16,0 0 0 0,0 0 0 0,-7-4 0 15,7 4 0-15,0 0 0 0,0 0 0 0,0 0 0 16,-6-6 0-16,6 6-160 0,0 0 160 0,0 0 0 15,-4-9 0-15,4 9 0 0,-2-7 0 0,2 7 0 16,0 0 0-16,0 0-128 0,0 0 128 0,0 0 0 16,0 0 0-16,0 0-160 0,0 0 160 0,0 0-128 15,-4-10 128-15,4 10 0 0,0 0-144 0,0 0 144 16,0 0 0-16,0 0-176 0,0 0 176 0,0 0-128 16,0 0 128-16,0 0 0 0,-4-7 0 0,4 7 0 15,0 0 0-15,0 0 0 0,0 0 0 0,0 0 0 16,0 0 0-16,0 0 0 0,0 0 0 0,0 0 128 15,0 0-128-15,0 0 192 0,0 0-64 0,0 0 0 16,0 0-128-16,0 0 0 0,-10-7-128 0,2 5 128 0,8 2 0 0,0 0-128 16,0 0 128-16,-10-3 0 0,1 2 0 0,9 1 0 15,-10-1 0-15,0-1-128 0,-2 1 128 0,5 0-128 16,-2 0 128-16,9 1-128 0,-13 1 128 0,0 0 0 16,3 0 0-16,-2 1 128 0,-2 2-128 0,0 1-208 15,-2 1 48-15,0-1 16 0,-2 1 144 0,1 3 0 16,0 0 0-16,-1 3-128 0,0-1 128 0,-1-1 0 15,-1 3 0-15,1 2 0 0,0-2 0 0,-2-2 0 16,1 2 0-16,-2-2 0 0,-2 1-288 0,0-1-32 16,1-3 0-16,0 1-9872 15,0-5-1984-15</inkml:trace>
</inkml:ink>
</file>

<file path=ppt/ink/ink2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22T17:36:25.919"/>
    </inkml:context>
    <inkml:brush xml:id="br0">
      <inkml:brushProperty name="width" value="0.05292" units="cm"/>
      <inkml:brushProperty name="height" value="0.05292" units="cm"/>
      <inkml:brushProperty name="color" value="#FFFFFF"/>
    </inkml:brush>
  </inkml:definitions>
  <inkml:trace contextRef="#ctx0" brushRef="#br0">1291 1222 12895 0,'-2'-10'1152'0,"-1"1"-928"16,1-2-224-16,1 2 0 0,1-3 432 0,1 5 32 16,0-3 16-16,-1 10 0 0,4-7-80 0,-4 7-16 0,0 0 0 0,0 0 0 15,0 0-384-15,0 0 0 0,0 0 0 0,0 0 0 16,4 12 0-16,-2 5 0 0,-2 2 0 0,-2 8 0 16,-2 1 0-16,-1 6 192 0,-3 5-192 0,2 4 192 15,1 0-32-15,0 4 0 0,3-2 0 0,1-1 0 16,2-6-160-16,3-1 0 0,1-1 0 0,2-3 0 15,2-2 0-15,1-5 0 0,0-5 0 0,3-4 0 16,-1-4 0-16,1-6 0 0,0-2-144 0,-1-5 144 16,5-5 0-16,0-1-128 0,-1-3 128 0,2-6 0 15,0-8 0-15,-1-1 0 0,1-3 0 0,0-2 0 16,-1 0 0-16,-1 1 0 0,1-4 0 0,-2 0 0 16,-1-1 128-16,-1 3-128 0,-1-2 0 0,1-1 0 15,-2 1 0-15,0 3 0 0,-3-1 0 0,4 6 0 16,-3 0 0-16,-3 3 0 0,-1 3 0 0,-1 5 0 15,-4 13 128-15,0 0-128 0,0 0 0 0,0 0 144 0,0 0-144 16,6 13 128-16,-3 6-128 0,-1 4 128 0,0 3 32 0,-4 9 0 16,-1 3 0-16,-2 6 0 0,1 10 80 0,-1 4 16 15,-2 2 0-15,0 9 0 0,-5 3-128 0,0 3 0 16,-1 0-128-16,-2-6 192 0,-3-2 112 0,-1-7 16 16,-2-1 0-16,0-5 0 0,-3-8 240 0,-2 1 48 15,-2-5 16-15,0-2 0 0,2 0-32 0,-2-5 0 16,3-4 0-16,3-2 0 0,0-4-304 0,2 1-64 15,1-7-16-15,1-5 0 0,1-5-208 0,1 0 128 16,-2-4-128-16,1-4 0 0,3-1-176 0,0-1-128 16,0-4-16-16,3-4-16 15,2-1-512-15,2-3-112 0,0-4 0 0</inkml:trace>
  <inkml:trace contextRef="#ctx0" brushRef="#br0" timeOffset="284.83">2278 557 14735 0,'0'0'1312'16,"-5"-7"-1056"-16,5 7-256 0,0 0 0 0,0 0 2048 0,0 0 368 0,0 0 64 0,-3 10 16 0,2 4-1920 0,-2 6-384 16,0 4-192-16,-5 9 192 0,0 4 48 0,-1 4 16 15,1 3 0-15,-3-2 0 0,-3 0-112 0,3 3-16 16,0 2 0-16,-1-5 0 0,2-2-128 0,1 0 0 16,-1-1 0-16,1-1 0 15,0-2-1440-15,1-3-320 0</inkml:trace>
  <inkml:trace contextRef="#ctx0" brushRef="#br0" timeOffset="588.83">2378 1365 21423 0,'0'0'944'0,"0"0"208"0,0 0-928 0,0 0-224 0,0 0 0 0,12 0 0 15,0 1 0-15,5 3 0 0,3 1 0 0,3 1 0 16,3-2 0-16,0 1 0 0,1-1 0 0,0 2 0 15,-1-2-208-15,0 1 64 0,-5 3 16 0,2-3 0 16,0 1-752-16,-3 4-144 0,-2-2-16 0</inkml:trace>
  <inkml:trace contextRef="#ctx0" brushRef="#br0" timeOffset="809.77">2622 1698 18431 0,'-16'3'1632'0,"7"0"-1312"16,0-1-320-16,9-2 0 0,0 0 640 0,0 0 48 15,0 0 16-15,0 0 0 0,3 13-288 0,3-5-48 16,4 1-16-16,3-3 0 0,-2-3-224 0,4-2-128 0,3-2 160 16,0-1-160-16,1 1 128 0,1-3-128 0,2-2 0 0,4 1 144 15,-2 2-144-15,1-1-224 0,1-1 48 0,0 0 16 31,2 0-752-31,-1-2-160 0</inkml:trace>
  <inkml:trace contextRef="#ctx0" brushRef="#br0" timeOffset="1150.53">3742 812 11967 0,'0'0'1072'0,"0"0"-864"16,0 0-208-16,0 0 0 0,0 0 1856 0,-5 12 320 16,1 2 64-16,2 4 0 0,-1 4-1664 0,-2 3-320 15,1 8-80-15,-1 4-16 0,1 0 96 0,-4 7 0 16,-1 6 16-16,1 0 0 0,0-1-16 0,-2 1-16 15,-3-1 0-15,5 3 0 0,1 0-240 0,2-2 176 16,1-2-176-16,3-4 160 0,1-4-160 0,1 1 0 16,2-4 0-16,1-2 0 0,1-4 0 0,1-3 0 15,3-5 0-15,-1-3 0 16,-5-3-304-16,4-5-144 0,-2 1-16 0,1-8-16 16,-6-5-176-16,10 3-48 0,1-5 0 0,-4-1-5120 15,0-10-1040-15</inkml:trace>
  <inkml:trace contextRef="#ctx0" brushRef="#br0" timeOffset="1383.29">3335 1426 21599 0,'0'0'960'0,"0"0"192"0,0 0-928 0,9-6-224 0,4 4 0 0,2-2 0 15,4-2 192-15,3 1-16 0,2 1 0 0,4-1 0 16,4 1 16-16,1 0 16 0,1 0 0 0,1-2 0 16,-1 1-208-16,0-1 176 0,-3-5-176 0,-1 4 160 0,-4-2-160 0,0 1 0 15,2-3-160-15,-2 2 160 16,2-1-1856-16,-3 1-256 0</inkml:trace>
  <inkml:trace contextRef="#ctx0" brushRef="#br0" timeOffset="1752.17">4253 533 20271 0,'1'-19'1792'0,"2"9"-1424"0,2-4-368 0,0 9 0 15,3-4 0-15,1 1 0 0,2 0 0 0,2 2 0 16,0 1 128-16,1 0 0 0,-2 5 0 0,2 5 0 16,0 0-128-16,-1 3 0 0,-3 3 0 0,-2 3 0 15,1-1 0-15,0 15 0 0,-3 1 0 0,-6-3 0 16,-3 2 0-16,-3-4 0 0,-3 1 0 0,-1 2 0 16,-2-4 0-16,0 2 0 0,-1-2 0 0,0-1 0 15,6-1 0-15,-1 0 0 0,0-1 0 0,5-2 0 16,1-5 0-16,2 1 0 0,2 0 0 0,1-2 0 15,3 0 0-15,2-1 0 0,4-4 0 0,2 0 0 16,0-4 0-16,2-2 0 0,2-2 0 0,0-2 128 16,2-1-128-16,2 1 0 0,0-3 0 0,0 3 0 15,1-5-272-15,1 3-128 0,-5 1-32 0</inkml:trace>
  <inkml:trace contextRef="#ctx0" brushRef="#br0" timeOffset="2329.87">4952 981 20271 0,'-10'-8'1792'0,"10"8"-1424"15,0 0-368-15,0 0 0 0,0 0 0 0,-6 8 0 0,-1 3 0 0,2 4 0 16,2 2 0-16,-1 2 0 0,0 0-160 0,0 1 160 15,0 6 0-15,0 0 0 0,1 5 0 0,0-2 144 16,1 2 32-16,-2 3 0 0,4-1 0 0,0 1 0 16,0 1-176-16,4-2 128 0,1 1-128 0,0 0 128 15,-1-2-128-15,2-3 0 0,0-7 0 0,2-4 0 16,1-7 0-16,1-6 0 0,1-3 144 0,2-4-144 16,0-5 176-16,0-3-48 0,1-7 0 0,2-1 0 15,1-5 64-15,0-2 0 0,2 1 0 0,0-4 0 16,1 1-192-16,-1-2 0 0,-2 1 0 0,0-1 128 15,-1 1-128-15,0 1 0 0,-2-3 0 0,0 3 0 16,-3-4 0-16,1 3 0 0,-2 2 0 0,-1 4 0 16,-2-1 0-16,1 8 0 0,-2 2 128 0,-1 3-128 15,-5 10 0-15,0 0 0 0,0 0 0 0,0 0 0 0,5 10-160 0,0 5 160 16,-2 3-208-16,-2 4 80 0,-2 7 128 0,1 4 0 16,-3 9 0-16,1 4 0 0,-1 3 0 0,1 6 144 15,-6 4-144-15,2 3 0 0,-2-1 208 0,-3 5-64 16,-4 4-16-16,-1-4 0 0,1-8 240 0,-1-3 32 15,-4-4 16-15,-1-7 0 0,-2-2 96 0,0-5 0 16,-1-4 16-16,0-6 0 0,0-3-48 0,1-2-16 16,-1-6 0-16,1-2 0 0,0-2-208 0,0-3-64 15,1-3 0-15,1-5 0 0,-1-1-192 0,3-2 0 16,1-5 0-16,3 1 0 0,1-4 0 0,3 0-256 16,0-3 48-16,5-1 16 0,2 1-144 0,4-3-32 15,3-2 0-15,3 0 0 0,4-1 112 0,3 0 0 16,0-3 16-16,5 3 0 15,2 1-144-15,3 4-16 0,2 0-16 0,3 1 0 16,4 0-416-16,1 1-64 0,3-2-32 0</inkml:trace>
  <inkml:trace contextRef="#ctx0" brushRef="#br0" timeOffset="2642.58">5946 1190 4607 0,'0'0'192'0,"-1"-5"64"0,1 5-256 0,0 0 0 16,0-7 0-16,0 7 0 0,0 0 4544 0,11-3 848 15,2 2 176-15,1 1 48 0,3 1-4192 0,1 3-832 16,1 1-160-16,1-1-48 0,-1-3-128 0,4 2-16 16,2-2-16-16,2 1 0 0,0 4-224 0,1-3 0 15,0-3 0-15,0 0 0 0,0-1-336 0,-1-1-16 16,1-5 0-16,-1 1 0 16,-1-3-1760-16,-1 1-368 0</inkml:trace>
  <inkml:trace contextRef="#ctx0" brushRef="#br0" timeOffset="3220.08">7441 598 11967 0,'0'0'528'0,"0"0"112"15,-1-9-512-15,1 9-128 0,-1-9 0 0,1 9 0 0,0 0 1728 0,0 0 304 16,0 0 64-16,0 0 16 0,0 0-1616 0,6 13-320 0,-2-2-176 15,-2 3 192-15,-3 2-32 0,-1 1 0 16,-2 3 0-16,-1 4 0 0,-2 2 128 0,1 1 32 0,0 1 0 0,-1 3 0 16,1-1 0-16,-2 4 0 0,1 1 0 0,0 3 0 15,2 4-160-15,-1-2-32 0,3 0 0 0,2 2 0 16,1 1-128-16,3-2 0 0,-2-2 144 0,4-2-144 16,-3-3 0-16,2-2 128 0,0-3-128 0,2-2 0 15,3-2 0-15,0-2 0 0,1-4 0 0,1 0 128 16,-1-1-128-16,1-3 0 0,1 2 128 0,2-8-128 15,2-2 0-15,1-4-256 0,0-4 32 0,1-2 16 32,-3-2-496-32,2-4-80 0,0-7-32 0,-1-3-8608 0</inkml:trace>
  <inkml:trace contextRef="#ctx0" brushRef="#br0" timeOffset="3437.71">7315 1054 17503 0,'-15'-3'1552'0,"1"0"-1232"16,3 2-320-16,0-1 0 0,4 1 1888 0,7 1 320 15,0 0 64-15,0 0 16 0,0 0-1440 0,0 0-272 16,0 0-64-16,11 7-16 0,2-1-80 0,4-4-16 16,0 0 0-16,7-2 0 0,2 0-208 0,1-2-32 15,2 0-16-15,1-3 0 0,2 0-144 0,1 0 0 16,1-4 0-16,2 2 0 15,1-3-688-15,4 3-112 0,2-4-32 0</inkml:trace>
  <inkml:trace contextRef="#ctx0" brushRef="#br0" timeOffset="4478.6">9183 1445 17791 0,'0'0'784'0,"0"0"176"0,12 8-768 0,2 1-192 0,2 3 0 0,1 3 0 16,1 2 512-16,2 0 80 0,2 1 16 0,-2 0 0 15,2 0-32-15,-3 1 0 0,-1 1 0 0,0 2 0 16,-6 2-320-16,1 3-64 0,-5 2 0 0,-3 0-16 0,-6 0-16 0,-6-2 0 15,-3 1 0-15,-6 5 0 0,-7-4-160 0,-3 3 160 16,-2 0-160-16,-1 1 160 16,-2-5-672-16,0 0-128 0,-1-7-16 0</inkml:trace>
  <inkml:trace contextRef="#ctx0" brushRef="#br0" timeOffset="5031.49">11135 899 23151 0,'0'0'1024'0,"-10"4"208"0,0 4-976 0,0 3-256 0,1 4 0 0,2 3 0 16,1 3 0-16,1 3 0 0,1 1 128 0,0 1-128 15,0 3 192-15,3 1-16 0,1 0 0 0,3 0 0 16,0 2-176-16,3-5 0 0,-1-6 0 0,0 1 128 0,0-1-128 0,2-5 0 15,0-8 0-15,0 1 0 0,2-6-256 0,2-6 0 16,0-6 16-16,2 1 0 0,1-8 240 0,1 0 0 16,1-5 0-16,1-3 0 0,1-1 0 0,-2-1 0 15,2-1 0-15,0 1 0 0,0-2 0 0,-1 3 0 16,1-6 0-16,3 5-144 0,-2 0 144 0,0 4 0 16,0-2 0-16,-1 7-128 0,-1 1 128 0,0 4 0 15,-1 0 0-15,-2 7 0 0,-3 3 192 0,-11 2 0 16,11 3 16-16,-3 7 0 0,-3 1 64 0,-3 6 16 15,2 9 0-15,-4 3 0 0,-4 5 208 0,0 6 32 16,-3 4 16-16,-3 3 0 0,-2 5-256 0,-2 3-48 16,-1-1-16-16,-2-1 0 0,-3-1-224 0,0-1 176 15,-1-2-176-15,0-5 160 0,-1-1-160 0,-1-5 0 0,-1-1 0 0,1-3 0 32,0-1-256-32,-1 0-144 0,-1 0-32 0,2-5-11472 0</inkml:trace>
  <inkml:trace contextRef="#ctx0" brushRef="#br0" timeOffset="5353.46">12306 615 21647 0,'-14'-4'960'0,"5"4"192"0,0 0-912 0,-1 5-240 16,2 1 0-16,-3 7 0 0,-1 3 336 0,1 7 32 16,-1 8 0-16,1 1 0 0,-3-1-112 0,-1 5-32 15,-1 3 0-15,1 3 0 0,0 8-224 0,0-1 176 16,-1-2-176-16,4 3 160 0,2 2-160 0,1-4 0 15,1-2 0-15,2 0 128 0,1-7-256 0,1 0-64 16,3-4-16-16,1-2 0 16,0-7-1920-16,3-4-384 0</inkml:trace>
  <inkml:trace contextRef="#ctx0" brushRef="#br0" timeOffset="5738.87">12779 709 10127 0,'-9'-4'896'0,"-1"0"-704"0,-1-1-192 0,2 5 0 15,1 2 2800-15,0 5 528 0,2 0 96 0,-2 7 32 16,-1 6-2688-16,1 2-512 0,1 5-128 0,-1 2 0 0,1-2-128 0,-1 6 176 15,0 4-176-15,1 1 192 0,-1 0-64 0,2 0-128 16,1 2 192-16,0-1-64 0,1-1-128 0,0-3 0 16,1-4 0-16,3-7 0 0,3-3-160 0,1-7-64 15,0-5-16-15,-4-9 0 0,14-4 32 0,1-4 0 16,1-8 0-16,1-5 0 0,1-5 208 0,1-2 128 16,1-5 0-16,0-2-128 0,2-1 128 0,-3-3-128 15,-1 1 0-15,-3 0 0 0,-1 5 368 0,-1 0-48 16,-4 1 0-16,-3 0 0 0,-2 2 368 0,-3 2 64 15,-2-1 16-15,-3 5 0 0,-4-1-320 0,1 5-64 16,-6 7-16-16,2 3 0 0,-1 5-368 0,-2 3-160 16,-1-1 16-16,1 8 0 15,0 4-1568-15,0 3-304 0</inkml:trace>
  <inkml:trace contextRef="#ctx0" brushRef="#br0" timeOffset="6095.83">13232 814 17903 0,'0'0'784'0,"0"0"176"0,0 0-768 0,0 0-192 15,0 0 0-15,11-2 0 0,-11 2 256 0,10-2 0 16,0 4 0-16,0-1 0 0,3 1-128 0,-2 0 0 16,1 0-128-16,2 1 192 0,0 2 112 0,1-1 16 15,3-3 0-15,-1 1 0 0,3 0-160 0,0-1-32 16,1-1 0-16,1 0 0 0,4 0-128 0,-2 0 0 15,0-1 0-15,0-1 128 0,-2 1-288 0,-3 0-64 16,-4 0-16-16,1-1 0 16,2 4-592-16,-3-2-128 0</inkml:trace>
  <inkml:trace contextRef="#ctx0" brushRef="#br0" timeOffset="6366.77">13224 1192 20559 0,'7'-16'896'0,"-1"9"208"0,6-2-880 0,1 3-224 0,3 0 0 0,3-1 0 15,0 0 0-15,2 2 0 0,-1 0 0 0,0 1 0 16,3 1-128-16,-4-2 128 0,0-2 0 0,2 3 0 15,-1 1 0-15,3-1 0 0,2-1 0 0,2 1 0 16,0 0 0-16,-1 2 0 0,1-2 128 0,0-3-128 0,-1 2-192 0,0 0-144 16,-2-4-32-16,-1 3 0 15,0-4-800-15,-2 3-176 0</inkml:trace>
  <inkml:trace contextRef="#ctx0" brushRef="#br0" timeOffset="6972.18">12922 348 9215 0,'0'0'816'0,"0"0"-656"15,-2-11-160-15,2 11 0 0,0 0 1584 0,0 0 272 16,0 0 64-16,0 0 16 0,6 11-1296 0,2 1-256 16,1 5-48-16,-4-8-16 0,1 6-32 0,2 3-16 15,-1 1 0-15,5 4 0 0,-2 3-16 0,1 1 0 16,2 5 0-16,10 24 0 0,-5-5 0 0,-3-6-16 16,-4-3 0-16,-2 0 0 0,-2-2-240 0,-2 0 128 0,-3 0-128 0,-2-2 0 15,-2 0 144-15,-3 2-144 0,-2-5 128 0,-2 2-128 16,-2 2 208-16,-2-2-32 0,-2 0-16 0,0-1 0 15,-2-3-160-15,1-3 0 0,-1-2 144 0,1-2-144 32,-1-1-400-32,2-3-160 0,0-5-16 0</inkml:trace>
  <inkml:trace contextRef="#ctx0" brushRef="#br0" timeOffset="7514.53">14493 589 15663 0,'-14'-1'1392'0,"4"2"-1120"16,-1 2-272-16,-1 1 0 0,1-2 352 0,-2 3 16 15,0 5 0-15,1 2 0 0,-3 4-112 0,-1 3-32 0,1 3 0 0,1 0 0 16,1 0 96-16,2 5 0 0,-1-1 16 0,2 3 0 15,1-1-144-15,3 2-48 16,-3 3 0-16,5 2 0 0,2 0 48 0,3 1 0 0,2-1 0 0,2-3 0 16,1 0-192-16,3-3 0 0,1-6 0 0,2 0 0 15,0-5 0-15,2-4 160 0,3-2-160 0,1-5 160 16,1-5 64-16,2-3 16 0,1-1 0 0,3-6 0 16,-2-6 64-16,3-1 16 0,-2-2 0 0,2-3 0 15,5-4-64-15,-2-6 0 0,-1 0 0 0,0-2 0 16,-3-2 128-16,0-2 32 0,-2 1 0 0,-4-1 0 15,-4-1 240-15,-5 2 48 0,-2-1 16 0,-3-1 0 16,-3-2-208-16,-2 3-64 0,-1 3 0 0,-3 1 0 16,-2 6-192-16,-2 4-64 0,-2 3 0 0,-3 4 0 15,-3 6-192-15,-5 2 0 0,-4 6-192 0,-2 2 192 16,-1 7-752-16,2 1-32 0,0 4-16 0,2 2 0 0</inkml:trace>
  <inkml:trace contextRef="#ctx0" brushRef="#br0" timeOffset="8257.71">16103 1026 21183 0,'0'0'1888'0,"0"0"-1504"0,0 0-384 0,0 0 0 15,0 0 448-15,10 12 32 0,4-3 0 0,0 5 0 16,1 1-480-16,2 4 128 0,0 3-128 0,1 2 0 15,-1 8 256-15,-2 1 0 0,-1-2 0 0,-3 4 0 16,-3-3 128-16,-4 1 16 0,0-3 16 0,-4 3 0 16,-4 0-32-16,-4 1-16 0,-3 3 0 0,-6-1 0 15,-2 1-368-15,-4-2 144 0,-3 2-144 0,-1 1 0 16,-1-1-416-16,-3 0-192 0,1 0-32 0</inkml:trace>
  <inkml:trace contextRef="#ctx0" brushRef="#br0" timeOffset="9514.82">18519 761 4607 0,'0'0'192'0,"0"0"64"0,0-5-256 0,0-3 0 15,0 8 0-15,-1-6 0 0,-2 1 1024 0,-1-4 144 16,3 4 48-16,-3 1 0 0,4 4-736 0,-6-1-144 15,-2-3-16-15,-1 4-16 0,-1 2 32 0,0 1 16 16,-3-1 0-16,-2 1 0 0,-4 2 16 0,-1 5 0 0,-4-2 0 0,-2 3 0 16,-2 3-160-16,0-1-16 0,-2 3-16 0,2 3 0 15,0 4 64-15,1 0 16 0,2-2 0 0,1 5 0 16,2 1 272-16,2 6 64 0,0 0 16 0,3 1 0 16,1-2 0-16,5 2 0 0,2 1 0 0,1-1 0 15,3 0-304-15,3-1-64 0,2 2-16 0,2-5 0 16,2-2-96-16,3-1 0 0,1-7-128 0,4-1 192 15,2-1-192-15,4-4 128 0,1-2-128 0,4-4 0 16,2-5 144-16,3-3-144 0,3-5 128 0,2-4-128 16,2 0 192-16,2-5-64 0,0-2 0 0,2-2 0 15,-3-1-128-15,1-7 160 0,-4-2-160 0,2-2 160 16,0 3-160-16,-1-3 160 0,-1 0-160 0,-1 1 160 16,-2-3-160-16,0 1 160 0,-4-1-160 0,-3 1 160 0,0-2 96 0,-5 2 32 15,-4 1 0-15,-5 5 0 16,-4 2 96-16,-6-1 32 0,-6 1 0 0,0 3 0 0,-5 1-32 0,-4 1-16 15,-2 3 0-15,0 2 0 0,1 1-240 0,-4 1-128 16,1 5 128-16,-1 3-128 0,0 3 0 0,2 3 0 16,-1 0-160-16,4 4 160 15,2 0-640-15,3-2-32 0,2 2 0 0</inkml:trace>
  <inkml:trace contextRef="#ctx0" brushRef="#br0" timeOffset="9774.32">18696 406 22111 0,'-8'-5'1968'16,"0"-5"-1584"-16,2 1-384 0,1 0 0 0,5 9 0 0,-6-5 0 0,6 5 0 0,0 0-176 16,-11 1 176-16,3 7 0 0,-3-2 160 0,0 6-160 15,-2 0 0-15,7 0 0 0,-6 4 0 0,0 3 0 16,-2 2 0-16,-1 7 0 0,-2 1 0 0,-2 7 0 15,-1 2 0-15,-21 37 0 0,3-10 0 0,3-3 0 16,4-4 160-16,0 2-160 0,1 4 160 0,0-1-160 16,4 3 128-16,-1 0-128 0,0-3 0 0,2-2 0 15,1-4 0-15,2-3 0 0,2 0 0 0,1-6-160 16,1-7-368-16,5-3-80 0,4-5-16 16,4-9-8640-16</inkml:trace>
  <inkml:trace contextRef="#ctx0" brushRef="#br0" timeOffset="10350.68">18489 1888 22111 0,'0'-14'1968'0,"2"-2"-1584"0,3-5-384 0,3 2 0 15,-1 0 128-15,6 0-128 0,1-2 0 0,0 0 128 16,1 1-320-16,1-2-80 0,0 3-16 0,1 3 0 31,-1-1-96-31,-1 7-32 0,1-1 0 0,-2 3 0 0,-3-1 176 0,-1 6 48 0,-10 3 0 0,12 2 0 16,-12-2 192-16,10 9 0 0,-10-9 0 0,7 19 160 15,-3 2-160-15,0 3-176 0,-4 3 48 0,-1-1 0 16,-2 2 128-16,-1-3 0 0,-2 4 0 0,0-3 128 16,-2-3 64-16,1-4 32 0,0-3 0 0,1-3 0 15,1 0 192-15,1-3 32 0,4-10 16 0,0 0 0 0,0 0-144 0,0 0-16 16,0 0-16-16,2-10 0 0,2-2-112 0,1-2-32 15,2-4 0-15,-1-1 0 0,2-2-144 0,1 2 0 16,1-3-192-16,0 0 192 0,-1-3-272 0,1 3 64 16,0 2 16-16,0 3 0 0,0 3 192 0,-1 7 0 15,4 0-160-15,-1 1 160 0,-4 2 0 0,4 3 0 16,-1 5 128-16,1 5-128 0,-1 2 0 0,-1 6 0 16,1 3 0-16,-1 4 0 0,-3-2 0 0,1-2 0 15,1 2 0-15,-2 3 0 0,-3-2 0 0,-1 4 0 16,-3-1 0-16,-1 5 0 0,-3-2-128 0,0-1 128 15,0-5-160-15,0-3 160 16,2-4-560-16,1-2-16 0,-5-3 0 0</inkml:trace>
  <inkml:trace contextRef="#ctx0" brushRef="#br0" timeOffset="10548.77">19153 1651 19343 0,'0'0'1728'0,"-6"8"-1392"0,0 3-336 0,2 4 0 16,1 6 432-16,2 1 16 0,2 5 0 0,1-3 0 16,-1 4-448-16,1-4 128 0,1 3-128 0,-1-1 0 15,0-1 0-15,-1 1 0 0,0-3-192 0,0-1-6000 16,-1-4-1200-16</inkml:trace>
  <inkml:trace contextRef="#ctx0" brushRef="#br0" timeOffset="10748.13">18969 1924 20095 0,'0'0'896'0,"11"-4"176"0,2-5-864 0,2 3-208 16,2 2 0-16,2-2 0 0,1 2 144 0,2 0-16 0,1 1 0 0,0 2 0 16,0-1-128-16,-1-2 0 0,1 1 0 15,-1 2 0 1,-2 1-624-16,2 0-96 0,-3 0-32 0</inkml:trace>
  <inkml:trace contextRef="#ctx0" brushRef="#br0" timeOffset="10965.71">19622 1705 23951 0,'-17'9'2128'0,"6"3"-1696"0,0 4-432 0,2 6 0 16,1 3 176-16,1 0-48 0,-1 5-128 0,2 1 192 15,1 3-48-15,-2 0-16 0,1 0 0 0,0-1 0 0,1-2-272 0,-1-6-64 16,3-3-16-16,-1-6-7008 16,3-3-1392-16</inkml:trace>
  <inkml:trace contextRef="#ctx0" brushRef="#br0" timeOffset="11341.08">20086 594 16815 0,'-16'8'736'0,"6"1"160"0,-2 1-704 0,-1 8-192 0,-1 3 0 0,-2 6 0 16,-3 5 320-16,0 2 48 0,-2-1 0 0,2 3 0 16,2-2-112-16,0 8 0 0,2 0-16 0,0 4 0 15,2-2-112-15,1 5 0 0,4-4-128 0,0 1 192 16,4-3-192-16,-1-3 0 0,1-9 128 0,4 0-128 15,4-1-288-15,1-5-96 0,0-4-32 0,3-4-7840 16</inkml:trace>
  <inkml:trace contextRef="#ctx0" brushRef="#br0" timeOffset="11639.24">20460 815 21183 0,'-11'-3'1888'0,"3"3"-1504"0,-1 3-384 0,0 6 0 16,0 4 384-16,0 6 0 0,-1 4 0 0,0 4 0 15,0 4-384-15,0 8 128 0,-3 5-128 0,0 1 0 16,1 4 0-16,-1 1 144 0,4 1-144 0,0 1 0 15,0 1 0-15,2-5 0 0,0-2 0 0,3-7 0 16,2-5 0-16,2-8-192 0,0-4 0 0,1-3 0 31,0-3-704-31,2-2-128 0,1 0-16 0,1-10-16 16,-5-4-1440-16,0 0-304 0</inkml:trace>
  <inkml:trace contextRef="#ctx0" brushRef="#br0" timeOffset="11823.51">20118 1277 15663 0,'-5'-10'688'0,"5"10"144"0,0 0-656 0,0 0-176 16,0 0 0-16,0 0 0 0,10-2 896 0,3 2 128 16,2 3 48-16,3 1 0 0,1-3-704 0,3 2-144 15,3-1-32-15,2 2 0 0,1-4-192 0,2-1 0 16,2-3 0-16,2 1 0 0,1 1-160 0,-2-6-80 15,-2-1-16-15,-3-5-8464 0</inkml:trace>
  <inkml:trace contextRef="#ctx0" brushRef="#br0" timeOffset="12108.86">20724 556 25631 0,'0'0'1136'0,"0"0"224"0,0 0-1088 0,0 0-272 0,12 12 0 0,2 5 0 16,2 5 0-16,0 5 0 0,1 3 0 0,1-1 0 16,0 3 0-16,2 4 0 0,-1 2 0 0,0 0 0 15,1-1 0-15,-4 4 0 0,-3 2 128 0,-2 4-128 16,-3-1 0-16,-2 1 0 0,-5-2 0 0,-1 2 0 15,-2 4 0-15,-3-6 0 0,-3-2 0 0,-1-5 0 16,-3-4-192-16,-2-3 16 0,0-6 0 0,-2-1 0 16,1 1-304-16,-3-5-64 0,2-2-16 15,1-6-6512-15,1-3-1312 0</inkml:trace>
  <inkml:trace contextRef="#ctx0" brushRef="#br0" timeOffset="12362.82">21239 1082 8287 0,'0'0'368'0,"0"0"80"0,0 0-448 0,0 0 0 0,0 0 0 0,0 0 0 15,12 0 2560-15,-1 0 416 0,2 0 96 0,1 2 0 16,1 0-2416-16,3-1-480 0,1 1-176 0,0-2 0 31,1-2-240-31,-1 0-144 0,-1-1-48 0,-3 1-7840 0</inkml:trace>
  <inkml:trace contextRef="#ctx0" brushRef="#br0" timeOffset="12543.21">21136 1225 1839 0,'0'0'160'0,"0"0"-160"0,0 0 0 0,-5 10 0 16,5-10 3904-16,0 0 768 0,0 0 128 0,8 7 48 0,2 5-3536 0,4-7-704 15,1-2-144-15,4-1-16 0,3 1-208 0,1-3-48 16,0-4 0-16,3 1 0 0,0 3-192 0,0-1-208 16,1-4 32-16,0-7-6112 15,0-1-1232-15</inkml:trace>
  <inkml:trace contextRef="#ctx0" brushRef="#br0" timeOffset="13208.84">22589 421 4607 0,'0'0'400'0,"-10"-3"-400"0,2-3 0 0,1 0 0 0,7 6 3200 0,-9 0 544 16,9 0 112-16,-10 1 32 0,1 4-2976 0,-3 2-592 15,2-1-112-15,4 2-16 0,-2-2-192 0,-2 6 0 16,-1-2 0-16,-2 4 0 0,-1 1 144 0,0 3 0 16,-1 1 0-16,-15 16 0 0,6-4-144 0,4-2 0 15,1 2 144-15,2-1-144 0,1-2 0 0,1 4 144 16,1 2-144-16,1-1 0 0,1-3 0 0,2-1 0 16,1 1 0-16,3-2 0 0,2 3 0 0,0 2 0 15,3-4 0-15,1-1 0 0,3 1 0 0,3-1 0 0,-1 1 0 0,4-2 0 16,0 2 0-16,1 3 0 0,1-1 0 0,1 0 0 15,-1 2 0-15,2 1 0 0,0-1 0 0,1 0 0 16,0 0 128-16,-2-2-128 0,1 3 0 0,0-3 0 16,-2 2 0-16,-1-3 0 0,1-1 0 0,-1 3 0 15,-4-1 0-15,1-4 0 0,-2 2 0 0,-2-5 0 16,0 3 176-16,-3-4-176 0,-1-4 160 0,-3 0-160 16,-1 1 416-16,-3 0-16 0,-2-1 0 0,0 1 0 15,-4 3-112-15,1-2-32 0,-2 1 0 0,-2 0 0 16,0 1-112-16,-1-4-16 0,0-2-128 0,0 0 192 15,0-4-432-15,2 3-80 0,-1 1-32 0,2-5-9632 16</inkml:trace>
  <inkml:trace contextRef="#ctx0" brushRef="#br0" timeOffset="13599.4">22637 2057 20271 0,'0'0'1792'0,"-7"7"-1424"15,0 4-368-15,5-1 0 0,2 4 704 0,1 1 80 0,0 3 16 0,3 1 0 16,1-1-672-16,0 1-128 15,2 0 0-15,-1-1 0 0,1-5-256 0,0-3 64 0,3 0 0 0,0-5 0 16,1 0 48-16,0-1 16 0,1-8 0 0,0-1 0 16,1-2 128-16,1-6 144 0,0 0-16 0,1-1-128 15,0 0 240-15,1-2-64 0,0-2-16 0,-1 0 0 16,-1 0 48-16,0-1 16 0,0-4 0 0,-2 3 0 16,-2-2 224-16,-1 2 64 0,-4-3 0 0,0 2 0 15,0 0-16-15,-2 2 0 0,-5 1 0 0,1 1 0 16,-1 1-128-16,-1 0-32 0,-2 2 0 0,-1 0 0 15,-2 2-336-15,-1 3 0 0,0-2 0 0,-1 3 0 16,1-2-432-16,-2 3-144 16,1-6-48-16,1 3-7440 0,1 0-1472 0</inkml:trace>
  <inkml:trace contextRef="#ctx0" brushRef="#br0" timeOffset="14044.17">22875 382 11055 0,'0'0'480'0,"0"0"112"0,0 0-464 0,0 0-128 0,0 0 0 0,0 0 0 16,0 0 1936-16,0 0 368 0,0 0 80 0,0 0 16 15,0 0-1824-15,0 0-384 0,0 0-64 0,3 14 0 16,-2-3-128-16,-1 0 0 0,0-1 0 0,-1 4 0 15,-1 1 0-15,1 4 0 0,-1 0 0 0,-1 3 0 16,1 1 0-16,-4 19 0 0,3-4 0 0,1-1 128 16,2-1-128-16,0-3 0 0,2-1 0 0,0 1 0 15,2-6 0-15,1 0 0 0,1-6 0 0,2-2 0 16,1-1-352-16,-1-1 16 0,0-2 0 0,3-4 0 16,-1-2-192-16,1-2-48 0,1-1 0 0</inkml:trace>
  <inkml:trace contextRef="#ctx0" brushRef="#br0" timeOffset="14239.14">22789 852 22111 0,'0'0'976'0,"0"-6"208"15,0 6-944-15,0 0-240 0,10-9 0 0,4 3 0 0,2 2 688 0,5-1 80 0,4 3 32 0,1 2 0 16,3 0-608-16,3 0-192 0,3 0 128 0,1 0-128 31,1-3-320-31,1-2-128 0,-3-6-32 0</inkml:trace>
  <inkml:trace contextRef="#ctx0" brushRef="#br0" timeOffset="14910.45">24389 691 4607 0,'-8'-13'400'16,"1"3"-400"-16,-2-1 0 0,1 0 0 0,1-1 3072 0,-4 0 512 0,3 5 128 0,-3-1 0 15,0 4-3008-15,-2 2-704 0,-1 0 0 0,-1 2 0 16,-3 3 0-16,-1 1-224 0,-4 3 80 0,-1 0 16 16,0 4 128-16,-1-1-208 0,-2 4 80 0,0 0 128 15,0 1 0-15,2 1 0 0,0-2 0 0,0 6 0 0,1 2 0 0,1 1 240 16,1 5-16-16,0-1 0 0,0 4 160 0,3 5 16 15,0 3 16-15,3 5 0 0,0 0-32 0,2 4-16 16,0 0 0-16,4 1 0 0,0 0-48 0,1-3-16 16,2-2 0-16,3 0 0 0,3-1-48 0,1-4-16 15,1-3 0-15,3-3 0 0,1-5-384 0,1 0-80 16,2-5-16-16,-1-2 0 16,0 1-336-16,-4 1-64 0,4 1 0 0,-2-4-8336 0</inkml:trace>
  <inkml:trace contextRef="#ctx0" brushRef="#br0" timeOffset="15135.91">23509 1536 26719 0,'-5'-14'2368'0,"5"14"-1888"0,0-10-480 0,5 4 0 15,3-2 224-15,5 3-48 0,2 2-16 0,4 1 0 16,5 1-160-16,2-1-192 0,0 0 32 0,1 2 16 16,0 0 0-16,-1-2 0 0,1 0 0 0,1-1 0 31,0 1-448-31,4-2-96 0,-2-2-16 0,2 2 0 16,1 0-448-16,-1-1-112 0</inkml:trace>
  <inkml:trace contextRef="#ctx0" brushRef="#br0" timeOffset="15577.87">25068 561 13823 0,'-15'3'1216'0,"3"2"-960"0,-2 2-256 0,-1 4 0 16,-3 6 1248-16,0 9 208 0,-1 2 32 0,-2 4 16 15,-3 3-944-15,3 5-192 0,0 3-48 0,-1 1 0 16,-1 5-96-16,1 0-32 0,2 3 0 0,-1 0 0 16,-2 6-192-16,4-5 176 0,2-1-176 0,3-6 160 15,3-2-160-15,2-3-144 0,1-4 144 0,7-3-208 16,0-2-448-16,2-3-96 0,3 0-16 0,1-4-7776 15</inkml:trace>
  <inkml:trace contextRef="#ctx0" brushRef="#br0" timeOffset="15985.3">25537 1045 24879 0,'-23'-12'1088'0,"8"8"256"0,-3 3-1088 0,-1 3-256 0,0 3 0 0,-2 4 0 15,0 1 0-15,-2 3 0 0,0 1 0 0,-1 3 0 31,0 2-384-31,-2-2-96 0,2 3-16 0,5-4 0 0,4-1 112 0,2-1 0 0,1-2 16 0,6 0 0 32,3 2-608-32,1-6-128 0,2-8-32 0,0 0 0 15,5 11 416-15,1-3 80 0,1 0 0 0,2-3 16 0,2-1 320 0,2 1 64 0,2 1 16 0,-2-1 0 16,0 0 448-16,0 3 96 0,2-1 0 0,-2 5 16 16,-1-3 352-16,0 2 64 0,-1 5 16 0,1-3 0 15,-1-1-176-15,-3 2-16 0,-1 2-16 0,0 0 0 16,-2-1-272-16,-1-1-48 0,-4 0-16 0,-2-1 0 0,-2 1 16 0,-2-4 0 15,-3 1 0-15,-1 2 0 0,-4-2 80 0,-1 1 0 16,-4-3 16-16,-2 0 0 0,-2-6-336 0,-2 1 0 16,-3 0 0-16,4-3-7008 15,-1-1-1280-15</inkml:trace>
  <inkml:trace contextRef="#ctx0" brushRef="#br0" timeOffset="16204.81">25794 1526 21183 0,'0'0'1888'0,"-7"10"-1504"0,3 4-384 0,-2 4 0 16,-1 1 256-16,-2 3-32 0,-4 2 0 0,-1 1 0 15,-4 6 32-15,0 2 16 0,-1-5 0 0,-2 0 0 16,-4-6-272-16,3-1 0 0,1-2 0 0,2-1 0 31,0-3-304-31,-1-2-112 0,-1-2-32 0,2-3-6080 0,2-4-1232 0</inkml:trace>
  <inkml:trace contextRef="#ctx0" brushRef="#br0" timeOffset="16672.5">26232 990 19231 0,'-25'3'848'0,"7"4"176"0,-4 4-816 0,2 4-208 16,-2 2 0-16,3 2 0 0,2 0 256 0,0 3 0 0,1-1 0 15,3 6 0-15,1 0-256 0,5 1 0 16,0-4 128-16,5 2-128 0,1-1 0 0,3 0 0 0,4-3 128 16,3-2-128-16,3-3 0 0,3-4 0 0,4-4-144 0,5 2 144 15,6-6 0-15,4-4 0 0,-1-2 0 0,4-2 0 16,3-5 304-16,-3 1 0 0,-2-8 0 0,0-1 0 15,1 0-80-15,-1-1-16 0,0 2 0 0,-2-1 0 16,2-1-80-16,-2-1 0 0,-2-1-128 0,-2 1 192 16,-2 1-192-16,-2 0 0 0,-2 1 0 0,-5-1-160 15,-4 0 288-15,-4 0 48 0,-2 3 16 0,-4 0 0 16,-7 1-192-16,-2-4 192 0,-4 1-192 0,-2-1 192 16,-2 2-192-16,-5 0 0 0,-4 1-192 0,2 1 192 15,-2 1-736 1,0 4-32-16,-4-1 0 0</inkml:trace>
  <inkml:trace contextRef="#ctx0" brushRef="#br0" timeOffset="17029.52">26616 808 19807 0,'-24'9'880'0,"10"5"176"0,-5 3-848 15,-1 6-208-15,-3 7 0 0,-1 5 0 0,1 5 288 0,-3 4 16 0,3 1 0 0,0 7 0 16,1 5-80-16,0-1-16 0,0-3 0 0,2-1 0 16,0 0-64-16,-1-1-16 0,4-1 0 0,-1-6 0 15,2 1-128-15,1-6 0 0,1-2-192 0,3-1 192 32,1-6-896-32,3-4-48 0</inkml:trace>
  <inkml:trace contextRef="#ctx0" brushRef="#br0" timeOffset="17627.11">26560 1943 2751 0,'-1'-13'256'0,"1"0"-256"0,2-3 0 0,4-1 0 16,0 0 4112-16,3-1 784 0,1 1 160 0,1 1 16 15,2-3-4176-15,1 0-896 0,1-2 0 0,2 3-160 16,-1 1-96-16,0 1 0 0,-2 1-16 0,0 6 0 16,-2-1 112-16,0 5 32 0,-1-3 0 0,-2 6 0 15,-9 2 128-15,0 0 0 0,10 7 0 0,-2 4 0 16,-3 3 0-16,-3 3 0 0,-2 4 0 0,0 0 128 16,-2 4 32-16,-1-3 16 0,-2-1 0 0,0 0 0 15,-1 5 0-15,-2-5 0 0,1-3 0 0,-4 0 0 16,4-4 112-16,-1-4 32 0,3 0 0 0,5-10 0 15,0 0 96-15,0 0 32 0,0 0 0 0,0 0 0 16,0 0-32-16,10-11 0 0,-1-2 0 0,3 2 0 0,-2-6-416 16,1 1 0-16,1-2 0 0,0-1 0 0,1 0-128 0,1-2-16 15,0 2 0-15,0 2 0 0,-1 1 144 0,-3 2-208 16,3 7 80-16,-2-1 128 0,1 4 0 0,-1 3 0 16,0 2 0-16,1 3 0 0,-2 4-192 0,1 2 192 15,1 4-192-15,-1 2 192 0,-1 3-160 0,1 2 160 16,-1 2 0-16,-1 2-144 0,0-3 144 0,-2 2-160 15,0 0 160-15,-1-1-160 16,0 1-288-16,-1-1-64 0,0-4-16 0,1-3 0 16,-3-4-528-16,0 1-96 0,-1-2-32 0,-2-11 0 0</inkml:trace>
  <inkml:trace contextRef="#ctx0" brushRef="#br0" timeOffset="17929.93">27450 895 20271 0,'-15'18'1792'16,"-3"6"-1424"-16,-2 6-368 0,2 1 0 0,0 5 368 0,0 2 0 15,2 4 0-15,-2 0 0 0,0 6-112 0,3-4-32 16,0-1 0-16,2-3 0 0,4-1-224 0,3-1 0 16,0-3 128-16,4 0-128 0,-1-2-192 0,3-2-96 15,3-5-16-15,1-1 0 16,1-3-576-16,4-4-112 0,1-3-32 0</inkml:trace>
  <inkml:trace contextRef="#ctx0" brushRef="#br0" timeOffset="18313.13">27902 1277 22111 0,'-15'-14'1968'0,"5"9"-1584"0,-3-3-384 0,1 4 0 16,-2 0 352-16,0 7-16 0,0 2 0 0,0 3 0 15,-3-3-336-15,-1 5 0 0,-2 1 0 0,0 2 0 16,-1 1 0-16,4-2-160 0,-3 2 160 0,4 0 0 16,5 0-176-16,0-4 176 0,4 0-160 0,0 1 160 31,7-11-640-31,0 10-48 0,0-10 0 0,4 13 0 15,-4-13-208-15,10 9-32 0,2-1-16 0,-2-3 0 0,1 1 704 0,1 3 240 0,1-3-144 0,1 6 144 16,0-3 208-16,-1 2 128 0,-1-1 32 0,2 1 0 0,-3 1 128 16,0 2 16-16,-4-4 16 0,0 2 0 15,-1-1-16-15,-5-2-16 0,-1 3 0 0,-1-4 0 0,-4 4 32 0,0-3 16 16,-3 0 0-16,-3-2 0 0,-1 4-96 0,-1-4 0 16,-1 1-16-16,1-3 0 0,0-1-432 0,0-2 0 15,-1-2-192-15,0-2 192 16,0-2-832-16,0-3-32 0,3-4-16 0,-2-2 0 0</inkml:trace>
  <inkml:trace contextRef="#ctx0" brushRef="#br0" timeOffset="18697.84">28178 901 21247 0,'0'0'944'0,"0"0"192"0,0 0-912 0,0 0-224 0,5 7 0 0,4 6 0 15,-1 3 192-15,3 2 0 0,2 3 0 0,0 1 0 16,2 6 80-16,2 0 16 0,-1 3 0 0,3 4 0 16,0 4-288-16,0 3 0 0,0-1 0 0,-1 0 0 0,-1-3 160 0,-2 3-32 15,-2-2 0-15,-2 2 0 0,-6 2-128 0,-1-2 0 16,-2-4 0-16,-2 0 0 0,-1-2 0 0,-3 1-176 16,-1-6 48-16,-2-2 0 0,-2 3 128 0,-1-7 0 15,-3 1 0-15,-1-4 0 16,-3-3-416-16,1-1-48 0,-1-3-16 0,1-4-6048 15,-3-4-1200-15</inkml:trace>
  <inkml:trace contextRef="#ctx0" brushRef="#br0" timeOffset="19089.54">28717 710 17503 0,'0'0'1552'0,"0"0"-1232"0,5-5-320 0,-5 5 0 15,10 1 1600-15,2 5 272 0,-1 5 48 0,6 3 16 16,-1 1-1552-16,3 4-384 0,3 1 0 0,0 1 0 16,-1 1 0-16,2 4 0 0,0-2 0 0,0 7 0 15,-1-3 0-15,-1 6 0 0,0 3 0 0,-2 2 0 16,-2 4 0-16,0-2 0 0,-2 1 0 0,-2 2 128 0,-4 1-128 0,0 2 0 16,-4 1 144-16,-3 1-144 0,-3 0 0 0,-2-1 128 15,-2-4-128-15,-2-1 0 0,-2-4 0 0,-3-2 144 16,-3-1-144-16,2-2 0 0,-1-3 176 0,1-5-176 15,-3 3 160-15,2-7-160 0,-2-3-192 0,-1-1-128 16,-1-3-16-16,1-7-10544 0</inkml:trace>
  <inkml:trace contextRef="#ctx0" brushRef="#br0" timeOffset="19749.05">29969 1087 6447 0,'0'0'576'0,"-5"-6"-576"0,-1 1 0 0,0-1 0 16,-1 1 2992-16,1 1 480 0,-2 0 112 0,1-1 0 16,-4 2-2672-16,1 1-528 0,0 0-128 0,-1 1 0 15,-1-1-128-15,-1 0 0 0,-2 2-128 0,0-1 192 0,0 1-192 16,-2 3 0-16,-1-1 0 0,-1 1 0 16,-2 1 0-16,-1 3 0 0,0 1 0 0,2 3 0 0,-1-1 0 0,0 3 0 15,2 2 0-15,1 4 0 0,1 4 272 0,-1 9 16 16,0 4 0-16,3 1 0 0,-3-1-48 0,4 4-16 15,1-2 0-15,4 0 0 0,2-5 32 0,3-1 0 16,3-3 0-16,3-6 0 0,2-1-64 0,2-6-16 16,1-3 0-16,0 0 0 0,1-5 16 0,1 0 16 15,1-4 0-15,0-3 0 0,2-2-64 0,-1-3-16 16,0-2 0-16,2-1 0 0,1-3-128 0,1-2 0 16,2-6 0-16,-2-4 128 0,3 1-304 0,0-2-64 15,0-5-16-15,-1 2 0 0,0-3 112 0,-1 1 16 16,1-4 0-16,-1 2 0 0,0-1 128 0,2-3 0 0,2-3 0 0,-1-1 0 15,0-1 0-15,0-1 0 0,1 1 0 0,2-2 0 16,-2 0-160-16,1 3 0 0,-1 3 0 0,-1-1 0 31,-1 2-384-31,-2 1-80 0,0 2-16 0,-2 3 0 0,-3 7 448 0,-1 2 192 0,-1 1-192 0,-1 1 192 16,-2 6 0-16,-1 3 0 0,-2 1 192 0,-3 7-64 16,0 0-128-16,0 0 160 0,-3 12-160 0,2 5 160 15,-4 3-32-15,-3 4 0 0,-1 0 0 0,-1 8 0 16,-1 5 192-16,-1 2 16 0,0 2 16 0,-2 6 0 15,-2 3-80-15,2-1-16 0,0 3 0 0,0 3 0 16,0 5-128-16,2-6-128 0,2-3 144 0,2-4-144 16,2-2 0-16,3-6 128 0,3-3-128 0,3-2 0 15,0-6-592-15,2-1-176 0,6 3-16 16,1-14-16-16</inkml:trace>
  <inkml:trace contextRef="#ctx0" brushRef="#br0" timeOffset="20214.7">31084 1179 13823 0,'-14'-3'1216'0,"-4"5"-960"0,-2 3-256 0,-4 0 0 15,1 0 1856-15,-2 4 336 0,-3-4 64 0,1 6 16 16,0 1-1792-16,0 0-352 0,1 2-128 0,0-2 0 16,2-2 0-16,4 2 0 0,0-2 0 0,4 2 0 15,1 2 0-15,5-2 0 0,0-1 0 0,3 2 0 16,2-5-288-16,1 2-80 0,4-10-16 0,0 9 0 31,7 1-208-31,3-3-48 0,3 4-16 0,4-2 0 0,5 1 656 0,3 0 0 0,2 3 0 0,2 2 0 16,3-1 512-16,3 2 48 0,-4 1 0 0,1 1 0 15,-1-1 64-15,-2 3 16 0,-1 0 0 0,-3 0 0 16,-4-1-256-16,-2 2-32 0,-3-2-16 0,-2 0 0 16,-2 1 0-16,-2 2 0 0,-5-3 0 0,-3 1 0 15,-4-2 64-15,-6 0 16 0,-5-1 0 0,-7 4 0 0,-10-1 64 0,-9 2 16 16,-9-3 0-16,-6-1 0 0,-7-1-352 0,-6 2-144 15,-2 3 128-15,-12-2-128 16,-4 1-1200-16,-9-2-320 0</inkml:trace>
  <inkml:trace contextRef="#ctx0" brushRef="#br0" timeOffset="27294.71">862 3511 5519 0,'0'0'496'0,"0"0"-496"0,0 0 0 0,0 0 0 16,0 0 560-16,0 0 16 0,0 0 0 0,0 0 0 16,0 0-576-16,0 0 0 0,0 0 0 0,11-2 0 31,-1-1-496-31,-10 3-96 0</inkml:trace>
  <inkml:trace contextRef="#ctx0" brushRef="#br0" timeOffset="29053.78">923 3495 1839 0,'0'0'160'0,"0"0"-160"0,0 0 0 0,0 0 0 0,10-1 1280 0,-10 1 240 0,10-2 32 0,0 0 16 16,1-1-480-16,-1-1-112 0,0 1-16 0,3-1 0 15,-2 1-320-15,2-1-64 0,-1-2 0 0,0 2-16 16,2 3-48-16,-1 0-16 0,-1-3 0 0,2-1 0 16,2 1-80-16,-1 0-16 0,0 2 0 0,2-2 0 15,0-1-48-15,1 1-16 0,-1 1 0 0,0 0 0 16,4-4-64-16,-1 2-16 0,0 1 0 0,2-1 0 15,3 0-48-15,1 0-16 0,1 0 0 0,1-3 0 16,1 2-16-16,3 1-16 0,2-3 0 0,-4 3 0 0,-3-5-160 0,1 2 192 16,1 2-192-16,1-3 192 0,-1 4-192 0,3-3 0 15,-1 2 144-15,4 2-144 0,-1-3 0 0,2 3 0 16,-1 1 0-16,5 1 0 0,3-3 0 0,0 0 0 16,-1-3 0-16,-1 3 0 0,-5-3 0 0,4 3 0 15,-3 1 0-15,3-1 0 0,4 0 0 0,1 1 144 16,2-2-144-16,3 1 0 0,2 2 192 0,-2 1-64 15,-2-1 0-15,-1-2-128 0,0-1 144 0,0 2-144 16,1 3 0-16,1-2 144 0,0 1-144 0,2-2 0 16,5 0 0-16,0 2 0 0,-1 0 0 0,-1 1 0 0,0-3 0 0,-2 2 128 15,0-3 0-15,1-1-128 0,2 4 192 16,3-2-64-16,6-2-128 0,-3 2 192 0,-3 0-192 0,0-1 192 16,-1-5-192-16,1 4 128 0,5-3-128 0,0 2 128 15,7-2-128-15,-3 3 0 0,-3 0 0 0,-2-2 0 16,1 4 0-16,-1-1 0 0,0 0 0 0,4 1 0 15,3 2 0-15,0 0 0 0,-2 1 0 0,0 1 0 16,-3-1 0-16,1 1 0 0,2 0 0 0,3 1 0 16,5 0 0-16,-3 1 128 0,-3 1-128 0,0 0 0 15,-2-4 128-15,3 2-128 0,1 0 128 0,4 2-128 16,3-2 0-16,-3-1 0 0,-4 0 0 0,-2 3 0 16,-1-3 0-16,3 2 0 0,2-1 0 0,1 2 0 15,-1 0 0-15,-2 2 0 0,-2-3 0 0,1 1 0 16,1-2 0-16,3 2 0 0,2 2 176 0,0-2-176 15,-1-1 0-15,0-1 0 0,0 0 0 0,2 1 0 0,3-2 0 0,-1 1 128 16,3-1-128-16,-3 0 0 0,1 0 0 0,-1 0 0 16,0 2 128-16,2 0-128 0,4-2 0 0,-1 1 0 15,-6 0 0-15,-1-1 0 0,2 0 0 0,5 0 144 16,2 3-144-16,-1-1 128 0,-4 0-128 0,1-2 0 16,1-2 0-16,3 2 0 0,6-2 0 0,-2 0 0 15,-4-1 0-15,0 0 0 0,1 1 0 0,6-1 0 16,4-2 0-16,-4 0 0 0,-4 0 0 0,-1-3 0 15,3 2 0-15,3 1 0 0,2-3 0 0,-3 2 0 16,-4 1 0-16,0-2 0 0,1 0 0 0,3-2 0 16,4 1 0-16,-4 3 0 0,-6-4 0 0,4 3 0 0,0 3 0 15,2-1 0-15,2-2 0 0,-5 2 0 16,2 2 0-16,-1-2 0 0,6-1 0 0,-2-2 0 0,-2 2 0 0,-1-1 0 16,-1 2 0-16,6 0 0 0,2 2 0 0,-4-2 0 15,-3-2 0-15,-2 3 0 0,2 1 0 0,3-4 0 16,5 0 0-16,-3 2 0 0,-4 2 0 0,-2-2 0 15,2 1 0-15,4 0 0 0,2 1 0 0,-3 0 0 16,-5-2 0-16,0 1 0 0,3 2 0 0,2 0 0 16,0 0 0-16,-4 1 0 0,-3-4 0 0,2 4 0 15,3 1 0-15,-1-2 0 0,2-4 0 0,-2 2 0 16,-3-1 0-16,3 2 0 0,4-2 0 0,-2 0 0 16,-3 0 0-16,-2 2 0 0,0-4 128 0,4 3-128 15,3 2 0-15,-3-3 0 0,-3-2 0 0,0-1 0 16,-4 7 0-16,5 3 0 0,3-3 0 0,-2-3 0 15,-5-3 0-15,-2 6 0 0,2 2 0 0,1 1 0 16,6-3 0-16,-3 0 160 0,-7-1-160 0,-1 2 160 0,-2 5-160 0,6-2 160 16,5-1-160-16,-4-2 160 0,-6 1-32 15,-1 2-128-15,0 3 192 0,3-2-64 0,6 2-128 0,-4 0 0 16,-5-5 144-16,0 1-144 0,-4 2 0 0,5 1 0 16,5-1 0-16,-1 0 0 0,-4 2 0 0,-2-2 0 15,0-1 0-15,0 1 0 0,2 4 0 0,2-3 0 16,-3 3 0-16,0-3 128 0,-4-1-128 0,3 2 0 15,0-2 0-15,2 1 0 0,0-1 0 0,-1-1 0 16,-5-3 0-16,1 3 0 0,-1 2 0 0,6-1 0 16,5-1 0-16,-2 0 0 0,-4 0 0 0,-1 2 0 15,-1-2 0-15,4 1 128 0,5 3-128 0,-3-6 0 16,-3 3 0-16,-1 1 0 0,1-1 0 0,6-2 0 0,3 1 0 16,-2 1 128-16,-5 0-128 0,-1-1 128 0,-4 0-128 0,6 1 128 15,5 1-128-15,-4-3 0 0,-4 2-128 0,3 1 128 16,-3 0 0-16,1-3 0 0,5 2 0 0,-3 2 0 15,2-3 0-15,0-1 0 0,-2 1 144 0,7 1-144 16,2-2 0-16,-2-1 0 0,-4 0 0 0,0 0-192 16,1-1 192-16,4-1 0 0,6 0 144 0,-8 0-144 15,-4 0 0-15,1 0 0 0,3-1 0 0,2 0 0 16,2 0 0-16,-2-1 0 0,-6 2 0 0,2-1 0 16,4 0 0-16,0 0 0 0,0-1 0 0,2 2 0 15,-5 0 0-15,2 0 0 0,5 0 0 0,-5 0 0 16,-2 0 0-16,0 0 0 0,-1 2 0 0,4-2 0 15,1-2 0-15,-1 2 0 0,-3 2 0 0,-3-1 0 16,0 0 0-16,4-1 0 0,6 0 0 0,-7 1 0 0,-3-1 0 16,-3 0 0-16,0-1 0 0,3 1 0 0,2 0 0 0,-1 1 0 15,-6-1 0-15,1 0 0 0,-2 0 0 0,2 0 0 16,5 0 0-16,-2 2 0 0,-5-1 0 0,0-1 0 16,-2-1 128-16,1 1-128 0,2 0 0 0,0 0 0 15,3-2 0-15,-4 2 0 0,-2-1 0 0,0 0 0 16,0-2 0-16,3-1 0 0,2 2 0 0,-2-1 0 15,-4 1 0-15,-2 1 0 0,0-2 0 0,3 1 0 16,3-2 0-16,-2 2 0 0,-8 0 0 0,0-1 0 16,2 1 0-16,0 2 0 0,1-1 0 0,0-1 0 15,1 0 0-15,-4-2 0 0,-2 1 0 0,2 1 0 16,-2-2 0-16,4 1 0 0,4 1 0 0,-2-3 0 0,-2 1 0 0,-2 0 0 16,1 2 0-16,-2-2 0 0,1 0 0 15,0 0 0-15,1 2-128 0,0-1 128 0,-8 1 0 0,1-3 0 16,-1-1 0-16,0 3-128 0,0 0 128 0,2-1 0 15,-1-1 0-15,-3 1 0 0,-4-1 0 0,-2-1 0 16,2 2 0-16,-2 2 0 0,-1-1 0 0,3 2 0 16,4-3 0-16,-3 1 0 0,-2-3 0 0,0 1 0 15,-4 2 0-15,1 0 0 0,-1-2 0 0,4 1 0 16,2 2 0-16,-4 1 0 0,2-3 0 0,-6-1 0 16,-3-1 0-16,-3 3 0 0,-2 0 0 0,1 0 0 15,-4-3 0-15,1 2-160 0,2 3 160 0,-3-2-128 16,-3-1 128-16,2-2 0 0,-1 1 0 0,-1 1 0 15,-3-2 0-15,-1 1 0 0,-2-2 0 0,-3 1 0 16,0 1 0-16,-2 1 0 0,-2-4 0 0,1 3 0 16,0 1 0-16,-3 1 0 0,-1-2 0 0,0 2 0 0,-2 2 0 0,1-2 0 15,-2 1 0-15,0-1 0 0,-2-1-144 16,0-1 144-16,0 1-160 0,-2 2 160 0,0 2-400 0,-2-3 16 16,-2 1 0-16,1-2 0 15,1 3-384-15,-3 1-80 0,0 0-16 0,-11 0 0 0</inkml:trace>
  <inkml:trace contextRef="#ctx0" brushRef="#br0" timeOffset="50105.36">2775 4209 14735 0,'0'0'1312'0,"0"0"-1056"16,-3-6-256-16,3 6 0 0,0 0 192 0,0 0 0 16,0 0-16-16,0 0 0 0,0 0-32 0,0 0 0 15,0 0 0-15,9-7 0 0,-9 7-144 0,0 0 128 16,0 0-128-16,0 0 128 0,0 0-128 0,5 13 0 15,-1 1 144-15,-1 4-144 0,-5 4 192 0,0 3-48 16,-2 3 0-16,0 5 0 0,-3 1-16 0,-2 4-128 16,-1 1 192-16,-2 3-64 0,2 2-128 0,0-1 0 0,-3 2 144 15,2-2-144-15,-2 3 0 0,-1-2 128 16,-1-1-128-16,-1-2 0 0,1-3 0 0,-1-2 128 0,-1-3-128 0,-1-5 0 16,-1 0 192-16,0-3-48 0,0 3 0 0,0-4 0 15,0 2-144-15,1-5 0 0,0-2 144 0,3-1-144 16,4-1 128-16,1-3-128 0,-1-4 128 0,4 1-128 15,2-3 0-15,1 1 0 0,4-9 0 0,0 0 128 16,0 0-128-16,0 0 128 0,0 0-128 0,0 0 128 16,0 0 0-16,11 2 0 0,1 0 0 0,0-2 0 15,5 0-128-15,2-2 0 0,4 2 0 0,2 2 0 16,1-1 0-16,3 1 192 0,1 1-64 0,-2 5 0 16,-2-2 64-16,1 5 32 0,-1 0 0 0,2 4 0 15,0-2-96-15,3 2-128 0,-1 0 176 0,1-2-176 16,-1-2 160-16,1 2-160 0,-1-2 128 0,3 2-128 0,2 2 0 15,-1-2 0-15,0-2 128 0,-1 1-128 0,0-3-192 16,-3 1-80-16,-5-1-16 0,-1 0-8816 16</inkml:trace>
  <inkml:trace contextRef="#ctx0" brushRef="#br0" timeOffset="50587.3">3465 4864 18831 0,'0'0'832'0,"0"0"176"0,0 0-816 0,0 0-192 0,5 9 0 0,2 2 0 16,4-2 0-16,3 4 0 0,2 1 0 0,1-4-160 15,0 1 160-15,-1 2 0 0,-1-4 160 0,6 1-160 16,-1-5 128-16,0 0-128 0,-1-1 0 0,0 0 0 16,-1-4 144-16,1-1-144 0,-3-4 128 0,-2-1-128 15,-2-1 144-15,0-3-144 0,-1-2 160 0,1-2-160 16,0-5 0-16,-2-2 0 0,-1-1 0 0,-2 0 0 16,2-4 0-16,-3-1 0 0,-1 0 0 0,0 1 0 15,-1 1-160-15,-2-3 160 0,-2 6-128 0,-1-3 128 16,-4 5 0-16,1 0 0 0,-1 2 144 0,-1 4-144 15,-4 5 496-15,-2 1-16 0,1 5 0 0,-2 4 0 0,-1 7 64 16,-1 0 16-16,-3 5 0 0,-1 6 0 0,0 4-160 0,-1 3-16 16,-2 0-16-16,0 6 0 0,1 4-160 0,0-1-16 15,1 3-16-15,2 2 0 0,1 2-176 0,1-2 160 16,2 1-160-16,3 2 160 0,1-1-160 0,2-2 0 16,4-4 144-16,4 0-144 0,3-3 0 0,4 1 0 15,5 1 0-15,4-1 0 0,1-7 0 0,3-1 0 16,2-4 0-16,3-3 128 0,5-1-128 0,0 0 0 15,-2-2-128-15,2 1 128 16,1-1-576-16,1-4-48 0,2-2 0 0,2-3-10048 0</inkml:trace>
  <inkml:trace contextRef="#ctx0" brushRef="#br0" timeOffset="51002.73">5046 3907 23775 0,'-17'3'1056'0,"6"6"224"0,1 3-1024 0,0 6-256 0,1 4 0 0,0 6 0 0,0 8 0 0,0 3 0 15,-1 6 0-15,0 3 0 0,0 7 0 0,0 2 0 16,0 3 160-16,-1 5-32 0,-1-2-128 0,3 2 128 16,0 1-128-16,1-1 128 0,2 1-128 0,3 1 0 15,1-4 0-15,-2 0 128 0,0-4-128 0,0-3 0 16,2-6 0-16,1-2 128 0,-2-8-128 0,3-2 0 15,0-2 0-15,4-3 0 0,0-8 0 0,0 1 0 16,-2-5 0-16,2-2 0 16,2-2-464-16,1-3-112 0,-1-6-32 0,2-2 0 15,0-5-400-15,3-6-80 0,-2-2 0 0,6-6-4864 16,-2-5-960-16</inkml:trace>
  <inkml:trace contextRef="#ctx0" brushRef="#br0" timeOffset="51252.7">4388 4664 5519 0,'0'0'496'0,"2"-9"-496"0,1-1 0 0,7 3 0 15,8-2 5760-15,9 2 1072 0,7 3 208 0,10-1 32 16,11-4-5648-16,2 6-1120 0,1-2-304 0,0-2 0 16,-3 2 128-16,1 0-128 0,1-3 0 0,3 5 128 0,2 1-400 0,0 1-96 15,0 0-16-15</inkml:trace>
  <inkml:trace contextRef="#ctx0" brushRef="#br0" timeOffset="52320.39">8182 4510 17391 0,'-14'-7'768'0,"4"3"160"16,-1 0-736-16,-1 3-192 0,1-2 0 0,-1 2 0 15,1 0 192-15,1-2 16 0,-4 1 0 0,0 2 0 0,-3 1 0 0,1 4 0 16,-2 0 0-16,0 2 0 0,0 3-16 0,1-1-16 16,-1 3 0-16,-4 4 0 0,-3 1-176 0,-2 4 0 15,-2 2 144-15,-2 3-144 0,-2 0 0 0,1 5 0 16,2 5 0-16,2 2 128 0,3 0-128 0,3 4 0 15,3 0 0-15,4 3 0 0,2 2 0 0,3 4-128 16,2 2 128-16,4 0 0 0,3-1 0 0,4 1-128 16,3-1 128-16,4-4 0 0,3-2 0 0,5-8-128 15,3-5 128-15,7-5 0 0,6-5 0 0,6-7 0 16,3-4 0-16,2-3-128 0,0-7 128 0,1-2 176 16,-1-4-48-16,-1-3 0 0,-1-3 32 0,-1-6 0 15,0-3 0-15,3-1 0 0,-1-3 112 0,3-2 32 0,-1-5 0 0,-2 0 0 16,1-6 16-16,-3-1 0 0,-8 2 0 15,2-5 0-15,-1 1-144 0,-3 0-32 0,-3-1 0 0,-2 1 0 16,-3-1 0-16,-2 4 0 0,-4-3 0 0,-3 0 0 16,-4-2 128-16,-4-1 32 0,-5 0 0 0,-2 6 0 15,-2 3 96-15,-2 3 32 0,-8 2 0 0,-2 2 0 16,-3 3-160-16,-4 2-16 0,-3 4-16 0,-3 1 0 16,-4 6-240-16,-5 4 0 0,-2 5 0 0,-5 4 0 15,-6 4-288-15,0-1-48 0,-3 4-16 0,9-2 0 31,3 3-160-31,7-3-16 0,5 3-16 0,5-3-6752 0,4 1-1360 0</inkml:trace>
  <inkml:trace contextRef="#ctx0" brushRef="#br0" timeOffset="52644.86">8518 4069 20671 0,'-13'5'912'0,"5"4"192"0,0 3-880 0,-1 3-224 16,1 7 0-16,-1 3 0 0,0 8 0 0,-5 5 176 15,-2 12-176-15,-2 2 160 0,0 5 160 0,0 4 48 16,2 6 0-16,-1 6 0 0,0 3-16 0,-1 6 0 0,1 0 0 0,2 1 0 16,1 3-208-16,0-1-144 0,0-5 192 0,-1 3-192 15,-2-2 128-15,3-3-128 0,-1-7 0 0,0-6 0 32,1-3-416-32,0-5-192 0,0 1-32 0,0-2-9392 0</inkml:trace>
  <inkml:trace contextRef="#ctx0" brushRef="#br0" timeOffset="55106.79">9777 5732 14975 0,'0'0'656'0,"-3"-9"144"0,-2-1-640 0,5 10-160 16,-3-7 0-16,1-1 0 0,-1 1 384 0,3 7 32 16,-4-11 16-16,0 4 0 0,-1-1-64 0,3 0-16 15,2 8 0-15,-4-9 0 0,1 0-48 0,3 9-16 16,-3-9 0-16,-3 2 0 0,3 2-160 0,3 5-128 15,-7-8 144-15,7 8-144 0,-9-5 192 0,0 4-64 16,1 1-128-16,-3 1 192 0,0 3-192 0,-2 3 0 16,-2 1 0-16,0 6-160 0,-6 0 32 0,2 2 0 15,-1 0 0-15,-3 5 0 0,-2 2 128 0,-5 6-128 0,-3 2 128 16,-1 3-128-16,1 0 128 0,3 2 0 0,2 0 0 0,3-3 0 16,5-2 192-16,4 0-16 0,4 2-16 0,5 0 0 15,-1 0-160-15,4-2 0 0,3-5 0 0,1 4 0 16,2-4 0-16,2 1 0 0,3-4 0 0,-1-2 0 15,5 0 0-15,3-5-176 0,3-2 48 0,2-4 0 16,1-6 128-16,1 0-208 0,-1-4 80 0,3-4 128 16,1-7 0-16,1-1 0 0,-2-5 144 0,-1-1-16 15,-3-1 16-15,-1-2 16 0,0 1 0 0,-1-2 0 16,0 0 48-16,1-4 16 0,-3 2 0 0,-1 0 0 16,-4-5 96-16,-2 3 32 0,-2-1 0 0,-2 5 0 15,-2-4 336-15,-4 3 64 0,-2 3 16 0,-4 1 0 16,-3 2 0-16,-3 2 16 0,-4 5 0 0,-2-1 0 15,-2 2-400-15,-1 4-96 0,-1 1-16 0,-3 4 0 0,-3-2-400 0,-2 2-96 16,7 0-16-16,1 2 0 16,2-1-1648-16,4 0-336 0</inkml:trace>
  <inkml:trace contextRef="#ctx0" brushRef="#br0" timeOffset="55723.07">10374 4137 3679 0,'0'0'320'0,"-7"-5"-320"16,1-2 0-16,-2 3 0 0,8 4 2960 0,-9-1 528 16,1 2 96-16,8-1 32 0,-9 8-2864 0,0 2-576 15,-1 4-176-15,1 0 0 0,0 0 144 0,-3 8-144 0,2 2 160 0,-1 5-160 16,-3 2 240-16,0 6-48 0,0 5-16 16,-3 2 0-16,2 7 32 0,-2 3 16 0,2 5 0 0,1 1 0 15,3-1-224-15,1 2 176 0,1 2-176 0,2-2 160 16,2 1-160-16,3-2 0 0,2 1 0 0,0-4 0 15,2-5 0-15,3-2 0 0,2-3 0 0,2 0 0 16,3-5-352-16,-2-3 0 0,3-3 0 0,1-7-4976 16,0-5-1008-16</inkml:trace>
  <inkml:trace contextRef="#ctx0" brushRef="#br0" timeOffset="56074.14">11150 4379 19983 0,'-14'13'880'0,"4"0"192"0,-1 5-864 0,-1 3-208 16,0 3 0-16,-1 8 0 0,-1 5 0 0,-1 5 0 15,-2 0 0-15,-1 9 0 0,0 5 0 0,1 0 0 16,-1 1 0-16,3 1 0 0,2 0 0 0,0-1 0 16,3 1 0-16,2-3 0 0,3-6 0 0,5-2 0 0,0-5 0 0,4-1 0 15,3-3-160-15,3-6 160 0,2-4-128 0,5-8 128 31,1-2-432-31,2-4 0 0,5-4 0 0,0-1 0 16,-4-4-208-16,0-2-64 0,-2-6 0 0</inkml:trace>
  <inkml:trace contextRef="#ctx0" brushRef="#br0" timeOffset="56318.11">10683 4955 21183 0,'0'-16'944'0,"0"16"192"0,2-12-912 0,4 6-224 16,6-2 0-16,2 2 0 0,6 1 704 0,4-1 112 16,3 0 16-16,4 4 0 0,2 2-704 0,3 2-128 15,4 1 0-15,-1-2 0 0,-1-2 0 0,-1 1-176 16,-2 0 176-16,-2 1-160 15,-2 2-1488-15,0-1-288 0</inkml:trace>
  <inkml:trace contextRef="#ctx0" brushRef="#br0" timeOffset="56672.85">11674 3912 23039 0,'0'0'2048'15,"0"0"-1648"-15,0 0-400 0,13 7 0 0,-1 0 0 0,4 7 0 0,3 5-144 0,2 2 144 16,0 7-240-16,2 5 64 0,-1 4 16 0,3 4 0 15,-1 0 160-15,-1 7 0 0,-2 4 0 0,0 5 0 16,-1 4 0-16,-4 3-128 0,-3 3 128 0,-4-1 0 16,-4 0-176-16,-2 2 176 0,-3-1-208 0,-2-5 80 0,-4-6-16 0,-2-2 0 15,0-3 0-15,-5-2 0 0,-1-6 144 0,-1 2-128 16,-1-7 128-16,0-1-128 0,-1-3 128 0,1-1 0 16,-2-5 0-16,1-1 0 0,1-6 0 0,1 0 0 15,2-3-176-15</inkml:trace>
  <inkml:trace contextRef="#ctx0" brushRef="#br0" timeOffset="57039.45">12846 4810 25791 0,'0'0'2304'0,"14"-5"-1856"0,5-1-448 0,9 6 0 16,8 1 240-16,7 2-48 0,6 1-16 0,3-4 0 0,2-4-176 0,-1 0 0 16,-1 1 0-16,-1 1 0 15,-1 1-304-15,-1 1-32 0,1 0-16 0,0 0 0 16,-1 0-864-16,-1 0-160 0,-1 0-32 0,-7 0-16 0</inkml:trace>
  <inkml:trace contextRef="#ctx0" brushRef="#br0" timeOffset="57273.78">13329 5513 29487 0,'11'-11'2624'0,"2"4"-2112"0,6 4-512 0,10-4 0 16,10 1 384-16,11 1-48 0,13 0 0 0,3-2 0 16,1-5-336-16,-1 2 0 0,2-2-192 0,2 6 64 15,1-2 128-15,4 2 0 0,2-2 0 0,0-3-128 32,-8-1-448-32,-1 3-96 0,-3 0-16 0,-2 2-7840 0,-3-3-1584 0</inkml:trace>
  <inkml:trace contextRef="#ctx0" brushRef="#br0" timeOffset="59607.91">9615 5742 911 0,'0'0'0'0,"0"0"0"0,-10 1 0 0,1 1 0 0,1-1 2784 0,-1 0 480 15,2 0 80-15,-2 3 32 0,0 3-2352 0,-1-2-480 16,-1 0-96-16,3 2 0 0,-3-2-256 0,2 2-32 15,-1 0-16-15,0 2 0 0,-5 4-16 0,2-3 0 16,0 2 0-16,-2 0 0 0,4-1 32 0,-1 0 0 16,0 0 0-16,1 0 0 0,-3 1-32 0,0 2-128 15,2-1 192-15,0 1-64 0,2-1-128 0,1 1 192 16,0-3-192-16,3 4 192 0,1 2-64 0,2 1-128 16,2 1 192-16,-3 1-64 0,3 0 144 0,1 2 32 15,0 0 0-15,0-2 0 0,1 0-96 0,3 2-16 16,-3 0 0-16,2-2 0 0,-1-1-192 0,2 1 0 15,1 1 0-15,2-2 0 0,-1-4 0 0,3 0 0 0,2-5 0 0,1 4 0 16,-2 2 0-16,4-1 0 0,-1-8 128 16,2 1-128-16,0-4 192 0,4-2 0 0,0-2 0 0,-1-1 0 15,-1-1 64-15,-1-1 0 0,1-2 0 0,1-1 0 16,-1-6-16-16,0 2 0 0,1-6 0 0,-1 0 0 16,1 0-64-16,-1-2-16 0,-1-1 0 0,0 1 0 15,-1-1 96-15,0-1 32 0,-1 1 0 0,0-3 0 16,-3-2 128-16,1 1 32 0,-2 0 0 0,0-1 0 15,-1 1-176-15,-1 1-16 0,-2 2-16 0,2 0 0 16,-4 1-240-16,1-2 176 0,-2 1-176 0,-1 0 160 16,-4-1-160-16,0 2 0 0,-2-1 0 0,0 0 128 15,-1-2-128-15,-1 0 0 0,-2 1 0 0,2 2 0 16,-2 1 0-16,1 3 0 0,-2-1 0 0,2 5 0 16,-3-2 0-16,3 3 128 0,-5 1-128 0,2-1 0 15,-2 2 128-15,1 0-128 0,0 2 128 0,-1 4-128 0,-1-1 0 0,-2 3 128 16,1 3-128-16,0-1 0 0,0 2 0 0,0 3 0 15,0-2 0-15,0 2 0 0,-1 4 0 0,1-3 0 16,1 5-128-16,-3 1 128 0,-2 1 0 0,0 2 0 16,-1-1 0-16,0 3 0 0,3 3 0 0,-1-2 0 15,-1 1 0-15,2 0 0 0,-1-2-144 0,3 4 144 16,-2-1 0-16,3-2 0 0,4 1 0 0,0-4 0 16,2 2 0-16,1 3 0 0,3 2 0 0,-1-2-128 15,3-1 128-15,1 0 0 0,0 2 0 0,2-3 0 16,2-1-128-16,0 0 128 0,1 0 0 0,1 0-128 0,3-1 128 15,4-1 0-15,2-3-128 0,4-4 128 16,3 0 0-16,-1 3 0 0,2-3 0 0,1 1 0 0,4-4 0 0,-2-4 0 16,-2-1 0-16,0-2 0 0,-1 0 0 0,0-2 0 15,-2 1 0-15,1-1 0 0,0-4 0 0,1-2 0 16,-1-3 0-16,1-4 0 0,-1-1 0 0,0 0 0 16,-1 1 0-16,-2-1 0 0,3-2-176 0,-2-1 176 15,-2-3 0-15,-2 1 0 0,-2-6 0 0,-1 4 0 16,-3 1 0-16,-1-1 0 0,-1 1 0 0,-3 1 0 15,-3 0 0-15,1 0 0 0,-3 1 176 0,0 0-176 16,-1-2 144-16,-1 2-144 0,0-1 128 0,-2 1-128 16,-2 0 128-16,-3-2-128 0,-3-2 0 0,4 5 128 15,-3 1-128-15,1 5 0 0,0-1 144 0,-1 2-144 16,-2 0 0-16,-1 3 128 0,-1-1-128 0,-3 4 0 16,1 2 128-16,1 1-128 0,-2 2 160 0,0 1-160 0,-1 0 0 15,0 3 0-15,0 1-208 0,0 1 64 0,0 3 144 16,0 0 0-16,1 4 0 0,1-2-128 0,2 1 128 0,0 2 0 15,0-4 0-15,-2 5 128 0,1 4-128 0,0 2-128 16,1 1 128-16,0 0-192 0,0 0 192 0,3 1 0 16,2-2 0-16,-1 5 0 15,0 1 0-15,1-2 0 0,3 2 0 0,2-1 0 0,2 3 0 0,3-2 0 16,0-1 0-16,0 2 0 0,0-4 0 0,0-2-128 16,4 1 128-16,0-2 0 0,1-2 0 0,2 0 0 15,2-3 0-15,1-1-128 0,1-1 128 0,0 1 0 16,2-2 0-16,5-4 0 0,-3 0 0 0,3-3 0 15,-2-7 0-15,1 2 0 0,-1 4 0 0,2-4 0 16,0-2 0-16,2-5 0 0,0-2 0 0,1 1 0 0,-1-3 0 16,0-4 128-16,2-1-128 0,1-2 144 0,-1 0-144 0,-1-2 160 15,1-3-160-15,-1-3 0 0,0 1 0 0,0-4-176 16,-4 1 176-16,-1-3 0 0,-2 1 0 0,-1 2 0 16,-3-1 0-16,0 1 0 0,-5 1 160 0,-2-7-160 15,-4-3 352-15,-3 1-32 0,-1 1 0 0,-3 4 0 16,-1 6 64-16,0-1 0 0,-2 2 0 0,-2 5 0 15,-2 1-80-15,0 4-16 0,0 5 0 0,-3 0 0 16,1 6-288-16,-1 3 0 0,-1 3 0 0,-5 8-144 31,-1 0-1904-31,-2 4-384 0</inkml:trace>
  <inkml:trace contextRef="#ctx0" brushRef="#br0" timeOffset="60926.33">1913 8619 4607 0,'0'0'400'0,"0"0"-400"0,3-11 0 0,0 8 0 15,-3 3 1776-15,0 0 272 0,0 0 48 0,0 0 16 16,0 0-928-16,0 0-176 0,0 0-48 0,0 0 0 15,0 0-304-15,0 0-64 0,0 0-16 0,0 0 0 16,2 11-192-16,-2 5-64 0,-4 4 0 0,-1 6 0 16,1 1 0-16,-1 5-16 0,-4 1 0 0,0 5 0 15,1 5-96-15,-2 0-16 0,1 6 0 0,0-4 0 16,-1 1-192-16,1-1 0 0,1 0 0 0,-1 0 0 16,-2-2 0-16,1-5 0 0,0-5 0 0,0 2 0 15,1 1-192-15,0-5-96 0,2-4-16 0,-1-1 0 16,-1 1 48-16,1-3 16 0,1-3 0 0,0-1 0 0,2-7-16 15,1-1-16-15,-1 0 0 0,2-2 0 0,0 1 48 16,1-4 16-16,2-7 0 0,0 0 0 0,-2 10 208 0,2-10 0 16,0 0 0-16,3 9 160 0,2 2 80 0,0-2 16 15,3 0 0-15,0 1 0 0,5 2-112 0,0 2-16 16,2 2 0-16,4-2 0 0,2-2 16 0,-1 0 0 16,4 3 0-16,0-1 0 0,2-2-144 0,0 1 0 15,4-2 0-15,0-3-176 16,1 2-320-16,-1-5-64 0,1-3-16 0</inkml:trace>
  <inkml:trace contextRef="#ctx0" brushRef="#br0" timeOffset="61384.53">2455 9304 17503 0,'0'0'768'0,"0"0"176"0,0 0-752 0,0 0-192 0,7 11 0 0,6-1 0 15,5 3 1456-15,2 0 256 0,3 1 48 0,1-3 16 16,0-2-1520-16,0-1-256 0,-1-6-160 0,-1 2 32 16,-3 0-64-16,4 1-16 0,0-6 0 0,0-5 0 15,-3-1-160-15,4-3-16 0,-2-2-16 0,-1-2 0 31,0 0-160-31,0-1-16 0,-2-3-16 0,0-2 0 0,-1-3-192 0,-4-1-48 0,1-3 0 0,-2 3 0 0,-3-3 448 0,-1 3 64 16,-3 3 32-16,1-1 0 0,-6 3 544 0,-2 1 128 16,-3 0 0-16,-1 3 16 0,-3-1 192 0,-1 3 48 15,1 3 0-15,-3 3 0 0,-1 5-208 0,-1 2-48 16,-1 2 0-16,-1 5 0 0,-1 3-48 0,-1 4-16 16,-2 4 0-16,0 3 0 0,-1 8-128 0,1 1-16 15,2 3-16-15,0 1 0 0,2 2-160 0,2-1 0 16,2 1 0-16,0-1 0 0,5 0 0 0,2-2 0 15,1-1 0-15,1 1 0 0,2 1 0 0,2-2 0 16,0-1 0-16,3-4 0 0,0-1 0 0,3-5 0 16,1 2 0-16,2-1 0 0,2-1-288 0,1-3 16 15,2 1 0-15,2-5 0 16,1-1-352-16,2-2-64 0,-1-3-16 0,2 0-7856 0</inkml:trace>
  <inkml:trace contextRef="#ctx0" brushRef="#br0" timeOffset="61693.8">3719 8297 11967 0,'0'0'1072'0,"-9"0"-864"0,-1 2-208 0,3 4 0 0,-4 4 2528 0,5 2 464 16,2 6 80-16,0 9 32 0,-1 6-2544 0,0 6-560 16,0 3 0-16,-4 7 0 0,-2 0 0 0,-1 6 0 15,0 3 0-15,-1 8-128 0,0 2 128 0,1 3 0 16,-1 0 128-16,3 3-128 0,1-2 0 0,2-1 128 16,4 1-128-16,1-8 0 0,1 0 0 0,4-7 0 15,0-6-160-15,4-8 160 16,2-1-608-16,0-4-16 0,0-7 0 0,2-4 0 15,-1-8-416-15,0-2-96 0,-1-4-16 0</inkml:trace>
  <inkml:trace contextRef="#ctx0" brushRef="#br0" timeOffset="61915.64">3306 9090 27647 0,'0'0'1216'0,"-2"-6"256"16,0-6-1168-16,9 6-304 0,4-2 0 0,8 3 0 0,5 3 0 0,4-5-224 0,5 2 32 0,3 1 16 16,5 2-16-16,6 1-16 0,1-1 0 0,-1-1 0 15,-1-1-608-15,-2 1-112 0,1 6-32 0</inkml:trace>
  <inkml:trace contextRef="#ctx0" brushRef="#br0" timeOffset="62527.19">5613 8781 17903 0,'-6'-16'784'0,"2"6"176"0,-1 2-768 0,0-1-192 0,0 3 0 0,0 2 0 16,5 4 0-16,0 0-208 0,-10-3 32 0,-2 6 16 16,-1 2 352-16,-1 8 80 0,-1-1 16 0,-1 5 0 15,-2 2-160-15,-1 3-128 0,-2 0 192 0,1 6-192 16,1 7 224-16,0 2-64 0,1 2-16 0,2 0 0 16,0-2 176-16,0 4 16 0,1 2 16 0,5-1 0 15,1 3-32-15,1 2-16 0,3-2 0 0,2 1 0 16,1 2-304-16,2-4 0 0,2 1 0 0,5-8 0 15,0-1 0-15,4-6 0 0,0-6 0 0,3-1 0 16,2-4 128-16,2-3-128 0,5-4 0 0,4-4 0 16,3-2 336-16,5-4 16 0,-1-4 0 0,4-4 0 15,4-2 128-15,4-4 32 0,2-4 0 0,-1-3 0 0,-2-2-96 0,-3-2-16 16,-4-6 0-16,1-3 0 0,-1-2-208 0,-1-3-32 16,-1-3-16-16,-3 2 0 0,-3 1-144 0,-2-1 128 15,-2-3-128-15,-1-2 128 0,-2 3-128 0,-1-1 192 16,-5-1-192-16,-4 3 192 0,-4 0 48 0,-4 0 16 15,-7-4 0-15,-2 3 0 0,-4 2-64 0,-2 1-16 16,-2 2 0-16,-5 2 0 0,-6 1-176 0,-1 1 0 16,-1 2 0-16,-2 8 0 0,-1 3-128 0,2 4 128 15,-2 1-160-15,1 6 160 0,2 0-224 0,2 3 48 16,3 3 16-16,1 5 0 16,0 4-288-16,0-1-64 0,0 6-16 0,-2-2-7440 15,1-1-1488-15</inkml:trace>
  <inkml:trace contextRef="#ctx0" brushRef="#br0" timeOffset="62822.18">5912 8204 5519 0,'-5'-7'496'0,"5"7"-496"0,-6-4 0 0,6 4 0 15,0 0 5120-15,0 0 912 0,-8 4 192 0,0 7 48 16,1 2-5120-16,-2 4-1008 0,0 6-144 0,0 3-144 16,-1 6 144-16,1 3 0 0,-1 7 0 0,-2 6 0 15,-2 4 0-15,0 3 0 0,3 1 0 0,-2 5 128 0,0 3-128 0,0 4 0 16,-3 6 0-16,0-5 0 0,-1-6 0 0,2 1 0 16,0-6 0-16,1-1-128 15,1-3-160-15,3-2-32 0,1 0 0 0,1-2 0 16,1-6-656-16,0 1-144 0,1-9-32 0,1-3-9488 15</inkml:trace>
  <inkml:trace contextRef="#ctx0" brushRef="#br0" timeOffset="63082.02">6706 9634 32079 0,'-21'9'1408'0,"8"4"320"0,2 2-1392 0,-1 8-336 0,3 1 0 0,3 8 0 15,1-2 0-15,-1 2-288 0,-2 2 48 0,0 3 16 16,1 3 224-16,2-4-192 0,-3-2 192 0,2 0-192 31,-2 1-496-31,3-4-80 0,0-3-32 0,2-5-7888 0,1-5-1568 0</inkml:trace>
  <inkml:trace contextRef="#ctx0" brushRef="#br0" timeOffset="63511.73">8115 8002 26895 0,'-18'5'1184'0,"7"4"256"0,-2 6-1152 0,-2 6-288 0,-1-1 0 0,1 8 0 15,0 4 0-15,-2 7 0 0,-2 3 0 0,-1 9 0 16,-3 1 0-16,-1 6 0 0,-1 3-128 0,0 6 128 16,1-1 0-16,1 0-144 0,0 1 144 0,1 7-128 15,3 5 128-15,-1-2 0 0,4 5 128 0,2-5-128 16,2 2 0-16,2-3 0 0,1-6 0 0,4-1 0 15,3-1-256-15,2-4 0 0,2-11-16 0,3-2 0 16,3-8-32-16,2-1 0 0,3-1 0 0,2-5 0 16,7-6-80-16,1-2 0 0,2-3-16 0,3 0 0 31,3-8-1248-31,-1-1-240 0</inkml:trace>
  <inkml:trace contextRef="#ctx0" brushRef="#br0" timeOffset="63894.87">8931 8353 10127 0,'-14'-5'896'0,"0"5"-704"0,-3 4-192 0,2 4 0 16,1 9 3712-16,-1 5 720 0,0 2 144 0,-1 2 32 15,0 8-3712-15,-1 2-752 0,2 4-144 0,-1 4 0 16,-3 2 0-16,1 4-192 0,1 2 64 0,2 4 128 16,0 6-144-16,2-2 144 0,-1-1 0 0,1 2 0 15,1-3 0-15,1-2 0 0,0 1 0 0,5-5 0 16,-1-3 0-16,2 0 0 0,3-5 0 0,0 3 0 15,4-6 0-15,0-3 0 0,2-4 0 0,2-4 0 16,2-8 0-16,5 4 0 0,-2-3 0 0,3-3 0 16,0-2 0-16,3-3 192 0,0-3-48 0,1-1-16 15,1-3-128-15,3-1 0 0,-3-4 0 0,4-3-176 16,1-3-448-16,0-4-80 0,0 0-32 0,-1-3-10272 16</inkml:trace>
  <inkml:trace contextRef="#ctx0" brushRef="#br0" timeOffset="64159.74">8289 9058 19343 0,'-6'-10'1728'0,"1"-3"-1392"0,1 2-336 0,6 3 0 16,7 1 3184-16,5 2 560 16,5 1 112-16,4 3 32 0,-1-2-3264 0,3 4-624 0,2 2-192 0,0-3 0 15,-1 0 192-15,2-1-192 0,0 1 192 0,0 1-192 16,0 4 592-16,1 1 112 0,-2-182 32 0,1 360 0 31,-1-180-2432-31,3-2-480 0,-1 2-112 0,7-4-6160 0,2-2-1248 0</inkml:trace>
  <inkml:trace contextRef="#ctx0" brushRef="#br0" timeOffset="64528.46">9307 7928 4607 0,'0'0'400'0,"0"0"-400"16,9 8 0-16,1 1 0 0,3 4 4064 0,3 1 736 15,5 3 128-15,4 7 48 0,1-1-4176 0,2 9-800 16,0 0-224-16,0 4-16 0,0 0 368 0,-2 4 64 15,2 0 0-15,0 9 16 0,0 2 176 0,1 1 16 16,1 2 16-16,-2 4 0 0,-4 1-32 0,1 7 0 0,1 0 0 0,-1 3 0 16,0 6-160-16,0 1-32 0,-3-1-16 0,-3 7 0 15,-5-1-176-15,-5 7 0 0,-4 1 144 0,-6 5-144 16,-6 6 0-16,-10 3-128 0,-3 3 0 0,-8 7-7536 16,-9 8-1488-16</inkml:trace>
  <inkml:trace contextRef="#ctx0" brushRef="#br0" timeOffset="71584.3">13018 5421 5519 0,'0'0'496'0,"0"0"-496"0,0 0 0 0,0 0 0 15,0 0 416-15,-9 0-16 0,1 1 0 0,8-1 0 16,0 0 160-16,-8 1 16 0,8-1 16 0,-7 0 0 0,7 0 80 0,-8-2 16 15,8 2 0-15,-9-6 0 16,4 4-144-16,-1-1-32 0,6 3 0 0,0 0 0 0,-7-3-112 0,1 0-16 16,0 0-16-16,6 3 0 0,-8-5-96 0,8 5-16 15,0 0 0-15,-6-2 0 0,6 2 0 0,-7-3-16 16,7 3 0-16,0 0 0 0,-7-4 16 0,2 1 16 16,5 3 0-16,-7-7 0 0,7 7 80 0,-6-4 16 15,1 2 0-15,5 2 0 0,0 0 0 0,0 0 0 16,0 0 0-16,0 0 0 0,0 0-368 0,0 0 0 15,0 0 0-15,0 0 128 0,0 0-128 0,0 0 192 16,13-4-64-16,1-1 0 0,0 0 0 0,3 1 16 16,5-2 0-16,1-2 0 0,0 4 0 0,1-5 0 15,0 1 0-15,3-3 0 0,-1 5-144 0,1-2 0 0,-1 1 144 0,-2 3-144 16,0-1 128-16,1 1-128 0,2 3 128 0,1 0-128 16,1 1 0-16,3 1 0 0,0 0 0 0,1 4-128 15,2 0 128-15,2 2 0 0,1 3 0 0,1-3 0 16,-1 1 0-16,0-3 0 0,-5 0 0 0,0 2 0 15,-1-4 0-15,-1 2 0 0,0 2 0 0,1-2 0 16,-2-1 0-16,-1 1 128 0,-1 2-128 0,0-2 0 16,-3 2 0-16,0 0 0 0,-1-3 0 0,-1 0 0 15,-1 1 0-15,-2-2 0 0,0-1 0 0,-2 0 0 16,-1-2 0-16,0-2 0 0,-1 0 0 0,-4-1 0 16,0-1 0-16,-1 1 0 0,-11 3 0 0,9-4 128 15,-9 4-128-15,0 0 0 0,7-5 128 0,-7 5-128 16,0 0 192-16,0 0-48 0,0 0 0 0,0 0 0 0,0 0 192 15,0 0 48-15,-12-7 0 0,1 5 0 0,-2-1-144 0,-2 2-32 16,-3 1 0-16,-1-1 0 0,2 1-208 0,-2 0 144 16,-2-2-144-16,-1 1 128 0,-1 0-128 0,2 0 160 15,-2-2-160-15,0 2 160 0,-1-1-160 0,-1 2 0 16,0 2 144-16,0 2-144 0,-1-3 0 0,2 0 144 16,0 0-144-16,1 1 0 0,0-1 160 0,0 0-160 15,0 0 128-15,-1-1-128 0,-5-1 0 0,0 0 0 16,-2 1 128-16,-1-3-128 0,1-3 0 0,-1 1 0 15,0 0 0-15,0 1 128 0,1-1-128 0,0 2 0 16,2 1 0-16,1 1 0 0,0-1 0 0,5 2 0 16,0-1 0-16,4 1 0 0,1 0 0 0,3 0 0 0,-2-1 0 15,3 0 0-15,2-1 0 0,0 1 0 0,1-3 0 0,2 2 0 16,0 0 0-16,9 2 0 0,-6-3 0 0,6 3 0 16,0 0 0-16,0 0 0 0,0 0 0 0,0 0 0 15,0 0 0-15,0 0 0 0,0 0 0 0,0 0 0 16,0 0-176-16,0 0 176 0,0 0-128 0,11 1 128 15,-1 0 0-15,4-1 0 0,2-2 0 0,0 2-128 16,2-2 128-16,1 1 0 0,3 0 0 0,0-1 0 16,4 2 0-16,2 0 0 0,1 0 0 0,3 2-128 15,2 0 128-15,2 0 0 0,1-1 0 0,3 3 0 16,1-1 0-16,0 1 0 0,-1-1 0 0,-2-1 0 16,-3 0 0-16,-1 0 0 0,0 1 0 0,-1-1 0 15,2 2 0-15,-3 0 0 0,-2-2 0 0,1 3 0 16,-5 3 0-16,2-4 0 0,0 0 0 0,-1-2 0 15,-2 1-416-15,0-3 0 0,-1-3 0 0,-3 1 0 16,1-1-1504-16,-7 2-320 0</inkml:trace>
  <inkml:trace contextRef="#ctx0" brushRef="#br0" timeOffset="72707.21">13112 4779 8287 0,'-13'-4'736'0,"13"4"-592"0,-10-5-144 0,3 1 0 15,7 4 1152-15,0 0 192 0,-7-3 32 0,7 3 16 0,0 0-720 0,0 0-144 16,0 0-16-16,0 0-16 0,-5-5-336 0,5 5-160 16,0 0 160-16,0-9-160 0,0 9 128 0,0-6-128 15,1-3 0-15,-1 9 0 0,4-8 128 0,-4 8-128 16,6-7 0-16,-6 7 144 0,0 0-144 0,8-5 192 16,-8 5-192-16,11-4 192 0,-1 1-192 0,-10 3 0 15,12-2 0-15,-1 1 128 0,1-2-128 0,0 2 0 16,1 0 0-16,0-1 0 0,1 0 208 0,1-2-32 15,0 0-16-15,4-1 0 0,3 2 96 0,1 1 0 16,-2-2 16-16,4 2 0 0,-1-4-48 0,2 4-16 16,1 1 0-16,2-1 0 0,2 1-16 0,1 0-16 15,2 1 0-15,0 1 0 0,-1 0-48 0,0 2-128 0,-2-1 192 0,-2 4-64 16,-2-4-128-16,2 2 0 0,2-2 0 0,-1 2 0 16,-2 1 0-16,3-2 0 0,-1 1 0 0,1 0 0 15,-5 1 0-15,4-2 0 0,1 0 0 0,1-3 0 16,0 1 0-16,-2 1 0 0,3-2 0 0,-6 1 0 15,-3 0 0-15,-1-1 128 0,-3 0-128 0,0 1 0 16,-4 2 0-16,-1 2 128 0,-1-3-128 0,-1 0 0 16,-2-2 208-16,0 0-32 0,-2 1-16 0,-9-1 0 15,0 0-32-15,0 0 0 0,0 0 0 0,0 0 0 16,0 0 96-16,0 0 16 0,0 0 0 0,-4 10 0 16,-1-3 48-16,-4-4 16 0,-3 2 0 0,1 1 0 15,-2-4-144-15,0-1-32 0,-1-1 0 0,-1 2 0 16,-3-1-128-16,-2-1 160 0,-3-1-160 0,-1-1 160 15,-1 2-160-15,-1 0 0 0,-3-1 144 0,0 0-144 16,1 0 0-16,0-2 144 0,-1-2-144 0,-1 1 0 0,1 0 192 0,-1 0-64 16,-2-2 0-16,0 2-128 0,0 2 128 0,-1 0-128 15,-2-1 0-15,-4 1 0 0,-4 0 0 0,-3 1 0 16,-1-1 0-16,2 2 0 0,3 0 0 0,1 3 0 16,3 1 0-16,1-1 0 0,0 0 0 0,4 2 0 15,1 1 0-15,2-3 0 0,-2-3 0 0,3 1 0 16,-3-2 0-16,2 2 0 0,2 1 0 0,2-2 0 15,1 0 0-15,2 0 0 0,1-3 0 0,4-1 0 16,3 0 0-16,1 3 0 0,0-1 0 0,2-1 0 16,0 2 0-16,2-1 0 0,10 2 0 0,-9-2 0 15,9 2 0-15,0 0 0 0,0 0 0 0,0 0 0 0,0 0 128 0,0 0-128 16,0 0 0-16,0 0 160 0,0 0-160 0,14 6 128 16,1 1-128-16,3 0 0 0,2-2 0 0,6 3 128 15,3-3-128-15,3-1 0 0,2 1 0 0,2-1 0 16,1-3 0-16,-1-2 0 0,3-3 144 0,0 3-144 15,0-1 0-15,5 1 128 0,0-3-128 0,4 3 0 16,2 0 0-16,1 0 144 0,1-1-144 0,-2 2 0 16,-3-4 0-16,-2 2 0 0,0 1 0 0,-1 2 0 15,1 1 0-15,-1 2 0 0,0-2 0 0,0 0 0 16,1 1 128-16,-1-2-128 0,0-2 0 0,-2-1 0 16,-6 1 176-16,-3-1-176 0,-2-4 160 0,-3 1-160 15,-2 2-128-15,0-1-128 0,-5-1-32 0,0 2 0 16,-4 2-1760-16,-3 0-368 0,-1-5-64 15,-13 6-16-15</inkml:trace>
  <inkml:trace contextRef="#ctx0" brushRef="#br0" timeOffset="73852.57">13240 5379 4607 0,'0'0'400'0,"0"0"-400"0,0 0 0 0,-3-7 0 15,3 7 800-15,0 0 80 0,-2-7 16 0,2 7 0 16,-3-11-432-16,3 11-80 0,-5-7 0 0,5 7-16 16,-7-7 240-16,0 2 48 0,1 3 16 0,6 2 0 15,-9-4-64-15,1-1-16 0,1 1 0 0,-1 3 0 16,8 1-80-16,-10 1 0 0,1-1-16 0,9 0 0 15,0 0-112-15,0 0 0 0,0 0-16 0,0 0 0 16,0 0-176-16,0 0-16 0,0 0-16 0,0 0 0 16,0 0-16-16,0 0 0 0,9 9 0 0,0-3 0 15,0 1 0-15,2-1 0 0,2-2 0 0,2-3 0 0,0 0 48 0,6 2 0 16,0-1 0-16,4 0 0 0,0-1 32 0,3 3 16 16,0-2 0-16,2 1 0 0,2-1-112 0,3 2 0 15,1 1-128-15,4-1 192 0,0-1-192 0,-1-1 176 16,-5 2-176-16,0-1 160 0,-2-1-160 0,0 1 0 15,0-1 0-15,-2 0 0 0,1-1 0 0,-2 0 0 16,-1-1 0-16,-1 0 128 0,-3 0-128 0,0 0 0 16,0-1 0-16,-2 0 0 0,-3 1 0 0,-2-3 128 15,1-1-128-15,-4-1 0 0,-4 1 0 0,-10 4 128 16,9-2-128-16,-9 2 0 0,0 0 192 0,0 0-64 16,0 0 0-16,0 0 0 0,-9-2 288 0,-2 2 48 0,-6 0 16 15,-2 0 0-15,-1 0-160 0,-2 0-48 0,1 0 0 0,-5 0 0 16,1 2-112-16,0 0-32 0,-2 1 0 0,0-1 0 15,-2 0-128-15,1 1 128 0,-1 0-128 0,1 0 128 16,-4 0-128-16,-4 2 0 0,-2 3 0 0,-4-4 0 16,-3 0 0-16,-3 1 128 0,5-3-128 0,0 1 0 15,0-2 128-15,2 3-128 0,0 0 0 0,5 1 128 16,1-1-128-16,4-3 0 0,0-1 0 0,2 1 128 16,1-1-128-16,2 0 192 0,0 0-192 0,2-1 192 15,3 1-64-15,3 0 0 0,2 0 0 0,3 0 0 16,3 0-128-16,2-1 128 0,8 1-128 0,0 0 128 15,-9 0-128-15,9 0 160 0,0 0-160 0,0 0 160 16,0 0 16-16,0 0 0 0,0 0 0 0,12 1 0 16,-1 1-176-16,5 1 0 0,1 1 0 0,2 1 0 15,2-1 0-15,2 1 0 0,1 0 0 0,1 1 0 0,2-2 0 0,0 1 0 16,-2 0 0-16,2-1 0 0,2 0 0 0,2 0 0 16,-1-1 0-16,2 1 0 0,3-2-160 0,-2-1 160 15,0-1 0-15,3 0-144 0,1 1 144 0,-3-1-128 16,-2 0 128-16,-3 0-128 0,-2 0 128 0,-2-1 0 15,-4 0 0-15,-2-1 0 0,-3-2 0 0,-2 3 0 16,-2 0 0-16,-2-2 0 0,-10 3 0 0,10-2 0 16,-10 2 0-16,0 0 0 0,0 0 0 0,0 0 0 15,0 0 0-15,0 0 0 0,0 0 0 0,0 0 0 16,0 0 0-16,-11-7 0 0,-2 0 0 0,-2 2 144 16,-3 2-144-16,-1-1 0 0,-2-1 0 0,-4 0 0 0,-4 3 0 0,0-3 0 15,-2 0 0-15,3-1 0 0,-1 0 0 0,0-3 0 16,-1 3 160-16,2-3-160 0,0 1 128 15,2-1-128-15,-1 1 0 0,0 1 0 0,3 0 0 0,0 3 0 16,2 0 0-16,2-2 0 0,1 0 0 0,-1 4 0 16,-2 2 0-16,3 0 0 0,4-1 0 0,1 1 0 15,2 1-128-15,2 0 128 0,10-1 0 0,0 0 0 16,0 0 0-16,0 0 0 0,0 0-144 0,0 0 144 16,0 0 0-16,8 7-128 0,-8-7 128 0,14 7 0 15,0-3-144-15,1 1 144 0,0 0 0 0,2-1-144 16,-2-4 144-16,3 1 0 0,0 1 0 0,2 0-128 15,2-1 128-15,-1 2 0 0,2 2 0 0,1-1 0 16,0-2-224-16,2 3 32 0,-2 3 16 0,1 0 0 16,1 3-688-16,-1-3-144 0,1 2-16 0</inkml:trace>
  <inkml:trace contextRef="#ctx0" brushRef="#br0" timeOffset="76554.48">17106 4066 20271 0,'-12'-18'1792'0,"6"5"-1424"0,-1 3-368 0,1-2 0 16,1 2 160-16,0 0-32 0,2 0-128 0,-1 2 192 16,-1 1-192-16,0-1 0 0,-1 2 0 0,-2-3 0 0,-1 1 0 0,1-2 144 15,-3 1-16-15,1-2 0 0,-3 0 144 0,1 0 32 16,-1-3 0-16,-1 4 0 0,0 2 16 0,-1 2 16 15,-2-3 0-15,1 5 0 0,-3 2-160 0,-4-1-48 16,-1 2 0-16,-3 1 0 0,-1 0-128 0,-2 1 128 16,-4 2-128-16,3 0 128 0,-1 8-128 0,-1-2 0 15,-3 3 0-15,2 4 0 0,0 1 0 0,-1 2 0 16,2 0-144-16,3-1 144 0,-1-1 0 0,1-1 0 16,-1-3 0-16,1 4 0 0,4-1 0 0,0 2 0 15,-2 1 0-15,2 1 0 0,3 3 0 0,0-1 0 16,1-1 0-16,-1 6 0 0,2 1 0 0,1 4 0 15,0 2 0-15,2 3 0 0,0-1 0 0,2 2 0 16,2-3 0-16,1 3 0 0,1 3 0 0,2 2 0 16,3-5 0-16,2 1 0 0,2-3 0 0,0 1 0 0,3 0 0 0,3 1 0 15,1 2 0-15,1-1 0 0,1 0 0 0,2 1 0 16,-2-2 0-16,4 3 0 0,2-1 128 0,2-2-128 16,1-1 128-16,3 0-128 0,1-1 0 0,3-2 144 15,0-1-144-15,3-2 0 0,0-8 0 0,4-2 128 16,3-1-128-16,1-3 0 0,0-4 0 0,1-7 128 15,-2-3-128-15,0-1 192 0,0-6-192 0,1 1 192 16,-1-1 16-16,1-5 16 0,1 0 0 0,-1 0 0 16,1 0 32-16,3-1 0 0,0-3 0 0,1-2 0 15,2 0-32-15,-1-3 0 0,-2 0 0 0,0-1 0 16,-2-3-64-16,0-2-16 0,-2-1 0 0,1-2 0 16,0 1-16-16,-1-4-128 0,2 2 192 0,-1-2-64 15,0 2-128-15,1 0 0 0,-1 0 144 0,-1 0-144 0,-4-3 0 16,-1 1 0-16,-2 1 0 0,-3-3 0 0,-6-1 0 0,1 2 144 15,-1 3-144-15,-5-3 0 0,0-1 176 0,-2 1-176 16,-2 0 160-16,-2-1-160 0,-1 3 304 0,-4 1-48 16,2-3 0-16,-6 4 0 0,2-1-64 0,-1 0-32 15,-2 1 0-15,-1-4 0 0,-2-1-160 0,1 2 0 16,-2-2 144-16,-1 0-144 0,-2 2 0 0,3 0 128 16,-2-1-128-16,-1 1 0 0,-2 2 0 0,-2 2 0 15,0 2 0-15,-1 2 128 0,0-2-128 0,-2 2 176 16,-1 3-176-16,1 1 192 0,-4 1-192 0,2-1 192 15,0 1-192-15,-1 3 192 0,1 3-192 0,-1-2 160 16,-2 4-160-16,-2-2 160 0,1-1-160 0,0 3 0 0,-1-2 0 0,-1 3 0 16,2 0 0-16,0 1 0 0,-1-3 0 15,-2 2 128-15,-4 3-128 0,1 0 0 0,-2 3 0 0,0 0 0 16,1 0 0-16,0 2 0 0,1 2 0 0,2 1 0 16,-2 2-160-16,5 0 160 0,-3-1 0 0,4 6-144 15,1-1 896-15,0 4 176 0,-2-1 32 0,2 0 16 31,1 1-1600-31,3-1-320 0,-3 0-64 0,1 4-16 0,-2 1 816 0,0 1 208 0,-1-2 0 0,0 2 0 16,0 0 0-16,-2-1-128 0,1 0 128 0,1 3 0 16,1 1 0-16,-1 3 0 0,1 0 0 0,1 5 0 15,1-1 0-15,-1 1 0 0,0-3 0 0,2 3-128 16,2-1 128-16,3 3 0 0,1 0 0 0,0 0 0 16,1-2 0-16,3 4 0 0,1 0 0 0,2 1 0 15,-1-4 0-15,0 3-128 0,2 1 128 0,1 3 0 16,0 0 0-16,1-3 0 0,1-1 0 0,2-1 0 0,2 2 0 0,1-2 0 15,-1-3 0-15,1 2-128 0,1 2 128 0,2-4 0 16,0 0 0-16,2 0 0 0,1-6 0 0,0 2 0 16,2 0 0-16,0-2-128 0,3 1 128 0,1-1 0 15,-1-3-144-15,3-1 144 0,2-1 0 0,2-4-144 16,2-3 144-16,2 1 0 0,0-6 0 0,4 2-128 16,0-4 128-16,5 1 0 0,2-3 0 0,0 0 0 15,2-4 0-15,-1 0 0 0,-2-2 0 0,2 1 0 16,-1-2 0-16,1-2 0 0,-1-2-128 0,2-4 128 15,-2-2 0-15,4 0 0 0,3-1-144 0,0 0 144 16,1-3 0-16,0 0-144 0,2 0 144 0,-3-2 0 0,0 1 0 0,-3-3 0 16,-1-4 0-16,2 5 0 0,0-6 0 0,0 2 0 15,-2 2 0-15,1-4 0 0,1 3 0 0,-1-3 0 16,-2 2 0-16,-1-2 0 0,-5 3 0 0,-1-3 0 16,-4-1 0-16,0 1 0 0,-3-5 0 0,-3 2 0 15,-1 3 0-15,-3-2 0 0,0 0 0 0,-5 0 128 16,-2-4-128-16,-4-2 128 0,-1 0-128 0,-3 0 128 15,-3-3 80-15,-3-3 32 0,-3-1 0 0,-3-5 0 16,-5 0-64-16,0 1-16 0,-3-3 0 0,-3 7 0 16,-2 1 32-16,-1 2 16 0,-3 2 0 0,-3 5 0 15,-3 8 176-15,-3 1 48 0,-1 6 0 0,-3 3 0 16,-2 6-208-16,0 5-32 0,-4 4-16 0,-3 6 0 16,-1 10-176-16,-3 5-272 0,-4 6 64 0,0 2 16 15,1 3-1312-15,5 2-256 0,3 4-48 16,5 2-11520-16</inkml:trace>
  <inkml:trace contextRef="#ctx0" brushRef="#br0" timeOffset="78554.78">10817 8292 9839 0,'0'0'432'0,"-9"1"96"0,2 0-528 0,7-1 0 0,-9 0 0 0,9 0 0 16,-10-1 960-16,10 1 96 0,-9-2 16 0,9 2 0 16,0 0-224-16,-7-4-32 0,7 4-16 0,-5-5 0 15,5 5-112-15,0 0-32 0,0 0 0 0,-2-10 0 16,2 3-240-16,0 7-48 0,0 0-16 0,0 0 0 16,7-7-128-16,2 4-32 0,-9 3 0 0,13 0 0 15,4 3-192-15,-2 0 0 0,0 1 0 0,4-1 0 16,3 2 0-16,1 4 0 0,0-2 0 0,2 3 0 15,2-3 0-15,-1 2 0 0,2-2 0 0,-1 4 0 16,0-5 0-16,1 0 0 0,1 1 0 0,3-4 0 16,1 0 192-16,2-1-64 0,3 0-128 0,3-2 192 0,1-2-16 0,4 1-16 15,2 0 0-15,-1 0 0 0,0-4-160 16,-5-3 0-16,-4 3 0 0,2 0 0 0,-2 0 0 0,0 1 0 16,-1 1 0-16,-2 2-176 15,0-1-192-15,2-2-32 0,-1-1-16 0,1 2-5776 16,-2 2-1152-16</inkml:trace>
  <inkml:trace contextRef="#ctx0" brushRef="#br0" timeOffset="78952.47">10922 8916 19583 0,'11'-17'864'0,"2"11"176"0,6 2-832 0,6-3-208 15,8 0 0-15,0-3 0 0,5 1 448 0,2-1 64 16,0 1 0-16,5-1 0 0,-4 1 0 0,6-1 16 16,5 2 0-16,1-1 0 0,1 2-272 0,-1-3-48 15,-3 2-16-15,-2-2 0 0,-1 3-192 0,0 1 144 16,0 0-144-16,0 2 128 0,0 3-128 0,3 1 0 15,0 1 0-15,0 3-7152 16,-3 3-1456-16</inkml:trace>
  <inkml:trace contextRef="#ctx0" brushRef="#br0" timeOffset="86478.68">14632 7355 4607 0,'0'-13'400'0,"2"2"-400"0,1-3 0 0,0 0 0 16,-1 1 2080-16,2 4 336 0,0-2 64 0,1 3 16 16,-3-1-1520-16,-2 9-288 0,3-5-64 0,-3 5-16 0,0 0-112 0,1-9-32 15,-1 9 0-15,0 0 0 16,0 0-176-16,0 0-32 0,-13 3-16 0,-1 2 0 0,0 3-240 15,-2 4 176-15,-3 6-176 0,-1 2 160 0,-1 3-160 0,-3 4 0 16,-1 5 0-16,-2 3 128 0,-1 5 0 0,-1 2 0 16,-2 4 0-16,-1-1 0 0,1 6-128 0,-1 0 0 15,0 0 0-15,2 2 0 0,-3 3 0 0,5-2 0 16,0-5 0-16,5-3 0 0,0 1 0 0,4 1 0 16,2-2 0-16,2 2 0 0,2 1 0 0,3-4 0 15,1 4 0-15,3 0 0 0,2 1 0 0,3 1 0 16,2-4 0-16,4-4 0 0,3-1 0 0,3-2 0 0,3 2 0 15,4-1 0-15,2-4 144 0,5-1-144 0,0-3 160 16,2 5-160-16,1 2 128 0,-3-1-128 0,0-3 0 0,-2 0 144 16,0-3-144-16,0 3 0 0,-1 0 0 0,-2 1 128 15,0 0-128-15,-1-1 0 0,-1-2 0 0,-3 0 128 16,-2 2-128-16,-1 0 0 0,-2-1 0 0,-5 1 0 16,-1-3 0-16,-4 0 160 0,-3-1-160 0,-2-1 160 15,-3 2 224-15,-3 1 64 0,0-3 0 0,-5-1 0 16,2 0 80-16,-2-1 32 0,-1-5 0 0,3 2 0 15,-1 1-400-15,1-2-160 0,0 2 128 0,3-7-128 32,0-1-384-32,1 0-144 0,1-2-48 0</inkml:trace>
  <inkml:trace contextRef="#ctx0" brushRef="#br0" timeOffset="86878.64">14960 9521 18431 0,'-17'-3'1632'0,"6"3"-1312"16,-1 0-320-16,2 6 0 0,3 5 1024 0,0-1 128 15,5 5 16-15,-1-2 16 0,2 1-1040 0,2-4-144 16,2 2-144-16,-1 0 144 0,-2-12-192 0,8 11 192 16,0 0-160-16,0-1 160 0,3-2-192 0,0-1 48 15,1 0 16-15,1-3 0 0,1-4 128 0,2 0-160 0,-1 0 160 0,2 0-160 16,-1-4 160-16,3-3 0 0,3 0 0 0,1-5-128 16,-1 1 128-16,3-4 0 0,0-3 128 0,0-4-128 15,0-4 256-15,-1 0 0 0,-1-4-16 0,-6-1 0 16,-1-3 80-16,-2 1 0 0,-2 0 16 0,-3 1 0 15,-2 0 176-15,-4 3 48 0,-4 2 0 0,-3-2 0 16,-2 5 208-16,-3 4 64 0,-2 2 0 0,-3 1 0 16,-2 3-320-16,-4 3-64 0,-3 1-16 0,0 1 0 15,-2 0-624-15,3 4-112 0,-1-2-16 0,3 1-8384 16,1 0-1664-16</inkml:trace>
  <inkml:trace contextRef="#ctx0" brushRef="#br0" timeOffset="87569.59">15376 6958 21711 0,'0'0'960'0,"0"0"192"0,0 0-912 0,-7 7-240 16,5 3 0-16,-2 3 0 0,1 5 0 0,1 3 0 0,-1 3 0 15,1 2 0-15,-1 4 256 0,-1 3 16 0,0 4 0 0,1-1 0 16,-1 1-16-16,1-1-16 0,-1 3 0 0,2-3 0 16,-2 3-240-16,2-3 0 0,-1-1 0 0,1-5 0 15,0-2 0-15,2-4-256 0,0 2 16 0,0-2-10032 16</inkml:trace>
  <inkml:trace contextRef="#ctx0" brushRef="#br0" timeOffset="88117.65">17350 7514 12895 0,'-12'-25'576'0,"5"8"112"0,-4-3-560 0,2-2-128 0,1 0 0 0,-1 3 0 16,0 3 1664-16,-1 1 288 0,-1 1 64 0,0-2 16 16,-2 1-1632-16,-1 0-400 0,-1 0 0 0,0 2 0 15,-2 3 0-15,-1-2 0 0,-2 1 128 0,1-1-128 16,-1 0 0-16,-1 2 128 0,0 1-128 0,-2 1 128 15,-3 3-128-15,2 4 0 0,-1 2 144 0,-1 3-144 16,0 3 128-16,-2 2-128 0,-3 3 160 0,1 4-160 16,-2 1 192-16,2 3-48 0,-1 6-16 0,2 1 0 15,2 4 80-15,-1 1 16 0,3 2 0 0,1 7 0 16,1 2 48-16,1 7 16 0,-1-3 0 0,4 6 0 16,-3 4-32-16,2 3 0 0,1 5 0 0,3 0 0 15,0 2 16-15,2 2 0 0,0-1 0 0,3-4 0 16,1-1-80-16,2-4-32 0,2-1 0 0,1-3 0 15,1-3-160-15,1-5 0 0,1-5 0 0,0 1 0 0,0-2 0 0,1-3 128 16,-2 3-128-16,3-6 0 0,0-2 0 0,0-1 0 16,3 0 0-16,-2-4 0 15,-1 1-912-15,0-2-64 0,0-3-16 16</inkml:trace>
  <inkml:trace contextRef="#ctx0" brushRef="#br0" timeOffset="88379.35">15931 8335 21183 0,'10'-18'944'0,"-1"7"192"0,4-1-912 0,6 5-224 0,6 0 0 0,7 1 0 16,5 1 544-16,9 2 64 0,7 0 16 0,0 1 0 15,3 2-48-15,-1 2-16 0,0-1 0 0,-1 1 0 16,0 0-288-16,-2 2-48 0,1 1-16 0,1 2 0 16,-1 0-208-16,-2 3 0 0,-4-3 0 0,-3 6 0 15,-4 0 0-15,-2-3-208 0,-1 1 16 0,-2 0-7488 16,0 1-1472-16</inkml:trace>
  <inkml:trace contextRef="#ctx0" brushRef="#br0" timeOffset="88813.04">18183 7331 29087 0,'-31'9'1280'0,"9"6"272"0,-2 7-1232 0,-2 9-320 0,0 5 0 0,0 5 0 16,1 6 0-16,0 5-304 0,-1 5 64 0,-1 3 16 16,-2 2 224-16,2-2 0 0,1 2 144 0,2-2-144 15,3 0 176-15,3 1-176 0,3-4 192 0,5-3-192 16,1-1 0-16,5-3 0 0,3-1 0 0,2 2 0 16,6-2 0-16,2-1 0 0,1-3 0 0,2-1 0 15,6-3-560 1,1 0-64-16,3-3-16 0,2-1 0 0,3-3-1472 15,1-3-320-15,9 7-48 0,-3-8-16 0</inkml:trace>
  <inkml:trace contextRef="#ctx0" brushRef="#br0" timeOffset="89397.66">19658 7764 13823 0,'-9'-16'608'0,"3"2"128"0,-4-3-592 0,-1 1-144 0,1 1 0 0,0 3 0 16,-1-1 2480-16,-1 5 464 0,-1-3 80 0,-1 4 32 15,-2-3-2480-15,-3 6-576 0,-5-3 0 0,-3 5 0 16,-5-2 0-16,-2 3 0 0,-3 2 0 0,-1 3 0 16,-1 2 0-16,-3 3 0 0,-3 5 0 0,-2 3 0 15,-1 0 0-15,-2 4 0 0,1 2 0 0,0 1 0 16,1-4 0-16,5 2 0 0,7-1-128 0,7 2 128 15,6 1 0-15,5-1 0 0,6 5-128 0,1-4 128 16,5-2-128-16,3 2 128 0,3-1-192 0,3-1 192 0,3 2-240 0,6 0 64 16,2-3 16-16,6-1 0 0,6-3 160 15,3 0 0-15,5 1 0 0,-2-3-128 0,1 0 128 0,-1-2 144 16,-3 2-16-16,-1 0-128 0,-1 1 176 16,-1-2-176-16,-3-3 160 0,1 3-160 0,-3 0 208 0,-2 4-48 15,-3-2-16-15,-2 2 0 0,-1 0 96 0,-2 0 16 16,-2 1 0-16,-2-1 0 0,-5-2 80 0,-2 1 32 15,-2 0 0-15,-3 1 0 0,-4 0 16 0,-1 0 16 16,-8 0 0-16,0 1 0 0,-4 0-272 0,-1-1-128 16,-1-1 128-16,0 1-128 0,-1 1 0 0,-2-1 0 15,3-1-192-15,-2-2 192 16,0-1-736-16,2 0-32 0,3-2 0 0,5-3-7072 16,2 0-1424-16</inkml:trace>
  <inkml:trace contextRef="#ctx0" brushRef="#br0" timeOffset="89702.13">20221 8772 14735 0,'13'4'640'0,"-13"-4"160"16,10 5-640-16,3 0-160 0,2 7 0 0,1 2 0 16,2 5 3280-16,0 5 624 0,0-1 128 0,0 7 32 0,-1-2-3184 0,-1 3-640 15,-5 2-240-15,-3 1 176 0,-4-1 64 0,-6 2 16 16,-5 0 0-16,-5 3 0 0,-8 2 0 0,-4 2 0 16,-4 1 0-16,-5-3 0 0,-5 4-256 0,-4 1 0 15,-5-1 128-15,-3 1-128 16,-3 0-448-16,-7-1-128 0,-5-3-16 0,0-5-12848 0</inkml:trace>
  <inkml:trace contextRef="#ctx0" brushRef="#br0" timeOffset="93431.52">22069 7431 20959 0,'-12'-31'928'0,"8"11"192"0,-3-1-896 0,5 1-224 0,-1 0 0 0,2 3 0 16,0-1 192-16,-1 0 0 0,1 4 0 0,-3 1 0 0,1 2 192 15,-4-2 16-15,-2 2 16 0,0 2 0 0,1 0-128 0,-4 3-32 16,-2 1 0-16,-1 1 0 0,-3-1-64 0,-1 5-32 16,-1 2 0-16,-2 5 0 0,-2-1-160 0,-2 7 0 15,0 1 0-15,-2 3 0 0,-1 2 0 0,1 2 0 16,0 0 0-16,1 7 0 0,-4 3 0 0,1 6-144 16,-2 2 144-16,-2 1 0 0,2-2 0 0,-1 4 0 15,1 5 0-15,3 5 0 0,1 2 0 0,3 6 0 16,0 6 0-16,4 3 0 0,1 2 0 0,3 3 0 15,3-2 144-15,4-2-144 0,5-8 0 0,3-2 0 16,5-4 0-16,5-5 0 0,2-5 0 0,5-3 128 16,3-5-128-16,2-11 0 0,2-7 0 0,7-5 128 15,4-2-128-15,4-8 0 0,2-2 160 0,2-7-160 0,4-2 192 0,-2-6-192 16,0-2 224-16,0-2-64 0,2-5-16 0,0-2 0 16,1-2-16-16,4-7-128 0,3-5 192 0,1-1-64 15,-4-5 128-15,0 0 0 0,-4-8 16 0,-2-1 0 16,1-2 64-16,-1-2 16 0,-1-6 0 0,1 0 0 15,-4-2-64-15,-2 2-16 0,-2-1 0 0,-7 0 0 16,-5 5-16-16,-6 1 0 0,-8 3 0 0,-6 5 0 16,-6-3 96-16,-6 3 16 0,-6 7 0 0,-6 7 0 15,-8 2 112-15,-3 2 32 0,-1 4 0 0,-3 5 0 16,-2 5-304-16,-2 7-48 0,-3 2-16 0,1 4 0 16,2 3-512-16,-1 2-96 0,-2 6-32 15,3-1 0-15,2 3-1312 0,3 1-272 0,2 3-48 0,5-4-16 0</inkml:trace>
  <inkml:trace contextRef="#ctx0" brushRef="#br0" timeOffset="94032.78">22611 6214 17215 0,'0'0'768'0,"12"-7"144"0,0 0-720 0,2 3-192 0,2 1 0 0,3 5 0 16,2 1 272-16,3 5 32 0,3 0 0 0,1 6 0 15,2 3 192-15,2 2 32 0,1 7 16 0,4 3 0 16,4 5 0-16,0 2 0 0,3-2 0 0,-1 2 0 0,-2 1-224 0,-5 4-64 15,0 7 0-15,-3 3 0 0,-1 1-64 0,-2 4-32 16,0 1 0-16,-5 4 0 0,0 4-160 16,-2 0 0-16,-1-4 144 0,0 0-144 0,-2 1 144 0,-1-2-144 15,-3-1 192-15,1 1-192 0,-3-4 192 0,-1 0-64 16,-2-3 0-16,-2 2-128 0,-4 0 384 0,-2-1-16 16,-3 2-16-16,-2 3 0 0,-3-1 112 0,-2 2 32 15,-2-3 0-15,-1-5 0 0,-4 4-16 0,-2-6 0 16,-1-1 0-16,-2 1 0 0,-1-6 32 0,1 2 0 15,-4 1 0-15,1-2 0 0,-1 3-112 0,0-2-16 16,-1-1 0-16,1-3 0 0,1 0-240 0,2-2-144 16,2-2 160-16,3-3-160 0,0-3 0 0,2-3 0 15,1 1 0-15,2-4 0 16,0-4-576-16,4-4-144 0,1-6-48 0,3 1 0 16,2-4-2176-16,0-9-448 0,18-5-96 0,-1-10-16 0</inkml:trace>
  <inkml:trace contextRef="#ctx0" brushRef="#br0" timeOffset="95250.6">25349 7719 18831 0,'-7'-19'832'0,"4"7"176"0,-1-2-816 0,-1-1-192 16,0-2 0-16,0 2 0 0,-2-1 0 0,2 2 0 15,-4 1 0-15,0-1 0 0,-1-1 256 0,-1 2 0 16,-5 3 0-16,2-3 0 0,0 2-112 0,-2 2-16 0,-4 2 0 0,-1-2 0 16,-3 4-128-16,1 2 160 0,-2-4-160 0,-2 5 160 15,0 3-160-15,-2 4 160 0,1 5-160 0,-2 2 160 16,0-3-160-16,3 4 0 0,0 4 0 0,3 3 0 15,1 6 0-15,1 3 0 0,1 4 192 0,-2 3-64 16,0 4 96-16,0 9 16 0,0 1 0 0,3 5 0 16,1 1 16-16,3 0 0 0,1-4 0 0,2 0 0 15,3-3-256-15,4-8 128 0,3-2-128 0,2-6 0 16,2-7 160-16,2-3-160 0,2-5 160 0,3-4-160 16,1 0 256-16,2-4-64 0,2-7 0 0,1-2 0 15,0-1 112-15,3-3 16 0,2-7 0 0,2-1 0 16,-1-6-96-16,2-6-16 0,-1-1 0 0,2-4 0 15,3-7-208-15,-1-3 176 0,4-1-176 0,1-3 160 16,-1-7-160-16,1-2 0 0,0-5 0 0,3 3 0 16,-2 1 0-16,2-3 0 0,-1-3 0 0,-1-2 0 15,1-1-208-15,-1-7-80 0,-4-4-16 0,-3-2 0 16,0-1-320-16,0 0-64 0,-1-5-16 0,-1 1 0 16,0 1-16-16,-1-1-16 0,-1 1 0 0,1 4 0 0,-2 2 432 0,0 5 96 15,-1 2 16-15,-2 5 0 0,-2 5 336 0,0 3 80 16,-5 4 16-16,0 6 0 0,-3 6 160 0,-2 1 48 15,-1 4 0-15,-3 9 0 0,-3 0-48 0,1 7 0 16,-2 2 0-16,0 5 0 0,-1 3-144 0,5 5-48 16,-10 4 0-16,0 2 0 0,-1 10-208 0,-1 3 0 15,0 6 0-15,1 7 0 0,-3 5 0 0,0 6 0 16,1 3 0-16,2 7 0 0,1 6 0 0,-2 5 0 16,3 5 0-16,0 2 0 0,0 0 144 0,1 3-16 0,2 6 0 0,0 0 0 15,1-5 80-15,0-1 16 0,2-4 0 0,2 0 0 16,0 0-224-16,2-3 0 15,-1-5 128-15,1 1-128 0,2-6 0 0,-1-4 128 0,2 1-128 0,0-6 0 16,0-5 128-16,1 3-128 0,0-4 0 0,1 1 0 16,0 3 0-16,0-5-160 0,1-1 0 0,0 1-7328 15,-1-7-1456-15</inkml:trace>
  <inkml:trace contextRef="#ctx0" brushRef="#br0" timeOffset="95801.84">27329 7252 24879 0,'-11'-19'2208'0,"-2"-1"-1760"15,-1-2-448-15,-1 2 0 0,0-1 0 0,-3 6-224 16,-4 1 32-16,-1 3 0 0,-1 4 320 0,-4 4 64 16,0 1 0-16,-2 5 16 0,-3 1-208 0,-3 5 144 0,-2 6-144 0,-4 3 128 15,-4 2-128-15,-1 3 128 16,-4-2-128-16,4 0 128 0,3 0-128 0,6 4 0 0,0-4 0 0,10-1 0 15,2 2-240-15,8-3 32 0,3 0 0 0,4 2 0 32,2 0-224-32,4 1-32 0,2-2-16 0,6 0 0 0,2-3 80 0,2-1 16 0,4 2 0 0,5-1 0 15,1-3 384-15,2-1 0 0,0 0 0 0,5 1-128 16,3 2 128-16,3-2 0 0,2-3 160 0,1 2-160 16,0 1 288-16,-1-3-32 0,-2 1-16 0,1 2 0 15,-3-2 80-15,-2 1 0 0,1 1 16 0,0 1 0 16,-3-1 16-16,-1 0 0 0,-3 4 0 0,-2-1 0 15,0-5-48-15,-4 5-16 0,-3 1 0 0,-3-1 0 16,-3 1-16-16,-3 0 0 0,-3-1 0 0,-4 0 0 16,-5 1-16-16,-3 0 0 0,-3 0 0 0,-5 0 0 15,-3 2-64-15,-3-2 0 0,-2 1-16 0,-6 0 0 16,-1-1-176-16,-11-1 0 0,-8 2 144 0,-4 3-144 0,-5 2 0 0,-2-1-128 16,-3 1 0-16,-1 4 0 15,-1 4-1904-15,-5 2-368 0</inkml:trace>
  <inkml:trace contextRef="#ctx0" brushRef="#br0" timeOffset="106080.62">4359 12619 3679 0,'0'0'320'0,"0"0"-320"0,-8-6 0 0,8 6 0 16,-6-5 2832-16,6 5 496 0,0 0 112 0,0 0 16 15,-4-12-2592-15,3 4-512 0,1 8-96 0,0 0-32 16,0-11 128-16,2 0 32 0,1 3 0 0,-3 8 0 15,0 0-256-15,7-4-128 0,3-1 160 0,1 1-160 16,-1 0 144-16,3 3-144 0,1 1 128 0,0-2-128 16,6 0 176-16,-1-1-48 0,3 0-128 0,4 1 192 15,5 1-32-15,2 0-16 0,5 0 0 0,4-2 0 16,1 2 160-16,3-2 16 0,-3-2 16 0,3 3 0 16,2 2 112-16,2 2 32 0,1 2 0 0,1-2 0 15,1 1-256-15,2-2-48 0,1 2-16 0,-4 1 0 16,-5-1-160-16,-1-1 0 0,-2-2 0 0,-1 2 0 31,-1 1-336-31,-2 1-112 0,-4-2 0 0,-1 4-9440 0</inkml:trace>
  <inkml:trace contextRef="#ctx0" brushRef="#br0" timeOffset="106433.98">4365 13382 9215 0,'0'0'400'0,"-6"-2"96"0,-1-1-496 0,7 3 0 0,0 0 0 0,0 0 0 16,13-3 5072-16,5-2 928 0,5 1 176 0,3 1 32 16,6 2-4928-16,5-2-1008 0,5-3-272 0,6-2 0 15,6 3 272-15,0-4-48 0,1 0-16 0,0-3 0 16,2 0-80-16,1 3 0 0,1-2-128 0,4 2 192 16,5-2-192-16,-3 3 128 0,-4-1-128 0,-2 4 0 15,1-5 0-15,-1 4-160 0,-1 2 0 0,3-1 0 31,4 2-1248-31,1 3-256 0,0-1-64 0</inkml:trace>
  <inkml:trace contextRef="#ctx0" brushRef="#br0" timeOffset="109526.87">8834 11700 15663 0,'-7'-14'688'0,"2"7"144"0,5 7-656 0,-2-12-176 0,1 0 0 0,1 12 0 0,0 0 576 0,0 0 96 15,-1-10 16-15,-2-3 0 0,-1 4-688 0,4 9 0 16,0 0 0-16,0 0 0 0,-10-10 0 0,0 6 0 16,-1 1-144-16,-1-1 144 0,0 2 0 0,-1 2-192 15,-1 2 192-15,-3 3-160 0,-1-1 160 0,-1 5-160 16,-1 3 160-16,-3 2-160 0,-2 3 160 0,-2 1-160 16,-2 1 160-16,0 5-160 0,-3 5 160 0,-2 0-128 15,-3 0 128-15,-1 2-128 0,-2 1 128 0,5-2 0 16,0 2 160-16,5 1-160 0,2 1 320 0,2 1-16 15,3-2-16-15,4-4 0 0,3 1-80 0,2 2-16 16,2-3 0-16,4 2 0 0,4 1 32 0,-1 3 0 0,2 1 0 0,2 0 0 16,1 2-96-16,1 1 0 15,2 0-128-15,2 2 192 0,-3-1-64 0,3 0-128 0,0 0 176 0,3 2-176 16,1-4 224-16,1 5-64 0,2 3-16 0,0-2 0 16,2 1-144-16,0 0 192 0,-1 4-192 0,1 0 192 15,1 0-192-15,-1-4 0 0,-2 1 0 0,2-3 128 16,-4 3-128-16,0-3 0 0,-1 2 144 0,-2-3-144 15,-1 2 224-15,-1-1-32 0,-2-2 0 0,-1 0 0 16,-2-7 64-16,-3-1 0 0,-2-1 0 0,-3 0 0 16,0-7-16-16,-3 3 0 0,0-2 0 0,-2 1 0 15,-1-2-240-15,-1-1 0 0,0 0 0 0,-2-4 0 16,1-2 0-16,-1-1-208 0,-1-2 32 0,2-1-10288 16</inkml:trace>
  <inkml:trace contextRef="#ctx0" brushRef="#br0" timeOffset="109979.62">9014 13449 1839 0,'0'0'160'0,"-8"-8"-160"0,0 3 0 0,8 5 0 15,0 0 4704-15,0 0 912 0,0 0 176 0,0 0 32 16,-9 4-4800-16,4 3-1024 0,-1 1 0 0,2 6-208 16,0 4 208-16,1 3 0 0,-1 3 0 0,-1 4-144 15,-3 2 144-15,3 1 0 0,0 2 0 0,1 3-128 16,1-2 128-16,5 3 0 0,-1 0 0 0,3 1 0 15,2 0 0-15,2-5 0 0,1-2 0 0,0-3 0 16,1-6 0-16,0-6 0 0,1-6 0 0,2-1 0 16,0-4 0-16,1-2 128 0,0-5 0 0,1 0 0 15,2-2 432-15,0-7 80 0,1-2 32 0,0-4 0 16,0-2 32-16,0-4 16 0,-1-2 0 0,1-7 0 16,0 1-272-16,0-3-48 0,-3 3-16 0,0-4 0 15,-1-1 48-15,-2-3 0 0,-2 0 0 0,-3 2 0 16,2 3 80-16,-4-1 32 0,-2 5 0 0,-3 1 0 15,-3 6-208-15,0 1-32 0,-4 1-16 0,-2 3 0 16,-1 3-288-16,-3-1 0 0,-1 2-128 0,-1 2 128 16,0 1-1664-16,-3 3-224 0,-1 2-48 15</inkml:trace>
  <inkml:trace contextRef="#ctx0" brushRef="#br0" timeOffset="110761.33">9653 11079 18431 0,'0'0'1632'0,"0"0"-1312"0,0 0-320 0,0 0 0 15,0 0 1216-15,0 0 192 0,0 0 16 0,0 13 16 16,0-13-1168-16,1 15-272 0,2 1 0 0,-1 1 0 16,0 1 128-16,-1 2 0 0,1 1 0 0,0 4 0 15,-2 3 64-15,1 3 32 0,0-1 0 0,0 1 0 16,1-1 144-16,-2-1 16 0,0 3 16 0,1 0 0 15,0-2 16-15,1-3 0 0,-1 0 0 0,0-4 0 16,0-2-144-16,1 0-16 0,-2-1-16 0,0-1 0 0,0-4-48 0,2-1 0 16,-1 0 0-16,1-5 0 0,-2-9-192 0,0 0 176 15,1 13-176-15,0-2 160 16,-1-11-608-16,0 0-128 0,0 0-32 0,0 0-11936 16</inkml:trace>
  <inkml:trace contextRef="#ctx0" brushRef="#br0" timeOffset="114796.87">3168 2045 3679 0,'0'0'320'0,"0"0"-320"0,-5-6 0 0,5 6 0 0,-6-8 1552 0,6 8 240 15,0 0 64-15,0 0 0 0,-3-6-752 0,3 6-144 16,0 0-16-16,0 0-16 0,0 0-320 0,0 0-64 16,0 0-16-16,0 0 0 0,0 0-208 0,0 0-32 15,0 0-16-15,0 0 0 0,0 0 16 0,0 0 0 16,0 0 0-16,0 0 0 0,0 0-32 0,2 9 0 15,-1 3 0-15,1-1 0 0,-2-2-32 0,0 4-16 16,0-3 0-16,-2 3 0 0,1 2 48 0,1-1 16 16,-5 1 0-16,1 0 0 0,2 2 48 0,-1 1 0 15,-1 1 0-15,1 2 0 0,-2-1-80 0,1 0-16 16,0-1 0-16,3-1 0 0,-4-3-80 0,2 0-16 16,2-1 0-16,-2 1 0 0,-1 1-128 0,2-1 0 0,-3-4 0 15,2 0 128-15,1 0-128 0,0-1 0 0,2-10 144 0,-1 13-144 16,0 1 0-16,-2-5 0 0,3-9 0 0,0 11 128 15,0-11-128-15,0 0 0 0,0 0 0 0,0 0 128 16,5 12-128-16,-5-12 0 0,0 0 0 0,7 7 0 16,0 0 0-16,4-1 144 0,-11-6-144 0,15 4 160 15,0-3-32-15,2 2 0 0,-2-2 0 0,3-1 0 16,1-1 0-16,1 1 0 0,0-2 0 0,2 4 0 16,2-4-128-16,2 1 0 0,0 1 144 0,1-1-144 15,1 0 0-15,2-1 128 0,1 2-128 0,-1 0 0 16,5 0 0-16,0 2 0 0,1-1 0 0,0 0 128 15,-2 0-128-15,1 1 0 0,-4 0 0 0,2 1 0 16,0 1 0-16,1-2 0 0,1 1 0 0,0-1 0 0,1-1 0 16,2 2 0-16,1-2 0 0,3 3 0 0,2-3 0 0,-1 1 0 15,0-1 0-15,-1-1 0 0,-4 0 0 16,1 0 0-16,2 0 0 0,1-1 0 0,-1-1 0 0,2 1 0 16,3-3 0-16,2 2 0 0,0-2 0 0,1-1 0 15,-2-2 0-15,-2 2 0 0,-3 2 0 0,3-3 0 16,1 1 0-16,-2-1 0 0,3 0 0 0,0-2 0 15,7 4 0-15,-2-1 0 0,-1-1 0 0,-2 1 0 16,-4 0 0-16,0-2 0 0,2 3 0 0,-1 2 0 16,-1-1 0-16,2 3 0 0,1-1 0 0,3 1 0 15,1 1 0-15,0-1 0 0,-1-1 0 0,-4 1 0 16,0 0 0-16,-1 1 0 0,-1-1 0 0,0 0 0 16,-1 0 0-16,3 0 0 0,3 0 0 0,0 0 0 15,-1 0 0-15,-2-1 128 0,-4-1-128 0,1-2 0 0,-2 1 0 16,0 1 0-16,-2-1 0 0,-2 3 0 0,2 0 0 0,0 1 0 15,1-2 0-15,1 0 0 0,1 0 0 0,1-1 0 16,-4 0 0-16,0-2 0 0,-4 3 0 0,1-1 0 16,0 1 0-16,-1 0 0 0,-2 1 0 0,0 0 0 15,-1 1 0-15,2 0 0 0,2 2 0 0,0 1 0 16,-1-6 0-16,3 0 0 0,-1 1 0 0,-4-1 0 16,-4 1 0-16,1 1 0 0,-2 0 0 0,-1 0 0 15,3 0 0-15,-5 0 0 0,1 1 0 0,-1 1 0 16,-2 1 0-16,-1 0 0 0,-2 0 0 0,3 0 0 15,2 1 0-15,-2 1 0 0,-1-1 0 0,-2 0 0 16,0 2 0-16,-1 2 0 0,-1-3 0 0,0 1 0 16,-2 1 0-16,-1-2 0 0,-2 0 0 0,-1 1 0 0,-2-2 0 15,1-1 0-15,-3 0 0 0,0 2 128 16,-9-5-128-16,11 4 0 0,-11-4 0 0,9 3 0 0,-9-3 0 0,0 0 0 16,9 1 0-16,-9-1 0 0,0 0 0 0,0 0 144 15,6-2-144-15,-6 2 0 0,8-12 240 0,-3 3-64 16,-1-4-16-16,1 2 0 0,-1-3-160 0,-2-1 0 15,1-2 144-15,-1 0-144 0,1-4 0 0,-3-2 144 16,2 0-144-16,1 1 0 0,-2-6 128 0,-1 3-128 16,0-1 0-16,0-1 0 0,0-3 128 0,0 3-128 15,0-1 0-15,3 2 0 0,-1-5 128 0,1-1-128 16,-1-2 192-16,2 1-192 0,0 1 0 0,0 0 0 16,1-2 0-16,0 2-192 0,0 0 192 0,1 4 0 15,1-4 0-15,-1 3 160 0,0 1-160 0,1 0 0 16,-1 3 0-16,0-3-176 0,1 2 176 0,-2-2 0 0,0 3 0 15,0-4 0-15,-2 3 0 0,0 0-128 16,0 3 128-16,1 2 0 0,-2 1 0 0,1 0 0 0,-1 1 0 16,1 1 0-16,1 1 0 0,-2 3 0 0,0 0 0 0,-1 4 0 15,0-1 0-15,2 1-128 0,-3 2 128 0,0 8-128 16,0 0 128-16,0 0 0 0,-3-11 0 0,3 11 0 16,0 0 0-16,0 0 0 0,0 0-144 0,0 0 144 15,0 0-144-15,0 0 144 0,0 0-192 0,0 0 192 16,0 0-192-16,0 0 64 0,-7 10 128 0,1 0-208 15,1 1 208-15,2 3 0 0,-3-1 0 0,3 2 0 16,0 4 0-16,-2 3 0 0,1-2 0 0,0 2 0 16,1 7 0-16,-1-1-144 0,1 3 144 0,1 3 0 15,-1-1 0-15,1 3-128 0,-1 0 128 0,1 3 0 16,-1-1 0-16,2 2 0 0,-2 2 0 0,1-2 0 0,-1-2 0 0,1 3 0 16,-1 2 0-16,2-4 0 0,-3-2 0 0,1-1 0 15,1-3 0-15,-1-2 0 0,-1-1 0 0,2 0 0 16,-4 1 0-16,2-3 0 0,0 1 0 0,0-2 0 15,-1 2 0-15,0-6 0 0,0-3 0 0,-1-1 0 16,-1-4 0-16,1-2 0 0,-1 1 0 0,1-3 0 16,0 1 0-16,-2-1 128 0,-1-2-128 0,2 1 0 15,-2-2 128-15,1 1-128 0,-1-4 176 0,0 0-48 16,0 3 0-16,0-3 0 0,-1 0-128 0,-1 1 128 16,1-2-128-16,-3 1 128 0,0-1-128 0,1-1 0 15,-2 0 0-15,-2 0 0 0,0-2 0 0,-2 0 160 16,-1-1-160-16,0 0 160 0,1 0-160 0,-1 0 0 0,0 0 0 15,-1-1 0-15,-2 1 0 0,-1-2 0 0,0-1 0 0,-1-2 0 16,-3 1 0-16,1 0 0 0,-1-1 0 0,-1 0 0 16,-1 0 0-16,-2 0 0 0,-3 2 0 0,-4-2 128 15,-3 2-128-15,0 0 0 0,2 2 0 0,0-1 0 16,1 1 128-16,-2 1 0 0,-1 1 0 0,1 2 0 16,-1-2-128-16,-2 3 0 0,-4-1 0 0,-3 0 0 15,-3 0 0-15,1 1 0 0,0-3 0 0,1 3 0 16,3 0 0-16,-1 2 0 0,-2-1 0 0,1 2 0 15,-3-1 0-15,-1-1 0 0,-5 4 0 0,2-3 0 16,0-1 0-16,1 3 0 0,1-2 0 0,3 1 0 16,1-1 0-16,-1-2 0 0,-4 1 128 0,0 1-128 15,0-1 0-15,2-2 0 0,0 1 0 0,2-1 0 16,0 3 0-16,3-3 0 0,0 4 0 0,0-1 0 16,-5-1 0-16,-2-1 0 0,-1 0 0 0,3 2 0 0,1-2 0 0,3 1 128 15,0 1-128-15,3-2 128 0,2-1-128 0,1 1 0 16,-2-1 0-16,0 2-176 0,-4-2 176 0,3-3 0 15,-2-1 0-15,5-3 0 0,2 0 0 0,1 0 0 16,0 2 0-16,3-2-128 0,1 1 128 0,2 0-208 16,2 1 80-16,-3 1 128 0,-2 0-128 0,1 1 128 15,0 0 0-15,1-1 0 0,-1-2 0 0,4 0 0 16,1 1 0-16,1-2 0 0,1 2 0 0,1-1 0 16,-1 3-144-16,4-3 144 0,-1 2-160 0,2-1 32 15,-1-2 0-15,5 0 0 0,-2 1 128 0,-2 1-192 16,-1-1 192-16,-1 3-192 0,0-2 192 0,1-1 0 15,0 2 0-15,1-3-128 0,1 2 128 0,1-1 0 0,2 1 0 0,2 0 0 16,2 1 0-16,-1 1 0 0,1 0 0 0,1 0 0 16,-1 1 0-16,3 1 0 0,0-2 0 0,2 0 0 15,-1 1 0-15,1-1 0 0,0 0 0 0,0 0 0 16,2 0 0-16,1 0 0 0,0 0 0 0,2 0 0 16,7 0 0-16,-9 0 0 0,0 0 0 0,9 0 0 15,-9 0 0-15,9 0 0 0,-9 1 0 0,9-1 0 16,0 0 0-16,-8 1 0 0,8-1 0 0,-7 0 0 15,7 0 0-15,0 0 128 0,-7-2-128 0,7 2 0 16,0 0 0-16,0 0 0 0,0 0 0 0,-7-1 0 16,1-2 0-16,6 3 0 0,0 0 0 0,0 0 128 15,0 0-128-15,-6-6 0 0,6 6 0 0,-2-7 128 16,-1 1-128-16,1-3 0 0,-1 0 0 0,2-1 0 16,1 1 0-16,0-2 0 0,-1-2 0 0,-1 0 0 0,2 1 0 0,-1-4 0 15,-1 0 0-15,0-2 0 0,2-1 0 16,0 0 0-16,-1 0 0 0,-1 1 0 0,-1-1 0 0,-2-3 128 15,1-4-128-15,2 1 0 0,-1-1 0 0,2 2 0 16,-1-6 0-16,1 5 0 0,-4 2 0 0,1 0 0 16,2 3-144-16,0 0 144 0,2-1 0 0,0 2 0 15,2-1 0-15,0 1 0 0,1 0 0 0,-1 1 0 16,2 1 0-16,-1 0 0 0,1 1 0 0,-1 2 0 16,0 3 0-16,-1 3 0 0,2-1-144 0,-4 9 144 15,2-9 0-15,-2 9 0 0,0 0 0 0,0 0 0 16,2-8 0-16,-2 8 0 0,0 0-144 0,0 0 144 15,0 0 0-15,0 0-144 0,0 0 144 0,0 0 0 16,0 0 0-16,0 0-128 0,-4 8 128 0,3 5 0 0,-3-3 0 16,3 3 0-16,-2 1 0 0,1-1 0 0,1 3 0 15,-2 2 0-15,-1 1 0 0,0 3-128 0,1-2 128 0,0 0 0 16,2 2 0-16,-2 1 0 0,1 1 0 0,0 0 0 16,-3 7 0-16,2-3 0 0,-3 1 0 0,3 3 0 15,-1-7 0-15,0 4-128 0,-4-3 128 0,2 3 0 16,1-4 0-16,0 3 0 0,-2 0 0 0,1 0 0 15,1 2 0-15,1-187 0 0,0 362 0 0,2-181 0 16,-2-2 0-16,3-1 0 0,0 1 0 0,1-3 0 16,-2-1 0-16,2-2 0 0,2-2 0 0,0 0 0 15,2 3 0-15,0-7 0 0,-4-10 0 0,6 10 0 16,0-1 0-16,-6-9 0 0,9 6 0 0,0-3 0 16,1 2 0-16,2-3 0 0,-1-2 0 0,3-1 0 15,0-1 0-15,1-2 0 0,-1 0 0 0,4-2 0 0,1 1 0 0,0 2 0 16,2-6 0-16,2 3 0 0,1 1 0 15,2-2 0-15,0 1 0 0,2 1 0 0,1-3 0 0,3 2 0 16,1 1 0-16,2-4 0 0,4 3 0 0,1-3 0 16,2 1 0-16,-5 4 0 0,-3 0 0 0,3-1 0 15,0-1 0-15,1 3 0 0,0 0 0 0,1-2 0 16,0-1 0-16,3 5 0 0,2 0 0 0,3 0 0 16,2-3 0-16,2 0 0 0,-3 1 0 0,0 0 0 15,-1 0 0-15,0 1-128 0,0 0 128 0,2 1 0 16,0-3 0-16,5 3-128 0,1 1 128 0,0 0 0 15,-2-1 0-15,0-1 0 0,-1 1 0 0,1 0 0 0,2 1 0 16,-1 0 0-16,4 0 0 0,0-1 0 0,4 1 0 0,-3-2 0 16,-4 1 0-16,0 0 0 0,1-2 0 0,0 1 0 15,0 0 0-15,3 0-128 0,3-1 128 0,0 1 0 16,-3 1 0-16,2-2 0 0,-3 2 0 0,-1-1 0 16,-3-1 0-16,2 1 0 0,0 0 0 0,2 1 0 15,3 1 0-15,-4 0-128 0,-3 1 128 0,-1 1 0 16,-1 1 0-16,0 2 0 0,-2-2 0 0,0-1 0 15,0 3 0-15,4 4 0 0,-1-3 0 0,-1 2 0 16,-2-3 0-16,-2 0 0 0,-1 4 0 0,0-3 0 16,-4 5 0-16,1-5 0 0,-2 0 0 0,2 3 0 15,1-1 0-15,2 2 0 0,0-2 0 0,-3 2 0 16,-3-4 0-16,-1 4 0 0,0-5 0 0,-3 2 0 16,0 0 0-16,-2-2 0 0,0 2 0 0,-1 0 0 0,-1 0 0 15,0 0 0-15,0-3 0 0,0-1 0 16,-2 1 0-16,-2-2 0 0,-1-1 0 0,-3-1 0 0,-2-1 0 15,-1 1 0-15,-3 1 0 0,-1-1 0 0,-3-1 0 0,-1 1 0 16,-3 0 0-16,3 0 0 0,-2-1 0 0,0 0 0 16,0-2 0-16,-2 2 128 0,-10 1-128 0,10-4 0 15,-1-1 0-15,-9 5 0 0,8-6 0 0,-2 0 128 16,-6 6-128-16,6-7 0 0,-2-1 0 0,-1-2 144 16,1 0-144-16,-4-4 0 0,0 0 144 0,0-1-144 15,0-3 0-15,0 0 144 0,0 0-144 0,0-2 0 16,0-4 0-16,-3 0 128 0,2-7 16 0,-1-2 0 15,1 0 0-15,1-3 0 0,0-2-16 0,-1 0-128 16,0-1 192-16,1-4-64 0,0 1 0 0,1-4-128 0,0 4 192 0,2 0-64 16,-2-5 128-16,2 2 0 0,0-2 16 15,1 3 0-15,0 2 128 0,2 3 32 0,-2 3 0 0,1 0 0 16,-1 3-240-16,2 4-32 0,-2 2-16 0,0 7 0 16,0 1-144-16,-2 5-144 0,-2 8 144 0,0 6-8768 15,0 0-1648-15</inkml:trace>
  <inkml:trace contextRef="#ctx0" brushRef="#br0" timeOffset="120635.77">25365 3577 13935 0,'0'0'608'0,"0"0"144"0,0 0-608 0,0-8-144 15,0 8 0-15,0-8 0 0,0-2 944 0,0 2 144 16,0 8 48-16,2-14 0 0,-5 1-384 0,2 2-80 15,-2-3-16-15,1 0 0 0,-1 3-96 0,-1-1-32 16,0-2 0-16,-1 0 0 0,-1 5-64 0,0-1-16 16,1 3 0-16,-3-1 0 0,2 3-176 0,6 5-32 0,-12-5-16 0,2 1 0 15,1 3-224-15,0 6 0 0,-5-1 128 0,2 1-128 16,-2 5 0-16,-2 0 0 0,2 1 0 0,2 7 0 16,-1 0 0-16,1 6 0 0,1 4 128 0,2 3-128 15,0-1 160-15,3 4-160 0,2 1 160 0,0 2-160 16,0-1 128-16,2 1-128 0,1-1 0 0,1-2 0 15,0 1 0-15,1-2 0 0,0-4 0 0,0-5 0 16,-1 0 0-16,2 2 128 0,-1-5-128 0,2 1 0 16,-1-3 0-16,-1-3 0 0,-1 0 0 0,3-1 0 31,-3-15-672-31,2 9-128 0,-2-9-32 0,0 0-9616 0</inkml:trace>
  <inkml:trace contextRef="#ctx0" brushRef="#br0" timeOffset="120825.83">24910 3776 14735 0,'0'0'640'0,"-7"4"160"16,7-4-640-16,0 0-160 0,-9 1 0 0,9-1 0 0,0 0 1440 0,0 0 256 16,0 0 48-16,4 11 16 0,-4-11-1024 0,0 0-208 15,11 5-32-15,3-5-16 0,2-1-160 0,4-4-48 16,0-4 0-16,4 3 0 0,3-3-272 0,2 1 0 15,1-4 128-15,2 3-7168 16,0 0-1456-16</inkml:trace>
  <inkml:trace contextRef="#ctx0" brushRef="#br0" timeOffset="121117.78">25909 3365 13823 0,'0'0'608'0,"0"0"128"0,-10 3-592 0,3-1-144 0,0 6 0 0,1 2 0 15,-1 4 1728-15,0 1 304 0,-3-1 64 0,0 7 16 16,-1-1-1440-16,2 2-288 0,-2 2-48 0,2 2-16 0,0 1-144 0,3 4-48 15,1 2 0-15,1 0 0 0,0 1-128 0,2 2 0 16,2-3 0-16,2 1 128 0,2-1-128 0,1-2-176 16,-1-6 48-16,1-1 0 15,1-4-1952-15,1-2-384 0</inkml:trace>
  <inkml:trace contextRef="#ctx0" brushRef="#br0" timeOffset="121423.93">26148 3633 11967 0,'0'0'1072'0,"-1"9"-864"0,1 3-208 0,0-2 0 15,1 3 1088-15,1-1 192 0,-1-2 16 0,-1 1 16 16,0-11-688-16,0 0-144 0,0 0-32 0,5 10 0 15,-5-10-448-15,0 0 0 0,0 0-176 0,10 2 176 32,-10-2-448-32,10-2 16 0,-10 2 16 0,9-10 0 15,-2-1-432-15,-1 3-96 0,0 2-16 0,-6 6 0 16,4-11-608-16,-4 11-128 0,1-8-32 0,-1 8 0 16,0 0 976-16,0 0 192 0,0 0 48 0,0 0 0 0,-6-6 512 0,6 6 0 0,0 0 0 0,0 0 0 15,-8-1 256-15,8 1-64 0,0 0 0 0,-7 1-2656 16</inkml:trace>
  <inkml:trace contextRef="#ctx0" brushRef="#br0" timeOffset="121819.35">26292 3323 4607 0,'0'0'192'0,"0"0"64"0,0 0-256 0,0 0 0 0,0 0 0 0,0 0 0 16,0 0 2496-16,0 0 448 0,0 0 80 0,0 0 32 16,-4 13-1872-16,2 2-368 0,-3 2-80 0,-2 2-16 15,0 1-16-15,0 3-16 0,5 4 0 0,-3 1 0 16,1 3-112-16,-1 2 0 0,0 2-16 0,1 2 0 15,-1 0 48-15,0 1 16 0,-2 1 0 0,1 0 0 16,0-3-224-16,0-4-32 0,-1-4-16 0,3-2 0 16,1 1-16-16,2-8 0 0,1-1 0 0,3-1 0 15,1-5-192-15,-1-2-144 0,-3-10 192 0,9 12-192 16,1-7 0-16,1-1 0 0,-11-4 0 0,12-1 0 16,2-2 0-16,0-1-352 0,-1-1 48 0,0-4 16 15,-3 3-320-15,1-4-64 0,1 2-16 0,-2-3 0 16,-2 2-496-16,-1-3-96 0,-1 6-32 0</inkml:trace>
  <inkml:trace contextRef="#ctx0" brushRef="#br0" timeOffset="122002.86">26096 3774 18431 0,'0'0'1632'0,"0"0"-1312"16,3-11-320-16,2 6 0 0,-5 5 1088 0,13-5 128 15,1 1 48-15,2 0 0 0,-2 0-496 0,4-3-112 16,0 0-16-16,1 1 0 0,0-2-320 0,2 3-80 16,0-4-16-16,-1 2 0 0,2-1-224 0,-2-1 0 15,-1 2 0-15,3-2 0 16,-5 4-2160-16,1 0-464 0</inkml:trace>
  <inkml:trace contextRef="#ctx0" brushRef="#br0" timeOffset="122150.56">26532 4011 14735 0,'-1'19'1312'0,"1"-4"-1056"0,0-1-256 0,1 1 0 16,2 2 1968-16,-1 2 336 0,0 0 64 0,1 1 0 15,-1-1-1344-15,-2 1-288 0,-3-3-48 0,1 0-16 16,-1-3-480-16,0 0-192 0,0-1 176 0,-1-1-176 31,-1 0-576-31,2-2-224 0,3-10-32 0</inkml:trace>
  <inkml:trace contextRef="#ctx0" brushRef="#br0" timeOffset="122602.47">26983 3590 16575 0,'0'0'1472'0,"-5"12"-1168"16,2-1-304-16,0 0 0 0,0 3 1456 0,1 3 224 16,-1 2 48-16,2 3 16 0,-1 4-960 0,-1 0-192 15,0 2-32-15,3-5-16 0,-1-3-352 0,1-1-192 16,1 0 192-16,2-5-192 0,1 0 160 0,1-6-160 16,1-1 128-16,-6-7-128 0,10 2 0 0,1-8 0 0,0-1 128 0,2-5-128 15,1 0 0-15,0-5 0 0,0-3-160 0,1-3 160 16,-1 0-128-16,0 3 128 0,-3 1 0 0,1-2-144 15,-1 1 144-15,-2 2 0 0,3 2 160 0,-6 3-160 16,2 2 384-16,-2 4-32 0,0 3 0 0,-6 4 0 16,0 0-96-16,0 0 0 0,0 0-16 0,12 9 0 15,-2 4-48-15,-1 5 0 0,-2 5 0 0,-2 5 0 16,-2 1-192-16,-3 4 0 0,-1 1 128 0,-2 7-128 16,-2 2 160-16,-2 2-16 0,-2 3 0 0,-2 1 0 15,-1-3-144-15,-2 0 128 0,0-3-128 0,0 0 128 16,0-3-128-16,-1-3 192 0,-3-4-192 0,4-7 192 15,0-1-192-15,-1-6 192 0,1-2-192 0,1-1 192 16,1-6-192-16,1-1-144 0,0-4 144 0,0-5-8832 16,0-4-1632-16</inkml:trace>
  <inkml:trace contextRef="#ctx0" brushRef="#br0" timeOffset="122970.25">27327 3250 17391 0,'0'0'768'0,"-4"-7"160"0,4 7-736 0,0 0-192 0,0 0 0 0,0 0 0 16,0 0 640-16,0 0 80 0,0 0 32 0,0 0 0 15,0 0-96-15,0 0-16 0,7 9 0 0,1-1 0 16,1-6 160-16,0 3 32 0,1 2 0 0,1 0 0 16,1 7-320-16,1 2-48 0,-1 1-16 0,5 4 0 15,-1-1-144-15,1 7-48 0,1 4 0 0,0 6 0 16,-2 5-256-16,-1 0 128 0,-1 7-128 0,0 0 0 16,-4 7 144-16,-2-1-144 0,-7-1 0 0,-2 2 144 15,-5-4-144-15,-2-3 0 0,-3-4 0 0,0-3 128 16,-4-6-128-16,1-4 0 0,-1-3 144 0,-2-7-144 15,1-5 128-15,-2 0-128 0,-2-3 128 0,1-3-128 16,0 1-272-16,0-1-128 0,0-7-32 0,-1-5-7840 16,1-6-1584-16</inkml:trace>
  <inkml:trace contextRef="#ctx0" brushRef="#br0" timeOffset="123447.46">27852 3763 3679 0,'0'0'320'0,"0"0"-320"0,0 0 0 0,0 0 0 0,0 0 3536 0,0 0 640 16,0 0 128-16,0 0 32 0,5 14-2544 0,2-6-512 16,-7-8-112-16,12 6-16 0,-1-1-672 0,-1-2-144 15,4-2-16-15,0-4-16 0,-2 0-304 0,2-5 0 16,1 2 128-16,2 2-128 15,-2-1-528-15,0 0-176 0,-1-1-16 0,1 1-9504 0</inkml:trace>
  <inkml:trace contextRef="#ctx0" brushRef="#br0" timeOffset="123639.55">27854 3989 23951 0,'0'0'1056'0,"0"0"224"0,7-6-1024 0,3 0-256 0,1 0 0 15,2 0 0-15,1 1 1008 0,1 1 144 0,3-2 16 0,1-3 16 16,1-2-832-16,2-1-160 0,1-1-48 0,2-2 0 16,2-1-144-16,-2 0-176 0,3 5 48 0,-4-3 0 31,3 0-1312-31,0 1-256 0,-2 1-48 0,1-2-16 0</inkml:trace>
  <inkml:trace contextRef="#ctx0" brushRef="#br0" timeOffset="124003.75">28898 3298 13823 0,'0'0'608'0,"0"0"128"0,0 0-592 0,0 0-144 16,0 0 0-16,0 0 0 0,-8 15 1776 0,2-1 320 16,-1-1 64-16,1 2 16 0,0 0-1456 0,-1 3-272 0,-2 1-64 0,3 3-16 15,1 2 16-15,0 0 0 0,-1 7 0 0,3 2 0 16,0-2-48-16,1 5 0 0,-2 0 0 0,2 2 0 15,0 4-160-15,0-4-48 0,-1 0 0 0,1-3 0 16,0-1-128-16,1-1 0 0,0-8 0 0,1 0 0 31,0-3-448-31,1-3-112 0,0-4-16 0,1-2-16 16,0-2-400-16,-2-11-80 0,0 0-16 0</inkml:trace>
  <inkml:trace contextRef="#ctx0" brushRef="#br0" timeOffset="124186.67">28607 3711 20271 0,'0'0'1792'0,"0"0"-1424"0,-8-3-368 0,8 3 0 0,0 0 1056 0,0 0 144 0,0 0 16 0,0 0 16 16,0 0-560-16,0 0-112 0,0 0-32 0,11 3 0 0,1-3-208 0,1-1-32 16,2-1-16-16,-1-1 0 0,4-3-96 0,1 1-32 15,0-1 0-15,1-5 0 0,3 0-304 0,1 0-64 16,-2-3-16-16,2 0-12016 15</inkml:trace>
  <inkml:trace contextRef="#ctx0" brushRef="#br0" timeOffset="124520.85">29088 3260 19695 0,'0'0'864'0,"6"-9"192"0,0 1-848 0,1 3-208 0,1-1 0 0,1 1 0 16,0 2 560-16,1-1 64 0,0 0 16 0,0 2 0 16,-1-2-224-16,1 2-32 0,1-4-16 0,0 5 0 15,-2 1 208-15,1 3 64 0,-10-3 0 0,12 4 0 16,-2 1-224-16,-10-5-32 0,9 10-16 0,-3 0 0 16,-1 3-368-16,-5 2 0 0,-4 1 0 0,0 1 0 15,-1 1 0-15,-2 2 0 0,-3-2 144 0,-1 1-144 16,1 0 0-16,1-1 0 0,0-2 0 0,3-3-192 15,2-4 192-15,4-9 0 0,-2 11 0 0,2-11 0 16,0 0 128-16,6 9-128 0,-6-9 144 0,14 7-144 16,-4-5 128-16,3-2-128 0,1-2 0 0,2-3 144 15,2-2-144-15,1 2 0 0,3-2 0 0,0 1 0 16,-2 1-208-16,-1-1-128 0,-1 1-32 0,-2 1-7536 16,0-1-1504-16</inkml:trace>
  <inkml:trace contextRef="#ctx0" brushRef="#br0" timeOffset="124816.84">29332 3825 9215 0,'0'0'400'0,"0"0"96"0,0 0-496 0,0 0 0 0,0 0 0 0,0 0 0 15,13 4 2992-15,0-1 496 0,1-2 96 0,-1-1 32 16,1-1-2288-16,1-1-464 0,0 1-96 0,2-3 0 16,-1 2-384-16,2-2-64 0,0 0 0 0,0 0-16 15,-1-5-304-15,2 4 160 0,0-1-160 0,1 0 128 31,-1 1-688-31,0 1-144 0,0-3-16 0,-1 2-10224 0</inkml:trace>
  <inkml:trace contextRef="#ctx0" brushRef="#br0" timeOffset="126039.12">29631 3396 1839 0,'0'0'0'0,"0"0"160"0,0 0-160 0,0 0 0 0,0 0 0 0,-7 4 0 16,7-4 2976-16,-8-2 560 0,8 2 112 0,-9 0 32 15,0 4-2320-15,2-1-464 0,7-3-80 0,-9 5-32 16,2 1-144-16,0-1-16 0,-2 0-16 0,1 4 0 15,0-3-128-15,0 5-32 0,-1-2 0 0,0 3 0 16,0-2 128-16,0 4 32 0,0 3 0 0,-2 2 0 16,-1 1-32-16,2 4-16 0,0 1 0 0,1-1 0 15,0 1-272-15,1 1-48 0,1 3-16 0,-1-2 0 16,1 0-96-16,4-2-128 0,0-4 176 0,1 1-176 16,-1-4 192-16,3-4-192 0,0-2 192 0,3 0-192 0,-1-6 224 0,-2-6-64 15,11 5-16-15,-1-4 0 16,0-6 112-16,3-1 32 0,1-4 0 0,1 0 0 0,1-4-96 0,1-4 0 15,1-2-16-15,-2-1 0 0,1 0-176 0,-1 0 0 16,1 0 0-16,-1 2 0 0,2 1 0 0,0 0 0 16,-1 0 0-16,-2 0 0 0,3-1 0 0,-3 2 0 15,0-1 0-15,-1 3 0 0,-1 1 0 0,-2 2 0 16,-1-1 0-16,-1 6 0 0,-1-2 0 0,-2 4 0 16,-6 5 0-16,0 0 0 0,0 0 0 0,0 0 0 15,0 0 0-15,0 0 0 0,0 0 0 0,0 0 0 16,2 14 0-16,-4-1 0 0,-2 2 0 0,-1 3 0 15,0 1 0-15,-1 1 0 0,0 0 192 0,-2 4-64 16,0-1 0-16,-1 8 0 0,1 4 0 0,-3 4 0 0,1-1 0 16,-1 2 0-16,-2 4 64 0,0-4 0 0,1 3 0 0,-1 2 0 15,-2-3 144-15,-1-3 48 0,4-3 0 0,-2-2 0 16,-2 1 16-16,2-2 16 0,0-2 0 0,2 1 0 16,-2-4-32-16,1-1-16 0,-1-3 0 0,1-5 0 15,1-4-144-15,-1 2-32 0,-1-6 0 0,3-3 0 16,3-3-192-16,-4 0 144 0,1-5-144 0,1-4 128 15,0-1-128-15,1-1 0 0,1-4 0 0,2-3 0 16,-2-2-144-16,4-3 144 0,1-4-192 0,1 1 192 16,5-2-272-16,2 0 48 0,1 0 16 0,3 3 0 15,-1-1-256 1,2 4-48-16,1 0-16 0,0 3 0 0,3 3-176 16,-2-1-48-16,1 6 0 0,0-2 0 0,-1 6-64 15,0-1-16-15,-1 2 0 0,1 1-7728 0,-2-3-1552 0</inkml:trace>
  <inkml:trace contextRef="#ctx0" brushRef="#br0" timeOffset="126476.79">30042 3655 18431 0,'0'0'816'0,"0"0"160"0,0 0-784 0,0 0-192 0,0 0 0 0,0 9 0 15,0-9 1712-15,0 0 288 0,0 0 64 0,6 10 16 16,-6-10-1072-16,8 8-224 0,-8-8-32 0,12 6-16 16,1-3-160-16,0-2-16 0,1-1-16 0,1-1 0 15,0 1-144-15,1-2-16 0,0 0-16 0,-1-1 0 0,-1-2-160 0,0 1-16 16,0 2-16-16,-2 1 0 15,2-3-176-15,-3 0 0 0,-1 0 0 0,1 2 0 16,-11 2-496-16,11-3-80 0,-1 2 0 0,-10 1-16 16,10-4-1520-16,-10 4-288 0,0 0-64 0</inkml:trace>
  <inkml:trace contextRef="#ctx0" brushRef="#br0" timeOffset="126906.41">30821 3293 12895 0,'0'0'1152'0,"0"0"-928"0,0 0-224 0,0 0 0 16,0 0 1296-16,0 0 224 0,0 0 32 0,0 0 16 15,0 0-560-15,-3 11-112 0,1 1-32 0,-1 2 0 16,1-2-96-16,-2 5 0 0,0 1-16 0,0 1 0 16,1 1-96-16,-1-1-16 0,0 1 0 0,0 3 0 15,-1 7-256-15,1-1-64 0,-1 3-16 0,1 1 0 16,-1 0-176-16,1 1-128 0,3 0 192 0,1-2-192 15,0 1 144-15,1-2-144 0,3-2 0 0,3-5 144 16,0 0 80-16,2 0 16 0,0-2 0 0,4-4 0 0,-1-4-16 0,1-4 0 16,-1 1 0-16,2-3 0 0,2 1-224 0,1-3 128 15,-1-2-128-15,1 0 0 0,-2-7-192 0,0 1-144 16,-2-3-32-16,0 1 0 16,-3-4-1760-16,0 1-368 0,-4 0-64 0</inkml:trace>
  <inkml:trace contextRef="#ctx0" brushRef="#br0" timeOffset="127090.08">30565 3713 14735 0,'0'0'640'0,"-7"2"160"0,-2-5-640 0,9 3-160 0,0 0 0 0,0 0 0 16,0 0 3072-16,0 0 592 0,0 0 112 0,14 5 32 15,-1-5-2816-15,1-1-560 0,0-2-112 0,3 1-32 16,2-1 96-16,4 0 0 0,0-4 16 0,6 1 0 15,2-2-240-15,1-3-160 0,-2-1 192 0,3 2-192 32,3-4-1328-32,-3 3-368 0,-3 2-80 0</inkml:trace>
  <inkml:trace contextRef="#ctx0" brushRef="#br0" timeOffset="130808.53">18317 8707 7823 0,'0'0'336'0,"0"0"96"0,-5-11-432 0,2 1 0 0,3 2 0 0,0-2 0 0,0 2 752 0,0 8 64 16,0-11 16-16,3 5 0 15,-3 6-224-15,5-11-32 0,-3 4-16 0,-2 7 0 0,0 0-256 16,8-6-48-16,-8 6-16 0,8-7 0 0,-8 7-112 0,10-1-128 15,0 1 176-15,-10 0-176 0,0 0 128 0,11 5-128 16,1 3 0-16,-2 0 0 0,-4 4 288 0,2 4 0 16,0 0 0-16,-2 3 0 0,-1 4 160 0,1 5 48 15,2 0 0-15,-2 2 0 0,0 4-80 0,-1-1-16 16,0 3 0-16,-4 2 0 0,3-2 112 0,-3-2 0 16,-1-1 16-16,0-1 0 0,-1 1-96 0,0-1-32 15,-2-2 0-15,0-3 0 0,0 1-144 0,0-4-16 16,1-4-16-16,-1-2 0 0,0-1-224 0,1-2 176 15,1 0-176-15,-1-2 160 0,0-7-160 0,2-6 0 0,0 0 144 0,0 0-144 16,0 0 0-16,0 0 0 0,0 0 0 16,0 0 128-16,0 0-128 0,0 0 0 0,0 0 0 0,10-5 0 15,1-4 0-15,1 3 0 0,-1-3 0 0,2 1 0 16,1 3 0-16,1-1 0 0,3 1 0 0,1 4 0 16,1-2 0-16,2 2 128 0,2 0-128 0,2 1 128 15,0 1-128-15,4 0 0 0,1 0 0 0,2 1 128 16,2 0-128-16,0 2 0 0,2-1 0 0,-2 0 0 15,-2 0 0-15,1-1 0 0,-4 1 0 0,1-2 0 16,-1 0 0-16,0 1 0 0,-2-1 0 0,0 0 0 16,1-2 0-16,-2 1 128 0,-2 1-128 0,0-1 0 15,1-1 0-15,-2-2 0 0,-2 0 0 0,-3 1 0 16,1 0 0-16,-2-1 0 0,-3-2 0 0,-1 1 128 16,-1 1 16-16,-2 0 16 0,-2-1 0 0,-9 4 0 15,9-7 176-15,-9 7 48 0,6-5 0 0,-6 5 0 16,0 0 80-16,5-11 32 0,-1 2 0 0,-1-2 0 0,-6 2 16 15,2-4 16-15,-2 1 0 0,0-2 0 0,-3-2-64 16,0-1-16-16,0-5 0 0,1 0 0 0,0 0-96 0,1-5-32 16,0-4 0-16,1-2 0 0,2-4-144 0,1 1-48 15,3-1 0-15,-1 4 0 0,2 1-128 0,-1 7 0 16,0 2 0-16,2 5 128 0,1 5-128 0,0 0 0 16,-4 2 0-16,2 5 128 0,-4 6-128 0,0 0-224 15,0 0 48-15,0 0 16 16,5 16-2032-16,-2 1-416 0</inkml:trace>
  <inkml:trace contextRef="#ctx0" brushRef="#br0" timeOffset="132756.12">25851 3959 8287 0,'0'0'736'0,"0"0"-592"16,0 0-144-16,0 0 0 0,0 0 976 0,0 0 176 16,0 0 16-16,0 0 16 0,0 0-672 0,-3 12-128 15,1 1-16-15,1 2-16 0,-1 3-48 0,0 1-16 0,0 2 0 0,2 3 0 16,-1-1-48-16,1 6-16 0,-1 0 0 0,2 2 0 16,-1 2 16-16,0-3 0 0,0-3 0 0,0 5 0 15,-1-2-112-15,1-2 0 0,1 0-128 0,0-6 192 16,-1-2-192-16,0-2 128 0,-1-2-128 0,0 0 0 15,0-5 144-15,-1 0-144 0,0 0 128 0,2-11-128 16,0 0 0-16,0 0 0 0,0 0 128 0,0 0-128 16,0 0 128-16,0 0-128 0,0 0 192 0,0 0-64 15,0 0-128-15,0 0-176 0,6-13 48 0,2 4 0 16,-1 1-48-16,2 3 0 0,1 0 0 0,1 0 0 16,-1 1 176-16,3 1 0 0,1-3 128 0,1 5-128 15,1 0 384-15,2 2 0 0,1 3 0 0,3 0 0 16,1 1 0-16,0 6 16 0,2-3 0 0,2 5 0 15,2-3-400-15,-1 3 0 0,-3 1 0 0,-1-6 0 0,-3 3 0 0,2-1 128 16,-3-4-128-16,-1-2 128 0,-1 0-128 16,-3 0 0-16,0-3 144 0,-1-1-144 0,-1-4 160 0,0 1-32 15,-1 1-128-15,-1-2 192 0,-1 0-192 0,0-3 128 16,0 0-128-16,0-3 0 0,2 3 128 0,-1-2-128 16,-1 4 0-16,1-1 0 0,-4-4 144 0,1 4-144 15,-1 0 128-15,0-1-128 0,-7 7 0 0,9-5 0 16,-3-1 0-16,-6 6 0 0,0 0-144 0,6-10 144 15,-6 10 0-15,0 0 0 0,2-11-128 0,-2 11 128 16,0 0 0-16,-2-8 0 0,2 8-192 0,0 0 192 16,-3-7-192-16,3 7 192 15,0 0-448-15,0 0 0 0,0 0 16 0,0 0 0 16,0 0-752-16,-8 4-160 0,8-4-16 0,0 0-16 0</inkml:trace>
  <inkml:trace contextRef="#ctx0" brushRef="#br0" timeOffset="133753.99">28397 4096 4607 0,'0'0'192'0,"0"0"64"0,0-9-256 0,0 9 0 15,0 0 0-15,0 0 0 0,0-7 1984 0,0 7 336 16,0 0 80-16,0 0 16 0,0 0-1584 0,0 0-320 16,0 0-64-16,0 0-16 0,0 0-256 0,5 11-48 15,-2 3-128-15,-2 0 192 0,-1 2 64 0,0 5 0 16,0 0 0-16,0 6 0 0,-1 0-48 0,1 5 0 15,0-1 0-15,1 2 0 0,0-3-208 0,2 0 128 16,0-2-128-16,1-1 0 0,-1-4 128 0,1-2-128 16,1 1 0-16,1-4 0 0,-2-6 160 0,1 0-160 15,0-2 160-15,-5-10-160 0,8 9 480 0,-8-9 0 16,7 6 0-16,-7-6 0 0,0 0-160 0,12 4-48 16,-12-4 0-16,11-5 0 0,-1 0 96 0,-2-1 16 0,2-6 0 0,-2 1 0 15,2 0-192-15,0-3-48 0,0 2 0 0,2 0 0 16,-1-2-16-16,1 3-128 0,-1 1 192 0,2-2-64 15,-1 3-128-15,1-1 0 0,0 5 0 0,0-1 0 16,-1 1 0-16,1 1 0 0,0-1 0 0,-2 1 0 16,-1 4 0-16,0 1 0 0,-1 3 0 0,-9-4 0 15,9 4 0-15,-9-4 0 0,12 1 0 0,-2 2 0 16,-10-3 0-16,9 5 0 0,-9-5 0 0,10 4 0 16,-10-4 0-16,10 0 0 0,-10 0 0 0,10 0 0 15,-10 0 0-15,10 2 0 0,-10-2 0 0,0 0 0 16,11 0 0-16,-11 0 0 0,10-1 0 0,-10 1 0 15,0 0 0-15,10 1 0 0,-10-1 0 0,0 0 0 16,0 0-128-16,0 0 128 0,0 0-160 0,0 0 160 0,0 0-256 0,0 0 64 16,0 0 0-16,0 0 0 15,0 0-272-15,0 0-48 0,0 0-16 0,0 0 0 16,0 0-496-16,0 0-112 0</inkml:trace>
  <inkml:trace contextRef="#ctx0" brushRef="#br0" timeOffset="134754.4">30313 4194 14847 0,'0'0'656'0,"0"0"144"0,0 0-640 0,0 0-160 0,-6 10 0 0,3-2 0 16,0 3 288-16,1-1 32 0,0 4 0 0,1 2 0 16,0 0-96-16,-3 1-16 0,1-2 0 0,2 3 0 15,-1 2-208-15,0 0 128 0,0-2-128 0,-1 0 0 16,-1 0 0-16,2-3 128 0,-1-4-128 0,2 2 0 16,1-13 0-16,0 15 0 0,1-3 0 0,-1-12 0 15,0 0 0-15,0 0 144 0,0 0-144 0,0 0 128 16,0 0-128-16,8 6 0 0,-8-6 144 0,0 0-144 15,11 3 0-15,0-2 128 0,-11-1-128 0,11-1 0 16,-1-2 0-16,2-2 128 0,0-1-128 0,2 1 0 16,2 2 0-16,-1-1 128 0,1-2-128 0,3 2 0 0,2 2 128 0,0 0-128 15,0-3 160-15,-1 0-160 0,5 3 272 16,-2-1-32-16,-1 1-16 0,0-1 0 0,0-2-224 0,1 4 0 16,1-1 0-16,2 1 0 0,-1-1 0 0,2-1 0 15,0 2 0-15,3 2 0 0,2 0 0 0,1 2 0 16,1 1 0-16,2-1 0 0,1 0 0 0,0 0 192 15,-2-2-16-15,0 1-16 0,-6 1-32 0,0-1-128 16,-2 2 192-16,-1 0-64 0,0-1-128 0,-1-3 128 16,-1 1-128-16,-2-1 128 0,0 1-128 0,-2-1 160 15,-1-2-160-15,0-1 160 0,0 0-160 0,0-2 0 16,-1-1 0-16,-1 0 0 0,-1-6 320 0,-1 1 0 16,-2-2-16-16,0-1 0 0,-1 3 112 0,0-2 32 0,-1-4 0 0,-2 2 0 15,1-3-96-15,-2 1-16 16,0-2 0-16,-3 1 0 0,-1 2-16 0,-3 0-16 0,-1-2 0 0,0 3 0 15,-3 0-64-15,1 3-16 0,-2 1 0 0,-1-1 0 16,-2 5-224-16,0 3 0 0,7 4 128 0,-12-1-128 31,1 1-384-31,0 2-128 0,-1 2-32 0,-1 4-6896 0,2 4-1392 0</inkml:trace>
  <inkml:trace contextRef="#ctx0" brushRef="#br0" timeOffset="136330.1">11563 11163 24015 0,'-14'-15'1056'0,"4"7"224"0,3-3-1024 0,-4 6-256 15,4-3 0-15,7 8 0 0,0 0 0 0,-9-4 0 16,0 2 0-16,0 2 0 0,0 4 0 0,-2 1 0 16,-4 2-128-16,-3 4 128 0,0 2 0 0,-4 5-144 15,-1 3 144-15,-1 5 0 0,-1 1 0 0,-3 7 0 16,-1 4 0-16,-3 4-128 0,0 3 128 0,0 6 0 15,1 6 0-15,-4 6-128 0,-4 0 128 0,-1 5 0 16,0 6 0-16,3 6-128 0,3 2 128 0,4 0 0 16,4 1 0-16,4-2 0 0,6 6 0 0,3-4 0 0,3 0 0 0,2 1 0 15,7-6 0-15,2 0 0 0,2-1 0 0,2-6 0 16,2-1 144-16,3 0-144 0,3-1 192 0,1-4-192 16,5-2 0-16,3-2 0 0,1-3 0 0,6 1 0 15,3-4 0-15,3 0 0 0,2-1 128 0,0-1-128 16,2-2 0-16,1-7-176 0,1 3 0 0,2-6-10272 15</inkml:trace>
  <inkml:trace contextRef="#ctx0" brushRef="#br0" timeOffset="136963.16">12828 12205 20271 0,'-6'-10'1792'0,"-1"-4"-1424"0,0-3-368 0,-1 0 0 15,2 0 976-15,0 5 128 0,-1 2 32 0,1-3 0 16,-2 1-848-16,-1 4-160 0,-1-1-128 0,-1 2 144 15,-3 2 0-15,-2 1 0 0,-1 1 0 0,-4 3 0 16,-4 1-144-16,-4 5 0 0,-4-1 0 0,-3 7 128 16,-1-3-128-16,2 3 0 0,0 4 0 0,1 0 0 15,0 2 0-15,1 2 0 0,1 1 0 0,3 3 0 16,3 0-144-16,4-1 144 0,5 1 0 0,4 3 0 16,3-3 0-16,3 1 0 0,6-2 0 0,2-1 0 15,7 1-144-15,5 1 144 0,5-3 0 0,4-2-144 16,6 0 144-16,5-2-128 0,3-3 128 0,3 1-128 15,3 0 128-15,4 1 0 0,1-5 0 0,0 3 128 0,-2-2-128 0,-3 3 0 16,-4 3 0-16,-1-1 0 0,-3 2 0 0,-2 3 0 16,-3 2 0-16,-1 0 0 0,-5 7 0 0,-3 2 0 15,-3 3 0-15,-5 0 0 0,-3 3 0 0,-2-3 0 16,-5 3 0-16,-4-3 0 0,-2 0 176 0,-4-2-48 16,-2-1 0-16,-3-2 0 0,-4-4 16 0,-1 2 0 15,-4-4 0-15,-1 4 0 0,-3-6-144 0,-1 4 160 16,-2-3-160-16,1-5 160 0,-3-2-160 0,-1-2-176 15,1-6 48-15,-1 0 0 16,0-7-1728-16,3-2-320 0,-11-5-80 0,14-7-16 0</inkml:trace>
  <inkml:trace contextRef="#ctx0" brushRef="#br0" timeOffset="137522.06">12938 11145 19343 0,'-13'-14'848'0,"4"7"192"0,-3-5-832 0,2 3-208 15,3-2 0-15,2 2 0 0,5 9 592 0,0 0 80 16,-3-10 16-16,3 0 0 0,0 10-512 0,5-8-176 16,3-1 0-16,2 2 144 0,0 2-16 0,4-2-128 15,3 2 192-15,3 3-64 0,3 0 0 0,4 1 0 16,3 0 0-16,-1 5 0 0,2 3 0 0,-1 3 0 15,-2-5 0-15,-2 7 0 0,-3 2-128 0,-3 1 0 16,-1 5 0-16,-4 0 0 0,-2 0 0 0,-3 0 0 16,-6-2 0-16,0 5 0 0,-6 2 128 0,-1-2-128 15,-4 1 192-15,-3 2-64 0,0-2 48 0,-3 1 0 0,-3 1 0 0,-2-2 0 16,-2 4 32-16,-3-3 16 0,-3 5 0 0,2-8 0 16,2 1-96-16,3-1 0 0,3-3-128 0,3-1 192 15,3-4-192-15,5 0 0 0,5-2 0 0,5 1 0 16,3-4 192-16,4 0-48 0,6-4-16 0,6 0 0 15,3-2 384-15,3-3 64 0,2 0 0 0,4-2 16 16,2-1-48-16,1 0-16 0,2-2 0 0,2-1 0 16,3 0-272-16,2 3-64 0,3-5-16 0,1 2 0 15,3-1-176-15,-4-2 0 0,-4 3 0 0,0 2-9152 16,-1 2-1760-16</inkml:trace>
  <inkml:trace contextRef="#ctx0" brushRef="#br0" timeOffset="139097.35">21205 9132 6447 0,'0'0'576'0,"0"0"-576"0,0 0 0 0,0 0 0 15,-8 1 1584-15,8-1 208 0,0 0 32 0,-9 4 16 16,9-4-1344-16,0 0-272 0,-9 5-48 0,9-5-16 0,-10 5-160 0,3 3 0 16,0-2 144-16,7-6-144 0,0 0 160 0,-9 7-32 15,4 0-128-15,5-7 192 0,0 0-32 0,0 0-16 16,0 0 0-16,0 0 0 0,0 0 240 0,0 0 32 16,0 0 16-16,0 0 0 0,7-7 16 0,4 0 0 15,3-3 0-15,4 1 0 0,1-2-192 0,0 1-16 16,4-4-16-16,0-3 0 0,0-1-224 0,0 0 176 15,-2 2-176-15,3 1 160 0,2 3 0 0,0 0 0 16,1-4 0-16,-1 4 0 0,-1 0 144 0,0-1 16 16,0 3 16-16,-4 3 0 0,-2-2-160 0,-1 5-48 15,-3 3 0-15,-1 1 0 0,-2 1-128 0,-2 5 0 16,0 1 0-16,-1 4 128 0,-3-2-128 0,-1 4 0 0,0 1 144 16,1 0-144-16,-4 2 0 0,2 1 128 0,0-2-128 15,1 0 0-15,1 0 0 0,2-3 0 0,-1-1 0 0,4-3 0 16,0-2 0-16,2-4 0 0,-1-2 0 0,4-2 128 15,-1 1-128-15,3-4 128 0,0-1-128 0,1 1 128 16,0-4-128-16,2 1 0 0,3-2 128 0,2 2-128 16,1-2 304-16,-2 1-16 0,3-4 0 0,0 5 0 15,-4-3 64-15,3 5 16 0,-2-4 0 0,1 5 0 16,-1 0-160-16,0 0-16 0,2 1-16 0,0 1 0 16,1 2-176-16,0 0 192 0,0 1-192 0,1 2 192 15,-2 1-64-15,4 1 0 0,0-2 0 0,1 2 0 16,-2-3-128-16,-1 0 0 0,-1-1 0 0,-2 0 128 15,-5 2-128-15,0-2 0 0,-3-3 0 0,-3 4 0 16,-1 2-1392-16,-3 0-208 16,-1 0-32-16</inkml:trace>
  <inkml:trace contextRef="#ctx0" brushRef="#br0" timeOffset="140591">18809 9576 1839 0,'5'-8'160'0,"-1"-3"-160"16,-2 2 0-16,1-3 0 0,1 1 1952 0,-1 2 352 15,0-5 80-15,-3 6 16 0,0 8-1648 0,4-9-336 16,-4 9-64-16,1-6-16 0,-1 6 48 0,0 0 0 0,0 0 0 0,0 0 0 15,0 0-128-15,0 0 0 0,0 0-16 0,0 0 0 16,0 0-112-16,-5 8 0 16,-1 3-128-16,-2-1 192 0,-1 3 16 0,0 2 0 0,0-1 0 0,0 4 0 15,1 0-208-15,-1 1 176 0,-3 0-176 0,2 0 160 16,4-1-160-16,-1 2 128 0,3-1-128 0,-2 2 128 16,2-2-128-16,2 0 0 0,-1-3 0 0,2-1 0 15,1-1 0-15,2-1 0 0,1-4 0 0,-3-9 0 16,6 14 0-16,1-3 192 0,-2-4-192 0,1-1 192 15,-6-6-192-15,12 8 0 0,-2-3 0 0,3-3 0 32,-2 0-464-32,0-2-32 0,1-3 0 0</inkml:trace>
  <inkml:trace contextRef="#ctx0" brushRef="#br0" timeOffset="140821.25">18725 9670 17503 0,'0'0'1552'0,"0"-9"-1232"16,2-3-320-16,5 6 0 0,3 1 1408 0,8-1 240 15,3 2 32-15,4 1 16 0,0 1-1696 0,7 0-144 0,1 0-128 0,-3-2-32 31,-2 0-128-31,0 2-16 0,-1 0-16 0,2 1-5936 0,-3-1-1168 0</inkml:trace>
  <inkml:trace contextRef="#ctx0" brushRef="#br0" timeOffset="141561.89">21654 9471 17503 0,'0'0'1552'0,"0"0"-1232"0,0 0-320 0,0 0 0 15,0 0 768-15,-7 12 80 0,5 2 32 0,-1 1 0 16,1-1-752-16,2 3-128 0,0-2 0 0,0-1 0 16,0 1 0-16,2-3-128 0,1-2 128 0,-3-10 0 15,4 11-272-15,-4-11 16 0,0 0 16 0,0 0 0 16,0 0-16-16,12 0 0 0,-2-4 0 0,1-2 0 16,-1-3 64-16,0-2 0 0,1-3 0 0,0 1 0 15,-1 0-32-15,0-2 0 0,-1-2 0 0,0 1 0 16,0 1 224-16,-1-2 0 0,1 1 0 0,0 3 0 0,0 1 144 0,0 1-16 15,-1 3-128-15,1-1 192 0,-1 6-192 0,-8 3 144 16,12 2-144-16,-2 3 128 0,-1 0-128 0,-1 6 0 16,-2 1 0-16,-1 6 0 0,0 2 0 0,-2 5 0 15,-3-3 0-15,0 8 0 0,-3-1 0 0,-2 4 0 16,1 0 0-16,-3 5 0 0,-4 4 128 0,-3 4-128 16,-3-2 128-16,-1 3-128 0,-2 2 192 0,-2-6-64 15,-1 1 0-15,0-6 0 0,0-4 16 0,0-5 0 16,1-1 0-16,-3-4-8560 0</inkml:trace>
  <inkml:trace contextRef="#ctx0" brushRef="#br0" timeOffset="142421.81">14731 11580 18591 0,'0'-19'832'0,"0"8"160"0,-1-3-800 0,1-2-192 16,0 2 0-16,2 2 0 0,3 0 0 0,-1 0 0 16,-1 0 128-16,-2 3-128 0,-1 3 256 0,0-2 16 15,0 8 0-15,0 0 0 0,0 0-16 0,0 0-16 16,-4-4 0-16,-3 2 0 0,-2 4-240 0,-3 3 176 16,-2 4-176-16,-2 2 160 0,-2 4-160 0,-2 4 0 15,-3 2 0-15,0 5 0 0,-3-1 0 0,2 5 128 16,-1 0-128-16,-1 1 128 0,1 3-128 0,-4 3 0 15,1 5 0-15,1 1 0 0,-1 5 0 0,1 4 192 16,2 4-192-16,1 3 192 0,-2-1 16 0,2 4 16 16,0-2 0-16,4 2 0 0,3-1 96 0,3 4 0 15,3 0 16-15,5 0 0 0,2 0-336 0,4-5 144 0,1-3-144 16,3-1 0-16,3-3 144 0,2-2-144 0,3 0 0 0,3-4 144 16,-1-4-288-16,3-5-64 0,-1-2-16 0,3-3 0 31,-1-4-672-31,1-2-144 0</inkml:trace>
  <inkml:trace contextRef="#ctx0" brushRef="#br0" timeOffset="142900.28">15538 11936 25215 0,'-18'-6'1120'0,"6"4"224"0,0 2-1072 0,0 4-272 16,0 1 0-16,2 8 0 0,1 2 0 0,-2 6-176 15,-2 5 32-15,0 7 0 0,-2 3 144 0,1 2 0 16,-1 4 0-16,1 2 0 0,0 5 0 0,1 3 0 16,0-1 0-16,2 1 0 0,1-3 0 0,1 1 0 15,4-2 0-15,1-7 0 0,3-3 0 0,1-5 0 0,5-7 0 16,2-7 0-16,5-8 0 0,2-2 0 0,4-6 0 0,3-3 176 16,6-6 128-16,3-5 16 0,3-4 16 0,6-7 0 15,0-5-144-15,4-2-48 0,4-10 0 0,0-1 0 16,2 1-16-16,-5 0 0 0,-6-1 0 0,-2-2 0 15,-3 0-128-15,-4 4 0 0,-4 3 0 0,-4 2 0 16,-5-1 256-16,-4 3 112 0,-5 3 16 0,-4-2 16 16,-3 6 1056-16,-4-2 208 0,-3 0 32 0,-5 7 16 31,-4 1-2080-31,-4 1-400 0,-2 3-96 0,-3 3-16 16,-4 0 368-16,-3 5 80 0,-4-2 16 0,-3 4 0 15,0-2-2096-15,2 1-432 0</inkml:trace>
  <inkml:trace contextRef="#ctx0" brushRef="#br0" timeOffset="143350.56">15895 11039 19343 0,'0'0'848'0,"-2"-7"192"0,-2-4-832 0,4 11-208 0,0 0 0 0,0 0 0 16,0 0 784-16,9-1 112 0,0-1 32 0,5 6 0 15,0 6-768-15,5 0-160 0,0 4 0 0,1 5 0 16,3 6 0-16,3 1 0 0,-1-2 0 0,4 7 0 15,4 1 0-15,0 5 0 0,2 1 128 0,0 6-128 16,1 3 0-16,-2 5 0 0,-6 2 0 0,0-1 0 16,-5 3 128-16,0 0-128 0,-4-1 0 0,0 1 0 15,-1 1 0-15,-2-1 0 0,-2 0 0 0,-1-2 0 16,-3 1 256-16,-3 2-48 0,-2-2-16 0,-3 3 0 16,-2 3 80-16,-2-5 16 0,-6-1 0 0,-2-2 0 15,-4 1 16-15,-6-1 0 0,-2-2 0 0,-2-3 0 16,-2-3-80-16,-2 3-16 0,-1-6 0 0,-3-1 0 15,-1-5-208-15,0 0 144 0,0-4-144 0,4-2 128 16,4-7-1328-16,3-4-272 0,-5-1-48 0,9-9-16 0</inkml:trace>
  <inkml:trace contextRef="#ctx0" brushRef="#br0" timeOffset="143676.25">17248 12223 9215 0,'-4'-5'816'0,"-1"0"-656"0,1-3-160 0,4 8 0 16,0 0 4304-16,0 0 832 0,1-5 176 0,-1 5 16 16,9-3-4144-16,3 1-832 0,2 1-160 0,1 2-48 15,3 1-144-15,2 0 160 0,3-1-160 0,1-1 160 16,-1 0-160-16,1 0 0 0,0 2 0 0,3-1 0 16,0-2-320-16,1 1 16 0,0 0 0 0,3 0 0 31,0-2-336-31,3 1-64 0,2 0 0 0,2 0-7168 0,4-5-1440 0</inkml:trace>
  <inkml:trace contextRef="#ctx0" brushRef="#br0" timeOffset="149020.85">20296 11975 27583 0,'-5'-20'1216'0,"1"9"256"0,0-5-1168 0,-2 2-304 15,1 2 0-15,0 2 0 0,0-3 160 16,-2-1-32-16,-3 2 0 0,-1 0 0 0,-2-4-128 0,-1 2 0 16,-2 3 144-16,-1-2-144 0,-1-1 144 0,-2 5-144 15,-3-1 192-15,-2 5-192 0,-5-1 0 0,-5 5 0 16,-6 3 0-16,-5 4 0 0,-2 2 0 0,-2 5-224 16,1 1 64-16,-2 5 16 0,-1 1-16 0,1 4 0 15,0 3 0-15,5 1 0 0,1 5 160 0,7 1-160 16,6 1 160-16,8-1-160 0,3-2 160 0,7-2 0 15,7-2 0-15,4 1 128 0,3-3 64 0,6 2 32 16,3-4 0-16,9 1 0 0,8 0-224 0,2-5 0 16,5-5 0-16,5 0-160 0,2-3 304 0,4 1 64 0,3-5 16 15,1 3 0-15,0-1 176 0,4-1 48 0,6 2 0 0,-2 2 0 16,-3 1-112-16,-2 1-16 0,-4 0 0 0,-3 4 0 16,0 4-176-16,-4 3-144 0,-2-2 192 0,-5 5-192 15,-3-1 128-15,-6 3-128 0,-4 0 0 16,-5-1 0-16,-3 0 128 0,-7 3-128 0,-8 1 0 0,-6 2 0 15,-3 0 448-15,-10 2 16 0,-5 2 16 0,-6 5 0 16,-5-2 96-16,-5 2 32 0,0-3 0 0,-8-2 0 16,-5 0-288-16,-5-5-48 0,-4-2-16 0,4-4 0 15,3-4-256-15,4-8-176 0,6-3 32 0,6-7 0 16,5-7-1728 0,4-7-352-16,3-4-64 0</inkml:trace>
  <inkml:trace contextRef="#ctx0" brushRef="#br0" timeOffset="149912.96">20671 10901 16991 0,'0'0'752'0,"6"-9"144"0,1-1-704 0,2 5-192 0,2-1 0 0,2 1 0 15,-2 2 304-15,6 2 16 0,-1 0 16 0,2 2 0 16,1-1 80-16,3 2 16 0,-1 5 0 0,5 0 0 15,2 5-144-15,1-2-32 0,0 3 0 0,3 3 0 16,1 1 64-16,-1 2 0 0,1 1 0 0,0 4 0 16,1-1-48-16,2 3 0 0,-1 5 0 0,2 3 0 15,0-3 32-15,1 9 0 0,3 0 0 0,-2 7 0 16,5-1-64-16,-2 6-16 0,-3 4 0 0,-1 5 0 16,-4-1-48-16,-2 1-16 0,-4 5 0 0,-1 1 0 15,-4-2 80-15,-3 3 16 0,-3 0 0 0,-3 0 0 16,-4-4 64-16,-1 0 0 0,-4-4 16 0,-1 1 0 15,-2-2 112-15,-2 0 0 0,0 1 16 0,-2-2 0 16,-4 1-48-16,0 2-16 0,-3-5 0 0,-1-2 0 16,-4 1-96-16,-1-3-32 0,-4-2 0 0,-2 0 0 15,-3 0 32-15,-4 0 0 0,-4-1 0 0,1-6 0 0,-5 1-304 0,2-8 160 16,1 0-160-16,3-8 128 0,6-3-336 0,1-4-80 16,4-3-16-16,2-7 0 15,0-1-2240-15,2-5-448 0</inkml:trace>
  <inkml:trace contextRef="#ctx0" brushRef="#br0" timeOffset="150857.94">23605 12082 19343 0,'-4'-10'1728'0,"0"-5"-1392"16,-1-4-336-16,1 1 0 0,2 0 768 0,-1 0 96 15,2-1 16-15,-2 1 0 0,-2 1-704 0,-1-1-176 16,-2 1 0-16,-1 0 0 0,-1-1 128 0,-1 1 0 16,-2-1 0-16,0 1 0 0,-1-1 272 0,-1 3 48 15,-1 1 16-15,-2 3 0 0,-1 0-144 0,-2 5-48 16,0 2 0-16,-1 1 0 0,-2 6-144 0,0 3-128 16,-2 3 144-16,5 5-144 0,-1 5 0 0,3 4 0 0,0 2 0 0,0 7 0 15,0 1 128-15,1 4 16 0,2 4 16 0,-1 1 0 16,2 5 144-16,1 0 16 0,2-3 16 0,2 2 0 15,3-3-80-15,-1 3 0 0,2-3-16 0,2 0 0 16,3 1-48-16,1-5 0 0,1 2 0 0,3-7 0 16,1-3-64-16,2-7-128 0,0-4 176 0,4-5-176 15,-1-2 192-15,4-5-192 0,0-5 192 0,2-3-192 16,1-3 144-16,-1-2-144 0,0-3 0 0,2-7 144 16,0-7-144-16,1-5 0 0,0-1 0 0,2-5-176 15,2-3 32-15,2-4 0 0,-3 1 0 0,3-3 0 16,0-3 0-16,2 1 0 0,-2-3 0 0,2-2 0 15,1-5-64-15,0-2-16 0,-2 1 0 0,1-1 0 16,0-1 32-16,-3 1 0 0,-1-1 0 0,-4-5 0 16,-4-3 192-16,-2-3 0 0,0-1 0 0,-5-3 0 0,0 0 0 15,-4 1 0-15,1 0 0 0,-2-1 0 0,-3 0 0 0,-2 2 0 16,-2 5 0-16,2 4 0 0,-2 3 144 0,0 4-144 16,0 5 0-16,1 7 144 0,1 0-144 0,0 9 192 15,1 5-192-15,1 2 192 0,-2 4-192 0,1 5 0 16,0 8 144-16,-1 2-144 0,0 0 0 0,2 7 0 15,0 0 0-15,-6 10 0 0,-1 3 0 0,0 6 0 16,-2 8 0-16,0 1 0 0,0 4 0 0,0 6 0 16,0 5 0-16,1 5 0 0,0 6 0 0,1 8 0 15,2 7 0-15,3 2 0 0,-3 1 256 0,2 4-32 16,-1 3 0-16,3 3 0 0,1 3 96 0,1-6 0 16,2 1 16-16,2-4 0 0,-1-2 176 0,-1-3 48 15,1 0 0-15,0-2 0 0,0-3-176 0,0-4-48 0,-1-6 0 0,3-4 0 16,-1-1-336-16,1-8 144 0,0 0-144 0,2-5 0 15,-4-5-192-15,2-3-160 0,2-1-32 16,1-9 0 0,0-4-2336-16,-2-8-480 0,-7-8-80 0,18-1-7696 0</inkml:trace>
  <inkml:trace contextRef="#ctx0" brushRef="#br0" timeOffset="151465.41">25125 11672 26079 0,'0'0'1152'0,"-2"-8"256"0,2 8-1136 0,-3-10-272 15,2 2 0-15,-1-2 0 0,0 1 128 0,-1 0-128 16,1 0 192-16,-2 0-192 0,-1 1 160 0,-1-3-160 16,-2 2 128-16,-1-1-128 0,-1 1 0 0,0-2-176 15,-2 2 16-15,1-2 0 0,-2 0 160 0,-1 3 0 16,-2-1 0-16,-1 4 0 0,1 1 0 0,-1 1-192 15,0-1 192-15,1 1-192 0,-1 3 192 0,0 3 0 0,-1 1 0 0,0 1 0 16,-1 2 0-16,0 3 0 0,0 3 160 0,-1-1-160 16,-3 5 256-16,1 2-64 0,-2 2 0 0,2 0 0 15,2-1 0-15,2-1-16 0,0 3 0 0,2-1 0 16,1 1-176-16,2 0 128 0,3-2-128 0,2 2 128 16,4-3-128-16,3 1 0 0,1-1 0 0,4-1 128 15,2-2-128-15,4 0 0 0,2-2 0 0,4 0 128 16,3-2-128-16,5 2-144 0,3-1 144 0,4 1-208 15,0-4 208-15,1 5 0 0,1 4 0 0,2 1 0 16,0-1 0-16,2 2 0 0,0 0 0 0,1 0 0 16,1 3 0-16,3 0 0 0,2-2 192 0,-4-2-192 15,-2 3 416-15,-3-1-32 0,-5-1 0 0,-4 1 0 16,-6-3 128-16,-2-1 0 0,-7 1 16 0,-2 0 0 0,-2 0 176 16,-5-1 48-16,-4-2 0 0,-5 4 0 0,-3-1 160 0,-7 0 48 15,-7 1 0-15,-6 2 0 0,-7-1-144 0,-6 1-32 16,-4-2 0-16,-4-1 0 0,-4 0-432 0,-3 0-96 15,-5 0 0-15,-9 3-16 16,-9-5-1296-16,-6-3-256 0,-2 0-48 0,2-2-15440 16</inkml:trace>
  <inkml:trace contextRef="#ctx0" brushRef="#br0" timeOffset="154925.07">15421 6620 5519 0,'0'0'496'0,"0"0"-496"0,-5-6 0 15,5 6 0-15,-6-4 1168 0,6 4 144 0,0 0 32 16,-5-6 0-16,0 2-704 0,5 4-128 0,0 0-16 0,-3-9-16 16,3 9-336-16,0 0-144 0,0 0 128 0,-2-7-128 15,0-4 0-15,2 11 0 0,-1-7 0 0,1 7 0 16,0 0 0-16,-1-10 128 0,1 10-128 0,0 0 0 15,0 0 384-15,0 0 0 0,0 0 0 0,0 0 0 16,0-9 0-16,0 9-16 0,0 0 0 0,0 0 0 16,0 0-64-16,0 0-16 0,0 0 0 0,0 0 0 15,0 0 96-15,0 0 0 0,0 0 16 0,0 0 0 16,0 0 112-16,0 0 0 0,0 0 16 0,0 7 0 16,0-7-64-16,-4 13-16 0,1-3 0 0,-2 4 0 15,2 0-64-15,0 3-32 0,-1-1 0 0,2 1 0 16,-2 2-96-16,0 1 0 0,0-2-16 0,0 2 0 15,2 1-112-15,-3-1-128 0,1 3 176 0,1 1-176 0,-2 5 208 0,0-3-64 16,0-2-16-16,1 2 0 0,-1 2 48 0,1-1 0 16,2 0 0-16,-1-1 0 0,1 0 16 0,1 1 0 15,-1-2 0-15,1 2 0 0,0-6-64 0,1 2-128 16,-2-1 192-16,2 1-64 0,0-3 0 0,0-1-128 16,-2 1 192-16,2-1-64 0,0-3 16 0,0 0 0 15,-1 2 0-15,1 0 0 0,-2-4 32 0,2-1 0 16,2 1 0-16,-1 0 0 0,1 1-176 0,1-1 192 15,1-4-192-15,-2 3 192 0,1-1-192 0,-1 0 0 16,2 0 0-16,-2-3 0 0,-2-9 0 0,0 0 128 16,0 0-128-16,6 9 0 0,-6-9 0 0,0 0 0 0,0-181 128 0,7 367-128 15,-7-186 0-15,9 7 160 0,0-5-160 0,-9-2 160 16,12-1-160-16,-1 1 128 0,1 0-128 0,0 0 128 16,0-4-128-16,-1 2 160 0,2-2-160 0,0 1 160 15,-1-2-160-15,4-2 0 0,-2-1 144 0,0-2-144 16,0 5 0-16,-2-2 0 0,2-2 0 0,0 4 0 15,-1-1 0-15,0 1 0 0,-1 0 0 0,0 0 128 16,-1 0-128-16,1 2 0 0,-12 3 0 0,12-1 0 16,0-3 0-16,-2 2 0 0,-10 2 0 0,9-3 0 15,-9 3 0-15,11 1 0 0,-11-1 0 0,0 0 0 16,0 0 0-16,0 0 0 0,10 4 0 0,-10-4 0 16,0 0 0-16,0 0 0 0,0 0 0 0,0 0 0 15,0 0 0-15,0 0 0 0,0 0 0 0,-2 9 0 16,2 2 0-16,0-11 0 0,-8 7 0 0,-1-1 128 0,1-1-128 15,-1 0 0-15,-2 0 128 0,4-1-128 0,-3-1 144 0,-1 1-144 16,0-1 192-16,0 2-192 0,-2-2 224 0,0 1-64 16,-1 1-16-16,-1 1 0 0,-2-2-144 0,2-1 128 15,0-1-128-15,1 1 128 0,0-2-128 0,1 0 0 16,1 2 0-16,0-6 0 0,-1-1 0 0,2 1 128 16,0-1-128-16,-1-3 0 0,1 1 0 0,0-2 0 15,1-4 128-15,1 0-128 0,0 2 0 0,2-3 160 16,-1 2-160-16,2-6 160 0,0-3-160 0,0 0 0 15,1-1 0-15,2 1 0 0,-1-3 0 0,0-1 0 16,-1 1 0-16,2-1 0 0,2-4 0 0,1 3 0 0,1-6 0 16,2 2 0-16,1 0 0 0,-2-3 0 0,2 1 0 0,0 0 0 15,1-1 0-15,1-3 0 0,1-1 0 0,0 3 0 16,1 1 0-16,-1 3 0 0,0 2 0 0,2-1 0 16,1 0-144-16,0 0 144 0,-1 4 0 0,0-2 0 15,1 1 0-15,-1 2 0 0,-3 0 0 0,1 4 0 16,-2 1 0-16,1 3 0 0,2-1 0 0,-2 2 0 15,-1-2 0-15,0 5 0 0,-1 1 0 0,0-2 0 16,0 5 0-16,0-3 0 0,-3 1 0 0,-1 9 0 16,0 0 0-16,0 0-128 0,0 0 128 0,0 0 0 15,0 0 0-15,0 0-160 0,0 0 160 0,0 0-128 16,0 0 128-16,-1 10 0 0,1-10 0 0,-4 13-128 16,0-5 128-16,0 3 0 0,0 0 0 0,0-2 0 15,1 1 0-15,-2-1 0 0,-1 2 0 0,1-2 0 16,0 3 0-16,0 2 0 0,-1 0 0 0,-3 0 0 0,3 3 0 0,-1 3 0 15,0-3 0-15,-1 2 128 0,2 3-128 0,-2-2 0 16,0-1 0-16,2 2 0 0,0 3 0 0,1 3 128 16,-2-2-128-16,2 4 0 0,-1 2 0 0,1 1 0 15,-2 3 0-15,4-2 0 0,-3-2 0 0,3 2 0 16,0 1 0-16,2 0 0 0,1 2 0 0,0 0 0 16,1-3 0-16,3 1 0 0,0 0 0 0,1 1 0 15,1 1 0-15,1-1 0 0,-1-5 0 0,1-3 0 16,1 0 0-16,1-3 0 0,2 0 0 0,1-4 0 15,-1-1 0-15,2-3 128 0,0-5 0 0,-1 0 16 16,1 1 0-16,1-6 0 0,0 2-144 0,0 0 192 16,1-6-192-16,1 2 192 0,-2-2-192 0,0 0 160 15,-2-4-160-15,1 2 160 0,0-2-160 0,1-2 0 0,-2 3 144 16,1-4-144-16,0-2 128 0,-2 2-128 0,1 0 128 16,-1-2-128-16,1-1 0 0,-1-1 128 0,-2 3-128 0,0-1 0 15,-9 7 0-15,0 0 0 0,7-9 0 0,-7 9 0 16,0 0 0-16,0 0 0 0,0 0 0 0,0 0 0 15,0-8 0-15,-2-3 0 0,-3 6 0 0,5 5 0 16,0 0 0-16,-12-2 0 0,0-2 0 0,0 4 128 16,1 4-128-16,-1-2 0 0,-2 1 0 0,2-2 0 15,-2-1 0-15,1 0 0 0,-1 0 0 0,0 1 128 16,0 1-128-16,-2-2 0 0,2 0 128 0,-2-2-128 16,0 0 128-16,-1-3-128 0,2-3 128 0,-2 4-128 15,1-2 0-15,1-2 0 0,1-1 0 0,0-3 0 16,0-1 0-16,2 2 0 0,1-2 0 0,2-5 128 0,0-4-128 0,1-2 0 15,1 3 128-15,2-1-128 0,0-2 0 0,1-3 0 16,0 3 0-16,1-3 0 16,0 1 0-16,3-4 0 0,0 1 0 0,3 1 0 15,0-4 0-15,1-1 0 0,1-2 0 0,1 2 0 0,1 1-128 0,2-1 128 16,-1-3-128-16,4 2 128 0,2 0-176 0,-1 2 176 16,2 4-208-16,-1-3 80 0,0 2 128 0,0 4 0 15,1-3-144-15,-1 2 144 0,0 4 0 0,-1-1-144 16,-1 1 144-16,0 4 0 0,-1 1 0 0,1 1 0 15,-3 4 0-15,-2-2 0 0,1-2 0 0,-2 4-160 16,-1 4 160-16,2 0-128 0,-7 8 128 0,0 0 0 16,5-6 0-16,-5 6-128 0,0 0 128 0,0 0 0 15,0 0 0-15,0 0-128 0,0 0 128 0,0 0 0 16,0 0 0-16,0 0 0 0,0 0 0 0,0 15 0 16,-3-5 0-16,1 2 0 0,-6-3 0 0,2 0 0 0,-1 1 0 15,0 0 0-15,-3 3 0 0,1 2 0 0,-2-1 0 0,1-1 0 16,0 2 0-16,0 0 0 0,-1 2 0 0,-1-1 0 15,1-2 0-15,-1 0 0 0,1 3 0 0,-2 2 128 16,0 0-128-16,2 4 0 0,-1 1 0 0,1 3 0 16,1-3 0-16,0 5 144 0,-1 1-144 0,3 6 0 15,-4 6 128-15,1-4-128 0,-1-2 0 0,1 1 0 16,-2 1 0-16,3 0 0 0,1 0 0 0,4 1 0 16,-1 1 0-16,2-3 0 0,1-3 0 0,3-1 0 15,2 5 0-15,1-4 0 0,4-1 0 0,2-3 0 16,-1-5 0-16,3 1 0 0,-1-6 0 0,1 0 0 15,5 1 128-15,-1-2-128 0,0-2 0 0,3-3 0 0,2-2 0 16,2-3 0-16,-1-2 0 0,4-3 0 0,0-3 128 0,0-1-128 16,2-1 0-16,0-3 0 0,-1-1 128 0,2-1-128 15,2-4 0-15,-1 1 0 0,-1-5 0 0,1 0 0 16,0 0 128-16,-2 0-128 0,-2 1 0 0,-2 2 0 16,-2 1 0-16,-2-3 0 0,-3 4-240 0,1-2-96 15,-5-1-32-15,-1 4 0 16,-4 0-1600-16,-7 8-320 0,4-9-64 0</inkml:trace>
  <inkml:trace contextRef="#ctx0" brushRef="#br0" timeOffset="155792.54">14934 6925 20207 0,'-14'2'896'0,"14"-2"192"0,-10 0-880 0,0 1-208 0,2 0 0 0,8-1 0 16,-10 7 496-16,10-7 48 0,-5 7 16 0,5-7 0 15,0 0-304-15,0 0-64 0,0 0-16 0,0 0 0 0,4 10 192 0,-4-10 32 16,11 8 16-16,2-5 0 0,0-2-160 0,3 1-48 16,1 1 0-16,2-2 0 0,3 2 16 0,-2-1 0 15,3 2 0-15,5-3 0 0,1-1 192 0,4 0 32 16,3-1 16-16,-2 1 0 0,2 0 16 0,-2 0 0 15,-1-4 0-15,1-1 0 0,2 3-112 0,-3-2-32 16,3 1 0-16,-2-1 0 0,-1-2-96 0,0 0-32 16,0-2 0-16,0-1 0 0,0 4-64 0,-1-2-16 15,-4-1 0-15,-3 4 0 0,-2-2-128 0,-4-2 160 16,-4-1-160-16,-2 4 160 0,-1 3-160 0,-12 2 0 0,0 0 0 16,0 0 0-16,0 0 0 0,0 0 0 0,0 0 128 0,0 0-128 15,0 0 0-15,-12-3 0 0,-3 3 0 0,-3 0 0 16,-2-1 0-16,-3 1 0 0,-3 1-160 0,0-1 160 15,-2-1-128-15,-3 2 128 0,2 0 0 0,0 2-144 16,-4-1 144-16,0 1 0 0,-3 1 0 0,1-2 0 16,-1 0 0-16,-1-1 0 0,-2-1 0 0,-5 1 0 15,-3 2 0-15,2 0 0 0,0 3 0 0,3-4 0 16,4 1 0-16,3-1 0 0,3 2 0 0,3 4 128 16,3-3-128-16,3 6 192 0,3-1-64 0,3 3 0 15,3-4-128-15,4 1 0 0,1 2 128 0,3-5-128 16,1 3 0-16,5-10 0 0,0 0 0 0,0 0 0 15,6 8 0-15,4 0 0 0,3-2 160 0,4-4-160 16,3-3 0-16,3-1 0 0,2-3 0 0,5 1 0 16,3 0 0-16,3 0 128 0,4-5-128 0,4 2 0 15,2-5 0-15,-1 2 128 0,-3-4-128 0,2 1 0 0,-2 3 128 0,-1 0-128 16,-1 4 0-16,0-5 0 0,-1 3 128 0,-2-4-128 16,-1 2 0-16,-2 1 0 0,-2 3 0 0,-3-1 128 15,-5 2-128-15,-1 1 0 0,-3-1 0 0,-2 2 0 16,-5-1 128-16,-2 2-128 0,-11 2 0 0,0 0 0 15,0 0 128-15,0 0-128 0,0 0 128 0,0 0-128 16,-14-1 176-16,-4 1-176 0,-3 1 208 0,-3 1-64 16,-2-1-16-16,-3 4 0 0,-3 3-128 0,-1-2 0 15,0 3 144-15,-1-1-144 0,0-1 0 0,-1 1 0 16,2-4 0-16,3 2 0 0,-2 3 0 0,3-1 0 16,1-2 0-16,-2-4-128 15,4 1-272-15,2 0-48 0,-1-1-16 0,3 3-9360 0,1-1-1872 16</inkml:trace>
  <inkml:trace contextRef="#ctx0" brushRef="#br0" timeOffset="157527.22">9783 10473 5519 0,'-2'-8'496'0,"1"-1"-496"16,-2 2 0-16,2 3 0 0,0-2 1856 0,0-2 288 15,-1 0 48-15,1 1 16 0,-3 2-1264 0,4 5-256 16,0 0-48-16,0 0-16 0,-6-4-112 0,6 4-32 0,0 0 0 0,0 0 0 15,-8 4-80-15,-1-2-16 0,9-2 0 0,-7 8 0 16,-1 0-192-16,2-5-64 0,1 6 0 0,-3-1 0 16,2 3 320-16,-1-2 48 0,7-9 16 0,-5 13 0 15,-1 1 0-15,0-1 16 0,-1-1 0 0,2 5 0 16,-1-1 80-16,2 3 16 0,0 0 0 0,-1 6 0 16,0 0-112-16,1 2-32 0,0 2 0 0,1 4 0 15,-1 0-272-15,1 0-48 0,2 3-16 0,0 4 0 16,-1 1 48-16,1 2 0 0,0 2 0 0,1-2 0 15,0 1-32-15,1-3 0 0,-1 1 0 0,1 0 0 16,-1-4-32-16,3-1 0 0,-2-1 0 0,3-2 0 16,0 2 0-16,0-3-128 0,2-4 192 0,3-1-64 15,0-4 0-15,2-1 0 0,1-3 0 0,0 0 0 16,2 0-128-16,0-3 160 0,0-1-160 0,2-1 160 16,0-2-160-16,-2-1 0 0,1 0 0 0,2-5 128 0,1 2-128 15,-1-2 0-15,0 0 0 0,-2 0 0 0,1-4 0 0,-4 0 0 16,0-1 0-16,-1 0 0 0,2-4 0 0,-2 1 128 15,-1 0-128-15,-1 0 0 0,0-2 128 0,-9 3-128 16,0 0 0-16,8-9 128 0,-8 9-128 0,6-7 0 16,-6 7 0-16,0 0 0 0,5-7 0 0,-5 7 0 15,0 0 0-15,5-9 0 0,-5 9 0 0,0 0 128 16,0 0-128-16,0 0 0 0,0 0 0 0,0 0 0 16,0 0 0-16,0 0 0 0,0 0 0 0,0 0 0 15,0 0 0-15,0 0 0 0,0 0 0 0,0 0 0 16,0 0 0-16,0 0 0 0,0 0 0 0,0 0 0 15,0 0 0-15,-7-3 0 0,-5 0 0 0,3 2 0 0,-1-1 128 0,1 2-128 16,9 0 0-16,-11 2 0 0,1-2 0 0,-3-2 0 16,2-3 0-16,-3 3 0 0,-3-1 0 0,2 1 0 15,0-2 0-15,-1-1 128 0,-4 0-128 0,2-2 0 16,3-4 0-16,-3 0 0 0,2-3 0 0,-1-3 0 16,4 0 0-16,2-2 0 0,-1-6 0 0,0 0 0 15,0-2 0-15,1-1 0 0,1-4 0 0,0 0 0 16,3-2 0-16,0-2 0 0,-1-2 0 0,2 1 0 15,-2 2 0-15,2-2-144 0,1-2 144 0,-1 0 0 16,3 0-192-16,3-2 192 0,0 1-192 0,0 2 192 16,0-1-144-16,6 1 144 0,0-1 0 0,2 1-144 15,-2 0 144-15,3 0 0 0,3-1 0 0,2 3 0 16,2-5 0-16,2-1 0 0,-2 3 0 0,4 0-128 16,-1 1 128-16,0 4 0 0,-3 1 0 0,3 2-128 15,0 3 128-15,-1 0 0 0,-3 8 0 0,-1 1 0 0,-1 3 0 16,0 4-160-16,-3 3 160 0,-2 3 0 0,-3-2 0 0,-5 8 0 15,0 0 0-15,0 0 0 0,0 0 0 0,0 0-160 16,0 0 160-16,-3 14-128 0,-2 1 128 0,-3-3 0 16,-3-1 0-16,0 5 0 0,-2 1 0 0,-1 2 128 15,-3-1-128-15,2 1 0 0,0 0 0 0,0 3 0 16,-1 1 0-16,2-2 0 0,-3 0 128 0,3-1-128 16,0 4 128-16,0 3-128 0,0-2 0 0,0 5 128 15,1-4-128-15,1 2 0 0,1 2 0 0,1-1 128 16,-2 3-128-16,2 1 0 0,0-2 0 0,1 0 128 15,3 1-128-15,-1 1 0 0,1 1 0 0,2 2 0 0,-1-2 0 0,4 3 0 16,0 5 0-16,3 1 0 0,1-1 0 0,-1 0 0 16,2 0 0-16,1-3 0 0,2 2 0 15,0-2 0-15,3-2 0 0,1-1 0 0,-3-3 0 0,6-1 0 16,-1-2 0-16,1-5 176 0,1 1-176 0,1-3 192 16,0 0-192-16,2-3 160 0,0-2-160 0,1-3 160 15,1-1-160-15,4-3 0 0,2-3 0 0,0 2 128 16,1-5-128-16,0-3 0 0,-1-1 144 0,2 1-144 15,-1-2 0-15,0 0 144 0,0-1-144 0,-1 1 0 16,-2-2 128-16,1-2-128 0,-5-3 0 0,1 1 0 16,1 0 896-16,-2-2 112 0,-2 3 16 0,0-1 16 15,-1-3-1696 1,-3 2-352-16,-3-2-64 0,0 3-16 16,0-4 160-16,-4 2 32 0,-3-1 0 0,-1 1-12224 0</inkml:trace>
  <inkml:trace contextRef="#ctx0" brushRef="#br0" timeOffset="158178.9">9082 10979 22111 0,'0'0'1968'0,"0"0"-1584"0,0 0-384 0,0 0 0 15,0 0 576-15,12 6 48 0,2-1 0 0,1 2 0 16,1-4-400-16,2 0-80 0,3 0-16 0,1-2 0 15,5-1-128-15,2-1 160 0,3-2-160 0,2 2 160 16,2 1-160-16,2-2 160 0,0 1-160 0,-2-1 160 16,-3-2-160-16,3 1 128 0,-3 1-128 0,3-1 128 15,3 2 0-15,-1-2-128 0,0 2 192 0,3 1-64 16,2-1 0-16,-1-3-128 0,-2 0 192 0,-2-1-64 16,-3 1-128-16,-5-2 160 0,-4 1-160 0,-2 1 160 15,-3-6 96-15,0 4 0 0,-2-1 16 0,-4-2 0 0,-2 3 32 16,-3-3 0-16,-2 4 0 0,-8 5 0 15,6-6-144-15,-6 6-32 0,0 0 0 0,0-9 0 0,0 9 0 16,-6-4-128-16,-5 0 192 0,-1 0-64 0,-3 2-128 0,-3 2 0 16,-4 1 144-16,-1 3-144 0,-2 0 0 0,-7 1 0 15,-6 1-192-15,-3 3 64 0,-1-1 128 0,0 1 0 16,-2-3-144-16,2 3 144 0,1-2 0 0,-1 4 0 16,-1-3 0-16,4 4 0 0,2-3 0 0,0 1 0 15,1-1 0-15,-2 0 0 0,8-2 0 0,0 2 0 16,5-1 0-16,3 1 0 0,5-4 0 0,4 1 128 15,3 2-128-15,2-2 192 0,8-6-192 0,0 0 160 16,0 0-160-16,6 12 160 0,7-7 32 0,6-1 16 16,8-3 0-16,5-2 0 0,7-5 0 0,4-1 0 15,-1-6 0-15,5-5 0 0,5-2 160 0,4-2 16 0,3-2 16 0,4 1 0 16,4-3-208-16,-3 2-64 0,-1 2 0 0,-5-1 0 16,-5-2-128-16,1 3 0 0,-2 3 0 0,-1 1 0 31,-2-1-1856-31,-2 1-320 0,-2 1-48 0</inkml:trace>
  <inkml:trace contextRef="#ctx0" brushRef="#br0" timeOffset="159095.26">8862 8221 8287 0,'0'0'368'0,"0"0"80"0,0 0-448 0,0 0 0 0,0 0 0 0,3-8 0 0,-3 8 1472 0,0 0 224 15,2-11 32-15,-2 11 16 0,0 0-736 0,-1-8-160 16,1 8-16-16,0 0-16 0,0 0-176 0,0 0-16 16,0 0-16-16,0 0 0 0,0 0-208 0,0 0-32 15,0 0-16-15,-11 4 0 0,0 2-160 0,1 3-16 16,0 2-16-16,3 0 0 0,-4 3-32 0,1 1 0 15,-1 3 0-15,-1 2 0 0,1 2 16 0,-1 4 0 16,1 2 0-16,1 2 0 0,1-6 32 0,-1 4 0 16,0-4 0-16,1 5 0 0,-1 0-48 0,-1 3 0 15,0 0 0-15,-1 0 0 0,0-2-128 0,0 2 0 16,1 1 144-16,1 0-144 0,0-1 0 0,-1 0 128 0,0 2-128 0,-1 0 0 16,2-2 0-16,0 0 0 0,0-1 0 0,0-1 0 15,3 0 0-15,4 2 0 0,-2-5 0 0,1 1 0 16,1-3 0-16,2 3 0 0,1-3 0 0,2 3 0 15,1-2 0-15,3 4 0 0,2-3 0 0,0 1 0 16,1-4 0-16,1 3 0 0,1-4 0 0,1 2 0 16,-5 2 0-16,5-2 128 0,-1 2-128 0,1-7 0 15,1-1 0-15,0-2 0 0,1-2 0 0,0-5 0 16,1 2 0-16,1-3 0 0,0-4 0 0,2-4 0 16,1-4 0-16,3-3 144 0,3-2-144 0,1 2 0 15,-4-4 192-15,4 2-192 0,-5-2 192 0,2 3-192 16,0-6 0-16,-1-1 0 0,-3 1 0 0,-3 4 0 15,-2 4-160-15,2-2-144 0,-5 1-16 0,1 0-16 16,-2-2-608 0,-10 8-112-16,9-5-32 0</inkml:trace>
  <inkml:trace contextRef="#ctx0" brushRef="#br0" timeOffset="159378.09">8150 9032 11055 0,'-5'-12'480'0,"5"12"112"0,-1-9-464 0,4-1-128 0,2 4 0 0,6-1 0 16,6 4 2496-16,3 0 496 0,7-1 80 0,6 3 32 15,1 0-2480-15,4 1-496 0,4 1-128 0,1-2 0 16,2-4 0-16,2 1 0 0,2-1 0 0,5-2 0 16,1 4-192-16,4 0-64 0,5 2-16 0,-2-2-9344 15</inkml:trace>
  <inkml:trace contextRef="#ctx0" brushRef="#br0" timeOffset="170914.47">12282 13703 13823 0,'-8'-1'1216'0,"2"1"-960"0,6 0-256 0,0 0 0 16,-7 1 752-16,7-1 96 0,0 0 32 0,0 0 0 15,0 0-192-15,0 0-48 0,0 0 0 0,0 0 0 16,13-3-256-16,-2-4-64 0,2-2-16 0,1 0 0 0,1 0-160 0,1-1-16 15,0 0-128-15,3-6 192 0,3 1-192 0,2-1 0 16,1-3 0-16,5-3 0 0,0-1 0 0,3-2 0 16,-2-1 0-16,0-3 0 0,0 2 0 0,-1-3 0 15,4 1 0-15,0 2 0 0,1-6 128 0,4 1-128 16,0-1 176-16,3 1-176 0,1-1 160 0,4-4-160 16,4-3 128-16,0 0-128 0,-4 1 256 0,0 2-48 15,-1-1 0-15,5 0 0 0,1-2 64 0,2 2 16 16,5 3 0-16,-1-1 0 0,3-1-96 0,-1 0-32 15,-5 0 0-15,-1-2 0 0,1 0-160 0,0-5 0 16,1 4 144-16,1 0-144 0,4 1 0 0,1-3 144 16,-1 0-144-16,1 3 0 0,-3-5 128 0,-1 2-128 0,-2-2 0 15,3-2 0-15,-1 0 0 0,3 3 0 16,1-3 0-16,-3 2 0 0,-6-3 0 0,-1 5 0 0,-1-3 0 0,0 4 0 16,-1 0 0-16,-1-1 0 0,3 1 0 0,3-1 0 15,0-5 128-15,-4 4-128 0,-4-1 0 0,-3 2 0 16,1-3 0-16,-3 4 160 0,-1 1-160 0,0 3 128 15,0 1 112-15,2 2 16 0,-1-2 0 0,2 3 0 16,1 0-64-16,-4 0 0 0,-3 1 0 0,-3 2 0 16,0 1-192-16,-1 5 176 0,-2 1-176 0,-2-1 160 15,-2-1-160-15,-1 6 160 0,0 0-160 0,-2 3 160 16,-2 1-160-16,-1 2 0 0,-1 1 0 0,0 2 0 16,-1 5-416-16,0 1-112 15,-1 3-32-15</inkml:trace>
  <inkml:trace contextRef="#ctx0" brushRef="#br0" timeOffset="172271.46">4837 16021 6447 0,'0'0'576'0,"-9"-2"-576"16,2-2 0-16,1 1 0 0,-2 0 1296 0,8 3 160 15,-10-3 16-15,3-1 16 0,0-2-848 0,7 6-192 16,-9-7-16-16,2 4-16 0,0-4 80 0,7 7 16 16,-7-5 0-16,7 5 0 0,-10-2 160 0,2-2 32 15,3-1 16-15,5 5 0 0,0 0-128 0,0 0-16 16,0 0-16-16,0 0 0 0,0 0-416 0,11 4-144 15,2-3 0-15,1 1 144 0,1 0-144 0,3-1 0 16,2 0 0-16,5-1 0 0,2 0 0 0,5-1 0 16,4-2 0-16,3 1 0 0,4-5 0 0,5 2 128 15,4 0-128-15,0-4 0 0,-3 3 0 0,0-3 0 16,-2 3 0-16,0 1 0 16,-2-2-640-16,2 2-48 0,1 0-16 0,-3-2 0 0</inkml:trace>
  <inkml:trace contextRef="#ctx0" brushRef="#br0" timeOffset="172621.17">4877 16467 29423 0,'0'0'1296'0,"0"0"288"0,0 0-1264 0,0 0-320 16,0 0 0-16,16 0 0 0,0 0-208 0,4 0-112 15,3-5 0-15,5 3-16 0,3-2 464 0,7 0 112 16,6-5 16-16,6 3 0 0,2 0-64 0,1-3-16 15,1 0 0-15,-1-1 0 0,1 2-176 0,2-1 0 16,1 4 0-16,1 1 0 0,3 0 0 0,-1 2 0 16,-2 0-192-16,-2 2 192 15,-2 2-768-15,-1 2-16 0,2 2-16 0,1 3-7440 16,3 2-1488-16</inkml:trace>
  <inkml:trace contextRef="#ctx0" brushRef="#br0" timeOffset="175239.37">7862 16020 1839 0,'0'0'160'0,"-6"-8"-160"0,-2 2 0 0,2-3 0 16,-1 1 2000-16,2-2 368 0,0 3 80 0,-1-4 16 16,-2 3-1504-16,2-3-320 0,-3 4-48 0,2-2-16 15,0 1-320-15,-2 3-64 0,0-1 0 0,1 1-16 16,1 0 0-16,2-2 0 0,-3 3 0 0,8 4 0 15,-9-3 32-15,2-1 16 0,7 4 0 0,0 0 0 16,-9-5 80-16,9 5 16 0,-9-4 0 0,9 4 0 16,0 0 32-16,0 0 16 0,0 0 0 0,0 0 0 15,0 0 336-15,0 0 80 0,0 0 16 0,0 0 0 16,1-10-128-16,4 0-32 0,3 5 0 0,3-3 0 16,4 3-224-16,4 1-48 0,2-1-16 0,3 0 0 15,3 2-128-15,1-1-32 0,1 2 0 0,0-1 0 16,0 0-192-16,2 3 144 0,1 0-144 0,1 2 128 0,0-2-128 15,0 3 0-15,-1 0 0 0,1 1 128 0,0 1-128 0,1 3 0 16,3-2 0-16,0 5 0 0,0-4 0 16,-4 6-176-16,-3-2 48 0,-2 1 0 15,-2 0-592-15,-2 2-112 0,-1-1-32 0</inkml:trace>
  <inkml:trace contextRef="#ctx0" brushRef="#br0" timeOffset="175773.83">9809 15466 20207 0,'-6'-13'896'0,"2"3"192"0,-1 0-880 0,0 0-208 0,-3 2 0 0,2-1 0 16,-3 3 0-16,0 2-192 0,-2-1 48 0,-2 1 0 16,-1 1 144-16,0 2 0 0,-2 2 0 0,-2 2 0 15,-3 0-208-15,1 3-16 0,-2-1 0 0,0 6 0 0,-3 0 32 0,-1 1 0 16,-4 4 0-16,1-1 0 0,3-1 192 0,-4 2 0 15,4 2 0-15,7 0 0 0,2-2 0 0,3 2 0 16,3 0 0-16,4 0 0 0,3 0 0 0,8-2 0 16,0-1 0-16,4 2 0 0,2-1 256 0,4 1-64 15,4 1-16-15,3-3 0 0,5-4 208 0,2 2 32 16,-3 1 16-16,0-4 0 0,0 2-288 0,-1 0-144 16,0-3 160-16,-1 3-160 0,-2-3 224 0,0 2-48 15,-3 2-16-15,-2-3 0 0,-1 3-160 0,-2 1 160 16,-3-4-160-16,-2 4 160 0,-3 1-160 0,-3 3 192 15,-3 0-192-15,-4-1 192 0,-1 1 192 0,-7 0 32 16,-1 2 16-16,-4 3 0 0,-3 4-80 0,-2-2-16 0,-1 3 0 0,-2-4 0 16,0 3-160-16,-4-3-48 0,0 0 0 15,-2 1 0-15,-1-6-128 0,2 0 0 0,0-3-160 16,1-3 160 0,5 0-768-16,2-2-48 0,0-7-16 0</inkml:trace>
  <inkml:trace contextRef="#ctx0" brushRef="#br0" timeOffset="176304.46">10055 14666 24239 0,'0'0'1072'0,"2"-10"224"0,-2-1-1040 0,6-2-256 16,6 9 0-16,2-3 0 15,0-1-288-15,5 3-112 0,3-4-32 0,0 5 0 0,1 4 432 0,1 0 0 16,1 0 0-16,-1 1 0 0,-1 4 0 0,1 3 0 16,0-3 128-16,-1 5-128 0,-4-2 0 0,-3 5 0 15,-3-1 0-15,-4 1 0 0,-1 1 0 0,-6 0 0 16,-2 3 0-16,-4 2-192 0,-6 0 192 0,-2 2 256 0,-10 1-64 0,2 6-16 16,-2 0 16-16,-1 2 16 0,-1 2 0 0,0-3 0 15,-2-1-32-15,2 2-16 0,1-5 0 0,4 4 0 16,1-2-160-16,3 0 0 0,3-5 0 0,3-1 0 15,1-1 0-15,4-1 0 0,4-6 0 0,4 0 0 16,1-6 0-16,3 0 0 0,3-2 0 0,4-3 0 16,4-2 0-16,3 2 0 0,2-2 144 0,3-2-144 15,2 1 240-15,3-3-32 0,1-1 0 0,3 1 0 16,2 0-208-16,1-1 128 0,2-1-128 0,-4 2 0 16,-3 2-208-16,-5 2-144 0,-1 3-32 0,-2 3-10672 15</inkml:trace>
  <inkml:trace contextRef="#ctx0" brushRef="#br0" timeOffset="176724.11">8403 16924 7359 0,'0'0'656'0,"9"-7"-528"0,-2-3-128 0,0 3 0 16,3-4 4592-16,6 4 880 0,4-2 176 0,5 1 48 16,6-1-4672-16,2 2-1024 0,3 0 0 0,2-2-144 15,1 2 144-15,7-2 224 0,2 4-48 0,9-5-16 16,4 1-160-16,2-4 0 0,-6 0 0 0,4 4 128 16,0 1-128-16,3 0 0 0,2 2 0 0,4-2 0 15,2 0 0-15,-1-2 0 0,-6 3 0 0,-3-4 0 16,1 4 0-16,-2-2 128 0,0 2-128 0,0 4 0 0,3-2 0 15,-4 1 0-15,-6 0 0 0,-4 3 0 16,0-1-208-16,-3 2-128 0,-3 2-32 0,-2 1-7760 16,-2 5-1568-16</inkml:trace>
  <inkml:trace contextRef="#ctx0" brushRef="#br0" timeOffset="177541.23">9307 17041 18831 0,'0'0'832'0,"-4"-9"176"0,2 1-816 0,-1-1-192 16,3 9 0-16,2-9 0 0,-1-1 352 0,1 3 32 16,-2 7 0-16,0 0 0 0,7-11-16 0,-7 11 0 15,5-5 0-15,-5 5 0 0,0 0-192 0,0 0-48 16,0 0 0-16,0 0 0 0,0 0-128 0,0 0 0 15,0 0 0-15,0 0 0 0,0 0 144 0,10 7 0 16,-2 3 0-16,-3-3 0 0,-5-7 0 0,1 13 0 16,0 1 0-16,-1 1 0 0,0 3 112 0,0 0 0 15,0 1 16-15,0 3 0 0,0 0 64 0,0 6 16 16,0-5 0-16,0 5 0 0,3 0-96 0,-3 4-32 0,-3-5 0 0,3 2 0 16,0 0 0-16,0-1 0 0,3 1 0 15,-3-2 0-15,-3 2-32 0,3 1-16 0,-1-8 0 0,0 4 0 16,-1 1-176-16,0-5 0 0,-2 0 0 0,2 0 0 15,0-3 0-15,2-1 0 0,-1-3 0 0,1 1 0 16,0-3 0-16,0 0 0 0,0-4 0 0,0 1 0 16,0-3 0-16,0-7 0 0,3 12 0 0,-1-1 0 15,2-2 0-15,0 1 0 0,-2-3 0 0,-2-7 0 16,7 7 0-16,-7-7 0 0,6 9 0 0,-1-2 0 16,-5-7-160-16,9 6 160 0,-9-6-208 0,9 4 80 15,-9-4 128-15,13 1-160 0,-13-1 160 0,10 3-160 16,-10-3 160-16,10 2 0 0,-10-2 0 0,0 0-128 15,0 0 128-15,0 0 0 0,10 1 0 0,-10-1 0 16,0 0 0-16,10-2 0 0,-10 2-144 0,0 0 144 16,0 0-144-16,9-5 144 0,-9 5-192 0,0 0 192 0,4-10-176 0,-4 10 176 15,0 0-160-15,0 0 160 0,4-11-144 0,-4 11 144 16,4-11-128-16,-4 11 128 0,-4-8-192 0,4 8 64 16,-4-11 0-16,0 6 0 15,4 5-544-15,-9-12-96 0,4 0-32 0</inkml:trace>
  <inkml:trace contextRef="#ctx0" brushRef="#br0" timeOffset="178309.31">8747 17268 20271 0,'0'0'896'0,"-9"-4"192"0,-1-1-880 0,3 3-208 0,7 2 0 0,0 0 0 16,-5-8 240-16,5 8 0 0,-4-8 0 0,4 8 0 16,0 0-96-16,0 0-16 0,4-11 0 0,0 1 0 0,2 0-128 0,2 1 0 15,2-4 0-15,3 0-176 0,2-3 176 0,5-2 0 16,3-1 0-16,1 1 0 0,4-2 400 0,2 1 16 16,0-2 0-16,-1 2 0 0,2-1 80 0,-1 2 16 15,2 3 0-15,0 0 0 0,1 2-112 0,-1 3-16 16,0-3 0-16,-2 7 0 0,1-2-96 0,0 4-32 15,-1 2 0-15,0 2 0 0,-2 2-112 0,0 2-16 16,-3 3-128-16,5-1 192 0,-4 3-192 0,-5 1 144 16,-2-2-144-16,-3 2 128 0,-3 4-128 0,-2 1 160 15,0-1-160-15,-4 4 160 0,0-2-160 0,-4 6 0 16,0-1 144-16,-3 4-144 0,-3 1 128 0,0 1-128 16,-4 4 128-16,0-2-128 0,-2 4 224 0,0-3-32 0,-3 2 0 0,-2-3 0 15,-2 2 0-15,-2-1-16 0,-1-2 0 0,1 2 0 16,-2 0-176-16,1-2 192 0,-3 1-192 0,1 2 192 15,-2-5-192-15,1 5 128 0,2-3-128 0,1 0 128 16,1-1-128-16,-1-2 192 0,0 0-192 0,0 1 192 16,0-6-192-16,1-1 0 0,1-2 0 0,1-1 128 15,-1-2-128-15,2-2 0 0,1-1 0 0,0-3 0 16,3 1 0-16,0-6 0 0,3 1 0 0,8-4 0 16,0 0 0-16,0 0 0 0,0 0 0 0,0 0 0 15,0 0 128-15,0 0-128 0,3-9 128 0,5-3-128 16,5 0 0-16,2 2 0 0,5-4 128 0,4 0-128 15,4-4 192-15,5 3 0 0,4-1 0 0,6 0 0 16,6 0 112-16,4-2 16 0,3-1 16 0,1-1 0 16,-3 0-128-16,-1 3-16 0,2 1-16 0,-1 1 0 15,2 0-176-15,0 0 0 0,0 2 0 0,-1 3 0 0,-3-2 0 0,-2 6 128 16,-7-3-128-16,-1 4 0 0,-2 1 144 0,-1 2-144 16,-3-1 160-16,-3 3-160 0,-1 0 128 0,-1 3-128 15,-1-2 0-15,-3 1 144 0,-3 1-336 0,-1 3-64 16,-3 6 0-16,-2-1-9760 15,-3-1-1952-15</inkml:trace>
  <inkml:trace contextRef="#ctx0" brushRef="#br0" timeOffset="179061.77">11988 14975 22399 0,'0'0'992'0,"-8"-5"208"0,3-3-960 0,5 8-240 0,0 0 0 0,0 0 0 15,0 0 0-15,0 0 0 0,0 0 128 0,-5 11-128 16,1 1 0-16,1 5 0 0,-3 3 0 0,1 6-160 16,-2 5 160-16,-1 6 144 0,-1 3-16 0,2 7-128 15,0 1 272-15,-2 5-48 0,0 6-16 0,1 2 0 16,-1 4 144-16,0 2 32 0,-1 3 0 0,-1 5 0 15,1 1-32-15,0 2 0 0,-1 1 0 0,0-2 0 16,1 9 96-16,1 1 0 0,1-1 16 0,1 0 0 16,-2-4 0-16,3 2 0 0,0-1 0 0,0-2 0 15,1-5-192-15,2-3-32 0,-3-3-16 0,3-3 0 16,-1-6-224-16,0 1 0 0,0-6 128 0,0-1-128 0,1-6 0 16,-1-5 0-16,0-1 128 0,1-4-128 0,0-4-176 0,0-5-80 15,-1 1 0-15,2-3-16 16,-1-6-2224-16,-1-4-448 0,1 1-96 15,3-2-16-15</inkml:trace>
  <inkml:trace contextRef="#ctx0" brushRef="#br0" timeOffset="179455.74">12537 17463 21183 0,'0'0'1888'0,"0"0"-1504"0,-9 6-384 0,0 0 0 16,0 6 2624-16,3-1 448 0,0 6 80 0,1 2 32 15,1 6-2672-15,1-1-512 0,-1 3-160 0,3-2 0 16,1 6 160-16,3-3 0 0,2 1-144 0,-1-1 144 16,1-1-160-16,1-2 160 0,2-1-208 0,2-3 80 15,3-2-112-15,1-1-16 0,0-4 0 0,3-4 0 16,4 0 256-16,0-6 0 0,1-3-160 0,-1-4 160 15,4-3 0-15,-1-5 0 0,1-2 160 0,2-6-160 16,0-4 320-16,1-6-32 0,0-2-16 0,-1-3 0 16,0-3 48-16,-3-5 0 0,-1 0 0 0,-1-4 0 15,-1 3-16-15,-3 1 0 0,-3 2 0 0,-3 1 0 16,-6 1-48-16,-3 0-16 0,-6 0 0 0,-2-1 0 16,-4-2-240-16,-5 7 0 0,-3 4 128 0,-3 1-128 15,-1 5-192-15,-3 4-64 0,0 3-32 0,-4 3 0 16,-4 0-304-16,0 7-64 15,0-4-16-15,0 5-8976 0,2-3-1792 0</inkml:trace>
  <inkml:trace contextRef="#ctx0" brushRef="#br0" timeOffset="180080.55">13096 14584 6447 0,'0'-9'272'0,"0"0"80"0,0 0-352 0,0-4 0 0,3 4 0 0,1-2 0 0,0-3 2032 0,1 5 336 16,-3-2 64-16,3-1 0 0,0 3-1776 0,0-2-352 15,1 2-80-15,-1-4-16 0,0 6 144 0,0-1 32 16,-5 8 0-16,0-6 0 0,0 6 288 0,0 0 64 16,0 0 16-16,0 0 0 0,0 0-64 0,-8 0-16 15,-1 1 0-15,0 6 0 0,-1 5-224 0,-1 2-64 16,-5 2 0-16,1 5 0 0,-3 7-16 0,1 5-16 15,-1 2 0-15,1 7 0 0,2-1-32 0,2 0-16 16,-1 3 0-16,3 2 0 0,0 3-304 0,0-4 128 0,2 1-128 16,2 1 0-16,0 0 160 0,4-3-160 0,1-4 128 15,2-1-128-15,0-1 0 0,4-3 0 0,1-5 0 0,3-5 0 16,1 1 144-16,0-5 0 0,2-1 0 0,2-3 0 16,1-1-144-16,0-4 128 0,1-2-128 0,2 2 128 15,-2-4-128-15,3 0 0 0,-2-4 144 0,-1-2-144 16,-1-2-144-16,2-2-112 0,0 2 0 0,-1-4-16 31,-1-2-1680-31,-1-2-336 0,1-4-64 0,-6-2-16 0</inkml:trace>
  <inkml:trace contextRef="#ctx0" brushRef="#br0" timeOffset="180296.92">12678 15051 31151 0,'-1'-17'1376'0,"3"5"288"0,2-3-1328 0,6-3-336 0,4 2 0 0,7 2 0 16,5 2-384-16,6-2-128 0,4-1-48 0,1 1 0 0,1 4 320 0,4-2 64 16,4 5 16-16,2-2 0 15,0 2-352-15,-2 1-64 0,-4 2 0 0,-3 2-11536 0</inkml:trace>
  <inkml:trace contextRef="#ctx0" brushRef="#br0" timeOffset="180880.72">14601 15847 2751 0,'13'-5'256'0,"-4"-1"-256"0,-1-2 0 0,3-2 0 15,4 2 6144-15,8-2 1168 0,5 2 240 0,5 5 64 32,3-4-6640-32,-1 2-1312 0,2 0-272 0,0-1-48 0,-1 3 400 0,-2 1 96 0,-1 0 16 0,0 2 0 31,-1 2-1504-31,0-1-288 0,-2 0-64 0,-1 2-8096 0</inkml:trace>
  <inkml:trace contextRef="#ctx0" brushRef="#br0" timeOffset="181114.63">14751 16328 27647 0,'8'-14'2448'0,"0"-3"-1952"16,3 1-496-16,7-2 0 0,3 0 976 0,7 1 112 15,6 1 0-15,2-1 16 16,3 0-1104-16,0 1-448 0,2-1 32 0,3 1 0 0,4 1 112 0,1 1 32 16,-2 3 0-16,0 0 0 15,-3 1-2096-15,-2 4-432 0,-1 2-80 0</inkml:trace>
  <inkml:trace contextRef="#ctx0" brushRef="#br0" timeOffset="181632.61">16058 15655 22111 0,'4'-7'1968'0,"5"-4"-1584"0,0 2-384 0,5-1 0 16,4 3 1600-16,7-2 224 0,7 4 48 0,3-2 16 15,5 0-1584-15,-1 2-304 0,1-3 0 0,-2 2-176 16,-1 2 176-16,-3 0 0 0,0-1 0 0,-2 1-128 16,-3 0-96-16,-1 3-16 0,-2 0 0 0,0 1 0 31,-3 0-384-31,1 0-80 0,-2 0 0 0,-1 1-7040 0,0-1-1408 0</inkml:trace>
  <inkml:trace contextRef="#ctx0" brushRef="#br0" timeOffset="182059">17628 14688 19343 0,'1'-5'1728'0,"-1"5"-1392"15,0-8-336-15,0 8 0 0,0 0 1680 0,0 0 272 16,0 0 48-16,5 18 16 0,-3 4-2016 0,-2 0-240 16,-4 0-128-16,-3 6-16 0,-1 0 384 0,-4 8-160 15,-2 3 160-15,-2 5 0 0,-2-2 0 0,-1 9 0 0,-2 5 0 0,1 4 0 16,-3-2 0-16,4 3 0 0,0-1 0 0,0-1 144 15,0-3-144-15,4 1 192 0,3-1-192 0,3-4 192 16,3-4-192-16,2-6 0 0,2 0 0 0,4-5 128 16,1-5-128-16,2-1 0 0,1 0 144 0,4-4-144 15,3-6 0-15,0 0 144 0,-1-1-144 0,2-4 0 16,2-3 240-16,1-4-64 0,3 1-16 0,-1-5 0 16,1-3-160-16,0-4-256 0,-1 1 64 0,0-4 16 31,0-4-528-31,1-2-128 0,-3-1 0 0,0-3-9904 0</inkml:trace>
  <inkml:trace contextRef="#ctx0" brushRef="#br0" timeOffset="182290.73">16981 15417 3679 0,'0'0'160'0,"-3"-3"32"0,1-10-192 0,-3 0 0 16,2 1 0-16,5-1 0 0,4-2 6528 0,4 1 1248 16,5 0 256-16,4 1 48 0,3-1-6768 0,3-3-1312 15,2 1-352-15,4-1-32 0,2 1 384 0,5-1 0 16,5 1 0-16,1-2 0 0,1-4-272 0,-2 2 16 16,-3 0 0-16,-2-1 0 15,0-3-576-15,-1 1-128 0,-3 2 0 0,-1-3-11648 0</inkml:trace>
  <inkml:trace contextRef="#ctx0" brushRef="#br0" timeOffset="182731.77">17745 14205 21183 0,'14'-17'944'0,"-3"3"192"0,2-5-912 0,5 0-224 0,5-2 0 0,5 0 0 0,5 2 1584 0,2 1 272 15,1 1 48-15,1 0 16 16,1 4-1472-16,0 4-272 0,1-1-176 0,0 7 192 0,-4-3-192 0,1 5 192 16,-1 1-192-16,0 3 192 0,-4 1-192 15,-4 2 0-15,-5 5 0 0,-4 3 0 0,-4 4 0 0,-6 4-176 16,-5 2 176-16,-7 4-192 0,-3-1-32 0,-7 3-16 15,-6 3 0-15,-2-1 0 0,-4-3 240 0,-2 2 0 16,-1 2 0-16,2-2 0 0,1-3 0 0,1 3 0 16,3-6 0-16,2 2 0 0,3-4 0 0,4 0 0 15,4-2 0-15,1 0 0 0,5-2 0 0,3-1 0 16,1-4 0-16,4-3 0 0,4 2 0 0,5 1 0 16,0-2 0-16,5 1 0 0,1-1 0 0,6-5 0 0,3 2 0 15,4-1 0-15,5 1 224 0,4-4-64 0,3-4-16 16,-1 3 0-16,-1-2-144 0,0 1 0 0,-1-1 0 15,0 1 0 1,-1 1-304-16,-3 1-144 0,-2 2-16 0,-2-1-11632 0</inkml:trace>
  <inkml:trace contextRef="#ctx0" brushRef="#br0" timeOffset="183079.77">16236 16814 33231 0,'22'-16'1472'0,"-5"6"304"0,3-6-1424 0,9 1-352 16,5-1 0-16,9-2 0 15,7 1-256-15,6 2-128 0,0-1-32 0,11 0 0 0,4 0 224 0,2 1 64 16,-2-3 0-16,-2 1 0 0,0 1-112 0,0 0-16 16,0 4 0-16,2 0 0 15,1 1-176-15,-3 1-32 0,-5 2-16 0,-5-3 0 0,-1 4 160 0,-5-2 16 16,-3 3 16-16,-1 1 0 15,1-3-480-15,-1 3-112 0,-2 1-16 0,-5 1-6736 16,-5-3-1360-16</inkml:trace>
  <inkml:trace contextRef="#ctx0" brushRef="#br0" timeOffset="183527.15">17106 17056 14735 0,'22'-6'1312'0,"-8"0"-1056"0,0-2-256 0,5-1 0 0,4-4 4272 0,7 4 784 15,5-1 176-15,5 2 16 16,3-2-4576-16,-1 5-928 0,-4-3-176 0,-1 5-32 0,-3 1 464 0,-1 1 0 15,-5 0 0-15,-3 3 0 0,-3 2-128 0,-4 4-96 16,-5 1-16-16,-6 5 0 16,-2 1-256-16,-5 3-48 0,-5-1-16 0,-5 6 0 0,-4 3 368 0,-4-2 192 15,0 3-192-15,-6-1 192 0,-1 0 0 0,-1 3 272 16,1 1-16-16,-2-4-16 0,3 1-48 0,-1-5-16 16,-2 3 0-16,4-5 0 0,3 2 0 0,3-3 0 15,3-3 0-15,5-2 0 0,2-2-176 0,3 0 128 0,3-3-128 16,3 3 128-16,3-4-128 0,3 1 0 0,3-2 144 0,5 0-144 15,0-2 256-15,3 1 0 0,3-3-16 0,1 1 0 16,1-1-112-16,1-2-128 0,2-2 176 0,2-2-176 16,-1-3 0-16,4-1 0 0,0 1-240 0,0-5 80 31,2-1-400-31,3 1-80 0,7-2 0 0,1-5-16 16,2-1-1968-16,-3-1-384 0,13-14-64 0,-8-1-32 0</inkml:trace>
  <inkml:trace contextRef="#ctx0" brushRef="#br0" timeOffset="183930.17">19001 16146 27647 0,'0'0'2448'0,"6"-12"-1952"0,2 1-496 0,4 2 0 16,5-2 1504-16,5 2 208 0,3 0 32 0,3 2 16 15,1-3-1760-15,2 4-256 0,1 1-112 0,-3-2-16 16,1 1 128-16,3 2 0 0,0-2 16 0,0 1 0 31,3 1-624-31,0 1-128 0,-3-3-32 0,-2 1 0 16,0 1-1424-16,-2-2-304 0,12-7-48 0,-7-1-16 0</inkml:trace>
  <inkml:trace contextRef="#ctx0" brushRef="#br0" timeOffset="184387.02">20324 15328 20271 0,'0'0'1792'0,"0"0"-1424"16,-13-6-368-16,1 0 0 0,-1 3 2048 0,0 5 320 15,0 5 80-15,1 2 16 16,-1 5-2720-16,-1 3-528 0,-1 3-112 0,-2 1-32 0,-1 9 704 0,-1 1 224 16,-1 4 0-16,0 8-160 0,-2 5 160 0,1 6 0 15,-1-1 0-15,0 3 0 0,1-1 0 0,2 1 0 16,2 0 0-16,3 3 0 0,1 5 0 0,6-1-128 0,2 1 0 15,3-8 0 1,5-7-240-16,3-4-32 0,4-4-16 0,6-10 0 0,2-5 416 0,2-7-160 0,5-5 160 0,5-8 0 16,3-5 336-16,3-4 176 0,5-4 48 0,4-7 0 15,2-5 80-15,3-6 32 0,3-2 0 16,3-5 0-16,1-3-416 0,-1-3-64 0,-4-7-32 0,-3 1 0 16,0-5-160-16,-5 4 0 0,-3-5 144 0,-6 0-144 15,0 5 192-15,-6-2-48 0,-1 2 0 0,-9 1 0 16,-5-3 112-16,-5 0 32 0,-4-4 0 0,-5 4 0 15,-6 5-96-15,-6-1-32 0,-4 4 0 0,-2 4 0 16,-5 4-160-16,-2 5 0 0,-9 4 0 0,-1 4 0 16,-6 4 0-16,-1 8-144 0,-3 2 144 0,-9 4-160 15,-3 4-400 1,2 2-80-16,3 4 0 0,6-1-16 0,7 4-1888 16,6 1-368-16</inkml:trace>
  <inkml:trace contextRef="#ctx0" brushRef="#br0" timeOffset="184779.62">21656 15538 3679 0,'0'0'320'0,"0"0"-320"0,0 0 0 0,0 0 0 15,0 0 4000-15,0 0 736 0,0 0 128 0,9-4 48 16,4 4-3264-16,-1-1-656 0,6-1-128 0,3-1-32 15,3 1-32-15,6 0-16 0,6 0 0 0,5 0 0 16,4-1-352-16,5 0-80 0,5 1-16 0,-1 0 0 16,0 0-336-16,-2 0 0 0,0 2 0 0,-1-1 0 31,-1 1-416-31,0 1-48 0,1-1-16 0,-3 4 0 0,-1 1-1328 16,-5 3-272-16,8 0-48 0,-20 3-16 0</inkml:trace>
  <inkml:trace contextRef="#ctx0" brushRef="#br0" timeOffset="184968.39">21650 16155 28559 0,'15'-8'1264'0,"-5"-2"272"0,2 0-1232 0,3-2-304 15,4 0 0-15,9 1 0 0,6-3 1888 0,7 4 320 16,3 1 64-16,9-2 16 0,4 2-2144 0,0-1-416 15,-1 2-96-15,0-2-16 16,-3 4-896-16,1-4-192 0,-2 3-48 0,-3 2-8064 16,2-4-1616-16</inkml:trace>
  <inkml:trace contextRef="#ctx0" brushRef="#br0" timeOffset="185932.12">24267 14973 2751 0,'-14'-3'256'0,"4"1"-256"0,-2-4 0 0,-2 5 0 16,-2-4 1168-16,1 3 192 0,-1-1 48 0,1 0 0 16,0 0-320-16,0 1-64 0,-1 1-16 0,4 0 0 15,0-2 176-15,1 3 32 0,-1-1 16 0,3 1 0 16,9 0-272-16,-8 1-48 0,8-1-16 0,0 0 0 15,0 0-128-15,0 0-48 0,0 0 0 0,0 0 0 16,0 0-64-16,8 4-16 0,6-3 0 0,3-2 0 16,3-1 144-16,6-2 32 0,3 1 0 0,3-1 0 15,0-3-240-15,1 2-64 0,2-4 0 0,5 4 0 16,0-2-176-16,3-2-32 0,2 3-16 0,2 0 0 16,3-4-288-16,0 3 0 0,0-2 128 0,-4 4-128 15,-7-2-176-15,-2 0-80 0,-5 3-32 0,-2 2 0 16,-3-1-1504-16,-3 0-320 15,-3 0-48-15</inkml:trace>
  <inkml:trace contextRef="#ctx0" brushRef="#br0" timeOffset="186352.62">25611 14004 18431 0,'-3'-11'1632'0,"1"0"-1312"0,-1-1-320 0,3 0 0 15,0 12 1712-15,0 0 272 0,0 0 48 0,0 0 16 16,0 0-1728-16,0 0-320 0,0 0 0 0,0 0-208 15,1 13 208-15,-3 5-144 0,-3 3 144 0,-3 9-128 16,-2 4 128-16,-2 4 0 0,-3 3 128 0,-1 3-128 16,-1 1 320-16,-1 4 0 0,-1 6 0 0,1 0 0 15,1-2-176-15,0 3-144 0,2 5 192 0,1-4-192 16,2-2 192-16,4-8-192 0,1-3 192 0,3 0-192 16,2-5 336-16,3-6-32 0,3-1-16 0,4-3 0 15,2-6 96-15,2 1 32 0,4 1 0 0,1-5 0 16,3-4-208-16,0-1-32 0,1-2-16 0,4 0 0 15,-1-3-160-15,0-5 0 0,1-1 0 0,1-2 0 16,0 0-544-16,0-5-96 16,-1-2 0-16,-2-3-7936 0,-2-4-1600 0</inkml:trace>
  <inkml:trace contextRef="#ctx0" brushRef="#br0" timeOffset="186606.68">25077 14608 18431 0,'0'-13'1632'0,"2"2"-1312"0,2-2-320 0,9 1 0 16,8 1 3696-16,10 2 656 0,7-5 144 16,3 3 32-16,-1-1-3872 0,4 0-656 0,0-1-352 0,4 0 32 15,3-3 320-15,5-1 0 0,3 1 176 0,2-2-176 16,1 1-192-16,-5-1-160 0,-5 1-32 0,-2 0 0 31,-3 2-1552-31,-1 0-320 0,-2-1-64 0,-2 1-9840 0</inkml:trace>
  <inkml:trace contextRef="#ctx0" brushRef="#br0" timeOffset="187067.58">26288 13398 19343 0,'18'-29'848'0,"-4"9"192"0,-1-2-832 0,4 1-208 16,4 1 0-16,5 3 0 0,2 3 2112 0,5 7 368 16,2-3 80-16,2 6 0 0,0 1-1856 0,-1 4-384 15,0 3-80-15,-2 4-16 0,-1 2-224 0,-5 7 128 16,-4 0-128-16,-4 5 0 0,-9 3 0 0,-2 3-192 0,-7 3 16 16,-5 2 0-16,-8 3-176 0,-3 3-32 0,-7 2-16 0,-2 2 0 15,-4-4 240-15,-1-4 160 0,3-6-192 0,2 1 192 16,3-3 0-16,3-2 304 0,3-4-48 0,8 0 0 15,2-2 112-15,5-1 16 16,4-1 0-16,5-1 0 0,4 0 64 0,6-1 0 0,2-4 16 0,8 2 0 16,1 0-112-16,9-4-32 0,3 1 0 0,0 1 0 15,-1-3-112-15,1-3-16 0,1-3-16 0,1 5 0 16,2 0-176-16,2 0 0 0,-2-5 0 16,1 2 0-1,2 5-704-15,-7 1-64 0,-1 2 0 0,-8-3-8496 0,-6 2-1680 0</inkml:trace>
  <inkml:trace contextRef="#ctx0" brushRef="#br0" timeOffset="187400.55">24642 15792 33055 0,'0'0'1472'0,"15"-11"288"0,4-4-1408 0,8 2-352 0,7-2 0 0,8-2 0 16,5 2-176-16,5-3-96 0,2 2-32 0,8 2 0 15,7 0 480-15,2 0 80 0,3-2 32 0,-2 1 0 16,-1 0-288-16,2 1 0 0,2 3 0 0,2-2 0 16,2 1-144-16,-5 4 16 0,-4 1 0 0,-3-2 0 31,-1 2-320-31,-2-2-64 0,-1 2-16 0,0-2 0 16,-2 2-320-16,-5 2-64 0,-7-3-16 0,-2 3-7568 0,-7 3-1504 0</inkml:trace>
  <inkml:trace contextRef="#ctx0" brushRef="#br0" timeOffset="187951.93">25553 16070 19743 0,'0'0'880'0,"-2"-11"176"0,-2-1-848 0,2 3-208 0,0-1 0 0,2 3 0 15,0 7 144-15,0-10-16 0,0 10 0 0,3-9 0 16,1-2 208-16,-1 6 48 0,-3 5 0 0,11-9 0 16,1 4 0-16,6 0 16 0,5-2 0 0,6 3 0 15,2 1 112-15,4-1 32 0,5-1 0 0,-2 2 0 16,-1-1-80-16,0 3-16 0,-1 1 0 0,1 0 0 16,-1 0-64-16,-2 3 0 0,-1-1-16 0,-2 2 0 15,-6 2-64-15,-2 1-16 0,-3 3 0 0,-4 0 0 16,-5 3-160-16,-3 1-128 0,-4-3 144 0,-4 6-144 15,-3 2 128-15,-6 0-128 0,-5-1 0 0,-2 2 144 16,-2 0 48-16,-1 1 0 0,-4-1 0 0,0-1 0 16,-1-2-192-16,3-1 160 0,4-2-160 0,3-1 160 0,2-1-160 0,5-1 0 15,2-6 0-15,5-5 0 0,0 0 0 0,5 6-224 16,2 2 48-16,7-6 16 0,4-2 160 16,5 0 0-16,2 0 0 0,6-2 0 0,4-1 128 0,6-3 96 15,4-2 32-15,2-2 0 0,1 0-256 0,0-4 0 16,1 0 0-16,-1 0 0 15,1 1-544-15,1-1-160 0,0-2-16 0,2-3-12192 0</inkml:trace>
  <inkml:trace contextRef="#ctx0" brushRef="#br0" timeOffset="188375.33">27158 15255 26719 0,'5'-8'2368'0,"5"1"-1888"15,3 0-480-15,8 0 0 0,10 1 896 0,6 1 96 16,7-5 16-16,1 3 0 0,-2-5-1008 0,0 1-192 15,1 2-32-15,1 0-16 0,2 1-80 0,0 4 0 16,0-3-16-16,0 2 0 16,-2 0-1648-16,-4-2-320 0,13-3-64 0,-17 1 0 0</inkml:trace>
  <inkml:trace contextRef="#ctx0" brushRef="#br0" timeOffset="188554.59">27358 15606 11967 0,'21'-2'1072'0,"-6"-3"-864"0,-2-4-208 0,3-3 0 15,5-4 5328-15,5 4 1024 0,7 0 208 0,7-2 32 16,3-1-5504-16,4 0-1088 0,0-1-240 0,5 0-32 16,4 1 96-16,1-2 32 0,0 2 0 0,-1 0 0 31,0-2-880-31,0 3-160 0,0 3-32 0,0-2-8192 0,-1 0-1616 0</inkml:trace>
  <inkml:trace contextRef="#ctx0" brushRef="#br0" timeOffset="189060.86">29111 14656 18431 0,'-7'-15'816'0,"0"7"160"0,-2 3-784 0,1-4-192 15,-1 0 0-15,0 3 0 0,0 5 1872 0,0 5 336 0,-3 1 64 0,2-2 16 16,-1 3-1872-16,1 4-416 0,0 4 0 0,-1 0 0 15,0 1 0-15,1 4 0 0,-2 4 0 0,2 0 0 16,0 6 0-16,1-1 0 0,-1 2 0 0,2 3 0 16,-2 3 0-16,4 1 192 0,1 0-64 0,3 1 0 15,5-2-128-15,3-1 0 0,3-1 0 0,5-6 0 16,4-1 160-16,5-5 16 0,2-6 0 0,3-1 0 16,3 2 208-16,2-7 32 0,1-1 16 0,3-5 0 15,1 1 160-15,2-4 48 0,-1-2 0 0,3-2 0 16,1-2-288-16,0-4-48 0,1-2-16 0,-5-6 0 15,-2 1-144-15,-2-2-16 0,-2-2-128 0,-1-2 192 16,-4-1-192-16,0-2 144 0,-4-2-144 0,-2 1 128 16,-4-1-128-16,-6 0 128 0,-1-2-128 0,-6 1 128 0,-5-3 0 15,-4 2-128-15,-5 2 192 0,-2 0-64 16,-5 0-128-16,-2-2 0 0,-3 3 0 0,-5-1 0 0,-3 6-256 0,-3 1-96 16,-2 0-16-16,-3 4 0 15,-5 2-592-15,3 3-128 0,2-1-32 16,4 6 0-16,4-1-400 0,5 5-80 0,6 2 0 15</inkml:trace>
  <inkml:trace contextRef="#ctx0" brushRef="#br0" timeOffset="189383.54">29711 14041 23951 0,'2'-20'1056'0,"-2"6"224"0,-2-2-1024 0,1 2-256 0,0 4 0 0,1 10 0 16,0-9 944-16,0 9 128 0,0 0 16 0,0 0 16 15,-9 3-960-15,-1 6-144 0,-2 5 0 0,-2 5-192 16,-2 2 192-16,-1 11 0 0,-2 5 0 0,-1 5 0 16,-1 8 144-16,-1 0-16 0,-1 4-128 0,-3 2 192 15,0 2 0-15,-4 7-16 0,-1 2 0 0,-2-2 0 16,-2 3-176-16,3 0 0 0,3 0 0 0,0-4 0 15,-2 2 192-15,3-5-64 0,2 3 0 0,0-4 0 16,3 2 0-16,2-5-128 0,2-1 192 0,1-1-64 16,1-4 16-16,2-2 0 0,1-2 0 0,2 0 0 15,1-3-144-15,1 1 0 0,0-4 0 0,2-5 128 16,2-5-640-16,2-4-128 0,2-2-16 0</inkml:trace>
  <inkml:trace contextRef="#ctx0" brushRef="#br0" timeOffset="189823.23">30192 15342 23039 0,'-4'-6'2048'0,"4"6"-1648"0,0 0-400 0,-12 6 0 15,2 1 1920-15,1 7 320 0,1 4 48 0,-1 1 16 16,0 0-1920-16,0 2-384 0,-1 5 0 0,1-3 0 0,-1 3 0 16,1 2 0-16,0 3 0 0,-1-3 0 0,-1 1-176 0,1-4 176 15,1 2-160-15,2-4 160 16,-1-1-624-16,1-5-16 0,-1-3-16 0,2-1 0 15,0-4-2256-15,6-9-448 0</inkml:trace>
  <inkml:trace contextRef="#ctx0" brushRef="#br0" timeOffset="190238.92">30843 13787 19343 0,'2'-12'1728'0,"2"3"-1392"0,-4-2-336 0,1 5 0 16,-1 6 2240-16,0 0 384 0,0 0 80 0,0 0 16 15,-4 10-2336-15,-1 6-384 0,-2 6-224 0,-3 5 32 16,-4 6 192-16,-3 3 0 0,-2 5-160 0,-1 1 160 16,-2 5 0-16,0 5 0 0,-2 3 0 0,0 1 128 15,0 4-128-15,0 3 0 0,0 1 0 0,-1 0 0 16,0 5 0-16,2-4 0 0,2-4 0 0,3-4 0 0,3-7 0 16,6-3 0-16,2-5 0 0,5-4 0 0,0-3 0 0,4-2 0 15,2-1 0-15,1-6 128 0,1 0 16 0,4-1 0 16,4-4 0-16,3 1 0 0,0-1 0 0,4-3 0 15,0-4 0-15,4-2 0 16,1-2-464-16,2-5-112 0,1-1-16 0,2-3 0 16,1-2-1984-16,-1-2-416 0,14-7-80 0,-6 0-16 0</inkml:trace>
  <inkml:trace contextRef="#ctx0" brushRef="#br0" timeOffset="190561">31315 14199 29487 0,'-3'-12'2624'0,"-4"6"-2112"0,0 1-512 0,7 5 0 16,-12 2 1056-16,2 5 96 0,0 8 32 0,-2 3 0 15,-2 2-1184-15,0 7-176 0,-3 1-64 0,-1 7-16 16,-1 5 256-16,0 4 0 0,-4-2-160 0,0 8 160 15,-2 2 0-15,-2 1 0 0,3-1 0 0,1-1 0 16,2-4 0-16,4 0 0 0,0-5 0 0,7-3 0 16,5-4-160-16,5-5 160 0,0-4-208 0,8 0 80 15,0-3-144-15,5-2-32 0,4-6 0 0,0 0 0 16,3-6 144-16,-1 2 32 0,2 0 0 0,2-6 0 16,-1-4-96-16,-1 0-16 0,2-2 0 0,0 0 0 15,-1-4-1616-15,-2-4-320 16,-2 0-64-16,-3-4-8768 0</inkml:trace>
  <inkml:trace contextRef="#ctx0" brushRef="#br0" timeOffset="190751.7">30813 14832 9215 0,'0'0'816'0,"8"-7"-656"15,-2-4-160-15,2 1 0 0,1-2 5312 0,4 1 1024 16,4 3 192-16,6-2 64 0,5 4-5376 0,4-1-1088 15,1-2-128-15,3 0-176 0,-1-5 176 0,5 2 224 16,-1 4-48-16,3-2-16 0,-1 2-160 0,1-2-256 0,-4 4 64 0,0-2 16 31,0 3-464-31,0-3-112 0,2-7-16 0,-4 0-8384 0,3 1-1664 16</inkml:trace>
  <inkml:trace contextRef="#ctx0" brushRef="#br0" timeOffset="191154.43">31206 13679 26783 0,'24'5'1184'0,"-3"4"240"0,4 3-1136 0,9 10-288 15,3 6 0-15,10 4 0 0,5 5 128 0,0 1-128 16,-1 1 192-16,-2 6-192 0,0-1 384 0,-3 7-16 15,-3 6-16-15,-5-1 0 0,-3-4-128 0,-6 5-32 16,-6 7 0-16,-4-2 0 0,-4 3-192 0,-5 5 128 16,-5 0-128-16,-3 2 0 0,-4 2 128 0,-4 0-128 0,-5-2 0 0,-7 4 144 15,-6 5-144-15,-8 1 0 0,-6-1 0 0,-9 5 0 16,-8 0-320-16,-11 7 16 0,-14 6 0 16,-4 1-12432-16</inkml:trace>
  <inkml:trace contextRef="#ctx0" brushRef="#br0" timeOffset="-210686.75">7233 13492 12895 0,'0'0'1152'0,"-9"-9"-928"16,2-5-224-16,1 2 0 15,2 6 1088-15,4 6 192 0,0 0 16 0,0 0 16 0,-1-10-896 0,1 10-176 16,0 0-48-16,0 0 0 0,0 0-192 0,0 0 0 16,0 0 128-16,0 0-128 0,0 0 0 0,0 0 0 15,0 0-144-15,0 0 144 0,0 0-176 0,0 0 176 16,4 11-192-16,-3 2 192 0,-1-4 0 0,0 4 0 15,0-1 0-15,-1 0 0 0,-2 2 128 0,1 2 16 16,-2 3 16-16,0 1 0 0,0 0 48 0,0 0 16 16,1 3 0-16,-2 0 0 0,-1-1 32 0,3 0 16 15,-1 1 0-15,1 0 0 0,0 1-144 0,0 2-128 16,0-6 144-16,2 4-144 0,0 2 128 0,1-3-128 16,0-3 0-16,0 1 0 0,0 4 144 0,1-5-144 0,0-5 128 0,2 2-128 15,0 4 0-15,-1-2 0 0,1-2 0 0,-1-2 0 16,2-3 0-16,-2 2 0 0,0 0 0 0,0-5 0 15,2-1 0-15,1 1 0 0,0 3 0 0,0-5 0 16,0 4 0-16,2-5 128 0,0 4-128 0,2-4 128 16,-1 2-128-16,2-3 192 0,0 0-192 0,2 3 192 15,3-4-192-15,0-2 160 0,2 1-160 0,1 2 160 16,2-1-32-16,0-2-128 0,1-1 192 0,1 1-64 16,0-2 0-16,1 0-128 0,2 1 192 0,1 2-64 15,0-2 0-15,2 1-128 0,0 2 192 0,5 0-64 16,1 0-128-16,2 1 0 0,3 1 0 0,1-1 0 15,3-1 128-15,-1 5-128 0,-2-4 0 0,-1-1 128 16,-2 1-128-16,1 3 0 0,2-3 0 0,-2 2 128 16,0 0-128-16,1-1 0 0,2 2 144 0,2-5-144 15,4 0 0-15,0 0 0 0,-1-1 0 0,-4 3 0 16,-3-1 0-16,1-1 0 0,-1-1 0 0,2 1 0 0,-1-1 0 0,1 3 128 16,-1-1-128-16,3-1 176 0,1 0-176 15,3 1 0-15,0 0 0 0,-2-1 0 0,-5-2 0 0,2 1 0 16,2 2 128-16,-2-1-128 0,2 1 0 0,-1-3 0 15,2 0 0-15,3-2 0 0,-1 2 0 0,1 0 0 16,-2-1 0-16,3 2 128 0,-5-2-128 0,0 0 0 16,2 0 0-16,0 0 0 0,1 1 0 0,3-1 0 15,2-1 0-15,2 1 0 0,2 0 0 0,-1-2 0 16,-4 1 0-16,1 0 0 0,-2 0 0 0,0-3 0 16,2 0 0-16,2 0 0 0,-1 3 0 0,3-3 0 0,3-1 0 0,-3 1 0 15,-6 0 0-15,0 3 0 0,0-1 0 0,-1 0 128 16,2-2-128-16,2 3 192 0,1 0-192 0,-1 0 192 15,2-2-192-15,-4 2 0 0,-2 0-160 0,0-1 160 16,0 2 0-16,-1-2 0 0,1-1 0 0,2-3 0 16,1-1 0-16,4 2 0 0,1-4 0 0,-3 3 0 15,-3-3 0-15,-2 3 0 0,-2-3 0 0,2 1 0 16,0 3 144-16,-1 0-16 0,0 3-128 0,3-1 192 16,0 1-192-16,0 0 128 0,-2-2-128 0,0 3 0 15,-4 0 176-15,0-2-176 0,-1 2 192 0,-1 0-192 16,1 0 0-16,1-1 0 0,2 4 0 0,4-2 0 15,0-3 0-15,-3 1 0 0,-2 0 0 0,-1-2 0 16,-1-1 0-16,1 3 0 0,-2-1 0 0,1 1 160 16,1-1-160-16,2 1 0 0,1-2 0 0,2 0-176 0,-1 0 176 0,-2 0 0 15,-2-3 0-15,-1 2 0 0,1 2 144 0,-1 1-144 16,1-2 192-16,-1 0-192 0,1 3 176 0,2 1-176 16,2-4 160-16,1 1-160 0,0 3 128 0,-5 0-128 15,0-1 0-15,1 1 144 0,-2-4-144 0,1 3 0 16,-1 1 0-16,2 0 0 0,1-3 0 0,0 2 0 15,5-1 0-15,-2 0 0 0,-3-1 0 0,-2 1 0 16,0 0 0-16,-1-1 0 0,0-1 0 0,-1 3 0 16,0 1 0-16,4 1 128 0,1-2-128 0,2 1 0 15,2-1 0-15,-2-2 0 0,-5 1 0 0,0 0 0 16,-1-1 0-16,1-1 0 0,-1 3 0 0,2-1 0 16,1 1 0-16,3 1 0 0,2 0 0 0,0 0 0 15,-2-3 0-15,-2 1 0 0,-1 1 0 0,0-1 0 16,-1 2 0-16,-2-1 0 0,1-4 0 0,2 3 0 0,1 2 0 0,3-2 0 15,1-2 0-15,-3 1 0 0,-3-5 0 0,-1 3 0 16,-2 1 0-16,0 4 0 0,0-1 0 0,-1-2 128 16,3-2-128-16,2 3 0 0,0 0 0 0,1 1-176 15,-2 0 176-15,1 0 0 0,-3-1 160 0,0 0-160 16,-1 3 0-16,-2-2 0 0,-2-4 0 0,2 1 0 16,-1 4 0-16,5 1 0 0,2-1 0 0,-1 0 0 15,-1-1 0-15,-1 0 0 0,-4-1 0 0,1 1-160 16,-2-2 160-16,1 3 0 0,-2 0 0 0,0 0 0 15,0-1 0-15,2-1 0 0,0-3 160 0,5 3-160 16,2 2 0-16,-1 0 0 0,-2-1 0 0,1-1 0 16,-2-1 0-16,0 0 0 0,-1-2 0 0,1 0 0 15,0 1 0-15,2 2 0 0,3-4 0 0,-1 0 0 16,1 4 0-16,-1-2 0 0,-1 0 0 0,-1 2 0 0,-2-2 0 0,0 1 0 16,-1 0 0-16,-1 1 0 0,-1 0 0 15,1-1 0-15,4 2 0 0,0-3 0 0,4 0 0 0,-4 1 0 16,-1 3 0-16,-2-2 0 0,0 0 0 0,0-1 0 15,-3-2 0-15,0 3 0 0,1-1 0 0,2 2 0 16,-3-1 0-16,3 0 0 0,0-1 0 0,5 0 0 16,-2 0 0-16,-5 2 0 0,-2-1 0 0,0 1 0 15,-1 0 0-15,0-3 0 0,0 3 0 0,0-3 0 16,-2-1 0-16,5 1 0 0,-2 2 192 0,3-1-48 16,2 2-16-16,-1-3 0 0,-1 1-128 0,-2 1 0 15,-1-1 0-15,0 2 0 0,0-3 0 0,0 0 0 0,-1 2 0 0,1-1 0 16,2 0 144-16,3 1-144 15,-1 0 160-15,3-1-160 0,0-1 0 0,-1 2 0 0,-3-1 0 0,0 1 0 16,0 0 144-16,1 1-144 0,1-1 128 16,0-2-128-16,-1 1 0 0,4 1 128 0,3-2-128 0,1 1 0 15,0-3 0-15,-3 2 0 0,-3 0 128 0,1 2-128 16,-2-2 0-16,1-1 0 0,0 1 0 0,0 2 0 16,1 0 0-16,2 1 0 0,1 0 144 0,0-2-144 15,0-1 0-15,1 2 128 0,-2-2-128 0,-1 0 0 16,-1 3 0-16,0-2 0 0,-1 1 0 0,3-2 128 15,3 2-128-15,1-2 0 0,1 1 0 0,-3-2 128 16,-2-1-128-16,-1 2 176 0,-3 3-176 0,2-3 192 16,-1-2-32-16,0 0 0 0,-2 4 0 0,3-3 0 15,4-2 112-15,-1 2 32 0,0 2 0 0,-1-5 0 0,-2 2-96 0,-2 1-16 16,0-3 0-16,0 2 0 0,2 0-64 0,-2 0-128 16,2 2 176-16,2 2-176 0,0-3 160 0,0-2-160 15,-3 1 128-15,-1 0-128 0,-3-2 0 0,1 3 128 16,-2-4-128-16,0 3 0 0,2 4 128 0,1 1-128 15,0-1 0-15,0-1 128 0,4-1-128 0,-1 2 0 16,4-2 0-16,-4-1 0 0,-3-2 0 0,-1 4 0 16,-2-1 0-16,2 1 0 0,0-1 0 0,1-2 0 15,-4 2 0-15,4 2 0 0,1 0 0 0,2-1 0 16,2-1 0-16,-4 1 0 0,-3 1 0 0,0-1 0 16,1 2 0-16,1-2 0 0,-1 2 0 0,1-3 0 15,0 0 0-15,3 3 0 0,3 0 0 0,2 0 0 16,-1-1 0-16,0 1 0 0,-4 0 0 0,1 0 0 0,-1-1 0 15,0 1 0-15,2-2 0 0,3 2 0 0,0 0 0 0,2 0 0 16,2-2 0-16,0 2 0 0,-2 0 0 0,-1-1 0 16,-3 0-208-16,2-2 80 0,-1-1 128 0,1 1-208 15,-1 2 208-15,3-2 0 0,1-3 0 0,-1 1-144 16,-3 1 144-16,-2-1 0 0,-4-1 0 0,1 3 0 16,-1-2 0-16,-1 1 0 0,-1 0 0 0,4 0 0 15,1-2 0-15,0 4 144 0,-2-1-144 0,1 0 0 16,-3 0 160-16,0 2-160 0,-4 0 128 0,-1 1-128 15,-3 0 0-15,0 0 0 0,1 1 0 0,-1 0 0 16,0 0 0-16,-1 1 0 0,3 0 0 0,-2 2 0 16,1-2 0-16,1 0 0 0,3 3 0 0,-5-1 0 15,-2-2 0-15,-2 0 0 0,1-1 0 0,-5 1 0 16,2-1 0-16,-1 0 0 0,-2 0 0 0,-2 2 0 16,1-1 0-16,-2 0 0 0,0-1 0 0,-3 0 0 0,-3 1 0 0,0-2 0 15,-1 1 0-15,-1 0 0 0,0 0 0 16,-2 0 0-16,0-1 0 0,1 1 0 0,-5-1 128 0,-8 1-128 15,0 0 0-15,0 0 128 0,8-2-128 0,-8 2 128 16,0 0-128-16,8-5 128 0,-8 5-128 0,5-9 0 16,-4 2 144-16,0-2-144 0,-1 1 0 0,-1-3 0 15,0 2 0-15,-3-4 0 0,1 2 0 0,0-2 0 16,-1-4 0-16,0 1 0 0,-4-3 0 0,3-3 0 16,0 1 0-16,-1-2 0 0,0-5 0 0,0 0 0 15,-1-4 0-15,0 0-128 0,4-3 128 0,-2-2 0 16,-2-1 0-16,1-2 0 0,0 0 0 0,0-4 192 0,1 2-64 0,-1-2 0 15,0 0 16-15,-1-2 16 16,1-1 0-16,0-4 0 0,2-3 0 0,0 1 0 16,0 0 0-16,0 1 0 0,0 2 128 0,2 4 32 0,1-2 0 0,-2 2 0 15,3 3 0-15,0 2 16 0,0 1 0 0,3 2 0 16,-1 2-128-16,2 5-16 0,-1 3-16 0,0 6 0 16,0-1-176-16,1 5-176 0,-2 5 48 0,1 3 0 31,-3 10-1344-31,0 0-272 0,0 0-48 0</inkml:trace>
  <inkml:trace contextRef="#ctx0" brushRef="#br0" timeOffset="-203820.67">7051 17750 18431 0,'-14'-17'816'0,"4"5"160"0,-4-7-784 0,1 0-192 15,0 1 0-15,3 1 0 16,3 3-1504-16,1-1-352 0,-1 2-64 0,1 3 0 0,-1-3 2624 0,0 6 544 15,0-2 96-15,1 4 32 0,1 0-1184 0,5 5-192 16,-8-7-144-16,2 4 144 0,-1 0 0 0,7 3 240 0,-9-3-16 0,9 3 0 16,0 0 160-16,-8 0 16 0,8 0 16 0,0 0 0 15,-9 4 80-15,9-4 16 0,0 0 0 0,-3 14 0 16,2 1-512-16,1 3 0 0,0 0 0 0,0 4 0 16,1 2 0-16,0 3 0 0,1-2 0 0,-1 4 0 15,-1-2 0-15,0 2 0 0,0-1 0 0,0 1 0 16,0 2 0-16,0-3 0 0,-3 1 0 0,1 0 0 15,-1-1 0-15,0 3 0 0,-4-5 0 0,3 5 0 16,-3 1 0-16,-1-1 0 0,-2 0 0 0,0 1 0 16,-4 1 0-16,1-3 0 0,-1-3 128 0,-2 0-128 15,-3-4 0-15,1-4 176 0,0 0-176 0,1-2 160 16,5 0 144-16,-1-3 16 0,-2-1 16 0,3-2 0 16,2-2 16-16,1-3 0 0,-2 3 0 0,4 0 0 15,1-1-176-15,1 1-48 0,-1-4 0 0,6-5 0 0,-5 9-128 16,5-9 0-16,0 0 0 0,-4 7 0 0,4-7 0 15,0 0 0-15,0 0 0 0,0 0 0 0,0 0 0 0,6 13 0 16,-6-13 0-16,13 8 0 0,-1-1 0 0,4-3 0 16,-1-1 0-16,7 0 0 0,3 1 0 0,4 1-144 15,3-2 144-15,1-1-208 0,1 4 208 0,1 1 0 16,-1-2 0-16,3 7 0 0,1-2 0 0,4 4 0 16,1-3 0-16,2 1 0 0,2 2 0 0,7 2 0 15,7 1 0-15,-1 1 0 0,-4 1 0 0,0-2 0 16,-1 4 0-16,1 2 0 0,2-1-224 0,4-1 48 15,6-2 16-15,-2-3 0 0,-1 2 160 0,-2-3 0 16,1-2-144-16,-1 1 144 0,2-1 0 0,5-3 0 0,6 0 0 0,2 2 0 16,-3-6 0-16,0-3 0 0,-1-2 0 0,6 1 0 15,2-2 0-15,2 0 0 0,1 0 128 0,1 2-128 16,-4 1 0-16,5-3 0 0,0-2 128 0,1 2-128 16,-2 0 0-16,0 2 0 0,-4-2 0 0,0 3 128 15,0 1-128-15,3 0 160 0,3 3-160 0,-4 1 160 16,-4-2-160-16,1 2 0 0,-1-2-160 0,3 4 160 15,1-5 0-15,-4 1 0 0,-6 1 0 0,-3-3 0 16,1-3 0-16,0 1 0 0,-1-1 0 0,1-1 0 16,1 0 0-16,-5 0 0 0,-3 0 0 0,-1 1 0 15,1-2 0-15,-1-2 0 0,4 2 0 0,-1-2 0 16,-1 1 0-16,-3-3 0 0,-6 0 0 0,-1 2 0 16,0-1 0-16,-3-2 0 0,-1 1 0 0,0 2 0 15,2 1 0-15,-4-5 0 0,-1 2 128 0,-5 2-128 0,-7 1 0 0,1 0 0 16,-2-1 128-16,-3-1-128 0,-1 2 0 0,-3 2 128 15,1-1-128-15,-4 1 0 0,-1 0 256 0,1 0-64 16,-1 0-16-16,0 1 0 0,1 0 96 0,1 2 32 16,-2-1 0-16,3 1 0 0,-4 1 0 0,2-2 0 15,-4 2 0-15,1 1 0 0,-1-1-176 0,-2-2-128 16,1 2 144-16,-2 0-144 0,2 1 0 0,-2-2 128 16,0-1-128-16,-1-2 0 0,0 0 0 0,-3-1 0 15,2-2 0-15,-5 2 0 0,0-4 0 0,-1 1 0 16,-2 0 128-16,-1-2-128 0,0-3 160 0,-2 3-16 15,0-3 0-15,1 0 0 0,-1-5 176 0,0-3 48 0,1 0 0 0,-2-2 0 16,-3-3-16-16,5-3 0 16,-2-2 0-16,1-7 0 0,0-5-80 0,1-6-16 0,-2-1 0 0,1-2 0 15,1-1-32-15,0 4-16 0,2-2 0 0,1 5 0 16,0-2-208-16,3 4 176 0,5 0-176 0,-2 1 160 16,1-1-160-16,1 7 0 0,0 4-160 0,-1 0 160 31,1 5-592-31,-3 3-32 0,-1 4 0 0,2 4-8272 0,0 5-1664 0</inkml:trace>
  <inkml:trace contextRef="#ctx0" brushRef="#br0" timeOffset="-195848.92">23925 16598 21935 0,'-13'3'960'0,"13"-3"224"0,-11 5-944 0,5 3-240 0,-2-3 0 0,4 4 0 0,2-1 320 0,0 4 0 16,2-3 16-16,2 3 0 0,0 0-48 0,2 1-16 16,0-1 0-16,1 4 0 0,1-2-80 0,1 0-32 15,0 0 0-15,1 2 0 0,-1 2 32 0,2 1 16 16,0 1 0-16,0 7 0 0,0-3 64 0,0 5 16 16,-1-1 0-16,-3 3 0 0,1 2-112 0,0 0-32 15,-1 1 0-15,-1 3 0 0,0 1-144 0,0 0 192 16,-2 3-192-16,1-3 192 0,-4 2-192 0,1-4 128 15,-2 3-128-15,0-4 128 0,1-2 16 0,-2-4 0 16,1 1 0-16,-1 0 0 0,-1-2 80 0,0 1 16 16,1-3 0-16,-1 2 0 0,0-4-48 0,1 4 0 15,2-5 0-15,0 0 0 0,0-1-64 0,-2-1-128 16,0-2 176-16,2-1-176 0,1-2 144 0,0-1-144 0,0-2 0 0,3 0 144 16,1 0-144-16,-2-3 0 0,2 1 0 0,0-3 128 15,0 2-128-15,1-2 0 0,0 2 0 0,1-4 0 16,-6-6 0-16,12 8 128 0,-2-4-128 0,4-1 128 15,0 1-128-15,0 1 0 0,-3-1 144 0,6-3-144 16,-1 2 0-16,1-2 144 0,-2 0-144 0,1-1 0 16,2 0 176-16,0 0-176 0,0 0 160 0,0 0-160 15,-2-1 128-15,3 0-128 0,0 1 0 0,2 0 144 16,-1-1-144-16,0 1 0 0,4 2 0 0,1-1 128 16,0-1-128-16,-1 0 0 0,0 0 0 0,4 0 0 15,3 0 0-15,-3 0 0 0,1-1 0 0,1 0 0 16,1 0 0-16,-3-1 0 0,-3 1 0 0,1 1 0 15,-1-2 128-15,1-2-128 0,-2 1 0 0,1 1 128 16,1-1-128-16,-1 1 0 0,1-1 0 0,0 1 0 16,0-2 0-16,-1 1 128 0,-1 1-128 0,2-1 0 15,-4 1 0-15,3-1 0 0,-1 0 0 0,0 0 0 0,-2 0 0 0,-1 2 0 16,0-2 0-16,0 2 0 0,-2 0 0 0,0-1 0 16,-2 1 0-16,-1 0 0 0,1 1 0 0,-3-1 0 15,0-2 0-15,1 3 0 0,0 0 0 0,1 0 0 16,-4-1 0-16,4 1 0 0,-3 0 0 0,3 0 0 15,-1-1 0-15,2-1 0 0,-3 1 0 0,3 0 0 16,-1-1 0-16,1 2 0 0,1 0 0 0,1 0 128 16,3 0-128-16,-3 0 0 0,2-1 0 0,1 1 0 15,0 0 0-15,-1 0 0 0,1 0 0 0,-2 0 0 16,2 0 0-16,-3 0 0 0,-1 0 0 0,0-1 0 0,1 0 0 0,-2 2 0 16,1 1 0-16,0 1 0 0,1-2 0 15,3 1 0-15,-1-1 0 0,2 3 0 0,0-3 0 0,0 3 0 16,0-2 0-16,1 2 0 0,3-1 0 0,-1 0 0 15,5 1 128-15,1-2-128 0,-1-2 128 0,2 0-128 16,1 0 0-16,0-2 0 0,-1 0 0 0,1-2 0 16,2 0 0-16,2 0 0 0,1 0 0 0,1 1 128 15,2-4-128-15,1 3 0 0,3 2 144 0,-1-3-144 16,0-2 0-16,-2 2 0 0,-3 3 0 0,-1-2 128 16,3-2-128-16,-1 2 0 0,0 1 0 0,3 0 128 15,0-3-128-15,5 3 0 0,1 0 0 0,2 1 0 16,-2-2 0-16,-2-1 0 0,-1 1 0 0,2 0 0 15,0 1 0-15,5 0 0 0,-2-2 0 0,2 2 128 16,2-1-128-16,3 0 144 0,-2-4-144 0,-2 1 160 16,-4-2-160-16,1 3 0 0,1 1 0 0,2-2 0 0,3 4 0 0,1-1 0 15,2 0 128-15,-2-2-128 0,-3-1 0 0,-2 2 0 16,-2-2 0-16,0 2 128 0,1 2-128 0,2 0 0 16,0 1 0-16,1-2 128 0,-1 3-128 0,-1 0 0 15,-5 1 0-15,1 0 0 0,-4-2 0 0,1 2 0 16,-3 4 0-16,2 0 0 0,0 0 0 0,0-3 0 15,-1-1 0-15,2 3 0 0,0 0 0 0,-2 0 0 16,-6 1 0-16,-2-3 0 0,-1-1 0 0,-1 3 0 16,1-1 0-16,0 1 0 0,-1-1 0 0,2 2 0 15,2 1 0-15,-3-1 0 0,-3-2 0 0,1 2 0 16,3-3 0-16,-2 3 0 0,-6 0 0 0,1-1 0 16,-2-2 0-16,-1 3 0 0,-3 0 0 0,-1 2 0 0,0-2 0 0,-2 2 0 15,-1-1 0-15,-1-1 0 0,1-3 0 0,-1 3 0 16,0 0 0-16,-1 1 0 0,-2-1 0 0,1-2 0 15,1 2 0-15,1 0 0 0,-1 0 0 0,-1 0 128 16,0-3-128-16,-3 1 0 0,0 1 0 0,2-2 0 16,2-1 0-16,0 3 128 0,-3 1-128 0,2-3 0 15,-2 0 0-15,-1 0 0 0,-1-1 128 0,-1 2-128 16,1-2 0-16,0 0 0 0,-3 1 0 0,0 0 0 16,0-1 0-16,1 1 0 0,-1 1 0 0,1-2 0 15,-11 0 0-15,12 1 0 0,-2 0 0 0,0 1 0 16,-1-2 0-16,-9 0 0 0,11-2 0 0,-1 2 0 15,-10 0 0-15,11 0 0 0,-1-1 0 0,-10 1 0 16,10-1 0-16,-1-1 128 0,0 1-128 0,-2 1 0 0,-7 0 176 0,11-2-48 16,-3 2-128-16,1-2 192 0,-9 2-192 0,9-1 0 15,-9 1 0-15,10-1 0 0,-10 1 0 0,8-1 0 16,-8 1 0-16,0 0 0 0,10 0 0 0,-10 0 0 16,0 0 0-16,0 0 0 0,0 0 0 0,0 0-160 15,0 0 160-15,10 0-192 0,-10 0 192 0,0 0-208 16,0 0 80-16,0 0 128 0,0 0-256 0,0 0 80 15,0 0 16-15,0 0 0 0,0 0 160 0,0 0-160 16,0 0 160-16,0 0-160 0,0 0 0 0,0 0 0 16,0 0 0-16,0 0 0 15,-12 3-256-15,12-3-48 0,-12 2-16 0,1-1 0 16,2 0-624-16,-3 2-128 0,0-2-32 0,-1 0-10944 0</inkml:trace>
  <inkml:trace contextRef="#ctx0" brushRef="#br0" timeOffset="-193714.91">30592 18094 20271 0,'0'0'1792'0,"0"0"-1424"0,0 0-368 0,0 0 0 15,7-7 1296-15,0 2 192 0,3-2 48 0,-1 0 0 0,3 2-1328 0,0-4-208 16,4 1-128-16,-1-2 128 0,0 2-144 0,2-2 144 16,0 2 0-16,3 0 0 0,-1-1-128 0,1 2 128 15,-1-5 0-15,1 1 0 0,2 3-144 0,0-3 144 16,2 4 0-16,1-2-144 0,-1 1 144 0,2 3 0 15,-2-3-144-15,-1 3 144 0,-2 0-128 0,0-1 128 16,-2 1-160-16,0 2 160 0,1 0 0 0,-2-1 0 16,1 1 0-16,0 1 0 0,0 0 0 0,-1 1 0 15,0 0 0-15,1 1 0 0,0-1 0 0,0-1 0 16,0 2 0-16,0 2 0 0,-1-1 208 0,1 0-16 16,-1 0 0-16,1 2 0 0,0-1-32 0,1 2-16 15,1-1 0-15,-4 1 0 0,1-2-16 0,1 2 0 0,2 1 0 0,-2 0 0 16,-3 0-128-16,-1 3 128 0,1-3-128 0,-1 0 128 15,-1-1 0-15,0 2-128 0,-1-2 192 0,-3 1-64 16,1 1 16-16,1 0 0 0,-2-4 0 0,0 2 0 16,0 0 16-16,-10-4 0 0,12 4 0 0,-2-2 0 15,-10-2-160-15,11 3 160 0,-1-3-160 0,-10 0 160 16,0 0-160-16,12 0 0 0,-12 0 0 0,10 0 0 16,-10 0 0-16,0 0 128 0,0 0-128 0,0 0 0 15,0 0 128-15,10-4-128 0,-10 4 0 0,0 0 128 16,8-10-128-16,-3 3 0 0,-5 7 0 0,4-12 0 15,-2 0 0-15,-1 2 128 0,-1-3-128 0,0-1 0 16,0-2 128-16,0-2-128 0,0-4 0 0,0 1 128 16,0-2 16-16,0-4 0 0,0-1 0 0,0-4 0 15,-1-1 48-15,0 2 0 0,-2-4 0 0,0 0 0 0,-1-3 32 0,-1-3 16 16,1-4 0-16,-1 0 0 0,0-6-32 16,0-1 0-16,-1-4 0 0,3 1 0 0,-1 0-80 0,1-1-128 15,-2 1 176-15,3 0-176 0,-1-1 0 0,2 1 0 16,1 4 0-16,0-1 0 0,1-1 0 0,0 2-144 15,1 0 144-15,0 6-128 0,0 0 128 0,1 1-192 16,0 2 192-16,2 2-192 0,0 2 192 0,1 0-208 16,1-3 80-16,-1 6 128 0,0 0-240 0,1 4 80 15,-1 0 16-15,1 1 0 0,-1 3 16 0,0 0 0 16,-1 3 0-16,0-3 0 0,0 3 0 0,-2 4 0 16,1 0 0-16,0 0 0 0,-1 1 128 0,0 2-208 15,0 0 80-15,-2 2 128 0,3 2-224 0,-2 5 80 16,-2 8 16-16,0 0 0 0,0 0-16 0,0 0 0 0,0 0 0 0,0 0 0 15,0 0 144-15,0 0-128 0,0 0 128 0,0 0-128 16,0 0 128-16,1 16 0 0,-1-5 0 0,0 6-128 16,2 0 128-16,-2 5 0 0,-2 2 160 0,1 3-160 15,1 3 0-15,-1 6 0 0,0 0 0 0,1 6 0 16,0 5 0-16,-2 1 0 0,0 3 0 0,2 2 144 16,0 4-144-16,0-1 0 0,0 1 144 0,0 4-144 15,0 3 176-15,2 0-48 0,0-2 0 0,-1-2 0 16,1 1-128-16,0-2 128 0,-1-1-128 0,-1 1 128 15,1 1-128-15,1-2 0 0,0 4 0 0,-1-4 0 16,1-1 0-16,-2-1 0 0,2-3 0 0,1 2 0 16,-1-3 0-16,0 0 0 0,-2-1 0 0,2 0 128 15,1-8-128-15,-2 0 0 0,0-4 0 0,0-5 0 16,3-4 0-16,-3 1 0 0,-1-3 0 0,2-6 0 16,-2-6 128-16,0-3-128 0,0-1 0 0,0 1 128 0,0-13-128 0,0 0 0 15,0 0 0-15,0 0 0 0,0 0 0 0,0 0 0 16,0 0 0-16,0 0 0 0,0 0 0 0,0 0 0 15,0 0 0-15,0 0 0 0,-10-2-128 0,1-1 128 16,1-2 0-16,-1 2 0 0,-1 1-144 0,-1-1 144 16,-2 2-192-16,-1-3 192 0,-1 0-256 0,-3 2 48 15,-1-1 16-15,-2 2 0 0,-3 0 0 0,-2 0 0 16,-2 1 0-16,-5 1 0 0,-6 1 0 0,-3 1 16 16,-3-1 0-16,-4 2 0 0,-1 0 176 0,-3-3-128 15,0-1 128-15,0 0-128 0,-1 0 128 0,-3 0 0 16,-5-1-144-16,-6 1 144 0,-1 1-128 0,-1 1 128 15,0-4-160-15,0 2 160 0,1 0 0 0,-7-1-144 0,-9-1 144 0,0-2 0 16,2 0 0-16,2-1 0 0,-1 1 0 0,-4 0 0 16,-7-1 0-16,1 1 0 0,2-1 0 0,3 1 0 15,0-1 0-15,-6 2 128 0,-6-1-128 0,1 0 128 16,5-1-128-16,-1 2 176 0,3 2-176 0,-3-2 192 16,-2 1-192-16,1-2 160 0,5-1-160 0,1 2 160 15,2 0-160-15,-1 0 160 0,-5-1-160 0,1 1 160 16,6 0-160-16,2 0 0 0,-1 1 144 0,-3 1-144 15,-5-2 0-15,3 1 0 0,4-4 0 0,0 3 0 16,0 0 0-16,-3 1 0 0,-4-4 0 0,4 1-192 16,4 3 64-16,1 1 0 0,-2-1 0 0,-3 1 0 15,-4 1 128-15,4-1 0 0,4-2 0 0,2 3 0 16,4 0 0-16,-2 0 0 0,-5-5 0 0,3 3 0 16,4-1 0-16,5 3 176 0,6 0-48 0,-2 1 0 0,-8 1-128 15,2-1 0-15,1-1 144 0,5 1-144 0,4 3 176 0,5 0-48 16,5-2 0-16,-2 2 0 0,-5-3 0 0,2 2-128 15,-1 1 192-15,5-3-64 0,2-1-128 0,4 1 160 16,3-1-160-16,4 3 160 0,2-3-160 0,1 0 128 16,0 0-128-16,-1-1 128 0,0-2-128 0,2-3 0 15,2 1 144-15,2-2-144 0,2-4 0 0,1 2 128 16,2-3-128-16,3 4 0 0,1-1 0 0,2-2 0 16,1 0 0-16,2-3-192 0,2 1 192 0,0 3-192 15,2-3 192-15,-1 2-192 0,0 1 192 0,0-3 0 16,-1 6 0-16,1-4 0 0,-1 4 0 0,2-5 0 15,0 6 0-15,1-4 0 0,1 1 0 0,4-3 0 16,-1 1 0-16,3 0 0 0,1-3 0 0,1-2-160 0,-2 0 160 16,3-2 0-16,0-2-192 0,2-1 192 0,1 0-192 0,0-3 192 15,2-2-256-15,-1-2 48 0,1 1 16 0,1-2 0 16,-1 1-64-16,0-2-16 0,-1-2 0 0,1 3 0 16,-3 1 272-16,1-3-128 0,-1 5 128 0,1-2 0 15,3 3 0-15,-5-1 0 0,4 2 0 0,-1 1 0 16,1 0 0-16,1 0 0 0,-1 0 192 0,2-2-48 15,0 2 0-15,0 1 0 0,0-2 0 0,2 0 0 16,0 1 0-16,1 1 0 0,-2 0 0 0,1 1 0 16,-2 2-144-16,3-1 192 0,0 1-192 0,-1 2 192 15,1 2-192-15,-1 4 0 0,-1-2 0 0,2 3 0 16,-2 2 0-16,-1 8-224 0,3-5 32 0,-3 5 0 16,0 0-1408-1,0 0-288-15,0 0-48 0,0 20-8224 0</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22T16:35:14.66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FF00"/>
    </inkml:brush>
    <inkml:brush xml:id="br2">
      <inkml:brushProperty name="width" value="0.05292" units="cm"/>
      <inkml:brushProperty name="height" value="0.05292" units="cm"/>
      <inkml:brushProperty name="color" value="#00B0F0"/>
    </inkml:brush>
  </inkml:definitions>
  <inkml:trace contextRef="#ctx0" brushRef="#br0">314 437 16575 0,'-4'-11'1472'0,"4"11"-1168"0,0-7-160 0,0 7-16 15,7-10-128-15,1 5 192 0,-8 5 80 0,12-3 16 16,-3-1 0-16,-9 4 0 0,12 2-80 0,0 0-16 15,-2 2 0-15,-1 3 0 0,0 0 160 0,0 6 32 16,0-2 0-16,-2 7 0 0,1 5-160 0,-2 1-32 16,1 6 0-16,-2 2 0 0,-1 5-192 0,-2 6 176 15,1 0-176-15,-3 3 160 0,-3-5-160 0,-1 3 0 16,0 0 144-16,-2 5-144 0,-2 3 0 0,1 2 128 16,-1-1-128-16,1 2 0 0,0 1 0 0,1-2 0 15,2-5 0-15,-2-2 0 0,-2 1 0 0,0 3 144 0,1 1-144 16,0-1 0-16,1-4 208 0,0 1-64 15,-2 0-16-15,-1-4 0 0,0 1 80 0,0-3 16 0,-1 0 0 16,0 1 0-16,1-2 0 0,0-3 0 0,-1-1 0 16,1-3 0-16,0-2-32 0,2-6 0 0,-1-2 0 0,3-4 0 15,1-2-192-15,2-5 0 0,-1-2 0 0,2 2 0 16,0-3 192-16,2 0-48 0,-1-10-16 0,5 9 0 16,-5-9-128-16,8 10 0 0,-1 2 0 0,3-7 0 15,2-2 0-15,0 1 0 0,2 0 0 0,4-1 0 16,1-1 0-16,3-1 0 0,3-1-192 0,1 0 192 15,0-2 0-15,2-1 0 0,-2 2 0 0,3-5 0 16,0-1 0-16,4-2 0 0,3 2 0 0,-16 3 0 16,7-5 0-16,4 3 0 0,4-3 0 0,5 0 0 15,4 0 0-15,2 0 0 0,1 2 0 0,40-9 0 0,-13 2 0 16,-6 2 0-16,-10 4 0 0,1-2 0 16,0 3 0-16,7-1 0 0,0 2 0 0,-2 0 0 0,-3-4 0 15,0 2 0-15,-1-2 0 0,2 3 0 0,4-4 0 16,4 4 128-16,3-1-128 0,-1 3 0 0,-6 0 128 15,3 0-128-15,-3 0 0 0,5 2 128 0,3 1-128 0,1 2 128 16,1 0-128-16,-5 0 128 0,-2 0-128 0,-1 1 0 16,1 0-160-16,4 0 160 0,4 2 0 0,1-2 0 15,-3 1 0-15,0-1 0 0,-3 0 0 0,2 2 0 16,1-2 0-16,2 1 0 0,5 1 0 0,-2 2 0 16,-8 4 0-16,-1-4 0 0,3 0 0 0,2 3 0 15,5-1 0-15,-1 2 0 0,-4-4 0 0,-1 2 0 0,-3-1 0 16,2-1 0-16,4-1 0 0,2 1 0 0,1 0 0 15,-3-1 0-15,-5-3 0 0,1 2 0 0,1-2 0 16,5 2 0-16,4-2 128 0,-3 1-128 0,-4 0 0 16,-2 0 0-16,1 1 144 0,0-3-144 0,3 1 0 0,0 0 144 15,0-1-144-15,-3 2 0 0,-2 0 0 0,-1 1 128 16,2 0-128-16,5 1 128 0,4-1-128 0,-4 1 128 16,-5-2-128-16,0 1 128 0,0 2-128 0,4-3 128 15,2 1-128-15,0 1 0 0,-1 0 0 0,-3-1 0 16,-2-3 0-16,0 0 128 0,4 2-128 0,0-1 0 15,2-1 0-15,-3 1 0 0,-6-1 128 0,1 0-128 16,3 0 0-16,0-1 0 0,2 2 0 0,-2-1 0 16,-5 0 0-16,-2 0 0 0,2 1 0 0,0-2 128 15,2 1-128-15,2 0 0 0,2 0 0 0,-3 0 0 16,-4-1 0-16,0 0 128 0,0 1-128 0,3 0 0 0,4 0 0 16,-2 1 0-16,-3 0 128 0,2-1-128 0,-8-1 0 0,1 0 0 15,1 1 0-15,3 0 0 0,1 0 0 16,-2 0 0-16,-4 0 0 0,0 0 128 0,-3 0-128 15,-1 1 0-15,1-1 0 0,1 1 0 0,1 0 0 0,-2 1 0 16,2-2 0-16,-5 1 0 0,-3 0 0 0,0-1 0 16,2 0 0-16,1 0 0 0,-1 3 0 0,2-1 0 15,2 1 0-15,-6-1 0 0,-6 0 0 0,-3-1 128 16,-2 0-128-16,1 2 0 0,-4-2 0 0,1 0 128 16,0 1-128-16,0 0 0 0,2 3 0 0,-2-1 0 15,1 0 128-15,-4 0-128 0,-5 1 0 0,-1 0 160 16,-2-1-160-16,0 5 160 0,-3-4-160 0,1 0 192 15,-2 1-192-15,-1-1 192 0,-1-1-192 0,-1 0 192 0,0 1-192 16,-1-3 192-16,1 1-192 0,-2-2 0 0,-1-2 144 0,0-3-144 16,-3-3 128-16,-1 1-128 0,-1 4 128 15,-2-4-128-15,1-2 0 0,-3 0 144 0,-1-3-144 0,-1-1 0 16,-2 2 256-16,2-5-48 0,-6-2-16 0,4 0 0 16,-3-2 32-16,-1 0 0 0,0-4 0 0,1-4 0 15,-2-4-32-15,0 1-16 0,0-9 0 0,0-2 0 16,-1 0-176-16,0 1 0 0,0-4 144 0,-2 4-144 15,2-2 0-15,-3 0 0 0,1 1 0 0,0 3 0 16,-1 0 0-16,3 0 128 0,-1-3-128 0,-1 4 0 16,1 2 0-16,-2 0 0 0,0 2 0 0,2 1 128 15,-2 1-128-15,-1-1 0 0,1 1 0 0,-1 5 0 16,0-4 0-16,0 6 0 0,0-2 0 0,0 0 0 16,-1 2 0-16,-1-4 0 0,0 4 0 0,0-2 0 15,2 2 0-15,-5 4 0 0,1 1 0 0,-1 0-128 0,1 0 128 16,-2 2 0-16,-1 2 0 0,2 0 0 0,-4 2 0 0,3 3 0 15,-2-2 0-15,1 5 0 0,-2-3 0 0,0 1 0 16,-1 0 128-16,0 4-128 0,-2-3 0 0,1 2 0 16,-1 2 0-16,-3-1 0 0,-3-3 0 0,-1 4 0 15,-1-2 0-15,-2 0 0 0,-3 1 0 0,-2 3 0 16,0 0 0-16,2-1 0 0,-2-2 0 0,-1 3 0 16,-1-1 0-16,-1 2 0 0,-1 1 0 0,-1-1 0 15,-1-1 0-15,0 4 0 0,-1-1 0 0,-2 1 0 16,-4 0 0-16,-5-1 0 0,-3-2 0 0,1 1 0 15,1 1 0-15,-1 0 0 0,2-1 0 0,1 1 0 0,1 1 0 16,-6 0 0-16,2-2 0 0,-3 0 0 0,-8-2 0 16,2-1 0-16,2-2 0 0,0 0 128 0,2-1-128 15,0 2 0-15,-1 3 0 0,-3-1 0 0,-3 1 0 0,-2-3 0 16,-1-1 0-16,2 0 0 0,1 1 0 0,1-1 128 16,1 0-128-16,0 1 0 0,-1 0 0 0,-5 2 128 15,-5-2-128-15,0-1 0 0,2 2 0 0,1 0 0 16,3 0 0-16,0-1 0 0,-1 0 0 0,-1 2 0 15,-6-3 0-15,0 2 0 0,4 0 0 0,1-3 0 16,3 1 0-16,1 3 0 0,0-2 128 0,-6-1-128 16,-5 1 0-16,1 2 0 0,2 0 0 0,3 0 128 15,3 0-128-15,-4 1 0 0,1 1 0 0,-4 0 0 16,-3-1 0-16,-1-2 0 0,1 3 0 0,2 0 0 16,4 3 0-16,-3-2 0 0,-4 0 0 0,-1 2 0 15,-4-2 0-15,3 1 0 0,5-2 0 0,4 0 0 0,-2 0 0 16,-2 0 0-16,-7-2 0 0,3 2 0 0,2-4 0 0,1 3 0 15,4-3 0-15,-1 4 0 0,0-1 0 0,-4 1 0 16,-7-1 0-16,2 1 0 0,3 0 0 0,4 1 0 16,2 3 0-16,-2-2 0 0,-4 1 0 0,0 0 0 15,-1 0 0-15,2 1 0 0,3 1 0 0,4-1 0 16,1-1 0-16,-6 0 0 0,-5 0 0 0,1 1 0 16,2-3 0-16,3 0 0 0,2 1 0 0,0-1 0 15,-1 0 0-15,-1 0 0 0,-4 1 0 0,3-2 0 16,1 0 0-16,2 1 0 0,4 1 0 0,-2 4 0 15,-3-3 0-15,-1 0 0 0,-3 2 0 0,4 1 0 16,4-2 0-16,4 0 0 0,-2 1 0 0,-1 3 0 16,-3-2 0-16,-2-1 0 0,2 0 0 0,4-1 0 0,1-1 0 15,3 3 0-15,1 3 0 0,-1-2 0 0,-1 1 0 0,-3-3 0 16,0 0 0-16,0 2 0 0,4-4 0 0,3 3 0 16,2 0 0-16,2 0 0 0,1-1 0 0,-3 3 0 15,-3-3 0-15,1-1 0 0,-2-2 0 0,4 0 0 16,3-2 0-16,3 1 0 0,2 0 0 0,2 2 0 15,2-2 0-15,-3-1 0 0,1 0 0 0,-4 0 0 16,-2-1 0-16,4-2 0 0,4 1 0 0,0-1 0 16,2 2 0-16,4 1 0 0,-1 0 0 0,1 1 0 15,2 0 0-15,-1 2 0 0,2-2 0 0,-3 3 0 16,-4-1 0-16,-1-2 0 0,3-1 0 0,3 0 0 16,-2 0 0-16,6 2 0 0,-1 0 0 0,3 0 0 15,1-1 0-15,3 1 0 0,0-1 0 0,0 3 0 0,1-3 0 16,1 2 0-16,1-2 0 0,0 1 0 15,-1 1 0-15,-2-1 0 0,-2 2 0 0,3-2 0 0,-2-2 0 0,2 0 0 16,-1-4 0-16,2 4 0 0,1 0 0 0,3 0 0 16,1-3 128-16,0 2-128 0,0 0 0 0,0-1 0 15,-3 0 0-15,13 1 128 0,-2 1-128 16,-1-2 0-16,0 1 128 0,-1 0-128 0,0 0 128 0,0-2-128 16,1 2 128-16,-11-3-128 0,5 1 160 0,4 2-32 15,1 0-128-15,2 1 192 0,1 0-192 0,1 0 144 16,9 0-144-16,0 0 128 0,-10 0-128 0,10 0 0 15,0 0 0-15,-9 2 0 0,9-2 0 0,0 0 0 16,-9 3 0-16,9-3 0 0,0 0-272 0,0 0 16 16,0 0 0-16,0 0 0 15,-1 9-1280-15,1-9-240 0,6 6-48 0</inkml:trace>
  <inkml:trace contextRef="#ctx0" brushRef="#br0" timeOffset="2284.17">693 3473 3679 0,'0'0'320'0,"-4"3"-320"0,-4-3 0 0,2-2 0 16,0 2 1088-16,1 0 160 0,-1 0 32 0,1 0 0 15,-2-1-768-15,-3 0-128 0,1-2-48 0,9 3 0 0,-9-5 304 0,0 2 48 16,1-1 16-16,8 4 0 0,-7-4-224 0,-1 0-32 16,8 4-16-16,-10-2 0 0,10 2-240 0,-10-2-32 15,10 2-16-15,-12-1 0 0,2 0 80 0,10 1 16 16,-10 0 0-16,0-2 0 0,10 2 208 0,-10-1 64 16,1-3 0-16,0-1 0 0,0 0-80 0,1 1-16 15,-1-1 0-15,2-4 0 0,-1 2-96 0,2-3 0 16,-2 1-16-16,0-4 0 0,0 2-304 0,-1-1 0 15,0-2 128-15,1-4-128 0,2 2 0 0,1-1 0 16,2 2 0-16,-2 0 0 0,1 2 0 0,2 0 0 16,0 1-160-16,4 3 160 0,2-1 0 0,-4 10 0 15,7-7 0-15,0 1 0 0,-7 6 0 0,11-3 0 16,-11 3-144-16,13 2 144 0,-1 1 0 0,1 3 0 0,0-1-128 0,-2 5 128 16,1-1 0-16,-1 3 0 0,1 4 0 0,-4-1 0 15,4 3 0-15,-3 1 0 0,-2 0 0 0,0-1 144 16,-3-2 16-16,-2-2 0 0,-1 1 0 0,-1 2 0 15,-1-1 224-15,-1 2 32 0,-4 0 16 0,1 1 0 16,-1 3 16-16,-2-1 16 0,0-2 0 0,-1-1 0 16,0-4-144-16,-1 0-48 0,-1-2 0 0,1-4 0 15,0 0-64-15,0-5-16 0,0-2 0 0,-2-2 0 16,0-1-192-16,-1-5 176 0,0-2-176 0,0-3 160 16,-1 0-336-16,3-4-64 0,1-1-16 0,0-2 0 15,1-2 48-15,1 0 0 16,2-1 0-16,1 2 0 0,0-1 208 0,1 1 0 0,1 1 0 0,2 0 0 15,1 1 0-15,1 2 0 0,2 0 0 0,1 4 0 0,1 3 128 16,1 1-128-16,3 3 192 0,2 1-192 0,1 3 0 16,2 3 0-16,2 2 0 0,0 4 0 0,1 2 128 0,0 7-128 15,-3 0 192-15,-1 5-192 0,-2 2 176 0,2 3-176 16,-8-2 160-16,1 3-160 0,-3-2 0 16,-3 0 0-16,-2-3 0 0,0-1 0 0,-3-3 176 0,2-1-176 15,-2-4 192-15,-1-3-192 0,-2-6 208 0,-1-1-64 16,0-4-16-16,-2-4 0 0,-2-2 0 0,-1-8 0 15,0-3 0-15,2-3 0 0,-1-4-320 0,1-4-64 16,2 2 0-16,0-2-16 0,0 0 48 0,1 2 16 16,1-2 0-16,3 2 0 0,3-2 208 0,2 4 0 15,1 3 144-15,2 3-144 0,0 1 384 0,4 5-32 0,0 0 0 16,5 2 0-16,1 4-208 0,3-1-144 0,3 4 192 16,2 4-192-16,-1 4 208 0,-1 4-64 0,-1 2-16 0,-2 3 0 15,-1 4-128-15,-1 5 160 0,0 1-160 0,-2 1 160 16,-3 1-160-16,-3-6 0 0,-2-3 0 0,-2-3 0 15,0-5 0-15,-2-9 0 0,0 0 0 0,-7 10 0 16,7-10 0-16,-10 4 0 0,0-4 0 0,1-2 0 16,-1-3-128-16,0-2-128 0,-2-1 0 0,2-2-16 31,-2-3-240-31,0 0-32 0,1-2-16 0,0-1 0 0,5-1 368 0,1 1 192 0,0 2-192 0,5 2 192 16,2-2 0-16,4 3 224 0,0 2-16 0,4-1 0 15,3 3-208-15,1 2 0 0,1-1 0 0,-1 2 0 16,1 3 0-16,2 0 0 0,1-1 0 0,-1 4 0 15,0-1 0-15,2 1 0 0,0 5-128 0,-1 2 128 16,-3-1-464 0,-7-1-48-16,-1-2 0 0,-3 4 0 0,-3-3-240 0,-1-1-48 15,-2 4-16-15,-4-3 0 0,-3 2 384 0,-3 1 80 0,-3 2 16 0,1-2 0 0,-3 2 176 0,-12 3 160 16,4-4-208-16,4-3 80 0,2-3 672 16,7-5 144-16,2-4 16 0,4-4 16 0,5-9 48 0,4-2 16 15,3-4 0-15,2 1 0 0,-1 0-576 0,2-1-208 16,1 2 144-16,1 2-144 0,-3 1 128 0,3 2-128 15,-1 3 128-15,-1 4-128 0,-2-1 224 0,1 5-32 16,-8 6-16-16,10-1 0 0,-10 1 96 0,0 0 32 16,8 7 0-16,-4 4 0 0,-6 0-112 0,-2 5 0 15,-3 0-16-15,-5 2 0 0,-3 1-176 0,-3 1 0 16,-1-1 0-16,-4 3 0 16,-2-3-496-16,-4-2-128 0,-2-6-16 0</inkml:trace>
  <inkml:trace contextRef="#ctx0" brushRef="#br0" timeOffset="9460.21">18325 5236 1839 0,'0'0'160'0,"-6"-6"-160"0,0 1 0 0,0-3 0 0,1 3 1648 0,0 1 288 16,-2-1 64-16,0-1 16 0,-1 2-848 15,0 1-160-15,1 1-48 0,0-1 0 0,0 1-512 0,-1 1-96 16,-1-1-32-16,2 2 0 0,-2 0-176 0,1-1-144 16,-1 0 192-16,2-1-192 0,-2 2 224 0,9 0-64 15,-12-1-16-15,2 0 0 0,0 0 64 0,1-1 16 16,9 2 0-16,-9-1 0 0,9 1 32 0,-9 0 0 15,9 0 0-15,0 0 0 0,0 0-128 0,0 0 0 16,0 0-128-16,0 0 192 0,0 0-192 0,0 0 176 16,0 0-176-16,12 3 160 0,0-2 288 0,5-1 48 15,2 1 16-15,4 2 0 0,3 1 192 0,5 1 32 16,2-3 16-16,4 1 0 0,2 3-112 0,-2 0-32 16,0 0 0-16,1-3 0 0,2 0-208 0,2-1-32 15,1 2-16-15,2 0 0 0,4-3-48 0,3 2-16 16,5-1 0-16,2 0 0 0,-3-4-96 0,1 1-32 0,1 0 0 15,3 0 0-15,0 1-160 0,5 0 0 0,2-2 144 0,0 2-144 16,-2-1 0-16,2 0 128 0,-3 1-128 0,1-2 0 16,0 1 128-16,4-1-128 0,1 0 128 0,-1 2-128 15,0 0 0-15,-3 2 0 0,-1 0 0 0,2-1-128 16,0-1 128-16,2 0 0 0,3 0 128 0,-6-1-128 16,-6-1 0-16,-1-1 0 0,-2-1-160 0,-1 1 160 15,-2 0-144-15,1-1 144 0,1 0 0 0,0 3-144 16,-3-3 144-16,-5 2 0 0,-4 0 0 0,-3 1 0 15,-2 0 0-15,-1 0 0 0,-4-1 0 0,-1 2 0 16,-2 2 0-16,0-1 144 0,-4 0-16 0,0 0-128 16,-3 1 320-16,0-1-64 0,-4 2 0 0,-3-1 0 15,0 1 0-15,-6 0-16 0,0 0 0 0,-12-3 0 16,0 0-48-16,0 0-16 0,0 0 0 0,0 0 0 0,0 0-176 0,-6 5 192 16,-7 3-192-16,-2-2 192 0,-7-5-192 15,-3 1 0-15,-5-1 144 0,0 0-144 0,-3 0 0 16,-3 1 0-16,-2-2 0 0,-3 1 0 0,-1 0 0 15,-3-1 0-15,-6 0 0 0,-3-1 0 0,-2 0 0 0,-1-1 0 16,-1 0 0-16,1-1 0 0,-4 2 0 0,-2-2 0 16,0 2 0-16,-6-3 0 0,-5 2 0 0,2-1 0 15,2 2 0-15,0 0 0 0,1 0 0 0,-2-2 0 16,-4 0 0-16,-2 2 0 0,-3 1 0 0,0 0 0 16,-1 0 0-16,0 0 0 0,-1-2 0 0,-2-1 0 15,0-1 0-15,2 2 128 0,4 0-128 0,3-1 0 0,3-5 0 16,0 3 0-16,-6-4 0 0,2 1 0 15,2 2 0-15,3-3 0 0,3 2 0 0,1-2 0 0,1 2 0 0,0 0 0 16,-1 0 0-16,3 1 0 0,3-2 0 0,5 3 0 16,4 3 0-16,4-1 0 0,1 3 0 0,4 1 0 15,2 1 0-15,3-1 0 0,1 3 0 0,4 1 0 16,1 4 0-16,2-2 0 0,3 4 0 0,4 1-128 16,4-2-112-16,4 3-16 0,2-1 0 0,6-4 0 31,1 3-128-31,6-11-16 0,3 11-16 0,6 1 0 0,6-2 256 0,8 0 160 0,6 1-192 0,8-3 192 15,5-2 0-15,4 2-128 0,2-4 128 0,5 1 0 16,6-1 0-16,7-2 0 0,8 1 0 0,7-2 0 16,7-1 0-16,2 0 0 0,3 2 0 0,7 1 0 15,8 0 0-15,2 2 0 0,-2-3 0 0,4 3 0 16,6 2 0-16,0-1 192 0,1-3-48 0,1 0-16 0,-2 1 16 16,2 0 0-16,2-7 0 0,-3 6 0 0,-3 0-144 15,0-3 0-15,-3-6 0 0,-7 1 0 0,-9-1 0 0,-5 2 0 16,-3 2 0-16,-6-2 0 15,-2-1-1792-15,-12-5-272 16</inkml:trace>
  <inkml:trace contextRef="#ctx0" brushRef="#br0" timeOffset="11423.32">10755 5321 17503 0,'-13'-9'1552'0,"6"3"-1232"0,-1 2-320 0,8 4 0 0,0 0 288 0,0 0 0 0,0 0 0 0,0 0 0 0,0 0-16 0,0 0 0 16,0 0 0-16,10-2 0 0,2-1-16 0,-1 2-16 15,2 0 0-15,1 1 0 0,1-2 32 0,4 0 16 16,1-1 0-16,5 2 0 0,0 0-80 0,2 1-16 16,1-2 0-16,2 1 0 0,2 0 112 0,2 1 16 15,-2 0 0-15,6 0 0 0,-2-1-16 0,6-2 0 16,2 1 0-16,7-3 0 0,5 1-112 0,5-1 0 16,6-6-16-16,-4 4 0 0,-4-3-16 0,2 2 0 15,2-2 0-15,2 2 0 0,1-2-160 0,2 4 0 16,6-1 0-16,-8 0 0 0,-6 3 0 0,-2 0 128 15,-1 2-128-15,-1-1 0 0,-1 3 0 0,-2 3 0 0,0-1 0 16,-4 2 0-16,-2 1 0 0,-5 3 0 0,-5-3 0 16,-6 1 0-16,-5 2 0 0,-3-2-176 0,0 2 176 0,-4-1-192 15,-5 2-16-15,-1 0-16 0,-3-3 0 0,-4 2 0 16,-6-8 48-16,0 0 16 0,0 0 0 0,-1 8 0 16,1-8 160-16,-10 11 0 0,-2-5 160 0,-3 0-160 15,-3-3 240-15,-2 1-48 0,-3-1-16 0,-5 1 0 16,-5 3-48-16,-8 0 0 0,-6-1 0 0,2 0 0 15,0-1 96-15,1-3 16 0,-1-2 0 0,2 1 0 16,1 1 80-16,-1 1 0 0,2 1 16 0,-2-4 0 16,-3-5-144-16,-3-2-48 0,-4 1 0 0,1-3 0 15,1 3-144-15,2-3 0 0,-1 1 0 0,2 1 0 16,1 1 0-16,-3 1 0 0,-2-1 0 0,-2 0 0 16,-4-1 0-16,4-2 0 0,3 1 0 0,4-3 0 15,4 5 0-15,2-3 128 0,4 2-128 0,3 1 0 0,1-2 0 16,1 1 0-16,0-3 0 0,3 2 0 0,0-3 0 15,1 2 0-15,1-4 0 0,3 4 0 0,1 1 0 16,4 2 0-16,2 0 0 0,5 1 0 0,2 2 0 0,2 1 0 16,8 2 0-16,0 0 0 0,0 0 0 0,0 0 0 15,0 0 0-15,0 0 0 0,0 0 0 0,11 9-144 16,2 2 144-16,7-2 0 0,5 3-144 0,5 0 144 16,6-2 0-16,1 2-144 0,-2 1 144 0,3-4 128 15,3 2-128-15,2-2 176 0,2 1-16 0,0-5 0 16,2 1 0-16,7 2 0 0,2 2 16 0,-3-1 0 15,-1-5 0-15,0 1 0 0,-3 0-176 0,-2-2 192 0,0-1-192 16,-1-1 192-16,-2 1-192 0,0-1 0 16,1 3 144-16,-3-4-144 0,-3-3 0 0,-3 1 0 0,-4-2 0 0,-4 0 128 15,-7-1-128-15,0 3 0 0,-6-2 128 16,-1 1-128-16,-4-2 128 0,-10 5-128 0,0 0 160 0,0 0-160 16,4-10 224-16,-4 10-48 0,-5-6-16 0,-7 0 0 15,-2 1 32-15,-6 0 16 0,-7 0 0 0,-3 0 0 16,-6 1-208-16,-2 2 0 0,-5-1 0 0,-2 1 0 15,1-1 0-15,-2 1 0 0,-2 0 0 0,1 1 0 16,-3 0 0-16,-2 1 0 0,-5 0 0 0,-3 0 0 16,-2 0 0-16,3 2 0 0,0 2 0 0,0 0 0 15,1 0 0-15,-1 0 0 0,-1-1 0 0,2 4 0 16,-2-5 0-16,8 2 0 0,1-1 0 0,6-2 0 16,4-1 0-16,4 0 0 0,3 1 0 0,3 0 0 15,3-1 0-15,4 3 0 0,1-3-208 0,4 0 64 16,1 0-80-16,4 0-16 0,2 0 0 0,3-3 0 0,9 3-80 15,0 0-32-15,0 0 0 0,0 0 0 16,0 0-208-16,0 0-32 0,15 0-16 0,4 0 0 16,3-2 96-16,4 1 0 0,2-1 16 15,8 0 0-15,6-1 336 0,7-4 160 0,7-1-160 0,7 3 160 0,4-1 0 16,2 2 0-16,-2-1 0 0,4 2 0 0,-1-3 128 0,1 2-128 16,6-1 144-16,-2 2-144 0,-3 0 160 0,-3-3-160 15,-2 3 160-15,-2 0-160 0,-2-1 336 0,1-1-16 16,-2 1-16-16,-3 1 0 0,-6-1-80 0,-5 0-16 15,-4-2 0-15,-5 2 0 0,-1 1 48 0,-6-1 16 0,-5-1 0 16,-3 2 0-16,-3-1-16 0,-3 2 0 16,-4 0 0-16,-2-1 0 0,-12 3 16 0,0 0 0 0,0 0 0 0,0 0 0 15,-9-3-32-15,-5 1-16 0,-5 2 0 16,-7 2 0-16,-4 3-224 0,-6-2 0 0,-3 1 0 16,-7 3 0-16,-7 2 0 0,-5-3-128 0,-1 0 128 0,0-1-208 15,2 0 208-15,1 3 0 0,0-3 0 0,0-1 0 16,-4 1 0-16,1 1 0 0,-5-2 0 0,-1 3 0 15,3-1 0-15,2 0 0 0,2 3 0 0,4-1 0 16,2 1 0-16,0 0 0 0,-4-1 0 0,5 1-144 16,3-1 144-16,6 0 0 0,5-5 0 0,6 4 0 15,3-1 0-15,3-1 0 0,4 2 0 0,3-1 0 16,4-2-128-16,3 0 0 0,2-1 0 0,9-3 0 16,0 0-96-16,0 0-16 0,0 0 0 0,10 8 0 15,6-4-64-15,9 0-16 0,5-2 0 0,11 2 0 16,11 0 192-16,6-2 128 0,6-2-192 0,1 0 192 0,-2 0 0 15,3-1 0-15,0 1 0 0,3-1 0 0,2 0 0 0,-3-2 0 16,-5-2 0-16,-4-1 0 0,-7 0 144 0,-5-1-16 16,-4-2 0-16,-4 3 0 0,-3 2 64 15,-7 1 16-15,-3 1 0 0,-9-2 0 0,-4-2 128 0,-5 0 32 16,-8 6 0-16,0 0 0 0,-8-7 16 0,-6-1 0 16,-6 3 0-16,-7 3 0 15,-2-1-1536-15,-9 4-288 0,-4 3-64 0</inkml:trace>
  <inkml:trace contextRef="#ctx0" brushRef="#br0" timeOffset="12483.94">18181 5107 1839 0,'0'0'160'0,"0"0"-160"0,0 0 0 0,0 0 0 0,8-8 4320 0,2-2 832 15,2 3 160-15,6 4 48 0,4-1-3984 0,5 5-800 16,0-2-144-16,7 2-48 0,0 2-16 0,3-1-16 16,0 1 0-16,3-1 0 0,2 2-80 0,1 0-16 15,3 0 0-15,1-1 0 0,1 1-256 0,5 3 0 16,1 0 0-16,2-2 0 0,-2 3 0 0,-2-3 0 15,0-1-128-15,1 1 128 0,1 3 0 0,2-5 0 16,3 2 0-16,5 1 0 0,2-4 0 0,-1-1 0 16,-2 1 0-16,0-1 0 0,0 0 0 0,6-1 0 15,-1 0 0-15,4 1 0 0,0-1 144 0,-1 0-144 0,-2-1 0 16,-2 1 144-16,-1-1-144 0,6 1 0 0,-1 0 0 0,-1 0 0 16,0 0 0-16,-4 2 0 0,-2 0 0 0,-1 0 0 15,-5 1 128-15,6 1 0 0,-1-1 0 0,0 0 0 16,-4 0 112-16,-1 0 16 0,-5 2 0 0,0-1 0 15,-3 0-80-15,-1 1-16 0,-1 0 0 0,-1-1 0 16,-2-1-32-16,2 0-128 0,-3 1 192 0,-2 0-64 16,-4-4-128-16,-3 0 0 0,0 0 144 0,-5 0-144 15,-2 0 0-15,-1 0 0 0,-2-3 0 0,-1 2 0 16,-1 0 0-16,-2-2 0 0,-2 0 0 0,0 0 128 16,-4 0-128-16,-1 0 0 0,-3 0 128 0,-1 1-128 15,-10 2 0-15,8-4 128 0,-8 4-128 0,0 0 0 16,0 0 0-16,0 0 0 0,0 0 0 0,-13-4-192 15,-4-2-320 1,-5 2-80-16,-6 0-16 0,-5 4 0 0,-4-1-528 0,-4 1-96 16,-3-2-32-16,-8 1-8688 0</inkml:trace>
  <inkml:trace contextRef="#ctx0" brushRef="#br0" timeOffset="13187.36">11061 5217 11967 0,'-14'-6'1072'0,"4"3"-864"0,-1-1-208 0,2 1 0 0,2 1 2496 0,7 2 464 16,0 0 96-16,0 0 16 0,0 0-2464 0,0 0-480 16,0 0-128-16,0 0 0 0,13-1 0 0,-3 1 0 15,-10 0 0-15,13 1 0 0,0-1 0 0,-2 0 0 16,1 4 0-16,-2-3-128 0,4-1 128 0,-1 0-160 0,2 0 160 0,3 0-160 16,2 2 160-16,4-1 0 0,4-2 0 0,5-1 0 15,5-3 0-15,7 3 128 16,7-1 0-16,2 2 0 0,5 0-128 0,-1 1 144 0,0 0-144 0,0 0 160 15,1 0-160-15,-1-3 0 0,3-1 0 0,1-1 0 16,-1-1 0-16,-2 0 128 0,-6-5-128 0,-3 1 0 16,-3 1 320-16,-3-3-32 0,-2 1 0 0,0-1 0 15,-4-5 112-15,2 4 32 0,2 5 0 0,-3-5 0 16,-2 0-160-16,-1 3-16 0,-2-3-16 0,-2 6 0 16,-6-3-240-16,-2 3 0 0,-1-2 128 0,-2 4-128 31,-2 4-1328-31,-3 2-304 0,3 3-64 0,-19-4-16 0</inkml:trace>
  <inkml:trace contextRef="#ctx0" brushRef="#br0" timeOffset="55096.12">5290 7820 11807 0,'0'0'512'0,"0"0"128"0,0 0-512 0,0 0-128 16,0 0 0-16,0 0 0 0,0 0 0 0,0 0 192 0,0 0-64 0,0 0 0 15,0 0-128-15,0 13 128 0,0-13-128 0,0 0 128 16,3 10 64-16,-3-10 0 0,0 0 16 0,9 12 0 16,-3-5 64-16,-6-7 16 0,12 7 0 0,-5-2 0 15,3 1-32-15,-2 0-16 0,2-3 0 0,0-1 0 16,2 0-48-16,2 0 0 0,-3 2 0 0,3 0 0 16,-2-7 176-16,2 2 16 0,0 0 16 0,2 1 0 15,2 1 144-15,0 0 32 0,1-1 0 0,1 3 0 16,3-2-64-16,4 0-16 0,1-1 0 0,2 2 0 15,2-2-208-15,2 0-32 0,1-2-16 0,-1 1 0 16,-1-3-64-16,1 2-16 0,2-2 0 0,0 1 0 16,0 1-160-16,3-1 0 0,0 2 144 0,4-1-144 15,4-2 0-15,3 1 128 0,-1 2-128 0,1 0 0 16,-3-1 0-16,0 1 0 0,-1 0 0 0,1-2 0 16,1-1 0-16,2 2 144 0,3-1-144 0,5 1 0 0,1 2 0 15,-1-3 0-15,-3 0 0 0,0-4 0 0,1 2 0 0,1 1 0 16,0-2 0-16,4 1 0 0,4 0 0 0,2-3 0 15,-2 2 0-15,-1 2-144 0,-2 0 144 0,0-2 0 16,2 1 0-16,4 2 0 0,5-1 0 0,-2 2 0 16,-4 1 0-16,1-1-128 0,-2 1 128 0,1 0 0 15,1-1 0-15,5 2 0 0,6 2 0 0,-3 0 0 16,-3 3 0-16,-1-2 0 0,1-1 0 16,4 0 0-16,5 0 128 0,-1 1-128 0,-1-2 0 0,-1 0 0 15,-3 1 0-15,6 1 0 0,1 0 0 0,1-2 0 16,-1 0 0-16,0-1 128 0,-7 0-128 0,3 3 0 15,1 0 0-15,5-2 0 0,0 0 0 0,-1-1 0 0,-3-1 0 16,-2 1 128-16,1 2-128 0,7 1 0 0,3-3 0 16,-4 1 0-16,-6-2 0 0,1 1 0 0,-4 0 0 0,8 0 0 15,3-3 0-15,-3 2 0 0,-5-1 0 0,3 0 0 16,-2 2 0-16,4-1 0 0,6-2 128 0,-5 2-128 16,-3-1 192-16,-1-1-16 0,1-1-16 0,3 2 0 15,3 1-32-15,-2-1 0 0,-3 0 0 0,0 0 0 16,-4 0-128-16,2-1 160 0,2 0-160 0,1 3 160 15,0-2-160-15,-1 1 128 0,-2-3-128 0,2 3 128 16,-1-2 32-16,3 1 0 0,0-3 0 0,-3 1 0 16,-4 1-160-16,-2 1 192 0,1-1-192 0,3 1 192 15,4-3-192-15,-4 1 160 0,-6 0-160 0,-2-1 160 16,1-1-160-16,2 1 0 0,4 1 144 0,-1-3-144 16,-2 2 0-16,-3 1 128 0,-3 2-128 0,0-2 0 15,-1-1 160-15,3 2-32 0,3 2-128 0,-5 1 192 0,-5 0-192 16,0 1 0-16,-1-1 0 0,0 0 0 0,0 0 128 0,2 0 16 15,3-1 16-15,-2 0 0 0,-9 0-160 16,2-1 0-16,-1 1 0 0,-3-1 0 0,-2-4 0 0,5 3 0 16,-2-1 128-16,1 0-128 0,-5-1 0 0,0 0 0 15,-7 1 0-15,-2 0 0 0,-1-1 0 0,-2 1 0 16,-2-1 0-16,0 3 128 0,-2-1-128 0,0 2 0 16,-1-2 0-16,0 2 0 0,-3 0 0 0,-1-2 0 15,-1 1 0-15,-4 0 0 0,-4 2 0 0,-2-1 128 16,-2 0-128-16,-1 0 0 0,-3-1 128 0,0 2-128 15,-2 0 0-15,0 0 128 0,-4 0-128 0,-2 2 0 16,-8-2 0-16,0 0 0 0,0 0 0 0,0 0 128 16,0 0-128-16,0 0 0 0,0 0 0 0,0 0 0 0,0 0 128 0,0 0-128 15,-12-2 0-15,-2 1 0 0,-2-1 0 0,-2 0 0 16,0 1 0-16,-4 1 0 0,-3-1 0 0,-6 1 0 16,-5 0 0-16,-4 2 0 0,-2 2 0 0,-1-1 0 15,-3-2-160-15,0 1 160 0,-2-2 0 0,0 4-144 16,-2 1 144-16,-4 3 0 0,-6-4 0 0,-4 1 0 15,1 0 0-15,-1-1 0 0,-1 1 0 0,1 0 0 16,-3 1 0-16,-5-2 0 0,-7 0 0 0,-1 2 0 16,-1-2 0-16,3-1 0 0,-1-2 0 0,-2 1 0 15,-4 0 0-15,-2 0-160 0,0 0 160 0,0 1 0 16,3-1-128-16,-5-1 128 0,-3 1 0 0,-1 0 0 16,-2-1 0-16,3 2 0 0,2-1 0 0,-4 1 0 15,-8 0 0-15,4 0 0 0,4-2 0 0,0 2 0 16,-1-1 0-16,-2 1 0 0,-6-1 0 0,3 1 0 15,2 1 0-15,0 0 0 0,-2-1 0 0,-2 4 0 0,-2-2 0 16,3-1 0-16,5-1 0 0,-7 3 0 0,-8-4 0 16,3 2 0-16,4-2 0 0,1 1 0 0,-1-3-208 0,-1 1 64 15,-1 1 16-15,0-2 0 0,6-2 128 0,-7 2-208 16,-8 0 80-16,6 0 128 0,6 0-192 0,-4 0 192 16,-1-1-192-16,-1 1 192 0,5 0-224 0,1 0 80 15,1-1 16-15,-3-1 0 0,-6 2 128 0,6 0 0 16,4-1 0-16,2 0 0 0,0 1 0 0,-2-3 0 15,-3 1 0-15,6 1 0 0,3-3 0 0,-2 1 0 16,-4-2 0-16,2 1 0 0,3-3 0 0,5 0 0 16,2 2 0-16,-3-4 0 0,-2 0 0 0,3-1 144 0,3 3-144 15,4-5 160-15,4 1 32 0,-7 1 0 0,0-4 0 16,2 2 0-16,2 1-32 0,3-2 0 16,4 4 0-16,-2-2 0 0,-3 1-160 0,2-1 0 0,1-3 144 0,3 2-144 15,4 0 128-15,3-1-128 0,3 1 128 0,-6 3-128 16,-4-1 128-16,1 1-128 0,4-4 160 0,3 3-160 15,3 1 128-15,-1 1-128 0,3 5 0 0,-4-1 144 16,-5 1-144-16,2-1 0 0,3-2 144 0,4 2-144 16,2 0 192-16,1 3-48 0,7-1 0 0,-1 0 0 15,-4 1-144-15,1-3 192 0,0-1-192 0,4 1 192 16,5 1-192-16,0-3 0 0,2 3 0 0,6-1 0 16,-2-1 0-16,5-2 0 0,3 4 0 0,0 0 0 15,-1 1 0-15,4-2 0 0,2-1 0 0,1 2 0 0,0 2 0 16,0-2 0-16,5-1 0 0,4 3 0 15,4 1-496-15,4 0 32 0,2 0 0 16,8 0 0-16,0 0-1200 0,0 0-256 0,5 9-32 0</inkml:trace>
  <inkml:trace contextRef="#ctx0" brushRef="#br0" timeOffset="66069.22">9330 8556 11055 0,'0'0'480'0,"-8"-4"112"0,1-3-464 0,0 0-128 0,-1 2 0 0,1-5 0 16,0 4 1088-16,0-3 192 0,0 3 32 0,0 0 16 16,0-2-848-16,-1 1-160 0,-1 1-48 0,-1-4 0 15,-2 2 48-15,0-2 16 0,-1 0 0 0,0 1 0 16,1 0-16-16,-2 0-16 0,0-1 0 0,-2 4 0 15,4 3-64-15,-5 0-16 0,2 2 0 0,-2 1 0 16,1 0-96-16,-1 3-128 0,1 1 176 0,-1 2-176 16,1 2 176-16,1-2-176 0,-2 5 160 0,2-1-160 15,-1 3 160-15,2 2-160 0,2 3 160 0,-1 0-160 16,0 0 160-16,2 1-160 0,1 0 160 0,1 1-160 16,-3 1 128-16,5 2-128 0,-1-1 0 0,2 0 0 15,2 0 224-15,0 0-48 0,2 0-16 0,0-2 0 16,2-3 0-16,0-1 0 0,-1 0 0 0,4-4 0 0,0 2-160 15,1-1 0-15,-4-13 144 0,5 9-144 0,3 0 128 0,-8-9-128 16,10 5 160-16,0-1-160 0,-10-4 192 0,14-3-48 16,-1-1-16-16,0 1 0 0,-2-8-128 15,3 4 160-15,0-5-160 0,-2 4 160 0,0-4-160 0,0 2 0 16,-1-2 144-16,1-2-144 0,-2 2 0 0,-1 0 0 16,0 0 0-16,-1-1 0 0,1 3 0 0,2-3 0 15,-4 4 0-15,1 0 0 0,-1-1 0 0,0 4-160 16,-1 1 160-16,-6 5 0 0,8-7 0 0,-8 7 0 15,10-4 0-15,-10 4 0 0,9-2 0 0,-9 2 0 16,13 2 0-16,-2 2 0 0,-11-4 0 0,11 7 0 16,3-1 192-16,-2 4-48 0,-2-1-144 0,-1 1 192 0,0-1-192 15,1 3 192-15,0-6-64 0,-1 3-128 0,0-3 192 16,1 3-64-16,0-3-128 0,2 0 0 0,-1-3 0 0,3 1 0 16,3-3 0-16,-1-2 0 15,-1-3-144-15,3-1 144 16,0-1-720-16,4-4-48 0,-1-4 0 0</inkml:trace>
  <inkml:trace contextRef="#ctx0" brushRef="#br0" timeOffset="66478.39">9739 8508 15663 0,'-12'2'688'0,"12"-2"144"0,-9 3-656 0,1 1-176 0,2-2 0 0,-1 7 0 0,4 0 1216 0,-2 4 192 15,-1-2 64-15,1 5 0 0,-1 1-960 0,1 4-176 16,-1 2-32-16,-1-1-16 0,0 4-160 0,0 2-128 16,1-3 144-16,-2 3-144 0,2-4 128 0,-2 3-128 15,1-5 0-15,-1-2 0 0,2-2 0 0,-1-3 0 16,2-3 0-16,5-12 0 0,-6 8 0 0,6-8 0 15,0 0 0-15,0 0 0 0,0 0 0 0,0 0-208 16,-3-7 16-16,2-6 0 0,4-1-176 0,0-2-16 16,2-4-16-16,2 3 0 0,0 0 96 0,2 1 32 15,0-2 0-15,1 1 0 0,1 5 272 0,0-2 0 0,2 2 0 16,-1 5 0-16,1-1 160 0,1 4 96 0,0 0 0 16,1 4 16-16,-1 2 64 0,0 1 16 0,2 2 0 15,0 2 0-15,-1 2-64 0,2 2-16 0,-1 2 0 0,1 1 0 16,-1 0-96-16,-2 2-32 0,-1 2 0 0,-1 3 0 15,-1 0-16-15,-1 1-128 0,-1-1 192 0,0 1-64 32,0-2-1184-32,0-2-240 0</inkml:trace>
  <inkml:trace contextRef="#ctx0" brushRef="#br0" timeOffset="67175.83">10999 8697 14735 0,'-11'-3'640'0,"6"1"160"0,-2 1-640 0,1 0-160 16,-2-2 0-16,8 3 0 0,0 0 736 0,-9 0 112 15,0 0 32-15,0 3 0 0,-2-3-880 0,-2 1 0 0,-1-1-208 16,0 0 32-16,-1-1-80 0,0-2-32 0,-3 2 0 0,0 0 0 16,-1-1 288-16,0 0-192 0,0-1 192 0,0 2-160 15,0-3 160-15,0 3 192 0,1 1-32 0,0 2-16 16,2 2 48-16,-1 0 0 0,2 4 0 0,1-1 0 15,3 3 96-15,-3 3 32 0,2 5 0 0,-1 5 0 16,1 1-192-16,0 1-128 0,1 5 192 0,2 1-192 16,0 3 336-16,5 1-32 0,0 2-16 0,1-5 0 15,-1-2-288-15,1-1 0 0,3-4 0 0,4-4 0 16,1-3 0-16,1-4 0 0,1-3 0 0,0-4 0 16,2-6 0-16,4-3 160 0,0-4-160 0,1-6 192 15,1-5-192-15,2-4 0 0,0-6 144 0,1-4-144 16,0-4-144-16,0-3-112 0,0-2 0 0,-2 1-16 15,2-1 112-15,0 2 32 0,-1-2 0 0,1-2 0 0,0 1 128 16,0 0 0-16,0-1 0 0,-2 2 0 0,-2-2 176 16,0-4 16-16,-1 2 0 0,0-1 0 0,-1 6-16 0,0-1 0 15,-5 2 0-15,-2 1 0 0,-2-1-176 16,-1 5 0-16,-2 0 0 0,-1 3 0 0,0 4 0 0,-3-1 192 16,2 2-64-16,-1 0 0 0,1 0 32 0,-4 4 0 15,3 2 0-15,0 5 0 0,2 1-160 0,0 8 0 16,1 5 0-16,0 0 128 0,0 0-128 0,0 0 0 15,0 0 144-15,-2 14-144 0,0 8 128 0,-1 2-128 16,2 6 160-16,1 2-160 0,0 4 208 0,0 2-48 16,-3 1-16-16,3 3 0 0,2 3 96 0,0-2 16 15,-1 5 0-15,2-3 0 0,0-1 32 0,2 1 16 16,1-1 0-16,2-3 0 0,0-3-160 0,4-3-16 0,-3-2-128 16,2-1 192-1,2 1-1648-15,0-7-336 0,2 5-64 0,-2-13 0 0</inkml:trace>
  <inkml:trace contextRef="#ctx0" brushRef="#br0" timeOffset="67749.25">12887 8158 19583 0,'0'0'864'0,"0"0"176"0,0 0-832 0,-5 8-208 0,-3 1 0 0,3 0 0 16,0 4 0-16,0 3 0 0,-2 2 0 0,1 2 0 15,-2 3 0-15,2 2 128 0,0-2-128 0,1 5 0 16,-1 2 144-16,1 1-144 0,0 4 128 0,1-2-128 16,1 1 304-16,1-2-32 0,2 0 0 0,0-1 0 15,0 1 64-15,3-4 16 0,1 0 0 0,1-3 0 16,1 0-112-16,3-5-32 0,1-1 0 0,3-1 0 15,-3 0-80-15,4-2-128 0,0-1 176 0,1-3-176 16,1-1 0-16,0-6 0 0,2 4 0 0,1-5 0 16,-1-1-384-16,1-3-176 15,2-3-32-15,-1-6-9168 0</inkml:trace>
  <inkml:trace contextRef="#ctx0" brushRef="#br0" timeOffset="68012.97">12573 8652 1839 0,'-23'-3'160'0,"10"2"-160"16,0-1 0-16,1 4 0 0,-1-5 4256 0,13 3 816 0,0 0 176 0,0 0 16 15,0 0-3952-15,0 0-800 0,0 0-144 0,0 0-48 16,18 7-16-16,2 0-16 0,4-2 0 0,2 0 0 15,0 2-96-15,-1-3-32 0,1 1 0 0,1 1 0 16,0-2-160-16,-1-2 0 0,2 3 144 0,1-2-144 16,2-3-208-16,1 0-112 0,-4-1-32 0,2-1 0 31,3 1-928-31,-1-3-176 0</inkml:trace>
  <inkml:trace contextRef="#ctx0" brushRef="#br0" timeOffset="68288.66">13506 8452 21183 0,'0'0'1888'0,"0"0"-1504"0,0 0-384 0,0 0 0 0,0 0 640 0,10 11 64 15,1 1 16-15,3 1 0 0,0 3-528 0,0 3-192 16,-2 3 144-16,0 3-144 0,0-1 128 0,-1 4-128 16,-2 0 0-16,1 3 128 0,1 2-128 0,-1 1 0 15,-3-1 0-15,0-4 0 0,-2-1 0 0,0-2 0 16,1-2 0-16,-5-4 0 16,-1 1-688-16,4-6-208 0,-1-5-64 0,-1 0-8848 0</inkml:trace>
  <inkml:trace contextRef="#ctx0" brushRef="#br0" timeOffset="68573.17">13952 8339 19295 0,'0'0'848'0,"0"0"176"0,0 0-816 0,0 0-208 0,0 0 0 0,0 0 0 15,-9 1 320-15,0 6 32 0,0 4 0 0,-1 4 0 16,-3 4-352-16,-1 3 0 0,-1 6 0 0,-3 2 0 16,-1 10 0-16,-2-2 0 0,-4 0 0 0,0 5 0 15,-3 6 0-15,-2 0 0 0,-4-3 0 0,3 3 0 16,-5 2 144-16,3-2 16 0,1-5 0 0,6-1 0 0,3-5 208 16,1-1 32-16,6-2 16 0,-2-5 0 0,3-1-272 0,3 1-144 15,3-6 160-15,-1-1-160 16,2-4-1344-16,1-4-352 15</inkml:trace>
  <inkml:trace contextRef="#ctx0" brushRef="#br0" timeOffset="69114.41">14473 8362 19343 0,'-13'15'1728'0,"4"-1"-1392"0,1 4-336 0,-1 2 0 16,2 6 1456-16,3 3 208 0,1 5 64 0,-1 2 0 15,0 2-1344-15,-1 2-384 0,0 4 144 0,-2-2-144 16,1 1 128-16,-1-1-128 0,-1 0 160 0,-2 1-160 15,3-1 128-15,-2-1-128 0,-1-1 0 0,0-4 144 16,0-4-144-16,-1-4 0 0,0-4 0 0,1-4 0 16,0-2 0-16,-1-5-144 0,-1-3 144 0,1-5-208 15,-2-4 208-15,0-1-144 0,2-4 144 0,-2-6-128 0,2 0 128 16,0-4 0-16,3-4-144 0,1 0 144 0,3-2-176 16,2-4 48-16,4-3 0 0,2-2 0 15,0-2 128-15,2-2 0 0,3-1 0 0,4 0 0 0,2-2 0 16,2 1 0-16,-2-1 0 0,3-1 0 0,1 0 0 0,3 0 0 15,0 2 0-15,3 3-128 0,-1 2 128 0,1 3-160 16,2-2 160-16,0 6-160 0,0 1 160 0,3 4 0 16,-2 2 0-16,2 2 0 0,1 4-128 0,-2 2 128 15,-1 6-128-15,-1 0 128 0,-5 5-192 0,-1 1 64 16,-5 1 0-16,-2 4 0 0,-1 1 128 0,-5 1 0 16,-2 1 0-16,-2-2 0 0,-4 1 304 0,0 3 80 15,-7-1 32-15,-4 2 0 0,-5 0-48 0,-4 3-16 0,-6-3 0 16,-3 2 0-16,-3-2-160 0,-4 1-48 0,1-4 0 15,0 2 0-15,1 0-144 0,3-4-176 0,3 1 48 16,4-4 0 0,4-2-512-16,3-1-80 0,3-3-32 0,4-1-10320 0</inkml:trace>
  <inkml:trace contextRef="#ctx0" brushRef="#br0" timeOffset="69523.33">15257 8347 27071 0,'-12'1'1200'0,"12"-1"240"0,-9 7-1152 0,2 0-288 0,0 4 0 0,3 3 0 0,0 4 240 0,-1 4-16 15,-1 2 0-15,-1 2 0 0,1 0-224 0,1 2 0 16,0-3 0-16,1 3 0 0,1-2 0 0,2 2 0 16,1-4 0-16,1 0 0 0,2-1-352 0,2-4 32 15,0-4 16-15,3-3 0 16,-3-1-192-16,-5-11-32 0,11 2-16 0,1-2 0 0,0-1 224 0,1-5 64 16,0-6 0-16,-2-2 0 0,-1-2 256 0,1-3 144 15,-2-1-16-15,-1-2 0 0,1-2 80 0,-1-2 16 16,-2 2 0-16,-1-4 0 0,-1 3-16 0,-1-3 0 0,-1 2 0 0,-2 1 0 15,0 1 96-15,-1 5 16 0,-2 1 0 16,0 1 0-16,-1 1 0 0,-3 3 16 0,1 6 0 16,0-1 0-16,-2 3-208 0,1 2-128 0,-1 3 160 0,8 0-160 15,-9 8-128-15,0 2-128 0,1 3-32 0,3-2-7952 16,3 1-1584-16</inkml:trace>
  <inkml:trace contextRef="#ctx0" brushRef="#br0" timeOffset="69956.48">16406 8177 15663 0,'0'0'1392'0,"0"0"-1120"16,0 0-272-16,7-5 0 0,-7 5 1408 0,6-7 208 15,-6 7 48-15,0 0 16 0,0 0-992 0,0 0-208 16,-10 1-32-16,-4 4-16 0,-5 0-240 0,-4 2-32 16,-4 3-16-16,-4 0 0 0,-5 3-144 0,-1 2 128 15,-1 1-128-15,1 0 128 0,4-4-128 0,3 4 192 16,2-2-192-16,2 2 192 0,3-2-64 0,4-1-128 16,1 1 192-16,3-2-64 0,5 0-128 0,1-3 0 15,3 0 0-15,6-9 0 0,-2 10 0 0,2-10 0 16,7 9 0-16,3-3 0 0,3 0 0 0,2 1 0 0,5-3-144 15,2-1 144-15,1 0 0 0,1 2 0 0,3 0 0 16,-1 0 0-16,2 3 0 0,0-2 0 0,0 3 0 16,-2 0 0-16,-5-1 0 0,-2-1 0 0,-2-3 0 0,-4 2 0 15,-5 0 144-15,-8-6 96 0,0 0 16 0,-1 8 0 16,-6 4 320-16,-7-1 80 0,-8 3 16 0,-3 2 0 16,-7 0-304-16,-3 1-64 0,-1-1-16 0,-4 4 0 15,-2 2-288-15,-1 1 128 0,0 1-128 0,2-5 0 31,4-2-560-31,3-3-208 0,1-4-64 0,4-1-11264 0</inkml:trace>
  <inkml:trace contextRef="#ctx0" brushRef="#br0" timeOffset="70508.96">18223 8565 16575 0,'-4'-20'736'0,"1"8"160"0,0-2-720 0,-2 0-176 0,1 2 0 0,-3-1 0 16,0-1 1664-16,0 1 288 0,-3-1 64 0,0 3 16 15,-1-1-1296-15,-2 5-256 0,-1-3-48 0,0 3-16 16,0 2-256-16,-1 1-160 0,-3 3 192 0,3 2-192 15,-6 4 128-15,4 2-128 0,-1 6 0 0,-1 3 0 16,0 3 0-16,1 1 0 0,-1 3 0 0,2 3 0 16,3-2 0-16,0 5 0 0,4-5 0 0,4 2 0 15,3 0 0-15,2-5 0 0,5-1 0 0,2-1 0 16,4-2 0-16,4-3 0 0,-2-3-208 0,2-6 80 0,1-4 128 16,0-3-208-16,-1-6 80 0,4 1 128 15,0-6 0-15,0-2 0 0,-1-3 144 0,0-1-16 0,-3 1 80 16,0-2 32-16,-3-2 0 0,-1 2 0 0,-2-2 128 0,-3-1 16 15,-2 0 16-15,-3 4 0 0,-2 4-208 0,-3 1-32 16,-2 1-16-16,-3 1 0 0,-3 0-144 0,0 6 0 16,-1-3 0-16,1 6 0 0,1 3-384 0,0 3 0 15,2 3 0-15,2-1-7712 16,2 4-1552-16</inkml:trace>
  <inkml:trace contextRef="#ctx0" brushRef="#br0" timeOffset="70910.39">18546 8467 25791 0,'0'0'1152'0,"-5"9"224"0,-2-1-1104 0,2 3-272 0,4 2 0 0,-2 3 0 16,1 5 704-16,1-1 96 0,-2 0 16 0,-1 1 0 15,-1-2-656-15,0 0-160 0,0-1 0 0,-1-2 0 16,-1-2 0-16,1-4 0 0,-3-1 0 0,0-4 0 16,0-2 128-16,0-1-128 0,0-3 0 0,2-1 128 15,-1-2-128-15,1-3 0 0,-1-4 144 0,0-3-144 16,3 0-160-16,1-2-96 0,3-2-32 0,1 0 0 16,1 0-64-16,3 0-16 0,3-1 0 0,0 0 0 15,2 0 368-15,1 3-176 0,2 2 176 0,0-2-128 16,1 0 128-16,0 1 0 0,3 2 128 0,0 4-128 15,0 4 128-15,2 4-128 0,0 4 160 0,-1 3-160 0,0-3 192 16,0 9-48-16,-2-1-16 0,-1 5 0 0,-2 1 16 0,0 7 0 16,-2 1 0-16,-1 1 0 0,-3 1 0 0,-2 1 0 15,-1 0 0-15,-2 0 0 0,-1-3-16 0,0 1-128 16,-1-1 192-16,1-2-64 0,0 2-128 0,2-3-272 16,1 0 64-16,-1-2-12480 0</inkml:trace>
  <inkml:trace contextRef="#ctx0" brushRef="#br0" timeOffset="71728.23">19882 8437 2751 0,'0'0'256'0,"0"0"-256"0,0 0 0 15,0 0 0-15,0 0 2960 0,11 7 560 0,1 0 96 0,0 0 32 16,2-2-2368-16,4 2-448 0,1-1-112 0,1-1-16 16,0-2-96-16,1 1-32 0,3-2 0 0,3 1 0 15,1-3 64-15,1 0 0 0,3-4 0 0,2 0 0 16,1 0-304-16,0-2-48 0,2-3-16 0,1 1 0 15,4-3-272-15,-4-1 0 0,0 0 0 0,-2-2 0 16,-4-3 0-16,-2 3 0 0,-1-2 0 0,1 1 0 16,-5 2 0-16,-1-2 0 0,-3 1 0 0,-1 0 0 15,-2 0-176-15,-3 1 176 0,-2-2-192 0,-3 2 192 16,-4 1-384-16,-2 1 48 0,-3 1 0 0,-3 2 0 16,-5-2 0-16,-1 4 0 0,-5 2 0 0,-4 1 0 15,-2 2 336-15,-5 5 0 0,-3 1 0 0,-2 5 128 16,-3-2-128-16,-1 5 0 0,-5 0 144 0,3 1-144 15,-1 2 224-15,0-2-32 0,5 2 0 0,0 1 0 0,6-1 32 0,-2 2 0 16,2-1 0-16,2 3 0 0,1 2 0 16,3 0 0-16,3 1 0 0,0-1 0 0,1-2 240 0,5 3 48 15,0 3 16-15,1-4 0 0,2-1-96 0,4 2-32 16,1 0 0-16,5-2 0 0,2-1-160 0,4-2-48 16,2 0 0-16,2 0 0 0,5 0-48 0,0-4-16 15,3-3 0-15,2 0 0 0,1 1-128 0,4-6 0 16,0-1 144-16,3 0-144 0,0-2 0 0,3-2-128 15,1-1 0-15,1-2 0 16,-3-5-640-16,-1 1-112 0,-1-7-16 0,0-1-10544 16</inkml:trace>
  <inkml:trace contextRef="#ctx0" brushRef="#br0" timeOffset="71996.5">21070 8249 17503 0,'0'0'1552'0,"0"0"-1232"0,-2-7-320 0,2 7 0 16,0 0 1984-16,0 0 352 0,0 0 64 0,11 3 16 16,0 2-1968-16,2 4-448 0,0 2 0 0,1 3 0 15,2 4 0-15,1 2 0 0,1 3 0 0,0 4 0 16,-1 0 0-16,0 2 0 0,-1-2 0 0,0 1-128 15,1 1 128-15,0-6 0 0,-2-2 128 0,0 1-128 0,-2 2 0 0,-1-2 0 16,2-2 0-16,-3 0-128 16,-1-2-416-16,2-4-80 0,-1-6-16 0,-1-2-10240 15</inkml:trace>
  <inkml:trace contextRef="#ctx0" brushRef="#br0" timeOffset="72366.63">21647 8137 28623 0,'-14'0'1264'0,"3"4"272"0,1-1-1232 0,-4 6-304 0,-2 1 0 0,-4 4 0 16,-4 4 0-16,-7 1-192 0,-4 5 16 0,-1 3 16 15,2-3-112-15,1 3-32 0,0-2 0 0,5 5 0 16,-1-4-96-1,1 4-32-15,1-5 0 0,3 4 0 0,1 2-256 0,5-5-48 0,0-1-16 16,6-3 0-16,0-2 416 0,3-1 80 0,3-2 0 0,1 1 16 16,0 0-464-16,2-3-80 0,2-2-32 0</inkml:trace>
  <inkml:trace contextRef="#ctx0" brushRef="#br0" timeOffset="72927.12">22219 8147 29599 0,'-14'-9'1312'0,"7"4"272"0,-2 1-1264 0,9 4-320 0,-10-2 0 0,-1 2 0 16,0 0-176-16,0 1-80 0,-2 4-32 0,-2 1 0 16,-4-1 128-16,-2 6 32 0,0-5 0 0,0 7 0 15,2-1 128-15,-4 5 0 0,0 1-144 0,2 1 144 16,0 0 0-16,2 2 0 0,-1-2 0 0,2 3 0 15,0 2 0-15,4 4 0 0,-1 3 0 0,4-3 0 16,1 2 0-16,1-4 0 0,1 2 0 0,3-4 0 0,1-1 0 16,3-3 0-16,1-6 0 0,1-1 0 0,2-2 0 15,-3-11-144-15,5 5 144 0,-5-5 0 0,0 0-160 0,10-1 160 16,-1-3-128-16,1-7 128 0,-2-3-144 0,-1-3 144 16,2-2-160-16,-1-1 160 0,-2-2 0 0,1 0 0 15,-1-3-128-15,0 2 128 0,-1 2 0 16,-1-1 192-16,0-3-48 0,0 5 0 0,0 3 48 0,-1 3 16 15,1 4 0-15,-4 10 0 0,5-8-16 0,-5 8-16 16,0 0 0-16,0 0 0 0,13 9-176 0,-3 4 0 16,-1 4 144-16,1 6-144 0,2 9 0 0,0-3 0 15,1 0 0-15,2 4 0 0,-2 1 0 0,2-3 0 16,2-1 0-16,1-2 0 0,-1-4-144 0,0-4 144 0,-1 0-160 16,2-6 160-1,0-4-1328-15,1-4-160 0,-1-5-48 0</inkml:trace>
  <inkml:trace contextRef="#ctx0" brushRef="#br0" timeOffset="73518.81">22923 8218 29423 0,'0'0'1296'0,"0"0"288"0,0 0-1264 0,0 0-320 0,0 0 0 0,9 13 0 0,0 1 0 0,-1 0-144 15,-3 4 16-15,-1 4 0 0,0 3 128 0,-3 6 0 16,1 4 0-16,-2-1 0 0,-2 2 0 0,1 0 0 16,-3-1 0-16,0-3 0 0,-1-2 0 0,0 2 0 15,1-7 0-15,0-2 0 0,-1-5 160 0,1-5-32 16,2-3-128-16,2-10 192 0,0 0-32 0,0 0-16 15,0 0 0-15,-2-12 0 0,2-4-144 0,3-7 0 16,1-4 0-16,1-4 128 0,3-5-128 0,0 2-272 16,3-3 64-16,1 1 16 0,2-1 192 0,2 2 0 15,0 3 0-15,2 7 0 0,2 0 192 0,1 6 96 16,-2 0 16-16,0 5 0 0,1 5 112 0,0 0 32 0,-1 6 0 16,-1 4 0-16,0 3-208 0,0 5-48 0,-3 5 0 15,0 0 0-15,-1 3-192 0,-1 5 0 0,-3 1 128 0,-1 0-128 16,-3 2 0-16,0-2 0 0,-4 0 0 15,1-3 0-15,-3-1 0 0,0-6-192 0,0-13 48 0,0 0 0 16,0 0 0-16,0 0 0 0,0 0 0 0,0 0 0 16,0-13-112-16,1-2-32 0,1-8 0 0,2-1 0 15,0 0-80-15,2-3-16 0,-1 4 0 0,4-1 0 16,2 0 128-16,1 2 0 0,5 3 16 0,1 2 0 16,-1 0 32-16,1 6 0 0,1 3 0 0,3 3 0 15,-1 2 208-15,2 7 208 0,-2 1-32 0,2 4-16 16,-2 6 128-16,-2 4 32 0,-1 4 0 0,-3 0 0 15,-2 4-128-15,-3 2-32 0,2 4 0 0,-4 2 0 16,-2 1-32-16,-4 1-128 0,-1-1 192 0,-2-1-64 16,-4-3-128-16,0-4-272 0,-3 0 64 0,3-8 16 15,-1 0-1600 1,1-4-304-16,1-5-64 0</inkml:trace>
  <inkml:trace contextRef="#ctx0" brushRef="#br0" timeOffset="73946.58">24840 8203 24879 0,'-2'-6'2208'0,"-2"0"-1760"0,0-1-448 0,-1 3 0 15,0 1 1632-15,-3 0 240 0,-1 3 48 0,-3 1 16 16,-5 1-1680-16,-3 2-256 0,-4 1-192 0,-4 3 16 16,-4-2-80-16,-2 6 0 0,-2-3-16 0,-1 6 0 15,-1 1 144-15,1 0 128 0,2 0-192 0,2 2 192 16,2-1-128-16,7-1 128 0,4-1 0 0,3 1 0 16,6-1 0-16,4 0 0 0,5-1 0 0,4-3 0 15,5-2-240-15,5 2 64 0,6-4 16 0,8 2 0 16,4-3 160-16,4-2-160 0,5 1 160 0,2 3-160 15,4-3 160-15,1 0 0 0,-1 0 0 0,-1-1 128 16,-5-1 48-16,-2 2 16 0,-4 1 0 0,-2-1 0 16,-4 3 928-16,-1 3 192 0,-4 1 32 0,-5-2 16 15,0 2-1728 1,-4 2-336-16,-3-2-80 0,-5 3-16 0,-4 2 800 0,-5 2 128 0,-5 0 32 0,-6 4 16 0,-5 1 80 0,-7-1 32 16,-5 2 0-16,-8-2 0 0,-10 1-96 0,-11 4 0 15,-13-2-16-15,-6 3 0 0,-5-3-384 0,-13 4-80 16,-11 3-16-16,-7 0-9632 15,-6 1-1936-15</inkml:trace>
  <inkml:trace contextRef="#ctx0" brushRef="#br0" timeOffset="82335.44">2076 8837 15663 0,'-19'-7'688'0,"10"3"144"0,-3 0-656 0,6 3-176 0,6 1 0 0,0 0 0 16,-9-4 1120-16,9 4 192 0,0 0 32 0,0 0 16 16,0 0-608-16,-6 5-128 0,-2 1-32 0,3 4 0 0,2 1-272 0,1 3-48 15,-3 2-16-15,0 6 0 0,-2 4 32 0,0 1 0 16,-2 4 0-16,-1 4 0 0,-2 1-160 0,1 3-128 16,-1 4 144-16,0-2-144 0,-4 1 0 0,4 1 128 15,-1-3-128-15,0 2 0 0,-1 1 0 0,2-1 0 16,-1 1 128-16,0 1-128 0,0 1 0 0,1 1 176 15,-1 3-176-15,0-2 160 0,1 0-160 0,-2 4 128 16,1 1-128-16,0 0 128 0,1 2-128 0,0-1 0 16,-1 2 144-16,1-2-144 0,-2 1 0 0,3-1 128 15,1-6-128-15,1 0 0 0,1-5 0 0,-1 2 0 16,0-3 0-16,0-3 0 0,0-2 0 0,1-4 0 0,1-3 0 16,4-5 0-16,1 0 0 0,0-4 128 15,2 1-128-15,2-2 0 0,0-1 0 0,3-4 0 0,0 0 0 16,3-2 0-16,0 4 0 0,2-5 0 0,1 1 0 15,2 1 0-15,1-5 0 0,0 4 0 0,2-6 128 0,5 3-128 16,2-3 0-16,3-1 0 0,1 2 0 0,5-2 0 16,1 2 0-16,4 2 0 0,1-1 0 0,6-1 128 15,7-4-128-15,0 2 0 0,-4 1 0 0,3 1 0 16,0-6 0-16,4 3 128 0,3-2-128 0,7 2 0 16,2-1 0-16,1-2 0 0,-1 0 0 0,0 1 128 15,-2-1-128-15,2 1 0 0,4 0 0 0,1 0 128 16,5 2-128-16,2 0 0 0,-2-2 0 0,2 2 0 15,-1 0 0-15,4 1 0 0,3-1 0 0,2 0 0 16,-1 2 0-16,0 0 128 0,0-3-128 0,5 2 0 16,4 3 128-16,0-3-128 0,-2 0 160 0,1 1-160 15,0 1 224-15,4-1-48 0,5 3-16 0,-1-4 0 16,-4-1-160-16,4 0 160 0,4 2-160 0,1-2 160 0,1 0 0 0,-3-1 0 16,-2 2 0-16,6-2 0 0,7 2-160 0,-4 0 0 15,-7 1 144-15,3 0-144 0,2 2 0 0,4-4 128 16,-1-1-128-16,0-2 0 0,-3 2 0 0,7-2 144 15,7-1-144-15,-5 0 0 0,-3-1 144 0,4-1-144 16,6 0 0-16,-3-2 144 0,-4-1-144 0,5 0 0 16,5 1 0-16,-3-1 0 0,-6-3 0 0,5 3 0 15,7 3 0-15,-4-5 0 0,-5 1 128 0,4 2-128 16,8-1 0-16,-2-1 128 0,-5-1 0 0,6 5 0 16,8 1 0-16,-6-2 0 0,-1-5 112 0,0 3 16 15,11 3 0-15,-7-3 0 0,-6 0-80 0,4 1-16 0,5 0 0 16,-3-2 0-16,-5-2 704 0,1 3 144 0,9-3 16 15,-6 3 16 1,-6 0-1616-16,4-1-336 0,5-1-64 0,-4 2-16 0,-4-2 800 16,2 0 192-16,5-3 0 0,-2 3 0 0,-3-4 0 0,1 4 0 0,2-5 0 15,1 5 0-15,-3-5 0 0,2 0 0 0,1 3 0 16,1-5 0-16,-1 0 128 0,0 3-128 16,-2-4 0-16,2 4 0 0,1 1 128 0,0-3-128 0,0 0 0 0,3 2 0 15,-2-2 272-15,-3 3-48 0,-4 1-16 0,5 0 0 16,0 0-208-16,0 0 176 0,-5 0-176 0,6 0 160 15,-1 2-160-15,-2-3 0 0,-4 0 0 0,6-3 0 16,1 4 0-16,-4-3 0 0,-8 2 0 0,7 1 0 16,1 1 0-16,-3 0 0 0,-5 2 0 0,4-2 0 15,2 3 0-15,-4 1 0 0,-6-4 0 0,2 3 128 16,4 4-128-16,-3 0 0 0,-4-3 0 0,0 3 0 0,1 3 0 16,2 1 0-16,-1-3 0 0,-3 0 0 0,0-2 0 15,2 4 0-15,-1-1 128 0,-1 0-128 0,-4 1 0 0,3-1 0 16,3 1 0-16,-2 5 0 0,-4-2 0 15,1-1 0-15,2-1 0 0,-3 3 128 0,-6-1-128 0,2-2 0 16,4 1 0-16,-4 0 0 0,-2-3 0 0,-2 4 0 16,0 3 0-16,5 1 0 0,0-7 0 0,-1 4 0 15,-4 2 0-15,5-2 128 0,1-3 32 0,-2 2 0 16,-3-1 0-16,0-1 0 0,3 3-160 0,-2-1 0 16,-4-3 0-16,-3 1 0 0,-1 1 0 0,2 1 128 15,4 3-128-15,-9-4 0 0,-7 1 0 0,1 1 0 16,1-1 0-16,2-2 0 0,-2 1 0 0,-2-2 0 15,-4 1 0-15,2-1 0 0,2 1 0 0,-1-2 0 0,-1-1 128 16,-2 0-128-16,-5-3 0 0,2 2 0 0,2 1 0 0,0-1 0 16,0-3 0-16,-6 2 0 0,-4-2 0 0,-2 1 0 15,0 2 0-15,4 0 128 16,3-1-128-16,-7 0 0 0,-5-2 0 0,-2 1 0 0,-2 2 128 0,2 2-128 16,2-1 0-16,-1 0 0 15,0 0 0-15,-5 0 0 0,-5-1 0 0,-2 2 128 0,-1 2-128 0,1 1 128 16,0-2-128-16,-1 2 0 0,2-3 144 0,-5 2-144 15,-2-2 0-15,-4 1 0 0,-3-1 0 0,-2 0 128 16,-3-1-128-16,-2 0 0 0,-2-1 0 0,-2 0 128 16,-2-1-128-16,-1 0 128 0,-1-1-128 0,-2 1 128 15,-3-6-128-15,-3 2 176 0,-3-1-176 0,0-2 192 16,-4 3-64-16,-2-5 0 0,-2 0 0 0,-2-3 0 16,-1-2 32-16,-2-3 0 0,1-1 0 0,-4-6 0 0,1-1-160 15,0-6 128-15,-2-1-128 0,0-2 128 0,0 0-128 0,1-3-192 16,-1-2 32-16,1 0 16 0,-1 0-64 15,1 1-16-15,1-4 0 0,-2 0 0 0,1-6 224 0,-1 1 0 16,0 4-160-16,0-2 160 0,1 3 0 0,-2-1 0 16,-1 3 0-16,0-1 0 0,1 4 0 0,-1 0 0 15,2 3 0-15,-2 0 0 0,0-1 0 0,0 3 0 16,-2 2 0-16,1 2 0 0,0 3 0 0,0 3 0 16,-1-2 0-16,0 5 128 0,2 2-128 0,-2-2 0 15,1 1 144-15,0 1-144 0,-2-1 0 0,1 2 0 16,1 0 0-16,-1 3 128 0,0 1-128 0,0-2 0 15,-1 5 0-15,0 1 0 0,1-2 0 0,-2 5 0 0,-4-2 128 16,8 9-128-16,0 0 0 0,-4-6 128 0,-3-2-128 16,-1 3 0-16,0 1 0 0,8 4 0 15,-12-1 0-15,-2 1 0 0,2 1 0 0,-2-1 0 0,-2 0-144 0,1-1 144 16,-2-1 0-16,0 1 0 0,0 0 0 0,-1 1 0 16,-1 0 0-16,0 0 0 0,-2 0 0 0,-1 1 0 15,-1 0 0-15,-1 2 0 16,-1-2 0-16,1 3 0 0,-2-1 0 0,0 2 0 0,-1 0 0 15,-1-3 0-15,-5 3 0 0,2 2 128 0,-6-3-128 16,-1 1 0-16,-4-1 128 0,0 1-128 0,0-2 0 0,0 1 128 16,0 3-128-16,1 0 0 0,-1 0 0 0,-1 1 0 15,0 0 0-15,-8 2 128 0,-2-2-128 0,-1 1 0 16,0-3 0-16,0 2 0 0,1-1 0 0,-1-2 0 0,1 1 0 0,-3 1 0 16,-2-3 0-16,-3 1 0 0,-4 1 128 15,1 0-128-15,1 1 128 0,0 2-128 16,2-4 0-16,0 3 0 0,-1-3 0 0,-4 2 0 0,-7 2 0 15,-2-4 0-15,6 1 160 0,-3 0-160 0,4-2 0 0,-3-1 0 16,-3 0 0-16,-2 1 0 0,-5-3 0 0,3 0 0 16,4-1 0-16,-1 0 0 0,0 0 0 0,-3 0 0 15,-2 0 0-15,2-1 0 0,-1-3 0 0,2 2 0 16,4-1 0-16,-7 1 0 0,-4 0 0 0,0 0 0 16,1-1 0-16,2 0 0 0,3-1 0 0,-4 0 0 15,-3 1 0-15,-1 0 0 0,3-5 144 0,-1 3-144 16,1-4 0-16,-2 1 144 0,-3 2-144 0,2-4 0 15,-1 2 0-15,3 1 0 0,2 0 0 0,-3-2 0 0,-3 2 128 16,0-4-128-16,2 1 0 0,2 1 0 0,0 2 0 16,-1-2 0-16,-3 1 128 0,-1 3-128 15,-1-4 192-15,2 4-64 0,0-2-128 0,-1 3 128 0,-1 0-128 0,0 1 128 16,1-2-128-16,3-1 0 0,-3 1 0 0,-3 2 0 16,-1-3 0-16,2 0 128 0,2-2-128 0,2-1 0 15,2 4 0-15,-4-1 128 0,-6-2-128 0,2 2 0 16,0-4 0-16,3 3 0 0,1 2 128 0,-4-1-128 15,-6 1 0-15,4 1 0 0,4-3 0 0,2 4 0 16,1 1 0-16,-5 0 0 0,-5 1 0 0,3-2 0 16,3 2 0-16,0 2 0 0,0 3 0 0,-6-3 0 15,-1 2 0-15,2-1 0 0,3 1 0 0,-1 2 0 16,-3-1 0-16,0-2 0 0,0 1 0 0,3 1 0 16,2 2 0-16,-2-2 0 0,-10 0 0 0,5-1 0 0,2 1 0 15,1 1 0-15,2 2 0 0,-4 1 0 0,-5-2 0 16,2 0 0-16,4 2 0 0,0-1 0 0,0 3 0 15,-2-2 0-15,-2 2 128 0,4-2-128 0,4 2 0 0,-4-2 0 16,-6 2 144-16,3-1-144 0,5 1 0 0,1 0 0 16,2 1 0-16,-2 1 0 0,-4-5 0 0,2 2 0 15,5-4 0-15,2 3 128 0,-4 1-128 0,-2-3 0 16,-4 3 0-16,4-1 0 0,3 2 0 0,-5-2 0 16,-2 1 0-16,2-4 0 0,1 1 0 0,2 0 0 15,3-2 0-15,-4-1 0 0,-5 0 0 0,3 0-160 16,1-3 160-16,4 0 0 0,1 0 0 0,-1-3 0 15,-1 2 0-15,4-1 0 0,-1 0 0 0,4-1 0 0,1-5 0 16,-2 2 0-16,-3 1 0 0,2-3 0 0,3 3 0 16,4-2 0-16,-1 0 0 0,-2 2 0 0,-5-4 0 15,2 1 0-15,4 2 0 0,3-2 0 0,1 4 0 0,-4-2 0 16,-6-3 0-16,3 3 0 0,3-4 0 0,2 3 0 16,4-3 0-16,-3 3 0 0,-4-4 0 0,2 4 0 15,3-6 0-15,2 4 0 0,3-1 0 0,-1 2 0 16,-5-2 0-16,1 0-128 0,-3 0 128 15,4-3 0-15,3 2 0 0,0-1-192 0,2 3 192 0,-4 0-160 16,-4-1 160-16,4 3 0 0,3-4 0 0,2 4 0 16,1 2 0-16,-1-3 0 0,-1 3 0 0,-4-4 0 15,1 0 0-15,2 3 0 0,5-3 0 0,1 3 0 16,3-3 0-16,-6 2 0 0,-6-4 0 16,6 5 0-16,-2-3 0 0,3 1 0 0,3 2 0 0,0-3 0 15,-2 2 0-15,-1 0 0 0,-4 0 0 0,1 2 0 0,4-2 0 16,3 0 0-16,1 2 0 0,-1 0 0 0,-4 3 0 15,0-1 0-15,-4 1 0 0,4-1 0 0,2 1 0 16,3-1 0-16,1 0 0 0,-1 1 0 0,-7-2 0 0,4 3 0 16,-1-2 0-16,3 2 0 0,1-2 0 0,3 1 0 15,2-1 0-15,-2 2 0 0,-5-1 0 0,1 0 0 16,-2 1 0-16,4 0 0 0,3-2 0 0,0 1 0 16,1-1 0-16,-1 2 0 0,-2 0 0 0,-1-2 0 15,-1 0 0-15,4 2 0 0,-2-1 0 0,5-1 0 16,0-2 128-16,2 1-128 0,1 2 0 0,-4 0 0 15,-5-1 0-15,3 1 128 0,4 1-128 0,0-1 0 0,2 2 0 16,2 2 0-16,0-1 0 0,-1 1 0 0,-3-1 0 16,-1 1 0-16,-1-2 0 0,1 3 0 0,3 0 0 0,3-1 0 15,0 2 0-15,-1 0 0 0,2-2 0 16,-1 2 0-16,-6 0 0 0,1 1 0 0,1 0 0 0,1-1 128 16,-2 1-128-16,5 1 0 0,1-2 0 0,1 2 128 15,2 1-128-15,-2-3 0 0,-3-1 128 0,0 1-128 16,3-1 192-16,3-3-16 0,2 2-16 0,3-2 0 15,1 0-16-15,3 0 0 0,1-2 0 0,3-1 0 16,-2 1-144-16,0-2 128 0,0 1-128 0,-1 0 128 16,0-1 0-16,1 1-128 0,-1 2 192 0,1-2-64 15,3 0 0-15,2 0 0 0,0 0 0 0,2 1 0 16,0 1-128-16,1-1 0 0,2 2 0 0,1 0 128 16,-1-1-128-16,0 1 0 0,-1 0 0 0,2 0 0 0,2 1 0 15,-3-1 0-15,1 0 0 0,7-1 0 0,2 1-192 16,1 0-112-16,2 1-16 0,-1 1-16 15,1-2-2144-15,1 0-416 16,2 0-96-16</inkml:trace>
  <inkml:trace contextRef="#ctx0" brushRef="#br0" timeOffset="83299.94">1148 10009 11055 0,'-15'-18'480'0,"4"9"112"0,0-2-464 0,1-1-128 0,1 0 0 0,0 2 0 0,0 1 3616 16,0-5 704-16,2-4 144 0,-2 1 16 0,-1 0-3008 0,-2-2-592 16,2-2-128-16,0 1-32 0,0-4-208 0,-1-3-64 15,-1-3 0-15,2-4 0 0,-6 0-160 0,2 0-32 16,2-4-16-16,-4 0 0 0,2-3-240 0,-1 2 176 16,2-3-176-16,1 3 160 0,-4 0-160 0,4 2 160 15,0 2-160-15,0-1 160 0,-2-1-160 0,1 0 192 16,1 2-192-16,2 0 192 0,0 1-192 0,1 2 0 15,3 4 0-15,2 0 0 0,3 3 0 0,-1-1 0 16,4 4 0-16,0 3 0 0,6 2 0 0,0 2-144 16,2 1 144-16,2 4 0 0,2 1-208 0,2 1 64 0,3 3 16 0,1-1 0 15,7 1-96-15,2 2-16 0,3 3 0 16,5 0 0-16,-1 1-80 0,3 3-32 16,-6 0 0-16,5 2 0 0,0-1 16 0,0 3 0 0,-2 1 0 0,1 0 0 15,-2 1 112-15,-1 0 32 0,-1-2 0 0,-1 2 0 16,3-2 192-16,-4 2 0 0,0-1 0 0,-6 3 0 15,-3 0 192-15,-4 0 64 0,-3 4 32 0,-2 0 0 16,-3 2 0-16,-4 1 0 0,-1 3 0 0,-3 4 0 16,-2 1-48-16,-6 5-16 0,-1 2 0 0,-3 3 0 15,-6 2-96-15,-3 5-128 0,-5-1 176 0,-5 6-176 16,-5 4 128-16,-3-1-128 0,0-1 0 0,-1-1 0 16,0 0 0-16,-1-2 0 0,1-6 0 0,3-2-144 15,0-4 144-15,4-1-192 0,1-5 192 0,-1-4-192 16,-5-2 192-16,4-5 0 0,1-1 0 0,1-7 0 0,4-3 0 0,1-4 0 15,5-3 0-15,1-2 0 0,3-3-192 16,0-8 32-16,5-3 16 0,1-4 0 0,3-5 144 0,2-7-160 16,3-4 160-16,4-6-160 0,2-2-48 0,2-8-16 15,3-5 0-15,1-4 0 0,3 1 224 0,2-7 0 16,3-2-160-16,3 2 160 0,0-3 0 0,5 1 0 16,-1-2 0-16,2 0 0 0,3 0 0 0,-3 5 0 15,-2 2 0-15,-1 5 0 0,2 6 0 0,-3 8 0 16,-2 2 0-16,-4 6 0 0,-4 7 0 0,-2 4 0 15,-3 8 0-15,-2 8 192 0,-6 9 96 0,0 0 32 16,4 12 0-16,-4 12 0 0,-1 9 48 0,-10 9 16 16,-5 9 0-16,-4 8 0 0,-2 10 256 0,-2 6 64 0,-2 9 16 15,-3-3 0-15,-4 3 0 0,-3 4 0 0,-3 3 0 16,2 2 0-16,2 3-192 0,5-6-32 0,5-2-16 0,6-6 0 16,5 1-480-16,5-8-160 0,3-3 0 15</inkml:trace>
  <inkml:trace contextRef="#ctx0" brushRef="#br0" timeOffset="84503.01">27348 10104 25791 0,'0'0'2304'0,"0"0"-1856"15,0 0-448-15,0 0 0 0,-10-1 368 0,10 1-32 16,-10-1 0-16,10 1 0 0,-9-5-144 0,9 5-48 16,-9-4 0-16,0 1 0 0,2 0 352 0,7 3 64 15,-9-11 16-15,4 4 0 0,-2-5-176 0,2 1-16 16,-1-2-16-16,-1-3 0 0,0-6 144 0,-1-3 48 0,2-2 0 0,-2-5 0 16,2-6-240-16,-4-5-64 0,0-3 0 0,-1-5 0 15,0-3-256-15,-1 0 0 0,1 1-176 0,-2-2 176 16,-1-1-224-16,2 4 64 0,-1 0 16 0,0 1 0 15,-2 0-80-15,4 6-16 0,0-2 0 0,4 6 0 16,2 1-80-16,2 7-32 0,2 3 0 0,2 7 0 16,3 3 16-16,2 3 0 0,-1 4 0 0,6 5 0 15,0 8 176-15,3 6 160 0,1 3-208 0,3 6 80 16,2 4 0-16,2 7 0 0,2-1 0 0,2 5 0 16,-1 0 128-16,3 4 0 0,0 2 0 0,-3 2 0 15,-2 2 0-15,1 0 0 0,-3 0 0 0,-4 0 0 16,0-1 240-16,-2-3-32 0,-2-7 0 0,-2-1 0 15,-2-8 240-15,-1-2 64 0,-2 0 0 0,-1-4 0 16,-1-4-128-16,-1 2 0 0,-3-12-16 0,-2 7 0 0,2-7-240 16,-6 12-128-16,-4-2 160 0,-3-3-160 0,-3 4 0 0,-6-2 0 15,-5 2 0-15,-6 0 0 0,-5 1-176 16,-4 1 32-16,-1-3 0 0,4 2 0 0,-2 1 144 16,4-1-128-16,0-2 128 0,4-4-128 0,3 0 128 0,4-2-160 15,5-2 160-15,3-4-160 0,4 0 160 0,4-5-128 16,1 1 128-16,2-7-128 15,2-7-400-15,4-2-80 0,2-6-16 0,4-1 0 16,4-9-128-16,4-3-16 0,2-1-16 0,2-2 0 0,3-1 400 0,4 4 64 16,3-3 32-16,1 4 0 0,4 0 480 0,3 0 112 15,5 0 16-15,4 2 0 0,3-1 128 0,-4 2 16 16,-1-1 16-16,0 5 0 0,-4 2 48 0,-2 9 16 16,-4 6 0-16,-4 10 0 0,-3 6-96 0,-6 6-32 0,-2 8 0 15,-6 9 0-15,-3 10-160 0,-7 6-48 0,-6 10 0 0,-8 6 0 16,-7 12 304-16,-10 6 48 0,-7 6 16 15,-7 6 0-15,-3 0-48 0,-5-1 0 0,-4-4 0 0,3-7 0 16,1-3-384-16,6-9-144 0,5-8 0 0,8-6 144 31,4-9-1744-31,8-7-368 0</inkml:trace>
  <inkml:trace contextRef="#ctx0" brushRef="#br0" timeOffset="85227.91">29124 10034 27647 0,'-14'12'1216'0,"3"-3"256"0,-3-2-1168 0,0 4-304 16,0 1 0-16,-2-2 0 0,4 2 1280 0,-1-7 192 16,-1-1 32-16,-1-3 16 0,-3-2-1184 0,-1-3-336 15,-1-4 144-15,-1-6-144 0,-2-3 192 0,2-6-16 16,-1-9-16-16,-2-5 0 0,-4-5-160 0,6-1 0 0,2-2 0 0,0-4 128 16,-1-3-128-16,2-3-256 0,1-2 64 0,1-5 16 31,0-1-272-31,3-1-64 0,1 5-16 0,2 2 0 15,1 0-32-15,2 7 0 0,2 3 0 0,3 8 0 0,2 2 368 0,4 2 192 16,-1 6-192-16,3 6 192 0,2 3 0 0,1 2 0 0,3 4 0 0,3 4 0 16,1 6-176-16,3 6-80 0,2 1 0 0,0 6-16 15,-1 3-48-15,3 2-16 0,2 3 0 0,-1 5 0 16,-1 1 80-16,-1 0 0 0,2 4 16 0,0-3 0 16,-3 0 240-16,-1 1 0 0,-1-2 0 0,-1 1 0 15,-5 2 288-15,0-5 48 0,-2 0 16 0,-4-4 0 16,-2-3 176-16,-1 2 48 0,-3-2 0 0,-3 0 0 15,-2 1-176-15,-5 1-16 0,-4 1-16 0,-6 1 0 16,-6 0-208-16,-6-1-32 0,-6 0-128 0,-4 1 192 16,-1-1-192-16,-3-1 176 0,-2-1-176 0,-3-1 160 0,-1 2-160 15,-5 1 0-15,-4-3 0 0,-4 0 0 0,-4-4 0 16,1 0-272-16,3-2 64 0,5 1 16 0,4-3 16 16,8 1 16-16,4-5 0 0,8-1 0 0,4-2 160 0,7-1-208 15,6-4 80-15,7 1 128 0,3 0-336 0,8-5 48 16,5 0 16-16,6-5 0 0,7-4-32 0,5-7 0 15,5-2 0-15,2-4 0 0,3-3 304 0,5 1-192 16,4-2 192-16,3 0-160 0,3 1 160 0,5 0 0 16,4 2 160-16,3 0-160 0,-2 2 304 0,-1 0-48 15,-4 2 0-15,-1 6 0 0,-3 4 64 0,-2 5 16 16,-3 6 0-16,-5 4 0 0,-5 7-64 0,-2 3-16 16,-7 8 0-16,-6 5 0 0,-6 6-256 0,-9 5 0 0,-9 8 0 15,-11 8 0-15,-8 1 0 0,-8 6 0 0,-7 7 0 0,-2 0-144 16,-1 1 144-16,-1 2 0 0,0-4 0 0,-3-2-128 31,-3 2-1184-31,1-6-224 0,2-4-64 0,9-5 0 0</inkml:trace>
  <inkml:trace contextRef="#ctx0" brushRef="#br0" timeOffset="85954.87">30196 9898 24879 0,'-12'20'2208'0,"3"-4"-1760"0,-2 6-448 0,-3 3 0 0,4-1 1344 0,-1 4 176 15,3-4 32-15,-1 1 16 0,-1-3-1296 0,1-4-272 16,0-5 0-16,0-3 0 0,0-4 128 0,1 0 64 15,8-6 32-15,-11-4 0 0,-1-3 256 0,1-5 48 16,0-7 16-16,-2-6 0 0,-1-8-544 0,2-5 0 16,3-8 0-16,2-3 0 15,-1-4-336-15,1-1-176 0,-1-3-48 0,4 1 0 0,-1-1 208 0,3-2 32 16,0-5 16-16,2 1 0 0,3 2 304 0,-1 4 0 16,3 4 128-16,4 3-128 0,3 6 0 0,0 3 0 0,4 3 0 15,-2 6 0-15,0 1 0 0,-2 7 0 0,2 1 0 16,0 9 0-16,-1 3-272 0,-1 7 0 15,2 5 0-15,0 5 0 16,-2 5-240-16,2 4-64 0,-1 6 0 0,0 1 0 0,-2 4 144 0,0 2 32 0,-2 6 0 16,0 1 0-16,-2 0 16 0,-2 1 0 0,-1-2 0 0,-2-1 0 15,1 0 384-15,-2 0 0 0,-1-1 0 0,-1-2 0 16,-2-4 432-16,1 3 160 0,-2-1 48 0,-1 0 0 16,-2 1-96-16,-3-3-16 0,-1 2 0 0,-3-2 0 15,-3 0-384-15,-1-2-144 0,-3-4 0 0,-2-2 144 16,-6 0-144-16,-6-2 0 0,-3-3 0 0,-5-4 0 15,-5 2-128-15,-1-4 128 0,5-2 0 0,-2-1 0 16,3-4 0-16,0 0 0 0,2-4 0 0,3 0 0 16,1 0-144-16,0-1 144 0,2-4-192 0,2 0 192 15,2-3-400-15,2-2 16 0,3 1 16 0,3 0 0 16,4-2-64-16,4-2-16 0,4 3 0 0,4 0 0 16,4 1-320-16,3-3-80 0,5 1-16 15,5-3 0-15,5 0 304 0,5 1 64 0,7-1 16 16,6-4 0-16,5-4 480 0,2-1 0 0,0-1-128 0,4 4 128 0,3-4 0 15,3 5 0-15,4 4 0 0,4 1 0 0,5 0 432 0,0 4-32 16,-2 4 0-16,-2 0 0 0,-5 5 112 0,-2 0 0 16,-2 2 16-16,-7 6 0 0,-3 4 224 0,-6 2 32 15,-7 4 16-15,-6 5 0 0,-4 5-304 0,-8 6-64 16,-9 8-16-16,-9 5 0 0,-8 5 160 0,-11 5 48 16,-9 4 0-16,-6 2 0 0,-4 2-192 0,-1-2-48 15,-3 0 0-15,0-1 0 0,-1 1-384 0,4-8 0 0,1-4 0 16,7-11 0-1,9-4-1856-15,6-13-464 0</inkml:trace>
  <inkml:trace contextRef="#ctx0" brushRef="#br0" timeOffset="86743.7">31163 9966 14735 0,'-9'18'640'0,"3"-7"160"0,-3 2-640 0,0 3-160 0,0 3 0 0,1 2 0 16,1-1 3936-16,0-5 752 0,0 1 160 0,0-5 16 0,0-3-3488 0,0-2-704 15,7-6-144-15,-10-1-16 0,4-6 272 0,-1-2 64 16,1-8 16-16,0-7 0 0,1-8-432 0,0-8-96 15,2-5-16-15,1-4 0 0,-1-2-320 0,3-1 0 16,0 1-160-16,0-1 160 0,0-1-160 0,1 0 160 16,-1-6-128-16,0 4 128 0,2 1 0 0,-1 3 0 15,1 4 0-15,2 2 0 0,0 6 0 0,1 3 0 16,0 6 0-16,1 5 0 0,2 3-160 0,0 3 0 16,-1 2 0-16,1 6 0 0,0 5-32 0,1 2-16 15,1 2 0-15,1 6 0 16,1 0-208-16,0 8-32 0,2-1-16 0,3 5 0 0,-1 4 64 15,2 1 16-15,-1 6 0 0,0-3 0 0,1 4 64 0,3-3 0 0,-4 3 16 0,1 0 0 16,-3 3 160-16,3 1 144 0,-1-2-208 16,-1-3 80-16,0 1 128 0,-3-5 0 0,0-4 0 0,0-2-128 15,-3-3 128-15,-2-3 256 0,-2 0-64 16,-1 1-16-16,-1-5 0 0,-4-7 0 0,0 0 0 0,-9 12 0 16,-2-5-176-16,-7 2 0 0,-5-4 0 0,-4 3 0 15,-3 2 0-15,-8 3 0 0,-3-2 0 0,-4 4 0 16,-2 3 0-16,-5 0 0 0,-5 0 0 0,-5 1 0 15,-2 0-128-15,2 0 128 0,1-1 0 0,1 0 0 16,3-1-128-16,1 0 128 0,0-3-160 0,3 0 160 16,1-5-352-16,3-3 32 0,5-3 0 0,7-6 0 15,5-3-160-15,7-2-32 0,4-6 0 16,9-2 0-16,4-5-32 16,8-3-16-16,5-6 0 0,13-6 0 0,9-5 144 0,12-3 32 0,6-6 0 15,8-4 0-15,4-7 160 0,4-4 32 0,1 3 16 0,5-3 0 0,1 2 176 16,7-1 176-16,7 1-48 0,-5 0 0 0,-6 0 400 0,0 5 80 15,-1 3 16-15,-1 8 0 0,1 2 128 0,-3 5 16 16,-1 5 16-16,-6 4 0 0,-9 9-368 0,-5 6-80 16,-8 2-16-16,-5 9 0 0,-5 4-320 0,-3 3 0 15,-6 4 0-15,-3 6 128 0,-5 4-128 16,-5 4 0-16,-6 5 0 0,-6 4-128 0,-8 5 128 0,-5 7 128 16,-6 6-128-16,-8 8 176 0,-7 6 208 0,-9 5 64 15,-11 4 0-15,-8 6 0 0,-7 4 96 0,-5 7 32 16,-5 4 0-16,-5 4 0 0,-7 7-96 0,2-4-16 15,4 2 0-15,5-2 0 0,9 0-112 0,9-9-32 0,5-7 0 16,4-4 0-16,5-4-320 0,4-5-240 0,6-4 48 0,-1-4-11264 16,7-9-2240-1</inkml:trace>
  <inkml:trace contextRef="#ctx0" brushRef="#br0" timeOffset="88161">1162 10769 19343 0,'-24'3'1728'0,"7"-2"-1392"0,-1-1-336 0,-1-1 0 16,-2-2 1488-16,0 1 240 0,0-3 32 0,-2-1 16 0,-1 0-1456 0,-2-3-320 15,-3 2 0-15,2-2 0 0,3 0 0 0,-5-3 0 16,2 2 0-16,-1-3 144 0,-1 1-144 0,14 5 0 15,-3-2 0-15,-4 1 0 0,1-5 0 0,-1 3-176 16,-2-3 176-16,0-1-192 0,0-1 192 0,-20-12-160 16,9 2 160-16,6 6-160 0,2 2 160 0,4 6 0 15,4-1 0-15,5 5 0 0,5-2 0 0,-1 4 192 16,4-1-64-16,6 6 0 0,-2-8-128 0,2 8 0 16,0 0 0-16,5-5 0 0,6-1-144 0,1 0 144 15,2 1-160-15,3 1 160 0,1-2-128 0,-1 1 128 16,2-2 0-16,2 0-144 0,2 2 144 0,1 1 0 15,1 0 0-15,-9 0 128 0,0 0-128 0,4 2 0 0,1-1 0 16,0 1 0-16,1-1 0 0,0 1 192 0,-1 0 0 16,17 2-16-16,-7 2 64 0,-7 2 16 0,-4 1 0 15,-2 1 0-15,0 5 0 0,-4 5 16 0,-1 0 0 0,-6 5 0 16,0 0-144-16,-6 8-128 0,-1 3 192 0,-1 4-192 16,-7-1 144-16,-1 1-144 0,-4-1 0 0,-2 4 144 15,-1-3-144-15,-1 0 0 0,1-3 144 0,-2 0-144 16,0-4 0-16,1-3 144 0,1-3-144 0,-2-5 0 15,0-7 128-15,8-5-128 0,-3-1 0 0,-1-3 0 16,-1-2-144-16,-1-2-144 0,-2-4-32 0,0-5 0 16,-1-5 0-16,-17-17-16 0,7-2 0 0,5-2 0 15,2-1 336-15,5 0 0 0,0 2-144 0,4-1 144 16,1 0 0-16,1-1 256 0,4-3-64 0,3 2 0 16,3 0 64-16,2 2 16 0,3-1 0 0,1 2 0 0,3 0 0 0,0 3 0 15,3 4 0-15,0 5 0 0,2 5-16 0,-1 5-16 16,1 6 0-16,0 3 0 0,0 4-80 0,-1 9-16 15,1 2 0-15,0 9 0 0,-1 8 16 0,1 9 0 16,-1 6 0-16,-5 8 0 0,-3 3 32 0,-3 5 16 16,-3 3 0-16,-5 3 0 0,-3 6 192 0,-1 0 48 15,-1 0 0-15,3-3 0 0,1-6-128 0,-1-3-32 16,2-9 0-16,1-6 0 16,1-9-624-16,1-8-128 0,0-7-32 15</inkml:trace>
  <inkml:trace contextRef="#ctx0" brushRef="#br0" timeOffset="88957.97">798 9938 13823 0,'-16'13'1216'0,"6"-2"-960"0,-3-1-256 0,1 2 0 0,2-1 2992 0,1-2 544 0,0 2 112 0,3-4 32 0,-2-3-2784 0,8-4-576 16,-8 5-96-16,2-4-32 0,0-2 240 0,-1-3 32 16,-2-1 16-16,-2-2 0 0,0-4-192 0,0-2-32 15,-5-3-16-15,-9-17 0 0,1 0-240 0,2-2 0 16,2-2-192-16,-2 1 192 0,1-5-240 0,-4 3 64 16,-3-2 16-16,0 1 0 0,1 0-48 0,-1 0-16 15,0 0 0-15,0 1 0 0,0-1 224 0,2 3 0 16,6 2 0-16,1 3 0 0,2 4 0 0,5 3 0 15,1 3 0-15,5 4 0 0,1 6 0 0,4-1 128 16,1 12 16-16,0 0 0 0,10-5-144 0,3 3 0 0,2 3 0 16,6 1 0-16,2 5-336 0,3 3 48 0,2-1 16 15,2 2 0-15,2 3-80 0,1 2-16 0,0-2 0 16,-2 2 0-16,-3-1 48 0,-3 1 0 0,-1-1 0 0,-2-2 0 16,-1-3 320-16,-2 2-144 0,-1-3 144 0,-8-2 0 15,2-4 0-15,1 1 176 0,-3 4 0 0,0-3 0 16,0-1 112-16,-1 2 32 0,-1 2 0 0,4 6 0 15,-2-3-160-15,-3 2-32 0,-3 2 0 0,-2-2 0 16,-3 0-128-16,-2 3 0 0,-2 2 0 0,-2 1 0 16,-4 1 0-16,4-8 0 0,-2 2 0 0,-2 0 0 15,-3 0 0-15,0 2 0 0,-3 1 0 0,1-2 0 16,-1 2 0-16,-14 7 128 0,5-8-128 0,2-4 0 16,3-6 0-16,0-3 0 0,-2-5 0 0,0-3 0 15,-2-2 0-15,0-6-320 0,2-5 48 16,2-2 16-16,1-6-160 0,0 0-32 15,1-6 0-15,3 0 0 0,-1-2 16 0,5-3 0 16,0-4 0-16,5 3 0 0,1 2 432 0,4 0 0 0,1-3 0 0,3 1 176 0,3-2 304 0,4 3 64 16,3 2 16-16,2 8 0 0,2 1-160 15,3 7-16-15,2 4-16 0,0 5 0 0,3 6-192 0,2 4-48 16,2 2 0-16,-3 7 0 0,-1 8-128 0,-2 8 128 16,-3 4-128-16,0 12 128 0,-2 4-128 0,-5 9 192 15,0 6-192-15,-6 2 192 0,0 3-192 0,-3 1 0 16,-2 3 144-16,-1-1-144 0,0 2-128 0,0-4-112 15,-1-3-16-15</inkml:trace>
  <inkml:trace contextRef="#ctx0" brushRef="#br0" timeOffset="89931.2">1797 9236 2751 0,'0'0'256'16,"0"0"-256"-16,0 0 0 0,-7 3 0 0,7-3 4096 0,-9 2 768 16,9-2 144-16,-8 4 48 0,1-3-3408 0,-1-1-688 0,8 0-128 0,-10-6-16 15,1-2 208-15,-1-2 32 0,-2-1 16 0,0-6 0 16,-1-2-432-16,0-4-64 0,-2-1-32 0,1-5 0 16,-1-4-400-16,-3-6-144 0,3-6 0 0,-6-2 144 15,1-1-144-15,0-1-192 0,-2 2 32 0,0 2 16 16,1-5-176-16,-5 3-16 0,3 1-16 0,2-3 0 15,-1 2 160-15,3 3 48 0,1 6 0 0,4 4 0 16,0 1 144-16,4 4 0 0,1 5 0 0,4 4 0 16,0 4 0-16,4 5 192 0,1 2-32 0,0 9-16 15,0 0-144-15,9-3 0 0,-9 3 144 0,15 3-144 16,2 4 0-16,0 3 0 0,2 1-160 0,2 4 160 16,2 3-144-16,1 5 144 0,1-1 0 0,2 3-144 15,2 3 144-15,-1-3 0 0,-4 2-144 0,-1-3 144 16,-2 2 0-16,1-1 0 0,0-1-144 0,1 0 144 15,-2-2 0-15,1-3 0 0,-2-2 0 0,1 1 0 16,-2 1 0-16,0-2 0 0,-1-5 0 0,-4 0 0 16,0 1 0-16,-4-4 0 0,0 1 0 0,-5 1 0 0,-1-1-128 0,-4 3 128 15,-3 2 0-15,-2 2 0 0,0 1-160 16,-4 2 160-16,-2 0-128 0,-4 3 128 0,-3-1-144 16,-1 1 144-16,-2-2-160 0,1 1 160 0,0 1 0 0,1 0 0 15,0-4 0-15,1-2 0 0,-3 1 0 0,4-5 0 16,3-2 0-16,0 0 0 0,0-8 0 0,1 1 128 15,2-3-128-15,-2-2 0 0,0-3 0 0,0-6 0 16,2 0 0-16,1-6 0 0,1-7 0 0,3-7-320 16,0-4 32-16,4-3 16 0,2-3 32 0,2-7 16 15,4-2 0-15,1 1 0 0,6-2 224 0,1-2-176 16,0-1 176-16,1-2-160 0,0-1 160 0,1 0-192 0,-1 2 192 0,1 2-192 16,2 2 192-16,1 4 0 15,0 4 0-15,0 5 0 0,-1 2 0 0,-1 4 256 16,1 8-64-16,-1 4-16 0,0 3 96 0,-1 6 32 0,-4 6 0 15,2 6 0-15,-1 5-32 0,-2 9 0 0,-1 6 0 16,-2 7 0-16,-3 9-16 0,-3 8 0 0,-3 9 0 0,-4 10 0 16,-3 4 208-16,-1 5 48 0,-3 0 0 0,-2 2 0 15,0 2 256-15,0 0 48 0,-1 6 16 0,-1-2 0 16,5 0-256-16,-2-3-64 0,-1 0 0 0,1-1 0 16,-1 3-512-16,3-4-144 0,2 1-16 0,0-4-10096 15,2-6-2032-15</inkml:trace>
  <inkml:trace contextRef="#ctx0" brushRef="#br0" timeOffset="91481.75">32379 10445 24479 0,'0'0'1088'0,"0"0"208"0,0 0-1040 16,0 0-256-16,0 0 0 0,5 6 0 0,-5-6 0 0,11 8-256 15,-11-8 64-15,0 0 0 0,11 3 704 0,-11-3 128 16,11-2 48-16,-2-3 0 0,-1-1 80 0,-2-4 0 16,-1-2 16-16,1-6 0 0,-3-3-336 0,1-7-80 15,-1-4-16-15,-3-3 0 0,-2-4-352 0,-1 0-256 16,-2-6 32-16,-3-2 16 16,-2-6-208-16,-3-2-32 0,-1-1-16 0,-1-2 0 0,-4-2 240 0,0 6 48 15,-3-1 16-15,9 24 0 0,-2-3 320 0,-1-4 64 0,-1-3 16 16,-1-2 0-16,2 0-32 0,-2-3 0 0,1 7 0 0,-11-31 0 15,4 14-208-15,4 11 0 0,2 10 128 0,3 3-128 16,0 9 0-16,4-1 0 0,1 4-192 0,1 3 192 16,4 2-192-16,0 1 192 0,-1 0-192 0,3-3 192 15,2 3-256-15,0 4 48 0,3-2 16 0,2-1 0 16,1 3-112-16,3 1-16 0,-2 5 0 0,4-1 0 16,3-3 160-16,-1 4 32 0,0 2 0 0,1 4 0 15,1 4 128-15,0 5 0 16,-1 2-144-16,-1-1 144 0,1 4 0 0,-1 1 0 0,-2 1 160 0,1 1-160 15,1 0 368-15,-1 0-48 0,-1 2 0 0,-5-10 0 16,2 3 0-16,-1 1 0 0,-1 2 0 0,0 1 0 16,-1 0-128-16,0 1-16 0,-3 1-16 0,-1-1 0 15,-1 1-32-15,-2 1 0 0,-1-1 0 0,-2 2 0 16,-2-6-128-16,0 2 128 0,-1 0-128 0,-9 14 128 16,-1-6-128-16,2-3 0 0,1-4 0 0,-1-1 0 0,-1-4-128 0,-1-1-64 15,-4-3-16-15,-1 1 0 0,-1-3 16 0,-3 0 0 16,0-5 0-16,-3-1 0 0,2-2-64 0,0-2-16 15,0 1 0-15,2-5 0 0,2-2 272 0,2-2-160 16,2 1 160-16,2 3-128 0,3-3 128 0,2 2 0 16,2-4 0-16,3 2 0 0,3-1 0 0,2 2-160 15,2-2 160-15,2 0-160 0,2-1 160 0,6-2 0 16,0 0 0-16,3 0 0 0,2-3 0 0,3-2 0 16,3-5 0-16,2 2 128 0,3-2-128 0,1 1 0 0,3-3 0 15,1-1 0-15,4-3 0 0,2 1 0 0,0-4 0 0,1-1 0 16,0-2 0-16,-2-1 0 15,-4 0 0-15,0 1 0 0,-2 1 0 0,-13 17 192 0,1-1-32 0,2 0-16 16,-1 1 48-16,-1 0 16 0,1 1 0 16,-3 3 0-16,0 0-16 0,6-2-16 0,-7 7 0 0,-13 8 0 15,0 0-176-15,6 13 0 0,-5 5 0 0,-4 7 0 16,-5 6 0-16,-2 6 192 0,-3 6-192 0,5-14 192 16,0 5 192-16,-5 8 64 0,0 10 0 0,0 4 0 15,2 8-16-15,0 3 0 0,0 7 0 0,-12 66 0 16,6-23-112-16,5-13 0 0,1-9-16 0,1-7 0 15,3-10 0-15,3-7 0 0,3-4 0 0,2-7 0 16,3-6-432-16,5-4-96 16,4-4-16-16,3-7 0 0</inkml:trace>
  <inkml:trace contextRef="#ctx0" brushRef="#br0" timeOffset="143676.6">5913 10591 8287 0,'0'0'736'0,"0"-6"-592"0,0-6-144 0,3 4 0 16,-1-1 2192-16,2 4 416 0,-4 5 80 0,5-12 0 16,-1 2-1776-16,0 4-352 0,-4 6-80 0,0 0-16 15,4-7-208-15,-4 7-64 0,1-7 0 0,-1 7 0 16,0 0 112-16,0 0 16 0,0 0 0 0,-9 5 0 16,-1-3-112-16,0 5-16 0,-2 3 0 0,0-3 0 15,-1 2-192-15,-2 0 0 0,-2 3 0 0,-2-2 0 16,-4 1 0-16,0 1 0 0,-2-5 0 0,1 3 0 15,0-2 0-15,2 4 128 0,2-5-128 0,1 2 192 16,1-3-192-16,1 1 176 0,3-1-176 0,0-1 160 0,4-2-160 0,1 1 0 16,2-2 144-16,7-2-144 0,0 0 0 0,0 0 0 15,0 0 0-15,0 0 0 0,0 0 0 0,0 0 0 16,0 0 0-16,11-1 0 0,-11 1 0 0,18-1 0 16,0 1-192-16,2 1 64 0,2 0 128 0,2 3 0 15,0 0-144-15,0 1 144 0,-1 2 0 0,-2 0 0 16,0 2-144-16,-3 0 144 0,-1-2 0 0,-1 3 0 15,-4-3 0-15,1 3 0 0,-5-2 0 0,-2 2 0 16,-6-10 0-16,5 10 0 0,-2 1 0 0,-5 2 272 16,0-3-48-16,-6 2-16 0,-1-1 256 0,-2-1 48 15,-4 4 16-15,-3 0 0 0,-4 3-240 0,-1-5-48 16,-1 1-16-16,-1 1 0 0,-3-4-224 0,0 0 128 0,1 1-128 0,2-6 0 16,2-5-208-16,-3-3-144 0,2-3-32 15,3-1-7056-15,0 4-1424 0</inkml:trace>
  <inkml:trace contextRef="#ctx0" brushRef="#br0" timeOffset="144161.35">5997 10589 20271 0,'0'0'1792'0,"0"0"-1424"0,0 0-368 0,0 0 0 0,5 9 384 0,-5-9 0 15,7 7 0-15,2 1 0 0,1 3-384 0,0-3 0 16,-1 1 0-16,1-4-128 0,1 1 128 0,1 2-160 15,0-4 160-15,2-1-160 0,0 0-128 0,-1-3-32 16,-1-1 0-16,0-1 0 16,2 0-144-16,0-1-48 0,0-6 0 0,-2 1 0 0,-3-1 144 0,-2-1 32 15,-2-3 0-15,0 0 0 0,-1-1 144 0,-3 0 48 16,-2-1 0-16,-3 0 0 0,-2-2 144 0,-3 3 0 0,0 3 0 16,-3-1 0-16,-2 5 256 0,-2-1 0 0,-1 5-16 15,0 3 0-15,-1 2 336 0,2 3 64 0,-1 0 0 16,-1 0 16-16,3 4-192 0,0 1-32 0,0 4-16 15,2 3 0-15,0-2-176 0,4 3-48 0,0 2 0 0,2-1 0 16,2 3-192-16,1-2 0 0,-1 0 0 0,3 3 0 16,2 0 0-16,3-3 0 0,1-4-128 0,0 0 128 15,2-2-224-15,0-2 16 0,6-1 0 0,1-2 0 32,-2 0-512-32,4-7-112 0,2 1 0 0,1-3-4864 0,-1-1-976 0</inkml:trace>
  <inkml:trace contextRef="#ctx0" brushRef="#br0" timeOffset="144518.98">6550 10465 22399 0,'0'0'992'0,"0"0"208"0,-5 8-960 0,2 2-240 0,2 0 0 0,1 3 0 0,0 0 176 0,0 2-16 16,0 4 0-16,0 1 0 0,1 3-160 0,1-1 0 16,-2 1 144-16,1-3-144 0,-1-2 0 0,0-2 0 15,-1 0 0-15,1-6 0 16,0-10-256-16,0 0-128 0,0 0-32 0,0 0 0 16,0 0-304-16,5-6-64 0,0-7-16 0,1-2 0 15,3-5 160-15,0-2 16 0,-1-3 16 0,1-1 0 0,1 3 304 0,0 3 64 16,1 2 16-16,2 0 0 0,1 1 480 0,1 2 80 0,1 9 32 0,-1 2 0 15,1 5 592-15,1 7 112 0,-2 1 16 0,-1 6 16 16,-1 4-144-16,-2 7-48 0,-2-2 0 0,-2 5 0 16,-2 0-304-16,-2 3-64 0,2 1-16 0,-1-1 0 15,-2-3-528-15,-2-1 0 0,0-8 0 0,3-1-7696 16,0-3-1616-16</inkml:trace>
  <inkml:trace contextRef="#ctx0" brushRef="#br0" timeOffset="145020.01">7549 10360 17503 0,'0'0'768'0,"-13"-1"176"0,1-1-752 0,-1 0-192 0,-1 1 0 0,1 1 0 0,-1 2 1584 0,-1 2 272 16,-1 1 64-16,-2 5 16 0,-1-2-1488 0,-2 4-320 16,1 5-128-16,1 0 128 0,-1-1-128 0,2 3 0 15,-2 3 0-15,-1 3 128 0,0 4-128 0,2 2-176 0,1-2 48 16,1 3 0-16,2 1 128 0,0 0 0 16,2 1 0-16,3-1-128 0,1-5 128 0,3 2 0 0,0-6 0 0,4 0 0 15,1-5 0-15,1-5 0 16,2-1 0-16,-2-13 0 0,8 10 0 0,-8-10 0 0,10-1 0 0,0-10 0 15,0-4 176-15,3-5 64 16,0-4 16-16,3-7 0 0,-2-3-256 0,2-3 0 0,-1-2 0 0,-1-5 0 16,-2 1-144-16,2-4-32 0,-2 0 0 0,-1-4 0 15,-2 2 176-15,0 0-128 0,-3 2 128 0,0-1-128 16,-3 3 128-16,0 1 144 0,-1 5-16 0,-2 2-128 16,0-1 176-16,-2 3-176 0,1 4 160 0,-2 8-160 15,-1 5 208-15,2 4-48 0,-1 9-16 0,3 5 0 16,0 0 176-16,-1 11 48 0,0 7 0 0,1 7 0 15,-3 3-208-15,2 5-32 0,0 3-128 0,1 7 192 16,2 3-192-16,3 4 0 0,2 0 0 0,-1 3 0 16,0 5 0-16,3-3 0 0,1-1 0 0,1 0 0 15,-3-1-256-15,3-1-160 16,-1-4-32-16</inkml:trace>
  <inkml:trace contextRef="#ctx0" brushRef="#br0" timeOffset="145609.45">8903 10336 22687 0,'-8'11'1008'0,"6"2"208"0,-1 5-976 0,1 3-240 0,-1 6 0 0,2 2 0 16,1 4 272-16,-1 3 16 0,-2 1 0 0,-2 0 0 16,2-4 48-16,0 0 16 0,-1 1 0 0,1-2 0 15,1-3-160-15,-1-1-16 0,-1-4-16 0,-1-5 0 16,0-4-160-16,0-2 0 0,5-13-160 0,0 0 160 31,-6-4-576-31,1-6-32 0,0-5 0 0,0-7 0 16,1-2-80-16,1-6-16 0,2-1 0 0,3 3 0 0,1-2 528 0,2 2 176 0,0-2 0 0,2 3-144 0,1 4 432 15,3 4 96-15,0 1 0 0,3 0 16 16,0 4 240-16,1 6 32 0,0 6 16 0,1-1 0 0,-5 2-304 0,2 6-64 16,-2 1-16-16,1 7 0 0,-1 0-128 15,-2 5-32-15,-1 1 0 0,-3 4 0 0,-1-1 0 0,-1 3 0 16,-3-4 0-16,0-2 0 0,0-2-144 15,0-4 160-15,0-2-160 0,0-11 160 0,0 0-160 0,0 0 0 16,0 0 144-16,3-10-144 0,0-3 0 0,0-6-240 16,1-6 48-16,1 2 0 15,-1-3-256-15,2 2-64 0,1 1 0 0,2-1 0 16,-3 3 192-16,4 3 16 0,-2 6 16 0,3 1 0 0,-2 1 640 0,1 6 128 16,2 4 32-16,-1 6 0 0,1 3 64 0,-1 6 32 15,-1 6 0-15,0 2 0 0,-1 2-128 0,-1 0-32 16,-2 7 0-16,-1-3 0 0,-2-1-144 0,-1 4-48 0,-2-1 0 15,0-6 0-15,-1-3-256 0,1-3 0 0,0-4 128 16,0-2-128 0,0-13-1504-16,0 0-352 0,0 0-80 0</inkml:trace>
  <inkml:trace contextRef="#ctx0" brushRef="#br0" timeOffset="145977.79">9428 10587 27007 0,'0'0'1200'0,"0"0"240"0,0 0-1152 0,8 11-288 0,2 0 0 0,1-3 0 0,3-1 192 0,1-3-32 16,2 0 0-16,-4 0 0 15,2 1-160-15,1-3 0 0,2-3 0 0,0-3 128 0,1-2-128 0,-1 0 0 16,-2-3 0-16,0 0 0 0,-2-5-144 0,-2 0 144 15,-1-1-192-15,-4-1 192 0,-1 0 0 0,0-2 0 16,-4-1 0-16,-2 4 0 0,-2 1 0 0,-4 1 0 16,-1 4 0-16,-3-1 144 0,-2 5-144 0,-2 2 0 15,-1 3 0-15,-3 3 0 0,3-2-144 0,0 3 144 16,-1 3 0-16,2 4 0 0,2 5 0 0,2 2 0 16,1 0 0-16,1 2 0 0,2 6 0 0,1-2 128 15,3 1-128-15,5 2 0 0,1-6 160 0,2 2-160 0,0 1 160 16,3-3-160-16,2-3 0 0,0 1 0 0,3-3 0 15,2 2 0 1,2-2-1664-16,1-5-336 0,7 1-64 0,-5-5-8192 0</inkml:trace>
  <inkml:trace contextRef="#ctx0" brushRef="#br0" timeOffset="146443.82">11237 10434 23727 0,'-18'-3'1040'0,"4"4"240"0,0 2-1024 0,1 1-256 0,1 1 0 0,-2 0 0 0,0 6 128 0,0 1-128 16,-3 3 176-16,-1 3-176 0,-1 0 320 0,0 3-64 15,0 5 0-15,0-2 0 0,-1 0-112 0,1 3-16 16,1 3-128-16,1-1 192 0,3 3-192 0,4 1 128 16,-1 3-128-16,4-6 0 0,0 1 192 0,3-1-48 15,1-2-16-15,1-6 0 0,2-4-128 0,2-3 128 16,1-4-128-16,-3-11 128 0,0 0 192 0,0 0 16 15,11-6 16-15,-3-3 0 0,2-1 80 0,-2-5 16 0,2-4 0 0,-2-2 0 16,2-3-208-16,-3 1-48 0,2 0 0 0,0-2 0 16,0 2-192-16,2 3 0 15,-2 1 128-15,2 2-128 0,-1 4 0 0,0 5 0 16,-1 0 0-16,-9 8 0 0,11-1 0 0,2 7-128 0,-3 0 128 0,2 7 0 16,-1 1 0-16,2 0 0 0,-1 1 0 0,1 1 0 15,1 0-256-15,1-1-64 0,1-3 0 0,0-1-12592 16</inkml:trace>
  <inkml:trace contextRef="#ctx0" brushRef="#br0" timeOffset="146734.04">12137 10296 23951 0,'0'0'1056'0,"0"0"224"0,0 0-1024 0,0 0-256 0,0 0 0 0,0 0 0 0,0 14 1216 0,0 2 176 16,0-1 32-16,0 3 16 0,0 4-1152 0,-2 6-288 16,1 2 0-16,0 1 0 0,-3 3 0 0,4 1 0 15,-1 2 0-15,-2 1 0 0,-1 0 0 0,1 2 0 16,0-2 0-16,2 0 0 0,-2-1 0 0,3-2 0 15,0 0 0-15,0-2 0 0,0-4-208 0,-1 0-48 16,-2-2-16-16,2 0 0 16,-1-3-1648-16,0-5-320 0,0-7-64 0</inkml:trace>
  <inkml:trace contextRef="#ctx0" brushRef="#br0" timeOffset="146968.32">11773 10776 24879 0,'0'0'2208'0,"0"0"-1760"0,0 0-448 0,0 0 0 16,0 0 1216-16,13-3 176 0,3 0 16 0,2 2 16 16,3 0-976-16,-1 0-192 0,4-1-32 0,3 1-16 0,3-3-80 15,2 2-128-15,0-1 176 0,0 1-176 0,-1 0 0 0,-1-1 0 16,-4-3-240-16,0 0 80 15,-2 1-544-15,-3-5-96 16,1 1-32-16,-2-4-7728 0,1 1-1552 0</inkml:trace>
  <inkml:trace contextRef="#ctx0" brushRef="#br0" timeOffset="147333.17">12524 10645 30751 0,'0'0'1360'0,"0"0"288"0,0 0-1328 0,0 0-320 0,14-2 0 0,0 0 0 16,0-1 0-16,-1-1 0 0,4 2 0 0,-5-2-128 16,2 0-128-16,-1-3-32 0,-2-2 0 0,-2 0 0 31,-9 9-224-31,7-8-64 0,-5-1 0 0,-1 2 0 15,-1-1-176-15,0 8-32 0,-2-10-16 0,-4 6 0 16,-5 2 160-16,0 2 48 0,-2 3 0 0,-1 0 0 0,-2-1 192 0,-1 4 32 0,-1 2 16 0,3 5 0 16,-3 4 352-16,4 0-144 0,0 1 144 0,2 3 0 15,0 0 208-15,2 1 160 0,2 3 16 0,5-1 16 16,1-1-48-16,2 3-16 0,2-5 0 0,4 0 0 16,3-4-80-16,2 1 0 0,1-1-16 0,3-5 0 15,3-1-48-15,3 0 0 0,2-6 0 0,1-1 0 16,2-4-192-16,-1-4-160 0,-1-2 32 0,3-6 0 15,0 0-1408-15,0-2-288 16,-2-4-48-16</inkml:trace>
  <inkml:trace contextRef="#ctx0" brushRef="#br0" timeOffset="147571.35">13044 10516 24879 0,'0'0'2208'0,"0"0"-1760"16,-1 10-448-16,1 3 0 0,3 1 1424 0,3 3 208 15,3 3 32-15,1-1 16 0,1-1-1344 0,3 1-336 0,-2 2 0 0,1 4 0 16,-2-2 0-16,2-2 0 0,1 1 0 0,-2-1 0 16,-1 3-368-16,-1-4 16 0,-1-3 0 0,-2 1 0 31,1-3-1472-31,-2-2-288 0,-2 0-64 0,-1-2-16 0</inkml:trace>
  <inkml:trace contextRef="#ctx0" brushRef="#br0" timeOffset="147775.6">13335 10392 29487 0,'0'0'1296'0,"-10"9"288"0,-3 2-1264 0,1 3-320 0,0 4 0 0,1 5 0 0,-1 3 1200 0,0 6 176 16,-4 4 32-16,3 1 16 0,-4-1-1152 0,2 4-272 16,-2-1 0-16,1-1 0 0,-2-1-256 0,0 0-64 15,0-3 0-15,2 1-16 16,1-1-800-16,2-2-144 0,-1-5-48 0,2-6-12176 16</inkml:trace>
  <inkml:trace contextRef="#ctx0" brushRef="#br0" timeOffset="148037.96">13883 10197 23951 0,'0'0'2128'0,"0"0"-1696"0,0 0-432 0,0 0 0 15,0 8 2112-15,-4 5 320 0,2 3 80 0,-1 3 16 16,0 1-1968-16,-1 6-400 0,0-2-160 0,0 9 128 15,0 1-128-15,0 5 0 0,-2 0 0 0,2 3 0 16,-1 2 0-16,0-3 0 0,1-2 0 0,3 1 0 16,0-5 0-16,-1-4 0 0,2-2 0 0,2-5-176 15,-2-3-176-15,2-2-32 0,-2-4-16 0,4-2 0 32,-4-13-384-32,0 0-80 0,0 0-16 0,0 0 0 15,0 0-1232-15,0 0-256 0,5-8-64 0</inkml:trace>
  <inkml:trace contextRef="#ctx0" brushRef="#br0" timeOffset="148236.07">13536 10647 25791 0,'0'0'2304'0,"0"0"-1856"0,0 0-448 0,0 0 0 0,0 0 2048 0,12-5 320 15,3 1 64-15,4-1 16 0,5 0-1872 0,3 1-384 16,0-2-192-16,0 2 192 0,1-1-192 0,2 4 0 15,-1 1 0-15,0-2 0 0,0-1-224 0,-1-4-128 16,0 3-32-16,0 1 0 16,0-5-2336-16,0 0-480 0</inkml:trace>
  <inkml:trace contextRef="#ctx0" brushRef="#br0" timeOffset="148796.26">15425 10481 26719 0,'-14'19'1184'0,"4"-2"240"0,0 4-1136 0,1 6-288 0,1 4 0 0,2 1 0 0,1 2 208 0,1-1-16 16,0-5 0-16,2 0 0 0,2-2-192 0,1-7 0 15,0-5-192-15,2-3 192 0,-3-11-400 0,0 0 16 16,0 0 16-16,11-10 0 0,-1-1 128 0,-1-3 32 15,0-3 0-15,0-1 0 0,0-2 208 0,1 0 0 16,-1-3 0-16,0 1 0 0,0 1 160 0,0 0-32 16,0 3 0-16,-2 3 0 0,1 1 96 0,-1 5 16 15,0 2 0-15,-7 7 0 0,0 0 16 0,9 0 0 0,-9 0 0 0,11 10 0 16,-4 1-128-16,0 5 0 0,-1 3-128 0,1 2 192 16,-1-2-64-16,1 2-128 0,0-1 176 15,2 2-176-15,1-1 128 0,0-3-128 0,2-5 0 0,1-3 0 16,2-4 0-16,3-2 0 0,-3-4 0 0,3-2 0 15,-1-2 320-15,3-5-64 0,-3-6 0 16,5-2 0-16,-3-7 64 0,0 1 16 0,-1-1 0 0,-2-3 0 16,0 2-64-16,-4-3-16 0,1 2 0 0,0 0 0 15,-2 1 96-15,1 1 16 0,-2 4 0 0,0 1 0 16,-2-1-368-16,2 4 0 0,0 5 0 0,-1-1-192 31,-2 5-432-31,1-2-80 0,0 4-32 0,-1-1-8400 0,1 0-1680 0</inkml:trace>
  <inkml:trace contextRef="#ctx0" brushRef="#br0" timeOffset="149197.94">16283 10085 19343 0,'0'0'1728'0,"0"0"-1392"0,0 0-336 0,-6 9 0 0,3 5 2928 0,2 0 512 16,0 1 96-16,-1 5 32 0,1 0-2864 0,0 1-560 15,0 4-144-15,-1 3 0 0,0 0 0 0,-2 2 0 16,3 2 0-16,-3-2 0 0,0 2 0 0,-1 2 0 16,0-1 0-16,1 1 128 0,0 0-128 0,-1-5 0 15,0-4 0-15,0-4 0 0,0-6-272 0,0-2-48 16,5-13 0-16,-5 6 0 0,5-6 192 0,0 0 128 16,-9-1-192-16,9 1 192 0,-4-10 0 0,0-3 0 0,3-7 0 0,2-3 0 15,3 0 0-15,1 0-288 0,3-4 64 16,1 3 16-16,1-3 208 0,0 5-192 0,0 0 192 0,4 2-192 15,0 1 192-15,1 5 0 0,2 1 0 0,-2 5 0 16,-2-1 256-16,0 7-48 0,-1 1-16 0,0 4 0 16,-3 5 32-16,-2 0 0 0,0 4 0 0,-1 4 0 15,-1 1-224-15,-1 5 144 0,-4 2-144 0,0 4 128 16,0-2-128-16,0 3 192 0,-3 3-192 0,1-3 192 16,-1 0-192-16,2-5 0 0,0 0 0 0,-1-3 128 31,1-4-704-31,1-5-128 0,0-2-48 0,0-10 0 0,0 0-1968 0,0 0-400 0</inkml:trace>
  <inkml:trace contextRef="#ctx0" brushRef="#br0" timeOffset="149652.91">16714 10573 13823 0,'3'9'1216'0,"0"1"-960"16,2 2-256-16,3-2 0 0,5 3 2848 0,2 1 528 16,-1-3 96-16,1 2 32 0,1-2-2800 0,0-4-576 0,1-2-128 0,-1-1 0 15,-2-7 0-15,0-1 0 0,0-1 0 0,0-5 0 16,-1 1 0-16,-1-6 0 0,1-4 0 15,-1 0 0-15,-2-3 0 0,0-3 0 0,-1 1 0 0,0-4 0 32,-3 2-400-32,0-3-64 0,-3 4-16 0,1-1 0 0,-2 4 80 0,0 1 16 0,-4 2 0 0,1 4 0 15,-4 1 384-15,2 3 256 0,3 11-48 0,-7-6 0 16,-1 2 16-16,-1 7 0 0,-1 4 0 0,0 5 0 16,-1 4-16-16,-2 5 0 0,-1 4 0 0,0-1 0 15,-1 3 128-15,-1 3 32 0,1 7 0 0,1-1 0 16,0-2-32-16,1-1 0 0,2-1 0 0,2 1 0 15,0-2-112-15,3-5-32 0,2 2 0 0,1-5 0 16,3-1-192-16,3-2 128 0,2-3-128 0,3-3 0 16,3-2 0-16,2-4-208 0,2 1 16 0,3-5 0 15,0-3-272 1,1-2-48-16,1-3-16 0,2-6 0 0,2-2-592 0,1 1-112 0,2-4-32 16,0-2-5792-16,1 1-1168 0</inkml:trace>
  <inkml:trace contextRef="#ctx0" brushRef="#br0" timeOffset="150025.9">17556 10460 23951 0,'0'0'1056'0,"-4"12"224"0,0 0-1024 0,-2 5-256 0,2 1 0 0,0 3 0 16,0 10 2336-16,-2-2 416 0,-1 3 64 0,0 2 32 15,-1 4-2272-15,0-3-576 0,0-2 0 0,-1 0 0 16,0-8 0-16,-3 3 0 0,3-4 0 0,1-2 0 31,-1-6-368-31,2-5-80 0,7-11 0 0,0 0-16 16,-9-9-16-16,4-7 0 0,2-6 0 0,3-4 0 16,2-6-720-16,3-1-144 0,1-2-16 0,3-2-16 15,2 0 384-15,0 3 80 0,0-2 16 0,2 3 0 0,1 3 896 0,3-1 352 0,0 3-16 0,1 8 0 16,0 3 480-16,0 4 80 0,1 1 32 0,1 3 0 15,1 6-208-15,0 5-32 0,0 3-16 0,0 1 0 16,3 8-192-16,0 3-32 0,1 4-16 0,-3 2 0 0,0 4-208 16,-2-1-32-16,-1 4-16 0,-2-1 0 0,-2 1-176 15,-5 5 0-15,-3-1 0 0,0 0 0 16,-3-3-1728-16,-5-3-240 16,-7 9-32-16,-1-9-16 0</inkml:trace>
  <inkml:trace contextRef="#ctx0" brushRef="#br0" timeOffset="150763.54">20227 10641 2751 0,'0'0'128'0,"0"0"16"15,0 0-144-15,0-12 0 0,0-2 0 0,0 7 0 0,0 7 5312 0,0 0 1040 0,3-12 208 0,-3 12 32 16,1-9-5328-16,-1-1-1072 15,0 3-192-15,0-5 0 0,-1 1-336 0,-2-1 16 0,2-3 16 0,-1 1 0 16,-2-2-16-16,0 0 0 0,0 2 0 0,0-4 0 16,-1-4 320-16,1 3 256 0,-1 2-64 0,2 1 0 15,-3 2 64-15,1 2 0 0,5 12 0 0,0 0 0 16,-9-2-256-16,1 3 176 0,-1 5-176 0,0 7 160 16,-1 3 64-16,1 5 16 0,-1 2 0 0,1 5 0 15,0 5 160-15,1 1 48 0,0 2 0 0,2 4 0 16,0 1-176-16,1 3-16 0,1 0-16 0,0-2 0 15,2 1-240-15,-1-6 0 0,2 1 0 0,-2-5 0 16,3-4 0-16,3-5 0 0,-2-5 0 0,2-1 0 16,-1 0-224-16,2-5-96 0,1-7 0 0,-5-6-16 15,0 0-1680 1,0 0-336-16,9-3-64 0,-2-3-16 0</inkml:trace>
  <inkml:trace contextRef="#ctx0" brushRef="#br0" timeOffset="150988.6">19986 10783 28559 0,'0'0'2544'0,"0"0"-2032"0,14 0-512 0,4-1 0 15,2 1 1200-15,2 0 144 16,2-3 16-16,1 2 16 0,-1-1-1248 0,2-1-256 0,0-1-64 0,1 0 0 15,1-3-128-15,-1 0-48 0,0-2 0 0,0 2 0 32,4-1-656-32,-1-2-144 0,1 0-32 0,-2-2-11600 0</inkml:trace>
  <inkml:trace contextRef="#ctx0" brushRef="#br0" timeOffset="151243.92">20794 10610 16575 0,'0'0'736'0,"-5"8"160"0,-4 1-720 0,0 2-176 0,2 3 0 0,0 5 0 0,2 7 3584 0,2-2 704 16,-1 4 128-16,0-4 16 0,1 5-3824 0,1-5-768 15,1 1-160-15,1 0-16 16,0-2-192-16,2-2-48 0,1-2 0 0,-1-1 0 16,2-4-1440-16,0-1-288 0,-4-13-64 0,0 0-8256 0</inkml:trace>
  <inkml:trace contextRef="#ctx0" brushRef="#br0" timeOffset="151632.94">21281 10765 29487 0,'0'0'2624'0,"-5"9"-2112"0,5-9-512 0,-4 16 0 15,2 0 960-15,0 1 96 0,2-1 16 0,0-1 0 16,0-3-1072-16,0-12-352 0,0 0 0 0,6 12 0 15,-6-12 32-15,0 0 0 0,0 0 0 0,0 0 0 32,8-1-752-32,3-5-144 0,-4-6-16 0,1-3-16 0,-1-3-32 0,1 1 0 15,0 0 0-15,-1-1 0 0,2-1 608 16,0 0 112-16,-1 0 32 0,2 4 0 0,-2 1 528 0,3 2 0 0,0 0 0 0,3 4 0 0,0-3 320 16,0 7 160-16,0 1 32 0,0 5 16 15,2 1 176-15,-2 4 48 0,-3 5 0 0,2 5 0 0,-3 2-224 16,0 1-32-16,-2 7-16 0,-1 0 0 0,-3 6-96 15,-3-3 0-15,-1-1-16 0,0 5 0 0,-3 0-144 0,-1-1-32 16,0-5 0-16,1-1 0 0,0-10-192 0,3-4 0 16,0-13 128-16,0 0-128 15,-2 9-1328-15,2-9-304 0,2-5-64 0,0-9-16 16</inkml:trace>
  <inkml:trace contextRef="#ctx0" brushRef="#br0" timeOffset="151994.04">21876 10547 22111 0,'0'0'1968'0,"0"0"-1584"0,-9 5-384 0,9-5 0 0,-9 2 1344 0,3 5 176 16,1 7 32-16,1 1 16 15,-2-1-1376-15,2 0-192 0,0 4-224 0,1 2 48 0,2 0 176 0,0 2 128 16,1 2-128-16,1 4 176 0,0-5-176 0,2 4 0 15,-2-3 0-15,2 0 0 0,-1 0 0 0,2-2 0 16,-1-3-144-16,1 0 144 16,1 0-1792-16,-2-3-256 0,4-3-64 0,-7-13 0 0</inkml:trace>
  <inkml:trace contextRef="#ctx0" brushRef="#br0" timeOffset="152229.49">21928 10460 19343 0,'0'0'1728'0,"-11"3"-1392"0,-5-3-336 0,2 0 0 16,-1 1 3872-16,6 3 704 0,3 6 144 0,2-1 16 31,2 2-4928-31,0 0-1008 0,2-1-192 0,2 2-32 16,-1-1-832-16,1 0-176 0,-2-11-16 0</inkml:trace>
  <inkml:trace contextRef="#ctx0" brushRef="#br0" timeOffset="152604.47">22705 10409 30175 0,'-17'-1'1344'0,"5"2"256"0,-6 2-1280 15,-4 2-320-15,-3 7 0 0,-1-2 0 16,-2 1-592-16,3 6-192 0,-2 0-48 0,4 3 0 0,3-1 576 0,2 0 96 15,3-2 32-15,4 0 0 16,0-3-256-16,5-1-32 0,2-3-16 0,4 1 0 16,3-2-496-16,2 1-96 0,2-3-32 0,5 2 0 15,1-3 384-15,2 3 80 0,3-3 16 0,-1 1 0 0,1-1 240 0,1-1 48 0,0 3 16 0,-1 2 0 16,-3-3 400-16,-1 4 64 0,-1-3 32 0,-3 3 0 16,-3 0 368-16,-4 1 80 0,1 2 16 0,-5 2 0 15,-4 1 64-15,-5-1 16 0,-5-1 0 0,-3 3 0 16,-5 1-192-16,-3 0-48 0,-2-1 0 0,0 1 0 15,-1 0-176-15,4-2-32 0,-3-3-16 0,1-4 0 32,2 1-784-32,-2-4-160 0,3-1-16 0</inkml:trace>
  <inkml:trace contextRef="#ctx0" brushRef="#br0" timeOffset="153057.39">22993 10296 27647 0,'0'0'1216'0,"0"0"256"0,-3 12-1168 0,0 2-304 16,-1 0 0-16,2 6 0 0,-2 5 1008 0,0 6 144 15,-2 1 16-15,-1 3 16 0,1 5-992 0,0-1-192 0,-2-2 0 16,0 1 0-16,-1-4 0 0,1 0 0 0,-1-1 0 0,0-2 0 16,-1-4-208-16,1-2 16 15,0-5 16-15,1-8 0 0,1 0 32 0,1-5 0 0,6-7 0 0,0 0 0 16,0 0 144-16,0 0 0 0,-6-7 0 0,4-5 128 16,-2-4-128-16,5-2-160 0,3-1 160 0,1-3-208 31,4-1-224-31,2-1-32 0,3-1-16 0,3 3 0 0,1 1 224 0,1-4 32 0,0 3 16 15,1 4 0-15,3 5 208 0,0 3 192 0,0-2-48 0,0 7 0 16,-1 3 176-16,0 4 16 0,-2 3 16 0,-1 6 0 16,-1-2-224-16,-4 6-128 0,-2 4 160 0,-2 2-160 15,-1 6 224-15,-4-1-48 0,-3 3-16 0,0 4 0 16,-2 1-160-16,-2 0 0 0,1-2 144 0,-3-1-144 16,3-7 0-16,-2-2 0 0,1-3 0 0,-1-4-192 15,3-15-1312-15,-2 10-272 16,-2 1-48-16</inkml:trace>
  <inkml:trace contextRef="#ctx0" brushRef="#br0" timeOffset="153510.45">23644 10642 23951 0,'0'0'1056'0,"0"0"224"16,0 0-1024-16,14-4-256 0,1-1 0 0,3-1 0 0,0-3 1664 0,0 0 256 0,-2-4 64 0,0 2 16 15,-2-2-1824-15,-2-3-368 0,4-3-80 0,-2-2-16 32,-2-2-352-32,0 2-64 0,-3-2 0 0,-2 3-16 15,-2-1-64-15,-1 2-16 0,-1 3 0 0,-2 0 0 0,-1 1 544 0,-1 5 128 0,1 10 128 0,-7-5-208 16,-2 6 208-16,-3 7 0 0,0-1 0 0,-4 9 0 16,-2 1 0-16,-1 4 256 0,-3 3-16 0,-1 6-16 15,-3 5 272-15,0-1 48 0,2-1 16 0,1-4 0 16,4 1-240-16,3-1-64 0,-1-5 0 0,6 3 0 15,3-3-256-15,2-4 0 0,3-2 0 0,3-2 0 0,3 0-176 16,3-6-80-16,2 0-32 0,3-2 0 16,4-3-128-16,3-1-32 0,1-3 0 0,4-1 0 15,4-1-352-15,-1-3-80 16,4-3-16-16</inkml:trace>
  <inkml:trace contextRef="#ctx0" brushRef="#br0" timeOffset="153999.2">24871 10312 3679 0,'0'0'160'0,"-13"1"32"0,-1 0-192 0,-4 3 0 0,-2 0 0 0,-4-2 0 16,-4 6 4704-16,-3 5 896 0,-2 4 176 0,0 4 48 31,0 2-5104-31,3 2-1008 0,2 6-208 0,2-1-32 0,3 2 352 0,2 3 176 0,1 2-160 0,2 1 160 16,1 2-224-16,4-3 48 0,3-2 16 0,3-3 0 15,4-1-80-15,3-2-16 0,3-6 0 0,2-6 0 16,1-3 256-16,3-5 0 0,0-1 0 0,2-4 0 16,2-2 976-16,1-3 304 0,1-5 48 0,2-4 16 15,-1 1 80-15,3-4 32 0,2-4 0 0,0-2 0 0,4-6-816 16,0-2-176-16,-1-2-16 0,4 0-16 15,0-4-432-15,-5-3-256 0,-3-3 48 0,1-7 0 0,-2-5-112 0,-2 0-32 16,0 3 0-16,-2-3 0 0,-2-2 352 16,-2-2 0-16,0-2 0 0,-3 0 0 0,0 1 0 0,-3-1 0 15,0-2 0-15,-1 1 0 0,-1 0 0 16,-1 9 0-16,-1 2 0 0,2 11 0 0,-2 8-176 0,0 9 48 16,-1 7 0-16,0 12 0 0,0 0 128 0,0 0-192 15,-6 12 192-15,-1 12-192 0,-2 4 192 0,-2 9 0 16,0 6 0-16,0 8 0 0,-1 8 0 0,-1 3 0 15,1 5 0-15,-1 3 0 0,-1 1 0 0,0 3-160 16,-3 2 160-16,0 6 0 16,-4-1-1200-16,-2 0-128 0,-3-2-16 0,-3-2-10384 0</inkml:trace>
  <inkml:trace contextRef="#ctx0" brushRef="#br0" timeOffset="154665.64">20845 10599 14735 0,'0'0'1312'0,"0"0"-1056"0,0 0-256 0,-7 0 0 15,7 0 3088-15,0 0 560 0,-9 7 128 0,9-7 0 16,0 0-3088-16,0 0-688 0,-9-2 0 0,9 2 0 31,0 0-448-31,-7-5 0 0,2-3 0 0,4-1 0 0,1 0 64 0,3 1 0 0,-1-1 16 0,2-4 0 16,1-1 224-16,0 2 144 0,1-3-192 0,1 3 192 15,0-1 0-15,2 1 0 0,-4 0 128 0,2 4-128 16,-7 8 128-16,0 0-128 0,0 0 0 0,0 0 144 16,0 0-144-16,0 0 192 0,4 11-192 0,-4 3 192 15,-3 2 48-15,-1 2 16 0,-2 1 0 0,0-2 0 16,-3-1-32-16,0-4 0 0,0-1 0 0,0 0 0 15,1-2 64-15,3-2 16 0,5-7 0 0,0 0 0 16,0 0-128-16,0 0-32 0,0 0 0 0,0 0 0 0,0-14-144 16,3 3 0-16,1 1 0 0,1-4-176 15,1-3-112-15,0 1-32 0,2-2 0 0,0 5 0 0,-1 6 192 0,-7 7 128 16,8-3-192-16,-8 3 192 0,8 7-336 0,-3 8 32 16</inkml:trace>
  <inkml:trace contextRef="#ctx0" brushRef="#br1" timeOffset="-186141.98">2715 11782 19295 0,'0'0'848'0,"0"0"176"0,0 0-816 0,-10-4-208 16,10 4 0-16,0 0 0 0,0 0 640 0,-13-1 64 16,3 1 32-16,10 0 0 0,-10 3-224 0,10-3-64 0,-12 2 0 15,1-2 0-15,-2-2-304 0,2-1-144 16,-3 1 128-16,-1-2-128 0,-2 0 144 0,-3-1-144 0,-3 1 160 0,0 0-160 16,-2 2 128-16,-1-2-128 0,-2-2 0 15,-2 3 0-15,-2 0 0 0,-1 2 128 0,0 2-128 0,-3-1 0 16,-1 0 0-16,-1 3 0 0,-4 0 128 0,2 3-128 15,-5-1 272-15,-2-2 16 0,-1-2 0 0,2 3 0 16,3 1 352-16,3-3 80 0,4-2 16 0,0-1 0 16,0-2-192-16,3-2-32 0,3 0-16 0,-1 0 0 15,-2-4-240-15,1 2-64 0,1-5 0 0,-4 2 0 16,0-3-192-16,-1-2 128 0,3 0-128 0,4 0 0 16,0-1 176-16,1-1-176 0,1 1 192 0,2 1-192 15,4 0 192-15,1 1-64 0,-3 1 0 0,4 2-128 16,1-5 176-16,2 4-176 0,-2 1 160 0,3-1-160 15,-1 0 160-15,1 3-160 0,-1-1 160 0,2 4-160 0,0-3 144 16,0 4-144-16,-2 0 128 0,1 1-128 0,2-1 0 16,1 4 0-16,3 1 128 0,-1 1-128 0,-1 1 0 15,3 5 0-15,-1-2 0 0,-2 1 0 0,0 2 0 0,0 2 0 16,0 5-128-16,3 3 128 0,-3 0 0 0,2 2 0 16,-1 4 0-16,0 1 0 0,0 3-160 0,1 1 160 15,-1 6 0-15,-2 1-144 0,4 0 144 0,-4 2 0 16,1 2 0-16,-1 2 0 0,1 2 0 0,-1 3 0 15,1 1 0-15,3-21 0 0,-1 4 0 0,-1 7 0 16,0 7 0-16,-1 2 0 0,-1 6 0 0,1 3 0 0,1 4 0 16,-15 48 0-16,6-19 0 0,3-4 0 15,2-2 0-15,2 2 0 0,2-5 0 0,3 0 0 0,-1-4 0 16,2 1 0-16,-1 0 0 0,3 2 0 0,1 6 0 16,-1-5 0-16,0 0 0 0,0 0 0 0,-1 0 0 0,1 1 0 15,0 4 0-15,1 1 0 0,-4-1 0 0,2-6 0 16,0-3 0-16,0 4 0 0,3 1 0 0,-2-3 0 15,-3-4 0-15,0-4 0 0,-1-3 0 0,0-2 0 16,3 3 0-16,-1-1 0 0,1-4 0 0,-4 1 0 16,0-7 0-16,2-2 0 0,-1-2 0 0,0-2 128 15,1 0-128-15,2-4 0 0,-4 1 0 0,2 2 0 16,1-2 0-16,0-2 0 0,-2-2 0 0,3-3 128 16,0-4-128-16,0-2 0 0,0-4 0 0,2-6 0 15,1-2 0-15,0-1 0 0,1-4 0 0,0-3 0 16,-1 0 0-16,1-1 0 0,1-1 0 0,0-3 0 0,1 1 0 15,2-2 0-15,-3-9 0 0,4 12 0 0,2-2 0 0,1-4 0 16,0 2 0-16,3 0 0 0,2-3 0 0,0 2 0 16,2-2 128-16,6-1-128 0,2 3 208 15,4-1-16-15,1-2-16 0,2 2 0 0,0 0 128 0,7-3 16 16,4 0 16-16,-13-3 0 0,6 1-64 0,9-2-16 16,4-1 0-16,7 1 0 0,6 0-80 0,2-3-32 15,-2-2 0-15,60-6 0 0,-15 1-144 0,-6-2 192 16,-2 2-192-16,-4-2 192 0,-10-4-192 0,0 3 0 15,-3-2 0-15,3 1 128 0,2 2-128 0,1-4 0 16,-1 0-160-16,-3 1-10496 16,-2 0-2096-16</inkml:trace>
  <inkml:trace contextRef="#ctx0" brushRef="#br1" timeOffset="-184797.95">30478 11326 11055 0,'-9'-6'976'0,"-1"-3"-784"0,-2 1-192 0,3-1 0 15,4 3 3328-15,5 6 608 0,-6-5 128 0,6 5 32 16,0 0-2848-16,-3-10-560 0,3 10-112 0,0 0-32 15,4-9-96-15,4 1 0 0,3 4-16 0,5 3 0 16,1 0-240-16,5-1-64 0,3 2 0 0,6 0 0 0,4 2-128 16,7-1 128-16,5 0-128 0,6 0 128 0,1 1-128 0,6-1 160 15,3-2-160-15,-3-2 160 0,-1 1-160 16,-5-5 0-16,-2 2 0 0,1 1 0 0,-3 1 0 0,3-4 0 16,-1 1 0-16,2 3 0 0,1 1 0 0,-2-1 0 15,-1-1 128-15,-2 3-128 0,-4 0 0 0,-3 0 192 16,-2 1-192-16,-3 0 192 0,-4 2 48 0,-1 3 16 15,-1 0 0-15,-2 0 0 0,1 6 48 0,-3-3 16 16,-3 5 0-16,1 1 0 0,-2-1-80 0,-1 5-16 16,-3 5 0-16,-2-1 0 0,-3 4-224 0,2 2 0 15,-3 6 0-15,-2 3 0 0,-1 1 0 0,1 7 0 16,0-1 0-16,-1 4 0 0,1 3 0 0,-1 3 0 16,-1 0 0-16,-3-22 0 0,-1 9-128 15,0 3 128-15,2 7 0 0,-2 5 0 0,2 6-128 0,-3 3 128 0,0 5 0 16,3 65 0-16,-2-25 0 0,-2-13 0 0,0-7 0 15,0 0 0-15,1 3 0 0,2-4 0 0,2-5 0 0,3 2 0 16,2 1 0-16,2 6 0 0,2 7 0 0,1-3 144 16,3-2-144-16,2 3 0 0,0 4 0 0,3-3 128 15,-2 2-128-15,3-5 0 0,-3-3 0 16,0 1 0-16,-5 0 0 0,4 0 0 0,-1-3 128 0,1 1-128 16,-1 1 0-16,-8-43 0 0,-1 13 0 0,3 5 0 15,0 4 0-15,1 3 0 0,1 2 0 0,3 4 0 16,0-2 0-16,18 66 0 0,-7-31 0 0,-5-21 0 15,1-16 0-15,-2-11 0 0</inkml:trace>
  <inkml:trace contextRef="#ctx0" brushRef="#br1" timeOffset="-182912.83">11177 13067 1839 0,'-11'5'0'0,"-1"-3"160"0,-1-2-160 0,2-2 0 0,0 0 0 0,2-3 0 16,9 5 5488-16,-8-5 1056 0,2 0 224 0,2-4 32 15,4 9-5392-15,-3-9-1072 0,3 9-208 0,0-13-128 16,3 0 0-16,1 2 0 0,1-2 0 0,1 3 0 16,0 1 0-16,2-1 0 0,1 2 0 0,0 2 0 15,1 0 0-15,1 1 0 0,3 1 0 0,0-1 0 16,2 2 0-16,0 1 0 0,3-2 128 0,3 1-128 15,2 1 224-15,1-3-32 0,1 1 0 0,6 0 0 16,5 1 144-16,2 0 32 0,4-1 0 0,-2 0 0 16,1 0-16-16,2 0 0 0,3-1 0 0,2 0 0 15,0 1-128-15,5-1-32 0,1-1 0 0,5 2 0 16,5 2-192-16,-4-1 128 0,-4-1-128 0,2 0 0 16,0 3 128-16,4-1-128 0,-2-1 0 0,5 0 0 0,4 0 0 15,-3-4 0-15,-5 2 0 0,1 1 0 0,-1-2 0 16,0 2 0-16,1 2 0 0,3-1 0 0,5-1 0 0,-2-1 0 15,-7 1 0-15,0 2 0 0,0-2 0 0,2 0 0 16,-1 0 0-16,4 1 0 0,1-1 0 0,-2 3 0 16,-1-1 0-16,-3 1 0 0,-1 0 0 0,0 2 0 15,0 2 128-15,4-1-128 0,3 2 144 0,-1 2-16 16,-1-1 0-16,-2 0 0 0,-5 4-128 0,0-1 192 16,2 3-192-16,1-3 192 0,2 0-192 0,-1-2 160 15,1 4-160-15,-3-1 160 0,-4 1-160 0,2-1 160 16,-1 1-160-16,1-2 160 0,-1 2-160 0,3-4 0 0,1 3 144 15,-2-2-144-15,-4-2 0 0,-1 2 0 0,-2-1 0 16,0-1 0-16,0 2 0 0,0-2 0 16,2-1 0-16,2 4 0 0,0-2 0 0,-4-1 0 0,-4 0 0 15,-1 3 128-15,0-4-128 0,-1 2 0 0,-1 0 0 16,1-2 0-16,0 1 0 0,0-2 128 16,1 1-128-16,-1-4 0 0,-2 2 0 0,-4 0 128 15,-3-2-128-15,-1 0 0 0,-2-2 0 0,0 1 128 0,-2 0-128 0,0-1 0 16,-7 0 0-16,2 1 144 0,-1 1-144 15,0 0 0-15,-1-2 160 0,1 1-160 0,-4 1 128 0,-1 0-128 16,-2 0 0-16,-1 0 0 0,-1-1 128 0,-3 2-128 16,-2 0 0-16,-2 1 0 0,-2-2 0 0,-9 0 128 15,0 0-128-15,0 0 0 0,0 0 0 0,0 0 0 16,0 0 0-16,0 0 0 0,0 0 0 0,-13 0 0 16,-2-2 0-16,0 0 0 0,-7-1-192 0,-1 1 192 15,-1 2-256-15,-1-2 80 0,-3 0 16 0,-1-2 0 0,-2 2 160 16,2-1-208-16,-2 2 80 0,0-2 128 0,-4 2 0 15,0-2 0-15,-1 1 0 0,-3-2 0 0,-5 0 0 16,-4 0 0-16,-5-1 0 0,-1 0 0 0,2 4 0 0,1 0 0 16,-2-1 144-16,0 1-144 0,-1-1 0 0,-3 0 0 15,-9 1 0-15,1 0 128 0,-1 1-128 0,-1 0 0 16,-1 0 0-16,1 0 128 0,0-1-128 0,-7 1 0 16,-8-2 0-16,1 2 0 0,1 0 0 0,1 0 0 15,3-1 0-15,-7-2 128 0,-4 2-128 0,0 0 0 16,2 0 0-16,1-1 128 0,3 0-128 0,-6 1 0 15,-5-2 0-15,0 0 0 0,3 3 0 0,3-1 0 16,0 1 0-16,-3 0 0 0,-5 0 0 0,2-2 0 0,0 5 0 16,3-1 0-16,4-2 0 0,-5 2 0 0,-7 0 0 15,4-1 0-15,6 3 0 0,4 2 0 0,3-1 0 0,-1 0 0 16,-6 4 0-16,6-1 0 0,3 2 0 0,6-1 0 16,2 2 0-16,5-1 0 0,3 4 0 0,-1 2 0 15,-1 0 0-15,4-2-128 0,4 0 128 0,5 3-192 31,3-5-1248-31,5 4-256 0,3-2-48 0</inkml:trace>
  <inkml:trace contextRef="#ctx0" brushRef="#br1" timeOffset="-181479.6">9096 11913 14111 0,'0'0'624'0,"0"0"128"0,0 0-608 0,0 0-144 0,0 0 0 0,0 0 0 0,0 0 448 0,-2-7 64 16,2 7 16-16,0 0 0 0,-4-11-144 0,0 2-48 16,-1 2 0-16,0 0 0 0,0-3-336 0,0 4 0 15,-3-4 0-15,0 2 0 0,0-3-272 0,-3 2-32 16,-1-3 0-16,-2 1 0 0,-4 1 128 0,-2-3 32 16,-3 2 0-16,-2-1 0 0,-4-2 144 0,0 3 192 15,-3-1-32-15,0 1-16 0,-1-1 240 0,3 5 64 16,-3-3 0-16,1 2 0 0,0 2 192 0,-1-2 32 15,0 4 16-15,0-1 0 0,0 0-128 0,-4 1-32 16,-1 0 0-16,-5 1 0 0,-2-5-64 0,1 2-16 16,1 1 0-16,-2-3 0 0,1 3-144 0,0 2-48 15,0 1 0-15,1 0 0 0,-2 1-256 0,-3-1 0 0,-5-1 128 16,-1 1-128-16,0-2 0 0,-1 2 0 0,2 0 0 16,0-3 0-16,3 1 0 0,1 0 0 0,1 2 0 0,-3-2 0 15,-2-2 0-15,-1 0 0 0,0 1 0 0,4 0 0 16,3 3 0-16,5 2 0 0,3 0 0 0,1 2 0 15,-1 2 192-15,4 0 0 0,2 1-16 0,0 5 0 16,-2-2 64-16,0 2 16 0,-2-1 0 0,1 4 0 16,2 2-256-16,0 0 0 0,1-2 0 0,0 3 0 15,1 3 0-15,1 2 0 0,2 2 0 0,0-2 0 16,0 3 0-16,1 2 0 0,1-2 0 0,2 0 0 16,-1 0 0-16,3-2 0 0,-2 2 0 0,2 1 0 15,3 0 128-15,-1 1-128 0,1-2 176 0,1 2-176 16,1-1 224-16,3-2-64 0,0 4-16 0,2-3 0 0,1 1-144 15,4 3 0-15,0-1 144 0,3 4-144 0,2 2 0 0,1-2 128 16,4 0-128-16,1 1 0 0,2 1 0 0,1 0 0 16,4-5 0-16,3 1 128 0,4 5-128 15,-2 1 0-15,3-4 0 0,3-1 128 0,0-2-128 0,2-2 0 16,2 1 0-16,0 3 0 0,1-3 0 0,1 1 0 16,0-2 0-16,3 1 0 0,0-2 0 0,3-1 0 15,2 0 0-15,4-2 0 0,-1 2 0 0,5 0 0 16,3-1 0-16,4-3 0 0,-3 0 0 0,0 1 0 15,-3-2 0-15,1-1-128 0,0-1 128 0,3 1 0 16,-1 0-144-16,3-2 144 0,4 0 0 0,6-2 0 16,-3-2-144-16,-3-1 144 0,-2 1 0 0,2-4 0 15,-1 2 0-15,4-1 0 0,2 2 0 0,2 1 0 16,3-3 0-16,-3 1 0 0,-4-1 0 0,0 0 0 0,-2-4 0 0,1 0 0 16,1 1 0-16,0-2 0 0,3-3 0 15,-1-1 0-15,1 0 0 0,-3-1 0 0,-3 1 128 16,-1-4-128-16,0-5 256 0,0 3-32 0,-1-3-16 0,1 1 0 15,2 1-48-15,-1-1-16 0,1-3 0 0,-3-1 0 16,-3-3-144-16,-5 1 160 0,-1-2-160 0,3-2 160 16,-3-1-16-16,-1-2 0 0,0 2 0 0,1-5 0 15,-1-3-16-15,0 3-128 0,-4-4 192 0,-1 0-64 16,-1-3-128-16,-3-1 160 0,-3 3-160 0,-2-1 160 16,-1-3-160-16,-3 3 0 0,-2-2 0 0,-2 2 128 15,0-3-128-15,-3 1 0 0,-6 0 0 0,1 1 0 16,-3-3 0-16,-3 0 0 0,-3-1 0 0,-3 1 0 15,-2-1 0-15,-1-1 0 0,-5-1 0 0,-1 0 128 0,-1 2 0 0,-2-1-128 16,-2 1 192-16,-2-1-64 0,-3-1-128 16,-1 0 192-16,-3-1-192 0,0 1 192 0,-5 2-192 15,-4-4 0-15,-4 0 0 0,-4 3 0 0,-2 1 0 0,-3-1 128 16,1 1-128-16,-1-1 128 0,-2 3 64 0,2 4 0 16,-4 0 0-16,2 4 0 0,-2 0-64 0,-2 3 0 15,-8 1 0-15,0 2 0 0,-2 3-128 0,-2 1 192 16,1 4-192-16,0 1 192 0,-2 7-192 0,-4 2 0 15,-7 1 0-15,-4 0-176 0,2 0 48 0,2 1 0 16,2 3 0-16,-4 6 0 0,-1 0-208 0,-2 4-48 16,-2 3 0-16,6 1 0 15,3 1-272-15,7 3-64 0,5 5-16 0,-1-1-7936 16,-4 3-1584-16</inkml:trace>
  <inkml:trace contextRef="#ctx0" brushRef="#br1" timeOffset="-144816.81">16452 665 6447 0,'0'0'272'0,"0"0"80"0,-10 3-352 0,10-3 0 0,-10 4 0 0,10-4 0 16,0 0 1680-16,-10 2 272 0,10-2 48 0,0 0 16 0,0 0-992 16,0 0-192-16,-9-5-32 0,9 5-16 0,0 0-448 0,0-6-80 15,1-4-32-15,4 2 0 0,1-3-224 0,3 2 0 16,2 0 0-16,1-3 0 0,1 2 128 0,2-1-128 15,3 3 0-15,0-2 0 0,2 4 144 0,2-5-144 16,-1 5 128-16,4 0-128 0,0 3 0 0,0 2 0 16,0 1 128-16,-4 3-128 0,-1 3 0 0,1-1 0 15,-2 5 0-15,-1 0 128 0,-2 3-128 0,-3 0 128 16,-3-3-128-16,-2 4 128 0,-2 2 160 0,-3 2 32 16,-5-1 0-16,0 3 0 0,-2-2 176 0,-6 3 32 15,-5 1 16-15,-2 3 0 0,-2 0-112 0,-3-1-32 16,-3 0 0-16,-1-4 0 0,2-2-112 0,1-1-32 15,2-2 0-15,3-2 0 0,2 1-96 0,2-4-32 0,1-4 0 16,1 2 0-16,4-2-128 0,0-2 0 0,8-4 0 16,0 0 128-16,0 0-128 0,0 0 0 0,0 0 144 0,0 0-144 15,0 0 0-15,14-3-208 0,0 2 16 0,4-4 16 16,3 0 176-16,3 2 0 0,3 2-144 0,0 2 144 16,1 2 0-16,0 2 0 0,1 1-144 0,-4 6 144 15,0-1 0-15,-5 4 0 0,0 3-128 0,-3 0 128 16,-5 1 0-16,-1 3 0 0,-5-1 0 0,-4 3 0 15,-3 2 0-15,-6 3 0 0,-5 3 176 0,-6 1-176 16,-3-1 528-16,-8 2 0 0,-6 0 0 0,-3 1 0 16,-4-2 96-16,0-2 16 0,0-4 0 0,2 1 0 15,-1-6-176-15,4-3-16 0,0-4-16 0,4-2 0 16,1-6-304-16,3 1-128 0,1-5 128 0,0-3-128 16,1-2-304-16,1-3-144 0,-1-1-16 15,2-2-16-15,-1-4-992 0,3-4-208 0,3 0-48 0</inkml:trace>
  <inkml:trace contextRef="#ctx0" brushRef="#br1" timeOffset="-144393.54">17658 678 22511 0,'0'0'992'0,"0"0"224"0,0 0-976 0,0 0-240 0,0 0 0 0,0 0 0 16,0 0 160-16,0 0-16 0,0 0 0 0,11 8 0 15,-1-2-144-15,-3 3 0 0,1-3 0 0,0 6 128 16,-1-2-128-16,1 3 0 0,-2 1 0 0,-2-2 0 16,-1 6 0-16,0 3 0 0,3-1 0 0,-4 3 0 0,-2 2 128 15,0 3-128-15,0 5 192 0,-1-1-64 0,0 4-128 0,-1-2 0 16,-2-2 0-16,-1 2 0 0,0 0 0 0,0 1 128 15,0-2-128-15,-1-4 0 16,2-5-336-16,0-4-160 16,-1 1-16-16</inkml:trace>
  <inkml:trace contextRef="#ctx0" brushRef="#br1" timeOffset="-143778.2">18693 637 14735 0,'0'0'1312'0,"-5"-5"-1056"0,0-2-256 0,5 7 0 15,-3-8 1792-15,3 8 288 0,0 0 64 0,-5-6 16 16,0-2-1280-16,5 8-256 0,-7-5-48 0,-2 0-16 15,-1-1-384-15,-2-1-176 0,-2 2 160 0,0-1-160 16,-2 1 144-16,-3 0-144 0,-3-4 128 0,-2 2-128 16,-3-1 0-16,0 2 0 0,1 1 0 0,-2-1 0 15,-3 1 0-15,1 4 0 0,1-1 0 0,1 5 0 16,1 2 0-16,3 4 0 0,1 4 144 0,3-1-144 16,-1 4 128-16,2 3-128 0,-1 4 160 0,1 1-160 15,1 9 128-15,1 0-128 0,2-1 0 0,4 2 0 16,1 0 0-16,-1 0 128 0,2 1-128 0,2 0 0 0,-1 0 0 0,3-1 0 15,1-2 0-15,3-7 0 0,0-2 0 0,2-1 0 16,2-4 128-16,2-5-128 0,1 0 0 0,0-1 0 16,-6-12 0-16,14 3 0 0,0 1-160 0,2-2 32 15,0-5 0-15,3-2 0 0,-2-7-128 0,2 2 0 16,0-5-16-16,2-1 0 0,2-2 272 16,1-3-192-16,3-3 192 0,0 1-160 0,1 0 160 0,0-1 0 15,2 3 0-15,-6-2 0 0,-1 1 0 0,-2-1 256 16,-2 0-64-16,-1 3-16 0,-2 2 0 0,-1 4 0 15,-2 5 0-15,0-2 0 0,-3 2 0 0,-2 0 0 16,-8 9 0-16,0 0 0 0,0 0 16 0,0 0 16 16,0 0 0-16,7 10 0 0,-2 1-64 0,-2 4-16 0,-3 3 0 15,0 2 0-15,0 2-128 0,-1 3 0 0,-2 0 144 16,-1 7-144-16,0 3 128 0,-2 3-128 0,2 2 128 0,-2 5-128 16,-2-3 288-16,1 2-16 0,-4-2 0 0,4 4 0 15,-3-3 112-15,2 0 0 0,0-2 16 0,1-2 0 16,-1 0-192-16,3-5-32 0,1-1-16 0,3-5 0 31,0-1-464-31,1-3-80 0,0-4-32 0,1-5-8352 0,0-3-1664 0</inkml:trace>
  <inkml:trace contextRef="#ctx0" brushRef="#br1" timeOffset="-143435.52">19087 1170 12895 0,'-10'5'1152'0,"10"-5"-928"16,-9 3-224-16,9-3 0 0,0 0 3312 0,0 0 608 0,0 0 128 0,9 9 32 16,2-4-3072-16,5 0-624 0,3-1-112 0,4-2-16 15,3-2-112-15,4-1-16 0,1-2 0 16,8-3 0-16,2-2-128 0,4-3 0 0,-1 1 0 0,0-2 0 16,-2-2-192-16,2 4-128 0,-2-1-32 0,1-2 0 31,0 2-1888-31,2-2-384 0</inkml:trace>
  <inkml:trace contextRef="#ctx0" brushRef="#br1" timeOffset="-142553.27">20699 812 4607 0,'-9'-3'400'0,"-1"-3"-400"0,0 1 0 0,0 1 0 16,-1-4 2448-16,3 2 416 0,-1 2 80 0,0-1 0 15,0 0-1600-15,1 1-336 0,-1 0-64 0,0-1-16 16,-1-2-128-16,1 1-32 0,0 1 0 0,3-4 0 16,1 2 32-16,0-3 0 0,1 3 0 0,3-2 0 15,3 2-272-15,2-3-48 0,3 1-16 0,3-3 0 16,4 0-336-16,3-1-128 0,5-4 0 0,5 1 0 0,3 1 128 0,5-1-128 15,1 0 0-15,3 1 144 0,1 1-144 16,4 1 0-16,1 1 0 0,0 5 0 0,-5-2 0 16,-1 4 0-16,-6 3 0 0,2 5 0 0,-3 2 0 15,-2 4 0-15,-3 5 0 0,-4-1 0 0,-3 2 0 0,-2 1 0 16,-4 1 0-16,-4 1 0 0,-5 0-160 0,1 1 160 16,-5 2 0-16,-4 3-144 0,-3-2 144 0,-4 3 224 15,-4 2-48-15,-3 0-16 0,1 2 112 0,-6 0 32 16,-2-3 0-16,0 3 0 0,0-2-48 0,1 2-16 15,0-4 0-15,0 2 0 0,0-3-240 0,3-1 144 16,3-4-144-16,2-1 128 0,4-3-128 0,4-2 0 16,3 0 0-16,2-3 0 0,4 1-176 0,3-4-16 15,4 1 0-15,2-1 0 0,1 2 64 0,2-2 0 16,0 1 0-16,3 1 0 0,-1 4 128 0,3-3 0 0,-1 2 0 16,1 1 0-16,2 0 0 0,0 5 0 0,-1-1 0 0,1 3 0 15,-2-3 0-15,-1 2 0 0,-4 3 0 16,0-2 128-16,-5 1-128 0,-4-1 0 0,-3 3 0 0,-4 1 0 15,-5-2 400-15,-4 2 112 0,-4 1 32 0,-4-1 0 16,-6 4 256-16,0-2 48 0,-6 2 16 0,-3 0 0 16,-5 2-352-16,-6-2-64 0,-4 1 0 15,-2-1-16-15,-3-5-208 0,2-2-32 0,1-2-16 0,3-3 0 16,0-1-176-16,1-1 128 0,-1-3-128 0,-1-1 128 16,0-6-352-16,3-3-80 0,4-4-16 0,8-1 0 15,6-4-576 1,5 0-112-16,5-5-16 0,5-2-8384 0,4-2-1680 0</inkml:trace>
  <inkml:trace contextRef="#ctx0" brushRef="#br1" timeOffset="-141884.81">21787 884 25167 0,'-9'-13'1104'0,"5"7"240"0,3-4-1072 0,2 1-272 0,3-4 0 0,5 4 0 16,4-3 224-16,3 1-16 0,3 1 0 0,6-2 0 15,1-1-208-15,6 0 128 0,4-1-128 0,0 0 0 16,0 0 160-16,0-1-160 0,-2-3 160 0,-1 5-160 16,-4 1 0-16,3 2 128 0,-1 1-128 0,-1 2 0 15,-2 1 0-15,0 3 144 0,-3 3-144 0,-2 4 128 16,0 6-128-16,-4-1 0 0,-2 4-160 0,-5 2 160 15,-1 4 0-15,-8 0 0 0,-5 2 0 0,-3 0 0 16,-4 3 0-16,-6 1 192 0,-4 1-16 0,-6 0 0 0,-1-1 128 16,-5 3 16-16,-2 1 16 0,0-2 0 0,3 4-144 15,-1-7-16-15,1 0-16 0,0-3 0 0,4-1-32 0,3-3 0 16,4 0 0-16,3-2 0 0,5-2-128 0,6-2 0 16,2-2 0-16,7 1 0 0,3 3 0 0,4-3 0 15,4 2-160-15,4-1 160 0,2-3 0 0,2-1 0 16,-1 2-128-16,5-1 128 0,0 2 0 0,3 1 0 15,1 0 0-15,2 3 0 0,1 0 0 0,2 0 0 16,-1-2 0-16,2 5-144 0,0 1 144 0,-1 1 0 16,-3 0 0-16,-7 1 0 0,-3 4 0 0,-5-1-128 15,-5 1 128-15,-6 3 0 0,0-3 0 0,-7 4 0 16,-7-1 144-16,-3 5-144 0,-5 2 576 0,-5 3 16 0,-4 2 0 16,-7-2 0-16,-5 0-32 0,-3 2-16 0,-3-1 0 0,-4 0 0 15,-2 1-288-15,0-4-64 0,1 0-16 0,0-11 0 16,0-7-176-16,-2-1 0 0,0-1 144 0,2-7-144 31,4 1-480-31,2-6-160 0,1-3-48 0,9-2 0 16,0-5-1872-16,6-4-368 0,3-2-80 0,6-5 0 0</inkml:trace>
  <inkml:trace contextRef="#ctx0" brushRef="#br1" timeOffset="-141468.62">23394 803 26719 0,'0'0'2368'0,"0"-9"-1888"0,0 1-480 0,0 8 0 15,9-6-160-15,3 2-128 0,4 1-32 0,3 1 0 16,2-1 320-16,6 1 0 0,4-2-128 0,2 0 128 15,3-1 0-15,1-4 0 0,0 0 0 0,0-3 0 16,0-2 0-16,2-2 0 0,3 0 0 0,0 2 0 16,1-3 128-16,2 2-128 0,1 0 0 0,1 1 0 15,0 0 0-15,-5 0-160 0,-5 1 0 0,-6 2 0 32,-4 2-1824-32,-5-3-352 0</inkml:trace>
  <inkml:trace contextRef="#ctx0" brushRef="#br1" timeOffset="-141014.75">23396 752 30399 0,'-20'-5'2704'15,"-3"4"-2160"-15,4 4-544 0,1 2 0 0,4-1 0 0,3 5 0 16,1 3 0-16,1 3-144 0,0 3 336 0,0 3 64 16,3 1 0-16,1 3 16 0,1-1-272 0,0 4 0 15,0-3 0-15,3 4 0 0,-2-4-128 0,2 2 128 16,0-4 0-16,1-2-144 0,1 2-16 0,2-2 0 16,-1-1 0-16,6-5 0 0,-1-1-160 0,5-1-16 0,3 0-16 0,4-3 0 15,4 2 96-15,2 0 0 0,3-1 16 16,3 2 0-16,2-4 240 0,3 1 0 0,0 2 0 15,2-2-144-15,3 2 144 0,-1 1 0 0,-4-1 0 0,-1 0 0 16,-3 2 0-16,-2-1 0 0,-1 3 0 0,1 4 0 16,-4 1 0-16,-2 1 192 0,-3-2-32 0,-4 2-16 15,-1-2 80-15,-5 2 16 0,-7-2 0 0,-3 0 0 16,-5-1 256-16,-4 4 48 0,-6 3 16 16,-4-2 0-16,-5 5 80 0,-6 0 32 0,1 2 0 0,-8 2 0 15,-7-1-240-15,-5-2-48 0,-10 3-16 0,-1-1 0 16,-1-5-224-16,5-1-144 0,6-5 192 0,5-4-192 15,8-1 0-15,3-4-144 0,6-1-16 0,4-1 0 16,3-4-1792 0,4 1-352-16,4-2-80 0,3-3-6512 0,9-2-1280 0</inkml:trace>
  <inkml:trace contextRef="#ctx0" brushRef="#br1" timeOffset="-140548.3">24685 1399 32879 0,'0'-14'1456'0,"5"7"304"0,5 0-1408 0,4 2-352 0,3 0 0 0,5-2 0 15,-3 1 0-15,2 1 0 0,2-3 0 0,1 3 0 0,6 3 0 16,0-3 0-16,-1 1 0 0,6 1 0 0,-1 1 0 0,3-1 0 16,2-2 0-16,-1-1 0 0,2 1-320 0,-3 1 32 15,-4-4 0-15,-2 1 0 16,-3-6-480-16,-1 5-112 0,-3-1-16 0,0 4-7936 15,1 0-1600-15</inkml:trace>
  <inkml:trace contextRef="#ctx0" brushRef="#br1" timeOffset="-139903.18">26999 651 28799 0,'-10'-17'1280'0,"6"10"256"0,0 0-1232 0,0 3-304 0,0-1 0 0,4 5 0 16,-6-4 320-16,0 1 0 0,-2 3 0 0,-1 3 0 0,0 3-320 0,-1-1 128 16,-3 4-128-16,-1-2 0 0,-1 2 0 0,-5 3 0 15,-6 6 0-15,-4 2 0 0,-5 6 0 0,-3-2 0 16,-4 4 0-16,2-1 0 0,-2 3 0 0,4-1 0 15,-2 6 0-15,2 2 0 0,1 4 0 0,3 1-144 16,1 4 144-16,0 2 0 0,0 7 0 0,2 2-160 16,1-2 160-16,2 1 0 0,5-3 0 0,5-1 0 15,4-3 0-15,5-2 0 0,4-5 0 0,4 0 0 16,5-4 0-16,2-4 0 0,5-2 0 0,7-4 0 16,4-3 0-16,3-4 0 0,5-4 0 0,0-4 0 15,1 0 0-15,3-6 0 0,0-4 0 0,3-6 0 0,2-5 0 16,1 1 0-16,2-6 0 0,4-2-128 0,3-5 128 15,2-4 0-15,0-7 0 0,-3-3 0 0,-3-2 0 0,-3-1 0 16,-1 1 0-16,-1-5-128 0,-1-4 128 0,-3 3 0 16,-2 1 0-16,-2-1 0 15,-3 0 0-15,-5-5 0 0,-6-2 416 0,-3 2-16 0,-3 0 0 0,-5-1 0 16,-3 1 96-16,-5 0 16 0,-3 2 0 0,-2-2 0 16,-4 4-48-16,-3-3 0 0,-2 3 0 0,-3-1 0 15,3 4-224-15,-3 6-48 0,-2 3-16 0,2 6 0 16,-1-2-368-16,1 6-80 0,0 3-16 0,-1 4 0 15,-3 4-1520 1,2 1-304-16,1 8-64 0</inkml:trace>
  <inkml:trace contextRef="#ctx0" brushRef="#br1" timeOffset="-139150.98">27629 743 17503 0,'-5'-5'1552'0,"5"5"-1232"0,-8-6-320 0,8 6 0 16,0 0 1952-16,0 0 336 0,0 0 64 0,0 0 16 16,0 0-1856-16,0 0-384 0,0 0-128 0,11-4 0 0,0 1 0 0,2 1 0 15,1-1 0-15,6-3 0 0,2-2 0 0,3 2 0 16,2-4 0-16,1 3 0 0,0-3 0 0,0 2 0 15,0-6 0-15,-2 0 0 0,2-2 128 0,-2 1 0 16,-2 1 16-16,1-2 0 0,1 0 112 0,-1-1 0 16,-1 0 16-16,0 3 0 0,1 1-144 0,-4 3-128 15,-2 0 192-15,0 3-192 0,3 5 0 0,-4 0 0 16,-4 2 0-16,2 3 0 0,0-2 128 0,-4 4-128 16,0 5 0-16,-1 1 0 0,-3 1 0 0,-2 4 0 15,-2 1 0-15,2 4 0 0,-1 4 0 0,-2 2 0 16,-2 2 0-16,0 2 0 0,1 3 128 0,-1 4-128 15,2-2 0-15,-1-2 0 0,-2 0 0 0,-2 2 128 16,0 1-128-16,1 1 0 0,-2 5 368 0,0-2-48 0,-2-1 0 0,-3 5 0 16,0-1 128-16,-1 1 32 0,-2-3 0 15,1 1 0-15,-2-1-96 0,2-1 0 0,-4 2-16 0,-1 0 0 16,0 0-112-16,-2 1-32 16,-1-4 0-16,3 1 0 0,0 1-96 0,0-1 0 0,1-2-128 0,0-1 192 15,1-1-192-15,1-3 0 0,2 1 0 0,1-5 0 16,1 1-176-16,0-6-80 0,3-5 0 0,0-3-16 31,0-2-736-31,1-3-144 0,4-12-16 0,0 0-7808 0,0 0-1568 0</inkml:trace>
  <inkml:trace contextRef="#ctx0" brushRef="#br1" timeOffset="-138851.21">27629 1570 16575 0,'0'0'736'0,"0"0"160"0,-2-7-720 0,2 7-176 16,0-10 0-16,0 10 0 0,10-8 2816 0,3 4 544 15,0-2 96-15,7 1 32 0,5 0-2448 0,3-3-480 16,6 0-112-16,3 2 0 0,1-5-96 0,-1-1-16 15,1 1 0-15,3-2 0 0,1-1-144 0,2-1-48 16,2 0 0-16,2 1 0 0,2-2-144 0,1 0 128 0,1-1-128 0,-2 1 128 31,-6-2-432-31,-2 3-80 0,-3-2-32 0,0-1 0 16,-1-2-1408-16,0 1-288 0,-1 2-48 0,-2 2-9504 0</inkml:trace>
  <inkml:trace contextRef="#ctx0" brushRef="#br1" timeOffset="-138225.39">28957 739 12895 0,'0'0'1152'0,"0"0"-928"15,0 0-224-15,0 0 0 0,0 0 2224 0,0 0 400 16,14-1 64-16,-2 0 32 0,2-4-1664 0,2 1-336 15,2-1-64-15,4 2-16 0,1-1-16 0,2-1-16 16,1 0 0-16,2 1 0 0,3-2-208 0,0 1-32 0,3 0-16 0,3 0 0 16,2 0-96-16,1 1 0 0,-1 1-16 15,-3 1 0-15,-3-5-112 0,-3 4-128 0,-2-3 176 0,-1 5-176 16,1 1 128-16,-3 0-128 0,1-1 0 16,-2 1 0-16,0 0 0 0,-2 1 0 0,-1 0 0 0,0 1 0 15,-4 0 0-15,3 2 0 0,-1 1 0 0,-2-1 0 16,-1-1 0-16,-1 0 0 0,0 0 0 0,-1 4 0 15,-2 2 0-15,-2 3 0 0,-3-3 0 0,0 1 0 16,-3 1 0-16,-2 1 0 0,-3 3 0 0,-2 0 0 16,-3 2 0-16,0 2 0 0,-2 0 128 0,-1 0-128 15,-2-1 208-15,-2 3-16 0,0 5 0 0,-1-2 0 16,1 6 16-16,-3 2 0 0,1 1 0 0,-2 4 0 16,1 3-32-16,-1 0-16 0,-2 2 0 0,-1 5 0 15,-2 2-160-15,1-2 0 0,-2 3 0 0,0 3 0 0,-1-1 128 16,2-2-128-16,-1-4 128 0,0 5-128 0,3 2 240 15,-4-2-48-15,0-4 0 0,1-3 0 0,5-3-192 16,-2 1 176-16,1-5-176 0,2-1 160 0,2-3-160 0,1-4 0 16,2 0 0-16,2-6 128 0,0-4-368 0,0-2-80 15,0-3 0-15,3 0-9328 16,2-3-1856-16</inkml:trace>
  <inkml:trace contextRef="#ctx0" brushRef="#br1" timeOffset="-137913.7">29036 1756 34383 0,'-4'-13'1520'0,"4"13"320"0,-1-6-1472 0,4 0-368 0,-3 6 0 0,11-5 0 16,3 2-128-16,1-2-112 0,3 0-16 0,3 2 0 15,3 2 256-15,1 0-192 0,-1-2 192 0,6-4-192 16,1 1 48-16,4 1 16 0,1-5 0 0,1 3 0 16,0-5 0-16,-1 2 0 0,-3-1 0 0,0 0 0 15,-1 1-64-15,-1-3 0 0,0 3 0 0,-1-2 0 16,1 0-1296-16,-2 3-272 0,-1-3-48 0,-1 4-6432 15,-2-2-1280-15</inkml:trace>
  <inkml:trace contextRef="#ctx0" brushRef="#br1" timeOffset="-137099.79">31074 686 20271 0,'-6'-17'896'0,"2"12"192"0,0-2-880 0,-1 3-208 0,5 4 0 0,-7-3 0 15,0 1 928-15,-1 0 144 0,-1 1 16 0,0-1 16 0,1 5-784 0,-1 1-144 16,-2 0-48-16,0 1 0 0,-3 3 64 0,-1-2 0 15,-2 5 0-15,-1 1 0 0,-1 1 0 0,-1 1 16 16,-2 1 0-16,2 1 0 0,-4 2-80 0,1 3 0 16,-1-2-128-16,0 3 192 15,0 1-48-15,-2 4-16 0,2-4 0 0,1 5 0 0,2-1 16 0,-1 2 0 16,2 3 0-16,-1-1 0 0,0 4 16 0,2 0 0 16,1 1 0-16,1 1 0 0,2 3-32 0,0 0 0 15,1-2 0-15,2 1 0 0,1 1-128 0,1 2 0 16,1-2 144-16,1 1-144 0,6-2 0 0,-2 1 0 15,4-2 0-15,1 1 0 0,3 0 0 0,1-5 144 16,1-1-144-16,3 1 0 0,1 1 192 0,2-4-64 16,2-3 0-16,1 1-128 0,0-3 256 0,3 2-48 0,0-4-16 15,2-1 0-15,1-3-64 0,0-2 0 16,0-5-128-16,1-1 192 0,4 0 0 0,1-4 0 0,-1-3 0 0,5 0 0 16,-1-4 96-16,3-1 16 0,2-3 0 15,2-2 0-15,2 0-144 0,3-1-32 0,-3-4 0 0,1 1 0 16,-3-6-128-16,-1-2 0 0,0-3 0 15,0-3 0-15,-1-1 0 0,2-2 0 0,-1-2 0 0,-1 0 0 16,2 0 0-16,-1-1 0 0,-1 0 0 0,0-4 0 16,-2-3 0-16,0-2 128 0,-3 1-128 0,-2 2 128 15,-2 0 0-15,-4 0 0 0,-1-1 0 0,-2 1 0 16,-3-1-128-16,0-1 0 0,-1-4 0 0,-5 1 128 16,0-1 0-16,-1-5-128 0,-2 2 192 0,-5-1-64 15,-2 3 0-15,-1 3 0 0,0-4 0 0,-6 2 0 16,-2-1 64-16,-1 0 0 0,0 4 0 0,-5 3 0 15,-1-1-64-15,1 7-128 0,-1-1 192 0,-5 6-64 0,-3-1-128 16,-5 2 0-16,-3 1 0 0,-2 5 0 0,-3 1-240 0,3 5 32 16,1 3 0-16,2 2 0 0,2 0-80 15,0 4-16-15,1 5 0 0,0 5 0 16,0 0-1920-16,0 8-384 0,1 1-80 16</inkml:trace>
  <inkml:trace contextRef="#ctx0" brushRef="#br1" timeOffset="-120355.93">15106 320 11167 0,'-18'-7'496'0,"18"7"96"0,0 0-464 0,-12-2-128 0,1-2 0 0,11 4 0 15,-10-5 384-15,10 5 64 0,0 0 16 0,0 0 0 16,-10-4-320-16,10 4-144 0,0 0 128 0,0 0-128 15,0 0 0-15,0 0 0 0,0 0 0 0,0 0 0 16,0 0 0-16,0 0 0 0,-3 14 128 0,3-1-128 16,0-13 336-16,6 18-16 0,-3-4 0 0,2 1 0 15,-1 0 0-15,-1-5 0 0,-3 0 0 0,0 3 0 16,0 2-48-16,0 3-16 0,-3 1 0 0,-1-1 0 16,1 0 16-16,-4 19 0 0,1-2 0 0,1-2 0 15,-1 0 80-15,-1-1 16 0,0 1 0 0,1 3 0 16,-4 1 16-16,0 3 0 0,0 1 0 0,-2 2 0 0,2 6-128 15,-2 1 0-15,-1 0-16 0,-1 1 0 16,0 2-48-16,1 7 0 0,1 0 0 0,-2 3 0 0,0-1 48 16,-2 6 0-16,1-6 0 0,2 2 0 0,1 0-112 0,-1 0-128 15,1 0 176-15,1-5-176 0,-3 5 144 0,3-6-144 16,-3-3 0-16,-3 0 144 0,3 1-144 0,0 1 0 16,-4 3 0-16,1-5 128 0,-3-4-128 0,3-1 0 15,-1 2 0-15,1-4 0 0,2-2 0 0,2-5 0 16,1-2 0-16,0 1 128 0,1 1-128 0,1-5 0 15,-1-5 0-15,4 0 0 0,0 1 0 0,2-5 128 16,0-2-128-16,3-4 0 0,-1-1 0 0,3-1 0 16,3-1 0-16,1-2 0 0,-1 0 0 0,2 0 0 0,2-2 0 0,0-3 0 15,2 2 0-15,2 1 0 0,0-4 0 0,2 2 0 16,3-3 128-16,3 1-128 0,3 0 0 0,2-2 128 16,1 2 0-16,2-4 0 0,2 2 0 15,-1 1 0-15,0-2 64 0,3 2 16 0,2-5 0 0,0 2 0 16,4 2-32-16,3-3-16 15,4 1 0-15,4 2 0 0,5-3-160 0,5 3 192 0,-1-2-192 0,0-2 192 16,-1 0-192-16,1 0 0 0,0-2 0 0,4-1 0 16,4 2 0-16,3-3 128 0,1 0-128 0,-1 0 0 15,-3 4 128-15,1-2-128 0,-1-2 0 0,7 2 128 16,7-1 0-16,-2-2 0 0,1-2 0 0,-2-2 0 16,-1 0 64-16,4 0 0 0,1 2 0 0,4 1 0 15,1-1-64-15,-1 1 0 0,-4-1 0 0,4 2 0 16,4 1-128-16,1 0 192 0,1 0-192 0,-1 0 192 15,-3 1-48-15,2 2 0 0,2-1 0 0,4-1 0 0,2-1-144 0,-1-1 0 16,-2 1 144-16,2-1-144 16,4 1 0-16,0 0 144 0,-1-1-144 0,0-1 0 0,0 1 0 0,4-3 0 15,3 2 0-15,-3-1 0 0,-3-1 128 0,0 4-128 16,5-1 0-16,2-1 0 0,-2-6 0 0,2 2 0 16,-1-1 0-16,5 0 0 0,3 0 0 15,0-2 0-15,-5 0 128 0,6-1-128 0,6 3 0 0,-3-5 0 16,-4 3 0-16,2-2 0 0,4-1 0 0,-4 2 0 15,0-2 0-15,0 3 0 0,-1-3 128 0,1-1-128 16,3 5 0-16,1-4 0 0,-4 3 0 0,4-1 0 16,3 2 0-16,-3 0 0 0,-5 0 0 0,5-1 0 0,5 3 0 15,-6-2 0-15,-6 0 0 0,5 5 0 0,3-1 0 16,-3-1 0-16,-4 0 0 0,-1 3 0 0,2 2 128 16,0 2-128-16,3-4 0 0,0 2 0 0,-5-1 128 15,4 0-128-15,3 0 0 0,-3-2 0 0,-8-2 0 0,3 2 0 16,7 2 128-16,-2-1-128 0,-5-1 0 0,3-1 0 15,1 2 128-15,-2-1-128 0,-1-1 0 0,-2 2 0 16,-6-1 0-16,4 2 0 0,6 2 128 0,-7-2-128 16,-10-2 0-16,0 1 0 0,0 2 0 0,4 0 0 15,3-1 0-15,-3 1 0 0,-4 1 0 0,5 1 0 16,5 0 128-16,-5-2-128 0,-4-2 192 0,0 4-192 16,-1 0 176-16,3 1-176 0,4 1 160 0,-3-1-160 15,-7 2 160-15,0-1-160 0,1 0 160 0,1 1-160 16,0 0 176-16,-2-1-176 0,-7-1 192 0,2 0-192 15,2 1 192-15,1 1-64 0,-2 0 0 0,-2-1-128 0,-6-2 192 16,4 0-64-16,1 1 0 0,1 0-128 0,1 0 176 16,-3-2-176-16,-4 1 160 0,-1-1-160 0,2-1 160 0,2 1-160 15,1 2 160-15,-6 0-160 0,-3-1 0 0,-5-1 128 16,1-1-128-16,2 1 0 0,2 0 0 0,-1 1 0 16,-3-2 128-16,-1 0-128 0,-2 0 0 0,1-2 176 15,1 1-176-15,3 1 160 0,3 0-32 0,-3-1 0 16,-3 0 0-16,-1-1 0 0,0-1-128 0,1 0 192 15,1 2-192-15,-1 0 192 0,2-1-192 0,-5 1 0 16,-6 1 0-16,-1 0 0 0,1-3 0 0,-1 2 0 16,0 0 0-16,2 1 128 0,1 0-128 0,-4 0 0 15,-4 0 0-15,-2 0 0 0,-1 0 0 0,1 0 0 0,0 0 0 16,-1 0 128-16,3 0-128 0,-1 0 128 0,-2 0-128 0,-26 0 128 16,2-1-128-1,3-3 0-15,0 0 144 0,3 1-144 0,1 2 0 0,1-1 0 0,0-1 0 0,32-1 128 16,-12 2-128-16,-5-1 0 0,-5 1 0 0,-5 0 0 15,-6-1 0-15,-1-3 128 0,-2 1-128 0,-1 2 0 16,-1 0 0-16,-15 2 0 0,5-1 0 0,-2 1 128 16,-1-1-128-16,-1 0 0 0,-1 2-128 0,-2 0 128 31,-1 2-768-31,6 3-80 0,-7-1-16 0</inkml:trace>
  <inkml:trace contextRef="#ctx0" brushRef="#br2" timeOffset="-94980.77">5854 12861 23951 0,'-14'-1'2128'0,"5"0"-1696"0,0 1-432 0,9 0 0 15,0 0 0-15,0 0 128 0,-8 4-128 0,8-4 0 16,-5 10 320-16,1-3 0 0,-1 4-16 0,4-4 0 16,-3 3 64-16,2-1 16 0,-2 4 0 0,0 1 0 15,-1 4-96-15,0-2-16 0,1 2 0 0,0 4 0 0,0-1-80 0,2 0-32 16,0 2 0-16,2 2 0 0,0-2-160 0,3 1 0 15,0 3 144-15,2-2-144 0,0 4 0 0,1 4 0 16,-1 2 0-16,0 3 0 0,-1 1 0 0,0 3 128 16,0 3-128-16,-2-2 0 0,-1 4 0 0,1-4 144 15,-4 2-144-15,1-188 0 0,0 364 224 0,-3-181-64 16,2-1-16-16,-2-1 0 0,-5-1 48 0,-1 0 0 16,0-3 0-16,3-1 0 0,-2-5-48 0,2 2 0 15,-1-6 0-15,2 1 0 0,-1-2-16 0,2-4 0 16,-1 0 0-16,1-1 0 0,-2 0-128 0,2-2 0 15,2-2 144-15,1-4-144 0,2-10 0 0,-2 12 144 0,2-12-144 16,0 0 0-16,0 0 128 0,0 0-128 0,0 0 0 0,0 0 0 16,4 8 128-16,-4-8-128 0,12 5 144 0,1-3-144 15,0-2 160-15,1 0-160 0,1-1 160 0,0-2-160 16,0 0 128-16,3-1-128 0,0 0 0 16,1 1 144-16,-1 1-144 0,2-2 0 0,4 0 0 0,-1 2 0 15,-1 0 0-15,2 1 0 0,3 1 0 0,1 0 0 16,1 0 0-16,3 1 0 0,3 4 0 0,1 1 0 15,-1-1 0-15,2-2 0 0,1 4 0 0,-1 2 0 16,-2-2 0-16,0 4 0 0,0-4 0 0,-1 3 0 16,1 2 0-16,1-3 0 0,1 2 0 0,1-1 0 15,1 2 0-15,5-1 0 0,1-5 0 0,-1 3 0 16,-4 2 0-16,0 0 0 0,-2-3 0 0,1 3 0 16,1-2 0-16,0 2 0 0,1-2 0 0,1 1 0 15,1-1 0-15,3 0 0 0,4-5 0 0,-2 5 0 16,-1-3 0-16,-3 1 0 0,0 2 0 0,-1-4 0 0,1 0 0 0,3 0 0 15,0-3 0-15,4 1 128 0,3-2 0 0,0 2 0 16,1-2 0-16,0 3 0 0,-2 5 0 16,0-3-128-16,1 3 192 0,3-3-64 0,-1-1-128 0,4 3 0 15,3-2 144-15,1 2-144 0,-3-3 0 0,-2 1 0 16,1 3 0-16,-3-4 0 0,3-1 0 0,2 1 0 16,3-1 0-16,-1-3 128 0,-2-2-128 0,-1 0 0 15,-4 1 0-15,-1 0 128 0,0-1-128 0,1-1 0 16,1 0 0-16,3 1 0 0,1-1 0 0,-4-2 0 15,0-1 0-15,-5-2 128 0,0 2-128 0,-3 1 0 0,-1-4 0 16,4 4 128-16,-1 3-128 0,2-3 0 0,4-2 0 16,-5-2 0-16,-2 2 0 0,-2-3 0 0,1 3 0 15,-2-4 0-15,-1-1 0 0,2 0 144 0,-1 2-144 16,0-2 0-16,0 0 0 0,1 4 0 0,-1 2 0 16,-6-2 0-16,-1 4 0 0,-2 0 0 15,-2 2 0-15,-1 1 0 0,-2 0 0 0,0 0 0 0,-2-2 0 0,1 2 0 16,1 0 0-16,-2 0 0 0,0 0 0 0,-2 0 0 15,0 0 128-15,-1 0-128 0,-1 0 0 0,-1 0 0 16,-3 2 0-16,-4-2 0 0,2 0 0 0,-5 0 0 16,1 0 0-16,1 0 0 0,0 1 128 0,-1 2-128 15,-1-3 0-15,-2 1 0 0,0 1 0 0,0 2 0 16,1-3 0-16,-1 2 0 0,-1-2 0 0,-1 1 0 16,-2-2 0-16,-1 1 0 0,-10-1 0 0,12 2 0 15,-12-2 144-15,0 0-144 0,10 3 0 0,-10-3 144 16,0 0-144-16,0 0 0 0,0 0 0 0,0 0 128 0,0 0-128 0,0 0 192 15,0 0-192-15,0 0 192 0,-4-9-192 16,-1-4 0-16,0-1 144 0,1 2-144 0,-4-5 128 0,3 1-128 16,-2-1 128-16,0-2-128 0,1-3 176 0,2-2-48 15,-2 1 0-15,3-5 0 0,1 0-128 0,1-5 160 16,1-2-160-16,1-2 160 0,1 1-160 0,1-3 0 16,2-4 0-16,1 1 128 0,1 1-128 0,2-5 0 15,-1-1 144-15,5 1-144 0,1-3 0 0,1-1 0 16,1-2 0-16,1 1 0 0,5-1 0 0,-2 1 0 15,-1 3 0-15,1 6-128 0,-3 3 128 0,0-1 0 16,-1 4 0-16,0-1 0 0,-2 1 0 0,0 2 0 0,-2 3 0 16,2-1 0-16,-4-1 0 0,2 4 0 0,-1 3 0 15,1 0 0-15,-2 2 0 0,1 2 0 16,0 5 0-16,-3-3 0 0,1 3 0 0,-1 0 0 16,0 2 0-16,-2 2 0 0,-1 4 0 0,-1-1 0 0,0 4 0 0,-2-6 0 15,-1 3-176-15,1-1 176 0,-2 10-208 0,0 0 80 16,-4-7 128-16,0-2 0 0,-2 2 0 0,-1 4 0 15,7 3 0-15,-11-7 0 0,-2 3 0 0,1 2 0 16,1 1 0-16,-4 1 0 0,-1 1 0 0,-3 0 128 16,-4 2-128-16,1-1 0 0,-3 2 0 0,-5 0 128 15,1-2-128-15,-5 0 128 0,0 0-128 0,-2-1 128 16,0 3-128-16,-1 3 0 0,1-2 128 0,-1 0-128 16,-4 1 0-16,0-1 0 0,-2 3 0 0,-4-1 0 15,-4-3 0-15,-2 0 0 0,-2-1 0 0,1 0 0 0,0 3 0 16,1-1 0-16,-1 4 0 0,1-3 0 0,-3 0 0 15,-6 3 0-15,-4-1 0 0,3-1-128 0,4 0 128 0,-1 2-160 16,-1-4 160-16,0 1-160 0,0 2 160 0,-4-3 0 16,-6-1-144-16,1 3 144 0,4-2 0 0,0 0-176 15,1-1 176-15,0 3-128 0,0-4 128 0,-3 2 0 16,-9-2 0-16,6 1-128 0,1-2 128 0,-1 1-128 16,4 1 128-16,-1-2-128 0,0-2-16 0,-3 2 0 15,-4 0 0-15,3 2 0 0,4-3 144 0,3 0 0 16,3 1 0-16,-4-1 0 0,-3 3 0 0,-1 0 0 15,-1 1 0-15,1-1 0 0,6 1 0 0,3-2 0 16,2 5 0-16,0-4 0 0,-2 0 0 0,0-2 0 16,-2 3 0-16,2-1 0 0,1-3 0 0,4-1 0 15,2 0 0-15,4 0 0 0,-1-1 0 0,-1-1 0 0,-3-4 0 16,-1 3 0-16,3-2 0 0,2-1 0 0,3-1 0 16,2 1 0-16,4-2 0 0,1 0 0 0,2 2 0 0,1-3-128 15,1 3 128-15,-1-2 0 16,-2 2 0-16,1 1 0 0,2-3 0 0,1 3 0 0,3 0 0 0,2-2 0 15,1 4 0-15,2-1 0 0,2 1 0 0,0-1 0 16,2-1 0-16,1 2 0 0,3-1-144 0,-1 1 144 16,1 1 0-16,1-3-176 0,1 2 176 0,0-1-128 15,1 3 128-15,-1-2-192 0,-2 1 192 0,2-2-192 16,-4 1 192-16,1 2 0 0,1 0 0 0,0 1-128 16,-1 0 128-16,1 0 0 0,3 2 0 0,0 1 0 15,-1 1 0-15,3 0 0 0,0-1 0 0,2 1-128 0,-1-1 128 16,4 2 0-16,-3-1 0 0,1-2 0 15,3 2 0-15,-3 1-128 0,2-2 128 0,0-1 0 16,-3 0 0-16,3 0 0 0,-1 1 0 0,0-1 0 0,2 2 0 0,1-3 0 16,-1-1 0-16,0 0 0 0,0 2 0 0,9-2 0 15,-8 0 0-15,8 0 0 0,0 0 0 0,0 0 0 16,-9 1 0-16,9-1 0 0,0 0 0 0,0 0 0 16,0 0 0-16,0 0 0 0,0 0 0 0,0 0 0 15,0 0 0-15,0 0-128 0,0 0 128 0,12-1 0 16,1-1 0-16,-2 1 0 0,0-2 0 0,2 3-128 15,5 0 128-15,1-1 0 0,0 1 0 0,4 0 0 16,1 1 0-16,5 2-128 0,4-2 128 0,2 1 0 16,2-1-144-16,1 0 144 0,1 0 0 0,-1-1 0 0,-1 0 0 0,2 0 0 15,0 2 0-15,3-2 0 16,0 0 0-16,2 1 0 0,2-1-144 0,3 0 144 16,3 2 0-16,2 0 0 0,-1-1 0 0,-1 0 0 0,-1 2 0 15,1-1 0-15,2 2 0 0,3-1-128 0,3 0 128 0,2 4 0 16,5-2 0-16,-6-1 0 0,-2 1-128 0,-2 1 128 15,4-2 0-15,1 1 0 0,2-1 0 0,3 1 0 16,4-1 0-16,-5-2 0 0,-5-2 0 0,2 2 0 16,-1 0 0-16,4-1 0 0,2-1 0 0,4 0 0 15,3 2 0-15,1 1 0 0,-7-3 0 0,0 0 0 16,-1-1 0-16,5-1 0 0,3 0 0 0,-2 0 0 16,-1-2 0-16,-1 0 0 0,-6-3 0 0,1 0 0 15,0 1 0-15,5-3 0 0,4 1 0 0,-4-2 0 16,-3 1 0-16,-3-2 128 0,-1 3-128 0,1-1 0 0,0 3 0 15,4-2 0-15,5 2 0 0,-5 1 0 0,-7-1 0 16,4 0 0-16,-5 3 0 0,0-5 0 0,0 2 0 0,2 2 128 16,2-1-128-16,-2-2 0 0,-3 2 0 0,-3 2 0 15,-2-4 0-15,1 2 0 0,-2 0 0 0,1 1 0 16,1 0 0-16,1-1 0 0,1 0 0 0,-4-2 0 16,-8 0 0-16,-2 2 0 0,-1-2 0 0,-1 0 0 15,-4-2 128-15,-2 2-128 0,-1 2 0 0,-1-2 0 16,2 2 0-16,-1 1 0 0,-2-1 0 0,0 0 0 15,2 1 0-15,-6 1 0 0,0-1 0 0,-4-1 0 16,-1 1 0-16,-4 0 0 0,1 1 0 0,-2 1 128 16,0 1-128-16,-2-2 0 0,-3 3 0 0,-1 3 0 15,-1-2 0-15,-1 1 0 0,-2 0 0 0,-10-2 0 16,7 5 128-16,-7-5-128 0,7 7 0 0,-7-7 0 0,0 0 0 16,4 11 0-16,-3-1 0 0,-1-3 0 0,-1 4 128 0,-1-3-128 15,0 3 0-15,-2-2 0 0,0 2 128 0,-1 0-128 16,-1 0 0-16,-1 1 0 0,1 2 0 0,-2 0 0 15,1 0 128-15,-2 3-128 0,0-2 0 0,0 3 0 16,-1 1 0-16,1 0 0 0,-1-1 0 16,2 2 0-16,-3 2 0 0,2 2 0 0,-1 1 0 0,-2 4 0 15,2 2 0-15,-3 1 128 0,-1 0-128 0,0 1 0 16,-2 2 0-16,-2 1 128 0,0-1-128 16,0 5 0-16,2 3 128 0,-2-2-128 0,0-2 0 0,2 0 144 15,1 3-144-15,-1-3 0 0,1-3 0 0,1 0 128 16,1-2-128-16,1 1 0 0,0-4 144 0,2 1-144 15,0-1 0-15,-2-5 0 0,4 2 0 0,-3-2 0 16,1 2 0-16,0-2 0 0,1 0 0 0,0-3 128 0,0 0-128 16,2-1 0-16,0-1 0 0,1-6 0 0,0-3 0 0,1 0 0 15,-2 2 0-15,1-2 128 0,-2 0-128 0,3 0 0 16,-4-5 0-16,3 2 0 0,0-2 0 0,-2 2 0 16,2-3 0-16,-3-2 0 0,9-4 0 0,-9 5 0 15,-1 1 0-15,-1-3 0 0,1-3 0 0,0 0 144 16,-1 0-144-16,-2 0 0 0,-1 0 128 0,-3-2-128 15,0 0 0-15,-2-1 0 0,-2 1 0 0,-2-1 0 16,-2 1 0-16,-2 0 0 0,1 1 0 0,-2 1 0 16,-2 0 0-16,0 1 0 0,2 1 0 0,-1 0 0 15,-3 1 0-15,4 1 0 0,-3-2 0 0,2 1 0 0,-5 1 0 16,-2-2 0-16,-3 1 0 0,-3-1 0 0,-5-2 0 16,0 0 0-16,1 0-144 0,2 0 144 15,-1 1-128-15,1-1 128 0,-3 0 0 0,0 2-128 16,-6 0 128-16,-1 0 0 0,-6-1 0 0,2 0 0 0,-1 0 0 0,3 2 0 15,-2 2 0-15,2-1 0 0,0-2 0 0,-4 2 0 16,-6 1 0-16,-1 2 0 0,-1-5 0 0,3-1 0 16,3 2 0-16,1-1 0 0,-1 0 0 0,0-1 128 15,-5-1-128-15,1 0 0 0,-2 0 0 0,0 4 0 16,3 0 0-16,3-1 0 0,1 3 0 0,-5 2 0 16,-5-1 0-16,1 3 0 0,3-2 0 0,1 0 0 15,5-4 0-15,0 1 0 0,-1 0 0 0,1 1 0 16,-2-4 0-16,-2 2 0 0,-2-3 0 0,2 0 0 15,3-1 0-15,2 0 0 0,3-1 0 0,-2 0 0 0,-3-2 0 16,0 2 0-16,-2-1 0 0,3-4 128 16,1 4-128-16,4 1 0 0,2 1 0 0,3 0 0 0,-1 0 0 0,0 1 0 15,-3-1 0-15,0 1 0 0,1 0 0 0,2 3 0 16,3-1 0-16,3-1 0 0,3 2 0 0,1-1 0 16,2-1 0-16,0 1 0 0,3-3 0 15,-1 0 0-15,0 0 0 0,0-3 0 0,-1 2-192 0,2 0 64 16,1-2 0-16,3 1 0 0,3-2-112 0,0 0-16 15,2 0 0-15,2 2 0 0,3-2 256 0,2 1-144 16,2 3 144-16,2-1-128 0,0 0 128 0,2-1 0 16,1 1 0-16,1 1 0 0,2 0 0 0,1 0 0 15,-1 3 0-15,2-3 0 0,9 0 0 0,-10 0 0 16,10 0 0-16,-9 0 0 0,9 0 128 0,0 0-128 16,0 0 128-16,-9-2-128 0,2 1 160 0,7 1-32 0,0 0-128 15,0 0 192-15,-7-6-192 0,7 6 176 0,-6-7-176 0,6 7 160 16,-4-10-32-16,1 3-128 0,-1-3 192 0,1 2-64 15,-1-2 0-15,2 1 0 16,-1-4 0-16,1 3 0 0,-3-5-128 0,0-2 0 0,2 1 144 0,0-5-144 16,1-4 0-16,1-3 0 0,-1-4 0 15,1-1 0-15,-1-2 0 0,-2-4 0 0,1 0 0 0,2-4-128 16,0 0 128-16,1-4-208 0,-2-1 80 16,0-4 128-16,-3-4-256 0,-2-3 80 0,1-2 16 0,0 1 0 15,-1-1 160-15,1 2-160 0,-2-4 160 0,2 3-160 16,-3 6 160-16,1-2 0 0,1-2 0 0,3 6 0 15,-1 3 0-15,2 7 0 0,1-1 0 0,-1 7 0 16,2 5 0-16,0 6 176 0,-2 5-176 0,3 1 192 16,0 1-192-16,2 3 128 0,0 3-128 0,1 5 128 0,-1-4-128 0,-2 11 0 15,4-7 0-15,2 2 0 0,2-3-144 16,1 3-16-16,-3 1 0 0,-6 4 0 0,9-8-176 0,0 3-48 16,0 0 0-16,-9 5 0 15,6-10-64-15,1 5 0 0,-7 5-16 0,6-5 0 0,-6 5 96 16,0 0 32-16,11-5 0 0,-11 5 0 0,11 2 192 0,-1 4 144 15,-1-3-192-15,0 1 192 0,1 1 0 0,0 3 0 16,0-1 0-16,1 4 0 0,2-5 0 0,1 5 0 16,1-2 144-16,3 3-144 0,3 2 144 0,0-2-144 15,2 1 160-15,1 2-160 0,3 2 144 0,1-2-144 16,4 0 128-16,3 2-128 0,6-2 0 0,2 0 128 16,2-2-128-16,-2 1 0 0,-2-4 0 0,0 2 0 0,3-1 0 15,0-2 0-15,1 4 0 0,0-4 0 0,1 0 0 16,5-2 0-16,5 2 0 0,0-5 0 0,-3-1 0 15,-1-1 0-15,-2-1 0 0,1-1 0 0,-3-2 0 16,4-1 0-16,3 1 0 0,3-1 0 0,3-3 0 0,0-1 0 16,-1 2 128-16,-1-4-128 0,-3 2 0 0,1-5 128 15,1 2-128-15,4-1 192 0,3-1-192 0,0 3 192 16,-1-1-192-16,-1 1 0 0,-3-1 0 0,0 1 0 16,-1-2 0-16,4 2 0 0,0-1 0 0,3 3 0 15,2 0 0-15,-5 2 0 0,-2-4 0 0,0 0 0 16,-1 0 0-16,1 1 0 0,0 2 0 0,7-3 0 15,1 3 0-15,-2-2 128 0,-5 1-128 0,0-4 128 16,0 3-128-16,1-4 192 0,0 3-192 0,7-2 192 0,3-2-192 16,-2 2 0-16,-6-5 144 0,-3 4-144 0,0 1 0 15,0 0 0-15,1 1 0 0,3 1 0 0,1-2 0 16,-3 3 0-16,-6 0 0 0,1 1 0 0,-2 0 0 16,-1-2 0-16,-3 2 0 0,3 2 128 0,1 2-128 15,-1 1 0-15,-2-2 0 0,-2 2 128 0,-3 2-128 0,-2 0 0 16,0-1 0-16,-1 0 0 0,0-2 192 0,0 0-48 15,-1 1 0-15,4 1 0 0,-2-3-144 0,-1 2 0 16,-3-2 144-16,-4-1-144 0,-3 1 0 0,-1 1 0 16,1 2 0-16,-3 1 0 0,-1 0 0 0,-2 0 0 15,1 0 0-15,-3 0 128 0,-3 0-128 0,1 3 144 16,0 3-144-16,2 0 160 0,-2-3-160 0,-3 1 0 16,-3 0 0-16,-1 2 128 0,-1-1-128 0,-2 0 0 0,-2-4 0 15,-1 4 0-15,-3 1 0 0,-1 0 0 0,-1 2 0 0,-2-5 0 16,-6-3 0-16,8 7 0 0,-1 0 0 0,-7-7 0 15,0 0 0-15,9 4 128 0,-9-4-128 0,0 0 0 16,8 7 0-16,-8-7 0 0,0 0 0 0,4 11 0 16,-4-11 0-16,2 8 0 0,-2-8 0 0,0 0 0 15,-1 10 0-15,1-10 0 16,-1 12 128-16,-2-1-128 0,1-1 0 0,0-3 0 0,1 5 0 0,-3-3 128 16,0 2-128-16,1 3 0 0,0-2 0 0,-1 3 0 15,-2 3 0-15,-1 1 0 0,0 0 0 0,2 4 0 16,-3 0 0-16,1 3 0 0,-1 1 0 0,0 5 0 15,1 1 0-15,-1 4 0 0,0 1 0 0,1 1 0 16,0-1 0-16,1 0 0 0,-2-1 0 0,1 0 0 16,-1-1 0-16,-1-1 0 0,-1-2 0 0,1 2 0 0,-1 0 128 15,0 3-128-15,-2 4 128 0,2-1-128 0,0 0 128 16,0-1-128-16,0 2 128 0,0-2-128 0,-2-1 0 16,1 1 128-16,-1 0-128 0,1 0 0 0,-1-2 0 0,1-1 0 15,0 2 0-15,-1-1 0 0,4-1 0 0,-2 1 0 16,3-5 128-16,-1 0-128 0,2-1 0 0,-1 0 0 15,1-6 0-15,1 4 0 0,0-4 0 0,-2 0 0 16,0-6 0-16,0-2 0 0,2-2 0 0,-1-5-192 16,-2-1 64-16,1-3 128 0,-2 0 0 0,9-7 0 15,-13 2 0-15,3 1 0 0,-3-4 0 0,2-2 0 16,-3 1 0-16,2-4 128 0,-2 3-128 0,0-1 0 16,0 1 144-16,-1 2-144 0,-1-3 144 0,-2-1-144 15,-1 0 192-15,0 1-192 0,-2-1 128 0,1-3-128 0,-2 3 0 16,1-3 0-16,-1 0 0 0,-1-1 0 0,-2 1 128 0,-2 1-128 15,1-5 0-15,-4 2 0 0,-1 3 128 16,-3-4-128-16,0 4 0 0,-4-3 0 0,-6 1 0 0,-5-2 0 16,-4 4 0-16,-2-2 0 0,2 1 0 0,-2 3 0 15,-1-1 0-15,2 3 0 0,-1 2 0 0,-6 1 0 16,-8 0 0-16,2-1 0 0,0 0 0 0,3 1 0 16,2 1 144-16,1 0-16 0,0-1-128 0,-7 0 192 15,-5 0-192-15,-4 0 0 0,2 0 0 0,2 0 0 16,-1 0 0-16,-2 3 0 0,-5-1 0 0,0 5 0 15,-3-4 0-15,2 2 0 0,3 4-160 0,0-2 160 16,-2 3 0-16,-2-4-128 0,-1 2 128 0,1-1 0 16,5-1 0-16,1 2 0 0,1 0 0 0,-5 3 0 0,-2-2 0 15,1 4 0-15,3-1 0 0,5-2-128 16,3 5 128-16,0 1 0 0,-3-7 0 0,1 5 0 0,-3 2 0 0,6 0 0 16,4 1 0-16,5-1 0 0,3 3 0 15,1-1-128-15,1 0 128 0,-3-2 0 0,-2-2 0 0,4 2 0 16,1 1 0-16,5 0 0 0,4-3 0 0,4 0 0 15,1 0 0-15,4-3 0 0,1 2 0 0,0 1 0 16,0-5 0-16,-1 1-128 0,-3-5 128 0,5 0 0 16,4 0 0-16,3-2 0 0,1-4 0 0,1 2 0 15,3 0 0-15,2-1-128 0,2-4 128 0,-1-1-160 16,2 1 160-16,3 1-160 0,2 0 160 0,1-2-128 16,-1-3 128-16,1 3-128 0,1-5 128 0,0 2 0 15,2-4 0-15,1 0-128 0,0-3 128 0,0-1 144 16,3-2-16-16,0-3-128 0,1-4 160 0,1 1-160 15,1-4 128-15,1 1-128 0,0-3 0 0,2-3 128 0,2-3-128 16,0-5 0-16,1 1 0 0,-1-4 0 0,1 4 0 0,-2-3 0 16,0-6-160-16,-1-2 160 0,0 1-208 0,2 3 80 15,-2-2 128-15,0 1 0 16,0 3-144-16,0-3 144 0,-2 2 0 0,2 2 0 16,-1-3 0-16,0 2 0 0,0-3 0 0,1 5 0 0,-2-3 0 0,1 5 0 15,2 1 0-15,2-1 0 0,-1 2-144 0,2 1 144 16,0 1 0-16,0 0-192 0,-2 1 192 0,2 1-160 15,0 0 160-15,0 5-208 0,-3 2 80 0,0 1 128 16,1 4-224-16,-2 4 80 0,-2 0 16 0,1 1 0 16,-3 3 128-16,-1 1 0 0,0 0-144 0,0 4 144 15,-4-3 0-15,0 2 0 0,0-1 0 0,-2-2 0 0,1 3 0 16,-3 0 0-16,0-3 0 0,1 1 0 16,0 3 0-16,1 0 0 0,3 3-144 0,1 0 144 0,1 0 0 0,1 5 0 15,5 2 0-15,0 0 0 0,0 0 0 0,0 0 0 16,0 0 0-16,0 0 0 0,12-2 0 0,-1 2 0 15,1 0 0-15,0 3 0 0,2-2 0 0,2 3 0 16,-1 0 0-16,0 1 0 0,2-4 0 0,0 2 0 16,2 1 0-16,2 1 0 0,-2 1 0 0,5-1 0 15,-1 0 0-15,4 3 0 0,2-4 0 0,0 1 0 16,3 2 0-16,2-2 0 0,4 2 0 0,3 0 0 16,2-2 0-16,-2-1 0 0,-4-1 0 0,3-3 0 15,2-1 0-15,3-2 0 0,-1-1 0 0,5 2 0 16,-1-2 0-16,8-1 0 0,4 1 0 0,-2 0 0 15,-1-4 0-15,-2 3 0 0,1 2-144 0,0-1 144 0,2-1 0 16,5 2-144-16,1-1 144 0,3 2 0 0,0-1-144 16,-5 1 144-16,-1-3-160 0,5 2 160 0,0 1-208 0,4 0 80 15,3 1 128-15,-2 0 0 0,-2-2-144 0,-1-3 144 16,-2-1 0-16,0 4 0 0,-2-1 0 0,6-3 0 16,6 1-144-16,-3 0 144 0,-3-3 0 0,-2 1 0 15,0-4 0-15,-1 1 0 0,2 4 0 0,3-2 0 16,6 0 0-16,-5 0 192 0,-3-1-48 0,-1-2-16 15,-2 4 160-15,3-4 32 0,3 4 0 0,0-2 0 16,0 3-16-16,-2-3 0 0,-5 2 0 0,0-1 0 16,0 3-64-16,3-5-16 0,2 1 0 0,0 0 0 15,-2 4-224-15,-3-4 176 0,-3 1-176 0,-1-1 160 16,-1 2-160-16,1-1 0 0,1 4 144 0,0-1-144 0,-4-2 0 16,-1 4 0-16,-5 2 0 0,-1-2 128 0,0-1-128 15,-2 1 144-15,-2 1-144 0,2 2 160 0,1-1-160 0,-1 0 0 16,0 1 0-16,-4-2 0 0,-3 1 0 0,-5 1 0 15,0-1-144-15,-1 1 144 0,-3 0 0 0,-3 0 0 16,-1 1 0-16,0 0 0 16,-4 0 0-16,-2 0 0 0,2 0 128 0,-5 0-128 0,0 1 0 0,-2 0 0 15,-1 0 0-15,-2 2 0 0,-2 2 0 0,-1-1 0 16,0-2 0-16,-3 2 0 0,0 1 0 0,-2 2 0 16,-8-7 0-16,8 6 0 0,0 3 0 0,-8-9 0 15,5 9-128-15,-1 3 128 0,-3-1 0 0,2 1-160 16,-3 1 160-16,-3-2-128 0,3 3 128 0,-2 0-128 15,-2 3 128-15,0-1-128 0,-4 2 128 0,3 0-208 16,0-1 80-16,-4 0 128 0,-1 2-192 0,-1 1 192 0,-1-1-160 16,1 1 160-16,-1 0-128 0,2 4 128 0,0-1 0 15,1 0-144-15,-3 0 144 0,1 4 0 0,0-2 0 0,1 3 0 16,0 3 0-16,1-3 0 16,-3 3 0-16,5 4 0 0,-4-1 0 0,4 0 0 0,-3-1 0 0,3 0 0 15,0 2 0-15,2 2 0 0,-2-2 0 0,2 2 0 16,0-1 0-16,1 2 0 0,2-3 0 0,0 2 0 15,0 1 0-15,1-1 0 0,-2 0 0 0,2-3 0 16,-2-2 0-16,2-1 0 0,0-1 0 0,-2 1 0 16,1-5 0-16,0 1 0 0,2-4 0 0,-1 1 0 15,0 2 0-15,0-5 0 0,1-2 0 0,-2 2 0 16,2-1 0-16,0 0 0 0,0 1 0 0,0-4 0 16,0-3 0-16,-1 0 0 0,0 0 0 0,-2 0 0 0,1-1 0 15,-2-2 0-15,0 1 0 0,-1-6 0 0,5-6 0 16,-6 10 0-16,-3-3 0 0,0 0 0 0,-1 2 0 0,-1-2-128 15,0 3 128-15,1-4-128 0,-2 4 128 16,1-3 0-16,-4-2 0 0,1 4 0 0,-3 0 0 0,-1 1 0 16,-2-1-144-16,-5 0 144 0,-1-4 0 0,-3 2 0 15,-2 0 0-15,1-1 0 0,-2 0 0 0,0-2 0 16,-3-1 0-16,-1-1 0 0,1 1-192 0,-2 1 192 16,-4-1-192-16,-2 1 192 0,-4 0-176 0,-5 0 176 15,-7 0-128-15,1-1 128 0,-1-1 0 0,1 2 0 16,-1 1 0-16,0 0 0 0,1-1 0 0,-6-2 0 15,-8 2 128-15,3 1-128 0,1-3 128 0,2 1-128 16,1-2 160-16,2 4-160 0,0 4 192 0,-4-2-48 16,-7-2-16-16,1 4 0 0,1-3-128 0,2 4 192 0,2-2-192 0,-2 1 192 15,-3-4-192-15,-3 2 0 0,-1 1 0 0,-1 0 128 16,1 3-128-16,-1-3 0 0,-1 1 0 16,-6-3 0-16,-8 3 0 0,3-3 0 0,1 2 0 0,0 1 0 15,-1-3 0-15,-7 3 0 0,2-1 0 0,1 2 128 16,2-5-128-16,2 4 0 0,0-2 0 0,1 0 0 15,1-1 0-15,2-2 0 0,4-2 0 0,2 1 0 16,0 0 0-16,-4-5 0 0,-6-3 0 0,5 3-176 31,2-3-208-31,4-3-32 0,4 3-16 0,-2-4 0 0,-4 0-416 16,4 0-96-16,6 2-16 0,4 1-7840 0,4 1-1568 0</inkml:trace>
  <inkml:trace contextRef="#ctx0" brushRef="#br2" timeOffset="-32670.98">26218 16982 16575 0,'0'0'1472'0,"-10"7"-1168"0,2-4-304 15,0 2 0-15,0 0 496 0,8-5 32 0,0 0 16 0,-5 7 0 16,0 0 0-16,0 2 0 0,1-2 0 0,-4 3 0 16,3-1-400-16,0 0-144 0,-1-3 0 0,-3 4 144 15,-1-1 112-15,-1 3 32 0,-1-4 0 0,-1 3 0 16,-2-5 128-16,-2 3 32 0,-2-2 0 0,1 5 0 15,1-3-160-15,-1 2-32 0,-3 3 0 0,4-1 0 16,0 1-256-16,-1 1 0 0,-2 2 0 0,1-1 0 16,1 1 0-16,2-3 0 0,2-3 0 0,1 1 0 15,0-3 0-15,0-1 0 0,0 0 176 0,0 2-48 16,1-3-128-16,1 0 0 0,1-2 128 0,1 3-128 16,1 1 0-16,2-3 0 0,6-6 0 0,-5 12 0 15,0-5 0-15,2 3 0 0,3-10 0 0,3 11 0 16,1-3 0-16,-4-8-128 0,10 8 128 0,1 0 0 15,4-3 0-15,1 4 272 0,-1-2-32 0,3 5-16 16,1-3-96-16,1 3 0 0,4 1-128 0,2 0 192 0,-1 1-192 16,2 1 0-16,3 2 0 0,2-1 0 0,0-1 0 0,1-1 0 15,0 0 0-15,1 2 0 0,-1-2 0 0,2-2 0 16,-5-2 0-16,-1 3 0 0,-2-1 0 0,-3-1 0 16,-2-1 0-16,-2-2 0 0,-2 1 0 0,-3-3-256 15,-1 0 16-15,1 3 16 16,-3-4-656-16,-2 2-128 0,-10-7-16 0,0 0-5712 15,9 7-1136-15</inkml:trace>
  <inkml:trace contextRef="#ctx0" brushRef="#br2" timeOffset="-32271.72">25875 17338 15663 0,'0'0'688'0,"-10"6"144"0,1-3-656 0,9-3-176 0,0 0 0 0,-9 2 0 15,9-2 976-15,0 0 176 0,0 0 16 0,0 0 16 16,0 0-784-16,0 0-144 0,0 0-48 0,0 0 0 15,15 4-64-15,-1-1-16 0,-1-3 0 0,1 0 0 0,3 1 80 0,3-1 16 16,3 0 0-16,5 0 0 0,1 0 48 0,4 0 16 16,3 0 0-16,2 0 0 0,1 0 80 0,3 0 16 15,-1-1 0-15,-2 0 0 0,1-1 0 0,0 1 16 16,2-2 0-16,1 2 0 0,3 0 160 16,4 0 16-16,3-1 16 0,-1 0 0 0,0-3-48 0,-1 2-16 15,-4-1 0-15,-1-2 0 0,0-3-224 0,2 3-48 16,2-3-16-16,-1 4 0 0,-1-2-240 0,2 1 0 15,-3 2 128-15,-2 2-128 16,-2-2-400-16,-6-1-128 0,-7 0-32 0,3 1-8224 16,-5-1-1648-16</inkml:trace>
  <inkml:trace contextRef="#ctx0" brushRef="#br2" timeOffset="-31836.34">28463 16705 6447 0,'0'0'576'0,"0"0"-576"0,0 0 0 0,0 0 0 0,0 0 3888 0,0 0 656 16,0 0 144-16,-4 12 32 0,3-2-3200 0,1 2-640 16,0 1-128-16,1 0-32 0,0 1-272 0,-1 4-64 15,0 1-16-15,2 2 0 0,-1 2 16 0,-1 3 16 16,0 3 0-16,0 1 0 0,0 5-16 0,-1 1-16 15,-1 5 0-15,1 0 0 0,-1 2-64 0,-1 3-16 16,1-4 0-16,-2 1 0 0,0-2-128 0,0-2-32 16,-1-1 0-16,1-2 0 0,-1-3-128 0,1-1 0 15,1-7 0-15,1-1 0 0,-2-4 0 0,3-2 0 16,0-4-192-16,0-2 192 16,1-12-1856-16,0 0-256 0,0 0-64 0,0 0-9536 0</inkml:trace>
  <inkml:trace contextRef="#ctx0" brushRef="#br2" timeOffset="-31568.91">28860 16633 23951 0,'-9'0'2128'0,"1"3"-1696"0,0 4-432 0,2 3 0 0,0 3 1520 15,1 2 208-15,1 4 64 0,-1 4 0 16,-3 1-992-16,3 5-192 0,-1 3-32 0,-1 4-16 0,1 2-304 0,1 4-48 16,0 5-16-16,0 0 0 0,-2 2-64 0,4 3-128 15,-1-1 176-15,1 1-176 0,-1-2 128 0,1-3-128 16,-1 0 0-16,1-6 0 0,1-6-224 0,-2-3-96 16,-1-7-32-16,1 0 0 15,0-6-1568-15,0-9-320 0,-1-1-64 16,-1-7-9728-16</inkml:trace>
  <inkml:trace contextRef="#ctx0" brushRef="#br2" timeOffset="-31311.81">28030 17244 29487 0,'-13'1'1296'0,"13"-1"288"0,-10 3-1264 0,10-3-320 0,0 0 0 0,0 0 0 16,0 0 1008-16,14-1 144 0,7-1 16 0,5 1 16 15,5-2-800-15,8 1-176 0,3-4-16 0,6 0-16 16,4 0-176-16,3-5 192 0,-5 1-192 0,0-2 192 16,0 3-192-16,0 0 0 0,3 0 0 0,-1 2 0 31,1 0-1632-31,-2 0-208 0,-1 3-32 0,-6 1-11600 0</inkml:trace>
  <inkml:trace contextRef="#ctx0" brushRef="#br2" timeOffset="-31085.44">28204 17544 28223 0,'-17'4'1248'0,"8"-2"256"0,2 0-1200 15,7-2-304-15,0 0 0 0,0 0 0 0,10-4 640 0,5 0 80 16,7-4 16-16,6 1 0 0,5-1-528 0,5-3-208 16,3-3 176-16,2 1-176 0,1-1 176 0,6-1-176 15,4-2 192-15,5-1-192 0,2 1 144 0,1 1-144 16,2 4 0-16,-4 0 144 16,-7-2-1504-16,-4 3-304 0,-1 2-64 0,-3-1-10624 0</inkml:trace>
  <inkml:trace contextRef="#ctx0" brushRef="#br2" timeOffset="-30733.6">29959 16190 29135 0,'0'0'1280'0,"0"0"288"0,0 0-1248 0,0 0-320 0,0 0 0 0,4 14 0 0,-2 5 448 0,2 5 16 16,1 3 16-16,0 6 0 0,1 4 96 16,0 4 32-16,-2 6 0 0,1 5 0 0,0 5-64 0,0 5-16 15,-2 6 0-15,-1 4 0 0,1-1-80 0,0 2 0 16,3-2-16-16,-4 3 0 0,1 1-224 0,-2-3-32 15,1-3-16-15,-2-2 0 0,-1-3-160 0,0-6 0 16,0-3 144-16,1 0-144 0,-3-3 0 0,1-2 0 16,2-6 0-16,-3-1-128 15,2-5-1984-15,2-1-384 0</inkml:trace>
  <inkml:trace contextRef="#ctx0" brushRef="#br2" timeOffset="7977.52">24933 19321 1839 0,'0'0'0'0,"-10"5"160"0,-1-4-160 0,2-1 0 0,-2-4 0 0,3 3 0 0,-1 1 2832 0,9 0 544 15,-8-1 96-15,8 1 32 0,-11 0-2624 0,2 0-528 0,1-1-96 0,8 1-32 16,-10 0 48-16,10 0 16 16,-9 0 0-16,9 0 0 0,-10 1-96 0,10-1 0 0,-9 5-16 0,9-5 0 15,-9 5-176-15,9-5 160 0,-10 1-160 0,10-1 160 16,0 0-32-16,-8 5-128 0,8-5 192 0,-9 7-64 15,9-7 0-15,-6 6-128 0,6-6 192 0,-5 7-64 16,5-7 128-16,-1 10 0 0,1-10 16 0,0 9 0 16,0 1-64-16,0-10-16 0,2 7 0 0,3 2 0 15,-5-9 32-15,8 8 0 0,1-2 0 0,0-2 0 16,-9-4 96-16,14 3 0 0,0-2 16 0,1-1 0 16,1-1 32-16,3 1 0 0,1-2 0 0,1 1 0 15,2 0-32-15,4 0 0 0,-1-1 0 0,6 0 0 16,6 0-64-16,0 0-16 0,-1-1 0 0,3 1 0 15,-3-1-128-15,1 1-128 0,-3-3 144 0,2 1-144 16,0 0 128-16,1 3-128 0,4-2 0 0,4 2 144 0,1 0-144 0,1 1 0 16,3 0 0-16,-3 0 0 0,-2-3 0 0,-3 6 0 15,-2-3 0-15,2 1 0 0,-2 1 0 16,3 1 0-16,3 1 0 0,3 1 0 0,1 0 0 0,2-2 0 16,3-1 0-16,-6 1 0 0,-2-1 0 0,-1-1 0 15,0-1 0-15,1 4 0 0,3-1 0 0,1-1 0 16,0 0 0-16,3 0 0 0,1 2 0 0,-1 2 0 15,-7-1 0-15,-1 0 0 0,-1 2 0 0,1-2 0 16,2-1 0-16,1 2 0 0,0 0 144 0,2-2 0 16,2 0 0-16,1 0 0 0,-5 2 16 0,-1-3 0 15,-2-1 0-15,1 2 0 0,2 1-32 0,0-1 0 16,2-1 0-16,1-2 0 0,3 1-128 0,1 1 0 0,-6-2 0 0,-1 0 0 16,-5 5 0-16,1-1 0 0,0 5 0 15,2-3 0-15,-1 5 0 0,2-4 128 0,-4 0-128 0,4-1 0 16,0-1 0-16,-2 3 0 0,-9-4 0 0,-2 4 0 15,-3-3 128-15,-1 1-128 0,-2 0 0 0,2-2 128 16,-4 1-128-16,1 0 0 0,-1-1 0 0,-1-1 0 16,0 1 0-16,-3 1 0 0,0-2 0 0,0 0 0 15,-2 0 0-15,-2 1 0 0,-1-1 0 0,-1-1 0 16,-3 0 0-16,0 1 0 0,1 0 0 0,-6-2 0 16,0-1 128-16,-2 1-128 0,-8-2 0 0,0 0 128 15,0 0-128-15,9 1 0 0,-9-1 0 0,0 0 128 16,0 0-128-16,0 0 128 0,0 0-128 0,0 0 128 15,0 0-128-15,-13-3 0 0,-1-2 0 0,-3 0 0 16,-2 0 0-16,-1 1-224 0,-3-2 48 0,-2 2 16 0,-3 0 160 16,-2 2-160-16,-1-3 160 0,-1 0-160 15,-4 2 160-15,1 2 0 0,-1 1 160 0,1 0-160 0,-4 1 256 0,0-1-64 16,-7 0 0-16,-2 0 0 0,-4-4 16 0,1 3 0 16,0-3 0-16,0-1 0 0,2-1-64 0,2 1-16 15,-2-4 0-15,1 2 0 0,-5-2-128 0,-3 3 0 16,-5 0 0-16,0-4 0 0,-2 2 0 0,2-2 128 15,2 1-128-15,-2-1 0 0,-2 5 0 0,-3-3 0 16,-5 2 128-16,0-1-128 0,-2-2 0 0,5 3 0 16,2-3 0-16,-2 3 0 0,-2-1 0 0,-1 0 0 15,-4 2 0-15,2 0 0 0,0-2 0 0,4 3-176 16,2 2 176-16,-4-1-192 0,-8 2 192 0,2 1-192 16,0 0 192-16,4 0-192 0,3 1 16 0,0 1 0 0,1-1 0 0,-2 0 0 15,-5-1 176-15,2 1 0 0,1 2-144 0,5 0 144 16,6-2 0-16,0 0 0 0,4 2 0 0,-4-2 0 15,-1-1 0-15,2 0 0 16,6 0 0-16,5-1 0 0,3-2 0 0,5 1 0 16,1-4 0-16,6 3 0 0,2-4 0 0,3 2 0 0,-1 0 0 0,1-2 0 15,0-1 0-15,4 3 0 0,1-3 0 0,1 2 0 16,2 1 0-16,3-3 0 0,1 2 0 0,6 3 0 16,2 1 0-16,2-3 0 0,2 1 0 0,6 4 0 15,0 0-192-15,0 0 192 0,0 0-192 0,0 0 192 16,0 0-240-16,11-2 80 0,2 4 16 0,4 0 0 15,4 0 144-15,3 0-160 0,1 3 160 0,2-2-160 16,2 2 160-16,2 2 0 0,-2-1-144 0,3-3 144 0,1 1 0 16,6 4 0-16,8-3 0 0,5 1 0 0,9 2 0 15,3-2 0-15,1 6-144 0,1-3 144 0,-2 2 0 0,4-2 0 16,5 0 0-16,8 2 0 0,7-2 0 0,-4 3 0 16,-7-4 0-16,2 1 0 0,2-5 0 0,3 0 0 15,4-1 0-15,0-1 0 0,-5 2 0 0,0 0 0 16,-2-3 0-16,2 4 0 0,4-1-128 0,-5 2 128 15,-2-1 0-15,-5 4 0 16,-4-1-1200-16,1 5-128 0,0-1-16 16</inkml:trace>
  <inkml:trace contextRef="#ctx0" brushRef="#br2" timeOffset="14689.48">18650 16184 2751 0,'0'0'128'0,"0"0"16"0,-6 5-144 0,0 1 0 0,-1 3 0 0,-1-2 0 0,-1 3 1600 0,0-3 304 15,1 2 48-15,-1 0 16 0,0 3-1392 0,0-3-256 16,1-1-64-16,1 4-16 0,-4-2-48 0,0 3-16 15,0-6 0-15,-1 5 0 0,2-5 16 0,-1 5 0 16,-2 1 0-16,-1-2 0 0,0 2-192 0,-1 1 0 16,-2-4 144-16,-2 1-144 0,-4 3 144 0,1 0-144 15,-2-1 192-15,1 2-192 0,-1-1 272 0,0 4-48 16,1-1-16-16,3 0 0 0,0 0-208 0,1-2 0 16,1-2 128-16,1 0-128 0,3 1 0 0,2-3 0 0,0 2 0 15,-1 1 0-15,3 0 0 0,1-3 176 16,2 1-176-16,2 0 160 0,0-4-160 0,5-8 0 0,-4 11 0 15,4-11 0-15,0 0 0 0,2 9 0 0,-2-9 160 0,7 10-160 16,-7-10 176-16,11 5-176 0,0-1 160 0,3 1-160 16,0-2 240-16,2-3-48 0,0 0-16 0,3 0 0 15,2-1 16-15,2 1 16 0,3 2 0 0,1-1 0 16,0-1-208-16,2 0 128 0,0-2-128 0,0 1 0 16,-3 1 128-16,-1 0-128 0,-1-3 0 0,-1-1 0 15,-1 2 0-15,-2 0-192 0,-1 1 16 0,2 0-6720 16</inkml:trace>
  <inkml:trace contextRef="#ctx0" brushRef="#br2" timeOffset="15076.98">18138 16813 6447 0,'0'0'576'0,"3"-5"-576"16,6-5 0-16,4 2 0 0,2-2 2096 0,6 2 304 15,3-3 64-15,4 0 16 0,4-1-1648 0,2-3-320 16,1 1-64-16,2-3 0 0,-2 0-272 0,-1-1-48 15,4 1-128-15,0-1 192 0,3 1-192 0,1-1 128 0,1 4-128 16,4-1 0-16,3-1 128 0,1 1-128 0,-2 1 0 16,2 0 0-16,-4 0 0 0,0-1 0 0,1 0 0 0,3-1 0 15,1 0 160-15,6-1-160 0,0 1 160 0,0 1-160 16,1 1 144-16,-1-2-144 0,-2 0 128 0,-2-1-128 16,-2 2 128-16,0 1-128 0,1 0 0 0,1 0 128 15,4-1-128-15,-3 1-144 0,-3-1 144 0,-1-1-208 31,-5 1-368-31,-2-3-80 0,-1 2-16 0</inkml:trace>
  <inkml:trace contextRef="#ctx0" brushRef="#br2" timeOffset="15473.06">21249 15693 4607 0,'0'0'192'0,"-6"-6"64"0,-3-2-256 0,3 1 0 0,6 7 0 16,0 0 0-16,-7-4 3712 0,7 4 688 0,0 0 144 0,0 0 16 15,0 0-3552-15,-6 9-720 0,-2 2-144 0,1 6-16 16,-2 4-128-16,3 2 0 0,-5 3 0 0,2 4 0 16,-1 3 0-16,0 7 0 0,-1 0 0 0,2 5 0 15,-3 2 0-15,2 4 0 0,0 1 0 0,0-3 0 16,1-5 0-16,1-4 0 0,3-3 0 0,0 0 0 15,-1-7-240-15,3-3 48 0,1-5 0 0,-1-2-6032 16,-1-2-1200-16</inkml:trace>
  <inkml:trace contextRef="#ctx0" brushRef="#br2" timeOffset="15748.57">21205 16062 21135 0,'0'0'928'0,"9"-3"208"0,2 0-912 0,4-1-224 15,3 1 0-15,3 2 0 0,0 1 224 0,1 0 0 16,-1-3 0-16,2 2 0 0,3 0-16 0,-3 1 0 15,0-1 0-15,-2 1 0 0,1-3-208 0,-3-1 0 0,1 3 0 16,-1-2 0 0,-1 0-384-16,-3 0-32 0,-2-1 0 0,-2-2-9200 0</inkml:trace>
  <inkml:trace contextRef="#ctx0" brushRef="#br2" timeOffset="16072.35">21744 15537 22687 0,'-6'-10'1008'0,"6"10"208"0,0 0-976 0,0 0-240 0,0 0 0 0,0 0 0 0,0 0 0 0,0 0-128 15,0 0 128-15,-2 14-208 0,2-4 208 0,0 6 0 16,0 5 0-16,0 3 0 0,0 0 0 0,-1 7 0 16,-2 3 0-16,0 2 0 0,-2 2 0 0,-2 0 0 15,0 4 0-15,-1 2 0 0,2-1 0 0,-2 4 0 16,2 6 0-16,-1-6 0 0,0 1 0 0,2-1 0 16,-2-4 0-16,2-5 0 0,1-3 0 0,0-2 0 15,1 0 0-15,1-9 0 0,0-1 0 0,1-3 0 16,-1-1 0-16,2-2-6656 0,0-6-1280 15</inkml:trace>
  <inkml:trace contextRef="#ctx0" brushRef="#br2" timeOffset="16665.29">22153 15739 17503 0,'0'0'768'0,"-7"8"176"0,-4 1-752 0,4 1-192 0,2 4 0 0,1 4 0 16,0 1 576-16,0 2 64 0,0 5 32 0,2 0 0 15,-1 5-464-15,2 2-80 0,0 1-128 0,2 2 176 0,0 1-176 0,2 1 0 16,1 2 0-16,1 2 0 0,0-2 0 0,-1-3 0 15,2-2 0-15,-1 1 0 0,0-2 0 16,2-7 0-16,0-4 0 0,1-4 0 0,-1-5 0 0,1-2-224 16,0 0 48-16,1-6 16 0,-9-6 160 0,11 0-160 15,-1-2 160-15,2-5-160 0,-1-5 160 0,2-2 224 16,-3-5-48-16,1-2-16 0,1 0 48 0,-1-3 16 16,-1-2 0-16,3 2 0 0,-1-5 32 0,0 3 0 15,1 0 0-15,0 1 0 0,-1 1 64 0,0 4 32 16,-1 1 0-16,1 2 0 0,-1 3-160 0,1 5-16 15,-2 1-16-15,3 3 0 0,-1 1-160 0,1 2 0 16,0 2 0-16,1 2 0 0,-2 2 0 0,2 1 0 0,-1 2 0 16,1 2 0-16,0 4-160 0,0 2 160 0,0 2-208 15,0 0 80-15,-1 0 128 0,1-1-192 0,0 1 192 0,0-4-192 16,0 1 192-16,-2-3-160 0,1-6 160 0,2-2-160 16,1-5 160-16,0-1 0 0,-2-8 0 0,1 1 0 15,1-5 128-15,0-4 64 0,-2-4 16 0,3-5 0 16,-1-2 128-16,1-3 32 0,-2-3 0 0,1-1 0 15,1-2 0-15,-2-1 0 0,0 3 0 0,1 2 0 16,-2 1 336-16,1-1 64 0,-4 0 0 0,1 0 16 16,-1 4 16-16,-1 3 0 0,-2 1 0 0,-2 4 0 15,-2 3-192-15,-1 2-32 0,-1 4-16 0,0 5 0 16,-1-2-368-16,-1 11-192 0,0-7 192 0,0 7-192 31,0 0-1296-31,0 0-368 0,0 0-80 0</inkml:trace>
  <inkml:trace contextRef="#ctx0" brushRef="#br2" timeOffset="32336.93">24427 19810 8287 0,'0'0'368'0,"0"0"80"0,0 0-448 0,4-9 0 0,-4 0 0 0,0 9 0 0,1-10 928 15,-1 10 96-15,0 0 32 0,0-6 0 0,0 6 48 0,-1-9 16 16,1 9 0-16,0 0 0 0,0 0-144 0,0-8-16 15,0 8-16-15,0 0 0 0,-4-8-368 0,4 8-80 16,0 0-16-16,0 0 0 0,0 0-96 0,0 0 0 16,0 0-16-16,0 0 0 0,0 0 16 0,-5 11 16 15,0-2 0-15,-1 4 0 0,2 2-272 0,-1 1-128 16,0 2 0-16,0 0 128 0,-2 1-128 0,1 1 0 16,0 2 0-16,-1-2 0 0,-2 4 0 0,3-2 128 15,-2 0-128-15,2-2 0 0,0-1 0 0,-1-1 0 16,1-2 0-16,1 1 0 0,0-2 0 0,1-1 0 15,1-1 0-15,1-4 0 0,-2 1 0 0,4-10 0 0,0 0 0 16,-1 9 0-16,1-9 0 0,0 0 0 0,0 0 0 0,0 0 0 16,0 0 0-16,0 0 0 0,10 4 0 0,0-1 0 15,0-3 0-15,0 0-144 0,2 0 144 0,-1 0 0 16,6-3-128-16,-3 1 128 0,0 1 0 0,1 1 0 16,0-1 0-16,3 3 0 0,2 2 0 0,2-1 0 15,0-2-144-15,-1 2 144 0,0-3 0 0,-1 1-144 31,0-2-1392-31,-1-1-256 0</inkml:trace>
  <inkml:trace contextRef="#ctx0" brushRef="#br2" timeOffset="32873.65">25294 19828 5695 0,'0'0'256'0,"0"0"48"0,0 0-304 0,0 0 0 0,0 0 0 0,0 0 0 0,0 0 656 0,0 0 80 16,13-5 16-16,-13 5 0 0,6-5 240 0,-6 5 48 15,8-6 16-15,-2-2 0 0,-6 8 32 0,5-9 0 16,-1-2 0-16,-1 3 0 0,-3 8-448 0,3-10-96 15,-3 10-16-15,0-9 0 0,0-1-288 0,0 10-64 0,-6-8-16 0,1 0 0 16,-1 5 32-16,-3 1 0 0,0 1 0 0,-4 1 0 16,2 1 240-16,-1 2 48 0,-3 3 16 0,0 3 0 15,-1-1 32-15,-3 3 16 0,-2 3 0 0,-2-2 0 16,-1 0-352-16,-2 2-64 0,0-1 0 0,1-1-128 16,3 0 176-16,4 2-176 0,0-4 160 0,4 3-160 15,3 0 0-15,2-4 0 0,2 1 0 0,7-10 0 16,0 0 0-16,0 0 0 0,0 0 0 0,3 9 0 15,-3-9 0-15,14 7-128 0,0-3 128 0,4-1-160 16,2-1 160-16,3 0 0 0,1-2 0 0,1 0 0 16,-2 0 0-16,3 2-128 0,-2 3 128 0,-2 0 0 15,-2 5 0-15,-1 1 0 0,-3 1 0 0,0 2 0 16,-4 0 0-16,1 2 0 0,0-2 0 0,-7 1 0 16,-2 1 0-16,0 1 0 0,-3 1 0 0,-3-1 0 15,-4 0 304-15,0 1-16 0,0-2 0 0,-3 0 0 16,-1-1 96-16,-2-1 0 0,0 0 16 0,-4 0 0 0,0-3-144 15,-3 1-48-15,-5-1 0 0,-1-3 0 0,2 2-208 0,-3-5 0 16,-3-4 0-16,1-2 0 16,2-2-704-16,6-2-16 0,5 0-16 0,2 1-6640 15,4-6-1328-15</inkml:trace>
  <inkml:trace contextRef="#ctx0" brushRef="#br2" timeOffset="34205.74">25969 19995 4607 0,'0'0'400'0,"0"0"-400"0,0 0 0 0,0 0 0 16,-6 3 1552-16,6-3 240 0,0 0 32 0,0 0 16 16,0 0-752-16,-8 4-160 0,8-4-32 0,0 0 0 15,0 0-192-15,0 0-32 0,0 0-16 0,0 0 0 16,0 0-256-16,0 0-48 0,0 0-16 0,9 5 0 16,-9-5-112-16,14 4-32 0,0 0 0 0,0 0 0 15,0 2-192-15,1-1 128 0,0-2-128 0,4 2 0 16,2 2 0-16,0-1 0 0,2-3 0 0,1 4 0 15,1-2 0-15,-2-1 0 0,-2-1 0 0,-2 1 0 16,-1-4 128-16,-3 0-128 0,-1-2 0 0,-1-1 0 0,-4-1 224 16,0 0-48-16,-9 4-16 0,11-10 0 0,-4 0 352 15,-2-3 64-15,-2 1 0 0,0 2 16 0,-2-3-336 16,-1 3-80-16,-1 1-16 0,0-1 0 0,-3 2-160 0,4 8 128 16,-8-6-128-16,1-1 128 0,-2 3-128 0,1 2 0 15,-2 2 0-15,-2 0 0 0,1 4-160 0,-3 1-64 16,-4 1-16-16,0-1 0 0,-1 5 48 0,-1-2 0 15,0 4 0-15,-2-4 0 0,1 4 192 0,1-2 0 16,4 1 0-16,2 2 0 0,1-4 0 0,3 4 0 0,0-1 0 16,4 1 0-16,2 2 0 0,1 2 0 15,2-1 0-15,2 2 0 0,2-1 192 0,3-1-64 0,0 1 0 0,2-2-128 16,1-2 192-16,4 0-64 0,1 1 0 16,1-4-128-16,0 1 144 0,3 2-144 0,0-4 0 0,2 2 144 15,0-2-144-15,-1 0 0 0,1-3 0 16,-1 2 128-16,-2-4-288 0,1 0-64 0,-3-1-16 0,1-1-9408 15</inkml:trace>
  <inkml:trace contextRef="#ctx0" brushRef="#br2" timeOffset="34455.75">26652 19931 22111 0,'-16'6'976'0,"8"-3"208"0,8-3-944 0,-6 2-240 0,6-2 0 0,0 0 0 0,0 0 176 0,0 0-16 16,0 0 0-16,0 0 0 0,11 7-160 0,0 0 0 16,0-1 0-16,3 2 0 0,0-1 0 0,-1 2 0 15,1 1 0-15,1 4 0 0,3 0-240 0,1 0 32 16,-1 1 0-16,0 2 0 15,-2 0-592-15,1 2-112 0,-1 1-32 0</inkml:trace>
  <inkml:trace contextRef="#ctx0" brushRef="#br2" timeOffset="34700.9">27060 19878 10127 0,'-9'12'896'0,"2"0"-704"0,-1-1-192 0,-1 4 0 15,-2 5 1696-15,0 4 304 0,0 0 64 0,-2 5 16 16,1 0-896-16,-3 4-176 0,2 4-48 16,0 1 0-16,-3 3-448 0,2-4-80 0,2-3-32 0,1-5 0 15,1-1-400-15,1-5 0 0,0-1 0 16,2-4 0-1,0-4-432-15,4-3-160 0,3-11-48 0</inkml:trace>
  <inkml:trace contextRef="#ctx0" brushRef="#br2" timeOffset="35115.55">27379 20052 10127 0,'-10'4'896'16,"10"-4"-704"-16,-9 1-192 0,1-1 0 0,2-1 2048 0,-1-1 384 0,0 1 80 0,2 1 16 0,-4 0-2016 0,9 0-512 15,-9 1 0-15,-1 2 0 0,2 3 0 0,2-1 0 16,-1 4 0-16,0 0 0 16,-5 5-512-16,5 0 16 0,0 0 0 0,2 3 0 15,3 0 16-15,-2 1 0 0,1-3 0 0,2-1 0 0,1 0 304 0,3-3 176 16,-3-11-192-16,7 10 192 0,-7-10 0 0,10 6-128 15,-10-6 128-15,12 0 0 0,-1-4 0 0,-2 0 192 16,1-3-16-16,0-2-16 0,-2-3 64 0,0 2 16 16,1-4 0-16,-6-2 0 0,3 1-48 0,-1 1 0 15,0 1 0-15,1 0 0 0,0 0-192 0,-3 6 128 16,-3 7-128-16,8-9 0 0,-8 9 128 0,0 0-128 0,0 0 0 16,0 0 0-16,0 0 144 0,14 5-144 15,-14-5 128-15,11 6-128 0,-2 2 128 0,-1 1-128 0,-8-9 0 0,10 9 128 16,-4 0-128-16,-6-9 0 0,11 7 0 0,-11-7 128 15,11 9-128-15,-11-9-272 0,0 0 64 0,0 0 16 16,12 1-352-16,-12-1-64 16,12-2-16-16,-12 2-4128 0,10-10-832 0</inkml:trace>
  <inkml:trace contextRef="#ctx0" brushRef="#br2" timeOffset="35630.44">27824 19941 20207 0,'-7'12'896'0,"5"-3"192"0,-1 3-880 0,2 4-208 16,0 1 0-16,1 2 0 0,-3-1 256 0,2 4 0 15,1 1 0-15,0 2 0 0,-1-2-256 0,-2-1 176 16,0-1-176-16,1-4 160 0,-1-6-160 0,1-1 0 15,2-10 0-15,0 0 0 0,0 0 0 0,0 0 0 16,0 0-192-16,0 0 192 0,0 0-368 0,0-11 48 16,0-6 16-16,1 0 0 0,3-3 304 0,1-1-192 15,0-3 192-15,1 5-160 0,0 2 160 0,2 4 0 0,3-1 0 16,-1 2 0-16,-3 5 0 0,-7 7 0 16,12-6 0-16,-12 6-128 0,11-1 128 0,-11 1 0 15,14 7 0-15,-1 1 0 0,-3 3 160 0,0 1-32 0,-3 3-128 0,-1 4 192 16,-2 0 64-16,0 3 16 0,-3-3 0 15,-1-1 0-15,-3-3-144 0,2-4-128 0,0 0 192 0,1-11-192 16,0 0 304-16,0 0-48 0,0 0-16 0,0 0 0 16,0 0 32-16,-4-9 16 0,-1-3 0 0,2-3 0 15,1-3-288-15,2 2 0 0,0-5 0 0,1 4 0 16,2 0 0-16,-2 2 0 0,3-3 0 0,0 4 0 0,1 4 0 16,0 0 0-16,-5 10 0 0,10-4 0 0,-10 4 0 0,13 0-144 15,-1 2 144-15,1 7 0 0,1 4 0 0,1 2 0 16,1 2 0-16,0 3 0 0,-3 2 0 0,1 3 0 15,-2-1 0-15,2-1 0 0,-3 1 0 0,0-5 0 16,-2-3 0-16,0-5 0 0,0 1 0 0,0-7 0 16,1-2 0-16,0-3-6896 15,0-3-1312-15</inkml:trace>
  <inkml:trace contextRef="#ctx0" brushRef="#br2" timeOffset="36170.89">28760 20031 11967 0,'0'0'1072'0,"0"0"-864"0,0 0-208 0,0 0 0 0,7-7 1248 15,-1-5 208-15,2 0 32 0,2-2 16 0,3 1-1120 0,1-2-208 16,0-3-48-16,2 0-128 0,1-1 128 0,0-1-128 16,-1-3 0-16,-2 1 0 0,-2-1 0 0,2 3 0 15,2 0 0-15,-5 2 0 0,1 1 0 0,-2 2 0 16,0 1 0-16,-1 3 0 0,1 3 0 0,-10 8 0 16,0 0 0-16,0 0 0 0,0 0 0 0,0 0 0 15,8 10 0-15,-3 0 0 0,-5 4 176 0,0 4 16 16,-3 3 16-16,1 3 0 0,0 2 32 0,-1 1 0 15,0 2 0-15,0 4 0 0,2 2-16 0,0 3 0 16,0-1 0-16,1 5 0 0,0 3-80 0,0-1-16 16,-2 1 0-16,2-3 0 0,-2 1-128 0,2-4 0 15,0-5 144-15,0-5-144 0,-1-2 0 0,-2-7 128 16,3-2-128-16,0-3 0 0,0-3 0 0,0-1-192 0,0-11 32 0,0 12 0 31,0-12-1376-31,0 0-288 0</inkml:trace>
  <inkml:trace contextRef="#ctx0" brushRef="#br2" timeOffset="36393.19">28729 20457 11967 0,'0'0'1072'0,"0"0"-864"0,0 0-208 0,0 0 0 0,0 0 1872 0,0 0 336 16,0 0 64-16,9-5 16 0,6-2-1136 0,0 3-240 15,3-1-32-15,2-2-16 0,3 1-256 0,3 2-48 16,1-2-16-16,-2 1 0 0,-1 1-320 0,1-1-64 16,3-2-16-16,1 4 0 0,-1 1-288 0,4 0-64 15,-3-2-16-15,-1-1-11024 0</inkml:trace>
  <inkml:trace contextRef="#ctx0" brushRef="#br2" timeOffset="36993.3">30094 19847 19343 0,'0'0'1728'0,"-8"7"-1392"16,8-7-336-16,-5 12 0 0,1-2 1280 0,3 4 192 15,1 3 48-15,1 2 0 0,2 1-1200 0,1 6-320 16,2-1 128-16,-1 6-128 0,-1 0 0 0,0 2 0 15,-2 3 0-15,1 2 0 0,-2-3 0 0,0-1-128 0,-1-4 128 0,0 0-208 16,-1-6-48-16,0-5-16 0,0-5 0 0,1-14 0 16,0 0 272-16,0 0-192 0,0 0 192 0,-2-12-160 15,2-7 160-15,0-6 0 16,-1-9 160-16,4-7-160 0,0-6 0 0,1 1 128 16,1 2-128-16,2 2 0 0,-1-2 0 0,4 5 0 15,-2 2 128-15,3 3-128 0,2 3 0 0,2 3 0 16,2 0 0-16,1 7 0 0,-1 0 0 0,1 5 0 0,0 2 0 15,4 5 0-15,3 1-160 0,-1 6 160 0,-2 2-128 16,-1 2 128 0,1 6-704-16,1 0-64 0,-3 4-16 0</inkml:trace>
  <inkml:trace contextRef="#ctx0" brushRef="#br2" timeOffset="37412">30456 20043 4607 0,'0'0'400'0,"0"0"-400"15,0 0 0-15,0 0 0 0,12 5 3760 0,0-1 656 16,2-2 144-16,-1-2 32 0,2-2-3520 0,2-1-704 15,1 1-144-15,-1-7-32 0,1-1-192 0,0-6 0 0,-2-1 0 0,1-1 0 16,-2-1-224-16,1 0 64 16,-4 0 16-16,1 1 0 0,-3-1-208 0,-4 2-32 15,1 2-16-15,-3 0 0 0,-6 1 16 0,0 4 0 16,1-2 0-16,-5 7 0 0,-2-1 384 0,-1 4 0 0,-3 6 0 0,2 1 0 16,-4 2 240-16,1 5 16 0,1 4 16 0,-2 3 0 15,-2 1-16-15,2 4-16 16,2 3 0-16,-2-2 0 0,4 6 80 0,-1-5 32 0,1 1 0 0,3 2 0 15,5-2-64-15,-1 2-16 0,0-3 0 0,3-3 0 16,4-3-272-16,1-6 128 0,2-1-128 0,4-2 0 16,0-7 0-16,3 0-192 0,3-4 0 0,0-3 0 15,2-3-400 1,2-6-80-16,3 0-16 0,1-5-8400 0</inkml:trace>
  <inkml:trace contextRef="#ctx0" brushRef="#br2" timeOffset="37722.91">31040 19606 16575 0,'0'0'1472'0,"-8"6"-1168"15,8-6-304-15,-6 9 0 0,4 6 1600 0,2 0 272 16,2 1 48-16,1 4 16 0,1 2-1568 0,1 2-368 15,0 5 0-15,2-2 0 0,-3-1 0 0,2 1 0 16,0 0 0-16,2-2 0 0,0 2-352 0,-3-6 32 16,1 1 16-16,0-4 0 15,-3-4-208-15,1-3-32 0,-4-11-16 0,0 0 0 0,0 0 688 0,0 0 128 16,0 0 16-16,5-12 16 0,1-5 432 0,-2-2 96 0,1 0 16 0,1-6 0 16,-1-2-128-16,3-1 0 15,1 0-16-15,-1-3 0 0,1 3-448 0,1-1-96 16,1 0-16-16,3 5 0 0,-1 3-128 0,1 4 0 15,1 0 0-15,0 6 0 16,-2 1-1472-16,1-1-208 0</inkml:trace>
  <inkml:trace contextRef="#ctx0" brushRef="#br2" timeOffset="37971.28">31628 19615 31903 0,'-6'11'1408'0,"3"0"304"0,2 5-1376 0,-2 3-336 0,3 4 0 0,0 6 0 0,0 0 0 0,0 2-128 15,-1 0 0-15,-1 4 0 16,-3-1-384-16,1 2-80 0,-1 0-16 0,-2 0 0 15,0-3-528-15,0 3-96 0,2 1-32 0,-1-3-6640 16,1-2-1328-16</inkml:trace>
  <inkml:trace contextRef="#ctx0" brushRef="#br2" timeOffset="38421.8">31739 19871 24063 0,'0'0'1072'0,"0"0"208"0,4 12-1024 0,-4-12-256 0,10 10 0 0,2 0 0 15,0-5 0-15,4 0 0 0,0-1 128 0,0-4-128 0,2-4 0 16,0-1 128-16,1-4-128 0,1-3 0 16,2-6 0-16,-2 0 0 0,-2-4 0 0,-2-4 0 0,-2-1-256 0,-2-2-64 15,-3-1-16-15,-3 3 0 16,-2 0-240-16,-3 1-32 0,-2 5-16 0,-3 2 0 0,-2 2 624 0,-3 3 0 16,0 4 0-16,-4 4 192 0,1 2 512 0,-1 3 128 15,-1 3 0-15,-1 3 16 0,-2 7-272 0,2 3-48 16,1 3-16-16,0 3 0 0,0 6-176 15,2 1-32-15,0 4-16 0,-4-2 0 0,5 5-112 0,0-1-32 16,-2 0 0-16,3-1 0 0,0 0-144 0,2-1 160 16,2-5-160-16,2 0 160 0,2-7-160 0,2-2 0 15,3-2 0-15,1-3 0 0,1-2-144 0,1-1-64 16,2-4-16-16,2-4 0 16,3-3-656-16,1-3-128 0,2-9-16 0</inkml:trace>
  <inkml:trace contextRef="#ctx0" brushRef="#br2" timeOffset="38891.95">32331 19626 18431 0,'0'0'1632'0,"0"0"-1312"0,-9 5-320 0,3 0 0 0,6-5 1792 0,-4 13 304 0,1-3 48 0,2 3 16 0,1 1-1504 15,0 0-288-15,0 1-64 0,1 3-16 0,1 1-160 0,2 2-128 16,-4 0 144-16,2-1-144 0,-1-1 128 0,2-1-128 16,-2-3 0-16,2-1 144 0,-1-2-144 0,1 0 0 15,-3-12 0-15,4 9 0 0,-4-9 0 0,0 0 0 16,0 0-144-16,0 0 144 0,0 0-192 0,0 0 192 16,0 0-192-16,0 0 192 0,0 0 0 0,8-5 0 15,-1 0 0-15,-2-4 0 0,0 2 0 0,-5 7 0 16,5-11 128-16,-5 11-128 0,6-6 0 0,-6 6 0 15,0 0 0-15,0 0 0 0,0 0 0 0,11 6 0 16,-5 5 0-16,0 0 0 0,1 2-144 0,-1 2 144 16,0 1 0-16,2 2-144 0,0 0 144 0,-1 0 0 15,1-2 0-15,1 1 0 0,-2-4 0 0,4-3-128 16,-1-1 128-16,0-4-128 0,1-4 128 0,1-1 0 16,-1-3 0-16,2-4 0 0,1-2 0 0,1-8 0 0,2 0 0 0,-3-2 0 15,1-4 0-15,-1-1 128 16,-1-1-128-16,-2 4 0 0,-1-3 0 0,-1 1 0 15,-4 1 0-15,0-1 128 0,0-1 32 0,-2 3 16 0,-4 0 0 0,-1 3 0 16,0-1 64-16,-1 2 16 16,1-1 0-16,1 4 0 0,1 0-128 0,2 2-128 0,3 0 176 0,0 0-176 31,-1 2-1024-31,2-1-304 0,2 0-64 0</inkml:trace>
  <inkml:trace contextRef="#ctx0" brushRef="#br2" timeOffset="39252.66">31613 19184 36863 0,'-13'3'3264'16,"2"3"-2608"-16,2 0-528 0,9-6-128 15,0 13-848-15,6-1-208 0,2-2-32 0</inkml:trace>
  <inkml:trace contextRef="#ctx0" brushRef="#br2" timeOffset="52457.52">10638 19601 6735 0,'-9'-6'288'0,"0"1"80"0,0 2-368 0,0-1 0 0,1-3 0 0,-1-1 0 0,0 0 576 0,0-2 32 16,1 2 16-16,-1-1 0 0,-1 4-624 0,0-4 0 15,0 0 0-15</inkml:trace>
  <inkml:trace contextRef="#ctx0" brushRef="#br2" timeOffset="53358.19">10192 19336 6447 0,'0'0'576'0,"0"0"-576"0,0 0 0 0,0 0 0 16,0 0 1440-16,0 0 176 0,0 0 48 0,0 0 0 15,0 0-704-15,0 0-144 0,0 0-32 0,0 0 0 16,0 0-208-16,0 0-64 0,0 0 0 0,0 0 0 16,0 0-224-16,0 0-48 0,0 0-16 0,0 0 0 15,0 0 32-15,11 3 0 0,1 2 0 0,-2-1 0 16,-1-2-80-16,1 1-16 0,0 2 0 0,3 1 0 15,1-2 64-15,4-2 16 0,-1 5 0 0,4-2 0 16,0-3-48-16,4 0 0 0,1-2 0 0,0 0 0 16,-1 0-192-16,-1-3 176 0,-2 1-176 0,-1-3 160 15,2-2 32-15,3-2 0 0,-2-1 0 0,3 0 0 16,-1 2-64-16,4 2 0 0,-5-3 0 0,2 3 0 0,2-2-128 0,1 3 0 16,2 4 144-16,4-3-144 0,-3-2 0 15,5 3 128-15,-4 2-128 0,1 3 0 0,-5 3 0 16,-2-1 144-16,-1-1-144 0,-2 2 0 0,1 2 240 15,-1-1-64-15,0-3-16 0,2 2 0 0,0 3-160 0,-2-4 0 16,-1-2 144-16,2 1-144 0,-3 1 0 0,0-4 128 16,-2-3-128-16,0 6 0 0,-1-3 0 0,-2-3 0 15,-3-1 0-15,-1 2 128 0,-5 2-128 0,0-1 0 16,-9 1 0-16,7-2 0 0,-7 2 0 0,0 0 128 16,0 0-128-16,0 0 128 0,0 0-128 0,-5 12 176 15,5-12-176-15,-10 9 192 0,1 2-192 0,-2-3 192 0,-3-2-192 16,-3 2 192-16,-1-4-32 0,1-1 0 0,-1 2 0 15,0-2 0-15,-1-2 80 0,-1 1 16 0,-3-1 0 0,0 1 0 16,-1 1-128-16,0 1-128 0,-1 1 176 16,3-1-176-16,-4-2 128 0,-1 1-128 0,1-1 0 0,-1 2 0 15,-2-4 0-15,-2 0 0 0,0-4 0 0,-1 2 0 16,-4-2 0-16,3 1 0 0,0-2 0 0,1-1 0 16,0 0 0-16,-1 0 0 0,3-1 0 0,-2 2 0 15,2 1-128-15,0 0-48 0,1 2 0 0,0 2 0 16,-2 1-80-16,1 0 0 0,-3-2-16 0,0 1 0 15,0 1 80-15,1 3 32 0,3-4 0 0,3 1 0 16,5 0 160-16,3-1 0 0,1 0 0 0,6 0-128 16,1 0 128-16,2-1 0 0,2 0 0 0,6 1 0 15,0 0 0-15,0 0-128 0,0 0 128 0,0 0-128 16,0 0-128-16,13-1 0 0,1-2-16 0,2 3 0 0,3 0 112 0,3 0 32 16,3 3 0-16,3-1 0 0,3 1 128 15,0-3 0-15,1 0 0 0,1 0 0 0,0 1 0 0,2 0 144 16,3-1-16-16,2 3-128 0,4-1 272 0,3 3-48 15,2-1-16-15,6 0 0 0,5 1-16 0,-2 2-16 16,-1-2 0-16,-2 2 0 0,0 3-48 0,-1-1 0 16,2 1 0-16,3 3 0 0,3 2-128 0,-1-3 0 15,-4 1 0-15,-2-2 128 0,-8-1-128 0,-4 2 0 16,-1-5 0-16,-3 1 0 0,0-3 0 0,-3-4 128 16,-3 1-128-16,-1-2 0 0,-1 0 128 0,-1-2-128 15,-3 1 0-15,-5 1 128 0,-1-3 64 0,-6 2 16 16,-1-4 0-16,-1 1 0 0,-4-1 0 0,-1 3 0 0,-8 2 0 15,0 0 0-15,0 0-208 0,0 0 0 0,0 0 0 0,0 0 0 32,0 0-528-32,0 0-160 0,-12-2-16 0</inkml:trace>
  <inkml:trace contextRef="#ctx0" brushRef="#br2" timeOffset="55333.84">25941 20567 8287 0,'0'0'736'0,"-8"6"-592"0,8-6-144 0,-5 9 0 15,5-9 2080-15,-5 6 384 0,5-6 80 0,0 0 16 0,-1 12-1824 0,1-12-352 16,3 9-80-16,-3-9-16 0,0 0-128 0,8 10-32 15,-8-10 0-15,13 5 0 0,0 0-128 0,0 0 160 16,-1-3-160-16,5 0 160 0,-2-2-160 0,0 0 0 16,2-2 0-16,1 2 128 0,1-1-128 0,2 0 0 15,5 0 144-15,0 1-144 0,1 1 128 0,1-1-128 16,0 0 128-16,0 1-128 0,1 2 0 0,-1-2 128 16,0 2-128-16,3 0 0 0,-1 1 0 0,-1 0 0 15,5-1 0-15,1-2 128 0,2 0-128 0,2-1 0 16,5 0 0-16,0-1 0 0,-1 0 0 0,-1-1 192 15,0 1-64-15,-1-3 0 0,-2-1-128 0,2 0 0 16,1 0 0-16,2-3 128 0,2 2-128 0,6 1 0 16,2-3 0-16,0 3 0 0,2-1 0 0,-5 1 0 0,-1 1 0 15,-1 1 0-15,1 2 0 0,2-1 0 0,1-1 0 0,5-1 0 16,1 3 128-16,2 1-128 0,-7 0 160 16,-1 1-160-16,-1 0 336 0,2 2-16 0,-2-2-16 0,0-1 0 15,6 0 0-15,1 2 0 0,2-1 0 16,-2 1 0-16,-3 0-96 0,-2 0-16 0,-5 1 0 0,5-2 0 15,2-1-192-15,-2 1 176 0,4 2-176 0,0-2 160 16,2 2-160-16,-3-1 128 0,-5 1-128 0,1 1 128 16,-3 1 0-16,2-2-128 0,0 0 192 0,4 2-64 15,4 1 0-15,0-1 0 0,-2 1 0 0,-2 1 0 16,-6 0 0-16,-2-1 0 0,2 2 0 0,0-3 0 16,3 0-128-16,1 1 0 0,2-2 144 0,3 0-144 15,-4 1 0-15,-1 1 0 0,-3-1 0 0,-2 2 0 16,-3 0 0-16,2-2 0 0,-1 2 0 0,4-1 128 0,-1-3-128 0,3 2 176 15,3-2-176-15,-2 5 192 0,-6-3-192 0,0 1 128 16,-3 1-128-16,3-1 128 0,0 2-128 0,2-3 128 16,-1 1-128-16,5 1 128 0,2-5-128 0,-4 1 0 15,-3-1 0-15,-2 1 128 0,-2-2-128 0,-2 0 0 16,-1-1 0-16,1 2 0 0,-1-2 0 0,5 0 128 16,-2-2-128-16,2 2 128 0,2 0-128 0,0 2 0 15,-7 1 0-15,-3-1-176 0,-1-2 176 0,2 1 0 16,-7 1 0-16,1 0 0 0,-1 0 0 0,1 1 0 15,-1-3 0-15,0 1 0 0,0 2 0 0,2 0 0 0,-2-3 0 16,-1 0 0 0,-1 0 0-16,-1 2 0 0,-2-2 0 0,-2 0 128 0,-2 0-128 0,-1-2 0 15,-2-1 0-15,-9 1 0 0,1 2 0 0,1-1 0 0,3 0 128 16,-2 0-128-16,1-1 0 0,1 1 128 0,-2 0-128 0,12-1 0 16,-6-1 0-16,-3-1 144 0,-3 3-144 15,-2-2 0-15,-3-1 128 0,-10 4-128 0,9-2 0 0,1-2 0 16,-10 4 0-16,8-5-224 0,-8 5 32 0</inkml:trace>
  <inkml:trace contextRef="#ctx0" brushRef="#br2" timeOffset="64383.11">30797 19341 8287 0,'0'0'368'0,"-1"-9"80"0,-2 0-448 0,2 1 0 0,-1-3 0 0,1 4 0 16,1 7 2176-16,0-9 368 0,0 0 64 0,1 3 16 15,-1 6-1664-15,3-9-336 0,-3 9-64 0,4-7-16 16,1-2-320-16,-5 9-64 0,8-5-16 0,-1-5 0 15,1-1-16-15,1-1 0 0,2 3 0 0,2-1 0 16,1 4-128-16,1-4 0 0,0 1 144 0,3-1-144 16,0 2 128-16,-2-3-128 0,2-1 128 0,3 2-128 15,-2-3 128-15,0 2-128 0,0 2 160 0,-1-5-160 16,-1 0 160-16,1 4-160 0,-1-2 160 0,-1 3-160 0,3-3 192 16,-2-2-48-16,-1-1-16 0,2 2 0 0,-1-2 96 15,0 1 16-15,1-3 0 0,0 3 0 0,0-1 16 0,0 2 0 16,-2-2 0-16,2 0 0 0,-2 1-32 0,0 1 0 15,-2 1 0-15,0-1 0 0,-3 0-80 0,2 1-16 16,-2-2 0-16,-1 2 0 0,-2-2-128 0,0 1 0 16,-1-2 0-16,0-1 128 0,-2 1-128 0,-1 3 0 15,-2 0 0-15,-2-1 0 0,0 4 0 0,-2-2 0 16,0 1 0-16,-2 3 0 0,-1 4 128 0,-2-1 80 16,-3-1 32-16,-1 2 0 0,0 1 80 0,0 0 0 15,-3 2 16-15,0 0 0 0,-2 2 0 0,1-1 0 16,-1-1 0-16,-2 0 0 0,0 1-144 0,0 1-48 0,0-2 0 15,-1 1 0-15,0 0-144 0,1-1 160 0,1-1-160 0,-1 1 160 16,-1-1-16-16,0-1 0 0,1-2 0 16,-4 2 0-16,1-4 16 0,-1 3 0 0,-5 2 0 0,2-1 0 15,-3 1-160-15,-1 1 0 0,0 1 0 0,-1 2 0 16,-4 0 128-16,5 2-128 0,1-2 0 0,0 0 128 16,0 2-128-16,1 3 192 0,0-6-192 0,2 2 192 15,1-1 16-15,-3-1 16 0,2 1 0 0,-1-3 0 16,1 0-16-16,-2-3 0 0,-3 1 0 0,-2-1 0 15,-1-1-80-15,1 3 0 0,0-2-128 0,3 1 192 16,0-2-192-16,1 2 144 0,-1 0-144 0,-1 1 128 16,1 0 16-16,1-1 0 0,-1 2 0 0,6 0 0 15,-2 0 48-15,3 0 0 0,-2 2 0 0,1-2 0 0,-4 0-48 16,4 1 0-16,1 2 0 0,-1-1 0 0,0-3-144 16,3 1 192-16,2 1-192 0,0 0 192 0,1-2-192 15,5 2 0-15,-1 3 0 0,2-3 0 0,-1-1 0 0,1 0 0 16,0-1 0-16,4 1 0 0,1 0-176 0,-2 0 48 15,-1-1 0-15,9 1 0 0,-8 1-16 0,8-1 0 16,-9-1 0-16,9 1 0 16,0 0-224-16,0 0-32 0,-7 2-16 0,7-2 0 15,0 0-1328-15,0 0-272 0,0 0-48 0,0 0-6352 16,0 0-1264-16</inkml:trace>
  <inkml:trace contextRef="#ctx0" brushRef="#br2" timeOffset="65043.69">30182 18267 15663 0,'0'0'688'0,"-9"1"144"0,0-1-656 0,9 0-176 0,0 0 0 0,-9 4 0 16,9-4 1232-16,0 0 224 0,0 0 32 0,-9 3 16 0,9-3-992 16,-10 2-208-16,10-2-48 0,-9 3 0 0,9-3 144 0,0 0 32 15,-10 5 0-15,2 1 0 0,1-2-208 0,-1 1-32 16,2 3-16-16,-2-2 0 0,0 2 0 0,2 1 0 15,-3-3 0-15,-1 3 0 0,-2-3 160 0,4 3 48 16,-8-1 0-16,1 2 0 0,-3-1-96 0,-1 2-16 16,-1-2 0-16,-2 3 0 0,-1-5 16 0,2 4 0 15,0-4 0-15,1 3 0 0,0-2 48 0,2 2 16 16,0-2 0-16,0-1 0 0,1-3 0 0,0 1 0 16,0 4 0-16,1-1 0 0,-1 3-208 0,2-1-144 15,1 3 192-15,-2 1-192 0,-1-4 0 0,1 2 0 16,0-1 0-16,2 1 0 0,0 2 0 0,2 0 0 15,-1-4 0-15,3 1 0 0,1 2 0 0,-1-3 0 0,2 1 0 16,2 1 0-16,1-6 0 0,5-6 0 0,-5 12 0 16,5-12 0-16,-4 9 0 0,4-9 0 0,-3 14 0 0,3-14 0 15,0 0 0-15,0 0 0 0,0 0 0 0,5 8 0 16,-5-8 0-16,7 9 0 0,-1-4 0 0,2 3 0 16,-8-8 0-16,12 6 0 0,1 5 128 0,1-5-128 15,0-3 176-15,0 2-32 0,3 3 0 0,0-1 0 16,1 2 32-16,1-5 0 0,3 1 0 0,1 2 0 15,2 0-32-15,-1 2 0 0,3-1 0 0,1 1 0 16,4 0-144-16,-3-2 0 0,1 3 0 0,-2-4 128 16,2 3-128-16,-4-3 160 0,-4 1-160 0,-3 0 160 15,0-2-160-15,-2 3 0 0,-2-2 0 0,0-1 128 16,-3 3-288-16,-1 0-64 0,-2 1-16 0,-1-3-9488 16,-8-6-1920-16</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22T16:43:45.508"/>
    </inkml:context>
    <inkml:brush xml:id="br0">
      <inkml:brushProperty name="width" value="0.05292" units="cm"/>
      <inkml:brushProperty name="height" value="0.05292" units="cm"/>
      <inkml:brushProperty name="color" value="#00B0F0"/>
    </inkml:brush>
  </inkml:definitions>
  <inkml:trace contextRef="#ctx0" brushRef="#br0">15851 1259 20271 0,'-1'-17'1792'0,"-3"-2"-1424"0,3-2-368 0,2-3 0 16,3 0 0-16,1 2-240 0,4-2 48 0,1 0 0 15,1 1 432-15,2 0 80 0,0-1 32 0,1 3 0 16,0 1-192-16,-3 4-32 0,2 2-128 0,-1 0 192 16,0 3-192-16,-8 6 176 0,3 0-176 0,0 3 160 15,-3-2 192-15,-4 4 32 0,0 0 16 0,7 2 0 16,-7-2-48-16,8 13-16 0,-6-1 0 0,-2 0 0 0,-2 0 80 0,-5 3 16 16,-1 3 0-16,-5 1 0 0,-2 1-192 0,-3-1-48 15,-1 0 0-15,-3 2 0 0,-1 0-192 16,-1 5 176-16,-1-3-176 0,-5 2 160 0,0 3-160 0,-3 1 0 15,-3-5 0-15,1 2 0 0,2-1 0 16,1-3 0-16,5-1 0 0,4 0 0 0,4 0 0 0,4 1 0 16,2-2 0-16,4-1 0 0,2 0 0 0,5 0 0 15,2-1 0-15,6 0 0 0,1 0 0 0,3-2 0 16,3 1 0-16,5-1 0 0,3 1 0 0,4-2 0 16,5-2 0-16,4 2 0 0,5-1-144 0,0 1 144 15,2-1 0-15,-1-2 0 0,2-2-128 0,0-5 128 16,0 3 0-16,3-2 0 0,-2-1-320 0,0-1 64 0,-1-4 0 15,-1-1 0 1,-2-1-432-16,-3 1-80 0,-8-4 0 0,-5 0-6288 0,-3-4-1264 0</inkml:trace>
  <inkml:trace contextRef="#ctx0" brushRef="#br0" timeOffset="300.42">15595 1671 27647 0,'-2'-28'2448'0,"4"11"-1952"0,4 3-496 0,7-1 0 16,10-1 0-16,10 0-240 0,7 1 32 0,7 0 0 16,4 1 512-16,6-1 96 0,6 1 32 0,9 1 0 0,5 5-112 15,6-2-32-15,1 4 0 0,2-3 0 0,2 3-160 16,7 0-128-16,12 0 144 0,1-2-144 0,-1 3 0 15,7-2 128-15,7 2-128 0,4-4 0 0,0 0 0 0,6 0 0 16,4 4 128-16,0 1-128 0,1 2 0 0,7 0 0 16,5 4 0-16,-1-1 0 15,1-1-448-15,6 2-48 0,4 1 0 0,3 4 0 16,-6 4-1648-16,4 1-336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22T16:43:48.643"/>
    </inkml:context>
    <inkml:brush xml:id="br0">
      <inkml:brushProperty name="width" value="0.05292" units="cm"/>
      <inkml:brushProperty name="height" value="0.05292" units="cm"/>
      <inkml:brushProperty name="color" value="#00B0F0"/>
    </inkml:brush>
  </inkml:definitions>
  <inkml:trace contextRef="#ctx0" brushRef="#br0">15363 1326 17503 0,'1'-24'1552'0,"3"13"-1232"0,1-2-320 0,4 0 0 15,0-2 0-15,1 1 0 0,4-1-208 0,-1 1 80 16,-1 2 368-16,1 2 80 0,-1-2 0 0,-2 3 16 16,-1-1 48-16,-3 4 0 0,2-1 0 0,-8 7 0 15,5-7 0-15,-5 7 0 0,0 0 0 0,0 0 0 16,0 0-128-16,0 0 0 0,-5-6-16 0,5 6 0 16,-13 4-112-16,-1 4-128 0,-4 4 176 0,-2 5-176 15,-4 2 192-15,-1 1-64 0,-1 3 0 0,-5 4-128 16,-3-2 192-16,-4 3-192 0,-4-4 192 0,-3 2-192 0,2-3 240 15,1-1-64-15,1 4-16 0,1-2 0 0,-1 0 16 16,0 2 0-16,2-4 0 0,0 1 0 16,-1 3-16-16,0-5 0 0,-4 1 0 0,0 0 0 0,-2 0 16 15,3-1 0-15,3-2 0 0,4-1 0 0,0-3-176 0,3-1 192 16,2 2-192-16,4-2 192 0,0 2-192 0,4-2 128 16,4-4-128-16,2 0 128 0,3-1-128 0,3 0 0 15,3-3 0-15,3 2 0 0,5-8 0 0,0 0 0 16,-2 9 144-16,2-9-144 0,0 0 0 0,10 11 144 15,3-5-144-15,1 2 0 0,6-4 0 0,5-2 0 16,6 2 0-16,4 1 0 0,7 2 240 0,8-5-64 16,7 3-16-16,4 2 0 0,3-1-160 0,1 0 128 15,-1 5-128-15,4-3 128 0,0 4-128 0,7 1 192 0,5-3-192 16,-3 2 192-16,-2 2 0 0,-2 0 0 0,0-1 0 16,-1 1 0-16,1 0-64 0,-1-1-128 15,1-2 192-15,-6 2-64 0,-6-5-128 0,-2 2 0 0,-5 1 144 0,-2-3-144 16,-5-2 0-16,0 2 0 0,-2-4 0 15,-4 1 0 1,-2 1-320-16,-5-1-128 0,-3-5-16 0,-5 0-16 16,-6 0-1856-16,-6 0-368 0</inkml:trace>
  <inkml:trace contextRef="#ctx0" brushRef="#br0" timeOffset="502.28">14346 1713 16575 0,'-6'-9'1472'0,"2"-1"-1168"16,4 10-304-16,1-8 0 0,4 0 1088 0,4 5 176 15,4-1 16-15,3 4 16 0,3 0-816 0,7 0-160 16,-1 2-48-16,6 3 0 0,3 4 32 0,7-2 0 0,3 0 0 16,4 0 0-16,3 0 48 0,3 2 16 0,2-5 0 0,2 4 0 15,3-2-160-15,9 2-16 0,8 1-16 16,3-7 0-16,-1-1-48 0,3 1 0 0,-2 0 0 0,10 5 0 15,6-1-128-15,1-1 192 0,0 0-192 0,2-2 192 16,2 0 112-16,5 1 16 0,2-4 16 0,0 4 0 16,1 2-128-16,4-1-16 0,8 2-16 0,-1 0 0 15,-5-4 0-15,7 0 0 0,5 0 0 0,-2-1 0 16,-5-5-176-16,3 3 128 0,5 3-128 0,-3-5 128 16,-2-3-128-16,1 1 0 0,2 2 144 0,0-4-144 15,-1-3 0-15,0-2 128 0,-2 6-128 0,0-3 0 16,-2-1 0-16,-4 0 0 0,-1 1 0 0,0 0 128 15,0-3-128-15,-4 1 0 0,-8 2 0 0,5 2 0 16,-2 2-512-16,-7 3-80 16,-7 0-16-16,-9 2 0 0</inkml:trace>
  <inkml:trace contextRef="#ctx0" brushRef="#br0" timeOffset="7324.74">4351 9459 21183 0,'-16'-5'1888'0,"4"2"-1504"15,-1-1-384-15,3 2 0 0,-1-2 832 0,2 0 112 0,9 4 16 0,-9-2 0 16,9 2-736-16,-9-2-224 0,9 2 128 0,-9 3-128 16,9-3 160-16,-9 6-32 0,0-1 0 0,0 2 0 15,-1 3-128-15,1 0 0 0,1 5 0 0,-3 3 0 16,0 1 0-16,-2 5 0 0,-2 2 0 0,-3 4 0 16,-3 2 0-16,-2 6 0 0,-1 4 0 0,-2 8 0 15,-1-1 0-15,1 3 0 0,-2 3 0 0,0 2 0 16,-1 2 0-16,-1 0 0 0,2 2 0 0,2-2 128 15,0-1 160-15,0 5 32 0,3-1 0 0,-3 1 0 16,1-3 32-16,-3 2 16 0,-4-3 0 0,2 2 0 0,-1 1-176 16,2-2-48-16,0 2 0 0,-2-2 0 0,3 2-144 15,1-2 0-15,1-2 144 0,2 0-144 0,3-4 144 16,1-3-144-16,2-4 192 0,4-5-192 0,3-5 128 0,3-4-128 16,3-2 0-16,4-6 0 0,2-2 0 0,4-5 0 15,3-7 0-15,3 2 0 0,2-2-208 0,5-3 48 16,3-2 16-16,6 1 0 0,6-5 144 0,6-1 0 15,8 1 0-15,7-1 0 0,0-1 0 0,4 0 176 16,-1-3-48-16,5 3 0 0,4 0-128 0,7 0 192 16,4-2-192-16,2-1 192 0,0 1-192 0,2-1 0 15,-3 1 0-15,8 0 0 0,6 2 0 0,-2-1 0 16,-2 0 0-16,1 0 0 0,-2-3 0 0,6 1 0 16,5 1-192-16,-3-3 192 0,-4-2-160 0,-1-2 160 0,0 3 0 15,5-3-144-15,7 1 144 0,-5 2 0 0,-7-4 0 16,0 2 0-16,0-2 0 0,6 2 0 0,3-2 0 0,-1 5-128 15,-7 1 128-15,2-1 0 0,1 3 0 0,3 1 0 16,1 1 0-16,-2 0 0 0,-3 0 0 0,2 0 0 16,1 2 0-16,-2 1 0 0,-4-2 0 0,-2 3 0 15,-3-3 0-15,1 2 0 16,3-2 0-16,-2-1 0 0,-3 0 0 0,-6 1 0 0,-3-1 0 0,0 0 0 16,-1-1 0-16,1 0 0 0,7-2 0 0,-7-2 0 15,-6 1 0-15,-1 2 0 0,-5-1 0 16,2-3 0-16,1-3 0 0,0 2 0 0,6-3 0 0,-8 3 0 15,-6-2 0-15,-4 1 0 0,0-2 0 0,-2 4 0 16,-3-2 0-16,0 3 0 0,-1 1 0 0,-1 0 128 16,-4-1-128-16,2 1 0 0,-3 2 0 0,-2 0 128 15,-4 2-128-15,-3 0 0 0,-3 0 0 0,-2 2 0 16,-1 0 0-16,0 2 0 0,-3 2 0 0,0-2 0 16,-2 1 192-16,-1 2-48 0,0-2 0 0,-2 1 0 0,0 4 80 0,-1-1 16 15,-3 1 0-15,0-2 0 0,0 2-240 16,1-3 128-16,-1-1-128 0,-4-1 0 0,-2-1 128 0,-9-4-128 15,0 0 0-15,12 2 144 0,-12-2-144 0,0 0 0 16,0 0 144-16,6-6-144 0,-1 0 256 0,-2-6-32 16,-5 1 0-16,4-5 0 0,-2-1 32 0,0-2 0 15,0 0 0-15,1-4 0 0,0 0-64 0,3-8 0 16,-1 0 0-16,0-3 0 0,1-2-192 0,4-8 128 16,2-6-128-16,0-4 0 0,0-3 0 0,3 0 0 15,-2-6 0-15,3 1 0 0,2-9 0 0,0 0 0 16,3-7 0-16,0 2 0 0,0 0-160 0,3-2 160 15,-2-2-128-15,-1 3 128 0,3-3-160 0,-2 3 160 0,1 4-192 16,-2 1 192-16,-1 5 0 0,-1 6 0 0,1 0 0 0,0 6 0 16,-2 5 0-16,1 4 0 0,-3 1 0 15,0 6 0-15,-3 3 0 0,1 6 0 0,-3 2 128 0,0 6-128 16,-3 3 144-16,0 3-144 0,-1 0 128 0,-2 2-128 16,-4 3 0-16,-1 2 0 0,2 0 0 0,-1 2 0 15,-1-1-192-15,-1 0 192 0,3 8-192 0,0 0 192 16,-5-7-128-16,-1-4 128 0,-2 4 0 0,-1-1 0 15,-1 2 0-15,-1 2 0 0,-3-4 0 0,0 2 0 16,-2 1 0-16,0 0 0 0,-5 1 0 0,0 0 0 16,-2-2 0-16,-5 0 0 0,-3 2 0 0,-2 2 0 15,-6 4 0-15,-4 0 0 0,-4 3 0 0,-5 0 0 0,-4-1 0 16,-3-1 0-16,2 2 0 0,1 1 0 0,-2-2 0 16,0 2 0-16,3 3 0 0,-6-2 0 0,-9 2 0 0,-2-3 0 15,1 0 0-15,-1 2 0 0,-1-4 0 0,0 2 0 16,-1 3 0-16,-5-1 0 0,-6 2 0 0,0-1 0 15,1 2 0-15,1-1 0 0,-1-3 0 0,-2 2 0 16,-7-1 0-16,3 1 0 0,2 1 0 0,3 2 0 16,0-4 0-16,-5 4 0 0,-7-2 0 0,4 2 0 15,3 1 0-15,0-5 0 0,-2 3 0 0,1-5 0 16,-2-1 0-16,3 4 0 0,3-1 0 0,1 1 0 16,-2-6 0-16,-1 2 0 0,-2 2 0 0,2-2 0 15,2 2 0-15,1 1 0 0,-3-5 0 0,0 0 0 16,-2 0 0-16,6 2 0 0,1 1 0 0,3 1 0 15,0 2 0-15,-2-3 0 0,-1-1 144 0,7 1-144 0,0 0 160 0,6 4-160 16,4-1 0-16,-3 5 128 0,-4-2-128 0,0 0 0 16,2 2 0-16,2 1 128 0,4 0-128 15,1 1 0-15,3-1 0 0,0 0 0 0,-5-2 0 0,4-2-160 16,7-2 160-16,4 1-128 0,4-2 128 0,6-1-128 16,5-3-128-16,4-2 0 0,5-2-16 0,2 0 0 31,7-2-1152-31,3 0-240 0,2 0-32 0,5 0-10656 0</inkml:trace>
  <inkml:trace contextRef="#ctx0" brushRef="#br0" timeOffset="9144.34">6617 7647 12895 0,'-6'-6'1152'0,"0"2"-928"0,1-2-224 0,5 6 0 0,0 0 1744 0,0 0 304 16,0 0 64-16,0 0 16 0,0 0-1776 0,0 0-352 15,5 13 0-15,2 2-160 16,1 3 160-16,0 1 0 0,-1 4 0 0,2 3-128 0,0 1 128 0,3 6 0 16,-1 4 0-16,2 2 0 0,-1 3 0 0,1-4 0 15,-1-1 0-15,0-1 0 0,2-4 0 0,3-7 0 16,1-3 0-16,-1-5 0 0,1-3 0 0,0-3 0 16,0-6 0-16,-3-5 128 0,1-3 80 0,0-5 32 15,-1 1 0-15,3-6 0 0,1-3 256 0,0-3 48 16,1-4 16-16,2-4 0 0,3-2-224 0,-1-4-32 15,-1-3-16-15,3 2 0 0,2 2-288 0,0 3 0 16,-2-2 0-16,2 3 0 0,2 4 0 0,-2 3 0 16,-2 0-192-16,-2 5 48 15,-3 2-432-15,-3 4-64 0,-4 3-32 0,1 5-9232 0</inkml:trace>
  <inkml:trace contextRef="#ctx0" brushRef="#br0" timeOffset="9428.46">7050 8062 23039 0,'-12'-9'2048'0,"12"9"-1648"0,-9-4-400 0,9 4 0 15,0 0 960-15,-6 10 128 0,2 4 0 0,3 5 16 0,-3 3-944 16,0 6-160-16,-2 6 0 0,-2 3-160 0,-2 1 160 0,0 8 128 16,-2 2-128-16,-1 2 176 0,-1 2-176 0,0-1 192 15,-2-4-192-15,2 1 192 0,0 2-192 0,0-2 0 16,0-6 0-16,0-3 0 16,3-2-448-16,-1-3-112 0,0-2-16 0,5-5-11024 15</inkml:trace>
  <inkml:trace contextRef="#ctx0" brushRef="#br0" timeOffset="9785.77">7617 8247 24015 0,'0'0'1056'0,"0"0"224"0,0 0-1024 0,0 0-256 0,0 0 0 16,0 0 0-16,0 0 0 0,0 0 0 0,-4 9-176 0,-1 4 176 15,-4 3 0-15,0 6-128 0,-1 5 128 0,-2 3 0 16,1 6 0-16,1 6 0 0,-3-1 0 0,3-1 0 16,1-2 0-16,3 3 0 0,2-4 0 0,2-3 0 15,2-6 0-15,3-2-208 0,2-7 32 0,3-8 16 16,-8-11-128-16,11 5-32 0,1-6 0 0,0-5 0 16,0-5 320-16,2-5 0 0,1-5 128 0,0-3-128 15,2-1 352-15,-2-3-32 0,3 1 0 0,0-3 0 16,-2-1-320-16,-1 2 128 0,-1-3-128 0,-2 4 0 0,-3 3 704 15,-4 3 80-15,0 3 16 0,-3 1 0 0,-2 1 144 16,-2 3 16-16,-4 1 16 0,-3 8 0 0,-2 0-640 0,-1 1-128 16,-4 3-16-16,0 3-16 15,-1 5-624-15,1-1-128 16,-2 7-32-16,0-1-8096 0,1 0-1600 0</inkml:trace>
  <inkml:trace contextRef="#ctx0" brushRef="#br0" timeOffset="10114.15">8182 8303 22111 0,'0'0'976'0,"-7"12"208"0,-2-5-944 0,1 7-240 0,3 3 0 0,2 4 0 15,2 5 1168-15,2 4 192 0,2 1 48 0,2-2 0 16,1 2-1216-16,1-1-192 0,-1-6-144 0,3-2 144 15,1-3-384-15,3-1 32 0,1-4 16 0,1-2 0 32,0-5-176-32,3-2-48 0,1-5 0 0,2-5 0 15,0 0 96-15,2-5 16 0,-1-3 0 0,1-6 0 0,-1-4 64 0,1-4 32 0,-4-6 0 0,-1-1 0 16,0-4 352-16,0 1 0 0,-4 0-144 0,-3 1 144 16,-2 2 512-16,-4 2 176 0,-2 1 16 0,-3 1 16 15,-3 2 400-15,-1 5 80 0,2 3 16 0,-2 4 0 0,-1-1-656 16,1 3-128-16,0 6-32 0,4 8 0 15,0 0-400-15,0 0-256 0,0 0 48 0,0 0 0 16,0 0-2128-16,7 13-416 0</inkml:trace>
  <inkml:trace contextRef="#ctx0" brushRef="#br0" timeOffset="10533.69">10904 8076 27359 0,'-12'-21'1216'0,"5"7"240"0,-2 2-1168 0,1-1-288 0,2-1 0 0,-2 1 0 31,2 2-400-31,-3-2-144 0,-4 4-32 0,-2-2 0 16,-8-1 128-16,1 5 32 0,-3-1 0 0,-2 3 0 16,-3 1-448-16,-1 4-96 0,-2 0 0 0,1 4-16 0,-1 8 704 0,-2-2 144 0,-1 4 128 0,1 2-192 15,-1 2 368-15,6 6 64 0,-1 4 16 0,4 8 0 16,-1 3 80-16,4 7 32 0,1 2 0 0,3 0 0 15,2 2-368-15,3-2 128 0,1-2-128 0,3 2 0 16,2-3 0-16,6-2 0 0,3-7 0 0,3-6 0 0,6-1 0 0,2-2-240 16,3-4 48-16,5-4 0 15,5-5-1408-15,4-5-288 0</inkml:trace>
  <inkml:trace contextRef="#ctx0" brushRef="#br0" timeOffset="10924.6">11646 8086 15663 0,'-10'-4'1392'0,"0"-1"-1120"16,-3 0-272-16,-5 2 0 0,-2 0 2624 0,2-1 448 0,3 9 112 0,0-1 16 16,-1-3-2848-16,2 5-560 0,-1 4-112 0,2 2-32 15,-2 1 352-15,-1 6 0 0,-2 4 0 16,0-1 128-16,3 8-128 0,-1-2-144 0,0 3 144 0,-1 1-208 15,2 0 208-15,2 0 0 0,2 0 0 0,1-1-144 16,2-3-144-16,2-1-32 0,2-7 0 0,3-3 0 31,1-17-192-31,0 0-64 0,0 0 0 0,0 0 0 0,11-5 576 0,2-5 0 0,-2-3 0 0,2-5 0 16,1-4 144-16,1 0 144 0,1-8 32 0,1 1 0 16,-1 0-192-16,4 1-128 0,-1 0 192 0,0-1-192 15,-1 2 144-15,-2-1-144 0,1 6 0 0,-4 3 144 16,-1 3 80-16,1 6 16 0,-1 3 0 0,-2 5 0 15,-10 2-16-15,10 1 0 0,-3 5 0 0,1 7 0 16,-3 6-224-16,0 4 0 0,-1 5 0 0,1-1 0 0,-1 1 0 16,1 1 0-16,0-2 0 0,0 1 0 0,3-4 0 0,1-3-160 15,0-3 32-15,3-3 0 16,-1-1-768-16,1-5-128 0,2-2-48 0,3-4-9104 16</inkml:trace>
  <inkml:trace contextRef="#ctx0" brushRef="#br0" timeOffset="11333.21">12489 7935 23951 0,'0'0'2128'0,"-12"10"-1696"0,0 4-432 0,3 4 0 16,1 3 1104-16,3 5 144 0,1 5 32 0,0 5 0 16,1 5-1280-16,-2 2 0 0,-3 0-288 0,0 4 48 15,-1-2 240-15,0 0 0 0,-1-1-160 0,0-1 160 16,-1-5-384-16,2-5 0 0,-1-8 0 0,1-7 0 16,0-5 112-16,9-13 16 0,0 0 0 0,0 0 0 15,-7-10 256-15,6-7 0 0,2-6 128 0,5-6-128 16,1-8 0-16,3-1 0 0,3-3 0 0,4 5-160 15,0-4 160-15,5 3 0 0,1 0 0 0,6 3 0 16,0 2 304-16,2 3 80 0,-1 6 32 0,1 4 0 16,-1 3 192-16,-3 2 32 0,1 5 16 0,-1 2 0 0,-3 7-256 15,1 7-48-15,-1 3-16 0,1 4 0 0,-6 5-336 0,0 5 0 16,-3 5 0-16,-2 4 0 0,-2 3 0 16,-2 0 0-16,-4 2 0 0,-1 1-192 15,-2 4-1344-15,-3-3-256 16,-1-6-64-16</inkml:trace>
  <inkml:trace contextRef="#ctx0" brushRef="#br0" timeOffset="11750.86">15067 7935 18431 0,'2'-14'1632'0,"-1"-3"-1312"0,-2 1-320 0,1 2 0 15,-1 5 2432-15,0 0 432 0,-2-1 80 0,-1 5 0 16,4 5-2384-16,-9-2-560 0,-2 5 0 0,-4-1 0 16,-4 1 0-16,-6 5 0 0,-4 0 0 0,-3 10 0 15,-6 6 0-15,-2 3 0 0,-7 4 0 0,-7 0-160 16,-2-3 16-16,3 3 0 0,5-2 0 0,4-1 0 15,6 4 144-15,9-7 0 0,4-1-144 0,7-4 144 16,3-4-288-16,7-3 16 0,8-13 0 0,1 12 0 16,4 1 16-16,7-4 16 0,3 0 0 0,5-4 0 15,4 0 240-15,6 1 0 0,3-3-160 0,4 2 160 0,1-1 0 16,0 2 0-16,-1-2 0 0,-4-1 128 0,-4-1-128 0,-6 1 0 16,-4 1 0-16,-5-1 128 0,-4 1 48 0,-10-4 0 15,5 13 0-15,-10-2 0 0,-4 2 16 0,-6 4 16 16,-8 2 0-16,-9 3 0 0,-8 3-208 0,-5-2 0 15,-3 1 0-15,0 1-160 16,-1-5-544-16,3 1-128 0,3-3 0 16,5-2-10560-16</inkml:trace>
  <inkml:trace contextRef="#ctx0" brushRef="#br0" timeOffset="12125.99">15581 8111 13823 0,'0'0'1216'0,"0"0"-960"0,0 0-256 0,9 0 0 16,2-1 3184-16,1 4 592 0,2 2 112 0,1 0 16 15,-1-3-3392-15,0 3-672 0,-1 3-144 0,-1-4-16 16,-2-3 320-16,-10-1 0 0,0 0-144 0,11-1 144 16,1 0-128-16,-2-4 128 0,-1-3-192 0,1-1 192 15,0-4-256-15,-1-2 48 0,2-2 16 0,0 0 0 16,-3-6 192-16,1 1 0 0,-2-2-160 0,-1 0 160 15,0-2-272-15,-1-1 16 0,-1 1 0 0,-2 1 0 16,-4 4 256-16,0 4 0 0,-3 1 0 0,-4 2 0 16,-3 5 448-16,-3 2-16 0,-3 3 0 0,-3 4 0 15,-5 4-80-15,-2 7-16 0,-3 6 0 0,-1 4 0 16,0 4-32-16,-1 2-16 0,0 8 0 0,0 7 0 0,1 5-96 0,0 6 0 16,2 1-16-16,1 0 0 15,1 0-176-15,2-2 0 0,5 0 0 0,1-4 0 0,5-5 0 16,5-2 0-16,4-8 0 0,6-5 0 0,5-6-384 0,5-3 64 15,4-3 0-15,4-6 0 16,2-1-384-16,3-4-64 0,4-5 0 0,4-3-6992 16,4-8-1392-16</inkml:trace>
  <inkml:trace contextRef="#ctx0" brushRef="#br0" timeOffset="12379.24">16406 7302 12895 0,'0'0'576'0,"0"-182"112"0,-11 362-560 0,0-178-128 0,-2 4 0 0,0 5 0 16,2 6 3712-16,-2 7 704 0,-1 8 128 0,-3 9 48 16,-2 7-3760-16,0 7-832 0,-2 3 0 0,-1 7 0 15,0 2 0-15,2 7 0 0,2 5-128 0,-1 2 128 16,0-3 0-16,0-1 0 0,-1-1 0 15,1-3 0-15,0-2-288 0,2-6 48 0,2-2 16 0,2-9 0 16,2-10-1568 0,3-2-304-16,2-6-64 0,2-8-8144 0</inkml:trace>
  <inkml:trace contextRef="#ctx0" brushRef="#br0" timeOffset="12727.19">16370 8354 23951 0,'0'0'1056'0,"0"0"224"0,0 0-1024 0,0 0-256 15,12-6 0-15,4 1 0 0,4 1 1088 0,4 1 176 16,3-4 16-16,3 0 16 0,2 1-1008 0,2-4-288 16,2-2 0-16,2 0 128 0,1-4-128 0,1-1-256 15,-2-4 64-15,-1 1 16 0,-4 1-160 0,-4-1-48 16,-5 0 0-16,-5 0 0 0,-6 0 176 0,-4-1 16 0,0 2 16 0,-5 2 0 15,-6-1 176-15,-3 3 0 0,-4 3 0 0,-3 5 128 16,-9 4 144-16,-2 3 48 0,-7 3 0 0,-2 3 0 16,-5 4-80-16,0 5-16 0,-1 3 0 15,1 5 0-15,2 1 96 0,1 5 0 0,1 6 16 0,2 0 0 16,4 1-208-16,3-1-128 0,4 0 128 0,5-3-128 16,6-7 0-16,1 0 0 0,5 2 0 0,6-4 0 15,5-4-288-15,1-4-80 0,3-1-16 0,6-5 0 31,2 0-336-31,5-4-80 0,0-2-16 0,5 0 0 16,2-1-1296-16,5-4-256 0</inkml:trace>
  <inkml:trace contextRef="#ctx0" brushRef="#br0" timeOffset="12994.15">17742 8026 21183 0,'-21'-13'944'0,"7"3"192"0,-4 0-912 0,3 3-224 0,-2 1 0 0,2 5 0 0,1 0 1792 0,1 3 320 16,-1 2 64-16,-1 8 16 0,-2 4-1936 0,0 5-256 15,-2 0-304-15,0 3 64 0,-1 4 240 0,0 4 0 16,1 4-160-16,1-1 160 0,0 1-224 0,2-4 32 16,5 1 0-16,2-2 0 0,4 2 0 0,3-3 0 15,5-5 0-15,3-3 0 16,3-7-192-16,4 0-48 0,1-6 0 0,4-1 0 15,2-6-176-15,4-2-32 0,3-1-16 0,2-8 0 16,3-2-272-16,2-7-48 0,2-6-16 0,6-3 0 0</inkml:trace>
  <inkml:trace contextRef="#ctx0" brushRef="#br0" timeOffset="13216.2">18772 7203 27647 0,'0'0'1216'0,"-6"8"256"0,-2 5-1168 0,0 9-304 0,1 7 0 0,-1 13 0 15,0 5 752-15,-3 9 80 0,-2 4 32 0,-1 10 0 0,-1 2-672 0,-1 2-192 16,-1 2 0-16,-1 8 0 16,-1 5 0-16,-2 1 0 0,0 3 0 0,0-2 0 0,-1-2 0 15,2-5 0-15,1-9-128 0,0-7 128 16,-1-15-576-16,3-3-48 15,3-11 0-15,1-6-8048 0,2-6-1616 0</inkml:trace>
  <inkml:trace contextRef="#ctx0" brushRef="#br0" timeOffset="13449.85">17939 8048 34095 0,'-6'-13'1504'0,"2"7"320"0,-1-4-1456 16,3 2-368-16,2 0 0 0,0 8 0 0,16-2 1104 0,3 2 160 0,3 0 16 0,6 2 16 15,5 2-1296-15,6 2-176 0,6-2-80 0,4 3 0 16,8 0 32-16,6-4 16 0,4-3 0 0,0 1 0 31,0 0-528-31,-1-1-96 0,0-1-32 0,4 0 0 16,2-3-1888-16,2-5-384 0</inkml:trace>
  <inkml:trace contextRef="#ctx0" brushRef="#br0" timeOffset="14027.75">20456 7653 32591 0,'0'-14'1440'0,"3"5"304"0,1 1-1392 0,6-1-352 0,8 3 0 0,3-1 0 0,6-3-224 16,3 3-112-16,6-4-32 0,2 3 0 15,7-4 368-15,5 2 0 0,5 1 160 0,9-4-160 0,7 1 128 0,1-2-128 16,-1-3 0-16,1 2 0 0,-2 5 0 0,-3 2 0 16,-1-2-176-16,1 2 176 15,2-6-896-15,-5 2-80 0,-6 0-16 0,-2-3-7696 16,-5 2-1536-16</inkml:trace>
  <inkml:trace contextRef="#ctx0" brushRef="#br0" timeOffset="14466.11">20499 7740 31679 0,'-39'-9'1408'0,"11"8"272"0,-6 1-1344 0,2 3-336 0,3 7 0 0,1 0 0 31,2 4-432-31,3 4-144 0,4-2-48 0,4 2 0 0,2 0 400 0,6 1 80 0,2 0 16 0,3 5 0 16,4 3-96-16,2-2-16 0,1 2 0 0,6-3 0 31,0-1-256-31,5 1-48 0,3-2-16 0,5-5 0 0,5 0 240 0,11 0 32 0,10-3 16 0,6-2 0 0,4 0 272 0,4 0-192 16,4-4 192-16,2 2-160 0,1-3 160 15,6 3 128-15,1-4-128 0,-3 3 176 0,-5 1 16 16,-4 3 16-16,-3-3 0 0,-6 1 0 0,-4 2 208 0,-3-3 32 16,-3 3 16-16,-6 0 0 0,-8-3 48 15,-7 1 0-15,-5-2 0 0,-9 3 0 0,-6 5 0 16,-12 1 0-16,-5 0 0 0,-14 0 0 0,-12 2-16 0,-10 3 0 16,-9 1 0-16,-14 2 0 0,-9 4-160 0,-15 2-16 15,-17-2-16-15,-4 6 0 0,-6 2-304 0,-11 4-224 16,-12-3 32-16,-1 3-14816 0</inkml:trace>
  <inkml:trace contextRef="#ctx0" brushRef="#br0" timeOffset="17513.28">11797 9679 20383 0,'-14'-9'896'0,"5"2"192"0,1 1-864 0,0-2-224 0,2 3 0 0,6 5 0 16,0 0 0-16,-8-2 0 0,8 2 0 0,-9 0 0 15,9 0 304-15,-9 4 16 0,3 1 0 0,6-5 0 0,-7 9-320 16,2-3 0-16,0 4 128 0,1-1-128 0,1 2 0 0,0 2 0 16,-1-1 0-16,2 0 0 0,-1 3 0 0,-1 2 0 15,2 0 0-15,-1-1 0 0,-1-3 0 0,2 1 0 16,1 1 0-16,-1-1 0 0,0-3 0 0,1 0 0 15,1-11 0-15,0 0 0 0,0 12 0 0,0-12 0 16,0 0 0-16,0 0 0 0,0 0 368 0,0 0-48 16,0 0 0-16,0 0 0 0,0 0 256 0,0 0 32 15,0 0 16-15,0 0 0 0,5-9-112 0,-2-1 0 16,3-1-16-16,-1-3 0 0,0-1-224 0,1-3-32 16,3-3-16-16,0 0 0 0,0-2-224 0,1-1 128 0,0 0-128 0,-1 2 0 15,1-2 0-15,0 2 0 0,2 1 0 16,-1 2 0-16,1 2 0 0,-1 4 0 0,2 4 0 0,0-1-160 15,-2 3 160-15,2 3 0 16,-1 0 0-16,4 5 0 0,-1 4 0 0,1 0-160 0,2 7 160 0,0-1 0 16,1 5-176-16,0 1 176 0,-1 0-160 15,-2 2 160-15,0 1 0 0,-1 2 0 0,-2 2-128 0,1-1 128 16,-5 1 0-16,-2-1 0 16,-2-3 0-16,0-1 0 0,-1-1 0 0,-1-1 0 0,-3-2 0 0,0-2 0 15,-2-2 192-15,2-11-192 0,-1 13 192 0,1-13-192 16,-1 9 160-16,1-9-160 0,0 0 128 0,0 0-128 15,0 0 160-15,0 0-160 0,-1-8 192 0,1-5-192 16,0-3 176-16,2-1-176 0,1 0 160 0,2-4-160 16,4-2 0-16,1-3 0 0,3 0 0 0,1-2 0 0,1 4 0 15,3 1 0-15,1-2 0 0,2 2-160 0,0 1 160 16,0 3 0-16,1 1-144 0,-1 6 144 0,2 5 0 0,0 1 0 16,-1 4 0-16,2 4 0 0,0 7-160 15,0 4 160-15,0 1 0 0,-2 3-144 0,-2 5 144 0,-1-3 0 16,-2 1-144-16,-2 2 144 0,-2 3 0 0,-2 1 0 15,-4-3 0-15,-1 0 0 0,-2-2 0 0,1 0 0 16,-2-5 0-16,-1 2 0 0,1 1-320 0,-1-2-32 16,1-6-16-16,1 0-11536 0</inkml:trace>
  <inkml:trace contextRef="#ctx0" brushRef="#br0" timeOffset="17934.9">13511 9351 23951 0,'-5'-8'2128'0,"0"3"-1696"0,0-3-432 0,5 8 0 16,-6-7 1184-16,1 2 160 0,5 5 16 0,0 0 16 15,-9-5-1248-15,-1 2-128 0,-1 3-256 0,-2 1 64 16,0 3 192-16,-2 0-128 0,-3 0 128 0,1 3-128 15,-2 3-64-15,-1 4 0 0,-1-1 0 0,-1 8 0 16,3 1-16-16,1 3-16 0,3 4 0 0,-1-3 0 16,0 4 224-16,4 0 0 0,0-3 0 0,3 2-144 15,-1-2 144-15,4 1 0 0,3-4 0 0,3 1 0 16,3-4 0-16,2-4-160 0,1-5 160 0,2-3 0 0,-8-9-192 16,11 1 64-16,2-3 128 0,0-6-208 0,-2-1 208 15,1-6 0-15,0-2 0 0,4-3 0 0,-2-2 0 0,0-3 0 16,-2-1 144-16,2 2-144 0,-1-6 128 0,0 1-128 15,-2 1 0-15,1 0 0 0,-1 5 176 0,0 5-176 16,1 3 192-16,-2 5-192 0,-2 2 304 0,-8 8-48 16,10 5-16-16,0 6 0 0,0 3-112 0,0 6-128 15,-1 4 176-15,1 7-176 0,1 5 0 0,-1 3 0 16,1 2 0-16,2 1 0 0,1-3-240 0,1 0-96 16,3-4-32-16,2-2-11584 0</inkml:trace>
  <inkml:trace contextRef="#ctx0" brushRef="#br0" timeOffset="18154.54">14196 9334 13823 0,'0'0'1216'0,"0"0"-960"0,0 0-256 0,6 9 0 16,3 5 3584-16,3-1 688 0,2 1 128 0,2 5 16 15,3 4-3712-15,2-2-704 0,1 0-208 0,3 3-16 16,-1 1 224-16,4-1-192 0,-3 4 192 0,4-2-192 31,-2 2-192-31,1-3-16 0,1 6-16 0,-2-6 0 0,-2 0-1712 16,-1-3-352-16</inkml:trace>
  <inkml:trace contextRef="#ctx0" brushRef="#br0" timeOffset="18366.02">14751 9152 30399 0,'-19'3'2704'0,"-4"2"-2160"16,-2 4-544-16,2 9 0 0,2 6 832 0,-1 4 64 15,-1 5 16-15,-1 5 0 0,-2 8-912 0,1 3 0 16,-2 5 0-16,2 2 0 0,0-2-192 0,-1 1 192 0,3-2-160 0,2-2 160 31,0-4-1680-31,2 0-240 0,1 3-64 0,2-10-10720 0</inkml:trace>
  <inkml:trace contextRef="#ctx0" brushRef="#br0" timeOffset="18848.23">15922 9250 5519 0,'0'0'240'0,"0"0"64"16,0 0-304-16,-9 2 0 0,0 3 0 0,0 6 0 0,3 6 5408 0,-2 2 1024 15,1 6 208-15,-3 4 32 0,-4 6-5440 0,0 3-1088 16,-2 5-144-16,-1 4-176 0,-4 4 176 0,1-3 0 16,-2-3 0-16,1 0 128 0,-1-3-128 0,2-1 0 15,-2-4 0-15,3-5 0 0,1-3 0 0,2-8-160 16,1-1 160-16,1-9-208 0,1-8-144 0,1-6-32 16,1-7 0-16,0-4 0 0,3-5 384 0,-2-5 0 15,3-6 0-15,4 0 0 0,0-6 0 0,3 1 240 16,4-5-16-16,2 0 0 0,3-1 112 0,3 0 32 0,5 2 0 15,4 3 0-15,-4 2-144 0,9 3-32 16,4 1 0-16,5 6 0 0,0 0-192 0,2 6 0 16,-1 4 128-16,-2 2-128 0,-2 1 0 0,-2 6 0 0,1 4 128 15,-4 2-128-15,-6 5 0 0,-3 6-256 0,-3 3 48 0,-5 3 16 16,-5 1-48-16,-6 1 0 0,-4 4 0 0,-6 3 0 16,-5 0 48-16,-5 1 0 0,-5-5 0 0,-4-2 0 31,-4-1-336-31,-7-2-64 0,-6-6-16 0,-1-3 0 15,3-6-96-15,4-1-32 0,5-4 0 0</inkml:trace>
  <inkml:trace contextRef="#ctx0" brushRef="#br0" timeOffset="19085.52">16579 8723 32127 0,'0'0'1424'0,"0"0"304"0,0 0-1392 0,-6 9-336 0,0 3 0 0,-1 6 0 0,0 4 128 0,-1 3-128 16,-1 7 160-16,-1 9-160 0,-2 8 0 0,1 5 0 15,-3 3 0-15,0 5 0 0,-1-1 128 0,0 3-128 16,-1-2 0-16,1 4 144 0,0 4-144 0,-2-5 0 16,1-3 0-16,2-6 0 15,-3-5-272-15,3-7-144 16,2-4-32-16,1-11 0 0,5-4-2496 0,2-7-496 0,2-8-96 0,2-10-32 0</inkml:trace>
  <inkml:trace contextRef="#ctx0" brushRef="#br0" timeOffset="19292.89">16131 9238 31263 0,'0'0'1392'0,"0"0"272"0,-9-3-1328 0,9 3-336 0,0 0 0 0,0 0 0 15,0 0-128-15,14 10-112 0,3-3-16 0,4-2 0 16,4-3 256-16,6 1 0 0,3-3-160 0,4 0 160 16,2-3 0-16,2 1-176 0,2-1 176 0,3-1-128 15,0 2-368 1,6-5-64-16,2 1-16 0,5 1 0 16,1 1-1536-16,-3-5-320 0</inkml:trace>
  <inkml:trace contextRef="#ctx0" brushRef="#br0" timeOffset="19681.91">18041 9074 11055 0,'0'0'976'0,"0"0"-784"0,-4-6-192 0,4 6 0 0,-9-3 4240 0,-1 0 816 16,-1 3 144-16,-3 3 48 0,1-2-4192 0,-6 1-832 15,-4 1-224-15,-4 3 0 0,-4 3 0 0,-6 0 144 16,-4 3-144-16,2 3 0 0,-3-2 0 0,2 3 0 15,3 1 0-15,3 0-192 0,5 2 192 0,5 1 0 16,3 0-160-16,6-1 160 0,6-1-144 0,4-4 144 16,5 0-192-16,8-2 192 0,5 1-384 0,7-3 48 0,5 0 0 15,7-2 0-15,4 2 336 0,8-3 0 0,10-1 0 0,1 0 0 16,3-4 0-16,-2 0 0 0,-3-1 224 16,0 2-64-16,-1 1-160 0,-1 1 192 0,-1-1-192 0,-1 2 192 15,1 3-192-15,-3-4 0 0,-5 1 0 0,-8 5 0 16,-8 1 0-16,-8 1 128 0,-7 0-128 0,-7 2 0 15,-7 3 272-15,-9 1-16 0,-11 2-16 0,-10 4 0 16,-9-5 352-16,-7 1 80 0,-3 2 16 0,-5 7 0 16,-6-2-304-16,-7 2-64 0,-8 2-16 0,-3-2 0 15,-4-2-304-15,4 3-224 0,8-6 32 0,8 3 16 16,8-4-368 0,5 3-80-16,5-4-16 0,6 0-8704 0,5-4-1760 0</inkml:trace>
  <inkml:trace contextRef="#ctx0" brushRef="#br0" timeOffset="21949.6">22490 8871 15663 0,'8'-15'1392'0,"-3"5"-1120"0,0 2-272 0,0-2 0 15,0 3 896-15,1-2 112 0,2 1 16 0,-2 0 16 0,-1 0-1040 0,0 1-256 16,1-2-16-16,-5 3-16 0,0-3 288 0,-1 1-160 16,-1 0 160-16,0-1-128 0,-3-2 128 0,0 4 0 15,0 0 0-15,-2 0 128 0,-3 2-128 0,0-3 144 16,-4 1-144-16,1 3 160 0,-5-3 32 0,-1 4 0 15,-1-1 0-15,-2 2 0 0,-6 2-192 0,1 2 0 16,-4 0 0-16,-2 2 0 0,-3 2 0 0,-5 0 0 16,-2 1 0-16,-4 2 128 0,-7-1 32 0,2 2 0 15,-2-1 0-15,5 1 0 0,3 1 112 0,8-2 32 16,3 4 0-16,5-3 0 0,2 2 192 0,4 2 32 16,1 1 16-16,3-4 0 0,2 1-240 0,1 3-48 0,1 1-16 0,2 2 0 15,2-1-240-15,2-1 128 0,3-3-128 16,3 2 0-16,2 2 128 0,2-1-128 0,3 1 0 0,2-1 144 15,2-2-144-15,2-1 0 0,0 1 0 0,4 3 0 16,3 0 0-16,2 1 0 0,1 0 0 0,3 0 128 16,1 1-128-16,2 1 160 0,0 4-160 0,5 0 160 15,1 1-160-15,2 3 192 0,3-3-192 0,0 4 192 16,-2-2-192-16,0 2 160 0,-5 4-160 0,1-1 160 16,-5-2-160-16,-3 2 0 0,-3 0 0 0,-2-3 128 15,-2-5-128-15,-4 2 0 0,0 1 144 16,-3-5-144-16,-2 3 0 0,0-3 144 0,-6-1-144 0,0-2 0 15,-2-1 224-15,-3-1-64 0,-4 0-16 0,1-1 0 16,-7-2 64-16,1-3 16 0,-3 0 0 0,-2-2 0 16,-3 4 96-16,0-1 0 0,-3-4 16 0,-2 2 0 0,-2-1-80 15,3-1 0-15,-2-4-16 0,2-2 0 0,1 3-80 16,2 1-16-16,0-2 0 0,2-2 0 0,0-2-144 0,1-2 0 16,0 1 0-16,1-2 128 0,1-3-128 15,2 1 0-15,1-1 144 0,1-2-144 0,2-1 0 0,2-1 0 16,0 0 0-16,3-3 0 0,1-3 0 0,1-1 0 15,1 1 0-15,3-4 0 0,2-1 0 0,3-5 144 16,2 1-144-16,6-3 0 0,-2 1 144 0,6 1-144 16,3-1 0-16,2-2 144 0,5 2-144 0,-1-1 160 15,6 4-160-15,1-4 160 0,3 1-160 0,1-2 0 16,1 2 144-16,-1-2-144 0,-2 1 0 0,1 0 0 16,-2-1 0-16,0 0 0 0,1-2 0 0,0 3 128 0,2 3-128 15,1-3 0-15,0 1 0 0,3 2 0 0,2-2 0 16,-1-1 128-16,-1 0-128 0,-3-5 128 0,-4 0-128 0,-3 5 128 15,-3-1-128-15,-3 5 0 0,-3-3 128 0,-3 2-128 16,-4-2 256-16,-3 4-32 0,-5 0 0 0,-2-1 0 16,-3 1 160-16,-5 0 48 0,-5 3 0 0,-2 0 0 15,-4 4-112-15,-2 4-32 0,-2 0 0 0,-4 7 0 16,-4 1-288-16,-10 2 0 0,-5 2-176 16,-6 4 176-1,-6 2-768-15,1 5-32 0,5-1-16 0,6 7 0 16,7 2-1440-16,6 0-304 0</inkml:trace>
  <inkml:trace contextRef="#ctx0" brushRef="#br0" timeOffset="22508.14">23039 9321 20271 0,'0'0'1792'0,"-6"-5"-1424"0,-1-4-368 0,7 9 0 0,-3-8 1024 0,3 8 144 15,3-11 32-15,-3 11 0 0,11-6-912 0,1-2-288 16,2 3 160-16,5 3-160 0,3-2 368 0,2 0-16 16,2 2 0-16,-2-2 0 0,4 1-48 0,1 2-16 15,3-2 0-15,1 1 0 0,0-2-288 0,2 0 0 16,2 2 128-16,5 0-128 0,0 0 0 0,4 1 0 15,0-2 128-15,-1-1-128 0,-1 2 0 0,-4-2 0 16,-2 1-176-16,-1-2 176 16,-2 1-576-16,-1 2 0 0,-2-1 0 0,-2 2-10848 0</inkml:trace>
  <inkml:trace contextRef="#ctx0" brushRef="#br0" timeOffset="23067.04">24482 8643 20271 0,'9'-9'1792'0,"3"-1"-1424"0,5-4-368 0,7 2 0 0,10 3 752 0,6 3 80 15,3-3 0-15,2 1 16 0,-3-2-480 0,-1 4-112 16,-1 0 0-16,-1 3-16 0,1 0-112 0,-1 3-128 15,0 3 176-15,0 3-176 0,-1 1 0 0,-1 4 0 16,-2-1 0-16,-4 4 0 0,-6 4 0 0,-6 1 0 16,-5 9 0-16,-6 0 0 0,-7 5 0 0,-7 3 0 15,-10 4 0-15,-6 9 0 0,-11 3 0 0,-4 1 0 16,-4 1 0-16,-3-2 0 0,-4-1 0 0,1-4 160 16,0 1-32-16,-1-5 0 0,-3 0 192 0,-2-3 16 15,-4-1 16-15,3-1 0 0,3-3-352 0,4-2 0 0,5 0 0 16,6-3 0-16,5-3 0 0,6 1 0 0,3-7 0 0,4-2 0 15,7-2 0-15,2-2-128 0,4-3 0 16,5-1 0-16,4 1 128 0,5-2-192 0,3 1 192 0,9-2-192 16,3 1 192-16,5-2 192 0,4-1-32 0,8-1-16 15,6 0 48-15,4 0 16 0,2-2 0 0,-1-1 0 16,-2-1-208-16,1-1 128 0,1-1-128 0,1 0 0 31,0-1-352-31,5 0-160 0,3-2-48 0,0-2 0 0</inkml:trace>
  <inkml:trace contextRef="#ctx0" brushRef="#br0" timeOffset="23449.74">25928 8977 10127 0,'16'-11'448'0,"-4"0"96"0,4-1-544 0,5-2 0 0,8 2 0 0,11 3 0 16,9 0 3696-16,9 3 624 0,4 1 128 0,0-3 32 15,-1 2-3648-15,0-3-704 0,-1 4-128 0,0 1 0 16,-1 2 0-16,0-3-128 0,-1 1 128 0,-4 0 0 31,-6 1-512-31,-2 2 0 0,-4-1-16 0,-5 2-6832 0,-4 0-1376 16</inkml:trace>
  <inkml:trace contextRef="#ctx0" brushRef="#br0" timeOffset="23666.11">26024 9468 22111 0,'24'-18'1968'0,"8"-3"-1584"0,5 1-384 0,8 1 0 0,11 1 1264 0,0 2 160 16,1-1 48-16,2-1 0 15,-1-2-1472-15,3 1-528 0,0 0 16 0,3 1 0 16,3 3-720-16,-6 0-144 0,-5-2-32 0,-5 2-8544 0</inkml:trace>
  <inkml:trace contextRef="#ctx0" brushRef="#br0" timeOffset="24254.27">28444 8197 23039 0,'-13'-11'1024'0,"4"6"192"0,-3 0-960 0,-4 3-256 0,-3 3 0 0,0 3 0 0,-1 2 624 0,-4 6 80 16,-4 3 0-16,1 3 16 0,-1 2-576 0,-1 4-144 16,-5 4 0-16,1 5 0 0,-4 3 0 0,1 4 160 15,-3 10-160-15,-1 3 160 0,-2 3 16 0,-1 8 0 16,-3 3 0-16,2 6 0 0,-1 4-32 0,6 2 0 16,2 0 0-16,7 0 0 0,4-6-144 0,7-7 0 15,5-7 0-15,8-6 0 0,4-3-256 0,6-10 64 16,5-4 0-16,5-9 16 0,4-9 176 0,4-4 0 0,2-1 0 15,4-1 0-15,3-6 0 0,5-3 176 0,1-6-48 16,1-1 0-16,0-7 0 0,2-4-128 0,-2-4 192 16,1-3-64-16,1 3-336 0,0-4-80 0,2-2-16 0,0 1 0 15,-1-4 160-15,-4 2 144 16,-4 3-208-16,-5-1 80 0,-7 4 128 0,-5 2 0 0,-6 3 160 0,-6 0-160 16,-8 4 384-16,-8-1 0 0,-6 1-16 0,-6 0 0 15,-4 2-144-15,-1 2-32 0,-5 3 0 0,-3 2 0 16,-1 2-192-16,0 4 0 0,2 3 0 0,0 0 0 15,5-2 0-15,1 3-208 0,4 1 64 0,3 0 16 16,3 0-1088 0,3-4-192-16,6-1-64 0,11-4-9232 0</inkml:trace>
  <inkml:trace contextRef="#ctx0" brushRef="#br0" timeOffset="24672.66">28848 8847 26719 0,'0'0'1184'0,"0"0"240"15,-9-4-1136-15,9 4-288 0,-12 4 0 0,4 6 0 0,-2 6 880 0,3 5 112 16,-1 11 32-16,-1 2 0 0,-3 5-1024 0,3-1-128 16,-1 2-64-16,0 7-16 0,-2 3 208 0,0 0 0 15,-1 2 0-15,-1-2 0 0,-1 0 0 0,0-3 0 16,-1-5 0-16,2-4 0 0,2-2 0 0,3-7 0 15,1-7 0-15,3-6 0 0,2-7 144 0,3-9-144 16,0 0 0-16,0 0 144 0,0 0-16 0,2-14-128 0,2-9 192 0,2-5-64 16,0-9-128-16,4-3-176 0,4-4 48 0,3 3 0 15,1-4-96-15,1 2-16 0,0-3 0 0,1 5 0 16,2 2 240-16,2 0 256 16,1 2-48-16,2 5-16 0,1 1-192 0,-1 2 144 0,-2 2-144 0,2 7 128 15,-4 4-128-15,0 4 0 16,-4 6 0-16,-3 1 0 0,-2 2 0 0,-4 8 0 0,-1 3 0 0,-4 6 0 15,-3 1 0-15,-4 4 0 0,-3 2 0 0,-5 5 0 16,-6 9 0-16,-3-1 0 0,-6-1 0 0,-4 1 0 16,-4 1 0-16,-5-5 0 0,-3-2 0 0,2-3 128 15,2-5-128-15,3-8 0 0,2 0 0 0,4-5 0 16,4 0-352 0,3-7-160-16,4-3-16 0,4-6-12336 0</inkml:trace>
  <inkml:trace contextRef="#ctx0" brushRef="#br0" timeOffset="24938.12">29565 8061 16575 0,'0'0'1472'0,"0"-8"-1168"16,0 8-304-16,0 0 0 0,0 0 2032 0,-2 13 336 15,-1 4 80-15,-1 8 16 0,0 8-2144 0,-1 3-320 0,-2 9-304 16,-2 7 64-16,-1 10 240 0,-2 3 0 0,-2 5 0 16,-1 3 0-16,-4 3 320 0,-4 0-64 0,-1 3 0 15,-2 2 0-15,0-1-128 0,2-7-128 0,2-7 144 0,4-8-144 16,4-6 0-16,3-5 128 0,2-8-128 16,2-6 0-16,1-8-176 0,2-3-80 0,0-6 0 0,2-2-7312 15,-2-2-1456-15</inkml:trace>
  <inkml:trace contextRef="#ctx0" brushRef="#br0" timeOffset="25151.38">29223 8830 37375 0,'5'-13'1664'0,"2"3"320"0,3 2-1584 0,8 0-400 0,6 3 0 0,6 3 0 16,7-2-384-16,5 3-144 0,1-2-48 0,2 3 0 0,0 3 256 16,4-1 64-16,7 1 0 0,1-2 0 15,1 2-1520-15,6-2-288 0,3 0-64 0,-1-2-16 0</inkml:trace>
  <inkml:trace contextRef="#ctx0" brushRef="#br0" timeOffset="25404.07">30657 8542 31327 0,'-28'-11'2784'0,"4"2"-2224"0,-7 4-560 0,-7 1 0 16,-9 4 752-16,-1 4 32 15,-3 3 16-15,-2 7 0 0,-2 3-800 0,0 5-272 0,2 3 0 0,2 0 0 16,4 3 272-16,4-1 0 0,2 4 0 0,8 0 0 16,4 1-128-16,6 1 128 0,5 0-192 0,9 5 192 15,9 7-416-15,8-2 32 0,3 4 0 0,7-1 0 16,6 0 224-16,2 2 160 0,2-1-192 0,-2 1 192 15,0-3 0-15,-2 0 0 0,-2 4 0 0,-2-5 0 16,-2 1 0-16,-4-2 0 0,-5-1 0 0,-3 0 0 16,-5-4 0-16,-6-2 0 0,-5 0 0 0,-8 0 0 31,-8 0-1440-31,-18-1-336 0,-15 1-64 0</inkml:trace>
  <inkml:trace contextRef="#ctx0" brushRef="#br0" timeOffset="26205.67">22805 7879 35935 0,'-11'-8'3200'0,"-2"-3"-2560"16,0-2-512-16,2 4-128 15,2 5-320-15,9 4-64 0,0 0-32 0,0 0 0 16,-6 10-192-16,2 6-32 0,1 1-16 0,1 3 0 0,-1 1 352 0,3 5 80 0,0-1 16 16,0 4 0-16,3 2 208 0,-1-1-144 0,1 1 144 0,1-2-128 15,0-2 128-15,1-2 0 0,0-5-144 0,0-3 144 16,2-7 0-16,-7-10-176 0,9 6 176 0,-9-6-128 15,0 0 128-15,12-6 128 0,-2 0-128 0,0-7 176 16,-1-2 96-16,1-3 32 0,2-2 0 0,-4-2 0 16,4-6-80-16,-1 0-16 0,3-5 0 0,0 1 0 15,-1-5-208-15,2 2 128 0,1-3-128 16,0 2 0-16,3 3 0 0,1 1-320 0,3-2 64 0,3 2 0 16,-1 0-240-1,1 1-32-15,-4 0-16 0,1 4 0 0,-2 5-480 16,-2 4-112-16,-3 1-16 0,-3 2-11104 0</inkml:trace>
  <inkml:trace contextRef="#ctx0" brushRef="#br0" timeOffset="26478.52">22948 7960 18431 0,'-17'1'1632'0,"7"1"-1312"0,-2-2-320 0,2 0 0 0,10 0 512 0,-9-4 16 16,4-6 16-16,4 1 0 0,1-3-160 0,4 0-16 16,1-6-16-16,1-3 0 0,3-1 320 0,1-5 64 0,2 1 16 15,1-1 0-15,2-3-16 0,0-1 0 16,2 0 0-16,0 2 0 0,2-4-304 0,3-3-64 0,2-3-16 0,-1-1 0 16,1 3-224-16,0-1-128 0,1-1 160 0,-1 2-160 15,-3-1 0-15,5 1-288 0,-1 0 32 0,-1 3 16 31,-2 0-512-31,-2 2-96 0,-2 5-32 0</inkml:trace>
  <inkml:trace contextRef="#ctx0" brushRef="#br0" timeOffset="26875.68">23169 5522 13823 0,'0'0'608'0,"-10"-2"128"0,-1 0-592 0,3 6-144 16,8-4 0-16,-9 12 0 0,1 4 2144 0,4 7 400 16,2 8 80-16,2 5 0 0,2 4-2112 0,5 6-512 15,-1 2 0-15,3 5 0 0,1 3 192 0,4 1-48 0,1-3 0 0,0 2 0 16,3-2 80-16,5-4 16 16,1-9 0-16,3-6 0 0,0-2-80 0,3-11-16 15,2-7 0-15,-3-6 0 0,2-4 96 0,-1-6 16 0,2-8 0 0,0 0 0 16,-3-4 144-16,3-2 48 0,-4 0 0 0,0-3 0 15,-3-4-272-15,1 1-48 0,-4-6-128 0,1 2 192 32,-2-5-704-32,-1 6-128 0,-1-2-48 0,-1-1-11120 0</inkml:trace>
  <inkml:trace contextRef="#ctx0" brushRef="#br0" timeOffset="27106.28">23766 5440 28559 0,'-7'6'2544'0,"-2"8"-2032"0,1 4-512 0,2 7 0 0,1 8 544 0,2 8 16 16,2 5 0-16,1 4 0 0,1 1-560 0,3 5 0 16,1 5 0-16,1 5 0 0,1 0 0 0,2 2 0 15,-1 3 0-15,5-1 0 0,0 0 0 0,1-5-144 16,0-7 144-16,4-6-128 15,-4-4-1424-15,0-9-288 0,1-8-48 0,-1-4-5920 16,0 1-1168-16</inkml:trace>
  <inkml:trace contextRef="#ctx0" brushRef="#br0" timeOffset="27413.72">24512 5490 22111 0,'-15'3'1968'0,"-3"3"-1584"0,-1 8-384 0,1 4 0 15,-1 4 768-15,3 7 64 0,-1 0 0 0,2 7 16 16,0 1-672-16,2 2-176 0,3-1 0 0,4 2 0 15,2 1 272-15,3 3 32 0,1-2 0 0,3-4 0 16,4-5-48-16,2-3 0 0,1-7 0 0,2-4 0 16,2-5-256-16,4-5 0 0,1-4 0 0,3-10 0 15,1-4-544-15,2-5-64 0,3-5-16 0,3-2 0 16,2-7-1344-16,0-2-272 0,13-22-48 16,-8-1-16-16</inkml:trace>
  <inkml:trace contextRef="#ctx0" brushRef="#br0" timeOffset="28926.35">24970 5143 28559 0,'-17'4'1264'0,"5"4"272"0,-4 2-1232 0,1 7-304 0,1 2 0 0,3 7 0 16,1 6 704-16,2 4 64 15,2 4 32-15,1 1 0 0,1 4-624 0,2-6-176 0,2-2 0 0,3 0 0 16,0-3 0-16,3-5 0 0,2-5 0 0,2-3 0 15,1-6-256-15,2-4 48 0,0-8 0 0,-1-8 0 32,5-4-256-32,1-6-48 0,1-6-16 0,1-3 0 15,0-5-160-15,-1 0-16 0,0-1-16 0,1-3 0 0,-4-2 400 0,-1-1 64 0,-3-2 32 16,-2 3 0-16,-5-1 400 0,-1 5 80 0,-4 6 0 0,-4-3 16 16,-4 3 0-16,-2-1 0 0,-1 5 0 0,-6 2 0 15,1 3-272-15,-2 7 0 0,-1 2 0 0,0 5-144 16,-4 6 144-16,1 5 0 0,2-1 0 0,1 5 0 15,1 3 0-15,3 1-208 0,2-2 80 0,4-4 128 16,3 1-256-16,6-12 80 0,0 0 16 0,0 0 0 16,13 0-544-16,1-3-128 0,0-8 0 15,3-5-16-15,4-3 32 0,0-3 16 0,2-1 0 16,1-2 0-16,1 3 608 0,-1 1 192 0,-3 3 0 0,1 1 0 0,-1-2 320 0,0-2 192 16,-2-2 16-16,0 6 16 0,0 4 96 0,-2 0 32 15,-2 3 0-15,-2 2 0 0,-3 3-224 0,-10 5-32 16,0 0-16-16,11 5 0 0,-1 2-256 0,-2 3-144 15,-3 4 160-15,-1 1-160 0,0 2 0 0,-2 4 0 16,-1 1 0-16,2 3 0 0,0 5 0 0,-1-1 0 16,1-1 0-16,0 1 0 0,1-5 0 0,1-4 0 15,2-4 0-15,0-4 0 0,2-5 0 0,0-3-160 16,1-2 32-16,3-7 0 0,2-3 0 0,0-4 0 16,2-4 0-16,1-1 0 0,0-2 128 0,1-3 0 15,-2 0 160-15,1 2-160 0,-1-2 288 0,1 2-32 0,-1-1-16 0,2 1 0 16,1 5 160-16,-1-1 48 0,-2-1 0 15,1 3 0-15,1-1-80 0,-1 0-16 0,-3-1 0 0,1 5 0 16,0 2-224-16,-1-1-128 0,-1 4 160 0,-1 0-160 16,-2-2 0-16,1 2 0 0,-1 1 0 0,-2 0 0 15,-9 5-208-15,10-4 16 0,1 3 0 0,-11 1 0 16,7-2 0-16,-7 2 16 0,9-4 0 0,-9 4 0 16,10 1 176-16,-10-1 0 0,12 3 0 0,-2-1 0 15,-1 5 0-15,0 1-128 0,0 0 128 0,-1 2 0 16,3-3 0-16,0 3 0 0,1-4 0 0,-1 4-128 15,2-2 128-15,1 1 0 0,0-4 0 0,1-1 0 16,1-2 0-16,2-2 0 0,-1-2 0 0,1-1 0 0,1 2 0 16,0-4 0-16,-2-7 0 0,1 2 128 0,0 0-128 15,0-4 0-15,0-2 128 0,-2-1-128 0,-2-1 0 16,0 0 0-16,-2-1 0 0,-2 2 128 0,-4-2-128 0,0 1-160 16,0-1 160-16,-3-2-208 0,-3 2 64 0,0-1 16 15,-1-3 0-15,-1 3 0 0,-2 1 128 0,-3 0-128 16,-2 2 128-16,-1 3-128 0,0 4-48 0,-3-2 0 15,-1 4 0-15,-2 0 0 0,-1 3-16 0,-2 4-16 16,-4 2 0-16,-1 4 0 0,-1 3 16 0,-1 0 16 16,-2 5 0-16,1 2 0 0,2 2 176 0,2 2 0 15,2 3-144-15,1 3 144 0,2 2 0 0,4-4 0 16,0 2 0-16,2-2 0 0,2-4 0 0,3 0 0 16,1-1 0-16,1 0 0 0,3-1 0 0,-2 1 0 0,1-1 0 15,3-8 0-15,0-9 144 0,0 0 0 0,0 0 0 0,8 7 0 16,2-5 208-16,0-2 32 0,1-2 16 0,3-5 0 15,1-2-48-15,3-4-16 0,-2 3 0 16,3-3 0-16,2-3-192 0,-1 0-144 0,2 1 192 0,-1-1-192 16,2-1 144-16,1-1-144 0,3-1 0 15,0-2 144-15,-1-1-144 0,0 2 0 16,-1-3 0-16,-1 0 128 0,-2 1-128 0,-1 3 0 0,-1 0 144 0,-3 1-144 16,0-5 0-16,-1 1 0 0,0 3 0 0,-1-1 0 15,-1 4-272-15,0 2-32 0,-1 1 0 0,-2-1 0 16,0 2 48-16,-3 1 0 0,0-1 0 0,-2 4 0 15,0-1 256-15,-1 4 0 0,1-3 0 0,-6 8 0 16,5-8 0-16,0-3 0 0,-5 11 128 0,6-9-128 16,-1-1 128-16,0 4-128 0,-5 6 0 0,4-9 144 15,-4 9-144-15,1-9 0 0,2 3 0 0,-3 6 0 0,1-9 0 0,-1 9 0 16,-1-12 0-16,-2 5 0 0,3 7 0 0,0-8 0 16,0 8 0-16,-3-11 128 0,-1 2-128 0,-1 1 0 15,0 3 0-15,-1-1 0 0,6 6 144 0,-6-4-144 16,0 0 160-16,6 4-160 0,-9-1 0 0,9 1 0 15,-9 2 0-15,1 4 0 0,1 4 0 0,-1-1 0 16,0 1 0-16,2 4 0 0,0-2 0 0,-1 6 0 16,2 5 0-16,0 4 0 0,1 5 0 0,2 4 0 15,-1 6 0-15,2 0 0 0,1-2 0 0,4-1 0 16,1 1 0-16,4-6 0 0,1-5 0 0,4-10 0 16,0-4 0-16,2-8 0 0,2-7 0 0,3-5 0 15,-1-7 0-15,2-4 144 0,0-8 80 0,1-6 16 0,1-1 0 16,2-10 0-16,1-2 0 0,-1-11 0 0,-2-2 0 0,-1 0 0 15,0 2-80-15,-2 0-16 0,-5 0 0 0,-2 2 0 16,-3 1 144-16,0-1 32 0,-2-3 0 0,-4-1 0 16,-2 0-192-16,-1-1-128 0,-2 2 192 0,0 2-192 15,-4 2 0-15,0 7 0 0,-1 7 0 0,0 8 0 16,0 7-288-16,0 7 32 0,0 6 16 0,5 9 0 16,0 0 240-16,-9 2 0 0,-3 6 0 0,6 8-144 15,0 9 144-15,1 8-192 0,-1 11 192 0,3 8-192 16,0 5 192-16,3 12-192 0,3 6 192 0,0 8-192 15,3-1 0-15,4 5 0 0,1 0 0 0,3 2 0 16,3-1-144-16,2-7-48 0,4-6 0 0,2-8 0 16,3-6 192-16,1-8 48 0,2-7 0 0,-1-2 0 15,1-3 144-15,2-4 144 0,-1-3-16 0,1 0-128 0,1-2 256 16,-1-5-64-16,-2 0-16 0,-1-7 0 0,-1-2-400 16,-3-3-80-16,-3-4-16 0</inkml:trace>
  <inkml:trace contextRef="#ctx0" brushRef="#br0" timeOffset="29112.93">27131 4513 6447 0,'24'-14'576'0,"-6"8"-576"0,0-5 0 16,8 5 0-16,9 2 4800 0,7 0 864 0,7 4 160 0,3 6 48 31,0-1-6496-31,-2 7-1296 0</inkml:trace>
  <inkml:trace contextRef="#ctx0" brushRef="#br0" timeOffset="29654.21">25773 7237 20271 0,'0'0'1792'0,"-6"-6"-1424"0,0 0-368 0,-3 3 0 15,2 5 2464-15,7-2 416 0,-6 10 96 0,1 7 16 16,0 3-2640-16,-2 6-528 0,-1 0-96 0,-3 10-32 16,0 7 304-16,-2 2-128 0,-1 4 128 0,-2 1 0 15,-3 1 0-15,1 5 0 0,1-1 0 0,1 4 0 16,-1 1 0-16,2 2 0 0,2-6 0 0,3-7 0 16,3-8 0-16,3-5 0 0,1-12 0 0,2-5 0 15,1-5 0-15,1-5 0 0,-1-9 128 0,0 0-128 16,0 0 368-16,9 0-32 0,3-4 0 0,2-4 0 15,0-2-144-15,2-3-16 0,4-3-16 0,5-2 0 16,1-6-160-16,3 1-224 0,1 0 48 0,-1-5 16 16,0 0-208-1,-2-1-32-15,-2 6-16 0,-2 0 0 0,0 0-672 16,-5 4-144-16,0 3-32 0</inkml:trace>
  <inkml:trace contextRef="#ctx0" brushRef="#br0" timeOffset="29888.43">25762 7880 11967 0,'0'0'1072'0,"-4"-5"-864"16,0-1-208-16,2-2 0 0,2 8 4912 0,0-6 928 16,4-5 192-16,2 1 48 0,4-4-5072 0,3 0-1008 15,-1-2-208-15,5-2-48 0,2-4 256 0,4-1 0 16,2-4 0-16,6-3 0 0,4-3 0 0,6-2 0 0,4-3-160 0,5-4 160 15,8 0-368-15,3-4 48 16,1 3 16-16,0-3 0 16,-1 3-272-16,0 2-48 0,0-1-16 0,0 4 0 15,0 1-1808-15,-3 4-368 0</inkml:trace>
  <inkml:trace contextRef="#ctx0" brushRef="#br0" timeOffset="30339.45">26399 6515 29423 0,'-10'-27'1296'0,"3"12"288"0,2-3-1264 0,1-3-320 0,2-2 0 0,0 1 0 0,1-1-176 0,4 2-80 16,-2 3-32-16,3 0 0 0,1-2 288 0,0 3 0 15,0 4 0-15,1-2 144 0,2 0-144 0,2 2 0 16,-2 4 0-16,2-1 0 0,0 4 0 0,0-1 0 16,1 2 0-16,-1 2 0 0,-1 0 0 0,1 0 0 15,0 2 0-15,1 1 0 0,0 1 0 0,0 2 0 16,0 0 0-16,2 3 0 0,1 3 0 0,1 0 0 15,1 3 0-15,1 5 0 0,4 1 0 0,2 3 0 16,1 6 0-16,1 4 128 0,1 9 64 0,-1 0 16 0,0-1 0 16,0 4 0-16,-2 0-16 0,-3-1-16 0,-2 4 0 0,-2-3 0 15,-1 2-176-15,-1-6 0 0,-1-2 0 0,-1 0 0 16,-2 2 0-16,-1-2 128 0,0-1-128 16,-2-4 0-16,1-2 0 0,-2-3 0 0,0-1 0 0,1-1 0 31,-2-2-448-31,0-1-80 0,0-1-16 0,0-6-8080 0,-1-6-1616 0</inkml:trace>
  <inkml:trace contextRef="#ctx0" brushRef="#br0" timeOffset="30563.28">26935 7410 30399 0,'0'-7'2704'0,"3"-3"-2160"16,0 3-544-16,8-6 0 0,0-1 1216 0,7-1 144 16,3-1 32-16,6 1 0 15,4-1-1392-15,4-2-384 0,5-5-32 0,5 0 0 16,6 1 0-16,0-4 0 0,0-1 0 0,-1-2 0 16,-3 0-1312-16,0-2-272 0,0 2-48 0,-4 2-6336 15,-2-2-1248-15</inkml:trace>
  <inkml:trace contextRef="#ctx0" brushRef="#br0" timeOffset="31091.64">28042 6589 23951 0,'0'0'2128'0,"0"0"-1696"0,0 0-432 0,0 0 0 15,-6 15 1632-15,3 4 240 0,3 6 48 0,3 3 16 16,-1 5-1744-16,2 3-368 0,0 2-64 0,0 1-16 16,0-2 256-16,2 1 0 0,-1 1 0 0,3-1 0 15,1-3 0-15,1-5 0 0,0-1 0 0,1-8 0 0,1-3 0 0,1-3 0 16,1-6 0-16,0-2 0 0,3-7 0 0,1-4 0 15,4-5 0-15,2 0 0 0,1-6 0 0,1-3 0 16,2-5 144-16,-3-1-144 0,-1-1 128 0,0-2-128 16,-4 4 0-16,-3-2 0 0,-1 0 128 0,-1 3-128 15,-1-1 0-15,-1 2 144 0,-3 7-144 0,0 2 192 16,-3 3-192-16,1 2 192 0,-2 2-192 0,-6 5 0 16,0 0 0-16,0 0 0 0,6 11-128 0,-1 0-16 15,-5 4 0-15,0 2 0 0,-2 1 144 0,1-2-128 16,-1-3 128-16,0 1-128 0,2 0 128 0,2-2-192 15,-2-4 192-15,0-8-192 0,0 0 192 0,0 0-160 0,14-4 160 16,-2-5-160-16,1 0 304 0,1-2 64 0,0-4 16 16,0-2 0-16,1-3-32 0,-1-2-16 0,-1 3 0 0,0 0 0 15,-2 1 80-15,-1 2 32 0,-1-1 0 16,-3 1 0-16,0-2 208 0,-3 1 32 0,1 5 16 0,-1-1 0 16,-3-1-224-16,1 3-64 0,0 0 0 0,-1 0 0 31,0 11-672-31,-1-9-144 0,1-2-16 0,0 4-16 15,0 7-2464-15,0 0-480 0</inkml:trace>
  <inkml:trace contextRef="#ctx0" brushRef="#br0" timeOffset="31408.39">29125 6716 21183 0,'0'0'944'0,"0"0"192"0,-10 11-912 0,1 3-224 0,2 1 0 0,3 8 0 0,4 3 2368 0,0 5 416 15,4 5 96-15,-1 0 0 0,1-3-2496 0,0-4-384 16,-1-1-304-16,2-6 48 0,-2-6 80 0,1-2 16 16,-1-8 0-16,-3-6 0 0,0 0 0 0,0 0 0 15,5-10 0-15,0-3 0 0,-1-6 160 0,-2-3 0 16,1-6 0-16,1-4-128 0,-4-4 128 0,2 1-192 15,0-1 192-15,0 6-192 0,1-1 192 0,-1 1 0 16,2 4 0-16,1-2 128 0,3 3-128 0,2 1 0 16,1 3 0-16,2 5 128 0,1 6-288 0,2 1-48 15,4 5-16-15,1 1 0 16,3-1-544-16,2 2-96 0,0 3-32 0,0-1-10928 0</inkml:trace>
  <inkml:trace contextRef="#ctx0" brushRef="#br0" timeOffset="32691.11">30053 6393 34207 0,'0'0'1520'0,"0"0"304"0,-9 2-1456 0,2 5-368 0,-1-1 0 0,-1 6 0 16,-1 2-528-16,-1 5-176 0,-2 5-48 15,0-1 0-15,-3-3 336 0,-1 4 64 0,-1 0 16 0,0 3 0 0,1 0 128 0,1 3 16 16,2-1 16-16,2 2 0 16,0-4-208-16,3-3-32 0,6-5-16 0,3-5 0 15,5-7-96-15,5-3-32 0,3-5 0 0,6-5 0 0,5-10 560 0,1 0 128 16,2-3 0-16,0-3 16 0,-1-2 432 16,0-1 96-16,-3 0 16 0,-2 0 0 0,0 2-320 0,-2 2-64 15,-3-4-16-15,-1 5 0 0,-3 0 80 0,-1 3 16 16,-4 3 0-16,-1 3 0 0,-2-2-128 0,-3 5-32 15,-1 8 0-15,-4-10 0 0,-3 5-96 0,-2-2-128 16,-3 1 176-16,-3 4-176 0,0 1 0 0,0-2 0 16,-1-2-192-16,1 0 48 15,-3-1-448-15,0-5-96 0,1 0-16 0,0-3 0 16,1-3 128-16,0 2 32 0,4 1 0 0,1 3 0 16,3-2 0-16,2-2 0 0,3 2 0 0,1 5 0 0,1 2 352 0,2-3 192 15,3 4-192-15,4-1 192 0,1 1 0 0,2 1 0 0,3 1 0 0,0 0 0 16,1 0 144-16,2 2-16 0,-1 1 0 0,2-2 0 15,0 1 128-15,2 0 0 0,2 1 16 0,1 0 0 16,1 1-16-16,0 2-16 0,0 1 0 0,2-2 0 16,-1-1-64-16,1 2-16 0,-5-3 0 15,3 2 0-15,-2 2-160 0,0 4 128 0,-2-2-128 0,-1 6 128 16,-4-2-128-16,-2 4 0 0,-2 1 0 0,-2 4 0 16,-2 5 0-16,-4 4 0 0,-3-1 0 0,0-3 0 15,-1-5 0-15,-3 0 0 0,-1-2 176 0,-2-3-176 16,0-4 464-16,0 3 0 0,-1-7 0 0,0 2 0 15,8-8-32-15,-9 2-16 0,1-4 0 0,8 2 0 0,0 0-64 0,0 0-16 16,-7-11 0-16,5-1 0 0,0-6-16 16,4-1-16-16,0 0 0 0,3 0 0 0,2 0-144 0,2-2-32 15,1 1 0-15,1-4 0 0,1-2-128 0,0 6 0 16,2 0 0-16,3 1 0 0,-1 2 0 0,0 2-224 16,-2 0 80-16,0 6 16 0,0-3 128 0,0 6-208 15,1 0 80-15,-1 4 128 0,-2 2-352 0,1 5 48 16,0 4 16-16,0 0 0 15,-1 3-128-15,0 0-32 0,-2-4 0 0,1 5 0 0,1-1 112 0,-1 0 16 16,-1 1 0-16,2-1 0 0,-1-3 320 0,3 0 0 16,-1-4 0-16,4 0 0 0,-2-1 0 0,3 1 0 0,1-2 128 15,4-2-128-15,-3-2 288 0,4-2-32 16,0-6 0-16,0 2 0 0,0-4-112 0,-1 3-16 0,-1-4-128 16,-2 2 192-16,-2-3-192 0,0-2 176 0,-2-2-176 0,1 1 160 15,-4-2 0-15,-1-1 0 0,1-1 0 0,-2-1 0 16,0-4-160-16,0 1 160 0,-2 0-160 0,-1-4 160 15,-3 1-160-15,-1-1 0 0,-2 1 0 0,-1 2 0 16,-1 5-256-16,-1 4-48 0,-1 6 0 0,-4 0 0 16,-1 2 96-16,-2 3 16 0,-1 7 0 0,-4 6 0 15,-4 8 16-15,-1 4 16 0,-3 4 0 0,1 7 0 16,-1-2 160-16,2 3-128 0,-1 6 128 0,4 5-128 16,-1 0-128-16,5 4 0 0,2 0-16 0,2-5 0 15,4-1-384-15,3-5-80 16,5-7-16-16,2-9 0 0,4-7 544 0,2-4 208 0,3-2-176 0,0-3 176 0,0-1 432 15,2-3 176-15,0-3 32 0,2-4 16 16,0-4-96-16,1-1-32 0,0 0 0 0,1 1 0 0,2-6-336 0,-1 1-64 16,1 2 0-16,-2-3-128 0,1-2 144 15,-2 1-144-15,-1 2 0 0,-1-1 144 0,-1 6-144 0,-4-1 0 16,0 6 0-16,-1-2 0 0,-1 3 0 0,-1 4 0 16,-9 1 0-16,12 4-176 0,-3 6 48 0,-1 3 0 15,0 7 0-15,0 6 0 0,-3 8 128 0,1 8-128 16,1 6 128-16,-2 6-128 0,-3 3 128 0,-2 10 0 15,-2 6 0-15,-3 7 0 0,-8 9-192 0,0 1 64 16,-1 4 0-16,-2-8 0 0,-3-7 128 0,-1-5-192 16,1-6 192-16,0-8-192 0,-1-5 464 0,-2-8 96 15,1-5 16-15,-2-1 0 0,-1-6 208 0,-2-4 48 0,1-5 16 16,-3-4 0-16,-1-4-224 0,-2-6-48 0,-1-8-16 16,2-4 0-16,1-5-368 0,-1-8 0 0,5-1 0 0,3-6 0 15,6-8 0-15,3-2 0 0,4-8 0 16,7-7 0-16,3-2 0 0,4-3 0 15,3-3 0-15,8-3-128 0,8-2-144 0,9-1-32 0,7 2 0 0,3 0 0 32,3-2-208-32,3 10-32 0,5 4-16 0,3 7 0 0,4 8 416 0,6 5 144 0,7 4 0 0,-1 6-144 15,-5 3 144-15,0 7 0 0,-6 4 128 0,-2 3-128 16,-3 5 0-16,-3 3 0 0,1 8-192 0,-7-2 64 16,-4-2-400-1,-8 4-80-15,-8 1-16 0</inkml:trace>
  <inkml:trace contextRef="#ctx0" brushRef="#br0" timeOffset="37009.48">20607 12146 22111 0,'-20'-18'1968'0,"-9"1"-1584"0,-8-3-384 0,-6 1 0 16,-3 0-1712-16,0 2-416 0,2 2-96 0,-1 4-5360 15</inkml:trace>
  <inkml:trace contextRef="#ctx0" brushRef="#br0" timeOffset="42769.5">12458 5122 14735 0,'-10'-1'1312'0,"1"-1"-1056"0,0 1-256 0,9 1 0 0,-9-1 944 0,2-1 128 15,7 2 16-15,-9 0 16 0,9 0-448 16,-9 0-80-16,0 0-32 0,1 0 0 0,8 0-544 0,-10-3 0 16,1 0 0-16,3 1 0 0,6 2 0 0,-6-6 0 15,3-2 144-15,1-1-144 0,4-4 272 0,5-1-32 16,3-4-16-16,7-1 0 0,6-4-224 0,7-1 0 16,4-5 0-16,7 0 0 0,3-2 0 0,1-1 0 15,-2-3 0-15,0 3 0 0,0 5 0 0,3 1 128 16,1 4-128-16,1 3 0 0,1 2 400 0,-2 5 48 15,-2 4 0-15,-1 6 0 0,-6 2-32 0,-5 3 0 16,-5 6 0-16,-9 6 0 0,-4 6-208 0,-2 5-32 0,-8 2-16 0,-1 7 0 16,-8 7-16-16,-5 0 0 0,-8 5 0 15,-8 0 0-15,-9 2 64 0,-4 2 16 0,-7-3 0 0,1-3 0 16,-1 1 224-16,3-6 64 0,3 0 0 0,-1 0 0 16,4 0-64-16,2-5-16 0,6-4 0 0,3-3 0 15,6-8-432-15,2-2 0 0,7-3 128 0,3-5-128 16,7-10 0-16,0 0-192 0,0 0 32 0,9 7 16 15,2-6-80-15,4-1-16 0,3 0 0 0,6 3 0 16,3-1 240-16,2 2-192 0,3 2 192 0,4-2-192 16,2 1 192-16,2 4 0 0,2-3 0 0,4 5 0 15,0-2 0-15,-6 3 160 0,-1-2 0 0,-5 7 0 16,-6-1 96-16,0 1 32 0,-7 1 0 0,-1 0 0 16,-6 1 48-16,-4 1 16 0,-5 5 0 0,-6 1 0 0,-3 4 160 15,-8 5 48-15,-6 0 0 0,-6 3 0 16,-6 2-32-16,-11 2 0 0,-10 0 0 0,-5-3 0 0,-3-1 112 15,-6-2 0-15,-4-6 16 0,-1 1 0 0,-2-4-272 0,-4-1-64 16,-6-3-16-16,8-6 0 16,7-7-624-1,10-3-112-15,6-5-16 0,9-5-16 0,6-7-2096 0,7 0-400 0</inkml:trace>
  <inkml:trace contextRef="#ctx0" brushRef="#br0" timeOffset="43563.55">11252 7586 2751 0,'0'0'256'0,"-5"-5"-256"0,-1-2 0 0,2 2 0 16,-3 0 3264-16,7 5 592 0,-5-9 128 0,0 1 32 16,1-2-2416-16,1 1-464 0,-1-4-112 0,0-2 0 15,0 1-208-15,2-3-48 0,-1-2 0 0,2-1 0 16,0-2-240-16,-1 0-48 0,2-5-16 0,2 1 0 16,1-2-208-16,2-2-32 0,2-2-16 0,3-2 0 15,0-2-208-15,4-2 0 0,3-4 0 0,2 0 0 16,2-3 128-16,3-1-128 0,6-3 0 0,1 4 0 15,5-4 0-15,2 1 128 0,2 4-128 0,-2-2 0 16,-3 3 0-16,2-1 0 0,-1 5 128 0,3 1-128 0,-1 1 0 16,3 3 0-16,0-1 0 0,3 4 0 0,3 1 0 0,0 0 0 15,-1 1 0-15,-2 4 0 0,-5 3 0 0,-3-1 0 16,-1 2 0-16,-2 4 0 16,-3 1-1232-16,-2 5-144 0,9-6-32 0,-9 6 0 15</inkml:trace>
  <inkml:trace contextRef="#ctx0" brushRef="#br0" timeOffset="75219.64">4384 11248 10127 0,'0'0'896'0,"0"0"-704"0,-1-9-192 0,1 9 0 15,1-6 1600-15,3-2 304 0,2 3 48 0,1 2 16 16,-2-3-1520-16,5-1-320 0,0 4-128 0,0 1 128 16,2-2-128-16,2 1 192 0,-2-2-192 0,2 3 192 15,0-1-192-15,2 2 0 0,1-2 0 0,2 2 128 0,1 0 0 0,1 0-128 16,1-2 192-16,2 3-64 0,3 0 0 0,-3-1-128 16,2 0 192-16,-1-2-64 0,-3 2 176 0,4-1 16 15,-1 1 16-15,3 1 0 0,3-4 160 0,1 2 16 16,3-2 16-16,1 1 0 0,4 2-80 0,4 0-32 15,4 0 0-15,1-1 0 0,0 2-96 0,-2 0-32 16,-3 0 0-16,2 0 0 0,-3 0-96 0,4 0 0 16,3 3-16-16,2-2 0 0,4 0 32 0,1-1 16 15,2 0 0-15,-3 2 0 0,-4 0 32 0,0-2 0 16,1-1 0-16,1 2 0 0,-1 3-96 0,4-1-16 16,7-1 0-16,-1-2 0 0,-2 0 48 0,2 0 0 15,-4 0 0-15,2 3 0 0,-1-2-16 0,6 2 0 16,4 2 0-16,0-2 0 0,-3 0-176 0,-2-2 128 15,1 2-128-15,-1-1 128 0,-1 1-128 0,3 1 160 0,3-2-160 16,-1 1 160-16,-1-3-160 0,-2 0 0 16,-3 0 0-16,-1 0 0 0,-1-1 160 0,2-2-160 0,4 0 192 15,-3 1-192-15,0 1 304 0,-2-1-48 0,-2 0-16 0,-2-1 0 16,1 2-16-16,-2 1 0 0,3-1 0 16,0 1 0-16,1 1-32 0,-3-1 0 0,-3 0 0 0,-2 3 0 15,-1-1-48-15,0 1-16 0,-2 2 0 0,0-1 0 16,3-3 32-16,-4 1 0 0,2 3 0 0,-2 2 0 15,-4-3-160-15,-1 2 192 0,-4 2-192 0,-2-3 192 16,-1 1-32-16,-1 2 0 0,-2-3 0 0,1 1 0 16,-6-2-160-16,3 0 0 0,-1-2 144 0,1 3-144 15,-1 0 128-15,-2-1-128 0,-1-1 128 0,0 1-128 16,-2-1 0-16,-3 1 144 0,-4-1-144 0,-1-1 0 16,-1 0 144-16,-2 0-144 0,-1 1 0 0,-1 0 144 15,-2-1-144-15,-1 0 0 0,0-2 144 0,-10 0-144 16,12 3 144-16,-12-3-144 0,0 0 192 0,0 0-192 0,0 0 160 15,0 0-160-15,0 0 128 0,0 0-128 0,0 0 144 0,0 0-144 16,0 0 160-16,0 0-160 0,-12 1 128 0,0-1-128 16,-2-1 0-16,-2 1 144 0,-1-1-144 0,-2-1 0 15,-3-2-160-15,-3 2 160 0,-3-1-192 0,-4 0 192 16,1 0-208-16,-3-1 80 0,-2-1 128 0,0 3 0 16,-1-1 0-16,0 2 0 0,-3 1 0 0,0-2 0 15,-2 2 0-15,-1 0 0 0,-2 0 0 0,-2 0 0 16,-5 0 0-16,1 0-128 0,0-1 128 0,0 0 0 15,2 0 0-15,-2-1 0 0,-1 0 0 0,0 1-128 16,0-2 128-16,-6 2-128 0,-1-2-16 0,-4 2 0 16,4-3 0-16,-1 2 0 0,-1-1-16 0,1 1 0 0,0-1 0 15,-4 0 0-15,-6 2 16 0,2 0 0 0,1-2 0 16,0 1 0-16,2-3 144 0,-1 2 0 0,0 2 0 0,-3 0 0 16,-6-1 0-16,2 2 0 0,4 0 0 0,1-1 0 15,1-1 0-15,-1 0 0 0,0 2 0 0,-3 0 0 16,-2-1 0-16,2 1 0 0,2 0 0 0,2 0 0 15,1 0 0-15,-3 0 0 0,-1 1 0 0,-1-1 0 16,-3-1 0-16,5-2 0 0,4 2 0 0,0 1 0 16,1-1 0-16,-1 1 0 0,-2 0 0 0,-2 2 0 15,1 2 0-15,2 0 0 0,2 0 0 0,2 2 0 16,0 1 0-16,-1-1-128 0,1 3 128 0,-2-3 0 16,-2 2 0-16,4 1 0 0,1-3 0 0,4 3 0 15,1-3 0-15,3 3 0 0,3-2 0 0,-1 0 0 0,-1 1 0 16,-1-4-128-16,1 2 128 0,2 0 0 0,4-2-128 0,4 1 128 15,4-1-128-15,3 2 128 0,-1-3 0 0,4 1-128 16,3 0 128-16,3 1 0 0,4-1 0 0,1-2 0 16,3 2 0-16,1 0 0 0,0 1 0 0,7-1 0 15,10-4 0-15,0 0 0 0,-8 1 0 0,8-1 0 16,0 0 0-16,0 0-128 0,11 4 128 0,1-2-192 16,6-1 192-16,0-1-192 0,0 3 192 0,3-6 0 15,3 1-144-15,4-2 144 0,4 2 0 0,4-2 0 16,4-3 0-16,6 2 0 0,5-1-144 0,4-4 144 15,3 5 0-15,3-5 0 0,0 2-128 0,1-3 128 16,3 0 0-16,6-1 0 0,7 1-176 0,2 3 176 0,0-5-160 16,2 6 160-16,-2 0-192 0,5 2 192 0,8 0-208 15,2-3 80-15,1 2 128 0,1 3-192 0,0 1 192 16,6 2-192-16,9 0-96 0,-3 0-32 0,-4 1 0 0,6 0 0 16,6 3 64-16,1-1 16 0,0-2 0 0,2 0 0 15,3 2 80-15,3-1 16 0,4 2 0 16,1-4 0-1,2 0-672-15,2 0-128 0,-1 1-16 0,5 1-10544 0</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22T16:45:27.96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00B0F0"/>
    </inkml:brush>
    <inkml:brush xml:id="br3">
      <inkml:brushProperty name="width" value="0.05292" units="cm"/>
      <inkml:brushProperty name="height" value="0.05292" units="cm"/>
      <inkml:brushProperty name="color" value="#00B050"/>
    </inkml:brush>
    <inkml:brush xml:id="br4">
      <inkml:brushProperty name="width" value="0.05292" units="cm"/>
      <inkml:brushProperty name="height" value="0.05292" units="cm"/>
      <inkml:brushProperty name="color" value="#002060"/>
    </inkml:brush>
    <inkml:brush xml:id="br5">
      <inkml:brushProperty name="width" value="0.05292" units="cm"/>
      <inkml:brushProperty name="height" value="0.05292" units="cm"/>
      <inkml:brushProperty name="color" value="#C00000"/>
    </inkml:brush>
    <inkml:brush xml:id="br6">
      <inkml:brushProperty name="width" value="0.05292" units="cm"/>
      <inkml:brushProperty name="height" value="0.05292" units="cm"/>
      <inkml:brushProperty name="color" value="#FFFF00"/>
    </inkml:brush>
  </inkml:definitions>
  <inkml:trace contextRef="#ctx0" brushRef="#br0">12099 15261 911 0,'0'0'0'0,"0"0"0"0,0 0 0 0,2-5 0 15,-2 5 1920-15,3-10 288 0,-2 1 64 0,0 0 16 16,-1 9-1648-16,3-8-336 0,-3 8-64 0,0 0-16 0,1-7-224 0,-1 0 0 16,0 1 128-16,0 6-128 0,0 0 0 0,0 0 0 15,-4-8 128-15,4 8-128 0,-6-6 0 0,-1 2 176 16,4 1-176-16,3 3 160 0,-8-3 256 0,8 3 48 16,-9 4 16-16,9-4 0 0,-9 4 224 0,2-2 64 15,7-2 0-15,-9 6 0 0,2 3-96 0,1 0-16 16,1 4 0-16,0 0 0 0,-4-4-144 0,4 3-48 15,0 4 0-15,0-2 0 0,0 0-80 0,0 5-32 16,2 2 0-16,-1 0 0 0,3-1-96 0,-2-1-32 16,2 4 0-16,1 1 0 0,1-4-224 0,2 1 176 15,-1-1-176-15,4 0 160 0,-1-2-160 0,1-1 0 16,2-2 0-16,0-2 0 0,3-4 0 0,1-1 128 0,-1-3-128 16,1-3 0-16,0-2 128 0,2-2-128 0,-3 0 0 15,2-6 128-15,-2 1-128 0,2-6 128 0,0-1-128 0,-1 1 128 16,-1-3 48-16,0-1 0 15,0-1 0-15,2 1 0 0,0-5-16 0,0 2 0 0,-2-3 0 0,0 2 0 16,1 0-160-16,-2-2 0 0,0-1 0 0,2 2 128 16,-2 3-128-16,-1 0 0 0,-2 1 0 0,1 2 0 15,-2 1 0-15,1 2 0 0,-2 3 0 0,0 5 0 16,-5 5 0-16,0 0 0 0,0 0 0 0,0 0 128 16,9 5-128-16,-2 5 0 0,-2 3 0 0,-1 4 0 15,-1 5 0-15,-1 6 0 0,0 5 0 0,-1 4 0 16,-2 0 192-16,1 3-64 0,0 6 0 0,-2 2 0 15,1 8-128-15,-1 0 0 0,-4-1 0 0,4 0 0 16,-4-3 0-16,-1-5 128 0,-2-2 0 0,0-3 0 0,-1-5 304 16,-1-4 48-16,-1-1 16 0,0-1 0 0,-2-6-64 15,-2-1-16-15,-1-2 0 0,-2-4 0 0,-2-2-208 0,0-4-32 16,-1-4-16-16,-2-4 0 0,-2-4-160 0,1-2 192 16,-3-5-192-16,1-2 192 0,1-5-192 0,3-1 0 15,2-3 144-15,4 1-144 0,0-1 0 0,3-1 0 16,5-3 0-16,4 3-128 0,3 0 0 0,2 1 0 15,2-2 0-15,10 0 0 0,4-3 128 0,7 2-128 16,2 2 128-16,6 1-128 0,3 2 128 0,-1 1 0 16,0 1 0-16,0 2 0 0,-1 1 0 0,1 4 0 15,0-1 0-15,2 3 0 0,-1 1 0 0,0 2 0 16,-1 2 0-16,2 0-128 0,-2 3 128 0,5 0-128 0,-6 0 128 16,-1 4-128-1,-3-5-640-15,-2 1-128 0,-6-1-32 0</inkml:trace>
  <inkml:trace contextRef="#ctx0" brushRef="#br0" timeOffset="535.24">12964 14901 15663 0,'0'0'1392'0,"-6"-3"-1120"16,-1-5-272-16,2 2 0 0,2 1 1664 0,0-3 256 15,1 3 64-15,-2 0 16 0,4 5-1600 0,0 0-400 16,0 0 0-16,-7-3 0 0,7 3 0 0,-11 4 0 15,3 0-144-15,-1 7 144 0,-2 2-336 0,-1 3 32 16,0 4 16-16,0 2 0 0,0 0 288 0,0 5 0 16,1 3-128-16,1 3 128 0,-1 2 0 0,3-1 0 15,0-2 0-15,0-3 0 0,1-1 176 0,2-5 32 16,-1-2 16-16,4-3 0 0,-1-3 32 0,2-2 0 0,0-5 0 16,1-8 0-16,0 0 32 0,0 0 16 0,0 0 0 15,6-5 0-15,1-8 128 0,0-4 16 16,5-4 16-16,-1-5 0 0,2-5-304 0,2-2-160 15,0-3 160-15,2 0-160 0,-1 0 0 0,2 1 0 0,-1 1-208 0,-2 1 64 16,3 2 144-16,-1 1 0 0,1-1 0 0,0 6-128 16,2 1 128-16,-2 5 0 0,0 1 0 0,-5 6 0 15,-1 2 0-15,0 7 0 0,-3 0 0 0,-9 3 0 16,10 4 0-16,-4 7 0 0,-2-1 0 0,-4 4 0 16,-4 4 0-16,-3 4 0 0,-2 4 0 0,-1 1 0 15,-7 2 0-15,1 1 0 0,-1 0 160 0,2 1-160 16,0-1 176-16,-1 1-176 0,0 2 192 0,0-2-192 15,6-6 0-15,-1-1-192 0,-1-3 0 0,4-3-11296 16</inkml:trace>
  <inkml:trace contextRef="#ctx0" brushRef="#br0" timeOffset="1034.86">13277 15308 4607 0,'0'0'400'0,"0"0"-400"0,0 0 0 0,0 0 0 15,0 0 2704-15,0 0 464 0,0 0 96 0,0 0 0 16,0 0-1856-16,0 0-368 0,0 0-80 0,0 0 0 15,0 0-192-15,0 0-48 0,0 0 0 0,0 0 0 16,0 0-240-16,0 0-48 0,11-4-16 0,1-1 0 16,-1 1-96-16,3 3-32 0,1 1 0 0,2 1 0 0,1-1-112 0,1 0-32 15,1 0 0-15,3 2 0 0,-1 0-144 0,-1 3 0 16,2-2 0-16,3-1 128 0,-1 0-128 16,2-1 0-16,-1 2 0 0,1-2 0 0,0 0-256 0,-2-1 80 15,-2 0 16-15,-1 1 0 0,-2-2-144 0,0 0-16 16,1-2-16-16,-4 2 0 15,1 1-544-15,-2-1-96 0,-2-4-32 16</inkml:trace>
  <inkml:trace contextRef="#ctx0" brushRef="#br0" timeOffset="1790.49">12948 14979 8287 0,'0'0'368'0,"0"0"80"16,0 0-448-16,0 0 0 0,0 0 0 15,0 0 0-15,0 0 2528 0,0 0 416 0,0 0 96 0,0 0 16 0,0 0-2448 0,3 11-480 16,-3 2-128-16,-2-4 0 0,-2 2 128 0,-1 0 0 16,-1 0 0-16,-2 3 0 0,-2 0-128 0,1-1 128 15,-1 2-128-15,-2 0 128 0,1 0 112 0,-2 2 16 16,1-3 16-16,0-1 0 0,-1-1 48 0,3 2 0 16,0-3 0-16,0 0 0 0,0 0-160 0,2-2-32 15,-1 0 0-15,3-4 0 0,6-5-128 0,0 0 160 0,-9 5-160 0,9-5 160 16,0 0 32-16,0 0 0 0,-6-7 0 0,6 7 0 15,0-15-64-15,2-3 0 0,3-3 0 0,2-1 0 16,1-4-128-16,3 2 0 0,0-7 0 0,2 2-176 16,-1 0 32-16,2-2 0 0,0 1 0 0,0 2 0 15,2-3 16-15,-2 5 0 0,-2-3 0 0,2 4 0 16,0 3 128-16,0 4 0 0,-1 4 0 0,0 2 128 16,-3 1-128-16,-2 6 0 0,-8 5 0 0,0 0-128 15,0 0 128-15,7 6 0 0,-4 4 0 0,-3 7 128 16,-3 1-128-16,-2 1 0 0,-4 4 0 0,-2 3-128 15,-1 1 128-15,1 1 0 0,-1-4 0 0,1 4 0 16,0-3 0-16,0 5 192 0,-1-5-32 0,1 2-16 16,1-8 48-16,1-1 16 0,2-1 0 0,0-5 0 15,2-2 0-15,5-10 0 0,0 0 0 0,0 0 0 16,0 0-208-16,0 0 0 0,0 0 0 0,0 0 0 16,0 0 0-16,2-13 0 0,0 2 0 0,3-6 0 0,2-4-128 15,0-1 128-15,0 1-192 0,0 0 192 0,3 1-240 0,1 1 64 16,-1 2 16-16,0 2 0 15,0 4-1296-15,0 2-256 16</inkml:trace>
  <inkml:trace contextRef="#ctx0" brushRef="#br0" timeOffset="2879.9">13278 15526 5519 0,'0'0'240'0,"0"0"64"0,0 0-304 0,0 0 0 0,0 0 0 0,0 0 0 16,0 0 2240-16,0 0 400 0,0 0 80 0,0 0 16 15,0 0-1872-15,0 0-368 0,0 0-80 0,0 0-16 16,-5 8-16-16,5-8-16 0,0 0 0 0,0 0 0 15,0 0 80-15,3 11 0 0,-3-11 16 0,0 0 0 16,7 11-16-16,1-6 0 0,-8-5 0 0,15 3 0 16,-2-2 0-16,1-2-16 0,1-2 0 0,3 1 0 15,2-6-64-15,1 2-16 0,0 0 0 0,2-2 0 16,0 1-176-16,2 0-48 0,2-1 0 0,2 3 0 16,1-1-128-16,0 0 0 0,-3 3 0 0,-1-1 0 15,1 0-1216-15,-4 0-256 16,-3 2-64-16</inkml:trace>
  <inkml:trace contextRef="#ctx0" brushRef="#br0" timeOffset="3418.49">14756 15111 2751 0,'0'0'256'0,"0"0"-256"0,-1-10 0 0,0 2 0 16,0-2 2784-16,-1 4 512 0,2 6 96 0,-2-10 32 16,-2 3-2624-16,0-2-528 0,0 2-96 0,1 2-32 15,-1-3 0-15,0 2 0 0,-2-4 0 0,-1 2 0 16,1 2 176-16,-2-2 48 0,-1 3 0 0,2-5 0 16,-1 2-80-16,1 0-16 0,-2 1 0 0,-2 2 0 15,-1-2-64-15,-2 2-16 0,1 0 0 0,0 1 0 16,3-1-192-16,-3 4 176 0,2 1-176 0,-3 1 160 0,3 1 0 0,0 3 0 15,0-2 0-15,0 1 0 0,-1 3 112 16,1 0 32-16,-1 2 0 0,1 3 0 0,-1 0 16 0,1 1 16 16,-2 2 0-16,2 3 0 0,-2 1-176 0,0 4-32 15,1 1-128-15,-1 2 192 0,-1 0-192 0,5 0 128 16,-2 0-128-16,0-1 0 0,3 1 160 0,1 1-160 16,2 1 160-16,1-1-160 0,2 2 288 0,0-2-32 15,2 0-16-15,2 0 0 0,-1-1-48 0,2-4-16 16,0 3 0-16,2-3 0 0,1 0-176 0,-3-3-144 15,4-1 144-15,-2-3-208 16,1-5-656-16,0 1-128 0,2-5-32 0,-2 2-8720 0</inkml:trace>
  <inkml:trace contextRef="#ctx0" brushRef="#br0" timeOffset="3671.7">13990 15419 22399 0,'0'0'992'0,"0"0"208"0,0 0-960 0,0 0-240 0,0 0 0 0,0 0 0 16,6-3 336-16,6 1 32 0,-2 0 0 0,5 2 0 15,3 0-368-15,4 0 0 0,1 0 0 0,4 0 0 0,3 2 0 0,-2-2-160 16,0-2 160-16,-3 2-160 0,-1-1-96 0,-1 1-32 15,0-2 0-15,0 0 0 16,-2 2-528-16,1 0-96 0,0-1-32 0</inkml:trace>
  <inkml:trace contextRef="#ctx0" brushRef="#br0" timeOffset="4058.61">15091 14905 15663 0,'-10'-5'1392'0,"3"3"-1120"0,0-2-272 0,-2-1 0 15,-1 1 1552-15,1 3 256 0,-1 1 48 0,-1 1 16 16,0 0-1472-16,-2 3-400 0,0 4 128 0,-1-1-128 16,-1 5 0-16,-1 3 0 0,-2 1-208 0,4 4 80 15,-1-1 128-15,1 1 0 0,0 3-144 0,0 6 144 16,0 4 0-16,1 3 0 0,2 2 0 0,-1-3 0 16,1 0 0-16,2-1 0 0,-3 2 0 0,6-5 0 15,-4 1 0-15,2 0 0 0,3 0 0 0,1-6 0 0,2 2 0 16,2-3 0-16,2 1 0 0,2-3 0 0,1-3-144 15,-1 1-64-15,4-1-16 0,-1-5 0 16,1-2-1376-16,1-5-288 16</inkml:trace>
  <inkml:trace contextRef="#ctx0" brushRef="#br0" timeOffset="9011.54">15406 14730 19343 0,'0'0'1728'0,"0"0"-1392"15,0 0-336-15,0-8 0 0,0 8 976 0,1-6 128 16,-1 6 32-16,3-10 0 0,-3 10-768 0,2-8-160 0,-2 8-16 16,0 0-16-16,0 0-176 0,0 0 0 0,0 0 0 0,0 0 0 15,0 0 0-15,0 0-224 0,0 0 80 0,0 0 16 16,0 0-32-16,-3 4 0 0,-1 1 0 0,-1 3 0 16,0-1 160-16,-2 6 0 0,1 0-144 0,0 3 144 15,0 2 0-15,-4 19 0 0,3-4 0 0,3 0 0 16,-1-1 208-16,2 3 112 0,2 0 32 0,2 0 0 15,0 2 160-15,2 0 16 0,1-2 16 0,0 2 0 16,-1 0-240-16,1-2-48 0,0-1-16 0,1-1 0 16,-1-4-240-16,1-1 176 0,1-2-176 0,0-2 160 15,0-1-160-15,-1-3 0 0,4-2 144 0,-3-3-144 16,-1-1 0-16,2-3 0 0,-1 0 0 0,0-5 0 16,-6-6-256-16,0 0-32 0,12 2 0 0,-1-3 0 15,-2-4-416 1,0-1-64-16,0-6-32 0,1 0-6496 0,-2-2-1280 0</inkml:trace>
  <inkml:trace contextRef="#ctx0" brushRef="#br0" timeOffset="9243.99">15278 15326 20271 0,'0'0'896'0,"0"0"192"0,0-8-880 0,1 2-208 16,3 0 0-16,3-2 0 0,4 2 1632 0,1-3 288 0,-3 1 48 15,5 3 16-15,1-4-1520 0,2 3-288 0,1-3-176 0,-1 3 192 16,-1 0-192-16,2 0 0 0,-1 0 0 16,1 3 0-1,0-3-1808-15,-2 3-240 0,2 1-64 0</inkml:trace>
  <inkml:trace contextRef="#ctx0" brushRef="#br0" timeOffset="9485.87">16076 15284 6447 0,'1'18'576'0,"-2"-4"-576"0,-2 2 0 0,0 2 0 0,1 1 3680 0,1 7 624 0,0-1 128 0,-1 4 32 0,0-2-3440 0,-2 2-672 15,0-2-144-15,-1 0-16 0,-1-7-192 0,-2 0 160 16,-1 3-160-16,2-4 160 0,-3-2-160 0,-1-3-256 16,0-2 64-16,-1-5-10048 0</inkml:trace>
  <inkml:trace contextRef="#ctx0" brushRef="#br0" timeOffset="10060.08">16293 14985 15663 0,'0'0'1392'0,"-7"5"-1120"0,-2 0-272 0,9-5 0 16,0 0 1216-16,-4 12 192 0,1 1 48 0,2-2 0 15,0 2-1120-15,1-1-208 0,2-3-128 0,2 5 128 0,-1 3-128 0,3 1 176 16,0-1-176-16,2 1 192 0,1 0-192 0,1 0 0 16,-1 1 0-16,1-1 0 0,0-2 0 0,1-1 0 15,-1-3 0-15,1 1-176 0,-1-2 176 16,1-6 0-16,-4-1 0 0,-7-4-128 0,12 0 128 0,-4 0 0 16,-8 0 0-16,11-6 0 0,-4-7 0 0,1-1 0 15,-2-3 160-15,2 2-160 0,-2-5 0 0,-1 1 0 16,-1 0 0-16,0 0 0 0,0-2 0 0,1 2-336 15,-4 0 48-15,3 1 16 0,-2 1-16 0,0 3 0 16,0 0 0-16,1 3 0 0,1 0 96 0,-4 11 0 16,0 0 16-16,0 0 0 15,0 0-256-15,0 0-48 0,0 0-16 0,2 14 0 0,-2 4 352 0,1 0 144 16,-1-2-128-16,-1 4 128 0,1 3 256 0,-1 4 144 0,0-4 32 16,1 4 0-16,-3-2 80 0,2 4 32 0,-2-2 0 0,-1 5 0 15,1-2 144-15,-1-2 16 0,-1 1 16 0,0-2 0 16,-3 2-144-16,0 2-16 0,1-3-16 0,-1 1 0 15,2-4-352-15,-1 2-192 0,-3-5 192 0,3-1-192 32,-2 0-464-32,0 0-208 0,1-7-32 0,2-1-9776 0</inkml:trace>
  <inkml:trace contextRef="#ctx0" brushRef="#br0" timeOffset="10490.57">16678 14369 4607 0,'0'0'400'0,"0"0"-400"0,-3 10 0 0,3-10 0 16,0 0 3584-16,-3 10 640 0,3 2 128 0,1 2 32 15,2-3-3216-15,1 0-640 0,1 5-128 0,1-1-16 16,-1 3-224-16,3 2-32 0,1 0-128 0,1 7 192 15,1 1 48-15,1 4 0 0,1 1 0 0,-1 1 0 16,1 1-32-16,2 0 0 0,-2 3 0 0,0 0 0 16,-2 2 288-16,-1 2 48 0,-3 2 16 0,-1-1 0 15,-2 5-112-15,-2-7-32 0,0 3 0 0,-5-4 0 16,-2 1-80-16,-3-4-16 0,-3-2 0 0,-4 0 0 16,-3-3-176-16,-4 1-144 0,-2 0 192 0,-3-3-8640 15,-2 2-1728-15</inkml:trace>
  <inkml:trace contextRef="#ctx0" brushRef="#br0" timeOffset="12606.95">11401 17201 10479 0,'0'0'448'0,"0"0"128"0,0 0-576 0,0 0 0 0,0 0 0 0,0 0 0 0,0 0 1056 0,0 0 96 16,0 0 32-16,0 0 0 0,0 0-368 0,0 0-80 16,0 0-16-16,0 0 0 0,11 0-80 0,-1-5 0 15,-1-2-16-15,3 0 0 0,2-6 16 0,1 0 16 16,1 1 0-16,2-2 0 0,0-4-112 0,0-1-32 15,0 0 0-15,-3-3 0 0,1 3-304 0,2-3-64 16,-1 1-16-16,-2-1 0 0,-1 1-128 0,2 0 128 16,1 0-128-16,0 0 128 0,-2 2-128 0,-3 1 0 15,2 1 0-15,0 1 0 0,0 1 0 0,-1 5-176 16,0-3 48-16,-3 4 0 16,0 2-1616-16,-10 7-320 0,12-7-64 0,-12 7-16 0</inkml:trace>
  <inkml:trace contextRef="#ctx0" brushRef="#br0" timeOffset="13176.88">12027 17192 8287 0,'0'0'736'0,"0"0"-592"0,0 0-144 0,0 0 0 15,0 0 1984-15,0 0 384 0,0 0 64 0,0 0 0 16,-1-9-1248-16,2-2-256 0,2-1-48 0,2 2-16 16,1-3-336-16,-1 1-64 0,3-1-16 0,1-4 0 15,0-2-224-15,2 1-48 0,-1-2-16 0,2-2 0 16,-2 1-160-16,0 1 0 0,3 0 0 0,-2 0 0 15,0 1-320-15,0 0 0 0,0 2 0 0,1 2 0 32,-2 0-384-32,2 4-64 0,-1 2 0 0,0 0-7856 0</inkml:trace>
  <inkml:trace contextRef="#ctx0" brushRef="#br0" timeOffset="14209.28">12528 17016 8511 0,'0'0'384'0,"0"0"64"0,0 0-448 0,1-7 0 15,-1 7 0-15,-1-9 0 0,1 9 704 0,4-9 32 16,-4 9 16-16,0 0 0 0,0 0-304 0,0 0-64 16,6-6-16-16,-6 6 0 0,0 0-16 0,0 0 0 15,11-7 0-15,-3 5 0 0,-8 2 32 0,12-3 16 16,-2 3 0-16,-10 0 0 0,10-1-32 0,2-2-16 15,0 2 0-15,-1-3 0 0,-1 2-32 0,1-2-16 0,-2 1 0 0,1 0 0 16,0-2-160-16,2 2-16 0,1 0-128 0,-1 0 192 16,0-1-192-16,0-3 0 0,2 1 0 0,0 1 0 31,-1-3-496-31,0 3-144 0</inkml:trace>
  <inkml:trace contextRef="#ctx0" brushRef="#br0" timeOffset="14738.12">13302 16954 2751 0,'0'0'256'0,"0"0"-256"0,0 0 0 0,0 0 0 16,0 0 3648-16,12 0 704 0,-3-4 128 0,1-3 16 15,0 2-3344-15,1 0-656 0,1-3-144 0,1 3-32 16,-1 0-320-16,1-2-320 0,1 2 64 0,0 3 16 16,-1-1-336-1,1 1-64-15,-3-1 0 0</inkml:trace>
  <inkml:trace contextRef="#ctx0" brushRef="#br0" timeOffset="15526.01">13840 16880 7359 0,'0'0'656'0,"0"0"-528"0,0 0-128 0,0 0 0 15,0 0 3264-15,0 0 640 0,0 0 112 0,0 0 16 16,0 0-2816-16,0 0-560 0,0 0-112 0,8 8-32 16,1 1-320-16,1-1-64 0,0 1 0 0,1-2-128 15,2 1 0-15,-3-1 0 0,3-2 0 0,1 3 0 16,-1-3 0-16,1 0 0 0,1 3 0 0,3-2-144 16,-1-1-192-16,2 2-48 0,3-2 0 0,0-1 0 15,-1 1-192-15,2 1-32 0,1-2-16 16,0-2 0-16,-2 1-112 0,0 1-32 0,-2 1 0 15,0-1-4768-15,-2-2-960 0</inkml:trace>
  <inkml:trace contextRef="#ctx0" brushRef="#br0" timeOffset="16041.63">14847 16977 18431 0,'0'0'1632'0,"0"0"-1312"15,0 0-320-15,0 0 0 0,0 0 1568 0,0 0 240 16,12 8 48-16,-1-4 16 0,-11-4-1360 0,11 3-288 16,2 4-48-16,-1 0-16 0,0-2-160 0,1 4 0 15,-2-2 0-15,1 2 0 0,0-1 0 0,1 1 0 16,0 3-192-16,-3 2 192 15,1-4-512-15,1 1 0 0,-1 1 16 0,1-1 0 16,-2 2-720-16,1 1-128 0,1-5-48 0</inkml:trace>
  <inkml:trace contextRef="#ctx0" brushRef="#br0" timeOffset="16488.91">15419 17033 14735 0,'0'0'1312'0,"0"0"-1056"16,0 0-256-16,0 0 0 0,11 9 1760 0,1-3 288 16,0 4 64-16,2-1 16 0,0 3-1488 0,2-3-320 15,-1 1-48-15,1 1-16 0,1 1-256 0,2 4 160 16,1 2-160-16,4 1 128 0,2 1-320 0,1 3-64 16,0-1 0-16,0-2-16 15,0 1-608-15,0-2-112 0,-5 0-32 0</inkml:trace>
  <inkml:trace contextRef="#ctx0" brushRef="#br0" timeOffset="18202.61">14886 20563 13583 0,'0'0'592'0,"0"0"144"0,0 0-592 0,0 0-144 0,0 0 0 0,0 0 0 16,0 0 544-16,5-12 80 0,-1 3 16 0,0-1 0 16,-4 10-400-16,4-10-80 0,-2 0-16 0,1 1 0 15,-3 9-144-15,2-9 0 0,1-1 0 0,-3 10 0 16,4-8 0-16,-4 8 0 0,0 0-160 0,6-10 160 16,-6 10 0-16,8-7 0 0,-8 7 0 0,10-11 0 15,-4 4 0-15,-6 7 192 0,12-9-48 0,-1 2 0 16,-1 0 32-16,2-3 0 0,-2-2 0 0,3 1 0 15,-1-4-176-15,2-3 0 0,0-1 144 0,1-3-144 16,2-2 0-16,1 0 0 0,1 0 0 0,0-4 0 16,0 1-160-16,-1-1 0 0,0 0 0 0,-1 5 0 15,0 3-480 1,-1 1-112-16</inkml:trace>
  <inkml:trace contextRef="#ctx0" brushRef="#br0" timeOffset="18770.07">14906 19946 10127 0,'0'0'448'0,"0"0"96"0,0 0-544 0,0 0 0 16,0 0 0-16,0 0 0 0,0 0 1952 0,0 0 288 16,0 0 48-16,0 0 16 0,0 0-1760 0,0 0-352 15,0 0-64-15,6-9 0 0,-3-2-128 0,5 2 0 16,1-4 0-16,1 2 0 0,2 1 0 0,0-3-128 16,2 0 128-16,1 2 0 0,-1-3 0 0,4-3 0 15,0 1 0-15,0-1-128 0,1 1-16 0,0-1 0 16,-1 2 0-16,0 1-7968 0</inkml:trace>
  <inkml:trace contextRef="#ctx0" brushRef="#br0" timeOffset="19438.18">14890 19637 13071 0,'0'0'576'0,"0"0"128"0,-3-12-576 0,2 0-128 0,2-2 0 0,1-2 0 0,0-2 512 0,1 0 80 16,1 2 16-16,1-1 0 0,0-1-368 0,1-1-80 15,2 0-16-15,1 1 0 0,1-1-144 0,-1 0 0 16,2-1 0-16,-1 1 0 0,2 0 0 0,0 1 0 16,2-2 0-16,-2 2-4720 15,-2 5-848-15</inkml:trace>
  <inkml:trace contextRef="#ctx0" brushRef="#br0" timeOffset="19842.16">14831 18868 8287 0,'0'0'368'0,"0"0"80"0,0 0-448 0,0 0 0 0,6-6 0 0,0-5 0 0,2-1 3408 0,2 2 608 16,1-3 112-16,-1-1 32 0,3-1-3376 0,0 1-656 15,-1-2-128-15,2-2 0 16,-1-3-704-16,-1 1-64 0,0 1-32 0,0-1-8672 0</inkml:trace>
  <inkml:trace contextRef="#ctx0" brushRef="#br0" timeOffset="20722.84">14673 18043 11807 0,'0'0'512'0,"0"0"128"0,0 0-512 0,0 0-128 0,0 0 0 0,0 0 0 0,0 0 816 0,0 0 144 16,6 9 16-16,-2 3 16 0,-4-12-80 0,1 13-16 15,0-3 0-15,4 2 0 0,0-3-256 0,2 4-48 16,0 1-16-16,2 3 0 0,-1-2-288 0,1 3-64 15,1 1-16-15,1 1 0 0,0 0-208 0,-1 4 144 16,0 2-144-16,1-3 128 0,1-2-128 0,-1 2 0 16,1-1 0-16,-2-2 0 0,0-2-224 0,0 1-128 15,0 1-32-15,-1-2 0 16,0-3-608-16,-1-1-128 0,-1-5-32 0</inkml:trace>
  <inkml:trace contextRef="#ctx0" brushRef="#br0" timeOffset="21234.9">14699 17447 5519 0,'0'0'240'0,"0"0"64"0,0 0-304 0,0 0 0 0,0 0 0 16,0 0 0-16,0 0 2176 0,10 9 384 0,1 0 80 0,-2-2 16 16,-9-7-2032-16,10 5-416 0,0 1-80 0,3 3 0 15,-5-2-128-15,4 4 144 0,1-4-144 0,-3 3 160 16,2-2-160-16,1 2 0 0,1-1 0 0,0 0 0 16,0-4-336-16,-1 3 0 0</inkml:trace>
  <inkml:trace contextRef="#ctx0" brushRef="#br0" timeOffset="21780.64">14589 16592 13935 0,'0'0'608'0,"0"0"144"0,0 0-608 0,0 0-144 0,0 0 0 0,4 9 0 0,-4-9 304 0,7 13 16 16,1-3 16-16,-2 1 0 0,4 2-336 0,-2-2 0 15,3 2 0-15,0 1 0 0,-3-1 0 0,3-3 0 16,-3 3 0-16,1-3-192 15,-1-1-192-15,1-4-32 0,1 2-16 0</inkml:trace>
  <inkml:trace contextRef="#ctx0" brushRef="#br0" timeOffset="22320.65">14233 16048 11967 0,'0'0'1072'0,"0"0"-864"0,7 11-208 0,1-3 0 15,0 1 736-15,-1-3 96 0,2 3 32 0,3-3 0 16,-3 1-608-16,2 2-112 0,0-4-16 0,2 4-128 15,0-3 0-15,0 2 0 0,-3-1 0 0,4-2 0 16,0 4-128-16,0-2-48 0,-3-5 0 0,4 3 0 31,1 0-400-31,-2-1-64 0,3-1-32 0,-17-3 0 0</inkml:trace>
  <inkml:trace contextRef="#ctx0" brushRef="#br0" timeOffset="22712.62">14326 15975 11967 0,'0'0'528'0,"0"0"112"0,0 0-512 0,0 0-128 0,0 0 0 0,0 0 0 16,0 0 2048-16,0 0 384 0,11 11 80 0,2-5 16 16,-1 0-1888-16,2 2-384 0,3-2-80 0,2 4-16 15,3 1-160-15,0 0 0 0,4 2-160 0,2 0-6224 16,4-1-1232-16</inkml:trace>
  <inkml:trace contextRef="#ctx0" brushRef="#br0" timeOffset="31411.6">13487 6737 8511 0,'0'0'384'0,"0"0"64"0,0 0-448 0,0 0 0 16,5-6 0-16,-5 6 0 0,0 0 0 0,7-5 0 0,0-1 0 0,-7 6 0 15,0 0 0-15,0 0 0 0,0 0 0 0,0 0 0 16,2-8 384-16,-2 8 0 0,0 0-16 0,0 0 0 16,0 0 144-16,0 0 16 0,-4-6 16 0,4 6 0 15,0 0-176-15,0 0-48 0,0 0 0 0,0 0 0 16,0 0 128-16,0 0 0 0,0 0 16 0,-8-4 0 16,0 0 144-16,8 4 32 0,-5-4 0 0,5 4 0 15,-5-4 0-15,5 4 16 0,-8-9 0 0,3 4 0 16,5 5-256-16,-8-3-48 0,1-4-16 0,0 3 0 15,7 4-32-15,-7-5-16 0,-3-2 0 0,2 0 0 16,-2 2-32-16,0-2 0 0,-1 1 0 0,1 1 0 16,-1-4-256-16,-2 3 0 0,-1 2 128 0,0-2-128 15,-2 1 0-15,2 1 160 0,-3 2-160 0,1-5 128 16,-2 2-128-16,0 1 0 0,-1-1 0 0,-5-2 0 16,-4 0 0-16,0-2 0 0,0 2 0 0,-1 3 0 0,-4-4 0 15,1 2 0-15,3-4 0 0,-1 2 128 0,0-3-128 16,2 3 0-16,-1-3 0 0,-1 2 0 0,0-1 0 0,1 3 128 15,-2 1 0-15,-1-1 0 0,-1 1 16 0,-3-2 0 16,-4 2 0-16,-1 2 0 0,1-5-16 0,2 3-128 16,-1-4 192-16,3 2-64 0,-1 6 0 0,1-1 0 15,-1-1 0-15,0 3 0 0,1 0-128 0,-3 1 0 16,-1 2 144-16,-3-2-144 0,-4-2 0 0,1 1 0 16,0-2 0-16,0 2 0 0,4-1 0 0,0 2 0 15,0 0 0-15,3-2 0 0,1-1 0 0,-2-3 0 16,0 1 0-16,-2 0 0 0,-4-3 0 0,2 2 128 15,-2-3-128-15,4 1 0 0,1 2 0 0,1-3 0 16,-1 3 0-16,1-2 0 0,2 0 0 0,-1 2 0 0,-2-1 0 16,-2 3 0-16,-4 1 0 0,-1-1 0 0,-2 1 0 0,4 1 0 15,2 1 0-15,1 1 0 0,-2 0 0 0,3-1 0 16,2 1 0-16,-1-2 0 0,3 1 0 0,-4 1 0 16,-4 0 0-16,0 0 0 0,2 1 0 15,3 1 0-15,3-1 0 0,0 3 0 0,1 2 0 0,-1-2 0 16,2 1 0-16,1 3 0 0,3-3 0 0,-4 5 0 15,-2-1 0-15,-1 4 0 0,-2 1 0 0,2 0 0 16,-2 2 0-16,3-1 0 0,4-1 0 0,-2 4 0 16,2 1 0-16,-1-1 0 0,2 1 0 0,3 1 0 15,-1 2 0-15,2 2 0 0,1-2 0 0,1-2 0 16,-1 0 0-16,2 1 0 0,-2 2 0 0,-3-3-128 16,3 2 128-16,2-2 0 0,0-1 0 0,3 1 0 15,2 1 0-15,2 1 0 0,1-1 0 0,3 0 0 0,-2 1 0 0,3 3 0 16,1 1 0-16,1 1 0 0,-1-3 144 15,3 2-144-15,0 1 192 0,1 4-192 0,1-5 160 16,2 4-160-16,1-4 128 0,1 3-128 0,0-1 0 0,1 2 0 16,3-1 128-16,0-2-128 0,3 1 0 0,-1-3 0 15,2 4 0-15,1-2 128 0,2 1-128 0,2-1 0 16,1-1 144-16,1 0-144 0,1 2 0 0,2-2 144 16,1 2-144-16,3-2 0 0,0 2 128 0,1-3-128 15,0 2 0-15,2-3 0 0,3 3 128 0,3-3-128 16,-1-1 0-16,3 2 0 0,3-2 0 0,-3 0 0 15,-1 1 128-15,0-1-128 0,0 2 0 0,0 1 128 0,3-6-128 16,1 2 0-16,0-2 128 0,1 0-128 0,1 2 0 0,2-4 0 16,3 0 0-16,5-1 128 0,3-4-128 0,-3 0 0 15,1-1 144-15,-2-1-144 0,-1-1 0 0,1-3 144 16,1 5-16-16,5-5-128 0,-5 4 192 0,6-5-64 16,6 0 0-16,-2-1-128 0,4-2 192 0,-1 0-64 15,-3-1 48-15,1-1 0 0,0-1 0 0,2 0 0 16,1 0-176-16,5-1 192 0,2 0-192 0,-3 0 192 15,-5-2-64-15,4 0-128 0,-2 1 192 0,0-2-64 16,2-2-128-16,5 2 192 0,0 1-192 0,-1-2 192 16,-2-4-192-16,-2 3 0 0,-2-3 0 0,2 3 128 15,-2-2-128-15,4 3 0 0,5-1 0 0,-3-3 0 16,-3 1 0-16,-2-3 0 0,-3 1 0 0,0-2 0 16,-1 2 0-16,1 2 128 0,-1 2-128 0,6-4 0 0,-1-2 0 15,-3 1 0-15,-6-6 128 0,1 3-128 0,-2-1 0 16,-2 2 160-16,1 1-160 0,1-3 160 0,1-1-160 0,-1 1 192 15,5 0-192-15,-5 0 192 0,-4 1-192 0,-2-2 160 16,-1 1-160-16,-2 1 160 0,-2 1 0 0,0-1 0 16,-3-2 0-16,1-2 0 0,2 2-160 0,-2-1 192 15,3 0-192-15,-3 1 192 0,-1-2-192 0,-3-1 0 16,0-1 0-16,-5-1 128 0,-3 1-128 0,0-3 0 16,-2 2 0-16,-1-2 0 0,-4 1 128 0,0-1-128 15,-2 0 0-15,-2 3 128 0,-1-2-128 0,-1 2 0 16,-2 0 0-16,0-2 0 0,-3 2 144 0,0-1-144 15,-2 1 160-15,0-2-160 0,-2-2 0 0,0 4 0 16,-1 1 0-16,-1 0 0 0,-1-1 0 0,-1 0 176 16,0 3-176-16,-2-1 160 0,-1 0-160 0,-1 2 0 0,-1-1 0 0,-1 1 0 15,-2-4 0-15,1 1 0 0,-2 0 0 16,0 2 0-16,-1-1 0 0,0 1 0 0,-1-1 0 0,1-1 0 16,-1 0 0-16,-1-1 0 0,0 2 0 0,-1 2 0 15,-2-1 0-15,-1 1-144 0,0-2 144 0,1 1 0 16,-1-1 0-16,0 2 0 0,-2-1 0 0,0 2 0 15,-2-1 0-15,-2 3 0 0,0-2 0 0,-3 2 0 16,0 0 0-16,0 3 0 0,-1-3 0 0,-1 6 0 16,1-5 0-16,2 3 0 0,-2-3 0 0,1 2 0 15,-1-1 0-15,0 0 0 0,-1 2 0 0,0-4 0 16,-1 2 0-16,0 1 0 0,0-3 0 0,-2 3 0 16,-1 1-128-16,-2-3 128 0,0 0 0 0,-1 0 0 15,2 1 0-15,0 2 0 0,1-4 0 0,0 1 0 16,1 1-128-16,-1 1 128 0,2 4 0 0,-3 0 0 0,0-2 0 0,0 4 0 15,1 4 0-15,-2-1 0 0,-6-2-144 0,1 1 144 16,-4-1 0-16,0 2-144 0,-1 0 144 16,3-1-128-16,1 1 128 0,3 0-128 0,-3-2 128 0,3 3-128 15,0-2 128-15,0 0-128 0,1 1 128 0,-1 1 0 16,-2 0 0-16,0 0 0 0,-3 1 0 0,1-1 0 16,0 0 0-16,1 0-128 0,2 0 128 0,1 2 0 15,2-1 0-15,1-1 0 0,0-1 0 0,1 1 0 16,0 0 0-16,-1 0 0 0,-1 1 0 0,-2 0-160 15,-2-3 160-15,1 0 0 0,2 1-128 0,-1 0 128 16,2-3 0-16,3 3 0 0,0 0-160 0,1-2 160 0,2 0-128 16,0 2 128-16,2-1-144 0,-2-1 144 0,2-2-160 0,-2 1 160 15,3 2-160-15,-4-1 160 16,-2 1-160-16,-1-2 160 0,2 1 0 0,-3 1 0 0,0 0-128 0,1 1 128 16,3 0 0-16,1 1 0 0,1 0 0 0,-2 0 0 15,2 0 0-15,1 1 0 0,-1-1 0 0,1 0-144 16,2-1 144-16,0 1 0 0,0 0 0 0,1 1 0 15,-1 0 0-15,-1 1 0 0,-3-2 0 0,-2 1 0 16,0 0 0-16,2 2 0 0,0-3 0 0,1 4 0 16,2-2 0-16,-1 1 0 0,1-2 0 0,-1 3 0 15,1 2 0-15,1-1 0 0,0-2 0 0,0 2 0 16,-2 4 0-16,3-2 0 0,-2 2 0 0,-2-1 0 16,-1 3 0-16,-1 0 0 0,-2 4 0 0,2-3 0 0,-1-1 0 15,-1-1 0-15,1 1 0 0,1-1 0 0,1 4 0 16,2-1-128-16,1-3 128 0,1 3 0 15,1 2 0-15,1 2 0 0,0 1 0 0,2-3-128 0,1-1 128 16,1 2 0-16,0 2-144 0,2 0 144 0,-2 1-208 16,3 0 16-16,0-1 16 0,-1 2 0 0,0 1 32 0,-1-1 0 15,3-1 0-15,-2-1 0 0,1-1 144 0,-2 4-208 16,4 0 80-16,1 0 128 0,0-1-160 0,2 0 160 16,1 2 0-16,3 1-144 0,1-3 144 0,1-1 0 15,1 0 0-15,2 3-128 0,0-2 128 0,2 1 0 16,0-2 0-16,3 0 0 0,0 1 0 0,1 2 0 15,1 2 0-15,3-2 0 0,3 0 0 0,0 3 0 16,0-3 0-16,1 0 0 0,2 0 0 0,0 2 0 16,0-3 0-16,3 4 0 0,0 3 0 0,0-2 0 15,0 1 0-15,1-4 0 0,0 0 0 0,2 3 0 0,2-3 0 16,0 1 0-16,2 2 0 0,1-2 0 16,-1 0 0-16,3-2 0 0,1-2 0 0,3 0 0 0,3 1 0 0,3-1 0 15,5-1 0-15,-2-1 0 0,-2-2 0 0,0 0 128 16,0-2-128-16,1 2 0 0,2-1 0 0,1 1 128 15,-1-4-128-15,5 2 0 16,3 2 0-16,2-2 0 0,1-3 0 0,-3 1 0 0,0 0 0 0,-2 0 0 16,1-2 0-16,1 3 0 0,0-5 0 0,4 4 0 15,5-3 0-15,2 2 128 0,1-6-128 0,-2-1 0 16,-4-3 0-16,0 3 0 0,-2-3 0 0,2-1 0 16,1-1 0-16,2 1 0 0,1 0 0 0,-2-1 0 15,-2-2 0-15,-3 2 0 0,-2-3 0 0,0 2 0 16,-1-1 0-16,2 3 0 0,0 0 0 0,3-1 0 0,2-3 0 15,-1-3 0-15,-3-1 0 0,1-2 0 0,-4-2 0 16,0-2 144-16,1-1-144 0,0-3 0 0,1 3 160 16,4-2-160-16,1 0 128 0,-2-2-128 0,-2-2 0 0,-4 2 128 15,2-1-128-15,-2-3 0 0,-4 0 0 0,1-2 0 16,-1-1 128-16,0 1-128 0,1-4 0 0,2 2 0 16,-2-4 0-16,-4 0 0 0,-2-2 0 0,-7-3-224 15,-2-1 48-15,-1 4 16 16,-5 4-288-16,-3 6-48 0,-2-1-16 0,-2 5 0 15,-8 4-240-15,1 3-48 0,-2-1-16 0,-2 3 0 0</inkml:trace>
  <inkml:trace contextRef="#ctx0" brushRef="#br0" timeOffset="33689.72">11769 2270 11231 0,'0'0'496'0,"0"0"96"0,-3-9-464 0,3 9-128 0,-2-11 0 0,1 4 0 15,1 7 592-15,1-9 112 0,-1 9 0 0,4-9 16 16,1 0-288-16,-2 3-64 0,1 1-16 0,-4 5 0 0,6-9-96 0,-6 9-32 16,7-4 0-16,-7 4 0 0,11-4 64 0,-11 4 16 15,11 0 0-15,-1 0 0 0,3 0 64 0,-2 3 16 16,0-2 0-16,1-1 0 0,4 3-144 0,0-2-32 16,2-2 0-16,3-1 0 0,4 1 80 0,1 1 16 15,4 0 0-15,-2-1 0 0,2-2-16 0,-1-1 0 16,-1 1 0-16,0-1 0 0,3 0 32 0,-2 1 0 15,1 1 0-15,1 1 0 0,-1-1-176 0,1 0-16 16,-3-1-128-16,1 3 192 0,2 1-192 0,-1 3 0 16,1-1-144-16,-3-1-9936 0</inkml:trace>
  <inkml:trace contextRef="#ctx0" brushRef="#br0" timeOffset="35995.47">11922 3244 6623 0,'0'0'288'0,"5"-5"64"0,0-4-352 0,0 4 0 0,0-5 0 0,-1 4 0 16,-4 6 0-16,3-5 128 0,0-4-128 0,-3 3 0 16,0-2 0-16,0 8 0 0,-5-6 0 0,1 2 0 15,-1-1 0-15,2-2 0 0,3 7 0 0,-8-5 0 16,2 1 0-16,-1-2 0 0,5 2 0 0,2 4 0 15,0 0 224-15,-7-4-32 0,2 1 0 0,5 3 0 16,-5-7 288-16,5 7 48 0,0 0 16 0,0 0 0 16,-6-4 96-16,6 4 32 0,-5-3 0 0,5 3 0 15,0 0-208-15,0 0-32 0,-7-3-16 0,7 3 0 16,0 0-128-16,0 0-32 0,0 0 0 0,0 0 0 0,0 0-32 16,0 0-16-16,0 0 0 0,0 0 0 0,0 0-80 0,0 0 0 15,0 0-128-15,0 0 192 0,0 0 0 0,0 0 0 16,13-6 0-16,2 2 0 0,2-1 48 0,4 2 0 15,6-3 0-15,4 1 0 0,2 0-16 0,2-3 0 16,1 2 0-16,-3 1 0 0,-3-4-48 16,2 4-16-16,0 1 0 0,-3 1 0 0,-1 0 0 0,-2 0 0 15,0 0 0-15,1 1 0 0,-2-1 64 0,1 1 16 16,-1 1 0-16,-1 1 0 0,3 2-240 0,-1-1 0 16,-2 2 0-16,-1 1 0 15,-1 2-368-15,-1 0-112 0</inkml:trace>
  <inkml:trace contextRef="#ctx0" brushRef="#br0" timeOffset="42030.07">10023 7810 911 0,'0'0'0'0,"-9"-9"0"0,-1-3 0 0,-4 1 0 0,2 0 0 0,2 2 0 16,1 4 3264-16,3 0 576 0,0 0 128 0,-2 0 0 15,-2 1-2688-15,0 1-528 0,-1 2-112 0,0 0-32 16,-2-2-224-16,2 4-64 0,-3 2 0 0,2 0 0 16,-3 2-64-16,-1 2-32 0,-2 0 0 0,-1 4 0 15,-2-1-64-15,0 3-16 0,-2 5 0 0,-1 1 0 16,-2 2-144-16,1 6 160 0,-2 0-160 0,-1 5 160 0,0-1-160 15,-3 1 0-15,-5 0 0 0,-3 4-176 0,-5-1 176 0,2 5 0 16,0 0 0-16,4 0 0 0,0-1 0 0,1 3 0 16,0 4 0-16,3 3 0 0,0 3 0 0,1 0 0 15,1 2 0-15,-1 3 0 0,-3-1 0 0,-1 4 0 16,-1-1 0-16,0 4 0 0,0 5 0 0,1 2 0 16,0-1 0-16,0 1 176 0,2 1-176 0,-1 3 0 15,1-2 0-15,-1 6 0 0,3 1-160 0,-1-2 160 16,-2 3-208-16,-1 0 80 0,-1 3 128 0,0-1 0 15,-1 4 0-15,3 1 0 0,6 0 0 0,2-2 0 16,1 0 0-16,1 4 0 0,4 1 0 0,0 2 0 0,0 1 0 0,2-2 0 16,0 2 0-16,2 0 0 0,-1 1 0 0,2 2 0 15,1-2 0-15,-1 4 0 0,2 1 0 16,0 1 0-16,-4-8 0 0,1 2 0 16,-1 6 0-16,4-3 0 0,1 0 128 0,2 0-128 0,3-6 160 0,2 3-160 15,2 4 224-15,-3-3-48 0,3 1-16 0,1 0 0 16,3-3-32-16,1 2-128 0,1 6 192 0,2-3-64 15,-1-3-128-15,2-2 160 0,0 1-160 0,0 0 160 16,-4 4-160-16,2-7 0 0,-1 0 0 0,1 1 0 16,-2 6 0-16,0-2 0 0,0-1 0 0,0-2 0 15,-2-3 0-15,2 3 0 0,4 0 0 0,-1-1 0 16,-1 0 176-16,3-6-48 0,3-2-128 0,2-2 192 16,2 1-16-16,0 3-16 0,1-9 0 0,1 2 0 0,-1-4-160 15,-1 0 0-15,0 4 144 0,2 2-144 16,0-5 0-16,0-1 0 0,-3-3 0 0,3 0 0 15,-1 2 0-15,0-3 0 0,-1-1-176 0,1-2 176 0,-2 0-144 16,1-3 144-16,-1-4-128 0,1 1 128 0,-1-2 0 16,1 1 0-16,-1 0 0 0,-1-4 0 0,2 0 0 0,2-4 0 15,-4-2 0-15,3-2 0 0,1-7 0 0,1 1 0 16,1 1 0-16,2-3-128 0,0 1 128 0,1-1 224 16,3-2-48-16,-1 0-16 0,6-3-160 0,-3-3 0 15,-1 0-160-15,0-2 160 0,-2-6 0 0,1 3 0 16,-2-3 0-16,3 0 0 0,1-1 0 0,2-1 0 15,-2-1 0-15,1 3 0 0,2-4 0 0,0 0 0 16,-1-1 0-16,4-1 0 0,0 0 0 0,5-1 0 0,0-2 0 16,-1 1 160-16,-1-2-160 0,-1 2 0 0,-2-5-160 0,-4 1 160 15,2 0 0-15,0 1 0 0,0-5 0 0,1 2 0 16,-1-2 0-16,2 2 0 0,0 0 0 16,1-3 0-16,0 4 144 0,2-6-16 0,3 3-128 15,1-4 192-15,0 2-48 0,1-1-16 0,-5-1 0 16,0-1 0-16,-3-2-128 0,1 1 160 15,-1 1-160-15,1 0 160 0,-3-3-16 0,-1 1 0 0,2 0 0 0,-1 0 0 16,0-1 48-16,0 1 16 0,4 2 0 0,-2-3 0 16,2 0 48-16,1 0 16 0,0 1 0 0,0-2 0 15,-3 0-128-15,-2 1-16 0,-1 1-128 0,2 2 192 16,-1-2-192-16,-2 0 0 0,-1-2 0 0,1 1 0 16,-2 2 0-16,-1-3 0 0,-1 0 0 0,0-1 0 0,0-1-304 15,-3 1 0-15,0-3 0 0,-1 2 0 16,-1-1-304-16,0 1-64 0,-2-2-16 15,-1-1 0-15,-2 2-592 0,-12 3-112 0</inkml:trace>
  <inkml:trace contextRef="#ctx0" brushRef="#br0" timeOffset="42416.8">9995 17306 29951 0,'0'0'1328'0,"-12"-2"272"0,1 0-1280 0,3 1-320 0,8 1 0 0,0 0 0 31,0 0-448-31,0 0-128 0,16 5-48 0,-1-1 0 0,0 0 368 0,2 2 64 0,-1 2 0 0,2-2 16 16,1 4 176-16,0-1 0 0,1 4-144 0,3 1 144 15,-2-1-256-15,3 3 0 0,0 2 16 0,-1 0 0 16,2-2 240-16,1 2-144 0,0 1 144 0,1 2-128 16,-2 0 128-16,1 1 0 0,-2 2 0 0,1 3 0 15,-2-3 0-15,-2 6 0 0,-4 1 0 0,-1 1 0 16,-4 1 128-16,-1 0 64 0,-5-2 16 0,-2 0 0 16,-4 1 112-16,-5-2 0 0,-4 2 16 0,-6 0 0 15,-6 3 48-15,-3 6 0 0,-5 0 0 0,-3 6 0 16,-2-2-96-16,-1 3-16 0,0-1 0 0,-1-3 0 0,-1-2-272 0,3 0 0 15,0-5 0-15,4-3 0 16,3-3-1440-16,-3-1-240 0,6 1-48 16</inkml:trace>
  <inkml:trace contextRef="#ctx0" brushRef="#br0" timeOffset="43937.35">9915 18571 19695 0,'0'0'864'0,"-10"0"192"0,-4-3-848 16,2 3-208-16,2 2 0 0,10-2 0 0,-10 6 176 0,5 0-16 0,-2 3 0 0,0 3 0 16,-2 2 32-16,0-2 0 0,-1 1 0 0,-2 6 0 15,1 8 0-15,-1 0 0 0,0 2 0 0,-3 4 0 16,1 2 32-16,-4 4 16 0,1 0 0 0,1 8 0 16,0 6 320-16,1 3 64 0,0 7 16 0,0 0 0 15,-1 6-128-15,6-2 0 0,-1-6-16 0,1 2 0 16,-1-1-240-16,3 3-32 0,1-6-16 0,2 1 0 15,0 0-208-15,3-7 144 0,-1-6-144 0,0 0 128 16,2-7-128-16,1-5 0 0,0-4 0 0,4-6 0 16,0-2-1792-16,1-5-352 15,1-5-64-15</inkml:trace>
  <inkml:trace contextRef="#ctx0" brushRef="#br0" timeOffset="44391.72">10203 18962 11967 0,'0'0'1072'0,"0"0"-864"0,-9-5-208 16,2 3 0-16,0-2 3072 0,7 4 560 15,-6-3 112-15,6 3 32 16,0 0-3648-16,-6 7-704 0,-2-1-160 0,2 7-32 0,-3 0 512 0,0 1 80 0,-1 3 32 0,0 8 0 15,-2 3 16-15,1 2 0 0,-5 4 0 0,0 2 0 16,-4 1 128-16,-5 1 0 0,-3-1 0 0,1-2-128 16,0 0 256-16,-1-2 48 0,-1 0 16 0,2-4 0 15,2 0 0-15,-1-5 16 0,3-1 0 0,2-4 0 16,2-1-208-16,-2-5 128 0,3-3-128 0,4-4 0 16,2-2 128-16,0-4-128 0,2-4 0 0,1-1 0 15,3-2 128-15,1-5-128 0,2 1 0 0,3 1 0 16,3-2 0-16,2 2 0 0,1-3 0 0,4 1 0 15,2 3-144-15,4-1 144 0,2 3 0 0,4 1-144 16,-2 2 144-16,6 3 0 0,-1 2-144 0,4 4 144 0,4 3 0 16,4-1 0-16,1 5 0 0,-1 2 0 0,-3-3 0 15,1 7 0-15,-5 1 128 0,1 5-128 0,-2-1 288 0,0 5-32 16,0-1 0-16,1 5 0 0,-2-2 192 16,1 1 16-16,1 2 16 0,3 1 0 0,0 2-144 0,3-2-16 15,1 1-16-15,2 0 0 16,-1-2-1312-16,1 4-256 0</inkml:trace>
  <inkml:trace contextRef="#ctx0" brushRef="#br0" timeOffset="85758.27">19578 17596 1839 0,'0'0'160'0,"0"0"-160"16,0 0 0-16,0 0 0 0,0 0 1408 0,0 0 256 15,-4-8 64-15,4 8 0 0,0 0-1264 0,0 0-240 16,0 0-48-16,0 0-16 0,0 0-160 0,0 0 0 16,0 0 0-16,-8-5 0 0,8 5-192 0,-3-5-80 15,3 5-16-15,0 0 0 0,-7-9 16 0,7 9 0 16,0 0 0-16,0 0 0 0,-5-6 272 0,5 6 0 0,0 0 0 0,0 0 0 15,0 0 384-15,0 0 48 16,0 0 0-16,0 0 0 0,0 0 16 0,0 0 16 0,0 0 0 0,0 0 0 16,0 0-32-16,0 0-16 0,0 0 0 0,0 0 0 15,0 0 32-15,10 5 0 0,-10-5 0 0,9 8 0 16,-9-8-32-16,0 0 0 0,7 7 0 0,-7-7 0 16,5 12-32-16,-5-12-16 0,2 10 0 0,-2 1 0 15,0-11 64-15,0 12 16 0,0-12 0 0,-2 10 0 16,-1 3-96-16,1-4-16 0,-2 1 0 0,0 1 0 15,0-3-80-15,0 3-32 0,1-1 0 0,-1 3 0 16,0-4-80-16,0 3-16 0,0 2 0 0,-1-3 0 16,0 2-128-16,0 1 0 0,0 3 0 0,0-1 128 15,2-1-128-15,-4 1 0 0,0 2 0 0,4 0 128 16,-5 0-128-16,3 0 0 0,0-4 0 0,-4 2 0 16,1 2 0-16,1-2 0 0,0-2 0 0,2 2-176 15,1-5-80-15,0-1 0 0,4-10-16 0,0 0-5488 16,0 0-1104-16</inkml:trace>
  <inkml:trace contextRef="#ctx0" brushRef="#br0" timeOffset="86301.46">19836 17787 10303 0,'0'0'448'0,"0"0"112"0,0 0-560 0,0 0 0 0,0 0 0 0,0 0 0 0,0 0 528 0,0 0 0 16,0 0 0-16,0 0 0 0,-6-5 48 0,6 5 16 16,0 0 0-16,0 0 0 0,3-9-192 0,4-1-32 15,0 3-16-15,2-4 0 0,0-1-32 0,3 1-16 16,-1-4 0-16,6-1 0 0,0-1-96 0,1-1-16 15,0-3 0-15,-2 2 0 0,1-1-192 0,0 1 0 0,-1 1 0 0,-1 0 0 32,-1 2-512-32,2-1-160 0</inkml:trace>
  <inkml:trace contextRef="#ctx0" brushRef="#br0" timeOffset="86801.04">20357 17676 8287 0,'0'0'736'0,"0"0"-592"0,3-7-144 0,0-6 0 15,6 0 1584-15,1 0 272 0,3-2 64 0,1-3 16 16,4-2-1344-16,0 0-272 0,2-3-48 0,2 5-16 15,-4 0-256-15,1 0 0 0,0-2 128 0,0 1-128 32,0 0-320-32,0 2-128 0</inkml:trace>
  <inkml:trace contextRef="#ctx0" brushRef="#br0" timeOffset="87501.34">20674 17619 14735 0,'0'0'1312'0,"0"0"-1056"16,0 0-256-16,0 0 0 0,0 0 704 0,0 0 64 15,0 0 32-15,0 0 0 0,0 0-416 0,10-6-96 16,2-3-16-16,5 4 0 0,1 1-128 0,1-1-16 0,1 1-128 0,3 0 192 16,4 0-192-16,-1 0 0 0,5 1-144 0,1-1-5456 15,-4 0-1088-15</inkml:trace>
  <inkml:trace contextRef="#ctx0" brushRef="#br0" timeOffset="88001.26">21476 17727 3679 0,'0'0'320'0,"0"0"-320"0,0 0 0 0,0 0 0 15,0 0 2640-15,0 0 464 0,0 0 96 0,12 3 0 16,0-3-2416-16,2-3-480 0,1 0-112 0,2 0 0 16,0-8-192-16,1 4 0 0,1-6 0 0,0 2 0 15,0 1-288-15,0-4-96 0,2 1 0 0</inkml:trace>
  <inkml:trace contextRef="#ctx0" brushRef="#br0" timeOffset="88556.4">22310 17348 14735 0,'0'0'1312'0,"0"0"-1056"0,-4-5-256 0,4 5 0 0,-3-11 1216 0,6-1 176 16,2 0 32-16,2-4 16 0,2-3-1120 0,4 0-320 15,1-2 144-15,4-4-144 0,1 0 0 0,5-6 0 16,0 1-192-16,3 2 64 16,1-1-512-16,-1 3-80 0</inkml:trace>
  <inkml:trace contextRef="#ctx0" brushRef="#br0" timeOffset="89691.37">22157 17813 4607 0,'0'0'400'0,"0"0"-400"0,0 0 0 0,0 0 0 0,0 0 1280 16,0 0 160-16,0-6 32 0,0-4 16 0,1 2-1104 0,-1 8-208 16,0-11-48-16,4-1-128 0,0 5 0 0,0-3 0 15,-1 2 0-15,0-2 0 0,2 2 0 0,0-2 0 16,-1 2 0-16,0-2 0 0,1 3 208 0,0 0-64 15,1-2-16-15,2 4 0 0,0-4-128 0,1 3 192 16,-2-4-192-16,3 2 192 0,0-3-192 0,-1 1 0 16,2-3 0-16,0 3-3264 15,-1 1-704-15</inkml:trace>
  <inkml:trace contextRef="#ctx0" brushRef="#br0" timeOffset="90354.86">22723 17707 10127 0,'0'0'448'0,"0"0"96"0,0 0-544 0,2-9 0 0,1 0 0 0,2-1 0 15,1 0 1280-15,3-6 128 0,1 0 48 0,2-2 0 16,-1-1-1232-16,2 0-224 0,1 0 0 0,1-3-144 16,2-1-528-16,-2 4-96 0,1 3-32 0</inkml:trace>
  <inkml:trace contextRef="#ctx0" brushRef="#br0" timeOffset="90799.46">23188 17698 15663 0,'0'0'688'0,"-5"-7"144"0,-3 2-656 0,2-4-176 0,1 2 0 0,2-5 0 0,3 2 1216 16,0-4 224-16,3 2 32 0,1-2 16 0,1-6-1184 15,0 1-304-15,5-1 0 0,0 0 0 16,0 1-608-16,2 0-176 0,-1 1-48 0,3 0 0 0</inkml:trace>
  <inkml:trace contextRef="#ctx0" brushRef="#br0" timeOffset="92220.7">19322 17616 2751 0,'0'0'256'0,"0"0"-256"0,-6-6 0 0,2-2 0 15,-1 2 1296-15,0-2 224 0,5 8 32 0,0 0 16 16,-6-6-912-16,6 6-176 0,0 0-32 0,-4-5-16 16,4 5-80-16,0 0-16 0,0 0 0 0,0 0 0 15,0 0 16-15,-5 6 0 0,1 3 0 0,3 1 0 16,-3 4-96-16,1 3 0 0,2-1-16 0,1 4 0 15,0 0-240-15,-1 1 128 0,0 1-128 0,1 1 0 16,0 0 128-16,0-5-128 0,0-2 0 0,1-1 0 16,1-2 0-16,1-1 0 0,1-1 0 0,-4-11-6048 15</inkml:trace>
  <inkml:trace contextRef="#ctx0" brushRef="#br0" timeOffset="92764.07">19101 17615 1839 0,'0'0'160'0,"0"0"-160"0,0 0 0 0,0 0 0 16,0 0 1920-16,0 0 368 0,0-7 64 0,0 7 16 0,0 0-1712 0,0 0-336 15,0 0-64-15,0 0 0 0,0 0-256 0,0 0 144 16,0 0-144-16,-4 8 128 0,-2-1-128 0,-2 3 0 16,1-1 0-16,-1 1 0 0,1 1 0 0,-1 1 128 15,0 3-128-15,1 2 128 0,-2 0-128 0,1 3 192 16,-1-1-192-16,0 0 192 0,2 1-64 0,-3-1-128 16,2 0 192-16,-2-1-64 0,2-3-128 0,0-1 0 15,2 0 0-15,0-4 0 0,1-1 0 0,0-1-192 16,5-8 32-16</inkml:trace>
  <inkml:trace contextRef="#ctx0" brushRef="#br0" timeOffset="93335.05">18707 17641 12095 0,'0'0'528'0,"0"0"112"0,-10 8-512 0,1 0-128 0,0 2 0 0,0-1 0 15,2 3 384-15,0 2 64 0,-3-2 0 0,2 4 0 16,-2-2-64-16,3 2-16 0,-3 1 0 0,-1-1 0 16,1-2-176-16,1 1-16 0,0 2-16 0,2-2 0 15,0 0-160-15,2 1 0 0,-1 0 0 0,0-1-6912 16</inkml:trace>
  <inkml:trace contextRef="#ctx0" brushRef="#br0" timeOffset="98813.43">23024 20531 2751 0,'0'0'256'0,"0"0"-256"0,-5-5 0 0,0 0 0 16,5 5 1856-16,-4-4 336 0,-2 0 64 0,0 3 16 15,6 1-1456-15,-3-1-304 0,-5-1-48 0,8 2-16 0,0 0-288 16,0 0-160-16,-6-1 160 0,1 1-160 16,5 0-432-16,-7 3-176 15,1-2-32-15</inkml:trace>
  <inkml:trace contextRef="#ctx0" brushRef="#br0" timeOffset="98993.2">22958 20573 12543 0,'0'0'560'0,"0"0"112"0,0 0-544 16,0 0-128-16,0 0 0 0,0 0 0 0,0 0 496 0,0 0 64 16,0 0 16-16,0 0 0 0,0 0-96 0,9-8-16 0,-2-4 0 15,0-1 0-15,-1 0-224 0,-2-3-48 0,1-3-16 16,-3-2 0-16,2-3-176 0,0 0 0 0,0-5 0 16,0-1 0-1,-3-3-368-15,0 0-144 0,-1 0-48 0,0 3-6432 0</inkml:trace>
  <inkml:trace contextRef="#ctx0" brushRef="#br0" timeOffset="99478.11">22878 20033 12031 0,'0'0'528'0,"0"0"112"0,0 0-512 0,0 0-128 0,0 0 0 0,0 0 0 16,0 0 288-16,0 0 32 0,-9-3 0 0,4-3 0 16,2-6-128-16,2 0 0 0,1-4-16 0,1 0 0 15,0-2-176-15,2-2 0 0,0-3 0 0,2 1-176 32,0-3-208-32,0-1-32 0,0 1-16 0,1-4-3344 0,1 5-656 0</inkml:trace>
  <inkml:trace contextRef="#ctx0" brushRef="#br0" timeOffset="99986.6">22895 19437 11967 0,'0'0'1072'0,"0"0"-864"0,0 0-208 0,4-12 0 0,0 1 576 0,1 1 64 15,-1-4 0-15,4 0 16 0,-1-3-496 16,3-1-160-16,-2-2 0 0,5-3 0 0,-1 0-192 0,2-4-160 16,-1 2-32-16,1-5-5648 0</inkml:trace>
  <inkml:trace contextRef="#ctx0" brushRef="#br0" timeOffset="100468.18">22854 19023 8287 0,'0'0'368'0,"0"0"80"0,-9 0-448 0,9 0 0 0,-8-5 0 0,8 5 0 0,0 0 1168 0,-5-8 160 15,0-6 16-15,1-2 16 0,3-2-976 0,1-1-192 16,0-1-32-16,0-2-16 0,2-4-144 0,2 0 0 16,0-2 0-16,1-2-176 15,0-3-272-15,0 0-64 0,2 4-16 0,0 2 0 16,2-4-368-16,1 6-64 0</inkml:trace>
  <inkml:trace contextRef="#ctx0" brushRef="#br0" timeOffset="100888.81">22921 17914 13823 0,'-8'9'1216'0,"1"5"-960"16,-1 0-256-16,3-2 0 0,-1 2 368 0,2 2 16 16,-3 1 16-16,4 3 0 0,-1-1-240 0,0 0-160 0,0 0 192 0,2 1-192 15,0 2-144-15,-3-2-144 16,4-2-32-16,0 0-4096 0,-1-3-832 0</inkml:trace>
  <inkml:trace contextRef="#ctx0" brushRef="#br0" timeOffset="101383.68">22879 17395 9215 0,'-6'7'816'0,"-2"4"-656"0,0-2-160 0,1 4 0 16,0-2 1024-16,1 2 192 0,-2-2 16 0,3 1 16 15,-2 2-656-15,-1 2-128 0,0 2-16 0,1 2-16 16,-1 2-432-16,-2 1 128 0,5-2-128 0,-1 5 0 16,-2 2 0-16,2-3 0 0,-1 3 0 0,1-2 0 15,1 2-272-15,0-3 64 0,1-1 16 0,1-1-4192 16,3-3-832-16</inkml:trace>
  <inkml:trace contextRef="#ctx0" brushRef="#br0" timeOffset="101865.62">22992 16481 12895 0,'0'0'1152'0,"-6"-2"-928"0,-1-1-224 0,7 3 0 15,0 0 432-15,0 0 32 0,0 0 16 0,0 0 0 16,0 0-128-16,0 0-32 0,0 0 0 0,-6 8 0 16,1-2-80-16,0 6-32 0,0-3 0 0,-2 6 0 15,1 3-208-15,4-1 0 0,-2 2 0 0,0 7 0 16,0 3 0-16,0 2 0 0,0-3 0 0,2 1 0 0,-1 3 0 0,1-6-288 16,1 2 64-16,-1-5-4560 15,-2 0-912-15</inkml:trace>
  <inkml:trace contextRef="#ctx0" brushRef="#br0" timeOffset="102279.43">22893 15908 1839 0,'0'0'160'0,"0"0"-160"0,0 0 0 0,0 0 0 16,0 0 2752-16,0 0 528 0,0 0 112 0,2 15 0 16,0 1-2400-16,-2 0-480 0,-2 1-112 0,1 2-16 15,0 2-96-15,-3 5-32 0,0-2 0 0,2 5 0 0,-1 0-112 0,1 2-16 16,-1-1-128-16,1-3 192 0,-1 1-416 0,2-5-96 15</inkml:trace>
  <inkml:trace contextRef="#ctx0" brushRef="#br0" timeOffset="103738.11">19273 15065 11055 0,'0'0'976'0,"-3"-5"-784"0,1-4-192 0,-1 2 0 16,2-1 688-16,1-2 80 0,0 2 32 0,0-1 0 16,0 3-480-16,0 6-112 15,-4-8-16-15,4 8 0 0,-1-6 48 0,1 6 0 0,0 0 0 0,0 0 0 16,0 0 96-16,0 0 32 0,-5-2 0 0,5 2 0 16,0 0-32-16,-10 3 0 0,-1 5 0 0,1 2 0 15,0 7-336-15,0 2 128 0,0 5-128 0,-3 3 0 16,2-3 0-16,2 6 0 0,2 5 0 0,2-2 128 15,3-2-128-15,2 2 0 0,2 1 0 0,2-3 0 0,2 0 0 16,2-6 0-16,1-1 0 0,2-2 0 0,1-6 0 16,2-3 0-16,0-1 0 0,1-6 0 0,0 0 0 15,2-2 0-15,1-4 0 0,1-2 0 0,0-5 0 16,0 0 0-16,-1-5 0 0,1-1 0 0,1-4 176 16,0-4 16-16,1 0 0 0,-2-2 0 0,1 0-64 15,-2-2-128-15,-3 2 192 0,2-1-64 0,-2-4-128 0,-2 5 0 16,-1-1 0-16,0 3 128 0,0 3-128 0,-3 2 128 15,-2-1-128-15,-2 7 128 0,1 3-128 0,-6 7 0 16,7-6-192-16,-7 6 192 0,0 0-128 0,7 14 128 16,-2 4 0-16,-1 5 0 0,-3 5 0 0,-1 6 0 15,0 6 0-15,0 8 0 0,-2 7 0 0,-1 5 160 16,-1 7-32-16,1 3-128 0,-4 1 208 0,-2-5-64 16,-1-2-16-16,-3-7 0 0,-2-4-128 0,3-4 0 15,-4-9 0-15,2-3-176 0,-1-5 336 0,-2-5 64 16,0-3 16-16,-2-8 0 0,-2-6 464 0,2-3 80 15,0-7 32-15,0-5 0 0,-1-2 48 0,-1-2 16 16,0-2 0-16,3-6 0 0,0 0-528 0,4-1-96 16,2-3-32-16,1 2 0 0,2-1-224 0,3 0 0 15,2 2-192-15,3-1 192 0,1 0-320 0,5 1 32 0,-1 0 16 0,5 6 0 32,1-1-128-32,4 0-32 0,1 5 0 0,8 1 0 15,3 2-1488-15,1 3-288 0</inkml:trace>
  <inkml:trace contextRef="#ctx0" brushRef="#br0" timeOffset="104321.62">20183 14900 11967 0,'-15'15'1072'0,"-2"1"-864"0,-1 3-208 0,3 2 0 15,1 6 2048-15,4-2 352 0,-2-4 80 16,4 3 16-16,3 1-1872 0,-1-6-368 0,3-8-80 0,3-11-16 15,-3 12-160-15,3-12 0 0,0 0 144 0,0 0-144 16,0 0 0-16,0 0-208 0,4-10 16 0,-2-4 16 16,1-2 32-16,1-3 0 0,0-7 0 0,1 3 0 0,0 2 144 15,0-2 0-15,0-3 0 0,0 3 0 16,1 3 0-16,1 0 0 0,-1-2 144 0,3 4-144 16,-1 3 368-16,-2 2-48 0,0 3 0 0,-6 10 0 0,0 0 176 0,0 0 16 15,0 0 16-15,9 3 0 0,-9-3-144 16,9 13-48-16,-4 2 0 0,-1 3 0 0,-1 1-192 15,-3 1-144-15,-3 3 192 0,3-2-192 0,-1 1 0 0,-1-3 0 16,0 1 0-16,1-2 0 16,-1-2-240-16,2-1-144 0,2-6-48 0,-2-9-10448 0</inkml:trace>
  <inkml:trace contextRef="#ctx0" brushRef="#br0" timeOffset="104693.67">20440 15209 15663 0,'-5'-1'1392'0,"5"1"-1120"0,0 0-272 0,0 0 0 0,0 0 704 0,0 0 96 15,0 0 16-15,0 0 0 0,15 11-560 0,1-3-128 16,2 1 0-16,1-3-128 0,2-1 128 0,0 0-128 15,1-2 0-15,2-2 0 0,1-1 0 0,1-1 0 16,-2-2 0-16,1-1-144 16,0 2-304-16,-1-1-64 0,-1 0-16 0,-2-1-7328 0</inkml:trace>
  <inkml:trace contextRef="#ctx0" brushRef="#br0" timeOffset="104928.55">20441 15442 22111 0,'-14'-2'976'0,"14"2"208"0,0 0-944 0,0 0-240 0,0 0 0 0,0 0 0 16,10 3 544-16,3 1 64 0,1 1 16 0,2-3 0 15,2 1-624-15,1 1-336 0,0-1 32 0,0-1 16 16,0-1-912-16,2-1-176 0</inkml:trace>
  <inkml:trace contextRef="#ctx0" brushRef="#br0" timeOffset="105443.39">21908 14900 18591 0,'-14'-10'832'0,"6"2"160"0,2 1-800 0,-3-5-192 0,0 1 0 0,0 2 0 15,-1-4 160-15,0 4-16 0,-4-2 0 0,2-1 0 16,-2 4 48-16,0 0 0 0,2 2 0 0,-4 0 0 15,0-1-192-15,-1 2 0 0,2 2 0 0,0 2 0 16,-2 2-192-16,2 1 16 0,-1 1 16 0,2 2 0 16,-3 3 160-16,-1 1-160 0,-1 1 160 0,0 4-160 15,-2-1 160-15,0 3 0 0,1 3 0 0,1 2 0 16,0-2 0-16,2 1 176 0,2 0-48 0,4 8 0 16,-2 4 320-16,3 1 48 0,1 3 16 0,0 3 0 15,1 6-304-15,3-3-48 0,1 0-16 0,3-2 0 0,1-2-144 16,3-1 0-16,0-4 144 0,4-1-144 0,-1-3 0 0,3 2-320 15,0-6 64-15,0 2 16 16,1-3-320-16,0 2-64 0,2-5-16 16,-1-2 0-16,-1-1-576 0,0-1-128 0</inkml:trace>
  <inkml:trace contextRef="#ctx0" brushRef="#br0" timeOffset="105701.89">21155 15323 25919 0,'0'0'1152'0,"-6"-7"224"0,1 2-1104 0,5 5-272 0,0 0 0 0,8-10 0 16,2 2 0-16,2 2 0 15,4-1 0-15,1 3 0 0,3 3 0 0,0 0 0 0,5 1 0 16,2-1 160-16,0 2-160 0,1 0 0 0,2-1-160 0,2 3 160 31,0-1-944-31,1 2-80 0,-3 0-32 0,-1-2-9328 0</inkml:trace>
  <inkml:trace contextRef="#ctx0" brushRef="#br0" timeOffset="106072.71">22329 14739 22687 0,'-14'-7'1008'0,"5"2"208"0,0 0-976 0,0 4-240 16,9 1 0-16,-10 0 0 0,1 2 0 0,0 2-160 15,-1 4 32-15,0 1 0 0,-2 4 128 0,1 3 176 16,-2 1-48-16,0 3 0 0,-2 3-128 0,0 6 0 16,0 2 144-16,-3 2-144 0,-3 2 224 0,0 10-32 15,-2 3 0-15,0 3 0 0,0 1 64 0,0-3 0 16,3 0 0-16,3-6 0 0,2 0-256 0,5-2 144 0,4-4-144 0,2 0 128 15,1-3-128-15,3 0 0 0,2-3 0 0,0-3 128 16,3 0-128-16,-1-4-176 0,4 0 48 16,2-2 0-1,1-8-624-15,2-3-112 0,2-2-32 0</inkml:trace>
  <inkml:trace contextRef="#ctx0" brushRef="#br0" timeOffset="106439.21">22701 14894 25791 0,'-15'0'1152'0,"3"1"224"0,0 2-1104 0,-4 0-272 15,4 2 0-15,-1 6 0 0,0 3 224 0,1-3-16 0,-1 4 0 0,-1 6 0 16,-4 5 48-16,0 1 16 16,-1 2 0-16,1 4 0 0,1 3-272 0,0 2 128 15,-1-1-128-15,4 1 0 0,0 0 0 0,3-1 0 0,1 0 0 0,1 0 0 16,2-3 0-16,5-1 0 16,1-2 0-16,3-5 0 0,1-2 0 0,2-2 0 15,0-4 0-15,2-3-144 0,1-1 0 0,2-4 0 0,0-1 0 0,3-4 0 16,1-2 16-16,0-1 0 0,1-3 0 0,-1-3 0 15,3-2-48-15,2-6 0 0,3 1 0 0,-2-4 0 32,0-4-608-32,-1-2-128 0,-2 1-32 0,-2-2-9584 0</inkml:trace>
  <inkml:trace contextRef="#ctx0" brushRef="#br0" timeOffset="106686.27">22085 15261 18431 0,'-20'-2'1632'0,"9"0"-1312"0,0 2-320 0,3-4 0 0,8 4 1664 0,0 0 272 16,0 0 48-16,0 0 16 0,6-7-1568 0,6 4-432 15,0 2 128-15,5 1-128 0,1 4 192 0,2 1 0 16,3 0-16-16,2-1 0 0,3 1-176 0,2 4 128 15,0-2-128-15,3 2 128 0,1-4-128 0,1 2 0 16,0-1 0-16,2-3 0 16,1-1-1680-16,1-2-224 0,-3-2-32 0</inkml:trace>
  <inkml:trace contextRef="#ctx0" brushRef="#br0" timeOffset="107040.44">22995 14824 19343 0,'0'0'1728'0,"0"0"-1392"0,0 0-336 0,7 6 0 0,6 9 1424 0,1 2 224 15,2 1 32-15,2 2 16 0,0 6-1360 0,0 0-336 16,-2 5 0-16,1 1 0 0,-3 7 224 0,-1 2-32 16,-3 1 0-16,-3 3 0 0,-1 1-192 0,-3 1 144 15,-3 3-144-15,-1-5 128 0,-8 4-128 0,-2-1 192 16,-6 2-192-16,-2 2 192 0,-6 1-192 0,-3-1 0 15,-3-3 0-15,-1-1 0 16,-2-1-496-16,-1-1-176 0,-2-6-32 0</inkml:trace>
  <inkml:trace contextRef="#ctx0" brushRef="#br0" timeOffset="109676.72">13325 1497 19343 0,'-16'-16'1728'0,"3"5"-1392"16,0-6-336-16,2 2 0 0,1 3 432 0,1 0 16 0,1-1 0 0,0 1 0 16,0 3-304-16,-1-3-144 0,1 2 160 0,-2 3-160 15,1-1 0-15,-1-2 0 0,-3 2 0 0,0-2 0 16,-1 2 0-16,4 2 0 0,-4 0 0 0,-2-5 0 16,-2 3 0-16,-1-5 0 0,-3-1 0 0,1 0 0 15,-1 0 0-15,-19-14 0 0,6 5 0 0,3 4 0 16,3 0 0-16,-2 4 0 0,2-1 0 0,1 4 0 15,1 0 0-15,-1 1 0 0,-1 2 0 0,-4-1 0 16,-2 3 0-16,-2-2 0 0,-1 3 0 0,-1-4 0 0,0 4 0 16,1-1 0-16,-2 0 0 0,1 3 0 15,-2-1 0-15,2-3 0 0,1 2 0 0,-3-3 0 0,-1 1 0 16,-4 2 0-16,-4-6 0 0,0 4 0 0,2 0 0 0,1 2 0 16,-2-3 0-16,2 2 0 0,-1 1 128 0,1 2-128 15,0 2 0-15,-4 0 144 0,-3 1-144 0,-4 0 0 16,1-2 0-16,1 2 0 0,3 0 0 15,1 1 0-15,-2-3 0 0,2 3 0 0,-1 4 0 16,-4-1 0-16,-6-3 0 0,2 0 0 0,2 0 0 0,1 2 0 16,4-1 0-16,0 3 0 0,1 2 0 0,-2 1 0 15,-3 0 0-15,-3 4 0 0,-3 1 0 0,2 1 0 16,2 2 0-16,2 4 0 0,2 4 0 0,2-1 0 16,2-2 0-16,-4 1 0 0,-3 1 0 0,1 4 0 15,4-5 0-15,2 2 0 0,1 1 0 0,4 1 0 16,0 1 0-16,2 2 0 0,3-2 0 0,0 0 0 0,0-4 0 15,-2 1 0-15,-2 0 0 0,4-2 0 0,4-2 0 0,2 2 0 16,3-1 0-16,2 2 0 16,0 1 0-16,3-2 0 0,0 0-144 0,4 0 144 15,0 2 0-15,1 0 0 0,5-3 0 0,0 2 0 16,3 1 0-16,2 1 0 0,2-1 0 0,1 1-128 0,1-2 128 0,3-1 0 16,3-1 0-16,1 3 0 0,2-4 0 15,0 0 0-15,2-1 0 0,3 0 0 0,1 0-128 0,1 0 128 16,0-2 0-16,4 1 0 0,0-2 0 0,4 0 0 15,2 0 0-15,2-1 0 0,1-2 0 0,4 1 0 16,2-1 0-16,2-3 0 0,1 3 0 0,2-3 0 16,3-1 144-16,4 0-144 0,4 2 128 0,1-2-128 15,2 1 0-15,-1 0 0 0,-3 0 128 0,1-3-128 16,0-1 0-16,1 3 0 0,0-3 0 0,3 1 0 16,2 2 0-16,3-2 0 0,2 4 0 0,1-5 128 15,-2-1-128-15,-1 2 0 0,-2 1 0 0,3 0 0 16,2 2 0-16,1-1 0 0,0 3 0 0,5-3 0 0,2-2 0 0,-2-3 0 15,-3-3 0-15,1 1 0 0,-1 0 0 16,0 2 0-16,0 1 0 0,8 1 128 0,2-3-128 0,-2 0 0 16,-2-2 0-16,-4-3 0 0,0 1 0 0,1-1 0 15,-2 6 0-15,4-3 0 0,4-3 128 0,0 1-128 16,-1-2 128-16,-2-1-128 0,-5-4 192 0,1 2-64 16,-1 2 0-16,3-2 0 0,3 2 32 0,0-4 0 15,1 0 0-15,-4-1 0 0,-6-3-160 0,0-1 0 16,-1 3 0-16,0 0 0 0,-1-3 144 0,3-1-144 15,4 0 160-15,-3 0-160 0,0 1 144 0,-4-3-144 16,-3-1 128-16,-2 1-128 0,-1-1 160 0,-2-1-160 16,-2-3 192-16,2 3-192 0,-4 1 0 0,4 0 0 15,-3-1 0-15,-1 2 0 0,-3-4 0 0,-4 1 0 0,-2-2 0 0,-3-2 0 16,-4 4 0-16,0-2 0 0,-2 1 0 16,-2-2 0-16,-2-1 192 0,-2 1-192 0,-2 2 192 15,-1 0-192-15,-3-2 0 0,0 0 0 0,-3 0 0 0,-1-2 0 16,-2 0 0-16,-3 3 128 0,-2-4-128 0,-1 2 0 15,-3 2 144-15,-1-3-144 0,0 1 0 0,-5 0 144 16,-1-3-144-16,-2 2 160 0,-1-3-160 0,-3 3 160 0,-2-2-160 16,-2 2 0-16,-2-1 0 0,0 2 128 0,-1 2-128 15,-3 0 0-15,-3-1 0 0,-6 3 0 0,-5-2 176 16,1 3-48-16,-2 2-128 0,0-1 192 0,-1-1-64 0,1 2 0 16,-3 3-128-16,2 2 192 0,1 0-16 0,-4-1-16 15,-2 4 0-15,-4 1 0 0,-4 1-16 0,1 0 0 16,-1 0 0-16,3 3 0 0,-1 3-144 0,1 2 0 15,0 3 0-15,-3-1 128 0,-3 2-320 0,1 1-64 16,-1-2 0-16</inkml:trace>
  <inkml:trace contextRef="#ctx0" brushRef="#br0" timeOffset="111567.65">9019 2028 11967 0,'0'0'528'0,"-3"-5"112"0,3 5-512 0,0 0-128 0,-1-10 0 0,1 10 0 0,-1-7 448 0,1 7 48 15,0-8 16-15,0 8 0 0,0 0-512 0,-2-7 0 16,0 0 0-16,2 7 0 0,0 0 144 0,0 0-144 15,-5-7 128-15,5 7-128 0,0 0 144 0,-9-2-144 16,0 2 160-16,9 0-160 0,-10 1 128 0,1 3-128 16,-1 2 0-16,1-1 0 0,-5 0 0 0,1 3 0 15,0-2 0-15,1 3 0 0,-4 1 0 0,0 2 0 16,-1-6 0-16,0 4 0 0,-1-2 0 0,-1 3 0 16,1-2 0-16,1 3 0 0,1-3 304 0,-1 2-48 15,1 0 0-15,-1 0 0 0,1-1 160 0,-1 0 32 16,2 4 0-16,-3 0 0 0,2 0-48 0,-2-1 0 15,-1 2 0-15,-2 1 0 0,1 1-144 0,0 1-16 0,-2-2-16 16,-2 3 0-16,-1-1-32 0,-3 1 0 0,-2 0 0 0,-1 0 0 16,-2-2-16-16,1 2-16 0,1 0 0 0,1 1 0 15,-2 4-160-15,0-1 0 16,2 1 144-16,-1 2-144 0,-1-3 0 0,1 3 128 0,0 1-128 16,-3 4 0-16,-3 2 0 0,-3-3 0 0,-1 1 0 15,0 0 0-15,-1-4 0 0,0 2 0 0,-1-4 0 0,2 3 0 16,2-3 0-16,-2 4 0 0,2-2 0 15,0 1-128-15,1-3 128 0,-4 2 0 16,-3-4 0-16,-1 0 0 0,0-2 0 0,3 0 0 0,1-1-176 0,3-1 176 16,-1 0 0-16,3 0 0 0,2 2-128 0,2-2 128 15,1-2 0-15,3 1 0 0,1-1 0 0,-2-1 0 16,0 2 0-16,-2-4 0 0,0-1 0 0,2-3 0 16,2 1 0-16,1-2 0 0,0 1 0 0,2 2 0 0,2-6 0 15,3 2 0-15,0 1 0 0,-1-4 0 0,3 0 0 0,4 1 0 16,0-2 0-16,3 0 0 0,1-3 0 15,0 0 0-15,-1 3 128 0,3-1-128 0,-1-3 0 0,9 0 0 16,-9 1 0-16,9-1-144 0,-9 0-192 0,9 0-48 16,0 0 0-16,0 0-5376 15,-8-6-1088-15</inkml:trace>
  <inkml:trace contextRef="#ctx0" brushRef="#br0" timeOffset="112762.12">855 3688 14047 0,'-10'-14'624'0,"5"6"128"0,-1-3-608 0,-2 1-144 0,2 1 0 0,-2-3 0 0,2 4 304 16,0-4 16-16,-2 3 16 0,2-2 0 0,-1 2 112 0,0 3 0 15,0 0 16-15,1-1 0 0,0 0-192 0,-2 5-32 16,2-2-16-16,-1 2 0 0,1-1-96 0,-1 3 0 16,0 4-128-16,0 0 192 0,0-2-192 0,3 3 128 15,-1 3-128-15,0 0 0 0,-3 6 0 0,3 1 0 16,-2 3 0-16,0 3 0 0,1 3 0 0,-4 27 0 16,2-1 0-16,3-7 0 0,2-1 0 0,5-1 0 15,-1 1 0-15,4 3 0 0,1 1 0 0,1-19 0 16,0 3 0-16,4 1 0 0,0 1 0 0,3-1 0 15,0-3 0-15,2 0 0 0,2-4 0 0,17 9-192 16,-2-15 192-16,-2-10-208 0,1-13 32 0,1-7 16 16,-1-11 0-16,2-2 0 0,1-5-80 0,-5-5-16 0,-1-3 0 15,-2-3 0 1,-1-2-384-16,-1-4-96 0,-1-1-16 0,0-2 0 16,-1 1-384-16,-1-2-80 0,-1 0 0 0,1 3-16 0,-2 5 848 0,-2-1 160 15,0 5 32-15,-2 3 16 0,1 3 384 0,-3 7 80 0,1 4 16 16,-3 4 0-16,-4 4 544 0,1 4 112 0,-4 2 32 15,-5 8 0-15,0 0-144 0,0 0-16 0,8 4-16 0,-2 8 0 16,-3 2-208-16,0 7-32 0,-2 5-16 0,-1 9 0 16,0 8-144-16,0 6-32 0,-1 12 0 0,-2 5 0 15,-3 6-192-15,-3 8-64 0,-3 7 0 0,0 2 0 16,-2 1 0-16,-3 2-128 0,-1-3 192 0,0 0-64 16,-3-4 0-16,-1-9-128 0,-1-5 192 0,1-4-64 15,-3-4-128-15,1-2 160 0,-2-7-160 0,-1-4 160 0,-2-3-160 0,-4 0 0 16,-6-8 144-16,-3-2-144 0,-3-1 0 15,-2-4 144-15,0-4-144 0,0 1 0 0,0-4 0 16,21-11 0-16,-2 2 0 0,0-4-144 0,0-3 144 0,3 0-192 16,2-4 192-16,4-2-192 0,2-3 192 0,-6-4 0 15,11-8 160-15,9-2-160 0,7-5 0 0,11-6 0 16,11-4 0-16,-6 10 0 0,7-4 0 0,6-3 128 16,7-4-128-16,8-3 0 0,6 1 0 0,2-2-288 15,0-2 64-15,47-36 16 16,-18 9-688-16,-11 6-144 0,-7 4-32 0</inkml:trace>
  <inkml:trace contextRef="#ctx0" brushRef="#br0" timeOffset="113084.48">2180 2674 22111 0,'0'0'1968'0,"0"0"-1584"0,-9 0-384 0,9 0 0 0,-4 10 0 0,2 4-304 15,-1 9 48-15,-1 6 16 0,2 9 240 0,-3 7 208 16,-2 2-32-16,-2 1-16 0,3 5-160 0,-5-1 160 16,2-2-160-16,0 1 160 0,1-2-160 0,1-3 0 15,-1 0-160-15,0-7-6368 16,-2-1-1264-16</inkml:trace>
  <inkml:trace contextRef="#ctx0" brushRef="#br0" timeOffset="113475.79">2299 3725 21823 0,'0'0'960'0,"7"-10"208"0,4 2-928 0,6-2-240 0,4 2 0 0,9-2 0 0,4 1 0 0,4-1 144 16,5 2-144-16,1 0 128 0,-4 0-128 0,-4 0 0 15,-2 3 0-15,-1 1 0 0,-1 3-144 0,-3 1-112 16,-3 1-32-16,-1 3-6096 16,-5 1-1216-16</inkml:trace>
  <inkml:trace contextRef="#ctx0" brushRef="#br0" timeOffset="113690.71">2381 4030 29247 0,'0'-15'1296'0,"7"6"272"0,9-3-1248 0,9 1-320 0,6-1 0 0,5 0 0 15,6-3 0-15,0 3-304 16,-1 2 64-16,0-3 16 16,-1 3-288-16,0-1-48 0,-1 2-16 0,-2 2 0 15,0 4-1920-15,0 0-384 0</inkml:trace>
  <inkml:trace contextRef="#ctx0" brushRef="#br0" timeOffset="114094.77">4390 2666 18431 0,'-14'-22'816'0,"7"10"160"15,-2-5-784-15,1-1-192 0,2 1 0 0,1 0 0 0,-1-1 448 0,0 4 32 16,-2 2 16-16,-1 4 0 0,0 3-496 0,-3 1 128 16,-2 7-128-16,-3 2 0 0,-5 0 0 0,-2 8 0 0,-4 2 0 15,-3 5 0-15,-2 0 0 0,0 6 0 16,-1 4 0-16,0 5 0 0,-3 3 0 0,2 3 0 16,2 3 0-16,3-1 0 0,1 4 0 0,1 4 0 15,0 2 0-15,1 3 0 0,2 2-128 0,0 6 128 0,0 4 0 0,1 0 0 16,0 4 0-16,3 0-128 15,2 4 128-15,3 1 0 0,2-2 0 0,2 0 0 0,3-3 128 16,4-3-128-16,5-3 0 0,3-8 0 0,-2-3 0 0,4-4-160 16,2-3 160-16,1-5-128 0,3 2 128 0,0-7-128 15,1-4-144-15,0-2-32 0,2-4 0 0,-1-1 0 16,-2-4-304 0,2-6-64-16</inkml:trace>
  <inkml:trace contextRef="#ctx0" brushRef="#br0" timeOffset="114367.11">3194 3964 9215 0,'0'0'816'0,"4"-9"-656"0,0-5-160 0,6 3 0 0,4-1 3088 0,6-1 592 16,3 2 112-16,5 5 32 0,3-1-3120 0,2 2-704 15,4 1 0-15,1 3 0 0,3 1 0 0,2-1 0 0,3 0-128 16,-1-2 128-16,1 0 0 0,-4 0-192 16,-3-2 192-16,0 1-160 15,-4-1-384-15,1-2-80 0,-1 2-16 0</inkml:trace>
  <inkml:trace contextRef="#ctx0" brushRef="#br0" timeOffset="114737.29">4710 2596 6447 0,'-18'-7'272'0,"8"3"80"0,-3 0-352 0,0 1 0 0,3 3 0 0,0 4 0 16,0 4 3456-16,-1 5 640 0,-1 2 112 0,0 8 16 0,-3 7-3472 0,0 6-752 15,-3 4 0-15,0 7-160 0,-1 4 160 0,0 5-160 16,-1 4 160-16,-1 6-160 0,-1-1 160 0,2 10 0 15,0 2 0-15,0 9 128 0,-1-3-128 16,4 3 0-16,0-2 0 0,4-4 0 0,5 1-256 0,0-10 48 16,2-7 0-16,2-2 0 15,0-7-176-15,3-3-48 0,1-4 0 0,0-5 0 16,0 0-48-16,2 1-16 0,2-7 0 0,0-2 0 16,1-3 48-16,3-5 16 0,0-7 0 0,3-2-4320 15,-1-6-880-15</inkml:trace>
  <inkml:trace contextRef="#ctx0" brushRef="#br0" timeOffset="115085.49">5039 2800 18431 0,'-12'1'1632'0,"1"4"-1312"0,-3 4-320 0,2 4 0 0,2 3 384 0,0 6 0 16,0 3 0-16,0 8 0 0,-2 7-384 0,1 5 128 16,-1 1-128-16,0 5 0 0,-2 2 336 0,2 7 0 15,0 1 0-15,1 6 0 0,0-1 16 0,1 2 0 16,0-2 0-16,2-3 0 0,2-1-352 15,2-8 144-15,1 0-144 0,2-6 0 0,1-4 0 0,0-4 0 16,0-7 0-16,0-1 0 0,1-3 0 0,2-5-224 16,-1-1 16-16,2 1 0 15,-1-5-288-15,2-4-48 0,-3-2-16 0,-2-13-5568 16,8 9-1104-16</inkml:trace>
  <inkml:trace contextRef="#ctx0" brushRef="#br0" timeOffset="115330.56">4518 3553 12895 0,'-3'-9'1152'0,"-2"-3"-928"0,4 0-224 0,4 3 0 16,5 0 2112-16,5 3 384 0,1 2 80 0,5-1 16 15,2-1-2096-15,5 1-496 0,-1 2 0 0,5 1 0 16,-2 0 0-16,1-1 0 0,-3 0 0 0,0 1 0 16,-2 0 0-16,1 1 0 0,0 1-176 0,-3-1 176 15,0-1-752-15,-2 1-48 16,1-1-16-16</inkml:trace>
  <inkml:trace contextRef="#ctx0" brushRef="#br0" timeOffset="115681.27">5076 2529 20559 0,'0'0'896'0,"0"0"208"0,0 0-880 0,17 6-224 0,6 7 0 15,0 2 0-15,4 2 0 0,2 0-160 0,2 4 32 0,-1 4 0 16,-1 7 128-16,-1 4 0 0,0 3 0 0,-2 4 0 16,-2 2 272-16,-1 3-16 0,0 5 0 0,-4 1 0 15,-3 0 16-15,-1 2 0 0,-2 2 0 0,-1 3 0 16,-2 0-16-16,-1 1 0 0,-3-4 0 0,-1 2 0 15,-1 4-80-15,-3-6-32 0,-1 1 0 0,-2 2 0 16,-2 1-144-16,-5 1-272 0,-1-3 64 0,-5 5-10080 16</inkml:trace>
  <inkml:trace contextRef="#ctx0" brushRef="#br0" timeOffset="119592.37">1205 5982 2751 0,'-6'-24'128'0,"2"8"16"0,-1-2-144 0,0 0 0 0,-2-2 0 0,4 1 0 0,0-4 2768 0,-1 2 528 16,2 1 96-16,-1 2 32 0,-1 2-2496 0,0 2-496 16,1 2-112-16,-2 0 0 0,-1 0-96 0,1 2-16 15,-1-1 0-15,0 3 0 0,-3-3-16 0,0 3 0 16,0 0 0-16,0 3 0 0,-1 3-64 0,-2 0 0 16,0 4-128-16,-2 1 192 0,-1 4-192 0,-3 2 0 15,-3 3 0-15,-1 1 0 0,-3 4 0 0,-1 0-128 16,0 6 128-16,1 1 0 0,-1 7-128 0,2-2 128 15,4 3 0-15,1 2 0 0,1 1 0 0,3 2 0 16,1-2 0-16,2 7 0 0,2 3 0 0,1-1 0 0,4 4 0 0,4 2 0 16,-2 2 0-16,6-2 0 0,-1-2-128 0,4-4 128 15,0-4 0-15,4-7 0 0,0-8 0 0,4-3 0 16,-1-6-128-16,1-3 128 0,1-7 0 0,0-2 0 16,3 0-144-16,0-5 144 0,2-4 0 0,1-3-144 15,0-6 144-15,3-4 0 0,3-5 0 0,-1-5 0 16,-4 0 0-16,4-7-208 0,-2-7 80 0,-4 0 128 15,-2 1-320-15,-1-3 48 0,-1 1 16 0,-2-4 0 16,-2 1 256-16,-1-1-160 0,-1 4 160 0,-1-6-128 16,-1-2 128-16,-1 3 192 0,0 1-32 0,-2 0-16 15,-1 6 32-15,-1 1 0 0,3 0 0 0,-3 3 0 16,0 2-32-16,1 4 0 0,0 2 0 0,-1 6 0 16,-1 4 48-16,0 3 0 0,-1 2 0 0,-1 14 0 15,0 0 80-15,0 0 32 0,0 0 0 0,0 0 0 16,0 0-64-16,0 19-16 0,-1 4 0 0,-1 7 0 0,-2 7-224 15,0 5 0-15,-1 4 0 0,0 2 0 0,-2 7 0 16,4 3 0-16,-2 4 0 0,1 1 0 0,0-4 0 0,3-3 0 16,1-6 0-16,2-6 0 0,1-8 0 0,1-8 0 15,-1-4 0-15,2-6 0 0,1-5 0 0,0-2 0 16,-6-11 0-16,9 4 0 0,-9-4 0 0,11-4 128 16,1 3-128-16,-1-8 0 0,-1-3 0 0,0-2 0 15,3-3 0-15,0-4 0 0,0-3 0 0,1 0-208 16,1 0 16-16,-1-3 0 0,-1 3 64 0,-1 1 128 15,4 2-208-15,-3 4 80 0,1 6 128 0,3 2 0 16,-3 2 0-16,0 5-128 0,-3-1 128 0,2 5 144 0,2 3-16 16,-3 6-128-16,1 1 256 0,1 4-64 0,-1 4-16 15,1 3 0-15,-1-1-176 0,1-2 0 0,-1 2 144 16,2-2-144-16,-1-1 0 0,0-2 0 0,0-2 0 16,3-5 0-16,-3-7-320 0,0-3 32 0,-3 0 0 0,3-5 0 15,-3-6 160-15,3 0 128 0,2-3-192 0,-1-5 192 16,1-4 0-16,0-1 0 0,0 0 0 0,-1-4 0 15,1 2 0-15,0-2 0 0,2 3 0 16,1-4 0-16,0 1 0 0,0 4 0 0,-2 3 0 0,-1 4 0 16,0 1 0-16,-1 9 0 0,-1 0 0 0,-3 6 0 15,1 2 144-15,-1 8 96 0,1 5 16 0,-2 7 0 16,0 5 48-16,-1 9 16 0,0 3 0 0,0 9 0 16,-1 7-64-16,0 4-16 0,-2 6 0 0,-2 5 0 15,0 5-240-15,-4 2 176 0,-4 2-176 0,-2-1 160 0,-2-3-160 16,-1-7 0-16,0-7 144 0,-6-5-144 15,-5-3 128-15,-3-13-128 0,0-8 128 0,-5-9-128 0,-2-2 176 16,-1-7-48-16,1-1 0 0,-2-8 0 0,1-4-128 16,1-4 0-16,1-5 0 0,2 1 0 15,3-2-832-15,1-2-64 0,1-5 0 16,4-2-5232-16,3-3-1040 0</inkml:trace>
  <inkml:trace contextRef="#ctx0" brushRef="#br0" timeOffset="119881.37">2390 5911 23951 0,'-13'-9'2128'0,"7"4"-1696"0,6 5-432 0,0 0 0 15,0 0 928-15,0 0 96 0,10 5 32 0,5-1 0 16,5-1-1056-16,6-1-304 0,7-1-16 0,-1 1 0 16,-1-1-64-16,2-1 0 0,1-1-16 0,-3-2 0 15,2-2-368 1,-1-4-64-16,1 0 0 0,-4-1-9520 0</inkml:trace>
  <inkml:trace contextRef="#ctx0" brushRef="#br0" timeOffset="120072.87">2649 6277 22111 0,'-4'-7'1968'0,"4"7"-1584"15,4-8-384-15,5-1 0 0,4 3 992 0,3 2 112 16,4-2 32-16,3-1 0 16,3 1-1328-16,2-4-256 0,1 2-48 0,2-3-16 15,-1 4-912-15,2-3-192 0</inkml:trace>
  <inkml:trace contextRef="#ctx0" brushRef="#br0" timeOffset="120468.46">3761 5302 11967 0,'0'0'1072'0,"0"0"-864"0,-9 4-208 0,9-4 0 0,-6 9 1600 0,0 1 288 16,2 3 48-16,1 6 16 0,1 1-1568 0,0 7-384 16,1 1 0-16,-3 4 0 0,2 3 208 0,1 3-32 15,-1 4-16-15,1 0 0 0,1 5 112 0,3 0 32 16,-1 2 0-16,3 0 0 0,-4-3-304 0,3 0 128 15,1-4-128-15,3-2 0 0,-2-4 0 0,3-4 0 16,0-3 0-16,0-6 0 0,0-3 0 0,1-2 0 16,2-4 0-16,-1 0 0 0,0-5-160 0,1-2-96 15,1-3 0-15,-1-1-16 16,1-2-256-16,0-2-48 0,-1-3-16 0</inkml:trace>
  <inkml:trace contextRef="#ctx0" brushRef="#br0" timeOffset="120693.44">3414 5943 6447 0,'-7'-10'272'0,"0"2"80"0,2-3-352 0,3 1 0 0,2-3 0 0,3 1 0 16,5 1 3920-16,5-1 720 0,2 4 144 0,3-4 16 15,0-3-4096-15,3 1-832 0,5 2-176 0,0-2-16 16,1 3-384-16,2 1-80 0,2 0-16 0,-2 2 0 16,-5-1-1120-16,0 2-208 0</inkml:trace>
  <inkml:trace contextRef="#ctx0" brushRef="#br0" timeOffset="121084.62">3980 4967 18431 0,'-1'-17'1632'0,"1"8"-1312"0,1-5-320 0,5 4 0 16,2-1 640-16,3 1 48 0,3-1 16 0,5 0 0 15,3 3-704-15,2-1 0 0,0 3-128 0,-1-2 128 16,0 3 0-16,-1 3 0 0,-5 2 0 0,-1 2 0 16,0 2-128-16,-2 5 128 0,-2 1 0 0,-2 5 0 15,-3 5-256-15,0 5 32 0,-6 0 0 0,-2 6 0 16,-3-3 80-16,-2 4 16 0,-3-1 0 0,-3 2 0 16,0-2 128-16,-4-4 0 0,0 1 0 0,1-4-128 15,1 0 128-15,3 0 144 0,5-4-16 0,1 1-128 16,1-3 400-16,4-3-16 0,5-5-16 0,4 0 0 0,4-1-176 15,2-1-48-15,-1-6 0 0,1-1 0 16,2-1 48-16,1-1 16 0,-1-1 0 0,4-6 0 0,-1-1-208 16,2-4 128-16,-1 3-128 0,2-1 0 15,-1-1-1440-15,1 1-384 16,7-9-80-16,-3 3-16 0</inkml:trace>
  <inkml:trace contextRef="#ctx0" brushRef="#br0" timeOffset="122140.99">5124 5333 21183 0,'-12'-3'1888'0,"1"-2"-1504"0,0 0-384 0,-1 1 0 31,1-3-480-31,-1 2-160 0,1 1-48 0,1 0 0 0,-3 3 688 0,2 3 0 0,-1 2 0 0,-3 0 0 16,1 2 0-16,0 1-128 0,-1 4 128 0,-1 2-128 15,1 4 128-15,0 4-128 0,0 2 128 0,1 0-128 16,0 5 128-16,2-3 0 0,2 2-144 0,2 2 144 15,2 1 0-15,1 0 0 0,4 0 0 0,1 2 0 16,0-2 0-16,2-3 0 0,1 1 0 0,2-5 0 0,1-3 0 16,2-2 0-16,-1-3 0 0,4-2 0 0,-1-8 0 15,2-5 0-15,1-2-176 0,1-2 176 0,-1-3 0 16,2 1 0-16,-1-7 144 0,4-1-144 0,0-3 272 0,0-2-48 16,-1-1-16-16,4-1 0 0,-4-2-208 0,4-1 176 15,-1 0-176-15,2-2 160 0,-1-3-160 0,1 1 0 16,1-1 0-16,0-4 128 0,1 1-128 0,-3-1 0 15,0-3 0-15,-3-1 0 0,-3-1 0 0,-1 0 0 16,-1 3 0-16,-2-1 0 0,-1-1 0 0,-1 0 0 16,-1 0 144-16,-2 1-144 0,-1-1 128 0,-1 1-128 15,0-1 128-15,-2 2-128 0,1-1 0 0,-1 3 0 16,1 0 0-16,-2 3 128 0,0 0-128 0,1 0 144 0,-1 3-144 16,0 2 160-16,1 2-160 0,-1 1 0 0,0 1 0 15,2 0 128-15,-3 3-128 0,1 3 160 0,0 4-160 16,-1-2 160-16,0 3-32 0,0 10 0 0,0 0 0 0,0 0 0 15,0-9 16-15,0 9 0 16,0 0 0-16,0 0 0 0,0 0-144 0,0 0 192 16,0 0-192-16,0 0 192 0,0 0-192 0,0 0 0 0,-1 13 0 0,0 1 128 15,1 3-128-15,-4 1 160 0,1 3-160 0,1-1 160 16,0 2 0-16,1-1 0 0,0 3 0 0,0 3 0 16,1-2-160-16,-2 6 160 0,2 2-160 0,0 0 160 15,2 1-160-15,-1 4 192 0,0-1-192 0,0 3 192 16,1-1-192-16,0 2 0 0,1-1 144 0,1-3-144 15,-3-1 0-15,3 0 128 0,-2-2-128 0,2 0 0 16,1 2 0-16,0-3 0 0,0-4 0 0,2 0 0 16,-1-3 0-16,2-1 128 0,-1-3-128 0,2-3 0 0,0 0 0 15,1-1 0-15,2-3 0 0,-1-2 128 0,2-5-128 16,0 1 0-16,1-4 0 0,0-3 128 0,0-5-128 0,1-3 0 16,1-2 0-16,3-2 0 0,0-3 0 0,2-3 0 15,-1-2 0-15,2-2 0 0,-1-4 128 0,0-2-128 16,-1-2 128-16,0-2-128 0,-1-6 0 0,-1-1 0 15,0-2 0-15,0 1 128 0,-2-3-128 0,2 0 0 16,0-3 0-16,-2-1 0 0,1-3 0 0,-2 1 0 16,0-4 0-16,1 2 128 0,-2-1-128 0,-2 4 0 15,0 2 128-15,-2 2-128 0,-1-4 0 0,-4 5 128 16,1 2-128-16,-1 3 0 0,1 5 0 0,-3 0 0 16,0 7 0-16,-2 0 0 0,2 3 0 0,-3 5 0 0,-3 3 0 15,3 2-128-15,0 11 128 0,0 0 0 0,0 0-144 0,0 0 144 16,-11 4-128-16,-1 6 128 0,0 2-160 15,1 10 160-15,0 2-128 0,1 8 128 0,-4 4 0 0,1 3-144 16,0 8 144-16,1-1 0 0,-1 2-144 16,0 7 144-16,2 2 0 0,1 5 0 0,-1-3 0 0,0 3 0 15,2 2 0-15,1-2 0 0,1 0-144 0,1-5 144 16,-1-1 0-16,2 0 0 0,1-5 0 0,3-3 0 16,0-6 0-16,1 0-160 0,2-4 160 0,2-7-128 31,-3-4-448-31,3-6-96 0,0-2-16 0,0-4-5872 0,-2-3-1184 0</inkml:trace>
  <inkml:trace contextRef="#ctx0" brushRef="#br0" timeOffset="122417.66">5486 4899 7359 0,'-4'-14'656'0,"4"14"-528"15,-1-10-128-15,1 10 0 0,10-7 4512 0,6-2 864 16,5 2 192-16,8 2 16 0,8-1-4624 0,8 0-960 16,7-7-144-16,-1 5-48 0,1-1 192 0,0 3 128 15,1 2 0-15,3-2-128 0,1-1 160 0,2 2-160 0,1-2 128 16,-2 3-128-16,-2 1 0 0,-4 0-272 0,-4-3 32 15,-1 1 16 1,-3 2-1440-16,-2-3-304 0,10-6-48 0,-13 3-16 0</inkml:trace>
  <inkml:trace contextRef="#ctx0" brushRef="#br0" timeOffset="123469.32">857 7753 19343 0,'-7'-1'1728'0,"1"2"-1392"0,-2 1-336 0,8-2 0 0,-3 9 512 0,0-1 48 16,1 3 0-16,0 3 0 0,0-1-560 0,2 6 0 15,0 5 0-15,-2 0 0 0,-1 4 0 0,0 2 0 16,-1 4 0-16,4 5 0 0,0 2 0 0,0 2 208 15,0 4-64-15,3 0-16 0,-1 3-128 0,3 5 128 16,3 2-128-16,2 0 128 0,2-10-128 0,4-4 0 16,2-7 0-16,-3-8 0 15,2-7-512-15,-1-7-48 0,2-5 0 0,1-7 0 16,-1-6 0-16,0-5 0 0,0-4 0 0,-1-1 0 0,-3-7 560 16,0-5-128-16,-1-4 128 0,2-7 0 0,1-5 0 0,-1-3-160 15,-3 1 160-15,2-2-128 0,0 3 128 0,-1-2 0 16,-1 2 0-16,-2 2-128 0,-4 1 128 0,-1 4 192 15,-1 4-32-15,0 1-16 0,-2-2 304 0,1 10 64 0,-1 4 16 0,1 2 0 16,0 2-16-16,-2 2 0 0,3 6 0 0,-4 7 0 16,5-9-256-16,-5 9-64 0,0 0-16 0,0 0 0 15,11 10-176-15,-1 0 0 0,-2 5 0 0,-2 4-176 16,1 4 32-16,-1 4 0 0,-1 6 0 0,1 5 0 16,-2 3 144-16,0 7 0 0,-4 5 0 0,3 6 0 15,-3 4 0-15,0 7 0 0,-3 4 0 0,1 0 0 16,-4 0 0-16,0-2 0 0,-3-3 0 0,-4-1 0 15,2 2 0-15,-2-8 0 0,-1-1 0 0,0-6 128 16,-1-3 192-16,-1-6 32 0,-2-2 16 0,-1-2 0 16,-2-3-80-16,4-4-16 0,-5-2 0 0,-1-2 0 15,-2-6-32-15,-2-3-16 0,-1-5 0 0,0-3 0 16,-1-1 0-16,2-8 0 0,3-3 0 0,1-5 0 16,1-1-96-16,5-6 0 0,0 2-128 0,3-6 192 0,3-5-192 15,3-1-160-15,4-2 32 0,4-4 0 0,4-1-112 0,2-3-16 16,3-1 0-16,4 3 0 0,4 0 256 0,3 4-176 15,3-3 176-15,5 3-160 0,4 0 160 0,3-1 0 16,-1 3-144-16,2 3 144 0,-4 2 0 0,0 5-144 16,-2 0 144-16,1-1 0 0,-1 3-368 0,1 3 48 15,-1-4 0-15,2 4 0 16,1-2-352-16,0 1-64 0,0 3-16 0,-1-2 0 16</inkml:trace>
  <inkml:trace contextRef="#ctx0" brushRef="#br0" timeOffset="123772.52">2120 7736 19343 0,'0'0'848'0,"0"0"192"0,0 0-832 0,0 0-208 0,0 0 0 0,0 0 0 16,12 0 1648-16,0 0 272 0,1 0 64 0,1 2 16 0,4 0-1648 0,2 1-352 16,1-2 0-16,0 2 0 0,-1-1-352 0,3 1 16 15,2 0 0-15,-3 3 0 16,1-3-416-16,-1 1-80 0,-2 1 0 0,1 2-6096 15,-1-2-1216-15</inkml:trace>
  <inkml:trace contextRef="#ctx0" brushRef="#br0" timeOffset="123976.29">2024 8320 21183 0,'0'0'944'0,"0"0"192"0,11-8-912 0,6 3-224 0,7 3 0 0,0-1 0 16,4 2 672-16,2-2 96 0,1-1 0 15,2 2 16-15,0-2-784 0,1 0-224 0,2 2-16 0,2-3 0 32,1 0-1504-32,1-1-304 0</inkml:trace>
  <inkml:trace contextRef="#ctx0" brushRef="#br0" timeOffset="124325.58">3313 6960 26719 0,'-9'4'2368'0,"1"8"-1888"16,3 5-480-16,2 6 0 0,2 3 0 0,1 7 0 15,1 8-208-15,2 1 64 0,-1 6 16 0,1 1 0 0,-2 3 0 16,-1 0 0-16,0-1 128 0,0 0 0 0,-1-6-144 0,0 2 144 31,-1-1-640-31,1-4-64 0,0-5-16 0,-2-3-9968 0</inkml:trace>
  <inkml:trace contextRef="#ctx0" brushRef="#br0" timeOffset="124563.8">2973 7987 21183 0,'-19'-3'1888'0,"9"2"-1504"0,0 0-384 0,5-1 0 0,2-3-176 16,4-4-96-16,4 2-32 0,3-2 0 15,1 4 48-15,2-4 16 0,1 0 0 0,3-2 0 0,2 0 240 16,2 0 0-16,1 2 0 0,4 0 0 0,-2 5 0 0,2-1 208 15,1-1-64-15,0 1-16 0,-4 1-128 0,2-4-176 16,1 2 48-16,0 1 0 0,1 0-160 0,0 1-32 16,8 0 0-16,-8 2 0 0</inkml:trace>
  <inkml:trace contextRef="#ctx0" brushRef="#br0" timeOffset="124993.17">3174 8270 23951 0,'0'0'2128'0,"0"-9"-1696"0,4-1-432 0,3 1 0 16,4-2-240-16,1-2-128 0,4 3-16 0,3-1-16 15,0-1 400-15,4 2-128 0,-1-3 128 0,1 6 0 16,1-2 0-16,-1 5 0 0,-1 3 0 0,-2-1 0 15,-1 1 0-15,-2 4-240 0,-2-1 64 0,0 6 16 16,1 3-112-16,-2 3-32 0,-4-1 0 0,-3 2 0 16,-1 2-32-16,-5 0-16 0,-5 1 0 0,-1 3 0 15,2 0 352-15,-2 0 0 0,-2-2 0 0,-2-2 0 16,0 2 224-16,1-1 16 0,2 1 0 0,0-1 0 16,2-1-48-16,1-1 0 0,2-3 0 0,0-3 0 15,-2 1-192-15,2-2 0 0,0 3 128 0,1 1-128 16,1-6 144-16,1 5-16 0,1-3 0 0,-1 2 0 0,1-1 240 0,0 2 32 15,-1 2 16-15,2 0 0 0,0-1-128 16,-2 4-32-16,1 1 0 0,-2 1 0 0,-3 0-32 16,-4 3-16-16,-2-1 0 0,-1-1 0 0,-3 1 112 0,-2 0 0 15,-4 4 16-15,-2-3 0 0,-2 4-32 0,0 2-16 16,-1-3 0-16,0-1 0 0,-1-5-112 0,0 1-32 16,2-3 0-16,-2 0 0 15,-2-3-1264-15,6-4-256 0,0-7-48 0</inkml:trace>
  <inkml:trace contextRef="#ctx0" brushRef="#br0" timeOffset="125388.89">4033 7353 23951 0,'-16'-8'2128'0,"7"4"-1696"0,1 0-432 0,8 4 0 16,0 0 784-16,0 0 80 0,0 0 16 0,-4 9 0 15,1 3-880-15,1 3 0 0,2 1-176 0,-1 3 32 16,-1 7 144-16,-1 3 0 0,-1 5 0 0,2 2 0 0,-2 1 0 0,1 5-160 15,-1 4 160-15,1 1-208 0,0 2 208 16,2 3 0-16,1 3 0 0,0-2 0 0,0 1-224 0,1-3 48 16,0-1 16-16,3-6 0 15,1-4-256-15,2-7-48 0,2-3-16 16,-1-6 0-16,3-6 192 0,0-4 32 0,2-3 16 0,3-5 0 0,1-1 240 0,2-2 0 16,0-6 0-16,-1 0 0 0,0-3-192 0,-1 0 48 15,5-5 16-15,-6-1 0 0,-4 2-208 0,-1-5-48 16,-1 1 0-16,-3-1-9232 0</inkml:trace>
  <inkml:trace contextRef="#ctx0" brushRef="#br0" timeOffset="125595.91">3743 7823 26255 0,'-7'-9'1152'0,"7"9"256"0,0 0-1120 0,0 0-288 0,10-6 0 0,3 0 0 15,-1 1 0-15,4-2 0 0,1 2 0 0,4-2 0 16,-1-2 0-16,4 3 160 0,4-4-160 0,0 1 192 16,1-5-192-16,3 0 0 0,1 0 0 0,3 3 0 31,-1-3-592-31,1 0 0 0,-2-3 0 0,-1 1-6880 0,-5-3-1360 0</inkml:trace>
  <inkml:trace contextRef="#ctx0" brushRef="#br0" timeOffset="126020.72">4388 6667 25791 0,'-4'-25'2304'0,"2"10"-1856"16,-1-2-448-16,7 2 0 0,3 2 0 0,6-1 0 16,4-1-176-16,2 4 176 0,4 2-320 0,0 4 48 15,1-2 16-15,1 3 0 0,2 2 32 0,-1 2 16 0,1 4 0 0,-4 5 0 32,-5-4-368-32,-5 7-64 0,-5 1 0 0,-2 4-16 15,-4 2-240-15,-3 1-64 0,-2 2 0 0,-3-1 0 0,-3 0 768 0,-2-1 192 0,-5 0 0 0,1-1 0 16,1 0 208-16,3 2 80 0,2-3 16 0,1-4 0 15,2-3 16-15,-1 2 16 0,2-4 0 0,4 3 0 16,2 0-128-16,4-3-16 0,-5-9-16 0,12 10 0 16,2-4 208-16,2 3 32 0,3-1 16 0,2 1 0 15,0 2 128-15,0 2 16 0,4-2 16 0,-5 2 0 16,0 2-240-16,-5-1-48 0,-2-1-16 0,-3 2 0 16,-4 2-112-16,-2 0-32 0,-4 2 0 0,-1 4 0 15,-2 1 0-15,-3 1 0 0,-2 3 0 0,-2-3 0 16,-7 2-144-16,0-2-144 0,-5 3 144 0,-1-4-7920 15,1-2-1456-15</inkml:trace>
  <inkml:trace contextRef="#ctx0" brushRef="#br0" timeOffset="126479.86">5387 6983 11055 0,'0'0'976'0,"-4"-4"-784"0,4 4-192 0,0 0 0 16,0 0 3376-16,4 13 624 0,0 1 128 0,0 8 32 15,-1 4-3248-15,3 7-640 0,-1 2-128 0,-3 6-16 0,2 5 176 0,0 0 32 16,0 7 16-16,-2 2 0 0,1-2-32 0,-1 2-16 16,0-1 0-16,-1 2 0 0,-1-2-304 15,0-6 0-15,-1-1 0 0,-2-5 0 16,-1 1-464-16,2-3-160 0,-3-5-16 0,-3-4-7504 16,-1-7-1504-16</inkml:trace>
  <inkml:trace contextRef="#ctx0" brushRef="#br0" timeOffset="126695.29">4992 7776 17503 0,'0'0'1552'0,"0"-9"-1232"0,-2-5-320 0,5 0 0 16,3 1 2288-16,5-1 400 0,1-1 64 0,5 2 32 15,1 2-2272-15,3-1-512 0,6 0 0 0,0 0 0 16,4-2 0-16,1 4 0 0,1 0 0 0,0-3 0 15,0 4-192-15,2-2 192 0,-4-2-192 0,1 4 192 16,0-1-400-16,1 2 16 0,-1-3 16 0,1 5 0 31,0-1-560-31,0 2-112 0,2 3-32 0</inkml:trace>
  <inkml:trace contextRef="#ctx0" brushRef="#br0" timeOffset="127071.58">6602 6467 7359 0,'-12'7'656'0,"0"-3"-528"15,-3-3-128-15,1 4 0 0,-1 3 3968 0,2 1 768 16,0 6 160-16,-2 4 32 0,0 4-4016 0,-3 5-784 16,-2 3-128-16,-2 2 0 0,0 5 0 0,-3 4 0 15,-6 1 0-15,0 6 0 0,-4 4 0 0,0 0 0 16,-2 3 0-16,4-1 0 0,4-1 0 0,3 1 0 16,6 0 144-16,5 4-144 0,2 4 208 0,5 1-32 0,4-1-16 15,6 1 0-15,1-4-32 0,6-1-128 0,2-10 192 16,5-3-64-16,6-5-128 0,3-4 0 0,3-6 0 15,5-5 0-15,5-6 576 0,2-6 48 0,-2-4 0 16,4-1 0-16,0-1-128 0,1-3-32 0,1-4 0 0,6-5 0 16,5-3-464-16,7-6 0 0,7-5 0 0,-3-3-13360 15</inkml:trace>
  <inkml:trace contextRef="#ctx0" brushRef="#br0" timeOffset="130043.98">19481 20732 5471 0,'0'0'240'0,"0"0"48"0,0 0-288 0,0 0 0 15,0 0 0-15,0 0 0 0,0 0 832 0,0 0 128 16,0 0 0-16,0 0 16 0,0 0-448 0,0 0-80 16,0 0-32-16,0 0 0 0,0 0-176 0,0 0-48 15,0 0 0-15,0 0 0 0,0 0-192 0,9 6 0 0,-9-6 0 0,8 7 0 16,-8-7 144-16,5 8-144 0,-5-8 128 0,5 12-128 15,-1 1 352-15,-2-3-16 0,1 1 0 0,-2 2 0 16,0-4 128-16,1 2 32 0,-2-2 0 0,0 3 0 16,0-4-224-16,0 1-32 0,0-9-16 0,0 12 0 15,-2-5 16-15,2-7 0 0,-1 11 0 0,1-11 0 16,-2 8-96-16,2-8-16 0,-4 12 0 0,1-6 0 16,3-6 112-16,-4 9 16 0,4-9 0 0,0 0 0 15,-5 7 64-15,5-7 0 0,0 0 16 0,-6 6 0 16,6-6-48-16,0 0-16 0,0 0 0 0,0 0 0 15,-9 6 96-15,9-6 16 0,0 0 0 0,0 0 0 16,0 0-64-16,-9 0 0 0,9 0 0 0,0 0 0 16,0 0-176-16,0 0-144 0,-9-6 192 0,9 6-192 15,0 0 160-15,-6-6-160 0,6 6 128 0,-4-11-128 16,2 4 128-16,2 7-128 0,-2-13 128 0,2 3-128 0,2-3 144 16,-2-2-144-16,1-2 160 0,0 3-160 0,0 2 144 15,2-2-144-15,-2-4 128 0,3 3-128 0,-1-2 0 0,0 3 0 16,1-2 128-16,1 2-128 0,0-2 0 0,0 1 0 15,8 1 0-15,1 1 128 0,-9 2-128 0,2-3 0 16,0 1 0-16,0 3 0 0,0 0 0 0,0 1 0 16,0-4 0-16,2 1 0 0,0 3 0 0,0-4 128 15,-3 0-128-15,4 3 0 0,-1-3 0 0,1 3 0 16,-1 0 0-16,2 0 0 0,-3 1 0 0,4-2 128 16,-2 0-128-16,1-1 0 0,0-1 160 0,-1 3-160 15,0-3 192-15,0 2-192 0,2-2 208 0,-2 2-64 16,0-2-16-16,1 3 0 0,2-3-128 0,2 0 0 0,-2 4 144 15,4-1-144-15,-3 3 0 0,0-4 128 0,-2 2-128 16,5-1 0-16,-1 3 0 0,2-3 0 0,-1 2 0 0,-2-4 128 16,0 2-128-16,-2 0 0 0,0 0 0 0,1 1 0 15,-2-4 0-15,2 3 128 0,-1-1-128 0,1-2 128 16,0 3-128-16,0-3 0 0,-1 2 128 0,1 2-128 16,0-1 128-16,0 2-128 0,1 0 128 0,0 2-128 15,0 1 128-15,1-3-128 0,-2 2 160 0,1 2-160 16,0-2 160-16,2 1-160 0,-3 2 160 0,1-1-160 15,1-1 144-15,2 1-144 0,1-1 128 0,1 2-128 16,0-4 144-16,-1 2-144 0,-2 0 160 0,5-3-160 16,-3 1 128-16,0 2-128 0,-4-3 0 0,-1 2 0 15,4 1 128-15,-3-3-128 0,1 3 0 0,-1 1 144 16,3-2-144-16,-3 1 0 0,-1 1 144 0,3 0-144 16,-3-1 128-16,3 1-128 0,0 0 128 0,1 1-128 15,-1 0 128-15,1 0-128 0,-1 2 160 0,1-1-160 0,-2 0 128 16,3 1-128-16,1 0 0 0,1 0 144 0,-1 1-144 15,2-2 0-15,-2 1 0 0,2 0 0 0,-2 1 0 16,2 0 128-16,-1 0-128 0,-2 0 0 0,0 1 0 16,-1-1 0-16,-3 0 0 0,2 0 0 0,-2 1 0 15,0-2 0-15,1 0 0 0,-1-1 0 0,0 1 128 0,2 1-128 16,1 0 0-16,-1 0 128 0,1 0-128 0,1-2 0 16,0 0 144-16,0 1-144 0,2-1 0 0,-1-1 0 15,0 2 0-15,2-2 128 0,-3-3-128 0,3-2 176 16,-1 1-176-16,2-5 192 0,-1 2 16 0,-2 1 16 0,4-2 0 15,-2 2 0-15,-3-5-96 0,0 2-128 0,-1 3 176 16,0-2-176-16,-1 1 160 0,1-3-160 0,0-1 128 0,1 0-128 16,-4-2 128-16,2 2-128 0,1-3 128 15,-1 1-128-15,0-1 128 0,1-1-128 0,-1 0 0 16,1 2 128-16,0-1-128 0,0 0 0 0,1-1 144 0,1 0-144 16,-1 0 0-16,3 0 144 15,-4 1-144-15,1-1 0 0,-1-2 0 0,1 0 0 0,0 0 0 0,0 1 0 16,-3-3 128-16,-3 2-128 0,2 0 0 0,-2-1 0 15,-3 2 0-15,2 2 0 0,-1-4 0 0,-1 1 0 16,2-2 0-16,-2 2 0 0,0-2 0 0,1 2 0 16,2 1 0-16,-3-1 0 0,2-1 128 0,-2 2-128 15,0-2 0-15,2-1 0 0,-1 0 0 0,0 2 0 16,-2-4 0-16,3 0 0 0,-2 1 0 0,1-5 0 16,0 1 144-16,-3-3-144 0,3-2 0 0,0-1 144 0,1 1-16 15,-1-3-128-15,-1-1 192 0,2 0-64 0,-1 2 64 16,0-3 0-16,1-4 0 0,-2 1 0 0,3-2-64 15,-2-5 0-15,-1-1 0 0,1-5 0 0,-4-2 0 0,1 1 0 16,-1 3 0-16,4-1 0 0,-3-1 48 0,3 1 0 16,-1 1 0-16,3-1 0 0,-2-2-48 15,3 1-128-15,-3 1 192 0,2 2-64 0,-3 6-128 0,3-1 0 16,0 3 0-16,-3 4 0 0,1 1 0 0,-1 3 0 16,-2 4 0-16,-2 4 0 0,1 1 0 0,-2 4-144 15,-1 4 144-15,-2 1 0 0,1 4-256 0,-1-1 64 16,1 3 16-16,1 1 0 0,1 0-64 0,-1 3-16 15,-4 6 0-15,6-6 0 16,-1-2-304-16,1 1-64 0,2 2-16 0,0 0-8656 0,-8 5-1744 0</inkml:trace>
  <inkml:trace contextRef="#ctx0" brushRef="#br0" timeOffset="131573.87">19186 20166 10815 0,'0'0'480'0,"0"0"96"0,-5 7-448 0,5-7-128 0,-6 8 0 0,6-8 0 0,-8 8 688 0,8-8 112 15,-6 5 32-15,6-5 0 0,-6 7-240 0,6-7-32 16,-8 6-16-16,8-6 0 0,-6 5-224 0,6-5-64 16,0 0 0-16,-5 9 0 0,5-9-128 0,-6 9-128 15,6-9 144-15,-3 11-144 0,3-11 144 0,-5 9-144 16,5-9 128-16,-4 9-128 0,4-9 256 0,-4 6-16 15,4-6-16-15,0 0 0 0,0 0 192 0,-5 9 32 16,5-9 16-16,0 0 0 0,0 0 128 0,0 0 32 0,-8 5 0 16,8-5 0-16,0 0-128 0,0 0-32 0,0 0 0 0,-6-5 0 15,6 5-240-15,-4-11-48 0,3 1-16 0,1-1 0 16,1-3 0-16,2 2 0 0,-1-3 0 0,2 1 0 16,1-3-160-16,1-1 0 0,1 0 0 0,2-1 0 15,0 0 0-15,1 0 240 0,1 1-64 16,-1-2-16-16,2-2-160 0,2 2 160 0,-3 0-160 0,3 1 160 15,0-3-160-15,1 1 0 0,2 0 0 0,1 0 0 16,-2-2 0-16,1 0 0 0,1-1 0 0,-3 1 0 16,0 2 0-16,3 0 0 0,-2-1 0 0,1 2 0 15,-1-2 0-15,0 2 0 0,-1-2 0 0,0 2 0 16,0-2 0-16,1 5 0 0,-1 0 0 0,1 2 0 16,2-3 0-16,-1 0 0 0,-1 2 0 0,2 0 0 15,0 1 0-15,0-1 0 0,-1 0 0 0,3 4 0 16,-3-1 0-16,1-2 0 0,1-1 0 0,3 1 0 15,1 1 208-15,2-1-32 0,1-5-16 0,2 1 0 0,-2 0-16 16,2 1 0-16,0 0 0 0,-1-1 0 0,-2-4-144 16,3 3 192-16,-1-2-192 0,0-1 192 0,-1 2-192 0,4 0 0 15,-1 3 144-15,1-1-144 0,1 0 0 0,-1 0 144 16,3 0-144-16,-1 3 0 0,1 0 0 0,1 5 0 16,0 1 0-16,0 0 0 0,-2 2 0 0,-3 0 0 15,-1 3 0-15,-1 3 0 0,-1-2 0 0,1-1 0 16,-2 2 0-16,2 2 0 0,1 0 0 0,0 1 0 15,-1-2 0-15,-1 2 0 0,2 3 176 0,2-2-176 16,-2-1 160-16,1-1-160 0,-1 0 144 0,0-1-144 16,0 1 128-16,-2-1-128 0,-4-2 160 0,-3-1-160 15,0 1 192-15,0 1-192 0,-2-2 224 0,-1 0-64 0,1 0-16 16,-2 1 0-16,0 2-16 0,0-3 0 0,1 0 0 0,-1 0 0 16,0 1-128-16,2-1 0 0,-1 1 144 0,1-1-144 15,-2 0 0-15,2-2 0 0,-1 1 0 0,1 0 128 16,-3-3-128-16,6 0 0 0,-2-4 0 0,0 2 0 15,1 3 0-15,1-5 0 0,2 2 0 0,-2 1 128 16,-1-6-128-16,1 2 0 0,1 1 0 0,-1 0 0 16,-1-1 0-16,-1-3 0 0,1 2 128 0,-1 0-128 15,-2-2 192-15,2-1-48 0,-1 1 0 0,0-1 0 16,-1 0 80-16,-1-1 16 0,0-1 0 0,2-3 0 16,-1 0-48-16,-1-4 0 0,1 2 0 0,-2-7 0 15,1 0 0-15,0-2-16 0,-1-3 0 0,1 0 0 16,1-1-48-16,0-1-128 0,-2-5 192 0,1 4-64 0,1 0-128 15,-2-2 0-15,0-2 144 0,0-1-144 0,1-4 0 16,-1-1 0-16,-1 1 0 0,-2-2 128 0,0 1-128 0,2 2 0 16,-3 1 0-16,2 0 0 0,-1-3 0 15,2-3 0-15,1 1 0 0,-1-3 0 0,-2-1 0 16,4-1 0-16,-1-1 0 0,0 2 0 0,0 4 0 0,0-2 0 16,0-2 0-16,-1 2 0 0,0-1 0 0,-1 0 0 15,0-1 0-15,-2 3 0 0,1 5 0 0,-2 3 0 16,-1 1 0-16,-2 6 0 0,1 1 0 0,-1 2 0 15,-1 2 0-15,-2 0-128 0,-1 7-128 0,-1-1-32 16,-1 3 0-16,-1 2 0 16,0 3-208-16,0 4-32 0,-2 1-16 0,1 6 0 15,-1-1-1520-15,-1 4-304 0,4 5-64 0,0 0-16 0</inkml:trace>
  <inkml:trace contextRef="#ctx0" brushRef="#br0" timeOffset="132847.32">19204 18922 911 0,'0'0'0'0,"0"0"0"0,0 0 0 0,0 0 0 0,1-10 0 0,-1 10 0 0,0-9 2832 0,0-1 496 15,0 1 80-15,0-3 32 0,3 2-2416 0,0-3-464 16,-1-2-112-16,1 1 0 0,0 0-112 0,1-1-16 16,1-7 0-16,0 2 0 0,2 0 128 0,0-2 32 15,2 0 0-15,1-3 0 0,2 1-48 0,1-4-16 16,1 1 0-16,2-1 0 0,3 3-48 0,1-4-16 15,3 2 0-15,2-5 0 0,-3 0-32 0,1-1 0 16,3-2 0-16,-5-1 0 0,2 0-128 0,0 1-16 16,0-2-16-16,2-1 0 0,1 0-32 0,3 1 0 15,-2 1 0-15,1 5 0 0,-2 3-128 0,4-2 160 16,-1 6-160-16,0 0 160 0,3 2-160 0,-2 3 0 16,1 0 144-16,-2 3-144 0,-2-1 0 0,-2 2 0 0,-1 0 0 0,2 1 0 15,-2-1 0-15,-1 1 0 0,0 2 0 0,0 3 0 16,-2-2 0-16,3 3 128 0,1-3-128 0,-3 4 0 15,3 0 208-15,-1 2-16 0,-1 0-16 0,-1-1 0 16,1 0-48-16,0 4 0 0,3-1 0 0,-3 2 0 16,-2-2 32-16,2 1 0 0,-3-1 0 0,1 6 0 15,0-3-160-15,-2 0 192 0,0 0-192 0,2 0 192 16,0-3-192-16,0 3 0 0,-2-1 0 0,1 0 128 16,0-3-128-16,2 1 0 0,-2 2 0 0,1-3 0 15,-2-5 128-15,-1 3-128 0,2-3 128 0,-1 1-128 16,1-2 0-16,1 1 0 0,0-2 0 0,0 2 0 15,-1-2 128-15,0 0-128 0,2 2 192 0,-2-2-64 0,-1 1-128 16,0-2 192-16,-2 6-192 0,1-4 192 0,-3 2-192 16,0-4 192-16,2 0-192 0,-3 2 192 0,1-3-64 0,2 3 0 15,-4-1 0-15,1-2 0 0,2 3 32 16,-4-3 0-16,4 2 0 0,-1 0 0 0,0-1-16 0,0 0 0 16,-1 2 0-16,3-4 0 0,-2 1-144 15,0 2 160-15,-1-3-160 0,0 0 160 0,3 0-160 0,-4-1 0 16,1-3 0-16,1 0 0 0,0 3 0 0,-1-3 128 15,-2-1-128-15,-1-1 128 0,2 1 128 0,1 0 0 16,-2-2 16-16,1 1 0 0,-1-2 0 0,0 2 0 16,0-2 0-16,-1 2 0 0,2-3-80 0,-2 2-32 15,1-5 0-15,-1 2 0 0,-1 2-160 0,3-4 0 16,-1-1 144-16,-1-4-144 0,-1 0 0 0,0 0 0 0,0-3 0 16,2-2 0-16,-1-1 128 0,-2 2-128 0,3-1 128 15,-1-2-128-15,2-4 128 0,0 1-128 0,-2 1 160 16,0-5-160-16,2 2 0 0,-1-4 128 0,-1 1-128 0,2-2 0 15,-2-3 0-15,1 0 0 0,-5 2 0 0,5 2 0 16,-1-3 0-16,-1 4 0 0,-1 1 0 0,1-1 0 16,1 3 0-16,0 2 0 0,0 0 0 0,1 7 0 15,1 3 0-15,-3 4-240 0,0 4 48 0,-2 5 16 32,-3 1-2000-32,-3 6-384 0</inkml:trace>
  <inkml:trace contextRef="#ctx0" brushRef="#br0" timeOffset="133843.44">19167 17792 16575 0,'-15'4'1472'0,"4"-2"-1168"0,-1 3-304 0,2 0 0 0,1-3 1072 0,4-1 144 16,5-1 48-16,0 0 0 0,0 0-544 0,-4-8-96 15,0 1-32-15,4-6 0 0,3 1-336 0,1-4-64 16,0-2 0-16,3-3-16 0,2-5-176 0,1-3 0 15,2-2 0-15,0-3 0 0,1-2 0 0,2 1-192 16,1-1 64-16,0 1 128 0,1-3 0 0,-1-1 0 16,2-1 0-16,2-1 0 0,2-2 0 0,1-4 0 15,0 1 0-15,1 2 0 0,0-2 0 0,0 3 0 16,-2 2 0-16,1 0 192 0,0 3-32 0,-3 3 0 16,0 0 0-16,1 5 0 0,-1-1-160 0,0 3 192 0,2 4-192 15,-1 4 192-15,1 1-192 0,-2 2 0 0,3 1 0 16,0 2 128-16,0 5-128 0,2-1 0 0,1 2 0 0,2 3 0 15,0 4 0-15,1 1 0 0,-1 2 144 0,0 3-144 16,-1-1 0-16,1 2 128 0,-2 3-128 0,2 0 0 16,0 3 0-16,-1-1 0 15,-2-3 0-15,2 2 0 0,1 0 0 0,3 0 0 0,-2-5 0 0,0 2 0 16,0 0 0-16,3-2 0 0,2 0 0 0,-1 3 128 16,3-4-128-16,-3 1 0 0,-1 0 0 0,-2-1 0 15,-2-3 0-15,3 0 0 0,-2 1 0 0,0-2 0 16,-1-2 0-16,1-1 0 0,1-4 0 0,-1 1 128 15,0 0 96-15,0-6 32 0,1-3 0 0,0-2 0 16,2 0 128-16,0-3 48 0,-1-1 0 0,-1-1 0 16,-4-2-208-16,1 1-32 0,-3 2-16 0,2-2 0 15,-2-1-176-15,-1 2 0 0,-2 0 144 0,0-3-144 0,-1 0 0 16,-1 0 0-16,-2-4 0 0,-1 0 128 0,1-2-128 16,-1-2 0-16,1-1 128 0,-1-2-128 0,1 1 192 15,1-2-48-15,-1-4 0 0,2 1 0 0,-1 3 0 0,1-1 0 16,-1-2 0-16,0 2 0 0,-2 0-144 0,1-1 160 15,-1 2-160-15,0-1 160 0,-4-3-32 0,1 4-128 16,-3 1 192-16,3 6-64 0,-2 3 32 0,1 1 0 16,-2 3 0-16,0 2 0 0,0 1-160 0,1 4 0 15,-3 0 0-15,0 5 0 0,0 2-224 0,-3 0-128 16,-5 9-32-16,0 0-13072 0</inkml:trace>
  <inkml:trace contextRef="#ctx0" brushRef="#br0" timeOffset="137167.76">4656 9108 18191 0,'12'5'800'0,"-2"1"176"0,0-1-784 0,3 4-192 0,4 3 0 0,2 2 0 0,2-3 160 0,4 4-16 15,-1 2 0-15,6-1 0 0,1 0 176 0,4 0 16 16,3 2 16-16,4 1 0 0,4 1-128 0,3 2-32 16,5 2 0-16,-2 0 0 0,-3 4 48 0,-2-1 0 15,0 2 0-15,2-1 0 0,0 3-112 0,5 3 0 16,3-1-128-16,0 3 192 0,3 1-192 0,-2-1 0 16,-1 0 0-16,-2 1 0 0,0 4 0 0,2 3 0 15,1-1 0-15,5 6 0 0,0 0 0 0,2-1 0 16,-3 2 0-16,1 2 0 0,-2 0 224 0,0 4 0 15,1 1 0-15,5 4 0 0,7-1-224 0,-3 0 176 16,-1 1-176-16,0-1 160 0,-6 3 128 0,4-3 32 0,0 0 0 16,7 1 0-16,7-2-64 0,-4 1 0 0,-7 1 0 15,1-2 0-15,2-1 0 0,2 2 0 0,3-3 0 0,0 3 0 16,2 2-128-16,1-2-128 0,-9-1 192 0,6 2-192 16,3-1 256-16,3-1-64 0,2-1-16 15,-3 2 0-15,-4 3-48 0,7 0-128 0,1 0 192 16,2-2-64-16,3 4-128 0,-2-4 0 0,-2 3 0 0,3-1 128 15,4 5 32-15,2 2 0 0,-1-2 0 0,-1-3 0 16,-4-1-160-16,6-2 160 0,2 1-160 0,-1 3 160 16,-3-1-160-16,3 3 0 0,-3-1 0 0,4-2 0 15,5 0 0-15,-5 1 0 0,-4-5 0 0,3 4 0 16,4-1 160-16,0 1-160 0,-4 1 192 0,-1-5-192 16,-3 2 0-16,6-5 0 0,4-1 0 0,-3 6 0 15,-7-4 128-15,3 2-128 0,2 0 192 0,3-2-192 16,2-1 144-16,-5 1-144 0,-3-5 0 0,3 1 144 15,4 0-144-15,1-2 0 0,-6 2 0 0,0-1 0 16,-1 0 0-16,5-2 128 0,3-1-128 0,-1-2 0 16,-7 0 0-16,2-1 0 0,3-2 128 0,-1 2-128 0,-1 3 0 15,-3 0 0-15,-4-3 0 0,5 2 128 0,4-2-128 0,-2-2 0 16,-7-2 0-16,-3 1 0 0,1-1 128 0,3 3-128 16,3-1 0-16,-4 3 128 0,-9 2-128 15,0-2 192-15,1-1-192 0,4 1 192 0,3-4-192 0,-4 1 192 16,-7 1-192-16,1-4 192 0,-4 3-192 0,6-2 128 15,4 6-128-15,-4-4 128 0,-5-1 0 0,-1 0-128 16,-2-1 192-16,6 1-64 0,2-1 0 0,0 1 0 16,-6-3 0-16,-2-3 0 0,-4 2-128 0,1 3 160 15,0-3-160-15,3 2 160 0,2 2-160 0,-3-3 128 0,-6-4-128 16,0 1 128-16,-5-1-128 0,4-1 0 0,2 0 0 16,0-1 128-16,-1-1 0 0,-3 1 0 0,-2-1 0 15,-3 1 0-15,-2 1 112 0,0 0 16 0,2-2 0 16,2 2 0-16,1 0-96 0,-4-1-16 0,-4-1 0 0,-3-1 0 15,-2 1-16-15,1-3-128 0,-4-5 192 0,2 4-64 16,0-4-128-16,0 1 0 0,-2 1 144 0,-2-4-144 16,-1-1 0-16,-5 1 128 0,-4-4-128 0,-2-3 0 15,-2 0 0-15,0-3 128 0,-1 0-128 0,0-1 0 16,-2 0 0-16,-2 0 0 0,0 2 0 0,-1-3 128 16,2-2-128-16,-1 1 0 0,0-1 0 0,-1-1 0 15,2 1 0-15,-5-2 144 0,-3 1-144 0,-2-3 0 16,0-1 0-16,-4 0-192 0,-1-2 0 0,0-1 0 15,-1-3-1344-15,-1-2-256 16,-1 0-48-16,-3-1-7280 0,-1-6-1456 0</inkml:trace>
  <inkml:trace contextRef="#ctx0" brushRef="#br0" timeOffset="137628.39">18475 16808 26719 0,'0'0'2368'0,"-9"5"-1888"0,1 1-480 0,8-6 0 15,-1 12 512-15,2-1 16 0,5-2 0 0,2 4 0 16,1-2-528-16,2 2 0 0,1 0 0 0,3 1 0 16,2-2 0-16,2 2 0 0,1 0 128 0,2 2-128 15,2 0 160-15,1 3-160 0,-1 2 128 0,3 2-128 16,0 2 0-16,2-1 0 0,0 2 0 0,0 3 0 16,1 4 0-16,0-3 0 0,-4 0 0 0,-2 0 0 15,-3 2 0-15,-2-3 128 0,0 2 32 0,-3 0 0 16,-4-3 224-16,0 3 64 0,-2 1 0 0,0-1 0 0,-3 0 128 15,-2 1 16-15,-3-1 16 0,-2 2 0 0,-2 1-32 16,-3-1 0-16,-3 2 0 0,-1 1 0 16,-2-1-176-16,-2 1-32 0,-4 3-16 0,-4-3 0 0,-3-4 0 0,-4 2 0 15,-3 2 0-15,-6-2 0 0,2 0-64 0,0-2-16 16,1-8 0-16,2 2 0 0,0-6-272 0,2-2 0 16,2-4 0-16,1-4-144 15,-1-1-1072-15,5-5-224 0,3-2-32 0,2-2-9040 16,4-2-1808-16</inkml:trace>
  <inkml:trace contextRef="#ctx0" brushRef="#br0" timeOffset="139612.57">22222 20584 4607 0,'-7'16'400'0,"2"-9"-400"0,-4 3 0 0,2-2 0 16,0 1 3184-16,0-1 544 0,2-3 112 0,0 1 32 15,1-2-2656-15,4-4-512 0,-8 1-128 0,8-1 0 16,0 0-192-16,0 0-16 0,0 0-16 0,0 0 0 16,0 0-176-16,-4-5-48 0,4 5 0 0,0 0 0 15,0 0 128-15,-5-10 0 0,5 10 16 0,0 0 0 16,-3-9 208-16,3 9 32 0,0 0 16 0,-2-14 0 16,2 14-16-16,0-13 0 0,0 13 0 0,3-14 0 15,-1-1-80-15,2-2-32 0,-1-2 0 0,-1 2 0 16,3-5 0-16,2-1 0 0,-1-1 0 0,2-7 0 15,-1 1-80-15,1-6-32 0,1-2 0 0,0-2 0 16,0-9-144-16,1 2-16 0,-3-2-128 0,4-1 192 16,-1 3-192-16,0 0 0 0,1-1 128 0,0 3-128 0,-1 0 0 0,1 3 0 15,1 0 0-15,-2 2 0 0,-1 2 0 0,1 2 0 16,-1 5 0-16,0 5 0 0,-2 5 0 0,1-1 0 16,2 3 0-16,-2 1 0 0,-1 2 192 15,1 2-48-15,-2 1-16 0,2-1 0 0,-2 4-128 0,2-2 0 16,-4 2 0-16,2 3 0 0,2-2 0 0,-2 2 0 15,-6 7 128-15,6-5-128 0,-6 5 0 0,0 0 192 16,5-7-192-16,-5 7 192 0,0 0-64 0,0 0 0 16,11 0 0-16,-11 0 0 0,10 0 0 0,0 6-128 15,-10-6 192-15,9 11-64 0,0 2-128 0,1 2 192 16,-1-1-192-16,0 4 192 0,0 3-192 0,0-2 128 0,2 0-128 16,-1 4 128-16,-1 4-128 0,2 1 0 0,-2 3 0 15,0 1 128-15,5 0-128 0,-2-1 0 0,-2 5 144 0,3-1-144 16,-2 0 0-16,0 0 0 0,2 1 0 0,1 1 128 15,-1 2-128-15,0-1 0 0,-2-2 0 0,0 1 128 16,2 1-128-16,-3-2 0 0,2-2 0 0,-5-2 128 16,1-3 16-16,0 1 16 0,-3 0 0 0,2-4 0 15,0 4-16-15,-1-5 0 0,-1 0 0 0,0 0 0 16,0 0-144-16,-1 0 160 0,1-3-160 0,-1-2 160 16,-1-2-160-16,-1-1 0 0,-1-2 0 0,-1-2 0 15,2-5 0-15,-2-8 0 0,0 11 0 0,0-11 0 16,0 0 0-16,0 0 0 0,0 0 0 0,0 0 0 15,0 0 0-15,-8-7 0 0,0 1 0 0,0-3 0 16,-1 0-128-16,0-4 128 0,2 3 0 0,-2-2 0 16,3-4 0-16,-2 0 0 0,1-2 0 0,2-1 128 0,-4-1-128 15,3-2 160-15,-1-5-160 0,1 2 160 0,1-6-160 0,0 1 0 16,-2-3 0-16,1-7-176 0,0 0 176 16,-1 0 0-16,1-2 0 0,-2-2-128 0,1-1 128 15,-1 0-192-15,0 1 192 0,-1-3-192 0,2 0 192 16,-3 2-160-16,2-4 160 0,-2 2-160 0,1 2 160 0,-1 1-208 15,1 6 80-15,0 3 128 0,-1 3-160 0,1 3 160 16,0 1 0-16,0 5-144 0,0 2 144 0,0 4 0 16,0-1 0-16,2 3-128 0,-2 2 128 0,3 3 0 15,-3-3 0-15,0 3 0 0,1-2 0 0,1 3 0 16,-2 3 0-16,-2 2 0 0,3-1 0 0,-1-1 0 16,-2 1 0-16,3 5 0 0,-1 0 0 0,-3 0 0 15,5 0 0-15,-4 1 128 0,4 5-128 0,-3 2 0 16,2-5 0-16,0 3 0 0,0 3 0 0,0 0 0 0,0 2 0 0,2 2 128 15,-2-3-128-15,1 4 0 0,-1 3 0 0,2 0 0 16,-2 2 0-16,0 0 0 0,3 3 0 0,-1 2 128 16,0-1-128-16,1 3 0 0,1 3 0 0,0 4 128 15,1 1-128-15,0 2 0 0,1-1 0 0,1 1 128 16,0-1-128-16,1 2 0 0,1 0 0 0,0 1 128 16,2 2-128-16,-1 0 0 0,2 1 0 0,-1 0 0 15,-1 3 0-15,1 1 0 0,-1-5 0 0,0 0 0 16,-2-3 0-16,0-3 0 0,-2-3 0 0,1-2 0 15,-1-4 0-15,-1 1 0 0,-1-2 0 0,0-1 0 16,1-1 0-16,-1 1 0 0,-1-1 0 0,2-4 128 16,-2-2-128-16,1-2 0 0,0-2 0 0,1-1 128 0,-1 1-128 15,-3-4 0-15,2 4 0 0,2-4 0 0,-3 0 0 16,3-1 0-16,-1 0 0 0,4-7 0 0,0 0 0 16,-7 9 0-16,7-9 0 0,-5 4-128 15,5-4 128-15,0 0 0 0,0 0 0 0,0 0 0 0,0 0 0 0,0 0-128 16,0 0 128-16,0 0 0 0,0 0 0 0,0 0 0 15,-2-10 0-15,2-1-128 0,0-1 128 0,2 1 0 16,2-5-144-16,-1 0 144 0,1-1 0 0,-1-2-176 16,5-6 176-16,-4-1-128 0,1 1 128 0,0-5-128 15,-1-4 128-15,1 0-128 0,0-1 128 0,0-2 0 16,0-1 0-16,1-3 0 0,3-2 0 0,-4 2 0 16,4 4 0-16,0-2 0 0,1-3 0 0,2 4-128 0,-2 0 128 15,3-2 0-15,-1 1 0 0,1-3 0 0,-1 2 0 16,0 1-128-16,1-3 0 0,-2 1 0 0,2 3 0 15,-1 4 0-15,-5 6 0 0,3-3 0 0,1 2 0 0,-3 4 0 16,-1 2 128-16,-1 0 0 0,-1 3 0 0,0-1 0 16,0 1 0-16,1 3 0 0,-1 5 0 0,0 0 0 15,1-2 0-15,-1 4-208 0,-1 3 80 0,-4 7 128 16,8-4-160-16,-8 4 160 0,0 0 0 0,0 0-144 16,11 1 144-16,-1 2 0 0,-10-3 0 0,12 6 0 15,-2 3 0-15,-3 0 0 0,1 2 0 0,1-2 0 16,-1 0 0-16,-1 4 0 0,-2-2 0 0,5 1 0 15,-3 3 0-15,0 0 0 0,0 0 0 0,0 6 128 16,1-2-128-16,-2 1 128 0,2 0-128 0,0 2 128 16,1 3-128-16,-1 2 128 0,1 5-128 0,0 0 128 15,1-1-128-15,2 4 176 0,-2 0-176 0,0 2 192 0,0 0-192 16,2 2 160-16,-1-2-160 0,1 1 160 0,-2 1-160 16,0-4 0-16,0-1 144 0,-1-2-144 0,0-1 192 0,-1-1-48 15,-2 2 0-15,0-5 0 0,1-1 32 0,-1-1 0 16,-1 3 0-16,0-6 0 0,-1 0-176 0,1-2 128 15,0-1-128-15,0-1 128 0,-1-2-128 0,0-4 0 16,-2 1 0-16,-2-13 0 0,3 9-256 0,-3-9-16 16,0 0-16-16,0 0 0 15,0 0-192-15,0 11-32 0,0-11-16 0,0 0 0 16,0 0-144-16,0 0-32 0,0 0 0 0,0 0 0 16,-9-9-1408-16,1-1-304 0,-2-5-48 0,1-3-16 0</inkml:trace>
  <inkml:trace contextRef="#ctx0" brushRef="#br0" timeOffset="140159.09">22280 20081 2751 0,'0'0'256'0,"-9"8"-256"0,-2-1 0 0,1-2 0 16,2-2 5088-16,8-3 976 0,0 0 192 0,0 0 32 15,0 0-4992-15,0 0-992 0,0 0-304 0,0 0 128 0,0 0-128 0,14-3 160 16,-1 0-160-16,3-6 160 16,2 0-32-16,0-3 0 0,1 3 0 0,3-2 0 0,1-4 176 15,4-1 16-15,5 0 16 0,1 1 0 0,0-1 112 0,0 1 32 16,-1 0 0-16,-3 0 0 0,-2 2-160 0,-1 3-48 15,-2-3 0-15,0 4 0 0,-3 0-272 0,-1 4 0 16,-3-2 0-16,-1 2 0 0,-2 2 128 0,-2 0-128 16,0 1 0-16,-3 1 0 0,-9 1 0 0,0 0 128 15,0 0-128-15,0 0 0 0,0 0 128 0,0 0-128 16,0 0 0-16,0 0 0 0,-8 6 0 0,-3 2 0 16,-3 0 0-16,-4 1 0 0,-3 2-128 0,0 0-48 15,-2 0 0-15,-1 2 0 0,-4 1 176 0,-3-1 0 16,-4 1-144-16,-2 1 144 0,0 2 0 0,-1 0 0 0,2 0 0 15,4-2 0-15,5-3 160 0,2 0-160 16,4 2 192-16,4-4-192 0,2 1 400 0,4-1-16 0,0-4-16 0,11-6 0 16,-6 7-208-16,6-7-32 0,0 0-128 0,0 0 192 15,0 0-192-15,8 8 0 0,2-5 0 0,4-2 0 16,1-1 0-16,5-1 0 0,2-3 128 0,5-3-128 16,2-1 240-16,7-5-48 0,4-2-16 0,0-2 0 15,-1 1 32-15,2-4 16 0,-3-5 0 0,-1 3 0 16,3-5-224-16,1 3 176 0,0-3-176 0,1 2 160 15,1 2-2016 1,-1-4-416-16</inkml:trace>
  <inkml:trace contextRef="#ctx0" brushRef="#br0" timeOffset="159393.78">9387 3393 3679 0,'0'0'160'0,"3"-7"32"0,1-4-192 0,2 5 0 15,3-3 0-15,0 0 0 0,-2-1 992 0,4 2 160 16,-3-2 16-16,0 1 16 0,0-1-768 0,-1 3-160 16,-3-4-16-16,1 4-16 0,0-3 352 0,0 2 80 15,-5 8 16-15,5-9 0 0,1 1 112 0,-6 8 32 16,6-3 0-16,-6 3 0 0,0 0-240 0,8-4-32 0,-8 4-16 15,0 0 0-15,0 0-176 0,11 5-32 0,-11-5-16 0,8 9 0 16,-3 5 0-16,-1 1 0 0,-4 3 0 0,-3 2 0 16,-1 2 48-16,-1 4 16 0,-1 0 0 15,-1 3 0-15,-2-2 0 0,2 6 0 0,-2 0 0 0,0 4 0 16,0 1 144-16,0 6 16 0,0 0 16 0,2 5 0 16,0 2-128-16,0 1-32 0,-1-2 0 0,0 2 0 15,1 0-224-15,-2 0-160 0,0 0 192 0,-1 3-192 16,0 2 144-16,-3 4-144 0,2 0 0 0,-5 1 144 15,-1-3-144-15,0-2 0 0,-1 5 0 0,2-3 0 16,-1-2 0-16,2 3 0 0,-2 2 0 0,2-4 128 16,-3 2-128-16,3-3 192 0,0-3-192 0,1-3 192 15,0-6-64-15,1 2-128 0,2-5 192 0,-2 3-64 16,-1-3-128-16,3 0 0 0,-2 1 0 0,0-2 0 0,0-3 128 16,2 1-128-16,-2 2 0 0,1-2 128 0,-2-2-128 15,0-1 160-15,1-1-160 0,-1 0 160 0,0-2 16 16,0 2 0-16,1 2 0 0,2-3 0 0,1-4-48 15,-2 0 0-15,5 3 0 0,-4-6 0 0,5 0 0 0,1-3-128 16,-1 0 192-16,3 0-64 0,-1-4-128 0,2-2 0 16,0 1 144-16,2-1-144 0,2-1 0 0,3-1 144 15,1-3-144-15,1-3 0 0,-1 1 128 0,4-2-128 16,3 3 0-16,1-5 0 0,0 1 0 0,1-3 0 16,3 1 0-16,0 2 0 0,-2-3 144 0,3 3-144 15,0-3 0-15,3-1 144 0,-1-2-144 0,2 1 0 16,3 1 0-16,2-2 0 0,2-2 0 0,1 1 0 15,3-1 0-15,3 2 0 0,4-1 0 0,2-1 128 0,3 2-128 16,-1 1 0-16,-1 0 0 0,-3-2 0 0,0-1 128 0,1 1-128 16,1-1 0-16,3-1 0 0,0 0 0 15,3-2 128-15,4 2-128 0,-1-2 0 0,1 2 0 16,-2-2 0-16,-4 1 0 0,0 1 0 0,0 1 0 0,0-3 0 16,0 2 0-16,4-1 128 0,1 2-128 0,1 0 0 15,2-1 0-15,-3 1 0 0,-4 0 128 0,2 0-128 16,-3-1 0-16,3 2 0 0,2 2 0 0,2-2 0 15,4-2 0-15,1-1 0 0,0 2 0 0,-3-1 0 16,-4-1 0-16,0-1 0 0,0-1 0 0,1-1 128 16,0 3-128-16,4 0 0 0,3 1 0 0,-2 0 0 15,-1 0 0-15,-1 1 0 0,-2 1 0 0,-2 0 0 16,0-2 0-16,1 2 0 0,-1 3 0 0,5 2 0 0,2-2 0 16,-2 2 0-16,-2 2 0 0,-2-2 0 15,-1 1 0-15,0 0 0 0,2-3 0 0,-1 1 0 0,6 3 0 16,-2-3 0-16,5 3 0 0,-2-2 0 0,-4-3 0 15,-2-1 128-15,0-1-128 0,4 3 0 0,0 3 0 0,1-4 0 16,5 1 0-16,-2-1 0 0,-1-2 0 0,-2 3 0 16,-2-4 0-16,-1 1 0 0,0 2 0 0,2-1 0 15,2 3 0-15,1 2 0 0,2-5 0 0,-3 1 0 16,-1-1 0-16,-2-1 0 0,-1 1 0 0,1 0 0 16,0 3 0-16,5-1 0 0,3-1 0 0,0 2 0 15,-1 1 0-15,-3-1 0 0,-4-3 0 0,0 1 128 16,3 5-128-16,2-2 0 0,3 1 0 0,-1-1 0 15,0-2 0-15,-1-2 0 0,-5 1 0 0,-1 1 0 0,1 0 0 0,-1-1 0 16,4 1 0-16,1 1 0 0,3 2 0 16,-3-2 0-16,-2-3 0 0,-3 3 0 0,0 2 0 15,0-4 0-15,2 1 0 0,3 1 0 0,3 2 0 16,-1-5 0-16,-1 0 0 0,-2-1 0 0,-2 0 0 16,0 0 0-16,2 1 0 0,3 0 0 0,2 3 0 0,-2-3 128 15,-1-2-128-15,-1 1 0 0,-4 0 0 0,-1 2 0 16,-1-2 0-16,0 1 0 0,2 2 0 0,2 1 0 15,5-2 0-15,-3-1 0 0,-5 0 0 0,0 0 0 16,1 1 0-16,-1 2 128 0,1-3-128 0,3 1 0 16,3 2 0-16,-1 1 0 0,-2-1 0 0,-2-1 0 15,-1 1 0-15,0 0 0 0,-2-2 128 0,1 0-128 16,1-3 0-16,4 0 0 0,5 1 0 0,-5 3 0 16,-6-2 0-16,1 2 0 0,0-3 0 0,0 1 0 15,2-2 0-15,-1 0 0 0,6 2 0 0,-1-1 0 0,-2 1 0 16,-1 0 0-16,-1-1 0 0,-1-1 128 0,2 0-128 0,0 0 0 15,4-1 0-15,-1 1 0 0,0 1 0 16,-2-1 0-16,-3 0 0 0,-1 2 0 0,0-1 0 0,0 0 0 16,2 2 0-16,0-1 0 0,4 1 0 0,-2-2 0 15,-3 2 0-15,-1 0 0 0,-1 3 160 16,1-3-160-16,1 0 192 0,1-2-192 0,4 2 240 0,-1 1-64 16,0 1-16-16,-2-2 0 0,-2 0-160 0,1 1 0 15,-1 0 144-15,2-1-144 0,1 0 0 0,3-1 128 16,-1-2-128-16,-3 2 0 0,0 0 0 0,-3 1 0 15,0-2 0-15,0 0 0 0,-2 2 0 0,5-2 0 16,1 0 0-16,0 2 0 0,-1 0 0 0,-2 0 0 16,-2 0 0-16,-1 2 128 0,1-2-128 0,-4-1 0 15,4-1 0-15,1 1 0 0,4-2 0 0,-1 0 0 0,-8-2 0 16,1 1 128-16,0 1-128 0,1 0 0 16,-1 0 0-16,1-1 0 0,0-2 0 0,2 1 0 0,-1-1 0 0,-3 3 0 15,-2-1 0-15,-2 0 0 0,-1-1 0 0,0 1 128 16,-1 0-128-16,2 0 176 0,-2-1-176 0,2 2 192 15,-1 0-192-15,4 0 192 0,-4 0-192 0,-4 0 192 16,-5 2-192-16,0 0 160 0,1 1-160 0,-1-1 160 16,0 1-160-16,0-2 0 0,0 0 144 0,1 2-144 15,7-2 0-15,-3-1 144 0,-1 0-144 0,-1 0 0 16,-2 3 0-16,-3-2 0 0,-4 0 0 0,1 2 0 16,0 1 0-16,0-2 0 0,0 1 0 0,-1-1 0 15,-2 2 0-15,1 2 0 0,-1 1 0 0,1-4 0 0,-1 0 0 16,1 0 0-16,-2 2 0 0,0-2 0 0,-2 1 128 15,-2 0-128-15,-3 1 0 0,0 0 0 0,-2 0 128 0,-1 2-128 16,-1-3 0-16,1 1 0 0,-1 2 0 0,0 0 0 16,-2-5 0-16,1 1 0 0,-1 2 0 0,2 0 0 15,-2-1 0-15,2-1 0 0,-1 3 128 0,-1 0-128 16,1-4 0-16,-2 4 0 0,2-3 0 0,0 4 0 16,-1-2 0-16,0 0 0 0,-1-3 0 0,1 1 0 15,-4-6 0-15,1 7 0 0,-1 0 128 0,-1 0-128 16,2-4 0-16,-3-1 0 0,0-1 0 0,-10 2 0 15,10-4 0-15,-1-2 0 0,0 0 128 0,-1 1-128 0,-1-5 0 16,-2-1 0-16,0-1 144 0,-1-4-144 0,0 2 0 16,-1 2 144-16,-1-2-144 0,-1-4 0 0,1-2 0 15,0-2 128-15,-2 2-128 0,0-3 0 16,0-1 0-16,4-2 128 0,-1 2-128 0,-2-3 0 0,-1 1 0 16,1-6 0-16,-1-1 0 0,1-1 0 0,-2-2 0 0,-1-2 0 15,0-3 0-15,1-3 0 0,-2-2 0 0,2-1 0 16,-3 1 0-16,2-3 0 0,-2-5 0 0,0-1 0 15,0 0-208-15,-1-5 80 0,0-2 128 0,-1-2-208 16,-2 2 80-16,2-2 128 0,1 3-208 0,0-5 80 16,-2 1 128-16,1-2-192 0,0-4 192 0,-1 1-192 15,0 2 192-15,2 1 0 0,-2 0 0 0,3-3-128 16,2-1 128-16,1-1-208 0,-1 2 80 0,2 1 128 16,0 4 0-16,0 4 0 0,0 4 0 0,0-6 0 15,0 2 0-15,-1-1 0 0,0 2 192 0,0 4-64 0,-2 0-128 16,0 2 128-16,1 0-128 0,-2 3 128 0,2-1 0 15,-4 2-128-15,0-3 192 0,1 4-64 0,0 2 0 0,-3 0-128 16,1 2 192-16,0 1-64 0,0 3-128 0,-1 0 0 16,0 1 0-16,1 0 128 0,0 1-128 0,4 1 0 15,-2-2 0-15,-1 0 128 0,0 0-128 0,4 2 0 16,-5 1 0-16,3 2 0 0,-1-1 0 0,3 4-144 16,-2 1 144-16,0 3 0 0,-1-4 0 0,1 3 0 15,0 3 0-15,1 2 0 0,-2-1 0 0,2 2 0 16,-1 4 0-16,0 0 0 0,1 1 0 0,-1 3 128 15,0 1-128-15,1 5 0 0,0-1 0 0,-1 2 0 16,0-1 128-16,0 5-128 0,4 4 0 0,-6-6 0 16,-1-2 0-16,7 8 0 0,-6-5 0 0,0 3 0 0,6 2 0 15,-9-5 0-15,1 1 0 0,-1 0 0 0,-1 1 0 16,0 1 0-16,0 1 0 0,-3 1 0 0,2-2 0 0,-2 4 0 16,-1-1 0-16,-1 1-128 0,-1 0 128 0,-1 0 0 15,-2 1 0-15,-2 3 0 0,-2-1 0 0,-1 2 0 16,-4-1 0-16,-4-1 0 0,4-1 0 0,1 5 0 15,-3-2 0-15,1 1 0 0,-1 0-128 0,-1-2 128 16,1 4 0-16,-1-1-128 0,2 1 128 0,-2-2 0 16,1 2-128-16,-5-2 128 0,-1 3 0 0,-5-2 0 15,-1-1-144-15,-3-3 144 0,-2 0 0 0,3 1-144 16,-2-2 144-16,3 3 0 0,0 0 0 0,1-2 0 16,1 0 0-16,-3 1 0 0,-5-2 0 0,-1 1 0 15,-4-1 0-15,1 1 0 0,-1-1 0 0,1 0 0 16,1 0 0-16,1 1 0 0,4-2 0 0,-6 0 0 15,-3 0 0-15,-3 0 0 0,-2 0 128 0,4 1-128 0,-3-2 0 16,3 0 0-16,-1-2 0 0,0 0 128 0,-3 1-128 16,-1 0 0-16,-5-1 0 0,1 1 0 0,1 1 0 0,0-1 0 15,0 0 0-15,0 0 0 0,0 3 0 0,-3-1 0 16,-6-2 0-16,2 0 128 0,2 2-128 0,0-1 0 16,1 1 0-16,-2 2 0 0,-4-1 0 0,-1-2 0 15,-2 0 0-15,2 0 0 0,1 1 0 0,1-1 0 16,0 1 0-16,-3-2 0 0,-4-2 0 0,-1 1 0 15,6 1 0-15,0 0 0 0,1 1 0 0,-3-1 128 16,-3 0-128-16,-1 2 0 0,4-2 0 0,0 0 128 16,2 1-128-16,-2-1 0 0,-3-1 0 0,0 1 128 15,-3-1-128-15,4 3 0 0,1-3 0 0,0 0 0 0,0-3 0 16,-2 3 0-16,-6 0 0 0,5 0 0 0,2-1 0 16,2 0 128-16,3-2-128 0,-6 2 0 0,-6-1 0 0,2 1 0 15,5 1 0-15,3 0 192 0,-1 0-64 0,-2 0 0 16,-4 0-128-16,1 0 0 0,2 3 128 0,1-3-128 15,2-2 0-15,1 1 128 0,-1 0-128 0,0 0 0 16,-4-1 0-16,1 2 0 0,3 0 0 0,5-1 0 16,0-3 0-16,-6 4 0 0,-5 0 0 0,2 0 0 15,2 0 0-15,2 0 128 0,4 3-128 0,-3-3 0 16,-4-3 0-16,2 3 0 0,1 0 0 0,2 0 0 16,0 0 0-16,3-1 0 0,0-2 0 0,-6 3 0 15,-3 2 0-15,4-1 0 0,1 4 0 0,2-2 0 16,3-1 0-16,-4 1 0 0,-4 1 0 0,-1 2 0 0,4-2 0 15,2-2 0-15,2 1 0 0,-2-1 0 0,0 0 0 16,-1-1 0-16,-5 1 0 0,3-2 0 16,3 2 0-16,3-2 0 0,2 0 0 0,-4 0 0 0,-5 0 0 0,1-2 0 15,0 2 0-15,2 2-128 0,3-1 128 0,1 0 0 16,-2 2 0-16,-1-2 0 0,-2 2 0 16,-2 0 0-16,5 3 0 0,3-1-128 0,1-2 128 0,-4 2 0 15,-7 3 0-15,2-2 0 0,3 3 0 0,3-2-128 16,2-1 128-16,1 3-128 0,0-1 128 0,-5 1 0 15,-2-4 0-15,2 2 0 0,4 0 0 0,2-2 0 16,2 2 0-16,-1-2-128 0,-2 2 128 0,-1 0-192 16,-3-2 192-16,3 1-192 0,5 0 192 0,3-2 0 15,2-3-144-15,-2 3 144 0,-3 2 0 0,-1 0 0 16,-2-2 0-16,3-1 0 0,5-1 0 0,3 3 0 0,2 1 0 16,0-3 0-16,0 2 0 0,-3 1 0 0,-2-3 0 0,3-1 0 15,-1 0 0-15,6 1 0 0,0-1 0 0,6 3 0 16,-2-1 128-16,4 0-128 0,-3 1 0 0,0 1 128 15,-4-3-128-15,1-2 0 0,4 2 0 0,3-2 0 16,2 0 0-16,2 1 0 0,2-1 144 0,3 3-144 16,0-3 0-16,4 1 0 0,0 1 0 0,1 0 128 15,-2-2-128-15,1 0 0 0,1 0 0 0,-1 2 0 16,2-1 0-16,4 1 0 0,0-2 0 16,5-2 0-16,1 1 0 0,2 0 0 0,3 3 0 0,3-2 0 15,2 1 0-15,9-2 0 0,0 0 0 0,0 0-192 31,0 0-2032-31,12 12-400 0</inkml:trace>
  <inkml:trace contextRef="#ctx0" brushRef="#br0" timeOffset="170127.15">25566 2552 6447 0,'0'0'272'0,"-11"4"80"0,-1 1-352 0,2-2 0 0,0-1 0 0,1 0 0 15,9-2 592-15,0 0 48 0,-8 4 16 0</inkml:trace>
  <inkml:trace contextRef="#ctx0" brushRef="#br0" timeOffset="173640.66">25387 2653 10127 0,'8'-11'448'0,"-8"11"96"0,6-6-544 0,2-1 0 16,-2-3 0-16,5 5 0 0,2-3 1728 0,1 2 224 15,-1 1 48-15,5-3 16 0,-1 3-1392 0,1-1-288 0,2-1-48 16,-2 2-16-16,1 0-272 0,3-1 0 0,3 1 0 15,1 0 0-15,-1-3 0 0,-1 3 128 0,3 0-128 0,-3-1 0 16,-1-1 304-16,0 2-48 0,0-2-16 0,0 0 0 16,-2 2 16-16,2-1 16 0,1 1 0 0,3 1 0 15,1 0 48-15,1-2 0 0,2 2 0 0,1 1 0 16,6 2 64-16,-3 0 0 0,3 0 16 0,2-1 0 16,0 2-144-16,-1-2-48 0,-5-1 0 0,0 2 0 15,3 1 48-15,0 0 0 0,0-1 0 0,1 1 0 16,1 0 0-16,5 1 0 0,3 0 0 0,0 0 0 15,-2 1-64-15,0-2-16 0,-2-3 0 0,-1 1 0 16,-3-2-176-16,2 3 128 0,2-1-128 0,2 1 128 16,-3-2-128-16,2 1 0 0,6 2 0 0,-2 0 128 15,2-1-128-15,-3-1 0 0,-4 1 0 0,0 1 0 0,-1-1 0 16,3 1 0-16,-2 0 0 0,3 0 0 0,-1 0 0 16,7 0 0-16,1 1 0 0,-1-1 0 0,0-1 0 0,-3 1 0 15,-3 1 0-15,2-1 0 0,0-1 0 0,-1 0 0 16,0 1 0-16,2 1 0 0,5 0 0 0,-1 2 0 15,2 0 0-15,-6-1 0 0,-3-2 0 0,-2 1 0 16,-2 3 0-16,2 0 0 0,-1-1 0 0,0 4 0 16,0-2 0-16,2 3 0 0,3-1 0 0,-2 2 0 15,2 0 0-15,-3-1 0 0,-5 2 0 0,0-3 0 16,-1 1 0-16,-1-3 0 0,2 0 0 0,-1 2 0 16,0-2 0-16,3 1 0 0,3-1 0 0,1 0 128 15,-1-2-128-15,-1 2 0 0,-5 0 0 0,-1-1 0 16,-4-2 0-16,2 1 0 0,-2-1 0 0,2 2 0 15,-3 1 0-15,3-1 0 0,-3 0 128 0,2 0-128 0,1-1 128 16,1 0-128-16,-2 0 0 0,1-2 0 0,1 1 0 16,-3 1 0-16,-3-1 144 0,-1-2 0 0,-2-1 0 0,3 1 0 15,-2 0 0-15,0 0 0 0,0-1 0 0,-1 0 0 16,0-1-144-16,1 2 0 0,1-1 0 0,-1 0 128 16,0 1-128-16,-2-1 0 0,1-1 0 0,0 1 0 15,-2-2 0-15,1 1 0 0,-4 1 0 0,-1-1 0 16,-3 2 0-16,0 0 0 0,-1-1 0 0,1 1 0 15,-2 0 0-15,1 0 0 0,0 0 0 0,-3 0 0 16,-1 0 0-16,1 0 128 0,-1 0-128 0,-2-1 0 16,-2 0 0-16,-1-1 0 0,-9 2 128 0,10-1-128 15,-10 1 0-15,0 0 0 0,0 0 144 0,0 0-144 16,0 0 128-16,0 0-128 0,0 0 160 0,0 0-160 0,0 0 192 0,-7-9-64 16,-4 3-128-16,-1 2 192 0,-1-1-192 15,-4 0 0-15,-2 1 0 0,0 0 0 0,-1-1 0 0,-2-1 0 16,-1 1 0-16,-2 0 0 0,-3-2 0 15,-2 2 0-15,-4 1 0 0,-2 0 0 0,-6-2 0 0,1 1-128 16,2 1 128-16,-1-1 0 0,0 3 0 0,-2-1 0 16,-4 0-128-16,3 1 128 0,-2-2 0 0,-3 0 0 15,-6 2 0-15,-3-1 0 0,0-1-144 0,-1 3 144 16,-1 1 0-16,1 1-144 0,-1-1 144 0,-2 3 0 16,-2 0 0-16,-5 0-128 0,-2 1 128 0,0 0 0 15,2-3 0-15,2 3 0 0,1 0 0 0,-1 1 0 16,-4-3 0-16,-1 0 0 0,-3-2 0 0,1 1 0 15,2-1 0-15,1 0 0 0,3 1 0 0,-3-1 0 16,-4 2 0-16,2-1 0 0,-3 1 0 0,5 0 0 16,4-2 0-16,1 0 0 0,0 0 0 0,-3 0 0 0,-4 0 0 0,2 0 0 15,4-2 0-15,2 2 0 0,1 0 0 0,2 0 0 16,0-1 0-16,-1 0 144 0,-4 0-144 0,2-1 0 16,3 1 192-16,3-3-192 0,2-1 192 15,4 3-192-15,1-1 144 0,0 0-144 0,-2 1 0 0,-3-2 144 16,0-2-144-16,0 2 0 0,1 0 0 0,3 2 0 15,0-3 0-15,2 3 0 0,3 2 0 0,0 0 0 16,-1-1 0-16,-2 0 0 0,-2-1 0 0,2 1 0 16,1 0 0-16,2-2 0 0,1 3 0 0,3 0 0 15,1 0 0-15,4 2 0 0,3-1 0 0,1 0 0 16,1-1 0-16,2 3 128 0,-2-1-128 0,1 0 128 16,1-2-128-16,1 0 0 0,-1 0 0 0,5 3 0 0,3 0 0 15,2-2 0-15,4 0 0 0,3 2 0 16,2-2-480-16,5 1 32 0,7-2 0 15,0 0-12144-15</inkml:trace>
  <inkml:trace contextRef="#ctx0" brushRef="#br0" timeOffset="175144.35">25702 10366 1839 0,'0'0'160'0,"0"0"-160"16,-5-5 0-16,-1 1 0 0,-2 2 3008 0,8 2 576 16,-11-5 128-16,3 1 0 0,-1 0-2480 0,9 4-496 0,-9-1-96 15,-1 0-32-15,2-1-176 0,8 2-48 0,-10 0 0 0,3 0 0 16,7 0-96-16,-11 2-32 0,1-1 0 0,10-1 0 16,-9 1-48-16,9-1-16 0,-9 6 0 0,9-6 0 15,-8 6 0-15,8-6 0 0,0 0 0 0,-5 6 0 16,5-6-48-16,0 0-16 0,0 0 0 0,0 0 0 15,0 0 272-15,0 0 48 0,0 0 16 0,10 10 0 16,0-4 0-16,1-2 0 0,2-1 0 0,1-1 0 16,1 1-48-16,3 1-16 0,2-2 0 0,1 1 0 15,-1-5-160-15,2 2-48 0,-3 0 0 0,2 2 0 16,-2-1 0-16,2-1-16 0,0-1 0 0,2 1 0 16,-1-2 16-16,2 2 0 0,0 4 0 0,3-4 0 15,1-1-32-15,2 1 0 0,2 0 0 0,4-1 0 16,2-1-160-16,1 1 160 0,2 0-160 0,-2-2 160 15,1 2-160-15,-2 0 0 0,-1-3 0 0,1 3 0 0,0-1 0 0,3 4 0 16,-1 0 0-16,4 2 0 0,-1-3 0 16,3 2 128-16,1-1-128 0,1 1 0 0,-5-3 0 0,0 3 0 15,-3 2 128-15,0 0-128 0,1-4 176 0,2 2 0 16,0-2 0-16,4 1 0 0,2 1-176 0,0-1 160 16,2 0-160-16,1-2 160 0,-3-2-160 0,-1 2 0 15,-1 0 0-15,1 2 128 0,-2-2-128 0,4-2 0 16,2 0 144-16,1 1-144 0,2 1 0 0,-1-2 0 15,0 1 0-15,-3 0 128 0,-3 1-128 0,0 1 0 16,2 2 0-16,2 0 128 0,1 0-128 0,2 1 0 0,0 2 0 16,-1 0 0-16,0 0 0 0,-5-4 0 15,0 3 0-15,0 2 0 0,1-4 0 0,1 2 0 16,-1 3 0-16,6-3 0 0,2 0 0 0,-1 3 0 0,-3-4 0 0,0-3 0 16,-3-2 0-16,1 2 0 0,1 2 0 0,2-1 0 15,-1-1 0-15,5-1 0 0,2-1 0 0,-3 0 0 16,-3 0 0-16,-2-1 144 0,0 1-144 0,0 1 0 15,0-1 320-15,2 1-64 0,2 0 0 0,3-2 0 16,1-3-48-16,-3 0-16 0,-4 0 0 0,-1 0 0 16,2-5-192-16,0 2 128 0,-2-2-128 0,4 2 0 15,4-2 0-15,-1 3 128 0,-4-3-128 0,-3 2 0 16,-1-4 0-16,-1 2 128 0,0 1-128 0,0-2 0 16,-3 3 224-16,3-2-48 0,2 1-16 0,-1-2 0 15,-2 2-160-15,-5-3 0 0,-5 2 144 0,-3 1-144 16,-4 1-192-16,-1 0-128 0,-4 2 0 0,-3-3-9520 15,-7 4-1888-15</inkml:trace>
  <inkml:trace contextRef="#ctx0" brushRef="#br0" timeOffset="176441.6">17869 10393 1839 0,'0'0'160'0,"0"0"-160"0,-7-5 0 0,7 5 0 16,-9-4 2480-16,9 4 464 0,0 0 80 0,0 0 32 0,-8-6-2352 0,8 6-448 15,0 0-112-15,0 0-16 16,0 0-128-16,0 0 0 0,-1-7 144 0,1 7-144 0,9-7 208 0,-9 7-16 16,0 0-16-16,10-5 0 0,2 0 256 0,-2-1 48 15,-1 4 16-15,1-1 0 0,-10 3 16 0,14-1 16 16,-2 0 0-16,2 0 0 0,-1-2 112 0,1 2 32 16,1-1 0-16,-1 2 0 0,3 2-96 0,2-1 0 15,1 0-16-15,2 2 0 0,0-2-176 0,2-1-48 16,0 1 0-16,3 2 0 0,1-1-144 0,2 2-16 15,2-1-16-15,3-3 0 0,4-1-160 0,-4-1 128 16,-1 0-128-16,-1 4 128 0,1-2-128 0,0 0 128 16,1-2-128-16,2-1 128 0,0 2-128 0,1 1 0 15,4-1 0-15,3-1 128 0,3 1-128 0,-1 1 0 16,-1-1 0-16,-2-2 0 0,-2 1 0 0,0-3 0 0,4 0 0 16,0 1 0-16,1-1 0 0,2-3 0 0,2 3 0 0,3-3 0 15,0 1 0-15,0 3 0 0,-6-2 0 0,0-1 0 16,1 2 0-16,0-1 0 0,2 1 0 0,2 1 0 15,2 3 160-15,2-2-160 0,2 0 192 0,-3 1-192 16,-3-1 208-16,0 1-64 0,1-1-16 0,2 2 0 16,0 0 32-16,5 1 0 0,1 4 0 0,0-2 0 15,0 1-160-15,-1-2 192 0,-2 1-192 0,1-2 192 16,1 0-192-16,2 2 128 0,2 0-128 0,1 0 128 16,3-2-128-16,-3 0 0 0,-4 2 0 0,2 3-176 15,-1 2 176-15,3-2 0 0,4 2 160 0,0 2-160 16,0-4 0-16,0 4 0 0,-4-3 0 0,2 2 0 15,-2 1 0-15,5-3 0 0,0 5 0 0,0-4 144 0,-2 2 80 16,-3-1 16-16,0 2 0 0,1-3 0 0,3 2 16 16,3-1 16-16,3 5 0 0,-2-3 0 0,-9 0 16 0,1 1 0 15,0 0 0-15,5 0 0 0,3-5-96 16,2 2-32-16,2-3 0 0,-2 0 0 0,-8 0 160 16,4 2 16-16,-1-3 16 0,4 1 0 0,6 1-64 0,-5-2-16 15,-3-2 0-15,-3 0 0 0,-2-5-128 0,2 0-16 16,0-3-128-16,1-3 192 0,2-3-192 0,-6 0 144 15,-6-2-144-15,-5-1 128 0,-1 0-128 0,-4-2 0 16,-2 1 0-16,-2-4 0 16,-3 1-272-16,-5-1-144 0,-2 0-32 0,-8-3-13824 15</inkml:trace>
  <inkml:trace contextRef="#ctx0" brushRef="#br0" timeOffset="177643.81">10684 10261 12831 0,'-13'4'576'0,"13"-4"112"0,-6 3-560 0,6-3-128 0,-13 3 0 0,3-1 0 0,0 1 272 0,2 0 32 15,8-3 0-15,-10 3 0 0,10-3 80 0,-12 3 0 16,4-1 16-16,8-2 0 0,-12 0 176 0,12 0 48 16,-10 0 0-16,10 0 0 0,0 0 16 0,0 0 16 15,-9-1 0-15,9 1 0 0,0 0-48 0,0 0-16 16,0 0 0-16,0 0 0 0,0 0-240 0,0 0-48 16,0 0-16-16,0 0 0 0,0 0-80 0,0 0-16 0,10 0 0 15,2 0 0-15,0-1 64 0,4 1 16 0,1-1 0 0,1-1 0 16,-1-1-16-16,1 0 0 15,2-1 0-15,3 2 0 0,1-2-64 0,1-1 0 0,2 1-16 16,4 1 0-16,0 1-48 0,4 1-128 0,-1-1 192 0,0 1-64 16,4 1 0-16,-2-1-128 0,-3-3 192 0,5 1-64 15,-1 0-128-15,2-1 0 0,3 1 144 0,4-2-144 16,1 1 0-16,4 1 0 0,2-1 0 0,1-3 0 16,-5 1 0-16,1 1 0 0,-2-3 0 0,4 2 128 15,2 0-128-15,3-2 0 0,-1 3 0 0,6 0 128 16,4-4-128-16,-5 3 0 0,-5-6 0 0,-1 6 0 15,3-2 0-15,2 3 0 0,2 0 0 0,3 0 0 16,3-2 0-16,-2 4 0 0,-3-2 0 0,0-4 0 0,-1 2 0 16,1 0 0-16,3 3 0 0,4 1 0 15,4 1 0-15,-4 1 0 0,-5-3 0 0,0 0 0 16,1 3 0-16,1 1 0 0,0 1 0 0,6-1 0 0,4 0 0 0,-2-1 0 16,-7-3 0-16,-1 3 0 0,1-1 0 0,3 4 0 15,2-1 0-15,4 1 0 0,0 0 0 0,1-1 0 16,-6-1 0-16,2 4 0 0,1 0 256 0,4-2 48 15,2 3 0-15,-3 0 0 0,-2-2-304 0,-1 1 128 16,1-2-128-16,1 3 0 0,5 2 128 0,-1-4-128 16,0 0 0-16,-1 1 0 0,-5 1 144 0,1 0-144 15,1-1 0-15,1 0 144 0,0 1-144 0,-3-3 0 16,-7-1 0-16,0 1 0 0,-2-2 0 0,-2 0 0 16,3 0 0-16,-1 0 0 0,-4-3 0 0,-5-2 0 0,-6 0 0 15,-4 1 0 1,-2-1-864-16,-4-1-48 0,-5 1-16 0</inkml:trace>
  <inkml:trace contextRef="#ctx0" brushRef="#br0" timeOffset="178991.04">10496 12518 6447 0,'0'0'272'0,"0"0"80"0,10-7-352 0,-1 0 0 0,-2-2 0 0,1 3 0 16,0 2 992-16,-1-1 128 0,1-3 32 0,0 3 0 16,-1 0-1152-16,1-2 0 0,-2 2 0 0,-6 5-4672 15</inkml:trace>
  <inkml:trace contextRef="#ctx0" brushRef="#br0" timeOffset="179716.38">10685 12316 7359 0,'0'0'656'0,"0"0"-528"0,0 0-128 0,0 0 0 0,0 0 1024 0,0 0 160 16,12-4 32-16,-12 4 16 0,12-2-528 0,-12 2-128 16,12-3 0-16,-1 3-16 0,-11 0-240 0,12-1-64 15,-12 1 0-15,12-3 0 0,-12 3 0 0,14 0-16 16,-14 0 0-16,15 0 0 0,-2-1 16 0,0 1 0 15,-13 0 0-15,15 3 0 0,-2-2-112 0,1 0-16 0,-1 2 0 0,1-1 0 16,0 1-128-16,0 2 128 0,0-1-128 16,1-2 128-16,0 1-128 0,3-1 160 0,0 1-160 15,-1 1 160-15,1-2 80 0,0 1 16 0,0-2 0 16,0 0 0-16,-3 1 48 0,3 0 16 0,-1 1 0 0,1 0 0 16,3 0-64-16,-4 0 0 0,2-1 0 0,0-1 0 15,3 2-64-15,0-2-32 0,-1-1 0 0,2 0 0 16,0 0-16-16,1 0 0 0,2 0 0 0,0 0 0 15,2-1-144-15,2 0 0 0,0-2 0 0,-1 1-176 16,-1-1 176-16,-1-1 0 0,-2 0 0 0,2 2 128 16,1-2-128-16,0 3 0 0,0-2 0 0,1 2 0 15,2 0 0-15,0-1 0 0,4 0 0 0,2 4 0 16,1 1 0-16,0 1 128 0,1-3-128 0,-1 3 0 16,1 2 0-16,-5-2 128 0,-1-1-128 0,1-1 0 0,1 2 0 15,0 2 0-15,2-3 0 0,0 1 0 16,1-1 128-16,3 1-128 0,-1 0 128 0,4-1-128 0,-1-1 0 15,-1 1 0-15,-4-1 0 0,0 1 0 16,-1 2 0-16,1-1 0 0,0-3 0 0,2 0 128 0,-4 2 80 0,4 1 32 16,1 1 0-16,0 0 0 0,5-1-240 0,0 1 128 15,-3-2-128-15,-2-3 0 0,-3-2 128 0,-1 1-128 16,1-1 0-16,0 1 144 0,0-1-144 0,0-1 0 16,2 0 0-16,2 0 128 0,1-2-128 0,1 1 0 15,2 0 0-15,-4 0 0 0,-2-2 0 0,-2 1 0 16,-1 0 0-16,-1-2 0 0,1 2 0 0,1 0 0 15,2 0 0-15,-1 0 0 0,1 0 0 0,2 2 0 16,1-1 0-16,1 1 0 0,1 1 0 0,-1 2 0 16,-6 4 0-16,1-1 0 0,-1-2 0 0,-1 0 0 0,-3-1 0 0,3 2 0 15,0-2 0-15,2 0 0 0,2 1 0 16,-1 1 0-16,1 0 0 0,-2 0 0 0,2 2 0 0,-4 0 0 16,-4-2 0-16,0 2 0 0,-1-1 0 0,0 2 0 15,-1-3 0-15,1 1 0 0,-1-2 0 16,0 0 0-16,0 1 0 0,2-1 0 0,0 0 0 15,1 0 0-15,1 1 0 0,0-2 0 0,0 0 0 0,-4 1 0 16,-1-1 0-16,-2 4 0 0,-2-2 0 0,2 1 0 16,-1-2 0-16,1 2 0 0,0-2 0 0,0 2 0 31,0-1-528-31,1 3 16 0,0-2 0 0,3 1-6080 0,1-1-1216 0</inkml:trace>
  <inkml:trace contextRef="#ctx0" brushRef="#br0" timeOffset="180793.36">18128 12297 7359 0,'0'0'656'0,"-8"1"-528"16,8-1-128-16,0 0 0 0,-13 0 2400 0,4 3 448 15,9-3 96-15,-9 2 0 0,9-2-2112 0,0 0-448 16,-9 4-64-16,9-4-32 0,0 0-288 0,-7 4 160 16,7-4-160-16,0 0 128 0,-5 9 0 0,5-9-128 15,0 0 192-15,0 9-64 0,0-9 16 0,4 10 0 16,-4-10 0-16,6 8 0 0,0 0 144 0,2-1 32 0,-8-7 0 0,13 5 0 16,-2 4 0-16,2-4 0 15,-1-1 0-15,2 1 0 0,0-1-64 0,0-2 0 16,3 2 0-16,1 0 0 0,2 1 112 0,2 0 16 15,1-1 0-15,1 1 0 0,0 0-224 0,1-1-32 16,1-2-128-16,-1 3 192 0,-1 3-64 0,0-3-128 16,-1 0 176-16,1 0-176 0,2 0 208 0,-1-2-64 15,1 1-16-15,0-1 0 0,2 1 48 0,0-1 0 0,0-1 0 0,3 1 0 16,1 2-176-16,1 0 0 0,1-5 0 0,2 3 0 16,0-1 144-16,-1 2-144 0,-3-1 160 0,1-3-160 15,-3 1 0-15,2 0 128 16,-2 3-128-16,5-2 0 0,-2 0 0 0,1-1 0 15,0 2 128-15,5-1-128 0,1-1 0 0,5 2 0 0,-2 1 0 0,-2-2 0 16,-3-2 0-16,0 1 128 0,1 2-128 0,-1 0 0 16,1-1 0-16,-3 1 0 0,4 0 0 0,-1 1 0 15,2-1 0-15,2-1 128 0,2 1-128 0,-2-1 0 16,1 2 0-16,-2-1 0 0,-1-3 0 0,0 0 0 16,1 0 0-16,-2 2 0 0,3 0 0 0,1 0 0 0,-1-1 0 15,3 2 0-15,1 1 0 0,1-4 0 0,-1 0 0 16,-1 0 0-16,-3 0 0 0,1 0 0 0,0 0 0 15,-2 0 0-15,2-3 0 0,1 2 0 0,2 1-256 16,2 0 64-16,3-1 16 0,-1-1 0 0,-3-3 176 0,0 3-128 16,-1-1 128-16,1-1-128 0,-2 3 128 0,1-1 0 15,1-1 0-15,3 2-128 0,2 2 128 0,1-2 0 16,0-2 0-16,0 2 0 0,-4 4 0 0,3-2 0 0,-3 1 0 16,4 1 0-16,0-2 0 0,4 4 0 0,3-1 0 0,-2-3 0 15,0-1-192-15,-2 0 64 16,0 2 0-16,2-2 0 0,1 0-176 0,3-2-16 15,6-3-16-15,-2-1 0 16,-1 2-496-16,-4 0-112 0,-1-3-16 0,-1 0 0 0</inkml:trace>
  <inkml:trace contextRef="#ctx0" brushRef="#br0" timeOffset="181926.3">25575 12462 10127 0,'0'0'448'0,"-6"-4"96"0,6 4-544 0,0 0 0 0,-9-3 0 0,9 3 0 0,0 0 1456 15,0 0 176-15,-9 0 32 0,9 0 16 0,0 0-1056 0,0 0-224 16,0 0-32-16,0 0-16 0,0 0-96 0,0 0 0 16,0 0-16-16,0 0 0 0,0 0 128 0,0 0 16 15,0 0 16-15,0 0 0 0,10 7-16 0,1-2 0 16,2-2 0-16,1-2 0 0,0-3 16 0,3 0 0 16,-1 4 0-16,3-2 0 0,0-2 16 0,2 0 0 15,-1-1 0-15,0 1 0 0,1 2-32 0,-1 0 0 16,2-2 0-16,-3 1 0 0,1 0-48 0,2 0-16 15,-1-1 0-15,3 1 0 0,1 0-48 0,1 0-16 16,1-1 0-16,1 1 0 0,1 1-256 0,3-1 160 16,0-1-160-16,2-1 128 0,2 1-128 0,0 1 0 15,0-1 0-15,-3-1 128 0,3 2-128 0,-3-1 0 16,0 1 0-16,1-1 0 0,0-2 0 0,2 1 0 16,0 1 0-16,2 0 0 0,2 0 0 0,2 1 0 15,2-1 0-15,0 2 0 0,-1 0 0 0,-1 0 0 16,-5-1 0-16,4 1 0 0,-2 0 0 0,2 0 0 0,1 1 0 15,2-1 0-15,2 0 0 0,2 0 0 16,1-1 0-16,0 1 0 0,1 0 0 0,-2 1 0 16,-1 1 0-16,-1-1 0 0,2 0 0 0,-1 3 0 0,0 1 0 15,4 1 0-15,4-3 0 0,-1 2 0 0,1 4 0 0,-3-5 0 16,-3-2 0-16,-1 2 0 0,0 1 0 0,3-1 0 16,1-1 0-16,3 0 0 0,2 1 0 0,1 3 0 15,2-2 0-15,-3 1 0 0,-2 0 0 0,-2-2 0 0,1 3 0 16,2 1 0-16,1-1 0 0,3 3 0 0,2-4 0 15,-1 1 0-15,-1-1 0 0,-1-2 0 0,-1 1 0 16,-1-3 0-16,1 2 0 0,3 1 0 0,3 2 0 0,1 0 0 16,-2-3 0-16,-2-1 0 0,-2-1 0 0,-1 2 128 15,1 4-128-15,4-5 0 0,1 0 128 0,2 1-128 16,1 0 128-16,-3-2-128 0,-4-3 192 0,-1-2-32 16,2 5-16-16,2-2 0 0,-1 1 48 0,3-1 0 15,1-1 0-15,-3-3 0 0,-3 0-64 0,-1 1 0 16,-1 2 0-16,-6 2 0 0,4 1-128 0,0 0 0 15,3 1 0-15,-4 3 0 0,-1-3 0 0,-5-2-176 16,-4-1 16-16,-3 3-8640 16,-3 4-1728-16</inkml:trace>
  <inkml:trace contextRef="#ctx0" brushRef="#br0" timeOffset="183021.14">25693 19547 4607 0,'0'0'400'0,"-9"1"-400"0,9-1 0 0,-10 2 0 0,0-2 2160 0,1 0 336 15,1-2 80-15,1 1 16 0,-1-1-2128 0,8 2-464 16,-6-7 0-16,1 3-4096 15,5 4-800-15</inkml:trace>
  <inkml:trace contextRef="#ctx0" brushRef="#br0" timeOffset="183967.22">25665 19323 8399 0,'0'0'368'0,"0"0"80"0,0 0-448 0,0 0 0 0,0 0 0 0,0 0 0 15,0 0 768-15,0 0 64 0,0-8 16 0,0 8 0 16,0 0 128-16,0 0 32 0,4-9 0 0,-4 9 0 16,0 0-208-16,0 0-32 0,9-7-16 0,-9 7 0 15,0 0-176-15,10-2-48 0,-10 2 0 0,10-1 0 16,3 1 96-16,-2 0 16 0,1 1 0 0,-1 0 0 0,2 0 0 15,-1-1 16-15,-2-1 0 0,1 0 0 0,1 1-144 16,0 0-16-16,0 0-16 0,0 0 0 16,1 0-96-16,1 0 0 0,1 0-16 0,2 0 0 0,1 0-64 0,-1 0-16 15,3 0 0-15,0 1 0 0,0 0-96 16,3 1 0-16,-1-2-16 0,2 0 0 0,3 0-176 0,-1-2 0 16,0 1 144-16,2 1-144 0,0 1 0 0,2-1 0 15,1 0 0-15,-3 0 128 0,-2 0-128 0,0 0 0 16,-2 0 0-16,0 0 0 0,-1-1 0 0,1 0 0 0,0 1 0 15,2 2 128-15,-1 0-128 0,2 0 128 0,-1 1-128 16,2 2 128-16,2-1-128 0,1-2 0 16,2-2 128-16,0 0-128 0,1 4 0 0,0-3 128 0,-2-1-128 0,-2 0 0 15,-2 0 0-15,0-1 0 0,0-2 0 0,1 2 128 16,3 0-128-16,0 1 0 0,-2-1 0 0,3 1 0 16,3-2 0-16,1 1 0 0,1-2 0 0,3-2 0 15,-1 0 0-15,0 3 0 0,-5-2 0 0,1-1 0 16,-2 0 0-16,2 0 0 0,-1 2 0 15,2-2 0-15,0 3 0 0,1-2 0 0,0 1 0 0,1 1 128 16,5 4-128-16,-1-2 0 0,0-1 0 0,-3 1 0 16,-2 1 0-16,-2-1 0 0,0 0 0 0,1 0 0 15,0 0 0-15,0 0 0 0,2 0 0 0,0 3 0 16,1-1 0-16,2 1 0 0,1-2 0 0,2 3 0 16,-3 0 0-16,-1-3 0 0,-5-1 0 0,1 1 0 0,0 2 0 15,0 1 0-15,0 1 0 0,1 0 0 0,3 1 0 16,-3 2 0-16,2-4 0 0,4-1 176 0,-1 1-176 15,0 0 0-15,-1-3 0 0,-5 2 0 0,-1-1 128 16,-1 1-128-16,-2-2 0 0,5 2 128 0,0 2-128 0,-1 0 0 16,1-1 0-16,1 1 0 0,-1 0 128 0,1-3-128 15,1 0 0-15,-2-1 128 0,0 0-128 0,-3 2 0 16,-2-5 144-16,0 1-144 0,1 0 240 0,0 1-32 16,0-1 0-16,0-1 0 0,2 2-16 0,1 0-16 15,2 0 0-15,1 0 0 0,0 0-176 0,0 0 160 16,-2-1-160-16,-1 0 160 0,-3-2-160 0,-1 2 0 15,0 0 0-15,2-2 0 0,-2 1 0 0,2-1 0 16,0-3 0-16,0-1 0 0,2 2 0 0,0 0 0 0,0-5 0 16,1 2 0-16,3-2 0 0,-3 1 0 15,-3-2 0-15,0 2 0 0,-1 0 0 0,0-1 0 16,-1 2 0-16,0-2 0 0,0 3 0 0,0 2 0 16,0-3 0-16,2 3 0 0,2 0 0 0,-1-2 0 15,0 4 0-15,-2-1 0 0,-1-1-160 0,-1 0 160 16,-4 3 0-16,-1 1-144 0,-2-2 0 0,1 2 0 0,0-3 0 0,0 3 0 15,-2 1-48-15,0-1 0 0,-1-3 0 0,0 3 0 16,0 1-144-16,-2 0-48 0,2-2 0 0,-2 2 0 31,-1 0-288-31,-1 2-64 0,-1 0-16 0,0 1 0 0,-1-2-272 16,-1-1-64-16,-4-1-16 0,-1 1-6224 0,-11 0-1248 0</inkml:trace>
  <inkml:trace contextRef="#ctx0" brushRef="#br0" timeOffset="185587.16">25767 17366 15663 0,'0'0'688'0,"-9"-1"144"0,0-2-656 0,9 3-176 0,0 0 0 0,-7-5 0 0,-1 1 224 16,8 4 16-16,-6-4 0 0,-1 3 0 0,1-3-400 0,-1 2-80 15,2-3-16-15,-1 2 0 16,6 3-400-16,-6-4-96 0,-1 3-16 0,7 1 0 16,-6-1 336-16,6 1 64 0,0 0 16 0,0 0 0 0,-8-3 544 0,8 3 128 15,-9 0 0-15,9 0 16 0,0 0 80 0,-6 0 16 16,-2-1 0-16,8 1 0 0,0 0 240 0,0 0 48 15,0 0 16-15,0 0 0 0,0 0 32 0,0 0 0 16,0 0 0-16,0 0 0 0,9 8 64 0,2-1 0 16,-1 0 16-16,0-4 0 0,-10-3-192 0,14 4-32 15,0-2-16-15,0-2 0 0,0 0-128 0,1 0-32 16,0-2 0-16,2 1 0 0,-2-3 80 0,2 2 16 16,-1-2 0-16,2-1 0 0,-2 1-48 0,2 1-16 15,1 2 0-15,2-1 0 0,-2-3-96 0,2 2 0 16,1 2-16-16,0 1 0 0,2-2-64 0,1 1-16 15,1 0 0-15,2 0 0 0,2 1-80 0,2-3-16 16,-2-3 0-16,3 1 0 0,0 0-192 0,-2-1 176 0,-1-1-176 0,1 3 160 16,-1-1-160-16,2-1 0 0,1-1 0 15,2 5 0-15,0-1 0 0,2-1 0 16,0 1 128-16,2 0-128 0,5 2 0 0,-3 1 0 0,1-2 0 16,-1 1 128-16,-3-3-128 0,0-1 0 0,1 1 0 0,0 1 0 15,0 1 128-15,3 0-128 0,1-1 128 0,5 1-128 16,-1 0 0-16,1 1 0 0,1 0 128 15,-2 0-128-15,-3-2 0 0,0 3 0 0,1 1 0 0,-1-1 128 16,2-1-128-16,2 1 0 0,1 1 144 0,1 1-144 0,2-1 0 16,-2-1 0-16,-3-1 0 0,-1 1 0 0,-2 1 0 15,3 0 0-15,-1-1 0 0,1 3 0 0,0 1 0 16,3-2 0-16,1 1 0 0,1-3 0 0,2 0 0 0,-4 0 0 16,-2 1 0-16,-1-1 0 0,-2-1 0 0,3-1 0 15,-1 2 0-15,3 2 0 0,-1-2 0 0,3 0 0 16,0 0 0-16,-1 0 0 0,-2 0 0 0,-2-2 0 15,-2 1 0-15,0 0 0 0,-1 0 0 0,1 1 0 16,1 1 0-16,2 0 128 0,0 0-128 0,2 1 0 16,-2-2 0-16,-2 2 0 0,-3 1 160 0,-1-1-32 15,-3 0-128-15,2 1 192 0,1 0-192 0,0-1 128 16,-1 0-128-16,2 2 0 0,3-2 0 0,-1 2 0 16,0-3 0-16,-3 0 0 0,-4 1 0 0,0-2 0 15,-1-2 0-15,0 2 0 0,-3 0 0 0,3 2 128 16,-3 0-128-16,1 0 0 0,-2 0 0 0,1 2 0 15,3 1 0-15,0-3 0 0,0 0 128 0,-3-1-128 16,-1-1 176-16,-1 0-176 0,-2 0 240 0,-2 0-64 0,-1 0-16 0,0 0 0 16,-2 0-160-16,1-1 128 0,0-1-128 15,0 2 128-15,-2 0-128 0,-1 0 0 0,-3 0 144 0,3 0-144 16,-2-1 192-16,1 0-48 0,-2 0 0 0,3-2 0 16,-4 2-16-16,0-2 0 0,-2 1 0 0,-2 1 0 15,-1-1-128-15,0 2 0 0,-1-1 144 0,-2 0-144 16,-2-1 0-16,-9 2 0 0,9-5 0 0,-9 5 0 0,8-5 0 15,-8 5-208-15,0 0 16 0,0 0 16 0,7-4-80 0,-7 4-32 16,0 0 0-16,0 0 0 16,0 0-224-16,3-8-64 0,-3 8 0 0,0 0 0 15,0 0-384-15,-8-7-96 0,-2 3-16 16,-1 1-8352-16,-1-1-1680 0</inkml:trace>
  <inkml:trace contextRef="#ctx0" brushRef="#br0" timeOffset="198606.51">23877 2024 13823 0,'0'0'1216'0,"0"0"-960"16,4-9-256-16,-4 9 0 0,6-6 0 0,-6 6 0 16,8-9 128-16,-8 9-128 0,0 0 0 0,0 0 128 15,0 0-128-15,8 6 0 0,-8-6 240 0,9 12-48 16,-6-1-16-16,1 6 0 0,0-2 144 0,-1 3 16 16,2 1 16-16,1 0 0 0,-1 0-96 0,2 1-32 0,1 1 0 0,1-2 0 15,0-4-224-15,0-1 0 0,-3-1 128 0,3-4-128 16,0-2 128-16,1-4 0 0,-10-3-128 0,11-3 192 15,0-3 272-15,-1-3 48 0,0-5 16 0,0-2 0 16,-1-2-128-16,0-1-16 0,0 0-16 0,-4-2 0 16,-3 0-368-16,-2-2 128 0,0 0-128 0,0 4 0 15,0 0 192-15,0 2-16 0,-1-1-16 0,0 6 0 16,0 4 256-16,1 8 48 0,0 0 16 0,0 0 0 16,0 0-304-16,0 0-176 0,2 15 192 0,1 6-192 15,-2 2 192-15,4 6-64 0,0-1 0 0,-1 6-128 16,0 5 176-16,-1 6-176 0,-1-4 160 0,-1 4-160 15,-1-1 208-15,-1 3-48 0,-4-3-16 0,2 1 0 16,-3-6 112-16,-3-2 32 0,1-5 0 0,-2-7 0 0,-1 1 32 16,-2-6 0-16,-2-4 0 0,-1 1 0 0,0 1-160 15,2-3-32-15,-3-1 0 0,1-1 0 16,-1-1-480-16,1-3-96 0,-2 0-32 16,3-4 0-16,1-2-768 0,2-2-160 0,2-2-16 0</inkml:trace>
  <inkml:trace contextRef="#ctx0" brushRef="#br0" timeOffset="198852.96">24371 1999 19583 0,'0'0'864'0,"0"0"176"0,0 0-832 16,0 0-208-16,0 0 0 0,0 0 0 0,12-4 288 0,-2 1 16 0,3 0 0 0,-2-2 0 15,0 2-304-15,2 0 0 0,-1 0 128 0,2 0-128 32,-3-1-336-32,2 0-128 0,-2 2-32 0,2 1-8256 0</inkml:trace>
  <inkml:trace contextRef="#ctx0" brushRef="#br0" timeOffset="199026.99">24432 2299 11967 0,'0'0'1072'0,"0"0"-864"0,0 0-208 0,0 0 0 0,0 0 1888 0,0 0 336 16,13 4 64-16,0-4 16 0,1-3-1232 0,1-1-240 16,3-1-64-16,2-2 0 0,3 1-496 0,1-4-96 15,4 0-32-15,-3-4 0 0,5 1-144 0,-4 2 0 16,-1-3 0-16,-3 3 0 15,0 2-1520-15,0-3-384 0</inkml:trace>
  <inkml:trace contextRef="#ctx0" brushRef="#br0" timeOffset="199490.33">24819 1836 2751 0,'-5'-10'256'0,"3"1"-256"0,1 1 0 0,2-1 0 0,-1 9 3296 0,5-7 608 0,2-3 128 0,2 3 32 16,1 0-2800-16,0 3-560 0,0 1-128 0,2 2 0 15,0 0-384-15,2 5-192 0,0 1 192 0,0 4-192 16,3 3 0-16,-1 1 0 0,1 4 0 0,-2 3 0 16,0 3 0-16,-1 1 0 0,-1 5 0 0,0 0 0 0,-1 6 0 0,-1 0 256 15,-5 1-48-15,-1 1-16 0,-1-2 240 0,-3 1 32 16,-2 1 16-16,-3-4 0 0,-4-1 272 0,0-6 48 16,-3 1 16-16,0-4 0 0,-2 1-224 0,-1-2-32 15,-1-3-16-15,-2-1 0 0,1-2-240 0,-1-1-48 16,0-2-16-16,1 1 0 0,2-1-240 0,4-4 176 15,3-1-176-15,7-8 160 0,0 0-160 0,0 0 0 16,0 0 0-16,0 0 0 0,0 0 0 0,5-6 0 16,7 0-160-16,4-2 160 0,3-3-128 0,5 3 128 15,4-3 0-15,7 0-144 0,5 3 144 0,3-4-128 16,3 3 128-16,-2-2-128 16,-3 2-1280-16,1-1-256 0,0 2-64 0,1-1 0 0</inkml:trace>
  <inkml:trace contextRef="#ctx0" brushRef="#br0" timeOffset="203235.7">21396 3562 10127 0,'0'0'896'0,"-3"-11"-704"0,3 1-192 0,1-2 0 0,-1 1 1584 0,0 3 272 15,-1-2 64-15,1 10 16 0,-1-10-1120 0,-2 0-240 16,-1 3-32-16,-1-3-16 0,-1 2-272 0,-4 0-48 16,0 0-16-16,1-1 0 0,-3 1-64 0,-3-3 0 15,1 2-128-15,-2-4 192 0,-4 2-16 0,3 1-16 16,-5-4 0-16,2 1 0 0,-3 3 96 0,-1-5 32 15,0 1 0-15,-2 0 0 0,-3 0-112 0,-4-2-32 16,-3 0 0-16,-1-1 0 0,-3 1-144 0,-1 1 0 0,2-3 144 16,-1 4-144-16,1 4 0 0,-1-3 144 0,0 0-144 0,0 3 0 15,0-4 304-15,-4 1-48 0,-4 1-16 0,-3-2 0 16,-3 0-32-16,0 1 0 0,2 0 0 0,3-1 0 16,-2-1-48-16,2 1-16 0,1 0 0 0,-1 1 0 15,-5-1-144-15,-3 0 128 0,-3 0-128 0,2 3 128 16,2-3-128-16,1 1 192 0,-1 2-192 0,2 1 192 15,-1 5-192-15,-4-2 0 0,-7 2 0 0,0 1 128 16,0-5-128-16,1 6 0 0,2 0 0 0,2 3 0 16,1 4 0-16,-2 4 0 0,-8-2 0 0,2-2 0 15,5-2 0-15,4 5 0 0,1-2 0 0,3 2 0 16,3 1 0-16,0 0 0 0,0 2 0 0,-3-1 0 16,-3 1 0-16,1 1 0 0,3 1-144 0,3 0 144 15,0 0 0-15,3 1 0 0,0 4 0 0,-4 4 0 16,1 0 0-16,-8 1 0 0,-4 1 0 0,2 0 0 0,1 2-128 15,3-2 128-15,2 4 0 0,6-3 0 0,2 1 0 16,6 1 0-16,5-6 0 0,5 0 0 0,-2-1 0 0,5 0 0 16,3 0 0-16,3 1 0 0,0-3 0 0,3 2 0 15,0 4 0-15,2-1 0 0,1-3 0 0,2 5 0 16,1 3 0-16,2-2 0 0,0 3 0 0,1-1 0 16,1 2 0-16,3-2 0 0,1 2 0 0,1 4 0 15,0 0 0-15,3-2 0 0,1-1 0 0,1 2 0 16,3 0 0-16,5-4 0 0,3 0-144 0,1-3 144 15,4 2 0-15,3-2-144 0,5 3 144 0,2-2 0 16,4 2 0-16,3-3-128 0,3-1 128 0,0 3 0 16,-1-2 0-16,2 3 0 0,1-4 0 0,4 6 0 15,2-1 0-15,4-1 0 0,4 2 0 0,5-2 0 16,3-1 0-16,-1-4 0 0,-3-3 0 0,0-1 0 0,4 0 0 16,3 2 0-16,1-2 0 0,7-2 0 0,6-3 128 15,-2 0-128-15,-4-1 176 0,3 1-48 0,2-5 0 0,3 2 0 16,4-2 64-16,-2 2 0 0,1-5 0 0,-1 3 0 15,1-5 64-15,6-1 0 0,8 1 16 0,-5 1 0 16,0-1-96-16,-3-4-32 0,-6 0 0 0,5 0 0 16,7-1-144-16,-5-3 0 0,-4-4 144 0,-1 1-144 15,-1-6 0-15,4 0 144 0,4-4-144 0,-3-5 0 16,-6-3 240-16,0-2-64 0,-2 0-16 0,2-5 0 16,2 1-160-16,-3-6 160 0,-7-3-160 0,-2 0 160 15,-3-5-16-15,-1 4 0 0,-1-2 0 0,1-1 0 16,1-6 48-16,-4 1 0 0,-5 0 0 0,-5-1 0 15,1-3-192-15,-5 1 192 0,-6 3-192 0,-4 2 192 0,-3-2-192 16,-3 4 0-16,-4 1 144 0,-5 5-144 0,-6 1 0 16,-7 4 144-16,-6 2-144 0,-4 4 0 0,-10 6 144 15,-4 3-144-15,-5 0 0 0,-4 1 144 0,-5-1-336 16,-2 4-80-16,-5 4-16 0,-5 2 0 16,-5 4-1904-16,-2-1-384 0,-4 6-80 15</inkml:trace>
  <inkml:trace contextRef="#ctx0" brushRef="#br0" timeOffset="204070.42">20456 3052 19583 0,'-2'-11'864'0,"3"1"176"0,1-2-832 0,4 1-208 0,2-3 0 0,3 0 0 0,0-1 576 0,2-2 64 16,1 2 0-16,1-3 16 0,2-2-320 0,0-3-64 15,1 0-16-15,1-4 0 0,5 2-64 0,1-3-32 16,-1 1 0-16,2-3 0 0,4 1-160 0,1-2 0 15,1-1 144-15,4 2-144 0,4-2 0 0,5-6 128 16,1 0-128-16,-1 0 0 0,-3 0 0 0,0-1 0 16,0 0 0-16,3-4 0 0,1 1 0 0,2 4 144 15,1 1-144-15,5 0 0 0,3-1 192 0,-1-2-192 0,-1 1 192 16,-1 0-192-16,0 0 320 0,2 1-64 16,1 2 0-16,4 0 0 0,4 2-112 0,1-2-16 0,-3-1-128 15,-2 3 192-15,-4 1-192 0,2 0 144 0,-1 0-144 16,6 0 128-16,1 2 0 0,1-2 0 0,0 0 0 0,-4-1 0 15,-3-1 64-15,0 4 16 0,2-2 0 0,3 3 0 16,2-1-80-16,3 0-128 0,1-3 176 0,-5 3-176 16,-6-1 144-16,1 2-144 0,0 1 0 0,1-1 144 15,0 5-144-15,1-4 0 0,2 2 0 0,-5 3 0 16,1 2 0-16,-4 1 0 0,-1-1 0 0,1 1 0 16,1 0 0-16,4 2 128 0,4 3-128 0,-2 2 128 15,-2 1-128-15,-4 0 0 0,-6 1 0 0,1 3 128 16,1-4-128-16,0 3 0 0,2 1 0 0,3-3 0 15,2 3 0-15,-2-2 0 0,-2-2 0 0,-2 3 0 16,-4-1 0-16,-1 3 0 0,-1-2 0 0,-1 4 0 16,0-2 0-16,3 3 0 0,0 1 0 0,0 0 0 0,-3-2 0 15,-5 2 0-15,-5 0 0 0,-3 3 0 0,-2-2 0 0,1 1 0 16,0-1 0-16,1 3 0 0,1 0 192 0,0 4-32 16,3-1-16-16,2-1 0 0,2 2-144 0,-2 1 192 15,1 2-192-15,-3-1 192 0,-3 3-192 0,-2-2 0 16,-2 4 144-16,-1-6-144 0,-4 1 0 0,-1 0 128 15,-3-2-128-15,0 0 0 0,-2 1 0 0,-1 1 0 16,-3-2 0-16,-5-1 128 0,2-1-128 0,-13-2-128 16,0 0 128-16,0 0-192 15,0 0-560-15,0 0-112 0,0 0-32 0</inkml:trace>
  <inkml:trace contextRef="#ctx0" brushRef="#br0" timeOffset="204582.28">27663 231 18431 0,'-6'-13'816'0,"6"13"160"16,0 0-784-16,0 0-192 0,0 0 0 0,0 0 0 0,0 0 288 0,0 0 16 16,0 0 0-16,0 0 0 0,0 0-176 0,0 0-128 15,0 0 144-15,0 0-144 0,0 0 256 0,0 0-32 16,0 0-16-16,0 0 0 0,-1 9 144 0,0 4 32 0,-1-4 0 0,0 3 0 16,-2 3-64-16,-1 1-16 0,-1 2 0 0,-3 2 0 15,0 4 128-15,2-6 16 0,-2 6 16 0,-1 0 0 16,0 8-176-16,-1 0-32 0,-1 1-16 0,1 2 0 15,-2 2-48-15,-9 32 0 0,5-11 0 16,3-11 0-16,2-3-192 0,2-9 176 0,2-6-176 0,3-1 160 16,0-2-160-16,1-5 0 0,1-3 0 0,0-4 0 31,3-1-480-31,0-13-128 0,0 0-32 0</inkml:trace>
  <inkml:trace contextRef="#ctx0" brushRef="#br0" timeOffset="204926.26">27503 270 26719 0,'0'0'2368'0,"-6"-8"-1888"0,1 3-480 0,5 5 0 0,0 0 0 0,0 0-192 16,0 0 16-16,0 0 0 0,0 0 176 0,0 0 0 15,0 0 0-15,0 0 0 0,10 0 0 0,1 0 0 16,3 0-144-16,3-1 144 0,3 0 0 0,4 0 0 0,2 1 0 16,4 0 0-16,3 1 0 0,3-1 0 0,2 0 0 0,0-1 0 15,0-3 144-15,-2 0-144 0,-2-2 160 0,2 3-160 16,0 2 0-16,2 0 128 0,-1-5-128 15,1 1 0-15,-1-1 0 0,-1-4 0 0,0 0 0 0,0 0-160 32,-2 6-1696-32,-2 0-320 0,-1 0-80 0</inkml:trace>
  <inkml:trace contextRef="#ctx0" brushRef="#br0" timeOffset="205168.67">27569 829 26719 0,'-14'-7'2368'0,"14"7"-1888"0,0 0-480 0,0 0 0 0,9 7 624 0,9 0 16 16,6 2 16-16,13-4 0 0,10 1-224 0,8-1-48 15,5-1-16-15,2-3 0 0,0-1-112 0,0 0 0 16,-2 0-16-16,2 0 0 0,2-1-240 0,2-3 0 15,3-3 0-15,-6-1 0 16,-3-2-400-16,-1 0-176 0,-1-3-48 0</inkml:trace>
  <inkml:trace contextRef="#ctx0" brushRef="#br1" timeOffset="-214185.41">10160 9110 10127 0,'0'0'896'0,"0"0"-704"15,0 0-192-15,-1-7 0 0,1 7 1648 0,0-9 288 16,-1 4 64-16,1 5 16 0,0 0-992 0,0 0-192 16,0 0-32-16,0 0-16 0,0 0-96 0,0 0-32 15,0 0 0-15,0 0 0 0,0 0-16 0,11 9-16 16,-1 2 0-16,-2 4 0 0,-2 3-240 0,-1 5-32 0,0 4-16 0,-2-1 0 16,-1 5-160-16,0-1-48 0,-4 0 0 0,0 1 0 15,-1 4-128-15,-2-3 0 16,3-4 144-16,-2 2-144 0,1 2 144 0,0-4-144 0,-3 0 192 0,4-4-192 15,-2-2 0-15,0-1-256 0,2-1 32 0,-3 2 0 32,1-2-1008-32,-1-1-208 0,-4 4-32 0,0-6-16 0</inkml:trace>
  <inkml:trace contextRef="#ctx0" brushRef="#br1" timeOffset="-213912.63">9678 9560 20095 0,'-16'-9'896'0,"9"3"176"0,0 1-864 0,0 1-208 0,7 4 0 0,0 0 0 0,-5-9 336 16,5 9 32-16,0 0 0 0,0-9 0 0,0 9-240 0,8-10-128 16,1 3 128-16,4 2-128 0,1-1 0 0,6 3 0 15,2-1 0-15,2 0 0 0,2 1 0 0,6 0 144 16,3-1-144-16,3 1 0 0,-3 2 0 0,1 1 0 15,-1-1 0-15,1-2 0 0,-2-3 128 0,1 2-128 16,-1 0 0-16,0 2 0 0,1-1 0 0,-1-1 0 16,0 1 0-16,-1-1 0 0,0 2 0 0,-3-3 0 15,0-4 0-15,-3 3 0 16,-3-4-592-16,-4 0-128 0</inkml:trace>
  <inkml:trace contextRef="#ctx0" brushRef="#br1" timeOffset="-213308">10229 8643 21183 0,'-23'-4'1888'0,"9"3"-1504"0,-3 1-384 0,2 0 0 15,0-4 0-15,1 2 0 0,1 0 0 0,2 3-192 16,1-1 464-16,-3 1 96 0,0-1 16 0,0 2 0 16,-1 2-256-16,-1-2-128 0,-3 2 160 0,-1-2-160 0,-2 0 192 0,0-1-48 15,1 2-16-15,-2 2 0 0,-3-2-128 0,0 4 128 16,-1 3-128-16,1 0 128 0,1 3-128 0,-1 1 0 16,0 2 0-16,0 3 0 0,-1 2 0 0,1 3 0 15,1 3-144-15,-1 1 144 0,3 3 0 0,0 4 0 16,3 0 0-16,1 2 0 0,2-1 0 0,-1-1 0 15,-1 1 0-15,2-1 0 0,-1 2-128 0,2 1 128 16,3 2 0-16,4-2 0 0,-1-2 0 0,2-1 0 16,2 0 0-16,5 1 0 0,3 3 0 0,1-3 0 15,-1 1 0-15,4-1 0 0,0-3 0 0,6 1 0 16,2 2 128-16,-1-1-128 0,0 0 0 0,2-2 0 16,0 1 0-16,3 2 0 0,3 0 0 0,2 4 0 15,1-3 0-15,6 0 0 0,2-2 0 0,3 0 144 16,0-6-144-16,6 0 128 0,7-5-128 0,0-4 0 0,2-3 0 15,-1-4-176-15,-6-8 16 0,3-4 0 0,-4-5 0 0,4-3 0 16,0-9 160-16,2 0 0 0,0-4 0 16,2-10 0-16,3-3 0 0,-5-7 128 15,-3-5 0-15,-5-3 0 0,-5-3 32 0,-1-1 16 0,-2-4 0 0,-3-1 0 16,-2-6-48-16,-2 2 0 0,-5-1 0 0,0 1 0 16,-5 1 384-16,-3-1 64 0,-3 5 0 0,-6 2 16 15,-4-1 176-15,-1 3 16 0,-7-1 16 0,-1 3 0 16,-4 6-224-16,-1 3-64 0,-1 3 0 0,-1 10 0 15,-5 2-288-15,2 9-64 0,-2 6-16 0,-1 4 0 16,-5 4-144-16,-2 8-272 0,-3 3 64 0,-3 7 16 16,-5 6-1840-1,2 3-352-15,1 2-80 0</inkml:trace>
  <inkml:trace contextRef="#ctx0" brushRef="#br1" timeOffset="-212755.34">9638 11273 19343 0,'0'0'1728'15,"0"0"-1392"-15,0 0-336 0,5 13 0 0,1 0 512 0,4-1 48 16,2 0 0-16,2 2 0 0,2-5-224 0,2 1-32 16,0-5-16-16,3 1 0 0,4-1-64 0,3-4-16 15,3-1 0-15,1-1 0 0,0-3-80 0,-2 0 0 16,2-1-128-16,-3 0 192 0,-1-5-384 0,-1 2-64 16,-2-2-32-16,-2 2-6512 15,-1-3-1312-15</inkml:trace>
  <inkml:trace contextRef="#ctx0" brushRef="#br1" timeOffset="-212161.91">10363 10651 13823 0,'-19'-6'1216'0,"5"3"-960"0,-3-1-256 0,0 0 0 16,1 2 2624-16,0-1 496 0,0 1 80 0,-1 2 32 15,-1-3-2208-15,1 3-432 0,-4 2-80 0,1-1-32 0,-3 0-288 16,2 2-64-16,-5 0-128 0,1 1 192 0,-5-2-192 0,-1 1 0 16,-6 1 128-16,-3 5-128 0,-3-1 0 0,1 2 0 15,0-4 0-15,2 6 0 0,-2-3-192 16,4 3 32-16,1 2 0 0,2-1 0 0,4 1 160 0,1 4-160 15,2 0 160-15,3 3-160 0,-2 3 160 0,3 2 0 16,0 7-144-16,4 2 144 0,2 2 0 0,0 3-144 16,5 0 144-16,2 2 0 0,2-2 0 0,3 0 0 15,2 2 0-15,1 0 0 0,1 1 0 0,2 3 0 16,1-1 0-16,2 2 0 0,0 1 0 0,2-2 0 16,1 1 0-16,1-4 0 0,3 3 0 0,3-4 0 15,0 1 0-15,-1-4 0 0,2-2 0 0,3-1 0 16,5-2 0-16,-1-2 0 0,2-8 192 0,1 0-64 15,2 0-128-15,3-5 192 0,0-3-64 0,4-7 0 0,3 1-128 0,3-7 192 16,4-3-192-16,7-3 0 0,0-6 0 0,3-4 0 16,-1-1 0-16,-1-8 0 0,-3-2 0 0,2-1 0 15,-3-6 0-15,0 0 0 16,-1-5 0-16,1-2 0 0,3-2 0 0,-1-4 128 0,-4 1-128 0,-4-6 0 16,-5 2 160-16,-3-1-160 0,-5-1 160 0,-4 5-160 15,-5 4 128-15,-4 4-128 0,-3 7 0 0,-5-2 144 16,-2 6-144-16,-5 0 0 0,-3 3 144 0,-5 3-144 15,-3 1 320-15,-3 2-16 0,-3 0 0 0,-5 6 0 16,-2 1-144-16,-4 5-32 0,-5-1 0 0,0 4 0 31,-5 1-432-31,4 3-80 0,-1 0-32 0,4 4 0 0,-1 3-608 16,5 0-112-16,0 2-16 0,3 0-10256 0</inkml:trace>
  <inkml:trace contextRef="#ctx0" brushRef="#br1" timeOffset="-211476.75">10197 12653 9215 0,'0'0'816'0,"0"0"-656"15,0 0-160-15,0 0 0 0,-8-5 3088 0,8 5 592 16,0 0 112-16,0 0 32 0,0 0-2368 0,-6 5-480 0,6-5-80 0,-6 11-32 15,3 3-544-15,1-2-128 16,0 0 0-16,1 4-16 0,0 2-176 0,1 3 192 0,-2 6-192 16,1 0 192-16,-1 4 64 0,2 2 0 0,-2 2 16 0,1 3 0 15,0 1-16-15,0 1 0 0,-1-1 0 0,1 2 0 16,0-2-128-16,1-1-128 0,0-3 192 0,0-1-192 16,0-2 176-16,1-3-176 0,-2-1 160 15,-1-4-160-15,1 1 0 0,0-3-208 0,-2-3 16 0,1-4 0 31,-1-5-1680-31,-1 1-336 0</inkml:trace>
  <inkml:trace contextRef="#ctx0" brushRef="#br1" timeOffset="-211212.24">9672 13226 12895 0,'-13'0'576'0,"13"0"112"0,-10 1-560 0,10-1-128 0,0 0 0 0,0 0 0 0,0 0 3040 0,0 0 576 16,0 0 112-16,0 0 32 0,15-2-2848 0,3-1-560 15,1 0-112-15,5 0-32 0,4-3-80 0,8-1 0 16,3 1-128-16,5-6 192 0,0 0-64 0,-1 0-128 16,-1-2 176-16,-2 0-176 0,-2 2 128 0,0 1-128 15,1-1 0-15,-1 3 0 0,-1-3 0 0,-1 2 0 16,-1 1 0-16,2-1 0 15,0 3-560-15,-2 0-112 0,-1-3-32 0,-5 0-7152 16,-4 0-1424-16</inkml:trace>
  <inkml:trace contextRef="#ctx0" brushRef="#br1" timeOffset="-210639.96">10535 12343 24879 0,'-30'-9'1088'0,"9"5"256"0,-2 1-1088 0,-1 1-256 0,3 1 0 0,-1 2 0 16,-2 0 656-16,1 3 80 0,1 4 16 0,-3-1 0 16,-1 6-608-16,-1-4-144 0,-7 2 0 0,1 3 0 15,-2 2-160-15,1 0-64 0,-2 4-16 0,-5 0 0 16,-7 1-80-16,-2 1-32 0,0 1 0 0,-1-1 0 0,2-1 0 15,0-1 0-15,1 3 0 0,0-1 0 16,3 3-48 0,-2-2-16-16,-2 4 0 0,2-2 0 0,0 3 208 0,5 0 32 0,3 1 16 0,2 4 0 0,2 3 160 0,3 3 0 15,3 1 0-15,3 7 0 0,3 0 208 0,4 2-16 16,3 2-16-16,3 3 0 0,3-1 208 0,2 0 64 16,6-1 0-16,4 2 0 0,2-1 0 0,5-1 0 15,2-2 0-15,5 1 0 0,4 1-144 0,7 0-32 16,4-1 0-16,6 1 0 0,5-1-144 0,6-3-128 15,6-3 144-15,-2-9-144 0,0-3 0 0,-1-6 128 16,1-4-128-16,3-10 0 0,1-6 0 0,5-9 128 0,5-10-128 16,-3-4 0-16,-3-7 192 0,-3-9-48 0,-1-5-16 15,-1-2 0-15,-1-4 32 0,0-4 0 0,-1-7 0 0,1-7 0 16,0-2-32-16,-2-7 0 0,-2-8 0 0,-6 3 0 16,-3-1-128-16,-3 2 0 0,-2-2 0 0,-2-4 0 15,-3 4 160-15,-6 2-160 0,-2 2 192 16,-5 2-192-16,-4 1 288 0,-8 2-48 0,-6 3-16 0,-6-2 0 15,-7-1 208-15,-9 4 32 0,-3 2 16 0,-5 5 0 16,-5 6-160-16,-2 5-16 0,-2 3-16 0,-7 10 0 16,-6 4-288-16,-3 8 0 0,-2 6 0 0,0 8 0 15,-1 6 0-15,2 7 0 0,0 9 0 0,0 4 0 16,-1 1-576 0,4 4-32-16,4-2 0 0,6-1-8768 0,3 0-1760 0</inkml:trace>
  <inkml:trace contextRef="#ctx0" brushRef="#br1" timeOffset="-202573.63">17953 9316 10127 0,'0'0'896'0,"0"0"-704"16,0 0-192-16,0 0 0 0,0 0 944 0,0 0 144 15,0 0 48-15,-1-6 0 0,0 0-304 0,1 6-48 0,0 0-16 16,0 0 0-16,0 0 64 0,0 0 0 16,0 0 0-16,0 0 0 0,0 0-64 0,-3 7-16 15,1 3 0-15,0 2 0 0,2-1-160 0,0 3-16 0,-1 3-16 0,2 1 0 16,-1 1 32-16,0 1 16 0,0 0 0 0,0 2 0 16,0 2-64-16,2-4-16 15,-1 2 0-15,0-2 0 0,1-1-272 0,0-1-64 16,1-3-16-16,-1-1 0 0,1-1-176 0,1-4 0 0,-3 4 0 15,0-6 0-15,0 2-240 0,-1-9-80 0,0 0 0 0,0 0-16 32,0 0-1632-32,0 0-320 0,0 0-64 0</inkml:trace>
  <inkml:trace contextRef="#ctx0" brushRef="#br1" timeOffset="-202291.16">17794 9693 14975 0,'0'0'320'0,"0"0"80"0,-2-7 16 0,2 7 0 0,-4-2-416 0,4 2 0 0,0 0 0 0,0 0 0 0,-1-5 848 0,1 5 96 16,0-4 16-16,2-3 0 0,2 1-144 0,3 1-32 16,-1-3 0-16,4 3 0 0,-1 1-144 0,2-2-16 15,2 1-16-15,1 1 0 0,0 0-352 0,-1 2-80 16,0-1-16-16,-1 2 0 0,0-2-160 0,0 1 0 15,2 1 0-15,0-2 0 0,0-1 0 0,0-1 0 16,-4 0 0-16,2 1 0 0,-1-1 0 0,1 0 0 16,-3 0 0-16,0 1 0 15,-1-3-496-15,-2 0-128 0,-1 3-16 0</inkml:trace>
  <inkml:trace contextRef="#ctx0" brushRef="#br1" timeOffset="-194899.85">17836 13313 10815 0,'0'0'480'0,"0"0"96"16,0 0-448-16,-1-4-128 0,1 4 0 0,0 0 0 0,0 0 512 0,-1-4 96 16,-2-1 16-16,3 5 0 0,0 0 32 0,0 0 16 15,-2-4 0-15,-2 2 0 0,4 2 272 0,0 0 48 16,0 0 16-16,-4 0 0 0,4 0-48 0,0 0 0 0,-5 0 0 0,5 0 0 16,0 0-336-16,0 0-80 15,-4 2-16-15,4-2 0 0,0 0-208 0,0 0-64 16,0 0 0-16,0 0 0 0,4 9 16 0,0-4 0 0,4-1 0 0,0-2 0 15,3 0 16-15,0-2 0 16,2-3 0-16,1 1 0 0,1-1 64 0,2 0 16 0,-1-2 0 0,3-2 0 16,1 2-224-16,1 0-144 0,-7 0 192 15,1-1-192-15,-1 4 144 0,0-1-144 0,-1 1 0 16,-1-2 144 0,0 1-448-16,-2 2-80 0,-2 0-32 0</inkml:trace>
  <inkml:trace contextRef="#ctx0" brushRef="#br1" timeOffset="-194222.88">18135 12987 1839 0,'0'0'160'0,"-4"5"-160"0,-1-1 0 0,-1 0 0 15,-2-2 2560-15,1-2 464 0,-2-1 112 0,0 0 0 16,-3 1-1424-16,0 1-304 0,-1 2-48 0,-1-2-16 16,0 3-272-16,-3 0-64 0,0 1-16 0,-2-1 0 15,0-1-352-15,3 2-80 0,0 2-16 0,-3-2 0 16,-3 2-112-16,-1 2-32 0,-2 0 0 0,-1 1 0 15,1 3 48-15,-7 0 0 0,4 1 0 0,2 2 0 16,3 3-144-16,2 2-32 0,5 2 0 0,3 0 0 16,-2-1-144-16,6 4-128 0,3-2 144 0,2 3-144 15,2-1 0-15,2 1 0 0,4 0 0 0,3-1 0 0,2 1 0 0,3 0 0 16,3 0 0-16,3-5 0 0,3 1 0 16,2 1 0-16,1-3 0 0,2-2 0 0,4-1 0 0,-1-3 0 15,0-6-128-15,0-2 128 0,-1-5 0 0,2-2 0 16,0-3 0-16,-2-2 0 0,2-3 0 0,-2 1 0 15,2-5 0-15,-2-2 0 0,-2-2 0 0,1-2 0 16,0-1 0-16,-2-3 0 0,-1 2 320 0,-1-3-16 16,-2-1-16-16,-4 1 0 0,1-1 128 0,-4-1 32 15,-2 0 0-15,-2 0 0 0,-3 2-96 0,-2 1-16 16,0 0 0-16,-3-1 0 0,-4 2-80 0,-3 4-32 16,0 0 0-16,-1 2 0 0,0 3-224 0,-1 0 176 15,1 3-176-15,0 0 160 0,-2 4-160 0,0-2-224 0,1 4 48 16,-2 0-9424-1,1 2-1872-15</inkml:trace>
  <inkml:trace contextRef="#ctx0" brushRef="#br1" timeOffset="-193339.17">18035 9142 13183 0,'0'0'576'0,"0"0"128"0,0 0-560 0,0 0-144 0,-7-4 0 0,7 4 0 0,0 0 656 16,-2-9 112-16,2 9 0 0,-7-6 16 15,1 0-224-15,0-1-48 0,-1 1-16 0,2 0 0 0,-2-1-16 0,-1 2 0 16,0-1 0-16,1 0 0 0,-2 0 96 0,1 3 32 16,-1 0 0-16,4 1 0 0,-4-1-32 0,1 2 0 15,-1 3 0-15,0 1 0 0,0 2-192 0,0 1-64 16,0 4 0-16,0 1 0 0,-1 4-96 0,1 1-32 15,-1 5 0-15,0 0 0 0,2 3 16 16,-2 1 0-16,2 4 0 0,1 0 0 0,-1 5-16 0,0 3-16 16,2 0 0-16,0 3 0 0,-2 2-176 0,3-2 0 15,0 0 144-15,2-2-144 0,2 0 0 0,1-4 0 16,1-2 0-16,6-2 0 0,-2-4 0 0,4 1 0 16,0-6 0-16,2 0 0 0,4-4 0 0,1-1 0 15,4-2 0-15,0-6 0 0,1 0 0 0,0-7 176 16,0-2-48-16,1-5 0 0,4-2 128 0,-3 0 32 15,-2-4 0-15,1-5 0 0,0-1-288 0,-2-1 0 16,0-4-128-16,-1-3 128 0,-1-1 208 0,-1-2 144 16,-2 1 32-16,-1-1 0 0,0-4 192 0,-1-2 32 15,-2 2 16-15,-3 3 0 0,-2 3-144 0,-2-2-32 0,-3 3 0 0,-4 0 0 16,-4 3 16-16,-3 1 0 0,-6 4 0 0,-4 1 0 16,-4 1 112-16,-3 4 32 0,-3 0 0 0,-2 3 0 15,-1 4-304-15,1 4-64 0,0 1-16 0,1 1 0 16,-1 4-64-16,4 3-16 15,0-3 0-15,1 3 0 0,4 1-1168 16,3-7-256-16,7-1-32 0,6-1-14560 0</inkml:trace>
  <inkml:trace contextRef="#ctx0" brushRef="#br1" timeOffset="-191662.92">25251 9398 14735 0,'-3'-5'320'0,"0"0"64"0,-1-1 0 0,0 4 64 0,0-1-448 0,4 3 0 0,0 0 0 0,-4-3 0 15,0-6 848-15,2 5 96 0,2 4 16 0,0 0 0 16,0 0-160-16,0 0-32 0,0 0 0 0,0 0 0 16,-1 9-160-16,-1-2-32 0,1 5-16 0,0 0 0 15,-2 6-112-15,3 1-32 0,0 2 0 0,0 0 0 0,0 3-96 0,3 2 0 16,-3-2-16-16,0 0 0 0,0 5-144 0,0-2-32 15,-3 1 0-15,3 1 0 16,-1-5-128-16,0 1 0 0,-2-1 144 0,1-4-144 0,-1-1 0 0,1-2 0 16,-3-3 0-16,3-3 0 15,0-2-752-15,2-9-64 0,0 0-16 0,0 0-6384 16,0 0-1280-16</inkml:trace>
  <inkml:trace contextRef="#ctx0" brushRef="#br1" timeOffset="-191418.59">25009 9710 9215 0,'0'0'816'0,"0"0"-656"16,0 0-160-16,0 0 0 0,0 0 1536 0,0 0 288 15,0 0 48-15,7-1 16 0,2 1-496 0,1-2-112 0,3-2 0 0,2 0-16 16,3 1-192-16,1 0-48 0,2-3 0 0,2 1 0 15,1 2-464-15,-1-1-112 0,-1-1 0 0,1-2-16 16,-3 0-256-16,0-3-48 0,1 3-128 0,-2-4 192 31,-3-1-656-31,1 2-144 0,-2-3-32 0,-1 1-10368 0</inkml:trace>
  <inkml:trace contextRef="#ctx0" brushRef="#br1" timeOffset="-190918.12">25257 9110 11055 0,'-4'-1'976'0,"-4"-3"-784"15,-4-5-192-15,6 3 0 0,-3 4 1072 0,1-2 160 16,1-3 48-16,0 4 0 0,1 0-448 0,1-1-64 15,0-1-32-15,0 3 0 0,0 2-192 0,-3 1-32 16,3 3-16-16,-3-1 0 0,-1 0-64 0,-2 5-16 16,1 2 0-16,-2 5 0 0,1 0-224 0,-3 3-32 15,0 2-16-15,-1 2 0 0,1 5 16 0,-4 2 0 16,1 1 0-16,1 5 0 0,-1 3 96 0,1 1 32 16,-2 2 0-16,3 5 0 0,1 3-112 0,2 3-32 0,1-1 0 15,2 4 0-15,1 3 16 0,2-4 0 0,2-6 0 0,4-3 0 16,3-6-160-16,2-3-176 0,5-3 48 15,5-3 0-15,6-6 128 0,4-2 0 0,5-8 0 16,9-4 0-16,3-5 0 0,2-5 0 0,-1-2 0 0,-1-6 0 16,-4-5 0-16,3-1 0 0,-3-1 0 0,-1-3 128 15,1-1-128-15,-1-4 192 0,-1-2-64 0,0-1 0 16,1-4 144-16,0-1 48 0,-4 1 0 0,-2-2 0 16,-3 0 160-16,-5 2 32 0,-4 1 16 0,-7-1 0 15,1 8 32-15,-8-4 0 0,-6 1 0 0,-7 2 0 0,-6-1 528 16,-6-2 128-16,-7-4 0 0,-6 2 16 0,-4-3-704 15,2 8-144-15,0 0-16 0,4 6-16 0,3 4-528 16,3-1-96-16,1 5-32 0,5 1 0 16,3 2-2336-16,2-3-480 15</inkml:trace>
  <inkml:trace contextRef="#ctx0" brushRef="#br1" timeOffset="-190104.7">25121 11417 14223 0,'0'0'624'0,"0"0"144"0,0-5-624 0,0 5-144 0,2 14 0 0,-2-6 0 0,0-8 768 0,0 0 112 15,0 0 16-15,0 0 16 0,0 0-416 16,2 6-96-16,-1 3-16 0,4 6 0 0,-1 1 0 0,-1-2 0 16,-2-2 0-16,0 2 0 0,1 2 128 0,-1-1 32 15,0 1 0-15,-1 2 0 0,3 4-224 0,-3-1-64 16,-3 2 0-16,3 8 0 0,-2-2-256 0,0-4 128 16,1 1-128-16,0-2 0 0,-2-4 160 0,2 1-160 15,1-2 128-15,0-1-128 0,-1-4-192 0,1 0-128 16,1-4-32-16,0-3-6416 15,-1-7-1280-15</inkml:trace>
  <inkml:trace contextRef="#ctx0" brushRef="#br1" timeOffset="-189479.33">25255 11228 9215 0,'0'0'400'0,"0"0"96"0,0 0-496 0,0 0 0 0,0 0 0 0,0 0 0 0,-7 5 1216 0,0-1 128 15,-1 1 48-15,-1 3 0 0,-1-3-624 0,-1 1-128 16,-1 2-32-16,-1-3 0 0,2 4 32 0,0-2 0 16,-1 3 0-16,-1 2 0 0,1 1-192 0,0 3-16 15,0 1-16-15,0-1 0 0,-2 1-96 0,1 2-32 16,1 2 0-16,-1 2 0 0,3-2 48 0,-4 0 16 15,2 0 0-15,2 0 0 0,3 3 32 0,-1 4 0 16,2-1 0-16,2 5 0 0,1 2-112 0,5 2-16 16,1-1 0-16,5 3 0 0,2 3-128 0,4 0-128 15,4-3 144-15,4-3-144 0,0 0 0 0,4-6 0 16,2-1 0-16,-2-4 0 0,0-1 0 0,-1-4 128 16,-3-5-128-16,0-1 0 0,0-4 0 0,-1-4 0 15,0-4 0-15,0-1 0 0,-2-1 192 0,1-4-16 16,-1-4 0-16,0 0 0 0,3-4 208 0,-2-3 32 15,1-3 16-15,-1-2 0 0,0-5-48 0,1-4 0 0,-2-4 0 0,0 1 0 16,-3-3-64-16,1 1-32 16,-6-1 0-16,-2 1 0 0,-3-1 192 0,-3-2 32 0,-4-5 16 15,-7 1 0-15,-3 2 32 0,-5-4 0 0,-4-1 0 0,-2-3 0 16,-4 5-256-16,2 2-48 0,-1 8-16 0,5 3 0 16,2 2-240-16,1 7 128 0,-1 6-128 0,0 5 0 15,1 1 0-15,1 5-288 0,1 3 32 0,-2 2 16 16,2 3-2256-1,0 5-464-15</inkml:trace>
  <inkml:trace contextRef="#ctx0" brushRef="#br1" timeOffset="-188753.11">24937 11754 10127 0,'0'0'896'0,"0"0"-704"15,0 0-192-15,0 0 0 0,0 0 1376 0,0 0 240 0,9 3 48 0,-2-2 16 16,1 2-208-16,0 0-64 16,2 0 0-16,0-2 0 0,0 0-80 0,3-1-32 0,2-1 0 0,4-1 0 15,0-5-336-15,3 2-64 0,3 0 0 0,-1-4-16 16,1 2-512-16,-2-4-112 0,1 5 0 0,-1-5-16 16,-1-1-240-16,-1 0 0 0,2 0 0 0,-2 1-8800 15,-3-6-1840-15</inkml:trace>
  <inkml:trace contextRef="#ctx0" brushRef="#br1" timeOffset="-188000.1">25311 13451 10127 0,'0'0'896'0,"0"0"-704"16,0 0-192-16,0 0 0 0,0 0 1152 0,0 0 192 15,0 0 32-15,0 0 16 0,0 0-320 0,0 0-64 16,0 0-16-16,0 0 0 0,0 0-80 0,1 9-16 15,0 0 0-15,0 6 0 0,-2 3-272 0,0 1-64 0,1-2-16 0,0 2 0 16,0 0-224-16,0 1-64 16,0 2 0-16,0-1 0 0,-1 1-64 0,-1-2 0 0,2 1-16 0,-1-2 0 15,0 1-176-15,1-1 160 0,0-4-160 0,-3 2 160 16,1-1-160-16,-1-7-176 0,3 0 48 0,-1-1 0 31,1-8-832-31,0 0-144 0,0 0-48 0,0 0-5632 0,0 0-1152 0</inkml:trace>
  <inkml:trace contextRef="#ctx0" brushRef="#br1" timeOffset="-187756.68">25153 13735 1839 0,'0'0'160'0,"0"0"-160"16,0 0 0-16,0 0 0 0,0 0 3488 15,0 0 672-15,0 0 128 0,0 0 16 0,6-3-2880 0,2-1-576 16,2 2-112-16,2-2-32 0,0 1 32 0,2-2 0 16,0-1 0-16,2 1 0 0,-1 0-96 0,3-3 0 15,1 3-16-15,2 1 0 0,0-3-368 0,0 0-64 16,1 1 0-16,1-3-16 0,0 1-176 0,-3-1-192 16,-2 2 32-16,-2-2 16 15,-1 3-1088-15,-1-1-224 0</inkml:trace>
  <inkml:trace contextRef="#ctx0" brushRef="#br1" timeOffset="-187258.31">25462 13260 13583 0,'-4'-10'592'0,"4"10"144"0,-4-7-592 0,0 0-144 0,-2-2 0 0,0 1 0 15,-3-6 608-15,0 5 96 0,-1 0 0 0,-2 2 16 16,-2-4-304-16,2 2-64 0,0 1-16 0,-3 5 0 16,1 1 176-16,0 2 48 0,1 0 0 0,-2 5 0 0,0 7 16 0,-2-3 16 15,-1 1 0-15,-2 3 0 0,-1 4-144 0,-1 2-48 16,-1 1 0-16,0 1 0 0,0 6-80 0,2 3-32 15,0 3 0-15,2 3 0 16,0 2-16-16,1 2 0 0,2-1 0 0,-1 3 0 16,5-3-80-16,0 6 0 0,-2-3-16 0,4 2 0 0,6 2-176 0,5 2 0 15,3-5 144-15,8 2-144 0,4-4 0 0,5-4 0 16,5-6 0-16,5-7 0 0,6-2 0 0,1-7-128 16,0-3 128-16,-2-10-192 0,0-4 0 0,0-6-16 15,1 0 0-15,1-7 0 0,1-5 208 0,2-3-176 16,2-5 176-16,0 3-160 0,1-3 160 0,-2-3 0 15,-2-3 0-15,-3-2 0 0,-4-1 176 0,-1 2 64 16,-5-3 16-16,-3-3 0 0,-3-2 112 0,-1-4 16 16,-4 1 16-16,-3 3 0 0,-7 3-48 0,-3 2-16 15,-5 3 0-15,-4 2 0 0,-4 1 176 0,-5 4 48 16,-3 4 0-16,-4 2 0 0,-2 4-416 0,-3 2-144 0,-2 1 0 0,-1 7 144 31,-1 2-1920-31,2-1-384 0</inkml:trace>
  <inkml:trace contextRef="#ctx0" brushRef="#br1" timeOffset="-185828.59">25246 16317 6447 0,'0'0'272'0,"0"0"80"0,0 0-352 16,0 0 0-16,0 0 0 0,0 0 0 0,0 0 2416 0,0 0 400 16,0 0 96-16,0 0 16 0,0 0-1472 0,0 0-304 15,0 0-48-15,1 12-16 0,-2-3-384 0,1 3-96 16,0 4-16-16,0 0 0 0,0 2-304 0,0 1-64 16,0-1-16-16,1 2 0 0,0 2 48 0,1 3 16 15,-2 1 0-15,0 2 0 0,0-3-272 0,1 2 160 16,-1-4-160-16,2-3 128 0,-2 0-128 0,2-2 128 15,-1-3-128-15,0-1 128 16,1-5-688-16,-2-9-144 0,0 0-16 0,0 0-9760 0</inkml:trace>
  <inkml:trace contextRef="#ctx0" brushRef="#br1" timeOffset="-185565.67">25004 16619 15087 0,'0'0'656'0,"0"0"160"0,3 6-656 0,1 2-160 0,1-3 0 0,2 0 0 0,4 0 448 0,-1-3 64 15,0 0 16-15,1-2 0 0,3 1-128 0,-1 0-16 16,0-1-16-16,2 0 0 0,0-1-208 0,0 0-32 15,1-1-128-15,0 0 192 0,-2 1-320 0,0-3-80 16,-1 0-16-16,-3 0-7872 16</inkml:trace>
  <inkml:trace contextRef="#ctx0" brushRef="#br1" timeOffset="-184980.35">25208 16119 2751 0,'0'0'128'0,"-8"0"16"0,-1 0-144 0,-2 1 0 0,2 2 0 0,-1 1 0 16,-1 0 3008-16,1-1 576 0,-4 4 128 0,3 2 0 16,-3-3-2304-16,-3 4-480 0,1-1-96 0,-1 2 0 15,1 2-192-15,2 0-48 0,-4 2 0 0,3 2 0 0,0 0-192 0,-2 3-32 16,0 0-16-16,2 4 0 0,0-2-112 0,0 0-32 15,1 0 0-15,1 2 0 0,3-2-208 0,1 1 176 16,1 3-176-16,6-1 160 0,-2 1-160 0,3 0 0 16,3 3 0-16,3-2 0 0,3 1 0 0,2-2 0 15,4 4-144-15,3-3 144 0,2 3 0 0,2-2 0 16,7-4 0-16,1-1 0 0,3-4-160 0,4-4 160 16,-2-2-128-16,1-6 128 0,-4 2-128 0,1-6 128 15,-4-3-128-15,1-4 128 0,0-6 0 0,1-2 0 16,-1-2 144-16,0-3-144 0,-2-2 560 0,-2-4 0 15,-2 1 0-15,-1-1 0 0,-1-7 48 0,1-3 16 16,-3-3 0-16,1-1 0 0,-6-1-160 0,0-1-16 16,-2 1-16-16,-3 1 0 0,-3 0 0 0,-3 1 0 15,-2 1 0-15,-4 0 0 0,-3 2 16 0,-4 3 0 16,-3 2 0-16,-2-3 0 0,-4 1-192 0,0 6-16 16,0 2-16-16,1 3 0 0,0 2-224 0,0 3 0 15,2 6 128-15,1 0-128 16,1 3-384-16,0 0-112 0,-2 3-16 0,4 4-13664 0</inkml:trace>
  <inkml:trace contextRef="#ctx0" brushRef="#br1" timeOffset="-184245.09">24764 18510 9215 0,'-10'8'400'0,"10"-8"96"0,-5 6-496 0,1-1 0 15,4-5 0-15,0 0 0 0,0 0 2880 0,0 0 464 16,0 0 112-16,0 0 0 0,0 0-2112 0,0 0-448 15,8-2-64-15,-1-6-32 0,5 0-464 0,2 2-80 16,2-3-32-16,3 1 0 0,3-3-224 0,1 3 144 16,0-2-144-16,0 4 128 0,2-3-128 0,0 4 0 15,1 0 144-15,-3 0-144 0,0 2 0 0,-4 1-240 16,-2-1 48-16,-1 2 0 16,-2-1-416-16,-2 1-80 0,-1-1-16 0,-3-1 0 15,1 3-1456-15,-2 0-288 16</inkml:trace>
  <inkml:trace contextRef="#ctx0" brushRef="#br1" timeOffset="-183602.39">25250 18027 9215 0,'0'0'816'0,"0"0"-656"0,0 0-160 0,0 0 0 0,0 0 1344 0,-7-1 256 16,1-1 32-16,0 1 16 0,-2 1-752 0,0 0-128 16,1 0-48-16,-3 0 0 0,-1 0-144 0,0 0-16 15,-3 0-16-15,0 0 0 0,-1-1 64 0,-2-2 16 16,-2 3 0-16,-1-1 0 0,-4 0-112 0,2 0 0 15,0 1-16-15,2 0 0 0,-4 1-112 0,5 0-32 16,-2 3 0-16,0 0 0 0,2-2-48 0,0 3-16 16,-2 2 0-16,0-1 0 0,0 3-144 0,2 1-16 15,0 3-128-15,2-2 192 0,-1 2-48 0,1 2-16 16,-1-1 0-16,2-1 0 0,-2 2 0 0,4 3 0 16,-2 1 0-16,0 3 0 0,2-1-128 0,2 2 0 0,-1 5 144 0,1-2-144 15,1-1 0-15,0 2 0 16,-1 3 0-16,3-2 0 0,0 3-144 0,3-2 144 0,0-1-160 15,2 4 160-15,3-4-128 0,2 2 128 0,0 2 0 16,4-2-144-16,3 0 144 0,2 0 0 0,3 1 0 16,1-5-128-16,2 2 128 0,3-5 0 0,2 0 0 0,-1-3 0 15,0-2 0-15,4-3-128 0,-1-2 128 0,4 0 0 16,-2-7 0-16,3-1 0 0,2-4 0 16,0-3-128-16,3-3 128 0,2-1 0 0,0-5 0 0,3 0 0 15,3-2 0-15,1-2 176 0,-3-3-48 0,-1-1 0 16,-2-3 64-16,-2-2 0 0,1 0 0 0,0-5 0 0,-3 0-32 15,1-3 0-15,0-1 0 0,0 0 0 0,-1-1 96 16,-2-1 0-16,-2 0 16 0,-1-1 0 0,-1 0 112 16,-5 1 0-16,-1-1 16 0,-3 4 0 0,-3 2-144 0,-3-2-16 15,-4 0-16-15,-5 4 0 0,-4 0-32 0,-5 4-16 16,-8-4 0-16,-4 4 0 0,-5 0 192 0,-5 1 32 16,-3 4 16-16,-1 1 0 0,-1 2-256 0,2 4-160 15,0 2 192-15,3 5-192 16,2 1-352-16,3 4-176 0,2 3-48 15,2-1-9152-15,2 3-1824 0</inkml:trace>
  <inkml:trace contextRef="#ctx0" brushRef="#br1" timeOffset="-173489.46">17849 10934 911 0,'0'0'0'0,"0"0"0"15,0 0 0-15,-6-1 0 0,6 1 0 0,-8 0 0 0,2-2 2624 0,-1 2 432 16,7 0 80-16,0 0 32 0,-6-3-1760 0,0 2-368 16,-1 0-64-16,2-1-16 0,5 2-80 0,0 0-32 15,-9 0 0-15,9 0 0 0,0 0 32 0,-6 2 0 16,6-2 0-16,-6 3 0 0,2 1-48 0,0 1 0 15,0 3 0-15,2-1 0 0,-1 5-128 0,2 1-48 16,-2-1 0-16,2 6 0 0,2 5-128 0,1 1-16 16,-2 2-16-16,1 3 0 0,3 3-48 0,-3-2-16 15,0 2 0-15,2 1 0 0,-1 0-128 0,1 0-32 16,-1 0 0-16,3-2 0 0,-3-2-272 0,0-3 160 16,0 0-160-16,-1-4 128 0,0-1-352 0,-1-1-80 15,0-4-16-15,0-4 0 16,0 1-1632-16,0-7-336 0,0-6-64 0,0 0-8944 0</inkml:trace>
  <inkml:trace contextRef="#ctx0" brushRef="#br1" timeOffset="-173210.12">17514 11320 16287 0,'0'0'720'0,"0"0"160"0,0 0-704 0,6-4-176 0,-6 4 0 0,10-3 0 0,2 1 1072 0,0-1 176 16,3 1 32-16,3-2 16 0,4-1-256 0,5 1-48 15,1 0-16-15,1 0 0 0,1-2-304 0,2 1-64 16,-1 1-16-16,-1-1 0 0,-4-1-336 0,-1 0-64 16,-1 3 0-16,-1-4-16 0,-1 3-176 0,-2-1 0 15,-2 0 0-15,-2-1 128 0,-2 1-320 0,-1 2-64 16,-2-2 0-16,0-1-16 15,-1 2-704-15,-4 0-144 0,2-2-32 0,-3 1-9408 0</inkml:trace>
  <inkml:trace contextRef="#ctx0" brushRef="#br1" timeOffset="-172652.4">17849 10667 11055 0,'0'0'976'0,"-5"-5"-784"0,-3-4-192 0,1 2 0 16,-2-1 1728-16,0-1 288 0,0 3 64 0,-1-2 16 16,-2 3-1008-16,0 1-192 0,-2-3-32 0,-3 2-16 15,-2 2-336-15,1 1-80 0,1-1-16 0,0 2 0 16,-1 1 64-16,3 4 16 0,1 2 0 0,0 5 0 15,0 1-112-15,-1 4-32 0,-2 6 0 0,2 2 0 0,1 3-96 0,-2 3 0 16,-2 2-16-16,3 5 0 0,-1 0-16 0,2 2 0 16,2 3 0-16,0 0 0 15,-1 0 64-15,2 4 16 0,1-3 0 0,0 4 0 0,1-2-64 0,1 2-16 16,2 5 0-16,2-4 0 0,1-1-224 0,3 1 0 16,3-3 0-16,1-1 0 0,2 0 0 0,3-1 0 15,0-4 0-15,7-2 0 0,5-3 0 0,3-1 0 16,3-6 0-16,2-1 0 0,0-6-128 0,4-5 128 15,3-7-192-15,1-4 192 0,3-6-160 0,0-2 160 16,0-4-128-16,-2-6 128 0,-2-5 0 16,0-6 0-16,1 0 0 0,-1-6 0 0,0-2 0 0,0-1 0 15,-2-1 0-15,0-4 0 0,1-3 160 0,-2 2-32 16,-3-5-128-16,-1 2 192 0,-2-3 48 0,-2 2 0 16,0-3 0-16,-5 2 0 0,-2-2 16 0,-3 2 0 0,-2 0 0 15,-4 4 0-15,-3-1 112 0,-2 6 16 0,-4-1 16 16,-4 2 0-16,-5 2 0 0,-4 2 0 15,-4-1 0-15,-5-3 0 0,-3 4 16 0,-2 3 0 0,-1 0 0 0,1 6 0 16,0 2-96-16,-1 5 0 0,-2 2-16 16,1 6 0-16,0 4-176 0,1 4-128 0,7 3 192 15,0 0-192 1,0 4-736-16,2 0-256 0,0 4-48 0,1-2-14464 0</inkml:trace>
  <inkml:trace contextRef="#ctx0" brushRef="#br1" timeOffset="-171017.1">25098 20438 9151 0,'0'0'400'0,"-6"1"96"0,0-2-496 0,-1 1 0 0,0 3 0 0,-1-1 0 0,0 2 496 0,2-1 0 16,-2 0 0-16,5 0 0 0,-4-2 208 0,7-1 64 15,-5 2 0-15,0-1 0 0,5-1 16 0,0 0 16 16,0 0 0-16,0 0 0 0,0 0-144 0,0 0-16 16,0 0-16-16,0 0 0 0,0 0-176 0,6 6-48 15,-6-6 0-15,11 5 0 0,0-1-32 0,2-3-16 16,-1 2 0-16,5-2 0 0,-2-1-160 0,2 1-16 0,1-1-16 0,-2 0 0 16,1 0-160-16,-2 0 0 15,-1-1 144-15,-3 1-144 0,2-1 128 0,-3 1-128 16,0 0 160-16,-1 1-160 0,-9-1 192 0,8 0-48 15,-1-1-16-15,-7 1 0 0,0 0 128 0,0 0 0 16,0 0 16-16,0 0 0 0,0 0 0 0,0 0 0 16,0 0 0-16,0 0 0 0,0 0-112 0,0 0-32 15,-6 4 0-15,-1-1 0 0,-1 1-128 0,-1-1 192 0,-2-2-192 0,-1 0 192 16,-1-2-16-16,1 1 0 16,-2 0 0-16,1 0 0 0,0 0-176 0,2 1 0 0,-1 1 144 15,4-2-144-15,1-3 0 0,7 3 144 0,-5 1-144 0,5-1 0 16,0 0 0-16,0 0 0 0,0 0 0 0,0 0 0 15,0 0 0-15,10 2 0 0,0-2 0 16,3 0 0-16,1 1 0 0,1 0 0 0,-1-1 0 0,0 0 0 0,0 0 0 16,-1 0 0-16,0 0 0 0,-1-1 0 0,1 1 0 15,-1 0 128-15,-1 0-128 0,-2 0 0 0,0 1 0 16,-9-1 0-16,5 0 0 0,-5 0-8016 16,0 0-1488-16</inkml:trace>
  <inkml:trace contextRef="#ctx0" brushRef="#br1" timeOffset="-167922.43">25420 20174 11167 0,'0'0'496'0,"0"0"96"0,0 0-464 0,0 0-128 0,0 0 0 16,0 0 0-16,0 0 784 0,0 0 144 15,0 0 32-15,0 0 0 0,0 0-80 0,0 0-16 16,0 0 0-16,0 0 0 0,0 0-288 0,0 0-48 0,0 0-16 0,0 0 0 15,0 0-32-15,-5-1-16 0,5 1 0 0,-6-3 0 16,-1 0-16-16,0 0-16 0,1 0 0 0,0 1 0 16,1-1 16-16,-4 0 16 0,0-2 0 0,0 0 0 15,0 1 16-15,-5 1 0 0,3-2 0 0,1-2 0 16,-4 3-112-16,1 2-32 0,0-6 0 0,-1 6 0 16,-1 0-80-16,-3 1-32 0,-1-1 0 0,-2 0 0 15,-2 1-96-15,-1 0-128 0,-2 1 176 0,1 1-176 16,1 0 144-16,0 3-144 0,1 0 0 0,2 2 144 0,2-1-144 15,0 3 128-15,-1 1-128 0,2-3 128 0,2 3-128 16,-1-1 0-16,2 5 0 0,-2-5 128 0,3 3-128 0,3 1 0 16,-2-3 0-16,3 4 0 0,-3-4 0 0,4 2 0 15,2 2 0-15,-1-3 0 0,0 2-192 0,5-1 192 16,-4-1-192-16,3 4 192 0,2-1-256 0,-2 0 64 16,3 1 0-16,-2 1 16 0,2 1-16 0,0 1-16 15,1-1 0-15,0 2 0 0,0 1 64 0,1 0 16 16,0 3 0-16,2 0 0 0,-1 0 128 0,1 1 0 15,-1 0 0-15,1 4-128 0,0-2 128 0,2 3 0 16,1-2-144-16,0 0 144 0,1-3 0 0,2-2-176 16,1-1 176-16,1-1-128 0,1-2 128 0,0-2 0 15,2 0 0-15,2-4-128 0,0 1 128 0,2-2 0 16,1-4-144-16,1 2 144 0,2 0 0 0,3-3-144 16,2 0 144-16,0 0 0 0,1-4-128 0,1-1 128 0,0-2 0 0,-2-2 0 15,-2 0 0-15,-1-1-128 0,-1 0 128 16,0-4 0-16,0 1 0 0,0-3 0 15,0-1 0-15,0 2 0 0,0-2 0 0,-3-1 0 0,2 0 0 16,-2-2 0-16,-2-4 0 0,-3-3 192 0,-1-2-48 0,-1 0-16 16,-2 0 128-16,-1-5 0 0,-1-1 16 0,-1 2 0 15,-2-2 80-15,-1 1 16 0,-1-1 0 16,-1 1 0-16,-2 5 16 0,-2-4 0 0,-2 0 0 16,-1-1 0-16,-1 5-96 0,-1-3-16 0,-3 0 0 15,-3-1 0-15,0 4 128 0,-4-1 32 0,-3 2 0 0,0 3 0 0,-1 2 0 0,0 0 0 16,-2 3 0-16,0 2 0 0,1 3-128 0,0 2-32 15,0 6 0-15,-2 2 0 0,-1 1-144 0,0 7-128 16,-4 0 192-16,1 5-192 16,-2 4-352-16,1-1-176 0,0 1-48 0,2 3-9504 15,5 0-1904-15</inkml:trace>
  <inkml:trace contextRef="#ctx0" brushRef="#br2" timeOffset="-153493.06">17392 4088 11055 0,'0'0'480'0,"0"0"112"0,0 0-464 0,0 0-128 0,0 0 0 0,0 0 0 0,-3 13 496 0,2-4 80 16,1-9 0-16,1 10 16 0,-1-10-416 0,1 12-176 15,-1-12 128-15,0 0-128 0,0 0 128 0,0 0-128 16,2 9 0-16,-2-9 128 0,0 0 192 0,0 0 16 16,2 11 16-16,-2-11 0 0,3 11-32 0,-2 1 0 15,-1-1 0-15,0-1 0 0,0 3-96 0,0 4-32 16,-1 2 0-16,-1 0 0 0,-1 5 64 0,-1 3 0 15,-3-2 0-15,0 4 0 0,-3 4 96 0,-1 0 32 0,1 0 0 16,0 6 0-16,-5-1 208 0,0 0 48 0,-1-1 16 16,2-2 0-16,-1 1 48 0,-1-1 0 15,-2-1 0-15,0-1 0 0,0-2-80 0,0 1-16 0,1 0 0 16,-3 0 0-16,1-3-192 0,0 3-32 0,-1 1-16 0,1-4 0 16,0-4-112-16,4 1 0 0,-1-2-16 0,5-4 0 15,2-2-80-15,1-3-16 0,2-1 0 0,0-2 0 16,-1 1-144-16,4-5 0 0,-1 1 0 0,1 0 128 15,3-9-128-15,-1 9 0 0,1-9 0 0,0 0 0 16,1 10 0-16,-1-10 0 0,5 9 0 0,-5-9 0 16,0 0 0-16,12 7 0 0,-1-1 0 0,3-2 0 15,0-3 0-15,4-1 0 0,1-1 0 0,4 1 0 16,0 0 128-16,3-2-128 0,2 0 192 0,5 1-64 16,3-3 16-16,2 4 0 0,2-1 0 0,-2-1 0 0,-3 0-16 15,2 0 0-15,1 1 0 0,-1 1 0 16,1-1-128-16,2 0 160 0,-1-2-160 0,3 2 160 0,1-2 32 15,2 2 16-15,2-2 0 0,-1 2 0 0,-2-3 48 0,1 2 0 16,0-2 0-16,0-1 0 0,-2 0-64 16,3 2 0-16,1-1 0 0,2-1 0 0,5 2-192 0,-1 0 176 15,1 1-176-15,-2-1 160 0,-4-1-160 0,0 2 0 16,-2-2 0-16,1 1 0 0,0 2 0 0,1 1 0 16,2-1 0-16,1 1 0 0,-2-2 0 0,0 2 0 15,-4-1 128-15,0 2-128 0,-2-1 0 0,2 0 0 16,-1 0 0-16,2 0 0 0,0 0 0 0,2 0 0 15,3 0 0-15,1 0 0 0,-4 0 0 0,3 2 0 16,-4-2 0-16,0 0 128 0,0 0-128 0,1 0 0 0,-2 0 0 16,5 0 0-16,1 1 0 0,2 0 0 0,0 1 0 15,-2 1 0-15,-3 1 0 0,-1-1 0 0,0-1 0 16,1 1 0-16,0 1 0 0,2-1 128 0,0 4-128 0,5-3 0 16,-3-1 0-16,-1 2 0 0,-1-1 0 0,-3-1 0 15,-1-2 0-15,2-1 0 16,-1 1 128-16,2 2-128 0,-1-1 0 0,5 0 0 0,0-2 0 0,1 0 0 15,-3 1 0-15,-1-1 0 0,0 0 0 0,0 1 0 16,1 3 0-16,0-1 128 0,-1-1-128 0,3 2 0 16,5-3 0-16,-2-1 0 0,-2 0 0 0,-3-1 0 15,-3 0 0-15,2-1 0 0,1 1 0 0,2 0 0 16,0 0 0-16,2-1 0 0,1 1 128 0,-3 1-128 16,-3-4 0-16,-2 3 0 0,-2 1 0 0,3 0 0 15,-1 0 0-15,0 0 0 0,3 1 0 0,-1 3 0 0,0-1 0 16,-2-1 0-16,-2 1 0 0,-2 1 0 0,-5-2 0 15,1 3 0-15,-2-2 0 0,3-2 0 16,2 3 0-16,0 1 128 0,2 4-128 0,2-3 0 0,3 0 0 0,-3 0 0 16,-2-4 0-16,-5 2 0 0,-3 1 0 0,1-1 0 15,-1-2 0-15,0 1 0 0,4 2 0 0,0 1 0 16,2-1 128-16,-4 2-128 0,3 0 0 0,1-2 0 16,-1 1 0-16,1 0 0 0,-8-4 0 0,1 0 0 15,-4-2 0-15,2 0 0 0,1 0 0 0,2 0 0 16,-1 0 0-16,-1 0 0 0,3 0 0 0,0-2 128 15,1 1-128-15,-1 0 0 0,1-2 0 0,-5 0 0 16,0 0 0-16,-6 0 0 0,0 1 0 0,2-1 0 0,-1 2 128 0,-1 1-128 16,-1-2 0-16,2-1 0 0,-1 0 0 0,1 3 0 15,2 2 0-15,0-2 0 0,0-2 0 16,-2 2 0-16,3 0 0 0,-1 0 0 0,-2 2 0 16,-2-2 0-16,-5-3 0 0,-1 2 0 0,0 0 0 15,-1 1 0-15,-1 0 0 0,1 0 0 0,-5 0 0 0,5 1 0 16,-2 1 0-16,0 1 0 0,0 0 0 0,0-2 0 15,0 0 0-15,-1 0 128 0,-2 1-128 0,0-1 0 16,-1 0 0-16,3 0 0 0,-4-1 128 0,1 0-128 16,0 0 0-16,-1-1 0 0,-1 0 0 0,-3-2 0 15,0 2 0-15,-1 1 0 0,-9 0 0 0,9-1 128 16,-9 1-128-16,8-5 128 0,-8 5-128 0,0 0 128 16,6-8-128-16,-6 8 128 0,0 0-128 0,2-9 128 15,-2 9-128-15,2-9 192 0,-4-2-192 0,0 2 192 16,2-1-192-16,-1 0 160 0,-2-3-160 0,1 0 160 15,0-1-160-15,1 2 0 0,-3-4 144 0,-1-1-144 0,1-3 0 16,-1 0 0-16,-4-3 0 0,3 0 0 0,-2 0 0 16,-1-2 0-16,-1-2 0 0,0-4 128 0,1 0-128 0,-2 1 0 15,-1-5 0-15,2 0 128 0,-1-3-128 0,2-1 0 16,-3 0 0-16,3 2 0 0,-2 0 0 16,2 3 0-16,0 0 0 0,2 2-128 0,-1-1 128 0,2 0 0 15,-1 2 0-15,2 3 0 0,0-2 0 0,1 3 0 16,-1 0 0-16,1 3 0 0,2-2 0 0,-1 1 0 15,2-1 0-15,-1 2 0 0,2 2 0 0,0-1-128 16,0 4 128-16,2 1 0 0,-1 2 0 0,2 0 0 16,-1 0 0-16,1 1 0 0,2-2 0 0,0 1 0 0,0-2 0 15,0 1-128-15,2 1 128 0,-1 2 0 0,0 2 0 16,1 0 0-16,-2 0 0 0,0 2 0 0,-1-1 0 16,-1 3 0-16,-3 8 0 0,4-9-128 0,-4 9 128 0,0 0 0 15,7-8 0-15,-7 8 0 0,0 0 0 0,0 0 0 16,0 0 0-16,0 0 0 0,0 0 0 0,0 0 0 15,0 0 0-15,0 0 0 0,0 0 0 0,0 0 0 16,-11-3 0-16,11 3 0 0,-11-7 0 0,1 3 128 16,2 2-128-16,-2-2 0 0,2 0 0 0,-2 0 128 15,-1-1-128-15,-1 3 0 0,0 1 0 0,-1-5 0 16,-4 1 0-16,0 2 0 0,-1 0 0 0,-1 2 0 16,1-2 0-16,-2-1-128 0,-3 2 128 0,-3-1 0 15,-4 2-128-15,-2-1 128 0,-1-1-128 0,-3-2 128 16,0 1-144-16,-3 0 144 0,1 2-160 0,0-1 160 15,0 1-128-15,0 2 128 0,0 1 0 0,0 1-144 16,-3 0 144-16,-5-2 0 0,-5 0-144 0,-1 0 144 0,-1 0 0 16,-1 0 0-16,1-2 0 0,2 2 0 0,2 2 0 0,0-1 0 15,4 2 0-15,-8-1 0 0,-5-1 0 0,-2-1 0 16,1-1 0-16,0 1 128 0,2 1-128 0,2 1 0 16,2-1 0-16,-1 3 0 0,-1-2 0 0,-7 0 0 15,-2-1 0-15,0 0 0 0,2 0 0 0,2 2 0 16,3-2 0-16,1 2 0 0,1 1 0 0,-3-2 0 15,-7 1 0-15,-1-3 0 0,1-2 0 0,2 2 0 16,1-1 0-16,4 1 0 0,1 1 0 0,-4 1 0 16,-4 0 0-16,0-1 0 0,0 1 0 0,2-1 0 15,0 1 0-15,4 4 0 0,-2-3 0 0,0 1 0 16,-3 1 0-16,1 0 0 0,0-2 0 0,2-2 0 0,2-1 0 16,0 1 0-16,2 2 0 0,1 1 0 0,0-3 144 15,-1 2-144-15,-4-1 0 0,1-1 144 0,2-1-144 0,2 0 0 16,1 0 128-16,2 2-128 0,1-1 0 0,2-1 0 15,-3 0 176-15,-1 0-176 0,-3 0 160 0,1 1-160 16,4 2 176-16,2-2-176 0,1 0 192 0,2 2-192 16,1 1 128-16,0-2-128 0,2 1 0 0,-3-2 0 15,0 3 0-15,1-2 0 0,0 0 0 0,3 0 0 16,0-2 0-16,1 3 0 0,4-1 0 0,-1 0 0 16,1 0 0-16,0 2 0 0,4 2 0 0,-2-2 0 15,-4 0 0-15,0 1 0 0,0 1 0 0,-2-1 0 16,3 1 0-16,3 2 0 0,-1 0 0 0,0 3 0 0,3-2 0 15,1 2 0-15,-2-3 0 0,6 1 0 0,-2 0 0 16,2 0 0-16,1-1 0 0,-1-1 0 16,-1-2 176-16,0 2-176 0,0-2 160 0,1-1-160 0,-3-2 128 15,4 2-128-15,1 0 0 0,2 0 144 0,-2 0-144 0,2-2 0 16,-1 1 0-16,2 0 0 0,0 2 0 0,1-2 128 16,0 0-128-16,0-2 0 0,2 1 160 0,0 1-160 15,1-1 192-15,0 2-192 0,-1-1 192 0,1-3-192 16,-6 1 192-16,4 0-192 0,0 2 128 0,0-1-128 15,-1 2 0-15,1 1 0 0,0-1 128 0,0 0-128 16,2 0 0-16,0 2 0 0,-3-1 0 0,1 2 0 16,-1-1 0-16,3-1 0 0,0 1 0 0,-1 3 0 15,1-1 0-15,0 1 0 0,1-4 160 0,1 1-160 0,0 1 128 16,0-2-128-16,2 0 144 0,-1 0-144 0,1-1 160 16,-1-3-160-16,-1 1 176 0,2 0-176 15,-1-2 192-15,-1 1-192 0,-2-1 160 0,1 0-160 0,1-1 128 16,0-1-128-16,1 1 0 0,-1 0 0 0,-1 1 128 0,1 0-128 15,1 0 0-15,1 0 0 0,-2 0 0 0,-1 1 128 16,0 0-128-16,1 1 128 0,2-2-128 16,-3 1 128-16,0 3-128 0,1 0 160 0,0-2-160 0,1 1 160 15,2-3-160-15,1 1 0 0,2 0 0 0,-1 3 128 16,-1 1-128-16,1-1 0 0,0-1 0 0,2-2 0 16,2 0-256-16,-1 0-16 0,2 1-16 15,8-2 0 1,-9 0-1824-16,9 0-352 0,0 0-80 0</inkml:trace>
  <inkml:trace contextRef="#ctx0" brushRef="#br2" timeOffset="-149754.56">23260 4625 6383 0,'0'0'272'0,"0"0"80"0,0 0-352 0,0 0 0 0,0-9 0 0,0 9 0 0,0-10 832 0,0 10 112 15,0 0 16-15,0 0 0 0,0 0-272 0,0 0-48 16,0 0-16-16,0 0 0 0,-2-8-32 0,2 8 0 16,0 0 0-16,0 0 0 0,0 0-48 0,0 0-16 15,0 0 0-15,0 0 0 0,0 0 128 0,0 0 32 16,0 0 0-16,0 0 0 0,0 0-224 0,0 0-32 15,0 0-16-15,0 0 0 0,0 0-32 0,0 0-16 16,0 0 0-16,0 0 0 0,9-1 80 0,-9 1 32 0,0 0 0 16,11 1 0-16,-11-1-32 0,13 3-16 0,-2-2 0 0,1 1 0 15,-2 1-160-15,1 1-16 0,-1 2-16 0,3-1 0 16,-3 4 0-16,2-2 0 0,-2 1 0 0,1 1 0 16,1-1-64-16,-1 2-16 0,1-1 0 0,-1 0 0 15,-2 0-160-15,1 1 192 0,-1-2-192 0,0 2 192 16,-1-3-192-16,-1 2 0 0,2-2 144 0,-2 2-144 15,-7-9 128-15,7 6-128 0,0 4 128 0,-1-5-128 16,-6-5 0-16,7 5 144 0,-7-5-144 0,0 0 0 16,0 0 208-16,0 0-64 0,0 0-16 0,0 0 0 15,0 0 64-15,0 0 16 0,0 0 0 0,0 0 0 16,0 0 64-16,0 0 16 0,0 0 0 0,-10-1 0 16,-1-2-80-16,-1 2-16 0,1-1 0 0,0-2 0 15,-2-3-16-15,0 2-16 0,0 2 0 0,1-5 0 0,-1 0-160 0,2-1 160 16,-3 2-160-16,1-2 160 0,0 0-160 15,0 0 0-15,-1 1 144 0,3 1-144 0,0-2 0 16,-2 4 128-16,1-3-128 0,1 2 0 0,-2 1 0 0,1-2 0 16,-1 4 0-16,1-1 0 0,1 1 0 0,1-1 0 15,0-1 0-15,2 4 0 0,-1-3 0 0,9 4 0 16,0 0 0-16,0 0 0 0,-9-4 0 0,9 4 0 16,0 0 0-16,0 0 0 0,-7-5 0 0,7 5 0 15,0 0 0-15,0 0 0 0,0 0 0 0,1-10 0 16,-1 10 0-16,4-7 0 0,3-1 0 0,1 4-128 15,-8 4 128-15,11-5 0 0,-2-1 0 0,4 2 0 0,-2 1 0 16,1 3-128-16,-1 0 128 0,-1 0 0 0,-10 0 0 0,13 5 0 16,0-1 768-16,-2 3 224 0,1-2 48 15,-1 4 16 1,1-2-1712-16,-1 6-352 0,1-3-64 0,-1 2-16 0,-1 0 896 0,2-2 192 16,-2 2 0-16,0-3 0 0,1 1 0 0,0 0 0 0,0-1 0 0,0-1 0 15,3 2 0-15,-1-1 0 0,1 0 0 0,0-3 0 16,-1 0 0-16,-1-1 0 0,1-1 0 0,-1 1 0 15,-1 0 0-15,2-1 0 0,-3-1 0 0,1-1 0 16,-2 0 128-16,-9-2-128 0,0 0 0 0,10 0 144 16,-10 0-144-16,9 1 0 0,-9-1 0 0,0 0 0 15,0 0 128-15,0 0-128 0,8 5 0 0,-8-5 128 16,0 0-128-16,0 0 0 0,0 0 0 0,0 0 0 16,0 0 128-16,0 0-128 0,0 0 0 0,0 0 128 15,0 0-128-15,0 0 0 0,-4 6 144 0,4-6-144 0,0 0 0 0,-9 7 144 16,0-1-144-16,9-6 0 0,-10 4 144 0,3 1-144 15,-5 1 0-15,2 1 144 0,0-2-144 16,0 4 0-16,-2-6 0 0,-1 4 128 0,1 3-128 0,-1-1 160 16,-1 1-160-16,0 1 160 0,0 0-160 0,0 1 160 15,0 0-160-15,-1 0 160 0,0 1-32 0,-1 1-128 16,0-2 192-16,-1 2-64 0,1 1 0 0,-1-1-128 16,2-2 192-16,1 1-64 0,1-1 0 0,1-2-128 15,-2 0 192-15,3-4-64 0,0 2-128 0,1-3 160 16,1-1-160-16,9-4 160 0,-9 4-160 0,1-1 0 15,8-3 144-15,-8 2-144 0,8-2 0 0,0 0 0 16,-9 1 0-16,9-1 128 0,0 0-128 0,0 0 0 0,-9 1 0 0,9-1 0 16,0 0 0-16,0 0 0 15,0 0 0-15,0 0 0 0,-9 2 0 0,9-2 0 0,0 0 0 0,0 0 0 16,0 0 0-16,0 0 0 0,0 0 0 0,0 0-192 31,0 0-528-31,0 0-112 0,0 0-32 0,6-7-8992 0,3-4-1808 0</inkml:trace>
  <inkml:trace contextRef="#ctx0" brushRef="#br2" timeOffset="-147883.28">24118 4597 14223 0,'0'0'624'16,"0"0"144"-16,0 0-624 0,-9-1-144 0,9 1 0 0,-8-3 0 0,8 3 768 0,-12 0 112 15,3 0 16-15,0 3 16 0,9-3-480 0,-9 2-112 16,-1 1 0-16,1-2-16 0,0 1 112 0,1 2 32 0,-1 1 0 0,0 0 0 16,0-1 32-16,1 5 16 0,1-2 0 0,-4 4 0 15,4-2 48-15,-3 4 16 0,-1-3 0 0,1 4 0 16,-1 1-48-16,-1 3-16 0,1 0 0 0,0-1 0 16,-1 2 0-16,1 2 0 0,0-1 0 0,3 0 0 15,-1 2-16-15,1 0 0 0,3-2 0 0,0 2 0 16,4-3-160-16,-1-2-48 0,1-1 0 0,1-1 0 15,0-2-128-15,1-4-16 0,-1-9-128 0,3 11 192 16,-3-11-192-16,10 10 144 0,0 0-144 0,2-5 128 16,-2-2-128-16,4-2 192 0,-3-1-192 0,3 0 192 15,0-1-192-15,1-2 128 0,2 0-128 0,1 0 128 16,1-2-128-16,0 0 0 0,0 0 144 0,0 1-144 16,1-4 0-16,-2 3 144 0,-3 0-144 0,1-2 0 15,-2 0 128-15,3 5-128 0,-3-6 0 0,-1 2 0 16,-1 1 0-16,-2-3 0 0,0 0 128 0,-2 2-128 0,-1-4 0 15,0 3 0-15,-2-3 128 0,1 3-128 0,-3-3 128 0,0 1-128 16,0-2 144-16,-1 3-144 0,0-4 144 0,-1-1-144 16,-1 3 128-16,0-2-128 0,-1-2 128 0,-1 0-128 15,0-3 0-15,-1 2 128 0,0 0-128 0,0 1 0 16,-3-3 0-16,1 3 128 0,-2 0-128 0,2 1 0 16,0-1 144-16,0 4-144 0,-1 1 0 0,-3-1 144 15,-1 3-144-15,1 1 0 0,0 0 240 0,-1 2-64 16,-2 2-16-16,1-1 0 0,-1 2-160 0,1 0 192 15,-2 1-192-15,3 0 192 0,-3 0-192 0,0 0 0 16,2 1 0-16,0 0 0 0,-2 0 0 0,3 1 0 16,0-1 0-16,-2 0 0 0,-1 1 0 0,3 0 0 15,0 1 0-15,1 2 0 0,-1-1 0 0,0-1 0 0,0 1 0 16,-2 4 0-16,5-3 0 0,-4 2 0 0,1 1 0 0,0 1 0 16,0 0 0-16,1 4 0 0,0-3-144 0,2 4 144 15,-1 0 0-15,2-2 0 0,-1 2 0 0,1 2 0 16,1-1 0-16,1 1 0 0,-1-2 0 0,1 3 0 15,0 2 0-15,2 1 0 0,0-1 0 0,2-1 0 16,2-3 0-16,1-1 0 0,1 2 0 0,4-1 0 16,-2-1 0-16,1-1 0 0,-1-3 0 0,2 1 0 15,2-4 0-15,-1 2 0 0,3-3 0 0,1 0 0 16,1 1 0-16,3-4 128 0,-3 1-128 0,2-3 0 16,2-2 160-16,1-1-16 0,0-1 0 0,1 1 0 15,2-5-144-15,0 0 192 0,-2 0-192 0,0-2 192 16,1 2-192-16,-4-2 128 0,1 0-128 0,-1-1 128 15,-1 2-128-15,1-1 0 0,-5-1 0 0,1-3 128 0,-4 2-128 16,1 2 0-16,0-2 0 0,-1 2 128 16,-1-5-128-16,0 2 0 0,-5 1 0 0,2-1 0 15,-1 5 128-15,0-3-128 0,-1 2 0 0,-1-2 128 0,-2 0-128 0,1 1 0 16,-1-1 144-16,0 1-144 0,0-3 0 0,-1 3 0 16,-1-2 0-16,-1-1 128 0,1 1-128 0,-1-2 0 15,-1 2 128-15,-1 1-128 0,0-2 0 0,0 3 0 16,-3-2 0-16,2 3 128 0,0-2-128 0,1 4 0 15,-3-3 0-15,0 3 0 0,-1 2 0 0,0-1 0 16,1 1 0-16,-4 3 0 0,-2-1 0 0,0 2 0 16,-1 2 0-16,0 0 0 0,-3 3 0 0,3 0 0 15,-3-1 0-15,-3 2 0 0,2 1 0 0,0-1 0 16,0 3 0-16,1-3-128 0,1 2 128 0,-1 1 0 0,0-1 0 16,2 3 0-16,-1-3 0 0,2 2 0 0,0 2 0 0,2-1 0 15,0 1 0-15,3 2 0 16,1-1 0-16,1 1-128 0,2 1 128 0,0 1 0 0,-1-1-144 15,2 0 144-15,0-1 0 0,3 1 0 0,0 1 0 0,1 0 0 16,1-1 0-16,3 2 0 0,0-2 0 0,1-2 0 16,1 0 0-16,0 0 0 0,2-2 0 0,0 1 0 15,1 2-144-15,2 2 144 0,2-5 0 0,0 0 0 16,2 1 0-16,2-6 0 0,-1 1 0 0,1 2 0 16,2-4 0-16,0 2-128 0,0-3 128 0,0-3 0 15,2 2 0-15,0-3 0 0,2 0 0 0,-1-3 0 16,1 1 0-16,1-6 0 0,-3 1 0 0,2 0 0 0,-2-3 0 15,-1 0 128-15,-2 0-128 0,-2-3 0 0,0 3 0 16,-1-2 0-16,2 2 0 0,-4 0 0 16,1-3 0-16,0 2 0 0,-1 1 0 0,-1-3 0 0,-5 3 128 15,0-3-128-15,-1 0 0 0,0 3 0 0,-1-1 128 0,-1 1-128 16,-3 1 0-16,0-3 0 0,-3 3 128 16,1-2-128-16,-3 1 0 0,0-2 144 0,-1 0-144 0,-1 1 0 15,-3-1 0-15,0-4 0 0,-1 0 0 0,0-1 128 16,-1 1-128-16,0 1 0 0,-1 1 0 0,0 0 0 15,1 0 128-15,0 2-128 0,-3 2 0 0,1 1 0 16,-3 2 0-16,0 2 0 0,-2-2 0 0,0 3 0 16,-2 1 0-16,1 3 0 0,-2 0 0 0,1 0 0 15,-1 2 0-15,2 2 0 0,-2 1 0 0,3 0 0 16,-1 0 0-16,1 1 0 0,0 2-128 0,-1 1 128 0,3 0 0 16,0 0 0-16,2 2 0 0,1 3 0 0,-1 0 0 15,1 1 0-15,1 2 0 0,0 2 0 0,2 3 0 0,1-2 0 16,-1 0 0-16,4 1 0 0,2 0 0 0,2 5 0 15,-1-2 0-15,2 1 0 0,1 1 0 0,1-3 0 16,1-1-144-16,3 1 144 0,1-2 0 0,2-2 0 16,0 0 0-16,2-3 0 0,1 0 0 0,1-6 0 15,2 0 0-15,0-2 0 0,-2 0 0 16,3-2 0-16,0-1 0 0,1-3 128 0,1 1-128 0,1-3 144 16,0 0-16-16,1-2 0 0,-2-3 0 0,2 2 0 15,1-1 0-15,0-3-128 0,0-2 192 0,2 2-64 16,0-6-128-16,-1 3 0 0,-2-1 144 0,0-3-144 15,0 1 0-15,-2 1 0 0,1-3 0 0,1 1 128 16,-4-2-128-16,0 3 0 0,-2 1 0 0,0 0 0 16,-3-2 0-16,0 1 0 0,0 2 0 0,-2-3 0 0,1 2 0 15,-4 2 128-15,-1-3-128 0,1 1 0 0,-1 0 0 0,-3-2 128 16,-2 1-128-16,1 3 0 0,0-4 0 16,-2 2 144-16,0-4-144 0,-1 2 0 0,-1-1 128 0,-2 0-128 15,1-2 0-15,-2 3 0 0,2 0 0 0,-2 4 0 16,-1-2 128-16,1 4-128 0,-4 0 160 0,1 3-32 15,-2 1 0-15,0 2 0 0,-2-1 0 0,0 3-128 16,-2 0 192-16,1 4-64 0,-1 0-128 0,1 0 0 16,-3 2 0-16,2 2 0 0,1-2 0 0,2 3 0 15,0-1 0-15,0 2-176 0,2-5-144 0,2 2-16 16,1 1-16-16,3-2 0 16,2 3-1168-16,4-9-224 0,-3 9-48 0,3-9-8256 0,5 13-1632 0</inkml:trace>
  <inkml:trace contextRef="#ctx0" brushRef="#br2" timeOffset="-144525.5">25740 8837 3679 0,'9'-6'320'0,"-2"-2"-320"15,-2 2 0-15,-5 6 0 0,0 0 1856 0,0 0 288 16,0 0 64-16,0 0 16 0,0 0-736 0,0 0-144 16,0 0-16-16,0 0-16 0,0 0-512 0,0 0-96 15,0 0-32-15,0 0 0 0,0 0-320 0,0 0-64 16,0 0-16-16,-9 4 0 0,0-3-64 0,-3 1-16 0,0 1 0 15,-4 0 0-15,-1 0-192 0,-5-1 176 0,-3-4-176 16,-1 2 160-16,-1 2-32 0,0-2 0 0,-4 0 0 0,0-2 0 16,0 0 192-16,-1 2 16 0,1 0 16 0,0 2 0 15,-1-2 0-15,0 0 0 0,-1-3 0 0,-3 0 0 16,-3-1 16-16,0 2 0 16,-2-3 0-16,2-3 0 0,2 3-48 0,1 0 0 0,3-4 0 0,3 4 0 15,2-3-64-15,1 2-32 0,0 1 0 0,2-3 0 16,1 2-224-16,1 2 128 0,0-2-128 0,1 3 0 15,-1-1 128-15,0 0-128 0,-1 1 0 0,0-3 0 16,1 4 0-16,0-1 0 0,2 1 0 0,0 1 0 16,5-1 0-16,1 2 0 0,2 0 0 0,2 2 0 15,2-1 0-15,9-1 0 0,-9 2 0 0,9-2 0 16,-7 7 128-16,7-7-128 0,-6 12 0 0,2 2 144 0,2 2-144 16,0-1 0-16,2-1 0 0,0 8 0 0,2 2-144 15,0 5 144-15,1-2 0 0,-1 3 0 0,3-1 0 16,-2 4 0-16,1 2 0 0,1 3 0 0,-3-1 0 0,3 3 0 15,1 1 0-15,-3 2 0 0,0 0 0 0,2 1 0 16,-2 3 128-16,2-2-128 0,-2 3 128 0,1 1-128 16,0 1 176-16,0-1-176 0,-2 3 192 0,2 2-192 15,0-1 192-15,-1 4-192 0,-1 2 224 0,1-2-64 16,-1 3-16-16,-1 1 0 0,-1-3-144 0,2 2 192 16,-2 1-192-16,1-1 192 0,2 1-192 0,-1 1 192 15,2-4-192-15,0 3 192 0,1-3-48 0,0-1 0 16,4 1 0-16,-2 2 0 0,0-4-144 0,0 1 128 15,2-1-128-15,0 3 128 0,0-1-128 0,-1-2 0 0,-2-3 0 16,3 1 128-16,0 0-128 0,0-1 0 0,-2-1 0 16,0 1 128-16,-1 3-128 0,3-1 0 0,-1-1 0 0,-1 1 128 15,1-3-128-15,0 1 0 0,0 2 144 0,1 0-144 16,1-2 144-16,3 2-144 0,-3-2 192 0,3-2-192 16,1 0 1056-16,1 0 96 0,1 2 32 0,-1-2 0 15,-1 0-880-15,1 1-176 0,2 0-128 0,0 1 144 31,1-3-848-31,0-2-160 0,-2 2-32 0,1-1-16 0,1 0 912 0,0-2 0 0,-1 1 0 16,1 4 0-16,3 0 0 0,-2 2 128 0,-2-2-128 0,-1-4 0 16,-2 0 0-16,-3 1 144 0,1-4-144 0,-2 6 0 15,-3-1 128-15,2 2-128 0,-1 1 0 0,-2 5 0 16,-1-3 0-16,-1 3 0 0,2-6 128 0,-2-3-128 16,-1-2 0-16,1-5 0 0,-1 0 0 0,1 1 0 0,-1-4 144 15,-1 1-144-15,0 3 0 0,0-3 144 0,1-3-144 16,-1 0 0-16,-2-2 0 0,0 1 0 0,0-2 0 0,-2 0 128 15,-1 3-128-15,1-2 0 0,0-2 0 16,1 2 0-16,-4 0 0 0,2-4 0 0,1 0 0 0,-1 1 0 16,1-4 128-16,1-2-128 0,1-7 0 0,-2 2 0 15,0-1 0-15,0-1 128 0,1-2-128 0,0-3 0 16,0 1 0-16,-2-2 0 0,2-2 0 0,-2 2 0 16,1-2 0-16,0 1 0 0,0-1 0 0,-1-2 0 15,-2 1 0-15,4-1 0 0,0 1 0 0,1-10 0 16,-3 10 0-16,3-10 0 0,-2 9 0 0,2-9 0 15,0 0 128-15,0 0-128 0,-2 9 0 0,2-9 0 16,0 0 144-16,0 0-144 0,0 0 0 0,0 0 0 16,0 0 0-16,0 0 0 0,0 0 0 0,0 0 0 0,0 0 0 0,0 0 0 15,9-7 0-15,3 1 0 0,-3 1 0 0,1-2 0 16,-1-1 0-16,1-2 0 16,1 2 0-16,2-2 0 0,0 2 0 0,1-2 0 0,0 3 0 0,3-1-128 15,4 2 128-15,-2 1 0 0,1-3 0 0,3 4 0 16,1 3 0-16,2 0 0 0,2-3-144 0,1 3 144 15,1 6 0-15,3-3 0 0,0 1 0 0,1 1 0 16,-3 2-160-16,0-1 160 0,-2 5 0 0,-4-2-144 16,0-1 144-16,-5 2-128 0,-1 3 128 0,-1-2-128 15,-2-1 128-15,0-4 0 0,-2 1 0 0,0 1-128 16,0-2 128-16,0-1 0 0,-3-1 0 0,2 1 128 16,-2-1-128-16,-11-3 128 0,14 1-128 0,-2-1 128 15,-12 0-128-15,11-1 0 0,-11 1 0 0,11-3 128 0,-11 3-128 0,0 0 144 16,0 0-144-16,0 0 160 0,0 0 32 15,0 0 0-15,2-11 0 0,0 1 0 0,-4 2-48 0,0-4 0 16,-3 2 0-16,-1-4 0 0,-2 0-144 0,1-5 128 16,-2-2-128-16,0-9 128 0,-1-1-128 0,0-6 192 15,-2-6-192-15,3-1 192 0,2-1-192 16,0 1 0-16,2-3 0 0,-1 2 0 0,0 0 0 0,0-3 0 16,-1 1 0-16,2-7 0 0,0-5 0 0,0-1 128 15,1 0-128-15,0-2 0 0,1 1 0 0,1-4 0 16,-2-1 128-16,1-1-128 0,1-3 0 0,-1-2 0 15,1 4 0-15,1-2 0 0,-1-3 160 0,1 2-160 16,1-4 192-16,0-2-192 0,-3-1 128 0,6 2-128 16,-3 2 0-16,1-2 0 0,-1 0 128 0,0-3-128 15,3-2 0-15,-3 1 0 0,-3-3 144 0,2 4-144 0,-2-4 0 0,1 3 144 16,-2-4-144-16,-1 1 0 16,1 4 0-16,-2-1 0 0,1 2 0 0,-2-4 0 15,2-4 0-15,2 4 0 0,-1-1 0 0,0 4 0 0,3 2 0 0,-3-6 0 16,3 1 0-16,-2 3 0 0,3-1 0 0,0 1 0 15,-1 1 0-15,-1-2 0 0,1 3 0 16,-1-3 0-16,-2 1-128 0,1 1 128 0,-1 1-160 0,2 3 160 16,-2 3-144-16,2 0 144 0,-3-3-128 0,3 3 128 15,0 2 0-15,0 4 0 0,2-1 0 0,2 0 0 16,-1 3 0-16,2-1 0 0,0 3 0 0,2 1 0 16,-1 3 0-16,0 2 0 0,0 3 0 15,0 5 128-15,-2 2-128 0,-1 4 128 0,1-1-128 0,-2 5 128 16,-2 1 32-16,0 5 16 0,-1-1 0 0,1 1 0 15,-3 6 16-15,0 1 16 0,-3 5 0 0,0 1 0 0,0 0-16 0,-1 5-16 16,0 1 0-16,0 0 0 0,-4 3-176 0,4 2 192 16,-1 2-192-16,0 3 192 0,0-1-192 0,1 3 0 15,1 1-160-15,-2 1 160 16,0 6-528-16,0 2-16 0,0 2 0 0,1 0-10528 16,-2 4-2112-16</inkml:trace>
  <inkml:trace contextRef="#ctx0" brushRef="#br2" timeOffset="-141746.25">23451 5245 6447 0,'0'0'272'0,"0"0"80"0,0 0-352 0,0 0 0 0,-10-1 0 0,1 1 0 16,9 0 656-16,-10 1 64 0,0 2 16 0,1-1 0 16,1-1-400-16,8-1-80 0,-10 4 0 0,1 1-16 15,0-1 112-15,9-4 32 0,-9 1 0 0,2 1 0 16,7-2 128-16,-9 4 16 0,1-2 16 0,8-2 0 15,-8 5 144-15,8-5 16 0,-7 4 16 0,7-4 0 0,0 0 144 0,0 0 32 16,0 0 0-16,0 0 0 0,0 0-96 0,0 0-16 16,0 0 0-16,0 0 0 0,0 0-336 0,0 0-64 15,-3-9 0-15,3 1-16 0,0 8-128 0,7-10-32 16,-4 0 0-16,4 0 0 0,0 1-48 0,2-4-16 16,0 3 0-16,1-1 0 0,2-3 48 0,-1 1 0 15,-1 0 0-15,2-1 0 0,-1 2-192 0,1 0 192 16,-1-1-192-16,-2 1 192 0,-1 2 32 0,2-2 16 15,-3 3 0-15,1 3 0 0,-8 6-32 0,0 0 0 16,0 0 0-16,0 0 0 0,0 0-208 0,0 0 144 16,0 0-144-16,0 0 128 0,-4 10-128 0,-1-1 192 15,-1 2-192-15,-2 0 192 0,-1 0-192 0,0 3 192 16,-1-3-192-16,1 2 192 0,-1 1-16 0,3-1 0 0,-5-3 0 0,2 3 0 16,-1-2 16-16,-1 1 16 0,3 0 0 0,-2-2 0 15,1 1 32-15,2 0 0 0,2-5 0 16,6-6 0-16,0 0-64 0,-5 8-16 0,5-8 0 0,0 0 0 15,0 0-16-15,0 0 0 0,0 0 0 0,0 0 0 16,10-6-144-16,0-3 160 0,1-4-160 0,2 0 160 16,1 3-160-16,-1-2 0 0,1-4 144 0,0 4-144 15,0-1 0-15,-2 0 0 0,1 0 0 0,-1 3 0 16,-2-1 0-16,1 3 0 0,2-1 0 0,-4 5 0 16,-9 4 0-16,9-5 0 0,-9 5 0 0,0 0 0 15,0 0 0-15,0 0 0 0,0 0 0 0,0 0 0 16,0 0 0-16,0 0 0 0,0 0 0 0,-3 11 0 15,-1 1 0-15,-2-2 144 0,-4 4-144 0,-2-1 160 16,1 0-16-16,-1-3 0 0,0 1 0 0,-1-2 0 16,0 2 16-16,1-1 0 0,-1 0 0 0,1 1 0 0,2-2-32 15,1 0 0-15,2-4 0 0,7-5 0 0,0 0-128 0,0 0 0 16,0 0 144-16,0 0-144 0,0 0 128 0,0 0-128 16,0 0 128-16,4-10-128 0,2 0 0 0,4-4 0 15,3 0 0-15,-1-1 128 0,4-1-128 0,0-1 0 16,1-1 0-16,-1 1 0 0,3 2 0 0,-2 0 0 15,-2-1 0-15,0 4 0 0,-1 0 0 0,-1 1 0 16,-1 3 0-16,-1 2 0 0,-2 1 0 0,-9 5 0 16,0 0 0-16,9-1-128 0,-9 1 128 0,0 0 0 15,0 0 0-15,0 0-128 0,0 0 128 0,4 11 0 16,-8-1 0-16,-1 4 0 0,-4 0 128 0,-4-1-128 16,0 1 128-16,-2 1-128 0,-3 0 128 0,1-1-128 15,-3-1 128-15,3 0-128 0,0-1 128 0,3-3-128 0,-1 2 160 0,3-4-160 16,4-1 144-16,8-6-144 0,-9 4 128 0,9-4-128 15,0 0 0-15,0 0 0 0,0 0 128 0,0 0-128 16,0 0 0-16,0 0 0 0,5-10 0 0,2 3 0 16,2-5 0-16,1 3 0 0,1-4 0 0,-1 2 0 15,1 1 0-15,1-3 0 0,-1 3 0 0,-1-1 0 16,2 0 0-16,-2 4 0 0,0-3 0 0,-2 2 0 16,-1 2 0-16,-7 6 0 0,7-9 0 0,-7 9 0 15,0 0 0-15,0 0 0 0,0 0 0 0,0 0 0 16,0 0 0-16,0 0 0 0,0 0 0 0,0 0 0 15,-12 10 0-15,1-1 0 0,-3 2 0 0,-3-2 0 16,-1 3 0-16,1 0 0 0,0 0 0 0,1 0 0 16,-1 1 0-16,1-4 0 0,0 1 0 0,2-3 0 0,2 1 0 15,1-1 0-15,3-2 0 0,8-5 0 0,0 0 0 0,0 0 0 16,0 0 0-16,0 0 0 0,0 0 0 16,0 0 0-16,0 0 0 0,0 0 0 0,10-8 0 0,1-2 0 15,1 2 0-15,0-3 0 0,2 1 0 0,2-3 0 16,-4 2 0-16,2 1 0 0,0-3 0 0,0 3 0 15,0 1 0-15,-1 4 0 0,-2-3 0 0,0 3 0 16,-4 2 0-16,-7 3 0 0,0 0-128 0,0 0 128 16,0 0 0-16,0 0 0 0,0 0-208 0,-2 12 16 15,-5 1 16-15,-2 1 0 0,-2 1-128 0,-3 0-16 16,-1-1-16-16,-2 0 0 16,1 1-240-16,-1 1-32 0,1-3-16 0,0 0 0 15,2 1-2128-15,4-1-416 0,-8 0-96 0,7-6 0 0</inkml:trace>
  <inkml:trace contextRef="#ctx0" brushRef="#br2" timeOffset="-136475.8">27278 8109 13071 0,'0'0'576'0,"0"0"128"0,0 0-576 0,2-8-128 0,-2-3 0 0,1 3 0 16,-1 8 752-16,2-11 112 0,1 1 32 0,2 2 0 16,-5 8-224-16,3-12-32 0,-3 12-16 0,5-8 0 15,0-3-48-15,-5 11-16 0,0 0 0 0,5-7 0 16,-1-5 64-16,-4 12 16 0,0 0 0 0,0 0 0 15,0 0 16-15,0 0 16 0,0 0 0 0,0 0 0 0,0 0-176 0,-3 13-48 16,-1 2 0-16,2 1 0 16,-2-4-80-16,1 5-32 0,0 2 0 0,0 4 0 15,-3 1 0-15,1 5 0 0,0 0 0 0,1 3 0 0,0 1-112 0,-1 0-32 16,-2 3 0-16,0-4 0 0,0-2 0 16,0-1 0-16,-2-5 0 0,0 3 0 0,0-4 256 0,0-1 32 15,0-2 16-15,0-1 0 0,1-1-96 0,-1-3-16 16,0-1 0-16,1-1 0 0,1-2-192 0,-1 2-32 15,-1 0-16-15,3-4 0 0,-1-1-144 0,7-8 128 16,-6 7-128-16,6-7 128 0,0 0-128 0,0 0 192 16,0 0-192-16,0 0 192 0,-5-3-192 0,5 3 160 15,-1-11-160-15,1 1 160 0,2-4-160 0,2-2 0 16,1 0 0-16,0-1 0 0,1 1 0 0,1-2 0 16,-1-2 0-16,2-2 0 0,1 2 0 0,0-2 0 15,-1-2 0-15,3 0 0 0,-2-7 0 0,1 5 0 0,0-4 0 0,1 5 0 16,1-2 0-16,-2 3 0 0,-1-4 0 15,-2 3 0-15,1-6 0 0,0 7 0 0,-2 0 0 16,-1 0 0-16,-1 1 0 0,1 1 128 0,0 1-128 16,-2 4 0-16,-3 3 0 0,0 2 0 0,-2 1 0 0,1 2 0 15,0-1 0-15,1 10 0 0,-3-10 128 0,3 10-128 16,0 0 0-16,0 0 0 0,0 0 0 0,0 0 0 16,0 0 0-16,-7 4 0 0,-1 6 0 0,2 0 0 15,1 3-144-15,0 1 144 0,-1 1 0 0,1 7 0 16,0 1 0-16,-1 2 0 0,-2 6 0 0,2 3 0 15,-2 4 0-15,1 1 0 0,-1 3 0 0,-2 0 0 16,-2 4 0-16,0-1 0 0,2 3 0 0,1-4 0 16,-3 1 0-16,1-4 128 0,-2-1-128 0,2 1 144 0,-1-4 64 0,2-7 16 15,1-2 0-15,0-2 0 0,2 2-96 16,0-6-128-16,1-1 176 0,1-2-176 0,0-4 144 0,2-2-144 16,1-4 0-16,2-9 144 0,0 0-272 0,0 0-64 15,0 0-16-15,0 0 0 16,0 0-784-16,2-9-160 0,1-6-16 0,1-2-8832 15,1-2-1776-15</inkml:trace>
  <inkml:trace contextRef="#ctx0" brushRef="#br2" timeOffset="-136100.2">27125 8521 13823 0,'0'0'1216'0,"-11"5"-960"0,4 4-256 0,7-9 0 16,-10 0 1152-16,10 0 192 0,0 0 48 0,0 0 0 15,0 0-544-15,0 0-96 0,0 0-32 0,0 0 0 16,0 0-16-16,12 5-16 0,2 2 0 0,2-4 0 15,3-6 144-15,5 0 48 0,4 0 0 0,3 2 0 16,3-1-208-16,1 0-32 0,-2 1-16 0,5-4 0 16,-1-6 80-16,3 2 0 0,-1-2 16 0,3 6 0 15,-1 0-32-15,1 1-16 0,1 0 0 0,-1 0 0 0,-4-4-224 0,-3 1-32 16,-2-3-16-16,-3 4 0 0,-6 3-208 0,-3-1-64 16,-3-1 0-16,-1 0 0 0,-3-1-128 0,-2-3 0 15,-1 3 0-15,-2-2-176 16,-2 2-1392-16,-7 6-288 0,5-8-48 0,-1-1-7600 15,-4 4-1520-15</inkml:trace>
  <inkml:trace contextRef="#ctx0" brushRef="#br2" timeOffset="-135493.04">27936 7984 17503 0,'0'0'1552'0,"1"-7"-1232"0,0-5-320 0,2 5 0 15,-2-4 1024-15,0 2 128 0,0 1 48 0,-1 8 0 16,0 0-256-16,0 0-48 0,0 0-16 0,0 0 0 16,0 0-112-16,0 0 0 0,-6 14-16 0,0 5 0 15,-1 4-336-15,1 4-64 0,0 0-16 0,-1 6 0 16,-2 0 208-16,3 5 32 0,-3 3 16 0,1 5 0 15,0 0-96-15,-3 6-32 0,1 5 0 0,-5-1 0 16,0-2-224-16,-1 1-48 0,1 0-16 0,-1-6 0 16,-1-5 0-16,2-5 0 0,2-6 0 0,2-1 0 15,3-5 336-15,2-2 80 0,1-6 16 0,1-4 0 0,3-5-288 16,1-10-64-16,0 0-16 0,0 0 0 16,0 0-112-16,0 0-128 0,0 0 176 0,5-7-176 0,0-7 192 15,-3-3-192-15,3-2 192 0,1-2-192 0,0-6 0 16,0 0 0-16,2-2 0 0,-1-2 0 0,1-3 0 0,2 0-144 15,-1 0 144-15,1-5-128 0,1-4 128 0,-1 0-192 16,1-5 192-16,2 4-192 0,0 0 48 0,1 2 0 16,0 1 0-16,-2-2 0 0,0 2 144 0,0 2-128 15,1 1 128-15,0 0-128 0,0-2 128 0,-2 6 0 16,-1 2 0-16,-1 4 0 0,1 7 0 0,-1 3 0 16,-1 1 0-16,-3 3 0 0,-1 3 0 0,-2 3 0 15,2 3 0-15,-4 5 0 0,0 0 0 0,0 0 0 0,-4 9 0 16,2 5 0-16,-2 4 0 0,-1 4 0 0,-3 3 0 15,0 4 0-15,0 7 0 0,-1 3 0 0,-3 6 0 16,1 2 0-16,-3 2 192 0,0 3 0 0,0 1 16 16,0 0 0-16,-4-1 128 0,-2 0 32 0,1 0 0 0,0-2 0 15,1-7 48-15,0 2 16 0,0-5 0 0,2-3 0 16,-1-1-208-16,3-3-32 16,3-8-16-16,1 2 0 0,4-3-176 0,3-2-256 0,0-6 64 0,4-2 16 31,3-5-2688-31,-4-9-528 0</inkml:trace>
  <inkml:trace contextRef="#ctx0" brushRef="#br3" timeOffset="-123711.08">15162 5349 1839 0,'0'0'160'0,"0"0"-160"0,-8 0 0 0,1 0 0 16,-1 0 1888-16,0 0 352 0,1 0 64 0,-1 2 0 16,1-4-1008-16,-2 0-208 0,0-2-32 0,0 1-16 15,0 0-208-15,0-1-64 0,0-3 0 0,0 2 0 16,-2 2-128-16,3-3-48 0,-1 0 0 16,0 1 0-16,1-1-160 0,-4-2-48 0,2 3 0 15,0-1 0-15,0-2-112 0,-6 3-16 0,2-3-16 0,2 2 0 16,0 2-64-16,-1-1-16 0,2 0 0 0,-2 2 0 15,1 0-32-15,0 1 0 0,1 2 0 0,-1 0 0 16,1 0 64-16,-1 2 16 0,1-1 0 0,1 1 0 16,0 1-32-16,2 2-16 0,-2 0 0 0,0 0 0 0,-2 3-160 15,1-2 0-15,-2 3 0 0,3 0 128 0,-2 2-128 0,1 1 0 16,0 1 0-16,0-1 0 16,1-3 0-16,0 3 0 0,-1-4 0 0,0 4 0 0,0-3 0 15,1 2 192-15,-2 1-192 0,2-2 192 0,0 1-192 16,1 1 192-16,-1-2-192 0,2 4 192 0,-3-1-192 0,1-1 160 15,1 2-160-15,0 0 160 0,1 0-32 0,2-1-128 16,-2 2 192-16,2 0-64 0,0 1 0 0,2-4 0 16,0 0 0-16,3 1 0 0,1 1 16 0,0-3 0 15,1 2 0-15,2 1 0 0,-1 0-144 0,3-2 0 16,-1 4 0-16,2-1 128 0,2-1-128 0,-2 1 0 16,3-2 0-16,1 2 0 0,1 2 0 0,0-2 0 15,0 0 0-15,3 0 0 0,3-1 0 0,-2-2 0 0,1-1 0 0,-1-2 0 16,1 1 0-16,1-2 0 15,1 1 0-15,-1-5 0 0,0-1 0 0,-1 0 128 16,0 1-128-16,0-2 0 0,-2 0 0 0,1-2 0 0,1 0 128 0,-1-2-128 16,-1 1 0-16,1 0 0 0,-1-3 144 0,0 1-144 15,0 1 176-15,0-2-48 0,-1 2 0 0,1-5 0 16,0 2 48-16,-1 0 0 0,-2 0 0 0,2-4 0 16,-1 0-32-16,1-2 0 0,1-2 0 0,0-1 0 15,0 1-144-15,0-3 0 0,0-2 144 0,0 1-144 16,0 0 0-16,-1 0 144 0,-3 1-144 0,0-1 0 0,-2 3 128 15,-3 0-128-15,1-2 0 0,-2 0 0 16,-2 1 256-16,0 1-16 0,-2-1 0 0,-2 0 0 0,-1 1 272 0,-2-2 64 16,-2 1 16-16,0-3 0 0,-2 1-80 0,-3-1 0 15,0 0-16-15,-1 0 0 0,0 0-48 0,0 2-16 16,-1-1 0-16,0 3 0 0,0 2-64 0,-3-1-16 16,0 3 0-16,2 2 0 0,0 2-192 0,-1-1-32 15,1 4-128-15,1 1 192 0,0 1-192 0,0 1 0 16,0 1 0-16,1-1 0 15,1 2-576-15,0 0-16 0,3 2 0 0,-1 2-9808 16,4-2-1952-16</inkml:trace>
  <inkml:trace contextRef="#ctx0" brushRef="#br3" timeOffset="-122173.1">21647 5442 8287 0,'0'0'736'0,"0"0"-592"0,0 0-144 0,0 0 0 16,0 0 1328-16,0 0 224 0,0-5 48 0,0 0 16 16,-2 0-832-16,2 5-160 0,0 0-48 0,0 0 0 15,-3-4-16-15,1 0-16 0,2 4 0 0,0 0 0 16,-4-5 96-16,0 1 32 0,0 1 0 0,0-1 0 15,1-1 16-15,-1 1 0 0,0-1 0 0,0 1 0 0,4 4-176 16,-5-5-48-16,0 1 0 0,0 0 0 0,0 2-128 0,0-1-16 16,-2 1-16-16,1-1 0 0,-2 0-112 0,1 2 0 15,-1-1-16-15,0 0 0 0,0 2 16 0,-1 0 16 16,0 0 0-16,-1 2 0 0,-2-1-32 0,2 1-16 16,0 0 0-16,-2 2 0 0,0-1 16 15,0 1 0-15,1 1 0 0,-1 2 0 0,1-2-176 0,1 0 0 16,0 4 144-16,-1-2-144 0,3 4 0 0,-1-3 0 15,-2 4 0-15,4-2 128 0,-1 3-128 0,2 1 0 16,-2 1 0-16,2-4 128 0,-2 3-128 0,3 2 0 16,-1 1 0-16,-1 1 0 0,4-1 0 0,-1 1 0 15,-1-3 0-15,0 0 0 0,2-2 0 0,-1 2 0 16,0-1 0-16,1 3 0 0,-1-1 0 0,1 1 0 16,1 0 0-16,-1 0 0 0,2-3 0 0,1 2 0 15,0 2 0-15,0-3 0 0,1-1 0 0,0 2 144 16,2-2-144-16,1-2 0 0,1 2 0 0,0 0 0 15,1-1 0-15,2-3 0 0,1 3 0 0,1-5 0 0,0 0 0 16,4-1 0-16,-1 0 208 0,1-1-64 16,2-3-16-16,2 1 0 0,0-3 0 0,1-1-128 0,3 0 192 15,-2 3-64-15,0-3-128 0,1 0 0 0,-1-4 144 0,-2 3-144 16,-2 1 0-16,1-1 144 16,-1-1-144-16,-2 1 0 0,-1-1 128 0,0 0-128 0,0 0 0 0,-1 0 0 15,1-1 128-15,-2 0-128 0,0-1 0 16,0 0 0-16,0-3 0 0,1-2 128 0,-3 0-128 0,1 0 0 15,0-2 144-15,2 2-144 0,-1-4 0 0,-1 2 144 16,0-1-144-16,1-3 128 0,-3 0-128 0,0-1 128 16,-2-1-128-16,1-1 0 0,-2 0 144 0,-1 0-144 0,1-1 192 15,-4 0-48-15,-1 0 0 0,-1-1 0 16,-2-1 160-16,-1 0 16 0,-1-3 16 0,-2 2 0 0,-1 2-32 0,-1-1-16 16,0 1 0-16,-1 0 0 0,-1 2 16 0,-1 3 0 15,-1-2 0-15,1 3 0 0,-2 1-48 0,2 6-16 16,-4-2 0-16,1 4 0 0,-1 2-112 0,0 2 0 15,-1 1-128-15,1 3 192 0,-2-1-192 0,1 2 0 16,-2 2 0-16,0-1 0 0,-1-1-176 0,1 1-80 16,1 3 0-16,0-3-16 15,2 5-1328-15,2-5-272 0,2 2-48 0</inkml:trace>
  <inkml:trace contextRef="#ctx0" brushRef="#br3" timeOffset="-117578.34">21638 6385 8287 0,'0'0'736'0,"0"0"-592"16,0 0-144-16,0 0 0 0,-9-4 976 0,9 4 176 16,-8-2 16-16,8 2 16 0,0 0-608 0,0 0-112 15,-7-5-16-15,7 5-16 0,0 0-432 0,0 0 128 16,0 0-128-16,0 0 0 0,0 0 0 0,0 0 0 0,0 0 0 0,0 0 0 15,0 0 256-15,0 0-48 0,10-3 0 0,-1-1 0 16,0-1 288-16,-9 5 48 0,12-3 16 0,0-1 0 16,1 1 16-16,0-1 16 0,1-5 0 0,0 6 0 15,2-1-80-15,3-2-32 0,2 0 0 0,0 1 0 16,1-2 32-16,1 2 0 0,1 1 0 0,3-1 0 16,3-3-192-16,-1 4-16 0,-2-1-16 0,0-1 0 15,-2 2-160-15,1 1-128 0,-2 2 192 0,0 0-192 16,-3 0 128-16,2 1-128 0,0 0 0 0,-1 1 0 15,2 0 128-15,0 0-128 0,2 1 0 0,-2 0 0 16,1 2 0-16,1 0 0 0,-2-3 0 0,0 0 0 16,3 2 0-16,-1-2 0 0,0 1 0 0,-1-1 0 15,1 0 0-15,-1 0 0 0,0 2 0 0,-4-2 0 16,-2 2 0-16,0 1 0 0,-1-2 0 0,-1-2 0 16,1 1 192-16,0 2-32 0,1 1 0 0,-1 2 0 15,-3-2 16-15,2 2 0 0,0 2 0 0,1-3 0 16,0 1-176-16,-1 2 0 0,0-3 144 0,-1 0-144 0,-1-2 0 15,1 2 128-15,1-1-128 0,1-1 0 0,-3-3 192 16,0 0-48-16,0 2 0 0,2-2 0 0,-2-3 176 0,2 1 48 16,-2-1 0-16,0 0 0 0,-1-3-160 0,0 1-16 15,3 2-16-15,-5 0 0 0,1-5-176 0,0 3 0 16,-2 4 0-16,1-3 0 0,-3 0 0 16,2 0 0-16,-1 0 0 0,0 2 0 0,-10 2 0 0,11-1 0 15,-1-4 0-15,-1 1 0 0,-9 4-160 0,10-3-64 16,-10 3-16-16,11-2 0 15,-2-1-400-15,-9 3-96 0,0 0-16 0,0 0 0 16,0 0-1280-16,0 0-256 0</inkml:trace>
  <inkml:trace contextRef="#ctx0" brushRef="#br3" timeOffset="-117006.02">22293 6589 12671 0,'0'0'560'0,"0"0"112"0,0 0-544 0,0 0-128 16,0 0 0-16,0 0 0 0,0 0 656 0,0 0 112 0,0 0 0 16,0 0 16-16,5-9-384 0,0-1-80 0,-5 10 0 0,8-11-16 15,-2 1-176-15,2-2-128 0,-2 1 192 0,2 0-192 16,-1-3 0-16,1 1 0 0,0 2 0 0,-1-2 0 16,1 4 0-16,0-2 0 0,-2 2 0 0,3 2 0 15,-9 7 0-15,9-2 0 0,-9 2 0 0,11-3 0 16,-11 3 176-16,10 2-176 0,-10-2 160 0,10 6-160 15,-2 5 304-15,-3 3-48 0,-1 0 0 0,0 2 0 16,0-2 48-16,-2 1 0 0,-1 3 0 0,1-2 0 16,-2 2-112-16,0 1-32 0,0 0 0 15,-2 3 0-15,1-3-160 0,0-1 0 0,0-2 144 0,-2-2-144 16,2-1 128-16,1-13-128 0,0 0 128 0,-1 9-128 16,1-9-144-16,0 0-112 0,0 0 0 0,0 0-16 15</inkml:trace>
  <inkml:trace contextRef="#ctx0" brushRef="#br3" timeOffset="-116640.97">22363 6511 12319 0,'0'0'544'0,"0"0"112"0,0 0-528 0,0 0-128 0,0 0 0 0,-3 9 0 16,3-9 416-16,-2 13 48 0,-2-2 16 0,1-1 0 16,1 2-160-16,-1-1-16 0,1 3-16 0,-1 1 0 15,1 1 176-15,-2 1 48 0,1 3 0 0,1-3 0 16,-1 2 208-16,2 2 48 0,1 0 16 0,0 3 0 15,0 1-336-15,0 3-64 0,1 0 0 0,3 2-16 16,1-3-128-16,0 2-32 0,0-1 0 0,2-3 0 16,-1 1-80-16,2-2 0 0,-2-4-128 0,6 1 192 15,-4 0-192-15,1 0 0 0,-2-1 0 0,5-4 0 16,1 0 128-16,0-2-128 0,-2 0 0 0,2 0 0 16,1-3 0-16,2 1-336 0,-2-6 48 0</inkml:trace>
  <inkml:trace contextRef="#ctx0" brushRef="#br3" timeOffset="-115325.36">23254 7144 6447 0,'0'0'272'0,"0"0"80"0,-9 0-352 0,0-2 0 0,0 0 0 0,9 2 0 16,-14-1 1984-16,5 0 336 0,-1-1 64 0,1 1 16 16,0-3-1680-16,1 3-336 0,-3 1-64 0,1-1 0 15,-1 0-320-15,-2 1 160 0,0 2-160 0,2 2 128 16,-2-3 16-16,2 2 0 0,-1-1 0 0,3 1 0 16,9-3-144-16,-7 6 160 0,7-6-160 0,0 0 160 15,-4 9-160-15,4-9 128 0,0 0-128 0,0 0 128 16,5 9-128-16,1 0 128 0,3-5-128 0,1 1 128 15,2 0 96-15,1-1 16 0,2 2 0 0,-1 3 0 16,-1-1-240-16,-2 2 128 0,0-4-128 0,1 5 0 16,-1 0 0-16,-1 1 0 0,2 2 0 0,-3 0 0 0,-3-2 256 0,-1 2-64 15,-2 1 0-15,-3-1 0 0,0-1 256 0,-3 2 64 16,-1 0 0-16,-2 3 0 0,-3 1-16 0,-1 0 0 16,-3-1 0-16,-1 1 0 0,-2 1-176 15,-2-1-48-15,-2-2 0 0,1-2 0 0,1-2-144 16,0-4-128-16,1-3 192 0,4-3-192 0,0-3 128 0,3-3-128 15,-1-3 0-15,6-2 0 16,2-2-576-16,3-1-208 0,2-6-48 0</inkml:trace>
  <inkml:trace contextRef="#ctx0" brushRef="#br3" timeOffset="-115023.52">23466 6908 10127 0,'0'0'448'0,"0"0"96"0,0 0-544 0,0 0 0 0,0 0 0 0,0 0 0 16,0 0 1920-16,0 0 288 0,0 0 48 0,4 14 16 15,-3 3-1424-15,-1 1-272 0,-1 1-64 0,-1 2-16 16,-2-1 16-16,1 3 0 0,-1 4 0 0,1-1 0 15,0 6 16-15,0 1 16 0,2 3 0 0,-1-2 0 16,0 0-208-16,2-1-32 0,0-2-16 0,0-2 0 16,2-5-288-16,0 0 128 0,2-3-128 0,0-5 0 0,0-3 0 0,-1-3 0 15,-3-10-192-15,0 0 48 16,0 0-416-16,12-1-80 0,-2-4 0 0,1-4-9664 16</inkml:trace>
  <inkml:trace contextRef="#ctx0" brushRef="#br3" timeOffset="-114687.72">23755 7171 7359 0,'0'0'656'0,"0"0"-528"16,0 0-128-16,0 0 0 0,0 0 2672 0,-7 7 496 16,1 5 96-16,0-3 32 0,-1 5-2000 0,1-2-400 0,-2 0-64 15,2 2-32-15,1 1-288 0,0 3-48 0,0 2-16 0,1-1 0 16,0 0-176-16,2 0-32 0,2-1-16 0,1-1 0 15,1-2-224-15,2-1 128 0,3-8-128 0,0 2 0 16,1-4 160-16,2-3-160 0,-1-1 160 0,2-4-160 16,0-3 272-16,0-1-32 0,2-5-16 0,-1 1 0 15,-1-1 256-15,-1-1 48 0,0-4 16 0,3 2 0 16,-2-2-96-16,-1 1-32 0,-5 2 0 0,0 4 0 16,-2-1 32-16,-4 1 0 0,-2 2 0 0,-1-1 0 15,-1 3 0-15,-1-2 0 0,-2 2 0 0,1 2 0 16,0-3-288-16,1 3-160 0,-2 2 192 0,-2 0-192 15,2-1-384 1,8 4-192-16,0 0-48 0,0 0 0 16,-10 4-2288-16,10-4-464 0</inkml:trace>
  <inkml:trace contextRef="#ctx0" brushRef="#br3" timeOffset="-114305.9">24036 7102 14975 0,'0'0'656'0,"0"0"144"0,11 0-640 0,-11 0-160 15,0 0 0-15,10 6 0 0,-2 6 800 0,-3-1 128 16,-4 3 32-16,2 5 0 0,-3 3-528 0,-3 2-112 16,2-1 0-16,0 5-16 0,-3 0-80 0,0 4-16 15,-1 2 0-15,-1-1 0 0,-1-4 288 0,2 2 48 16,-2-1 16-16,-1-3 0 0,-1 1 32 0,1-6 16 16,1-2 0-16,0-4 0 0,1-2 32 0,1-6 0 0,5-8 0 0,0 0 0 15,0 0 80-15,0 0 32 0,-6-5 0 0,1-4 0 16,1-6-240-16,1-4-32 0,2-5-16 0,2-1 0 15,2-5-304-15,1 2-160 0,-1-4 160 0,2-1-160 16,2 1 0-16,2 3-128 0,1-1-16 16,3 3 0-1,1 3-256-15,0 4-48 0,0 0-16 0,-2 3 0 16,4 4 112-16,-4 5 32 0,0 1 0 0,-1 3 0 0,1 4 176 0,-1 4 144 0,-2 5-192 0,0-1 192 16,-2 6-320-16,1 3 32 0,-3 1 16 0,-1 1 0 15,-1 1 272-15,-5 2-160 0,-2 2 160 0,-2-1-128 16,-2 4 128-16,1-3 0 0,-5-5 0 0,1-1-128 15,-4-2 128-15,2-3 0 0,-1-3 0 0,0 0 0 16,-1-4 0-16,-1 1 0 0,3-3 0 0,0-6-7856 16,-1-4-1552-16</inkml:trace>
  <inkml:trace contextRef="#ctx0" brushRef="#br3" timeOffset="-113961.16">24292 7280 18719 0,'0'0'832'0,"0"0"160"0,3 12-800 0,-3-12-192 16,6 10 0-16,2-3 0 0,0 1 400 0,-8-8 48 16,10 2 0-16,0-2 0 0,1-2-192 0,2-6-48 0,0 1 0 15,1-5 0-15,0 1-208 0,2-3 176 0,2-3-176 0,0 0 160 16,-2-4-160-16,0 2 160 0,-4 1-160 0,0 1 160 15,-2-1-160-15,-2 1 160 0,-3 2-160 0,-3 4 160 16,1 3 80-16,-3-1 16 0,0 9 0 0,-8-6 0 16,-1 2 384-16,-1 1 96 0,-1 3 16 0,-2 3 0 15,-1 2-128-15,-1 6-32 0,-2 1 0 0,2 2 0 16,0 2-272-16,1 2-64 0,0 0-16 0,2 0 0 16,3 1-80-16,3 0-16 0,1-1 0 15,2-2 0-15,3-1-144 0,4 2 0 0,1-3 0 0,4 1 0 16,0-2 0-16,6 0 0 0,3-1 0 0,5-4 0 31,0 0-512-31,7-5-144 0,0 0-32 0</inkml:trace>
  <inkml:trace contextRef="#ctx0" brushRef="#br3" timeOffset="-113302.64">22983 8006 7359 0,'0'0'656'0,"0"0"-528"0,-2-6-128 0,2 6 0 0,0 0 2048 0,-4-6 368 16,4 6 80-16,-8-5 0 0,-1-1-1216 0,3 3-240 15,0 0-48-15,-2 0-16 0,-2-1-256 0,0 2-48 16,-2-1-16-16,1 3 0 0,-1 3-32 0,0 4-16 16,-2-2 0-16,0 6 0 0,0 0-288 0,0 3-48 15,-2 4-16-15,4 2 0 0,-1 2-256 0,3 2 0 16,3-2 0-16,1-2 0 0,0-2 144 0,2 1-144 16,4-3 0-16,1-2 144 0,2-4-16 0,1 2 0 15,-4-12 0-15,7 11 0 0,3-3 48 0,2 0 0 0,2-2 0 16,1-4 0-16,3-2-16 0,1 0 0 0,1-1 0 15,2 0 0-15,-1-2-160 0,4-2 0 0,-1 0 0 0,-1 0 0 32,-2-3-576-32,1 1 16 0,-2 0 0 0,2-1 0 15,-3 0-1600-15,-3-2-320 0</inkml:trace>
  <inkml:trace contextRef="#ctx0" brushRef="#br3" timeOffset="-112939.52">23306 7686 16575 0,'-5'14'1472'0,"2"-2"-1168"0,1 1-304 0,-1 1 0 16,1 4 864-16,1 3 112 0,1 2 32 0,0 0 0 0,0 4-96 0,0-3-16 15,-2 1 0-15,2 2 0 0,-1-4-400 0,-2 2-96 16,3 0-16-16,0-4 0 0,0-2-192 0,0-2-64 15,0-3 0-15,3-3 0 0,-3-11 112 0,0 0 16 16,0 0 0-16,0 0 0 0,10-8-112 0,2 0-16 16,-2-4 0-16,1-3 0 0,1-4-128 0,0-1 0 15,1 0 0-15,2 0 0 0,-1 0-176 0,2 2-64 16,-4 1-16-16,4 3 0 0,-1 4 256 0,3 3-176 16,-1-2 176-16,1 6-160 0,0 6 160 0,1 6 0 15,-4-2-144-15,1 6 144 0,-1 2 0 0,-4 2-144 16,1 2 144-16,-3 1 0 0,-2 2 0 0,0-2 0 15,-2 2 0-15,-3-3 0 0,-1 0 0 0,1-3 0 16,-2-3 0-16,2 0 0 0,1-2-176 0,-3-11 32 0,5 7 0 0,-5-7-10912 16</inkml:trace>
  <inkml:trace contextRef="#ctx0" brushRef="#br3" timeOffset="-112552.14">24026 7753 14735 0,'-8'1'1312'0,"-2"-1"-1056"0,1 1-256 0,0 2 0 0,-1 1 832 0,0 1 128 16,-2 0 0-16,2 5 16 0,-4-1-352 0,3 2-80 15,-2 3-16-15,1 2 0 0,2-2-96 0,1 3-32 16,3 1 0-16,1 0 0 0,1-1-240 0,2-1-160 15,0-1 192-15,4 1-192 0,1-2 0 0,2-4 0 16,2-1 0-16,-1-5 0 0,2-2 192 0,2-2-192 16,1-4 192-16,0-1-192 0,-1-5 192 0,0 1-64 15,0-4 0-15,0-2-128 0,0 0 256 0,1-2-64 16,-6 1-16-16,2 1 0 0,1 3-176 0,-2-1 128 16,-1 1-128-16,0 3 128 0,1-1-128 0,-6 10 0 15,0 0 0-15,0 0 0 0,8-5 0 0,-8 5 128 16,0 0-128-16,9 6 0 0,-2 3 0 0,0 4 0 15,-2-2 0-15,2 4 0 0,0 2 0 0,1 1 0 16,0-1 0-16,1 1 0 0,2-1 0 0,0-3 0 0,2-2 0 16,0 2 0-1,1-1-1216-15,-1-4-160 0,-2 1-32 0</inkml:trace>
  <inkml:trace contextRef="#ctx0" brushRef="#br3" timeOffset="-112191.81">24281 7767 20271 0,'0'0'896'0,"-4"6"192"0,2 6-880 0,-1-1-208 0,1-1 0 0,-2 4 0 15,0-2 848-15,1-1 128 0,1 2 32 0,-1 2 0 0,1 0-528 0,-1-1-96 16,-1 0-32-16,2-1 0 0,1 0-224 0,2-6-128 15,-1-7 160-15,0 0-160 0,0 0 128 0,0 0-128 16,0 0 0-16,0 0 144 0,0 0 144 0,6-6 32 16,1-5 0-16,0-3 0 0,1-3-160 0,-1-1-32 15,1 0 0-15,1 1 0 0,0 0-128 0,2 3 0 16,1 0-192-16,-2 0 192 0,-2 7-144 0,0-1 144 16,3 3 0-16,-1 4 0 0,1-1 0 0,-11 2 0 15,16 4 0-15,-3 3 0 0,1 1 0 0,-1 3 0 16,-3 5 0-16,-1 3 0 0,-1 2 0 0,-2-2 0 15,-1 0 0-15,0 0 0 0,-1 0 0 0,0-3-208 16,-1 0 64-16,-2-4 16 16,0 1-608-16,0 0-112 0,1-6-32 0</inkml:trace>
  <inkml:trace contextRef="#ctx0" brushRef="#br3" timeOffset="-111760.47">24838 7675 19231 0,'0'0'848'0,"-10"-1"176"0,1 1-816 0,0 0-208 0,0 1 0 0,-1 1 0 16,0-1 704-16,-1 1 112 0,1 2 16 0,-1 3 0 15,-1-1-592-15,0 4-112 0,-2-1-128 0,2 4 176 16,0-4-176-16,1 2 0 0,2 2 0 0,3-3 128 0,0 3-128 15,2 1 192-15,1-3-192 0,5 2 192 0,1 0-192 0,3-5 0 16,0 4 0-16,2-5 128 0,-8-7-128 0,11 7 160 16,0-6-160-16,1-2 160 0,-2-2-32 0,0-3 0 15,0 0 0-15,-1-5 0 0,0 3 128 0,-1-4 32 16,-1 3 0-16,0-2 0 0,-1 1-128 0,0 1-32 16,-6 9 0-16,7-5 0 0,-7 5-128 0,0 0 0 15,0 0 0-15,0 0 0 0,0 0 0 0,0 0 0 16,0 0 0-16,4 16 0 0,-3 3 128 0,-1 3-128 15,-1 1 192-15,-1 2-64 0,0-1-128 0,-1 3 160 0,-1 1-160 16,1-1 160-16,-2-1-160 0,-1 0 160 16,1-2-160-16,-2-3 160 0,0 0 32 0,1-2 0 0,0 0 0 15,1-3 0-15,-2-2-192 0,1-2 0 0,0-3 144 0,0 0-144 16,6-9 0-16,0 0-320 0,0 0 64 0,0 0-7680 16,-7-8-1536-16</inkml:trace>
  <inkml:trace contextRef="#ctx0" brushRef="#br3" timeOffset="-111346.25">24965 7677 17903 0,'0'0'784'0,"0"0"176"0,0 0-768 0,-3 7-192 0,3-7 0 0,-2 12 0 0,2-12 640 0,0 12 64 16,0-12 32-16,4 11 0 0,2-3-464 0,-6-8-80 15,10 6-32-15,0-1 0 0,3-3 0 0,-2-2 0 16,3-1 0-16,2-2 0 0,-1 0 0 0,3-1 0 16,1-4 0-16,0 1 0 0,-3-4 208 0,1 2 32 15,-3-3 16-15,1 3 0 0,-2-5 32 0,0 1 0 16,-3 2 0-16,-4-1 0 0,0 2-288 0,-6 10-160 15,0 0 192-15,2-9-192 0,-2 9 176 0,0 0-176 16,-8-10 160-16,-1 6-160 0,-3 4 320 0,0 4-48 0,-4 1 0 0,-2 3 0 16,-3 4-16-16,1 0 0 0,-2 4 0 0,2 3 0 15,1 3-48-15,1 0-16 0,2-2 0 16,3 2 0-16,2-2-192 0,2-1 0 0,0 0 128 0,2-2-128 16,5-2 0-16,2-1 0 0,2-5 0 0,5 2 0 15,0 2 0-15,6-5-160 0,2-1 160 0,3-4-128 31,1-5-1792-31,3-4-336 0</inkml:trace>
  <inkml:trace contextRef="#ctx0" brushRef="#br3" timeOffset="-110439.65">25994 7157 16815 0,'0'0'736'0,"0"0"160"0,0 0-704 15,0 0-192-15,-6-9 0 0,0 3 0 0,6 6 944 0,-9-6 144 0,3-1 48 0,-2 2 0 16,-2 2-560-16,10 3-96 0,-8-4-32 0,-1 1 0 15,-2-1-144-15,-1 1-48 0,1 1 0 0,1 2 0 16,1 0-64-16,-3 3-32 0,2 5 0 0,0-2 0 16,-1 3-16-16,0 2 0 0,1 1 0 0,0 1 0 15,-1 2 112-15,-1 3 32 0,0 1 0 0,3 4 0 16,0 1-32-16,2 5-16 0,-2 2 0 0,3 3 0 16,2 4-240-16,3 0 128 0,-2 3-128 0,2-2 0 15,2 0 0-15,2 5 0 0,1-2 0 0,0-4 0 16,1 0 0-16,1-1 0 0,0-2 0 0,1-2 0 15,-1 1-176-15,1-5-128 0,-1-5-16 0,-1-3-16 16,0-2-352-16,0-5-64 16,0-3-16-16,-5-11-6288 0,0 0-1264 0</inkml:trace>
  <inkml:trace contextRef="#ctx0" brushRef="#br3" timeOffset="-110013.53">25541 7693 18879 0,'0'0'832'16,"0"0"192"-16,0 0-832 0,0 0-192 0,0 0 0 0,0 0 0 0,0 0 240 0,0 0 0 0,0 0 0 15,16-4 0-15,2-3-240 0,2-2 128 16,3-4-128-16,1 0 0 0,2-2 160 0,1 0-160 16,0-3 160-16,-1 2-160 0,-4-2 304 0,0 0-48 0,1 0 0 0,-1-1 0 15,-2-1 0-15,2 2-16 0,-4 0 0 0,1 7 0 16,-2-1-48-16,-1 7 0 0,-1-1 0 0,-1 1 0 15,0 4 64-15,-1 2 0 0,-2 6 0 0,-2 2 0 16,-3 4 128-16,1 2 48 16,-2 4 0-16,-3 2 0 0,-2-2-240 0,-1 4-64 0,-1 1 0 15,-2 0 0-15,-1 4 32 0,-2-4 0 0,0-2 0 0,-1-3 0 16,2-1 320-16,-1-3 64 0,1-1 16 0,1-5 0 16,0 0 16-16,5-9 16 0,0 0 0 0,0 0 0 15,0 0-176-15,0 0-32 0,0 0-16 0,-7-4 0 16,4-5-32-16,1 0 0 0,1-4 0 0,2-2 0 15,2-2-112-15,1 1-32 0,0-2 0 0,-1 0 0 16,5 1-192-16,0 0 0 0,2 4 0 0,0-2 0 16,1 1 0-16,1 0 0 0,-1 1-144 0,2 4 144 0,2-1-128 0,0 4 128 15,-1 2 0-15,-3-2-144 0,0 2-176 16,0 4-16-16,1 3-16 0,-1 0 0 16,-3 0-1712-16,0-1-352 15,-1 1-64-15</inkml:trace>
  <inkml:trace contextRef="#ctx0" brushRef="#br3" timeOffset="-109637.08">26451 7345 16575 0,'0'0'1472'0,"0"0"-1168"15,0 0-304-15,0 0 0 0,0 0 688 0,0 0 80 0,0 0 0 0,0 0 16 16,0 0-464-16,-9 8-112 0,0-1-16 0,0 3 0 16,2-2 16-16,-1 5 0 0,-1 1 0 0,1 3 0 15,1 4 208-15,-1-2 32 0,-1 1 16 0,3-1 0 16,1 0-16-16,1-1-16 0,1-1 0 0,2-2 0 16,0 0-176-16,2-3-48 0,0-2 0 0,-1-10 0 15,5 10 80-15,-5-10 16 0,11 5 0 0,-11-5 0 16,11-1 272-16,1-3 48 0,-2-2 16 0,0-1 0 15,0-6-176-15,0 3-16 0,2-2-16 0,-2-4 0 16,-5 0-224-16,1 2-32 0,1 1-16 0,-2-1 0 0,-1-2-160 16,-2-1 0-16,-2 2 0 0,-1 1 128 0,-3 2-128 15,1-2 0-15,0 0 0 0,-2 4 128 0,-2-2-128 16,1 0 0-16,-4 5 0 0,2-1 0 16,-1 3-704-16,2 2-192 0,-2 1-16 15,9 2-11760-15</inkml:trace>
  <inkml:trace contextRef="#ctx0" brushRef="#br3" timeOffset="-109140.79">26762 7200 17503 0,'0'0'1552'0,"0"0"-1232"0,2 13-320 0,-2-1 0 16,0-1 1456-16,0 3 224 0,0 3 48 0,-3 1 16 15,-1-1-1168-15,-1 0-224 0,-1 4-48 0,1-3-16 16,1-3-288-16,-3-2 0 0,2-5 128 0,0 4-128 16,0-3 0-16,0 0 0 0,5-9 0 0,0 0 0 15,0 0 240-15,0 0-64 0,0 0-16 0,0 0 0 16,-5-10 192-16,4-1 32 0,1-1 16 0,4-1 0 16,-1 2-128-16,2-2-16 0,1-2-16 0,1 1 0 15,3 0-112-15,1 2 0 0,-1-2-128 0,2 3 192 16,-1 3-64-16,0-1 0 0,0 3-128 0,1 2 192 15,-2-1-192-15,0 1 0 0,-10 4 0 0,13 4 0 16,-3 0 0-16,-1 1 0 0,-1 1 0 0,-1 4 0 16,0 4 0-16,-2 0 0 0,-3 0 0 0,1 2 0 0,-3-1 0 15,0 0 0-15,-1 0 0 0,-1-3 0 16,-2-2 0-16,2 0 0 0,2-10 0 0,0 0 0 0,0 0 176 0,0 0-176 16,0 0 192-16,0 0-192 0,0 0 192 0,0-11-192 15,0-5 192-15,2 1-192 0,4-1 144 0,-1-1-144 16,0 3 0-16,1 0 144 0,2 0-144 0,2 3 0 15,-3-1 0-15,4 2 0 0,-1 5 0 0,-1 1 0 16,-9 4 0-16,11 0 0 0,-1 3 0 0,3 2 160 16,-5 5-160-16,3 1 160 0,1 5-160 0,-2 1 0 15,-1 3 0-15,-2 0-176 0,0 3 176 0,-1-3 0 16,-2-1 0-16,0-2 0 16,-1-2-1408-16,0-2-208 0,-1-2-48 0</inkml:trace>
  <inkml:trace contextRef="#ctx0" brushRef="#br3" timeOffset="-108584.52">27524 7297 11967 0,'0'0'1072'16,"0"0"-864"-16,0 0-208 0,-11-2 0 0,11 2 1520 0,0 0 256 0,-7 0 48 0,7 0 16 16,0 0-720-16,-8 5-144 0,8-5-16 0,0 0-16 15,0 0-112-15,0 0 0 0,0 0-16 0,2 9 0 16,-2-9-64-16,6 10-16 0,-6-10 0 0,10 4 0 16,1-1-144-16,3-3-16 0,-1-3-16 0,2 1 0 15,2-1-240-15,1-1-64 0,-2-2 0 0,2 1 0 16,1 0-256-16,0-4 160 0,0 3-160 0,-1-2 128 15,0 2-128-15,-2 1-144 0,0-2 144 0,-2 2-9152 16,-2 1-1696-16</inkml:trace>
  <inkml:trace contextRef="#ctx0" brushRef="#br3" timeOffset="-108059.09">28480 6866 13823 0,'0'0'1216'0,"0"0"-960"0,0 0-256 0,-7 9 0 0,2 3 1200 0,0 0 192 15,1 0 32-15,0 6 16 0,1 3-608 0,-1 3-128 16,0 0-32-16,0 0 0 0,0 3-176 0,1-1-48 15,0 5 0-15,2 2 0 0,-1 1-192 0,2 1-32 16,0-4-16-16,0 4 0 0,0-2-208 0,0 0 0 16,0 0 0-16,2-4-10592 0</inkml:trace>
  <inkml:trace contextRef="#ctx0" brushRef="#br3" timeOffset="-107650.77">28281 7267 20271 0,'0'0'1792'0,"0"0"-1424"0,0 0-368 0,12 4 0 16,2-1 240-16,-2 1-32 0,1-4 0 0,1-4 0 16,1 0 48-16,1 0 0 0,0-2 0 0,-1-4 0 15,-1-1-128-15,2 3-128 0,-2-5 176 0,1 1-176 16,-2 0 128-16,-1-4-128 0,1 2 0 0,1 3 0 15,-3-2 144-15,0 4-144 0,0 0 0 0,-5 3 144 16,-6 6-144-16,0 0 0 0,0 0 0 0,0 0 128 16,0 0-128-16,7 10 160 0,-5 6-160 0,0 1 160 15,-2 4-32-15,-2-1 0 0,-2 0 0 0,-1-1 0 16,3-1 112-16,-1-1 16 0,2-1 0 0,2-4 0 16,-1-12 304-16,0 0 64 0,5 9 16 0,-5-9 0 0,0 0-64 15,0 0-16-15,12-2 0 0,-1-3 0 0,1-1-112 0,-1-6 0 16,-1 0-16-16,0 0 0 0,1-2-176 0,-2-1-16 15,-2 0-16-15,0 1 0 0,-2 1-80 0,0-1-16 16,-2 1 0-16,0 2 0 0,-3-3 48 0,0 1 0 16,-3 6 0-16,3 7 0 0,0 0-176 0,-7-5 0 15,-2 2 0-15,0 3 128 16,0 5-1344-16,-1 1-256 0,0 6-64 0,-2-3-16 0</inkml:trace>
  <inkml:trace contextRef="#ctx0" brushRef="#br3" timeOffset="-107015.58">29406 6868 13823 0,'0'0'1216'0,"0"0"-960"0,-2-11-256 0,2 11 0 15,0 0 1504-15,0 0 256 0,0 0 48 0,0 0 16 16,0 0-496-16,0 0-112 0,0 0 0 0,0 0-16 15,0 0-592-15,0 0-112 0,-2 15-32 0,-1 3 0 16,-3 1-16-16,1 3-16 0,0 3 0 0,2 0 0 16,-1 5-192-16,0-2-48 0,-1 2 0 0,1 1 0 15,-1-1-192-15,1 1 0 0,0 0 128 0,-1-4-128 16,3 2-256-16,-2-5-80 0,0-1-32 0,1-4 0 16,1-2-1936-16,-1-6-400 15</inkml:trace>
  <inkml:trace contextRef="#ctx0" brushRef="#br3" timeOffset="-106811.27">29146 7253 8287 0,'0'0'368'0,"0"0"80"0,-9 0-448 0,9 0 0 0,-8 0 0 0,8 0 0 0,0 0 2512 0,0 0 432 16,0 0 64-16,0 0 32 0,0 0-2112 0,0 0-416 15,0 0-96-15,0 0-16 0,0 0-80 0,13-2-32 16,0-1 0-16,3-1 0 0,2-2-48 0,0 1-16 0,1 0 0 0,0-3 0 15,1 3-96-15,0 1-128 16,1-1 176-16,0-2-176 0,0 0 0 0,-2 0-256 0,-1 0 32 0,-2 2-6416 16,-1-2-1280-16</inkml:trace>
  <inkml:trace contextRef="#ctx0" brushRef="#br3" timeOffset="-106369.79">29653 6741 7359 0,'0'0'656'0,"-5"-7"-528"0,5 7-128 0,-7-8 0 0,2-2 1920 0,-4 3 368 16,-2-3 64-16,-2 5 16 0,-1-1-1520 0,-2-2-288 15,-2 3-64-15,-1 1-16 0,0-1-16 0,-2 4 0 16,-1 2 0-16,-4 6 0 0,-1-4 224 0,-1 10 32 16,-2 0 16-16,3 3 0 0,-1 3-352 0,3 8-80 15,-1 4-16-15,5 2 0 0,1 5-288 0,2 1 128 16,2 1-128-16,5 1 0 0,2 5 128 0,4-3-128 16,3 2 0-16,2-4 0 0,2-3 0 0,4-4 0 15,3-2 0-15,1-8 0 0,2-5 224 0,2-5-64 16,4-1-16-16,2-8 0 0,3-3 624 0,4-3 112 15,3-3 16-15,1-5 16 0,-2 0 16 0,-1-3 0 0,-1-2 0 16,-2-1 0-16,-1-3-480 0,0-3-80 0,-1 0-32 16,0-2 0-16,0 1-192 0,1-3-144 0,-1-1 192 0,1 0-192 15,-4-2 256-15,-1-3-48 0,-3 1-16 0,-2 2 0 16,-7-3 96-16,-2 0 16 0,-7-4 0 0,-2 3 0 16,-2-1-304-16,-3 3 128 0,0 6-128 0,-5 3 0 31,-1 4-528-31,-2 1-224 0,-2 4-32 0</inkml:trace>
  <inkml:trace contextRef="#ctx0" brushRef="#br3" timeOffset="-105710.68">27721 6980 13823 0,'0'0'1216'16,"-7"-5"-960"-16,2-1-256 0,-4 2 0 0,0 1 1104 0,-1-1 176 0,0 2 48 0,-1-2 0 15,-2 2-640-15,-1 0-128 0,-4 1-32 0,0 2 0 16,-2 2-224-16,2 4-48 0,-2 1-16 0,1 6 0 16,0 1 32-16,0 1 16 0,1 0 0 0,1 4 0 15,1 2 0-15,3 2 0 0,2 5 0 0,-1 5 0 16,2-1-96-16,1 0 0 0,3 1-16 0,2 5 0 16,2 1-176-16,2-2 0 0,2 0 0 0,3-2 0 15,3-2 0-15,1-4 0 0,0-7 0 0,3-4 0 0,0-3 0 16,-1-6 0-16,6-1 0 0,-2-6 0 0,3-3 608 15,0-1 96-15,-1-3 0 0,4-6 16 0,2-1-96 16,1-4-32-16,0-2 0 0,1-2 0 0,2-3-352 0,0-3-80 16,-2 1-16-16,-2-3 0 0,2 2-144 0,-2-3 0 15,-2 2 0-15,-4 2 128 0,0-3 352 0,-3 2 64 16,-3-4 16-16,-3 1 0 0,-3 0 32 0,-4 1 16 16,-2 2 0-16,-2 4 0 0,-2 4-352 0,-3 1-80 15,-3 5-16-15,-3 3 0 0,-2 4-160 0,-3 3-224 16,-2 4 48-16,0 2 16 15,-3 5-2064-15,3-1-400 0,-8 6-96 0,9 0-16 0</inkml:trace>
  <inkml:trace contextRef="#ctx0" brushRef="#br3" timeOffset="-104821.33">30225 7089 6447 0,'0'0'576'0,"0"0"-576"16,1-7 0-16,2-3 0 0,-3 10 2624 0,2-12 432 16,-1 2 80-16,-1-3 0 0,0 4-1472 0,-1-2-320 0,-1 1-48 15,-2 1-16-15,-1 0-288 0,0 0-64 0,-2-1-16 0,1 5 0 16,-2 2-384-16,-1 3-80 0,2 3 0 0,-3 3-16 16,-1 3-288-16,0 4-144 0,-3 0 160 0,3 3-160 15,-2 2 0-15,3 1 0 0,0 0 0 0,2 3 0 16,2-1 0-16,2-2 0 0,0-1 0 0,1 0 0 15,2 0 0-15,1-2 0 0,1-6 0 0,-1-10 0 16,4 11 0-16,-4-11 128 0,0 0-128 0,0 0 0 16,13 1 192-16,-4-2 0 0,0-5 0 0,1-1 0 15,-1-1 208-15,0-5 48 0,0 2 0 0,-2 1 0 16,0-4-256-16,-1 1-64 0,0 0 0 0,1-1 0 16,-1 3-128-16,0 1 0 0,-1-3 0 0,2 6 0 15,-7 7 0-15,6-9 0 0,-6 9 0 0,8-4 0 16,-8 4 0-16,0 0-224 0,0 0 80 0,10 1 16 0,-10-1-96 0,10 4-16 15,-10-4 0-15,10 8 0 16,-1-3 112-16,-9-5 128 0,12 2-208 0,-1-1 80 0,2-2 128 16,-2 0 0-16,-1 0 0 0,1-3 0 0,0-4 0 0,3 2 0 15,1-4 0-15,0-1 0 0,2-3 0 0,-2-1 0 16,2-3 0-16,-1-1 128 0,2 0-128 0,0-4 0 16,-2-2 0-16,0 1 0 0,-2 4 0 0,-2-5 0 15,0 1 0-15,-1 3 0 0,2-2 128 0,-4-3-128 16,0 0 160-16,-4-5-160 0,2 1 208 0,0 0-48 15,-1 0-16-15,-1-3 0 0,0 0-144 0,-3 0 192 16,-1-2-192-16,-1 4 192 0,-1-1-192 0,-1 1 0 16,2 8 144-16,-2 4-144 0,0 3 176 0,1 6-48 0,1 10 0 15,0 0 0-15,0 0-128 0,-6 9 0 0,0 6 144 16,-2 5-144-16,0 2 0 0,1 6 0 16,0-2 0-16,2 8-128 0,0 0 128 0,0 4 0 0,1 1 0 0,0 7-128 15,1 0 128-15,0 1-160 0,2 2 160 0,-2-1-160 31,1 1-208-31,0-3-32 0,2-5-16 0,3-6 0 16,-1-2-672-16,1-9-144 0,2-2-32 0,-2-6 0 16,0-3-336-16,0-5-64 0,-3-8 0 0</inkml:trace>
  <inkml:trace contextRef="#ctx0" brushRef="#br3" timeOffset="-104663.45">30422 6777 16575 0,'0'0'1472'0,"14"0"-1168"16,2-3-304-16,2 6 0 0,1-2 960 0,-1 0 144 16,2-1 32-16,-1 0 0 0,0-1-656 0,1 0-128 15,0-2-32-15,0 1-6640 16,1-2-1328-16</inkml:trace>
  <inkml:trace contextRef="#ctx0" brushRef="#br3" timeOffset="-103750.39">29230 7801 17903 0,'0'0'784'0,"0"0"176"0,0-11-768 0,0 11-192 0,-6-9 0 0,6 9 0 15,0 0 912-15,0 0 144 0,0 0 32 0,0 0 0 16,-6-8-288-16,6 8-48 0,0 0-16 0,0 0 0 16,-10 2-288-16,2 4-64 0,3 2-16 0,0 3 0 15,1-1-112-15,-1 3-32 0,3 1 0 0,0 0 0 16,1 0-224-16,2 1 176 0,2 0-176 0,1-1 160 16,-2 0-160-16,2-5 0 0,2 0 0 0,2-4 0 15,-2 0 0-15,3 0 0 0,0-5 0 0,3-5 0 16,-2-1 144-16,3-4 0 0,-3-3 0 0,1-4 0 15,1 0 32-15,-1-1 0 0,0-1 0 0,1-3 0 16,-2 2-176-16,0 0 0 0,-2 0 0 0,-3 4 0 0,3 1 0 16,-2 3 0-16,-2 0 0 0,3 5 0 0,-7 7 0 15,0 0 128-15,0 0-128 0,9 4 0 0,-2 4 192 16,-2 7-32-16,-1 5-16 0,-1 8 0 0,1 4-144 0,0 6 0 16,-1 7 0-16,-2 3 0 0,0 0 0 0,-3-1 0 15,-2 4 0-15,0-1 0 0,-4-6 160 0,-1 2-160 16,-1-4 192-16,-1 1-192 0,1-5 496 0,-2-5-16 15,1-6 0-15,1-2 0 0,2-2 16 0,-1-6 0 16,0-7 0-16,0-1 0 0,-2-8-336 0,2 0-160 16,-1-2 160-16,-2-2-160 0,-2-3 0 0,0-3 0 15,3-2 0-15,-3-1 0 0,1-3-208 0,2 0-48 16,1-2 0-16,2 2 0 16,2 0-304-16,1-2-64 0,2 1-16 0,3 3 0 15,1-1-464-15,2 1-112 0,1 6 0 0,1-2-10720 0</inkml:trace>
  <inkml:trace contextRef="#ctx0" brushRef="#br3" timeOffset="-103423.28">29655 7747 15663 0,'0'0'1392'0,"0"0"-1120"0,0 0-272 0,0 0 0 0,12 2 2304 0,-1 1 416 16,2-1 80-16,2-1 16 0,2-1-1680 0,1-1-336 15,-1-3-64-15,2 2-16 0,2-2-224 0,-1-2-48 16,0 1-16-16,1-2 0 0,-2-3-432 0,0 2-192 16,0-2 0-16,-1 4 16 15,0-2-1680-15,-5 2-352 0,-1-2-64 0</inkml:trace>
  <inkml:trace contextRef="#ctx0" brushRef="#br3" timeOffset="-103253.73">29749 7982 23951 0,'0'0'2128'0,"0"0"-1696"0,11 14-432 0,-1-8 0 15,0 0 320-15,4-1-32 0,-1-2 0 0,2-3 0 16,0-3-128-16,4-3-32 16,3-3 0-16,-1-1 0 0,6 0-416 0,-3-4-96 0,-1-1 0 0</inkml:trace>
  <inkml:trace contextRef="#ctx0" brushRef="#br3" timeOffset="-102786.85">30221 7666 18879 0,'0'0'832'0,"10"-7"192"16,0-5-832-16,2 5-192 0,-2-3 0 0,4 2 0 0,-1-2 1264 0,4 3 208 15,2 1 32-15,3 0 16 0,-2 2-304 0,5 3-64 16,-1-1-16-16,0 2 0 0,-1 2-688 0,-2 1-128 15,0 5-16-15,-3-2-16 0,-3 0-48 0,-1 5-16 16,-2-1 0-16,0 3 0 0,-3 1-32 0,-3 2-16 0,1 2 0 0,-6 1 0 16,0 2 112-16,-2 1 32 0,0 4 0 0,-5-3 0 15,1 0 144-15,-1 1 48 0,-2-1 0 16,-1-3 0-16,1 0 208 0,-1-1 48 16,2-1 16-16,2-3 0 0,1-1-256 0,2-6-48 0,2-8-16 0,0 0 0 15,5 10-288-15,-1-3-176 0,-4-7 192 0,9 2-192 16,1-3 320-16,3 0-32 0,1-3-16 15,2-1 0-15,6-4 128 0,-1 1 32 16,3-2 0-16,3 1 0 0,4-4-224 0,0-1-32 0,5-2-16 0,2-2 0 16,3 2-160-16,-1-4-224 0,0-2 48 0,-3 0 16 15,-2-3-2080 1,-3-1-432-16,-4 3-80 0</inkml:trace>
  <inkml:trace contextRef="#ctx0" brushRef="#br3" timeOffset="-100585.43">19822 6101 8287 0,'0'0'736'0,"0"0"-592"0,0 0-144 0,6-11 0 16,-2 5 784-16,-4 6 128 0,0 0 32 0,0 0 0 16,0 0-240-16,0 0-32 0,0 0-16 0,0 0 0 15,0 0-256-15,0 0-48 0,0 0-16 0,0 0 0 0,0 0-32 0,0 0-16 16,0 0 0-16,0 0 0 0,0 0 64 0,4 11 16 16,-4 3 0-16,2 2 0 0,1 0 208 0,1 1 64 15,1 1 0-15,-3-2 0 0,4 1-192 0,-1-1-16 16,2 2-16-16,2-2 0 0,-1-3-176 0,-1 4-48 15,1-1 0-15,0-2 0 0,1-1-192 0,2-7 176 16,-1-1-176-16,2 2 160 0,0-4 16 0,1-1 0 16,-3-2 0-16,0-2 0 0,1 2-32 0,0-3 0 15,-1-5 0-15,2 2 0 0,-2 2-144 0,1-2 0 16,2 2 144-16,-2-1-144 0,2-4 0 0,0 2 0 16,-2 2 0-16,2-2 128 0,1 0-128 0,0 5 0 15,-1-1 0-15,1 2 0 0,0-3 0 0,0 3 0 0,-1 6 0 16,3 0 0-16,2 0 0 0,-1 7 192 0,1-1-64 0,0 3 0 15,2 4-128-15,2 0 0 0,-1-1 128 0,1 1-128 16,-2-1 0-16,1-1 128 0,-6-1-128 0,2-2 0 16,-3-3 0-16,-3 2 0 0,-3-7 0 0,0-1 128 15,-8-4-128-15,0 0 144 0,8 2-144 0,-8-2 160 16,0 0 0-16,0 0 0 0,0 0 0 0,0 0 0 16,0 0-160-16,0 0 192 0,0 0-192 15,0 0 192-15,0 0-48 0,0 0 0 0,0 0 0 0,0 0 0 16,0 0 32-16,0 0 0 0,0 0 0 0,0 0 0 15,0 0-48-15,0 0 0 0,4-7 0 0,1-1 0 16,1-2-128-16,1 0 0 0,2-1 0 0,-2 0 0 0,2 2 0 16,1-2 0-16,0 2 0 0,2-1 0 0,-3 3 0 15,2 0 0-15,2 3 0 0,0-1 0 0,-1-3 0 0,4 3 0 16,-2 2 0-16,1 2 0 0,0 2 0 0,2 5 0 16,-2 1 0-16,3 2 0 0,0 6 0 0,-1 3 0 15,2 0-144-15,4 1 144 0,0-1 0 0,1-2 0 16,0 0 0-16,2-5 0 0,1-1 0 0,-2-3 0 15,-1-2 0-15,0-4 0 0,-1-2 0 0,0-4 0 16,-1-4 0-16,-1-4 0 0,2-1 0 0,-1-3 176 16,2 0-48-16,0-2-128 0,-1-3 288 0,0 0-48 15,-2-2-16-15,0-3 0 0,-2 2-64 0,2-4-16 0,0 2 0 16,-1-2 0-16,-1-2 48 0,0 3 16 16,-2-2 0-16,1 2 0 0,-1 3 0 0,-1 3 0 15,0 2 0-15,1 2 0 0,0 4-208 0,-3 1 0 0,-2 5 0 0,-2 1 0 16,-2 2 0-16,-8 5-128 15,0 0 128-15,6 5-208 16,-6-5-1648-16,4 10-336 0</inkml:trace>
  <inkml:trace contextRef="#ctx0" brushRef="#br3" timeOffset="-83467">24918 19364 5519 0,'0'0'496'0,"-6"-9"-496"0,0 3 0 0,3-3 0 15,0 1 896-15,1 3 96 0,2 5 16 0,-2-9 0 16,2 9-384-16,0 0-80 0,-2-6-16 0,2 6 0 15,0 0-80-15,0 0-32 0,0 0 0 0,0 0 0 16,0 0 176-16,0 0 48 0,0 0 0 0,0 0 0 16,0 0 0-16,0 0 16 0,0 0 0 0,0 0 0 15,10 3-16-15,-2 2 0 0,-8-5 0 0,11 11 0 16,-1-1-128-16,0 3-16 0,0 0-16 0,-1 1 0 16,2 0-128-16,-1 1-32 0,-1 0 0 0,2 0 0 15,-3-1-16-15,2-1-16 0,0 1 0 0,0 0 0 0,0 0 16 0,-1-6 0 16,-1-1 0-16,-8-7 0 0,9 5-16 0,-9-5 0 15,9 2 0-15,0-4 0 0,-1 1 176 16,1-3 48-16,-9 4 0 0,8-11 0 0,-3-3 192 0,1-4 32 16,3-4 16-16,-1 1 0 0,-2-6-176 0,4 0-16 15,1-6-16-15,0 3 0 0,1 1-272 0,1-2-48 16,-1 1-16-16,1 0 0 0,-1-1-208 0,2 0 0 16,0 7 128-16,3-1-128 0,-2 3 0 0,2 3 0 15,-2 2 0-15,0 3 0 0,-1 4-192 0,-1-1-96 16,0 3-16-16,-2 1-14032 0</inkml:trace>
  <inkml:trace contextRef="#ctx0" brushRef="#br3" timeOffset="-82063.06">24801 12555 8287 0,'0'0'368'0,"0"0"80"0,-6-8-448 0,0 1 0 0,5-2 0 0,-3 3 0 0,4 6 1344 0,-3-6 176 15,3 6 32-15,-3-10 16 0,3 10-672 0,-3-6-128 16,3 6-16-16,-1-9-16 0,1 9 80 0,0-8 16 16,0 8 0-16,0 0 0 0,0 0-208 0,0 0-48 15,0 0 0-15,0 0 0 0,0 0-160 0,0 0-32 16,0 0-16-16,0 0 0 0,9 9 80 0,0 1 0 15,0 3 16-15,-1 0 0 0,-2 2-144 0,3 3-48 16,-3 1 0-16,2 5 0 0,-1 0-272 0,2 6 128 16,-1-4-128-16,1 2 0 0,-2-2 160 0,2-4-160 15,-2 0 128-15,0-4-128 0,0-5 176 0,-3-1-48 16,2 1-128-16,0-5 192 0,-6-8 16 0,5 9 0 16,-5-9 0-16,0 0 0 0,0 0 32 0,0 0 0 0,0 0 0 0,0 0 0 15,7-9 272-15,-5 0 64 0,-3-5 16 0,1-1 0 16,0-2-64-16,0-1-16 0,0-1 0 0,1 0 0 15,2 0-256-15,-1 0-64 0,1 0-16 0,2 0 0 16,1 1-176-16,2 0 0 0,2-1 0 0,0 1 0 16,2 2 0-16,2-1 0 0,0-1 0 0,2 2 0 15,1-1 0-15,-1 1 0 0,2 1 0 0,-5 1 0 16,-1 1 0-16,1 0 0 0,-3 3 0 0,0 0 0 16,2 1 0-16,-4 1 0 0,-2 2 0 0,-6 6 0 15,4-8 0-15,-4 8 0 0,7-5 144 0,-7 5-144 16,0 0 0-16,0 0 128 0,0 0-128 0,0 0 0 15,0 0 0-15,0 0-208 0,0 0 16 0,2 14 16 16,-2-2-608 0,-2-1-128-16,1 2-32 0,2-3-8064 0,-1 3-1616 0</inkml:trace>
  <inkml:trace contextRef="#ctx0" brushRef="#br3" timeOffset="-79742.2">9748 12132 15663 0,'0'0'1392'0,"0"0"-1120"0,12 2-272 0,-1 3 0 15,1-1 288-15,3 1 0 0,1 5 0 0,3 1 0 0,2 1-288 16,0 4 0-16,2 0 0 0,0 1 0 0,1 2 0 16,0 0 0-16,-1 0 0 0,0 0 0 15,-1 0-512-15,-2-1-16 16,0 0 0-16</inkml:trace>
  <inkml:trace contextRef="#ctx0" brushRef="#br3" timeOffset="-79474.58">10145 12053 17503 0,'-14'-5'768'0,"4"9"176"0,-4 1-752 0,1 4-192 0,0 7 0 0,1 3 0 15,0 4 768-15,-2 0 128 0,0 6 32 0,-2 2 0 16,-5 3-928-16,-2 3-144 0,2 5-48 0,-2-1-5872 15,0-1-1168-15</inkml:trace>
  <inkml:trace contextRef="#ctx0" brushRef="#br3" timeOffset="-78672.84">17721 12242 21823 0,'0'0'960'0,"6"-5"208"0,-6 5-928 0,12-1-240 0,0 0 0 0,5 1 0 16,2 2 0-16,1 3 0 0,1 2 0 0,-1-2 0 15,1 4-192-15,-3 0 32 0,-1 3 0 0,1 0 0 32,-1 0-256-32,1 2-48 0,0 0-16 0,0-2 0 15,0 3-160-15,-1 0-48 0,4-1 0 0,-4-2-4640 0,-3 0-944 0</inkml:trace>
  <inkml:trace contextRef="#ctx0" brushRef="#br3" timeOffset="-78409.02">18041 12044 23327 0,'0'0'1024'0,"-13"-4"224"15,3 3-992-15,-1 2-256 0,1 7 0 0,-2 5 0 0,1 2 0 0,-1 5 176 0,-2 7-176 16,-2 0 160-16,-5 3-160 0,0 3 0 16,-3 3 0-16,-3 1 0 15,-1 2-544-15,0 3 16 0,0 2 0 0,1 1 0 16,1 3-592-16,0-1-112 0</inkml:trace>
  <inkml:trace contextRef="#ctx0" brushRef="#br3" timeOffset="-67483.98">26405 13807 13823 0,'0'0'1216'0,"-4"6"-960"0,4-6-256 0,0 0 0 16,0 0 0-16,0 0 0 0,0 0 128 0,0 0-128 15,0 0 0-15,0 0 0 0,0 0 128 0,0 0-128 16,0 0-384-16,0 0-128 0</inkml:trace>
  <inkml:trace contextRef="#ctx0" brushRef="#br3" timeOffset="-67039.69">26559 11238 7071 0,'0'0'320'0,"-8"14"64"0,1 0-384 0,-1-2 0 0,0 0 0 0,1 1-3072 16</inkml:trace>
  <inkml:trace contextRef="#ctx0" brushRef="#br3" timeOffset="-65401.59">26619 11373 3679 0,'0'0'320'0,"-9"5"-320"15,-1 0 0-15,2 3 0 0,8-8 1440 0,-6 6 224 0,-1 0 32 0,2 2-5056 16</inkml:trace>
  <inkml:trace contextRef="#ctx0" brushRef="#br3" timeOffset="-64800.39">25517 11791 12431 0,'0'0'544'0,"0"0"128"0,-9 5-544 0,0 0-128 0,9-5 0 0,-10 5 0 16,1 0 0-16,1 3 0 0,0-3 0 0,2 3 0 16,-2 1 0-16,1-2 0 0,-1 3 0 0,1-3-5552 15</inkml:trace>
  <inkml:trace contextRef="#ctx0" brushRef="#br3" timeOffset="-64328.43">25447 13583 15663 0,'0'0'688'0,"0"0"144"0,-7 5-656 0,7-5-176 0,-7 5 0 0,7-5 0 15,0 0 320-15,0 0 48 0,0 0 0 0,0 0 0 16,0 0 48-16,0 0 16 0,0 0 0 0,0 0 0 0,-9-1-288 0,9 1-144 16,0 0 160-16,-5-4-160 0,5 4 0 0,0 0 0 15,-7-6 0-15,7 6 0 0,0 0-288 0,0 0 48 16,-5-4 16-16,5 4 0 15,0 0-240-15,0 0-48 0,-6-2-16 0,6 2 0 16,0 0-208-16,0 0-32 0,0 0-16 0</inkml:trace>
  <inkml:trace contextRef="#ctx0" brushRef="#br3" timeOffset="-63543.04">25215 18398 14735 0,'0'0'1312'0,"0"0"-1056"0,-7 4-256 0,7-4 0 0,0 0 368 0,0 0 16 16,0 0 0-16,0 0 0 0,0 0-32 0,0 0 0 15,-7-5 0-15,7 5 0 0,0 0-192 0,0 0-32 16,-3-12-128-16,3 2 192 0,2 3-192 0,-2 7 0 16,3-11 128-16,-3 11-128 0,5-8 0 0,0-1-208 15,1 2 32-15,-6 7-5040 16,0 0-1008-16</inkml:trace>
  <inkml:trace contextRef="#ctx0" brushRef="#br3" timeOffset="-62930.46">25307 20226 15887 0,'-7'13'704'0,"5"-8"144"0,-2 2-672 0,0 1-176 0,0-2 0 0,3 1 0 16,1-7 832-16,0 0 144 0,0 0 32 0,-4 6 0 15,4-6-48-15,0 0 0 0,0 0 0 0,0 0 0 16,0 0-384-16,0 0-64 0,0 0-32 0,0 0 0 15,0 0-336-15,0 0-144 0,0 0 128 0,0 0-128 16,0 0 0-16,0 0 0 0,8-11 128 0,-8 11-128 16,4-11-272-16,-4 11-96 0,9-10-16 0,-2 6-6784 15,-7 4-1376-15</inkml:trace>
  <inkml:trace contextRef="#ctx0" brushRef="#br3" timeOffset="-56911.37">25759 15792 12431 0,'0'0'544'0,"0"0"128"0,-9 0-544 0,3 0-128 0,1 0 0 0,5 0 0 16,-6 0 896-16,-2-2 128 0,-2-3 48 0,-2 1 0 16,-2-1-304-16,-2 1-48 0,-2-2-16 0,-4 1 0 0,0 1-256 15,-6 1-48-15,-2-2-16 0,0 4 0 0,-6 1-192 0,2 1-64 16,-3 4 0-16,2-1 0 0,-2 1 64 0,0 3 0 16,1-3 0-16,-6 1 0 0,-2 1-64 0,-3-5 0 15,-4-1 0-15,3 1 0 0,-2-2 0 0,3 0 0 16,3-2 0-16,2 2 0 0,5-1-128 0,4 1 160 15,2 1-160-15,2-1 160 0,0 2 96 0,1-1 32 16,1 0 0-16,3 1 0 0,2-1-32 0,4 0 0 16,2 0 0-16,3 1 0 0,2-2-64 0,11 0 0 15,0 0-16-15,0 0 0 0,0 0-16 0,0 0 0 16,0 0 0-16,0 0 0 0,0 0-160 0,7-7 0 16,1 3 0-16,-8 4 0 0,10-3 144 0,-10 3-144 15,12 0 160-15,-2 2-160 0,-10-2 128 0,9 7-128 0,-2 3 0 16,0 0 144-16,2 3-144 0,-3 3 192 0,-1 2-192 15,0 1 192-15,1 1-64 0,-2 6 0 0,3-1 0 0,-1 7 0 16,-2 0-128-16,-3 1 0 0,3 4 0 0,-3 1 128 16,-1-1-128-16,0 1 0 15,-1 0 0-15,0 0 0 0,-2 3 0 0,3 1 128 0,0-2-128 0,-1 3 0 16,0 5 0-16,-1 0 0 0,1-1 0 0,-2 1 0 16,1 3 0-16,-2-3 0 0,-1-2 0 0,1 2 0 15,-1-3 0-15,0-1 0 0,0-6 0 0,-1-1 0 16,2 1 0-16,-1 1 0 0,3-3 0 0,0 3 0 15,1 0 0-15,-3 0 0 0,0-2 0 0,-1 1 0 16,2 2 0-16,1 0 0 0,-1 0 128 0,2 1-128 16,0 2 0-16,1 1 0 0,0 3 0 0,0-2 0 15,0 1 0-15,0-2 0 0,-2 2 0 0,2-4 0 0,-1 0 0 16,0-2 0-16,-3-2 0 0,4 1 0 0,-1 0 0 0,0 2 0 16,-2-2 0-16,-1-2 0 0,2-1 0 15,0-1 0-15,1 1 0 0,0 1 0 0,-3-3 0 0,0-1 0 16,0 0 0-16,-1 0 0 0,3 0 0 0,-1 3 0 15,1-1 0-15,0 1 0 0,0-1 0 0,1 2 0 16,-1 0 0-16,2 1 0 0,2 0 0 0,-4 2 0 16,2-2 0-16,0-1 128 0,0-2-128 0,0 1 128 15,0 2-128-15,0-4 128 0,0-1-128 0,2 4 0 16,-4 0 0-16,2 1 128 0,-1-1-128 0,0 0 0 16,0-1 0-16,-1-1 0 0,1 0 0 0,1 0 0 15,-3-1 0-15,2 1 0 0,0-1 0 0,-2 0 0 0,0-1 0 16,0 3 0-16,0 0 128 0,0-1-128 0,-1 1 0 15,0-2 128-15,-1 2-128 0,-1-2 0 0,-1 0 0 0,1 2 128 16,0 1-128-16,-1 1 0 0,1 0 0 16,-3 3 0-16,4-2 0 0,1 8 0 0,0 0 0 0,2 2 0 15,-1 1 0-15,3 1 0 0,-1-4 0 0,1 2 0 16,-1-1 0-16,1-1 0 0,0 0 0 0,0-4 0 16,-2 3 192-16,4-3-64 0,0 2 0 0,1-5 0 15,-1-3-128-15,-2-1 0 0,0-2 0 0,-1-1 0 16,-2-6 0-16,2 1 128 0,-1-3-128 0,-2 1 0 15,1-6 128-15,1 2-128 0,-3-1 128 0,3-8-128 16,0 2 128-16,-2 4-128 0,-1-2 0 0,1 0 128 16,0-1-128-16,0-1 0 0,-2-1 144 0,2 10-144 15,0-5 128-15,2-5-128 0,-1-4 160 0,3-1-160 0,0-9 128 16,0 0-128-16,0 0 0 0,5 5 144 0,-5-5-144 0,8 3 0 16,-8-3 0-16,15-3 0 0,1 0 0 15,-2-3 0-15,0 1 0 0,1 2 0 0,3-8-144 0,2 4 144 16,3-2 0-16,0 0 0 0,0-1 0 0,1 1 0 15,0 0 0-15,1 1 0 0,-1-1-144 0,1 4 144 16,-1 0 0-16,2 0-144 0,2-2 144 0,-10 5 0 16,4 0 0-16,2 0 0 0,1 2-192 0,2-1 32 15,0 1 16-15,3 0 0 0,5 0 144 0,-2 1 0 16,-2 2 0-16,-1 0-128 0,-2-1 128 0,-2 3-128 16,-2-2 128-16,20 1-128 0,-9-1 128 0,-2 1 0 15,-3 1 0-15,-1-3-128 0,-2-1 128 0,0 0 0 16,1-1 0-16,2 1 0 0,-1-1 0 0,-1-1 0 0,0 1 0 0,0-2 0 15,-1-4 0-15,-3 3 0 0,0-1 0 16,-13 3 0-16,1-3 0 0,0-3 0 0,-1 1 0 0,0 2 0 16,-1-5 0-16,0 3 0 0,1 1 0 0,2-8 0 15,-5 3 0-15,1 2 0 0,-4 3 0 0,-5 5 0 16,0 0 0-16,4-10 0 0,-4 10 0 0,0 0 0 16,5-9 0-16,-5 9 144 0,3-9-144 0,-3 9 0 15,1-11 128-15,-1 11-128 0,-1-13 0 0,-1-2 0 16,2 0 0-16,-1-2 0 0,1-2 128 0,-1-1-128 15,-1-2 0-15,0-3 0 0,2 1 0 0,-1-6 0 16,1 1 0-16,0-3 0 0,1-2 0 0,-1 1 0 16,-1 0 0-16,1-3 0 0,-3-2 0 0,3 0 0 15,3 0 0-15,-3-1 0 0,-2-7 0 0,1 3 0 16,0-2 128-16,1-1-128 0,-1-3 0 0,1-1 0 0,0 2 128 16,3 2-128-16,0-3 0 0,3 1 0 0,-3 3 128 15,-1-5-128-15,1-1 144 0,1-1-144 0,-2-2 128 16,2 1-128-16,1 1 0 0,-1 4 144 0,-1-3-144 15,0 2 0-15,0-2 0 0,-2 0 0 0,0 1 0 0,1-2 0 16,-2-2 0-16,1 0 0 0,0-2 0 0,0 3 128 16,-1-1-128-16,2 4 0 0,-1-1 0 0,0-1 0 15,2 0 128-15,-1-1-128 0,0 1 0 0,-1 4 160 16,0 0-160-16,2-2 160 0,-2 1 16 0,0 3 0 16,-1-1 0-16,-1 2 0 0,1-2 48 0,0 2 16 15,-1-1 0-15,-1-3 0 0,1 4-112 0,-1-4 0 16,-1 0-128-16,-1-2 192 0,3-4-16 0,-2 2-16 0,1-3 0 15,2-1 0-15,-1-2-160 0,-1 0 192 16,0 1-192-16,1 4 192 0,-2-1-192 0,1 4 160 16,2 2-160-16,-2 2 160 0,1-3 16 0,0 3 0 0,-2 3 0 15,1-5 0-15,0 5 64 0,-1-3 16 0,-1 4 0 16,1-4 0-16,2-1 0 0,-2 1 0 0,0-2 0 0,0 1 0 16,0-1-96-16,1-3-16 0,2-2 0 0,0-1 0 15,-1-2-144-15,2 2 0 0,3-1 144 0,1 3-144 16,-1-3 0-16,-2 2 128 0,1 1-128 0,3 1 0 15,-2 1 0-15,1 5 144 0,0 4-144 0,0 4 0 16,-2 1 128-16,-1 4-128 0,1 4 0 0,-2 0 0 16,0 6 160-16,-1-1-160 0,0 3 128 0,0 2-128 15,-1-1 128-15,0 4-128 0,-1 0 0 0,2 4 128 16,-1-2-128-16,0 1 0 0,-2 4 0 0,2-2 128 0,1 0-128 16,-1 2 0-16,-2 1 144 0,2 0-144 15,1 0 0-15,0 8 128 0,-2-7-128 0,2 7 0 0,0-7 0 0,0 7 128 16,0 0-128-16,0 0 0 0,0 0 0 0,0 0 0 15,0-9 0-15,0 9 128 0,0 0-128 0,0 0 0 16,0 0 0-16,0 0 0 0,0 0 0 0,0 0 0 16,0 0 0-16,0 0 0 0,0 0 0 0,0 0 0 15,0 0 0-15,0 0 0 0,0 0 0 0,0 0 0 16,0 0 0-16,0 0 0 0,0 0 0 0,0 0 0 16,0 0 0-16,0 0 0 0,0 0 0 0,0 0 0 15,0 0 0-15,0 0 0 0,0 0 0 0,0 0 0 16,0 0 0-16,0 0 0 0,0 0 0 0,0 0-208 15,0 0 48-15,0 0 16 16,0 0-240-16,-7 2-32 0,1-2-16 0,6 0 0 16,0 0-336-16,0 0-80 0,0 0-16 0,-9 5 0 15,1-3-384-15,8-2-80 0,0 0-16 0,0 0 0 16,-6 11-1344-16,1 1-288 0</inkml:trace>
  <inkml:trace contextRef="#ctx0" brushRef="#br3" timeOffset="-45709.88">24843 10552 6447 0,'0'0'272'0,"0"0"80"0,0 0-352 0,0 0 0 0,-8-5 0 0,8 5 0 0,-9-7 1280 0,4 4 192 16,5 3 48-16,-5-11 0 0,0 5-736 0,5 6-144 16,-2-11-16-16,-1 3-16 0,3 8 112 0,-4-8 32 15,4 8 0-15,0 0 0 0,0 0-96 0,0 0-16 16,0 0 0-16,0 0 0 0,7-6-192 0,-7 6-64 16,0 0 0-16,0 0 0 0,10-1 144 0,-10 1 32 15,0 0 0-15,10 6 0 0,-10-6 0 0,10 10 0 16,-1 2 0-16,1-3 0 0,-1 2-144 0,0 0-32 15,4 3 0-15,2 0 0 0,-1 2-64 0,2-1 0 16,1 1-16-16,2 0 0 0,1 0 0 0,2 3 0 0,2-2 0 16,0 1 0-16,0 1-48 0,2 1-16 0,-6-3 0 0,2 0 0 15,-2 1-112-15,-1-1-128 0,-2-3 176 16,0 0-176-16,-1-3 176 0,-4-2-176 0,0 2 160 0,-2-3-160 16,-1 0 176-16,0-2-176 0,-9-6 192 0,10 8-192 15,-1 2 192-15,0-5-64 0,-9-5 0 0,0 0-128 31,7 8-400-31,-7-8-192 0,8 5-48 0,-8-5-7968 0,0 0-1600 0</inkml:trace>
  <inkml:trace contextRef="#ctx0" brushRef="#br3" timeOffset="-45285.78">25378 10342 2751 0,'0'0'256'0,"0"0"-256"15,0 0 0-15,-9 1 0 0,9-1 3744 0,-9 3 704 16,9-3 144-16,-6 6 16 0,-2-1-2944 0,8-5-608 15,0 0-112-15,-6 8-32 0,1 2-352 0,1-4-80 16,0 3-16-16,2 0 0 0,-3 4-96 0,1-2-32 0,0 2 0 0,-1 2 0 16,-2 3 112-16,1 3 0 15,-2 0 16-15,1 5 0 0,-1-2 48 0,-3 4 0 0,1 0 0 0,-2 1 0 16,-3 3-80-16,0-3-16 16,-3 1 0-16,0 1 0 0,0-3 96 0,-1 0 0 15,-2-3 16-15,-1 3 0 0,4-1-80 0,0 0-32 0,1-2 0 0,-1 0 0 16,3-2-192-16,-1 1-32 0,2-1-16 0,2-2 0 15,0-2-176-15,2-1 0 0,1-2 144 0,1-1-144 16,2-2 0-16,2 0 0 0,1-1 0 0,3-12 0 16,0 9 0-16,0-9-320 0,5 12 64 0,-5-12 16 31,0 0-1392-31,10 2-288 0,1-4-48 0,1-2-11120 0</inkml:trace>
  <inkml:trace contextRef="#ctx0" brushRef="#br3" timeOffset="-42136.95">25224 9760 5519 0,'0'0'496'0,"0"0"-496"0,0 0 0 0,0 0 0 0,0 0 640 16,0 0 16-16,0 0 16 0,0 0 0 0,0 0-512 0,0 0-160 16,0 0 0-16</inkml:trace>
  <inkml:trace contextRef="#ctx0" brushRef="#br3" timeOffset="-41247.82">25389 11866 6447 0,'0'0'576'0,"0"0"-576"0,0 0 0 0,0 0 0 16,0 0 896-16,0 0 64 0,0 0 0 0,0 0 16 15,0 0-560-15,0 0-112 0,0 0-32 0,0 0 0 16,0 0-144-16,0 0-128 0,0 0 144 0,0 0-144 16,0 0 144-16,0 0-144 0,0 0 128 0,0 0-128 15,0 0 0-15,0 0 0 0,0 0 0 0,0 0 0 0,0 0 0 16,0 0 0-16,-7 1 0 0,7-1 0 0,0 0 0 16,0 0 0-16,0 0 0 0,0 0 0 0,0 0 0 0,-8-2 0 15,8 2 0-15,0 0 0 0,0 0 0 0,0 0 0 16,0 0 0-16,0 0 0 0,-6-5 0 0,6 5 128 15,0 0-128-15,0 0 0 0,0 0 0 0,0 0 128 16,0 0-128-16,0 0 0 0,0 0 0 0,0 0 128 16,-8-2-128-16,8 2 0 0,0 0 0 0,0 0 0 15,0 0 0-15,0 0 0 0,0 0 0 0,0 0 0 16,0 0 0-16,0 0 0 0,0 0 0 0,0 0 0 16,0 0 0-16,0 0 0 0,0 0 0 0,0 0-176 15,0 0 16-15,0 0-3232 16,0 0-656-16</inkml:trace>
  <inkml:trace contextRef="#ctx0" brushRef="#br3" timeOffset="-38451.71">27188 7974 7359 0,'0'0'656'0,"0"0"-528"0,0 0-128 0,0 0 0 16,0 0 640-16,0 0 80 0,0 0 32 0,0 0 0 16,0 0-48-16,0 0-16 0,4-11 0 0,-4 11 0 15,0 0-272-15,6-7-48 0,-1-2-16 0,-5 9 0 16,7-5-80-16,-7 5-16 0,10-9 0 0,-5 4 0 15,-5 5 80-15,10-5 16 0,-1 0 0 0,2 1 0 16,0 1-32-16,0 0-16 0,3-1 0 0,-1-1 0 16,3 1-96-16,1 0-16 0,-1-2 0 0,2 1 0 15,1 2-32-15,2 0-16 0,0-2 0 0,2-2 0 16,0 2-144-16,2 3 160 0,2-3-160 0,2-2 160 16,2 2 48-16,2-4 16 0,2 0 0 0,2 3 0 15,1 2 16-15,1-1 0 0,0-1 0 0,-1-4 0 0,-1 2-112 16,-1-2 0-16,-2 1-128 0,3-1 192 0,1 2-192 0,1-1 128 15,2 3-128-15,1-3 0 0,2 1 144 0,-2-2-144 16,-4 2 128-16,1 0-128 0,-5 0 0 0,-2 3 0 16,-3-2 128-16,-1 2-128 0,-1 2 224 0,-1-2 16 15,-2-2 0-15,1 2 0 0,0-4 16 16,2 3 0-16,2 1 0 0,-1-3 0 0,0 2-128 0,2 2-128 16,0-2 176-16,0 0-176 0,-2 3 176 0,0-1-176 15,-1-1 160-15,1 4-160 0,-4 1 176 0,-1 0-176 16,-3-2 192-16,2 1-192 0,-1 0 256 0,0-1-64 15,-1 1-16-15,2 0 0 0,-1 1-48 0,1 1-128 16,-1 0 192-16,1-1-64 0,-2-1-128 0,-1 0 0 16,-1 1 144-16,0 0-144 0,0 0 192 0,-3 0-48 0,2-1 0 15,-3-1 0-15,0 0 16 0,-2-2 0 0,1 3 0 16,-2-2 0-16,1-1-160 0,-2 2 192 0,-1-3-192 0,-1 0 192 16,-1 1-64-16,1 1 0 0,-8 3 0 0,11-2 0 15,-4-2-128-15,-7 4 0 0,0 0 144 0,0 0-144 16,0 0 160-16,0 0-32 0,0 0-128 0,0 0 192 15,0 0 192-15,0 0 16 0,0 0 16 0,0 0 0 16,0 0-160-16,-9 6-48 0,-3-1 0 0,0 3 0 16,-1-3-64-16,-1-1-16 0,-5 1 0 0,-2 3 0 15,-1-1-128-15,-4 2 0 0,3-1 0 0,-1 2 128 16,-6-2-128-16,3 2 0 0,0-4 0 0,-2 4 128 16,-3-2-128-16,0 2 0 0,-1-2 0 0,-2 2 0 15,-1-5 0-15,-5 1 128 0,-2 1-128 0,0-4 0 0,-1-1 0 16,-3 2 0-16,0-1 128 0,1 1-128 0,3-1 0 15,1-1 0-15,0 1 0 0,0-1 128 16,0 1-128-16,-5-2 0 0,-3 0 0 0,-1 3 0 0,2-1 0 0,0-1-144 16,2 2 144-16,-1 0 0 0,-1 1-208 0,-1-1 64 15,0 2 16-15,-2 1 0 0,-2-2-16 0,-1-3 0 16,0 3 0-16,2 3 0 0,-1-3 144 0,4 1 0 16,1 3-144-16,4-1 144 0,0 3 0 0,-1 3 0 15,2-4-144-15,-3 2 144 0,1 1 0 0,3-2 0 16,1 2 0-16,4 1 0 0,2-4 0 0,7 1 0 15,3 2 0-15,2-3 0 0,3 2 0 0,2-5 0 16,2 2 0-16,4-2 0 0,1 3 0 0,5-4 0 16,7-6 0-16,0 0 0 0,0 0-144 0,0 0 144 15,0 0 0-15,0 0-144 0,0 0-80 0,13-2-16 0,2-1 0 16,4-5 0-16,2-1 240 0,4-3-176 0,6 2 176 16,3-2-160-16,4 7 160 0,5-3 0 0,4 2 0 0,2-4 0 15,0-2 0-15,-2 0 0 0,-2 0 0 16,3 2 0-16,3-1 0 0,1 2 0 0,4-1 0 0,5 1 0 15,3-3 0-15,-2-2 0 0,-4 0 0 0,-1 4 0 16,-1-1 0-16,3 3 0 0,2-2 0 0,2 2 0 16,-2-3 0-16,2 3 0 0,-2-1 0 0,-3 3 0 15,-4-3 0-15,-1 1-128 0,0 2 128 0,2-3 0 16,1 4 0-16,2-3 0 0,0 3 0 0,-2 2 0 16,-3-2 0-16,-3-2 0 0,-6 2 0 0,-1 0 0 0,-2 0 0 15,-2 1 0-15,-2 0 0 0,-2 0 0 0,-4-1 0 16,-3 2 0-16,-4 0 0 0,-2 0 0 0,-3 1 0 15,-2-1 0-15,-5 0 0 0,0 0 0 0,-2 0 128 16,-10 3-128-16,0 0 160 0,0 0-160 0,0 0 256 0,0 0-32 16,0 0-16-16,0 0 0 0,-13 4 64 0,-2 1 16 15,-3-2 0-15,-2-1 0 0,-4 5-288 0,-2 2 128 16,-3-3-128-16,0 4 0 0,0-2 128 0,-3 1-128 16,-8-4 0-16,2 1 0 0,-2 2 0 0,-5-3 0 15,-3 1 0-15,-4 1 0 0,-4-4 0 0,-1 0 0 16,-1 1 0-16,2 0 0 0,3 1 0 0,0-3 0 15,1 3 0-15,-2-1 0 0,-2 1 0 0,-1-1 0 16,1-3 0-16,3 2 0 0,1 2 0 0,1 1 0 16,0-1 0-16,-1 3 0 0,2-2 0 0,-3-2 0 0,-3 1 0 15,-3 3 0-15,3-4 0 0,2 0 0 0,0 1 0 16,2 1 0-16,3-1 0 0,2 0 0 0,0 0 0 0,0-1 0 16,-2-1 0-16,2 2 0 0,2 0 0 15,3-3 0-15,3 0 0 0,3 0 0 0,3 1 0 0,5 2-144 16,3 1 144-16,5-2 0 15,1 0 0-15,4 1 0 0,3 1 0 0,5-2-128 0,7-4 128 0,0 0 0 16,0 0 0-16,1 10-160 0,-1-10 160 0,11 6 0 16,3-2-224-16,4-2 64 0,1-2 16 0,5-2 0 15,7 1 144-15,3-2-128 0,6 1 128 0,7-6-128 16,6 2 128-16,0-2 0 0,1-4 0 0,-2 0-128 16,1 5 128-16,8-4 0 0,3 4 0 0,3-5 0 15,4 2 0-15,1-3 0 0,-5-1 0 0,-1 0 0 16,-1-1 0-16,2 0 0 0,4-3 0 0,2 0 0 15,1-1 0-15,-6-1 0 0,-3 2 0 0,-3-1 0 0,-4 0 0 16,0 1 0-16,-1 2 0 0,2 3 0 0,-2-1 0 16,0 1 0-16,-3 1 0 0,-5 0 0 0,-6-3 0 0,-2 3 0 15,-3 2 0-15,-4 1 0 0,-3 4 0 0,-4 2 0 16,-2-4 0-16,-5 5 0 0,-2-1 0 0,-5-179 0 16,-3 364 0-16,-10-182 128 0,0 0 0 0,0 0 0 15,0 0 0-15,0 0 0 0,0 0 256 0,-13 6 64 16,-3 2 16-16,-3 0 0 0,-3 2-256 0,-1 0-48 15,-2 0-16-15,-2 2 0 0,-3-3-144 0,-3 3 0 16,-7-2 0-16,-6 3 128 0,-6 0-128 0,-5 0 0 16,0-3 0-16,-3 4 128 0,2-2-128 0,1-1 0 0,-1 0 0 15,-1-2 0-15,-5 1 0 0,-1 2 0 16,0-5 0-16,3 3 0 0,4-3 0 0,0 0 0 0,1 2 0 0,0-2 0 16,1 0 0-16,1-2 0 0,-4 0 0 0,3 4 0 15,1-2 0-15,6 0 0 0,4 1 0 16,3 1 0-16,1 1 0 0,6-2-144 0,3 2 144 0,3-1-208 31,1 2-480-31,2 3-80 0,5-1-32 0,4-3-12384 0</inkml:trace>
  <inkml:trace contextRef="#ctx0" brushRef="#br1" timeOffset="-31212">27118 7972 19343 0,'-25'-2'1728'0,"11"1"-1392"16,0-2-336-16,2 2 0 0,3 1 640 0,9 0 64 15,-6-1 16-15,6 1 0 0,0 0-64 0,0 0-16 0,-5-6 0 0,1-2 0 16,4 8-384-16,1-8-64 0,3-3-32 16,3 5 0-16,-1-2-160 0,4 2 0 0,2-2 0 0,2-1 128 15,2 1 96-15,4-2 16 0,6 3 0 0,4-4 0 16,3 3 320-16,4-4 64 0,4 1 16 0,2 2 0 15,2-3-32-15,3 3 0 16,3-1 0-16,5 3 0 0,5-4-176 0,1 5-48 0,0-3 0 16,1 3 0-16,-5-6-48 0,2 5-16 0,1-3 0 0,1 2 0 15,3-3-128-15,1 3-48 0,0-1 0 0,-2 3 0 16,-2-5-144-16,-4 3 192 0,-3-5-192 0,1 5 192 16,-1 1-192-16,-1 2 0 0,-2 1 144 0,-1 0-144 15,0 0 0-15,-6 3 0 0,-6-2 0 0,-2 2 128 16,-4 1-128-16,-3 1 192 0,-2-1-64 0,-2 0 0 15,-3-1-128-15,0 0 128 0,-3-1-128 0,-2 0 128 16,2-1-128-16,-2 2 128 0,-3 1-128 0,-1-2 128 0,-1-1-128 16,-2 0 0-16,-11 3 128 0,0 0-128 0,8-1 128 0,-8 1-128 15,0 0 160-15,0 0-160 0,0 0 320 0,0 0-48 16,-13-2 0-16,0 2 0 0,-4 1-112 16,-4 1-32-16,2 1 0 0,-2 3 0 0,-6-2-128 0,-2 0 0 15,-2 1 0-15,-1 1 128 0,-3-3-128 0,-3 0 0 16,-4-1 0-16,-5 2 128 0,0-3-128 0,-2 4 0 15,-1-1 0-15,1 0 0 0,-2 1 0 0,2 1 0 16,1-2 128-16,-5 0-128 0,-4 0 0 0,-5 2 0 16,-4-1 0-16,2 2 0 0,2 0 0 0,4 0 0 15,4 3 0-15,1-3 0 0,-2 3 0 0,0-3 0 16,0 2 0-16,0-3 0 0,3 2 0 0,3-1 0 16,5-2 0-16,2 6 0 0,1-4 0 0,6 2 0 0,3-3 0 15,3 1 0-15,0 3 0 0,3-5 0 0,3 0 0 16,4 2 0-16,3-2 0 0,4 0 0 0,3 1 0 0,9-6 0 15,0 0 0-15,0 0 0 0,0 0 0 0,8-2 0 16,7-4 0-16,4 0 0 0,3-4 0 0,6 1 0 16,4-2 0-16,6 2 0 0,5-5 0 0,9 0 0 15,9 0 0-15,9 0 0 0,7-4-144 0,2-2 144 16,-1-1 0-16,3-2 0 0,4 1 0 0,4-4 0 16,4 1 0-16,-4 1 0 0,-6-6 0 0,-4 4 0 15,-3 3 0-15,3 0 0 0,1 1 0 0,-5-1 0 16,-8 2 128-16,-5 0-128 0,-3 2 176 0,-3 3-176 15,-3-1 240-15,-2 5-64 0,-3 3-16 0,-4 0 0 16,-1 0-160-16,-6 0 160 0,-6 4-160 0,-5 1 160 16,-7 4-160-16,-6 0 0 0,-5 0 144 0,-8 0-144 0,0 0 176 0,0 0-48 15,-10 13 0-15,-6-4 0 0,-3 2 80 0,-8-1 16 16,-7 2 0-16,-4 3 0 0,-3 0-224 0,-5 2 128 16,0 1-128-16,-1-1 0 0,-2 0 0 0,-6-1 128 15,-5 2-128-15,-6-1 0 0,-5-3 0 0,-4 0 128 16,0 1-128-16,-4-1 0 0,2 1 0 0,-5-1 128 15,-7 0-128-15,0 1 0 0,4-1 0 0,4-2 0 16,5 1 0-16,-1 1 0 0,1-4 0 0,2 2 0 16,3 2 0-16,5-1 0 0,5 0 0 0,9 0 0 15,5 0 0-15,5-2 0 0,3-1 0 0,3 0 0 16,3 0-128-16,6-2 128 0,2-2 0 0,6-3 0 16,5-1 0-16,4 0 0 0,10-2-192 0,0 0 192 15,0 0-192-15,0 0 192 0,15 0-256 0,3-3 48 0,7 0 16 16,7-2 0-16,7-2 192 0,6 0-144 0,4-4 144 0,11 2-128 15,6-4 128-15,8 2 0 0,5-1 0 16,-3-2 0-16,-2 2 0 0,1-2 0 0,0 0 0 0,0-1 0 16,1-1 0-16,-4 1 0 0,-3 2 0 15,-3 2 0-15,-7-4 0 0,-3-1 0 0,-3 2 0 0,-1 3 0 16,-2-1 0-16,-3 1 0 0,-3 2 128 0,-3 0-128 16,-8 2 128-16,-6-2-128 0,-2 2 160 0,-6 4-160 15,-5-4 192-15,-4 5-64 0,-10 2-128 0,0 0 192 16,0 0 64-16,-10 6 0 0,-6 0 0 0,-10 1 0 15,-8 0-48-15,-4 1 0 0,-8 3 0 0,-2-2 0 16,-6 4-208-16,1 2 0 0,1 1 128 0,-6-2-128 16,-3-3 192-16,-5 2-16 0,-4-1 0 0,3-3 0 15,2 4-32-15,2-3 0 0,3 0 0 0,0 2 0 0,-1-6-144 16,-1 0 0-16,-3 1 0 0,3-3 0 0,1 3 0 16,7 2 0-16,7-5 0 0,7 2 0 0,4 2 0 15,6-3 0-15,4 0 0 0,6 1 0 0,3-3 0 16,7 0 0-16,10-3-144 0,0 0 144 0,0 0-208 0,0 0 16 15,10 5 0-15,7-3 0 0,7-3 0 0,9-2 0 16,8-2 0-16,11 4 0 0,9-2 192 0,5-2-144 16,8 0 144-16,1 0-128 0,-4 0 128 0,-1-2 0 15,5 0 0-15,0-3-128 0,1 2 128 0,-4-2 0 16,-2 1 0-16,-5-3 0 0,-4 0 0 0,-5 2 128 16,-4-4-128-16,-5 3 176 0,-1 0-48 0,-7 0 0 0,-4 2 0 15,-3-2 0-15,-6 2-128 0,-5-1 0 16,-6-1 144-16,-4 1-144 15,-4-4-1248-15,-5 0-320 0,-4 2-64 0,-5-1-15104 16</inkml:trace>
  <inkml:trace contextRef="#ctx0" brushRef="#br1" timeOffset="-28411.23">24807 17342 6447 0,'0'0'272'0,"0"0"80"0,0 0-352 0,0 0 0 0,0 0 0 0,0 0 0 15,0 0 1888-15,0 0 304 16,0 0 64-16,0 0 16 0,0 0-1056 0,0 0-224 0,0 0-32 0,8 6-16 16,-8-6-144-16,6 8-32 0,-6-8 0 0,7 10 0 15,-1-2-192-15,0 2-32 0,3 1-16 0,-1-2 0 16,-1 4-112-16,4-3-32 0,-1 1 0 0,1 2 0 16,3-1-32-16,-1 0-16 0,0 4 0 0,-2-2 0 15,4-2-16-15,1 1-16 0,-4 1 0 0,1-4 0 16,-2 0 128-16,2 0 16 0,-4-3 16 0,1 0 0 15,2 0-16-15,-2-3 0 0,-3-1 0 0,1 0 0 16,-8-3-16-16,9-1-16 0,-3-2 0 0,1 1 0 16,-7 2 0-16,6-12 0 0,-2 2 0 0,0-4 0 15,1 0-64-15,-3 0-16 0,1-2 0 0,1 0 0 16,1 0-208-16,1-3-128 0,0-3 160 0,2-1-160 16,1 0 0-16,1-3 128 0,2-1-128 0,-1-4 0 15,2 3 0-15,1-1 0 0,0-3 0 0,1 2 0 16,0 1 0-16,0-3 0 0,2 1 0 0,1 5 0 0,-3-1 0 15,-1 3 0-15,-1 4 0 0,-2-1 0 0,1 1 0 16,-3 3 0-16,1 5 0 0,-3 0 0 0,0 3 0 16,-2-1 0-16,-5 10 0 0,0 0 0 0,0 0 0 0,0 0 0 15,0 0 128-15,0 0-128 0,0 0 0 0,0 0 0 16,0 0 128-16,0 0-128 0,0 0 0 0,-7 12 0 16,1-6 0-16,0 4 0 0,-1-2 0 0,1 3 0 15,-2-2 128-15,2 1-128 0,1-1 0 0,0 3 0 16,-2 0 0-16,-1 2 0 0,-3 2 0 0,3 1 0 15,-1 4 0-15,0-1 0 0,0 2 0 0,-3 0 0 16,3 1 0-16,-1 3 0 0,-1-2 0 0,1 4 0 16,-2-3 0-16,2 3 0 0,-1-4 0 0,-2 3 0 0,-1-3 0 0,1 2 0 15,1-1 128-15,-1-5-128 0,-1 0 0 0,2-3 0 16,1 0 0-16,1-1 0 0,1-2 0 16,0-3 0-16,3 0 0 0,-1-5 0 0,7-6 0 0,-9 8 0 15,9-8 0-15,-9 4 128 0,9-4-128 0,0 0 0 16,-7 2 0-16,7-2 0 0,-9 2 0 0,9-2 0 15,0 0 0-15,0 0 0 0,-6-3 0 0,6 3 0 16,-8-4 0-16,8 4 0 0,-4-9 0 0,0 4 0 16,2-4 0-16,-3 2 0 0,2-1 0 0,1-2 0 15,-2 2 0-15,0-1 0 0,-4 3 0 0,3-4 0 16,-2 0 0-16,0-2 0 0,1 2 0 0,0 1 0 16,-1-4 0-16,1 3 0 0,0-2 0 0,0-2 0 0,0 3 0 15,1 0 0-15,-1-2 0 0,1 3 0 0,0-3 0 16,2 3 0-16,-2 1 0 0,1-2 0 0,0 3 0 15,2-2 0-15,-1 4 0 0,3 6 0 0,0 0 0 0,-1-9 0 16,1 9 0-16,0 0 0 0,0 0 0 0,0 0-128 16,0 0 128-16,0 0 0 0,0 0 0 0,0 0-128 15,0 0 128-15,0 0 0 0,11 5-160 0,0 1 160 16,-3 6-128-16,0-1 128 0,-2 2-128 0,2 3 128 16,0 0-128-16,1 1 128 0,-3 3 0 0,4-1 0 15,1-2 0-15,-2 1 0 0,-1 0 0 0,1 1 0 16,1-1 0-16,-1 1 0 0,-1-1 0 0,-3 0 0 15,1-1 0-15,0 1-128 0,1 0 128 0,-1-2 0 16,-1-3 0-16,0-3 0 0,0 2 0 0,0-6 0 16,-5-6 0-16,0 0 0 0,8 8 0 0,-8-8 0 0,0 0 0 15,9-4 0-15,0-2 0 0,-1-3 128 0,0-3-128 16,1-6 0-16,0-3 144 0,0-5-144 0,0 2 192 0,1-2-192 16,0 0 144-16,1 2-144 0,1-5 0 0,0 2 144 15,-1-2-144-15,2-2 0 0,-2 3 0 0,3-2 0 16,-2 2 0-16,3 2 0 15,4-2 0-15,-4 2 0 0,-1 0 0 0,1 2 0 0,2 3 0 0,-3 0 0 16,0 3 0-16,-1 3 0 0,-3 4 0 0,0 4 0 16,-1 1 0-16,-9 6 0 0,0 0 0 0,0 0 0 15,0 0-448 1,0 0-80-16,5 9-16 0,-4 4-9376 0,-3-2-1856 0</inkml:trace>
  <inkml:trace contextRef="#ctx0" brushRef="#br1" timeOffset="-25905.06">9246 10094 9215 0,'0'0'816'0,"0"0"-656"0,0 0-160 0,0 0 0 15,0 0 1024-15,0 0 192 0,0 0 16 0,0 0 16 16,0 0-912-16,0 0-176 0,0 0-32 0,0 0-128 15,0 0 0-15,0 0 0 0,0 0 0 0,0 0 0 16,1 12 448-16,-1-12 0 0,0 0-16 0,0 0 0 16,0 0 208-16,-1 10 64 0,1-10 0 0,-1 10 0 0,1-10-208 0,2 14-48 15,1-3 0-15,1 2 0 0,1 1 0 0,0 0 0 16,1 1 0-16,2 3 0 0,-2 2-128 0,2 2-48 16,1 1 0-16,1 5 0 0,-2 0-80 0,-1 2-32 15,2 3 0-15,-1-1 0 0,-2-1-160 0,2-1 160 16,-3 1-160-16,0-8 160 0,0-4-16 0,-1-3 0 15,-2 1 0-15,1-7 0 0,-3-10 144 0,5 9 32 16,-5-9 0-16,0 0 0 0,0 0-64 0,8-3-16 16,1-6 0-16,-2-1 0 0,-1-5-32 0,1-3 0 15,-2-3 0-15,3-5 0 0,-3 1-208 0,1-5 128 16,0 4-128-16,1-5 0 0,0 2 0 0,0 2 0 16,2-1 0-16,1 4 0 0,0-2 0 0,-2 3 0 15,2 0 0-15,-1 1 0 0,2-3 0 0,2 2 0 0,-2 4 0 16,1 0 0-16,-3 0 0 0,-2 3 128 0,1 2-128 15,-2 2 0-15,1 2 0 0,-2-2 0 0,-2 4 128 0,-3 8-128 16,4-10 0-16,-4 10 0 0,4-7 128 0,-4 7-128 16,0 0 0-16,0 0 0 0,0 0 0 0,0 0 0 15,0 0 0-15,0 0 0 0,0 0 0 0,0 0 0 16,0 0 0-16,0 0 0 0,0 0 0 0,-5 5 0 16,1 4 0-16,0-2 0 0,4-7 0 0,-2 12 0 15,2-12 0-15,-4 11 0 0,0 2 0 0,0 1 0 16,1-5 0-16,-3 3 0 0,3 2 0 0,0 2 0 15,-3 0 128-15,1 2-128 0,1 0 0 0,-1 2 0 16,-3 1 128-16,-1-2-128 0,0 1 0 0,0 3 144 16,1 3-144-16,-1 0 0 0,0 3 144 0,0-2-144 0,1-2 0 0,1-3 144 15,0 1-144-15,1-2 0 0,0 1 128 16,0-3-128-16,3-4 0 0,-1-2 0 16,0 0 0-16,1-2 0 0,3-11 0 0,0 0 0 0,-2 9 0 0,2-9 0 15,0 0 128-15,0 0-128 0,0 0 144 0,0 0-16 16,-13 1-128-16,13-1 192 0,-9-2-32 0,9 2-16 15,0 0 0-15,-9-5 0 0,2-2 32 0,7 7 0 16,-8-9 0-16,2 1 0 0,-1-1-176 0,2 0 128 16,0 0-128-16,0 0 128 0,-1 0-128 0,-2 0 0 15,2 0 0-15,-3-1 128 0,-1 0-128 0,-2-4 0 16,0 0 0-16,0 2 0 0,-1 0 0 0,1-1 128 16,-1-3-128-16,2-1 0 0,-2 1 0 0,3 2 0 15,0-3 0-15,1 0 0 0,1 0 0 0,3 0 0 16,0 1 0-16,2 0 0 0,0 1 0 0,0 1 0 0,-1 1 0 0,2 1 0 15,0 0 0-15,1 3 0 0,0-1 0 16,1 10 0-16,0-7 0 0,0 7 0 0,0 0 0 0,0 0 0 16,0 0 0-16,0 0 0 0,0 0 0 0,0 0 0 15,0 0 0-15,0 0 0 0,0 0 0 0,0 14 0 16,1-4 0-16,2 4 0 0,-1 1 0 0,2 3 0 16,0 1 0-16,1 2 0 0,0 5 0 0,1-1 0 15,1 5 0-15,0-1 0 0,2 3 0 0,1 1 0 16,1-3 0-16,-1-3 0 0,-1-1 0 0,1-1 0 15,0-4 0-15,1 1 0 0,-2-3 0 0,0-3 0 16,0-3 0-16,0-1 0 0,-1-2 0 0,-1-3 0 16,-7-7 0-16,9 3 0 0,0-3 0 0,-9 0 0 0,6-5 0 0,1-5 128 15,-2-3-128-15,2-2 192 0,1-4-48 0,0-2 0 16,-2-2 0-16,0-1 0 0,3-5-144 16,-1 0 0-16,1 1 0 0,-2-3 0 0,0 2 0 0,-1 2 0 15,1-1 0-15,-2 3 0 0,1 1 0 0,4-3 0 16,-2 4 0-16,2-3 0 0,-2 0 0 0,2 2 0 15,-3-1 0-15,4 3 0 0,-4 2 0 0,3 2 0 16,-2 0 0-16,0 3 0 0,-1 0 0 16,1 3 128-16,-2 3-128 0,-1 0 0 0,-5 9 0 0,7-7 0 15,-7 7 0-15,0 0 0 16,0 0-1392-16,0 0-352 0</inkml:trace>
  <inkml:trace contextRef="#ctx0" brushRef="#br1" timeOffset="-6692.1">24150 18579 2751 0,'0'0'256'0,"0"0"-256"0,0 0 0 0,0 0 0 0,0 0 1280 0,0 0 192 16,0 0 64-16,0 0 0 0,0 0-624 0,0 0-112 16,0 0-32-16,0 0 0 0,-2 9-352 0,2-9-80 15,0 0-16-15,0 0 0 0,0 0 16 0,7 11 0 16,1-5 0-16,-8-6 0 0,13 4 80 0,-1 0 16 16,2-3 0-16,1-1 0 0,2-1-80 0,1 0-16 15,1-3 0-15,0 1 0 0,1 1-192 0,-1-1-144 16,2-1 192-16,-2 2-192 0,0-2 144 0,-1 2-144 15,-3-2 0-15,0 2 144 0,-1 0-144 0,-1-1 0 16,-2-2 0-16,1 3 0 16,-12 2-496-16,10-2-128 0,-10 2-16 0</inkml:trace>
  <inkml:trace contextRef="#ctx0" brushRef="#br1" timeOffset="-6244.95">24384 18322 7711 0,'0'0'336'15,"0"0"80"-15,0 0-416 0,0 0 0 0,0 0 0 0,-9 9 0 0,9-9 672 0,0 0 48 16,-2 9 16-16,2-9 0 0,2 10-128 0,3 1-32 16,3-4 0-16,-1 0 0 0,4 2-256 0,1-1-64 15,2 3-16-15,3-2 0 0,1 0-240 0,2 0 0 16,2-1 128-16,0-2-128 0,3 3 0 0,-3-3 0 15,0 4 0-15,-2-2 0 0,1 2 0 0,-5-4 0 16,-4 1 0-16,-2 2 0 0,-4 1 128 0,-2 1-128 16,-1 2 0-16,-2-2 0 0,-1 5 576 0,-4 2 32 0,-2 1 0 15,-4 1 0-15,-4 3-48 0,-3-2-16 0,-1 1 0 0,0 1 0 16,-3 0-368-16,-2-4-176 0,-1-3 160 0,-2-3-160 16,5 0 0-16,3-2 0 0,4-4 0 0,4-2-160 31,2-2-576-31,8-3-112 0</inkml:trace>
  <inkml:trace contextRef="#ctx0" brushRef="#br1" timeOffset="-5623.94">24188 20481 2751 0,'0'0'256'0,"0"0"-256"0,10 3 0 0,2-2 0 0,1-2 1840 0,1 0 320 16,3-2 64-16,1 1 16 0,1 0-960 16,3 0-192-16,1 1-48 0,1-3 0 0,1 1-656 0,1 1-128 15,-1-1-16-15,3 1-16 0,3-2-224 0,-2-3 176 16,-1 2-176-16,-2 3 160 0,1-2-160 0,-3-2 0 16,-6-1 0-16,-4 5 0 15,0-1-544-15,-4 1-144 0</inkml:trace>
  <inkml:trace contextRef="#ctx0" brushRef="#br1" timeOffset="-5277.48">24431 20134 12895 0,'0'0'576'0,"-9"9"112"16,3-1-560-16,6-8-128 0,-8 6 0 0,8-6 0 0,-4 10 672 0,4-10 96 0,3 9 32 0,3 2 0 15,3-5-368-15,4 2-80 0,2 0-16 0,5 4 0 16,6-2 80-16,1 3 16 0,3 2 0 0,1 0 0 16,-1 0-192-16,-2 2-48 0,-4-2 0 0,0 1 0 15,-1 0-64-15,-1 1 0 0,-4 0-128 0,-1-3 192 16,-4-2-192-16,-3 2 0 0,-5 0 0 0,-3 0 0 0,-4-2 400 0,-3 5 96 15,-4 1 16-15,-1 5 0 16,-4 1 0-16,-2 0 0 0,-3 4 0 0,-3 0 0 0,-2 1-336 16,-5 3-176-16,-4-2 192 0,-3 2-192 0,-1 1 0 0,2-1 0 15,2-2 0-15,1-3 0 16,-1 1-880-16,3-6-128 0,4-6-16 16</inkml:trace>
  <inkml:trace contextRef="#ctx0" brushRef="#br1" timeOffset="1163.01">27142 15484 18879 0,'0'0'832'0,"0"0"192"0,-9 3-832 0,9-3-192 0,0 0 0 0,0 0 0 0,0 0 720 0,0 0 112 16,0 0 0-16,0 0 16 0,0 0-208 0,0 0-64 15,0 0 0-15,0 0 0 0,0 0 112 0,0 0 16 16,7 8 0-16,-2 1 0 0,-5-9-128 0,7 8 0 16,1 3-16-16,2-1 0 0,0 2-176 0,3 2-16 15,-1-3-16-15,0 6 0 0,1 0-128 0,2 1-32 16,4-1 0-16,-1-3 0 0,0 1-192 0,1-4 128 16,-2-3-128-16,0 0 0 0,2-2 192 0,0-4-48 0,2-2-16 15,2 2 0-15,1-4 144 0,0 0 32 0,1-4 0 16,3-1 0-16,0 2-64 0,0-4-16 0,-2 2 0 0,-1-7 0 15,1-3 16-15,-1 1 0 0,-2-5 0 0,-4 0 0 16,1-6 96-16,-6 0 32 0,-1-3 0 0,-3 0 0 16,0 0 144-16,-3-4 48 0,-4 1 0 0,0-2 0 15,-3 0-80-15,-1-2-16 0,-3-3 0 0,-1 4 0 16,0 0-128-16,0 2-16 0,1 4-16 0,-2 6 0 16,0 1-176-16,3 4-128 0,0 5 144 0,-1 3-144 15,0 6 0-15,4 5 0 0,-5-5 0 0,5 5-160 16,-7 0-432-16,7 0-96 15,-9 6-16-15,0 0 0 0,1 6-2208 16,2-1-448-16,0 0-96 0</inkml:trace>
  <inkml:trace contextRef="#ctx0" brushRef="#br1" timeOffset="1480.9">27211 15077 16575 0,'0'0'736'0,"0"0"160"16,-8-3-720-16,8 3-176 0,0 0 0 0,0 0 0 0,13-1 2256 0,5 1 432 0,3 0 64 15,6 0 32-15,4-1-1664 0,2-3-336 0,0 1-64 0,9-2-16 16,3-1 192-16,8-4 16 0,5 0 16 0,3-2 0 15,1-3-80-15,2-3-16 0,-4-1 0 0,-2-3 0 16,1-2-256-16,0-1-48 0,2-2-16 0,0 2 0 16,0 3-112-16,-1-2-16 0,-4 1-16 0,-5 3 0 15,-8 3-208-15,-3 1-32 0,-4 0-128 0,-1 6 192 32,-5-1-1104-32,-3 7-240 0,-2 3-32 0,-6 0-14976 0</inkml:trace>
  <inkml:trace contextRef="#ctx0" brushRef="#br1" timeOffset="5598.6">17978 5316 11967 0,'-11'-21'528'0,"6"8"112"0,0-2-512 0,0 1-128 0,0-2 0 0,1 5 0 16,0-2 0-16,1 6 192 0,-3-3-192 0,6 10 192 0,-5-7-192 15,5 7 0-15,-6-6 0 0,6 6 0 0,0 0 192 0,0 0 16 16,0 0 0-16,0 0 0 0,0 0 64 0,0 0 16 16,0 0 0-16,-8 9 0 0,8-9 256 15,-5 7 48-15,5-7 16 0,-3 12 0 0,-1-1 96 0,1-2 0 16,1 3 16-16,2-12 0 0,0 10-16 0,-2 1-16 15,2-11 0-15,-2 14 0 0,1-2-64 0,-1 3-16 16,-2 0 0-16,2 3 0 0,1 2-64 0,-2 4-16 16,-1 1 0-16,0 1 0 0,-1 1 48 0,0 1 16 15,0 5 0-15,3 4 0 0,-7 3-320 0,1 1-64 16,1-1-16-16,-1 3 0 0,-1 0-32 0,0 4-16 16,-1-3 0-16,0 2 0 0,-2-3 0 0,1-1 0 15,-2-1 0-15,-1-2 0 0,0 2 160 0,3-3 16 0,-1 0 16 16,1 3 0-16,-2-3-128 0,3 0-16 0,-1 0-16 15,0 2 0-15,2 1-48 0,1-5 0 0,-1-1 0 16,2-5 0-16,2-2-128 0,0-4 128 0,3 2-128 16,-1-7 128-16,2-5-128 0,1-1 0 0,2-1 0 0,1-3 0 15,-3-9 128-15,0 0-128 0,0 0 0 0,8 10 128 16,-8-10-128-16,10 5 0 0,-10-5 0 0,14 4 0 16,0 0 128-16,-2-3-128 0,5 1 0 0,-1-2 128 15,3 0-128-15,1-2 192 0,4 1-192 0,2-3 192 16,4 2-64-16,0-1 0 0,1 1 0 0,2 0 0 15,0-1-128-15,4 0 128 0,1-1-128 0,1 3 128 16,3-2-128-16,3 2 0 0,2 0 144 0,5 0-144 16,2 1 0-16,1 0 128 0,-2 0-128 0,0 0 0 0,-1 0 0 15,1 0 0-15,0 0 0 0,2 1 0 16,5 1 0-16,0 2 0 0,-1-3 0 0,1 3 0 0,-5-2 0 16,2 0 0-16,1 1 0 0,1 0 0 0,2 1 128 15,4 3-128-15,2-1 160 0,-1 2-160 0,-2-2 144 0,1 0-144 16,-1 3 128-16,4-4-128 0,2 0 128 0,2 2-128 15,2-2 128-15,-2 1-128 0,-4 2 128 16,-1-4-128-16,0 1 0 0,3 2 128 0,3-2-128 0,1 0 0 16,-5 2 144-16,1-3-144 0,-4-3 128 0,1 1-128 15,-1 1 128-15,5 0-128 0,3 0 128 0,-1 0-128 16,-3 1 128-16,-1-1-128 0,-2 0 144 0,2 3-144 16,-1 1 192-16,5-3-192 0,3-4 208 0,-3 1-64 15,-3 4-16-15,-1-1 0 0,1-2-128 0,2 2 128 16,0-3-128-16,0 3 128 0,1 3-128 0,-4-5 0 15,-7-2 144-15,3 0-144 0,0-1 0 0,1-2 128 0,1-2-128 16,-1 3 0-16,0-1 0 0,-5 2 0 0,-6-2 0 0,-2-1 128 16,1-1-128-16,-1 3 0 0,-1 1 0 0,2-2 0 15,0-1 0-15,-2 2 0 0,-2 2 0 0,-3-2 128 16,-4-1-128-16,0 1 0 0,-3 1 0 0,-2 1 0 16,3 0 0-16,-2 1 0 0,2-1 0 0,1 0 0 15,0-1 0-15,-2 0 0 0,0 1 0 0,-1 0 0 16,0 1 0-16,-3 2 0 0,-4-1 0 0,-4 2 128 15,-4-2-128-15,1 0 0 0,-3 0 0 0,0 1 0 16,-2-2 0-16,0 3 0 0,-2-2 0 0,0 1 128 16,-4 0-128-16,0 0 0 0,-2-1 0 0,-1-1 128 15,-2 3-128-15,-9-4 0 0,11 1 128 0,-11-1-128 16,9 1 0-16,-9-1 144 0,0 0-144 0,10-1 0 0,-10 1 128 16,0 0-128-16,0 0 0 0,9 0 0 15,-9 0 128-15,8-8-128 0,-2 3 0 0,-6 5 0 0,0 0 144 0,6-6-144 16,-1-4 0-16,-1 2 144 0,-1-2-144 0,-1-3 0 15,-2-3 0-15,0-3 0 0,0-3 128 0,0-1-128 16,-1-6 0-16,1 1 128 0,-3-4-128 0,1-2 0 16,-1-2 144-16,0 1-144 0,1-1 128 0,1-2-128 15,0-5 160-15,-1 1-160 0,1 1 0 0,1-2 128 16,-1 1-128-16,1 1 0 0,0-4 0 0,1 0 0 16,2-2 128-16,-1 4-128 0,1-3 0 0,-1 3 0 15,2-3 0-15,0 4 0 0,-1 0 0 0,-1 4 0 16,1 2 0-16,-2 6 0 0,3-1 0 0,-2 0 0 15,1-1 0-15,-1 4 0 0,1 0 0 0,-1 5 0 16,2 1 0-16,-1 0 0 0,-2-1 0 0,0 4-128 0,1 1 128 16,-2 3 0-16,0 1 0 0,0 2 0 0,-2-1 0 0,1 6 0 15,1 7 0-15,-4-10 0 0,0 3 0 0,4 7 0 16,-6-11 0-16,1 6 0 0,5 5 0 0,-9-8 0 16,0 2 0-16,-1 1-128 0,0-3 128 0,0 4 0 15,-2 4 0-15,0 2-128 0,-2-2 128 0,-3 0 0 16,-1 0-160-16,0 1 160 0,-2 1-128 0,0 0 128 15,-3-2 0-15,3 0 0 0,-1 3 0 0,-2 0 0 16,-2 0 0-16,-1-2 0 0,-3 1 0 0,-3 1 0 16,-3-1 0-16,-5 1 0 0,1-2 0 0,0 2 0 15,-2-1 0-15,2 3 0 0,-1 2 0 0,1-5 0 16,-2 1 0-16,0-2 0 0,1 2 0 0,-2 0 0 16,-5 0 0-16,-3 1 0 0,-6-4 0 0,3-1 0 0,2 1 0 15,0 0 0-15,2 1 0 0,0 0 0 0,1-2 0 16,-4-3 0-16,-4-1 0 0,-6 1 128 0,-1 2-128 0,2-5 0 15,0 5 0-15,4-2 0 0,-1-1 0 0,0-3 128 16,-3 3-128-16,-1 3 0 0,-3-4 0 0,1 0 0 16,-1 2 0-16,2 2 0 0,2-3 0 0,0 0 0 15,-2 1 0-15,-1 0 0 0,-2-2 0 0,3-1 0 16,0 2 0-16,4 0 0 0,-1-3 0 0,0 2 0 16,0 1 0-16,-1-3 0 0,-3 3 0 0,0 1 0 15,2-3 0-15,1 2 128 0,1 0-128 0,1-3 0 16,4 2 0-16,-5 2 0 0,-1-2 0 0,-2 2 0 15,0 0 0-15,1 3 0 0,1-2 0 0,2 1 128 0,2-1-128 16,0 2 0-16,0-1 128 0,-2 1-128 0,-2 1 128 16,3 0-128-16,-1 0 0 0,3-1 0 0,-1 2 0 0,4 0 128 15,2-1-128-15,-3 2 0 0,0-2 0 0,-3 1 0 16,-2 2 0-16,3-1 0 0,1-1 0 0,5-2 0 16,-1 1 0-16,1 1 0 15,6 2 0-15,-2-3 128 0,-1 0-128 0,-1 1 0 0,-5 2 0 0,5-2 128 16,1 2-128-16,1 2 0 0,1-3 0 0,1 1 0 15,2 1 0-15,3-1 128 0,1 2-128 0,0 1 0 16,-2 1 0-16,1 3 0 0,-2-2 0 0,2 1 0 16,0-4 0-16,2 4 0 0,1-3 0 0,4 2 0 15,-2 2 0-15,5-2 144 0,3-1-144 0,0 2 0 16,0 1 176-16,2-1-176 0,2 1 160 0,2-3-160 16,2 2 0-16,0-3 128 0,1 4-128 0,-1-2 0 15,1 3 0-15,1-3 0 0,-1 2 0 0,2-5 0 0,1 0 0 16,0 2 0-16,0-4 0 0,1 0 0 0,2 2 0 0,1 1 0 15,-2-2 0-15,5 0 0 0,-1-3 0 0,8-1 0 16,-6 0 0-16,6 0 0 0,-8 4 0 0,8-4 0 16,0 0 0-16,0 0 0 0,0 0 0 0,0 0 0 15,0 0 0-15,0 0 0 0,0 0-160 0,0 0 160 16,14 4-128-16,0-2 128 0,0-2 0 0,0 0 0 16,-1 0 0-16,1-1-128 0,1 0 128 0,3 0 0 15,1-2 0-15,0 0 0 0,1 1 0 0,-3-1 0 16,6 1 0-16,-2-2 0 0,2-2 0 0,-1 1-128 15,4 1 128-15,1-3 0 0,1 2 0 0,1 2 0 0,2-1 0 16,1-1-128-16,2 1 128 0,4 1 0 0,0 1 0 16,3-3 0-16,0-3 0 0,-1 3 0 0,0-1 0 15,-2-1 0-15,2 2 0 0,2 3 0 0,3-2 0 0,1-3-128 16,-1 1 128-16,5-3 0 0,2 2 0 0,2 1 0 16,-1 0 0-16,-2 2 0 0,-3 2 0 15,0-3 0-15,1 0 0 0,-1 1 0 0,0 1 0 0,3 3 0 16,1 0 0-16,2 3-160 0,-1-1 160 0,-3 1-160 15,-3-1 160-15,1 0 0 0,-2-1-144 0,2 3 144 16,-1-2 0-16,6 3 0 0,1 2 0 0,0-3 0 16,0-3-128-16,-1 1 128 0,1 0 0 0,-2 1 0 15,0 1 0-15,1 0-144 0,1 0 144 0,3 5 0 16,5-3-128-16,-2 0 128 0,-3 2 0 0,-1-2 0 16,-1 5 0-16,-2-1 0 0,-2 3 0 0,2-1 0 15,4 1 0-15,1 1-128 0,0 0 128 0,-1-3 0 0,-1 0 0 16,0 0 0-16,-2-2 0 0,-1 2 0 0,2 3 0 15,-1-2 0-15,2-1 0 0,3-3 0 0,0 1 0 0,-4-4 0 16,-2-1 0-16,1 2 0 0,-3-2 0 0,1-2 0 16,0 2 0-16,3-1 0 0,2-1 0 0,0-2 0 15,-2-2 0-15,-3 2 0 0,-1 3 0 0,-3 1-160 16,-1-2 160-16,0-1-128 0,0 1 128 0,1 1 0 16,2-3 0-16,2 2 0 0,0 5 0 0,-2-5 0 15,-6 0 0-15,-1-1 0 0,-2 0-160 0,1 0 160 16,-1 1-192-16,1 0 192 0,0 1-192 0,1-1 192 15,0 1-192-15,0-2 192 0,-1 2-160 0,1-1 160 0,-2-1-128 16,-3 2 128-16,-1 1 0 0,-3-2-128 16,2 1 128-16,0-2 0 0,-1 0-144 0,-1 1 144 0,1-2-160 0,-1 1 160 15,-1-1-192-15,1 0 192 0,2 0-208 16,0 0 80-16,2-1 128 0,-8-1-208 0,0 0 80 16,-4 2 128-16,-2-3-144 0,1 2 144 0,-4 0 0 15,2 1 0-15,1 0 0 0,-2 1-128 0,-3-1 128 16,-1 0 0-16,-1-1 0 0,1 0 0 0,0-2-128 0,0 3 128 15,-2-1 0-15,-2-1 0 0,0 2 0 0,2-1 0 16,-4 0-320-16,4 0 64 0,-2-1 0 16,1 1 0-16,-3 1-80 0,4-1-16 0,-4 0 0 0,0-1 0 15,-1 1 96-15,0 0 32 0,-11 1 0 0,10-3 0 16,0 2 16-16,-10 1 0 0,0 0 0 0,0 0 0 16,10-1-48-16,-10 1-16 0,9-2 0 0,-9 2 0 15,0 0 128-15,0 0 144 0,0 0-208 0,0 0 80 0,0 0 128 0,0 0-160 16,0 0 160-16,0 0-160 0,0 0 160 0,0 0-128 15,0 0 128-15,0 0-128 0,0 0 128 0,0 0 0 16,0 0 0-16,0 0 0 0,0 0 0 0,0 0 0 16,0 0 0-16,0 0 0 0,0 0 128 0,0 0 0 15,0 0 0-15,0 0 0 0,0 0 0 0,1 12 0 16,-1-12 0-16,0 9 0 0,0-9 0 0,0 11 16 16,-1 2 0-16,1-4 0 0,0-9 16 0,0 13 0 15,0 2 0-15,1 0 0 0,-3-1 80 0,2 4 16 16,0 3 0-16,0 5 0 0,1 7-16 0,-1 4 0 15,1 2 0-15,0 2 0 0,1-1-112 0,-2 0 0 16,0 1-128-16,-2 3 192 0,1-2-192 0,-1 1 144 16,-2 2-144-16,1-1 128 0,2 1-128 0,-4-3 160 15,0 0-160-15,1-6 160 0,3-4 16 0,-2 0 0 16,1-2 0-16,-1 1 0 0,1-7-32 0,0 0 0 0,1 0 0 0,-1-2 0 16,-4-3-144-16,3 0 160 15,-1 0-160-15,0-1 160 0,0 0-160 0,-1-2 0 0,-1 1 0 0,-2-3 128 16,0-4-128-16,1 1 0 0,-2 3 0 0,1-3 128 15,1 0-128-15,-1-1 0 0,-2-2 0 0,1 2 128 16,1 1-128-16,-2 0 0 0,0-6 0 0,-1 1 128 16,-2-1-128-16,0-1 128 0,-1-1-128 0,-1 0 128 15,-2 1-128-15,0 1 0 0,-1-2 0 0,-3-1 0 16,0 3 0-16,-1 3 128 0,-1-2-128 0,-1 1 0 16,-2 0 0-16,-5-3 0 0,-2 0 0 0,-3 2 0 15,-9-2 0-15,3-1 0 0,0-2 0 0,-1-1 0 16,-2-1 0-16,1 1 0 0,-2 0 0 0,0 0 0 15,-1 1 0-15,-5 0 0 0,-8-1 0 0,0-1 0 16,-3-2 0-16,-1 0 0 0,5-4 0 0,-1 5 0 0,0 2 0 16,-4 0 0-16,-8 0 0 0,0 0 0 0,-2-2 0 0,3 0 0 15,-1-2 0-15,3 2 0 0,-1-1 0 0,-4 0 0 16,-5 0 0-16,0-5 0 0,2-5 0 0,3 2-176 16,2 1 176-16,-5-2-192 0,-4 5 192 0,0-6-208 15,2-1 80-15,3 1 128 0,1 3-144 0,0 0 144 16,-3-2 0-16,0 1 0 0,-3 6 0 0,4-1 0 15,2 2 0-15,2 0 0 0,1 0 0 0,-3-3 0 16,-5 0 0-16,1 5 0 0,1-2 0 0,5 3 0 16,-1 1 0-16,3 0 0 0,1 0 0 0,-4 0 0 0,-2 0 0 15,1-3 0-15,4 3 0 0,2 3 0 16,3-1 0-16,-2-2 0 0,-1-1 0 0,-1 0 0 16,-2-2 0-16,4 2 0 0,2 1 0 0,3-2 0 15,2 0 0-15,-1 2 0 0,-4-3-128 0,0 2 128 0,-3 1 0 0,7 0 0 16,2 1 0-16,2 1-128 0,4 1 128 0,1-1 0 15,1-4 0-15,-2 2 0 0,-3 0 0 0,4 3 0 16,1 0 0-16,3-1 0 16,2 1 0-16,4-2 0 0,1-1 0 0,2 0 0 0,1 0 0 0,3 1 0 15,0 3 0-15,0-1 0 0,0-3 0 0,0 5 0 16,0 0 0-16,3 1 0 0,2 0 0 0,4-3 0 16,3-2 144-16,3-1-144 0,1 0 128 0,2 1-128 15,2 1 0-15,0-1 0 0,4-2 128 0,0-1-128 16,1 2 0-16,2-1 0 0,0 0 0 0,9 1 0 0,-8-1 0 15,8 1 128-15,0 0-128 0,-8-8 0 0,1 0 144 0,3-2-144 16,2 3 160-16,1-5-160 0,1 1 128 16,2-3-128-16,2-2 0 0,0 0 0 0,0-3 0 15,1-4 0-15,1-2 0 0,3-1 0 0,1-6 0 0,0-1 0 16,-1-2 0-16,1-2 0 0,0-1 0 0,2 1 0 16,-2-4 0-16,2-3 0 0,-2-2 144 15,-1-2-144-15,3-1 128 0,-3-1-128 0,1-3 144 0,1 3-144 16,0-3 160-16,0 1-160 0,2 0 128 0,-1 1-128 15,3 3 0-15,-1 4 144 0,-1-2-144 0,-2 5 0 16,-1 4 0-16,0 2 0 0,-5 3 0 0,3 5 0 16,-3-1 0-16,-4 7 0 0,2 2-192 0,-3 2 0 15,0 4-16-15,0 6 0 16,0 7-448-16,0 0-96 0,0 0-16 0,0 0-14656 0</inkml:trace>
  <inkml:trace contextRef="#ctx0" brushRef="#br4" timeOffset="21283.41">15581 4765 21183 0,'0'0'1888'0,"0"0"-1504"16,6-4-384-16,0 0 0 15,-6 4-304-15,13-3-128 0,-1 2-16 0,1 0-16 0,0 6 272 0,-2-2 192 0,-1-2-208 0,1-2 80 16,-3-2-16-16,-8 3 0 0,11-3 0 0,-11 3 0 16,10-5 144-16,-4 0 0 0,-6 5 0 0,0 0 0 15,0 0 288-15,0 0-16 0,0 0 0 0,0 0 0 16,0 0 96-16,0 0 16 0,0 0 0 0,-9-4 0 16,-1-2-208-16,-1 1-48 0,-2 2 0 0,0-2 0 15,-2-3 64-15,0 4 0 0,-1-1 0 0,-1-2 0 16,-1 1 176-16,-1 1 32 0,-4-5 16 0,-1 5 0 15,1-3-112-15,-4 0-32 0,-2-1 0 0,0 1 0 16,-1-1-128-16,-1-2-16 0,-5-1-128 0,-1 2 192 16,-2-2-192-16,-2-2 0 0,0 1 0 0,3-1 0 15,1 0 144-15,-1 0-144 0,0 3 128 0,-2 1-128 16,0-3 128-16,-1 4-128 0,-1-1 0 0,-3 2 128 16,-4-2 48-16,-3 3 0 0,-2-6 0 0,0 0 0 15,3-2-16-15,2 2 0 0,-1-1 0 0,2 4 0 0,1 3-160 0,-1-2 160 16,-3 0-160-16,-1-4 160 0,-3 3-160 0,4-3 0 15,3 0 144-15,1 2-144 0,1-3 0 16,0 1 0-16,-1 4 0 0,0-2 0 0,-2-2 0 0,-3 3 0 16,-6 1 0-16,0 3 0 0,4-3 0 0,1 3 0 15,4 2 0-15,-2-4 128 0,1 3-128 16,2 1 0-16,-2-3-128 0,-2-1 128 0,-3-1 0 0,2 0 0 16,2-2 0-16,3 3 0 0,1-3 0 0,1 3 0 15,0-3 0-15,3 2 0 0,-1-3 0 0,-3 3 0 16,-4 0 0-16,-1 3-128 0,-2-4 128 0,2 4 0 15,4-2 0-15,0 4 0 0,-2 4 0 0,3 1 0 16,1 1 0-16,-2 0 0 0,-3-2 0 0,-1 4 0 0,-1-3 0 16,0 1 0-16,4-2 0 0,2 1 0 0,1-1 0 0,4-1 0 15,-2 1 0-15,0 0 0 0,4 0 0 0,-5-2-128 16,-1 0 128-16,-2-2 0 0,-3 0 0 16,3 0 0-16,4 1 0 0,0 0 0 0,2-1 0 0,2 3 0 15,0 0 0-15,2 1 0 0,0 0 0 0,-1 0 0 16,-3 0 0-16,-2 0 0 0,0 0 0 0,2 0 0 15,1 0 0-15,3 1 0 0,-1-1 0 0,2 1 0 16,1 0 0-16,2 3 0 0,1-2 0 0,1 0 0 16,-1 1 0-16,0 0 0 0,-2 0 0 0,-1 1 0 15,0-2 0-15,1 1 0 0,-1-3 0 0,3 1 0 16,1 3 0-16,1 4 0 0,-1-2 0 0,0 0 0 16,-1 3 0-16,1-1 0 0,0 2 0 0,-1-1 0 0,0 2 0 15,-2 3 0-15,-3-2 0 0,-4 0-128 16,-2 1 128-16,2-3 0 0,4 2 0 0,3-3 0 0,-1 2 0 15,6 2 0-15,0-3 0 0,4 3 0 0,-1 1 0 0,3 1 0 16,2 1 0-16,1 2 0 0,3 1 0 0,-1 2 0 16,0-2 0-16,1 5 0 0,-2 0 0 0,1-1 0 15,-2 0 0-15,3 2 0 0,1-2 0 0,1 0-128 16,0 4 128-16,2-3 0 0,0 0 0 0,2 4 0 16,2-4 0-16,3 2 0 0,2-5 0 0,-1-1 0 15,5 2 0-15,1 3 0 0,1-2 0 0,6 0 0 16,-2-2 0-16,1 3-128 0,4-4 128 0,2-1 0 15,2 0 0-15,4 0-128 0,-3-3 128 0,3-1 0 16,1-3 0-16,2 2 0 0,-2 0 0 0,3 3 0 0,0-4 0 16,-1-2 0-16,0 2 128 0,0 1-128 0,5-3 128 15,-1 1-128-15,3-1 208 0,0-2-16 16,0 2-16-16,2-3 0 0,3 4-176 0,3-4 160 0,1 3-160 0,0 1 160 16,0-2-160-16,-2 2 0 0,0-3 144 0,-2 1-144 15,1 3 0-15,-1-6 144 0,1 2-144 0,2-1 0 16,1 2 128-16,0-1-128 0,2 1 0 0,0-4 0 15,2 1 0-15,1-1 0 0,5-2 128 0,-5 1-128 16,0-1 0-16,-3 5 0 0,1 0 0 0,-2 0 0 16,0-2 0-16,0 3 0 0,0-1 0 0,4 4 0 15,3 1 0-15,-2-3 0 0,3-2 0 0,-3 1 0 16,1-1 0-16,0 2 0 0,-2-5 0 0,1 0 0 16,1-1 0-16,2-1 0 0,0-1 0 0,5 2 0 15,3 0 128-15,1-3-128 0,0-2 0 0,-3-2 0 0,-3-3 128 0,1 1-128 16,2 0 0-16,0 3 0 0,-1 0 0 0,4-2 0 15,2-2 0-15,0 0 0 0,0-1 0 0,-2-3 0 16,-3 4 128-16,0-1-128 0,0-1 0 0,0 2 0 16,1 2 0-16,2 1 0 0,5-2 0 0,1 0 0 15,-2-1 0-15,-2-1 0 0,-2-2 0 0,-1 4 0 16,2 0 0-16,3 2 0 0,-3-3 0 0,3 1 0 16,2 1 0-16,-2 0 0 0,-5 0 0 0,1-2 0 15,-2 1 0-15,2-1 0 0,-2-3 128 0,3 2-128 16,3 0 0-16,-2-1 0 0,-1 3 0 0,-5 2 0 15,-3-2 0-15,0-1 0 0,-1 0 0 0,1 1 0 16,-3 2 0-16,4-1 0 0,0-1 128 0,3 3-128 0,0 0 0 16,1-2 0-16,-5-1 0 0,-1 2 128 0,-1-2-128 15,-2 0 0-15,1 2 144 0,-2-1-144 0,0-1 0 16,0 2 144-16,3-1-144 0,-2-1 0 0,2 2 0 16,-3-1 0-16,-3 0 0 0,-2 1 0 0,-1 0 0 0,0-1 128 15,-2 1-128-15,3 0 0 0,-2 0 0 0,0 1 0 16,-1-3 0-16,1 0 0 0,1-1 0 0,1 1 0 15,-1 0 0-15,-2 2 0 0,0-2 0 0,-2-3 0 16,-5 1 0-16,0 1 0 0,-2-1 0 0,2-1 0 16,-2 4 0-16,-3-5 0 0,1 3 0 0,-3 0 0 15,1-3 0-15,-2 2 0 0,-1-1 0 0,2-2 0 16,-4 2 0-16,3-3 0 0,-3 2 0 0,0-3 0 16,1 0 0-16,-1 1 0 0,-3-2 0 0,0-1 0 15,-2 1 128-15,-2-2-128 0,0 2 0 0,-1-4 128 16,-3-1-128-16,0 1 160 0,-1 0-160 0,-3-2 160 0,1 0 128 15,-3-1 32-15,0-6 0 0,-3 4 0 0,1 2-80 16,-3 0-16-16,-1 0 0 0,0-1 0 0,-2 0-80 0,0-5-16 16,-3 1 0-16,0 0 0 0,-1-1-128 0,-4 2 0 15,-2-4 0-15,-1 3 0 0,-3 1 0 0,1-2 0 16,-5-3 0-16,-2-1 0 0,-1 4 0 0,-3 1 0 16,-3-1 0-16,-3 4 0 0,-3 2 0 0,-7 3 0 15,-8-1 0-15,-6 5 0 0,-7 1-176 0,-2 3-64 16,-3 4-16-16,-2 5 0 15,-2 5-608-15,-2 5-128 0,-2 0-32 0,10-1-11840 0</inkml:trace>
  <inkml:trace contextRef="#ctx0" brushRef="#br4" timeOffset="29250.32">9550 12183 5471 0,'0'0'240'0,"0"0"48"0,0 0-288 0,0 0 0 0,0 0 0 0,0 0 0 0,1-11 256 0,1 5 0 15,-2 6 0-15,0 0 0 0,0-8-256 0,1 0 0 16,-1 8 0-16,0-6 0 0,0 6 704 0,0 0 64 16,0 0 32-16,0 0 0 0,-1-7 176 0,1 7 48 15,0 0 0-15,0 0 0 0,-2-8-256 0,2 8-64 16,0 0 0-16,0 0 0 0,0 0-176 0,0 0-32 16,0 0-16-16,0 0 0 0,0 0-288 0,0 0-64 0,0 0-128 0,0 0 192 15,8 14 32-15,-2-2 0 0,-1 2 0 0,0 0 0 16,0 0 16-16,1 1 0 0,-1 0 0 0,1 5 0 15,-1 1-16-15,1-1 0 0,2-3 0 16,-2 0 0-16,-2 1-224 0,4-3 176 0,-3-3-176 0,0-1 160 16,-5-11-160-16,11 13 0 0,-11-13 0 0,12 6 128 15,-12-6-128-15,11 5 0 0,-11-5 144 0,12 2-144 16,-12-2 224-16,12-2-32 0,-1 0 0 0,-1-2 0 16,-1-2-16-16,-2-4-16 0,0-1 0 0,3 1 0 15,0-6-160-15,1-1 160 0,1-1-160 0,-1-1 160 16,1-2-160-16,2-3 0 0,2 1 144 0,0 0-144 15,-1-5 128-15,1 0-128 0,1-3 160 0,-1 1-160 16,2-3 176-16,0 2-176 0,-1 0 192 0,-1 1-192 16,1 4 128-16,-1-2-128 0,1 2 0 0,-1 0 0 15,-3 3 128-15,1 2-128 0,-1 4 0 0,1 0 0 0,-4 4 0 16,0 4 0-16,-3 2 0 0,-7 7 0 0,9-5-224 0,-9 5-48 16,11-3-16-16,-11 3 0 15,0 0-608-15,10 7-112 0,-3 1-16 16</inkml:trace>
  <inkml:trace contextRef="#ctx0" brushRef="#br4" timeOffset="29995.56">9114 10326 12831 0,'0'0'576'0,"0"0"112"0,0 0-560 0,-1-7-128 0,1 7 0 0,0-10 0 0,0 10 336 0,4-8 48 16,-4 8 0-16,6-10 0 0,-6 10 0 0,9-5 0 15,-2 0 0-15,2 0 0 0,-9 5-128 0,13-4-32 16,-2 2 0-16,0 2 0 0,-1 0-48 0,-10 0-16 0,11 3 0 0,-1 3 0 15,3 2-32-15,-1-1 0 0,-1 3 0 0,-2-1 0 16,2 2 112-16,1 5 16 0,-1-2 0 0,1 2 0 16,3 2 0-16,-1 1 0 0,-1-5 0 0,1 2 0 15,0 1-96-15,2-3-16 0,-1 1 0 16,-1-6 0-16,0 0-16 0,-1-1-128 0,0 0 192 0,-2-6-64 16,-1-2 0-16,2-3 0 0,-2-3 0 0,0-3 0 15,-1-2 128-15,1-6 32 0,0-1 0 0,2-2 0 16,-1-3-144-16,1-1-16 0,-1-5-128 0,1-1 192 15,-1 0-192-15,0-3 128 0,2-3-128 0,-1 1 0 16,-1-1 144-16,0 2-144 0,0-1 128 0,0 0-128 16,0-1 0-16,2 1 0 0,0 3 0 0,-3 3 0 0,0-1 0 15,2 4 0-15,-1 4 0 0,-1 4 0 16,0 4 0-16,1 5 0 0,-4 3 0 0,-7 6 0 0,10-4-320 16,-10 4 64-16,12 8 16 0,-1 1-6224 15,-4 2-1232-15</inkml:trace>
  <inkml:trace contextRef="#ctx0" brushRef="#br4" timeOffset="30498.4">9710 12272 19519 0,'-9'11'864'0,"5"-3"176"15,2 3-832-15,1-1-208 0,3 3 0 0,2 2 0 0,0 0 0 0,2-2 128 16,2-1-128-16,-2-1 0 0,3-3 320 0,2-2-48 16,1-1 0-16,3-4 0 0,-1-2-16 0,5-7 0 15,4 0 0-15,4-8 0 0,3-3 112 0,3-2 16 16,3-5 0-16,-2 0 0 0,1-6-240 0,0 1-144 16,-3 3 192-16,2-2-192 15,1 2-320-15,-4 2-160 0,0 5-32 0,-3 2-16 0</inkml:trace>
  <inkml:trace contextRef="#ctx0" brushRef="#br4" timeOffset="33359.51">12906 8446 5007 0,'0'0'208'0,"7"-5"64"0,0-6-272 0,-2 4 0 0,0-6 0 0,-1 3 0 15,0 2 448-15,-1-2 16 0,1 2 16 0,0-3 0 16,-2 1 416-16,2-2 64 0,0 4 32 0,0-4 0 15,-2-2-64-15,2 1-16 0,1 3 0 0,0-5 0 16,-2 2-160-16,1 2-48 0,0-3 0 0,-1 2 0 16,0 1 16-16,-3 0 0 0,-1 0 0 0,-1 2 0 15,0-2-96-15,-2 3-32 0,-1-2 0 0,0 1 0 16,-3 0-64-16,1 3-16 0,-4 2 0 0,4-2 0 16,-3 0-128-16,1 2-48 0,-3-3 0 0,0 1 0 15,-2 2-16-15,0 0-16 0,-2 1 0 0,0 1 0 0,-1 2-16 16,0 2 0-16,-4 1 0 0,1 0 0 15,1-1-112-15,-2 1-32 0,-1 2 0 0,-4 3 0 0,-2-1-144 16,-1 6 128-16,-3 0-128 0,-1-2 128 0,1 2-128 0,-1 2 0 16,2 0 0-16,0 2 0 0,4-1 0 0,2 0 0 15,1 0 0-15,2 1 128 0,3-1-128 0,0 3 0 16,0 3 0-16,1 1 0 0,3-3 0 0,2 1 0 16,3 0 0-16,0 6 0 0,1-2 0 0,1 6 0 15,-1-3 0-15,6 0 0 0,-1-3 0 0,1 3 0 16,1 3 0-16,2-2 0 0,0 0 0 0,2 2 0 15,3-5 0-15,0 3 0 0,2-4 0 0,2-1 0 16,1-1 144-16,3 0-144 0,1 1 0 0,3-1 128 16,1-4-128-16,4-3 0 0,-2-4 0 0,6-1 0 15,0-3 0-15,5-1 0 0,2-4 0 0,4-1 0 16,5-2 0-16,-3-1 128 0,3-1-128 0,-3-4 0 0,-2-4 128 0,0 3-128 16,-1-3 0-16,-2 2 128 0,-4-4-128 0,1 4 0 15,-3-1 0-15,0 0 0 0,-3 0 0 0,0 0 128 16,-4 0-128-16,1 3 144 15,-1-4-144-15,-2 2 160 0,-5-2-160 0,-1 3 128 16,0-2-128-16,-7 4 128 0,-6 5-128 0,4-10 0 0,-3 3 144 0,-1 7-144 16,-7-9 192-16,-2 1-48 0,-3 2 0 0,-2-2 0 15,-3 3-144-15,-4 1 0 0,-2-2 144 0,2 1-144 16,-3 1 0-16,-1-4 0 0,-1 1 0 0,0 0-128 16,1-2 128-16,1 3 0 0,1-4 0 0,2 2 0 15,4-2 0-15,-1 1 0 0,4-5 0 0,0 3 0 16,1 2 0-16,3-3 0 0,0 6 0 0,2-2 0 15,2 2 0-15,6 6 0 0,-8-5 0 0,8 5-128 16,-6-8 128-16,6 8 0 0,0 0 0 0,0 0 0 0,0 0 0 0,10-5 0 16,0 3-144-16,2-1 144 0,0 2 0 0,4 0 0 15,1 1 0-15,4-3 0 0,2-1 0 0,2 1 0 16,0 0 0-16,2-1 0 0,1 4 0 0,0-1 0 16,-1-2 0-16,1 3 0 0,1 3 0 0,0-3 0 15,-1 0 0-15,0 4 0 0,0-2 0 0,-2 3 0 16,-1 2 0-16,-5-1 0 0,-2-1 0 0,-1 4 0 15,-3-3 0-15,-2 6 0 0,0-2 0 0,-2 3 0 16,-1 2 0-16,-2 0 0 0,1 2 160 0,-2 1-160 16,-2-1 192-16,-1 2-192 0,-2-1 256 0,-1 1-48 15,0 2-16-15,-2 0 0 0,-4 3 0 0,1 2 0 16,0-5 0-16,0 2 0 0,-2-1-64 0,0-3-128 0,1-3 176 16,0 2-176-16,2 0 128 0,0 0-128 0,0-4 0 0,0-3 0 15,0-3 0-15,4-8 0 0,-3 10 128 16,3-10-128-16,0 0 0 0,0 0 0 0,0 0 0 0,0 0 0 15,0 0 0-15,0 0-192 0,0 0 192 0,0 0-192 16,0 0 64-16,6-6 128 0,0-2-208 0,-6 8 80 16,7-6 128-16,-7 6-128 0,9-12 128 0,-2 5-128 15,0-3 0-15,-7 10 0 0,6-8 0 0,-6 8 0 32,6-12-512-32,-6 12-112 0,7-6-16 0,-7 6-7456 0,0 0-1504 0</inkml:trace>
  <inkml:trace contextRef="#ctx0" brushRef="#br4" timeOffset="34617.15">13057 8163 4607 0,'0'0'400'0,"0"0"-400"0,0 0 0 0,0 0 0 16,0 0 1600-16,0 0 256 0,0 0 32 0,-6-5 16 0,-2-2-1392 16,3 2-288-16,5 5-48 0,-6-4-16 0,-1 0-160 0,0-1 0 15,0-1 0-15,1 3 0 0,6 3 208 0,-9-5-32 16,0-1-16-16,1 1 0 0,2-1 192 0,0 0 32 16,-2 2 16-16,0 0 0 0,0 1 192 0,-1 0 48 15,0-1 0-15,-1 2 0 0,-1-2-96 0,0 3-16 16,0-2 0-16,-2 2 0 0,-1 1-96 0,-1 4-32 15,-1-3 0-15,-1 3 0 0,-2-2-80 0,-1 2-32 16,1-1 0-16,0 0 0 0,-1 3-128 0,0 1-32 16,-1-2 0-16,0 0 0 0,-5 4-128 0,2-1 0 15,0 2 0-15,0-2 128 0,-2 3-128 0,1-2 0 16,0 2 0-16,-1 1 0 0,2-1 0 0,-3 5 128 16,3-1-128-16,-1 1 0 0,-1-2 0 0,1-1 0 0,-3 2 0 15,2 3 0-15,4-1 128 0,-1 0-128 0,1 2 0 16,3 1 128-16,0-1 32 0,1 0 0 0,0 0 0 15,2 4 0-15,-1 2 64 0,3 3 16 0,2-3 0 0,0 2 0 16,1-4-96-16,1 4-16 0,1 2 0 0,2 3 0 16,2-1-128-16,1 0 160 0,2-1-160 0,2 4 160 15,0-3-160-15,1 1 0 0,3 2 0 0,-1 1 128 16,0-1-128-16,2 0 0 0,2-3 0 0,-1-6 0 16,3 1 0-16,2-3 128 0,1-4-128 0,3 0 0 15,-1-1 0-15,1-2 0 0,1-5 128 0,0-3-128 16,2 0 0-16,0-1 128 0,0-4-128 0,2-1 128 15,2 1-128-15,0-2 0 0,3 1 144 0,0 0-144 16,0-6 128-16,1 2-128 0,-1-2 160 0,3 0-160 16,0-2 144-16,3-2-144 0,-1 0 128 0,2-2-128 15,0 0 176-15,1 1-48 0,-5-2-128 0,0 2 192 0,-3-3-64 16,-1 5-128-16,-1-6 176 0,-3 2-176 0,1-1 128 0,-2 1-128 16,-1 3 0-16,-3-2 0 0,-1 0 144 15,-1-2-144-15,-2 0 0 0,-2 4 144 0,-4-3-144 0,0 2 0 16,-1-4 0-16,0 3 0 0,-4 0 0 0,0-3 0 15,-4 0 144-15,1 2-144 0,0-3 0 0,-2 1 144 16,-1 2-144-16,0-3 0 0,-3-4 128 0,2 1-128 16,-2 1 0-16,0-1 0 0,0 1 0 0,0-2 0 15,-1-4 0-15,1 5 0 0,1-2-128 0,1 1 128 16,-1-1 0-16,2 2-144 0,1 1 144 0,1 4 0 0,0 5 0 16,-1-2 0-16,1 2 0 0,-1 2 0 0,5 5 0 15,0 0 0-15,-9-6 0 0,9 6 144 0,-6-3-144 16,6 3 0-16,0 0 0 0,0 0 0 0,0 0 0 0,0 0 0 15,0 0 0-15,0 0 0 16,0 0 0-16,0 0 0 0,0 0 0 0,0 0 0 0,10 4 0 0,3-1 0 16,1-3 0-16,2-3 0 15,3-1 0-15,3 1 0 0,-1 0 144 0,2-1-144 0,0-2 0 0,3 2 144 16,-5 1-144-16,5 2 0 0,0 1 144 0,1-2-144 16,1-3 144-16,0 1-144 0,0 0 192 0,-1 4-192 15,-1 3 256-15,-2 0-64 0,-3 2-16 0,-2-1 0 16,-4 1-176-16,0 4 192 0,-2 1-192 0,-2 4 192 15,0 4 48-15,-4 4 16 0,1 4 0 0,-4 0 0 16,-2 4 16-16,-2 1 16 0,-2-1 0 0,-2 6 0 16,-4 2-32-16,1 2 0 0,-4-4 0 0,0 2 0 0,0 2-80 0,-2-2-32 15,1-2 0-15,1-1 0 16,0 0-144-16,-2-1 128 0,3-4-128 0,1-2 128 0,0 0-128 0,4-4 0 16,4-2 0-16,-1-4-9456 15,1-5-1840-15</inkml:trace>
  <inkml:trace contextRef="#ctx0" brushRef="#br5" timeOffset="46213.85">15299 5621 4607 0,'0'0'400'0,"0"0"-400"15,0 0 0-15,0 0 0 0,0 0 560 0,0 0 16 16,0 0 16-16,0 0 0 0,8 7-256 0,-8-7-48 15,0 0-16-15,9 6 0 0,-9-6-272 0,0 0 160 16,0 0-160-16,0 0 128 0,0 0-128 0,0 0-176 16,0 0 48-16,10 5 0 0,-10-5-48 0,0 0 0 15,0 0 0-15,0 0 0 0,0 0-64 0,10-4-16 16</inkml:trace>
  <inkml:trace contextRef="#ctx0" brushRef="#br5" timeOffset="49079.65">15397 5609 8399 0,'0'0'368'0,"0"0"80"0,0 0-448 0,0 0 0 16,0 0 0-16,0 0 0 0,0 0 512 0,0 0 16 0,0 0 0 0,0 0 0 16,0 0-256-16,0 0-48 0,6-7-16 0,-6 7 0 15,0 0-48-15,0 0-16 0,3-11 0 0,-3 11 0 16,0-8 304-16,0 8 48 0,0 0 16 0,-1-9 0 16,1 9-96-16,-2-7-16 0,2 7 0 0,-2-10 0 15,2 10-144-15,-3-8-48 0,3 8 0 0,-3-10 0 16,3 10-16-16,-5-8 0 0,5 8 0 0,-6-9 0 15,-1 2 192-15,7 7 16 0,-8-6 16 0,1 0 0 16,-2 0-192-16,2 2-32 0,7 4-16 0,-9-6 0 16,3-1-176-16,-4 2 0 0,0 1 0 0,0-1 128 15,-2 1-128-15,1 2 0 0,-6-2 144 0,2 2-144 16,-2-1 192-16,0 2-48 0,-3-3 0 0,3 0 0 0,-2 2 48 16,1-1 0-16,-1-1 0 0,0 2 0 0,0-2 0 0,1 1 16 15,0 0 0-15,0-3 0 0,0 3-16 0,2 0 0 16,-2 1 0-16,2-1 0 0,-2-1-192 0,0-1 0 15,0 0 0-15,0 1 0 0,1-2 0 16,0 2 0-16,1-1 0 0,-1 2 0 0,-2 0 0 0,0-3 0 16,-1 1 0-16,-3 3 0 0,-1-1 0 0,-1 1 0 15,0-3 0-15,0 1 0 0,-2 1 0 0,1 2 0 16,1-3 0-16,1 0 0 0,0 2 0 0,1 1 0 16,-3-1 0-16,2 2 0 0,-1 0 0 0,1 3 128 15,-2 2-128-15,1-2 0 0,-1-1 192 0,1-1-64 0,-2 3-128 16,-3 1 192-16,-5 3-48 0,0-3-16 0,-2-1 0 15,3 1 0-15,-1-1 32 0,2-2 0 0,2 1 0 0,-1 2 0 16,0 0-32-16,-1-1 0 0,0 0 0 0,1 1 0 16,0 1 48-16,-2-2 0 0,-3 0 0 0,2-1 0 15,-1 3 80-15,0-4 32 0,1-3 0 0,-2 1 0 16,1-1-160-16,1 1-128 0,0 2 192 0,1-2-192 16,1-2 240-16,-1 0-64 0,1 4-16 0,0 0 0 15,0-1-160-15,0 2 0 0,-3 1 0 0,-1 1 0 16,-2-3 0-16,2 0 128 0,-3-4-128 0,5 0 0 15,0-1 0-15,4 2 0 0,-1 0 0 0,1-1 0 16,2 1 0-16,-1 0 0 0,2-2 0 0,0 3 0 16,0 0 0-16,-3 0 0 0,1-2 0 0,-3-1 0 15,-2-1 0-15,1 2 0 0,-2-2 128 0,3 2-128 16,0-5 0-16,2 1 0 0,-1 1 0 0,1 0 0 16,0 0 0-16,0 1 0 0,-1 2 0 0,2 2 0 0,-1 0 0 15,1 0 0-15,-2 0 0 0,-2 0 0 0,-3 0 0 16,0 0 0-16,0-1 0 0,1 1 0 0,2 0 128 0,1 0-128 15,-1 0 192-15,1 1-64 0,-2 1-128 0,2 0 128 16,0 0-128-16,2 1 128 0,-1 1 0 0,0-1 0 16,-4-2 0-16,0 2 0 0,-3 0-128 0,1 1 0 15,0-6 144-15,1 2-144 0,2 2 0 0,0 1 0 16,1-1 0-16,0 1 0 0,-2 1 0 0,2 3 0 16,1-2 0-16,-3 4 128 0,-2 0-128 0,-3-3 0 15,-3 1 0-15,1-2 0 0,1 1 0 0,1 3 0 16,3-2 0-16,1 3 0 0,0-4 0 0,2 4 0 0,-1-3 0 15,2 1 0-15,-1 1 0 0,-2-1 0 0,-1 2 0 16,0-3 0-16,-1 0 0 0,-1-3 0 0,-2 2 0 16,3-1 0-16,0-2 0 0,2-1 0 15,-1-2 0-15,-2 2 0 0,3-1 0 0,-2 2 0 0,0-2 0 16,-2 1 0-16,0 0 0 0,-1-2 0 0,-2 3 0 0,2 0 128 16,2 0-128-16,2-2 0 0,3 0 0 0,-1 3 0 15,2 1 0-15,2 0 128 0,-1-1-128 0,2 5 0 16,2-3 0-16,0 2 0 0,1 2 0 0,-1 1 0 15,0-2 0-15,-2 3 0 0,2-5 0 0,3 5 0 16,1-3 0-16,3 1 0 0,3-1 0 0,1 1 0 16,3 3 0-16,3-3 0 0,0 1 0 0,2-1 0 15,1 1 0-15,1 0 0 0,2-2 0 0,2 2 0 0,0-2 0 16,3 4 0-16,-3 0 0 0,4-3 0 16,2 1 0-16,0-1 0 0,2 1 0 0,1 3 0 0,1 0 0 15,2-2 0-15,0 2 0 0,2 0 0 0,3-1 0 16,-1-2 0-16,2 2 0 0,4-1 0 0,1-4 0 15,1 5-128-15,5-4 128 0,1 2 0 0,2-2 0 16,1 2 0-16,-1 0 0 0,0-3 0 0,0 2 0 0,3-4-160 16,1 0 160-16,2 1 0 0,-4-2 0 0,5 3-128 15,0-1 128-15,2-2 0 0,1 2 0 0,4 0 0 16,3-2-128-16,1 3 128 0,-2-2 0 0,1 1 0 16,-2 0 0-16,3-2 0 0,-3 2 0 0,4-1 0 15,0-2 0-15,1 1 0 0,4 1 0 0,3 1 0 16,1-2 0-16,-3 2 0 0,-3-2 0 0,-1-2 0 15,2 0 0-15,1 0 0 0,0 4 0 0,3-2 0 0,4 0 0 16,-4 1 0-16,3-2 0 0,-4 0 128 0,-2-2-128 16,1 4 0-16,0-3 128 0,0 0-128 0,2 2 0 15,3-1 144-15,2 1-144 0,0-1 0 16,-3 1 0-16,0 0 0 0,-3 0 0 0,-1-3 128 16,2 2-128-16,2 1 0 0,1 3 0 0,3-4 0 0,2-2 0 0,-3 0 0 15,-5-2 0-15,0 0 0 0,0-2 0 0,-1 1 0 16,1 1 0-16,2 0 0 0,2 0 128 0,0-1-128 15,0-2 0-15,-3 2 0 0,-4-3 0 0,-1 0 0 16,0 4 0-16,0 0 0 0,-2 0 0 16,5 0 0-16,3-1 0 0,0-1 0 0,-1-2 144 15,-2 0-144-15,-1-4 0 0,-1 2 128 0,0 2-128 0,1-1 0 16,1-1 0-16,2 1 0 0,1-3 0 0,1 2 128 16,-4 1-128-16,-1-3 0 0,-2 0 0 0,-2 3 128 0,1-2-128 15,0 1 0-15,-2 4 0 0,3-2 0 0,2-1 0 16,0 1 0-16,1 2 0 0,-3-2 0 0,-4 1 0 15,0 0 0-15,0 0 0 0,0 0 0 0,-3 1 0 0,3 1 0 16,2-3 0-16,2-1 0 0,1 1 0 0,-4 1 0 16,-5 1 0-16,0-2 0 0,-1 0 0 0,0 2 0 15,-1-1 0-15,-2 1 0 0,1-1 0 0,0-1 0 16,2-1 0-16,2 1 0 0,-2 1 0 0,-1 0 128 16,0-3-128-16,-3 1 0 0,-1-2 0 0,0 0 0 15,0-1 0-15,0 2 128 0,-2-5-128 0,1 1 0 16,-2 1 0-16,-1-1 128 0,0 1-128 0,0-2 0 15,-1 3 0-15,0-3 0 0,-2 2 0 0,-2-4 0 16,-2 2 0-16,-3 1 0 0,-2-3 0 0,-2 0 128 0,-1 0-128 16,-1-1 0-16,-1-1 128 0,-2 4-128 0,-1-1 128 0,0-2-128 15,-2 2 256-15,-1 0-32 0,-2-1 0 0,-2-1 0 16,-1 2-80-16,-1-1-16 0,-1-1 0 0,-2 0 0 16,-1 1 832-16,0 3 176 0,-1-2 16 0,-2 1 16 31,1 0-1696-31,-1-2-352 0,-3 2-64 0,-2-2-16 0,-1-2 800 0,0 1 160 0,-1 0 0 0,0 1 0 15,-2-1 0-15,1-1 0 0,-2 0 0 0,1-1 0 16,-2 0 0-16,-2 1 0 0,0-1 0 0,-3 1 0 16,-4-1-160-16,1 2 160 0,-2 1-128 0,1-1 128 15,-3-3-192-15,-1 2 64 0,0 2 0 0,1 2 0 16,-1-3 128-16,-1 0-208 0,-1 3 80 0,-1 0 128 16,0 0-192-16,-1 3 192 0,1-2-192 0,1 3 192 0,-4-2-160 15,-3 4 160-15,-2-2 0 0,-3 1-144 0,-2 1 144 0,0-4 0 16,3 2-144-16,1 4 144 15,0-5 0-15,0 3-144 0,-1 0 144 0,3 0 0 0,0-2 0 0,-1 2-128 16,-3-1 128-16,-1 0 0 0,-6-1 0 0,1 3 0 16,1-2-128-16,0 2 128 0,2 1 0 0,1 0 0 15,-1 0 0-15,1 0 0 0,1 0 0 0,-1 2 0 16,-1-2 0-16,-5 2 0 0,-2 0 0 0,-1-1 0 16,4 2 0-16,1 0 0 0,0 2 0 0,1-2 0 15,0 2 0-15,2 0 0 0,1-1 0 0,-6 0 0 16,-4-1 0-16,-2 3 0 0,1 0 0 0,2 1 0 15,1-2 0-15,2 0 0 0,0 4 0 0,2 1 0 0,0-5 0 16,-5 3 0-16,-3 3 0 0,-2-4 0 0,0 1 0 0,1 0 0 16,2 1 0-16,2-2 0 0,1-1 0 15,2 1 0-15,0 2 0 0,-3-1 0 0,-6-1 0 0,3 0 0 16,-1-1-128-16,2-1 128 0,2-1 0 0,1 3 0 16,0-3 0-16,3 3-128 0,2-2 128 0,-1 3 0 15,-5-1 0-15,-2-2 0 0,-3-1 0 0,5 1 0 16,2 2 0-16,3 1 0 0,0-1 0 0,3-1 0 15,3-1 0-15,-1 1 0 0,-1-1 0 0,-2 1 0 16,-2-3 0-16,3 0 0 0,-3-3 0 0,5 2 0 16,-1-2 0-16,3 2 0 0,1-3 0 0,1 3 0 15,1-1 0-15,1-1 0 0,-2-1 0 0,3 2 0 16,-4-1 0-16,1 1 0 0,-2-4 0 0,2 1 0 16,-1 2 0-16,3 0 0 0,0 2 0 0,0-2 0 15,2 2 0-15,1 1 0 0,-1 1 0 0,1 2 0 16,1-2 0-16,-1 2 0 0,-3-1 0 0,-1 3 0 0,-1-1 0 15,0 0 0-15,-1 0 0 0,1-2 0 0,4-2 0 16,1 0 0-16,0 1 0 0,0 3 0 16,2 0 0-16,-1-1 0 0,0 0 0 0,2 4 0 0,-2-2 0 0,0-1 0 15,-2 2 0-15,-2 2 0 0,-1-2 0 0,0 3 0 16,-1-3 0-16,3 4 0 0,0-3 0 0,2 3 0 16,0-2 0-16,1 3 0 0,1-1 0 0,3 3 0 15,-2 1-128-15,2-4 128 0,0 1 0 0,1 2 0 16,-4-4 0-16,1 3 0 0,-2-2 0 0,0 1 0 15,1 2 0-15,1-2 0 0,-1 2 0 0,2 0 0 16,2-2 0-16,1 2 0 0,0 2 0 0,2 0 0 16,1 1 0-16,-1-4 0 0,3 2-144 0,-1 0 144 0,2-1 0 0,1 1-144 15,0 3 16-15,1-2 0 0,1-1 0 16,2 2 0-16,2 2 128 0,1 0-192 0,0-3 192 16,1 2-192-16,-1-3 192 0,3 0-208 0,3-2 80 0,3 2 128 15,3-1-160-15,2 0 160 0,-1-1 0 0,3-1-144 16,1 1 144-16,2 2 0 0,2-2 0 0,3-1 0 15,1 1 0-15,0-2 0 0,3 1 0 0,2 2-128 16,-1-3 128-16,4 2 0 0,3 2 0 0,1-4-128 16,-1 0 128-16,7-3 0 0,-2 4 0 0,4-4 0 15,2 5 0-15,4-5-128 0,5 2 128 0,2-2 0 16,-1 0 0-16,2 0 0 0,-3 0 0 0,1 2 0 16,0-4 0-16,4 4 0 0,-1-3 0 0,5 5-128 15,5-4 128-15,0 2 0 0,1 0 0 0,-1 2 0 16,-2 1 0-16,1-2 0 0,2 2 0 0,2-2 0 0,1 2 0 15,5-3 0-15,3 1 0 0,-1-1 0 0,-3 0 0 16,-1 0 0-16,1 1 0 0,4 2 0 0,4-2 0 0,1 0 0 16,1-5 0-16,-1 3 128 0,-3-1-128 0,2 2 0 15,2 4 0-15,3-2 0 0,6-5 0 16,-3 1 0-16,-6 0 0 0,0-1 0 0,0 3 0 0,4-4 0 16,7 1 0-16,-3-1 0 0,-5-2 0 0,-1-3 0 15,1-1 0-15,3 1 0 0,3 1 0 0,0-1 128 16,-1 0-128-16,-3-3 0 0,-3-3 0 0,7 2 0 15,6 2-160-15,0-3 160 0,-4-3 0 0,0 3 0 16,-5-4 0-16,2 3 0 0,1 3 0 0,-1-2 176 16,0-3-176-16,-5 2 160 0,-5-3-160 0,-2 3 0 15,1 3 0-15,4-4 0 0,2-1 0 0,-3-4 0 16,-2 2 0-16,-3-2 0 0,-2 0 0 0,-2 2 0 0,-1-5 0 0,2 2 0 16,2 3 0-16,-6-2 0 15,-5 1 0-15,-2 1 0 0,-2-3 0 0,1 4 0 0,-5-2 0 0,4-2 0 16,3 3 0-16,-1-4 128 0,-3 1-128 0,-1 2 0 15,-6-3 0-15,-3 0 0 0,-2 1 128 0,-3 0-128 16,-2-1 0-16,0-1-176 0,-1 1 48 0,1 0 0 31,0 3-1696-31,2-3-336 0</inkml:trace>
  <inkml:trace contextRef="#ctx0" brushRef="#br5" timeOffset="52856.01">15137 5563 5519 0,'-7'-12'240'0,"7"12"64"0,-6-11-304 0,2 2 0 0,4 9 0 0,-3-10 0 16,2 1 864-16,-1 0 112 0,2 9 32 0,-2-8 0 16,2 8-816-16,-2-10-192 0,-1 3 0 0,3 7 0 15,-1-10 0-15,1 10 0 0,-2-9 0 0,2 9 0 16,-6-9 0-16,1 2 0 0,5 7 0 0,-6-5 0 15,0-2 0-15,-1 2 0 0,0 2 0 0,-1 1 0 16,-1 0 0-16,0 1 0 0,-1-2 0 0,-1 3 0 16,0 0 0-16,0 3 0 0,0-3 0 0,0 0 0 15,0-3 0-15,0 3 0 0,0 3 0 0,0-3 0 16,-3 0 0-16,1 1 0 0,0 1 0 0,2-1 0 0,-2 1 0 16,2 0 0-16,-1 0 0 0,1 2 0 0,0 0 0 0,0 0 176 15,-1-2-48-15,0-2-128 0,1 1 256 0,-1 1-48 16,0-1-16-16,0 0 0 0,1-1-64 0,1 0 0 15,-1 0-128-15,3 1 192 0,-1 2 32 0,1 1 0 16,-1-3 0-16,9-1 0 0,-7 3-32 0,7-3-16 16,-7 3 0-16,7-3 0 0,0 0 144 0,-5 9 16 15,-1-2 16-15,6-7 0 0,-4 10-80 0,-1 1-16 16,1 2 0-16,-1-3 0 0,1 3 32 0,2 2 0 16,-1-1 0-16,0 1 0 0,1-1-32 0,-2 3 0 15,2-1 0-15,-1 1 0 0,0-2-16 0,1 0-16 16,-1-1 0-16,2 0 0 0,0 2-96 0,2-1 0 15,2 0-128-15,0 2 192 0,3 2-64 0,0-1-128 16,0-2 176-16,2 1-176 0,2 0 192 0,0-1-64 0,2-5 0 16,0 2-128-16,1 1 192 0,1-4-64 0,3 0 0 0,-1 2-128 15,-1-7 256-15,2 0-48 0,1 0-16 0,-2 0 0 16,1-1 64-16,1-3 16 0,1 2 0 0,1-2 0 16,0 0-112-16,1-1-32 0,-2-2 0 0,2 0 0 15,0 2-128-15,-2-1 0 0,-1 0 0 0,-2-2 128 16,1-1-128-16,-1-2 160 0,1 1-160 0,0 1 160 15,1-4-160-15,-1 2 0 0,-2-3 144 0,-1 0-144 16,0 4 0-16,-1-5 128 0,-2 1-128 0,-1-2 0 16,0-2 0-16,-1 3 0 0,-1-3 0 0,-2-3 128 15,1-2-128-15,-2 1 0 0,0 3 0 0,-1 0 128 0,-2-1-128 16,-1 0 0-16,-1-2 0 0,-1 1 128 0,-1 1-128 16,-1-1 0-16,-1-2 0 0,2 1 0 0,-2-1 0 0,-1 0 0 15,-1-1 0-15,3 1 0 0,-1 0 0 0,-1 2 0 16,-1 1 0-16,1-1 0 0,0-1 0 15,-1-1 0-15,-1-1 0 0,0 2 0 0,0 2 0 16,-1 0 0-16,-1 3 0 0,0 1 0 0,-2-2 0 0,0 3 0 16,-2 1 0-16,0-2 0 0,0 0 0 0,-1 1 0 15,0 3 0-15,2 0 0 0,-1 2 0 0,-1 3 0 16,0-2 0-16,-1 0 0 0,0 8 0 0,-1-2 0 16,-1 1 0-16,1-1 0 0,-2 4 0 0,2 0 0 15,1 0 0-15,-1 1 0 0,0-1 0 0,1 0 0 0,-1 3 0 16,2-1 0-16,0 2 0 0,0-4-128 0,0 2 128 15,3 1 0-15,-4 2 0 0,2 1 0 0,0 1 0 0,2 2-128 16,1-1 128-16,-2-3 0 16,3 2 0-16,1 1 0 0,-3-3 0 0,2 2 0 0,2 2 0 15,-2 4-128-15,1 2 128 0,1-1 0 0,2 0 0 0,1 3 0 16,0-1 0-16,1-3 0 0,2 0 0 16,2 1 0-16,3 2 0 0,1 3 0 0,2-2 0 0,0 3 128 15,1-1-128-15,3-3 0 0,0-1 0 0,-1 2 128 16,0-1-128-16,1-2 0 0,1-2 0 0,0 0 0 15,2-2 0-15,-1-1 0 0,0-3 0 0,2 1 128 16,0-1-128-16,2-3 0 0,1 0 0 0,-1-4 0 16,3 2 0-16,0-4 0 0,0-5 128 0,2-1-128 15,-1-1 0-15,1 1 144 0,0-6-144 0,1 1 0 16,-2 1 224-16,3-5-64 0,2 2-16 0,0 0 0 16,1-5-144-16,1-3 0 0,0 0 0 0,-1 0 0 0,-1-2 0 0,-3-1 0 15,1-1-160-15,-4 1 160 0,-3-2 0 0,-3 2 0 16,-2-3 0-16,-2 2 0 0,-1 5 0 15,-2 0 0-15,0-2 0 0,-2-2 0 0,-1 1 0 0,-2-2 0 16,0 2 0-16,-2-3 0 0,-2-1 0 0,0 2 0 16,-2 2 0-16,-1 0 0 0,-2 1 0 0,0 0 0 15,-1-2 0-15,2 2 0 0,-3 0 0 0,0 1 0 16,0 2 0-16,0 2 0 0,-5 2 0 0,0-2 0 16,-1 3 128-16,-2 1-128 0,0-7 0 0,-1 3 0 15,-1 2 0-15,-2 3-144 0,-3-2 144 0,1 5 0 16,-1-4 0-16,1 5 0 0,-1 2 0 0,-1 1 0 15,-1-1 128-15,-3 1-128 0,-1 4 0 0,-2 2 0 0,-1 2-192 16,-3 2 64-16,-1-3 128 0,-1 3 144 16,-2 3-16-16,0 1-128 0,2-4 0 0,2 5 0 0,3-1-160 0,5 0 160 15,6 1-192-15,3 1 192 0,2 0-160 0,4 3 160 32,4 0-672-32,4 2-32 0,4 3-16 0</inkml:trace>
  <inkml:trace contextRef="#ctx0" brushRef="#br5" timeOffset="54509.38">17646 10087 10815 0,'0'0'480'0,"0"0"96"0,0 0-448 0,0 0-128 16,0 0 0-16,0 0 0 0,0 0 0 0,0 0 176 0,0 0-176 0,0 0 192 16,0 0 64-16,-2 12 0 0,1 1 16 0,0 1 0 15,0 4 320-15,-2-2 64 0,-1 2 16 0,0 1 0 16,2 0-208-16,-1 2-32 0,0 0-16 0,0 2 0 16,3-3-224-16,-2-1-32 0,-1 1-16 0,2-5 0 15,1-4-144-15,0 2 0 0,2 1 0 0,2-6 128 16,-4-8-128-16,0 0 128 0,0 0-128 0,0 0 128 15,0 0 208-15,0 0 48 0,0 0 0 0,10-7 0 16,0-3 144-16,1 0 48 0,-3-4 0 0,4-3 0 16,-1 0-256-16,3-4-32 0,2-5-16 0,0-2 0 15,2-2-16-15,2 2 0 0,3-2 0 0,3 1 0 16,-1 1-48-16,0-4-16 0,1 1 0 0,-1 3 0 16,-1 2-192-16,1 3 0 0,-3 4 0 0,1 1 0 0,0 1-256 15,0 7-80-15,-1 3-32 0,-2 3 0 16</inkml:trace>
  <inkml:trace contextRef="#ctx0" brushRef="#br5" timeOffset="56563.27">17548 12245 4607 0,'0'0'400'15,"0"0"-400"-15,0 0 0 0,0 0 0 0,0 0 1536 0,4-9 240 16,0 3 32-16,-4 6 16 0,0 0-1344 0,0 0-272 16,0 0-48-16,0 0-16 0,0 0 32 0,0 0 0 15,0 0 0-15,0 0 0 0,0 0 256 0,0 0 48 16,0 0 16-16,0 0 0 0,0 0 112 0,10 6 32 0,-5 5 0 0,0 1 0 16,-1 2-80-16,-1 2-16 0,1 1 0 0,0 2 0 15,-1 0-144-15,0 1-16 0,1 1-16 0,1-1 0 16,-2 4-176-16,1-2-48 0,-2 1 0 0,2 1 0 15,-1-4-144-15,0-1 0 0,0-2 0 0,-1-5 0 16,2 1 144-16,-2 1-144 16,1-2 160-16,0-4-160 0,-1 1 256 0,-2-9-64 0,0 0 0 0,0 0 0 15,0 0 16-15,0 0 0 0,7 7 0 0,-7-7 0 16,0 0 256-16,0 0 48 0,7-10 16 0,0 2 0 16,-1-3-208-16,1-1-64 0,-1-4 0 0,-1-1 0 15,4-1-128-15,0-2-128 0,2-6 144 0,1 2-144 16,-1-1 0-16,1-1 128 0,0 2-128 0,3-4 0 15,-2 3 0-15,2-4 0 0,-1 2 128 0,3 0-128 16,1 4 0-16,0-1 0 0,-2 0 0 0,1 3 0 0,-1-2 0 16,-2-2 0-16,0 4 0 0,-1 1 0 15,0 0 0-15,-2 1 0 0,0 2 0 0,0 0 0 0,-4 1 0 0,1 2 0 16,-2 5 0-16,-1-1 0 0,-1 3 0 16,-4 7 0-16,4-10 0 0,-4 10 0 0,0 0 0 0,0 0 0 15,0 0 0-15,0 0 0 0,0 0-128 0,0 0 128 16,0 0 0-16,0 0 0 0,0 0 0 0,0 0-128 15,0 0 128-15,0 0 0 0,0 0 0 0,0 0 0 16,-1 14-128-16,-2 0 128 0,1 1 0 0,-2-1 0 16,0 3 0-16,-1 1 0 0,0-1 0 0,-2 4 0 15,2 4-128-15,-2-2 128 0,-2 0 0 0,1 2 0 16,1-3 0-16,-1 3 0 0,-1 3 0 0,-1 1 0 16,1-3 0-16,-1 4 0 0,-2 0 0 0,2 0 0 0,1 1 0 15,-1-2 0-15,-3 3 0 0,1-1 0 0,1 4 0 0,0-10 0 16,1-3 0-16,-3-3 0 0,2-1 0 0,1-2 0 15,2-3 0-15,0-2 0 0,1-3 0 0,0 0 0 16,7-8 0-16,-6 5 128 0,6-5-128 0,0 0 0 16,-10 0 336-16,1-3-16 0,9 3-16 0,-9-9 0 15,1 0-48-15,2-2 0 0,1-2 0 0,1-2 0 16,2-2-256-16,-2 0 0 0,2-5 0 0,0 0 0 16,-1 2 128-16,1-2-128 0,-1 0 0 0,1-4 0 15,-2 2 144-15,1-1-144 0,0-2 0 0,0 4 144 16,1-2-144-16,-1-1 0 0,-1-1-160 0,2 5 160 15,0 1 0-15,1 3 0 0,0 2 0 0,1 1 0 16,0 1 0-16,1 2 0 0,0 0 0 0,2 4 0 16,-3 8 0-16,1-9-144 0,-1 9 144 0,0 0-128 0,0 0 128 0,0 0 0 15,0 0 0-15,0 0-128 0,0 0 128 16,0 0-128-16,0 0 128 0,5 14-128 0,-1 3 128 16,0 0 0-16,-2 2-144 0,4 3 144 0,-1 5 0 0,0-2 0 15,0 3-144-15,4-3 144 0,0 2 0 0,1-3 0 16,0 2 0-16,3-2 0 0,1-2 0 0,-2-3 0 15,0 1 0-15,0-2 0 0,0-2 128 0,2-1-128 16,-4-6 0-16,3 0 0 0,-1-5 0 0,1 0 0 16,-1-4-128-16,-2-3-7696 15,3 0-1536-15</inkml:trace>
  <inkml:trace contextRef="#ctx0" brushRef="#br5" timeOffset="60256.23">19250 7655 2751 0,'0'0'256'0,"0"0"-256"0,-4-9 0 0,4 9 0 0,-6-6 1248 0,2-3 208 16,4 9 32-16,-4-9 16 0,0-1-1072 0,4 10-224 15,-4-8-32-15,4 8-16 0,0 0 64 0,-2-9 16 16,2 9 0-16,0 0 0 0,0 0 128 0,0 0 16 16,0 0 16-16,0 0 0 0,0 0-224 0,0 0-48 15,0 0-128-15,0 0 192 0,0 0-64 0,0 0-128 16,0 0 176-16,0 0-176 0,0 0 512 0,0 0-16 15,0 0 0-15,0 0 0 0,0 0 208 0,0 0 32 16,0 0 16-16,0 0 0 0,0 0-32 0,11 5 0 16,2-1 0-16,2-1 0 0,3 1-80 0,1-1 0 0,7 1-16 0,0-3 0 15,2 1-96-15,4-2-16 16,1 0 0-16,-1-2 0 0,0 0-272 0,-1-2-64 0,1 3-16 0,0 0 0 16,1-1 16-16,0 1 0 15,0 0 0-15,1-1 0 0,1 2-32 0,2 0 0 0,2 0 0 0,2 2 0 16,1-2 48-16,0 0 0 0,-2 0 0 0,0 0 0 15,-1-2-192-15,-1 2 192 0,-1-1-192 0,0 0 192 16,0-2-192-16,1-2 192 0,1 0-192 0,1 3 192 16,0-2-192-16,0 1 0 0,-2-2 0 0,-4 1 0 15,-2 2 0-15,-3-1 0 0,-5 1 0 0,-2-2 0 16,-3 3 0-16,-1 1 0 0,-3-2 0 0,-1 2 0 16,-4 2 0-16,-10-2-272 0,0 0 64 0,8 6 16 15,-8-6-864 1,0 0-160-16,-1 8-48 0</inkml:trace>
  <inkml:trace contextRef="#ctx0" brushRef="#br5" timeOffset="60619.21">20001 7762 11967 0,'0'0'528'0,"-6"-8"112"0,-1 1-512 0,7 7-128 16,-3-9 0-16,3 9 0 0,0 0 1936 0,0 0 368 0,0 0 64 0,0 0 0 16,0 0-1824-16,-5 10-368 0,-1 0-176 0,0 5 160 15,-3 2 240-15,2 3 48 0,-4 6 16 0,0 0 0 16,-2 5 112-16,2 2 0 0,-2 0 16 0,0 1 0 15,-1 3-80-15,0 4 0 0,0 1-16 0,2 5 0 16,0 2-224-16,1 0-32 0,1 0-16 0,0 1 0 16,-1 2-224-16,4-3 128 0,-3-2-128 0,2-1 0 15,0-6 128-15,3-1-128 0,0-1 0 0,1-4 0 16,0 1 0-16,2-6 0 0,1-5 0 0,-1-1 0 31,1-1-368-31,2-5-160 0,-1-3-48 0,0-2-11072 0</inkml:trace>
  <inkml:trace contextRef="#ctx0" brushRef="#br5" timeOffset="61366.18">19171 8808 13823 0,'0'0'1216'0,"-8"-5"-960"0,8 5-256 0,0 0 0 15,-2-7 2320-15,2 7 432 0,0 0 64 0,8-5 32 16,0 3-2336-16,4-1-512 0,1 2 0 0,1 1 0 15,1 0 0-15,3 0 0 0,1-1 0 0,5 1 0 16,3-2 0-16,2 1 0 0,1 0 0 0,2 0 0 16,1-2 144-16,-1 1-144 0,1-1 0 0,0 0 144 15,0 2-144-15,0-1 160 0,0-1-160 0,0-1 160 16,5 2-32-16,-2-1 0 0,1 1 0 0,1 0 0 16,1 0 0-16,3-2 0 0,0 2 0 0,-1-2 0 15,-3 0-128-15,-1 1 192 0,-3-2-192 0,1-1 192 16,-4 5-192-16,0-2 160 0,-3 2-160 0,-3-2 160 15,2 1-160-15,-3 0 0 0,-4 0 0 0,1 2 128 0,-1 0-128 16,-1 2 0-16,-5 0 0 0,-1-1 0 0,-13-1 0 0,11 3 0 16,-11-3 0-16,0 0 0 0,0 0-128 0,0 0 128 15,0 0-160-15,0 0 160 0,-12 5 0 0,-5 0 0 16,-3 0 0-16,-2-1 0 0,-1-3 0 16,-2 1 0-16,-4 0 0 0,-1-1 0 0,0-1 0 0,-2 0-144 15,3 0 144-15,-3 0 0 0,-1-1 0 0,-3-1 0 16,-2 1 0-16,-2 0 0 0,-4 1 0 15,1 0 0-15,1 0 0 0,0 1 0 0,0 0 0 0,0 2 0 16,2 0 0-16,0 2 0 0,2-3 0 0,1 1 0 16,0-1 0-16,1 1 0 0,0-2 0 0,4 0 0 15,2-1 0-15,3 0 0 0,3 0 0 0,3 3 0 16,5-3 0-16,3 0 0 0,2 0 0 0,2 0 0 16,9 0 0-16,0 0 0 0,0 0 0 0,0 0 0 0,0-183 0 15,0 366 0-15,0-183 0 0,0 0 0 0,0 0 0 0,11-5 0 16,5 1 0-16,4 1 176 0,5 0-176 15,6-2 192-15,4 1 80 0,4 0 32 0,0 3 0 0,4-2 0 16,0 1 64-16,6 0 16 0,-2 0 0 0,2 2 0 16,5 0-128-16,-1 0 0 0,4 0-16 0,-1 0 0 15,-4-2-112-15,-1 1-128 0,-1 0 176 0,-2 0-176 16,-1-1 0-16,0 1 0 0,0 0 0 0,3 0 0 31,2-3-1280-31,-3-4-256 0,1 3-48 0</inkml:trace>
  <inkml:trace contextRef="#ctx0" brushRef="#br5" timeOffset="61878.96">19258 7725 2751 0,'0'0'256'16,"0"0"-256"-16,0 0 0 0,0 0 0 0,0 0 1808 0,0 0 320 0,0 0 64 0,0 0 16 16,0 0-1552-16,0 0-304 0,0 0-64 0,14 4-16 15,1-2 240-15,0 1 32 0,2-1 16 0,2 0 0 16,1-1-224-16,4 0-32 0,2 2-16 0,1-3 0 15,4 0 96-15,1 0 0 0,2 0 16 0,3-3 0 16,5 1 208-16,2-1 32 0,3-1 16 0,4 0 0 16,4-3-256-16,2 1-48 0,0-3-16 0,-2 0 0 0,-5 1-336 0,-2-1 144 15,1 4-144-15,-2-4 0 0,-2 0 304 0,1-2-48 16,1 3-16-16,0-1 0 0,1 0-112 0,-3 1-128 16,-3 2 176-16,-7 1-176 0,-4 0 0 0,-5 1-224 15,-2 1 16-15</inkml:trace>
  <inkml:trace contextRef="#ctx0" brushRef="#br5" timeOffset="62237">19935 7716 7359 0,'0'0'656'0,"0"0"-528"0,0 0-128 0,0 0 0 16,0 0 2528-16,-8 9 480 0,1-1 80 0,0 6 32 15,0 1-2448-15,2 4-480 0,-3 2-192 0,0 9 128 16,0 3 192-16,0 1 16 0,-1 3 16 0,0 2 0 15,-2 1 80-15,-1 4 16 0,2 3 0 0,-1 7 0 16,0-1-176-16,0 4-16 0,-2 3-16 0,1 2 0 16,-1 3-240-16,1-4 144 0,0-5-144 0,2-4 128 0,1-2-272 15,0-8-64-15,1-4-16 0,1-3 0 16,-1-4-160-16,0-2-16 0,-1-3-16 16,2 2-5856-16,-1-7-1152 0</inkml:trace>
  <inkml:trace contextRef="#ctx0" brushRef="#br5" timeOffset="62517.94">19302 8794 29135 0,'23'-8'1280'0,"2"6"288"0,12-2-1248 0,11-1-320 0,11 1 0 0,7 1 0 16,7 2 128-16,7 1-128 0,7-2 192 0,-2-1-192 16,4-1 208-16,-2 1-64 0,-4-3-16 0,0 1 0 15,1-2-320-15,-1 2-80 0,-3-4-16 0,-2 1 0 31,-3 2-1696-31,-3-4-320 0</inkml:trace>
  <inkml:trace contextRef="#ctx0" brushRef="#br5" timeOffset="108791.17">17465 13881 13071 0,'0'0'576'0,"0"0"128"0,0 0-576 0,0 0-128 16,0 0 0-16,0 0 0 0,0 0 256 0,0 0 32 15,0 0 0-15,0 0 0 0,0 0-288 0,0 0 0 0,0 0 0 0</inkml:trace>
  <inkml:trace contextRef="#ctx0" brushRef="#br5" timeOffset="110413.29">17070 13934 22287 0,'0'0'976'0,"-3"-9"224"0,2 0-960 16,1 0-240-16,3 1 0 0,0-1 0 0,3 0 192 0,0-1 0 16,0 2 0-16,1-1 0 0,-5-1-192 0,3 0 0 15,-3 2 0-15,0-2 0 0,1 2 0 0,-3 8 0 16,-2-11 0-16,2 11 0 0,0 0 0 0,-1-8 0 15,1 8 0-15,0 0 0 0,-6-10 192 0,-1 4-64 16,0 1-128-16,-1 0 192 0,8 5-64 0,-13-3-128 0,1-1 176 16,0 3-176-16,0 1 176 0,-2-1-176 0,0-1 160 0,-3 4-160 15,1 1 160-15,-2 3-160 0,-3 1 160 0,1 0-160 16,-3 3 160-16,-2-1-160 0,-3 3 160 0,-3 2-160 16,-1-2 208-16,-2 3-48 0,-1 1-16 0,-1 0 0 15,0 2 208-15,2-2 32 0,-2 1 16 0,1 0 0 16,-1 1-144-16,-2 1-48 0,0 0 0 0,-4 0 0 15,-1 2-32-15,-9 0-16 0,-3 3 0 0,2-2 0 16,2-3-160-16,0 1 192 0,-1 1-192 0,1 0 192 16,1 2-192-16,-3 0 0 0,-5-1 144 0,-5 2-144 15,0-2 144-15,-1-1-144 0,1 2 192 0,2 4-192 16,0-3 192-16,0 3-192 0,-8-5 192 0,2 0-192 16,-3 1 144-16,1 0-144 0,4 0 0 0,-1 2 144 0,1 3-144 15,-1-1 0-15,-5 1 0 0,1-2 128 16,-2 0-128-16,2-3 0 0,1 2 0 0,2-2 0 0,1-3 160 15,-3 2-160-15,-6-2 192 0,1-1-192 0,2-3 176 16,3-1-176-16,3-1 160 0,1 0-160 0,4-5 0 16,-4 1 0-16,-3-4 0 0,-1 3 0 0,0-4 0 0,6 2 0 15,1-1 0-15,3-2 0 0,2-2 0 0,-1 1 0 16,-7-2 0-16,2 0 0 0,2 1 0 0,3-2 0 16,1 0 0-16,2 1 0 0,3-2 0 0,2 2 0 15,2 0 0-15,-2 2 0 0,-2-2 0 0,0 2 0 16,-1-1 0-16,3-2 0 0,3 0 0 0,4 1 0 15,2 1 0-15,1-1 144 0,0 1 48 0,3 0 16 16,3-2 0-16,-1 1 0 0,-4 2 48 0,1-3 0 0,-1-3 0 16,2 2 0-16,1-1-80 0,3 1-16 15,2-1 0-15,0 0 0 0,2 0-160 0,2 1 128 0,3-2-128 16,2-1 128-16,-2 2-128 0,3 0 0 16,2 1 144-16,1 0-144 0,1 0 0 0,3-1 0 15,0 2 0-15,0 0 128 0,2 3-128 0,-1-2 0 0,1-1 128 0,1 3-128 16,-2 2 0-16,2-1 0 0,-2-2 0 0,3 2 0 15,1 1 0-15,1 3 144 0,0-2-144 0,1 4 0 16,-3-1 128-16,2 3-128 0,-2 0 0 0,0 5 0 16,1 3 0-16,0 2 0 0,0-1 0 15,0 6 0-15,1 0 0 0,-1 3 0 0,-2-2 0 0,1 3 0 16,0 2 0-16,1 2 0 0,0 0 0 0,0 0 0 16,1 1 0-16,0-1 0 0,0 2 0 0,1-1 0 15,-2-1 0-15,2 0 160 0,1-1-160 0,1-3 128 16,0-2-128-16,0 0 0 0,-2-2 0 0,2 1 128 15,0-4-128-15,1 3 0 0,1-3 0 0,-1-1 0 0,0-2 0 16,0 2 0-16,2-5 128 0,-1 1-128 0,1 1 0 0,0-2 0 16,0-1 0-16,2-2 0 0,1-2 0 0,2-1 0 15,0 2 0-15,1-4 0 0,-4-10 0 0,8 12 0 16,2-1-128-16,0-3 128 0,2 1 0 0,0-4 0 16,4 1 0-16,1 1 0 0,5-2 0 15,5-3 0-15,3 1 0 0,6 1 0 0,3-2 0 0,2-1 0 16,-2 1 0-16,3-2 0 0,3-2 0 0,2-1 0 15,4 0 0-15,3 2 0 0,6 1 0 0,6-3 0 16,5 1 0-16,0-3 0 0,-2-4 0 0,5 2 0 16,1-3 0-16,6 1 0 0,7-3 0 0,-2 0 0 15,-2 4 0-15,4 0 0 0,-3-3-144 0,7 4 144 0,4 0 0 16,0 4 0-16,-6 0 0 0,1 3 0 0,1 3 0 16,4-1 0-16,2 2 0 0,1 2-128 0,-6 1 128 15,1 0 0-15,4 3 0 0,-1-2 0 0,-1 2 0 0,1-1 0 16,-3 3 0-16,3-2 0 0,6-3 0 0,-7 4 0 15,-2-5 0-15,-1 2 0 0,-3-2 0 0,8-1 0 16,3 5 0-16,-5-5 0 0,-6-3 0 0,-1 3 0 16,-1-3 0-16,4 3 0 0,4-2 0 0,-5-2 0 15,-8-1 0-15,0 0 0 0,0 3 0 0,3-1 0 16,6-1 0-16,-7-1 0 0,-8-1 0 0,-2 0 0 16,-1 2 128-16,0 0-128 0,3 1 0 0,-2-2 0 15,-3-3 0-15,-5-1 0 0,-5 2 0 0,-1-2 0 16,-2-1 0-16,-2 1 0 0,-2 0 0 0,-2 2 0 15,0-2 0-15,-6-1 0 0,-3 0 0 0,-5 2 0 0,-3-1 0 16,-3-1 0-16,-3 0 0 0,-3 3 0 0,-3-3 0 16,-2 0 128-16,-2 2-128 0,-2 0 0 0,-6 1 0 15,1-2 0-15,-1-1 0 0,-2 2 0 0,0-2 0 0,-3 3 128 16,1-3-128-16,0-3 0 0,-1 0 0 0,2-4 144 16,-2-1-144-16,-2-3 128 0,-1-4-128 0,-1 1 0 15,0-1 144-15,-3-3-144 0,-1-5 128 0,-3-1-128 16,-1-7 128-16,-3-3-128 0,-2-3 128 0,-3-5-128 15,-2-4 128-15,-2-3-128 0,-3-5 272 0,0-1-16 16,-2-3 0-16,-2-1 0 0,-1-3 80 0,-1-2 16 16,5-1 0-16,0 0 0 0,2 2-96 0,5-1-32 15,3 0 0-15,2 1 0 0,1 2-32 0,2 3 0 16,1 0 0-16,1 4 0 0,0 6 128 0,2 3 32 0,0 5 0 16,1 0 0-16,0 6-208 0,2 4-144 0,0 5 192 0,3 5-192 15,1 2 0-15,-1 5 0 16,0 4-192-16,-2 2 48 15,5 4-1408-15,-7 8-288 0,9-4-48 0,1 4-13744 0</inkml:trace>
  <inkml:trace contextRef="#ctx0" brushRef="#br5" timeOffset="113081.38">19115 14365 21423 0,'-16'-11'944'0,"5"4"208"0,1 2-928 0,0-2-224 0,1 1 0 0,3 4 0 16,6 2 0-16,0 0 144 0,0 0-144 0,0 0 128 15,0 0-128-15,0 0 0 0,-9 5 0 0,4 5 0 0,1-1 0 0,-1 5 0 16,1 4 0-16,-1 3 0 0,0 5 0 0,0 2 0 16,-1 5 0-16,-1 5 0 0,0 6 0 0,-2 2 0 15,-1 5 0-15,-2 1 0 0,-4 2 0 0,-1 2 0 16,-3 1 0-16,-3 6 0 0,-4 3 176 0,2-1-48 15,-2 3-128-15,4-2 192 0,3-3 192 0,5 1 16 16,1-5 16-16,2 2 0 0,3-1 176 0,3-3 48 16,1 1 0-16,2-4 0 0,1-5-368 0,2-2-64 15,1-7-16-15,3 0 0 0,1-5-192 0,1-3 0 16,3-7 128-16,1 1-128 0,0-3 0 0,4-2 128 16,3-2-128-16,2-3 0 0,3-4 0 0,2 4 0 0,1-6 0 15,4 1 0-15,1-6 0 0,0 4 0 0,1-5 0 16,3-3 0-16,3 2 0 0,5-2 0 0,2-1 0 0,6 0 0 15,3 1 0-15,7-1 0 0,6 0 144 0,0 0-144 16,-1-1 0-16,2 2 0 0,3 1 128 0,5 2-128 16,4-2 0-16,1-1 0 0,-1-1 0 0,1-1 0 15,0 0 0-15,3 0 0 0,6-2-160 0,-2 2 160 16,1-1-208-16,0 1 48 0,-3 0 16 0,3 1 0 16,2 1 144-16,0-1 0 0,-1-2 0 0,0 2 0 15,-2-2-208-15,0 4 32 0,4 0 16 0,-2-1 0 16,0-1 32-16,-3-1 0 0,-3 0 0 0,1 1 0 15,-1 0 128-15,0-1 0 0,-3-3-144 0,0-1 144 16,-5-2 0-16,3 4 0 0,-1 0 0 0,3 2 0 16,3-1 0-16,-7 2 0 0,-6 0 0 0,-2 0 0 15,-1 0 0-15,2 0 128 0,-1-1-128 0,0 1 0 0,-2 0 192 16,-4-4-64-16,-5 2 0 0,-5 1 0 0,4-1 16 16,-2 4 0-16,-1-2 0 0,0-2 0 0,2 1 0 0,0-2 0 15,-2 1 0-15,-6-2 0 0,-6-1-144 0,-4 1 0 16,-4 0 0-16,0 2 128 0,-3-3 0 0,-1 1 0 15,-1 0 0-15,-1 2 0 0,-3 0 144 16,-2 0 32-16,-3-3 0 0,-1 2 0 0,0 1-16 0,-4-2 0 16,-3 1 0-16,-2-2 0 0,-9 5 16 0,0 0 0 15,6-7 0-15,-2 1 0 0,-4 6 112 0,0-12 32 16,-1 0 0-16,-2 1 0 0,1-6-128 0,-3 1-32 16,-3-1 0-16,0-2 0 0,1-1-144 0,0-4-16 15,-2-3-128-15,1-3 192 0,-3-5-192 0,1-3 0 16,-1-4 0-16,-1-5 0 0,0 0 0 0,-1-2 0 15,0-4 0-15,3 3 0 0,0 0-160 0,0 3-32 0,1-1 0 16,0 2 0-16,0 1 192 0,1 1 0 0,2 2-144 0,1 4 144 16,0 1 0-16,2 0 0 0,1 4 0 0,-1 0 0 15,2 3 0-15,1 3 0 0,1-1 0 0,2 4 0 16,1 5 0-16,1 0 0 0,1 2 0 0,2-1 128 16,1 3-128-16,-1 2 0 0,1 4 0 0,3-2 0 15,-5 2 0-15,1-1-144 0,0 5 144 0,-1 0 0 16,-7 5 0-16,9-8 0 0,-2 3 0 0,0-3 0 15,-7 8 0-15,5-6 0 0,-5 6 0 0,0 0 0 16,0 0 0-16,7-8 0 0,-7 8 0 0,0 0 0 16,0 0 0-16,0 0 0 0,-7-11 0 0,-2 3 0 0,-1 1 0 15,-1 2 0-15,-4 1 0 0,-3-1 144 16,-1 1-144-16,-4 0 0 0,-4 2 144 0,3-6-144 0,-5-1 192 16,-4 0-16-16,-4 2-16 0,-8 0 0 0,-3-2 112 15,-4 2 32-15,1-6 0 0,-1 3 0 16,-3 1-48-16,1 3 0 0,-2-1 0 0,-4 2 0 0,-9 0-80 15,-3 0-32-15,-4 9 0 0,1-4 0 0,0-3-144 0,0 3 0 16,-3 0 0-16,-5 3 0 0,-3-2 0 0,0 0 0 16,3 1 128-16,4-1-128 0,-1-2 0 0,-3-1 0 15,-3 1 0-15,0-3 128 0,-1 2-128 0,1-1 0 16,-1 1 0-16,-2 0 0 0,-4 2 0 0,2 0 0 16,1 4 128-16,-1 0-128 0,0 2 0 0,-2-1 0 15,0 2 0-15,4 3 0 0,2-1 0 0,4 0 0 16,0-2 0-16,1 2 0 0,-2 0 0 0,4 3 0 0,4 2 0 15,4 0 0-15,6-6 0 0,0 4 0 0,-2-5 0 16,1 2 0-16,8-4-192 0,4 2-32 0,3 0 0 16,6-1 0-1,2 1-368-15,6 2-80 0,2-5-16 0,5 1-9488 16,5 1-1888-16</inkml:trace>
  <inkml:trace contextRef="#ctx0" brushRef="#br5" timeOffset="116053.02">8045 5601 6447 0,'0'0'576'0,"0"0"-576"0,0 0 0 0,0 0 0 0,0 0 1584 0,0 0 208 16,0 0 32-16,0 0 16 0,0 0-896 0,0 0-176 15,0 0-48-15,0 0 0 0,0 0-96 0,0 0-32 16,-3 9 0-16,3-9 0 0,0 11-48 0,4-2-16 15,3 0 0-15,3 0 0 0,1 2-144 0,6 3-16 16,1-1-16-16,-1-1 0 0,4 0-128 0,0 0-32 16,3-3 0-16,1 3 0 0,0-4-192 0,-1 1 128 15,-2-5-128-15,-2 0 0 0,-1-4 128 0,-2-2-128 16,-2-2 0-16,-4 1 0 0,0-4 176 0,-4 1-176 0,0-6 192 0,-5 4-192 16,-2-4 336-16,-2-1-32 0,-5-2-16 0,0-3 0 15,-4-2-32-15,0 1 0 0,-3-1 0 0,0-1 0 16,-1 1-128-16,2 1-128 0,2-1 144 0,-2 0-144 15,1 4 128-15,2-1-128 0,1 1 0 0,4-1 0 16,1 3 160-16,2 3-160 0,1 0 160 0,1 0-160 16,0 11 144-16,3-7-144 0,5-2 128 0,1 5-128 15,1 1 144-15,3 3-144 0,3 3 160 0,2 1-160 16,1 3 128-16,3 1-128 0,2 2 0 0,0 3 0 16,0 0 128-16,3 6-128 0,2 5 0 0,0-1 144 15,1 1-144-15,0 5 0 0,3 0 0 0,0 1 0 16,-1 0 128-16,-3 2-128 0,-1-3 128 0,-4 2-128 15,2 0 320-15,-3-1-32 0,-2 1 0 0,-3 0 0 0,-5-6 80 16,-2 1 16-16,-1-6 0 0,-3-3 0 16,-3-3 16-16,-3-5 16 0,-1-9 0 0,0 0 0 0,-9 8-32 0,-4-5 0 15,-2-6 0-15,-4-3 0 0,-5-3-128 0,-3-4-48 16,-1-1 0-16,0-3 0 0,-2-5-208 0,3 0 128 16,2-3-128-16,3 3 0 0,5 3 0 0,5 0 0 15,3 2 0-15,1 0 0 0,3 3 0 0,1 4 0 16,2-2 0-16,0 3 0 0,2-2-320 0,0 11-48 15,7-11-16-15,2 3 0 16,1 0-576-16,3-1-112 0,-1 3-16 0,6-2-7360 16,0 2-1472-16</inkml:trace>
  <inkml:trace contextRef="#ctx0" brushRef="#br5" timeOffset="116572.7">8003 4775 16527 0,'0'0'720'0,"0"0"176"0,-9-5-720 0,1 1-176 0,8 4 0 0,-6-5 0 0,6 5 224 0,0 0 16 16,-6-7 0-16,6 7 0 0,0 0 496 0,0 0 96 16,0 0 32-16,0 0 0 0,0 0 96 0,0 0 32 15,0 0 0-15,4 11 0 0,2 1-480 0,3 0-112 16,2 2-16-16,2 4 0 0,1 1-160 0,0 0-32 15,2 0-16-15,4 0 0 0,0-1-176 0,0-1 0 16,-1 1 0-16,-2-1 128 0,-3-5-128 0,-3 0 0 16,-3-6 0-16,-8-6 0 0,0 0 0 0,0 0 0 15,0 0 0-15,0 0 0 0,0 0 192 0,0 0-32 16,-10-12-16-16,-3-1 0 0,-4-2 32 0,0-2 0 0,-4-2 0 16,1 1 0-16,-2-1-176 0,3 0 0 0,0 0 144 0,0 1-144 15,0-2 0-15,3 5 128 0,2-2-128 0,3 4 0 16,3 1 0-16,0 4 0 0,2-1 0 0,6 9 0 15,-6-6 0-15,6 6 144 0,0 0-144 0,0 0 0 16,0 0 128-16,0 0-128 0,0 0 0 0,6 12 0 31,0 0-1072-31,0 1-272 0,1 1-48 0</inkml:trace>
  <inkml:trace contextRef="#ctx0" brushRef="#br5" timeOffset="116941.29">8496 5044 14975 0,'0'0'656'0,"0"0"144"0,0 0-640 0,0 0-160 16,0 0 0-16,0 0 0 0,0 0 192 0,3-12 0 0,1-5 0 0,-1 1 0 15,0-4 448-15,1 0 80 0,0-3 32 0,1-2 0 16,1 1-288-16,2-4-48 0,-1 1-16 0,0-2 0 15,-4 2-272-15,0 0-128 0,2 4 0 0,0 1 128 16,-1 0-128-16,1 4-272 0,-1 3 64 0,0 2-8496 16</inkml:trace>
  <inkml:trace contextRef="#ctx0" brushRef="#br5" timeOffset="117112.57">8665 5068 20271 0,'0'0'1792'0,"0"0"-1424"0,0 0-368 0,0 0 0 0,-7-6 768 16,2-7 96-16,1-4 16 0,1-5 0 0,2-6-880 15,-2 1 0-15,3-2-256 0,3-1 64 0,-1-1 192 0,2 1 0 16,-1-2 0-16,2 4-128 16,0 0-1472-16,1 6-304 0</inkml:trace>
  <inkml:trace contextRef="#ctx0" brushRef="#br5" timeOffset="117555.02">8799 3744 6447 0,'-14'-11'272'0,"5"4"80"0,0 2-352 0,-1-5 0 0,1 1 0 0,-1-1 0 16,-2 2 1520-16,0-1 224 0,-2 3 48 0,1-2 16 16,-1 2-960-16,0 3-192 0,0-3-32 0,-4 2-16 15,2 3 176-15,2 1 48 0,1 0 0 0,-1 4 0 16,1 1 16-16,-1-1 16 0,0-2 0 0,2 5 0 15,-1 3-224-15,3 1-64 0,1-1 0 0,1 4 0 16,2-1-32-16,-1 1-16 0,6 1 0 0,1 2 0 0,-1 2-240 0,2 1-48 16,0 3-16-16,5-1 0 0,-1-2-64 15,2 3-16-15,5 1 0 0,2 0 0 0,1 4-144 0,1-4 0 16,2 2 0-16,4-1 0 0,2-4 0 16,5-1 128-16,2-1-128 0,2 0 0 0,2-2 0 0,2-2 0 15,-1-4 0-15,2-2 0 0,-2 3 0 0,-3-5 0 16,-4 2 0-16,-1-4 0 0,-3 0 0 0,-2-1 0 15,-3 1-176-15,-2-2 176 16,0-2-704-16,-3 0-48 0,-5 1-16 0,-10-2-6592 16,11 1-1312-16</inkml:trace>
  <inkml:trace contextRef="#ctx0" brushRef="#br5" timeOffset="117764.04">8698 4307 20271 0,'0'0'1792'0,"0"0"-1424"0,0 0-368 0,0 0 0 16,0 0 640-16,4-11 64 0,0-5 16 0,0-1 0 15,0-1-720-15,2-3 0 0,2 0 0 0,-1-3 0 16,-3 1 0-16,2-1 0 0,3-3 160 0,0 4-32 16,1-2-128-16,0 0 144 0,2 3-144 0,-3-3 160 15,2 3-160-15,-1 0-272 0,1 3 64 0,-1 2-6576 16,-1 2-1328-16</inkml:trace>
  <inkml:trace contextRef="#ctx0" brushRef="#br5" timeOffset="118125.64">8632 3258 11967 0,'0'0'1072'0,"0"0"-864"16,0 0-208-16,0 0 0 0,0 0 512 0,0 0 64 0,0 0 16 0,-4 8 0 15,4-8-48-15,-1 13-16 0,-3-3 0 0,4 4 0 16,4 2 176-16,0 2 48 0,0 1 0 0,1 2 0 15,1 4 48-15,3-1 16 0,1 4 0 0,2-1 0 16,0 3-256-16,2 0-48 0,2-1-16 0,1 1 0 16,3-2-272-16,4 0-48 0,0-2-16 0,0 0 0 15,0-4-160-15,-1-2 0 0,-1-3 0 0,-2-4 0 16,-1-7 0-16,-1-1 0 0,-3-4-160 0,0-2 160 31,1-4-864-31,-2-1-80 0,-2-6-16 0,-2 1-8624 0</inkml:trace>
  <inkml:trace contextRef="#ctx0" brushRef="#br5" timeOffset="118635.23">8856 3469 16575 0,'0'0'1472'0,"-4"11"-1168"0,-1 0-304 0,2-3 0 0,3-8 448 0,0 11 16 16,0-11 16-16,7 10 0 0,-1 0-320 0,2 1-160 15,-1-5 160-15,4 0-160 0,-1 2 272 0,0-3-32 16,0 1-16-16,0 1 0 0,-10-7 16 0,12 2 0 16,-12-2 0-16,11-1 0 0,-11 1 64 0,10-8 16 15,1 1 0-15,-6-3 0 0,-2-2 64 0,-1-2 0 16,0-4 16-16,-2 1 0 0,-1-3 16 0,-2-1 0 16,1-3 0-16,-3 1 0 0,0 1-128 0,-2-2-32 15,0 4 0-15,-1 2 0 0,2 1-96 0,-2 5-32 16,-1-2 0-16,2 4 0 0,3 2-128 0,-1 2 192 0,5 6-192 15,0 0 192-15,0 0 0 0,0 0 0 0,0 0 0 0,0 0 0 16,0 0 0-16,12 6 16 0,5 3 0 0,1 5 0 16,0 4-208-16,1 1 128 0,3 0-128 0,4 1 0 15,-1 2 0-15,3 1 128 0,2 1-128 0,0 4 0 16,1-4 0-16,-2 4 0 0,-1-1 128 0,-3 2-128 16,3 1 0-16,-4-3 128 0,-3 2-128 0,-2-2 0 15,-2 1 128-15,-1-1-128 0,-2 0 0 0,-4-2 144 16,-4-5 16-16,-1-1 0 0,-1-2 0 0,-1-3 0 15,-5-3 16-15,2-11 0 0,-6 6 0 0,-3-2 0 16,-2-3 64-16,-3-3 16 0,-3-4 0 0,1 0 0 16,-3-1-256-16,2 0 128 0,2-3-128 0,2 1 0 0,3-3 0 15,2 0 0-15,-1 2 0 0,3-1 0 16,0 2 0-16,2-3 0 0,1 1 0 0,2 1 0 0,1-3-208 16,3 3 16-16,-1-3 0 0,2 0 0 15,-1 3-576-15,0 0-96 16,1 0-32-16,1 1-7360 0,0-2-1472 0</inkml:trace>
  <inkml:trace contextRef="#ctx0" brushRef="#br5" timeOffset="118996.27">8472 2999 20271 0,'0'0'1792'0,"0"0"-1424"0,0 0-368 0,0 0 0 16,0 0 192-16,0 0-16 0,10-6-16 0,3 2 0 15,0-2 224-15,2 2 32 0,0 0 16 0,4 1 0 16,4 2 144-16,6 1 48 0,3 0 0 0,8 1 0 15,-2 3-192-15,2 3-48 0,1 0 0 0,1 0 0 16,-3 1 128-16,-1-1 0 0,-1 4 16 0,1-1 0 16,1 4-304-16,-3 3-64 0,1-2-16 0,-1 2 0 15,-3 1-144-15,0 3 160 0,-4 2-160 0,-2 2 160 0,-3 0-160 16,-4 0-192-16,0 3 32 0,-3 2 16 16,1-2-1760-16,-5 2-336 15,0-2-80-15</inkml:trace>
  <inkml:trace contextRef="#ctx0" brushRef="#br5" timeOffset="121543.11">8951 6256 5519 0,'0'0'496'0,"0"0"-496"0,0 0 0 0,0 0 0 16,0 0 608-16,0 0 32 0,0 0 0 0,0 0 0 15,0 0-640-15,0 0 0 0,0 0 0 0,0 0 0 16,0 0 0-16,0 0 128 0,0 0-128 0,0 0 128 15,0 0 208-15,0 0 48 0,0 0 16 0,0 0 0 16,0 0 224-16,10 6 32 0,-10-6 16 0,0 0 0 16,7 8-320-16,-7-8-64 0,5 11-16 0,-5-11 0 15,0 0-64-15,4 9-16 0,-4-9 0 0,0 0 0 16,2 11 272-16,-2-11 48 0,0 0 16 0,0 0 0 16,-1 12 80-16,1-12 16 0,0 0 0 0,0 0 0 15,0 0-144-15,0 0-32 0,-9 4 0 0,9-4 0 0,-10 0-160 0,0-2-32 16,0 1-16-16,2-1 0 0,-4-2-48 0,2 2 0 15,-1 0 0-15,-1-1 0 0,1 1 80 0,-2-1 16 16,-2 1 0-16,1-2 0 0,-1 0 128 0,0 0 32 16,-2 2 0-16,-1-2 0 0,3-1-80 15,-3 1-16-15,-1 0 0 0,-1-1 0 0,-3 0 32 0,0 0 0 16,0 1 0-16,-1-2 0 0,-3 1-32 0,-2 0 0 16,-1-6 0-16,-1 5 0 0,-1-3-48 0,0 2-16 15,1-1 0-15,-1-1 0 0,-4 3-64 0,5-2-16 16,0 2 0-16,2 2 0 0,0-2 64 0,2 0 16 15,0 3 0-15,4-2 0 0,-1-2-32 0,1 3 0 16,2 1 0-16,0-4 0 0,0 2-80 0,-1 1-32 0,-1-2 0 16,2-2 0-16,-1 2-144 0,-2-4 0 0,-2 2 0 15,0-2 128-15,-3 2-128 0,1-2 0 0,0 1 0 0,2 0 128 16,2 3-128-16,1 2 0 0,0-2 0 0,3 2 0 16,1 2 128-16,2 0-128 0,1 0 0 0,2 2 128 15,1 0 32-15,0 0 0 0,3-3 0 0,0 4 0 16,1 2-32-16,-1-2-128 0,0-2 192 0,1 1-64 15,-3 1 16-15,2 1 0 0,1 0 0 0,2 1 0 16,7-3-144-16,-9 1 0 0,0 0 0 0,3 3 0 16,-2-1 0-16,8-3 0 0,-9 2 0 0,9-2 0 15,-10 5 128-15,2 2-128 0,8-7 128 0,0 0-128 16,-9 3 0-16,9-3 0 0,-8 3 128 0,8-3-128 16,0 0 0-16,-8-1 0 0,8 1 0 0,-6-5 0 15,0-3 0-15,3 3 0 0,-1-5 0 0,0 2 0 16,3-5 0-16,-1 3 0 0,2-3 0 0,-1-2 0 0,-3 0 0 15,3-2 0-15,2-2 0 0,-1 2 0 0,-2-1-128 0,-1 0 128 16,2 0 0-16,0-1 0 0,3-1 0 0,1 1 0 16,1-3 0-16,-2 2 0 0,-1-1 0 0,2 4 0 15,1 1 0-15,0-1 0 0,-1-4 0 0,3 3 0 16,-3-1 0-16,4-1 0 0,-2-3 0 0,-1-4 0 16,3 3 0-16,0 1 0 0,0-2 0 0,1 0 0 15,-2-1 0-15,4-2 0 0,-2 3 0 0,3-3 0 16,1 0 0-16,-1 1 0 0,1 0 0 0,-1 1 0 15,-2 2 0-15,1-7 0 0,-1-1 0 0,0 4 0 0,0-1 0 16,0-3 0-16,-3 1 0 0,3 1 0 0,-4-1 0 16,0-2 128-16,0 1-128 0,0 1 0 0,1-1 144 15,0-1-144-15,0 2 0 0,1 3 0 0,-2 0 0 16,1 2 128-16,2-2-128 0,1 3 0 0,-1-4 128 0,1 3-128 16,2-2 0-16,-3 3 0 0,1-4 0 0,0 4 128 15,0 0-128-15,0 1 0 0,-3 1 0 0,2-2 0 16,0-1 0-16,-2 1 144 0,0 1-144 0,-1 1 0 15,0-1 128-15,-1 2-128 0,0 0 0 0,0 3 0 16,0-1 128-16,1 1-128 0,0 0 0 0,-1 0 0 16,-2-3 0-16,3 3 0 0,2 0 0 0,-2 1 0 15,-1 0 128-15,-1 1-128 0,3-2 0 0,-4 0 0 16,3-1 0-16,-1 1 0 0,0 0 0 0,0-1 0 16,1-4 128-16,-3 1-128 0,-1 1 0 0,1-1 0 15,0 1 0-15,2-1 0 0,-4-3 0 0,3 2 0 16,-1 4 0-16,3-1 0 0,0 2 0 0,2-1 0 0,-2-2 0 15,1 1 0-15,0 2 0 0,0 0 0 0,-1 0 0 0,-3 0 0 16,5 0 0-16,-4 1 0 0,0 0 0 16,1 0 0-16,0-1 0 0,-1 0 0 0,0 1 0 0,-1 0 0 15,0-1 0-15,0 2 0 0,1 0 0 16,2 0 0-16,-1 1 0 0,0 1 0 0,-1-1 0 0,1 4 0 16,2-2 0-16,1 0 0 0,0 1 0 0,1 2 0 15,-3-5 0-15,3 4 0 0,-1-2 0 0,1 2 0 16,-3-3 0-16,2 1 0 0,-2-1 0 0,2-2 0 15,0 1 0-15,-1 0 0 0,2 1 0 0,-2 0 0 16,2-3 0-16,-1 2 0 0,0-1 0 0,0 1 0 0,1-1 0 16,1-1 0-16,0 0 0 0,-1-1 0 15,0 0 0-15,-2 0 0 0,1 1 0 0,-1 1 0 0,1 1 0 0,-1 2 0 16,-1 2 0-16,0-2 0 0,-2 2 0 0,0 2 0 16,1-3 128-16,0 2-128 0,-1 1 0 15,-1 0 0-15,-2 10 176 0,1-8-176 0,1-3 160 0,-2 11-160 16,2-8 128-16,-1-1-128 0,-1 9 0 0,2-8 0 15,-2-2 128-15,0 10-128 0,1-9 0 0,2-1 0 16,-1 3 0-16,-2 7 0 0,3-13 0 0,-1 1 0 16,-1 4 0-16,2-3 128 0,-2 4-128 0,-1 7 0 15,3-12 0-15,-1 3 0 0,1-2 0 0,-1 3 0 16,2-2 0-16,-4 10 0 0,4-7 0 0,-4 7 0 16,5-12 0-16,0 6 0 0,-5 6 0 0,7-10 0 15,-4 2 0-15,5-1 0 0,-2 3 0 0,-2-3 0 16,-4 9 0-16,8-7 0 0,-2 2 0 0,1-1 0 0,-7 6 0 0,7-5 0 15,1 2 0-15,-8 3 0 0,7-5 0 0,-7 5 0 16,11-5 0-16,-1 3 0 0,0-2 128 16,-10 4-128-16,9 0 0 0,-9 0 0 0,11-1 0 0,-11 1 128 15,10 0-128-15,-10 0 0 0,11 1 0 0,-11-1 0 16,12 2 0-16,-3 1 0 0,-9-3 128 0,13 2-128 16,-2 2 0-16,1-1 0 0,-12-3 0 0,13 2 0 15,-1 2 0-15,1 0 0 0,0 0 0 0,1 0 0 16,-2-2 0-16,1 2 0 0,0 0 0 0,-2 1 0 15,3-1 0-15,-1-2 0 0,1 2 0 0,1 0 0 16,0 1 0-16,1 0 0 0,-2 1 0 0,0 3 0 16,-2-2 0-16,2 3 0 0,-1-4 0 0,0 6 128 15,-1-3-128-15,4 2 0 0,-1-2 0 0,-1 1 0 0,0 3 0 16,-1-4 0-16,-2 1 0 0,2 0 0 0,-2 1 0 16,2 1 0-16,0-2 128 0,-1 3-128 0,0-4 0 0,-1 0 0 15,-1-4 0-15,1 2 0 0,-1 0 0 0,1 0 0 16,1 1 0-16,0-2 0 0,-2 3 0 0,2-4 0 15,-2 2 0-15,2 1 0 0,-1-1 0 0,0 3 0 16,0-1 0-16,-1 1 0 0,0-2 0 0,-1 3 0 16,1-1 0-16,-2 0 128 0,2-2-128 0,0 2 0 15,0 3 0-15,0-3 0 0,-1 2 0 0,1-4 0 16,1 3 0-16,-3-5 0 0,0 3 0 0,2-3 0 16,3 2 128-16,-4-2-128 0,1 1 0 0,0 1 144 15,-1-2-144-15,1 2 0 0,0-1 0 0,3 0 0 16,-1 2 0-16,0-2 0 0,-2 2 128 0,3-3-128 0,-3 3 0 0,0-3 0 15,-1 3 0-15,2 0 0 0,-1-3 0 0,-1 2 0 16,2-3 0-16,-2 3 128 0,-1 1-128 16,-1-2 160-16,2 2-160 0,-1-3 160 0,-1 5-160 0,1-5 160 15,0 3-160-15,-1-3 160 0,-7-6-160 0,9 8 160 16,1 1-160-16,0-3 160 0,-1 2-160 16,2-3 0-16,-1 2 0 0,1 1 128 0,1-4-128 0,0 3 0 15,1 1 0-15,-3-3 128 0,-2 0-128 0,-1 3 0 16,1-4 0-16,1 1 0 0,-9-5 0 0,10 9 0 15,-1-4 128-15,1 4-128 0,2-2 0 0,0 2 128 16,1-2-128-16,-2 0 128 0,1 3-128 0,-1-2 0 16,0 1 0-16,-4-3 128 0,0 3 16 0,-1-4 0 15,-6-5 0-15,8 8 0 0,-1-1 16 0,-7-7 0 16,0 0 0-16,6 4 0 0,-6-4-160 0,0 0 0 16,0 0 144-16,0 0-144 0,0 0 0 0,0 0 0 0,0 0 0 0,0 0 128 15,0 0-128-15,0 0 0 0,0 0 0 0,0 0-128 31,0 0-448-31,-1-7-64 0,-3-6-32 0,-1 0 0 16,-1 2-2448-16,-2-3-480 0</inkml:trace>
  <inkml:trace contextRef="#ctx0" brushRef="#br5" timeOffset="138115.52">722 14880 1839 0,'0'0'160'0,"-3"-12"-160"0,2 5 0 0,1 7 0 16,-2-13 2688-16,-1 4 512 0,2-1 112 0,2 2 16 15,-1-3-1936-15,0 2-384 0,0 9-80 0,1-9-16 16,-1 9-240-16,0 0-48 0,0 0-16 0,0 0 0 15,0 0-288-15,0 0-48 0,0 0-16 0,0 0 0 16,0 0-256-16,0 0 128 0,0 0-128 0,-2 14 0 16,-2 3 176-16,0 4-176 0,-1 2 160 0,1 6-160 15,-1 2 0-15,0 3-208 0,0 3 16 0,1 2 0 16,0 1 192-16,3-2 0 0,2 1-160 0,3-2 160 16,3-2 0-16,1-2 0 0,3 0 0 0,1-8 0 15,1-2 192-15,0-8-32 0,0-1-16 0,0-5 0 0,1-6-144 16,0-7 0-16,2-5 0 0,-1-1-176 0,0-6 176 15,2-3 0-15,-3-6 0 0,1 0 0 0,3-10 0 0,-4 0 128 16,-3-3-128-16,-1-6 0 0,1 1 0 0,-3 2 0 16,-1-1-192-16,-2 6 64 0,-1-1 128 0,2 1 0 15,2 1 0-15,-5 3 0 0,3 4 208 0,-1 2-16 16,1 5-16-16,-1 3 0 0,1 3 96 0,1 6 32 16,-7 9 0-16,9 0 0 0,-9 0-112 0,10 6 0 15,1 7-16-15,-1 5 0 0,-2 0-48 0,1 6-128 16,1 4 192-16,0 7-64 0,1 3 0 0,0 12 0 15,2 5 0-15,1 4 0 0,0 9 0 0,-4-1 0 16,-1 0 0-16,-7 0 0 0,-3-4 48 0,-5-6 0 16,-2-3 0-16,-3-1 0 0,-1 0 224 0,-1 0 48 0,-2-1 16 15,-1 0 0-15,-2-1-144 0,-1-1-48 0,-4-1 0 16,-3 2 0-16,-3-3-144 0,-1 0-128 0,-1 0 192 16,-1-6-192-16,3-3 160 0,-1-5-160 0,2-5 128 0,1-3-128 15,2-2 128-15,0-4-128 0,1-3 0 16,12-12 128-16,-2 0-128 0,-2-1 0 0,2-2 144 0,-2-3-144 15,2-4 0-15,1-2 0 0,3 0 0 0,-8-15-128 16,4 3-64-16,5-1 0 0,3-2 0 0,2 1 0 16,3-5 192-16,2 2 0 0,3 0-144 0,1 0 144 15,3 1 0-15,2 2 0 0,3 0 0 0,-1-2 0 16,5 0 0-16,-7 13 0 0,3-4 0 0,2 0 0 16,1 1-448-1,1 3-64-15,-1-1 0 0</inkml:trace>
  <inkml:trace contextRef="#ctx0" brushRef="#br5" timeOffset="138441.27">1436 13798 22863 0,'0'0'1008'0,"0"0"208"0,0 0-960 0,0 0-256 16,0 0 0-16,0 0 0 0,-2 10 416 0,1 4 32 0,-1 0 16 0,2 8 0 15,2 1 160-15,-2 3 16 0,-3 2 16 0,-1 5 0 16,0 2-336-16,-1 2-80 0,0-1-16 0,0 3 0 15,-2-1-224-15,0-3 144 0,-2-2-144 0,3 2 128 16,-2-2-352-16,1-1-80 0,-2-6-16 0,0 2-7760 16,2-4-1568-16</inkml:trace>
  <inkml:trace contextRef="#ctx0" brushRef="#br5" timeOffset="138723.73">1630 14745 3679 0,'0'0'320'0,"-9"-1"-320"15,9 1 0-15,0 0 0 0,0 0 4480 0,0 0 832 16,0 0 176-16,0 0 16 0,0 0-4320 0,14 0-864 16,0 0-192-16,1 0-128 0,0 0 0 0,3 0 0 15,0-1 0-15,2-1 0 0,2 0 0 0,1 2-224 0,-2 0 16 16,3 0-6752 0,0 0-1344-16</inkml:trace>
  <inkml:trace contextRef="#ctx0" brushRef="#br5" timeOffset="138945.26">1719 15048 28623 0,'0'0'1264'0,"0"0"272"0,0 0-1232 0,0 0-304 0,11 1 0 0,4 4 0 15,2 0 0-15,3-2 128 0,3-3-128 0,2 2 0 16,1 3 128-16,3 2-128 0,4-4 0 0,1 2 0 16,2 3-960-16,0 1-320 0,0 2-48 15,-4 0-10176-15</inkml:trace>
  <inkml:trace contextRef="#ctx0" brushRef="#br5" timeOffset="139382.86">3751 13888 8287 0,'-14'-6'736'0,"-1"1"-592"0,0-3-144 0,1 2 0 16,-4 2 3072-16,0-1 576 0,0 4 112 0,-3 0 16 16,-2-1-2480-16,-3 5-496 0,2 2-96 0,0 2-32 15,0 6-432-15,0 2-96 0,0 5-16 0,-1 1 0 16,0 2-128-16,0 6 0 0,4 2 0 0,-2 4 0 15,2 3 0-15,0 2-144 0,2 1 144 0,2 2 0 16,0 0 0-16,2 4-128 0,1-3 128 0,1 6 0 0,0-4 0 16,4 6 0-16,3 3 0 0,0 1 0 15,-2-4 0-15,4 1 0 0,2 0-128 0,0 0 128 0,1-3 0 0,4 1 0 16,1 0 0-16,3 0 0 0,-2-3 0 0,4 0 0 16,-1 0-128-16,1-8 128 15,-2-3-528-15,0-3-48 16,-1-3-16-16,-1-7-6240 0,0-4-1232 0</inkml:trace>
  <inkml:trace contextRef="#ctx0" brushRef="#br5" timeOffset="139592.52">2696 15043 25791 0,'-15'0'1152'0,"6"1"224"0,9-1-1104 0,0 0-272 0,0 0 0 0,0 0 0 15,0 0 640-15,0 0 64 0,14 4 0 0,4-6 16 16,3-1-720-16,5-6 0 0,2 0 0 0,3-1 0 16,4-2-192-16,4 1-16 0,3-1-16 0,1 3 0 31,3 3-496-31,0-2-112 0,0 5 0 0,-2 0-6784 0,-2-3-1360 0</inkml:trace>
  <inkml:trace contextRef="#ctx0" brushRef="#br5" timeOffset="139917.93">4168 13928 14735 0,'-13'-10'1312'0,"8"6"-1056"0,-2-4-256 0,0 3 0 0,7 5 2304 0,0 0 384 15,0 0 96-15,-9 0 16 0,-1 1-1888 0,-1 7-368 16,1 1-80-16,-2 7-16 0,-2 7-448 0,0 5 0 16,0 3 0-16,-1 2 0 0,2 9 0 0,2 0 0 15,-2 3 0-15,2 2 0 0,-3 6 0 0,2 0 0 16,2 2 0-16,1 2 0 0,2 1 0 0,0-1 0 16,3-1 0-16,3 2 0 0,1-2 0 0,3 2 0 15,-1-2 0-15,6-1 0 0,-1-2 0 0,4-1 0 0,1-4 0 16,4-1 0-16,0-1 0 0,4-5 0 0,1-2-144 15,3-4 144 1,0-4-832-16,3-4-64 0,-1-3 0 0</inkml:trace>
  <inkml:trace contextRef="#ctx0" brushRef="#br5" timeOffset="140202.02">4768 14323 18431 0,'-9'-8'1632'0,"-1"2"-1312"0,0 1-320 0,1 0 0 0,-4 4 1360 15,0 1 208-15,1 2 32 0,3 6 16 0,0 1-944 0,-1 2-192 16,0 6-32-16,1 3-16 0,0 9-240 0,-3 2-64 16,1 3 0-16,3 7 0 0,3 1 0 0,0 5 0 15,1-2 0-15,2 3 0 0,-2-3 16 0,6 1 0 16,2-3 0-16,3 2 0 0,3-5-144 0,1 0 192 15,1-5-192-15,0-2 192 0,0-1-192 0,1-6 0 16,2-2 0-16,-1-3 0 0,-1-2-160 0,0-5-64 16,0-6-16-16,-1-3 0 15,-6-1-1936-15,-6-4-400 0,6-8-80 0</inkml:trace>
  <inkml:trace contextRef="#ctx0" brushRef="#br5" timeOffset="140387.32">4199 14970 3679 0,'0'0'160'0,"0"0"32"0,0 0-192 0,6-8 0 0,7 0 0 0,3-4 0 16,4 1 5920-16,3-2 1136 0,1 1 240 0,3 0 32 16,-3-5-5728-16,7 1-1152 0,1-3-240 0,-1 1-32 15,0 1-176-15,1 2-224 0,-2 0 48 0,-1 3-8832 16,-2 4-1760-16</inkml:trace>
  <inkml:trace contextRef="#ctx0" brushRef="#br5" timeOffset="140580.99">5051 15020 27647 0,'-10'10'1216'0,"5"1"256"0,-1-1-1168 0,5 7-304 15,2 6 0-15,3 1 0 0,-2 4 1568 0,2 1 256 16,0 4 48-16,0 2 16 0,-1 0-1664 0,-3-2-224 16,2-1-256-16,-2-2 48 15,-2 2-2352-15,0-1-480 0,-2-7-96 0</inkml:trace>
  <inkml:trace contextRef="#ctx0" brushRef="#br5" timeOffset="140988.33">5294 14811 25791 0,'-4'19'1152'0,"3"-4"224"0,0-1-1104 0,5 4-272 0,6 3 0 0,4 0 0 15,2 2 1712-15,2-3 272 0,0-3 64 0,0-6 16 16,-2-4-1680-16,2-2-384 0,-1-6 0 0,-1-7 0 31,1-2-448-31,-2-8-32 0,-4-5-16 0,1-1 0 0,-2-1-176 0,-1-5-32 16,-4-3-16-16,1 1 0 0,-2-2 144 16,-1 2 16-16,-2-2 16 0,0 2 0 0,-2 0 544 0,2 7 0 0,2 0 0 0,-1 3 144 0,1 4 176 0,-2 4 16 15,2 5 16-15,-3 9 0 0,5-7-80 16,-5 7-16-16,0 0 0 0,11 16 0 0,2 3-256 15,-4 8 160-15,1 5-160 0,-1 5 128 0,0 3-128 0,0 7 192 16,1 0-192-16,-1 7 192 0,0 3 48 0,-2 7 16 16,-2 7 0-16,-1 0 0 0,-1 0-112 0,-3-2-16 15,-4-8 0-15,-4 2 0 0,-2-3 16 0,-3-3 0 16,-2-5 0-16,-1-2 0 0,-2-7-144 0,-3-2-192 16,0-9 32-16,-3-6-13792 0</inkml:trace>
  <inkml:trace contextRef="#ctx0" brushRef="#br5" timeOffset="141318.62">5885 13400 24879 0,'0'0'2208'0,"0"13"-1760"0,-1-2-448 0,6 10 0 15,7 3 2624-15,5 6 432 0,6 6 80 0,4 6 32 16,5 9-2480-16,1 5-496 0,2 3-192 0,5 10 128 16,2 5-128-16,1 7 0 0,-1 6 144 0,-5-2-144 0,-4 1 0 15,-3 4 0-15,-2 6 0 0,-6-3-128 0,-4-2-128 16,-3-1-32-16,-5-2 0 0,-4-8 0 15,-3-2-192-15,-3-6-32 0,-6-7-16 0,-3-4 0 16,-3-9 16-16,-4-4 0 0,-3-2 0 16,-5-5 0-16,-10-6-1184 0,-6 1-224 0,-10 1-64 0,-8-3 0 15</inkml:trace>
  <inkml:trace contextRef="#ctx0" brushRef="#br5" timeOffset="142156.25">1092 16497 14335 0,'-8'-13'640'0,"4"3"128"0,-1-2-624 0,0 2-144 0,-2-1 0 0,2 1 0 15,-6-4 704-15,3 0 96 0,0 2 32 0,-1 3 0 16,-4 0-336-16,4 3-64 0,0 1-16 0,-1-1 0 16,-1 2-16-16,1 2 0 0,0 4 0 0,-1 2 0 15,1 3 0-15,0 3 0 0,1 6 0 0,3 4 0 16,-1 3-144-16,2 2-16 0,2 8-16 0,0 3 0 15,3 2-224-15,3 3 0 0,0 1 0 0,5-2 0 16,2 0 0-16,2-2 0 0,-1-4 0 0,2-3 0 16,1-5 0-16,0-4 0 0,0-8 0 0,1-4 0 15,0-5 0-15,-1-2 176 0,-1-6-176 0,1-2 160 16,-3-4-160-16,-1-1 128 0,3-5-128 0,-1-2 128 16,-2-2 0-16,0-1-128 0,1-3 192 0,-3-2-64 0,2 2-128 15,-2-1 160-15,-1-3-160 0,2 5 160 0,-1 1-160 0,0 3 0 16,0 1 144-16,1 3-144 0,2 4 0 0,-3 4 144 15,-8 6-144-15,16 4 0 0,-2 3 272 16,-2 5-48-16,1 5-16 0,-3 9 0 0,4 2-80 0,-2 6-128 16,-2 6 176-16,3 4-176 0,-5 3 160 0,0-2-160 15,-3 0 128-15,-1 0-128 0,-4 2 240 0,-3-4-48 16,0 2 0-16,-4-6 0 0,-2-2 368 0,-2 0 64 16,-3-2 16-16,-1 1 0 0,-3-2-176 0,-2 0-16 15,-3 0-16-15,2-4 0 0,-4-1-432 0,2-2-304 16,0-4 48-16,3-5 16 15,2-7-528-15,0-3-128 0,3-6 0 0</inkml:trace>
  <inkml:trace contextRef="#ctx0" brushRef="#br5" timeOffset="142418.18">1800 15772 32479 0,'-10'8'1440'0,"6"2"288"0,3 1-1376 0,1 7-352 15,1 5 0-15,-1 2 0 0,0 7 0 0,0 3 128 0,0 3-128 0,0 0 0 0,0 2 0 16,0 2 0-16,0-1 0 0,-1-3 128 15,-1 0-576-15,0-1-128 0,1-2 0 0,-2-2-8752 16,0-4-1744-16</inkml:trace>
  <inkml:trace contextRef="#ctx0" brushRef="#br5" timeOffset="142662.99">2443 16439 23951 0,'0'0'2128'0,"13"2"-1696"0,5-1-432 0,1 0 0 15,6 0 1264-15,1 1 160 0,1-2 48 0,-1 2 0 16,-2 0-1104-16,-1-1-224 0,-1-1-144 0,-2 1 192 31,-2 2-1728-31,-1-2-352 0,-1 1-64 0</inkml:trace>
  <inkml:trace contextRef="#ctx0" brushRef="#br5" timeOffset="142868.26">2531 16633 10127 0,'-14'7'448'0,"7"1"96"0,7-8-544 0,0 0 0 0,0 0 0 0,6 11 0 0,4 1 4688 0,2-1 832 16,2-2 176-16,2 1 16 0,0-6-4496 0,3-1-896 15,0-1-176-15,3 1-144 0,-2 1 0 0,2-4 0 16,-1 0 0-16,5-3 0 16,-1 2-1152-16,2 1-320 0,0 0-80 0,2-2-10704 0</inkml:trace>
  <inkml:trace contextRef="#ctx0" brushRef="#br5" timeOffset="143234.71">3961 16109 11967 0,'0'0'528'0,"-8"-9"112"0,2 1-512 0,-1-2-128 0,2 3 0 0,0-2 0 16,-2 2 4240-16,-1 0 816 0,0 0 176 0,-2 4 16 16,-2-1-4096-16,-4 0-816 0,2 1-160 0,-2 2-48 15,-3 2-272-15,1 2-64 0,-4 2-16 0,3-1 0 16,-1 5-144-16,1 1-16 0,0 1-16 0,-2 1 0 16,-1 0 192-16,1 6 32 0,1 3 16 0,1 0 0 15,1 3 160-15,2-1 0 0,0 3-144 0,1 2 144 16,0-2 0-16,3 6 0 0,3 0 0 0,4 3 0 15,3 0 0-15,2 2 0 0,1 2 0 0,3 2 128 0,2 1-128 16,3-3 160-16,0 2-160 0,2-2 160 0,3 2-160 0,0-6 0 16,0-4 144-16,-2-2-144 0,-1 2 0 0,2-7 0 15,-2-4 0-15,-2-1 0 0,0 0-352 0,0-3-32 16,-3-4-16-16,0 1 0 16,-4-5-2064-16,-2-8-416 0</inkml:trace>
  <inkml:trace contextRef="#ctx0" brushRef="#br5" timeOffset="143427.52">3280 16816 23039 0,'0'0'2048'0,"0"0"-1648"0,0 0-400 0,0 0 0 15,16 1 2256-15,3-1 368 0,3-1 80 0,2-2 16 16,1 1-2144-16,5-6-448 0,-1 0-128 0,6 2 0 15,5-4 0-15,0 1-224 0,1-4 32 0,-3-2 0 32,-2 1-2336-32,-4-1-464 0</inkml:trace>
  <inkml:trace contextRef="#ctx0" brushRef="#br5" timeOffset="143662.43">4303 15923 13823 0,'-13'16'608'0,"3"-4"128"0,-2 4-592 0,2 1-144 0,3 4 0 0,0 2 0 0,2 7 4000 0,-1 4 768 16,2 5 160-16,-1 2 16 0,-1 4-3968 0,1-2-784 15,-1 3-192-15,3-4 0 0,0 0 0 0,3 1 0 16,0-2-192-16,1 1 192 15,2 2-656-15,-1-3-48 0,2-3 0 0,1-2 0 16,0-5-2352-16,0-1-464 0</inkml:trace>
  <inkml:trace contextRef="#ctx0" brushRef="#br5" timeOffset="144038.52">4468 16371 7359 0,'0'0'320'0,"-1"15"80"0,-3 0-400 0,3 2 0 0,2-3 0 0,3 0 0 15,1 4 4720-15,2-1 848 0,-1 0 192 0,1-2 16 16,1-1-4464-16,-1 0-896 0,2-5-176 0,0 0-48 16,-9-9-192-16,12 2 0 0,-12-2 0 0,14-1 0 15,-4-4 0-15,0-3 0 0,-1 0 0 0,-2-5 0 16,-1-1 0-16,-1-4-128 0,0-1-16 0,1 0 0 15,2 0-128-15,-1 1-32 0,0-2 0 0,-1 1 0 0,0 1 176 0,1 3 128 16,2 4-192-16,-2 5 192 16,1 2 0-16,2 3 0 0,0 4 0 0,3 3 0 0,0 5 256 15,-1 6-64-15,1 4 0 0,1 11 0 0,-1 3-48 0,0 5-16 16,-2 11 0-16,-1 2 0 0,0 2 32 0,-5 0 0 16,-3-3 0-16,-2-3 0 0,-2-1 480 0,-3-1 112 15,-2-7 16-15,-1 0 0 0,-2-4-48 0,-2 0 0 16,-2-3 0-16,-3-2 0 0,-5-3-720 0,-5-3-160 15,-2-6-32-15,-3-2-9856 16,-1-10-1984-16</inkml:trace>
  <inkml:trace contextRef="#ctx0" brushRef="#br5" timeOffset="144344.29">4903 15776 30399 0,'0'0'2704'0,"0"0"-2160"0,7 16-544 0,7 1 0 15,7 2 848-15,3 3 64 0,3 4 16 0,0-2 0 16,5 3-544-16,3 4-128 0,1 3 0 0,3 4-16 15,-1 5-64-15,-3 1-16 0,-2 4 0 0,-2-2 0 16,-8 2-160-16,0 4 0 0,0 1 0 0,-6 1 0 16,-1-2-336-16,-5-5 0 0,-5-3 0 0,-2 0 0 15,-4-4-368-15,-2 0-64 16,-6-5 0-16,-5 0-16 0,-3-2-1168 0,-2-2-224 16,-5 1-64-16</inkml:trace>
  <inkml:trace contextRef="#ctx0" brushRef="#br5" timeOffset="144854.59">1661 17721 13935 0,'0'0'608'0,"0"0"144"0,0 0-608 0,0 0-144 16,-9-2 0-16</inkml:trace>
  <inkml:trace contextRef="#ctx0" brushRef="#br5" timeOffset="145418.56">1262 17785 23903 0,'0'0'1056'0,"0"0"224"0,0 0-1024 0,0 0-256 0,0 0 0 0,-5 11 0 0,3-2 256 0,-1 1 0 16,2 1 0-16,0 1 0 0,-1 2-256 0,2 2 0 16,-1 1 0-16,0 3 0 0,-1 3 0 0,1 4 0 15,-1-1 0-15,-1 6 0 0,1 5-176 0,0 1 176 16,1 5-160-16,1-1 160 0,0 3 0 0,3-3 0 15,-1 1 0-15,3-1 0 0,2-3 0 0,1-3 0 16,3-4 0-16,0-3 0 0,0 0 0 0,3-5 0 16,2-4-128-16,0-3 128 0,-2-6 0 0,1-4-176 15,2-5 176-15,1-5-160 0,3-4 160 0,-2-7 128 16,3-2-128-16,-2-2 176 0,-1-4-176 0,2-1 0 16,-2-6 0-16,0 2 128 0,-4-2-128 0,2-1 128 0,-2-3-128 15,1-2 128-15,-3 2-128 0,0-1 128 0,-2 2-128 16,1-1 128-16,-2 3-128 0,1 4 0 0,1 2 144 15,-3 4-144-15,-3 4 256 0,0 5-32 0,1 1 0 0,-7 10 0 16,0 0 96-16,10 4 32 0,-2 2 0 0,-2 7 0 16,-2 1-96-16,0 7 0 0,-1 3-16 0,0 6 0 15,-3-1 112-15,0 3 32 0,-3 1 0 0,1 0 0 16,-2 1 128-16,-1 3 48 0,-3 2 0 0,2 1 0 16,-4 0 0-16,2 5 0 0,-7 1 0 0,0 2 0 15,-1 2-304-15,2-3-64 0,0-3-16 0,2-3 0 31,-2-4-560-31,2-6-96 0,1-1-32 0,2-7 0 0,-4-3-1408 16,4-4-304-16,-1-2-48 0,3-6-9776 0</inkml:trace>
  <inkml:trace contextRef="#ctx0" brushRef="#br5" timeOffset="145705.04">2242 17205 24879 0,'-7'3'2208'0,"0"4"-1760"0,2 3-448 15,1 3 0-15,1-2 1184 0,-1 7 160 16,-1 1 16-16,2 6 16 0,-2 1-688 0,1 4-144 0,-2 5-32 0,3-1 0 15,-2 2-224-15,0 2-48 0,-1 6-16 0,1 1 0 16,0-1-224-16,-2 1 0 0,3-3 0 0,-1-1 0 31,0-1-448-31,1-5-128 0,-1-3-16 0,2-6-13232 0</inkml:trace>
  <inkml:trace contextRef="#ctx0" brushRef="#br5" timeOffset="148805.98">2830 17933 14735 0,'0'0'640'0,"0"0"160"0,-8 2-640 0,8-2-160 16,0 0 0-16,0 0 0 0,0 0 1600 0,0 0 304 15,0 0 48-15,0 0 16 0,0 0-1216 0,0 0-240 0,0 0-64 0,0 0 0 16,5 9-320-16,3 2-128 0,-1-5 0 0,5 2 144 16,0-3-144-16,4-2 0 0,1 1 0 0,3 1 0 15,1-2 0-15,5-1 0 0,4-2 0 0,1 0 0 16,0-2 0-16,2 2 0 0,-1 0 0 0,1-3 128 15,-2-3-128-15,-1 0-272 0,-1-5 64 0,2 4 16 32,-1-5-1392-32,-2 3-272 0</inkml:trace>
  <inkml:trace contextRef="#ctx0" brushRef="#br5" timeOffset="149052.86">3028 18305 28799 0,'-21'4'1280'0,"13"-3"256"0,8-1-1232 0,0 0-304 16,0 0 0-16,0 0 0 0,0 0 128 0,12 3-128 15,6-2 192-15,0-1-192 0,2 0 128 0,-1 0-128 16,5 0 0-16,1-2 0 0,-3-2 0 0,3-1 0 15,0 1 0-15,3 0 0 16,-3 0-608-16,3-3-80 0,3 0-16 0,-1-2-7488 16,2 1-1488-16</inkml:trace>
  <inkml:trace contextRef="#ctx0" brushRef="#br5" timeOffset="149440.44">4554 17422 23327 0,'-21'-9'1024'0,"7"3"224"0,0 1-992 0,-3-2-256 0,0-2 0 0,-3 6 0 15,0-3 688-15,0 0 80 0,1 2 32 0,-3 3 0 16,1-2-160-16,0 3-16 0,1 0-16 0,2 3 0 0,0 1-400 0,2 3-80 16,2 1 0-16,-2 6-128 0,3 3 0 0,-3 0 0 15,1 1 0-15,2 4 0 0,4 1 0 0,2 6 0 16,-1 3-160-16,1-1 160 0,3 5 0 0,0 3-144 16,1 2 144-16,5-1 0 0,1 0 0 0,3 3-128 15,0-2 128-15,4 1 0 0,1 3 0 0,2-2 0 16,2 5 0-16,-2 0 0 0,-1-3-128 0,-1-1 128 15,-1-4-192-15,-1-3 192 16,0-4-448-16,-1-4 32 0,-3-1 0 16,0-5 0-16,-3-2-384 0,0 0-80 0,-1-6-16 0,-2-2-9920 15</inkml:trace>
  <inkml:trace contextRef="#ctx0" brushRef="#br5" timeOffset="149667.88">3838 18345 29487 0,'-12'1'1296'0,"12"-1"288"0,0 0-1264 0,0 0-320 0,0 0 0 0,6-8 0 16,7 2 512-16,2 0 32 0,4-4 16 0,2 2 0 16,0-4-400-16,4 1-160 0,0-2 128 0,3-2-128 15,4-1 0-15,0-1 0 0,-1 2 0 0,1-1-176 16,-3 0-336-16,1 1-64 0,-4 1 0 0,0-2-16 15,-2 1-704-15,3 0-144 0,-2 1-32 16,-1 3-6336-16,-1-3-1264 0</inkml:trace>
  <inkml:trace contextRef="#ctx0" brushRef="#br5" timeOffset="149982.76">4919 17426 28911 0,'-12'11'1280'0,"1"-4"256"0,0 3-1216 0,1-1-320 0,1 3 0 0,3 5 0 16,0 1 144-16,0 2-16 0,1 4-128 0,0 4 192 15,0 5-192-15,1 0 0 0,1 2 0 0,2 0 0 16,0 3 0-16,1 0 0 0,1-1 0 0,2 3 0 15,-1-1 0-15,2 4 0 0,0-2 0 0,1 2 0 16,1 2-160-16,2-5 160 0,1 0-128 16,0-2 128-16,0-6-384 0,2-2 16 0,1-2 0 0,2-5 0 31,0-4-272-31,2-2-64 0,-1-7-16 0,3 0 0 16,0-4-256-16,-2-4-48 0,2-5-16 0,0-3-5744 0,0-8-1152 0</inkml:trace>
  <inkml:trace contextRef="#ctx0" brushRef="#br5" timeOffset="150235.16">5251 17464 21183 0,'-14'10'1888'0,"1"1"-1504"15,3 1-384-15,3 3 0 0,0 3 2096 0,3 2 336 16,1 6 80-16,3 0 16 0,-3 6-1888 0,4 3-384 15,3 1-80-15,1 1-16 0,0 1-160 0,0-1 0 16,4-1 144-16,0-2-144 0,3-1 0 0,-1 3 0 16,2-3 0-16,2 0 128 0,0-4-128 0,0-1-128 15,-1-5 128-15,2-3-192 16,0-3-560-16,0-3-112 0,-3-3-32 0,0-4-7680 16,-1-4-1536-16</inkml:trace>
  <inkml:trace contextRef="#ctx0" brushRef="#br5" timeOffset="150449.74">4951 17974 13823 0,'0'0'1216'0,"0"0"-960"0,0 0-256 0,0 0 0 15,0 0 4288-15,3-12 832 0,3 2 144 0,4-3 48 16,3 3-4048-16,2 0-816 0,3-4-144 0,2 1-48 15,2 1-128-15,2-2-128 0,1-3 192 0,2 3-192 0,0-1 0 0,1 0 0 16,-4-1 0-16,-1 0 0 16,-3-1-624-16,0 2-16 0,-3-2-16 0,-1 2-9024 15,-2-1-1808-15</inkml:trace>
  <inkml:trace contextRef="#ctx0" brushRef="#br5" timeOffset="150757.43">5340 17097 28383 0,'0'0'1264'0,"0"0"256"0,0 0-1216 0,0 0-304 0,0 0 0 0,13 5 0 16,2 4 0-16,3-1 0 0,1 4 0 0,1-1 0 15,4 2 0-15,2 4 0 0,-2 3 0 0,4 3 0 16,2 3 0-16,1 1 0 0,-6 4 0 0,3 3 0 16,1 3 0-16,-2 2 0 0,-1 4 0 0,-2-1 0 15,-3 8 256-15,0 1-48 0,-6 1-16 0,-2-3 0 16,-3 1 288-16,-1 0 48 0,-4-2 16 0,-1-2 0 16,-3 2-32-16,0-4 0 0,-1 2 0 0,-1-1 0 15,0-1-320-15,-2-2-64 0,1 0 0 0,-2-5-9968 16,-3-5-1984-16</inkml:trace>
  <inkml:trace contextRef="#ctx0" brushRef="#br6" timeOffset="157776.51">586 11510 13823 0,'0'0'1216'0,"-11"-1"-960"0,0-2-256 0,11 3 0 0,-12-1 976 0,12 1 160 16,-11 0 16-16,11 0 16 0,0 0-272 0,-11 3-64 16,1-2-16-16,10-1 0 0,-9 5-336 0,9-5-64 15,-10 6-16-15,10-6 0 0,-10 7-176 0,6 2-32 16,0-2-16-16,1 5 0 0,2-3-176 0,2 1 0 15,1 2 0-15,2-1 0 0,1 1 0 0,1 1 0 16,3-3 0-16,4 3 0 0,-1-3 0 0,5 2 0 16,3-1 0-16,-6-6 0 0,1 3 0 0,6 1 0 15,3-3 0-15,5 2 0 0,-1-5 0 0,4 0 0 16,3-3 0-16,29-3 0 0,-12 1 0 0,-6-7 128 16,-4-1-128-16,-7-4 192 0,-5 1-64 0,-2-3 0 15,-4-4 0-15,-1-2 0 0,-3-3 192 0,0-3 48 16,-1 2 0-16,2-3 0 0,-3-2-112 0,-3 3-32 0,0-2 0 15,-1 2 0-15,0 1-224 0,-3 2 128 0,-2 0-128 16,-2 2 0-16,-2 1 0 0,-1 0 0 16,-4 3-128-16,-3 2 128 0,-2 3-192 0,-3 2 192 0,-3 0-192 0,-1 6 192 15,-3-2-176-15,-1 4 176 0,-2 3-160 0,0 4 160 16,-5 2 0-16,2 1 0 0,-1 2 0 0,0 2 0 16,1 4 128-16,-3 4 64 0,2 0 0 0,-1 1 16 15,-4 1 32-15,5 3 0 16,0 5 0-16,3 1 0 0,-1 3-240 0,3 2 176 0,2 3-176 0,1 1 160 15,2 0-160-15,2 4 192 0,0-1-192 0,1 1 192 16,0 1-192-16,4-2 0 0,0-2 0 0,1-2 128 16,3-3-128-16,-2-1 128 0,3-1-128 0,3-5 128 15,0-2-128-15,2-4 160 0,1 0-160 0,3-2 160 16,-3-1-160-16,3-3 0 0,1-1 0 0,3-4 0 16,1 2-320-16,3-3 0 0,3-4 0 0,-1-3 0 15,0 1-560-15,4-3-96 0,2 0-32 16,-1-4 0-16,-1-1-208 0,3-5-32 0,-1-3-16 15</inkml:trace>
  <inkml:trace contextRef="#ctx0" brushRef="#br6" timeOffset="158520.44">2194 10859 23039 0,'0'0'2048'16,"-10"-3"-1648"-16,0-4-400 0,10 7 0 0,-12-4 800 0,3 3 80 0,9 1 16 0,-10 0 0 15,0 0-320-15,-1 3-48 0,-2-1-16 0,0 5 0 16,-1-1-512-16,-2 4 0 0,-1-1 0 0,-2 5 0 16,-4 1 0-16,-1 3 0 0,-3 1 0 0,2 3 0 15,-3 2 0-15,5 4-144 0,-1 4 16 0,0 1 0 16,0 2 128-16,2 3-192 0,3 1 192 0,0-3-192 0,-2 3 192 16,5 0 0-16,2 0 0 0,3 3 0 15,0-2 0-15,4 2-160 0,2 0 160 0,1-3 0 0,1-3-128 16,2-1 128-16,1-1 0 0,1-7 0 0,1-1-144 0,1-7 144 15,1-4 0-15,1-4-144 0,0 1 144 16,2-7 0-16,-7-5 0 0,12 4-128 0,2-4 128 16,-1-3 0-16,-1-3 0 0,0-3 0 0,2 0 0 0,3-6 0 15,-1-2 0-15,1-2 0 0,-1-1 0 0,1-2 0 16,-1-5 0-16,1 2 128 0,-1-3-128 0,2 1 0 16,0-1 0-16,-1 2 128 0,-2-6-128 0,0 3 0 15,2 2 0-15,-1-1 0 0,1 3 0 0,-1-1 0 16,-1 3 0-16,1 3 0 0,-2 0 0 0,0 2 0 15,-2 1 0-15,0 5 0 0,-2 3 0 0,0 2 0 0,-10 7 0 0,10-1-128 16,2 2 128-16,-12-1 0 16,9 9 0-16,-2 1-128 0,0 4 128 0,-2 3 0 0,-4 1 0 0,0 5 128 15,-1 3-128-15,-2 6 192 0,0-1-64 16,0 5 0-16,-1 9 0 0,1-1 16 0,1 5 0 0,-1 0 0 16,0 5-16-16,0 0-128 0,2 4 192 0,-1 3-64 15,-1-4-128-15,-1 0 192 0,3 0-192 0,-2-2 192 16,-2-3-192-16,0-1 0 0,0 0 144 15,0-7-144-15,2-1 0 0,-2-3 128 0,1-1-128 0,1-2 0 16,1-4 0-16,1 0 0 0,1-2 0 0,-1-7 128 16,1-5-128-16,2-3 0 0,-2 0 0 0,3-6 0 15,1 1 0-15,1-1-192 0,-6-10 192 0,9 7-192 16,1-2 64-16,0-1 0 0,2 1 0 0,1-5 0 16,1-5 128-16,1 1 0 0,0 0-144 0,0-1 144 15,2-4 0-15,1 0 0 0,-1-5 0 0,4 0 0 16,3-1-1168-16,-1-3-176 0,-3-3-16 15</inkml:trace>
  <inkml:trace contextRef="#ctx0" brushRef="#br6" timeOffset="158983.15">2794 11002 14735 0,'0'0'1312'0,"-6"-5"-1056"0,0-4-256 0,6 9 0 16,0 0 1152-16,0 0 192 0,-5-5 16 0,5 5 16 15,0 0-544-15,0 0-96 0,0 0-32 0,0 0 0 16,0 0-480-16,0 12-96 0,0 0-128 0,0 3 176 16,0 3-48-16,0 2 0 0,0 3 0 0,2 4 0 15,0 5 64-15,-1 1 0 0,2 0 0 0,0 1 0 16,0 2 0-16,2-2 16 0,1 0 0 0,2-2 0 16,0-1-64-16,1-7-16 0,0-3 0 0,-1-3 0 0,0-5-128 15,0-6 0-15,-8-7 144 0,11 5-144 16,0-3 320-16,0-7-16 0,-1-3 0 0,-1-2 0 0,0-3 48 15,0-3 16-15,0-5 0 0,1 0 0 0,-1-1-224 16,2-1-144-16,0 0 192 0,0-1-192 0,0 4 144 0,1 0-144 16,-2-1 0-16,3 0 144 0,-3-2-144 0,3 4 0 15,-3 0 0-15,0 2 0 0,-1 1 0 0,-2 0 0 16,1 0 0-16,-2-1 0 16,2 2-832-16,-2-2-32 0,1 1-16 0</inkml:trace>
  <inkml:trace contextRef="#ctx0" brushRef="#br6" timeOffset="159212.24">3367 10909 20271 0,'-1'15'1792'0,"1"4"-1424"0,2 3-368 0,1 2 0 15,2 5 1280-15,0 1 176 0,0 1 32 0,0 4 16 16,0 1-832-16,-2 0-160 0,0-2-48 0,-1 1 0 16,1-2-272-16,-2-1-64 0,-1-6-128 0,0 2 192 15,-1-4-400-15,1-1-96 0,-4-1-16 0,0-4-11696 16</inkml:trace>
  <inkml:trace contextRef="#ctx0" brushRef="#br6" timeOffset="159828.64">3807 10900 20271 0,'0'0'1792'0,"-6"-2"-1424"0,6 2-368 0,0 0 0 0,0 0 1280 0,0 0 192 16,0 0 48-16,0 0 0 0,-3 11-656 0,6-1-128 15,-1 2-32-15,1-1 0 0,1-1-336 0,-1 4-80 16,0 3-16-16,1-2 0 0,-2-2-144 0,2 1-128 15,-1 1 192-15,-1 0-192 0,-1 0 128 0,1-2-128 16,0 0 0-16,1 0 0 0,-3-13 0 0,2 10-256 16,-2-10 64-16,4 11 0 15,-4-11-800-15,0 0-160 0,3 12-16 0,-3-12-6704 0,0 0-1344 0</inkml:trace>
  <inkml:trace contextRef="#ctx0" brushRef="#br6" timeOffset="160272.11">4315 10082 18431 0,'0'0'1632'0,"0"0"-1312"0,0 0-320 0,0 0 0 0,0 0 640 0,0 0 48 16,0 0 16-16,0 0 0 0,0 0-352 0,0 0-64 15,0 0-16-15,-2 10 0 0,2-10-144 0,-3 14-128 16,0-3 144-16,0 4-144 0,0 2 0 0,2 2 0 15,-5 4 0-15,3-2 0 0,0 2 0 0,0 5 0 16,2 2 0-16,-1 3 144 0,2 3 48 0,-2 4 0 16,1 3 0-16,1 0 0 0,0 7-192 0,0 1 0 15,0 2 0-15,0 0 0 0,0 1 0 0,0-3 128 0,0-6-128 16,0 1 0-16,0-4 0 0,0-4 128 0,0-3-128 16,0-4 0-16,-2 0 0 0,2-7 0 0,-1-2 128 0,0-3-128 15,1-4 0-15,-1 0 0 0,-2-2 0 0,3-13 0 31,-3 9-1408-31,3-9-272 0</inkml:trace>
  <inkml:trace contextRef="#ctx0" brushRef="#br6" timeOffset="160597.07">4753 10667 23951 0,'0'0'2128'0,"0"0"-1696"15,0 0-432-15,0 0 0 0,0 0 848 0,0 0 96 16,0 0 16-16,2 18 0 0,2 1-672 0,-1 2-128 15,0 0-32-15,-3 2 0 0,0 0 0 0,0 4-128 16,0-3 192-16,0 4-64 0,0-1-128 0,0 3 160 16,0 2-160-16,0-2 160 0,0 1-160 0,0-2 0 0,0-2 0 15,2-1 0-15,0-1-224 0,0-6-128 0,-2-2-32 0,0 0-11952 16</inkml:trace>
  <inkml:trace contextRef="#ctx0" brushRef="#br6" timeOffset="161100.74">5200 9916 15663 0,'0'0'1392'0,"0"0"-1120"0,0 0-272 0,0 0 0 16,0 0 1264-16,0 0 192 0,14 9 32 0,-4 3 16 0,-2 5-912 0,0 4-176 16,0 4-32-16,-2 3-16 15,-6 5-192-15,1 5-48 0,-2 2 0 0,-1 2 0 0,1 6 0 0,-2 2-128 16,1 3 192-16,2 7-64 0,-4 2 16 0,-2 4 0 16,-2 3 0-16,3-5 0 15,1 0-144-15,0-4 160 0,-2-6-160 0,-2-4 160 0,0-4 32 0,1-8 16 16,0-8 0-16,0-7 0 0,3-5 48 0,1-6 0 15,-1-4 0-15,4-8 0 0,-9 3-256 0,9-3 0 16,-6-9 0-16,-1-5 0 16,5-5-304-16,-1 0-144 0,3 1-48 0,3 0 0 0,-1-2 176 0,3 0 16 15,3-1 16-15,2 2 0 0,1 1 288 0,2 3 0 16,2 1 0-16,5 2 0 0,1-2 256 0,1 5 48 16,-2-1 16-16,0 7 0 0,-1 2-320 0,-1 2 128 0,-4 2-128 15,0 3 0-15,0 3 256 0,-2-4-64 0,-3 5-16 16,-2-2 0-16,0 3 128 0,-2-2 16 0,-5-9 16 0,2 14 0 15,-2 0 64-15,0 0 16 16,-2 0 0-16,-5 1 0 0,-3-1-160 0,-1 1-48 0,-3 3 0 0,-2 0 0 16,2 1-208-16,-2-2-192 0,1-2 48 0,-2-5 0 31,2 0-608-31,0 0-112 0,-2-2-32 0,6 0 0 16,-1-1-1264-16,3-3-256 0,0-1-48 0</inkml:trace>
  <inkml:trace contextRef="#ctx0" brushRef="#br6" timeOffset="161466.66">5646 10491 11055 0,'0'18'480'0,"-1"-6"112"0,-1 4-464 0,0 1-128 15,2 2 0-15,3 3 0 0,2 1 3584 0,1 4 688 16,2-2 144-16,-3 4 16 0,-3 3-3088 0,1-3-640 16,1 1-112-16,-4 0-16 0,1-3-336 0,-1-1-64 15,0-7-16-15,-1-3 0 0,-3-5-160 0,-1 1 192 16,-1-6-192-16,6-6 192 0,-9-1-192 0,2-4 192 0,2-8-192 0,-4-1 192 16,0-4-192-16,2-1-272 15,-1-3 64-15,3 1 16 0,0-1-64 0,1-4 0 16,2 1 0-16,-1-1 0 0,2 2 256 0,2 2-176 15,3 2 176-15,1-1-160 0,3-2 160 0,2 6 0 0,1 4 0 0,3 1 0 16,-1 1 0-16,2 3 0 0,0-3 0 0,3 6 0 16,0 2 0-16,0-1 0 0,-2 1 0 0,0 1 0 31,-4 1-1696-31,2 1-256 0,-2 1-48 0</inkml:trace>
  <inkml:trace contextRef="#ctx0" brushRef="#br6" timeOffset="161767.48">6082 10320 22111 0,'0'0'976'16,"0"0"208"-16,-5 7-944 0,5-7-240 0,0 0 0 0,-1 14 0 0,2 1 1440 0,2 4 240 16,-1 1 48-16,1 5 16 0,-2 0-1312 0,3 0-272 15,-2 6-160-15,1-1 192 0,-3-3-192 0,0 4 0 16,-1-2 0-16,-1 3 0 0,0 2 0 0,1-2-176 16,-3-2 16-16,1-3 0 15,0 2-224-15,0-7-64 0,0-4 0 0,2-1 0 16,0-3-1568-16,-2-5-320 0,3-9-64 0,0 0-16 0</inkml:trace>
  <inkml:trace contextRef="#ctx0" brushRef="#br6" timeOffset="162182.92">6481 10107 20271 0,'0'0'896'0,"-3"10"192"0,-2 2-880 0,1 3-208 0,1 0 0 0,1 5 0 0,-1 3 1024 0,1 5 144 16,-1 0 48-16,0 3 0 0,1-1-768 0,-2 1-128 15,3 3-48-15,-2 3 0 0,2-2-128 0,0 5-16 16,1-1-128-16,0-1 192 0,1-2-192 0,3-4 128 15,-2-7-128-15,2 2 0 0,1-5 144 0,2-5-144 16,-2-4 128-16,1-4-128 0,-6-9 0 0,0 0 128 16,0 0-128-16,12-3 0 0,0-2 0 0,-2-6 0 15,1-2 128-15,0-3-128 0,0-3 0 0,1-2 0 16,-1 0 0-16,1-1 0 0,-2-5 0 0,3 2 0 16,-1-7 0-16,2 3 0 0,0 1 0 0,2 0 0 15,-2 3 0-15,0-2 0 0,0 1 0 0,-2 0 0 16,0 0 0-16,-2 5 128 0,0 0-128 0,-1 2 160 0,0-2-160 15,-2 3 160-15,-1 6-160 0,-3-2 0 0,1 2 0 0,1 3 0 32,-1-1-1584-32,-4 10-240 0,4-8-48 0</inkml:trace>
  <inkml:trace contextRef="#ctx0" brushRef="#br6" timeOffset="162874.07">7211 9990 7359 0,'-1'25'320'0,"-3"-8"80"0,-4 2-400 0,3 1 0 0,4 4 0 0,1 4 0 0,0-1 4128 0,1 4 736 15,-1 2 160-15,2 1 32 0,-2 2-3648 0,2 0-736 16,-1 1-144-16,-1 0-16 0,0-1-304 0,2-1-48 16,-2-3-16-16,0-5 0 0,0 0-144 0,-2-6 192 15,1-3-192-15,-1-5 192 0,2-6-192 0,0-7 128 16,0 0-128-16,0 0 128 0,0 0-128 0,0 0 0 16,-8-11 0-16,2-2 0 0,-1-3 0 0,3-2 0 15,3-1 0-15,0-5-176 0,0-3 176 0,-1 0 0 0,1 2 0 16,1 1-128-16,4-3 128 0,1 3 0 0,-1-3 0 0,2 4 0 15,2 0 0-15,-2 0 0 0,0 3 0 16,2 2 0-16,1 2 0 0,0 3 0 0,0 0 0 0,0 7 0 16,-2 0 0-16,1 3-128 0,2 2 128 15,0 5 0-15,2 3-176 0,0 3 176 0,-1 7-208 0,-3 3 80 16,-1 4-128-16,-2 2 0 0,-1 4-16 0,0 0 0 16,-2 1 272-16,1 2 0 0,-2 1 0 0,0-8 0 15,-3 2 384-15,-2-7 0 0,0-1-16 0,1-4 0 16,-2-2-48-16,3-3-16 0,-2-1 0 0,4-10 0 15,0 0-16-15,0 0 0 0,0 0 0 0,-9-2 0 16,9 2-112-16,-6-11-32 0,1 1 0 0,1-4 0 16,-2-5-144-16,2 0 0 0,1 0 0 0,2-2 0 15,0-3 0-15,3 3 0 0,2 0 0 0,1 0 0 16,1-2 0-16,3 0 0 0,1 1 0 0,2 2 0 0,1 0 0 16,-1 0 0-16,2 3 0 0,2 0 0 0,-2 2 0 0,0 2 0 15,1 6 0-15,0 0 0 0,-2 3 0 0,2 3 0 16,0 1 0-16,2 3 0 0,-4 3-160 0,0 0 160 15,0 3 0-15,1 4-144 0,-1 1 144 0,1 4 0 16,-3 1 0-16,1 2 0 0,-2 2 0 0,0 4 0 16,-2-4 0-16,-1 2 0 0,0-2 0 0,-2 1 0 15,2 0 0-15,0-1 128 0,-1 0 0 0,0-1 16 16,0-1 0-16,0-3 0 0,2-5-144 0,-1 0-256 16,1 1 64-16,-1-8 16 15,-7-6-1808-15,0 0-352 0</inkml:trace>
  <inkml:trace contextRef="#ctx0" brushRef="#br6" timeOffset="163681.34">6248 9907 24879 0,'-14'3'1088'0,"3"-2"256"0,-1-2-1088 0,2 0-256 16,2-1 0-16,8 2 0 0,0 0 2688 0,0 0 496 15,0 0 80-15,0 0 32 16,0 0-3440-16,0 0-688 0,0 0-144 0,0 0-32 16,0 0-1488-16,0 0-288 0,-5-2-64 0</inkml:trace>
  <inkml:trace contextRef="#ctx0" brushRef="#br6" timeOffset="163941.42">5078 10169 36159 0,'-15'-4'1600'0,"7"2"336"0,2-1-1552 0,6 3-384 0,0 0 0 0,0 0 0 16,0 0-480-16,13 0-176 0,-1 2-48 0,1 1 0 16,-3 1-1664-16,0 1-320 0,-1-1-80 0,-9-4-9392 0</inkml:trace>
  <inkml:trace contextRef="#ctx0" brushRef="#br6" timeOffset="167470.48">8589 9290 20271 0,'0'0'1792'0,"0"0"-1424"16,0 0-368-16,0 0 0 0,0 0 1040 0,0 0 144 0,-9 2 32 15,0-1 0-15,9-1-880 0,-9 4-160 0,-1-2-48 0,0-1 0 16,0-1-128-16,0 0 0 0,-2 0 0 0,-1 0 0 16,-2-1 0-16,0-1 0 0,-3 0-224 0,-1 0 80 15,-6 1-48-15,1 0 0 0,-3-2 0 0,-2 2 0 16,-3 0 192-16,0 1-208 0,0 0 80 0,-1 0 128 15,0 0-128-15,0 1 128 0,0 2 0 0,-1 0 0 16,-2 3 0-16,1-1 0 0,-2-3 160 0,-4 3-160 16,-3 2 336-16,-3-2-32 0,-2 5-16 0,1-4 0 15,0 3-32-15,1 1-16 0,0 3 0 0,-1-3 0 16,3 0 48-16,-5-3 16 0,-4 3 0 0,-4-1 0 16,-1 2-64-16,-2-3-16 0,1 1 0 0,1-2 0 15,2 5-96-15,-3-3-128 0,-2 1 176 0,-4 3-176 16,-5-6 192-16,0 3-64 0,2-3 0 0,2 3-128 15,2-3 208-15,-4 5-64 0,-2-2-16 0,-3 2 0 0,-3-5-128 16,0 3 0-16,4-3 144 0,2 2-144 0,2-3 0 0,-5-1 144 16,-8 1-144-16,4-3 0 0,0-2 128 0,5 2-128 15,2-2 0-15,1 3 0 0,0 0 0 0,-4-3 0 16,-2 0 0-16,2 2 0 0,3 1 0 0,1 2 0 16,5 3 0-16,-2-3 0 0,-4 3 0 15,-2-1 0-15,-1 1 0 0,3-1 0 0,1 4 0 0,4-3 0 16,4 1 0-16,-5 0 0 0,-6-1 0 0,1 4 0 15,3-3 0-15,2 3 0 0,2-2 0 0,2 1 128 16,2 0-128-16,-1 2 0 0,-4-2 128 0,-1 0-128 16,-1 0 0-16,4-1 0 0,1 2 0 0,2 0 0 15,1-4 0-15,-1 2 0 0,-2 2 0 0,-2-3 0 16,-2 1 0-16,2-2 0 0,3 1 128 0,2-1-128 0,3 1 0 0,1 3 0 16,-1-1 128-16,-3-1-128 0,-5 2 192 0,3-3-192 15,4 3 192-15,3 1-64 0,0-4 0 16,1 2-128-16,4 2 192 0,-1 0-192 0,-1-1 192 0,-3 0-192 15,-1 0 192-15,3-3-192 0,2 1 192 0,3 3-192 16,1-1 144-16,1-2-144 0,3 1 0 0,-1-2 144 16,2 3-144-16,-1-1 0 0,-3-1 0 0,2 0 0 15,2-6 128-15,3 4-128 0,-1-4 0 0,3 0 128 16,2-1-128-16,2 0 0 0,2-2 144 0,2-2-144 16,2 2 0-16,2-2 0 0,1 0 0 0,0 0 128 15,-1-2-128-15,2 1 0 0,2-4 0 0,-2 2 128 16,-1 1-128-16,0 1 0 0,3-2 0 0,0 0 0 15,-1-3 0-15,2 2-128 0,-1 0 128 0,2 1 0 16,-1-4 0-16,5 2-128 0,-3 0 128 0,1 0 0 0,0 0 0 0,0 1 0 16,1 0 0-16,7 1 0 0,-1-3 864 0,-1 3 160 15,0-1 16-15,-2 1 16 0,2-3-864 0,-1 2-192 16,1 0 0-16,-9-2 0 16,2-3-896-16,4 4-128 15,1 2-16-15,0 1-16 0,1-2 848 0,0 3 208 0,1 0 0 0,1-1 0 16,-2 2 0-16,1 0 0 0,2 0 0 0,0 2 0 0,0-1 0 0,-1 1 0 15,0 3 0-15,-2-2 0 0,3-2-128 0,0 3 128 16,1 0 0-16,0 1-144 0,-2-1 144 0,2 1 0 16,-2 2 0-16,2 0 0 0,-2 2 0 0,3 1 0 15,-2 3 0-15,2-2-128 16,1 3 128-16,0 1 0 0,-1 2 0 0,2 1-128 0,0-1 128 0,3 1 0 0,0 0-144 16,1 0 144-16,0 1 0 0,1 2 0 0,1 5 0 0,2-2 0 15,-1 3 0-15,1-1 0 0,-1 0 0 0,2 2 0 16,-1 2 0-16,0 1 0 0,0 2 0 0,1 1 0 15,1 3 0-15,0-1 0 0,-1-2 0 0,2 0 0 16,0 2 0-16,3-2 0 0,0 2 0 0,0-2 128 16,0 2-128-16,1-3 0 0,0-3 0 0,-1 6 0 15,-1-2 0-15,1 3 0 0,0 0 0 0,-3 2 0 16,-1-2 0-16,0-1 0 0,0-1 0 0,-1 3 0 16,0 1 0-16,0-4 128 0,-1 1-128 0,0-1 0 15,-2 0 0-15,1 3 0 0,-2-3 0 0,1 4 0 16,0-1 0-16,2 0 0 0,-3-1 128 0,2-2-128 15,-1-3 0-15,-1 1 0 0,-1 0 0 0,2-1 0 0,1-3 0 16,-1 0 0-16,0-5 0 0,1 3 0 16,-1-4 0-16,-1 1 0 0,0 2 128 0,1-2-128 0,2 4 0 15,-1-2 0-15,-1 4 0 0,-1-4 0 0,3 2 0 16,-2-1 0-16,1 0 0 0,-1-1 0 0,-1 2 0 0,1-2 0 16,2 2 0-16,-2-2 0 0,-2 1 0 0,-1-1 0 15,2-2 0-15,0-3 0 0,0 1 0 0,2 0 0 16,-1-2 0-16,0 1 0 0,-1 0 0 0,3-2 0 15,-1 0 0-15,1-1 0 0,-1 0 0 0,2-3 0 16,-1 0 0-16,0-2 0 0,0-1 128 0,2 1-128 0,-1-4 0 16,0 3 128-16,-4-12-128 0,7 8 192 0,0 1-192 15,-7-9 192-15,11 12-192 0,-2-6 0 0,-9-6 0 16,13 8 128-16,1-2-128 0,-8-5 0 0,2 2 0 16,2-2 128-16,1 0-128 0,2 1 0 0,0-2 144 15,2-2-144-15,0 1 0 0,16 0 144 0,-5-3-144 16,0-1 0-16,-1 1 128 0,3-1-128 0,3 1 0 0,1-2 0 15,-1 1 0-15,0 2 0 0,1-3 0 0,-2-2 0 16,1 2 128-16,0-2-128 0,2 2 0 0,1 2 0 16,-3-2 0-16,4 1 0 0,3 0 0 0,2-3 0 15,4 0 0-15,0 2 0 0,1-3 0 0,-1 3 0 16,1-2 128-16,-2 2-128 0,0 1 0 0,0-5 0 16,0-1 0-16,2 0 0 0,1-2 0 0,2 2 0 15,3-3 0-15,2-1 0 0,4 1 0 0,-4 1 0 16,-6-2 0-16,1-2 0 0,0-2 0 0,3 4 0 15,1 1 0-15,3 1 0 0,2-2 0 0,0 2 0 16,3-1 0-16,-3 0 0 0,-6 0 0 0,2 0 0 0,-2-1 0 16,3 1 0-16,-1 0 0 0,3 0 0 0,2-3 0 15,1 2 0-15,2-1 0 0,-3 0 0 0,-2 0 0 0,-1 1 0 16,0-1 0-16,2 2 0 0,3 2 0 0,2 0 0 16,3 3 0-16,-2-2 0 0,-7-4 0 0,1 1 0 15,-1 1 0-15,3-1 0 0,-2-1 0 0,4 0 0 16,4 2 0-16,-4 0 0 0,-3-1 0 0,0-1 0 15,-3 1 0-15,0 0 0 0,0 1 0 0,-1-1 0 16,1 4 0-16,5 1 0 0,0-4 0 0,-1 3 0 16,-4-2 0-16,0-2 0 0,-3 3 0 0,-1-1 0 15,2-4 0-15,2 2 0 0,1-1 0 0,2 1 0 0,2-1 0 16,-3 0 0-16,-7-2 128 0,-1 2-128 16,1 0 0-16,1-1 0 0,-1 2 0 0,4 0 0 0,0-1 0 15,1 4 0-15,1 3 0 0,-4-2 0 16,-4 1 0-16,-1-2 0 0,-1 2 0 0,1-3 0 0,0 5 0 0,-1-5 0 15,-1 2 0-15,4 1 0 0,5 0 0 0,-5 0 0 16,-1-1 128-16,-2 1-128 0,-4-2 0 0,-1 3 0 16,-1 1 0-16,4-1 0 15,-5-1 0-15,2 1 0 0,-1 2 0 0,1-3 0 0,0 4 0 0,2-4 0 16,1 2 0-16,0 0 0 0,-7 0 128 0,-2 2-128 16,-1-2 0-16,0 1 0 0,-1 1 0 0,0 2 0 15,0-1 0-15,0-1 0 0,-1 1 0 0,-1 2 0 16,4 1 0-16,-1-2 0 0,0 1 0 0,3-3 0 15,-1-1 0-15,-3 4 0 0,-5-2 0 0,0 0 0 16,0 2 0-16,-2-1 0 0,1 1 0 0,0 0 0 16,-1-1 0-16,1 0 0 0,-1-1 0 0,-2 2 0 0,1-1 128 15,1 1-128-15,-1 2 0 0,2 0 0 0,1 0 0 16,0 0 0-16,-3 1 0 0,3-1 0 0,-3 0 0 16,0-1 0-16,-1 1 0 0,-5 0 0 0,1-2 0 0,0 1 0 15,1 0 128-15,-2-1-128 0,1-1 0 0,-1 0 0 16,0 1 0-16,-1-2 0 0,1 3 0 0,2-2 0 15,-4 0 0-15,1 0 0 0,0 1 128 0,-4 1-128 16,0 0 0-16,1 1 0 0,2 1 128 0,0-2-128 16,1 1 0-16,-3 1 0 0,1 0 128 0,-2 1-128 15,0-1 144-15,0 3-144 0,-2 0 192 0,1-3-64 16,-1 1-128-16,0 1 192 0,-2-1-192 0,1 3 0 16,-3-1 0-16,0-1 0 0,-8-3 0 0,12 4 0 15,-4-1 0-15,-1 4 0 0,-7-7 128 0,6 4-128 0,-6-4 0 16,0 0 0-16,8 3 0 0,-8-3 128 0,7 7-128 15,-7-7 0-15,0 0 0 0,0 0 0 0,9 2 128 0,-9-2-128 16,0 0 0-16,0 0 0 0,0 0 0 0,0 0 0 16,0 0 144-16,0 0-144 0,7-7 128 0,-7 7-128 15,2-7 128-15,3 1-128 0,-5-5 128 0,0-1-128 16,0 1 192-16,-1-3-64 0,1-2 0 0,-1 0 0 16,-2-2-128-16,1-1 0 0,-2 0 0 0,0 0 0 15,0-4 0-15,0-2 0 0,1 2 128 0,-2-4-128 16,-1 0 0-16,1-4 0 0,0-1 0 0,-1 0 0 15,-2-4 0-15,-1-2 0 0,0-2 0 0,1-1 0 16,0-4 0-16,2 2 0 0,-1 1-160 0,0-3 160 16,-2-4 0-16,1 2 0 0,2-4-128 0,-2 1 128 15,2-3 0-15,-1 1 160 0,2 0-32 0,0 3 0 16,3-2 128-16,2 0 0 0,1-1 16 0,-1 0 0 0,-1-3 32 16,1 0 0-16,0-1 0 0,2 1 0 0,1 0-80 15,2 3-16-15,-1 1 0 0,-1-1 0 0,3 2-16 0,-1 2 0 16,-2 2 0-16,3-2 0 0,0 1-48 0,-4 0-16 15,5 2 0-15,-2 3 0 0,-1 3-128 0,-2 2 0 16,2 2 0-16,2 0 0 0,0 2 0 0,-1 3-176 16,-2 4 48-16,0 2 0 15,-3 3-384-15,0 1-64 0,-1 1 0 0,1 4-16 16,1 4-1168-16,1-1-224 0,0 5-64 0,-2 7-12480 0</inkml:trace>
  <inkml:trace contextRef="#ctx0" brushRef="#br6" timeOffset="170774.16">6676 11899 2751 0,'0'0'256'0,"0"0"-256"0,10 3 0 0,2-1 0 0,-1 3 640 0,3-1 96 16,-1-1 16-16,1 3 0 0,0 2-496 0,1-1-112 15,3 5-16-15,-1 0 0 0,-1 0 64 0,0 4 0 16,1 3 0-16,1 2 0 0,1-2-32 0,0 2 0 15,0 0 0-15,0 0 0 0,-1 4 112 0,1 1 32 16,0-2 0-16,0 4 0 0,0-1 128 0,1 4 16 16,-3 3 16-16,1-1 0 0,-2 0-96 0,1 4-32 0,-2 0 0 15,-1 1 0-15,0 0-128 0,-1 1-16 0,-1 1-16 16,-3 2 0-16,-4-3-32 0,-1-1 0 0,-1 2 0 16,-3-1 0-16,-2 2 0 0,0-2 0 15,-2 1 0-15,-1 3 0 0,-5-3 80 0,0-1 16 0,-2-1 0 0,1-3 0 16,-2 0 144-16,0-2 48 0,-1-3 0 0,0-1 0 15,-1 2 16-15,-1-4 16 0,0 1 0 0,-2 1 0 16,-2-4-64-16,2 1-16 0,-1-1 0 0,0-2 0 16,-2 2-64-16,0 0 0 0,3-4-16 0,2 3 0 15,-1 2-112-15,3-2-32 0,-1 1 0 16,4-2 0-16,-1-1-160 0,0-2 128 0,1-1-128 0,1-1 128 16,1-2-128-16,0-2 0 0,1-1 0 0,-1-3 0 15,-2 0 0-15,3 2 0 0,0-4-160 0,3-1 160 16,5-7-640-1,-6 9-16-15,6-9-16 0,0 0-7520 0</inkml:trace>
  <inkml:trace contextRef="#ctx0" brushRef="#br6" timeOffset="171120.8">6726 13307 15263 0,'-20'13'672'0,"8"-4"144"0,-1 4-656 0,2 2-160 0,2 3 0 0,1 2 0 16,0 2 528-16,1 7 80 0,2 3 16 0,1 2 0 15,-2 2-208-15,4 6-32 0,0-2-16 0,-1 0 0 16,1-1-368-16,-1 3 144 0,-1-3-144 0,2 2 0 15,-2 0 0-15,0 0 0 0,-1-3 0 0,3-1 0 16,-1-3 128-16,3-1-128 0,3-4 0 0,0-2 0 16,4-8 0-16,-2-1 0 0,2-4 0 0,6-5 0 15,2-2-192-15,7-4-32 16,-2-5-16-16,3-4 0 0,4-2-96 0,0-6-32 0,1-2 0 0,-1-3 0 31,0-3-336-31,1-1-80 0,1-2-16 0,2 0-5872 0</inkml:trace>
  <inkml:trace contextRef="#ctx0" brushRef="#br6" timeOffset="172055.49">6870 11846 14735 0,'-12'-3'1312'0,"12"3"-1056"0,-9-1-256 0,9 1 0 16,0 0 576-16,0 0 64 0,0 0 16 0,0 0 0 15,13 6-656-15,2 4 0 0,3-1 0 0,2 2 0 16,4-1 0-16,1 2 0 0,-2 2 0 0,5 4 128 16,4 0-128-16,2 2 0 0,3 4 0 0,4 4 0 15,6 3 0-15,0-1 0 0,-1 3 0 0,-2 4 0 16,-4 1 0-16,-1 6 0 0,1 0 0 0,-1 2 0 15,-1-4 0-15,-2 4-144 0,-2-1 144 0,-1 1 0 16,1-5 0-16,-1 3 0 0,-1-2 0 0,-1 4 0 16,-2-4 0-16,-2 2 0 0,-1 1 0 0,-2-1 0 0,-2 2 0 15,-2 1 0-15,-2-1 0 0,1 4 0 0,-1 3 0 0,0-1 0 16,-2 1 0-16,0 2 0 0,-4-2 0 0,0-2 0 16,-3-4 0-16,-3-1 0 0,-1-3 0 0,-1-1 0 15,-3-2 0-15,-1-3 144 0,-1 1 272 0,1 0 48 16,-4 1 16-16,2 1 0 0,-2-4-80 0,0 1-16 15,0 0 0-15,0 0 0 0,-1 0-128 0,0-1-48 16,-1-1 0-16,1 2 0 0,-5-3-80 0,-1 2 0 16,1 1-128-16,0 0 192 0,-1-2-192 0,-3 1 0 15,1-2 0-15,-1-1 0 0,0 0 128 0,-1 0-128 16,1 0 0-16,-4-1 0 0,0 0 128 0,-2 1-128 16,-1 1 0-16,1 1 0 0,-2-5 192 0,0 2-48 0,-3 1-16 15,3-1 0-15,-1-3 32 0,-1 3 0 0,-2 1 0 16,1-2 0-16,-3 0 64 0,2-1 16 0,0 2 0 0,-1-1 0 15,-1-3-48-15,0 4-16 0,1 1 0 0,-2 0 0 16,-5-5-176-16,-3 2 192 0,-1 3-192 0,0 0 192 16,1-2-192-16,0 2 0 0,-1 0 144 0,1 1-144 15,0 0 128-15,1 1-128 0,1-1 128 0,1 0-128 16,0-1 128-16,1 0-128 0,-1 1 128 0,0-3-128 16,-2-1 192-16,1-4-16 0,-2 1-16 0,1-3 0 15,2-4-160-15,-1 2 192 0,-1-2-192 0,3 2 192 16,1-3 0-16,0-1 0 0,-1 0 0 0,1-1 0 15,-1 2-32-15,1 2 0 0,-2-3 0 0,0 1 0 16,-1-2-16-16,1 3 0 0,0-1 0 0,1 0 0 0,3-2 0 16,3 1 0-16,-1-1 0 0,0-1 0 0,1 1 48 0,1-2 0 15,2-2 0-15,1-1 0 0,-1 0 32 16,3-3 16-16,0 2 0 0,2 2 0 0,1-2-48 0,2 3-16 16,-1-2 0-16,2-5 0 0,1 4-176 15,1-5 192-15,5 0-192 0,-1 2 192 0,0-5-192 16,9-3 0-16,0 0 0 0,0 0 0 0,-8 5-224 0,8-5-32 15,0 0 0-15,0 0 0 16,0 0-720-16,0 0-160 0,14-2-16 0,-1 0-11008 16</inkml:trace>
  <inkml:trace contextRef="#ctx0" brushRef="#br6" timeOffset="172511.81">5965 15771 9215 0,'-7'4'816'0,"-1"-2"-656"0,1 2-160 0,7-4 0 16,-9 9 2320-16,2-1 432 0,1 3 96 0,0-2 16 16,-3 2-1712-16,0-2-352 0,-1 3-64 0,1 2-16 15,0 1-400-15,0 0-96 0,0-2-16 0,0 1 0 0,-1 1-208 0,0 3 0 16,0 0 128-16,-2 1-128 0,2 1 0 0,-1 0 0 16,-3 2 0-16,1 2 0 0,0-2 0 0,0 2 0 15,1 1 0-15,2-4 0 0,-2-2 0 0,3 0 0 16,3-1 0-16,-1-1 0 0,5-1 0 0,-1 0 0 15,2-2 0-15,1-1 0 0,3 3 0 0,-1-2 0 16,2 0 0-16,2-2 0 0,2 2 0 0,3-2 0 16,2 2 0-16,4-5 0 0,-1 0 128 0,2-4 96 15,1 2 16-15,0-1 0 0,4-3 224 0,2-2 48 16,5 0 16-16,1-1 0 0,5-1-160 0,1 1-48 16,2-3 0-16,5 1 0 0,3 1-192 0,2-3-128 15,3-1 160-15,-3 2-160 0,-6-3 0 0,0-1-288 0,1 2 32 16,0 4-11536-16</inkml:trace>
  <inkml:trace contextRef="#ctx0" brushRef="#br6" timeOffset="174208.52">221 17161 13071 0,'0'0'576'0,"0"0"128"15,0 0-576-15,0 0-128 0,0 0 0 0,0 0 0 0,0 0 576 0,0 0 64 0,0 0 32 0,0 0 0 16,0 0-336-16,0 0-64 0,0 0-16 0,0 0 0 15,8 8-256-15,-1 0 0 0,1 1 128 0,-2-2-128 16,2 5 0-16,3-2 0 0,1 2 0 0,1 2 0 16,1 3 0-16,0-1 0 0,0 0 0 0,1-2 0 15,1 0 0-15,2 1 0 0,-3 1 0 0,2 0 0 16,1-6 0-16,-3-1 0 0,-15-9 0 0,17 6 0 16,-17-6 128-16,0 0-128 0,0 0 0 0,12-6 0 15,-2-3 496-15,-5 0-16 0,-2-6 0 0,-2-2 0 16,-2-3 32-16,-2-2 0 0,0-6 0 0,-1 0 0 15,-1-5-160-15,-2 0-32 0,2 0 0 0,0-4 0 16,0 1-160-16,0-1-32 0,5 0-128 0,0 1 192 16,5 3-192-16,2 3 0 0,-2 4 0 0,2 2 0 15,1 2 0-15,1 3 0 0,0 4-144 0</inkml:trace>
  <inkml:trace contextRef="#ctx0" brushRef="#br6" timeOffset="176435.7">172 15199 1839 0,'0'0'160'0,"0"0"-160"16,0 0 0-16,-4 7 0 0,4-7 2144 0,-3 11 400 15,3-11 80-15,-2 9 0 0,2-9-1776 0,-3 11-352 16,1-2-80-16,2-9-16 0,-3 11-224 0,2 1-48 0,1-12-128 0,-3 10 192 16,3 1-192-16,0-11 0 15,-2 11 0-15,2-11 0 0,-3 10 0 0,3-10 0 0,0 0 0 0,0 0 0 16,0 0 192-16,0 0-16 0,0 0 0 0,0 0 0 16,0 0 144-16,0 0 48 0,0 0 0 0,-1-9 0 15,1 0-240-15,1 0-128 0,0 0 128 0,2-1-128 16,-2 2 0-16,3-2 0 0,-4 10 0 0,5-9 0 15,-5 9 0-15,5-9 0 0,-1 0 0 0,-4 9 0 16,0 0 0-16,0 0 0 0,0 0 0 0,0 0 0 16,10 6 0-16,-2 1 0 0,-8-7 0 0,5 5-128 15,1 3 128-15,1 1 0 0,-2-2 0 0,-1 4 0 16,-1-4 0-16,0 3 0 0,-1-2 0 0,2 7 0 16,-2-2 0-16,-1-4 0 0,-1-9 0 0,0 0 0 0,0 0 0 0,0 0 0 15,0 0 0-15,0 0 0 0,0 0 128 16,0 0-128-16,0 0 128 0,0 0-128 0,0 0 128 0,0 0-128 15,0 0 160-15,0 0-160 0,0 0 144 0,0 0-144 16,0 0 128-16,0 0-128 0,0 0 0 0,0 0 0 16,0 0 0-16,0 0 0 0,0 0 0 0,0 0 0 15,10 5 0-15,-10-5 0 0,6 6 0 0,1 2 0 16,-7-8 0-16,5 10 0 0,-5-10 0 0,4 13 0 16,-2-4 0-16,-2-9 0 0,3 12 0 0,-2-3 0 15,1 1 0-15,1 2 0 0,-3-4 0 0,3 3 0 16,-2-2 0-16,3 2 0 0,-4-11 128 0,6 12-128 15,-1-2 0-15,-5-10 128 0,8 11-128 0,-8-11 0 16,9 8 0-16,-9-8 128 0,0 0-128 0,0 0 0 16,0 0 0-16,0 0 128 0,14 4 128 0,-14-4 0 15,0 0 16-15,0 0 0 0,12-7 112 0,-5-3 32 0,-4 1 0 0,3-2 0 16,-6-1-96-16,0 0-32 0,0-3 0 0,0-1 0 16,-3-2-128-16,3 2-32 0,-1-1 0 0,-1 0 0 15,1 0-128-15,2-1 0 0,-2 4 0 0,1-1 128 16,1 1-128-16,1-1 0 0,-1 3 0 15,2 1 0-15,-1-3 0 0,1 1 0 0,0 3-160 0,3-3 160 32,0 6-432-32,0-1 16 0,1 3 0 0</inkml:trace>
  <inkml:trace contextRef="#ctx0" brushRef="#br6" timeOffset="187585.11">4608 14181 12543 0,'0'0'560'16,"0"0"112"-16,0 0-544 0,-5-8-128 0,5 8 0 0,0 0 0 0,-5-6 544 0,5 6 80 16,0 0 16-16,0 0 0 0,0 0-384 0,0 0-64 15,0 0 0-15,0 0-16 0,-7 6-176 0,1 4 0 16,3 0 0-16,0 2 128 0,-2-1-128 0,-1-1 160 15,0 3-160-15,1 4 160 0,0 1-160 0,0-1 0 16,0 5 0-16,1 3 128 0,1-1-128 0,1 2 160 16,-3 2-160-16,-2 4 160 0,2-1-16 0,0 2 0 0,1 2 0 15,-1-3 0-15,-2-2 64 0,-1-2 16 0,2 1 0 16,-1-2 0-16,1 1 64 0,1-3 16 0,0 3 0 0,1-2 0 16,1 2-96-16,2 1-16 0,-1-5 0 15,2 0 0-15,1 2-192 0,3-3 0 0,0-1 128 0,2-1-128 16,0-2 0-16,4-3 0 0,1 0 0 0,1-4 0 15,1 1 0-15,2-4 0 0,6 2 0 0,-1-4-160 16,3-2-112-16,1 1-32 0,1-3 0 0,1-2 0 16,1-1-64-16,-2-1-16 0,-3 1 0 0,0-4-4768 15,0-2-960-15</inkml:trace>
  <inkml:trace contextRef="#ctx0" brushRef="#br6" timeOffset="187914.68">4282 14774 14559 0,'0'0'640'0,"-7"3"144"0,7-3-624 0,0 0-160 0,0 0 0 16,0 0 0-16,0 0 480 0,0 0 64 0,0 0 16 0,0 0 0 16,0 0-240-16,9 9-64 0,2-5 0 0,2-2 0 15,0-2-256-15,1-1 160 0,3-3-160 0,6-1 128 16,0-1-128-16,1-2 0 0,2-3 0 0,2-1-176 31,1 1-384-31,3-3-80 0,2-3 0 0</inkml:trace>
  <inkml:trace contextRef="#ctx0" brushRef="#br6" timeOffset="189044.33">5115 14366 4607 0,'0'0'400'0,"0"0"-400"0,0 0 0 0,0 0 0 16,0 0 1392-16,0 0 192 0,0 0 32 0,0 0 16 15,0 0-800-15,-4 12-144 0,4-12-48 0,-2 11 0 16,0 2-208-16,1 1-48 0,1 0-16 0,0 0 0 15,0 4-48-15,1 3 0 0,-1 1 0 0,2 1 0 16,0 0 128-16,1 5 0 0,1 5 16 0,1-5 0 0,0-2-176 0,2 2-32 16,4 0-16-16,-3 1 0 0,3-3-112 0,-1 2-128 15,2-3 176-15,1-3-176 0,0-3 128 0,-2-3-128 16,1-2 0-16,-2 0 0 0,0-5 128 0,-2 0-128 16,3-4 192-16,-2 0-192 0,-9-5 256 0,12 5-48 15,-12-5-16-15,12 3 0 0,-12-3-192 0,12-4 128 16,-2-1-128-16,0-1 0 0,-2-1 128 0,1-3-128 15,-2 3 0-15,2-5 144 0,0 1-144 0,0-1 192 16,-5-4-192-16,2-1 192 0,2 1-192 0,-3-2 0 16,0-2 144-16,0-1-144 0,-4 3 0 0,4-1 128 15,-1-5-128-15,0 4 0 0,-2 1 0 0,1 0 0 16,-1 0 0-16,2 0 128 0,0 0-128 0,0 2 0 16,-2 3 0-16,-2 0 0 0,2-2 0 0,0-1 0 0,2 3 0 15,-1 0 128-15,-3 0-128 0,-2 3 0 0,1 2 0 16,-1 2 0-16,2 7 0 0,-4-9 144 0,4 9-144 15,-3-5 160-15,3 5-32 0,0 0 0 0,0 0 0 0,0 0 0 16,0 0-128-16,0 0 128 0,0 0-128 0,0 0 128 16,0 0-128-16,1 12 0 0,1 1 0 0,0 1 0 15,2 1 128-15,1 3 0 0,0 1 0 0,0 0 0 16,0 2 96-16,1 5 16 0,0 0 0 0,2 4 0 16,-1-4-112-16,3 6-128 0,0 0 176 0,1 5-176 15,-2 2 128-15,1 3-128 0,-1 0 0 0,0 1 0 16,1 6 192-16,-1-2-64 0,-2 0 0 0,-2-2-128 15,-1-5 256-15,-1-3-64 0,0-2-16 0,-5 1 0 0,-1-4 128 16,-2-3 16-16,0-1 16 0,-1-3 0 16,-1 3-80-16,0-4 0 0,-2 0-16 0,0-1 0 0,-1-1-240 15,-2 0 176-15,1-3-176 0,-3-2 160 0,1-1-160 16,-1-2 0-16,-1-2 144 0,-1-3-144 0,-1 0 0 0,1-5 0 16,0-3 0-16,0-2 128 0,-2-2-128 0,1-2 0 15,1 0 0-15,2-2 0 0,1-6-144 16,0 2 0-16,2-1 0 0,1-2 0 0,1-4 144 0,3 3 0 15,-1 0-144-15,3 0 144 0,3 1 0 0,2-2 0 16,1 0-144-16,2 1 144 0,1 1 0 0,1 2 0 16,2-2-128-16,2-1 128 0,2-2 0 0,1 3-128 15,2 3 128-15,1-3 0 0,2-1 0 0,-1 1 0 16,0 1 0-16,-1 2 0 0,3-1 0 0,0 6 0 16,1-1 0-16,1 2 0 0,-2 0 0 0,3 1 0 0,-1-1 0 15,1 2 0-15,0 0 0 0,-2 0 0 0,-1 1 0 0,3-1 0 16,-2 1 0-16,0-1 0 0,-1 1 0 0,0 0 0 31,-2 1-1408-31,-3 1-288 0</inkml:trace>
  <inkml:trace contextRef="#ctx0" brushRef="#br6" timeOffset="199024.88">2599 12176 7359 0,'0'0'656'0,"0"0"-528"15,0 0-128-15,0 0 0 0,0 0 992 0,-11 3 160 16,11-3 48-16,-11 2 0 0,11-2-240 0,0 0-32 15,-11 4-16-15,11-4 0 0,-10 4-48 0,10-4-16 16,0 0 0-16,0 0 0 0,0 0-272 0,0 0-64 16,2 9-16-16,-2-9 0 0,0 0-240 0,10 2-64 15,0 1 0-15,1-3 0 0,3-3-16 0,-1 1-16 0,0-6 0 0,1 2 0 16,0 1-160-16,0-5 160 0,0 1-160 0,2-3 160 16,4 3-160-16,0-2 0 0,-4 1 0 15,2 2 0-15,0-1 0 0,1 3 0 0,0 0 0 0,0-1 0 31,1 2-464-31,-2 1-128 0</inkml:trace>
  <inkml:trace contextRef="#ctx0" brushRef="#br6" timeOffset="206848.34">3769 11659 8399 0,'0'0'368'0,"0"0"80"0,0 0-448 0,0 0 0 0,0 0 0 0,0 0 0 15,0 0 1072-15,6-5 112 0,-2-2 32 0,-4 7 0 0,5-3-640 0,-1-4-128 16,-2 1-32-16,-2 6 0 0,0 0-288 0,3-4-128 15,-3-3 0-15,1 1 128 0,-1 6 192 0,0 0 48 16,0-5 0-16,0 5 0 0,-1-5 272 0,1 5 48 16,0 0 16-16,0 0 0 0,-5-7-192 0,1 4-48 15,4 3 0-15,-7 1 0 0,-2-1 96 0,-2 3 16 16,1 1 0-16,-1 3 0 0,-3 0-576 0,-1 3 0 16,-3-1-160-16,-1 2 160 0,-2 3 0 0,1-2 0 15,0 0 0-15,-1 4 0 0,1-1 0 0,0 0 0 16,2-1 0-16,0 1 0 0,3 1 0 0,1-2 0 15,0 0 0-15,5-6 0 0,-1 5 0 0,3-4 0 16,1 1 0-16,2 0 0 0,2-3-144 0,2-7 144 16,0 0 0-16,0 0 0 0,0 0 0 0,6 5 0 15,0 2 0-15,3-3 0 0,2-2 0 0,1-2 0 16,1 0 0-16,2 0 0 0,3 0 0 0,1-2 0 16,-2 2 0-16,0 0 0 0,1 2 0 0,0-1 0 15,-1 3 0-15,-1 3 0 0,1 1 0 0,-5 2 0 16,-2-1 0-16,1 4 0 0,-5-2 0 0,0 2 0 0,-3 1 0 0,-1 1 144 15,-2 2 288-15,0-1 48 0,-3 2 16 16,-4-2 0-16,0 2 48 0,-5 1 16 0,-1 0 0 16,-2-1 0-16,-4-1-288 0,-2-3-48 0,-2 1-16 15,-1-1 0-15,-1 0-208 0,1-4 0 0,-1 0 0 0,2-5 0 16,3-1-656 0,0-1-80-16,3-8-16 0</inkml:trace>
  <inkml:trace contextRef="#ctx0" brushRef="#br6" timeOffset="207363.77">4249 11428 9215 0,'0'0'400'0,"0"0"96"0,0 0-496 0,0 0 0 0,-6 3 0 0,1 2 0 16,1 4 1520-16,2-1 208 0,-1 2 32 0,0-1 16 15,1 4-976-15,1-1-192 0,-1 2-32 0,4 0-16 0,-2 2-48 16,2 1-16-16,2 3 0 0,-1-1 0 0,-1 0 32 0,3 1 16 16,0 3 0-16,2 0 0 0,-1 0-192 0,2 3-32 15,-1-3-16-15,1 1 0 0,-2 1-304 0,2-4-224 16,-1-2 32-16,1-1 16 16,-2-1-1600-16,0-5-320 15,-1 9-64-15,-5-21-16 0</inkml:trace>
  <inkml:trace contextRef="#ctx0" brushRef="#br6" timeOffset="207598.99">4004 11776 5519 0,'0'0'240'15,"0"0"64"-15,10-1-304 0,2-1 0 0,2 1 0 0,1-2 0 0,1-4 2944 0,6 1 544 16,1-1 96-16,-1-3 32 0,3 4-2384 0,-1-5-464 0,2 4-112 16,0-2-16-16,1 3-256 0,0-3-64 15,-1 2-16-15,0 2 0 0,-1-2-304 0,-1 3 128 0,-2 0-128 0,-1 3 0 32,0-2-1008-32,0 1-304 0</inkml:trace>
  <inkml:trace contextRef="#ctx0" brushRef="#br6" timeOffset="207981.86">4802 11556 7359 0,'0'0'656'0,"0"0"-528"16,-5 1-128-16,-1-1 0 0,-2-1 1856 0,1 1 352 15,0 1 64-15,0 4 16 0,-2 3-1232 0,0 1-240 16,1 4-48-16,-1 1-16 0,0-2-240 0,-1 3-32 16,1 1-16-16,0 0 0 0,4 1-240 0,2-1-48 0,0 0-16 15,0-1 0-15,1-2-160 0,-1-2 160 16,5-2-160-16,-1 0 160 0,-1-9-16 0,0 0 0 16,8 0 0-16,-1 0 0 0,1-3 368 0,-1-3 80 0,1-2 16 0,1 1 0 15,0-5-144-15,-4 1-16 16,1 1-16-16,1-3 0 0,-4 1-288 0,3 4-144 0,-1-3 160 0,0 5-160 15,-1-3 0-15,1 4 128 0,-5 5-128 16,0 0 0-16,7-1 0 0,1 3 0 0,-1 5 0 0,2-1 0 16,-1 3 0-16,0 1 0 0,1 3 0 0,-1-3 144 15,1 4-144-15,0 1 0 0,-1-2 0 0,1-3 0 16,1 1-320 0,0-5-112-16,0-3-16 0,-1-4 0 0</inkml:trace>
  <inkml:trace contextRef="#ctx0" brushRef="#br6" timeOffset="208480.27">5306 11124 4607 0,'0'0'400'0,"0"0"-400"16,0 0 0-16,0 6 0 0,-2 4 2592 0,1-1 432 0,1 3 96 0,-1-2 16 16,1 3-1920-16,0 1-384 15,0 2-80-15,0 3-16 0,-3 1-32 0,3 5 0 16,0 0 0-16,-1 6 0 0,-1 0-64 0,-1 1 0 15,0 1-16-15,2-2 0 0,-1-3-336 0,-1 0-64 0,1-6-16 0,0 1 0 16,0-5-208-16,-2-3 128 0,0-2-128 0,2-5 0 16,-2-1 192-16,4-7-48 0,0 0-16 0,0 0 0 15,0 0 192-15,-2-9 48 0,-1 1 0 0,1-4 0 16,4 1-176-16,0 0-48 0,1-1 0 0,3 2 0 16,-1-2-144-16,2 2 0 0,-1 1 0 0,2 1 0 15,-1 5 0-15,2 1 128 0,-1 4-128 0,-1 0 0 16,1 3 0-16,0 0 0 0,-2 4 0 0,0 1 0 15,-1 3 0-15,-1-1 0 0,-1 0 0 0,-1 2 0 16,0-2 0-16,-2 0 0 0,-2 1 0 0,0-3 0 0,-1 0 0 0,-1 1 0 16,1-4 0-16,-3 1 0 15,0 0-576-15,0-2-64 0,-3 0 0 16,1-2 0-16,2-1-576 0,-2-1-128 0,2-1-32 0,-3-1-8032 16</inkml:trace>
  <inkml:trace contextRef="#ctx0" brushRef="#br6" timeOffset="208723.33">5559 11375 19055 0,'0'0'832'0,"0"0"192"0,3 6-816 0,1 2-208 15,0 1 0-15,-1 3 0 0,0-2 1040 0,1 3 176 0,-1 1 16 0,-2 1 16 16,-1-2-608-16,0 2-128 16,0 0-32-16,-1 0 0 0,0 2-352 0,-2-3-128 0,0-3 0 0,2 2 144 15,-1 0-272-15,-1-6-64 16,1 2-16-16,2-9 0 16,0 0-1856-16,0 0-368 0</inkml:trace>
  <inkml:trace contextRef="#ctx0" brushRef="#br6" timeOffset="209097.5">5888 11054 11967 0,'0'0'1072'0,"0"0"-864"15,0 0-208-15,4 9 0 0,-4 2 1568 0,0 4 272 16,1 2 48-16,0 1 16 0,0 0-880 0,-1 1-192 15,0 1-16-15,-1 0-16 0,1 3-112 0,0 0-32 16,-1 0 0-16,0-3 0 0,-2 1-656 0,3-1 0 16,-1 0 0-16,0-2-176 0,-1-1 176 0,1-2-208 15,1 0 80-15,0-1 128 16,0-5-880-16,0-1-48 0,0-8-16 0,0 0-8480 0</inkml:trace>
  <inkml:trace contextRef="#ctx0" brushRef="#br6" timeOffset="209324.45">6015 11276 10127 0,'0'0'896'16,"0"0"-704"-16,0 0-192 0,4 9 0 0,-2-2 1856 0,0 1 320 15,-2-1 80-15,1 2 16 0,0 1-1056 0,-1 3-224 16,-1-3-32-16,0 0-16 0,-2 4-368 0,1-1-80 15,-1-1-16-15,0 2 0 0,1-1-288 0,-1-2-48 16,1 2-16-16,1-4 0 0,-2 0-400 0,3-9-96 16,0 0-16-16,0 0-9856 0</inkml:trace>
  <inkml:trace contextRef="#ctx0" brushRef="#br6" timeOffset="209900.78">6174 10919 7359 0,'0'0'320'0,"0"0"80"16,-1 9-400-16,1-9 0 0,0 0 0 0,-2 5 0 0,0 1 1808 0,-1 3 288 15,2 5 48-15,0-2 16 0,-1-2-944 0,1 3-176 16,0-2-32-16,1 6-16 0,0 0-144 0,0 3-16 16,0 0-16-16,1 1 0 0,2-1-304 0,-1-1-48 15,1 1-16-15,1 0 0 0,1 3-80 0,-2-3-32 16,4 1 0-16,0-1 0 0,0 0-144 0,0 0-48 16,1-1 0-16,0-2 0 0,1 0-144 0,1-1 0 0,1-4 0 0,2-1 0 15,-3 0-272-15,-1-3-96 0,0 1-16 0,0-4 0 31,-2-3-560-31,0-2-112 0,-1-2-32 0,-1 0-8320 0</inkml:trace>
  <inkml:trace contextRef="#ctx0" brushRef="#br6" timeOffset="210091.36">6183 11251 15599 0,'0'0'688'0,"0"0"144"0,6-3-656 0,2-2-176 0,1 1 0 0,1 2 0 0,0-1 640 0,0 0 80 16,2-3 32-16,-1 3 0 0,2 0-448 0,-2 1-96 16,2-5-16-16,-3 1 0 0,0 1-192 0,2 0 0 15,-3-2 128-15,2 2-128 16,-1 0-1216-16,0-4-304 0</inkml:trace>
  <inkml:trace contextRef="#ctx0" brushRef="#br6" timeOffset="210420.81">6532 11082 4607 0,'0'0'400'0,"0"0"-400"0,0 0 0 16,0 0 0-16,0 10 3376 0,0-10 592 0,0 0 112 0,0 0 16 15,2 8-2432-15,3 2-512 0,-2-3-80 0,3 4-32 16,-3 0-368-16,5-1-80 0,-2 3-16 0,2 0 0 16,-2-3-448-16,2 4-128 0,0 0 0 0,0-2 0 15,1 2 0-15,2 0 0 0,-4 0 0 0,1-2 0 16,-1 3-208-16,1-2-112 0,0 0-32 0,-3-3 0 15,2 1-1760-15,0-2-336 16</inkml:trace>
  <inkml:trace contextRef="#ctx0" brushRef="#br6" timeOffset="210644.15">6750 11037 11967 0,'0'23'1072'0,"2"-14"-864"16,-2-9-208-16,4 8 0 0,0 7 1792 0,0 2 304 15,-1 2 64-15,1 5 16 0,0 1-880 0,-1 1-160 16,-2 3-48-16,-2-1 0 0,-6 2-96 0,1 3-32 16,0 0 0-16,-2 0 0 0,0-1-368 0,1 0-80 0,-1 0 0 0,-1-2-16 15,0-6-672-15,0-1-128 0,-1 0-16 0,0-8-8064 16,2-2-1616-16</inkml:trace>
  <inkml:trace contextRef="#ctx0" brushRef="#br6" timeOffset="211062.12">5527 11163 10127 0,'0'0'896'0,"0"0"-704"0,0 0-192 0,0 0 0 15,0 0 3072-15,0 0 576 0,0 0 112 0,0 0 16 16,0 0-2816-16,0 0-560 0,0 0-112 0,2 7-32 15,-2-7-256-15,0 0 0 0,0 0 0 0,0 0 0 16,0 0-608-16,0 0-176 16,0 0-48-16</inkml:trace>
  <inkml:trace contextRef="#ctx0" brushRef="#br6" timeOffset="211410.61">6021 11163 6447 0,'0'0'576'0,"0"0"-576"16,0 0 0-16,0 0 0 0,0 0 1952 0,0 0 288 15,4-2 48-15,-4 2 16 0,0 0-1280 0,0 0-240 0,0 0-48 0,3-7-16 16,-3 7-480-16,0 0-112 0,0 0 0 0,0 0-5328 15,0 0-1072-15</inkml:trace>
  <inkml:trace contextRef="#ctx0" brushRef="#br6" timeOffset="-197106.85">20663 16164 8751 0,'0'0'384'0,"0"0"80"0,0 0-464 0,0 0 0 0,-7 5 0 0,7-5 0 0,-7 3 768 0,7-3 64 16,0 0 16-16,0 0 0 0,0 0-208 0,0 0-32 15,0 0-16-15,0 0 0 0,0 0-208 0,0 0-32 16,0 0-16-16,0 0 0 0,0 0-48 0,0 0-16 16,0 0 0-16,0 0 0 0,0 0 112 0,0 0 32 15,0 0 0-15,0 0 0 0,0 0-64 0,0 0-16 16,0 0 0-16,12 4 0 0,-12-4-48 0,13 7-16 15,-2-5 0-15,0-1 0 0,1 2-16 0,-2 0-16 16,0-1 0-16,0 2 0 0,1-3-64 0,0 2-16 16,2-1 0-16,1 1 0 0,-2 2 0 0,4 1 0 0,-1-2 0 15,0 1 0-15,2 3-160 0,-3-2 160 0,-2 2-160 16,1 1 160-16,0-2-160 0,0 2 0 0,-3-2 144 0,1 1-144 16,-2 0 0-16,0 1 128 15,-1-4-128-15,0-1 0 0,-8-4 0 0,11 2-128 0,-11-2 0 16</inkml:trace>
  <inkml:trace contextRef="#ctx0" brushRef="#br6" timeOffset="-196498.41">20647 16436 8511 0,'0'0'384'0,"0"0"64"0,0 0-448 0,0 0 0 0,0 0 0 0,0 0 0 16,0 0 320-16,-6 6-48 0,6-6 0 0,-6 9 0 15,6-9-32-15,-3 7-16 0,3-7 0 0,-4 11 0 16,4-11 176-16,-4 7 48 0,4-7 0 0,-1 12 0 16,-4-6 128-16,5-6 16 0,0 0 16 0,-2 13 0 15,2-13 48-15,0 0 16 0,0 9 0 0,0-9 0 16,0 0-80-16,0 0-16 0,0 0 0 0,7 10 0 16,-7-10-192-16,0 0-32 0,9 6-16 0,1 1 0 15,0-5 32-15,0-1 0 0,2-1 0 0,0-1 0 16,1 0-48-16,1 0 0 0,0-1 0 0,0 0 0 15,0-1-128-15,2 2-16 0,4-2-16 0,0 2 0 16,1 0-160-16,2 1 0 0,-4 0 0 0,3 0 128 0,0 0-128 16,-1 0 0-16,0 0 0 0,-2 0 0 0,-3 1 0 15,-1 2 128-15,-1-2-128 0,0 0 0 16,0 0 0-16,-1-1 0 0,-1 0 0 0,-1 0 0 0,0 0 0 0,1 0 0 16,1-1-144-16,-5 0 144 15,-8 1-1728-15,11-4-256 0</inkml:trace>
  <inkml:trace contextRef="#ctx0" brushRef="#br0" timeOffset="-187801.6">20620 16245 5519 0,'0'0'496'0,"0"0"-496"0,0 0 0 0,0 0 0 0,0 0 1680 0,-9 4 240 16,9-4 64-16,0 0 0 0,-9 4-896 0,9-4-192 15,0 0-16-15,-7-4-16 0,7 4-224 0,0 0-32 16,-7-4-16-16,7 4 0 0,0 0-48 0,0 0-16 15,0 0 0-15,0 0 0 0,0 0-96 0,0 0-32 0,0 0 0 0,0 0 0 16,0 0-96-16,0 0-32 16,0 0 0-16,0 0 0 0,0 0 112 0,0 0 32 0,5-3 0 0,3 2 0 15,-2 0 32-15,1 1 16 0,2 0 0 0,-2 0 0 16,4 0-144-16,-3 1-16 0,13 0-16 0,-3 3 0 16,-2 3-64-16,-1-2-16 0,1 0 0 0,-1 2 0 15,-1-2-208-15,1 2 144 0,-2 2-144 0,-1-5 128 16,0 1-128-16,-1 1 0 0,2-2 0 0,2-2 128 15,-6 2-128-15,1-1 0 0,-10-3 0 0,11 0 0 16,-4 0-128-16,-7 0-128 0,8-2 0 0,-8 2-16 31,9-3-1520-31,-9 3-288 0,6-6-64 0</inkml:trace>
  <inkml:trace contextRef="#ctx0" brushRef="#br0" timeOffset="-187319.9">20563 16495 3679 0,'0'0'160'0,"0"0"32"0,0 0-192 0,0 0 0 0,0 0 0 0,0 0 0 15,0 0 2176-15,0 0 400 0,0 0 80 0,0 0 16 16,0 0-1728-16,11 0-352 0,0 3-64 0,-11-3-16 16,12 6 64-16,-2-2 0 0,-10-4 0 0,12 8 0 15,-1-1 64-15,0-2 0 0,-3 0 16 0,3 2 0 16,-1-2-48-16,1 0-16 0,1 0 0 0,-1 0 0 16,1-1-288-16,-1 0-64 0,-1-2-16 0,2 2 0 15,0 0-224-15,0-3 0 0,0-1 0 0,0 0 0 0,-1 0 0 0,2 0 0 16,1-1 0-16,-1 0 0 15,-1 1-496-15,1 0-144 16,-3 0-16-16,-1 0-8688 0</inkml:trace>
  <inkml:trace contextRef="#ctx0" brushRef="#br0" timeOffset="-186705.9">20592 17052 6447 0,'0'0'576'0,"0"0"-576"15,0 0 0-15,0 0 0 0,0 0 1280 0,0 0 128 16,0 0 48-16,0 0 0 0,0 0-768 0,0 0-160 16,9 8-16-16,-1-6-16 0,-8-2-112 0,10 3-32 0,-10-3 0 0,13 0 0 15,-1 0 160-15,2 0 16 0,-1-1 16 0,1-1 0 16,0 1 32-16,1-2 16 0,-1 1 0 0,1-1 0 16,2 1-304-16,0-1-64 0,-1 1-16 0,2 0 0 15,0 2-208-15,-1 0 0 0,1 0 128 0,-3 2-128 16,-1 0-128-16,2 1-80 0,-5-2-16 0,1 3 0 31,0 0-416-31,-4 1-96 0,0 0-16 0</inkml:trace>
  <inkml:trace contextRef="#ctx0" brushRef="#br0" timeOffset="-186139.13">20616 17614 9215 0,'0'0'400'0,"0"0"96"0,0 0-496 0,0 0 0 0,0 0 0 0,0 0 0 0,0 0 1536 0,0 0 192 15,12-3 64-15,1 2 0 16,-5-1-1152-16,4-1-240 0,1-1-32 0,1 2-16 0,0 0-192 0,0 0-32 16,-2-1-128-16,5 1 192 0,-1 2-192 0,1 0 0 15,1-2 0-15,1 2 0 0,4 0 0 0,-3 0-160 16,3 4 0-16,-2-1 0 16,1-2-448-16,0 2-96 0,-3-2 0 0</inkml:trace>
  <inkml:trace contextRef="#ctx0" brushRef="#br0" timeOffset="-185661.17">20736 18009 1839 0,'0'0'160'0,"0"0"-160"0,0 0 0 0,0 0 0 0,0 0 3072 0,10 3 576 16,-10-3 112-16,13 2 16 0,-1 0-2592 0,-1-2-528 15,1 0-96-15,1 0-32 0,2 0-336 0,1 0-64 16,1 0 0-16,1 0-128 0,0 1 128 0,1 1-128 16,-1 1 0-16,0-2 0 0,-3 0 0 0,3-1-144 15,-3 0-16-15,-1 0-5056 16,-3 0-1008-16</inkml:trace>
  <inkml:trace contextRef="#ctx0" brushRef="#br0" timeOffset="-185147.52">20633 18506 6447 0,'0'0'576'0,"0"0"-576"16,0 0 0-16,0 0 0 0,0 0 2048 0,0 0 288 16,0 0 64-16,0 0 16 0,0 0-1328 0,0 0-256 15,0 0-48-15,0 0-16 0,0 0-208 0,0 0-48 0,0 0-16 0,0 0 0 16,13-6-208-16,-1 2-32 0,-2 1-16 0,2 2 0 15,-1-1-240-15,2 0 0 0,0 2 128 0,1 2-128 16,1 0 0-16,-1-1-288 0,0 3 64 0,0 0 16 31,-3 2-400-31,6-2-80 0,-2 0-16 0,0 0 0 16,1 0-256-16,-2 0-48 0,-2-1-16 0,2 2-5680 0</inkml:trace>
  <inkml:trace contextRef="#ctx0" brushRef="#br0" timeOffset="-184711.77">20684 18832 11455 0,'0'0'512'0,"0"0"96"0,0 0-480 0,12 2-128 0,-1 2 0 0,-1-2 0 16,-1 0 576-16,1 0 80 0,0 0 32 0,0-1 0 16,2 0-240-16,-1-1-32 0,2 0-16 0,2 1 0 15,2-1-208-15,2 0-32 0,-2 0-16 0,2 0 0 16,2 0-144-16,-2 0 0 0,0 0 0 0,-1 0 0 31,-2 3-672-31,1-2-64 0</inkml:trace>
  <inkml:trace contextRef="#ctx0" brushRef="#br0" timeOffset="-184290.44">20667 19348 14047 0,'0'0'624'0,"0"0"128"0,0 0-608 0,0 0-144 0,0 0 0 0,0 0 0 15,0 0 448-15,12 5 48 0,-3-1 16 0,1-1 0 16,0 2-304-16,0-2-48 0,-1-1-16 0,2 1 0 15,1 0-144-15,1-1 160 0,-1-2-160 0,1 3 160 16,1-2-160-16,0-1 0 0,1-1 0 0,3 1 128 16,-3 1-128-16,2 0 0 0,1-1 0 0,-3 0-176 15,1 0-1248-15,-2 1-256 0</inkml:trace>
  <inkml:trace contextRef="#ctx0" brushRef="#br0" timeOffset="-183835.01">20526 19887 11455 0,'0'0'512'0,"0"0"96"0,0 0-480 0,0 0-128 0,0 0 0 0,12 0 0 15,-12 0 496-15,11 0 80 0,-1 0 0 0,2 0 16 0,-2-3-256 0,1-1-48 16,2-1-16-16,-2 1 0 0,3 2-64 0,0-3-16 16,2-2 0-16,1 2 0 0,1 1-64 15,1 1-128-15,-1-2 176 0,2 1-176 0,2 1 128 0,1-1-128 16,0 2 0-16,1-2 0 0,0 0-256 0,0 4-128 15,0 1 0-15,1 2-6192 0</inkml:trace>
  <inkml:trace contextRef="#ctx0" brushRef="#br0" timeOffset="-183342.81">20638 20390 11055 0,'0'0'480'0,"0"0"112"16,0 0-464-16,0 0-128 0,0 0 0 0,11 6 0 0,-2-1 1344 0,3-2 240 15,0-4 48-15,1-1 16 0,0 1-848 0,1-3-160 16,0-1-48-16,1 1 0 0,3-1-272 0,1-2-64 16,0 0-16-16,4-2 0 0,0 2-240 0,2-3 176 15,-2 2-176-15,0 2 160 0,0-3-352 0,-2 5-64 16,0 0 0-16,-1-1-16 15,-5 1-720-15,-1 0-144 0,-2 4-16 0</inkml:trace>
  <inkml:trace contextRef="#ctx0" brushRef="#br0" timeOffset="-182856.63">20628 20733 4607 0,'0'0'400'0,"0"0"-400"15,0 0 0-15,0 0 0 0,0 0 1936 0,5 10 304 0,-5-10 64 0,0 0 16 16,8 7-1168-16,-8-7-256 0,0 0-32 0,7 9-16 16,1-4-144-16,-8-5-16 0,10 5-16 0,-1-3 0 15,-9-2-96-15,15 4-32 0,-2-3 0 0,0-1 0 16,-2-1-176-16,0-3-48 0,1 2 0 0,2-1 0 16,0 1-320-16,0 0 128 0,1-1-128 0,0-3 0 31,3 4-272-31,0-1-128 0,-2 0-32 0</inkml:trace>
  <inkml:trace contextRef="#ctx0" brushRef="#br0" timeOffset="-180195.84">18972 16385 8863 0,'0'0'384'0,"0"0"96"0,-3 10-480 0,3-10 0 0,-1 10 0 0,-2 0 0 16,3-10 640-16,-4 8 48 0,4-8 0 0,-3 10 0 15,3-10-144-15,-4 10-32 0,0 2 0 0,0-3 0 16,2 1-96-16,0 1-32 0,2-11 0 0,-5 10 0 15,5-10 48-15,-4 12 0 0,4-12 0 0,-3 9 0 0,3-9 16 0,0 0 16 16,0 0 0-16,0 0 0 0,0 0-48 16,0 0-16-16,0 0 0 0,0 0 0 0,0 0-80 0,0 0-32 15,0 0 0-15,0 0 0 0,0 0-112 0,0 0-32 16,0 0 0-16,-3-9 0 0,3-3-144 0,0 3 0 16,0-3 144-16,1 0-144 0,2 3 0 0,-1-3 144 15,0-1-144-15,0 0 0 0,1-1 128 0,-1-1-128 16,1 1 0-16,-1 1 0 0,0-1 128 0,-1 0-128 15,0 3 0-15,2 1 0 0,-2-3 0 0,0 5 0 16,-1 8 0-16,2-8 0 0,-2 8 0 0,0 0 0 16,0 0 0-16,0 0 0 0,0 0 128 0,0 0-128 15,0 0 0-15,0 0 0 0,0 0 0 0,2 11 0 0,-2-1 128 16,0 5-128-16,-2 1 0 0,2-1 0 16,-2 3 128-16,1-1-128 0,0 1 0 0,-1 0 0 0,1-4 0 0,0 1 0 15,0 1 176-15,-1 1-176 0,1 0 160 0,0-1-160 16,0 0 160-16,-1-2-160 0,0 1 160 15,-1-4-160-15,1-1 144 0,2-10-144 0,0 12 128 0,0-12-128 32,0 0-1184-32,0 0-320 0</inkml:trace>
  <inkml:trace contextRef="#ctx0" brushRef="#br0" timeOffset="-179435.33">18930 17116 9839 0,'0'0'432'0,"0"0"96"0,0 0-528 0,0 0 0 0,0 0 0 0,0 0 0 15,0 0 800-15,0 0 48 0,0 0 16 0,0 0 0 16,0 0-96-16,0 0 0 0,0 0-16 0,0 0 0 0,0 0-48 16,0 0-16-16,0 0 0 0,0 0 0 0,6-9-240 0,0 0-64 15,-3-3 0-15,1 2 0 0,-2-4-144 0,1 2-48 16,-2-2 0-16,2 1 0 0,-1-4-192 0,1 2 176 16,-1 0-176-16,-1 1 160 0,-1-1-160 0,2 1 0 15,0-2 0-15,0 1 0 0,-4 0 0 0,2 1 0 16,0 4 0-16,0-2 0 0,0 5 0 0,0 7 128 15,0 0-128-15,0 0 0 0,-1-9 0 0,1 9 0 16,0 0 0-16,0 0 0 0,0 0 0 0,0 0 0 16,1 12 0-16,1 2-176 0,-2-2 176 0,0 2 0 15,0 0 0-15,0 2-128 0,0 0 128 0,0 0 0 16,0-1 0-16,-2 3 0 0,2 0 0 0,-1 4 0 16,0-1 0-16,-1 1 0 0,1 1 0 0,0 0 0 15,0-3 128-15,-1 0-128 0,1 2 272 0,1-2-16 16,-2-3 0-16,2-3 0 0,0-14-16 0,0 0-16 0,0 0 0 0,0 0 0 15,0 0-224-15,0 0 0 0,7-7 0 0,1-4 0 32,-2-3-624-32,1-3-160 0,-2-2-48 0</inkml:trace>
  <inkml:trace contextRef="#ctx0" brushRef="#br0" timeOffset="-178897.92">18949 17771 7359 0,'0'0'656'0,"0"0"-528"0,0 0-128 0,0 0 0 16,0 0 1552-16,0 0 288 0,0 0 48 0,0 0 16 16,-5-7-1008-16,1 1-192 0,1-5-32 0,2 2-16 15,1-3-256-15,1-1-48 0,0 0-16 0,3-3 0 16,-2-2-80-16,0-2-32 0,-1-3 0 0,2 0 0 16,-1 1-96-16,2 1 0 0,0-1-128 0,-1 3 192 15,0 2-192-15,3 3 144 0,-3-2-144 0,1 2 128 16,0 0-128-16,0 3 0 0,0 2 0 0,-4 9 0 15,2-7 0-15,-2 7 0 0,0 0 0 0,0 0 0 16,0 0 0-16,0 0-256 0,0 0 64 0,3 13 16 16,-3 2 176-16,0 1-160 0,0-1 160 0,-3 0-160 0,2 3 160 0,0 0 0 15,-1-2 0-15,0 2 0 0,-1-2-304 0,1-2-16 16,-1 0-16-16,2 0-7472 16</inkml:trace>
  <inkml:trace contextRef="#ctx0" brushRef="#br0" timeOffset="-178402.02">18997 18412 7359 0,'0'0'656'0,"0"0"-528"0,0 0-128 0,0 0 0 0,0 0 1184 16,0 0 208-16,0 0 32 0,0 0 16 0,0 0-480 0,0 0-80 16,-6-6-32-16,2-1 0 0,0-3-96 0,1 3-32 15,1-5 0-15,2 3 0 0,-3-3-208 0,2-4-64 16,0 2 0-16,1-2 0 0,0-2-256 0,0-1-48 15,1 0-16-15,3-1 0 0,-4-1-128 0,1 2 0 16,0-1 0-16,2 1 128 0,0 0-128 0,0 2 0 16,0 4 0-16,1 1 128 0,0 3-368 0,1-1-80 15,-5 10 0-15,5-7-16 16,-5 7-624-16,6-7-128 0,-6 7-32 16</inkml:trace>
  <inkml:trace contextRef="#ctx0" brushRef="#br0" timeOffset="-177919.4">18935 19207 6447 0,'0'0'576'0,"0"0"-576"16,0 0 0-16,0 0 0 0,0 0 2032 0,1-13 288 15,1 3 64-15,2-2 16 0,-2-3-1424 0,1 1-272 0,1 1-64 16,1-2-16-16,0 0-288 0,-1-2-48 15,1 1-16-15,3-1 0 0,-4 3-272 0,2 0 0 0,-2-4 128 0,4 1-128 16,0-1 0-16,-1 0 0 0,0 2 128 0,1-1-128 16,-3 0 0-16,1 2-176 0,1-1 32 0,-2 4-5264 15,-3 3-1056-15</inkml:trace>
  <inkml:trace contextRef="#ctx0" brushRef="#br0" timeOffset="-177383.65">18954 20119 14335 0,'0'0'640'0,"0"0"128"0,0-10-624 0,1 1-144 0,2-2 0 0,-1 0 0 16,1-3 640-16,0-2 112 0,1-1 16 0,0 0 0 16,0-2-256-16,1 0-64 0,0-4 0 0,3-2 0 15,-3 1-128-15,2 0-48 0,0-4 0 0,2 4 0 16,0-3-144-16,-1 2-128 0,-1-3 144 0,2 4-144 0,-3-2-144 0,0 5-128 16,-1 0-32-16</inkml:trace>
  <inkml:trace contextRef="#ctx0" brushRef="#br0" timeOffset="-172494.89">18843 17480 3679 0,'-10'8'160'0,"10"-8"32"0,-5 6-192 0,-1 1 0 15,-1 0 0-15,2-2 0 0,-1 3 1088 0,6-8 192 0,-8 6 16 16,8-6 16-16,-5 7-1056 0,5-7-256 0,-6 9 0 0,1-4 0 15,5-5 0-15,0 0 0 0,-5 10 0 0,1-2 0 16,4-8 0-16,-3 15 0 0,3-2 128 0,0-2-128 16,1 3 272-16,2 1 0 0,0 3 0 0,-1 1 0 15,1 3 128-15,2-1 32 0,-3 2 0 0,1-1 0 16,-1-3-208-16,0 1-32 0,-2-1-16 0,0 0 0 16,3-2-176-16,0-1 0 0,-2 0 0 0,2-2 128 15,-1-4-128-15,-2-10 0 0,0 0-192 0</inkml:trace>
  <inkml:trace contextRef="#ctx0" brushRef="#br0" timeOffset="-171787.98">19336 17890 4607 0,'0'0'400'0,"0"0"-400"16,0 0 0-16,0 0 0 0,0 0 1216 0,0 0 176 15,4-8 16-15,-4 8 16 0,3-10-704 0,-3 10-144 16,2-10-16-16,3-3-16 0,3 0-176 0,0 2-48 15,-1-3 0-15,1-1 0 0,-2-1-32 0,6 0-16 0,-1 1 0 0,1-4 0 16,-2-3-272-16,1 0 160 0,-1 2-160 16,0 0 128-16,2-3-128 0,-1 2-176 0,1 2 48 0,-1 3-6000 15</inkml:trace>
  <inkml:trace contextRef="#ctx0" brushRef="#br0" timeOffset="-171144.37">19566 18052 9839 0,'0'0'432'0,"0"0"96"0,0 0-528 0,0 0 0 0,0 0 0 0,0 0 0 16,0 0 352-16,0 0-32 0,0 0-16 0,0 0 0 15,0 0-176-15,7-7-128 0,-1-2 144 0,-1 1-144 0,2-1 128 0,-1 2-128 16,-1-1 0-16,0-2 0 15,1 0 0-15,1 0 0 0,-1-6 0 0,2 2 0 0,1-1 0 0,1 0 0 16,1-5 0-16,1 0 0 0,-2 0 128 0,1-2-128 16,3 1 0-16,-1-3 0 0,2 0 128 0,3 1-128 15,0-4 0-15,1 3 0 0,3 2 0 0,-2-2 0 16,0 0 0-16,1 2 0 0,-1 2 0 0,0 2-288 16</inkml:trace>
  <inkml:trace contextRef="#ctx0" brushRef="#br0" timeOffset="-169341.67">18650 18832 5519 0,'0'0'240'0,"0"0"64"0,0 0-304 0,0 0 0 0,0 0 0 0,0 0 0 15,0 0 944-15,0 0 128 0,0 0 16 0,0 0 16 16,0 0-688-16,0 0-144 0,0 0-16 0,0 0-16 16,-8 3 0-16,2 4 0 0,0 0 0 0,1 4 0 15,1 0 0-15,-3 4 0 0,2 3 0 0,0 4 0 16,-1 3-32-16,1 0 0 0,-2 3 0 0,2 0 0 16,0 5-16-16,0 0-16 0,-1-3 0 0,1 0 0 15,0-1-176-15,0-4 192 0,-1-3-192 0,3-1 192 16,-2-6-192-16,1 0 0 0,0-2 0 0,4-13 0 15,0 0-576-15,0 0-160 16</inkml:trace>
  <inkml:trace contextRef="#ctx0" brushRef="#br0" timeOffset="-168844.19">19012 18863 911 0,'-1'23'0'0,"0"-5"0"0,-1 0 0 0,0 1 0 0,-1 4 1904 0,1 2 288 15,1-2 64-15,-1 1 16 0,1 3-1552 0,0-4-304 16,1 0-64-16,0-2-16 0,0-2-336 0,0-2 144 15,0-3-144-15</inkml:trace>
  <inkml:trace contextRef="#ctx0" brushRef="#br0" timeOffset="-167807.75">19475 19146 3679 0,'0'0'320'0,"0"0"-320"0,0 0 0 0,0 0 0 16,0 0 1488-16,0 0 240 0,0 0 32 0,0 0 16 16,1-9-1008-16,2-2-208 0,-2 1-48 0,3-2 0 15,0-1-192-15,1 0-64 0,1-1 0 0,2-4 0 16,-1 1-64-16,2-1-32 0,3 0 0 0,-1 0 0 15,2-1-160-15,0-2 160 0,-1-5-160 0,3 3 160 16,1 2-160-16,0-5 0 0,1 2 0 0,-2 2 128 16,-1 1-128-16,0 0-144 0,-1 2 144 0</inkml:trace>
  <inkml:trace contextRef="#ctx0" brushRef="#br0" timeOffset="-167253.66">19982 19068 4655 0,'0'0'192'0,"4"-8"64"0,0-3-256 0,1 2 0 16,1-2 0-16,2-1 0 0,-1 3 0 0,4-3 0 16,-1-5 0-16,1 0 0 0,-1 0-144 0</inkml:trace>
  <inkml:trace contextRef="#ctx0" brushRef="#br0" timeOffset="-166530.51">20464 19214 5519 0,'0'0'496'0,"0"0"-496"0,0 0 0 0,0 0 0 0,0 0 1328 0,10-6 160 16,0-6 48-16,2-3 0 0,-2-4-1152 0,2-3-208 16,4-2-48-16,-1-5-128 0,2-4 0 0,0 4 0 15,5-3 0-15,0 1 0 16,2 2-272-16,0-1-176 0,0-2-16 0</inkml:trace>
  <inkml:trace contextRef="#ctx0" brushRef="#br0" timeOffset="-165351.27">20095 19048 2751 0,'0'0'256'0,"0"0"-256"0,0 0 0 0,0 0 0 15,0 0 704-15,0 0 80 0,0 0 32 0,0 0 0 0,-7-2-560 0,7 2-96 16,0 0-32-16,0 0 0 15,0 0 320-15,0 0 64 0,0 0 16 0,0 0 0 0,0 0-128 0,0 0-16 16,0 0-16-16,0 0 0 0,0 0 80 0,11 0 0 16,0-3 16-16,2-5 0 0,0 0 32 0,1-1 0 15,2 2 0-15,2-5 0 0,0 1-96 0,1-3-16 16,1-3 0-16,5 1 0 0,-1-1-128 0,1-2-48 16,2-1 0-16,3-2 0 0,-3 1-208 0,-2 0 176 15,2 0-176-15,-3-1 160 0,-3 3-160 0,-4 0 0 16,4 1 0-16,-3 3-4480 15,-1 0-944-15</inkml:trace>
  <inkml:trace contextRef="#ctx0" brushRef="#br0" timeOffset="-164752.06">20580 18884 8287 0,'0'0'736'0,"0"0"-592"0,0 0-144 0,0 0 0 16,0 0 768-16,12 2 112 0,1 1 16 0,0-1 16 16,-1 0-304-16,4-2-64 0,0-2-16 0,2 1 0 15,1 0-64-15,1-1-16 0,3 2 0 0,1 0 0 16,1-1-224-16,1 1-48 0,5-1-16 0,-1 1 0 16,1-3-160-16,1 2 0 0,-2-3 0 0,-2 2-4608 15,-4-2-960-15</inkml:trace>
  <inkml:trace contextRef="#ctx0" brushRef="#br0" timeOffset="-163977.34">21340 18964 6847 0,'11'-7'304'0,"1"4"64"0,3-5-368 0,3 2 0 0,1-5 0 0,1 4 0 16,3-3 336-16,0 2 0 0,1-1 0 0</inkml:trace>
  <inkml:trace contextRef="#ctx0" brushRef="#br0" timeOffset="-163297.39">21515 19054 7199 0,'0'0'320'0,"10"-6"64"0,-2-1-384 0,2-3 0 0,0-1 0 0,0 2 0 16,1 2 192-16,0-4-48 0,0-2 0 0,2-1 0 16,0 2 48-16,1-4 0 0,2 0 0 0,1 1 0 15,-2-1-368-15</inkml:trace>
  <inkml:trace contextRef="#ctx0" brushRef="#br0" timeOffset="-162658.79">21823 19043 5519 0,'6'-12'496'0,"2"3"-496"16,4-2 0-16,4-2 0 0,0-1 608 0,2-4 32 15,1-3 0-15,3-1 0 0,2 2-464 0,0-3-176 16,0-3 128-16</inkml:trace>
  <inkml:trace contextRef="#ctx0" brushRef="#br0" timeOffset="-162180.37">22504 19248 11231 0,'0'0'496'0,"-3"-10"96"0,2-4-464 0,1-2-128 0,0-2 0 0,3 0 0 16,2-3 176-16,0-5 16 0,1 1 0 0,2-2 0 15,3 3-192-15,2 0 0 0,1-4 0 0,0 1 0 16,0-2-256-16,0 3 0 0,-1-2 16 0,-1 4-4768 16</inkml:trace>
  <inkml:trace contextRef="#ctx0" brushRef="#br0" timeOffset="-161649.43">23114 19191 13823 0,'-13'-19'608'0,"8"4"128"0,3-4-592 0,1-4-144 0,2-7 0 0</inkml:trace>
  <inkml:trace contextRef="#ctx0" brushRef="#br0" timeOffset="-156166.23">13358 16117 6447 0,'0'0'576'0,"0"0"-576"0,10 5 0 0,-1 0 0 0,-9-5 384 0,13 5-16 15,0-3-16-15,-1 1 0 0,2-1-80 0,2 1-16 16,0 0 0-16,5-2 0 0,-2 1-80 0,1-2-32 16,0-1 0-16,3 0 0 0,-1 0-144 0,1-3 128 15,1 1-128-15,-4 1-2688 16,-2-1-608-16</inkml:trace>
  <inkml:trace contextRef="#ctx0" brushRef="#br0" timeOffset="-155790.54">13418 16526 8287 0,'0'0'736'0,"0"0"-592"0,0 0-144 0,0 0 0 0,0 0 640 0,0 0 112 16,0 0 16-16,14 0 0 0,0-3-624 0,1 2-144 16,2 0 0-16,1-1 0 0,1 0 0 0,1 1 0 15,0 1 0-15,2 0-3296 16,1-2-608-16</inkml:trace>
  <inkml:trace contextRef="#ctx0" brushRef="#br0" timeOffset="-155395.85">13347 17070 2751 0,'0'0'256'0,"0"0"-256"0,0 0 0 0,0 0 0 0,0 0 1488 0,0 0 256 15,0 0 48-15,0 0 16 0,10 1-1152 0,0-1-224 16,-10 0-48-16,15-2-16 0,-1-2-32 0,2 1 0 16,-1-1 0-16,3-2 0 0,-1 1-176 0,4 1-32 15,0-1-128-15,4-1 192 0,-3 1-192 0,4 0 0 16,1-4 0-16,-3 4-5376 0</inkml:trace>
  <inkml:trace contextRef="#ctx0" brushRef="#br0" timeOffset="-155061.47">13332 17552 7359 0,'0'0'320'0,"0"0"80"0,0 0-400 0,0 0 0 0,0 0 0 0,0 0 0 0,0 0 1376 0,12-3 192 16,-2-1 32-16,2 3 16 0,1-3-1088 0,1 0-208 15,1 1-64-15,1-1 0 0,1 1-256 0,1-1 160 16,1-1-160-16,1 1 128 0,0 1-256 0,1 0-64 16,2 1-16-16</inkml:trace>
  <inkml:trace contextRef="#ctx0" brushRef="#br0" timeOffset="-154672.85">13384 17986 8287 0,'0'0'368'0,"0"0"80"0,-7-2-448 0,7 2 0 0,0 0 0 0,0 0 0 15,0 0 1008-15,0 0 112 0,0 0 32 0,0 0 0 0,0 0-960 16,10 6-192-16,1-2 0 0,-1 0 0 15,0-2 0-15,3 2 0 0,-1-1 0 0,4-2 0 0,4 0 0 0,-1-1 0 16,0 0 0-16,1-1 0 0,2-2 0 0,1 0 0 16,0 0 0-16,-2 0 0 0,1-2-192 0,-2 4-128 15,-2 0 0-15</inkml:trace>
  <inkml:trace contextRef="#ctx0" brushRef="#br0" timeOffset="-154350.39">13161 19013 2751 0,'-5'13'256'0,"3"-7"-256"0,-2 5 0 0,4-3 0 16,0 5 3200-16,2-1 608 0,-2-12 112 0,9 9 32 16,0 2-3184-16,3-6-624 0,0-1-144 0,2-3 0 0,2-3 0 0,1-2 0 15,1 0 0-15,1-2 0 16,3-2-480-16,-1 3 0 15,2-3 0-15</inkml:trace>
  <inkml:trace contextRef="#ctx0" brushRef="#br0" timeOffset="-154138.03">13231 19579 16575 0,'0'0'736'0,"0"0"160"0,0 0-720 16,0 0-176-16,6 10 0 0,6-1 0 0,1-5 0 0,2-2 0 0,3-3 0 0,3-3-4960 16,3-6-912-16</inkml:trace>
  <inkml:trace contextRef="#ctx0" brushRef="#br0" timeOffset="-153268.61">14328 15942 4607 0,'0'0'400'0,"-9"-2"-400"16,0-2 0-16,2 3 0 0,7 1 1280 0,-10-3 160 15,10 3 32-15,0 0 16 0,-9-2-640 0,9 2-128 0,-8-3-16 16,8 3-16-16,0 0-176 0,0 0-48 0,-10 0 0 0,10 0 0 16,0 0-112-16,0 0-32 0,0 0 0 0,-1 12 0 15,1-12-320-15,5 12 128 0,1-3-128 0,2 1 0 16,3-3 256-16,2 0-32 0,-1-2 0 0,2-1 0 15,2 1 48-15,2 3 16 0,-2-3 0 0,2 0 0 16,0 0-144-16,-1-2-16 0,1-2-128 0,0 2 192 16,0-1-192-16,1-1 0 0,-1-1 128 0,1 2-128 15,1 0 0-15,-1 3 0 0,-2-2 0 0,2-1 0 16,-1 3 0-16,-2 2-288 0,-1-3 64 0,-1 2-7456 16</inkml:trace>
  <inkml:trace contextRef="#ctx0" brushRef="#br0" timeOffset="-152599.6">14412 16329 10591 0,'0'0'464'0,"0"0"112"0,0 0-576 0,0 0 0 0,0 0 0 0,0 0 0 16,0 0 448-16,0 0-32 0,0 0 0 0,0 0 0 15,0 0-208-15,0 0-32 0,0 0-16 0,0 0 0 0,0 0-160 0,0 0 0 16,4 10 0-16,0 0 0 0,1 0 240 0,-5-10 16 15,6 9 0-15,2 0 0 0,-1-3 96 0,2 1 32 16,-2 0 0-16,1-1 0 0,0 1-16 0,1 2 0 16,2-3 0-16,1 1 0 0,-1-5-144 0,1 1-32 15,-1 2 0-15,1 3 0 0,-1-3-64 0,1-2 0 16,2 3-128-16,-3 1 192 0,-1-2-192 0,3 0 0 16,0 2 128-16,-3-3-128 0,0 2 0 0,0 2 0 15,0-3 128-15,0 1-128 0,-10-6 0 0,11 8 0 16,-3-3 0-16,0 2-5280 0,-8-7-944 15</inkml:trace>
  <inkml:trace contextRef="#ctx0" brushRef="#br0" timeOffset="-151953.23">14448 16813 10079 0,'0'0'448'0,"0"0"80"0,-8-1-528 0,8 1 0 0,-6 0 0 0,6 0 0 16,0 0 832-16,0 0 48 0,0 0 16 0,0 0 0 15,0 0-512-15,0 0-112 0,0 0-16 0,5 11 0 0,1-3-64 0,2 2 0 16,1-2-16-16,2-2 0 16,-2 2-48-16,2-3-128 0,1 1 192 0,2 2-64 0,-2-4-128 0,2 1 0 15,0 1 0-15,2-2 128 0,-1-3-128 0,-1 2 0 16,0 0 0-16,0 0 0 0,-1 0 0 0,-2-1-256 15,-1 1 64-15,0-2-4256 16,2 1-864-16</inkml:trace>
  <inkml:trace contextRef="#ctx0" brushRef="#br0" timeOffset="-151125.56">14479 16925 5519 0,'-12'-3'240'0,"12"3"64"0,-11-1-304 0,3 0 0 0,-1 0 0 0,1-2 0 16,2 1 1120-16,-2-2 160 0,3 0 48 0,5 4 0 16,-9-5-1008-16,4 2-192 0,5 3-128 0,-6-6 160 15,1 2-160-15,5 4 0 0,-5-4 0 0,5 4 0 16,-6-4 0-16,6 4 0 0,0 0 0 0,0 0 0 0,0 0 0 16,0 0 128-16,0 0 0 0,0 0 0 0,0 0 128 0,0 0 0 15,0 0 16-15,0 0 0 0,0 0-80 16,0 0 0-16,0 0-16 0,0 0 0 0,-1 9 272 0,1 3 64 15,0-12 16-15,5 15 0 0,0 0 80 0,3-2 16 16,2 0 0-16,0 1 0 0,2 1-176 0,0 1-16 16,1 0-16-16,1 2 0 0,0-1-240 0,1 1-48 15,2 0-128-15,1-2 192 0,-1 0-192 0,1-1 0 16,-2 0 128-16,1 0-128 16,-1-2-128-16,-2 1-80 0,0-1-16 0,-2 2-5184 15,0-1-1040-15</inkml:trace>
  <inkml:trace contextRef="#ctx0" brushRef="#br0" timeOffset="-150329.95">14375 17348 12095 0,'0'0'528'0,"0"0"112"0,0 0-512 0,0 0-128 0,-6 7 0 0,6-7 0 0,0 0 560 16,-1 11 80-16,1-11 0 0,3 11 16 0,2-2-272 0,1 3-48 16,4-3-16-16,0 3 0 0,3 1-64 0,-1-3-32 15,0 2 0-15,2-2 0 0,1 0-224 0,0 3 128 16,0-3-128-16,2 1 0 0,1-3 0 0,-2 1 0 15,0-4-176-15,0 0 176 16,-2 0-1696-16,-3-2-224 0</inkml:trace>
  <inkml:trace contextRef="#ctx0" brushRef="#br0" timeOffset="-149712.32">14521 17801 10943 0,'0'0'480'0,"5"11"96"0,0-1-448 0,2 3-128 0,-1 1 0 16,2 1 0-16,2 2 464 0,-1 1 80 0,1 1 16 0,2 0 0 0,-2 0-288 15,1 1-48-15,1 4-16 0,0 3 0 16,2-3-208-16,-1 4 0 0,-2-2 0 0,1 0 0 15,2-3-256-15,-3 0-112 0,-1 0-16 0</inkml:trace>
  <inkml:trace contextRef="#ctx0" brushRef="#br0" timeOffset="-149109.8">14518 18499 11055 0,'0'0'976'0,"0"0"-784"15,0 0-192-15,-3 12 0 0,4 1 496 0,3-2 48 0,0 2 16 0,2 1 0 16,3 0-368-16,3-1-64 0,2 1 0 0,0 1-128 16,1 3 128-16,1-3-128 0,2-3 0 0,2 4 0 15,0 3 0-15,-3 4 0 16,4 0-160-16,-4 0-5792 0</inkml:trace>
  <inkml:trace contextRef="#ctx0" brushRef="#br0" timeOffset="-148632.04">14576 19091 9951 0,'0'0'448'0,"0"0"80"0,6 10-528 0,-1 1 0 0,1-2 0 16,1 4 0-16,3-3 544 0,2 2 0 0,0 0 0 0,2 0 0 15,2 4-64-15,-1 1-16 0,1-2 0 0,0 3 0 16,-1 0-224-16,0 0-48 0,-1-1-16 0,1 0 0 16,-1-1-176-16,2 2 0 0,-1-3 0 0,-4 1-6288 15</inkml:trace>
  <inkml:trace contextRef="#ctx0" brushRef="#br0" timeOffset="-148120.48">14600 19618 9215 0,'0'0'816'0,"0"0"-656"0,0 0-160 0,-4 9 0 16,4-9 1104-16,0 10 192 0,0-10 48 0,3 13 0 16,-1-4-992-16,3 2-192 0,1-2-32 0,0 3-128 0,2 1 128 0,-2-2-128 15,2 2 0-15,0 2 0 0,4-1 0 0,-1 2 0 16,1 3 0-16,-1 1 0 0,-2-3-192 0,3 0-32 16,-2-1-16-16,-3 0-3904 15,0 0-784-15</inkml:trace>
  <inkml:trace contextRef="#ctx0" brushRef="#br0" timeOffset="-146414.3">14584 19159 8063 0,'0'0'352'0,"0"0"80"0,0 0-432 0,0 0 0 0,0 0 0 0,0 0 0 16,0 0 448-16,5-7 16 0,-3-6 0 0,1 2 0 15,-2 1 112-15,-1-4 32 0,0 0 0 0,0 1 0 0,1-4-160 0,-1 1-16 16,0 1-16-16,3-1 0 0,-1-1 48 0,2-3 16 16,0 1 0-16,1-1 0 0,0 1-128 15,2 0-32-15,-1-3 0 0,2 3 0 0,-2 1-192 0,2 6-128 16,-2 2 128-16,0 2-128 0,-2-2 0 0,-4 10-160 16,0 0 16-16,0 0 0 0,0 0-112 0,0 0-32 15,0 0 0-15,0 0 0 0,0 0 160 0,0 0 128 16,1 11-192-16,-2-2 192 0,1-9 0 0,-4 15 0 15,-1 1 0-15,0 0 0 0,-1-1 0 0,-1 2 176 16,1 1-48-16,-2 0-128 0,-1 1 304 0,2 0-48 16,-2-2-16-16,0 3 0 0,0 0 48 0,0 4 16 15,0 3 0-15,0-3 0 0,1 3-48 0,1-5 0 16,-3 0 0-16,5-2 0 0,0-2 0 0,1-4-16 16,0-1 0-16,4-13 0 0,-1 9-112 0,1-9-128 15,0 0 176-15,0 0-176 0,0 0 0 0,0 0 0 0,3-10 0 0,-1-4 0 16,2-5 0-16,1-3 0 15,0-4 0-15,1 1 0 0,3-5 0 0,1 4 0 16,-1-1 0-16,2 5 0 0,-1-5 0 0,0 1 0 16,1 1 0-16,1 1 0 0,0 2 0 0,1 2 0 15,0-3 0-15,-2 1 0 0,1 5 0 0,-1 3 0 16,1 1 0-16,-2 0 0 0,-3 3 0 0,1 0 0 0,-8 10 0 0,8-4 0 16,-8 4 0-16,0 0 0 0,0 0 0 0,10 3 0 15,-10-3-128-15,6 15 128 0,-2 0 0 16,-4 2-144-16,0 0 144 0,-4 3 0 0,0 0 0 0,-2 0 0 0,-2 4 0 15,-2 3 0-15,-2-2 0 0,-1 2 128 0,0-4 160 16,0 5 32-16,1-1 16 0,-2-2 0 0,2-1-32 16,2-5-16-16,2-6 0 0,2-5 0 0,6-8-160 15,0 0-128-15,0 0 144 0,0 0-144 0,-6-5 0 0,2-9 0 16,1-7 0-16,3-5-160 0,2-2-160 0,1-4-48 16,1 3 0-16,0-1 0 15,2-3-176-15,2 0-32 0,1 3-16 0,0 2 0 16,-1-1 192-16,-1 3 32 0,0 1 16 0,1 4 0 0,0 4 352 0,0 1 0 15,-2 4 0-15,-1 1 0 0,-5 11 0 0,9-3 0 16,-9 3 0-16,0 0 0 0,8 6 0 0,-2 8 0 16,-1 4 128-16,-1 1-128 0,-2 4-176 0,2 6-112 15,-4 3-32-15,-2-2-6832 0</inkml:trace>
  <inkml:trace contextRef="#ctx0" brushRef="#br0" timeOffset="-145612.85">14498 19493 4607 0,'0'0'400'16,"0"0"-400"-16,0 0 0 0,0 0 0 0,0 0 1488 0,0 0 224 15,0 0 32-15,0 0 16 0,0 0-1104 0,0 0-208 16,0 0-64-16,0 0 0 0,0 0 64 0,0 0 0 16,0 0 0-16,8-9 0 0,0 1-64 0,-2-5-16 15,0 2 0-15,2-3 0 0,0-1-224 0,1-4-144 16,2 1 192-16,-2-5-192 0,1-4 0 0,0 0 0 15,2-3 0-15,-1 1 0 0,2 1 0 0,0-4 0 0,1-4 0 0,0 2 0 16,-1 2 176-16,0 7-176 0,0-1 160 0,0 5-160 16,-3 1 144-16,1 2-144 0,-2 2 128 15,0 2-128-15,-1 3 0 0,-1 1 0 0,0 5 0 0,-7 5 0 16,0 0 0-16,0 0 0 0,0 0 128 0,0 0-128 16,10 5 208-16,-10-5 16 15,6 13 0-15,-2 3 0 0,-4-1-32 0,-1 3 0 0,-2 0 0 16,1 2 0-16,-5 3-48 0,1 8-16 0,1-2 0 0,-4 4 0 15,0 0 128-15,0 1 0 0,0-1 16 0,0 2 0 16,-2-5-64-16,-2-2-16 0,0 0 0 0,-1-4 0 16,1 0-48-16,1-2-16 0,3-4 0 0,2-5 0 0,-2-2-128 0,2-5 160 15,7-6-160-15,0 0 160 0,0 0-160 0,0 0 192 16,0 0-192-16,0 0 192 0,-1-12-192 0,4-5 0 16,0-2 0-16,4-3 0 0,2 1-128 0,0-3 128 15,1-7-160-15,1 3 160 0,-1 0-224 0,4-1 48 16,-2-1 16-16,0-2 0 0,-3-3 160 0,2 4-128 15,-3 0 128-15,3 6-128 0,-3 4 128 0,1 4 0 16,-1-1 0-16,0 6 0 0,-3 6 0 0,-5 6 0 16,0 0 0-16,0 0-128 0,0 0 128 0,0 0 0 15,6 11 0-15,-3 2 0 0,-5 5 0 0,0 6 0 0,-3 3 0 16,0 6 128-16,-4 4-128 0,1 0 0 16,-1-2 0-16,0-1-128 0,-1 1 128 0,3-3 0 15,-4-6 0-15,2 1-5856 0,1-5-1104 16</inkml:trace>
  <inkml:trace contextRef="#ctx0" brushRef="#br0" timeOffset="-144976">14488 19881 2751 0,'0'0'128'0,"0"0"16"0,-6 6-144 0,6-6 0 16,-6 6 0-16,6-6 0 0,0 0 1792 0,0 0 336 15,0 0 64-15,0 0 16 0,0 0-1792 0,-3-6-416 16,3-5 0-16,0 11 0 0,0-9 0 0,0-1 0 16,0 10 0-16,3-7 0 0,-3 7 0 0,3-12 288 0,0 5-32 0,-1-4-16 15,2 3 272-15,0-3 64 16,0 2 16-16,2-3 0 0,1-1-112 0,0-1-32 15,5-1 0-15,-2-3 0 0,0-4-112 0,4 0-16 16,-3-1-16-16,3-4 0 0,0 0 16 0,-1 1 16 16,4 1 0-16,-2 3 0 0,0-6-128 0,-1 3-16 15,0 0-16-15,0 2 0 0,-2 0-176 0,0 2 0 16,-2 0 144-16,1 6-144 0,-3 2 0 0,0 2 0 0,-3 5 0 16,-5 6 0-16,0 0 0 0,0 0 0 0,0 0-176 0,0 0 176 15,0 0-192-15,5 12 192 0,-2 0-208 16,-6 3 80-16,-1 4 128 0,-1 1 176 0,-1 1-48 15,0 4 0-15,-2-1 48 0,0 3 0 0,2-4 0 0,-2 5 0 16,-4 0 208-16,2 4 32 0,-2-2 16 0,2-1 0 16,-3 1-176-16,3-6-48 0,1 0 0 0,2-4 0 15,-1-2-48-15,4-7-16 0,0 0 0 0,4-11 0 0,0 0-144 16,0 0 0-16,0 0 0 0,7-12 0 0,-1-1-144 16,3-7-64-16,0-3-16 0,2-2 0 15,2-7-208-15,1 0-32 0,-4-1-16 0,4 4 0 16,-1 0-496-16,-2 3-112 0</inkml:trace>
  <inkml:trace contextRef="#ctx0" brushRef="#br0" timeOffset="-144145.65">14334 20034 8287 0,'0'0'736'0,"0"0"-592"0,-8 5-144 0,0 1 0 16,8-6 1040-16,-9 4 176 15,9-4 48-15,0 0 0 0,0 0-704 0,0 0-144 16,0 0-32-16,0 0 0 0,0 0-224 0,0 0-160 0,0 0 192 0,0 0-192 15,0 0 192-15,6-11-64 0,2 1 0 0,1-2-128 16,1 2 384-16,2-1-48 0,0-2 0 0,2 1 0 16,1-2 96-16,1 0 16 0,-1 2 0 0,2-1 0 15,2-2-128-15,-2 0 0 0,2-2-16 0,2 2 0 16,0-2-160-16,1 1-16 0,-3-1-128 0,1 3 192 16,-1 2-192-16,-1-2 0 0,1 2 0 0,-3 3 0 15,-1-2 0-15,-2 3 0 0,-2-1 128 0,-2 3-128 16,-1 1 0-16,-2-2 0 0,-6 7 0 0,6-3 0 0,-6 3 0 15,0 0 0-15,0 0 0 0,0 0 0 16,0 0 0-16,0 0 0 0,3 10 128 0,-3-10-128 0,-1 10 0 0,-3 1 0 16,-1 2 0-16,-2-1 0 0,0 2 0 15,-4 1 0-15,0 3 0 0,-2-1 0 0,-2-1 0 0,1 0 0 16,-2 1 0-16,-1 0 0 0,2 0 0 0,1-3 0 16,-3 0 0-16,3 0 0 0,2-1 0 0,0-2 0 15,2 1 0-15,2-4 0 0,2 1 0 16,0-4 0-16,6-5 0 0,0 0 0 0,0 0 0 0,0 0 0 15,0 0 0-15,0 0 0 0,0 0 0 0,14-5 0 16,0-5 0-16,2 0 0 0,2-4 0 16,1-1 0-16,1-3 0 0,1 0 0 0,0 0 0 15,0-2 0-15,-2 0 0 0,1-3 0 0,-1-1-208 0,-1 3 16 16,0 1 0-16,-2 2-8256 0</inkml:trace>
  <inkml:trace contextRef="#ctx0" brushRef="#br0" timeOffset="-143404.76">14434 20260 13407 0,'0'0'592'0,"0"0"128"0,0 0-576 0,0 0-144 0,0 0 0 16,0 0 0-16,0 0 400 0,0 0 48 0,0 0 16 0,9-10 0 16,1 2-240-16,-1-3-48 0,-2 1-16 0,3-3 0 15,2-2-160-15,-1 0 128 0,1-3-128 0,0 0 128 16,2-1-128-16,0 1 0 0,0 2 0 0,0-1 128 16,-2 1-128-16,0-1 0 0,0 4 0 0,1-1 0 15,-3 4 0-15,-1 3-192 0,3-2 32 0,-4 4 16 16,-2 1-192-16,-6 4-48 0,8-1 0 0,-8 1 0 15,0 0 64-15,9 2 0 0,-3 4 0 0,-3 5 0 16,-3-3 0-16,0 5 0 0,-4 1 0 0,0 1 0 16,-2-1-80-16,-1 0-16 0,-1 4 0 0,0 1 0 0,-3 3 128 0,-1-2 32 15,1 1 0-15,-2-2 0 0,-4 1 256 0,3-1 0 16,-1-1 0-16,1 0 0 0,0-2 384 0,3-1 128 16,-1 1 16-16,3-6 16 0,2-1 224 0,2-4 64 15,5-5 0-15,0 0 0 0,0 0-240 0,0 0-32 16,0 0-16-16,0 0 0 0,0 0-416 0,14-4-128 15,1-5 0-15,4 0 0 0,1-4 128 0,5 2-128 16,-1-4 0-16,0-3 0 0,1-1 144 0,1-5-144 16,-3 0 0-16,1-2 144 0,0-3-144 0,0 1 0 15,-1 3 0-15,0 0-7392 0</inkml:trace>
  <inkml:trace contextRef="#ctx0" brushRef="#br0" timeOffset="-142969.18">14437 20582 10127 0,'0'0'896'0,"0"0"-704"16,0 0-192-16,0 0 0 0,0 0 1152 0,0 0 192 15,0 0 32-15,0 0 16 0,0 0-720 0,0 0-144 16,0 0-16-16,12-1-16 0,-1-5-48 0,2 0 0 16,1-2 0-16,3-3 0 0,2-2-96 0,3 1-32 15,0-4 0-15,2 0 0 0,-1-2-192 0,4-1-128 16,-3-3 160-16,0 2-160 15,-4 2-304-15,0 3-144 0,-3-2-48 0</inkml:trace>
  <inkml:trace contextRef="#ctx0" brushRef="#br0" timeOffset="-142633.37">14576 20808 16927 0,'0'0'752'0,"0"0"144"0,0 0-704 0,0 0-192 16,0 0 0-16,0 0 0 0,10 4 208 0,0-4 16 15,3-1 0-15,0-4 0 0,1-2-96 0,0-2 0 16,4-1-128-16,2-3 192 0,-5-2-192 0,3-1-288 16,-3-3 64-16</inkml:trace>
  <inkml:trace contextRef="#ctx0" brushRef="#br0" timeOffset="-138691.93">16335 15845 1839 0,'0'0'160'0,"0"0"-160"0,0 0 0 16,0 0 0-16,0 0 1840 0,0 0 336 0,-9-3 64 0,9 3 0 15,-7-5-1088-15,7 5-240 0,0 0-32 0,0 0-16 16,0 0-288-16,0 0-64 0,-3-8-16 0,3 8 0 16,0 0-176-16,0 0-16 0,3-6-16 0,-3 6 0 15,0 0 96-15,10-8 0 0,-1 3 16 0,1 0 0 16,0-2-16-16,2 1 0 0,-1-2 0 0,2-1 0 0,2-2 96 0,1 3 16 15,1-5 0-15,0 0 0 16,2-1-176-16,0 1-16 0,-3 1-16 0,3 3 0 16,-1-5-128-16,-1 4-32 0,0 2 0 0,1-2 0 0,-1 2 32 0,-2 2 0 15,0-3 0-15,-1 5 0 0,0 0-160 0,-1 1 160 16,-2 1-160-16,-11 2 160 0,0 0-160 16,10-1 0-16,-10 1 144 0,0 0-144 0,0 0 128 0,0 0-128 15,0 0 128-15,0 0-128 0,3 14 128 16,-3-1-128-16,-3-4 160 0,0 2-160 0,-4-3 128 0,-2 1-128 15,-1-3 0-15,0 3 144 0,-4-2-144 0,1 2 0 16,-1-2 0-16,-1 3 0 0,0-1 0 0,-2 2 0 16,0-3 0-16,0 3 0 0,1-3 0 0,-1 1 0 15,2-4 0-15,1 0 0 0,1 1 0 0,0-1 0 16,3 1 0-16,1-1 128 0,0-2-128 0,2 1 0 16,7-4 0-16,-8 4 0 0,8-4 0 0,-6 9 0 15,6-9 0-15,-5 8 0 0,5-8 0 0,0 0 0 16,-2 12-144-16,2-12 144 0,0 0 0 0,8 4 0 15,2 0 0-15,2-3 0 0,-2-2 0 0,4-3 0 16,2 0 0-16,3-6 0 0,0 1 144 0,2-4-16 16,2 1 0-16,2-2 0 0,2-1-128 0,1-2 0 0,1 2 0 0,1-2 0 15,1-1 0-15,-2-2 0 0,-1-4 0 0,-2 1 0 16,-3 0 0-16,-3 0 128 0,-1-3-128 16,-1 5 0-16,-3 1 0 0,-1 1 0 0,1 1 0 0,-3 3 0 15,-6 3 0-15,-1 5 0 0,-5 7 0 0,0 0 0 16,0 0 0-16,0 0 0 0,-13 1 0 0,-1 5 0 15,0 6-128-15,-2 2 128 0,-2 0-160 0,-2 4 160 0,-4 3 0 16,-3 1-144-16,-2-1 144 0,-1 2 0 0,0 1 0 16,-1-2 0-16,1-2 0 0,2-1-128 0,0-2 0 0,1 0 0 15,2-2 0-15,-2-4 0 0,7 1 128 16,-2-1 0-16,3-3 0 0,0 1-128 0,3-4 128 0,-1 2 0 16,2 0 0-16,2-4 0 0,-1-1 0 0,4 2 0 15,0-1 0-15,10-3 0 0,-10 4 0 0,10-4 0 16,0 0 0-16,0 0 0 0,0 0 0 0,0 0 0 15,0 0 0-15,0 0-128 0,0 0 0 0,0 0 0 16,0 0 0-16,0 0 0 0,10-5 128 0,1 1-192 16,1 0 192-16,2 1-192 0,1-5 192 0,0 2 0 15,2-3 0-15,0-1 0 0,1-2 0 0,1 1 0 16,2-3 0-16,-7 0 0 0,2-1 0 0,1 3 0 0,-1-1 0 16,-1-1 0-16,-1 0 0 0,-1 2 128 0,-1-2-128 15,-1 1 176-15,-1 5 16 0,0 0 0 16,-1 2 0-16,0-1 0 0,-9 7-192 0,0 0 160 0,0 0-160 0,0 0 160 15,0 0-160-15,0 0 0 0,0 0 0 0,0 0 0 16,0 0-208-16,5 13-128 0,-3 0-32 16</inkml:trace>
  <inkml:trace contextRef="#ctx0" brushRef="#br3" timeOffset="-131987.07">11068 17962 2751 0,'0'0'256'0,"0"0"-256"0,-2 12 0 0,1-4 0 16,1-8 1536-16,-1 12 272 0,1-12 48 0,-1 11 16 16,1-11-656-16,0 0-128 0,0 0-16 0,0 0-16 15,0 0-384-15,0 0-80 0,0 0-16 0,0 0 0 16,0 0-192-16,0 0-32 0,0 0-16 0,0 0 0 15,6-11 32-15,-1-1 0 0,3 0 0 0,-2-2 0 16,0-3-128-16,1 1-32 0,-3-1 0 0,3 1 0 16,-2-1-208-16,2 2 0 0,-1 1 0 0,2 0 0 15,-2-1 0-15,2 1 0 0,-3 2 0 0,1 1 0 16,-2-1 0-16,0 5 0 0,-1-3 0 0,-3 10 0 16,4-8 0-16,-4 8 0 0,0 0 0 0,0 0 0 15,0 0 0-15,0 0 0 0,0 0 0 0,0 0 0 16,0 0 0-16,0 0 0 0,0 0 0 0,0 0 0 15,0 0 0-15,0 0 0 0,0 0 0 0,5 15 0 0,-5-5 128 16,0 3-128-16,-2 1 0 0,-2-4 144 0,0 0-144 0,4-10 0 16,-4 13 0-16,2-4 128 0,-2 2-128 15,4-11 0-15,-6 9 0 0,1 0 128 0,5-9-128 0,0 0 0 16,0 0 0-16,0 0 0 0,0 0 0 0,0 0 0 16,0 0 0-16,0 0 0 0,0 0-176 0,0 0 48 15,5-9 0-15,1 2 0 16,-1-5-576-16,3 2-128 0</inkml:trace>
  <inkml:trace contextRef="#ctx0" brushRef="#br3" timeOffset="-131494.07">11497 17919 9503 0,'0'0'416'0,"0"0"96"0,-3-8-512 0,0 1 0 16,2-1 0-16,1-2 0 0,2 2 272 0,1-2-32 15,-1 0-16-15,2 1 0 0,1-1 208 0,2 0 32 0,-1-6 16 0,2 2 0 16,0 0-160-16,3 0-16 0,-1-3-16 0,0-4 0 16,-1 2-288-16,1 1 0 0,3-7-208 15,-2 3 80-15</inkml:trace>
  <inkml:trace contextRef="#ctx0" brushRef="#br3" timeOffset="-130925.91">11618 17850 13407 0,'0'0'592'0,"0"0"128"0,0 0-576 0,0 0-144 0,0 0 0 0,0 0 0 16,0 0 928-16,0 0 160 0,0 0 16 0,0 0 16 15,0 0-576-15,0 0-112 0,0 0-32 0,6-7 0 16,-2-4 16-16,4 4 0 0,0-3 0 0,-1 0 0 0,-2-1-96 15,3 0-32-15,2 5 0 0,0-5 0 0,-3 3-160 0,0-4-128 16,1 3 144-16,-2-1-144 0,2-1 0 0,-2 2-288 16,2 0 32-16,-1 2-9152 15</inkml:trace>
  <inkml:trace contextRef="#ctx0" brushRef="#br3" timeOffset="-130090.12">11914 17918 11455 0,'0'0'512'0,"0"0"96"0,-7 2-480 0,7-2-128 0,-11 5 0 0,11-5 0 0,0 0 720 0,0 0 128 15,0 0 32-15,0 0 0 0,0 0-192 0,0 0-48 16,0 0 0-16,-3-5 0 0,0-4-320 0,3 2-80 15,1-1-16-15,2-3 0 0,-1 0-32 0,5 3 0 16,-3-5 0-16,1 3 0 0,0-2 0 0,1-2 0 16,1 0 0-16,0 3 0 0,1-2-48 0,-1 2-16 15,1-1 0-15,-2 0 0 0,1 1-128 0,-1 5 128 16,-6 6-128-16,0 0 128 0,0 0-128 0,0 0 0 0,0 0 0 0,0 0 128 16,0 0 32-16,0 0 0 0,0 0 0 0,0 13 0 15,-2-2 16-15,-4 4 0 0,0 2 0 0,-2 1 0 16,-2 1-176-16,-1 0 0 0,-2 0 0 0,2 4 128 15,-1-2-128-15,0 0 0 0,-1-1 0 16,1 0 128-16,1-1-128 0,0 1 0 0,0-3 0 16,4-1 0-16,0-5 0 0,2 0 0 0,0-4 0 0,5-7 0 15,0 0 0-15,0 0 0 0,0 0 128 0,0 0-128 16,0 0 0-16,0 0 0 0,1-12 0 0,3 1-176 16,1-6 176-16,0 1 0 0,2-1 0 0,2-2 0 15,1-1 0-15,1 0 0 0,1-3 0 0,-1 2 0 16,2 2 176-16,0 0-48 0,1 0 0 0,0 1 0 15,-2 2 0-15,1-1 0 0,0 0 0 0,-2 4 0 16,2 4-128-16,-4-1 128 0,-3 2-128 0,-6 8 128 16,8-5-128-16,-8 5 0 0,0 0 0 0,0 0 0 0,0 0 128 0,0 0-128 15,4 12 128-15,-4 0-128 0,-4 1 128 16,-1 0-128-16,-2 2 128 0,1 0-128 0,0 0 0 0,-2 1 128 16,0-5-128-16,1 2 0 0,-1 0 128 15,0-3-128-15,1 0 0 0,0-2 128 0,7-8-128 0,0 0 0 16,0 0 0-16,0 0 0 0,0 0 0 0,0 0 0 15,0 0-192-15,0 0-6688 16,0 0-1328-16</inkml:trace>
  <inkml:trace contextRef="#ctx0" brushRef="#br3" timeOffset="-129355.31">12106 17947 15887 0,'0'0'704'0,"0"0"144"0,-4 9-672 0,4-9-176 0,0 0 0 0,0 0 0 0,0 0 448 0,0 0 64 15,0 0 16-15,0 0 0 0,0 0-336 0,0 0-192 16,0 0 192-16,0 0-192 0,0 0 176 0,0 0-176 15,0 0 160-15,9-12-160 0,-1 0 288 0,1-6-32 16,-2-2-16-16,2-2 0 0,0-1 144 0,0 0 48 16,-1-5 0-16,1 3 0 0,1-4-192 0,1 3-48 15,1-1 0-15,-1 2 0 0,-2-3-192 0,-1 4 0 16,1-2 128-16,-1 6-128 0,1 0 0 0,0 1 128 16,0 1-128-16,0 4 0 0,0 5 256 0,-1 0-64 0,-8 9 0 0,0 0 0 15,0 0-32-15,0 0-16 0,0 0 0 16,0 0 0-16,0 0 32 0,1 15 0 0,-2 3 0 15,-5 0 0-15,0 0-176 0,0 2 0 0,-4 4 0 16,2-2 128-16,-5-2-128 0,4 4 0 0,2 4 0 0,-3-4 128 16,-4 2-128-16,1-2 0 0,1 1 0 0,2 0 128 15,0-4-128-15,2-3 0 16,2-1 0-16,0-5 0 0,-1-3 128 0,7-9-128 0,-5 9 0 0,5-9 128 16,0 0-128-16,0 0 128 0,0 0-128 0,0 0 128 15,0 0-128-15,5-13 0 0,0-2 144 0,3-1-144 16,0-1 0-16,1-1 144 0,0-3-144 0,-1-2 0 15,1-1 144-15,3 1-144 0,-1 1 0 0,1-1 144 16,0-1-144-16,0 4 0 0,2 1 144 0,0 2-144 16,-3 2 128-16,1 3-128 0,-3 1 128 0,-2 6-128 15,-7 5 0-15,0 0 0 0,0 0 0 0,0 0 0 0,7 6 0 16,-5 8 0-16,-3 3 0 0,-3 3-128 0,-1 2-16 0,-3 6 0 16,-2-2 0-16,0 6 0 15,0-4-496-15,-2 0-80 16,2 0-32-16</inkml:trace>
  <inkml:trace contextRef="#ctx0" brushRef="#br3" timeOffset="-128412.65">12232 18027 6447 0,'0'0'576'0,"0"0"-576"0,0 0 0 0,0 0 0 0,0 0 1920 0,0 0 288 15,0 0 48-15,0 0 16 0,-4 8-1184 0,4-8-256 16,-2 10-32-16,2-10-16 0,0 0-272 0,-5 6-64 16,5-6-16-16,0 0 0 0,0 0 128 0,0 0 16 15,0 0 16-15,0 0 0 0,0 0-288 0,0 0-64 16,2-8-16-16,3-4 0 0,2-1 64 0,0-1 16 16,1-2 0-16,2-3 0 0,0-3-32 0,2 0 0 15,-1-1 0-15,2 3 0 0,-1-2-96 0,1-2-32 16,1 1 0-16,0 4 0 0,0 0 48 0,0 2 16 15,-1 0 0-15,2-1 0 0,0 3-80 0,1 3-128 16,-4 4 176-16,1-3-176 0,-2 5 144 0,1 2-144 0,-4 2 0 0,-8 2 144 16,8 0-16-16,-8 0-128 0,0 0 192 0,8 5-64 15,-2 2-128-15,-3 5 192 0,-1 2-192 16,-3 1 192-16,-1 0-64 0,-3 3 0 0,-2 2 0 0,0 2 0 16,-5 2-128-16,1 3 128 0,-5-3-128 0,1 5 128 15,0-1 80-15,2 0 16 0,-1-5 0 0,0 0 0 16,3 0 32-16,2-5 0 0,3-6 0 0,1 0 0 15,-1-5-112-15,6-7-16 0,0 0 0 0,0 0 0 16,0 0-128-16,0 0 0 0,0 0 0 0,0 0 0 16,0 0 0-16,4-8 0 0,1-4 0 0,0 1 0 15,0-3 0-15,3 0 0 0,0 1 0 0,1 0 0 16,0-3 0-16,1 1 0 0,0-2 0 0,4 3 0 0,-1 0 0 16,-2 3 0-16,0-2 0 0,0 3 0 0,-1 1 0 15,0 0 0-15,-1 3 0 0,-9 6 0 0,10-4 0 0,-2 1 0 16,-8 3 0-16,0 0 0 0,0 0 0 0,0 0 0 15,0 0 0-15,0 0 0 0,0 0 0 0,-4 10 0 16,-1 2 0-16,0 1 0 0,-6-3 0 0,3 2 0 16,-6 1 0-16,2-3 0 0,-1 2 0 0,2-3 128 15,-3 1-128-15,3-4 0 0,0 1 0 0,3-4 0 16,8-3 0-16,-9 2 0 0,1-4 0 0,0 0 0 16,-1-5 0-16,6 1 0 0,0-4 0 0,1 1 0 15,-1-4-144-15,2 2 144 0,0-3-224 0,1-1 64 16,1 1 16-16,1 1 0 0,1 3 144 0,1-2-192 0,-1 5 192 15,3-5-192-15,-1 3 192 0,1-1 0 0,-6 10 0 16,8-6-128-16,-1-2 128 0,-7 8 0 0,0 0 0 0,12 1 0 16,-12-1-400-16,9 9 0 0,-4 2 0 0,-3 0 0 31,-2 2-1712-31,-1-2-352 0</inkml:trace>
  <inkml:trace contextRef="#ctx0" brushRef="#br3" timeOffset="-127716.48">12657 17938 12959 0,'0'0'576'0,"0"0"112"0,0 0-560 0,-7 6-128 15,7-6 0-15,0 0 0 0,-7 11 480 0,7-11 64 16,-7 6 16-16,7-6 0 0,0 0-304 0,-6 9-48 0,6-9-16 0,0 0 0 16,0 0 16-16,0 0 0 0,0 0 0 0,0 0 0 15,0 0 64-15,0 0 16 0,5-12 0 0,0 1 0 16,1-1 176-16,1-3 48 0,0-3 0 0,2 2 0 16,0-2 0-16,1-1 0 0,1-4 0 0,-1 0 0 15,2 3-96-15,1-2-16 0,0-1 0 0,-2-1 0 16,2 0-16-16,0 4-16 0,-1-1 0 0,2 2 0 15,-3 2-96-15,-3 0-16 0,0 3 0 0,1 4 0 16,-4 1-128-16,-5 9-128 0,0 0 192 0,0 0-192 16,0 0 160-16,0 0-160 0,0 0 128 0,0 0-128 15,0 0 144-15,-5 18-144 0,-3 0 160 0,-1-1-160 16,-1 4 0-16,-2 0 0 0,-2 2 0 0,0-1 0 0,1-1 0 16,-1 4 0-16,-3 0 0 0,3-3 0 0,4-2 0 15,-1-1 0-15,1-2 0 0,1-2 0 0,1-2 0 16,0-5 0-16,8-8 0 0,-3 9 0 15,3-9 0-15,0 0 0 0,0 0 0 0,0 0 0 0,0 0 0 0,0 0 0 16,0 0 0-16,3-11 0 0,3-2 0 0,0 0 0 16,0-2-192-16,4-1 192 0,1-3 0 0,0 1 0 15,0 0 128-15,2 0-128 0,-1 0 0 0,-1 1 128 16,-1-1-128-16,2 0 0 0,-1 3 0 0,-2 0 0 16,-3 3 0-16,1 3 0 0,-1 3 0 0,-6 6 0 15,0 0 0-15,0 0 0 0,0 0 0 0,0 0-160 16,0 0 160-16,-2 13-192 15,-4-1-544-15,1 4-112 0,0-2-32 0</inkml:trace>
  <inkml:trace contextRef="#ctx0" brushRef="#br3" timeOffset="-127047.69">12785 17878 7359 0,'0'0'656'0,"-8"0"-528"15,8 0-128-15,-9 0 0 0,1 0 1456 0,8 0 256 16,0 0 48-16,0 0 16 0,0 0-704 0,0 0-144 15,0 0-32-15,0 0 0 0,0 0-512 0,0 0-96 16,1-10-32-16,4 2 0 0,4 0 192 0,1 0 16 16,1-2 16-16,3 1 0 0,-1-3 0 0,2 0 0 0,1 0 0 0,0 1 0 15,2-2 32-15,0 2 16 0,-2-5 0 0,3 0 0 16,2-1-208-16,-1 1-64 0,0 2 0 0,-1 0 0 16,-2 1-256-16,-1-1 128 0,0 3-128 15,-2 2 0-15,-2-3 128 0,-3 5-128 0,1-1 0 0,-2 3 0 16,-8 5 128-16,6-4-128 0,-6 4 0 0,0 0 0 15,0 0 0-15,0 0 128 0,0 0-128 0,0 0 0 16,-12 9 192-16,-1 3-64 0,0 3 0 0,-3 1-128 16,-2 1 224-16,-2 3-64 0,-4 1-16 0,-2 1 0 15,2 1 48-15,-1 2 16 0,0-4 0 0,2-1 0 16,1 0-208-16,3-1 144 0,1-2-144 0,4-1 128 16,2-4-128-16,3-3 160 0,3 1-160 0,6-10 160 0,0 0-160 0,0 0 0 15,0 0 0-15,0 0-176 0,0 0 176 0,0 0 0 16,13-2 0-16,2-7-128 0,0 1 128 15,3-4 0-15,0-4 0 0,1 0 0 0,0-2 0 0,4-1 0 16,1 0 0-16,0-1 128 0,0-2-128 0,2-1 0 16,-2-1-176-16,0 4-7712 15,-1 1-1552-15</inkml:trace>
  <inkml:trace contextRef="#ctx0" brushRef="#br3" timeOffset="-125578.35">13143 17894 9263 0,'0'0'400'0,"0"0"112"0,0 0-512 0,0 0 0 0,0 0 0 0,0 0 0 15,0 0 768-15,7-7 64 0,-7 7 16 0,7-6 0 16,1-2-288-16,-8 8-64 0,9-6-16 0,0 1 0 16,-9 5-224-16,10-8-64 0,1 3 0 0,1 0 0 15,-1 0 256-15,2 2 64 0,-2 1 0 0,3 0 0 16,0 1 208-16,3 1 48 0,1 0 16 0,1 0 0 16,2 0-128-16,4 0-16 0,-3 0-16 0,4 0 0 15,2-1-272-15,1 0-48 0,3-1-16 0,0 0 0 16,-1-4-288-16,0 0 0 0,-3 4 0 0,-1-2 0 15,-5-4-352 1,0 3-128-16,-2-2-32 0,-1 0-9056 0</inkml:trace>
  <inkml:trace contextRef="#ctx0" brushRef="#br3" timeOffset="-124861.12">13878 17661 14735 0,'0'0'640'0,"-10"2"160"0,1-4-640 0,9 2-160 0,-8 2 0 0,8-2 0 0,-8-2 1392 0,8 2 240 15,0 0 48-15,0 0 16 0,0 0-976 0,0 0-192 16,0 0-32-16,0 0-16 0,0 0-208 0,0 0-32 16,0 0-16-16,0 0 0 0,2 11 0 0,4 1 0 15,0-6 0-15,0 6 0 0,3-4 176 0,0 4 48 16,1-4 0-16,1 3 0 0,1-1 0 0,0 2 0 15,1-1 0-15,2-1 0 0,-2 3-64 0,1 1 0 16,3-4 0-16,-2 0 0 0,0-2-112 0,-1 1-16 16,0-3-16-16,0 2 0 0,-2-3-96 0,-2-3-16 15,-3 2 0-15,2 1 0 0,-9-5-128 0,0 0 0 16,8 2 144-16,-8-2-144 0,0 0 0 0,0 0 128 0,0 0-128 16,0 0 0-16,0 0 0 0,-7-13 128 0,0 1-128 0,-2 3 0 15,-2-2 0-15,-2 1 0 0,-2-3 0 0,1-1 128 16,1 1-128-16,0 1 0 0,2-2 0 0,1-1 128 15,1 2-128-15,1 3 0 0,0-2 0 0,3 6 0 16,3-2 0-16,2 8 0 0,0 0 0 0,0 0-128 16,0 0 128-16,0 0 0 0,7 9-144 0,4 1 144 15,0 4 0-15,-1 3-176 0,4 2 176 0,1 1-128 16,2 3 128-16,-1-1 0 0,2-2 0 0,1 2-128 16,-1-3-112-16,0 0-16 0,0-3 0 0,-1-2 0 15,0 0-592 1,-3-6-128-16,0 0-32 0,-1-5-10912 0</inkml:trace>
  <inkml:trace contextRef="#ctx0" brushRef="#br3" timeOffset="-124336.78">14384 17681 18431 0,'-15'0'1632'0,"6"-2"-1312"16,9 2-320-16,-10-4 0 0,0-1 1472 0,1 2 208 15,9 3 48-15,-8-6 16 0,8 6-1056 0,0 0-224 0,-8-6-32 0,8 6-16 16,0 0-240-16,0 0-48 0,0 0-128 0,0 0 192 15,0 0-192-15,0 0 128 0,-1 15-128 0,5-2 0 16,0-3 160-16,0 2-160 0,1 4 160 0,1-5-160 16,0-1 176-16,2 2-176 0,1-3 192 0,1 3-192 15,0-2 144-15,-1 2-144 0,-1 1 0 0,-1-6 144 16,-7-7-144-16,8 9 0 0,-8-9 0 0,0 0 0 16,0 0 0-16,0 0 160 0,0 0-160 0,0 0 160 15,0 0 32-15,0 0 16 0,0 0 0 0,0 0 0 16,0 0 64-16,0 0 16 0,0 0 0 0,-3-11 0 15,0 3-112-15,-4-2-32 0,2 2 0 0,-1-2 0 16,-2 2-144-16,1-2 0 0,-2 3 0 0,4-3 128 0,-2 2-128 0,3-1 0 16,-1 3 0-16,5 6 0 0,-5-8 0 0,5 8 0 15,0 0 0-15,0 0 0 0,0 0 0 0,0 0 0 16,0 0-160-16,0 0 160 0,0 0-144 0,10 10 144 16,1 0-128-16,-1 3 128 0,0 1-240 0,1 1 48 15,1-3 0-15,-2 2 0 16,4-2-384-16,-1 4-64 0,-1-6 0 0,2 0-16 15,0 1-2000-15,0-3-400 16</inkml:trace>
  <inkml:trace contextRef="#ctx0" brushRef="#br3" timeOffset="-123870.55">14676 17637 22575 0,'-19'0'992'0,"9"0"224"0,1-2-976 0,0 2-240 0,0 0 0 0,1 0 0 16,1 0 320-16,7 0 0 0,0 0 16 0,-5 4 0 15,5-4-144-15,-5 12-16 0,3-3-16 0,2 2 0 16,3 2-160-16,2-2 0 0,0 7 0 0,2-1 0 15,0-1 0-15,2 2 0 0,2 1 0 0,-1 0 128 16,4-4 64-16,-3 2 0 0,2-1 0 0,0 1 0 16,-1 1-64-16,0-4 0 0,-1-3 0 0,-2 2 0 15,-1-1 0-15,-2-4 0 0,-6-8 0 0,6 9 0 0,-6-9 0 0,0 0 0 16,0 0 0-16,0 0 0 0,0 0 64 0,0 0 0 16,5-13 0-16,-2 2 0 0,-3-1-192 0,-1-2 160 15,-2 2-160-15,1-2 160 0,-1 1-160 0,-1-1 0 16,-1-4-192-16,1 3 192 0,-1 0-256 0,0-1 80 15,-1 0 16-15,0 3 0 0,0-2-96 0,1 2 0 16,2 4-16-16,3 9 0 0,-4-10-112 0,4 10 0 16,0 0-16-16,0 0 0 0,0 0 16 0,0 0 16 15,0 0 0-15,7 10 0 0,1-2 224 0,0 3 144 16,-1-2-192-16,0 4 192 0,0-2-288 0,2 1 48 16,0 2 16-16,1 1-6304 15,2-2-1280-15</inkml:trace>
  <inkml:trace contextRef="#ctx0" brushRef="#br3" timeOffset="-123536.55">14882 17610 20271 0,'0'0'896'0,"-6"6"192"0,-3 1-880 0,9-7-208 0,-8 9 0 0,8-9 0 15,-5 10 640-15,3 1 96 0,1 1 16 0,2-2 0 0,1 3-432 0,2 2-96 16,0 0-16-16,2 0 0 0,2 2-64 0,1-1-16 16,1 2 0-16,0 0 0 0,2 0 128 0,-1-2 32 15,1 0 0-15,0 0 0 0,1 1-96 0,0-1-32 16,1-3 0-16,-4-3 0 0,0 0-160 0,0-5 160 15,-10-5-160-15,0 0 160 0,9 0-160 0,-9 0 0 16,8-5 0-16,-2-5 0 16,-3-3-416-16,-3 1-112 0,-3-4-32 0,0 0 0 15,0-2-624-15,-2 0-128 0,-2 2-32 0,-3-1-8000 0</inkml:trace>
  <inkml:trace contextRef="#ctx0" brushRef="#br3" timeOffset="-123271.89">14941 17712 4607 0,'0'0'400'0,"0"0"-400"0,0 0 0 0,0 0 0 16,5 11 2944-16,1-3 496 0,-6-8 96 0,10 9 32 16,-1-4-2480-16,3 1-512 0,-2 1-80 0,0-4-32 15,2 2-16-15,0 3-16 0,0-2 0 0,2 3 0 16,0-2-192-16,2 2-48 0,2 1 0 0,-2 1 0 15,0-3-192-15,0 2 128 0,-2-4-128 0,-1 6 0 16,1-6 0-16,-3 2 0 0,0 1 0 0,-1-3 0 16,0 2-192-16,0-3-128 0,-2 0-16 0,-2 1-16 15,-6-6-448-15,0 0-96 0,0 0 0 0,8 4-16 16,-8-4-304-16,0 0-64 16</inkml:trace>
  <inkml:trace contextRef="#ctx0" brushRef="#br3" timeOffset="-122311.99">16003 17653 19631 0,'0'0'864'0,"0"0"192"0,0 0-848 0,0 0-208 0,0 0 0 0,0 0 0 16,0 0 480-16,-3 12 48 0,3-12 16 0,-3 7 0 16,3-7-256-16,-6 12-48 0,2-5-16 0,-1 2 0 15,0-2-64-15,0 0-16 0,0 2 0 0,0-2 0 16,-2 1 48-16,2 0 16 0,0 2 0 0,0-2 0 0,0 1-80 0,5-9 0 16,-5 9-128-16,1 1 192 0,4-10-192 0,-5 7 144 15,5-7-144-15,-5 9 128 0,5-9-128 0,0 0 0 16,0 0 0-16,0 0-176 0,0 0 176 0,0 0 0 15,0 0 0-15,2 8 0 0,-2-8 0 0,0 0 0 16,9 5 0-16,3 0 0 0,-3-2 128 0,3-1 48 16,1-2 16-16,1 0 0 0,0 1 16 0,1 1 16 15,-1-1 0-15,0-1 0 0,4 0-32 0,0 3-16 16,2 2 0-16,-2-4 0 0,0 0-176 0,-1 0 0 16,1 2 144-16,-2-3-144 0,-3 0 0 0,3 1 0 15,-4-1 0-15,1 0 128 0,-1-1-128 0,-1 1 0 16,-1 0 0-16,-1 0 0 0,0 0-208 0,-1 0-16 15,-1 0 0-15,2 0 0 16,-9 0-528-16,8 0-96 0,-8 0-32 0,9 0 0 16,-9 0-1424-16,0 0-304 0</inkml:trace>
  <inkml:trace contextRef="#ctx0" brushRef="#br3" timeOffset="-121908.89">16049 17613 11055 0,'0'0'976'0,"0"0"-784"0,-7 3-192 0,7-3 0 0,0 0 1856 0,0 0 336 0,-7 8 64 0,7-8 16 0,0 0-1440 15,-4 10-304-15,4-10-48 0,0 0-16 0,0 0-160 0,3 9-48 16,-3-9 0-16,6 9 0 0,-6-9 32 0,10 4 0 16,1 0 0-16,-1-1 0 0,-1 0 96 0,5-3 32 15,-2 0 0-15,5-1 0 0,2 1 96 0,3-2 0 16,-1-1 16-16,5 1 0 0,-1 2-16 0,0-1 0 16,1 0 0-16,-3 1 0 0,1-1-64 0,0-1-32 15,0 1 0-15,0 1 0 0,2 0-128 0,-1 0-32 16,1 0 0-16,2-1 0 0,-3 1-256 0,2 0 160 15,1 0-160-15,1 0 128 0,1 0-128 0,0 1 0 0,-2 2 0 16,0-1 128-16,-2-1-128 0,0 2 0 0,-2 1-160 0,-5 0 160 31,-1-2-544-31,0 2-16 0,-3 0 0 0,-2-2 0 16,-3-2-1552-16,-3 0-320 0,-7 0-64 0</inkml:trace>
  <inkml:trace contextRef="#ctx0" brushRef="#br3" timeOffset="-121457.51">17056 17175 2751 0,'0'0'256'0,"-8"7"-256"16,-2-2 0-16,4-3 0 0,6-2 5360 0,-5 11 1024 15,-2-4 208-15,2 5 32 0,-1-5-5216 0,1 6-1024 16,-2-2-224-16,4 3-32 0,-2 2-128 0,-1 0 0 16,-1 1 128-16,-1-1-128 0,-1 3 144 0,2 0-144 15,-2 2 192-15,0 0-192 0,1 3 304 0,1 1-48 16,-1 2-16-16,-1 0 0 0,3 2-16 0,2 1 0 15,-1 1 0-15,2 1 0 0,1 0-16 0,1-3 0 16,-1-1 0-16,4 0 0 0,1-1 32 0,1-2 0 0,1 1 0 16,2-6 0-16,1-2-96 0,1 0-16 0,2-3 0 0,1-4 0 15,1 1-128-15,1-2 0 16,0-5 144-16,2-1-144 0,2-3 0 0,1-1 128 0,0-2-128 0,0-1 0 16,2-1 0-16,-1-2 0 0,-1-2 0 0,0 2 0 15,0-4-240-15,2 2 48 0,-1-2 0 0,0 4 0 31,-1-2-416-31,2 0-80 0,-1-3-16 0,0 1 0 16,-6-3-2112-16,-1-2-448 0</inkml:trace>
  <inkml:trace contextRef="#ctx0" brushRef="#br3" timeOffset="-121170.54">16743 17563 21183 0,'-30'0'944'0,"12"0"192"0,-1 0-912 0,5 0-224 15,2-1 0-15,2-1 0 0,4 0 1808 0,6 2 320 16,0 0 64-16,0 0 16 0,2-9-1616 0,5 3-320 16,4-4-64-16,5 2-16 0,5-2-192 0,5 1 0 15,3-5 0-15,4 1-160 0,-1 2 160 0,4-5 192 16,0 0-32-16,0-2-16 0,1-1 960 0,1 1 192 15,0 0 48-15,1 1 0 16,2-1-1776-16,0 0-336 0,4 2-80 0,-1-1-16 0,-4-1 368 0,-2 2 80 16,-5 0 16-16,-3 1 0 15,-5 0-1712-15,0 1-352 0,-3-1-64 0</inkml:trace>
  <inkml:trace contextRef="#ctx0" brushRef="#br3" timeOffset="-119277.33">15261 14795 13823 0,'0'0'608'0,"0"0"128"0,0 0-592 0,-8-5-144 0,8 5 0 0,-6-9 0 15,1 2 1296-15,5 7 240 0,0 0 32 0,0 0 16 16,0 0-912-16,0 0-176 0,0 0-48 0,0 0 0 0,0 0-320 0,0 0-128 15,0 0 0-15,0 0 0 0,0 0 144 0,0 0-144 16,0 0 128-16,0 0-128 0,0 0 224 0,0 0-32 16,0 0-16-16,0 0 0 0,0 0 208 0,0 0 32 15,0 0 16-15,-5 12 0 0,5-12-96 0,-4 12-16 16,2 2 0-16,0 2 0 0,-1-1 16 0,-1 1 0 16,1 2 0-16,1 3 0 0,0-1 80 0,1 5 16 15,1 2 0-15,0 1 0 0,3 3 0 0,-2 0 0 16,-1 4 0-16,2-1 0 0,2-2-160 0,0 1-16 15,1 0-16-15,-1-1 0 0,-1-2-240 0,4-3 176 16,-1 1-176-16,2-5 160 0,-2-2-160 0,2 0 0 16,1 0 0-16,-1-3 0 0,1-4 0 0,-1-1 0 15,1-2 128-15,0-5-128 0,-9-6 0 0,12 7 0 0,-12-7 144 16,14 2-144-16,0 0 0 0,-4-2 0 0,1-2 0 16,1 0 0-16,-2-1 128 0,3 1-128 0,-1-2 128 15,2 0-128-15,2-2 0 0,0 1 0 0,2 1 0 16,1 0 0-16,0-4 0 0,-1 2 0 0,-3-3 0 0,3 0 0 15,0 0 0-15,-2 0 0 0,1 3 0 0,-2 0-192 16,-1 2 192-16,-1 1-128 0,-1-2 128 0,2 0-128 16,-2 1 128-16,-1 3 0 0,-1 0 0 0,-10 1 0 15,8-1 0-15,0 1 0 0,0 1 0 0,-8-1-128 16,0 0 128-16,0 0 0 0,3 13-144 0,-3-3 144 16,-3 2 0-16,0 0 0 0,-2-2 0 0,-3 4 0 15,-1-3 0-15,-1 0 0 0,0 0 0 0,-2-2 0 16,0 1 0-16,0-3 0 0,-1 3 0 0,-2-4 0 15,1-1 0-15,1 3 0 0,-1-4 0 0,-1 1 0 0,1 0 0 16,0-1 128-16,-1-2-128 0,0-1 0 0,0 1 0 16,-1-2 0-16,2-2 0 0,0 1 0 15,0-3 0-15,-1-2 0 0,2-2 0 0,2-2 0 0,1 1 0 16,1-2 0-16,0 1 128 0,0-6-128 0,1-1 0 16,1-2 0-16,2-2 144 0,0-3-144 0,1-1 0 0,1-3 0 15,1 2 0-15,0-2 0 0,1 2 0 0,0-4 0 16,0 2 0-16,1-2 0 0,0-2 0 0,0 2 0 15,-2 0 0-15,2-1 0 0,0 0 0 0,2 3 0 16,-1 0 0-16,0 4 0 0,0-1 0 0,2 2 0 16,1 1 0-16,0 3 0 0,-2-1 0 0,2 1 0 15,1 1 0-15,1 1 0 0,-3 1 0 0,2 1 0 0,-1-2 0 16,-2 3-128-16,1 0 128 0,-3 4 0 0,2 0-144 0,-2 10 144 16,2-8-144-16,-2 8 144 0,0 0-192 0,0 0 192 15,0 0-176-15,0 0 176 0,0 0-160 0,0 0 160 16,0 0 0-16,0 0 0 0,-10 0-128 0,10 0 128 15,-8 4 0-15,0 5 0 0,1-3 0 0,-1 6 0 16,-1-4 0-16,3 5 0 0,-3 1 0 0,1-2 0 16,1 0 0-16,-1 4 0 0,0-2 0 0,2 0 0 15,0 1 0-15,1 0 0 0,-2 0 0 0,3 3 0 16,1 1 0-16,0 1 0 0,1 1 0 0,0 3 0 16,1 0 0-16,0 3 0 0,1 0 0 0,0 2 0 15,1 3 0-15,2 1 0 0,-1-2 0 0,1 2 0 16,-1 0 0-16,2-1 0 0,0 0 0 0,1-2 0 15,0 0 0-15,0-5 0 0,0 1 0 0,0-4 0 16,0-1 0-16,0-3 0 0,-1-3 0 0,1-1 0 0,-1-1 0 0,1-2 208 16,-5-11-64-16,8 10-16 0,-8-10 0 15,5 10-128-15,-5-10 192 0,0 0-64 0,0 0-128 0,0 0 0 16,10 3 144-16,-10-3-144 0,0 0 0 0,0 0 0 16,8-5 0-16,-8 5 128 0,5-9-128 0,-5 9 0 15,1-8 0-15,-2 1 0 0,1 7 0 0,0 0 0 16,-4-11-144-16,0 3 144 0,-1-1 0 0,1-2 0 15,0 1 0-15,-1-2 0 0,-1 0 0 0,0 1 0 16,-1-5 0-16,0 0 0 0,-2-2 0 0,1-1 0 16,-1-3 0-16,3 0 0 0,-3 0-272 0,3-1 64 15,-1 1 16-15,2-2 0 0,1 1-80 0,-1 2-16 16,3 2 0-16,-1-2 0 0,2-1 112 0,1 0 32 16,1-1 0-16,2 3 0 0,-1-4 144 0,3 2 0 15,0 0 0-15,2 2-128 0,-1-3 128 0,1 0 0 0,1 3-144 16,-1 0 144-16,2-2-192 0,0-1 48 0,-1 0 0 0,1 3 0 15,-1 1 16-15,0 1 0 0,-2 0 0 0,2 2 0 16,-3 2 128-16,-1 2 0 0,1 0 0 0,-2 4 0 16,1-2 0-16,-4 10 0 0,0 0 0 0,0 0 0 15,0 0 0-15,0 0 144 0,0 0-144 0,0 0 0 16,-4 14 0-16,-3 0 0 0,-1-3 0 0,1 4 0 16,-2 3 0-16,0 1 0 0,-1 0 0 0,-1 2-144 15,1 4 144-15,0-1 0 0,0 2 160 0,0-2-160 16,0 0 192-16,-1 4-48 0,0-3-16 0,0 6 0 15,0 1-128-15,2-2 128 0,2 2-128 0,-2 1 128 16,3 0-128-16,0-1 0 0,4-2 144 0,1 1-144 0,-2-1 0 16,3-2 128-16,4 0-128 0,0-1 0 15,1 0 144-15,0-6-144 0,4 1 192 0,0-3-192 0,5-1 224 16,-3 0-64-16,2-2-16 0,0-1 0 0,1-1-144 0,1-2 192 16,1-6-192-16,3 2 192 0,2-2-192 0,-1-3 0 15,0-2 0-15,1-1 0 0,3-3 128 0,0 0-128 16,-1-4 0-16,0 1 128 0,-2-6-128 0,2 1 0 15,1-2 0-15,-1 2 128 0,1 1-128 0,1-3 0 16,-5 1 144-16,0 4-144 0,-1-3 0 0,-1 4 0 16,0-2 0-16,-2 3 0 15,-4 2-448-15,-1 0-16 16,-2 0 0-16,-1 4 0 0,-8 0-1904 0,0 0-368 0</inkml:trace>
  <inkml:trace contextRef="#ctx0" brushRef="#br3" timeOffset="-118576.49">15016 15396 16575 0,'-17'1'1472'0,"7"0"-1168"16,-1-1-304-16,2 2 0 0,0-4 1376 0,9 2 224 15,0 0 32-15,0 0 16 0,0 0-944 0,0 0-192 16,-6 0-48-16,6 0 0 0,0 0-304 0,0 0-160 16,0 0 160-16,10-11-160 0,1 2 128 0,3-1-128 0,1 2 0 0,4-3 144 15,3 3 32-15,2-3 0 0,5 1 0 0,1-1 0 16,1-1 80-16,1 3 0 0,-1-4 16 0,0-1 0 15,0 0-16-15,-2 1 0 0,-2-2 0 16,0-1 0-16,-3-1-128 0,0 3-128 16,0 3 192-16,-2-2-192 0,-3-1 224 0,0 3-64 0,-1 0-16 0,-3 3 0 15,-1 2-144-15,-3 3 192 0,-1-6-192 0,-2 4 192 16,-8 5-192-16,0 0 0 0,0 0 144 0,0 0-144 16,0 0 0-16,0 0 144 0,0 0-144 0,0 0 0 15,-10 5 128-15,-2 4-128 0,-2 0 0 0,-1 2 0 16,-1 0 0-16,-2-2 0 0,-1 1 128 0,0 1-128 15,0 0 0-15,0 2 128 0,1-3-128 0,0 3 0 16,0-3 128-16,0 0-128 0,1 3 0 0,0-4 0 16,1 2 0-16,-1-2 0 0,2 1 0 0,2-1 0 15,0 0 0-15,3-3 0 0,1 2 0 0,9-8 0 16,-6 6 0-16,6-6 0 0,0 0 0 0,0 0 0 0,0 0 0 0,0 0 0 16,0 0 0-16,13 3 0 0,-1-4 0 0,2-3 0 15,0-1-128-15,3-2 128 0,1 0 0 0,1-5-176 16,1 1 176-16,0-1-160 0,1-2-160 0,-1 2-16 15,2 0-16-15,-1-3-7920 16,1-2-1584-16</inkml:trace>
  <inkml:trace contextRef="#ctx0" brushRef="#br3" timeOffset="-118121.91">15401 14819 13823 0,'0'0'1216'0,"0"-9"-960"0,-1 3-256 0,1 6 0 16,-3-12 1024-16,3 12 176 0,-1-10 16 0,1 10 16 15,0 0-720-15,-3-8-160 0,3 8-32 0,0 0 0 16,0 0-320-16,0 0 144 0,0 0-144 0,0 0 0 16,-9 0 0-16,9 0 0 0,-8 5 0 0,1 6 0 15,2-3 128-15,0 4-128 0,1 3 0 0,0 0 0 0,2 3 432 0,-1 3-32 16,1 1 0-16,-2 6 0 0,3 0 128 0,1 4 32 16,0 1 0-16,0 1 0 0,0 3-112 15,1 0 0-15,3-1-16 0,-2-2 0 0,1-3-48 0,-2-1 0 16,2-1 0-16,0-3 0 0,1 0 80 0,3-4 16 15,0-3 0-15,3-1 0 0,-1-2-128 0,3-3-32 16,2-4 0-16,1 0 0 0,3-4-160 0,1-1-32 16,0-3-128-16,3-1 192 0,0-1-192 0,3-3 0 15,0-1 128-15,2-5-128 0,1-3-144 0,0 2-80 16,-2-2-16-16,-2 0 0 16,-1 1-544-16,-2-2-112 0,-4-2-32 0,1 1 0 15,-2 1-624-15,-2 1-128 0,-3 1-32 0</inkml:trace>
  <inkml:trace contextRef="#ctx0" brushRef="#br3" timeOffset="-117845.6">15074 15377 17503 0,'-19'-5'1552'0,"9"2"-1232"0,-3-1-320 0,3 2 0 16,4-3 864-16,2-2 112 0,1 2 32 0,3 5 0 16,2-10-624-16,2 1-128 0,3-2-32 0,5 1 0 15,3-3 160-15,5 0 16 0,6 2 16 0,3-5 0 16,3-3-32-16,1 0 0 0,0-1 0 0,1 0 0 0,0-1-80 0,1 1-32 16,0 0 0-16,2-2 0 0,1-1-128 0,-1 2-16 15,-1 0-128-15,2 3 192 16,1 1-560-1,-1 1-112-15,1 1-32 0</inkml:trace>
  <inkml:trace contextRef="#ctx0" brushRef="#br3" timeOffset="-115839.13">17003 17137 1839 0,'0'0'0'0,"0"0"160"0,0 0-160 0,2-9 0 0,-1-2 0 0,2 3 0 16,-3 8 3264-16,2-10 640 0,-2 10 112 0,4-10 16 15,0 2-2688-15,-4 8-528 0,4-10-112 0,-4 10-32 16,0 0-352-16,6-9-64 0,-6 9 0 0,0 0-16 15,0 0-48-15,0 0 0 0,0 0 0 0,0 0 0 16,0 0-64-16,0 0 0 0,0 0-128 0,0 0 192 16,0 12 80-16,0-3 16 0,0-9 0 0,-2 15 0 15,-1-2 224-15,-1-1 64 0,-1 2 0 0,1 3 0 0,-1-1 16 0,0 2 16 16,0 1 0-16,0 1 0 16,0 3-96-16,0 3 0 0,0-5-16 0,-1 4 0 0,-2-1-208 15,0-1-32-15,2 3-16 0,-2-2 0 0,1-3-64 16,0 0-16-16,1 1 0 0,2 2 0 0,-1-2-160 0,0-1 160 15,0 1-160-15,1 1 160 0,2-4-160 0,2 0 0 16,-2-3 144-16,2 1-144 0,2-2 0 0,0-1 0 16,2-1 0-16,1 0 0 0,1-4 0 0,1 2 0 15,0-2 0-15,3 1 0 0,1-1 0 0,0 1 0 16,-2 2 0-16,1-5 0 0,0 2 0 0,-10-9 0 16,13 6 0-16,-2 0 0 0,0-3 0 0,-1 2 0 15,-10-5 0-15,11 3 0 0,-11-3 0 0,13 1 0 16,-13-1 0-16,10-1 0 0,-10 1 0 0,13-3 0 0,-3-2 0 15,-10 5 128-15,10-5-128 0,-1 0 0 16,-1-4 128-16,-8 9-128 0,6-7 0 0,-6 7 144 16,6-9-144-16,-1 1 0 0,-5 8 128 0,4-8-128 0,-4 8 0 0,0 0 0 15,2-10 128-15,-2 10-128 0,0 0 0 0,0 0 0 16,0 0 0-16,0 0 0 0,-8-1 0 0,8 1 0 16,-9-1 0-16,0 1 0 0,2 1 0 0,-1-1 0 15,-1 0 0-15,0 0 0 0,-1 1 0 0,1 1 0 16,0-1 0-16,-1-1 0 0,0 0 0 0,0 0 0 15,-1 0 0-15,0-1 0 0,2-2 0 0,0-1 0 16,-1-2 0-16,1 0 0 0,0-5 0 0,0 1 0 16,2-3 0-16,-1-1 0 0,0-3-176 0,1-2 176 15,-1-4-320-15,2 0 64 0,2-4 0 0,-1 3 0 16,0-3-32-16,1 4 0 0,0 2 0 0,3-2 0 0,0-2 96 16,1 0 0-16,0 3 16 0,2-5 0 15,1 3 176-15,-1-3 0 0,5 2 0 0,-1-5 0 0,-1 2 0 0,4-1-128 16,-1 1 128-16,1 0 0 0,1-4 0 15,0 4 0-15,0-1 0 0,0 5-128 0,-1-3 128 16,1 6 0-16,0-1 0 0,1 1 0 0,0 1 0 16,-1 3 0-16,-1-1 0 0,0 5 128 0,0-1-128 0,0 3 0 15,-5 3 128-15,-4 8-128 0,0 0 0 0,0 0 0 16,0 0 0-16,0 0 128 0,0 0-128 0,0 0 0 16,0 0 0-16,0 0 128 0,-7 10-128 0,1 2 0 15,-2 0 128-15,1 0-128 0,-2 2 224 0,1 1-32 16,1 0 0-16,1 1 0 0,-2 0-16 0,0 2-16 0,-1 0 0 15,3 1 0-15,2 0-160 0,-4 1 0 0,1-1 0 16,-1 3 128-16,0 0-128 0,3 2 0 16,-4-3 0-16,3 2 0 0,-2 1 0 0,3 0 0 0,-1-1 0 0,1 3 0 15,-1-3 0-15,0 1 128 16,4 2-128-16,-1 0 0 0,1 2 176 0,-1-3-48 0,2 1-128 0,1-2 192 16,1 3-64-16,2 1-128 0,2 2 176 0,0-1-176 15,0 2 128-15,3-1-128 0,1-3 0 0,1 2 0 16,1-1 0-16,1 0 0 0,-1 0 0 0,2-4 0 15,-1-3 0-15,2 0 0 0,0-2 0 0,2-1 0 16,0-1 0-16,1-2 0 0,-2-1 0 0,2-5 0 16,0-3 0-16,0-2 0 0,-2 1 0 0,2-1 0 15,-2-2 128-15,0-2-128 0,0 0 0 0,1-2 0 16,-5-1 0-16,1 2 128 0,-1-3-128 0,-1 3 0 16,0 1 144-16,-2 0-144 0,-8 0 0 0,0 0 144 15,0 0-144-15,0 0 0 0,0 0 0 0,0 0 0 0,0 0 144 0,0 0-144 16,0 0 160-16,0 0-160 0,0 0 128 0,0 0-128 15,0 0 0-15,-12 0 0 0,0-1 128 16,0 3-128-16,0 2 0 0,-1 4 0 0,1-5 0 0,-1 2 128 16,0 3-128-16,0-3 0 0,0-1 0 0,1 0 0 15,-1-3 128-15,-2 0-128 0,1-1 0 16,0-1 128-16,0-3-128 0,0 0 0 0,1 1 144 0,-2-5-144 16,1 0 128-16,1-2-128 0,2 3 0 0,0-5 0 15,1-1 128-15,0-2-128 0,0-1 0 0,1-1 0 16,0-2 0-16,2-1 128 0,-1-3-128 0,0 0 0 15,2-1 0-15,1-4 0 0,1 0 0 0,0-3 0 16,0-2 0-16,2 0 0 0,-1-2 0 0,3-1 0 16,0-1 0-16,4 2 0 0,-3 2-176 0,3 2 176 0,0-3-128 0,1 1 128 15,1-2 0-15,2 2-128 0,0 0 128 16,2 2 0-16,0 0 0 0,0-1 0 0,0 3 0 0,2 4-128 16,-3-3 128-16,2 4 0 0,1 2 0 0,-1 3 0 15,-1-2 0-15,0 6 0 0,-2 1-144 0,-2 3 144 16,1 1-144-16,-1-2 144 0,-1 6-192 0,-5 6 192 15,0 0 0-15,4-9-128 0,-4 9 128 0,0 0 0 16,0 0 0-16,0 0 0 0,0 0 0 0,0 0 0 16,0 0 144-16,0 0-144 0,-4 10 128 0,4-10-128 15,-4 9 192-15,2 2-64 0,-3 1 0 0,1-1 0 16,0 3-128-16,0 3 160 0,1-1-160 0,-1 2 160 16,0 0-160-16,-1 1 128 0,-2 4-128 0,1 2 128 15,0-2-128-15,-1 0 128 0,1 4-128 0,0-1 128 0,-2 4-128 16,3-1 192-16,0 1-192 0,1 2 192 15,-1 0-192-15,1-1 128 0,3 0-128 0,0 1 128 0,1 2 0 16,1 1-128-16,1 2 192 0,2-1-64 0,0 0-128 16,0 0 160-16,-2-1-160 0,2 1 160 0,1-2-160 0,2-1 0 15,-2-5 0-15,1 0 0 0,2-5 0 0,1-1 0 16,0-3 0-16,1-5 0 0,1-2 0 0,2-4-176 16,-2 1 176-16,3-4-192 0,0 0 0 0,2-2 0 15,-3-3 0-15,4-3 0 16,1-1-176-16,1 0-32 0,2-1-16 0,0-2 0 15,0-3-1312-15,-2-4-256 0,2-3-48 0</inkml:trace>
  <inkml:trace contextRef="#ctx0" brushRef="#br3" timeOffset="-115047.19">16673 17389 17727 0,'-15'2'784'0,"6"2"176"0,9-4-768 0,-10 2-192 0,1-1 0 0,1 0 0 0,8-1 512 0,-8 0 80 16,0 0 16-16,8 0 0 0,-8-1-384 0,8 1-80 15,-5-5-16-15,5 5 0 0,-7-4 32 0,7 4 0 16,-5-5 0-16,5 5 0 0,-3-10 128 0,3 10 32 16,1-8 0-16,1-1 0 0,3 1 64 0,-5 8 32 15,7-7 0-15,3-1 0 0,2 4 160 0,2-1 16 16,2-1 16-16,5 0 0 0,3-1-48 0,1-2-16 15,5 3 0-15,0-4 0 0,1 2-96 0,0-3-32 16,1 2 0-16,0-3 0 0,0 2-32 0,1 3-16 16,2-2 0-16,2 1 0 0,-1 2-176 0,-1-3-16 15,0 3-16-15,-1-3 0 0,0 2-160 0,-2 1 0 0,-3-3 144 16,-3 3-144-16,-5-2 0 0,0 3 144 0,-6 2-144 16,-1-2 0-16,-3-1 128 0,1 2-128 0,-5 2 0 0,-7 2 0 15,0 0 128-15,0 0-128 0,0 0 0 0,0 0 0 16,0 0 0-16,0 0 0 0,-11 5 0 0,0 4 0 15,-2-2-176-15,-4 5 176 0,0-2-192 0,-4 3 192 16,-3 1-128-16,0-3 128 0,-4 3 0 0,2 1 0 16,0 0 0-16,0-1 0 0,0-2 0 0,0 1 0 15,0-2 0-15,0-1 0 0,1 2 0 0,-1-3 0 16,2-1 0-16,1 1 0 0,2 0 0 0,0-2 0 16,4 0 0-16,-1 0 0 0,0-1 0 0,1 2 0 15,1-3 0-15,2 2 0 0,0-2 0 0,2-1 0 16,1 0 0-16,2 1 0 0,9-5 0 0,0 0 0 15,0 0-224-15,0 0 64 0,0 0 16 0,0 0 0 0,0 0 144 16,0 0-128-16,13-10 128 0,2 4-128 0,2-3 128 0,0 2 0 16,2-4 0-16,3 2-128 0,0-4 128 0,2 3 0 15,-1 1 0-15,2-2 0 0,2-1 0 0,1 1 0 16,-1 2 0-16,-2 0 0 0,0 0 0 0,0 2 0 16,-3 0 0-16,1-3 128 0,0 2 16 0,-3-2 16 15,-2 1 0-15,-2 2 0 0,-2 4 32 0,-3 2 16 16,-1-2 0-16,-10 3 0 0,0 0-208 0,0 0 144 15,0 0-144-15,0 0 128 0,0 0-128 0,-4 10 0 16,-1 1 0-16,-6 1 0 16,-6-1-576-16,-2 0-112 0,-4-2-16 0,-2 0-12736 0</inkml:trace>
  <inkml:trace contextRef="#ctx0" brushRef="#br3" timeOffset="-114323.53">16173 17430 10127 0,'-11'-4'448'0,"6"1"96"0,1-1-544 0,4 4 0 15,-6-5 0-15,6 5 0 0,-2-7 2944 0,2 7 464 16,0 0 112-16,0 0 0 0,-3-5-2240 0,3 5-464 16,0 0-96-16,0 0-16 0,0 0-336 0,0 0-80 15,-6 1-16-15,-2 1 0 0,8-2 16 0,-8 8 0 0,2-2 0 0,0 3 0 16,-4 1 32-16,1 2 0 0,-3-3 0 0,1 5 0 15,-1 0-16-15,1 0 0 0,-2 0 0 0,-1 2 0 16,0 0-48-16,0 0-16 0,-1 2 0 0,0 1 0 16,1-1 752-16,1-1 160 0,-1 0 16 0,1 0 16 31,1-2-1648-31,0-3-336 0,1 2-64 0,1 0-16 0,1 2 704 0,1-2 176 0,-2-3 0 0,1 3 0 16,1 1 0-16,2-2 0 0,1-3 0 0,0 2 0 15,5-12 0-15,-5 9 0 0,5-9 0 0,-2 11 0 16,2-11 0-16,0 0 0 0,2 8-144 0,-2-8 144 15,5 9 0-15,-5-9-144 0,9 3 144 0,1 0 0 16,0-2 0-16,3-1 0 0,1-2 0 0,2-1 0 0,3 2 0 16,3-2 0-16,0 1 0 0,2-2 0 15,1 1 0-15,3 0 0 0,1 0 0 0,3 0 0 0,1 1 0 0,1-3 0 16,3 0 0-16,-1 0 0 0,0-4 0 0,-5 2 0 16,-4-1 0-16,0 0 0 0,-4 3 0 0,-1-2 0 15,0 4 0-15,0-1 0 0,-5 0 0 0,-1-1 0 16,-1 2-192-16,0 0 192 15,-2 0-560-15,0-2 0 0,-4-1 0 0,-9 6 0 16,11-4-1840-16,-11 4-368 0,10-9-80 0,-10 9-16 0</inkml:trace>
  <inkml:trace contextRef="#ctx0" brushRef="#br3" timeOffset="-113978.41">16047 17655 15375 0,'0'0'672'0,"0"0"160"0,-8-6-672 0,2 0-160 0,6 6 0 0,0 0 0 16,0 0 816-16,0 0 128 0,0 0 16 0,0 0 16 15,0 0-464-15,0 0-112 0,10-6-16 0,1 2 0 16,3 0 64-16,2 0 16 0,1 2 0 0,5-1 0 0,5 1 336 0,1 0 64 16,1 1 16-16,3-1 0 0,-3-1 96 0,0-1 32 15,0 0 0-15,1 2 0 0,0 1-368 0,-2-1-64 16,0 0 0-16,1-1-16 0,0-2-368 0,-2 1-64 16,1 2 0-16,1-2-128 0,1-1 128 0,1 1-128 15,-1 2 0-15,-2-1 0 16,-3 2-1024-16,2-1-304 0,-2 2-64 15</inkml:trace>
  <inkml:trace contextRef="#ctx0" brushRef="#br3" timeOffset="-111888.3">15219 17606 1839 0,'0'0'160'0,"0"0"-160"0,0 0 0 0,0 0 0 15,-9 4 1888-15,9-4 352 0,0 0 64 0,0 0 0 16,-10 0-1472-16,10 0-320 0,0 0-48 0,0 0-16 16,0 0-128-16,0 0-16 0,-1-10-16 0,1 10 0 15,0 0 160-15,4-8 48 0,1-1 0 0,-5 9 0 16,0 0 144-16,0 0 48 0,7-5 0 0,-7 5 0 15,9-4-240-15,-9 4-32 0,0 0-16 0,12 4 0 16,-12-4-144-16,11 8-48 0,-2 2 0 0,-1 0 0 16,-1 3 16-16,1 2 0 0,0-1 0 0,0 1 0 15,-2-1-32-15,1 2 0 0,1-1 0 0,-1 0 0 0,1-2 0 16,-2-3 0-16,-1 3 0 0,2-4 0 0,-5 1-192 16,-2-10 144-16,5 13-144 0,-1-5 128 0,-4-8 32 0,2 12 0 15,-2-12 0-15,0 0 0 0,0 0 160 16,-4 9 48-16,4-9 0 0,0 0 0 0,0 0 32 0,0 0 16 15,-9 1 0-15,1-2 0 0,1-3-96 0,-1-1 0 16,0-5-16-16,1 1 0 0,0-4-128 0,1 2-32 16,0 2 0-16,1-5 0 0,-2 0-144 0,2 1 192 15,0-1-192-15,1 0 192 0,0 0-192 0,2 3 0 16,-1-2 144-16,2 2-144 0,1 3 0 0,0 8 144 16,0 0-144-16,0 0 0 0,0 0 0 0,0 0 0 15,0 0 0-15,0 0 0 0,8 14 0 0,-1 0 0 16,1 4 0-16,0 3 0 0,-3 1 0 0,4 1 0 15,-1 3 0-15,1-1 0 0,0-5 0 0,1 2 0 0,2-2 0 16,-5 0 0-16,0-4 0 0,-1-3 0 0,1 0 0 0,-2-4 0 16,-5-9 0-16,6 10 160 0,-6-10-160 0,6 8 128 15,-6-8-128-15,0 0 0 0,0 0 144 0,0 0-144 16,10-3-144-16,-10 3-112 0,11-3 0 0,-2-1-7808 16,-4-6-1568-16</inkml:trace>
  <inkml:trace contextRef="#ctx0" brushRef="#br3" timeOffset="-111155.71">15681 17647 1839 0,'0'0'0'0,"0"0"160"0,-7-6-160 0,7 6 0 0,0 0 0 0,-6-6 0 15,6 6 2560-15,-6-2 464 0,6 2 112 0,0 0 0 16,0 0-1760-16,-6-8-352 0,6 8-80 0,0 0-16 15,0 0-224-15,0 0-32 0,0 0-16 0,0 0 0 16,0 0-272-16,0 0-64 0,0 0-16 0,0 0 0 16,7 12-112-16,0 2-32 0,1 1 0 0,0 2 0 15,1 0 0-15,-1 2 0 0,1 0 0 0,-1 1 0 16,-2-1-160-16,-1-3 160 0,1-1-160 0,-3-3 160 16,0-1-160-16,-3-11 128 0,0 13-128 0,0-13 128 0,0 9-128 0,0-9 192 15,0 0-192-15,-5 9 192 0,5-9-48 0,-8 5 0 16,8-5 0-16,-9 0 0 0,0-3-144 0,2 1 192 15,-2-5-192-15,0 2 192 0,-1 0-192 0,0-2 0 16,-1-1 144-16,1-2-144 0,0 2 160 0,0-2-32 16,1 2-128-16,-1-2 192 0,-2 3-16 0,2-5-16 15,1 5 0-15,3-1 0 0,1 3-160 0,5 5 0 16,-5-4 144-16,5 4-144 0,0 0 0 0,0 0 0 16,0 0 0-16,0 0 0 0,0 0 0 0,0 0 0 15,0 0 0-15,0 0 0 0,7 10 0 0,1 0 0 16,-2 0 0-16,2-1 0 0,2 3 0 0,0-2-128 15,1 1 128-15,-1 2 0 0,-1-4 0 0,0 4 0 0,1-4 0 16,-1 1 0-16,-2-1 0 0,1 0 0 0,-3-3 0 16,-5-6 0-16,8 9 0 0,-8-9-128 0,0 0 128 0,0 0 0 31,0 0-416-31,0 0 0 0,0 0 0 0,0 0-6384 0,0 0-1280 0</inkml:trace>
  <inkml:trace contextRef="#ctx0" brushRef="#br3" timeOffset="-110889.23">15492 17583 4607 0,'0'0'400'0,"2"16"-400"0,-1-1 0 0,2 3 0 0,0-1 2416 0,2 4 400 16,2 0 64-16,2 4 32 0,0 0-1600 0,1 0-320 16,1 2-64-16,1-1-16 0,-2 1-304 0,0 0-64 15,-1 1-16-15,0-4 0 0,-3-2-272 0,0 0-48 16,2-2-16-16,0-2 0 0,-1-6-192 0,2 0 0 16,0-2 0-16</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22T16:58:11.53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FFFF00"/>
    </inkml:brush>
    <inkml:brush xml:id="br3">
      <inkml:brushProperty name="width" value="0.05292" units="cm"/>
      <inkml:brushProperty name="height" value="0.05292" units="cm"/>
      <inkml:brushProperty name="color" value="#7030A0"/>
    </inkml:brush>
  </inkml:definitions>
  <inkml:trace contextRef="#ctx0" brushRef="#br0">9516 10482 6447 0,'0'0'576'0,"0"0"-576"0,-9 0 0 0,9 0 0 16,-9 1 1248-16,9-1 144 0,-9 1 16 0,9-1 16 16,-10-1-1056-16,1-3-224 0,9 4-144 0,-9-2 192 15,9 2-512-15,-6-7-112 0,1 2-16 0,-3 0 0 16,2 1-560-16,-1 3-112 0,7 1-32 16,0 0 0-16,-10 0 624 0,1 5 112 0,2 2 32 0,-2-1 0 0,2 0 1088 0,1-1 208 15,0 7 48-15,-1-3 16 0,2 1 64 0,0-2 16 16,-1 2 0-16,2-3 0 0,4-7-256 0,-4 13-48 15,4-13-16-15,-4 10 0 0,0 2-176 0,4-12-48 16,0 0 0-16,0 0 0 0,0 0-144 0,3 11-48 16,-3-11 0-16,0 0 0 0,6 5 32 0,-6-5 0 15,0 0 0-15,0 0 0 0,13 0 96 0,0-2 0 16,-2-5 16-16,-1 4 0 0,-1-1-48 0,1 1-16 16,4-1 0-16,0-2 0 0,-2 0-48 0,-1 1-16 15,2-3 0-15,0 3 0 0,-1-2-96 0,1 1-32 16,0 1 0-16,0 1 0 0,-1-2-208 0,2 1 0 15,1 1 128-15,-1-1-128 0,0-1 0 0,3 2 128 0,-1 1-128 16,2-2 0-16,0-1 240 0,-1 1-48 0,0 3-16 0,2-1 0 16,1-5 80-16,-3 5 32 0,-1 3 0 0,3-1 0 15,4 2 32-15,1-1 16 0,0-1 0 16,0 1 0-16,1 1-48 0,0 2-16 0,-3 2 0 16,0-2 0-16,-2-3-48 0,2 1-16 0,0 1 0 0,0 0 0 15,1-2-64-15,0-2-16 0,-1 0 0 0,3-1 0 16,1 2 0-16,-1-2-128 0,-1 1 192 0,0-2-64 15,3 0-128-15,2 2 192 0,-2 2-192 0,2-3 192 16,-1-2-32-16,1 4 0 0,2 1 0 0,-3-1 0 16,-3-2 64-16,1 2 16 0,-1 2 0 0,1 2 0 0,-1-1-80 15,0 1-16-15,0 0 0 0,0 1 0 16,2-1-144-16,-1-1 192 0,1 0-192 0,0-1 192 0,2 1-192 0,2 2 192 16,2-2-192-16,1-2 192 0,-4 1-192 0,1-2 0 15,-2-1 0-15,-1 2 128 0,-2 2-128 16,-2-1 192-16,0-1-192 0,0 1 192 0,0 0 0 0,2 2 16 15,-1-2 0-15,0 0 0 0,1 2 0 0,1 1 0 16,1-2 0-16,2 1 0 0,2-3-64 0,1 1-16 16,1-1 0-16,-1-1 0 0,0-3-128 0,-1 0 128 15,-3 3-128-15,1 0 128 0,-2-1-128 16,1 0 0-16,0-1 0 0,-1 3 128 0,1-1-128 0,0-1 128 16,1 2-128-16,0 0 128 0,1 0 32 0,3 1 0 15,0 0 0-15,-1 0 0 0,0-1-32 0,0 0-128 16,-1-3 192-16,0 1-64 0,-3 2-128 0,2 0 160 15,-1-1-160-15,1 1 160 0,1-5-160 0,-1 2 0 16,2 1 144-16,0 1-144 0,2-2 0 0,0 0 0 0,2 0 0 0,0 0 128 16,1-1-128-16,-1 2 0 0,-3 2 128 0,-2-3-128 15,-1 1 192-15,0 0-48 0,-1 0 0 0,3 1 0 16,-2-2-144-16,3 2 0 0,-1 1 0 0,0 0 0 16,0-3 0-16,2 2 128 0,1 1-128 0,-2-1 0 15,-1 1 0-15,0-2 128 0,-1 1-128 0,0-1 0 16,-3-1 0-16,0 2 128 0,2-2-128 0,-2 2 0 15,-2 1 128-15,1-1-128 0,0 2 128 0,0-1-128 16,1-3 0-16,1 2 0 0,1 1 0 16,2-1 0-16,1 1 0 0,3-3 0 0,-3 1 0 0,-2-1 0 15,-3 3 0-15,1 0 128 0,-1 0-128 0,1 3 0 16,2-1 128-16,0 1-128 0,1-2 0 0,0 0 128 0,-1-2-128 16,2 1 0-16,-2 1 144 0,4 2-144 15,0 0 0-15,1-2 144 0,1-4-144 0,-2 5 0 0,-5 0 144 16,-1 2-144-16,-1-4 0 0,2 0 144 0,-2 0-144 0,0 1 192 15,0 2-192-15,-1-2 192 0,0-1-192 0,2 0 128 16,-1 0-128-16,1 0 128 0,2 3 0 0,1-2-128 16,2-1 192-16,-1 2-64 0,-1 1 0 0,1 1-128 15,-5-2 192-15,2 1-64 0,1 2-128 0,0 2 0 16,-2-4 0-16,2 0 128 0,-2-2-128 0,1 0 0 16,-1-1 144-16,3 1-144 0,2 4 0 0,3-1 144 15,1 0-144-15,2-4 0 0,-2-1 208 0,3-2-64 16,-1-3-16-16,0 5 0 0,-1-2 48 0,1 2 0 15,-3 0 0-15,-1-2 0 0,0 0-176 0,-3 0 0 0,0 1 144 16,-3 2-144-16,-3-1 0 0,-4 1-256 0,-4 1 32 16,-3 1 16-1,-4 1-1552-15,-6-1-304 0,-7-2-64 0,0 0-14320 0</inkml:trace>
  <inkml:trace contextRef="#ctx0" brushRef="#br0" timeOffset="2188.14">9376 12452 7359 0,'0'0'656'0,"0"0"-528"0,0 0-128 0,0 0 0 0,-7-5 1152 16,7 5 208-16,0 0 48 0,0 0 0 0,-5-10-592 16,5 10-112-16,0 0-32 0,0 0 0 0,0 0-128 0,0 0-32 15,4-8 0-15,-4 8 0 0,0 0-192 0,10 0-64 16,-10 0 0-16,13 4 0 0,-1 2 48 0,0 2 0 16,2-2 0-16,0 3 0 0,-2-2 128 0,0-1 16 15,-1 0 16-15,0-1 0 0,0 0-80 0,1 2 0 16,-1-3-16-16,1-2 0 0,-1-1 80 0,3 1 32 15,-1-1 0-15,2-1 0 0,0-1 16 0,1 1 0 16,-4 0 0-16,4 0 0 0,-1-2-288 0,3 2-48 16,2 0-16-16,0 0 0 0,1 0 32 0,-1 0 0 0,0-1 0 15,1 2 0-15,4 3 0 0,0-2 0 0,2-4 0 16,1 2 0-16,0 3 16 0,0 1 0 0,-1-2 0 0,1-2 0 16,-3-2-64-16,3-2-128 0,1 1 192 0,-1 1-64 15,-1-1-128-15,1 2 160 0,1-2-160 0,0 1 160 16,2-1-160-16,2 2 128 0,0 0-128 0,1-1 128 15,2 1 80-15,1 0 16 0,-2 1 0 0,0-1 0 16,-3-1 32-16,-1 1 0 0,2 0 0 0,0 0 0 16,-1-1 0-16,1 2 0 0,2 0 0 0,-1 2 0 15,1-2-128-15,2 1-128 0,1-1 176 0,3 0-176 16,2 0 128-16,-2-1-128 0,-4 1 0 0,-2-2 0 16,0-2 128-16,0 3-128 0,0 1 0 0,0 0 0 15,2-2 128-15,1-1-128 0,0 1 0 0,4 0 0 16,-1 4 0-16,2-2 160 0,-1 0-160 0,-1 1 128 0,-3-2-128 15,-1 1 160-15,0 0-160 0,0-2 160 0,-1 1-160 16,3 0 0-16,-3 1 144 0,5 0-144 0,0 0 128 0,2-1-128 16,0-3 128-16,-1 4-128 0,0 2 176 0,-2 0-48 15,-2-4 0-15,0 0 0 0,-1-1-128 0,1 1 128 16,0-1-128-16,1 1 128 0,2-2-128 0,2-1 128 16,0 2-128-16,2 1 128 0,-2-1-128 0,-1 2 0 15,-4-2 0-15,0 2 128 0,1 0-128 0,-3-2 0 16,0 2 0-16,1 1 0 0,-2 1 144 0,4 2-144 15,-3-3 160-15,4 1-160 0,-1 1 208 0,2 0-48 16,1 3-16-16,-3-3 0 0,-2 0 16 0,0-1 0 16,-1-1 0-16,0 2 0 0,0 0-32 0,1 0-128 15,-1 0 192-15,0-1-64 0,1 4-128 0,3 1 128 16,0-1-128-16,1-1 128 0,0 0-128 0,-3 2 0 16,-3-1 0-16,0-1 128 0,-2-1-128 0,0 2 0 0,-1 0 144 15,1-1-144-15,0 1 128 0,0 1-128 0,-1-1 160 0,1 2-160 16,0 0 144-16,2 0-144 0,2 1 128 0,0-2-128 15,1-1 0-15,-4 1 0 0,-2-1 128 0,1-1-128 16,-1 0 0-16,0-2 128 0,0 1-128 0,-1 1 128 16,1-1-128-16,1 3 0 0,-1-4 144 0,1 3-144 15,1-1 0-15,2-2 0 0,-1 1 0 0,0 0 128 16,-1 2-128-16,-2-4 0 0,-3 0 0 0,-1-1 128 16,0 1-128-16,-1-1 0 0,-1 2 0 0,1-2 128 15,1 0-128-15,0 1 0 0,0 2 0 0,0-2 128 0,1-1-128 16,2 0 0-16,1-1 0 0,1-1 0 15,-3 0 0-15,1-1 0 0,-2-1 128 0,-2-2-128 0,-2 1 0 0,-1 1 0 16,0-3 0-16,-5 1 128 0,0 4-128 16,2-3 0-16,-2-2 0 0,-1 4 0 0,-3 0 0 15,0-1 0-15,0-1 0 0,-1 3 0 0,-1-1 0 0,-2 1 128 16,0 0-128-16,-1 1 0 0,-10 1 0 0,10-1 0 16,-10 1 0-16,0 0 0 0,10-2 0 0,-10 2-160 15,0 0 16-15,0 0 0 16,0 0-1936-16,0 0-384 0</inkml:trace>
  <inkml:trace contextRef="#ctx0" brushRef="#br0" timeOffset="11076.68">23872 2735 2751 0,'0'0'128'0,"0"0"16"0,0 0-144 0,0 0 0 0,-9 2 0 0,9-2 0 15,0 0 1632-15,0 0 288 0,-9 3 64 0,9-3 16 16,0 0-1072-16,0 0-224 0,-9 0-32 0,9 0-16 16,0 0-144-16,-8 4-16 0,8-4-16 0,0 0 0 15,0 0-32-15,0 0 0 0,0 0 0 0,0 0 0 16,0 0 112-16,0 0 16 0,-6 7 0 0,6-7 0 15,0 0-64-15,0 0 0 0,-2 9 0 0,2-9 0 16,0 0 128-16,0 0 0 0,0 0 16 0,3 10 0 16,-3-10-192-16,7 9-32 0,-7-9-16 0,14 3 0 15,-2 1-64-15,2-2-16 0,2 1 0 0,-2-3 0 0,1-3 16 0,1 2 0 16,3 1 0-16,2 0 0 16,2-3 32-16,1 2 16 0,1 2 0 0,2-2 0 0,0 0 0 15,-1-2 0-15,2 2 0 0,-1-2 0 0,-2 1-96 0,1-2-32 16,-1 2 0-16,1-1 0 0,-2 2-144 0,2-1-128 15,1 1 192-15,0 1-192 0,2-1 160 0,0 0-160 16,-1-1 128-16,2 2-128 0,0-1 240 16,1 1-48-16,-1-2 0 0,-1 4 0 0,-1 1-64 0,-1-2 0 15,-2 0-128-15,1-1 192 0,-3 1-192 0,0-1 128 16,-1 0-128-16,1 0 0 0,0 0 928 0,1-1 96 16,1 2 0-16,-1 1 16 15,1-1-1600-15,1-1-320 0,-1-1-64 0,0 2-16 16,5 2 960-16,-2-3 0 0,-2-2 0 0,1 1 128 0,0 1-128 0,-2 1 192 0,0-1-64 0,0-1 0 15,-4-2-128-15,1 2 0 0,-1-1 128 16,1-1-128-16,0-2 0 0,-1 2 0 0,0 2 0 16,0 0 128-16,2 0-128 0,3-1 0 0,-2 0 0 0,0 1 0 15,3-1 0-15,-1 2 128 0,3 0-128 0,-1 3 0 16,0-1 0-16,-1-2 0 0,0 3 0 0,-1-2 0 16,0 0 0-16,-2-1 0 0,0 0 0 0,-1 0 0 15,-1 0 0-15,2 0 144 0,0 2-144 0,1-1 0 16,-4-1 256-16,3 1-48 0,1 3-16 0,2-3 0 15,0-1-48-15,1 0-16 0,1 3 0 0,0-2 0 16,0-2-128-16,1 1 192 0,-2 0-192 0,1-1 192 16,-2-2-192-16,-2-1 0 0,0-1 0 0,0 3 128 0,-1 0-128 15,1 1 0-15,2-1 144 0,1-2-144 0,1 1 0 16,1 2 0-16,2 0 0 0,1-1 0 0,-1 0 0 0,1 1 0 16,0 1 0-16,0 0 0 0,-1-2 0 0,-1 1 0 15,-1-2 0-15,-2 0 0 0,-3 0 0 0,2 1 0 16,-1-1 0-16,0 2 128 0,0-1-128 15,0 1 0-15,1 1 128 0,1 0-128 0,1-1 0 0,0 0 144 16,1-1-144-16,0 2 0 0,1 0 144 16,-1 0-144-16,-2-2 0 0,0 2 144 0,4 0-144 0,-4-1 192 15,-3-3-192-15,1 1 192 0,-1 2-48 0,2 1 0 16,1 0 0-16,1-1 0 0,-2-1-144 0,2 2 192 16,2-1-192-16,0 1 192 0,1-2-192 0,1-1 0 15,0 2 144-15,-1 1-144 0,1 0 128 0,0-1-128 16,-1-1 128-16,-2 1-128 0,0-2 0 0,-1 2 144 0,-1 1-144 15,1 0 0-15,0-1 160 0,2 0-160 0,1-2 128 0,1 2-128 16,-2-2 128-16,2 2-128 0,2-2 0 16,-2 2 128-16,1-1-128 0,0 0 128 0,-1 1-128 0,-2 0 128 15,-3 1-128-15,-1 0 0 0,-1 0 0 0,2 1 0 16,-1 0 0-16,0 1 0 0,-2-1 128 0,2 1-128 16,1 1 0-16,0 2 0 0,0-1 0 0,-3-2 0 15,2 2 0-15,-1 3 0 0,0-2 0 0,-1-1 0 16,-1-2 0-16,-1 2 128 0,0 1-128 0,0-1 0 15,0-4 0-15,-3 1 128 0,-2-1-128 0,2 1 0 16,0 2 0-16,0-1 128 0,0-4-128 0,2 2 0 16,-1 0 0-16,4-1 128 0,0-1-128 0,2 1 0 15,-1 0 0-15,2-2 128 0,2 1-128 0,-1 0 0 0,-1 2 0 16,1-2 0-16,0-2 128 0,-1 2-128 0,0 0 0 16,0 1 0-16,-4-2 144 0,0 1-144 0,-2-2 0 15,2 2 128-15,2-2-128 0,-2 1 0 0,0-1 0 0,0 2 128 16,2-2-128-16,-1 1 0 0,0 2 0 0,1 0 0 15,-1-2 0-15,1 3 0 0,-3 0 0 0,1 0 0 16,1 0 0-16,-1 0 128 0,-3 0-128 0,0 0 0 16,1 0 0-16,-2 0 0 0,-1 0 0 0,-1 0 0 15,-1 0 0-15,-2 0 0 0,1 0 0 0,-3 0 0 16,2 0 0-16,-2 2 128 0,0-1-128 0,-2-1 0 16,1-1 128-16,-12 1-128 0,10 1 0 0,-10-1 0 15,10 1 0-15,-10-1 128 0,0 0-368 0,0 0-64 16,0 0-16-16,0 0 0 15,0 0-2432-15,-6-5-480 0</inkml:trace>
  <inkml:trace contextRef="#ctx0" brushRef="#br0" timeOffset="12555.36">20028 2636 14623 0,'0'0'640'0,"0"0"144"0,-4-11-624 0,4 11-160 0,0 0 0 0,-1-7 0 0,1 7 960 0,0-10 176 16,0 10 16-16,0 0 16 0,2-8-624 0,-2 8-128 15,0 0-32-15,0 0 0 0,0 0-240 0,9-1-144 16,-9 1 160-16,0 0-160 0,9 6 0 0,-1 7 0 16,-4 0 0-16,1 3 0 0,0 4 128 0,0 5-128 15,-1 5 0-15,-1 3 144 0,1 3-144 0,1 2 0 16,-2-1 0-16,1-2 128 0,-2-2-128 0,2-2 0 15,2-2 0-15,1-4 0 0,-2-3 0 0,-1-7 0 0,3-2 128 16,1-2-128-16,2-5 0 0,0-3 128 16,2-3-128-16,2-2 128 0,1-3 512 0,4-8 112 0,0-2 16 0,5-6 0 15,3-3-256-15,1-5-32 0,0-3-16 0,-2 0 0 16,0-1-320-16,-2 2-144 0,-1 0 128 0,-4 2-128 16,-4-3 0-16,-2 2 128 0,-3 4-128 0,-1 5 0 15,-3 3 0-15,-1 4 128 0,-1 2-128 0,-4 12 0 16,0 0 0-16,0 0 0 0,0 0 0 0,0 0 0 15,-1 14 0-15,-2 4 0 0,-2 8 0 0,2 4 0 16,-5 6-128-16,-2 6 128 0,-4 5 0 0,2 6 0 16,-4 8 0-16,-3 4 0 0,-3 4 0 0,-2 2 0 15,-4 1 144-15,0 2-144 0,-2-3 160 0,-2-1-160 16,-3-4 544-16,4-5 16 0,0-4 0 16,2-6 0-16,0-4 480 0,3-7 112 0,5-6 0 0,3-5 16 15,4-2-512-15,1-7-96 0,4-5-32 0,6-3 0 0,3-12-336 16,0 0-64-16,0 0 0 0,0 0-128 0,-2-10 288 0,4-4-48 15,0-7-16-15,3-2 0 0,-4-6-224 16,4 0 176-16,1-4-176 0,0-1 160 0,2-1-160 0,2 1 0 16,-3 1 0-16,6 1 128 0,2 3-128 0,-1 1-144 15,-2 4 144-15,0 2-208 0,1 4-96 0,0 4-16 16,0 3 0-16,-2 7 0 16,2 3-416-16,-2 2-96 0,1 3 0 0,-2 5-16 15,-3-1-1952-15,0 3-384 0</inkml:trace>
  <inkml:trace contextRef="#ctx0" brushRef="#br0" timeOffset="12835.72">20864 2828 21183 0,'0'0'1888'0,"0"0"-1504"0,0 0-384 0,0 0 0 16,0 0 704-16,0 0 64 0,12 5 0 0,3-2 16 16,3-1-304-16,2-4-64 0,4 0-16 0,2-1 0 15,3-2-144-15,0-2-16 0,2 0-16 0,0-2 0 16,2 3-224-16,0 1 0 0,2-4 128 0,-1 3-128 15,-1-4-1408-15,-2 2-336 0</inkml:trace>
  <inkml:trace contextRef="#ctx0" brushRef="#br0" timeOffset="13033.03">21010 3064 23727 0,'0'0'1040'0,"0"0"240"0,12 5-1024 0,-2-1-256 16,1 0 0-16,3-3 0 0,2-2 768 0,4-3 128 15,4 1 0-15,2-1 16 0,-1-1-560 0,3-5-112 0,3 0-32 0,-1-3 0 32,1-3-1152-32,-1 1-224 0,4-1-48 0</inkml:trace>
  <inkml:trace contextRef="#ctx0" brushRef="#br0" timeOffset="13482.32">21642 2492 15663 0,'0'0'1392'0,"0"0"-1120"0,0 0-272 0,0 0 0 0,-2-9 1888 0,2 9 320 16,2-9 64-16,3 0 16 0,2 0-1168 0,3-2-224 15,4 3-64-15,1-3 0 0,3-1-320 0,2 1-64 16,2-2 0-16,3 6-16 0,3-4-176 0,0 6-16 16,-1 4-16-16,-1 0 0 0,1 3-224 0,-3 2 0 15,-1 5 0-15,-2 3 0 0,-2 4 0 0,-3 11-256 16,-6 2 48-16,-1 7 16 0,-1 4 0 0,-4 2 16 15,-6 1 0-15,-3 4 0 0,-4 6 176 0,-6 0 0 0,-5 0 0 16,-3-1 0-16,-4 1 0 0,-1-3 0 16,-4-4 0-16,-1 2 128 0,3-4 400 0,1-5 96 15,1-3 16-15,2-3 0 0,7-4 160 0,3-4 32 0,6-4 16 16,-1-3 0-16,8-5-528 0,3 0-96 0,5-1-32 16,4-6 0-16,3-3-48 0,6-3-16 0,7-2 0 0,10-4 0 15,8-7 144-15,7-1 32 0,6-1 0 0,1-3 0 16,-1-1-128-16,1-1-32 0,3-1 0 0,1 2 0 15,2-1-144-15,2 1 0 0,-1 0 0 0,-5 2 0 32,-4 2-1536-32,-4 1-352 0,-11 3-64 0</inkml:trace>
  <inkml:trace contextRef="#ctx0" brushRef="#br0" timeOffset="16324.59">24936 2511 9951 0,'0'0'448'0,"-8"0"80"0,0 0-528 0,0 0 0 0,2-1 0 0,6 1 0 16,-8 0 496-16,8 0-16 0,-9 0 0 0,1 0 0 16,8 0-80-16,-8 0-16 0,8 0 0 0,0 0 0 15,0 0 128-15,0 0 0 0,0 0 16 0,0 0 0 16,0 0 32-16,0 0 0 0,0 0 0 0,-7 4 0 15,7-4-128-15,0 0-32 0,0 0 0 0,0 0 0 16,0 0-80-16,0 0 0 0,-3 11-16 0,3-11 0 16,0 0 16-16,0 0 0 0,0 0 0 0,0 0 0 15,8 9 64-15,-8-9 0 0,11 4 16 0,1 1 0 0,-1-4 0 0,2 0 0 16,-2-1 0-16,3 0 0 0,0-2-64 16,3-1-16-16,1-2 0 0,3 3 0 0,1-1-80 0,1 1-32 15,1-2 0-15,0 0 0 0,1 0-80 0,0 0-128 16,-1 2 176-16,0-2-176 0,-1-2 160 0,0 2-160 15,-2 1 128-15,3-1-128 0,1-2 0 0,0 2 0 16,0 0 128-16,3 2-128 0,3-2 0 0,1-1 0 16,-1 1 0-16,4 0 128 0,2 2-128 0,-1-1 0 15,1-2 0-15,0 1 0 0,0 1 0 0,-4-3 0 16,-2 1 144-16,2 0-144 0,2 0 128 0,1-1-128 16,-1 1 128-16,4 0-128 0,2-4 0 0,3 4 128 0,1 2-128 15,1-2 0-15,0-4 0 0,-2 2 144 0,-2-6-144 16,-2 3 0-16,-1 1 128 0,2-3-128 15,1 3 0-15,1-2 0 0,0 1 192 0,2-2-64 0,-1-2 0 16,3 2-128-16,0-1 192 0,-2-1-192 0,-4 1 192 0,-1-1-192 16,0 0 128-16,-2 0-128 0,2-1 0 0,2 2 0 15,0 2 128-15,3-3-128 0,1-1 0 0,3-1 0 16,1 1 0-16,-1 3 0 0,-4-2 0 0,-2-3 0 16,-1-1 0-16,0 0 0 0,1 1 128 0,0-2-128 15,1 2 0-15,1 1 0 0,4 2 0 0,-4-2 0 16,4 2 256-16,-4-2-64 0,-3-3-16 0,3 0 0 15,-4-2-32-15,2 4 0 0,1-3 0 0,5 1 0 16,1-1-16-16,1 1-128 0,4 0 192 0,-3 0-64 16,0 0 64-16,-5 0 16 0,-4 1 0 0,1-2 0 0,-2-5 128 15,1 5 32-15,0-2 0 0,0 3 0 0,2-1-48 16,-5 1 0-16,1 1 0 0,-3 2 0 0,-1 0-144 16,-4 0-48-16,-5 1 0 0,-4 1 0 0,-3 2-128 0,-2 0 0 15,-5 0 0-15,-2 3 128 0,-2 4-128 0,-3-3-192 16,-7 8 32-16,0 0-9680 15,0 0-1936-15</inkml:trace>
  <inkml:trace contextRef="#ctx0" brushRef="#br0" timeOffset="17609.4">24669 3159 4607 0,'0'0'400'0,"0"0"-400"0,-10-2 0 0,10 2 0 0,-11-3 1920 0,2 2 288 16,9 1 64-16,-7-4 16 0,-1-1-1440 0,8 5-272 15,0 0-64-15,0 0-16 0,0 0 32 0,0 0 16 16,0 0 0-16,0 0 0 0,0 0 32 0,0 0 16 16,0 0 0-16,0 0 0 0,0 0-208 0,0 0-32 15,0 0-16-15,8-6 0 0,1 2-16 0,1-3 0 16,0 5 0-16,2-1 0 0,0 1 80 0,2 1 16 16,-1-2 0-16,1 2 0 0,1-2-96 0,2-1-32 15,0 1 0-15,5 1 0 0,1 1-32 0,1 1 0 16,0 1 0-16,2 2 0 0,5-2-112 0,3 0-16 15,0-1-128-15,3 0 192 0,0 0-64 0,1 2-128 0,0 0 176 16,-1 0-176-16,-2-1 128 0,0 1-128 0,-5-2 0 0,-1 2 0 16,2 0 144-16,1 1-144 0,1 0 0 0,1 3 144 15,0-3-144-15,3 1 0 0,1 1 144 0,0 3-144 16,-1-2 0-16,4 3 0 0,-7-2 0 16,2 3 0-16,-6-3 0 0,3 3 0 0,-2-2 0 15,2 2 0-15,-1-1 0 0,2 3 224 0,3-3-48 0,1 2-16 16,3 2 32-16,2-2 0 0,0 2 0 0,0 0 0 15,3-3-48-15,-4 2 0 0,-5 0 0 0,0-2 0 16,1 4-144-16,0 3 0 0,3-3 144 0,0-1-144 16,0 3 0-16,4 0 128 0,-1 1-128 0,1 2 0 15,-1-1 0-15,0-1 0 0,-6 1 0 0,1 3 0 16,-2-4 0-16,1 1 0 0,-1 0 0 0,0 0 128 16,2 0 0-16,2 1 16 0,-2 2 0 0,3 1 0 0,0-2 0 15,1 1 0-15,-1 0 0 0,-1 3 0 0,-4-1 0 16,1-1 0-16,-1 2 0 0,1 1 0 0,0-3 0 0,2 2 0 15,0 3 0-15,4-1 0 0,-1 4 16 0,1 0 0 16,-1-2 0-16,-2 1 0 0,-1 4-16 0,-4-1 0 16,0 0 0-16,-2 2 0 0,-2 2 0 0,1 0 0 15,0-1 0-15,2 2 0 0,-4 5-16 0,0-4-128 16,-2 0 192-16,0-1-64 0,1 1-128 0,-3 0 128 16,1-1-128-16,3 1 128 0,-6 2 16 0,1-2 0 15,-3-1 0-15,-2-2 0 0,0-2-16 0,-2-2 0 16,0 2 0-16,0 0 0 0,1-1-128 0,-1-1 0 15,-1-1 144-15,0-2-144 0,0-8 0 0,-1 0 0 16,1-2-192-16,-1-3 64 16,-2-2-2048-16,-1-8-416 0</inkml:trace>
  <inkml:trace contextRef="#ctx0" brushRef="#br0" timeOffset="18400.33">23951 1698 4607 0,'0'0'192'0,"0"-8"64"0,-3-4-256 0,3 4 0 0,-4-5 0 0,3 3 0 0,0-3 3184 0,-1 3 592 16,1 2 112-16,1 8 16 0,0-10-2336 0,0 10-480 15,0 0-80-15,0 0-32 0,0 0-272 0,0 0-64 16,0 0-16-16,0 0 0 0,0 0-208 0,1 18-32 15,-2 2-16-15,1 7 0 0,1 2-160 0,-1 3-16 16,0 2-16-16,2 4 0 0,-1 3-176 0,1 2 0 16,1 4 0-16,-2-5 128 0,-2 0-128 0,1 0 0 0,0-4 0 15,0-1 0-15,0-3-176 0,0 1-64 0,0-6-16 0,0-2-7456 16,1-7-1504-16</inkml:trace>
  <inkml:trace contextRef="#ctx0" brushRef="#br0" timeOffset="18606.63">23754 2022 25743 0,'0'0'1136'0,"0"0"240"0,12-4-1104 0,2 1-272 0,3-1 0 0,4 3 0 16,6-1 576-16,5-1 48 0,0-2 16 0,4 1 0 0,5 0-448 0,1 1-64 15,0-4-128-15,-1 2 176 0,-4 3-176 0,-2-5-272 16,-2 0 64-16,-4 2-8096 16,2-3-1616-16</inkml:trace>
  <inkml:trace contextRef="#ctx0" brushRef="#br0" timeOffset="19646.07">23709 3935 10127 0,'-11'9'448'0,"3"-3"96"0,-1 0-544 0,-1-1 0 0,-2 0 0 16,4 2 0-16,8-7 2256 0,0 0 352 0,0 0 64 0,0 0 16 16,0 0-1600-16,0 0-320 0,0 0-64 0,0 0-16 15,8-5-112-15,5 0-32 0,0 1 0 0,2-3 0 16,3-3-144-16,4 3-16 0,2-4-16 0,1 5 0 15,1 0-224-15,1 1-144 0,4 2 192 0,1-1-192 16,2 0 0-16,3 2 0 0,1-2 0 0,0 2 0 16,-3 2 0-16,-4-3 0 0,-3 1 0 0,-2-4 0 31,-5 3-368-31,-3-1-176 0,-1 1-32 0,-5-3-10368 0</inkml:trace>
  <inkml:trace contextRef="#ctx0" brushRef="#br0" timeOffset="21898.89">24445 3703 8287 0,'0'0'368'16,"0"0"80"-16,0 0-448 0,0 0 0 0,1-9 0 0,-1 9 0 0,0-6 1216 0,0 6 176 16,3-10 16-16,-3 10 16 0,0 0-640 0,0 0-128 15,1-9-16-15,-1 9-16 0,5-10-96 0,-5 10-16 16,1-8 0-16,-1 8 0 0,2-11-96 0,-2 11-32 16,0-9 0-16,0-1 0 0,0 10-144 0,-2-8-48 15,2 8 0-15,-3-11 0 0,-1 2 0 0,-1 2-16 16,-2 2 0-16,-2-2 0 0,-1 0 336 0,-2 3 80 15,-4-3 16-15,1 2 0 0,-3 0 16 0,-1 0 0 0,-2 0 0 16,-2-1 0-16,-1 3-112 0,-2-1-32 16,-2-1 0-16,-7 3 0 0,-4 1-208 0,-5 0-32 15,-6 0-16-15,0 1 0 0,0 1-224 0,-1 1 144 16,2 2-144-16,0 4 128 0,4-2 48 0,-4 4 0 0,-3-1 0 0,-1 4 0 16,-5 2 16-16,5 2 16 0,1 1 0 0,4 1 0 15,2 1 16-15,4 2 0 0,3 3 0 0,3 2 0 16,4 6-96-16,0 0-128 15,1-3 176-15,0 2-176 0,3-1 128 0,-1 0-128 0,2-1 0 16,4 1 0-16,3 1 0 0,2 1 0 0,3-4 0 16,5 3 0-16,2 1 0 0,4 3 0 0,2 2 0 0,4 1 0 15,3 3 0-15,4-1 0 0,4 1 0 0,4 1 0 16,4-3 0-16,5 0 0 0,-1-2-128 0,3 2 128 0,1-2 0 16,2 0 0-16,-1-4 0 0,2-3 0 0,0-2 0 15,1-2 0-15,1-4 0 0,3-4 0 0,1-3 0 16,3 0 128-16,1-5 0 0,1-1-128 0,3-6 352 0,-3 0-32 15,0-3-16-15,-1-2 0 0,-1-4-16 0,1-2 0 16,2-3 0-16,5-4 0 0,0-2-48 0,6-6-16 16,3-1 0-16,-1-5 0 0,1 0-48 15,-5-4-16-15,-1-1 0 0,-4 2 0 0,2-2-160 0,1-3 0 16,1 0 144-16,1 1-144 0,1-5 0 0,-2 1 0 16,-3-2 0-16,-1-3 128 0,-9 1-128 0,-1-1 0 15,0-3 128-15,-5 2-128 0,-4-2 0 0,-1-4 128 16,-2 0-128-16,-3-1 0 0,-3-4 128 0,-5 2-128 15,-4 2 128-15,-8 3-128 0,0 2 192 0,-6 1-48 16,-2 5 0-16,-4 4 0 0,-3 4 176 0,-5 5 16 16,-4 6 16-16,-5 4 0 0,-2 3-176 0,0 6-48 15,-5 0 0-15,-6 7 0 16,-7 5-1536-16,-7 5-320 0,-7-1-64 0,0 6-12720 0</inkml:trace>
  <inkml:trace contextRef="#ctx0" brushRef="#br0" timeOffset="27259.39">17117 10563 6447 0,'0'0'576'0,"0"0"-576"0,-5-5 0 0,5 5 0 15,0 0 896-15,0 0 64 0,-8-5 0 0,2-1 16 16,6 6-64-16,0 0-16 0,0 0 0 0,-4-8 0 15,4 8-224-15,-4-6-48 0,0-3-16 0,4 9 0 16,0 0-224-16,0 0-64 0,-2-7 0 0,2 7 0 16,0 0-64-16,0 0-32 0,0 0 0 0,0 0 0 15,0 0 240-15,0 0 48 0,0 0 16 0,0 0 0 0,0 0-96 0,0 0-32 16,0 0 0-16,0 0 0 0,0 0 32 16,0 0 0-16,0 0 0 0,9 6 0 0,0 2 16 0,-2-1 16 15,1 0 0-15,1 0 0 0,0-3-160 0,3-2-48 16,2 2 0-16,2-1 0 0,3-3-128 0,0 0-128 15,2-2 144-15,1 1-144 0,1-2 240 0,1 0-48 16,-2 0-16-16,-1 1 0 0,1-4 0 0,2 4 0 16,-1-1 0-16,1 1 0 0,0-3-176 0,2 1 192 15,-1 3-192-15,2-1 192 0,1 0-192 0,0-1 0 16,0 1 144-16,3 2-144 0,4 0 0 0,0-2 144 16,2-1-144-16,1-1 0 0,-1 3 128 0,-1-1-128 15,-3 0 0-15,1-1 0 0,2 2 128 0,1-2-128 0,0-2 0 0,1 2 0 16,1-1 0-16,4 1 0 0,-1 2 128 0,3-2-128 15,2 1 0-15,-2-1 0 0,-5 2 0 16,1 0 0-16,-2-1 0 0,0 2 0 0,1 0 0 0,0-1 0 16,1-1 0-16,2 0 0 0,1 4 0 0,-1-4 0 15,4 0 0-15,-3-2 0 16,1-1 0-16,-1 1 0 0,-4 2 0 0,2-1 0 0,0 0 0 16,1 0 0-16,0 0 0 0,2 1 0 0,2-1 0 0,1 2 0 15,0-3 0-15,-1 1 0 0,-1-2 128 0,0 0-128 16,-3 0 0-16,1-1 0 0,0 1 0 0,-2 1 0 15,0-4 0-15,2 2 0 0,3 1 0 0,1-1 0 16,2 2 0-16,-2 0 0 0,-6 1 0 0,0 1 0 16,0-1 0-16,0-1 0 0,-3 2 0 0,3 1 0 15,0-1 0-15,3 1 0 0,3 1 0 0,-1 0 0 16,-2 0 0-16,0 0 0 0,-3 0 0 0,0 1 0 0,-2 1 160 0,2 0-160 16,-2-3 128-16,1 1-128 0,1 0 192 15,1 0-64-15,2 0 0 0,0 0 0 0,2 0 32 16,-1-1 0-16,-4-1 0 0,-1 0 0 0,1 1-16 0,-3-1 0 15,1 1 0-15,-1-2 0 0,0 0-144 16,2-1 192-16,4 0-192 0,-2 3 192 0,-1-1-64 0,1 1 0 16,-1 0 0-16,-1 0 0 0,-3-2-128 0,0 2 128 15,0-2-128-15,0 2 128 0,0 1 0 0,2 1-128 16,-2-1 192-16,1 2-64 0,3-1 32 0,0 3 0 16,0-1 0-16,-4 0 0 0,-1-2-32 0,-4 2-128 0,1-1 192 15,-1 1-64-15,-2 2-128 0,-1-1 0 0,-2-3 144 16,0 2-144-16,0-2 144 0,-1 1-144 15,0 2 192-15,-3-1-192 0,-1-3 208 0,-2 1-64 16,1-1-16-16,0 0 0 0,-2 0-128 0,-4 3 0 0,-3-2 144 16,-1 1-144-16,-2 0 0 0,-10-2-288 0,0 0 48 0,0 0-14160 15</inkml:trace>
  <inkml:trace contextRef="#ctx0" brushRef="#br0" timeOffset="28482.55">20409 3960 3679 0,'0'0'320'0,"0"0"-320"16,0 0 0-16,0-6 0 0,0 6 2880 0,3-10 496 16,-3 10 96-16,0 0 32 0,4-7-1856 0,-4 7-368 15,0 0-80-15,0 0-16 0,0 0-496 0,0 0-112 16,7 5 0-16,0 7-16 0,-2 0 128 0,1 6 16 0,-1 4 16 15,0 1 0-15,-1 0-192 0,1 5-32 0,1-2-16 0,-1 5 0 16,1 0-288-16,-1-3-48 0,0 0-16 0,1-3 0 16,-1 0-128-16,0-5 0 0,-1-2 144 0,1-5-144 15,0-2 192-15,2 1-48 0,-7-12 0 0,10 6 0 16,-10-6 48-16,10 4 0 0,-10-4 0 0,14-3 0 16,-3 0 48-16,2-9 16 15,0 2 0-15,-1-4 0 0,1 1-64 0,0-3-16 0,1-3 0 0,0-2 0 16,0 0-176-16,0-1 0 0,0-1 0 0,-1 3 0 15,-1 1-192-15,1 2-128 0,-2 6-32 0,1-2 0 32,-2-2-496-32,0 3-112 0,0 4 0 0,-2-3-11008 0</inkml:trace>
  <inkml:trace contextRef="#ctx0" brushRef="#br0" timeOffset="28876.97">21047 3740 14223 0,'0'0'624'0,"0"0"144"0,3 12-624 0,-1 3-144 0,1 4 0 0,-1 1 0 0,0 2 1152 0,-2 1 192 16,0 0 32-16,0-1 16 0,1 1-480 0,2 0-80 15,-2 0-32-15,0 3 0 0,0-4-32 0,1 1-16 16,-2-4 0-16,0 0 0 0,0 2-176 0,0-5-16 15,0-2-16-15,0-1 0 0,0-2-112 0,0-11-32 16,0 0 0-16,0 0 0 0,0 0-208 0,0 0-32 0,11-7-16 0,-2-3 0 16,-1-7 0-16,2-2 0 0,0-4 0 0,1-1 0 15,1-1-144-15,-2-1 0 0,0 2 0 16,-1-3 0-16,1 3 0 0,2 1 0 0,-2 4 0 16,0 3 0-16,-1 2-192 0,1 5 192 0,-1 2-160 0,-9 7 160 15,9 0-128-15,-9 0 128 0,11 11 0 0,-4 1-144 16,0 6 144-16,-2 5 0 0,0 0-144 0,-1 1 144 15,-1 4 0-15,-1-3 0 0,1 3 0 0,-2-3 0 16,0 1-160-16,1-3 160 0,-2-1 0 0,0-1-144 31,1-2-512-31,0-5-112 0,-1-2 0 0,0-12-11008 0</inkml:trace>
  <inkml:trace contextRef="#ctx0" brushRef="#br0" timeOffset="29276.89">21725 3702 20271 0,'-12'3'896'0,"12"-3"192"0,-10 1-880 0,10-1-208 0,0 0 0 0,-7 2 0 0,7-2 1328 0,-9 7 208 16,9-7 64-16,0 0 0 0,-8 9-1216 0,8-9-224 15,-6 6-160-15,1 3 192 0,1-1-192 0,0 3 0 16,1-3 0-16,3-8 0 0,-2 11 0 0,2-11 0 16,-1 9 0-16,3 2 128 0,-2-11-128 0,4 9 0 0,-4-9 0 0,8 10-176 15,-1-2 176-15,3 0 0 0,2-3 0 0,1 1 0 16,-1 2 0-16,2-3 0 0,1 0 0 0,1 3 0 16,-4-5 0-16,1 4 0 0,0 0 0 0,-2 0 0 15,-1 2 0-15,-1-3 0 0,-1 3 160 0,-3-2-160 16,-2 5 240-16,-1-2-48 0,-2 3-16 0,0 2 0 15,-4-1 16-15,-1 0 16 0,-2 3 0 0,-2-1 0 16,-1 1-80-16,-3 0-128 0,-1 1 176 0,-1 0-176 16,-1-2 128-16,1 0-128 0,2-6 0 0,2-1 0 15,3-4-192-15,-2-3-128 0,3-3-48 0,1-3-7824 16,3-2-1552-16</inkml:trace>
  <inkml:trace contextRef="#ctx0" brushRef="#br0" timeOffset="29524.37">22128 3518 19343 0,'-5'11'1728'0,"0"4"-1392"16,1 2-336-16,0 2 0 0,1 4 1328 0,1 5 192 15,-1-1 32-15,1 4 16 0,-1 2-896 0,2 2-176 16,0 0-48-16,-1 1 0 0,1-3-288 0,1 1-160 16,-1-1 160-16,2-1-160 0,-1 0 160 0,0-5-160 15,0-2 160-15,3-5-160 0,1-1-224 0,1-5-144 0,0-4-16 0,-5-10-11312 16</inkml:trace>
  <inkml:trace contextRef="#ctx0" brushRef="#br0" timeOffset="29906.1">22154 3914 18831 0,'0'0'832'0,"0"0"176"0,0 0-816 0,0 0-192 0,0 0 0 0,0 0 0 16,12 4 448-16,1-5 64 0,-1-4 0 0,1-2 0 15,0-3-320-15,-1 1-64 0,2-3-128 0,2 1 192 0,-1-1-192 0,0 0 0 16,-1 2 0-16,-1-1 0 0,0 3 0 0,-2 0 0 15,-1 3 0-15,-1 3 0 0,-9 2 0 0,0 0 0 16,0 0 0-16,8 5 0 0,-3 4 304 16,-4 0 112-16,-1 3 32 0,-1 0 0 0,-4 2 192 0,0 2 64 15,-2 2 0-15,1 1 0 0,0-1-240 0,-1 1-32 16,1 0-16-16,1-1 0 0,1-3 0 0,-1-1 0 16,1-1 0-16,4-4 0 0,0-9-64 0,0 0-16 15,0 0 0-15,0 0 0 0,0 0-192 0,0 0-144 16,0 0 192-16,10-3-192 0,-2-1 192 0,1-2-192 15,-3 0 192-15,2-1-192 0,-1-3 128 0,0 5-128 16,-7 5 0-16,9-5 0 0,-9 5 0 0,10-4 0 16,-10 4 0-16,10 1 0 0,1 3 0 0,-2 0 0 0,-1 0 0 15,1 2-144-15,0 2-176 0,1-2-16 0,-2 2-16 16,0-3 0 0,4-1-544-16,-2-2-128 0,0-2 0 0,0-4-10640 0</inkml:trace>
  <inkml:trace contextRef="#ctx0" brushRef="#br0" timeOffset="30309.36">22630 3311 21183 0,'-14'14'1888'0,"6"-3"-1504"0,1 4-384 0,-1 2 0 0,0 2 640 15,3 0 48-15,1 2 16 0,1 6 0 0,1-1-160 0,0 3-32 16,1-1 0-16,1 4 0 0,1 1-192 0,1 0-64 16,-2 0 0-16,3-2 0 0,-1 3 0 0,1-1 0 15,0 0 0-15,-1 0 0 0,3-5 0 0,-2-2-16 16,-1-7 0-16,2-1 0 0,0-3-80 0,1-4-16 16,-3-2 0-16,-2-9 0 0,0 0 48 0,0 0 0 15,0 0 0-15,11 1 0 0,-11-1 16 0,9-4 16 16,-2-4 0-16,-2 2 0 0,3 0-224 0,-8 6 176 15,8-11-176-15,-8 11 160 0,0 0-160 0,0 0 0 16,0 0 0-16,11 2 0 0,-11-2 0 0,9 9 0 16,-3 1 0-16,-2 4 0 0,-1 2 0 0,-3 3 0 15,-3-1 0-15,-2 1 0 0,-1 0 0 0,-3 2 0 0,-1 0 0 16,-1 2 128-16,0-1-128 0,-3-2 0 0,0 2 0 16,-3-5 128-16,2-1-128 0,1-5 0 0,1-6 0 0,3-2 0 31,1-6-1888-31,4-4-304 0,3-10-64 0</inkml:trace>
  <inkml:trace contextRef="#ctx0" brushRef="#br0" timeOffset="30597.49">22813 3116 25679 0,'0'0'1136'0,"0"0"240"0,0 0-1104 0,0 0-272 0,0 0 0 0,-1 11 0 0,2 2 352 0,1 5 16 16,2 2 0-16,0 6 0 0,1-1-176 0,0 7-16 15,2 4-16-15,0 0 0 0,-2 4 208 0,0 3 32 16,-3 0 16-16,0 4 0 0,1-4-16 0,-5 6 0 16,0-3 0-16,-1 2 0 0,0 1-208 0,-1-3-32 15,-1 0-16-15,0-4 0 0,-1-3-144 0,3-3 0 16,-1-4-160-16,4-4 160 15,0-8-912-15,1-4-96 0,2-8-16 16,-3-8-7472-16,0 0-1488 0</inkml:trace>
  <inkml:trace contextRef="#ctx0" brushRef="#br0" timeOffset="30934.94">23170 3565 19343 0,'0'0'1728'0,"0"0"-1392"0,0 0-336 0,0 0 0 15,0 0 768-15,0 0 96 0,12-5 16 0,-1-7 0 16,-1-2-304-16,3-2-48 0,2-3-16 0,0-4 0 16,-1-1-80-16,0-6-32 0,2 1 0 0,0 0 0 15,-2-2-112-15,0 5-32 0,-1-1 0 0,-4 4 0 16,-2-2-256-16,-2 6 128 0,-3 1-128 0,-4 9 0 15,-3 1 496-15,0 6-16 0,-5 3 0 0,-1 8 0 16,-6 1 304-16,-1 13 64 0,-2 4 16 0,-3 7 0 0,-1 5-256 16,0 6-48-16,1-1-16 0,0 3 0 0,1-3 96 15,6 1 0-15,2-4 16 0,5-2 0 0,5 0-112 16,8-6-32-16,5-4 0 0,4-5 0 0,2-2-368 0,5-6-144 16,4-6 0-16,7-5 144 15,4-5-528-15,6-5-128 16,4-6 0-16,4-2-15888 0</inkml:trace>
  <inkml:trace contextRef="#ctx0" brushRef="#br0" timeOffset="33386.01">17032 12647 11055 0,'0'0'976'0,"0"0"-784"0,0 0-192 0,0 0 0 16,0 0 1504-16,1 8 256 0,-1-8 48 0,0 0 16 15,0 0-832-15,0 0-160 0,6 9-48 0,-6-9 0 16,11 5-288-16,-1-1-64 0,0 1-16 0,0-2 0 16,-10-3-32-16,13 0-16 0,-2 0 0 0,2 0 0 15,0 0-48-15,-1-1-16 0,-1-1 0 0,6 2 0 16,1 0 16-16,0 0 16 0,-3 0 0 0,3-1 0 15,1-3-16-15,3 2-16 0,-2-1 0 0,2 1 0 16,-3-1-160-16,1 1-16 0,0-4-128 0,2 4 192 16,0 1-64-16,-1-2-128 0,1 1 176 0,1 2-176 0,0-2 144 15,1 2-144-15,1 0 0 0,1 2 144 16,-1-2-144-16,2 0 0 0,1 2 0 0,2-1 128 0,3-2-128 16,0 0 0-16,2 0 0 0,-1 1 0 0,-4-3 0 15,1-1 0-15,-2-2 0 0,2 2 0 0,-1 3 0 0,2-3 0 16,0-1 0-16,1 0 0 0,0 1 0 0,1-1 128 15,2-1-128-15,2 2 0 0,0 1 0 0,1-1 0 16,2-5 0-16,-2 4 0 0,-2 3 0 0,-2-2 128 16,-1-2-128-16,3 2 0 0,0 1 0 0,1-1 0 15,0-1 0-15,3 0 0 0,-1 0 0 0,4-1 0 16,-1 2 0-16,0-1 0 0,-1-1 0 0,-5-1 0 16,-2 3 0-16,1 2 0 0,0-2 0 0,0-1 0 15,1 1 0-15,1 0 0 0,-2 1 0 0,3 0 0 16,2-1 0-16,1 2 0 0,1-1 0 0,-2 1 0 0,-2 0 0 15,-1 1 0-15,-2-1 0 0,1 0 0 0,-3-2 0 16,3 4 0-16,1 4 0 0,-1-1 0 0,0-3 0 0,2 2 0 16,3 1 0-16,-1 1 0 0,-2-2 0 0,1-2 0 15,-5 0 0-15,0 1 0 0,-2 3 0 0,0-2 0 16,-1-2 0-16,1 0 0 0,-2 2 0 0,2-1 0 16,2-2 0-16,-1 1 160 15,2 0-160-15,1 0 160 0,1 1-160 0,-1 1 0 0,-1 0 0 16,-1 1 0-16,-3-2 0 0,-3 3 0 0,-1-2 0 0,0 1 0 15,0-1 0-15,1 1 0 0,-1 0 0 0,0 2 0 16,0 1 128-16,0-1-128 0,-2-2 128 0,2 4-128 16,0 0 0-16,0 1 0 0,3-1 0 0,-3-1 0 15,-2 1 0-15,1-4 0 0,0 4 0 0,-3-2 0 0,-1-3 0 16,0 2 0-16,-4-1 0 0,0 2 0 16,0 0 0-16,0 0 0 0,-1-3 0 0,1 4 0 15,-1 0 0-15,2-2 0 0,-2 1 144 0,0-1-144 16,-1-1 144-16,1 0-144 0,-1-2 192 0,1 1-192 0,1-2 176 0,1 0-176 15,-1-2 160-15,1 1-160 0,-1 0 0 0,2-1 128 16,-2 1-128-16,0-1 0 0,1-1 0 0,-2 1 0 16,-3 0 0-16,1 1 0 0,-1 0 0 0,0 1 0 15,-1 0 128-15,0-2-128 0,1 1 0 0,1 0 128 16,-1 0-128-16,-1-3 0 0,0 0 0 0,0 1 128 16,1 1-128-16,0 2 0 0,0-1 0 0,1 1 0 15,-1-2 0-15,0 2 0 0,-1-1 0 0,1 1 0 16,1 0 0-16,0 0 0 0,1 0 0 0,1 0 0 15,-3-1 0-15,5 2 0 0,-2 2 0 0,1-3 0 16,0-3 0-16,0 2 0 0,3 1 0 0,-2 0-256 16,0-1 48-16,0 1 16 15,-3-3-672-15,0 6-128 0,-1-1-32 0,-2-1-10816 0</inkml:trace>
  <inkml:trace contextRef="#ctx0" brushRef="#br0" timeOffset="34843.37">24395 10573 13295 0,'0'0'576'0,"0"0"144"16,-6-3-576-16,6 3-144 0,0 0 0 0,-8-5 0 0,8 5 432 0,0 0 48 16,0 0 16-16,0 0 0 0,-8-6-128 0,8 6-32 0,0 0 0 0,0 0 0 15,0 0-16-15,0 0-16 0,-8-1 0 0,8 1 0 16,0 0-128-16,0 0-32 0,0 0 0 0,0 0 0 16,0 0-144-16,0 0 128 0,0 0-128 0,0 0 128 15,0 0 304-15,0 0 48 0,0 0 16 0,10 4 0 16,0-1 272-16,2-1 64 0,-1-4 16 0,3 0 0 15,0 2-272-15,1 0-48 0,1 0-16 0,3-1 0 16,0-2-96-16,1 2-32 0,2 1 0 0,2-2 0 16,3-1-64-16,-1-1-32 0,0 0 0 0,-1 2 0 15,3-2 32-15,-3 2 0 0,0-2 0 0,-4-1 0 16,2 1-112-16,1 1-16 0,0 1 0 0,2 2 0 16,-1-2-192-16,1 0 0 0,-1-2 0 0,3 2 0 15,0-1 0-15,-1 1 0 0,1-1 0 0,1 3 0 0,-1-1 0 16,0 1 0-16,0 0 0 0,-1 0 0 15,-2 0 0-15,-2 0 0 0,-3 0 0 0,0 1 0 0,3-1 0 0,-1 0 0 16,0 0 0-16,-1 1 0 0,0 2 0 0,3-1 0 16,0 0 0-16,-1-2 0 0,3 2 0 0,0 2 0 15,1-2 0-15,-1 0 0 0,1-1 0 0,3 2 0 16,2-1 0-16,-1 2 0 0,-6-4 128 0,3 2-128 16,-4 0 0-16,0-2 0 0,-1 0 0 0,-1 1 128 15,2 3-128-15,-2-3 0 0,2 0 128 0,1-1-128 16,2-2 176-16,-2 2-176 0,3 1 224 0,0 0-64 15,1-2-16-15,2 1 0 0,1 0 0 0,1 0 0 16,-1 1 0-16,1 1 0 0,0-5-144 0,-2 2 0 16,-1-3 144-16,-2-1-144 0,0 1 0 0,2 2 0 0,1-1 0 15,0 2 0-15,0-1 0 0,1 1 144 16,0 0-144-16,2-3 0 0,4-1 0 0,1 3 0 16,2 0 0-16,-5 0 0 0,-2-7 0 0,0 4 0 0,-2 2 128 0,1 1-128 15,-1-1 0-15,1-1 0 0,1 2 0 0,-1-1 0 16,2 2 240-16,1-2-64 0,1 1-16 15,4-2 0-15,1 0-32 0,0 2-128 0,-3-1 192 0,1 1-64 16,-5-4-128-16,2 0 0 0,0 2 144 0,1 2-144 16,0-3 0-16,0 0 128 0,2 0-128 0,1 2 0 15,3-1 0-15,0-1 0 0,1 1 0 0,-2 0 0 16,-3 1 0-16,-2-1 0 0,-1-1 0 0,-1 2 0 16,1 1 0-16,1 2 0 0,2 2 0 0,1-1 0 0,-1 2 0 15,2 3 0-15,4-2 0 0,0 1 0 0,-1-1 0 16,-4 0 0-16,-3-2 0 0,0 0 0 0,1-1 0 15,-1 0 0-15,0 4 0 0,1 0 128 0,2-3-128 16,1 2 0-16,2-1 0 0,1 2 0 0,-1 2 0 16,0-3 0-16,-4-4 128 0,-2 2-128 0,-1 1 192 0,1-1-16 15,2-1-16-15,0 2 0 0,1-3 96 0,2 0 32 16,1 0 0-16,1 0 0 0,0 0-80 0,-2 0-16 16,1-3 0-16,-4 2 0 0,-2 2-16 0,-1-2-16 15,-4 0 0-15,0 0 0 0,0-1-160 0,0 2 0 16,-2 0 144-16,0 0-144 0,0-1 0 0,-2 1 0 15,2 0 0-15,-6 1-128 16,-3-1-1696-16,-3 2-336 0,-4-2-64 0</inkml:trace>
  <inkml:trace contextRef="#ctx0" brushRef="#br0" timeOffset="36648.89">24581 12715 18591 0,'0'0'832'0,"0"0"160"0,0 0-800 16,0 0-192-16,13 0 0 0,-1 0 0 0,4 1 784 0,-2 1 112 0,0-1 32 0,1 0 0 15,1 1-432-15,2-2-96 0,1 0-16 0,-1 0 0 16,0 0-176-16,1 0-32 0,1-2-16 0,1 1 0 15,0 0-160-15,2 1 0 0,4-2 0 0,0 1 128 0,3-1-128 0,1-1 0 16,-1 2 0-16,6 0 0 0,3-2 0 0,3 0 0 16,-3 1 144-16,0 1-144 0,-5-3 0 15,1-1 0-15,0 1 0 0,2 1 128 0,2 2-128 0,0-3 0 16,3-1 0-16,4 4 128 0,2 1-128 16,2 0 0-16,0 0 0 0,-1-1 0 0,-2-3 160 0,-1 1 16 15,-2 3 0-15,3 0 0 0,0-1-48 0,3 1 0 16,2 0 0-16,4 0 0 0,3 1-128 0,-2-1 160 15,-3 0-160-15,0 2 160 0,-3-4-160 0,2 2 0 16,2 2 144-16,1-1-144 0,1 0 0 0,4 0 144 16,0 2-144-16,-3-3 0 0,-4-4 0 0,0 2 0 15,-1 2 0-15,1 1 0 0,5 0 144 0,-1 2-144 16,4-1 0-16,1-2 144 0,-2-2-144 0,-3-1 0 16,-1 1 144-16,1 0-144 0,0 1 0 0,3 1 128 0,3 0-128 15,-1-1 0-15,1-2 0 0,-3 2 0 0,-5 1 0 0,0 0 0 16,1-3 0-16,1 2 0 0,2 0 0 0,1 1 0 15,1 1 0-15,-2 0 0 0,0 2 0 0,-4-2 0 16,-2-2 0-16,0-2 0 0,2 2 0 0,-2 1 128 16,2 1-128-16,1 2 144 0,3 1-144 0,-4-3 160 15,-4-1 96-15,-1 0 0 0,-3 0 16 0,2 1 0 16,0 2 64-16,2 1 16 0,0 2 0 0,1-3 0 16,3-1 32-16,-2-2 0 0,-4 1 0 0,-1 1 0 15,-2-2-144-15,-2 1-32 0,1 1 0 0,3 1 0 16,0 0-80-16,3-1-128 0,0 1 176 0,2-2-176 15,-6-1 224-15,-1 0-64 0,-2 0-16 0,-1 2 0 16,-1 0 48-16,0 0 0 0,-1 1 0 0,2 2 0 16,-2-1-192-16,1 0 0 0,-4 1 0 0,1 1 0 0,-1-2 0 15,-2 1 0-15,-5-1 0 0,-2 2 0 0,-1-2 0 16,-2 2-304-16,-2 1 48 0,-2-2-14128 16</inkml:trace>
  <inkml:trace contextRef="#ctx0" brushRef="#br0" timeOffset="37941.55">24510 17438 17503 0,'0'0'768'0,"0"0"176"0,0 0-752 0,0 0-192 0,13 3 0 0,-2 0 0 0,2-2 768 0,-1 1 128 16,1 1 32-16,2-2 0 0,-1 0-464 0,3-1-80 15,1 0-32-15,-1 0 0 0,1 0 48 0,0 0 16 16,0 0 0-16,1-1 0 0,-4 0 80 0,3-2 16 15,1 2 0-15,1 0 0 0,2 1 0 0,1 0 16 16,-2 0 0-16,5 0 0 0,1-1-144 0,2-1-48 16,1 1 0-16,5 0 0 0,3-2-64 0,1 2-16 15,2-2 0-15,-2 0 0 0,-2-1 0 0,0 0-16 16,-4 1 0-16,1 0 0 0,1-2-112 0,2 2 0 0,1 2-128 16,2-1 192-16,2 1-64 0,3 0 0 0,2 1-128 15,-4 1 192-15,0 2-192 0,-1-1 128 0,-5 2-128 16,0-1 0-16,2-1 128 0,-1-1-128 0,1 2 0 0,-1-1 144 15,5 2-16-15,0 1-128 0,2-1 192 0,2-3-64 16,0 1 32-16,-2-2 0 0,3-2 0 0,-4 1 0 16,-1 1 16-16,0-1 0 0,3 0 0 0,0-1 0 15,1 1-176-15,3-1 192 0,2 0-192 0,0 1 192 16,-1 1-192-16,-3 0 160 0,-2 0-160 0,-3 0 160 16,-1 0-160-16,2 0 0 0,2 1 144 0,1 1-144 15,4 1 128-15,1 0-128 0,3-2 160 0,-1-1-160 16,-3-2 128-16,-1 0-128 0,1-3 0 0,0 0 0 15,1 0 0-15,1-4 128 0,2 2-128 0,2-2 0 16,1 1 0-16,-2 2 0 0,-4-4 0 0,-1 3 0 16,0-6 0-16,1 6 0 0,2-2 0 0,3 1 0 0,1-2 0 15,1 4 0-15,-1-3 0 0,-1 3 0 16,-7-5 0-16,0 5 0 0,0-3 0 0,4 3 0 0,2 2 0 0,2 1 0 16,2 1 0-16,0-1 0 0,-1 1 0 0,-4-1 0 15,-3-1 0-15,0 2 0 0,-1-4 0 0,3 2 0 16,1 1 0-16,3 1 0 0,1-1 0 0,-1 1 0 15,-5 0 0-15,-2 0 0 0,-4 0 0 0,0 1 0 16,0-1 0-16,0 0 0 0,-1 2 0 0,1 0 0 16,1-1 0-16,0 0 0 0,1 1 128 0,-2 0-128 15,-5 0 0-15,-3 0 0 0,0 0 0 0,-2 0 128 16,0 2-128-16,-1 1 0 0,3-2 0 0,-1 2 0 16,-1-1 0-16,0 0 0 0,1 0 0 0,-2 1 0 15,-3-2 0-15,-1-1 0 0,-1 0-240 0,-4 0-80 0,-5 1-32 16,-3-1-14688-16</inkml:trace>
  <inkml:trace contextRef="#ctx0" brushRef="#br0" timeOffset="39340.85">24590 19494 9215 0,'0'0'816'0,"0"0"-656"0,0 0-160 0,13-1 0 15,-13 1 2320-15,14-3 432 0,1 3 96 0,-1-1 16 16,-3-3-1824-16,2 3-352 0,1 1-80 0,-1 0-16 15,-2 0-400-15,1 1-192 0,-2 1 160 0,1 0-160 16,1-2 0-16,-2 1 128 0,1 2-128 0,1-2 0 16,-1 1 304-16,2 1 16 0,1-2 0 0,-1 0 0 15,-1 1 144-15,3 1 48 0,3 0 0 0,0 0 0 16,2-2-32-16,2 1 0 0,0 1 0 0,2-2 0 16,2 0 64-16,4 2 16 0,4-2 0 0,0 2 0 0,1-2-96 0,-2-1-16 15,2 0 0-15,-3 0 0 0,-1 0-64 0,0 0-32 16,2-1 0-16,3 0 0 0,-2-1-160 0,6 1-48 15,0-2 0-15,4 2 0 0,1-1-144 16,0-1 160-16,-1 2-160 0,1 0 160 0,-6-3-160 0,1-1 0 16,-2 0 0-16,0 1 0 0,1 1 144 0,3-1-144 15,0-2 160-15,7 2-160 0,4 2 224 0,-1-1-48 16,1-2-16-16,-3 3 0 0,-4-1 16 0,0 0 0 16,-1 2 0-16,4 0 0 0,1-2-176 0,1 2 192 15,3 0-192-15,-1 1 192 0,4-3-64 0,-6 3 0 0,-3-1 0 16,1 0 0-16,-4 1 0 0,2-2 0 0,2 1 0 15,2 1 0-15,-1 1 16 0,4-1 0 16,3 0 0-16,-1 2 0 0,-3-1 96 0,0 3 16 0,-3 0 0 16,6-2 0-16,1 1-16 0,2-2 0 15,2 0 0-15,0 1 0 0,-1-1 0 0,-3 0 0 0,-5-1 0 0,0 0 0 16,-1 3-48-16,1-3 0 0,3-3 0 16,2 2 0-16,0 0-64 0,0-2-128 0,2 0 176 0,-6 2-176 15,-3-3 144-15,-1-1-144 0,5 0 0 0,-1 1 144 16,1 2 0-16,1-4 0 0,6 0 0 0,-2 3 0 15,-3-1 32-15,-1-3 0 0,-2 1 0 0,-1 2 0 16,1-2-176-16,0 1 0 0,0 0 0 0,4 1 128 16,2-1-128-16,-3-2 0 0,-3 0 0 0,-4-1 0 15,-4 4 0-15,1 2 0 0,0-6 0 0,-1 4 0 16,2 4 0-16,0 0 128 0,2-1-128 0,-2 0 0 16,-2 1 0-16,-3 0 0 0,-3-1 128 0,-5 1-128 0,-2-2 0 15,1 2 0-15,-3-1 0 0,-2 1 0 0,-1 1 0 16,-2-1 0-16,-2 0-160 0,-1 3 160 15,-1 1-1296-15,-3 1-176 16,-6-3-16-16,-12-2-15152 0</inkml:trace>
  <inkml:trace contextRef="#ctx0" brushRef="#br0" timeOffset="41210.94">9253 9215 8287 0,'0'0'736'0,"0"0"-592"0,0 0-144 0,0 0 0 16,0 0 1216-16,0 0 192 0,0 0 64 0,0 0 0 15,0 0-464-15,0 0-96 0,0 0-16 0,0 0 0 16,0 0-176-16,0 0-32 0,0 0-16 0,0 0 0 16,0 0-48-16,0 0-16 0,2 12 0 0,1 0 0 15,-1 2-176-15,1 4-48 0,0 2 0 0,1 5 0 16,0 2-64-16,0 5 0 0,0 1-16 0,2 4 0 16,-3 1-144-16,2 0-32 0,0 3 0 0,-1 2 0 15,2-2-128-15,-1-1 0 0,-1-2 144 0,-2-3-144 16,-2-2 0-16,0-3-288 0,3-3 48 0,-6-2 16 15,3-4-640-15,-3-4-128 0,-4-1-32 16</inkml:trace>
  <inkml:trace contextRef="#ctx0" brushRef="#br0" timeOffset="41451.87">8909 9841 23951 0,'0'0'2128'16,"0"0"-1696"-16,0 0-432 0,0 0 0 0,12 7 800 0,0-4 80 15,4-3 16-15,-2-2 0 0,3 1-288 0,1-3-48 16,3 0-16-16,5 0 0 0,1-3-288 0,2 0-64 0,2-3-16 0,1 1 0 16,1-2-176-16,0 1 0 0,2-4 0 0,1-2 0 15,-2 2 0-15,-1-2-304 0,0-3 48 0,-5 0-8448 16,0-3-1680-16</inkml:trace>
  <inkml:trace contextRef="#ctx0" brushRef="#br0" timeOffset="41926.54">9504 8843 19583 0,'-13'-24'864'0,"7"8"176"0,-3-2-832 0,0 0-208 0,-2-1 0 0,-1 3 0 0,2-2 768 0,-2 3 128 15,-1-1 0-15,-2 6 16 0,-1 0-528 0,-4 7-96 16,-2 3-32-16,-2 3 0 0,0 6 112 0,0 0 16 16,-1 5 0-16,-1 2 0 0,-1 2-128 0,1 2 0 15,-4 6-16-15,3 4 0 0,-4 3-240 0,4 4 0 16,-1 6 0-16,0 3 0 0,-1 4 0 0,0 1 0 15,-4 1 0-15,1 1 0 0,3 1 0 0,2 1 0 16,2 1 0-16,4 2 0 0,6-1 208 0,2 1 0 16,3 2 0-16,3-3 0 0,4 0-208 0,1 1 176 15,2 0-176-15,6-1 160 0,5-2-160 0,6-3 0 16,6-4 0-16,5-3 0 0,0-5 0 0,2-3 0 0,8-5 0 16,-5-5 0-16,0-8 0 0,3-8 0 0,2-4-192 0,2-10 192 15,0-7-272-15,3-7 64 0,2-4 16 0,1-8 0 16,1-6 192-16,1-4-144 0,0-8 144 15,-2-3-128-15,-9-4 128 0,-1-4 0 0,-2 0 0 16,-4 1 0-16,-4-8 208 0,-3 5-16 0,-3 0-16 0,-2-1 0 16,-3 4 336-16,-5 3 80 0,-6 0 16 0,-4 7 0 15,-2 4-144-15,-5 0-16 0,-4 6-16 0,-2 9 0 16,-1 4-288-16,-1 9-144 0,-2 3 160 16,-1 10-160-1,-1 3-448-15,0 4-192 0,2 8-48 0,-1 2-12224 0</inkml:trace>
  <inkml:trace contextRef="#ctx0" brushRef="#br0" timeOffset="42608.86">8728 11557 22575 0,'0'0'992'0,"-7"5"224"0,7-5-976 0,0 0-240 16,0 0 0-16,0 0 0 0,4 12 464 0,2-6 48 15,3 3 16-15,1-4 0 0,2 0-160 0,1 0-48 16,1-2 0-16,3-1 0 0,4 0-32 0,3-2-16 0,-1-2 0 16,1 2 0-16,-1-1-80 0,1 0-32 0,1-2 0 0,-1-2 0 15,-1 0-160-15,3 3 192 0,0-2-192 0,1-1 192 16,0 1-192-16,0 0 0 0,-1 3 0 0,0-3 0 15,-1-1-144-15,1 2-112 0,-1 3-32 16,-1 0 0 0,-4 0-1840-16,1 0-368 0</inkml:trace>
  <inkml:trace contextRef="#ctx0" brushRef="#br0" timeOffset="43282.65">9579 10993 18591 0,'0'0'832'0,"-7"-4"160"0,0-1-800 0,7 5-192 0,-9-5 0 0,9 5 0 0,-10-10 480 0,3 2 48 16,-4-1 16-16,4 3 0 0,-3-3-544 0,-1 4 0 15,-1-1 0-15,-2-2 0 0,-5 4 0 0,-2 2-224 16,-3-4 16-16,-1 3 0 0,-3 1 208 0,-1 2-144 16,-1 3 144-16,2 2-128 0,-3-1 128 0,0 0 0 15,-1 3 0-15,-1 0 0 0,3 1 0 0,-2 1 0 0,-1 3 128 0,2 1-128 16,2 4 0-16,-4 2 0 15,-3 4 0-15,0 0 0 0,-4 3 176 0,3 2-48 0,-1-2 0 16,5 5 0-16,0 2 80 0,3 0 16 16,0 1 0-16,2 3 0 0,2 1 32 0,2 3 0 0,-2 2 0 0,3-1 0 15,2-1-128-15,0 2 0 0,4-2-128 0,0-5 192 16,2 0-16-16,1 0-16 0,2-5 0 16,5-3 0-16,0-1 80 0,5-3 16 0,3 2 0 0,4-2 0 15,2-1-256-15,1 0 0 0,4-1 0 0,3-1 0 16,-1-2 0-16,5-1 0 0,3-3 0 15,3-1 0-15,3-3 0 0,3 2 0 0,4-7 128 0,6 2-128 16,-2-4 144-16,8-3-16 0,4-1 0 0,0-1 0 16,-3-4-128-16,2-5 128 0,-6-4-128 0,0-3 128 15,0-1 0-15,1-5-128 0,0-3 192 0,2-6-64 16,2-2 64-16,-1-3 0 0,-1-1 0 0,-4-3 0 0,-1-4 16 16,-4-2 16-16,-2-1 0 0,-6-3 0 0,-2-2-48 0,-1-1-16 15,-4 0 0-15,-4 3 0 0,-5 0-160 0,-1 4 0 16,-8 1 0-16,-3 3 0 0,-5 5 192 0,-6 5-64 15,-7 2 0-15,-1 2 0 0,-6 6 640 0,-1 3 128 16,-3 3 32-16,-1 6 0 0,-1 7-112 0,-3 4-32 16,-5 4 0-16,1 7 0 0,1 1-496 15,2 4-96-15,1 6-32 0,2 2 0 16,-2 0-640-16,4 4-128 0,4-2-32 16,2 2-9168-16,4-4-1840 0</inkml:trace>
  <inkml:trace contextRef="#ctx0" brushRef="#br0" timeOffset="44059.17">9136 13388 23951 0,'0'0'2128'0,"0"0"-1696"0,0 0-432 0,0 0 0 0,-11-2 1104 0,11 2 144 15,0 0 32-15,0 0 0 0,-3 12-640 0,0 0-112 16,2 2-16-16,0 9-16 0,-1 3-368 0,2 6-128 15,0 3 0-15,0 6 144 0,2 2-144 0,-2 1 0 16,0 6 0-16,1 1 0 0,-1 2 0 0,1 1 0 16,0 0 0-16,-1 0 0 0,0-3-160 0,-1-8-112 15,-1-4-32-15,-1-6 0 16,0-4-1328-16,0-7-272 0,0-4-48 0</inkml:trace>
  <inkml:trace contextRef="#ctx0" brushRef="#br0" timeOffset="44254.82">8708 14008 20271 0,'0'0'1792'0,"0"0"-1424"0,13-4-368 0,5-4 0 16,7 0 1568-16,6-3 240 0,6 1 48 0,0-4 16 15,-2-1-1264-15,3-2-256 0,0 0-48 0,1-1-16 16,0-1-288-16,2 0 0 0,1 0 0 0,1 1 0 16,0 0 0-16,0 2-304 0,1 0 48 0,-4 1-11984 15</inkml:trace>
  <inkml:trace contextRef="#ctx0" brushRef="#br0" timeOffset="44744.25">9521 12935 14735 0,'-22'-2'640'0,"6"0"160"0,-5 0-640 0,0-3-160 15,-2 1 0-15,-1 0 0 0,1 1 2752 0,-1 1 528 16,-1 1 112-16,1 2 0 0,1 1-2432 0,-3 2-512 0,-1 3-80 0,-1 2-32 15,-1 5-336-15,-2 2 0 0,2 3 0 0,0 3 0 16,-2 4 0-16,1 5-192 0,-1 2 192 0,-4 4-192 16,-6 3 48-16,0 6 0 0,-1 0 0 0,3 6 0 15,1 7 144-15,6 0 0 0,0 0-144 0,6 4 144 16,0-2 0-16,6 5 128 0,3 1 0 0,6 1 0 16,2 5 224-16,5 0 32 0,3 0 16 0,5 2 0 15,3 0-144-15,6-1-16 0,4-5-16 0,3-4 0 16,3-6-224-16,4-7 0 0,-1-10 0 0,10-5 0 15,4-8 0-15,6-11 0 0,0-9 0 0,0-3 0 16,-3-7 128-16,1-8-128 0,2-5 0 0,3-5 0 16,0-7 0-16,2-4 0 0,0-5 0 0,0-4 0 15,-1-3 0-15,-2-7 128 0,-4-5-128 0,0-3 0 16,-3-8 320-16,0-2 32 0,-2-7 0 0,1 0 0 0,0 2 32 16,-3-1 0-16,-2 2 0 0,-4 1 0 15,-1 2-128-15,-8 3-32 0,-6-2 0 0,-9 7 0 0,-7 3 288 0,-7 4 48 16,-7 6 16-16,-3 4 0 0,-3 6-64 0,-3 9-16 15,-2 4 0-15,-1 12 0 0,-2 4-368 0,1 10-128 16,1 7 0-16,-5 9 144 16,-4 8-1648-16,0 9-336 15,0 8-64-15</inkml:trace>
  <inkml:trace contextRef="#ctx0" brushRef="#br0" timeOffset="45831.78">16654 9112 4607 0,'0'0'192'0,"0"0"64"0,0 0-256 0,0 0 0 0,0 0 0 0,0 0 0 16,-7-4 2816-16,7 4 528 0,-8 2 112 0,8-2 0 16,-9 14-2528-16,3 3-512 0,1 3-96 0,-2 3-32 15,1 6 80-15,1 3 16 0,-1 2 0 0,0 6 0 16,1 1 48-16,0 4 16 0,-1-1 0 0,0 4 0 16,-1-1-128-16,1 2 0 0,0 1-16 0,2-4 0 15,1-2-176-15,1-6-128 0,-1-3 144 0,2-2-144 16,1-7 0-16,0 1 0 0,0-5-208 0,0-3-6400 15,0-4-1280-15</inkml:trace>
  <inkml:trace contextRef="#ctx0" brushRef="#br0" timeOffset="46080.2">16101 9667 26719 0,'-23'-5'2368'0,"13"4"-1888"16,3 1-480-16,7 0 0 0,0 0 0 0,0 0 128 0,0 0-128 0,17 0 0 15,5 0 128-15,6 0 0 0,5 0-128 0,6-3 192 16,2-2-192-16,0 0 0 0,-3 0 0 0,3-4 0 16,-2 0 0-16,0-2-160 0,0 1 32 0,-1-2 0 31,1 3-320-31,1-2-64 0,1-1-16 0,-1 1 0 15,-3-3-1568-15,-3-1-304 0</inkml:trace>
  <inkml:trace contextRef="#ctx0" brushRef="#br0" timeOffset="46514.67">16940 8607 18431 0,'-26'-14'1632'0,"8"5"-1312"0,-3-4-320 0,0 3 0 0,-2 3 1424 0,1 2 224 16,1 0 32-16,-2 3 16 0,-1 2-832 0,-3 7-160 15,-3 0-48-15,-2 7 0 0,-1 3-656 0,-5 3 0 16,2 9 0-16,-1 3 0 0,-1 4 0 0,1 1 0 16,-1 3 0-16,1 1 0 0,-1 8-128 0,2-2 128 15,0 1 0-15,1-1 0 0,2-4 0 0,3 4 0 16,4-3 0-16,5 1 0 0,3-3 0 0,4 0 0 15,4 0 0-15,1-3 0 0,5 0 0 0,4 2 0 16,5 1-144-16,4-3 144 0,6 1 0 0,8 1 0 16,2 0 0-16,9-1 0 0,2-5 0 0,8-4 0 15,1-4 0-15,1-4 0 0,4-3 0 0,1-7 0 16,3-3 128-16,5-8-128 0,4-2-160 0,2-4-80 16,0-6-16-16,-4-6 0 0,-3-8-16 0,-2-7-16 0,-2-7 0 0,-1-3 0 15,2-10 288-15,1-2 0 16,0-2 0-16,-4 0 0 0,-7-1 0 0,-5 1 144 15,-7 2-16-15,-8 0 0 0,-4 1 400 0,-5-2 80 16,-2-4 16-16,-7 6 0 0,-5 4-16 0,-6 4 0 0,-6 4 0 0,-4 8 0 16,-2 7-336-16,-5 6-64 0,-3 4-16 0,-3 8 0 31,-1 3-704-31,-6 7-160 0,-3 2-32 0</inkml:trace>
  <inkml:trace contextRef="#ctx0" brushRef="#br0" timeOffset="46931.75">16719 11089 27519 0,'-16'-2'1216'0,"8"2"256"0,8 0-1168 0,-8 5-304 0,2 3 0 0,1 4 0 16,1 5 224-16,-1 4-16 0,0 6 0 0,0 4 0 15,0 4-208-15,0 8 0 0,-2 3 128 0,0 6-128 16,-1 7 0-16,-1-1 0 0,0 2 0 0,0 4 0 16,3-1 0-16,-2 3 0 0,1 2-128 0,-1-6 128 15,0 1-2272 1,0-7-352-16,-1-5-64 0</inkml:trace>
  <inkml:trace contextRef="#ctx0" brushRef="#br0" timeOffset="47136.74">16311 11771 23039 0,'0'0'2048'16,"0"0"-1648"-16,0 0-400 0,0 0 0 0,0 0 1088 0,13 0 144 15,1 0 32-15,5 0 0 0,2-4-992 0,5-2-272 16,1-2 0-16,4-1 128 0,1-1-128 0,4-3 0 16,1 0 0-16,2 2 0 15,5-4-576-15,1 0-64 0,-2-2 0 0,-2-1-10976 0</inkml:trace>
  <inkml:trace contextRef="#ctx0" brushRef="#br0" timeOffset="47563.59">16793 10788 24879 0,'-42'-6'2208'0,"16"0"-1760"0,-5 0-448 0,1 4 0 16,4-1 960-16,-2 3 96 0,-1 2 32 0,-1 0 0 15,-1 1-480-15,-1 2-96 0,-3 5 0 0,1 3-16 16,-1 1-496-16,-1 2 0 0,-2 1 0 0,1 3 0 15,1 4-192-15,3 0 192 0,3 6-192 0,1-1 192 16,2 5-304-16,3 0 48 0,2 3 16 0,4 1 0 0,3 2-112 16,2 1-32-16,4-2 0 0,3 5 0 15,4 0 160-15,4 5 32 0,4 2 0 0,3 0 0 0,7 1-48 0,3 0 0 16,4-1 0-16,7-3 0 0,9-7 240 16,6-2 0-16,7-1 0 0,0-6 0 0,-1-6 0 0,1-6 0 15,0-5 0-15,3-8 160 0,1-7-160 0,5-5 0 16,2-8 0-16,-3-5 128 0,-6-4-128 0,-1-9 0 15,-4-5 144-15,1-5-144 0,0-8 192 0,-1-3-48 16,0-4 0-16,-2-1 0 0,-3-6 0 0,-3 5 0 16,-6 1 0-16,-4 2 0 0,-8 0 112 0,-7 2 32 15,-6 0 0-15,-5 0 0 0,-5 1 192 0,-6 3 32 16,-5 7 16-16,-5 5 0 0,-4 6-112 0,-2 7-32 16,1 6 0-16,-7 7 0 0,-3 7-256 0,2 7-128 0,0 2 128 15,-2 9-128 1,1 4-1376-16,2 4-352 0,1 8-80 0</inkml:trace>
  <inkml:trace contextRef="#ctx0" brushRef="#br0" timeOffset="48112.4">16192 13829 31615 0,'0'0'1408'0,"0"0"272"0,0 0-1344 0,15 7-336 0,6 2 0 0,5-2 0 16,4-1 496-16,3-2 16 0,4-3 16 0,3-1 0 16,2-1-208-16,1-1-32 0,1 0-16 0,1-3 0 15,2 1-272-15,0 0 0 0,0 2 0 0,-3-2 0 31,-4-1-1296-31,-5 1-368 0,-3 0-80 0,-3-1-11856 0</inkml:trace>
  <inkml:trace contextRef="#ctx0" brushRef="#br0" timeOffset="48604.24">17102 13348 20271 0,'-22'-4'1792'0,"7"2"-1424"16,-3-7-368-16,0 3 0 0,2-3 1680 0,0 2 272 15,1 3 48-15,0 1 16 0,0-2-1184 0,-2 2-256 0,1 2-32 16,-3 0-16-16,-2 1-528 0,-3 0 0 0,-5 0 0 0,-3 0 0 15,-1-2-144-15,-5 2-48 0,-3 0 0 0,-1 0 0 16,-2 2-64-16,1 1-32 0,1 5 0 0,-4 0 0 31,-1 3-464-31,-5 3-80 0,-4 4-32 0,-4 3 0 16,-5 4 128-16,4 6 32 0,4 2 0 0,6 3 0 16,7-2 704-16,6 2 0 0,4-4 160 0,7 2-32 0,4 0 704 0,5 2 144 0,5 2 32 15,6 1 0-15,3 2-688 0,5 1-144 0,4 6-32 0,4 2 0 16,4 2-144-16,4 0 0 0,4-2 0 0,3-1 0 15,4 0 0-15,6-7 128 0,6 1 0 0,4-4 0 16,6-2 64-16,4-3 0 0,5-6 0 0,-3-4 0 16,-4-6-48-16,-1-9 0 0,5-6 0 0,-3-8 0 15,-1-8 352-15,8-7 64 0,1-7 16 0,-1-9 0 0,-1-6 208 16,-1-7 48-16,-4-11 16 0,0-4 0 0,-2-7-464 16,-1-2-80-16,-6-2-32 0,1 2 0 0,-6 2-272 0,-7 4 160 15,-7-2-160-15,-8 2 128 0,-10-1-128 0,-6 10 160 16,-4 4-160-16,-6 9 160 0,-3 8-160 0,-7 9 160 15,-6 4-160-15,-4 11 160 0,-5 7-336 0,-3 11-64 16,-3 5-16-16,-5 9-9968 16,-4 9-2000-16</inkml:trace>
  <inkml:trace contextRef="#ctx0" brushRef="#br0" timeOffset="49739.89">23975 9131 21183 0,'0'0'1888'0,"0"0"-1504"0,-8 0-384 0,8 0 0 15,0 0 736-15,-6 11 80 0,-1 2 16 0,2 2 0 16,0 5-256-16,1 2-64 0,-1 0 0 0,1 7 0 16,-1 0-176-16,3 8-32 0,-1 9-16 0,2 6 0 0,0 3-128 0,-1 3-32 15,4 6 0-15,-2-2 0 0,0 5-128 0,1-1 0 16,2 0 0-16,-1-2 0 0,-1-3 0 15,3-6-224-15,-3-6 32 0,3-8 0 16,1-8-1984-16,0-10-384 0</inkml:trace>
  <inkml:trace contextRef="#ctx0" brushRef="#br0" timeOffset="49956.88">23665 9768 26719 0,'-12'-3'2368'0,"12"3"-1888"0,0 0-480 0,0 0 0 15,13 3 320-15,2-2-16 0,4 0-16 0,5-2 0 16,6-2-16-16,5-4 0 0,5-1 0 0,4-3 0 16,4-1-272-16,3-2 128 0,4-2-128 0,2-1 0 31,-4-1-304-31,-4-1-160 0,-7 0-48 0,-4-2 0 15,-4-2-2096-15,-1 1-416 0,8-6-96 0,-9 3-16 0</inkml:trace>
  <inkml:trace contextRef="#ctx0" brushRef="#br0" timeOffset="50364.57">24128 8552 30575 0,'-54'-7'1344'0,"22"6"304"0,0 2-1328 0,0 5-320 16,2 3 0-16,1 6 0 0,1 6 272 0,-1 7-16 16,-2 3 0-16,1 6 0 0,2 4-256 0,-2 8 0 15,0 4 0-15,-1 5 0 0,0 4 0 0,-1 4-256 16,-4 3 80-16,4 5 16 15,2 3-368-15,2 6-80 0,4 6-16 0,5 1 0 16,3 2-160-16,8-3-48 0,4-3 0 0,5-3 0 16,5-7 160-16,8-9 32 0,7-9 0 0,10-13 0 0,6-4 448 0,7-16 192 15,3-7-176-15,0-10 176 0,0-12 240 0,3-6 144 0,4-10 16 0,6-11 16 16,4-5 80-16,5-11 16 0,2-3 0 0,-1-6 0 16,-6-4-192-16,-3 0-48 0,-2-3 0 0,-3 3 0 15,0-2 368-15,-2 2 64 0,-3-2 0 0,-11-1 16 16,-7 4-48-16,-7-3-16 0,-7 4 0 0,-8 5 0 15,-6 2-256-15,-5 11-48 0,-5 5-16 0,-6 8 0 16,-8 7-336-16,-5 8 128 0,-8 3-128 0,-4 9 0 16,-2 9-2336-16,-3 5-544 15</inkml:trace>
  <inkml:trace contextRef="#ctx0" brushRef="#br0" timeOffset="50750.76">23831 11467 31327 0,'-15'0'1392'0,"5"1"272"0,1 4-1328 0,1 4-336 0,2 0 0 0,2 6 0 15,1 6 320-15,2 7 0 0,0 2 0 0,3 2 0 16,0 2-320-16,0 3 0 0,-1 1 0 0,2 3-128 15,-3-4 128-15,0 0 0 0,0 0-144 0,0-2 144 32,0-3-400-32,0-4-16 0,0 1 0 0,-1-9 0 15,-1 0-448-15,1-5-96 0,-1-3 0 0,2-12-11664 0</inkml:trace>
  <inkml:trace contextRef="#ctx0" brushRef="#br0" timeOffset="51005.27">23311 11810 30111 0,'0'0'1344'0,"0"0"256"0,0 0-1280 0,0 0-320 15,0 0 0-15,0 0 0 0,0 0 240 0,15 5-32 16,7 0 0-16,6-2 0 0,5-2-208 0,8 2 0 15,7 1 0-15,2-2 0 0,2 2 0 0,-3-3 0 16,0-2 0-16,-2-3 0 16,0 0-384-16,-2 0-128 0,0 2-32 0,3-3 0 15,-3-2-1056-15,-2 1-192 0,3-2-64 0</inkml:trace>
  <inkml:trace contextRef="#ctx0" brushRef="#br0" timeOffset="51431.05">24192 10953 24879 0,'-18'-11'2208'0,"0"-5"-1760"0,2-2-448 0,-2 0 0 15,3 0 1904-15,0 3 288 0,-1 0 64 0,1 1 16 16,-3 1-1584-16,-1 4-320 0,-1-2-64 0,-6 7-16 0,1 3-416 0,-4 4-96 15,-4 9-16-15,-4 4 0 16,1 7-272-16,1 10-48 0,0 5-16 0,-1 9 0 16,-4 4 288-16,1 5 48 0,-2 3 16 0,2 3 0 0,3 3 224 0,8 6 0 15,3 5 0-15,6 4 0 0,1-2-272 0,9 2 32 16,4-4 16-16,5-2 0 0,4 0 16 16,5-6 0-16,5-6 0 0,2-8 0 0,6-8 208 0,4-7 0 15,9-7 0-15,0-7 160 0,5-3 272 0,-2-7 48 16,0-6 16-16,0-5 0 0,1-5-112 0,7-8-32 15,3-12 0-15,4-3 0 0,3-6-224 0,4-7-128 16,-2-6 160-16,-2-6-160 0,-8-3 0 0,-2 0 0 16,-4 2 0-16,-4 1 0 0,-4-3 0 0,-4-2 0 15,-6 1 0-15,-4-2 0 0,-5 1 160 0,-3 0-160 0,-4 2 160 16,-6 6-160-16,-2 8 128 0,-1 13-128 0,-4 7 0 16,-3 5 0-16,-3 7-208 0,-5 3-144 0,-4 5-32 0,0 5-13760 15</inkml:trace>
  <inkml:trace contextRef="#ctx0" brushRef="#br0" timeOffset="51850.02">24132 13338 27647 0,'-11'-3'2448'0,"-1"3"-1952"0,1 0-496 15,1 6 0-15,-2-3 1456 0,3 5 192 16,-1 1 32-16,1 5 16 0,-1 4-1376 0,1 6-320 0,0 10 0 0,1 3 0 31,-3 5-368-31,0 4-48 0,-1 3-16 0,0 1 0 0,-1 2 176 0,0 0 16 0,1-2 16 0,0 0 0 16,2-1-32-16,0-6 0 0,4-5 0 0,0-2 0 31,1-5-1936-31,0-3-400 0,0-2-80 0</inkml:trace>
  <inkml:trace contextRef="#ctx0" brushRef="#br0" timeOffset="52056.51">23605 13896 5519 0,'0'0'496'0,"0"0"-496"0,12 3 0 0,5 0 0 0,5 0 4416 0,3-1 800 15,3 2 160-15,3-4 16 0,0-1-4144 0,9-3-832 16,2 0-160-16,3 1-48 0,2-6-208 0,-1 0 0 16,3-5 0-16,-5-1 0 15,-3-3-1488-15,-3-1-304 0,-6-3-48 0</inkml:trace>
  <inkml:trace contextRef="#ctx0" brushRef="#br0" timeOffset="52450.96">24264 13084 30239 0,'-30'-8'1344'0,"7"6"256"0,-4-5-1280 0,-3 2-320 0,-3 0 0 0,-3 1 0 16,-2 0 784-16,1 4 96 0,0 4 16 0,-1 0 0 15,1 4-656-15,1 6-240 0,4 5 176 0,0 6-176 16,1 2 0-16,1 6 0 0,-1 3 0 0,2 0 0 16,-1 5 0-16,0 6 0 0,4 3 0 0,-2-1 0 15,6 2-128-15,7 2 128 0,4 2-192 0,7 0 192 16,4 2-128-16,6 0 128 0,6-1 0 0,5 3 0 16,5 3-160-16,6-4 160 0,2 1-128 0,1-6 128 15,-1-3 0-15,5-11 0 0,3-5 0 0,5-6-128 16,5-7 128-16,6-7 0 0,3-8 0 0,4-6-128 15,1-5 128-15,-2-8 128 0,-7-6-128 0,1-9 176 16,2-5-176-16,2-7 0 0,3-6 144 0,3-9-144 0,1-7 0 16,-6 3 0-16,-5-3 0 0,-6 2 0 0,-7 3 0 0,-6 1 0 15,-4-4 0-15,-8 2 0 0,-7 0 0 0,-7 0 0 16,-6 1 0-16,-7 5 128 0,-6 2 64 0,-6 5 32 16,-4 5 0-16,-5 10 0 0,-5 7 16 0,-5 8 0 15,-12 6 0-15,-7 5 0 0,-5 4-240 0,-5 10 0 16,2 5-192-16,-4 6-10112 15,0 3-2048-15</inkml:trace>
  <inkml:trace contextRef="#ctx0" brushRef="#br0" timeOffset="53540.8">24029 16434 11055 0,'-25'-3'480'0,"10"-1"112"0,1 1-464 0,0 1-128 0,1-1 0 0,2-1 0 16,2-1 3008-16,1 1 592 0,0 1 112 0,3 1 32 15,5 2-2064-15,0 0-400 0,0 0-96 0,0 0-16 16,-5-2-528-16,5 2-96 0,0 0-32 0,0 0 0 15,0 0-368-15,0 0-144 0,7 15 0 0,0 5 144 16,1 3-144-16,1 6 0 0,-2 1 0 0,2 4 0 0,-1 4-320 0,1 3 48 16,-2-2 16-16,4 3 0 15,-4 1-384-15,3-2-80 16,-6-4-16-16,0-3 0 0,0-3-432 0,-3-7-96 0,-1-3-16 0,-2-3 0 16,-2-4-128-16,-1-1-16 0,-7-3-16 0,-1-6 0 0</inkml:trace>
  <inkml:trace contextRef="#ctx0" brushRef="#br0" timeOffset="53730.16">23795 16713 20783 0,'0'0'912'0,"0"0"208"0,6 11-896 0,1-1-224 0,5-3 0 15,2 0 0-15,2 3 672 0,4-4 96 16,5-3 0-16,0 2 16 0,6-1-224 0,2-4-48 0,1-1-16 0,4 0 0 15,-2-1-496-15,-1 1 128 0,-3-3-128 0,-1 3 0 32,-4-3-512-32,0 0-128 0,-1 2-48 0</inkml:trace>
  <inkml:trace contextRef="#ctx0" brushRef="#br0" timeOffset="54153.16">24248 16081 24991 0,'-28'-8'1104'0,"8"2"240"0,-6 1-1088 0,1 1-256 0,1-2 0 0,-2 3 0 0,1 3 560 16,1 1 48-16,0 2 16 0,1 2 0 0,0 0-320 0,2 7-64 15,2-1-16-15,0 6 0 0,-1 3-352 0,1 7-80 16,1-1-16-16,2 9 0 0,0 3-80 0,0 5-16 15,-2 3 0-15,1 2 0 0,2 3 16 0,3 4 0 16,-1 3 0-16,3 6 0 0,2-2 0 0,3 4 0 16,2 3 0-16,6-2 0 0,2-1 80 0,4 3 16 15,5-2 0-15,2-3 0 0,5-7 208 0,4-10-176 16,3-7 176-16,4-9-160 0,2-6 160 0,4-7 0 0,3-6 0 16,1-5 0-16,2-5 0 0,-2-8 128 0,-2-5 0 0,-2-7 0 15,-4-5 160-15,2-10 32 0,-3-6 16 16,1-7 0-16,3-3 112 0,-1-4 32 0,-2 0 0 0,2 1 0 15,-5 2-16-15,-1 2 0 16,-2 5 0-16,-9-2 0 0,-5 5-160 0,-7 0-48 0,-4 1 0 0,-7 3 0 16,-6 2 16-16,-4 5 0 0,-4 1 0 0,-4 7 0 15,0 6-272-15,-5 8 0 0,-6 4 0 16,2 8-8768-16,1 9-1792 0</inkml:trace>
  <inkml:trace contextRef="#ctx0" brushRef="#br0" timeOffset="54883.68">23539 18598 9215 0,'0'0'816'0,"-8"2"-656"16,8-2-160-16,0 0 0 0,0 0 3456 0,0 0 672 16,0 0 128-16,0 0 32 0,13 9-3072 0,2-1-624 15,0-6-112-15,6 1-32 0,1-2 80 0,0-2 16 0,1-3 0 16,0 0 0-16,1-5-192 0,4 2-32 0,1-3-16 0,3 2 0 15,2-2-304-15,2 2 128 0,-1-3-128 0,1 3 0 16,1-3 0-16,0 4-304 0,-4 1 48 0,-1 1 0 31,-3 1-1584-31,-1-1-304 0,-4-3-64 0,-2 2-8272 0</inkml:trace>
  <inkml:trace contextRef="#ctx0" brushRef="#br0" timeOffset="55355.12">24263 18195 26783 0,'-19'0'1184'0,"9"-2"240"0,-3 0-1136 0,1-1-288 0,1-3 0 0,-4-2 0 0,1 3 816 0,0-2 96 15,-1-2 32-15,0-1 0 0,-1 1-608 0,0-3-112 16,-3 3-32-16,-2-3 0 0,-3 0-192 0,0 3 128 15,-1-2-128-15,-3 2 0 0,-1-1 0 0,1 3 0 16,-4 4 0-16,4 3-160 16,0 3-240-16,1 6-48 0,1 8-16 0,1 7 0 15,1 3-96-15,1 6-16 0,-1 2 0 0,1 2 0 0,2 1 384 0,0 4 64 16,2 3 128-16,5 2-208 0,3-3 208 0,2 6 0 16,3-1 0-16,4 2 0 0,5 1 0 0,3 1 0 15,3-4 0-15,4 2 0 0,2-3 0 0,7-1-144 16,-1 0 144-16,2-7 0 0,0-6 0 0,0-1 0 0,2-2 0 15,1-7 0-15,3-6 0 0,3-4 0 0,2-6 0 16,4-2 0-16,2-6 160 0,2-6-32 0,3-4-128 16,-1-6 192-16,0-11-192 0,-1-2 128 0,-5-7-128 0,1-3 0 15,-1-4 224-15,0-6-48 0,-1-2-16 0,1-2 0 16,0-2 64-16,-1-1 16 0,-3-2 0 0,0 3 0 16,1 2-48-16,-9 2 0 0,-5 2 0 0,-6 2 0 15,-5-2-64-15,-6 7-128 0,-5 0 176 0,-6 7-176 16,-9 6 224-16,-2 2-64 0,-7 5-16 0,-7 6 0 15,-2 6-144-15,-3 7-272 0,-1 8 64 0,-2 7 16 32,-2 7-2032-32,0 9-400 0</inkml:trace>
  <inkml:trace contextRef="#ctx0" brushRef="#br0" timeOffset="61671.72">23870 20189 12895 0,'-11'1'1152'15,"0"-1"-928"-15,-2-1-224 0,-2 0 0 0,1-2 1088 0,0 2 192 16,-2-3 16-16,2 2 16 0,2-1-224 0,0 1-32 16,1 2-16-16,2-2 0 0,0 1-144 0,9 1-16 15,-10 0-16-15,10 0 0 0,-10 1-16 0,10-1 0 16,0 0 0-16,0 0 0 0,-9 3-208 0,9-3-64 15,0 0 0-15,0 0 0 0,0 0-368 0,0 11-80 0,1-1 0 0,7 3-128 16,3 2 0-16,6 1 0 0,2-2 0 0,1 1 0 16,3 0 0-16,4 0-144 0,2-1 144 15,0-2 0-15,2-1 0 0,-1 1 0 0,-1-3 0 0,1-2 0 16,-1-2 0-16,-2-1 0 0,-2 1 0 0,-2 0 0 16,-5-2 0-16,-3-2 0 0,-1-1 0 0,-3-1 0 15,-2 0 0-15,-9 1 128 0,0 0-128 0,0 0 0 16,0 0 160-16,0 0-32 0,0 0-128 0,0 0 192 15,-10-2 32-15,-5 1 0 0,-3-2 0 0,0 3 0 16,-5 3-224-16,-2-3 128 0,-7 0-128 0,2 0 0 16,-6-3 128-16,0 1-128 0,-3-1 0 0,2 0 0 15,0 0 928-15,5-1 96 0,3-1 0 0,4 3 16 16,2-1-1616 0,3 0-336-16,-1 0-64 0,5-2-16 0,2 0 816 0,4 1 176 0,2-1 0 0,8 5 0 0,0 0 160 0,0 0-16 15,-3-9 0-15,3 9 0 0,0 0-144 0,11-7 0 16,1 0 0-16,2 3 0 0,0 3 0 15,3 1 0-15,2 0-144 0,1 2 144 0,3 2 0 16,-1 2 0-16,-1-2 0 0,3 0 0 0,1 1 0 16,-1 1 0-16,-3-2 0 0,1 1-160 0,1 2 160 0,-3-2 0 15,-2 0 0-15,-3-1 0 16,2-1-384-16,-2 0-32 0,-1 0-16 0,0-1 0 16,-3-2-736-16,0-1-160 0,-11 1-16 0,8-4-10800 0</inkml:trace>
  <inkml:trace contextRef="#ctx0" brushRef="#br0" timeOffset="62350.68">23616 20297 11055 0,'0'0'976'0,"0"0"-784"0,-6 5-192 0,6-5 0 0,0 0 1536 0,0 0 256 15,0 0 48-15,0 0 16 0,0 0-816 0,0 0-144 16,0 0-48-16,11 3 0 0,1-5-416 0,0 1-96 16,1 0-16-16,1 0 0 0,-1-1 0 0,3 0-16 15,2-2 0-15,1 0 0 0,3 2 112 0,-1-1 32 16,1 1 0-16,2 2 0 0,2 0-256 0,-1 1-32 15,0 1-16-15,-2 2 0 0,-1 1-144 0,-3 0 0 0,1 0 0 0,-1 3 128 16,-3-3-128-16,-4 3 0 0,0-1 144 16,-5 0-144-16,-7-7 0 0,7 10 144 0,-3-2-144 15,-4-8 0-15,-4 11 208 0,-3-3-64 0,1 2-16 16,-5-4 0-16,-3-1-128 0,-3 3 192 0,1-3-192 0,-2 0 192 16,-4 0-192-16,1-2 0 0,-4-3 144 0,0 0-144 15,-2 0 288-15,3-3-16 0,0-2 0 0,1 1 0 16,0-1-32-16,3 1-16 0,1-2 0 0,2 1 0 15,3 0-224-15,0-3 128 0,3 1-128 0,0 1 0 16,4-2 176-16,7 8-176 0,0 0 192 0,-2-8-192 16,2 8 0-16,2-10 0 0,-2 10 0 0,7-7 0 15,1 1 144-15,3 4-144 0,1 2 0 0,4 1 144 16,-2 0-144-16,2 4 0 0,4-1 0 0,-1 0 0 16,3 1 0-16,1 2 0 0,0-3 0 0,2 1 0 15,1 2 0-15,0-3 0 0,0-1 0 0,-1 1 0 0,-1 3 0 16,-1-4 0-16,-2-1 0 0,-2 0 0 0,-3 1 0 0,-1-2-144 15,-1-1 144-15,-2-1 0 16,-2-1-592-16,-2 0-16 16,-8 2 0-16</inkml:trace>
  <inkml:trace contextRef="#ctx0" brushRef="#br0" timeOffset="63097.99">24319 20068 17903 0,'0'0'784'0,"0"0"176"0,0 0-768 16,0 0-192-16,0 0 0 0,0 0 0 0,-11-1 1136 0,2 0 176 0,0 1 32 0,0-2 16 15,0 0-464-15,-1 1-80 0,0 2-32 0,-2-2 0 16,1-3-80-16,-2 0 0 0,-2-1-16 0,-3 1 0 16,-5-3-112-16,-2 0 0 0,-4-2-16 0,-3 0 0 15,-2-1-160-15,-2 3-16 0,-1-5-16 0,-2 5 0 0,-5-2-160 0,4 1-16 16,-1 2-16-16,5-1 0 0,1 2-16 15,1 4 0-15,-2 0 0 0,0 2 0 0,1 0-160 0,-3 4 0 16,0 3 144-16,2-2-144 0,4 1 0 0,0 3 0 16,2 3 0-16,4-2 0 0,2 3 0 0,4 1 0 15,1-1 0-15,4 1 0 0,-1-1 0 0,4 3 0 16,0 1 0-16,2 1 0 0,2 2 0 0,5 2 0 16,-1 0 0-16,1 1-128 0,3 2 128 0,-1-3 0 15,1 2-144-15,1-1 144 0,6 2 0 0,-2 0 0 16,0-2-144-16,1 3 144 0,3-4 0 0,0 1 0 15,-1 2 0-15,4-6 0 0,4 2-128 0,3-2 128 16,3-1 0-16,5-1 0 0,4-2-128 0,6-1 128 16,3 1 0-16,5-4 0 0,2 1-128 0,0 0 128 0,-4-2 0 15,3-3 0-15,1 0 0 0,1-3 0 0,2-3 0 16,1-1 0-16,1-2-160 0,0 0 160 0,-3-2-128 16,0-3 128-16,-7-2 0 0,-3 1 0 0,-3-5 0 0,-1-2-128 15,-1 0 128-15,0 2 0 0,-1-5 0 0,-3-1 0 16,-2-1 160-16,-3-4 64 0,-2-1 16 0,-2 3 0 15,-2-5 160-15,-4 3 48 0,-1 0 0 0,-4-2 0 16,-2 1 0-16,-4 1 0 0,-2-4 0 0,-2 3 0 16,-5 0 32-16,-4 0 16 0,-1 0 0 0,-7-2 0 15,-2-2-112-15,-3 0-32 0,-4 0 0 0,-2-2 0 16,-2 1-80-16,-3 2-16 0,1 0 0 0,0 4 0 16,3 3-128-16,-4 4-128 0,0 2 144 0,-3 6-144 15,-1 0 0-15,-1 4 0 0,-1 3 0 0,2 1 0 16,0 3-384-1,5 3-160-15,2 0-32 0,4 6-16 0,6-2-2240 16,3 3-448-16,-2 5-96 0,9-4-16 0</inkml:trace>
  <inkml:trace contextRef="#ctx0" brushRef="#br0" timeOffset="72672.42">24370 1403 20271 0,'0'0'1792'0,"-6"-3"-1424"15,-2-3-368-15,2 2 0 0,6 4-144 0,-7-5-112 16,7 5 0-16,-5-9-16 0,0 0 848 0,0 0 160 16,-1 2 32-16,3-1 16 0,-1-2-288 0,1-2-64 15,-3 0-16-15,3-2 0 0,0 0 0 0,-1 0 0 16,-1 1 0-16,0-1 0 0,0 0-96 0,0 1 0 0,-1 2-16 0,-2-3 0 15,-2 1-48-15,0 3-16 0,-2-3 0 0,-1 1 0 16,-2 0 64-16,-3-1 16 0,-2-1 0 0,-2 3 0 16,0 1 16-16,-4-2 16 0,-2 2 0 15,0 0 0-15,-1 4 0 0,0-1 0 0,0 3 0 0,-1 2 0 16,0 3 0-16,3 3 0 0,2 4 0 0,-2-1 0 16,-1 2-96-16,1 1-32 0,2 3 0 0,1 4 0 15,0 0-224-15,-1 1 0 0,-1 0 128 0,3 1-128 16,-1 3 0-16,-2-1 0 0,0 2 0 0,1 0 0 15,3-1 0-15,-1 4 0 0,0 0 0 0,0 4 0 16,0-2 0-16,1 5 0 0,2 3 0 0,2-2 0 16,1 2 0-16,1 1 0 0,4 1 0 0,0 1 0 15,-1 2 0-15,3-2-128 0,1 3 128 0,2 1 0 16,2-2 0-16,0 1 0 0,-1 1 0 0,4-2 0 0,-2-2 0 0,0-2 0 16,3-4 0-16,0-1 0 0,1 1 0 15,1-4 0-15,0-1 0 0,3-1 0 0,1-3 0 16,4-1 0-16,1 1 0 0,3 0 0 0,0-3 0 0,3 0 0 15,3 1 0-15,3-3 0 0,1-3 0 0,3 0 256 16,2 0-32-16,3-1 0 0,3 1-32 0,2-6 0 16,1 1 0-16,0-1 0 0,-1-3-192 0,-1-1 144 15,-2 1-144-15,0-2 128 0,1 0-128 0,0-1 128 16,0-2-128-16,0 1 128 0,0-3-128 0,0-2 0 16,1 1 0-16,0-4 0 0,1 0 0 0,-2-1 128 15,-2-1-128-15,0-2 128 0,-3-6 0 0,-2-2 0 16,-3 0 0-16,0-4 0 0,-2-2 16 0,1-2 0 0,-1 1 0 15,0-3 0-15,-3 2-16 0,0-3-128 0,-2 2 192 0,2-3-64 16,-1 1-128-16,-1-2 0 0,0 0 144 16,-1 1-144-16,0-3 0 0,-2-2 128 0,-2-1-128 15,0-2 0-15,-2 0 0 0,-2-3 144 0,2-2-144 16,-4 1 0-16,-1 0 128 0,2-2-128 16,-2-1 0-16,0 4 0 0,0 0 0 0,-1 3 0 0,-2 4 0 0,1 0 0 15,-3 0 0-15,-2 3 0 0,-1 4 0 0,-2 1 0 16,-2 2 128-16,-3 3-128 0,-4 1 0 0,0 0 0 15,-1 1 208-15,-4 1-64 0,-5 1-16 0,-3 2 0 16,-2 5 48-16,-3-3 0 0,1 2 0 0,1 3 0 16,-2 4-176-16,-1 1 0 0,-1-1 144 0,-3 3-144 15,-4 3 0-15,-3 0 0 0,-5 1 0 0,2 5 0 16,0-1-176-16,2 4-48 0,1 4-16 0,4 2 0 16,0 3-1120-16,5 1-240 0,4 3-32 15,3 2-8416-15,5-3-1696 0</inkml:trace>
  <inkml:trace contextRef="#ctx0" brushRef="#br0" timeOffset="75268.34">1543 1592 4607 0,'-9'-9'400'0,"-2"2"-400"0,-1-5 0 0,-2 2 0 0,3 1 1200 0,-2-1 144 16,1 2 48-16,0 4 0 0,1-1-128 0,-1 3-32 15,2-3 0-15,0 1 0 0,-2-4-32 0,2 3-16 16,4 1 0-16,0-1 0 0,-1-1-16 0,1 1 0 16,6 5 0-16,0 0 0 0,-8-1-464 0,8 1-80 15,0 0-32-15,-9 1 0 0,3 4-304 0,1 4-64 16,0-2-16-16,1 6 0 0,0 2-48 0,2 4-16 15,-1 2 0-15,3 5 0 0,0 5-16 0,4 3 0 16,-2 6 0-16,2 4 0 0,3 2-128 0,0 6 0 16,3 5 144-16,-1 2-144 0,0-2 0 0,3-1 0 15,2 0 0-15,1-5 128 0,1-4-128 0,-2-7 0 0,3-4 0 16,1-6 0-16,-2-5 0 0,1-8 0 0,-1-4 0 16,1-5 0-16,-3-3 0 0,-2-4 0 0,5-2 0 0,-2-6 128 15,1-3 0-15,0-1 0 0,1-6 0 16,0-3 0-16,1-4-128 0,0 0 192 0,0-2-64 0,0-4 0 15,-1-6-128-15,0 1 0 0,-3 2 128 0,-1 3-128 16,-2 2 0-16,0-1 0 0,-5 2 0 0,1-1 0 16,0 4-192-16,0 0-64 0,-3 3-16 0,-2 1 0 31,-2 3-1712-31,0 0-352 0</inkml:trace>
  <inkml:trace contextRef="#ctx0" brushRef="#br0" timeOffset="75715.42">2214 1476 14735 0,'0'18'1312'0,"3"6"-1056"16,1 3-256-16,-1 6 0 0,0 3 1248 0,0 2 192 15,0 1 32-15,0 6 16 0,-2-2-384 0,-1 5-80 16,-1-1 0-16,0 0-16 0,-1 0-384 0,1-5-80 16,-1-6-16-16,-1-3 0 0,-1-9-64 0,0-4-16 0,1-6 0 15,3-14 0-15,0 0 64 0,0 0 0 0,0 0 0 0,0-17 0 16,2-6-288-16,1-9-48 0,-1-5-16 0,3 0 0 15,2-4-368-15,3-2-80 0,-3 1-16 0,4 2 0 16,1-2 48-16,2 5 16 0,2 3 0 0,0 6 0 16,2 1 240-16,2 8 0 0,2 5-160 0,3 6 160 15,2 3 0-15,2 6 0 0,2 3 0 0,-2 10 0 16,-2 5 0-16,-3 3 0 0,-1-3 0 0,-3 6 128 16,-6 5 80-16,-1 3 16 0,-2 0 0 0,-1 1 0 15,-2-2-64-15,2 2-16 0,-4 0 0 0,2-3 0 16,1-3-144-16,-3-7 0 0,-1-3 0 0,2-4 0 31,-1-5-1904-31,-6-9-464 0</inkml:trace>
  <inkml:trace contextRef="#ctx0" brushRef="#br0" timeOffset="76141.34">3601 1382 20271 0,'0'0'896'0,"0"0"192"16,-1-11-880-16,-2 3-208 0,2-2 0 0,-2 4 0 0,-3-3 496 0,-2 2 48 0,-2 2 16 16,-1-1 0-16,-3 3-64 0,0 3-16 0,-4 4 0 0,0 5 0 15,-1 4-96-15,0 6-32 0,-2 4 0 0,-1 6 0 16,-1 3 0-16,1 3 0 0,1 6 0 0,2 0 0 15,0-2 144-15,3 1 16 0,1-4 16 0,4-1 0 16,-1-3-208-16,6-2-32 0,1-5-16 0,5 0 0 16,4-6-272-16,2-5 0 0,4 0 0 0,2-2 0 15,-1-1 0-15,4-4 0 0,2 1 0 0,3-2 0 16,2-2 0-16,1-1 0 0,0-1-176 0,-1 1 176 16,1-1-144-16,0 2 144 0,0 0 0 0,-3-2-144 15,0 3 144-15,-4 0 0 0,-4 1 0 0,0-1 0 16,-3 4 0-16,-3-1 0 0,-6 6 0 0,-1 2 0 15,-1-1 0-15,-6 4 0 0,-2 3 128 0,-5 4-128 16,-6 4 192-16,0 1-48 0,-3-1 0 0,-1-1 0 16,1-3-144-16,0-1 0 0,0 0 0 0,1-1 128 0,5-5-352 15,0-3-80-15,4-5-16 0,4-1-8304 16,1-5-1664-16</inkml:trace>
  <inkml:trace contextRef="#ctx0" brushRef="#br0" timeOffset="76442.86">4064 1075 16527 0,'1'-18'720'0,"0"5"176"0,3 0-720 0,0 3-176 0,2-1 0 16,-2 5 0-16,-4 6 400 0,0 0 48 0,0 0 16 0,13 2 0 15,-4 2 176-15,1 7 48 0,0 1 0 0,-1 3 0 16,-3 4 64-16,-1 7 16 0,2 0 0 0,-2 7 0 16,-1 2 112-16,1 1 16 0,0 5 16 0,0 6 0 15,0 3-352-15,0 3-80 0,-1 4-16 0,1 2 0 16,1 0-208-16,-2 3-64 0,-1-5 0 0,1 1 0 16,2-2-192-16,-1-3 0 0,0-4 0 0,-2-10 0 31,2-7-640-31,-3-5-240 0,-1-8-32 0,-1-8-11120 0</inkml:trace>
  <inkml:trace contextRef="#ctx0" brushRef="#br0" timeOffset="76890.13">3984 1741 5519 0,'0'0'240'0,"0"0"64"0,0 0-304 0,0 0 0 0,12 1 0 0,6-5 0 0,4-6 4224 0,5 1 768 16,6-4 176-16,0-1 16 0,0-2-4016 0,-2 1-800 16,-1 1-176-16,-1-2-16 0,-1 1-176 0,-3 0 0 15,2-2 0-15,-2 3 0 0,0 3-320 0,-3-2 64 16,-2 2 16-16,0 1 0 0,-2-3 240 0,-3 4 0 16,-2-1 0-16,-3 5 0 0,-10 5 0 0,9-5 0 15,-9 5 0-15,0 0 0 0,0 0 0 0,3 10 256 0,-3 3-48 0,-1 2-16 16,-1 4 208-16,-3 3 48 0,-2-1 0 0,2 5 0 15,-2 2 0-15,1 1 0 0,3-4 0 16,0 2 0-16,3-3-128 0,1-6-32 0,2-2 0 0,1-3 0 16,0-4-288-16,-4-9 128 0,0 0-128 0,0 0 0 15,12 1 160-15,-2-5-160 0,1-1 128 0,-3-6-128 16,0-2 160-16,0 0-160 0,-2-3 192 0,2-2-192 16,1-1 128-16,0 1-128 0,-1 3 0 0,0 1 0 15,-2 4 0-15,1 4 0 0,-7 6 0 0,10-2 0 16,0 4 0-16,0 3 0 0,0 5-160 0,-1 2 160 15,-1 4 0-15,1 5 0 0,0 1-144 0,2-2 144 16,-1 2 0-16,1-3 0 0,2-4 0 0,-1 0 0 16,-3 2 0-16,1-4 0 0,3-6-192 0,-2-2 192 15,-11-5-1712-15,13-3-224 0,0-4-48 16</inkml:trace>
  <inkml:trace contextRef="#ctx0" brushRef="#br0" timeOffset="77291.94">5031 776 23951 0,'0'0'2128'0,"0"0"-1696"16,-2 10-432-16,2 3 0 0,2 2 272 0,2 5-16 15,1 3-16-15,-1 4 0 0,1 0-64 0,-1 3-16 16,0 2 0-16,1 4 0 0,0 2 144 0,1 4 16 0,0 2 16 0,2-1 0 15,-5 4 112-15,-1 2 0 0,-1 0 16 0,-1 1 0 16,0-1-144-16,0 1-16 16,2-5-16-16,-4-1 0 0,-1-5-112 0,0-6-32 0,0-7 0 0,2-5 0 15,2-5-144-15,-1-5 160 0,0-11-160 0,0 0 160 16,0 0-160-16,0 0 0 0,4-16 0 0,3-2 0 16,3-2 0-16,0-6-192 0,4 1 32 0,1 1 16 15,0-3-80-15,3 8-16 0,3 1 0 0,0 4 0 16,0 4 240-16,-2 2 0 0,0 6-160 0,-1 3 160 15,-3 5 0-15,-1 1 0 0,0 0-144 0,-3 5 144 16,-1 3 0-16,-2 3 144 0,-3 1-16 0,-4 5 0 16,-2 4 176-16,-1 0 16 0,-4 2 16 0,-2 3 0 15,-4 2-144-15,-1-2-16 0,-2 0-16 0,0-4 0 16,-3 0-160-16,-6-6-144 0,-4-1 144 0,-1-3-208 16,-1-4-2352-16,3-2-448 0</inkml:trace>
  <inkml:trace contextRef="#ctx0" brushRef="#br0" timeOffset="77610.22">5729 570 29487 0,'0'12'2624'0,"0"4"-2112"0,3 2-512 0,0 3 0 15,4 7 0-15,2 5-224 0,2 7 16 0,-2 3 0 16,-1 7 368-16,-5 4 80 0,2 4 16 0,-1 5 0 16,0 1-128-16,-1 4-128 0,-3 3 176 0,-2 2-176 15,-1 3 272-15,0 0-48 0,-5-1-16 0,3-3 0 16,-2-1-80-16,-1-5 0 0,-1-5-128 0,3-3 192 15,2 0-336-15,1-9-80 0,1-4-16 0,1-9 0 16,1-2-1776 0,1-9-352-16,-1-7-80 0</inkml:trace>
  <inkml:trace contextRef="#ctx0" brushRef="#br0" timeOffset="78029.31">6270 1438 21183 0,'0'0'1888'0,"0"0"-1504"16,7 12-384-16,2-3 0 0,2-1 640 0,3-1 64 16,1 0 16-16,3 2 0 0,1-4-576 0,0 1-144 15,3-4 0-15,0-2 0 0,0-2 0 0,1-2 0 16,3-1 0-16,0 0 128 0,1-3-128 0,0 2 192 15,-2-6-192-15,2 2 192 0,0-3 0 0,-1-2 16 0,0-2 0 0,-2 0 0 16,-6-2-64-16,-1 1-16 0,-4 0 0 0,-1-1 0 16,-2-1-128-16,-4 1 192 0,-2-2-192 0,-3 3 192 15,-3 4-64-15,-3 0-128 0,-3 4 192 16,-1 0-64-16,-1 4 176 0,-4 1 16 0,-5 3 16 0,-3 5 0 16,-2 5 304-16,0 0 48 0,1 5 16 0,0 8 0 15,2 5-80-15,2 2-16 0,1 4 0 0,1 4 0 16,4 2-192-16,3 2-32 0,3 4-16 0,3-4 0 15,3 3-240-15,2-2-128 0,3-4 128 0,3-1-128 16,6-5 0-16,4-4 0 0,2-2 0 0,5-4 0 16,6-2 0-16,5-5 0 0,3-5 0 0,5-3 0 15,1-6-176-15,2-5-96 0,1-4-32 0,2-6 0 16,-2-4-2304 0,-2-7-464-16</inkml:trace>
  <inkml:trace contextRef="#ctx0" brushRef="#br0" timeOffset="79625.31">1445 5301 15663 0,'0'0'688'0,"0"0"144"0,0 0-656 0,0 0-176 0,0 0 0 0,0 0 0 16,0 0 672-16,0 0 96 0,0 0 32 0,13 3 0 15,-2-1-544-15,3-2-96 0,2-1-32 0,-1 0 0 16,-1-1 32-16,2 1 0 0,0-3 0 0,0 0 0 16,-1-1-16-16,2 1 0 0,1 1 0 0,0-2 0 15,2 0 48-15,0 1 0 0,2 0 0 0,2-4 0 16,1 1-16-16,2-1 0 0,1-1 0 0,1 5 0 0,2 2-48 0,1-3-128 15,1 1 192-15,4 0-64 0,3 2-128 16,-2-2 0-16,-1 1 144 0,-2-1-144 0,-1 3 128 0,-1 0-128 16,2 0 128-16,4 1-128 0,-3 0 240 0,4 0-32 15,-1-2 0-15,4 1 0 0,3 2-32 0,0-2-16 16,-4 0 0-16,1 1 0 0,-5-3-160 0,3 1 0 16,0-2 0-16,1 1 0 0,0-1 0 0,1 2 128 15,0 2-128-15,3-1 0 0,2-2 0 0,-1 2 0 16,4-3 128-16,-5 1-128 0,-3 1 0 0,0-1 0 15,0 1 0-15,2-1 0 0,-1 1 0 0,2-2 0 16,1 0 0-16,3 0 0 0,2 2 160 0,-1-2 0 0,-2-1 0 16,-3 1 0-16,1 2 0 0,0 0 0 0,-2-2 0 0,0 1 0 15,5 1-160-15,1 0 128 0,2-1-128 16,0 1 128-16,-3-2-128 0,0-1 160 16,-7 1-160-16,3 0 160 0,-2 3-160 0,2-2 0 0,1 2 144 15,0 0-144-15,-1 0 0 0,1-2 144 0,2 3-144 0,-2 0 0 16,0-1 192-16,-1-1-64 0,-1 1 0 0,-2 0-128 15,0-2 320-15,2 2-64 0,3-3 0 0,1 3 0 16,4 1-256-16,0 0 0 0,2 1 128 0,-6-1-128 16,-3-1 0-16,0-3 128 0,-1 2-128 0,2-1 0 15,0 1 144-15,2 2-144 0,2 0 0 0,1 0 144 16,2 0 0-16,-1 1 0 0,-4-2 0 0,-2 1 0 16,1 2 64-16,1 1 16 0,-1-2 0 0,0 3 0 15,1-3-224-15,-1 2 144 0,4-2-144 0,-5-1 128 16,-1 1-128-16,-3-2 0 0,-6-2 0 0,-3 1 128 15,-1-3-128-15,-2 1 0 0,-4 1 144 0,-3 0-144 0,-4-3 0 0,-2 3-288 16,-5-1 48-16,-6 0-12624 16</inkml:trace>
  <inkml:trace contextRef="#ctx0" brushRef="#br0" timeOffset="81210.1">1871 4860 3679 0,'0'0'160'0,"0"0"32"0,0 0-192 0,0 0 0 0,0 0 0 0,0 0 0 0,0 0 496 0,0 0 48 15,0 0 16-15,0 0 0 0,0 0 128 0,0 0 16 16,0 0 16-16,0 0 0 0,0 0 400 0,0 0 80 16,0 0 16-16,0 0 0 0,0 0-320 0,0 0-64 15,0 0-16-15,0 0 0 0,0 0-208 0,0 0-32 0,6-6-16 16,-6 6 0-16,0 0-144 0,0 0-32 0,7-7 0 0,-7 7 0 16,7-6-80-16,-7 6-32 0,12-5 0 0,-1 1 0 15,-1-2 32-15,1 1 0 0,-4-1 0 0,3 3 0 16,1 1-48-16,0 0 0 0,0 1 0 0,2-2 0 15,1-1 0-15,-1 0-16 0,3-2 0 16,0 2 0-16,-2 0-96 0,0 3-16 16,0-3 0-16,0 2 0 0,0-3-128 0,1 0 128 0,0 1-128 15,-1-4 128-15,4 3 0 0,0 1 0 0,-1-1 0 0,4-1 0 16,-1 1 16-16,2 2 0 0,-1-3 0 0,5 2 0 16,-2 0-16-16,1 3 0 0,1-3 0 0,2-1 0 15,2 1 0-15,1 0-128 0,-2 2 192 0,0-2-64 16,0 0-128-16,1 0 0 0,-4-1 144 0,2 2-144 15,-1-5 144-15,1 2-144 0,3-1 192 0,0 0-192 0,1 0 224 16,2 0-64-16,-1 2-16 0,2-1 0 0,0-1-144 16,3 2 160-16,2 1-160 0,-1 0 160 0,-1-5-160 0,1 2 0 15,-6-4 144-15,2 4-144 0,2-2 0 0,1 1 128 16,0-2-128-16,0 1 0 0,2-4 0 0,2 2 0 16,2 1 0-16,1-3 128 0,-1 3-128 0,-2-3 0 15,-5-2 128-15,0 0-128 0,1-2 176 0,-1 1-48 16,0-2 0-16,-2 4 0 0,4 0 64 0,1-1 0 15,-2-1 0-15,4 0 0 0,0-3-48 0,1 1 0 16,2 0 0-16,-4-1 0 0,-6-1-16 0,1-2-128 16,1-1 192-16,1 1-64 0,1 0 48 0,1 0 0 15,-1-6 0-15,2 5 0 0,2-2-16 0,-1 2 0 16,0 0 0-16,-1-5 0 0,-1 0-160 0,1-2 192 16,-6 1-192-16,-2 2 192 0,2-2-192 0,0 2 0 15,0-2 144-15,0 2-144 0,0-2 0 0,0 1 0 0,1 0 0 16,-2-3 128-16,2 3-128 0,-2-1 0 0,-2 0 0 15,-2 2 0-15,-2-1 0 0,2 2 0 0,-4-4 0 0,1 4 0 16,-2-5 0-16,0 2 128 0,-1 1-128 0,0-3 0 16,0 5 0-16,0-3 0 0,-2 1 0 0,2 1 0 15,0-4 0-15,0 5 0 0,3-2 0 0,-4 4 0 16,1-3 0-16,0 3 0 0,0 0 0 0,-2-2 128 16,-1 3-128-16,0 0 0 0,-3-1 0 0,-1 1 0 15,1-1 0-15,-3-1 0 0,1 3 0 0,-2 1 128 16,0 0-128-16,1 0 0 0,-2 0 0 0,1 2 0 15,-3 1 0-15,0-2 0 0,1 1 0 0,-1 1 0 0,1 0 0 16,-1 2 0-16,-1-1 0 0,1-2 0 0,-1 0 0 16,-1 3 144-16,0-1-144 0,-1 5 0 15,-1 1 144-15,2 0-144 0,-2 2 0 0,1-1 144 0,0 5-144 16,-2 0 0-16,-1-3 0 0,-5 8 0 0,6-6 0 0,-6 6 128 16,0 0-128-16,0 0 0 0,8-9 0 0,-8 9 0 15,0 0 128-15,0 0-128 0,0 0 0 0,0 0 0 16,0 0 0-16,0 0-176 15,0 0-576-15,0 0-112 0,0 0-32 0,0 0-12352 0</inkml:trace>
  <inkml:trace contextRef="#ctx0" brushRef="#br0" timeOffset="82862.28">2118 5773 6447 0,'0'0'272'0,"0"0"80"0,0 0-352 0,4-9 0 0,-2-1 0 0,-2 10 0 0,8-7 1856 16,-1 3 288-16,-7 4 64 0,12-7 16 0,-2 2-1664 0,0 1-336 16,-2-1-64-16,2-2-16 0,0 4-144 0,1 0 0 15,1-1 0-15,-1-1 128 0,1 0 0 0,-2 1-128 16,1-1 192-16,3-1-64 0,0 1 16 0,0 2 0 15,-1-1 0-15,2-1 0 0,1 1 48 0,0 1 0 16,2-2 0-16,4-2 0 0,-1 3 160 0,2 2 32 16,0-2 16-16,1-1 0 0,1 4 48 0,2-2 16 15,-1 1 0-15,-1 0 0 0,-2 1-80 0,0 2 0 16,0-1-16-16,2 0 0 0,0 0-112 0,2 2 0 16,1-1-16-16,0 0 0 0,0 0-48 0,1 2 0 15,1 2 0-15,0 0 0 0,2 0 16 0,1 4 0 16,4-3 0-16,-2 3 0 0,0-2 16 0,-2 4 0 0,-2-4 0 15,0 1 0-15,-1 1-16 0,2-1 0 0,1 2 0 16,-1 2 0-16,2-5 0 0,1 5 0 0,0-2 0 0,2 2 0 16,1 2-80-16,7-2-128 0,-3 2 176 0,-2 0-176 15,-4-1 144-15,0-3-144 0,-3 0 0 0,2 0 144 16,2 5-144-16,1 1 192 16,0-2-192-16,-1 0 192 0,0-2-192 0,0 2 0 0,1 0 0 15,0 0 0-15,2-1 0 0,-3 2 0 0,1 0 0 0,-7 1 0 16,0 0 0-16,-1 1 0 0,2 2 0 0,-1 0 128 15,2-1 0-15,-1 1 0 0,-1 0 0 0,1 1 0 16,0-1-128-16,1 7 192 0,1-4-192 0,2 8 192 16,-1-2-48-16,1 3 0 0,-5 0 0 0,-1-3 0 15,-2 1 0-15,1-5 0 0,-3 2 0 0,2-2 0 0,-3 6-16 16,2-2-128-16,1 3 192 0,1-4-64 0,0 1-128 16,0-3 192-16,1 3-192 0,-2-1 192 0,0 2-64 15,0 1 0-15,-2-4 0 0,1 3 0 0,-3-5 112 16,-1-1 16-16,0-1 0 0,-2-1 0 0,-1 1 0 0,-3 1 16 15,1 0 0-15,0-3 0 0,0-1-80 0,0 0 0 16,-2 3-16-16,1-2 0 0,-3 0-16 0,1-1 0 16,-1-2 0-16,0-1 0 0,1 1-160 0,-1 0 192 15,0-2-192-15,-1 1 192 0,-1 2-48 0,0-3 0 16,-1 1 0-16,1-2 0 0,-1 0 32 0,2-2 0 16,0 1 0-16,-1 0 0 0,0 4-48 0,-1 1-128 15,1-1 192-15,-1-4-64 0,-2-6-128 0,1 1 0 16,-2-4 0-16,-2 2 0 0,-1 3 128 0,0 0-128 15,-5-9 0-15,7 7 128 0,-7-7-128 0,0 0 0 0,0 0 144 0,0 0-144 16,7 3-144-16,-7-3-112 0,0 0 0 0,0 0-10016 16,5-9-2000-16</inkml:trace>
  <inkml:trace contextRef="#ctx0" brushRef="#br0" timeOffset="86807.94">2171 8981 21183 0,'-18'15'1888'0,"9"-2"-1504"0,-1 7-384 0,3 4 0 15,-2-1-416-15,4 8-160 0,-2 2-16 0,3 5-16 0,-2 0 864 0,2 4 160 16,3 2 32-16,2-3 16 0,-1-2-208 0,3-3-64 15,1-4 0-15,1-3 0 0,0-4 48 0,2-4 0 16,0-7 0-16,0 0 0 0,-2-4-112 0,4-1-128 16,-1-5 176-16,1-2-176 0,-9-2 0 0,10-6 0 15,2-4 0-15,-2-7-144 0,2-3-80 0,0-4-16 16,-2-4 0-16,0-2 0 16,0-4-208-16,1 0-64 0,-3-1 0 0,3 4 0 0,-1 1 160 0,1 1 32 15,-2 0 0-15,1 6 0 0,0 7 320 0,1 4 0 0,-1 7 0 0,0 3 0 16,0 0 256-16,4 10 32 0,0 7 0 0,0 5 0 15,3 6-48-15,-2 3-16 0,-1 5 0 0,-1 10 0 16,-2 7 112-16,-2 2 32 0,-5 3 0 0,-1 2 0 16,-3 6-48-16,-3-3 0 0,-5-1 0 0,-2 4 0 15,-5-3 192-15,-3 2 16 0,-4-6 16 0,-1 1 0 16,-2 1-32-16,-1-3-16 0,0-4 0 16,0-5 0-16,0 0-272 0,0-8-48 0,5-2-16 0,-2-4 0 15,0-4-448-15,4-6-96 0,1-9 0 0</inkml:trace>
  <inkml:trace contextRef="#ctx0" brushRef="#br0" timeOffset="87109.37">2940 8279 26719 0,'-11'0'2368'0,"1"0"-1888"16,1 0-480-16,1 4 0 0,0 2 320 0,2 10-48 0,-2 6 0 0,1 6 0 16,-1 3-128-16,-1 7-16 0,0 5-128 0,-1 7 192 15,0 3-192-15,0-1 128 0,1 0-128 0,0-3 0 16,0-2 128-16,3 1-128 0,3-5 0 0,-3-5 0 15,1-6-160-15,0 1-128 0,1-6-32 16,-1 0-11968-16</inkml:trace>
  <inkml:trace contextRef="#ctx0" brushRef="#br0" timeOffset="87448.87">3123 9168 10127 0,'0'0'896'0,"0"0"-704"16,0 0-192-16,0 0 0 0,0 0 2224 0,0 0 400 15,0 0 96-15,15 7 16 0,1-3-1968 0,0 1-400 16,-1-1-80-16,3 1-16 0,0-2-16 0,2-2-16 16,3-2 0-16,0 1 0 0,0 1-240 0,2-1 128 0,-2 1-128 15,3 2 0 1,0-3-256-16,0 2-160 0,-2 1-32 0,-2 1-8880 0</inkml:trace>
  <inkml:trace contextRef="#ctx0" brushRef="#br0" timeOffset="87652.04">3287 9630 13823 0,'-10'9'608'0,"10"-9"128"0,0 0-592 0,0 0-144 0,0 0 0 0,8 12 0 16,3-2 2272-16,3-1 416 0,4 0 96 0,3-6 16 0,4 0-2176 15,1-3-432-15,1-1-192 0,3-1 160 16,5 0-656-16,0 1-128 0,2-3-16 0,-4-5-16 0</inkml:trace>
  <inkml:trace contextRef="#ctx0" brushRef="#br0" timeOffset="88057.41">4795 8790 2751 0,'0'0'128'0,"-7"-9"16"0,0-4-144 0,0 1 0 0,1 0 0 0,1 0 0 16,0 3 4560-16,1 0 880 0,-5-4 192 0,0 4 16 15,-1-2-4240-15,-4 2-864 0,0-3-160 0,-1 2-48 16,-2 0-336-16,-2-3 144 0,-2 2-144 0,-2 2 0 16,2 3 208-16,0-1-64 0,-2 1-16 0,1 5 0 15,1-1 48-15,-1 5 0 0,-1 5 0 0,3 3 0 16,0 4-48-16,0 4 0 0,3 4 0 0,-1 8 0 15,1 2-128-15,3 4 0 0,3 1 0 0,3 4 0 16,3 6 0-16,3 2 0 0,-1 3 0 0,3 4 0 16,3 0 0-16,-1 2 0 0,2-1 0 0,1 1 0 15,0-2 0-15,0 0 0 0,0-2 0 0,0-3 0 16,1-4-192-16,-1-1 192 0,0-3-160 0,-1-5 160 16,-2-5-608-16,-1-2-32 15,2-1 0-15,-3-6 0 0,-3 2-1472 0,2-7-320 0</inkml:trace>
  <inkml:trace contextRef="#ctx0" brushRef="#br0" timeOffset="88268.49">3902 9534 6447 0,'-10'-3'576'0,"3"2"-576"16,7 1 0-16,0 0 0 0,0 0 4656 0,7-6 816 0,5 0 160 0,3 3 48 15,4 1-4512-15,4-3-896 0,2 0-272 0,8-1 128 16,5-6-128-16,1 3 0 0,-1-3 0 0,0-1 0 16,-3 3-288-16,1-2-96 0,-2 0 0 0,-1 2-7408 15,-2-4-1472-15</inkml:trace>
  <inkml:trace contextRef="#ctx0" brushRef="#br0" timeOffset="88547.53">4884 8780 24879 0,'-21'-9'2208'0,"12"5"-1760"0,-1 3-448 0,10 1 0 0,-11-3 560 0,2 3 16 16,9 0 16-16,-9 4 0 0,3 4-240 0,1 3-48 15,-2 6-16-15,2 2 0 0,0 5-288 0,1 5 0 16,-3 6 0-16,2 3 0 0,-1 9 0 0,0 0-144 16,-2 2 144-16,0 3 0 0,-1 2 0 0,0 1-160 15,1 3 160-15,1 3 0 0,3-1-160 0,1-1 160 16,4 0-128-16,3-4 128 16,3-6-512-16,3-1-32 0,1-2 0 0,1-4 0 15,-5-1-1440-15,3-6-272 0</inkml:trace>
  <inkml:trace contextRef="#ctx0" brushRef="#br0" timeOffset="89164.77">5437 9180 23039 0,'-16'-11'2048'0,"7"6"-1648"0,9 5-400 0,-7-4 0 16,0-1 640-16,7 5 64 0,0 0 0 0,0 0 0 15,0 0-320-15,-3 10-48 0,-1 4-16 0,4 5 0 0,0 4-320 0,0 4 0 16,-3-1 0-16,6 6 0 0,-2 2 0 0,3 1-160 15,0 0 160-15,1 0 0 0,1-2-144 0,3-3 144 16,0 1 0-16,2-5-144 0,2-4 144 0,0-4 0 16,0-7-144-16,1-2 144 0,-3-4 0 0,-1-2 0 15,2-3-144-15,-2-5 144 0,0-4 0 0,0-5 0 16,2-4 0-16,-2-2 0 0,0-4 0 0,-3 1 128 16,4 1-128-16,-4-3 0 0,3-1 0 0,-3 3 0 15,-1-1 0-15,1 5 0 0,0 3 0 0,2 3 0 16,1 0 0-16,-1 8 0 0,-1 4-192 0,-1 5 0 0,1 1 16 15,2 9 0-15,2 5 176 0,0 5-208 0,0 8 80 16,-1 6 128-16,1 6 0 0,-1 3 0 0,-2 8 0 16,-1 4 0-16,-6 0 0 0,2 7 0 0,-4 4 0 15,-4 4 0-15,3 2 128 0,-7-2-128 0,-3-3 192 0,-2-1-64 16,-5-5 432-16,-2-5 80 0,-4-7 0 16,0-5 16-16,-2-7 400 0,2-3 80 0,0-4 16 0,0-7 0 15,0-3-640-15,-3-6-128 0,3-7-32 0,0 1 0 16,-1-2-352-16,0-6 0 0,0-4 0 0,-1-4 0 15,6-5-160-15,2 0-96 0,3-2-32 0,5-1 0 16,1 0 48-16,4-2 16 0,2-2 0 0,6-1 0 16,4-2 0-16,3-2 0 0,6 2 0 0,3-1 0 15,2-4 16-15,5 1 0 0,2 0 0 0,5 0 0 16,1 5-288 0,4 3-48-16,2-1-16 0,2-1 0 0,1 2-1360 15,0-2-256-15</inkml:trace>
  <inkml:trace contextRef="#ctx0" brushRef="#br0" timeOffset="89497.98">6095 8788 16575 0,'0'0'736'0,"0"0"160"0,9 10-720 16,5 0-176-16,5 5 0 0,6 2 0 0,5 0 1104 0,3 6 192 0,2 7 48 0,2 5 0 16,-3 7-304-16,3 5-48 0,-1 3-16 0,-2-1 0 15,1 2-80-15,-1 3 0 0,-4 3-16 0,0 0 0 16,-2-1-96-16,-3 0-16 0,-2-2 0 0,-3-1 0 15,-5-4-256-15,-3-6-64 0,-3-1-16 16,-4 0 0 0,-3-2-1056-16,-5-4-208 0,-4-1-32 0,-11-2-12672 0</inkml:trace>
  <inkml:trace contextRef="#ctx0" brushRef="#br0" timeOffset="90926.27">3907 4509 1839 0,'0'0'160'0,"0"0"-160"0,0 0 0 0,0 0 0 16,0 0 2192-16,0 0 416 0,0 0 80 0,0 0 0 15,0 0-1808-15,13-2-368 0,-3-1-80 0,0 1-16 0,1-1-160 0,1 0-48 16,1 2 0-16,1-3 0 0,0-2 16 0,4 0 0 15,3 2 0-15,1-6 0 0,0-2 288 0,3-4 48 16,4-3 16-16,1-3 0 0,-4 3-48 0,3-4 0 16,1-1 0-16,-1-4 0 0,0 0-208 0,0-1-32 15,2 0-16-15,-1 3 0 0,0-1-32 0,0 1-16 16,3-1 0-16,-2 2 0 0,1 0-48 0,-2 0-16 16,-1 2 0-16,2 5 0 0,-2 1-32 0,-4-1 0 15,-2 0 0-15,-2 3 0 0,-4 3-128 0,-1 3 128 16,-2-1-128-16,-3 4 128 0,-1 0-128 0,-1-2 0 15,0 2 0-15,-9 6 0 0,0 0 0 0,0 0 0 16,0 0 0-16,0 0 0 0,0 0 0 0,-6 12 0 0,-3-2 0 16,-1 4 0-16,-3 4 0 0,0 0 128 0,-2 0-128 15,0 0 0-15,-3 2 192 0,-2 2-64 0,-3 0 0 0,-3 3 0 16,-2 0 16-16,0 3 0 0,-2-4 0 16,1 3 0-16,-1-4-144 0,1 2 0 15,0 2 0-15,1-1 0 0,-1 2 208 0,2 3-32 0,0-3-16 16,-1 1 0-16,0-3 0 0,2 0 0 0,0-4 0 0,1 1 0 15,-3 1-160-15,2-3 128 0,4-1-128 0,-1-3 128 16,2 1-128-16,4 0 0 0,0-3 0 0,4-3 128 16,2-2-128-16,3 0 0 0,8-10 0 0,0 0 128 15,0 0-128-15,0 0 0 0,0 0 144 0,0 0-144 16,0 0 272-16,14-9-16 0,3-2 0 0,2-3 0 16,2-4-256-16,4-4 128 0,1-1-128 0,1 0 0 15,0-2 128-15,2 0-128 0,1-5 0 0,2 1 0 16,3-4 0-16,0 0 0 0,1-1 0 0,4-1 0 15,0 2 0-15,2 2 0 0,2-4 0 0,1 1 0 0,-3 0 0 16,-3-1 0-16,-2 1 128 0,-3 4-128 0,-2 0 0 0,-1 1 0 16,-3 6 0-16,-2-1 0 0,0 2 0 0,-2 5 0 15,-3 4 0-15,-2 3 0 0,-3 2 0 0,-4 4 0 16,-12 4 0-16,0 0 0 0,0 0 0 0,0 0 0 16,0 0 0-16,-3 14 0 0,-5 5 0 0,-5 2 208 15,-5 0-32-15,-2 3-16 0,-1-1 96 0,-4 4 32 16,0 0 0-16,-2 3 0 0,-1-2-48 0,-1 1-16 15,0 1 0-15,1-4 0 0,-4 4-96 0,2-4 0 16,-1 3-128-16,2-2 192 0,1 1-192 0,2-4 128 16,2 2-128-16,4-5 0 0,2-3 128 0,2 0-128 15,2-4 0-15,0-3 0 0,2 1 0 0,3-6 0 0,3 2 0 16,6-8 0-16,0 0 0 0,0 0 0 0,0 0 0 16,0 0-160-1,10-7-416-15,3 0-96 0,2-3-16 0,3-2-11344 0</inkml:trace>
  <inkml:trace contextRef="#ctx0" brushRef="#br0" timeOffset="91810.4">7026 3288 18431 0,'0'0'1632'0,"0"0"-1312"0,-4 11-320 0,2 2 0 16,2-4 528-16,2 5 48 0,-1 2 0 0,2 6 0 15,-1 6-240-15,-1-2-32 0,1 5-16 0,-1 3 0 16,-1 1-32-16,1 1-16 0,-1 0 0 0,3 3 0 16,-3 5 208-16,0 3 64 0,0 4 0 0,0 2 0 15,-3-3-80-15,3-2-16 0,0 1 0 0,0-2 0 16,0-3-224-16,0-6-64 0,-1-5 0 0,0-1 0 16,-1-6-128-16,1 2 0 0,0-4 0 0,0-5 0 31,-2-3-1680-31,0-5-272 0</inkml:trace>
  <inkml:trace contextRef="#ctx0" brushRef="#br0" timeOffset="92111.06">6680 3839 17503 0,'-27'-14'768'0,"14"5"176"0,2-1-752 0,2 4-192 16,1 3 0-16,8 3 0 0,-3-5 800 0,3 5 128 16,0 0 32-16,0 0 0 0,10-5-688 0,1 3-128 15,-1 2-16-15,7 0-128 0,1-2 0 0,3 2 0 16,0 0 0-16,4 0 0 0,0-1 0 0,2 0 0 0,-1-3 0 0,2-2 0 16,-3-1 0-16,3 2 208 15,-3-2-64-15,2 0-16 0,-2 1 0 0,1-3-128 0,-1 1 192 0,2-1-64 16,-2 6 0-16,2 0-128 0,0-1 192 0,1-2-64 15,2 0-128-15,1 2 0 0,-1-3-160 0,0 2 160 32,-2 2-688-32,-4-1-32 0</inkml:trace>
  <inkml:trace contextRef="#ctx0" brushRef="#br0" timeOffset="92718.3">7273 3012 21711 0,'-17'-19'960'0,"6"6"192"0,3 2-912 0,0-1-240 0,0-1 0 0,-1 6 0 0,2-1 320 0,-3 3 32 16,1 1 0-16,-3 0 0 0,-3-1-352 0,1 3 0 15,-3 1 0-15,0 2 0 0,-2 3-144 0,-2 3 144 16,1 1-160-16,-4 3 160 0,-3 2 0 0,-2 5-144 16,-2 3 144-16,0 2 0 0,1 7 0 0,-3-4-128 15,-2 5 128-15,-1 1 0 0,-1 1 0 0,2 2 0 16,0 2 0-16,2 4 0 0,1 2 0 0,3 3 0 16,1-2 0-16,3 3 128 0,3 4-128 0,1-1 0 0,2-5 0 0,2 5 0 15,3 5 0-15,3-2 0 0,0-1 0 16,3 2 0-16,2-6 0 0,0 0 128 0,2 3-128 0,4-1 0 15,3-7 0-15,2 0 0 0,1-4 0 16,3 2 0-16,3-4 192 0,3-1-16 0,4-3-16 0,1-2 0 16,3 1 144-16,4-8 16 0,3-2 16 15,6-4 0-15,3-2-64 0,6-2-16 0,4-2 0 16,4-6 0-16,-3-5-256 0,0-1 0 0,2-1 0 0,1-3 0 16,1-6 144-16,2 0-144 0,5-4 0 0,0-3 144 15,1-2-144-15,-2-7 0 0,-4-2 144 0,-2-7-144 16,0-3 160-16,-2-3-32 0,-2 0-128 0,-1-3 192 15,-1-5-192-15,1-3 128 0,-4-1-128 0,-1 0 0 16,-7-2 144-16,-6 1-144 0,-5-1 128 0,-5 3-128 0,-5 1 480 16,-1 0 16-16,-6-1 0 0,-4 4 0 0,-3 0 32 15,-4 2 16-15,-5-1 0 0,-4-1 0 0,-4 3-128 16,-6 1-32-16,-3 3 0 0,-5 0 0 0,-8 6-96 16,-5 3-32-16,-6 0 0 0,-4 10 0 0,-3 6-112 0,-1 4-16 15,-1 6-128-15,-1 5 192 0,3 2-192 0,2 3-288 16,2 6 64-16,4 0 16 15,7 6-176-15,5 0-48 16,2 4 0-16</inkml:trace>
  <inkml:trace contextRef="#ctx0" brushRef="#br0" timeOffset="93983.43">6354 6620 16575 0,'0'0'1472'0,"-6"-3"-1168"15,-2-5-304-15,8 8 0 0,0 0 1120 0,0 0 160 16,0 0 48-16,0 0 0 0,0 0-608 0,0 0-112 16,0 0-32-16,0 0 0 0,0 0-416 0,0 0-160 15,0 0 0-15,9-4 144 0,-9 4-144 0,12-2 160 16,-2-1-160-16,3-1 160 0,1 0-160 0,2 2 160 0,3 1-160 0,1-2 160 15,1-1 16-15,4-5 0 0,-1 0 0 0,4-2 0 16,5 3 16-16,2-3 16 0,3 0 0 0,1 2 0 16,1-4-80-16,-1 4-128 0,-1-2 176 0,0-2-176 15,-2-2 128-15,0 2-128 0,-3-1 0 0,0 4 0 16,-2 1 128-16,2-1-128 0,-5 1 0 0,0-1 0 16,-1 5 0-16,-1 2 0 0,0-1 128 0,1-1-128 15,-3 0 0-15,-2 2 0 0,-3 0 0 0,-1-2 0 16,-4-1 128-16,-2 4-128 0,-3 2 0 0,-9 0 0 15,0 0 144-15,0 0-144 0,0 0 0 0,0 0 144 16,0 0-144-16,0 0 0 0,-8 9 0 0,-2-2 0 16,-1-3 0-16,-6 1 0 0,0 3 0 0,-5-2 0 15,-3 3-144-15,-1-1 144 0,-1 1-192 0,1-4 192 0,-1-1 0 16,0 1 0-16,-1 1 0 0,2-1 0 16,-4 3 0-16,2-1 0 0,3 0 0 0,-3 2 0 0,0-3 0 15,-2 3 0-15,-3-1 0 0,1 2 0 0,0-4 0 16,-2 3 0-16,1 1 128 0,1 2-128 0,1-5 0 15,6 3 0-15,-3-5 0 0,5 4 0 0,0 0 0 0,3-2 0 16,3 0 0-16,2-3 0 0,0-1 0 0,2-1 0 16,3-2 0-16,10 0 0 0,-10-1 0 0,10 1 0 15,0 0 0-15,0 0 0 0,0 0 0 0,0 0 0 16,7-8 0-16,4-1 0 0,0 4 0 0,4-1 0 16,4 0 0-16,3 2 0 0,2 1 272 0,2 1-32 15,1 0-16-15,5 1 0 0,3-3 16 0,1 3 0 16,3 0 0-16,-3 1 0 0,-1 2-240 0,-3 5 176 15,-2-2-176-15,1 1 160 0,-2 2-160 0,-1-4 0 16,-2-1 0-16,1 1 0 16,-1 0-1392-16,-2-3-304 0</inkml:trace>
  <inkml:trace contextRef="#ctx0" brushRef="#br0" timeOffset="94690.13">7754 5781 22111 0,'-23'-12'976'0,"13"7"208"0,0-4-944 0,1 1-240 0,-1 1 0 0,-1-1 0 0,1 3 576 0,-1 0 80 16,1-3 16-16,-4 4 0 0,-2-1-544 0,0 0-128 16,-3 1 0-16,0 1 0 0,-3 0 0 0,-1 0-256 15,0 0 64-15,-1 1 16 0,-2 1 176 0,-4 0 0 16,-3-2 0-16,0 3 128 0,-2 2 32 0,-1-1 16 16,-1-1 0-16,0-1 0 0,-1-1 16 0,-1 2 16 15,1 0 0-15,-1 3 0 0,0-1-64 0,0 5-16 16,1-2 0-16,-4 5 0 0,-4-1-128 0,-1 5 192 15,-5 2-192-15,2 2 192 0,2 1-192 0,1 2 160 0,1 4-160 16,2 3 160-16,0 4-32 0,5 1 0 0,1 0 0 16,-2 5 0-16,0 0 64 0,0 1 0 0,2 6 0 0,1 1 0 15,2-2-64-15,0 3-128 0,4 2 192 0,1-1-64 16,4 4-128-16,2 0 0 0,2 0 144 0,4 0-144 16,3-1 0-16,3 0 128 15,2-1-128-15,3-1 0 0,2 3 0 0,3 0 0 16,5 3 0-16,4-4 128 0,1-2-128 0,3 0 0 0,5-5 0 0,3 2 0 15,2-4 0-15,5 0 0 0,3-4 0 0,5 0 0 16,7-2 0-16,1-7 0 0,6 1 0 0,-1-9 0 16,0-6 0-16,3-5 0 0,2-5 0 0,3-3 128 15,2-4-128-15,5-4 0 0,6-3 0 0,0-5 0 16,-2-4 144-16,0-3-144 0,-2-6 192 0,2 0-192 16,-4-2 176-16,7-1-176 0,2-5 160 0,-2 0-160 15,-4-2 128-15,-6-3-128 0,-1-2 0 0,-4 2 144 0,0-5-144 16,-5 2 0-16,-2-5 144 0,-1 2-144 0,-1-2 128 0,-5-3-128 15,-3 0 128-15,-4-2-128 0,-7-2 400 16,-6-1 16-16,-5-1 0 0,-6 0 0 0,-1-2 64 16,-7 2 16-16,-4 0 0 0,-3 0 0 0,-4-4-208 15,-7 0-32-15,-4-3-16 0,-9 2 0 0,-6-6-112 0,-4 9-128 16,-4 1 176-16,-1 9-176 0,-3 3 0 16,-4 9 0-16,-5 8-160 0,-8 9 160 15,-9 11-496-15,-7 13 32 0,-6 10 0 0,1 7 0 16,1 11-1584-16,2 4-320 0,2 2-64 0</inkml:trace>
  <inkml:trace contextRef="#ctx0" brushRef="#br0" timeOffset="104488.42">7164 10570 1839 0,'-9'-13'160'0,"3"7"-160"0,-2-5 0 0,3 4 0 0,-3-5 2048 0,3 6 384 16,5 6 80-16,-5-8 16 0,1 2-1264 0,4 6-256 15,0 0-48-15,0 0-16 0,0 0-304 0,0 0-64 16,0 0-16-16,0 0 0 0,-5 13-368 0,2-3-192 16,-1 4 192-16,0 0-192 0,0 4 192 0,2 2-64 15,-2 3 0-15,3 5-128 0,-3-2 320 0,1 5-64 16,1 3 0-16,-1-1 0 0,2-1 80 0,0 1 16 16,1 0 0-16,1 2 0 0,1-1-16 0,1-1 0 0,-1-6 0 15,4 1 0-15,0-8 0 0,2-1 0 16,3-4 0-16,-1-1 0 0,2-6-144 0,0-3-48 0,1-1 0 15,5-4 0-15,-2-7-16 0,3 0 0 16,3-10 0-16,-2 1 0 0,-1-1 0 0,0-2 0 0,3-5 0 0,-3-3 0 16,-2 4-128-16,-3-1 0 0,-2-2 0 15,1 1 128-15,-2-1-128 0,1 3 0 0,-2-1 144 0,-1-2-144 16,-1 2 0-16,-2-1 0 0,-1 4 0 0,0 2 0 16,-1 0 128-16,-1 1-128 0,0 1 160 0,-1 3-160 15,-2 2 128-15,0 2-128 0,0 10 0 0,0 0 144 16,0-9-144-16,0 9 0 0,0 0 0 0,0 0 0 15,0 0-208-15,0 0 16 0,0 0 16 0,3 9 0 32,0 5-336-32,-1 0-80 0,1-3-16 0,-2 1-9072 0</inkml:trace>
  <inkml:trace contextRef="#ctx0" brushRef="#br0" timeOffset="104903.67">7774 10383 10127 0,'0'0'448'0,"0"0"96"16,0 0-544-16,0 0 0 0,0 0 0 0,-5 11 0 0,3 4 2384 0,0 5 368 15,2 4 80-15,2 2 16 0,-4 1-2080 0,1 5-432 16,0 2-80-16,-2-1 0 0,-1 0-128 0,-1-1 0 0,0 2-128 15,-1 1 192-15,2-4-192 0,-1-1 176 0,1-6-176 16,0-5 160-16,2-1-160 0,-1-3 0 0,-2-5 0 0,5-10 0 16,0 0 128-16,0 0-128 0,-6 5 128 0,6-5-128 15,-7-10 160-15,2 1-160 0,-1-4 192 0,1-3-192 16,1-3 0-16,0 0 0 0,2-3 0 0,1-1-144 16,2-1 144-16,1 3-160 0,2 0 160 0,1 2-160 15,0 1 160-15,3 4 0 16,1 3 0-16,1 3 0 0,1-2 0 0,2 6 144 0,1 4-16 0,0 5-128 15,0 6 0-15,1 1 0 0,1 0 0 0,-1 5 0 16,-1 8 144-16,1 1-144 0,-1 7 0 0,1 6 144 16,-3-3-144-16,-3 2 128 0,-2 1-128 0,0-3 128 15,-1-1-128-15,-1-5 0 0,-2-2 0 0,-1-6 0 16,-2-3 0-16,0-4-272 0,0-3 64 0,0-12-9744 16</inkml:trace>
  <inkml:trace contextRef="#ctx0" brushRef="#br0" timeOffset="105312.72">8368 10525 10127 0,'-9'-5'896'0,"1"1"-704"15,2-2-192-15,0 1 0 0,-1 1 2880 0,-4 1 560 0,-1-3 96 0,1 2 32 16,-2 0-2528-16,0 6-496 0,-2 3-96 0,0 1-32 16,0-2-272-16,-1 2-144 0,1 2 160 0,-1-2-160 15,2 7 0-15,0 0 0 0,1 3 0 0,3 2-160 16,1 0 160-16,3 0 0 0,2-3 0 0,0 0-128 16,4 0 128-16,4-1 0 0,2-5 0 0,2 0-128 15,-8-9 128-15,11 5 0 0,1 2 0 0,0 0 0 16,1-3 0-16,-1 0 0 0,-1 0 0 0,-1 1 0 15,2-1 240-15,-1-1-32 0,-1 2 0 0,-1 2 0 16,-9-7-16-16,6 9-16 0,-3 2 0 0,-2 4 0 16,-1 1 80-16,-5 3 32 0,-8 1 0 0,-2 0 0 15,-4 6-64-15,-2 3-16 0,-5 2 0 0,1-2 0 0,-3 1-208 16,1 1 144-16,2-3-144 0,2-3 128 16,1-3-128-16,6-4 0 0,0-4 0 0,4-6-176 15,3-1-1440-15,9-7-304 16,0 0-48-16</inkml:trace>
  <inkml:trace contextRef="#ctx0" brushRef="#br0" timeOffset="105548.46">8351 10258 13823 0,'-9'-7'1216'15,"9"7"-960"-15,0 0-256 0,0 0 0 0,0 0 1472 0,0 0 256 0,0 0 64 0,0 0 0 0,0 14-1008 0,3 3-192 0,-1 5-32 16,4 2-16-16,0 7-128 0,0 3-32 0,2 4 0 0,0 1 0 16,-2 1-32-16,2 2-16 0,-3-2 0 0,3 6 0 15,-2 0-144-15,0 4-16 0,-1 0-16 0,0 1 0 16,1-1-288-16,-2-3-64 0,-1-4-16 16,-2-7 0-1,-1-8-880-15,1-4-192 0,-2-6-16 0</inkml:trace>
  <inkml:trace contextRef="#ctx0" brushRef="#br0" timeOffset="106671.89">8481 10725 10127 0,'0'0'896'0,"0"0"-704"16,0 0-192-16,0 0 0 0,0 0 2624 0,11-7 512 0,0 0 80 0,0-2 32 0,0 2-2240 15,0-1-448-15,3 1-96 0,-3-2-16 0,-1 0-288 0,-1-1-160 16,0 4 160-16,-1 1-160 0,-8 5 0 0,6-8 0 16,-6 8 0-16,0 0 0 0,0 0 0 0,0 0 0 15,0 0 0-15,0 0 0 0,0 0 0 0,0 0 0 16,3 12 0-16,-3 2 0 0,0-3 0 0,0 3 0 16,-2 1 0-16,2 2 0 0,0 1 0 0,5-6 192 15,-2 0-48-15,2-1-16 0,-5-11 64 0,10 13 16 16,0-8 0-16,0 0 0 0,2-2 80 0,-1-6 16 15,1 1 0-15,-1-2 0 0,2-5-112 0,0 1 0 16,-1 1-16-16,1-4 0 0,-1-1-176 0,-1 1 192 0,0-1-192 16,1 2 192-16,-1-1-192 0,1 1 0 0,-3 5 0 15,2 1 128-15,-1-1-128 0,0 3 0 0,-1 0 0 0,3 6 0 16,-2 1 0-16,3 0 0 0,-1 2 0 0,1 3 0 16,-2-4 0-16,1 3 0 0,-2-4-144 0,-1 2 144 15,0-1 0-15,2-3 0 0,-2-2 0 0,1-2 0 16,-10 1 0-16,11-4 0 0,-1-6 0 0,-3-1 0 15,1-1 0-15,0-5 0 0,-2-1 0 0,0-1 0 16,-1-6 0-16,0 1 0 0,-2 0-192 0,1-2 192 16,-3 2-208-16,-1 2 64 0,-1-3 16 0,0 3 0 15,-2 2 128-15,0 1 0 0,1 1 0 0,-1 2 0 16,1 0 0-16,-1 2 0 0,1 4-144 0,-1-1 144 16,3 2-272-16,-1 0 16 0,1 9 0 0,0 0 0 15,-1-6-176-15,1 6-16 16,0 0-16-16,0 0 0 0,0 0-32 0,0 0 0 0,0 0 0 15,0 0 0-15,0 0 368 0,0 11 128 0,0 2 0 0,1 1-144 0,0 4 144 0,-1-1 0 16,3 1 160-16,-1 3-160 0,0 1 160 0,0 5-160 16,-1-3 160-16,-1 5-160 0,0-1 192 15,2 2-48-15,-2 1-16 0,-2-5 0 0,1-2 96 0,1-1 16 16,-1-3 0-16,1-1 0 0,0-1-32 0,1-3 0 16,0-1 0-16,1-3 0 0,-2-11-16 0,0 0 0 15,2 11 0-15,-2-11 0 0,0 0-48 0,4 8-16 16,-4-8 0-16,0 0 0 0,0 0 0 0,0 0-128 15,11-5 192-15,-4-1-64 0,-1-4-128 0,1 0 0 16,-4-6 0-16,1-2 0 0,0-3-384 0,1-3 0 0,-1 1 0 16,1-1 0-16,-1-1 48 0,0 2 0 0,-2-4 0 15,-1 2 0-15,2 1 336 0,-2-3 0 0,3 4 0 16,-1-4 0-16,-1 2 0 0,1 1 0 16,-3-3 0-16,2 3 0 0,1-5 0 0,1 2 0 0,-3-2 0 0,3 5 0 15,-2-3-208-15,1 4 80 0,-1 2 128 0,0-2-208 16,-1 2 208-16,-1 2 0 0,-1 1 0 0,1 4-144 15,0 3 144-15,0 1 224 0,0 10-48 0,0 0-16 16,0 0 0-16,0 0 0 0,-2 11 0 0,2 3 0 16,-1 4-160-16,1 2 0 0,0 2 0 0,1 2 128 15,1 4-128-15,1-1 0 0,-3 2 0 0,4 0 0 16,0-5 0-16,0-3 0 0,0-3 0 0,-1-3 0 16,0-2 0-16,-3-13 0 0,0 0 0 0,4 11 0 15,-4-11 0-15,4 11 0 0,-4-11 0 0,0 0 0 16,0 0 0-16,0 0 0 0,0 0 0 0,7 7 0 0,-7-7 0 15,0 0 0-15,0 0 0 0,12 5 0 0,-12-5 0 16,12 2 0-16,0 0 0 0,-12-2 0 0,10-2 0 0,0 1 0 16,0-4-144-16,0 0 144 0,1 0 0 0,-1-3 0 15,1 1 0-15,1-2 0 0,-2 0-160 0,0-5 32 16,3-1 0-16,1-2 0 0,-3 1 128 0,1-2-192 16,-1 0 192-16,-2 0-192 0,-1-1 32 0,-1 4 0 15,0 0 0-15,-2 1 0 0,-2 0 160 0,1 1 0 16,1 1 0-16,-2 1-128 0,-3 11 128 0,0-9 0 15,0 9 0-15,0 0 128 0,0 0 80 0,0 0 32 16,0 0 0-16,-1 10 0 0,-1 7-32 0,0 6 0 16,-3 6 0-16,0 5 0 0,0 3 80 0,-1 5 16 15,1 3 0-15,0 0 0 0,0 5 96 0,0 5 32 16,0 0 0-16,-3 0 0 0,5-3-208 0,0-1-32 0,2-3-16 0,5-2 0 31,2-1-1136-31,4-2-240 0</inkml:trace>
  <inkml:trace contextRef="#ctx0" brushRef="#br0" timeOffset="109622.77">15948 12450 6447 0,'0'0'576'0,"0"0"-576"0,0 0 0 0,0 0 0 16,0 0 1392-16,0 0 160 0,0 0 48 0,0 0 0 15,0 0-896-15,0 0-192 0,0 0-16 0,0 0-16 16,0 0 0-16,0 0 0 0,0 0 0 0,0 0 0 16,0 0-224-16,-2 10-32 0,0 0-16 0,0 4 0 15,1-3-32-15,1 5-16 0,1 3 0 0,-1 2 0 16,-2 1 80-16,1 2 16 0,1 4 0 0,0 0 0 15,-3 0-64-15,3-1 0 0,3 1 0 0,-2-1 0 16,3 0-192-16,1-3 176 0,1 0-176 0,3-3 160 16,-4-3-160-16,3-4 0 0,-1-6 0 0,2 1 128 0,-9-9 16 15,12 5 0-15,-12-5 0 0,14-1 0 0,-2-1 80 16,1-5 16-16,-1 0 0 0,0-5 0 0,0-2 32 16,0 2 16-16,1-4 0 0,1-2 0 0,0 1-144 15,1-2-16-15,-1 0-128 0,0 1 192 0,0 0-192 0,0 0 128 16,-2 2-128-16,-2-1 0 0,-2-1 128 0,-1 3-128 15,1-1 0-15,-1 3 0 0,1 4 128 16,-2 5-128-16,-6 4 0 0,9-7 144 0,-9 7-272 0,8-6-64 16,-8 6-16-16,8-2-6272 15,-8 2-1264-15</inkml:trace>
  <inkml:trace contextRef="#ctx0" brushRef="#br0" timeOffset="110045.18">16411 12450 20383 0,'0'0'896'0,"-5"7"192"0,3 3-864 0,2 0-224 0,-3 1 0 0,3 1 0 16,3 1 192-16,-2 5 0 0,0 3 0 0,2 2 0 15,-2 4-48-15,2 0-16 0,-1 2 0 0,1-4 0 16,1 2-128-16,-3 1 160 0,1 1-160 0,0-5 160 15,-1 1-160-15,0-6 0 0,2-4 144 0,-2-2-144 16,-1-13 192-16,0 0-48 0,0 0 0 0,0 0 0 16,0 0 64-16,0 0 16 0,0 0 0 0,3-12 0 15,0 1-16-15,0-6 0 0,0-2 0 0,0 0 0 16,0 0-208-16,1-3 0 0,0 2 128 0,-1 0-128 0,2-1 0 16,1 5 0-16,-3-1-144 0,2 3 144 0,2 3 0 0,-1-1 0 15,0 5 0-15,5 1 0 0,-11 6 0 0,10 0-144 16,1 1 144-16,1 5 0 0,-1-1 0 0,2 5 0 15,-2-1 0-15,-1 4-128 0,2-2 128 0,-1 3 0 16,1 0 0-16,-2 0 0 0,3-2 0 0,-2 1 0 16,-1 1 0-16,0 1 128 0,2-3-128 0,-5 1 0 15,0 0 128-15,-1-4-128 0,-6-9 128 0,7 11-128 16,-1 1 160-16,-1-3-160 0,-5-9 0 0,6 11 0 16,1-5 0-16,-7-6 0 15,0 0-1376-15,9 9-368 0,-9-9-80 0</inkml:trace>
  <inkml:trace contextRef="#ctx0" brushRef="#br0" timeOffset="110563.36">17036 12465 9215 0,'0'0'400'0,"0"0"96"0,0 0-496 0,0 0 0 0,-3-9 0 0,3 9 0 0,-4-6 1808 15,4 6 272-15,0 0 48 0,0 0 16 0,-7-12-1616 0,0 6-320 16,7 6-64-16,-9-5-16 0,0-2-128 0,1 3 192 16,-3 3-192-16,1 2 192 0,0 2-192 0,-1 1 160 15,-2 2-160-15,-1 1 160 0,-1 4-160 0,-2-1 0 16,1 3 144-16,-2 5-144 0,-5 2 304 0,4 3-16 16,0 1 0-16,2-2 0 0,2-1 240 0,0 0 48 15,3-2 16-15,5 1 0 0,2-2-144 0,2-3-16 16,3-1-16-16,4-1 0 0,1 1-272 0,4-5-144 15,2 2 160-15,3-5-160 0,3 2 0 0,-3-3 0 0,1-1 0 16,2 1 0-16,0-1 0 0,0-2 0 0,-3 1 0 16,1-2-160-16,-1 2 160 0,3 1 0 15,-5 1 0-15,1 0 0 0,1-3 0 0,-4 3 0 0,2 2 0 16,-3-2 0-16,-9-5 0 0,6 11 0 0,-2-1 0 0,-2 3 0 16,-2-3 0-16,-1 2 0 0,0 0 0 0,-2-3 0 15,-2 1-160-15,-1-3-96 0,-1 2-32 0,7-9-6352 16,-7 5-1264-16</inkml:trace>
  <inkml:trace contextRef="#ctx0" brushRef="#br0" timeOffset="110864.31">17106 12087 20271 0,'-17'18'1792'0,"8"1"-1424"0,-2 3-368 0,2 4 0 0,1 7 576 0,4 6 64 16,3 4 0-16,1-3 0 0,0 2-224 0,3 3-32 15,0 1-16-15,2-2 0 0,2-3-208 0,-1 2-32 0,2-2-128 0,-2-6 192 16,1 0-448-16,-1-6-112 16,-1-2-16-16,0-8-10032 0</inkml:trace>
  <inkml:trace contextRef="#ctx0" brushRef="#br0" timeOffset="111058.05">16996 12672 27647 0,'0'0'1216'0,"0"0"256"0,8-10-1168 0,6-3-304 0,7 4 0 0,9-1 0 16,0 0 448-16,11 1 48 0,3-6 0 0,5 2 0 15,1 4-816 1,0-5-176-16,-7-1-16 0</inkml:trace>
  <inkml:trace contextRef="#ctx0" brushRef="#br0" timeOffset="113892.76">23100 17510 19231 0,'-15'-4'848'0,"6"1"176"0,-1-2-816 0,1 1-208 0,0 2 0 0,0 1 0 16,0-3 576-16,3 0 80 0,6 4 16 0,-8-3 0 15,3 0-304-15,5 3-64 0,0 0-16 0,-6-3 0 16,-1 3-288-16,7 0 0 0,0 0 128 0,0 0-128 15,0 0 0-15,0 0 0 0,0 0 0 0,-5 6 0 16,2 6 0-16,0 2 0 0,0 2 0 0,2 6 0 0,5 2 160 0,1 7-32 16,1 0 0-16,3 2 0 0,0-1 16 0,3 1 0 15,0 0 0-15,2-2 0 0,-2-6 48 0,1 1 16 16,-1-6 0-16,1-3 0 0,-2-5 32 0,2 0 0 16,2-2 0-16,-4-4 0 0,-1-3 80 0,1-3 0 15,1-3 16-15,-1-1 0 0,-1-6-64 0,2 0-16 16,-1-3 0-16,1-3 0 0,-2-2-128 0,1-4-128 15,1-2 192-15,-4 0-192 0,3 1 144 0,-4-2-144 16,3-1 0-16,1 4 144 0,-4-4-144 0,1 6 0 16,-2 2-160-16,1 3 160 0,0 1-320 0,-3 5 48 15,-4 9 0-15,0 0 0 16,0 0-320-16,0 0-64 0,0 0-16 0,10 11-10560 0</inkml:trace>
  <inkml:trace contextRef="#ctx0" brushRef="#br0" timeOffset="114412.33">23648 17527 7359 0,'0'0'656'0,"0"0"-528"0,0 0-128 0,0 0 0 0,-8 0 2944 0,8 0 576 16,0 0 96-16,0 0 32 0,-5 9-2592 0,3 3-512 15,0 0-96-15,1 2-32 0,0 2-176 0,2 4-48 16,0 0 0-16,-2 3 0 0,0 5-192 0,1-1 128 15,-1 1-128-15,1-4 0 0,-2-1 128 0,2-1-128 16,3-2 0-16,-2-6 144 0,-1-1-144 0,1-2 0 16,-1-11 0-16,3 9 128 0,-3-9-128 0,0 0 0 15,0 0 144-15,0 0-144 0,0 0 272 0,0 0-16 16,11-3 0-16,0-2 0 0,-1-6-128 0,0-2-128 0,0 0 144 0,-2-3-144 16,-2-2 0-16,0 0 0 0,3 1 0 0,-2 0 0 15,-1-1 0-15,0 5-192 16,1 5 192-16,-1-1-160 0,-6 9 160 0,0 0-160 0,10-2 160 0,-10 2-160 15,10 7 32-15,-1 3 0 0,-2 4 0 0,0 1 0 16,-2 3 0-16,1 1 0 0,-4 3 0 0,1-3 0 16,-2 1 128-16,0 0 0 0,-1-1 0 0,-1 1 0 15,0-3 0-15,-2 0 0 0,3-2 0 0,0-2 0 16,0-13-304-16,4 9-16 0,-4-9-16 0</inkml:trace>
  <inkml:trace contextRef="#ctx0" brushRef="#br0" timeOffset="114802.39">24258 17560 15775 0,'0'0'704'0,"-9"-6"128"0,0 1-656 16,0 1-176-16,1-1 0 0,-1 0 0 0,9 5 0 0,-12-2 192 16,-3 0-192-16,2 2 192 0,-1 0-192 0,0 4 0 15,-2 2 0-15,-1 0 0 0,-1 4 0 0,2 1 0 16,-1 3 0-16,2 3 0 0,2-1 128 0,-1 2-128 0,2 1 192 16,2-1-64-16,1 0 128 0,4 1 0 0,-3 0 16 0,5-3 0 15,2-2-128-15,2-2-16 0,2-1-128 0,-3-11 192 16,8 14 32-16,2-6 0 0,0-2 0 0,1-2 0 15,2-2-224-15,2-2 128 0,1-2-128 0,0 1 0 16,4 1 128-16,0-2-128 0,-3-1 0 16,0 3 0-16,-2 0 0 0,-2 0 0 0,-2 2 0 15,-1 2 0-15,-10-4 128 0,7 6-128 0,-1-1 0 0,-6-5 0 16,0 9 0-16,-1 3 0 0,-2-2 0 0,-3 5 0 31,-5 0-368-31,-5 2-64 0,-2-1-16 0,-2 1-4912 0,-3-4-976 0</inkml:trace>
  <inkml:trace contextRef="#ctx0" brushRef="#br0" timeOffset="115075.48">24254 17249 23439 0,'-12'5'1024'0,"4"-1"240"0,0 1-1008 15,2 6-256-15,2 3 0 0,0 2 0 0,1 2 192 0,1 4-16 16,1 3 0-16,1 5 0 0,1-1-176 0,2 6 0 16,1 0 0-16,1 6 0 0,0 0 0 0,1-1 0 15,1 3 0-15,0 1 0 0,1 3-256 0,-1-4-16 16,1 0-16-16,1-3 0 15,-3-6-2064-15,-2-9-400 0</inkml:trace>
  <inkml:trace contextRef="#ctx0" brushRef="#br0" timeOffset="115256.05">24270 17713 25455 0,'0'0'1120'0,"0"0"240"0,0 0-1088 0,0 0-272 0,12-1 0 0,5-1 0 16,2 0 0-16,2-1 0 0,2 0 0 0,3-8-11280 15</inkml:trace>
  <inkml:trace contextRef="#ctx0" brushRef="#br0" timeOffset="116601.69">25618 17225 5519 0,'0'0'240'0,"0"0"64"0,-6 8-304 0,6-8 0 0,-6 8 0 0,6-8 0 16,0 0 1760-16,0 0 288 0,-7 6 64 0,7-6 16 15,0 0-1504-15,0 0-304 0,0 0-64 0,0 0-16 16,0 0-64-16,0 0-16 0,0 0 0 0,0 0 0 16,0 0-16-16,0 0 0 0,0 0 0 0,0 0 0 15,0 0 192-15,0 0 48 0,0 0 0 0,0 0 0 16,8-6 64-16,1 1 0 0,0 0 16 0,-9 5 0 16,0 0 80-16,11-4 16 0,2 2 0 0,-2 1 0 0,1-4 0 0,0-1 0 15,2 0 0-15,4 1 0 0,2-5 0 16,2 1 0-16,0-5 0 0,-1 0 0 0,1 1-144 0,5-4-32 15,3-4 0-15,2-2 0 0,1 0-192 0,3-6-64 16,0-3 0-16,3-3 0 0,4-5-128 0,1 0 192 16,2-6-192-16,-4-1 192 0,-4-6-32 0,-2-2 0 15,-3-2 0-15,-2 1 0 0,0 0-160 0,-2 2 192 16,-2-1-192-16,-4 2 192 0,-2 4-192 0,-2 3 128 16,-1 3-128-16,-2 3 128 0,-4 4-128 0,-3 4 0 15,3 3 0-15,-2 4 128 0,-1 8-128 0,-4 5 0 16,2 0 0-16,0 5 0 0,0 1-160 0,-7 6 160 15,0 0-208-15,12-1 80 16,-1 1-1792-16,-11 0-336 0,0 0-80 0,0 0-16 0</inkml:trace>
  <inkml:trace contextRef="#ctx0" brushRef="#br0" timeOffset="117397.59">25575 17648 4767 0,'0'0'208'0,"0"0"48"0,0 0-256 0,-8-6 0 0,8 6 0 0,-3-8 0 15,-1 3 240-15,4 5-16 0,-5-9 0 0,1 3 0 16,1-4-32-16,3 10 0 0,0 0 0 0,0 0 0 16,0 0 448-16,0 0 96 0,0 0 16 0,0 0 0 15,0 0 208-15,0 0 64 0,0 0 0 0,0 0 0 0,0 0-224 0,0 0-32 16,0 0-16-16,0 0 0 0,0 0 16 0,11 0 16 15,-11 0 0-15,12 2 0 0,1 2-80 0,0 1 0 16,1 0-16-16,0 4 0 0,1-3-256 0,3 6-48 16,1-3-16-16,1 5 0 0,-2-1-80 15,1-1-16-15,1 5 0 0,-1-1 0 0,0 1-48 0,0-1-16 16,3 1 0-16,0 1 0 0,2-3 112 0,-1 0 32 16,0-1 0-16,1 1 0 0,4-1 112 0,0 3 32 15,0-1 0-15,1 3 0 0,3-1-224 0,-2 3-32 16,2 1-16-16,0 5 0 0,-2 4-224 0,-1-1 128 15,-3 3-128-15,-3 2 0 0,-3 0 0 0,-1-2 0 16,-4-4 0-16,-1-2 0 0,-2 1 128 0,1-4-128 0,-5-1 0 16,1-3 0-16,0 0 0 0,-2-3 0 0,-1 1 0 15,0-1-160 1,2-2-1152-16,-2-1-224 0,-1-1-64 0</inkml:trace>
  <inkml:trace contextRef="#ctx0" brushRef="#br0" timeOffset="119203.37">18162 12363 15135 0,'0'0'672'0,"0"0"144"0,0 0-656 0,0 0-160 0,0 0 0 0,0 0 0 0,-5 9 368 16,5-9 32-16,0 0 16 0,0 0 0 16,0 0-256-16,0 0-160 0,0 0 192 0,0 0-192 0,0 0 0 0,0 0-256 15,0 0 32-15,0 0 0 0,0 0 224 0,0 0 0 16,0 0 0-16,0 0 0 0,0 0 128 0,0 0 80 16,0 0 16-16,0 0 0 0,0 0-80 0,0 0-16 15,0 0 0-15,0 0 0 0,0 0-128 0,0 0 0 16,0 0 0-16,0 0 0 0,0 0 0 0,0 0-176 15,0 0 48-15,0 0 0 0,0 0-80 0,0 0-16 16,0 0 0-16,0 0 0 16,-5-5-288-16,5 5-48 0,0 0-16 0,0 0 0 15,0 0-208-15,-4-6-48 0,4 6-16 0,0 0 0 0,0 0 480 0,0 0 112 16,-4-6 0-16,4 6 16 0,0 0 240 0,0 0 192 16,-5-5-48-16,5 5 0 0,0 0 368 0,0 0 64 0,0 0 0 0,0 0 16 15,0 0-144-15,0 0-16 0,0 0-16 0,0 0 0 16,0 0-160-16,0 0-16 0,0 0-16 0,0 0 0 15,0 0 80-15,0 0 16 0,0 0 0 0,0 0 0 16,0 0-112-16,0 0-16 0,0 0 0 0,0 0 0 16,0 0 64-16,0 0 0 0,0 0 0 0,10 11 0 15,-1-6-128-15,-9-5 0 0,11 3-128 0,1 1 192 16,-3-2 64-16,4-1 0 0,-1-1 0 0,1 0 0 16,1 0 208-16,2 0 48 0,2-1 16 0,3-2 0 15,-1-1-160-15,0-1-48 0,2-3 0 16,2-3 0-16,1-3-80 0,1-2-32 0,1-1 0 0,2-3 0 15,0-3-208-15,4-4 0 0,4-2 128 0,1-5-128 16,1-1 0-16,7-2-160 0,4-5 32 0,1 0 0 0,-2 3 0 0,-3 2 0 16,-5 0 0-16,-2 2 0 0,0 2 128 15,-3 2 0-15,-4 2 0 0,0-2-128 0,-2 3 128 0,-1 2 0 16,-2 2 0-16,0-2 0 0,-2 3 0 16,1 6 0-16,-2-1 0 0,-5 0 128 0,-1 3-128 0,-1 2 0 15,0 3 0-15,-3-2 128 16,-3 6-1408-16,-2 0-288 15</inkml:trace>
  <inkml:trace contextRef="#ctx0" brushRef="#br0" timeOffset="119778.66">18527 12699 12895 0,'0'0'576'0,"0"0"112"16,0 0-560-16,0 0-128 0,10-5 0 0,0-1 0 0,3 4 1456 0,-1 2 256 16,4 0 48-16,1 2 16 0,3 4-960 0,0 0-192 0,1 4-48 0,5 3 0 15,-2 3-128-15,3 5-48 0,2 4 0 0,1 2 0 16,0 5 48-16,-2 2 16 0,1 4 0 0,-5 5 0 15,-2 4-144-15,-2 5-48 0,-2 2 0 0,-2-3 0 16,-3-4-144-16,-3-3-128 0,2-3 192 0,-2-4-192 16,-4-4 192-16,2 0-64 0,-1-1 0 15,1-6-128-15,-2 1 128 0,3-4-128 0,0-3 0 0,-1-2 0 32,-2-3-1344-32,1-2-336 0</inkml:trace>
  <inkml:trace contextRef="#ctx0" brushRef="#br0" timeOffset="122250.56">10147 10768 13935 0,'0'0'608'0,"0"0"144"0,0 0-608 0,3-8-144 0,-3 8 0 0,6-9 0 16,1 4 384-16,-7 5 32 0,10-7 16 0,0 2 0 15,0-2-32-15,2 0 0 0,-1 0 0 0,2-2 0 16,1 3-32-16,1-3-16 0,1 1 0 0,2 3 0 16,1-1-80-16,2 2-16 0,-1 2 0 0,3 0 0 15,0 4-256-15,1 1 128 0,1 5-128 0,0-3 0 16,-3 3 160-16,0 3-160 0,0 2 128 0,1 0-128 16,-2 3 320-16,3 2-32 0,2 0 0 0,-3 1 0 15,-1 2-48-15,0 0-16 0,2-1 0 0,-2 0 0 0,-2 2 80 16,-1 2 16-16,2-1 0 0,-2 0 0 0,-2 0-128 15,1 2 0-15,-1-2-16 0,-2 4 0 0,0-3-176 16,-1-4 0-16,0-1 144 0,-1-1-144 16,0-1-368-1,-3-2-144-15,0-2-16 0</inkml:trace>
  <inkml:trace contextRef="#ctx0" brushRef="#br0" timeOffset="122824.47">10591 10005 11967 0,'0'0'1072'0,"0"0"-864"16,0 0-208-16,0 0 0 0,0 0 656 0,0 0 96 16,3 12 16-16,-3-12 0 0,0 0-448 0,0 0-96 15,0 0-16-15,3 9 0 0,-3-9 176 0,8 11 16 16,0 0 16-16,-1-4 0 0,-7-7-80 0,12 6-16 15,-1 2 0-15,1-3 0 0,-2 0 32 0,2 1 0 16,1-2 0-16,2-3 0 0,2-1 32 0,1-3 16 16,1-4 0-16,1 1 0 0,2-2 32 0,3-3 0 0,-1-6 0 0,6-2 0 15,1-2-16-15,1-9 0 0,-1 0 0 0,-2-1 0 16,-2 0-256-16,-3-1-160 0,-1-2 192 0,-2-1-192 16,-2 0 160-16,0 0-160 0,-1 6 128 0,-3-3-128 15,-1 2 0-15,-5 3 0 0,0 0 128 0,-1 6-128 31,-3 4-416-31,0 5-112 0,-4 3-32 0</inkml:trace>
  <inkml:trace contextRef="#ctx0" brushRef="#br0" timeOffset="127340.7">9976 10286 17791 0,'0'0'784'0,"-5"-5"176"0,0-1-768 0,1 1-192 0,4 5 0 0,-4-5 0 0,4 5 416 0,-6-8 48 16,2 2 16-16,0-2 0 0,4 8-32 0,-5-8-16 16,-1 2 0-16,0-3 0 0,1 4-112 0,-1-3-32 15,0 2 0-15,-2 1 0 0,-1-3-128 0,-1 2-32 16,0 1 0-16,0-3 0 0,1 2-128 0,0 1 160 16,-1-3-160-16,0 2 160 0,-2-1-160 0,1-3 0 15,-2 3 144-15,0-5-144 0,-1 1 128 0,-1 1-128 16,-2-4 160-16,1 2-160 0,-2 2 160 0,0-1-160 15,-1-1 160-15,-1 3-160 0,0-2 304 0,-2 1-48 0,0-3 0 0,0 3 0 16,-3 1 128-16,0 2 32 0,-4-1 0 0,-2 0 0 16,-3 0 48-16,1 3 16 0,1 1 0 0,0-3 0 15,0-2-48-15,1-1-16 0,0 3 0 0,-1-2 0 16,2 2-176-16,-1 1-48 0,1-5 0 0,-1 6 0 16,1-1-192-16,-2 1 0 0,-2 0 0 0,-3 0 0 15,-1 0 0-15,-2 1 0 0,0 1 0 0,2 2 0 16,-2-2 0-16,3 2 0 0,-1 0 0 0,0-2 0 15,-1 1 0-15,-1 1 0 0,1-1 0 0,-3 2 0 16,-4 0 0-16,-1 3 128 0,-1-2-128 0,1 4 0 16,4 0 0-16,1 0 128 0,1 4-128 0,2-1 0 15,-1 3 0-15,2-1 0 0,0 3 128 0,0 1-128 0,-3-1 0 16,-2-3 0-16,-4 0 0 0,1-1 0 0,3 4 0 16,1-1 0-16,0-1 0 0,1 3 0 0,3-3 0 0,-1 2 0 15,2 2 0-15,-1 0 0 0,-2 2 0 16,0-1 0-16,-4-3 0 0,2-2 0 0,2 2 0 0,0 0 0 15,5 0 0-15,-1 3 0 0,3 1-128 0,3 2 128 16,0 0 0-16,1 0 0 0,0 0 0 0,3 1 0 16,0 1 0-16,0-2 0 0,1-3 0 0,0 3-128 15,-5 2 128-15,6-1 0 0,3 0 0 0,-1 2 0 16,0 1 0-16,3-2 0 0,3 4 0 0,0 0 0 16,2-2 0-16,1 1 0 0,0 4 0 0,1-3 0 15,6 2 0-15,0-2 0 0,-2 3 0 0,3-2 0 16,0 2-128-16,0-3 128 0,1 4 0 0,1-7 0 0,2 4 0 15,1 0 0-15,1-2 0 0,2 2 0 0,-1-3 0 16,4 1 0-16,2 2 0 0,3-3 0 0,0-1 0 16,6 1 0-16,2-3 0 0,5-1 0 0,3-1 0 0,0-4 0 15,5-4 0-15,0 3 0 0,0-3 0 16,1 0 0-16,1 0 0 0,2-3 0 16,1-1 0-16,2 2 0 0,2-3 160 0,3 1-160 0,2 1 160 0,7-4-160 15,3 1 192-15,-2 1-64 0,-2-1-128 0,0-1 192 16,0-3 32-16,3 0 0 0,-1 0 0 15,6-2 0-15,2 0-32 0,2-3-16 0,-1 0 0 16,0 0 0-16,-2-4-48 0,0 1 0 0,1-3 0 0,4 2 0 16,3-4-128-16,1-1 0 0,-3 0 0 0,-1-4 128 15,-5-2-128-15,0 0 0 0,2-2 0 0,-1 2 128 16,4-1-128-16,0 0 0 0,-1 0 0 0,-3 1 0 16,-5 0 0-16,1 1 0 0,-1 1 0 0,0 0 0 0,0 0 0 15,2 0 0-15,0 2 128 0,-3-1-128 0,-2 0 0 16,-6 0 0-16,-4 1 0 0,-2-5 0 0,-1 0 0 15,-4-2 0-15,-1-3 0 0,-5 1 128 0,0-4-128 0,-3 1 0 16,-3-3 0-16,1-3 0 0,-4-2 176 0,-1 1-48 16,-5-2-128-16,0 1 192 0,-4 1 80 0,0-1 16 15,-2 0 0-15,-1 3 0 0,-4 0-32 0,-1 4-16 16,-2 1 0-16,0 4 0 0,-4-1-48 0,0 4-16 16,-3 3 0-16,-4 2 0 0,-4 2 80 0,-1 4 0 15,-2-2 16-15,-5 6 0 0,-4-2-144 0,-2 3-128 16,-2 1 192-16,0 4-192 15,-1 4-320-15,2 1-192 0,2 4-16 0,-1 0-10224 16,2 3-2032-16</inkml:trace>
  <inkml:trace contextRef="#ctx0" brushRef="#br0" timeOffset="128880.51">17543 12272 11055 0,'0'0'976'0,"-4"-12"-784"0,-4 2-192 0,1-3 0 16,0 1 3312-16,2 1 608 0,0 0 128 0,0 3 32 16,0-2-3376-16,0 4-704 0,0-3 0 0,-1 4-160 15,-1 1 160-15,0-2 0 0,-4-2-144 0,4 3 144 16,-3-1 0-16,-1 2 0 0,0 0-144 0,-3 3 144 0,-4-2 0 0,0 1 0 15,-3-2 0-15,-2 0 0 0,-3 0 0 0,0 2 0 16,-1-6 0-16,-1 4 0 0,0 0 0 0,0 2 192 16,-1-5 0-16,1 4 0 0,-1 0 160 0,0 1 32 15,-2 2 0-15,0-2 0 0,0 0-48 16,-4-1 0-16,-3 3 0 0,-2 1 0 0,-4 1-112 0,2 0-32 16,-2 0 0-16,2 0 0 0,1 3-64 0,-1 3 0 15,2-2-128-15,0 4 192 0,0-1-64 0,-2 4-128 16,-2-2 176-16,-4 0-176 0,-5 0 0 0,-2-2 0 15,2 1 0-15,2-2 0 0,-3 2 0 0,6-4 0 16,1 3 0-16,3-1 0 0,2 3 0 0,-2-1 0 16,3 2 0-16,0-1 0 0,3-1 0 0,2 4-144 0,3-1 144 15,3 0 0-15,4 5 0 0,2-1 0 0,2 1 0 16,3 1 0-16,0 5 0 0,4-1 0 0,1 1 0 0,3 7 0 16,0 5 0-16,4 2 0 0,2 1 0 0,2 4 0 15,1-3 0-15,2 3 0 0,0 1 0 0,3 0 0 16,3-4 0-16,1 1 0 15,3-3 0-15,2 0-128 0,2-2 128 0,2-2 0 0,3-1 0 0,4 0 0 16,3-1 0-16,3-5 144 0,3-1-144 0,3-1 160 16,5-3-160-16,0-1 128 0,0-3-128 0,4-1 128 15,1-1-128-15,2-2 192 0,2-6-192 0,5 1 192 16,2-4-48-16,5 2 0 0,5-3 0 0,-3-2 0 16,-2-2 32-16,3 0 0 0,-1 0 0 0,4-2 0 15,1-5-32-15,5 1 0 0,2 1 0 0,-2-4 0 16,-1-3-144-16,-1-2 128 0,-1-3-128 0,3 0 128 15,5-1-128-15,-3-1 128 0,-4-7-128 0,-5-1 128 0,-2-2-128 16,-3 1 0-16,-4-5 144 0,0-2-144 0,0-1 0 0,-2 0 144 16,-2 2-144-16,-4-1 0 0,-6 0 176 0,-5-2-176 15,-4 0 160-15,-3 0-160 0,-3 0 320 16,-4-1-48-16,-5-4 0 0,-2 4 0 0,-6 2 48 0,-5 1 0 16,-3-2 0-16,-4 1 0 0,-4 2 128 0,-4 0 16 15,-3-2 16-15,-4 1 0 0,-6 0-32 0,-1 5 0 16,-2-2 0-16,-2 8 0 0,-5 1-208 0,-6 5-48 15,-6 0-16-15,-6 6 0 0,-1 0-176 0,-1 7 0 16,-1 3 0-16,-2 5 0 16,0 6-256-16,0 5-144 0,-3 3-32 0,2 2 0 15,4 1-1328-15,3 3-272 0,4 4-48 0</inkml:trace>
  <inkml:trace contextRef="#ctx0" brushRef="#br0" timeOffset="130522.66">24548 17693 2751 0,'14'-12'256'0,"-6"2"-256"0,-3-1 0 0,2 0 0 0,1-1 2672 0,3 0 480 15,1 2 112-15,-2-3 0 0,-1 5-2368 0,0-4-464 16,-2 4-112-16,0 1 0 0,-7 7 128 0,5-7 16 16,-5 7 16-16,5-8 0 0,-5 8-224 0,0 0-32 15,0 0-16-15,2-9 0 0,-2-1 160 0,0 10 16 16,-2-8 16-16,-2-2 0 0,0 3-48 0,-2-3-16 15,-2 3 0-15,-1-2 0 0,-1 2-336 0,-1 2 144 16,-2-5-144-16,-1 2 0 0,-2-3 384 0,-1 2-16 16,-1-2-16-16,-1 1 0 0,0 1 272 0,-2-2 48 15,-2 3 16-15,1-4 0 0,-1 3-16 0,0-2 0 0,-1 2 0 16,1-3 0-16,0 2-160 0,-1 0-48 0,-3-3 0 0,-3-1 0 16,-3-2-96-16,-5-1-32 0,-4-2 0 0,0 1 0 15,-1-1-336-15,2 3 128 0,-1-1-128 0,1 5 0 16,1-2 0-16,0 6 0 15,1-1 0-15,-2 5 0 0,-1-3 0 0,-1 5 0 0,-1 2 0 0,-1 4 0 16,2 0 0-16,3-1 0 0,2 0 0 0,1 5 0 16,2-2 0-16,2 2 0 0,0 1 0 0,2 0 128 15,1 4-128-15,-1 2 0 0,-1 0 0 0,-2 0 0 16,-1 1 0-16,-5 0 0 0,-2 1 0 0,2 0 0 16,1 1 0-16,1 1 0 0,4 0 0 0,1 2 0 15,0-1 0-15,4 2 0 0,1-2 0 0,4 0 128 16,-1-1-128-16,2 2 144 0,2-2-144 0,3 2 160 15,-2-2-160-15,2 3 0 0,4-3 0 0,1 3 128 16,2-1-128-16,4 3 0 0,5-3 0 0,2 4 0 0,4 2 0 16,3 0 0-16,4 2 0 0,2-2 0 0,5-1 0 15,3 5-176-15,0-3 176 0,3 2-128 0,2-3 128 0,3 2-128 16,3 3 128-16,3-4-128 0,2 1 0 16,4 2 0-16,2-3 0 0,4 1 0 0,4 3 128 0,-1-6 0 15,-3 1-144-15,-3-5 144 0,-1-2 0 0,2-2 0 16,1-2 0-16,3-2 0 0,-2-5 0 0,7 0 0 15,4-5 0-15,2-2 0 0,-2-4 0 0,-3-3 128 16,-3-7-128-16,3 1 128 0,-2-1-128 0,3-3 0 16,4-3 144-16,-2 1-144 0,6-4 0 0,-4 1 144 15,-6-3-144-15,0 1 0 0,-4 1 144 0,1 0-144 16,-1 0 0-16,1-2 144 0,-3 0-144 0,2 0 0 16,-2-2 144-16,-2-1-144 0,-3-4 192 0,-5 1-16 0,-6-2-16 15,-4-3 0-15,-4-1 208 0,-2 2 32 0,-5-1 16 0,-1-1 0 16,-6-2 192-16,-4 2 32 0,-3 2 16 0,-6 0 0 15,-5-1 160-15,-3 0 16 0,-3 1 16 0,-6-2 0 16,-6 2-448-16,-6 3-80 0,-6 3-32 0,-6 0 0 16,-6 2-288-16,-1 5-272 0,-1-1 48 0,0 5 16 31,-1 0-464-31,2 6-96 0,0 5 0 0,0 3-15488 0</inkml:trace>
  <inkml:trace contextRef="#ctx0" brushRef="#br1" timeOffset="140687.35">403 11398 5519 0,'-8'-3'496'0,"2"-5"-496"0,-2 0 0 0,2 2 0 16,1-3 1984-16,2 3 320 0,-2-3 48 0,3 1 16 16,-1 1-1552-16,3 7-304 0,-2-11-64 0,0 0-16 15,1 2-240-15,0-2-32 0,0 2-16 0,-2-3 0 16,2 2-16-16,-1 1-128 0,1 0 192 0,1 9-64 16,-1-9-128-16,1 9 0 0,0 0 0 0,0 0 0 15,0 0 0-15,0 0 0 0,0 0 0 0,0 0 0 0,10 2 0 16,2 1 0-16,-1 4 0 0,2-1 0 0,2 1 128 0,1 1-128 15,5 0 192-15,0 2-64 16,1-3 208-16,0 0 48 0,-1 0 0 0,2-5 0 0,3 2 208 0,0-3 48 16,3 2 16-16,-11-3 0 0,5 4-112 0,4-3-32 15,2 0 0-15,3-1 0 0,3 0-192 16,7-1-64-16,3 0 0 0,38-5 0 0,-14 3-128 0,-8-1-128 16,-3 3 192-16,-1-3-192 0,-1 1 192 0,2-2-64 15,3 4 0-15,3-2-128 0,-1 2 192 0,0 0-192 16,-4 1 192-16,2-2-192 0,-2 0 272 0,2 2-48 15,6 0-16-15,3 1 0 0,1 0-208 0,1 1 176 16,-6-2-176-16,1 1 160 0,4-1-160 0,4 0 0 16,3 3 144-16,-2-2-144 0,-4 1 0 0,1 0 144 15,-4 1-144-15,3-1 0 0,3 2 0 0,3-4 0 0,3 2 0 16,-5-2 0-16,-3 1 192 0,-1 1-192 0,2-2 192 0,5 2-192 16,3 1 288-16,-3-1-48 0,-3 1-16 0,1-1 0 15,-2 0-80-15,2 0-16 0,2 2 0 0,1 1 0 16,0 0-128-16,-1-2 192 0,-2 2-192 0,0 1 192 15,1-2-192-15,3 1 0 0,2 0 144 0,-2 1-144 16,-5-2 0-16,0 0 144 0,2 0-144 0,3 1 0 16,4-2 144-16,-4-2-144 0,-6-1 0 0,0 0 144 15,0-1-144-15,2-1 0 0,0 0 144 0,2-3-144 16,-3 2 0-16,1 1 144 0,-7-1-144 0,-1 2 0 16,0-4 0-16,4 0 0 0,4 1 0 0,-4 2 0 15,-9 0 128-15,1-2-128 0,-1 0 0 0,-2 2 0 16,0-3 192-16,3 2 0 0,4 1-16 0,-3-1 0 15,-3-1 16-15,-2 2 0 0,-2-1 0 0,-1 1 0 0,-3 0-64 16,2 1 0-16,-5 0 0 0,7 1 0 0,-1 0-128 16,-3 0 0-16,-4 0 144 0,0 0-144 0,-3 0 144 0,0 1-144 15,-1 0 192-15,0 1-192 0,-2 0 192 0,-2 2-64 16,2 1 0-16,-5-1-128 0,-3-2 128 0,-3 2-128 16,-3 0 0-16,-4 2 0 15,-6-3-1040-15,-3-2-320 0,-5-1-64 16</inkml:trace>
  <inkml:trace contextRef="#ctx0" brushRef="#br1" timeOffset="141510.76">1842 12236 17791 0,'0'0'784'0,"-8"-5"176"0,8 5-768 0,-7-9-192 0,0 1 0 0,1-2 0 16,1 4 240-16,0-3 16 0,-2 1 0 0,1 1 0 15,-2-2-256-15,1 0 128 0,-1 0-128 0,2 4 0 16,6 5 0-16,-13-9 0 0,0 1 0 0,-1 1-160 16,0 2 32-16,0 2 0 0,2 1 0 0,-5 2 0 15,-1 2 128-15,-1 2-192 0,-1 5 192 0,-3-3-192 16,-2 2 192-16,-3 1 0 0,-2 0 0 0,0 0 0 16,-2-2 0-16,-2 3 192 0,0 0-32 0,2 1-16 15,0 0 0-15,4-3 0 0,3 2 0 0,2-2 0 16,1 2 192-16,6-4 48 0,4 2 0 0,3 1 0 15,9-9-80-15,0 0-16 0,0 0 0 0,0 0 0 0,3 11-288 16,4-2 0-16,4 0 0 0,3-3 0 0,-3-2 0 16,6 4-144-16,3-5 144 0,1 2 0 0,4 2 0 0,-2 2 0 15,1-3 0-15,4 4 0 0,1-2 256 0,1 2-32 16,0-4 0-16,-2 5 0 0,-4-4 32 0,-3 3 0 16,-2-2 0-16,-3 5 0 0,-5 2 128 0,-3 0 16 15,-2-1 16-15,-3 4 0 0,-2 5 128 0,-6 0 32 16,-5 0 0-16,-6 5 0 0,0 0-144 0,-6 1-32 15,-4 1 0-15,-2 1 0 0,-2-3-208 0,2 4-32 16,-2-4-16-16,3-1 0 0,2-4-144 0,3-2 128 16,2-4-128-16,2-4 128 15,1 0-1216-15,4-5-240 0,1-1-48 0</inkml:trace>
  <inkml:trace contextRef="#ctx0" brushRef="#br1" timeOffset="141791.95">2167 11717 23727 0,'0'0'1040'0,"0"0"240"0,0 0-1024 0,0 0-256 0,-4 7 0 0,1 5 0 15,-1 5 160-15,0 2-16 0,0 5 0 0,0 5 0 16,-1 6 176-16,0 2 48 0,-1 10 0 0,0 1 0 0,-2 5-112 16,2-1-32-16,-3-1 0 0,0 1 0 0,1 3-96 0,2 0 0 15,-1-1-128-15,4 4 192 0,-3 0-192 16,4-5 0-16,-1-6 0 0,0-2 0 16,-5-11-576-1,3-6-144-15,1-2-48 0,2-9-10368 0</inkml:trace>
  <inkml:trace contextRef="#ctx0" brushRef="#br1" timeOffset="142353.06">1870 12355 24879 0,'0'0'1088'0,"0"0"256"0,0 0-1088 0,0 0-256 0,0 0 0 0,15 6 0 16,3-4 480-16,7 1 32 0,3-1 16 0,0-1 0 15,0-2-320-15,0-3-64 0,3 1-16 0,-2-4 0 16,1-3-128-16,-2 0 0 0,0 1 0 0,-1-4 128 16,-3 2-128-16,-1-3 0 0,-1-1-192 0,1 2 192 15,-3 1 0-15,-1 1 0 0,-4-2 0 0,-1 4 0 16,-1-1 0-16,0 4 0 0,-4-1-176 0,-2 2 176 15,-7 5 0-15,0 0 0 0,5-6 0 0,-5 6 0 16,0 0 0-16,0 0 128 0,0 0-128 0,-10 5 128 0,-1 4 0 0,-2 0 0 16,0 6 0-16,-1 2 0 15,0 1 64-15,3 1 0 0,-3 2 16 0,2 5 0 0,2-2 48 0,0-1 16 16,2-2 0-16,3 6 0 0,0-2-144 0,1 3-128 16,3-4 192-16,1 4-192 0,0-3 128 15,3-4-128-15,-1-2 0 0,2 2 0 0,2-4 0 0,-2-1 0 16,1-4 128-16,2 0-128 0,-1-6 0 15,2 2 0-15,-8-8 0 0,0 0 0 0,11 0 0 0,-1-4-192 16,-10 4 192-16,12-6-192 0,-2-2 64 0,-1-3 128 16,-3-1-208-16,2 1 80 0,-3-3 128 0,0 0 0 15,3 2-144-15,-3 2 144 0,0-4 0 0,0 1 0 16,0 2 0-16,1 1 0 0,-6 10 0 0,10-4-144 16,-10 4 144-16,13 0 0 0,-1 5-144 0,-1 4 144 15,-2-1 0-15,4 3-144 0,-1-1 144 0,2 3 0 0,0 3-144 16,4 1 144-16,0-3-176 0,0-1 48 0,2 3 0 15,-2-1 0 1,-2-1-768-16,1 2-160 0,-2-7-32 0,0-1-10240 0</inkml:trace>
  <inkml:trace contextRef="#ctx0" brushRef="#br1" timeOffset="142812.66">3095 11733 13823 0,'-10'1'608'0,"2"0"128"0,-1 3-592 0,3 4-144 0,1 2 0 0,1 5 0 0,2 5 2064 0,-2 3 384 15,1 4 80-15,2 3 16 0,1 4-2032 0,0 5-512 16,0 0 0-16,-1 3 0 0,-2 4 0 0,-1-3 0 15,-2 2 0-15,1-2 0 0,-3 3 0 0,-1-6 0 16,1 0 0-16,-1-5 0 0,0-3 0 0,-1-4 128 16,2-4-128-16,0-6 0 0,2-7 0 0,1-2 176 15,5-9-176-15,-6 5 160 0,6-5 96 0,-9-1 32 16,2-3 0-16,4-5 0 0,1 1-32 0,2-4 0 16,0-4 0-16,4-2 0 0,2-3-128 0,3 1-128 0,3-1 192 15,2 1-192-15,4 1 0 0,1 4 0 16,1-1 0-16,3 4-192 0,2 5 192 0,-2 1 0 0,0 3 144 15,-1 3-144-15,-1 3 176 0,-3 4-176 0,0 7 192 0,-3 0-192 16,-2 1 192-16,-2 5-192 0,-3-1 192 16,-3 2-192-16,-3-1 144 0,-4 2-144 0,-1-2 0 15,-4 6 144-15,-5-1 48 0,-3 4 16 0,-4-3 0 0,-4 3 0 16,-4-4-32-16,-1 2-16 0,-3-5 0 0,-1-2 0 16,4-2-160-16,1-3 0 0,2-1 0 0,2-5 0 31,0 1-576-31,4-6-160 0,2-2-32 0,3-4-10800 0</inkml:trace>
  <inkml:trace contextRef="#ctx0" brushRef="#br1" timeOffset="143112.69">3704 11750 7359 0,'0'0'320'16,"-8"6"80"-16,1 0-400 0,2 3 0 0,1 3 0 0,4 6 0 0,4 4 4848 0,0 3 880 16,-2 5 176-16,1 5 48 0,-3 5-4736 0,0 4-928 15,-3-2-288-15,-1 2 128 0,-3 3-128 0,-2 2 0 16,-3-3 0-16,2 2 128 0,1 1-128 0,0-2 0 0,0 2 0 15,-3-1 0-15,0-3 0 0,2-1 0 0,2-5-160 16,1 0 160 0,-1-6-1728-16,2-3-256 0,0-6-64 0,0-3-8704 0</inkml:trace>
  <inkml:trace contextRef="#ctx0" brushRef="#br1" timeOffset="143593.24">4047 12202 9215 0,'0'0'816'0,"8"11"-656"16,1-2-160-16,2 4 0 0,2-3 2240 0,3 1 400 15,4-1 96-15,0-2 16 0,0-2-1984 0,2 1-400 16,1-5-80-16,-2-2-16 0,0-1-144 0,0-1-128 16,2-6 144-16,1 2-144 0,-1-6 288 0,1 2-32 15,-2-4-16-15,3 1 0 0,-1-1 320 0,1 0 64 16,-5-3 16-16,0-1 0 0,1-1-240 0,-1-4-32 16,-2 0-16-16,1 1 0 0,0-1-144 0,-3-1-16 15,-2 1-16-15,-5-1 0 0,-2 3-16 0,-3 3 0 16,-6 1 0-16,0 6 0 0,-5-3 128 0,0 6 32 0,-6 1 0 15,-4 4 0-15,-3 3-32 0,-1 5 0 0,-2 5 0 16,-2 4 0-16,3 7-64 0,-1 0-16 16,0 8 0-16,3 2 0 0,-1 5 16 0,5 0 0 0,-1 4 0 15,8-1 0-15,0-1-224 0,7 2 0 0,1-2 0 0,3 0 0 16,4-2 0-16,6-2 0 0,1-1 0 0,6-2 0 16,1-5 0-16,5 1 128 0,3-5-128 0,7 0 0 15,4 3 0-15,7-8-128 0,5-5 128 0,-2-2-208 16,1-4-272-1,1-1-48-15,1-2-16 0,2-2 0 16,4-2-800-16,5 0-144 0,7-1-48 0</inkml:trace>
  <inkml:trace contextRef="#ctx0" brushRef="#br1" timeOffset="145391.84">1276 14415 11055 0,'0'0'976'0,"0"0"-784"0,0 0-192 0,0 0 0 16,0 0 1344-16,0 0 208 0,0 0 48 0,0 0 16 15,0 0-752-15,0 0-160 0,0 0-16 0,0 0-16 16,0 0-288-16,0 0-64 0,0 0-16 0,10 6 0 15,-10-6 32-15,9 8 16 0,-9-8 0 0,13 5 0 16,-3-2-80-16,2 3-16 0,-1 0 0 0,0-2 0 16,2-3 128-16,1 3 0 0,1-2 16 0,4 2 0 15,3-3-16-15,2 2 0 0,-2 0 0 0,2 0 0 16,1 0-160-16,0-1-32 0,-1 1-16 0,0-2 0 0,1 2-176 16,-1-1 128-16,2-2-128 0,2 0 128 15,1 0-128-15,3 3 160 0,1-1-160 0,-1 1 160 0,3-2-16 0,6 2 0 16,2-2 0-16,0 0 0 0,-1-1-144 15,2 2 192-15,-6-2-192 0,2-2 192 0,1 1-192 0,2 1 0 16,2 0 0-16,-1 0 128 0,1 0-128 0,3 0 0 16,2 0 0-16,0-1 0 0,0-2 0 0,-3 3 0 15,-4-1 0-15,0 0 0 0,2 1 0 0,-1-2 0 16,1 0 0-16,2 1 0 0,1-2 0 0,4 1 0 16,3 0 0-16,-3-2 0 0,-4 2 0 0,1-1 0 15,-3 1 144-15,1 1-144 0,1-2 0 0,1 0 144 16,1-2-144-16,1 2 0 0,1-1 128 0,-1 1-128 15,0-1 0-15,0-2 0 0,-4 1 0 0,-2 1 0 16,2-4 0-16,0 3 0 0,-1 0 0 0,2-2 0 16,2-1 128-16,1 0-128 0,0 2 0 0,0 1 128 0,-8-1-128 15,1 1 0-15,-2-1 240 0,0-2-64 0,0 0-16 16,0 3 0-16,0-1-32 0,2 2 0 0,2 0 0 16,1 1 0-16,-1 0 16 0,-3-1 0 0,-1 1 0 0,-2 1 0 15,0 0-144-15,0 1 128 0,-2 1-128 0,0 0 128 16,0 1-128-16,2 2 160 0,-2-1-160 0,2 1 160 15,4 1-160-15,-3-2 128 0,0 1-128 0,-4-2 128 16,-3 3-128-16,1-1 0 0,-2 0 144 0,0 0-144 16,0 1 0-16,0-2 0 0,0 1 0 0,0-1 128 15,-1 2-128-15,2-1 144 0,3-2-144 0,1 1 160 16,0-2-160-16,-1 0 0 0,-1 0 0 0,-3 3 128 16,-2-3-128-16,1 0 160 0,1 0-160 0,0 0 160 15,-1 1-16-15,0 1 0 0,0-2 0 0,-1 1 0 0,2 1-144 16,2 2 192-16,-1-3-192 0,0-1 192 15,2-1-64-15,-3 1-128 0,0 1 192 0,-1 2-64 0,-4-2-128 0,1 2 0 16,2-2 144-16,-1 0-144 0,1-1 0 16,-2 3 144-16,1-1-144 0,-2 2 0 0,-1-1 128 0,1-2-128 15,3 2 0-15,-1-1 0 0,-1 1 0 0,-1-1 0 16,1 2 128-16,-2-3-128 0,-1-2 0 0,2 1 0 16,-7 0 0-16,1 0 0 0,-1-1 128 0,0-3-128 15,-1 1 0-15,2 2 0 0,-3 0 0 0,0 1 0 16,0 0 0-16,0 0 0 0,1-1 0 0,-3-1 0 15,1 1 128-15,-1 1-128 0,0 0 0 0,1 0 0 16,-1 0 0-16,1 0 0 0,-1-1 0 0,1 0-192 16,-1-1 16-16,2-2 16 15,-2 2-352-15,-2-1-64 0,-1 1 0 0,-1-1-16 16,-3 2-1248-16,-2-5-240 0</inkml:trace>
  <inkml:trace contextRef="#ctx0" brushRef="#br1" timeOffset="147177.89">3639 12982 17503 0,'-12'-1'1552'0,"3"-2"-1232"0,9 3-320 0,0 0 0 0,-9 0 1280 0,9 0 192 16,0 0 32-16,0 0 16 0,0 0-1184 0,0 0-336 16,0 0 144-16,0 0-144 0,0 0 0 0,0 0 0 15,1 12 0-15,-1-12 0 0,0 0 0 0,6 12 0 16,-6-12 0-16,5 14 0 0,1-2 0 0,-1 1 0 15,-2 1 0-15,4-3 0 0,-1 2 160 0,3 1-32 16,-3-2-128-16,3 0 192 0,0 3 112 0,3 0 16 16,0-1 0-16,1-1 0 0,-2 1 48 0,2 3 16 15,0-2 0-15,1 1 0 0,1 0-16 0,2 0 0 16,0 1 0-16,1-2 0 0,-2-1-48 0,1 1 0 0,4 2 0 0,-4-1 0 16,3 2-80-16,0-3-32 0,0-1 0 15,-1-1 0-15,2 3-64 0,0 0-16 0,0-1 0 16,4 1 0-16,0 1 16 0,1-3 0 0,-2-3 0 0,0 5 0 15,0 3-16-15,0-5 0 0,2-4 0 0,-2 0 0 16,-1 0-128-16,0-3 192 0,2 0-192 0,2 2 192 16,0-6-192-16,1 0 0 0,1 0 144 0,1 1-144 15,2-3 0-15,0-2 0 0,1 2 0 0,2-2 128 16,1-2-128-16,0 2 0 0,-1-2 0 0,-2 1 128 16,-1-1-128-16,0 3 0 0,-4 3 0 0,2-1 0 15,0 2 0-15,1 1 0 0,0-1 0 0,-1 2 0 16,2 3 0-16,1-2 0 0,0 0 0 0,2 0 0 15,-1-1 0-15,-1 2 0 0,-1-4 0 0,-3-1 0 0,-2 0 0 16,-2-1 0-16,0 4 0 0,0-5 0 16,-1 0 0-16,-1 0 0 0,-3-1 0 0,0 0 0 0,1 0 0 0,-2-1 0 15,-1-1 0-15,-2-1 0 0,-1-2-128 16,-1 2-64-16,-1 1 0 0,0-1 0 16,-2-2-1440-1,-1 1-288-15,-10 4-64 0</inkml:trace>
  <inkml:trace contextRef="#ctx0" brushRef="#br1" timeOffset="148326.64">3427 15618 16991 0,'0'0'752'0,"0"0"144"0,0 0-704 0,0 0-192 0,1-10 0 0,2 0 0 16,-3 10 240-16,4-8 16 0,-1-2 0 0,1 3 0 15,1-2-256-15,0 2 0 0,3-2 0 0,-4 2 0 16,1-3 0-16,1 2 0 0,1-1 0 0,2 0 0 0,-1-2 0 0,3 2 176 16,-1-3-176-16,0 1 160 0,4 0 48 0,1-5 16 15,2 4 0-15,-1 0 0 0,1-1 128 0,2-1 32 16,0 0 0-16,1-1 0 0,-1 0-80 0,2 0-16 15,0 1 0-15,1-4 0 0,1 0 48 16,1 2 16-16,0 0 0 0,3 1 0 0,-1 0 48 0,4 0 16 16,0-2 0-16,2-2 0 0,0 1-128 0,3 0-32 15,2 1 0-15,1 0 0 0,0 1-80 0,-1 0-32 16,-4 1 0-16,2 0 0 0,-2 0-16 0,0 2-128 16,-1-1 192-16,-1 0-64 0,1 1-128 0,1 2 192 15,-1-2-192-15,2 0 192 0,3 3-64 0,0 1-128 16,-1 3 192-16,2-3-64 0,-3 1 32 0,1 2 0 15,-4 0 0-15,1-1 0 0,-3 2 32 0,1 0 16 16,-1 4 0-16,2 0 0 0,0-2 32 0,0 2 0 16,-1-1 0-16,2 2 0 0,3 0 32 0,0-1 16 15,-3 0 0-15,0 0 0 0,0-1-80 0,0 2-16 16,-5-1 0-16,-2-1 0 0,0 2 0 0,1 0-16 0,-2-2 0 0,-1 2 0 16,0-1 0-16,0 2 0 0,-1-1 0 15,0 2 0-15,-1 1-176 0,-1-1 160 16,1-2-160-16,-2 0 160 0,1-2-32 0,-2 2-128 0,0 0 192 0,-1 0-64 15,-3 0-128-15,-2 0 160 0,1 0-160 0,-3 2 160 16,-11-2-160-16,11 1 192 0,1 1-192 16,-3-2 192-16,-9 0-32 0,0 0 0 0,9 3 0 0,-9-3 0 15,0 0 32-15,6 5 16 0,-6-5 0 0,0 0 0 16,0 0-64-16,0 0-16 0,0 0 0 0,0 0 0 0,0 0-128 16,0 0 0-16,0 0 0 0,0 0 128 0,0 0-288 0,0 0-64 15,0 0-16-15,0 0 0 16,0 0-672-16,0 0-144 0,0 0-32 0,-10-4-13072 15</inkml:trace>
  <inkml:trace contextRef="#ctx0" brushRef="#br1" timeOffset="149124.49">6354 13505 3679 0,'0'0'320'0,"0"0"-320"15,0 0 0-15,0 0 0 0,-7-3 3296 0,7 3 592 0,0 0 112 0,0 0 32 16,-5-10-2816-16,5 10-544 0,-5-8-112 0,5 8-32 15,0 0-192-15,0 0-32 0,5-10-16 0,-5 10 0 16,5-8 32-16,-5 8 0 0,7-6 0 0,2 3 0 16,-9 3 16-16,13-1 16 0,-2 2 0 0,2 1 0 15,0 2-64-15,2-2-16 0,3 1 0 0,0-1 0 16,-1 3 240-16,4 2 32 0,0-4 16 0,4 0 0 16,-1 1-112-16,1 0-32 0,3-2 0 0,3-1 0 15,0-1 32-15,2 0 0 0,-1-1 0 0,1-1 0 0,-1 0-128 16,-3 1-32-16,-2-3 0 0,-2 2 0 0,0-3-288 0,-1-2 128 15,0 2-128-15,-1 1 0 0,-2-2 0 0,0 1 0 16,-2 0-192-16,-1 0 48 16,-3 0-672-16,-1 1-128 0,-3 0-16 0,-1-1-11584 15</inkml:trace>
  <inkml:trace contextRef="#ctx0" brushRef="#br1" timeOffset="149850.48">7413 13041 9215 0,'-9'-12'816'0,"3"6"-656"0,-2-3-160 0,-2-1 0 15,-1 2 2880-15,-2 0 528 0,2 1 112 0,-1-1 32 16,1 2-2848-16,-3-2-560 0,-3 2-144 0,-3 2 0 16,-1-4 0-16,1 5 0 0,0-2-160 0,-3 3 160 15,0 0 0-15,-1 0 0 0,-2 1 0 0,0 1 0 16,0 0 160-16,0 0 32 0,-4 0 0 0,0 0 0 16,1 1 80-16,-3 1 32 0,1-2 0 0,-3 2 0 0,-5 0 16 0,1-1 16 15,1 0 0-15,2 2 0 16,4 0 0-16,0 3 0 0,1-3 0 0,2 4 0 0,-2 3-144 15,5-3-16-15,-2 4-16 0,2-1 0 0,-1 3-160 16,1 3 0-16,1 3 0 0,-3 3 128 0,-1 1-128 0,-2-1 0 16,-3 1 0-16,2 3 0 0,2-3 0 0,3-2 0 15,2 2 0-15,3 1 0 0,2-2-144 0,2 0 144 16,3-3 0-16,3 0 0 0,-1 2 0 0,3 2-128 16,3-3 128-16,2 1 0 0,0 0 0 0,3 4 0 15,2-4 0-15,3 0 0 0,1 0 0 0,0 1 0 16,3 3-128-16,2-3 128 0,5 1 0 0,2 1 0 15,2-3 0-15,4 0 0 0,5-3 0 0,4-1 0 16,3 1 0-16,0-1 0 0,-2-3 256 16,-2-3-32-16,4 0-16 0,0 2 0 0,1-6-80 0,1-2-128 15,0-3 176-15,2-2-176 0,-1-2 192 0,3-1-64 0,3-3 0 16,1-4-128-16,4-1 336 0,-2-1-32 0,-3-4-16 16,-1 1 0-16,0 0 0 0,0-2 0 15,0 0 0-15,1-2 0 0,-2-3-160 0,1 0-128 16,3-1 192-16,-3-3-192 0,-2 0 192 0,-3-3-64 0,-3 2 0 0,-2-2-128 15,-2 1 192-15,-2 2-64 16,-1 1 0-16,-3-4-128 0,-2-3 192 0,-2 4-192 16,-4-1 192-16,-1 1-192 0,-4 2 384 0,-1-5-48 0,-5 2 0 0,-2-2 0 15,-4-1 240-15,-3 2 32 0,-3-2 16 0,-3-1 0 16,-4 0-224-16,-2 4-32 0,-4 2-16 0,-3 2 0 16,-3 2-208-16,-1 4-144 0,-2 4 192 0,-5 2-192 15,-5 4 0-15,-5 4 0 0,-4 5 0 0,1 4 0 16,-2 0-256-16,3 8-16 0,2 3 0 0,4 5 0 15,2-1-480-15,3 2-80 16,2 5-32-16,0 0-14016 0</inkml:trace>
  <inkml:trace contextRef="#ctx0" brushRef="#br1" timeOffset="150844.63">6582 14810 19695 0,'0'0'864'0,"0"0"192"0,-5-6-848 0,5 6-208 0,-3-9 0 0,3 9 0 0,0 0 464 0,0 0 48 16,2-8 16-16,-2 8 0 0,0 0-336 0,0 0-64 15,0 0 0-15,0 0-128 0,0 0 192 0,0 0-192 16,0 0 192-16,0 0-192 0,0 0 256 0,0 0-64 15,0 0-16-15,0 0 0 0,0 0 128 0,0 0 16 16,0 0 16-16,-4 9 0 0,0 4 16 0,0 2 0 16,0 3 0-16,0 3 0 0,-1 3-16 0,0 6 0 15,-2 3 0-15,2 4 0 0,-2 1-64 0,2 2-16 16,0 5 0-16,0-3 0 0,0 0 64 0,1-2 0 16,0-1 0-16,2-3 0 0,-2-1-112 0,1-2-16 15,1-3 0-15,-1 1 0 0,1-2-64 0,0-4-128 16,2 2 176-16,-2-4-176 0,1-4 0 0,-1-2 0 15,2-3 0-15,0-5 0 16,0-9-1584-16,0 0-320 0,0 0-64 0</inkml:trace>
  <inkml:trace contextRef="#ctx0" brushRef="#br1" timeOffset="151202.07">6148 15195 19343 0,'-12'4'848'0,"12"-4"192"15,-9 0-832-15,9 0-208 0,-5-4 0 0,5 4 0 0,0 0 1536 0,0 0 272 16,0 0 48-16,0 0 16 0,9 6-1504 0,3-3-368 16,2 1 0-16,4-2 0 0,2 0 0 0,3-2 0 15,7-3 0-15,-1-1 0 0,0 0 0 0,2-3 192 16,-1-1-192-16,2 2 192 0,1-3-192 0,0 5 0 0,1-1 0 16,-1-1 0-16,2-2 0 0,-1-1 0 0,2 1 0 15,0 3 0 1,1-4-496-16,-1 4-128 0,-2-2-16 0,-2 0-6784 15,-4 2-1360-15</inkml:trace>
  <inkml:trace contextRef="#ctx0" brushRef="#br1" timeOffset="151826.9">7037 14548 2751 0,'-14'-4'256'0,"-3"0"-256"0,0-1 0 0,-1-1 0 0,0 2 4976 0,2 3 944 16,-1 0 192-16,0 1 32 0,0-2-4672 15,-4 2-928-15,-3 3-192 0,-3-2-32 0,-2 0-112 0,-5 2-16 16,-2 0 0-16,2 3 0 0,-2 2-64 0,1 3-128 15,-3-2 176-15,0 5-176 0,-3 4 176 0,1 2-176 16,2 2 160-16,-2 2-160 0,-4-4 0 0,3-1 128 16,-1-1-128-16,7 0 0 0,0 1 0 0,0 2 176 15,5 1-176-15,2 3 160 0,2-2-160 0,0 5 0 16,4 0 0-16,2 1 0 0,1-1 0 0,2 3 0 16,2 2 0-16,2 3 0 0,2 3 160 0,1 3-160 15,2-3 192-15,2-1-192 0,-1 1 0 0,3-1 0 0,3-1 0 16,2-1 0-16,2 1 0 0,2 0 0 15,3-3 0-15,2 1 0 0,3-1 0 0,1-1 0 16,1 1 0-16,4-2 0 0,1-4 0 0,4 0 0 0,3-5 0 16,2-3 0-16,2-3 144 0,4-4-16 15,9-3-128-15,0-3 192 0,6-4 256 0,-3-3 64 16,1-1 0-16,2-1 0 0,0 0-224 0,3-3-32 0,-4 1-16 0,10 0 0 16,2-1-112-16,0-4-128 0,-5-2 176 15,-3-3-176-15,-3-4 224 0,-1-1-64 0,-3-3-16 0,0-4 0 16,-2-1 64-16,-1-4 16 0,1-3 0 0,-4-3 0 15,1-1 0-15,1-1 0 0,-7-3 0 0,-1 2 0 16,-8-2-80-16,-3-5-16 0,-3-1 0 0,-3 0 0 16,-3-4 96-16,-4 1 16 0,-2-1 0 0,-6 2 0 0,-2-1 320 15,-5 3 64-15,-4 0 16 0,-3-2 0 0,-5 2-112 16,-6 2-16-16,-1-2 0 0,-6 7 0 0,-4 3-288 16,-5 5-64-16,-3 6-16 0,0 4 0 0,-1 6-144 0,-2 6 0 15,-2 2 0-15,-2 7-176 16,-5 6-1136-16,-5 8-224 0,-6 5-64 15,0 3-14304-15</inkml:trace>
  <inkml:trace contextRef="#ctx0" brushRef="#br1" timeOffset="157350.9">9214 13901 15663 0,'0'0'1392'0,"-10"0"-1120"0,0 1-272 0,2 1 0 15,8-2 656-15,0 0 80 0,0 0 16 0,0 0-5856 16,0 0-1168-16</inkml:trace>
  <inkml:trace contextRef="#ctx0" brushRef="#br1" timeOffset="158545.32">8847 12554 911 0,'0'0'0'0,"0"0"0"0,5-10 0 0,-5 10 0 16,5-7 2528-16,-5 7 416 0,7-10 96 0,-7 10 16 16,2-8-2352-16,-1 0-480 0,-1 8-96 0,-1-8 0 0,-1-2 128 0,-2 3 48 15,-1 2 0-15,5 5 0 0,-7-5 144 0,-2 1 16 16,1 1 16-16,-4 1 0 0,-3 1-16 0,2 0 0 16,-1 2 0-16,-1 0 0 0,-2-1 16 0,1 3 0 15,-2-1 0-15,-1 3 0 0,-1 4 48 0,-1-2 16 16,-2 0 0-16,4 2 0 0,-2 4-224 0,2 1-64 15,0-1 0-15,2 1 0 0,1 1-48 0,2 3-16 16,1-1 0-16,1 0 0 0,5-2-192 0,0 1 0 16,2-4 128-16,2 2-128 0,0-1 0 0,2-4 0 15,1-9 0-15,1 10 0 0,-1-10 0 0,6 9 0 16,-6-9 0-16,9 8 0 0,1-5 0 0,2 1 0 16,1-1 0-16,-1-1 0 0,2-2 0 0,0 0 0 0,1-2 0 15,1 4 0-15,-1 1 128 0,0 1-128 0,0-2 0 16,-1 4 0-16,0 3 0 0,-1 0 0 0,-1 1 0 0,-3 3 0 15,-3-3 224-15,-2 4-48 0,-1 2-16 0,-1 1 0 16,-5 0 160-16,-1 1 16 0,-2-1 16 16,-3 3 0-16,-2-1 48 0,-3 2 16 15,-3 2 0-15,1 3 0 0,0-5-256 0,-1 2-160 0,-2-1 192 16,1-3-192-16,3-3 0 0,-1-4 0 0,4 0 0 16,3-4-144-1,0-2-416-15,9-6-80 0,0 0 0 0</inkml:trace>
  <inkml:trace contextRef="#ctx0" brushRef="#br1" timeOffset="158966.7">9057 12181 18431 0,'-5'-3'1632'0,"0"-5"-1312"16,0 2-320-16,-1 0 0 0,0-2 288 0,1 2-16 16,5 6 0-16,-4-7 0 0,0 0-272 0,2 4 0 0,-1-5 0 0,3 8 0 15,0 0-416-15,0 0 16 0,-6-4 0 16,6 4 0-16,-6-2 144 0,6 2 16 0,0 0 16 0,0 0 0 15,-9 2 224-15,9-2 0 0,-7 8 0 0,7-8 0 16,-6 9 128-16,1 3 112 0,-1-1 16 0,0 4 16 16,4 3 208-16,-1 3 32 0,0 5 16 0,1 0 0 15,2 5 48-15,3 1 16 0,1-1 0 16,-1 1 0-16,3 4-80 0,-3 1 0 0,2 1-16 0,0-3 0 16,1-3-240-16,-1 0-32 0,0 0-16 0,1-3 0 15,-3-4-208-15,0 1 0 0,0-1 0 0,0-4 0 16,-1 0 0-16,1 0-128 0,-3-4-16 0,0 0 0 31,0-2-816-31,0-1-176 0,0-6-16 0</inkml:trace>
  <inkml:trace contextRef="#ctx0" brushRef="#br1" timeOffset="159251.97">8734 12441 24591 0,'0'0'1088'0,"0"-8"224"0,0 8-1056 0,5-5-256 15,5-3 0-15,4 3 0 0,1 4 192 0,4-2 0 0,2 2-16 0,-1 0 0 16,2-3-176-16,2 1 0 0,0 1 0 0,0-1 0 15,-2 1 0-15,1-2-192 0,-2-2 0 0,0 1 16 32,2 0-480-32,-3-3-112 0,-1 2 0 0,-1-1-16 15,0-2-432-15,1 3-64 0,-3-3-32 0,-2 1 0 0</inkml:trace>
  <inkml:trace contextRef="#ctx0" brushRef="#br1" timeOffset="159666.32">9189 12394 19743 0,'0'0'880'0,"-10"6"176"0,1 4-848 0,4 0-208 0,0 2 0 0,0 4 0 0,0 3 528 0,1 2 64 16,-1-2 16-16,0 2 0 0,-1 6-96 0,4-3 0 15,-1 2-16-15,3-2 0 0,0-5-256 0,4 0-48 16,0-3-16-16,2 1 0 0,2-7-176 0,2-2 192 15,0-4-192-15,2-3 192 0,1-4-64 0,-1-1-128 16,1-4 192-16,-2-1-64 0,2-5 16 0,0-3 0 16,-1-2 0-16,4-3 0 0,-4-4-16 0,-1 0 0 15,0-4 0-15,-1 2 0 0,2-3-128 0,-1 2 192 16,-3 4-192-16,-2 2 192 0,-2-3 80 16,0 6 32-16,-2 0 0 0,1 3 0 0,-1 2-16 0,2 2 0 15,0 3 0-15,0 0 0 0,-4 10-288 0,0 0 0 16,0 0 0-16,0 0 0 0,0 0 0 0,11 8-144 0,-2-1-16 15,-1 7 0-15,-3 1-64 0,1 3-16 0,1 0 0 0,-1 2 0 16,2 2 240-16,-2 2-176 0,2 2 176 16,-2-4-160-16,0 5 160 0,-1-4 0 0,0-1-144 15,0-5 144-15,1-1-144 0,0-2 144 0,-1-4-192 0,-1 0 192 32,-2-1-624-32,-2-9-16 0,0 0 0 0,0 0 0 15,0 0-1472-15,0 0-288 0</inkml:trace>
  <inkml:trace contextRef="#ctx0" brushRef="#br1" timeOffset="160059.7">9521 11764 1839 0,'-9'0'160'0,"0"3"-160"0,-1 1 0 0,2 2 0 0,-1 6 5248 0,5 3 1008 15,3 5 208-15,0 3 32 0,1 5-5120 0,0 1-1024 16,0 6-208-16,1 3-144 0,2 4 144 0,-1-4-144 16,2 1 0-16,1-2 144 0,0-3-144 0,0-1 0 15,-3 0 0-15,0-6 0 0,2-1 0 0,-4-5 0 16,1-3 0-16,2-4 0 0,-1-4 0 0,-2-10 0 16,0 0-192-16,0 0 192 0,0 0-192 0,0 0 192 15,12-6-192-15,-3-3 192 0,0-1 0 0,-2-6 0 0,1 1 0 0,2 1 192 16,-1 0-192-16,2 2 0 0,-2-1 0 0,0 5 128 15,0-1-128-15,0 5 0 0,-9 4 0 16,10 3 0-16,-10-3 176 0,9 13 0 0,-4-1 0 0,1 6 0 16,-3 3 80-16,-2 1 0 15,-2 6 16-15,-3-1 0 0,-1 2-128 0,-3-1-16 0,-2 2-128 0,-1 0 192 16,-2-1-192-16,0-1 176 0,2-4-176 0,-1 2 160 16,4-5-160-16,-1-2 0 0,0-3 0 15,1-5 0 1,2-2-1216-16,6-9-320 0</inkml:trace>
  <inkml:trace contextRef="#ctx0" brushRef="#br1" timeOffset="160429.4">9825 12247 28559 0,'0'0'1264'0,"-4"-6"272"0,4 6-1232 0,0 0-304 0,0 0 0 0,14-5 0 0,2-1 416 0,3-2 32 16,2 2 0-16,0-3 0 0,3 2-608 0,-1-5-112 15,-1-2-32-15,-2-2 0 16,-2-1-336-16,0-5-80 0,-4-2-16 0,0 0 0 16,-2-3 0-16,0 3 0 0,-3-2 0 0,-2 4 0 0,-1 0 448 0,-3 3 96 15,-1 1 0-15,-5 4 16 0,1 1 512 0,-2 3 112 16,-1 0 0-16,-3 5 16 0,-1 2 192 0,-1 3 48 0,-4 3 0 0,0 5 0 15,0 4-272-15,-1 6-48 16,-2 5-16-16,-1 5 0 0,1 5-80 0,-1 3-16 0,4 2 0 16,1-1 0-16,3 1-144 0,4 0-128 0,1 1 144 15,3 1-144-15,2-6 0 0,5-3 0 0,3-4 0 0,3-6 0 32,3-5-400-32,4-2-80 0,3-6-16 0,0-4 0 15,2-6-560-15,1-3-112 0,2-5-32 0</inkml:trace>
  <inkml:trace contextRef="#ctx0" brushRef="#br1" timeOffset="161459.72">7900 12528 12895 0,'0'0'1152'16,"0"0"-928"-16,0 0-224 0,0 0 0 0,0-9 912 0,0 1 144 0,0 8 32 0,3-8 0 16,-2-2-512-16,1 3-112 0,-2 7-16 0,0 0 0 15,0 0-256-15,4-10-64 0,-4 10-128 0,0 0 192 16,4-9-64-16,-4 9 0 0,0 0-128 0,0 0 192 15,0 0 0-15,0 0 0 0,0 0 0 0,0 0 0 16,-4 16-16-16,-1 0-16 0,-1 2 0 0,1 2 0 16,-4 1 16-16,1 1 0 0,1 0 0 0,1 2 0 15,3-2 48-15,1-1 16 0,1-2 0 0,4-1 0 16,0-2-240-16,1-2 176 0,0-4-176 0,2-1 160 16,-6-9 32-16,11 5 0 0,-11-5 0 0,11 1 0 15,-11-1 16-15,10-5 16 0,-2-2 0 0,-1-3 0 16,0-1-16-16,-1-1 0 0,2-3 0 0,-2-1 0 0,-1-3-208 15,-1 1 128-15,-1 1-128 0,-1 2 0 0,1-3 128 16,-1-1-128-16,-1 1 0 0,-1 2 0 0,-1 2 0 0,1 1 0 16,-1-1 0-16,2 3 0 0,0 4 0 0,-1 7 0 15,0 0 0-15,0 0 0 0,0 0 0 0,0 0 0 16,9 9 0-16,-1 3-160 0,0 2 160 0,-1 2 0 16,1 3-144-16,0 0 144 0,-1 3 0 0,1-2 0 15,2 1 0-15,-2-4 0 0,-1-1 0 0,2-2-144 16,0-2 144-16,1-4 0 15,0 0-1536-15,1-6-208 0</inkml:trace>
  <inkml:trace contextRef="#ctx0" brushRef="#br1" timeOffset="161835.72">8252 12280 19919 0,'0'0'880'0,"0"0"192"0,0 0-864 0,-7-2-208 0,-2-2 0 0,9 4 0 16,0 0 368-16,0 0 16 0,-7 6 16 0,0 1 0 15,-2-2-192-15,0 4-32 0,-1 0-16 0,1 3 0 16,0-1-160-16,-1 1 0 0,-3 4 144 0,2-2-144 16,-2-3 0-16,1 2 144 0,4 1-144 0,-3-3 0 15,5 1 128-15,1 0-128 0,1-2 0 0,2-1 0 16,2-9 0-16,1 9 0 0,-1 1 0 0,0-10 0 0,0 0 0 0,0 0 0 15,0 0 0-15,10 4 0 0,-2 1 144 16,-8-5 32-16,11 0 0 0,-1 3 0 0,0-1 0 0,-1 0 0 16,-9-2 0-16,10 1 0 0,-10-1 32 0,12 2 16 15,-12-2 0-15,6 8 0 0,-6-8-96 0,4 12-128 16,-1 0 176-16,-3-2-176 0,-2 3 544 0,-1 2 0 16,-4 1 0-16,-2 0 0 0,-1 2-272 15,0 1-48-15,-2 1-16 0,4-2 0 0,-4-1-208 0,3-3-240 16,2-4 48-16,2 0 16 15,5-10-2048-15,0 0-400 0</inkml:trace>
  <inkml:trace contextRef="#ctx0" brushRef="#br1" timeOffset="162058.84">8381 12289 24639 0,'-11'0'1088'0,"11"0"240"0,0 0-1072 0,0 0-256 0,0 0 0 0,0 0 0 16,4 14 304-16,4-2 0 0,2 0 0 0,0 2 0 15,0-3-144-15,2 1-32 0,-1 2 0 0,2-1 0 16,0 0-128-16,-1 1 0 0,0 0 0 0,0 0 0 16,0-2 0-16,1 1-176 0,-1 1 48 0,1-4 0 31,-2 0-832-31,1-3-176 0,-2-1-16 0,-10-6-16 0</inkml:trace>
  <inkml:trace contextRef="#ctx0" brushRef="#br1" timeOffset="162244.22">8627 12164 17503 0,'0'0'1552'0,"-10"6"-1232"0,0 4-320 0,2 4 0 0,3 1 1792 0,0 9 288 16,4 2 64-16,-4 7 16 0,-3 4-1584 0,2 2-320 15,-2 3-64-15,0 4-16 0,2 6-176 0,-2 1 0 16,0 1 144-16,-1 2-144 0,-2 0 0 0,0 1 0 16,2-1 0-16,0-4-11552 0</inkml:trace>
  <inkml:trace contextRef="#ctx0" brushRef="#br1" timeOffset="163483.04">647 11695 16575 0,'-11'-6'1472'0,"-1"1"-1168"0,1 2-304 0,1-3 0 0,1-1 144 0,1 3-16 16,-1 0-128-16,3-2 192 0,-1 1-192 0,7 5 0 15,0 0 0-15,-10-3 0 16,0 2 0-16,1 0 0 0,-1-2 0 0,1 3 0 0,0 1 0 0,0 3 0 16,-1-1 0-16,-1 3 0 0,-3 3 128 0,-2 2 0 15,0 2-128-15,-1 5 192 16,2 5-192-16,2 1 0 0,1 3 128 0,2 1-128 0,1 2 0 0,1-2 176 16,3 1-176-16,2-2 160 0,5 0 304 0,0-4 64 15,2-2 16-15,2 1 0 0,1-3-224 0,0-6-64 16,0-3 0-16,4-4 0 0,-1-3 0 0,2-3-16 15,-1-3 0-15,-1-2 0 0,-1-3 0 0,-1-3 0 16,-2-2 0-16,1-1 0 0,-1 0 0 0,0-2 0 16,-1-1 0-16,0-1 0 0,-2 1-240 0,0-1 176 0,-1 0-176 15,-1 2 160-15,-1-2-160 0,0 2 0 0,0 3 0 16,-1 2 0-16,-1 0 0 0,-1 5 0 0,3 6 0 0,0 0 0 16,0 0 0-16,0 0 0 0,0 0 0 15,0 0 0-15,5 12 192 0,0 5-64 0,-1 2 0 0,1 4 0 16,1 0-128-16,1 1 160 0,-1 0-160 0,3-2 160 15,0-2-160-15,1 0 0 16,0-2 0-16,0-3 0 16,1-2-1376-16,-2-7-304 0</inkml:trace>
  <inkml:trace contextRef="#ctx0" brushRef="#br1" timeOffset="163877.2">761 11607 21823 0,'-11'-7'960'0,"2"4"208"0,1-2-928 0,8 5-240 0,-10-4 0 0,5 1 0 0,5 3 192 0,0 0 0 15,-10-2 0-15,2 5 0 0,8-3 96 0,-7 7 16 16,0 4 0-16,4-6 0 0,-1 3-304 0,0 2 0 15,0-1 128-15,0 2-128 0,1 5 0 0,-1-2 0 16,0 0 0-16,1 14 0 0,1-4 0 0,4-3 0 16,1-5 0-16,-2-7 0 0,3-2 0 0,1 2 0 15,0-4-144-15,3 3 144 0,-3-3-192 0,2-3 32 16,2 1 16-16,8 1 0 0,-2-3 16 0,-1-1 0 16,-1 0 0-16,0 0 0 0,-2 0 128 0,-1 0 0 15,-10 0-144-15,12 3 144 0,-1-1 0 0,-11-2 0 16,12 4 0-16,-12-4 128 0,6 9 16 0,-6-9 0 0,2 11 0 0,-2 2 0 15,-2-2 224-15,-3 2 32 0,-4 1 16 16,-1 3 0-16,-3 0-288 0,-2 0-128 0,-2-6 0 0,1 2 128 16,0 1-336-16,2-4-80 0,0-1-16 0</inkml:trace>
  <inkml:trace contextRef="#ctx0" brushRef="#br1" timeOffset="164117.29">1115 11431 20671 0,'0'0'912'0,"0"0"192"0,0 0-880 0,5 9-224 0,0 4 0 0,3 1 0 0,0 1 0 0,1 2 0 15,-1 1 0-15,0 1 0 0,2 0 0 0,0 0 0 16,0-1 128-16,-2 1-128 0,-2 0-192 0,2-2-96 16,-1 0-16-16,1 0-8640 0</inkml:trace>
  <inkml:trace contextRef="#ctx0" brushRef="#br1" timeOffset="164311.57">1369 11383 21183 0,'-15'24'1888'0,"6"-3"-1504"0,-1 5-384 0,6 7 0 16,1 5 1264-16,3 6 176 0,2 1 32 0,-1 5 16 16,3 0-816-16,-1 3-160 0,0 3-48 0,0 4 0 15,0 6-336-15,1-3-128 0,0 1 0 0,-1 2-12496 16</inkml:trace>
  <inkml:trace contextRef="#ctx0" brushRef="#br1" timeOffset="172943.04">11596 11586 14335 0,'-12'-7'640'0,"3"3"128"0,1 0-624 0,-2 0-144 16,4-1 0-16,-1 3 0 0,1-1 400 0,0 1 48 0,1-3 16 0,-1 0 0 16,0 1-16-16,1 1 0 0,0-2 0 0,0-3 0 15,1 3-16-15,2 0-16 0,-1-2 0 0,3 7 0 16,-4-5 16-16,4-4 0 0,-2 1 0 0,2 8 0 16,0-5-96-16,0 5-16 0,2-8 0 0,-2 8 0 15,0 0-80-15,0 0-32 0,0 0 0 0,5-5 0 16,-5 5 32-16,0 0 0 0,0 0 0 0,13-1 0 15,-2 1 32-15,-11 0 16 0,13 6 0 0,0 6 0 16,0 0 160-16,2 0 48 0,0-1 0 0,2 3 0 16,-1-1-176-16,1 4-48 0,-1 0 0 0,3 2 0 15,2-1-112-15,-1 1-32 0,-1 2 0 0,1-2 0 16,3-3 64-16,0-1 16 0,0 1 0 0,1 0 0 16,1 0-16-16,3-1 0 0,3-3 0 0,1 0 0 15,-2 2 32-15,2 1 0 0,-1 0 0 0,-4-1 0 0,0-2-48 16,0 2-16-16,0 2 0 0,1 1 0 0,2 1-32 15,1 1-128-15,0 0 192 0,2 1-64 0,0 3-128 0,0 0 0 16,3-2 0-16,2 0 128 0,0 0-128 0,0 0 0 16,-1-6 0-16,-2 0 0 0,-4 2 0 0,0-3 0 15,1-4 128-15,-3 1-128 0,0-3 0 0,2 2 0 16,-2-2 0-16,0-1 0 0,0-1 0 0,1-1 0 16,-2 0 144-16,2-1-144 0,2-3 144 0,-4 3-144 15,-1-2 192-15,-1 3-192 0,0 2 144 0,-2-2-144 16,-4 4 0-16,0-3 144 0,-2 3-144 0,-2-3 0 15,-2 3 144-15,0 1-144 0,-2 2 128 0,0-2-128 16,-2 3 160-16,0-1-160 0,0-2 128 0,0 2-128 0,-2-7 0 16,-8-5 144-16,5 13-144 0,-5-13 0 0,6 9 144 15,-6-9-144-15,0 0 0 0,5 11 144 0,-5-11-144 16,0 0 0-16,0 0 160 0,0 0-160 0,0 0 128 0,0 0-128 16,-6 9 256-16,6-9-48 0,-10 2 0 0,0 0 0 15,0 0-48-15,-1-2-16 0,1-1 0 0,0-2 0 16,-1 0-144-16,-3 0 128 0,1 1-128 15,0-2 128-15,-1 1-128 0,-1-2 0 0,-3 1 144 0,-1-1-144 16,-2 1 0-16,-2-2 0 0,0-2 0 0,-1 3 0 16,0-2 0-16,-2 0 0 0,3-3 0 0,-1 1 128 15,0-5-128-15,1 3 0 0,0 1 0 0,0-6 0 16,0 0 0-16,2-2 0 0,0 0 128 0,1 1-128 16,0 0 0-16,-1-2 0 0,1 0 0 0,0 0 0 0,-3-2 0 15,-1 0 0-15,-3-3 0 0,0 2 128 16,-1 0-128-16,0 0 0 0,-5-1 0 0,4 2 0 0,0 2 0 15,3 0 0-15,-3 0 0 0,3 1 0 0,1 3 0 0,-1 1 0 16,2-2 0-16,-2 2 0 0,3 0 0 0,0-2 0 16,0 4 0-16,2 0 0 0,1 0 0 0,-2-1 0 15,-4-1 0-15,4 2-128 0,-3-3 128 0,0 2 0 16,0 2 0-16,-1-2-128 0,1-1 128 0,1 0-192 16,-1 2 192-16,4-5-192 0,-1 2 192 0,1 0-128 15,-4 2 128-15,5 1-128 0,0-2 128 0,-2 0-128 16,3 2 128-16,0 0-128 0,0 0 128 0,1 0 0 15,2 2 0-15,0-1 0 0,2 3 0 0,0-3-128 16,3 3 128-16,0-1 0 0,-2 4 0 0,0-3 0 0,2 1 0 16,-1 2 0-16,2-3 0 0,1 2 0 15,2 1 0-15,0-2-128 0,0 2 128 0,-1 1 0 0,2-2 0 16,-1 1 0-16,1 2 0 0,0 2-128 0,6 1 128 0,-7-3 0 16,1 1 0-16,6 2 0 0,0 0 0 0,0 0 0 15,0 0 0-15,0 0 0 0,0 0 0 0,0 0-128 16,0 0 128-16,0 0 0 0,0 0-144 0,7 9 144 15,2 1 0-15,3 0-176 0,-1 2 176 0,2 2-128 16,1 2 128-16,1 4 0 0,3 1-144 0,-1 4 144 16,-2 1 0-16,1-2 0 0,2 4 0 0,1-3 0 15,1 4-144-15,3-2 144 0,-1 1 0 0,2 0 0 16,-1 0 0-16,1-1-128 0,0 1 128 0,2 0 0 16,-1-4 0-16,3-1 0 0,3 0 0 0,0 1 0 15,2-4 0-15,3 0 0 0,0-1 0 0,0 0 0 16,-4-2 144-16,3-2-144 0,-2 0 128 0,1-1-128 15,0-2 144-15,2 1-144 0,-1-1 160 0,5-2-160 0,-1 2 128 0,3-1-128 16,1-4 0-16,1-2 144 0,0 0-16 0,-1 0-128 16,-6-2 192-16,1 2-64 0,0-2-128 15,1 3 0-15,1-3 0 0,1 1 128 0,-5-1-128 0,3-1 0 16,0-1 0-16,1 2 0 0,-1-2 0 0,1 1 0 16,-5-2 128-16,-2 2-128 0,-1-2 0 0,-3 0 0 15,-2 0 0-15,-2 1 0 16,1 1-1696-16,-3 0-320 0,-2 1-64 15</inkml:trace>
  <inkml:trace contextRef="#ctx0" brushRef="#br1" timeOffset="174763.11">11478 13637 17727 0,'-15'-3'784'0,"6"1"176"0,-1 0-768 0,0 0-192 0,0 1 0 0,2-1 0 15,8 2 624-15,-6-4 80 0,-1 1 32 0,7 3 0 16,0 0-160-16,0 0-48 0,-4-5 0 0,4 5 0 15,0 0-272-15,-1-7-48 0,1 7-16 0,0-10 0 16,0 4-16-16,0-3-16 0,1 2 0 0,2-1 0 16,1 0-160-16,1-4 192 0,1 4-192 0,3-4 192 15,1 3-64-15,2-3 0 0,0-2 0 0,2-2 0 16,0 1 64-16,4 1 16 0,1-1 0 0,0 0 0 16,-1-3 48-16,1 2 0 0,-1 3 0 0,2-4 0 15,1-1 48-15,2 0 16 0,2 1 0 0,0-1 0 16,1-1-96-16,1 1-16 0,3-1 0 0,2 0 0 15,1 0-64-15,2 2-16 0,4 2 0 0,-1 1 0 16,-1-3-128-16,-2 2 0 0,-1 0 0 0,-2 1 0 0,-1-1 0 0,-2 3 0 16,0 1 0-16,0 3 0 0,-1-3 0 0,0 2 0 15,0 0 0-15,2 3 0 0,-1-2 0 0,0 3 0 16,3 1 0-16,-2 0 0 0,1 3 0 0,-1 2 0 16,-3 3 0-16,0 0 0 0,-4-3 0 0,-3 3 0 15,-1 0 0-15,-2 1 0 0,-3-1 0 0,-2-2 0 16,2 2 0-16,-2 2 0 0,-2 0 128 0,-3-4-128 15,-7-2 0-15,11 4 128 0,-11-4-128 0,9 4 160 16,-9-4-160-16,0 0 160 0,0 0-160 0,0 0 128 16,0 0-128-16,0 0 128 0,0 0-128 0,0 0 160 15,0 0-160-15,0 0 160 0,0 0-160 0,0 0 0 0,-7-9 144 0,1 2-144 16,-3-1 0-16,1 1 0 0,-1 0 0 16,-1 0 128-16,-1 2-128 0,-2-1 0 0,-1 1 0 15,-2 2-128-15,-3-1 128 0,-2 2-128 0,-3-2 128 0,0 4-128 16,-2 4 128-16,0-2 0 0,-3 0-144 0,1 0 144 15,-3 3 0-15,1 0-144 16,-2 3 144-16,1-2 0 0,-2 4-128 0,0-1 128 16,-2 2 0-16,-4 2 0 0,1 4-192 0,-5-2 192 0,-5-1-192 0,1 1 192 15,0 1-144-15,2 2 144 0,6-1 0 0,1 5-144 16,2 0 144-16,3 3 0 0,3-1-144 0,2 5 144 16,2-2 0-16,-1 4 0 0,3-1 0 0,1 1 0 15,-2 0-144-15,-3 1 144 0,4-1 0 0,0-3 0 16,0 2 0-16,1 2 0 0,0-7 0 0,1 2 0 15,4-4 0-15,1-4 0 0,0-1 0 0,3-2 0 16,3 0 0-16,-1-4 0 0,1 1 0 0,1 0 0 16,1-4 0-16,0-1 0 0,4-2 0 0,5-6 0 0,0 0 0 0,0 0 0 15,0 0 0-15,0 0 0 0,0 0 128 0,0 0-128 16,0 0 176-16,-4-7-176 0,1-4 256 0,5 2-64 16,0-4-16-16,5-2 0 0,1 0-48 0,3-3-128 15,1-3 192-15,4 1-64 0,1-1 0 0,5-5 0 16,3 1 0-16,5-5 0 0,1 5 64 0,3-3 16 15,0 1 0-15,-1-2 0 0,-1 1-64 0,3-1-16 16,5-2 0-16,-3 3 0 0,-1-2-128 0,4 2 0 16,2 1 0-16,3 1 128 0,4 0-128 0,0 2 0 15,1-4 0-15,-4 4 0 0,-4-3 0 0,0 4 0 16,0 4 0-16,1-1 0 0,3 0 0 0,-1 2 0 16,1 1 0-16,1 2 0 0,4 0 0 0,-2 2 0 15,0 3 0-15,-5-2 0 0,-4 1 0 0,-2 2 0 0,-1-4 0 0,-2 5 0 16,0-4 848-16,-2 4 144 0,-3 0 32 0,-2 0 0 31,-1-2-1600-31,-2 3-320 0,-1-1-64 0,1 4-16 0,-5 0 784 16,3 0 192-16,-5-1 0 0,-3 4 0 0,-6-1 0 0,-9 2 0 0,0 0 0 15,0 0 0-15,0 0 160 0,0 0-160 0,0 0 128 0,0 0-128 16,0 0 128-16,-13 12-128 0,-4-4 128 0,-2 2-128 16,-1-4 128-16,-3 2-128 0,0-3 0 0,-1-1 128 15,-1 1-128-15,-3 2 0 0,-1-2 0 0,-2 3 0 16,-1-3-160-16,0 0 160 0,1 3 0 0,-5-2-144 15,-3-1 144-15,-2 4-160 0,-3-3 160 0,-2 5-160 16,-3-2 160-16,6 3-192 0,-3-3 192 0,2 6-192 16,1 3 192-16,0 4-128 0,1 2 128 0,-2 0-128 0,-1 5 128 0,-4-2 0 15,-2 1 0-15,3-3-128 0,0 3 128 0,3-1 0 16,3 1 0-16,4-1 0 0,5 1 0 16,3 2 0-16,1-4 0 0,3 2 0 0,2-4 0 15,1 1 0-15,0 2 0 0,0-4-128 0,-1 2 128 0,-1-2 0 16,-1-4 0-16,0 3-128 0,0-3 128 0,3-1 0 15,0-3 0-15,4 0-128 0,2-2 128 0,0-3 0 16,2 1 0-16,1-2 0 0,1 0 0 0,0-2 0 16,2 1 0-16,0-2 0 0,2-5 0 0,9-1-128 15,-9 1 128-15,9-1-128 0,0 0 128 0,-8-4 0 16,3-3 0-16,5 7-128 0,-1-9 128 0,1-3 0 0,1 2 0 16,0-1 0-16,6 2 144 0,-1-3-144 0,2-2 192 15,1 0-192-15,2-2 192 0,2-2-192 0,2-2 192 0,4-2-192 16,3 1 128-16,2-4-128 0,5-3 0 15,0 3 0-15,4-4 0 0,0 2 0 0,0 0 0 0,0-2 0 16,0 1 0-16,3-2 0 0,2 0 0 0,2 0 0 16,2-2 176-16,5-1-176 0,1 1 160 0,5 2-160 15,4-1 0-15,1 1 0 0,-2 3 0 0,-3-1 0 16,0 4 0-16,3 0 0 0,4 2 0 0,4 3 0 16,3 4 0-16,2 2 0 0,-3-1 0 0,-1 0 0 15,-3 4 0-15,3 1 176 0,-2-2-48 0,3 2-128 16,2-3 192-16,-2 5-64 0,-3-2 0 0,-4 1-128 15,-8-3 144-15,-1 2-144 0,-4 0 0 0,-3 4 144 16,-1 1-144-16,-2-1 0 0,-3 2 0 0,0 2 128 16,-1 2-128-16,-1 1-144 0,-2 3 144 0,-4-1-208 15,-4-1-1504-15,-2 9-288 0,-2-1-64 16</inkml:trace>
  <inkml:trace contextRef="#ctx0" brushRef="#br2" timeOffset="181938.9">486 16288 21247 0,'0'0'944'0,"-8"-6"192"0,-1 1-912 0,3 1-224 0,6 4 0 0,0 0 0 16,0 0 320-16,0 0 32 0,0 0 0 0,0 0 0 16,7-10-176-16,3 5-48 0,1 2 0 0,1 1 0 15,1 0-128-15,2 0 0 0,3-1 0 0,2 2 0 16,2 1 0-16,-8 0 0 0,3-1 0 0,3 1 0 15,2 0 0-15,3 0 0 0,0 0 0 0,6-2 0 16,1 1 0-16,35 0 0 0,-7-3 0 0,-4-2 0 16,-3-1 176-16,-3 5-48 0,1-6-128 0,-2 2 192 15,-1 1-48-15,3-2-16 0,0 5 0 0,9-2 0 0,2 1 128 16,-1-2 32-16,-4-1 0 0,1 1 0 0,0 2 64 16,2 0 16-16,1-2 0 0,6 2 0 0,4 0-112 15,-1 1-32-15,-1-2 0 0,-1 2 0 0,2-2 0 0,3 1 0 16,2 2 0-16,4 0 0 0,2 1-32 15,-1 0-16-15,-6-2 0 0,2 2 0 0,3 0-176 0,5 2 0 16,2-1 0-16,-1 0 128 0,-3-1 0 0,-1 0 0 16,-1 0 0-16,7 0 0 0,0-1 64 0,0 1 16 15,-5 0 0-15,1 0 0 0,0 1-32 0,3 0-16 16,6-1 0-16,-3 2 0 0,-6 2-160 0,3-3 160 16,-5-1-160-16,7 0 160 0,3-1-160 0,1-3 0 15,-6 0 0-15,3 0 0 0,-2-2 176 0,3-2-48 16,4 2-128-16,-3-2 192 0,-3 2 64 0,1 1 0 15,-2-3 0-15,3 3 0 0,4 2-48 0,-5 2 0 0,-7-3 0 16,1-1 0-16,-3 3-48 0,7 0-16 0,2 2 0 0,-4 0 0 16,-5-1-144-16,-3 4 0 0,5 2 144 15,-1 0-144-15,3-3 0 0,0 2 144 0,-2 0-144 0,-4 2 0 16,-6-2 0-16,-2-1 0 0,-4 1 0 0,3-2 0 16,2 2 0-16,-3-2 0 0,-4 1 0 0,-6-3 0 31,-6-1-352-31,-4-2-176 0,-6-1-48 0,-5 2-13824 0</inkml:trace>
  <inkml:trace contextRef="#ctx0" brushRef="#br2" timeOffset="182873.91">830 16598 10127 0,'-11'-4'896'16,"3"2"-704"-16,-1-2-192 0,0 0 0 0,9 4 1968 0,-7-5 352 16,7 5 80-16,-7-6 16 0,1-3-1568 0,1 3-304 15,5 6-64-15,-3-11-16 0,1 5-128 0,-2-3-16 0,3 2-16 0,1 7 0 16,-2-11-176-16,2 11-128 0,-1-8 192 0,0-3-192 15,1 11 128-15,-1-6-128 0,1 6 0 0,-3-9 0 16,3 9 0-16,-5-6 0 0,5 6 0 0,-9-3 0 16,0 2-224-16,-1 3 48 0,-2 1 16 0,5 1 0 15,-2 2-64-15,-2 1-16 0,-2 4 0 0,-1 0 0 16,-1 3 240-16,1 2 0 0,-2 0-160 0,-12 13 160 16,7 2 0-16,2-3 128 0,1-7 0 0,4-3 0 15,4-1 192-15,2-3 16 0,3-5 16 0,1 0 0 16,4-9 80-16,-1 7 16 0,1-7 0 0,8 9 0 15,-1-3-320-15,5-2-128 0,0 4 0 0,4-4 128 16,0-2-128-16,4 2 0 0,3-1 0 0,-9-1 0 16,4 3 0-16,2-1 0 0,2 2 0 0,1 3 0 15,1-2 0-15,0 3 0 0,0-1 0 0,18 10 0 16,-10-1 0-16,-8-1 0 0,-5 0 0 0,-2-3 0 16,-3-1 0-16,-4-2 0 0,-4 2 0 0,-4 1 0 15,-5-3 192-15,-3 3 128 0,-3 0 0 0,-1 3 16 16,-3-2 160-16,-2 1 16 0,-3 0 16 0,3-2 0 0,-2-2-272 0,2 2-64 15,-2-3-16-15,1-3 0 0,-1-5-176 0,2 1 0 16,2-2 0-16,2-2 0 16,2-2-656-16,3-2-176 0,-2 0-16 0</inkml:trace>
  <inkml:trace contextRef="#ctx0" brushRef="#br2" timeOffset="183332.29">1150 16767 11055 0,'0'0'976'16,"0"0"-784"-16,0 0-192 0,0 0 0 0,0 0 2656 0,11 11 480 0,0-1 112 0,-1-4 16 15,3-1-2560-15,0-1-512 0,-5 2-192 0,4-2 128 16,-12-4-128-16,15 5 0 0,-2-2 0 0,-2 1 128 16,-11-4-128-16,10-2-256 0,2-2 64 0,-12 4 16 15,9-7-32-15,-2-2-16 0,-1 0 0 0,-4-5 0 16,1-1 224-16,-1-2-176 0,-2 1 176 0,0 1-160 16,0-6 160-16,-2 2 0 0,-1-1 0 0,1-1 0 0,-4 5 0 0,1 1 0 15,-1-2 0-15,1 6 0 0,0-3 448 16,-3 4 32-16,-1 1 0 0,0 5 0 0,-1-1-80 0,1 2-16 15,0 2 0-15,-1 3 0 0,-2 4-64 0,-2-1 0 16,2 4-16-16,2 3 0 0,0 3-304 0,2 6 0 16,-1 2 0-16,3 2 0 0,0-2 128 0,0 5-128 15,3 0 0-15,0 1 0 0,4-2 0 16,1 0 0-16,-1-5 0 0,1 1 0 0,2 1 0 0,1-3 0 16,-1-2 0-16,3-1 0 0,0-1 0 0,3-1-192 15,3-1 192-15,0-2-192 0,-1-2-160 0,2 1-32 16,2-6 0-16,2 0 0 15,1 2-496-15,0-6-96 0,1 0-32 0,0-4-8656 0</inkml:trace>
  <inkml:trace contextRef="#ctx0" brushRef="#br2" timeOffset="183807.51">1860 16622 25791 0,'-13'12'1152'0,"7"-4"224"0,-1 2-1104 0,5 1-272 0,2 1 0 0,0 2 0 15,4 1 128-15,-2 0-128 0,2 0 144 0,0-1-144 16,-1 2 128-16,0-2-128 0,0-1 0 0,-1-2 0 16,1 0 0-16,0-3 0 0,-3-8-208 0,0 0 64 15,0 0-368-15,0 0-80 16,0 0-16-16,0 0 0 0,-3-9-112 0,0-4-32 0,2-3 0 0,0-3 0 15,-1-4-80-15,1-1 0 0,1-3-16 0,0 4 0 16,3-1 480-16,-1 3 112 0,1 4 0 0,0 1 16 0,1 5 1024 16,4 0 208-16,-3 4 32 0,-5 7 16 0,11-2-192 0,1 3-32 15,-1 3-16-15,2 3 0 0,-2 3-400 0,3 4-80 16,-1 2 0-16,-1 4-16 0,-1 3-112 0,-1 1 0 16,-1 2-16-16,-3-4 0 0,-2 3-48 0,3-1 0 15,-1-7 0-15,-3-1 0 0,-3-6-128 0,0 0 192 16,0-10-192-16,0 0 192 0,0 0-192 0,0 0 160 15,7 3-160-15,-7-3 160 0,0 0-160 0,8-11 0 16,-4 3-160-16,2-4 160 0,2-2-256 0,-2 3 64 0,-1-2 0 16,0 5 0-16,3-1 192 0,1 6 0 0,0 0 0 0,3 2 0 15,0 3 0-15,0 3 256 0,2 7-48 0,2-1-16 16,1 5-192-16,2 4 0 0,-1 3 128 0,0 0-128 16,-1 3 0-16,-3 2-240 0,0 2 48 15,-2-2-7472-15,-2 2-1488 16</inkml:trace>
  <inkml:trace contextRef="#ctx0" brushRef="#br2" timeOffset="184088.07">2622 16675 22799 0,'0'0'1008'0,"0"0"208"0,0 0-960 0,0 0-256 0,0 0 0 0,-5 8 0 0,1 0 352 0,3 5 32 16,1 0 0-16,0 0 0 0,0 5-240 0,1 0-144 15,-1 0 192-15,0 1-192 0,-1 1 0 0,1 1 0 16,1 0 0-16,-1-2-192 15,0 0-1312-15,2-2-256 0</inkml:trace>
  <inkml:trace contextRef="#ctx0" brushRef="#br2" timeOffset="184842.68">3852 16723 20207 0,'0'0'896'0,"0"0"192"0,-2-9-880 0,2 0-208 0,2 0 0 0,-2 9 0 15,2-9 240-15,-2 9 0 0,1-9 0 0,-1 9 0 16,-3-7-112-16,0 3-128 0,3 4 176 0,-8-4-176 16,-1 2 256-16,-2 2-48 0,-2 0-16 0,-1 6 0 15,-2 3-192-15,-3 2 128 0,-2 1-128 0,1-1 0 16,-3 3 144-16,3 3-144 0,-3 0 128 0,1-3-128 16,1-3 0-16,3 0 0 0,5 2 128 0,3-2-128 15,2 1 0-15,3 0 0 0,4-1 0 0,2 1 0 0,3-3 0 16,3 1 160-16,0 2-160 0,3-3 160 0,6 1-160 15,-1-4 160-15,1 2-160 0,2-3 160 0,0-3-32 16,-2 0 0-16,-2 0 0 0,0 1 0 0,-1-3-128 0,0 0 0 16,-2 0 144-16,-1 1-144 0,-10-1 176 0,11 1-48 15,-11-1 0-15,0 0 0 0,0 0 0 0,5 10-128 16,-5-1 192-16,-3 4-64 0,-2 2 128 16,-3 2 0-16,-2 1 16 0,-2 2 0 0,-8 2-144 15,1 0-128-15,-1 1 144 0,-2 0-144 0,1 4 0 0,1-4 0 16,-1-5 0-16,3-2 0 15,1-2-368-15,3-5-64 0,1-3-16 0,13-6-6912 16,0 0-1408-16</inkml:trace>
  <inkml:trace contextRef="#ctx0" brushRef="#br2" timeOffset="185090.85">4355 16410 26079 0,'0'0'1152'0,"-6"8"256"0,6-8-1136 0,-6 10-272 0,3 3 0 0,-2 3 0 16,2 3 176-16,0 3-32 0,0 3 0 0,0 1 0 16,-1 2-144-16,2 2 0 0,-1 5 0 0,1 0 128 15,-1 1-128-15,1-2 0 0,0 2 0 0,1-1 0 16,0 0 0-16,-1-1 0 0,1 0 0 0,1 0 0 15,-2 0-512-15,0-3-16 0,0 0-16 16,-1-2-10736-16</inkml:trace>
  <inkml:trace contextRef="#ctx0" brushRef="#br2" timeOffset="185565.14">4087 16864 29135 0,'0'0'1280'0,"-8"2"288"0,8-2-1248 15,0 0-320-15,0 0 0 0,0 0 0 0,8 8 0 0,3-2 0 0,2-3 0 0,2-3 0 32,2-3-496-32,2-3 0 0,2-2 0 0,0 3 0 15,-4-5-288-15,2 0-64 0,-1-3-16 0,0-1 0 16,-1 0 288-16,0-1 64 0,1 1 16 0,-1-1 0 0,-1 0 336 0,1-2 160 0,-2 3-160 0,0 0 160 15,1 0 0-15,-3 0 0 0,-1 1 176 0,1 6-48 16,-2-2 16-16,1 3 16 0,-4-2 0 0,0 3 0 16,-8 5 160-16,0 0 16 0,0 0 16 0,0 0 0 15,0 0 32-15,5 14 0 0,-5 1 0 0,-2-1 0 16,-1 0-112-16,-1 3-16 0,-2-1 0 0,-2 1 0 16,-1-2-32-16,2 1-16 0,2 2 0 0,-2-3 0 15,3 1-208-15,3 0 0 0,-1-2 0 0,0-1 0 16,2 0 0-16,2-4 0 0,-2-9 0 0,5 11 0 0,1-2 128 15,2 0-128-15,-1-4 0 0,1 3 144 0,0-2 48 16,-8-6 0-16,10 2 0 0,1 0 0 0,1-2 64 16,0-2 32-16,1 0 0 0,-1 1 0 0,-12 1-96 0,14-4-32 15,-1-3 0-15,1 1 0 0,-1 1-160 0,0-4 0 16,1 3 0-16,-1-3 0 0,-1 1 0 0,0 3-192 16,-1-1 32-16,2-1 16 0,2 1-128 0,0-2-32 15,-2 5 0-15,0-2 0 16,-2-2-464-16,1 3-112 0,-1 1-16 0</inkml:trace>
  <inkml:trace contextRef="#ctx0" brushRef="#br2" timeOffset="185988.67">5149 16233 29823 0,'0'0'1328'0,"0"0"272"0,-10 8-1280 0,8 4-320 0,2-2 0 0,2 4 0 16,5 2 160-16,-1 3-32 0,-1 2 0 0,3 3 0 16,-3 2-128-16,0 6 0 0,-1-3 0 0,-1 6 0 15,0 2-160-15,-1 3 160 0,0 1 0 0,-2 4-144 16,-2 2-32-16,0-4 0 0,-2 0 0 0,-2-7 0 16,-1-6-160-16,0-5-48 0,0-3 0 0,1-4 0 15,0-4 384-15,1-8-144 0,5-6 144 0,-8 5 0 16,8-5 0-16,-9-4 0 0,1-2 0 0,2-1 0 15,1-6 0-15,2 0 176 0,3-2-176 0,3 2 160 0,1-2-160 0,1 0 0 16,1-3 0-16,4 4 0 16,2 0 0-16,2 2 0 0,1-2 0 0,0 3 0 0,2 1 0 15,1-2 0-15,-1 7 144 0,-1-1-144 0,-2 1 0 0,-2 2 0 16,0 2 0-16,-2 2 0 0,-1 3 0 0,-9-4 0 16,6 9 0-16,-2-1 0 0,-1 3 0 0,-6-1 0 15,1 4 0-15,-4 0 0 0,-1 3 0 0,-3-2 0 16,-3 0 192-16,-2-1-64 0,-3 2-128 0,3-1 144 15,-2 0-144-15,1-2 160 0,2-3-416 0,0 1-96 16,1-4-16-16,2-2 0 16,0 0-1872-16,2-4-384 0,9-1-80 0</inkml:trace>
  <inkml:trace contextRef="#ctx0" brushRef="#br2" timeOffset="186246.27">5687 16343 23951 0,'0'0'2128'0,"0"0"-1696"0,0 0-432 0,0 0 0 16,0 0 1392-16,0 0 192 0,0 0 32 0,-1 14 16 16,-1 1-1312-16,1 3-320 0,-1 1 0 0,-1 5 0 15,2 0 0-15,-4 4 0 0,0-2 0 0,0 4 0 16,2 2 0-16,-5 0 0 0,3 2 0 0,0 0 0 15,-1 1 0-15,0-2-160 0,-2 0 160 0,2-2 0 16,0-1-688-16,3-1-16 16,-4-6-16-16,2-2 0 0,0-5-1232 0,0-4-240 0,5-12-48 15,0 0-16-15</inkml:trace>
  <inkml:trace contextRef="#ctx0" brushRef="#br2" timeOffset="186654.27">5903 16539 28623 0,'0'0'1264'0,"0"0"272"0,-1 12-1232 0,3 1-304 16,3 1 0-16,3-3 0 0,2 2 208 0,3 1-16 16,1 0 0-16,1-1 0 0,0-1-192 0,3 0-288 0,3-7 64 0,-1-1 16 31,2-2-208-31,-2 2-32 0,-1-3-16 0,3-1 0 15,0-1-96-15,1-5-16 0,1-4 0 0,-4-3 0 0,-1 0 256 0,1-2 64 0,-5-3 0 0,2-1 0 16,1-2 400-16,-3-1 96 0,-1 2 16 0,-2-2 0 16,0-1 0-16,-3 4 16 0,-3 2 0 0,-1 5 0 15,-2-3-128-15,-1 1-16 0,-2 3-128 16,-2 4 192-16,2 7 0 0,0 0 0 0,-10-2 0 0,-1 2 0 16,0 6-48-16,-2 4-16 0,-3 4 0 0,3 1 0 15,-2 3-128-15,2 5 128 0,0 0-128 0,3 4 128 16,1 0 0-16,5 4 0 0,3-5 0 0,4 4 0 15,1 1-128-15,2-4 0 0,3 0 144 0,4-3-144 16,3 0 0-16,1 0 0 0,2-5 0 0,0-1 128 16,1 0-128-16,5-4 0 0,1-4 128 0,3-1-128 15,3-4 0-15,0-2 0 0,-2-3 0 0,1-3 0 16,-3-1-336-16,1-5-144 16,3 3-32-16,-2-8-11616 0</inkml:trace>
  <inkml:trace contextRef="#ctx0" brushRef="#br2" timeOffset="187948.42">447 18668 7359 0,'0'0'656'0,"0"0"-528"0,-6 5-128 0,0 2 0 16,-1 1 1280-16,7-8 208 0,-9 6 48 0,7 3 16 15,2-9-784-15,-1 9-176 0,1 1-16 0,0-10-16 16,0 0-16-16,-3 9 0 0,3-9 0 0,1 12 0 16,-1-12-80-16,0 0-16 0,0 0 0 0,9 6 0 15,-1-1-128-15,-8-5-48 0,13 0 0 0,-2-3 0 16,1 3 0-16,0-2 0 0,0-3 0 0,2 0 0 15,-2-3-16-15,2 3 0 0,-1 1 0 0,5-3 0 16,0-1-16-16,2 2-16 0,-1-2 0 0,-8 4 0 16,5 0 96-16,2-3 0 0,1 0 16 0,1 1 0 15,3-3 16-15,2 4 0 0,3-3 0 0,27-3 0 16,-6 0-80-16,-2 3-16 0,-3 2 0 0,-5 2 0 16,-3 1-64-16,-2 1-32 0,2-1 0 0,-3 2 0 0,1 1-160 15,0 0 0-15,3 0 0 0,0 1 0 0,0 0 0 16,1 2 0-16,4-2 0 0,-3-1 0 0,-1 3 0 0,-1-2 0 15,-1-1 0-15,-3 0 0 0,-1-1 0 0,0 1 0 16,-2 1 0-16,2-4 0 0,-2 0 160 0,2-1-160 16,0-1 192-16,0 0-192 0,-1-2 240 0,4-2-64 15,0 2-16-15,0-3 0 0,-1 1-160 0,-1 0 0 16,-4 1 144-16,-1-1-144 0,0 3 0 0,-4 2 0 16,-2-1 0-16,0 3 0 0,-2-1-128 0,-1 2-112 15,-5 1-16-15,-1 4 0 16,-1-2-1488-16,-12-2-304 0,12 9-64 0,-12-9-16 0</inkml:trace>
  <inkml:trace contextRef="#ctx0" brushRef="#br2" timeOffset="188963.96">583 18270 8287 0,'0'0'736'0,"0"0"-592"0,0 0-144 0,0 0 0 16,-8 5 928-16,8-5 160 0,0 0 16 0,-9 4 16 15,4 2-816-15,5-6-176 0,0 0-128 0,-8 6 192 16,8-6-192-16,-5 5 0 0,5-5 0 0,-7 8 0 16,7-8 0-16,0 0 0 0,0 0 0 0,0 0 0 15,0 0 0-15,0 0 0 0,0 0 0 0,0 0 128 16,0 0 80-16,0 0 16 0,0 0 0 0,0 0 0 16,0 0 80-16,0 0 16 0,11 6 0 0,-1-2 0 0,-10-4 64 0,14 3 0 15,-1-2 16-15,-1 0 0 0,1 1 32 0,1-1 0 16,-1-2 0-16,-4 1 0 0,1 1-16 15,2-1 0-15,1-1 0 0,1-1 0 0,3 0-112 0,-1-1-32 16,2-1 0-16,14-4 0 0,-4 0-16 0,-2-2 0 16,0 3 0-16,1 0 0 0,0 0-256 0,1 0 0 15,-2-5 128-15,1 1-128 0,-2-1 0 0,2-2 128 16,-4 2-128-16,-2 2 0 0,0-3 0 0,-1 1 0 16,1 2 0-16,2-4 0 0,-2 0 128 0,3 0-128 15,0 0 0-15,1 0 0 0,1-1 240 0,1 0-64 16,0 0-16-16,3-1 0 0,0 4-32 0,2-2 0 15,-3 1 0-15,0 2 0 0,1-5 0 0,-2 0 0 16,-4-1 0-16,0-1 0 0,0 1-128 0,0-2 160 0,0-1-160 16,-1 1 160-16,0 0-160 0,-2 0 160 15,0 1-160-15,1 3 160 0,-1 0 32 0,0-2 16 16,-4 1 0-16,5-1 0 0,-3 3 32 0,2 3 0 0,-1-3 0 0,-1 3 0 16,-1 0-96-16,-2-1-16 0,1 0 0 0,-2 5 0 15,-1-5-128-15,-3 3 0 0,3-2 0 0,-1 3 0 16,-4-2 0-16,2 2 0 0,0 0 0 0,-1 2 0 15,-3 1 0-15,1-1 0 0,0 2 128 0,-8 4-128 16,9-2 0-16,-9 2 128 0,7-4-128 0,-7 4 128 16,0 0-128-16,0 0 0 0,0 0 0 0,0 0 0 15,8 2 128-15,-8-2-128 0,0 0 0 0,0 0 128 16,4 7-128-16,-4-7 0 0,0 0 0 0,0 0 128 16,0 0-128-16,-2 12 0 0,2-12 0 0,0 0 0 0,0 0 0 0,-5 7 0 15,5-7 0-15,0 0 0 0,0 0-256 0,0 0 0 16,0 0 16-16,0 0 0 15,-10 5-512-15,10-5-96 0,0 0-32 0,0 0-6112 16,-10 1-1232-16</inkml:trace>
  <inkml:trace contextRef="#ctx0" brushRef="#br2" timeOffset="189950.56">700 19543 10815 0,'0'0'480'0,"0"0"96"0,0 0-448 0,0 0-128 0,0 0 0 16,0 0 0-16,0 0 320 0,0 0 64 0,0 0 0 0,0 0 0 15,0 0-192-15,0 0-16 0,0 0-16 0,5-9 0 16,-1 3-32-16,0-4-128 0,0 1 192 0,1-1-64 15,0 2 160-15,1-2 32 0,2 1 0 0,0-2 0 16,-2 2 80-16,3-3 32 0,1-2 0 0,3 2 0 16,1 0-176-16,1-3-16 0,2 0-16 0,0 1 0 15,2 2 48-15,3-2 16 0,2-1 0 0,2 1 0 16,-2-2-16-16,0-2 0 0,0-1 0 0,0 0 0 16,-1 0-96-16,1 1-32 0,-1 0 0 0,1-1 0 15,-1 0 48-15,-1 1 0 0,-1 3 0 0,1 0 0 16,2-3-192-16,-1-1 0 0,-1 0 0 0,2 3 0 0,0 4 128 15,0-1-128-15,0-2 128 0,3 2-128 0,0 3 256 0,1-3-48 16,0 2 0-16,-3 2 0 0,-1-3 48 0,0 6 16 16,-2-3 0-16,0 3 0 0,-2 2-48 15,1 0-16-15,2-1 0 0,-1 3 0 0,-3-1 0 16,1 3 0-16,1 1 0 0,2 2 0 0,-4-1 16 0,1 2 0 16,-1-4 0-16,-1 1 0 0,-3 2-48 0,-1-2-16 15,3 2 0-15,0-1 0 0,2-2 80 0,-1 2 16 16,-1 0 0-16,-1 1 0 0,-2-2 112 0,-1 1 16 15,-2 1 16-15,2-2 0 0,0 3-192 0,-3 0-32 16,-2 1-16-16,-8-5 0 0,7 4 32 0,-7-4 0 16,8 2 0-16,-8-2 0 0,6 4-64 0,-6-4 0 0,7 7 0 0,-7-7 0 15,0 0-128-15,0 0 192 0,0 0-192 0,3 6 192 16,-3-6-192-16,0 0 0 0,0 0 0 0,2 10 0 16,-2-10 0-16,0 0 128 0,0 0-128 0,-4 9 0 31,4-9-384-31,-5 10-144 0,5-10-48 0,0 0-7792 0,0 0-1552 0</inkml:trace>
  <inkml:trace contextRef="#ctx0" brushRef="#br2" timeOffset="190769.99">2766 17820 12895 0,'0'0'1152'0,"-9"5"-928"0,9-5-224 0,0 0 0 15,-6 5 1360-15,6-5 240 0,-5 6 32 0,5-6 16 16,-3 13-1312-16,3 4-336 0,0-2 0 0,3 4 0 15,-1 1 0-15,1 1 0 0,-1-1 0 0,2 0 0 16,0 3 0-16,1 0 0 0,-1-1 0 0,2-1 0 16,0 0 0-16,1-1 0 0,-1-5 0 0,-1-1 0 31,-5-14-448-31,4 13-128 0,-4-13-48 0,1 13-4576 0,-1-13-928 0</inkml:trace>
  <inkml:trace contextRef="#ctx0" brushRef="#br2" timeOffset="191023.74">2541 18135 5519 0,'0'0'496'0,"0"0"-496"16,0 0 0-16,0 0 0 0,0 0 4320 0,13 0 768 15,2-1 160-15,3-3 16 0,1-2-4208 0,0-1-848 16,0-2-208-16,3 0 0 0,-1-2 0 0,3 1 0 16,0-4 0-16,2 1 0 0,-2 2-128 0,1-2-80 15,1-1-16-15,-2 1 0 16,0 3-608-16,-2-3-112 0,-2 5-16 0,0-4-8624 0</inkml:trace>
  <inkml:trace contextRef="#ctx0" brushRef="#br2" timeOffset="191481.29">2940 17574 8287 0,'-13'-10'368'0,"2"8"80"0,-3-1-448 0,0 1 0 0,-4 2 0 0,2 2 0 15,-1 2 2192-15,-1 1 368 0,-1 5 64 0,0 0 0 16,-4 4-2064-16,0 3-432 0,2 1-128 0,-3 1 0 0,2-3 0 0,-1 3 128 16,0 2-128-16,3 0 0 0,0 2 128 0,4-1-128 15,2-3 0-15,3 3 128 0,-2-5-128 0,3 1 128 16,5 0-128-16,0 0 128 0,1-1 0 0,2 0-128 16,0-3 192-16,5 4-64 0,2 1-128 0,1 0 160 15,-1 0-160-15,3-1 160 0,2 0-160 0,3-2 0 16,1 1 0-16,2-2 128 0,2-4-128 0,1 1 0 15,0-1 0-15,4-2 0 0,-1-1 0 0,2-4 0 16,3-3 144-16,-1 0-144 0,0-1 192 0,3-1-48 16,3-4 0-16,-2-4 0 0,-2 0 48 0,0-5 16 15,-1-3 0-15,0 0 0 0,-2-1 48 0,0-4 0 16,-2-3 0-16,-1 2 0 0,-2 0 0 0,1-2 0 0,-4 2 0 16,-4 1 0-16,0 1 64 0,-3-1 0 0,-1 3 16 0,-4 1 0 15,-1 7 16-15,-3-1 0 0,-1 12 0 0,-4-7 0 16,4 7 0-16,0 0 0 0,-12 0 0 0,-4 5 0 15,-2 2-576-15,-1 5-112 0,0 2-32 0,-1 0-10944 16</inkml:trace>
  <inkml:trace contextRef="#ctx0" brushRef="#br2" timeOffset="191844.69">2791 18908 18431 0,'0'0'1632'15,"-10"7"-1312"-15,-1-3-320 0,2-1 0 0,9-3 1520 0,-8 4 224 16,8-4 48-16,-6 7 16 0,2 1-1488 0,2 3-320 0,-1 1 0 0,2 0 0 16,1 4-208-16,0 2 48 0,-2 2 16 0,1 4 0 31,1 4-224-31,1-1-32 0,-2 2-16 0,1 4 0 15,1-1-96-15,-1-3 0 0,0 0-16 0,0-3 0 16,2-2-496-16,-1-4-80 0,3-2-32 0</inkml:trace>
  <inkml:trace contextRef="#ctx0" brushRef="#br2" timeOffset="192089.37">2427 19247 7359 0,'0'0'656'0,"0"0"-528"0,0 0-128 0,0 0 0 0,0 0 4112 0,11-4 800 16,3 3 144-16,5-4 48 0,1-1-4160 16,3-1-944-16,1-3 0 0,4 1 0 0,-2-2 0 0,2 1 0 15,-2-2 0-15,0-2-144 16,-1 2-304-16,2 0-48 0,-2-2-16 0,1 9 0 15,-1-1-512-15,1 2-128 0,-2 0 0 0,-3 3-16 0</inkml:trace>
  <inkml:trace contextRef="#ctx0" brushRef="#br2" timeOffset="192572.66">2962 18727 19343 0,'-26'5'848'0,"10"-1"192"0,-2-2-832 0,-2 0-208 0,1 1 0 0,1-3 0 16,1-3 1536-16,-1 1 256 0,-2 2 48 0,2 0 16 16,1 2-1488-16,0 1-368 0,3 0 0 0,0 8 0 15,1-3 0-15,-1 5 0 0,0 4 0 0,-2 2-128 16,-2 4 128-16,3 2-208 0,-3-1 80 0,0 7 128 15,0-2-384-15,1 3 32 0,-1 1 16 0,-3 1 0 16,1 3 160-16,1-1 48 0,1 0 0 0,4 0 0 16,3-2 128-16,2-2 0 0,3-5 0 0,2 2 0 15,3-4 208-15,2 2 32 0,3-4 0 0,2 0 0 16,5-1-48-16,2 0-16 0,1 0 0 0,6-4 0 0,2-6-176 16,2-1 160-16,2 1-160 0,0-4 160 0,6-2-160 0,1-3 0 15,-1-2 144-15,3-3-144 0,0-5 0 0,2 2 144 16,1 0-144-16,0-5 0 0,0-2 0 0,1-3 0 15,1-1 0-15,-1-5 0 0,1-3 0 16,-2-1 0-16,1-3 0 0,-4 0 0 0,-4-1 0 0,-1-3 256 16,-4-1-48-16,0-1-16 0,-5-2 96 0,2 2 16 15,-2-1 0-15,-4 2 0 0,0 0 0 0,-3 3 0 16,-3-1 0-16,-2 1 0 0,-2 2-64 0,-2 2-16 16,-5 2 0-16,-2 0 0 0,0 4-224 0,-3 1 144 15,0 0-144-15,-6 5 128 16,1 6-576-16,-1 3-112 0,-3 0-16 0,1 3-7872 0,0 4-1552 15</inkml:trace>
  <inkml:trace contextRef="#ctx0" brushRef="#br2" timeOffset="193563.75">4994 18364 8287 0,'0'0'368'0,"-5"-8"80"0,5 8-448 0,-6-6 0 0,1-1 0 0,5 7 0 0,-3-10 2944 0,3 10 496 15,-2-10 96-15,0 1 32 0,2 9-2736 0,-1-6-528 16,1 6-112-16,1-9-32 0,2 3-160 0,-3 6 0 15,0 0 0-15,0 0 128 0,0 0-128 0,0 0 0 16,8-7 0-16,-8 7 0 0,10-2 256 0,-10 2 0 16,12 1 16-16,2 2 0 0,2 2 96 0,1-2 16 15,3 3 0-15,0 1 0 0,3 0-48 0,1-1 0 16,0 0 0-16,3-2 0 0,1 0 128 0,1 1 32 16,0-1 0-16,-1-3 0 0,-1-1 144 0,2-1 16 15,4-1 16-15,0 2 0 0,5 0-80 0,0-2-16 16,3-1 0-16,5 1 0 0,0-1-240 0,1-1-48 15,0-3-16-15,-2-1 0 0,0 2-272 0,-2-2 160 0,0 3-160 0,1-2 128 16,-2-1-128-16,1 3 0 0,0-2 0 0,5 1 0 16,1 1 0-16,0-3 0 0,-1 1 0 0,-3 0 0 15,-3 1 0-15,-3 1 0 0,1-4 0 0,-2 3 0 16,1 1 128-16,-1-3-128 0,1 2 0 0,0 1 128 16,0-3-128-16,2 3 0 0,0 1 144 0,-3 0-144 15,-3-1 0-15,0 3 0 0,-4-1 0 0,-1 2 128 16,-2-2-128-16,-2 1 0 0,1-2 128 15,-4 1-128-15,0 2 0 0,-3 0 144 0,-1 0-144 0,-1 1 0 16,-3 0 128-16,-1 1-128 0,-1 0 0 0,-2 0 0 16,0-1 0-16,-1 2 0 0,-10-2 0 0,10 5 0 15,-10-5 0-15,10 4 0 0,-10-4 0 0,0 0 0 16,9 3 0-16,-9-3-192 0,0 0 48 0,0 0 16 16,0 0-288-16,5 12-48 15,-5-12-16-15,0 0 0 0,0 0-2048 0,0 0-416 16,0 0-64-16,-11 11-32 0</inkml:trace>
  <inkml:trace contextRef="#ctx0" brushRef="#br2" timeOffset="194700.93">5503 17200 11967 0,'0'0'1072'0,"0"0"-864"0,0 0-208 0,0 0 0 0,-7-11 1424 0,7 11 240 16,-1-6 64-16,1 6 0 0,0 0-1264 0,0 0-240 16,0-10-48-16,0 10-16 0,1-5-160 0,-1 5 0 15,0 0 0-15,0 0 0 0,0 0 0 0,9-7 0 16,-9 7 0-16,0 0 0 0,0 0 0 0,12 4 0 16,-12-4 0-16,10 5 0 0,-1 3 416 0,-2 1 96 15,-7-9 32-15,9 13 0 0,0-1 160 0,0 3 16 16,-1 1 16-16,2 0 0 0,-1 1-128 0,2-1-32 15,1 1 0-15,0-1 0 0,2 1-144 0,2 1-48 0,0-1 0 16,2-1 0-16,-3 2-96 0,3-3-32 0,-3-3 0 16,2 2 0-16,-1-1-256 0,3 1 128 0,-2-1-128 15,-2 2 0-15,0-5 144 0,1 0-144 0,-1-1 0 0,3 0 144 16,-1 0-144-16,-1 0 192 0,0 2-192 0,2-2 192 16,0 4-64-16,0-3-128 0,-1 2 192 0,1 2-64 15,0-4 0-15,0 1 0 0,1 3 0 0,0 2 0 16,1-3 64-16,1 1 0 0,-2-1 0 0,1 1 0 15,2-2-16-15,-1-1 0 0,0-6 0 0,-1 3 0 16,-1-3-16-16,1 0 0 0,-2-1 0 0,0 1 0 16,-2-3-16-16,2 1 0 0,-1-1 0 0,1 1 0 15,-1-2-144-15,2 4 192 0,-1-2-192 0,0-2 192 16,0-1-192-16,0 0 0 0,-1 0 0 0,1 0 128 16,-1-1-128-16,-2 0 0 0,0-1 0 0,2-1 0 15,-2 0-256-15,0 2-64 0,-1-1-32 0,-1 1 0 16,-3 1-1632-16,-10 0-320 15,0 0-64-15</inkml:trace>
  <inkml:trace contextRef="#ctx0" brushRef="#br2" timeOffset="195562.05">5276 18800 14735 0,'-12'0'640'0,"12"0"160"0,0 0-640 0,0 0-160 15,0 0 0-15,0 0 0 0,0 0 1328 0,0 0 224 16,0 0 48-16,0 0 16 0,-2-8-1328 0,2 8-288 16,0 0 0-16,2-9 0 0,3 0-240 0,-5 9 16 15,0 0 0-15,7-10 0 0,1 1 224 0,0-1 0 0,-2 3-160 0,2-1 160 16,-1 3 0-16,2-2 0 0,0 0 0 0,3 2 0 16,0-3 384-16,1 0 0 0,2 3 0 0,0-1 0 15,1 2-16-15,2 2-16 0,1 0 0 0,1 2 0 16,2-2 16-16,-1 1 0 0,-1 3 0 0,2 1 0 15,1 0-112-15,1 0-32 0,0 1 0 0,3-2 0 16,2 3-16-16,-1 2 0 0,1 2 0 0,-4-3 0 16,0 2-16-16,-2-2-16 0,-2 4 0 0,2-1 0 15,-2 4-32-15,-1-4 0 0,0 2 0 0,1 2 0 16,-1-4 128-16,0 5 32 0,2 0 0 0,0-3 0 16,-1 1-16-16,0 2 0 0,-2-3 0 0,1 2 0 15,3 2 16-15,0-1 0 0,-2 1 0 0,1-1 0 0,0 0-128 16,-2 0-32-16,-2-5 0 0,2 5 0 0,-2 1 48 15,-2 1 16-15,0-2 0 0,-2-3 0 0,-2 3 32 16,0 0 0-16,-1-1 0 0,-1-2 0 0,0 2 0 16,-3 1 0-16,0-4 0 0,0 1 0 0,-1-3-112 0,1 2-128 15,-2 2 176-15,0-3-176 0,1 1 128 0,-6-10-128 16,4 10 0-16,0-1 0 0,-4-9 0 0,0 0 0 16,0 0 0-16,0 0 0 15,0 0-432-15,0 0-80 0,0 0-32 0,0 0 0 16,0 0-1360-16,0 0-272 0,0 0-48 0</inkml:trace>
  <inkml:trace contextRef="#ctx0" brushRef="#br2" timeOffset="196161.42">6978 17361 4607 0,'0'0'400'0,"-8"2"-400"15,-3 0 0-15,3-1 0 0,-1-1 3488 0,9 0 608 0,-11 3 128 0,11-3 32 16,-7 2-2624-16,7-2-528 0,0 0-96 16,0 0-32-16,0 0-400 0,0 0-96 0,0 0-16 0,0 0 0 15,0 0-256-15,0 0-48 0,6 10-16 0,3-5 0 16,3-1 128-16,1-1 32 0,3 1 0 0,2-3 0 15,2-1 16-15,-1 0 0 0,1-1 0 0,2-3 0 16,0 0-320-16,-2 1 160 0,3 1-160 0,0 1 128 16,1-2-128-16,0 2 0 0,0-3 0 0,0 1 0 15,0 2 0-15,2 0-272 0,0 1 64 0,-3 0 16 32,-4 1-352-32,0 2-64 0,-1 0-16 0,-1 0-7120 0,-1 0-1440 0</inkml:trace>
  <inkml:trace contextRef="#ctx0" brushRef="#br2" timeOffset="196677.32">7385 17069 11055 0,'-16'-7'976'0,"-2"1"-784"16,0-4-192-16,0 3 0 0,2-3 3376 0,1 4 624 16,-1-4 128-16,-2 3 32 0,1-2-3472 0,-1 3-688 15,0-3-144-15,2 2-32 16,-1 0-288-16,1 0-64 0,-2 1-16 0,0 4 0 16,0-1-176-16,0 3-48 0,-1 0 0 0,0 3 0 0,-1-1 400 0,0 5 80 0,-2 4 16 0,3 2 0 15,0 3 272-15,1 2 0 0,-1 1 0 0,2 3 0 16,1 1 256-16,1 5 96 0,-1 0 32 15,6 4 0-15,0 1 208 0,1 0 48 0,0 0 16 0,2-2 0 16,0 1-336-16,2 0-80 0,1 1-16 0,3-6 0 16,1-1-96-16,3-5 0 0,0-2-128 0,4-4 192 15,2-3-192-15,3-2 0 0,4-4 0 16,4 2 0-16,3-6 0 0,4-2 0 0,2-2 0 0,4-5 0 16,4-2 0-16,1-2 176 0,1-2 0 0,3 1 0 15,4-2 112-15,2-2 32 0,3-1 0 0,-1-1 0 16,-3-3-64-16,-4 0 0 0,-4-3 0 0,-2-3 0 15,-1 3-64-15,-2-4-32 0,-3 2 0 0,-2-2 0 16,-4 3 16-16,-3-2 0 0,-2 3 0 0,-3 0 0 0,-5 2-176 0,-1 3 0 16,-5 2 0-16,-2 4 0 0,-4 0 272 0,-3 0-16 15,-3 5-16-15,-4-3 0 0,-3 6-112 16,-3-1-128-16,-5 2 176 0,-3 2-176 16,-3 0-448-16,-2 6-192 15,-1 5-32-15,-1 1-16 0,1 4-800 0,3 4-176 16,-1 2-16-16,2 1-8704 0</inkml:trace>
  <inkml:trace contextRef="#ctx0" brushRef="#br2" timeOffset="197167.58">6673 19288 23039 0,'0'0'2048'0,"0"0"-1648"0,-3-10-400 0,0 1 0 0,3 9 1616 0,0 0 240 15,5-9 64-15,3 0 0 0,-1 3-1568 0,5-1-352 16,3-3 0-16,4 3 0 0,0-5 0 0,2 2 0 15,-1 1 0-15,3-2 144 0,1 0-144 0,0-3 0 16,-2 2 0-16,1 0 128 0,2 0-128 0,-1-1-192 16,2 0 32-16,-2 3 16 15,-1-1-272-15,-1 2-48 0,-1-5-16 0,0 6 0 16,0-1-96-16,-2 5 0 0,-1-1-16 0,-1 1 0 16,1 3-304-16,1 0-48 0,-1-2-16 0,0 1-6080 15,0 2-1232-15</inkml:trace>
  <inkml:trace contextRef="#ctx0" brushRef="#br2" timeOffset="197701.89">7540 18668 24879 0,'-14'-8'2208'0,"-2"2"-1760"0,-1-1-448 0,1-3 0 15,1 2 960-15,-2-3 96 0,-2 1 32 0,-1 2 0 16,-6-3-1088-16,-1 3-192 0,-3-2-64 0,-1 2 0 0,1-1 32 0,-2 2 0 16,2 3 0-16,-2-1 0 0,-2 4 64 0,-2 1 16 15,0 5 0-15,0 0 0 16,-1 6 144-16,-4 1 0 0,-2 2 0 0,-3 3 0 16,-2 5 0-16,1 4 0 0,1-1 0 0,6 5 0 0,5 4 160 0,4-3 16 15,5 1 0-15,2 0 0 0,2 3 128 16,2 1 16-16,1 0 16 0,1 0 0 0,1 1-336 0,3 1 0 15,2 6 0-15,1-6 0 0,2-4 128 0,4-2-128 16,2 0 160-16,3-2-160 0,2-1 0 0,4-4 0 16,5-3 0-16,4 1 0 0,4 3 0 0,5-5 0 15,4 4 0-15,1-1-160 0,7-1 160 0,5-2 0 16,8-3-144-16,3-2 144 0,9-2 0 0,-4-1 0 0,-3-4 0 16,-2-5 0-16,0-4 0 0,-1-4 0 0,-1-5 0 15,2-5 128-15,0-1 112 0,0-5 16 0,0-5 0 16,-5-4 0-16,0-1 208 0,-2-6 48 0,-5-3 16 15,0-3 0-15,-4-5-64 0,0-4-16 0,-2-5 0 0,-1 3 0 16,-5 2-192-16,0 5-64 0,-3-1 0 0,-4 4 0 16,-2-3 112-16,-2 4 16 0,-8 0 0 15,-6 3 0-15,-8-1 192 0,-2 3 32 0,-7 1 16 16,-2 1 0-16,-3 3-96 0,-2 8-16 0,-2 5 0 0,-1 4 0 16,-4 4-448-16,-3 5 0 0,-4 6 0 0,-5 7 0 31,-3 3-960-31,-5 8-224 0,-2 7-48 0,-2 7-16 15,-1 5-1440-15,6 4-304 0</inkml:trace>
  <inkml:trace contextRef="#ctx0" brushRef="#br3" timeOffset="210377.36">16358 10146 11807 0,'0'0'512'0,"0"0"128"0,0 0-512 0,0 0-128 0,0 0 0 0,0 0 0 15,0 0 928-15,0 0 160 0,0 0 48 0,0 0 0 16,0 0-400-16,-5 7-80 0,5-7-16 0,-8 4 0 16,2-4 48-16,6 0 0 0,-9-6 0 0,-1 3 0 15,0-1-112-15,0 0 0 0,-2-4-16 0,1 2 0 0,-2 2-256 0,-1-1-48 16,-2 3-16-16,-1-1 0 0,0-1-112 0,0 3-128 15,-2 0 176-15,0 3-176 0,2 1 272 0,3 2-48 16,0 2-16-16,1 0 0 0,-1 3 96 0,3 0 16 16,-1 3 0-16,4 1 0 0,0-3-160 0,4 2-32 15,0 0 0-15,3-4 0 0,1-9-128 0,-1 11 0 16,1-11 0-16,1 14 128 0,-1-14-128 0,5 10 0 16,-5-10 0-16,7 13 0 0,0 0 0 0,1-4 0 15,-3 2 0-15,2-1 0 0,1 3 0 0,-2 1 0 16,-2 0 0-16,0-1 0 0,-1 0 0 0,-3 3 0 0,0 2 0 15,0-2 0-15,-2 1 256 0,0-1 32 0,-3 1 0 16,-2 2 0-16,0 0 64 0,-1 0 16 0,-1-1 0 16,0-1 0-16,-1 1-96 0,1 0-16 0,-1-1 0 15,1-3 0-15,-2-2-128 0,2 0-128 0,-4-1 192 0,3-3-192 16,-1 1 176-16,2-3-176 0,-2-2 160 0,1 0-160 16,-1-1 160-16,-1-3-160 0,0-2 160 0,0 1-160 15,2-1 144-15,1 1-144 0,-1 0 128 0,1-3-128 16,-1-1 0-16,1-3 0 0,0 3 0 0,0 0-176 15,2-4-48-15,0 4-16 0,1-4 0 0,6 9 0 32,-1-7-464-32,1 7-80 0,0 0-32 0,0 0 0 0,0-12-1424 15,0 12-304-15,0 0-48 0,0 0-6688 0</inkml:trace>
  <inkml:trace contextRef="#ctx0" brushRef="#br3" timeOffset="210980.01">16249 10301 6447 0,'0'0'272'0,"0"0"80"0,-10 5-352 0,-1 1 0 0,3-1 0 0,8-5 0 15,-11 3 1680-15,11-3 272 0,-9 4 48 0,9-4 16 16,-8 5-992-16,8-5-192 0,0 0-32 0,0 0-16 15,0 0-272-15,0 0-48 0,0 0-16 0,-2 12 0 16,2-12-160-16,5 9-32 0,3-3-16 0,1-3 0 16,1 0 48-16,2 0 16 0,2-2 0 0,-1-1 0 15,0-2-160-15,1 0-16 0,-1 1-128 0,-2-1 192 16,2-1 16-16,-2-3 0 0,0-1 0 0,0 2 0 16,1-2 128-16,-1-1 32 0,-1-3 0 0,0 3 0 15,-3-1-48-15,-1 1-16 0,2-4 0 0,-5 2 0 0,-1-3-304 16,-4 1 160-16,0 1-160 0,-3-2 128 15,-2 4-128-15,0 2 0 0,-2 3 144 0,0-4-144 0,-2 1 128 16,2 3-128-16,-1 0 128 0,-1 1-128 0,1 3 0 0,1 4 0 16,-1 0 0-16,-1 1 0 0,-1 5 0 0,2 2 0 15,1 4 0-15,2 2 0 0,-1 0 0 0,2 2 128 16,1 3-128-16,1 0 128 0,1 2-128 0,3 2 0 16,3-4 128-16,-1 2-128 0,0-2 0 0,3-1 0 15,1 0 0-15,3-3 128 0,0-4-128 0,1-1 0 16,0-3 0-16,-1-3 128 0,0 0-128 0,1-5-240 15,0-6 64-15,0-1 16 16,1 0-624-16,-3-1-128 0,0-4-32 0</inkml:trace>
  <inkml:trace contextRef="#ctx0" brushRef="#br3" timeOffset="211568.14">16550 10242 8287 0,'0'0'736'0,"-5"10"-592"0,2-1-144 0,1 1 0 15,2-10 2368-15,0 14 448 0,1-4 96 0,2 1 16 16,-2 2-1776-16,4-3-368 0,-2 2-64 0,-1 2-16 15,1-1-448-15,-1 2-112 0,-1 0-16 0,1-1 0 0,-2 0-128 0,0-3 160 16,0 1-160-16,-2-1 160 0,2-11 32 0,0 0 0 16,-2 9 0-16,2-9 0 0,0 0 208 0,0 0 48 15,0 0 16-15,0 0 0 0,-5-5 32 0,1-6 0 16,-1-1 0-16,5-4 0 0,-1-6-256 0,1 3-48 16,0 1-16-16,1-1 0 0,-1 0-176 0,4 0 0 15,-2 1 0-15,2 0 128 0,0 1-128 0,0 3 0 16,0 1 0-16,1-1 0 0,0 3 0 0,1 3 0 15,-6 8 0-15,8-5 0 0,-8 5 0 0,0 0 0 16,7 4 0-16,0 2 0 0,-1 7 128 0,-2-2-128 0,-3 3 192 16,-1 3-64-16,0 2 16 0,-2 0 0 15,-3 1 0-15,-1 2 0 0,1-2-144 0,-1 0 0 0,-2-2 144 16,1 0-144-16,0-5 128 0,2-2-128 0,0 1 160 0,5-12-160 16,0 0 128-16,0 0-128 0,0 0 0 0,0 0 144 15,0 0-144-15,0 0 0 0,0 0 144 0,3-9-144 16,3 1 0-16,2 2 0 0,-1-4 0 0,4 3 0 15,-1-3 0-15,1 6 0 0,1 2 0 16,0-1 0-16,4-2 0 0,-2 4 0 0,0 3 0 0,-1 1 0 16,0-2 0-16,-1 3-128 0,-1 0 128 0,-1 2 0 15,-2 2 0-15,2-3 0 0,-10-5 0 0,6 11 0 16,1-2 0-16,-1 3 0 0,-1 2 0 0,2-7 0 16,-7-7 0-16,0 0 0 0,0 0-176 0,0 0 176 15,0 0-704 1,0 0-32-16,0 0-16 0,0 0 0 0,0 0-1360 0,0 0-288 0,0 0-48 15</inkml:trace>
  <inkml:trace contextRef="#ctx0" brushRef="#br3" timeOffset="212074.58">16963 10073 17503 0,'0'0'1552'0,"0"0"-1232"0,0 0-320 0,0 12 0 16,-1-3 992-16,0 4 144 0,-1 0 16 0,2 2 16 15,0 5-544-15,0 1-112 0,-1-1-32 0,1-1 0 16,-2 3-192-16,0-1-32 0,-2 2-16 0,1 0 0 0,-2-1-112 0,1 2-128 16,0 1 176-16,1-3-176 0,1-1 256 0,1 0-64 15,-1-1-16-15,2-6 0 0,2-3-176 0,0 2 192 16,2-4-192-16,2 1 192 0,1-5-192 0,-7-5 0 16,11 4 0-16,-11-4 0 0,12 0 0 0,0-1-224 15,0-2 80-15,0 1 16 16,2-6-1632-16,0 2-320 0</inkml:trace>
  <inkml:trace contextRef="#ctx0" brushRef="#br3" timeOffset="212243.74">16953 9840 35935 0,'-11'-4'3200'0,"2"-1"-2560"0,2 1-512 0,7 4-128 15,0 0 688-15,0 0 112 0,0 0 32 0,0 0 0 16,0 0-592-16,0 0-112 0,0 0-128 0,0 0 176 31,0 0-2368-31,0 0-480 0</inkml:trace>
  <inkml:trace contextRef="#ctx0" brushRef="#br3" timeOffset="213966.12">23553 10361 3679 0,'0'0'320'0,"0"0"-320"0,0 0 0 0,0 0 0 0,0 0 2272 0,0 0 384 15,0 0 80-15,0 0 16 0,0 0-1376 0,0 0-272 16,0 0-48-16,0 0-16 0,0 0-144 0,0 0-48 16,0 0 0-16,0 0 0 0,0 0-336 0,0 0-64 15,0 0 0-15,0 0-16 0,0 0-80 0,0 0-16 16,0 0 0-16,0 0 0 0,0 0-32 0,0 0-16 16,-9-1 0-16,-1 1 0 0,-3 1-48 0,1 3-16 0,1 4 0 0,-2-3 0 15,-2 0 32-15,0 2 0 0,-3 0 0 0,0 4 0 16,0-2-64-16,1 4 0 15,-1-4 0-15,1 2 0 0,2-1 0 0,4-1-16 0,-2 3 0 16,5-6 0-16,8-6-176 0,-5 9 0 0,5-9 144 0,0 0-144 16,0 0 0-16,-2 8 0 0,2-8 0 0,0 0 0 15,-3 11 0-15,3-11 0 0,0 0 0 0,0 0 0 16,5 8 0-16,-5-8 0 0,0 0 0 16,10 10 0-16,1-4 0 0,-1 2 0 0,0-1 0 0,1 1 0 15,-1 1 0-15,2 0 0 0,-1 2 0 0,2 1 0 16,1-2 0-16,-1 4 0 0,-1-1 0 0,1-2 0 15,-4 3 0-15,1 0 0 0,-1-4 0 0,-3 3 0 16,1-181 0-16,-2 362 0 0,-1-183 0 0,-2 1 176 16,-2-1 160-16,0-1 48 0,0-10 0 0,-4 15 0 15,-2-2 128-15,-2-2 48 0,1 2 0 0,-3-4 0 16,0 1-288-16,-4 1-48 0,0-4-16 0,0-1 0 0,-2 0-208 0,0-2 144 16,-1 1-144-16,2-2 128 0,0-4-128 0,2-3 192 15,0 1-192-15,4-2 192 0,2-3-336 0,0 2-64 16,2-4-16-16,2 2 0 15,-1-2-832-15,2 3-160 16,2-4-48-16,3 5-11456 0</inkml:trace>
  <inkml:trace contextRef="#ctx0" brushRef="#br3" timeOffset="214464.57">23620 10562 7359 0,'-11'8'320'0,"11"-8"80"0,-12 3-400 0,12-3 0 0,-9 4 0 0,9-4 0 16,0 0 2560-16,0 0 448 0,-5 10 64 0,5-10 32 15,0 0-2144-15,9 7-416 0,3-2-96 0,0-1 0 16,0-3-144-16,4-2-32 0,2-6 0 0,-3 5 0 16,0 0-16-16,2 1 0 0,1-3 0 0,0-2 0 15,-1 0-112-15,-3-2-16 0,-1-2-128 0,1 0 192 0,0 1 320 0,-1-1 48 16,-4 1 16-16,1-1 0 0,-3-1 64 0,2-1 32 16,-4 0 0-16,-1 3 0 0,-4-2-352 0,0 3-80 15,-2-2-16-15,-3 4 0 0,-2 1-96 0,-2-2-128 16,-1 4 176-16,-1 0-176 0,1-3 160 15,-2 1-160-15,-2 3 128 0,0 5-128 0,0 3 192 0,2 1-64 16,-1 1 0-16,0 3 0 0,2 3-128 0,2 2 0 16,0 1 144-16,1 2-144 0,1 1 0 0,3 4 0 15,-1-1 0-15,3-4 0 0,5-1 0 0,1-4 0 16,0 0 0-16,3-1 0 0,2-5 0 0,3 1 0 16,-1-2 0-16,3-2 0 0,3-5 128 0,-1-3-128 15,-1 1 128-15,2-2-128 0,-2 0 128 0,3-5-128 16,0 3 160-16,1 0-160 0,-1-5-208 0,-1 5-144 0,-1-2-32 0,-1-1-8096 15,1-5-1632-15</inkml:trace>
  <inkml:trace contextRef="#ctx0" brushRef="#br3" timeOffset="-214506.63">24122 10323 11055 0,'0'0'976'0,"0"14"-784"0,0-4-192 0,0 4 0 15,-1 1 1632-15,1 3 288 0,-1 1 48 0,1-1 16 16,0 1-560-16,0-1-96 0,-3 1-32 0,1 0 0 0,-1-1-432 0,0-2-96 16,1 0 0-16,1-5-16 15,1-11 0-15,-2 9 0 0,2-9 0 0,0 0 0 0,2 11-224 0,-2-11-32 16,0 0-16-16,0 0 0 0,6-11-144 0,2-2-16 15,-3-1-16-15,4-2 0 0,-1-1-304 0,0 1 160 16,0-3-160-16,-1 1 128 0,1 0-128 0,0 0 0 16,-1-1 0-16,1 3 128 0,-2 0-128 0,-1 5 0 15,2 2 0-15,-1 0 0 0,0 3 0 0,-6 6 0 16,0 0 0-16,11-1 0 0,-11 1-160 0,10 5 160 16,-3 4 0-16,1 1-144 0,-3 4 144 0,-1 2 0 15,-2-1 0-15,0 2 0 0,-2 1 0 0,0 0 0 16,-2-2 0-16,0-1 0 0,-2 1 0 0,1-2 0 0,1-2 0 15,-1-3 0-15,3-9 128 0,0 0 64 0,0 0 16 0,0 0 0 16,0 0 16-16,0 0 0 0,5-7 0 16,2-6 0-16,-1-1-224 0,2 0 144 0,-1-3-144 0,4 1 128 15,-1-1-128-15,-1 1 0 0,2-1 0 0,-1 5 0 16,2 0 0-16,-1 1 0 0,1 3 0 0,0 0 0 16,1 6 0-16,1 4 0 0,0 4 0 0,-3 4 0 15,1 4-176-15,-2 3 176 0,-1 4-128 0,-1-2 128 16,-2 0 0-16,-2 1 0 0,-3 2 0 0,-1 2 0 15,-1-1 0-15,-2-1 0 0,-1-2 0 0,1-1 0 16,-1-1-272-16,1-4-80 0,1-3-16 0,2-11 0 31,0 0-1840-31,0 0-368 0</inkml:trace>
  <inkml:trace contextRef="#ctx0" brushRef="#br3" timeOffset="-214193.07">24535 10082 14735 0,'0'0'1312'0,"0"0"-1056"15,0 0-256-15,0 0 0 0,-1 12 2160 0,0 3 368 16,-1 5 80-16,1 0 16 0,0 1-1424 0,0 5-288 0,-2-1-48 0,2 3-16 15,1-2-256-15,1 0-48 16,-1-3-16-16,4 0 0 0,2 1 32 0,2-1 0 0,2-2 0 0,1-2 0 16,2-3-320-16,0-1-64 0,1-1-16 0,1-5 0 15,0-5-160-15,-1 0 0 0,-1-3 0 0,2-2 0 32,2-3-464-32,-3-2-32 0,-1-3 0 0,-1-3 0 15,-2 1-2112-15,1-1-416 0,0-7-96 0,-1-1-16 0</inkml:trace>
  <inkml:trace contextRef="#ctx0" brushRef="#br3" timeOffset="-214048">24525 9823 34095 0,'0'0'3024'0,"0"0"-2416"0,0 0-480 0,0 0-128 0,0 0 288 15,0 0 32-15,0 0 16 0,-2 12 0 0,2-12-176 0,0 0-32 16,6 6-128-16,4-1-10432 15,4 0-2208-15</inkml:trace>
  <inkml:trace contextRef="#ctx0" brushRef="#br3" timeOffset="-212519.46">23667 19279 11055 0,'0'0'976'0,"0"0"-784"0,-4 6-192 0,4-6 0 0,-4 12 1120 0,4-12 176 16,0 0 48-16,0 0 0 0,-6 5-384 16,6-5-80-16,0 0-16 0,0 0 0 0,-8 2-96 0,8-2 0 15,0 0-16-15,-6-5 0 0,6 5-48 0,0 0 0 16,-8-3 0-16,3-1 0 0,-4-3 0 0,9 7-16 16,0 0 0-16,-7-3 0 0,-1 0-16 0,8 3 0 15,-9-1 0-15,-1 1 0 0,0 0-64 0,-1 1-16 16,-1 2 0-16,-3 0 0 0,-3 5-160 0,0-2-48 15,0 3 0-15,-2-2 0 0,1 1-32 0,0 1-16 16,1-1 0-16,0 2 0 0,1-1-144 0,1 1-16 16,2-2-16-16,2-1 0 0,2-1-32 0,3 0-128 0,7-6 192 15,0 0-64-15,0 0-128 0,0 0 0 16,0 0 0-16,0 0 0 0,13 6-128 0,0-3 128 16,1-2-160-16,3-1 160 0,2-2 0 0,3 2 0 15,0 0-128-15,3 0 128 0,0 0 0 0,3 0 0 16,-3 0 0-16,0 0 0 0,-3 2 0 0,-1 2 0 15,-2 2 0-15,-3 1 0 0,-4 4 0 0,-2-1 0 16,-1 4 0-16,-4 0 0 0,-1 1 0 0,-1 3 0 0,-3 0 192 0,-4 4-192 16,1-1 256-16,-3 5-48 0,-2 0-16 0,-2 1 0 15,-4 0 32-15,-1-2 0 0,-1-2 0 0,-2-3 0 16,-3-2 64-16,2-3 16 0,0-4 0 0,1-3 0 16,1-2-64-16,1-6-16 0,2-3 0 0,3-3 0 15,1-2-224-15,3-2 0 0,2 0-144 0,2-3 144 16,3-1-592-16,3 1-32 0,0-1 0 15,2-1 0-15,1 2-1360 16,1 3-256-16,2-3-64 0,0 3-6848 0,1 0-1376 0</inkml:trace>
  <inkml:trace contextRef="#ctx0" brushRef="#br3" timeOffset="-212233.92">23925 19349 21183 0,'-13'15'944'0,"3"-6"192"0,0 2-912 0,1 0-224 15,0-1 0-15,3 3 0 0,2-2 1728 0,2 2 288 16,-1-1 64-16,0 0 16 0,3 2-1376 0,4 0-272 15,1 2-48-15,0 0-16 0,2-1-384 0,-3-1 0 0,2 2 0 0,2 2 0 16,-3 0 0-16,2-2 0 0,0 0 0 0,-1-1 0 16,-1-2-224-16,0-4-128 0,2-1-32 0,-7-8 0 31,0 0-1856-31,0 0-368 0,0 0-80 0</inkml:trace>
  <inkml:trace contextRef="#ctx0" brushRef="#br3" timeOffset="-211714.18">24064 19296 20271 0,'-13'15'1792'0,"5"-5"-1424"0,-1 1-368 0,3 5 0 0,0-4 1152 0,2 2 176 15,1 0 16-15,1 2 16 0,1-2-848 0,-1 0-160 16,4-1-32-16,-1 1-16 0,-1 2-304 0,2-2 128 15,1-3-128-15,2 1 0 0,-2-1 0 0,-3-11 0 16,1 9 0-16,-1-9 0 0,0 0 352 0,0 0-32 16,0 0-16-16,0 0 0 0,0 0 16 0,7-5 16 15,-1-5 0-15,-3-1 0 0,1-1 48 0,0-2 16 0,-2 0 0 16,5 0 0-16,-2-3-128 0,0 2-16 16,0 0-16-16,1 1 0 0,2-1-240 0,2 2 0 15,-2 0 128-15,3 3-128 0,-2 2 0 0,1-2 0 0,2 3 0 16,-2 1 0-16,0 5 0 0,2 1 0 15,-5 0 0-15,3 4 0 0,-10-4 0 0,8 6 128 0,0 3-128 0,-1-1 0 16,0 3 160-16,-1-2-160 16,-3 3 160-16,-1-2-160 0,-1 1 192 0,-1 1-64 0,0-12-128 0,-1 10 192 15,0 3 96-15,1-13 16 0,0 0 0 0,-1 9 0 16,1-9-32-16,0 0 0 0,0 0 0 16,0 0 0-16,0 0-144 0,0 0-128 0,0 0 144 0,3-8-144 15,-3 8 0-15,7-10 128 0,-2 1-128 0,0 2 0 16,0 0 0-16,-5 7 0 0,0 0 0 0,11-3 0 15,1 3 0-15,-1 3 0 0,1 1 0 0,-12-4 0 16,9 10 0-16,0 1 0 0,-2-1 0 0,-1 4 0 16,-2-1 0-16,0 0 0 0,-1 1 0 0,-2 0 0 15,0-3 0-15,-2-1-208 0,0 3 64 0,1-13 16 16,-3 9-576-16,3-9-128 0,0 0 0 0,0 0-8704 16,0 0-1744-16</inkml:trace>
  <inkml:trace contextRef="#ctx0" brushRef="#br3" timeOffset="-210703.31">24531 19133 21999 0,'0'0'960'0,"-6"5"224"0,6-5-944 0,-4 10-240 15,4-10 0-15,-1 10 0 0,1 2 992 0,-3-2 160 16,1 1 16-16,1 2 16 0,-2-3-224 0,2 3-64 16,0 1 0-16,-1 2 0 0,1 2-128 0,1 1-16 15,-3 0-16-15,3 2 0 0,2 2-48 0,0 1-16 16,2-4 0-16,0 2 0 0,1-2-128 0,1 0-32 15,3 1 0-15,1-2 0 0,1-2-128 0,0-3-48 16,3-2 0-16,-1-4 0 0,1 0-160 0,2-2-48 16,-1-3 0-16,2 0 0 0,1-4-128 0,-3-2 0 15,0-2 0-15,-1-1 0 0,0-3 0 0,-2 1 0 16,-1-5 0-16,-1 1 0 16,0-2-672-16,-2-2-112 0,-3 0-32 0,0-2-9952 15,-2-1-2000-15</inkml:trace>
  <inkml:trace contextRef="#ctx0" brushRef="#br3" timeOffset="-210508.21">24572 18929 14735 0,'0'0'640'0,"-10"8"160"0,0-5-640 0,1 0-160 0,9-3 0 0,0 0 0 0,0 0 5056 0,0 0 960 15,0 0 208-15,0 0 48 0,0 0-4640 0,0 0-928 16,0 0-176-16,0 0-32 0,-1-7-496 0,4-5 128 15,2 3-128-15,2-2 0 16,-1-2-1200-16,2 4-272 0,3-2-64 0,-3 3-14304 16</inkml:trace>
  <inkml:trace contextRef="#ctx0" brushRef="#br3" timeOffset="-209922.46">23732 19247 25567 0,'0'0'1136'0,"0"0"224"0,0 0-1088 0,0 0-272 0,0 0 0 0,0 0 0 0,0 0 800 0,0 0 96 16,0 0 32-16,0 0 0 0,0 0-128 0,-3-10-32 15,1-3 0-15,2 1 0 0,1 1-176 0,2 0-32 16,-2 1-16-16,4 2 0 0,-4-2-128 0,-1 10-32 15,8-6 0-15,-8 6 0 0,0 0-176 0,0 0-32 16,11 2-16-16,-2 6 0 0,-1-1-32 0,-3 6-128 16,-3 0 192-16,1 2-64 0,-2 2-128 0,-1 0 160 15,0 1-160-15,3-1 160 0,1-3-16 0,-3-2 0 16,-1-12 0-16,-1 11 0 0,1-11 112 0,0 0 0 16,0 0 16-16,0 0 0 0,0 0-272 0,0 0 160 15,0 0-160-15,0-9 128 0,-2-4-128 0,2 0 0 16,2 1 0-16,-2-2 128 15,-2-2-1296-15,2 1-272 0,0 0-48 0</inkml:trace>
  <inkml:trace contextRef="#ctx0" brushRef="#br3" timeOffset="-207401.13">23734 19454 4607 0,'0'0'400'0,"0"0"-400"0,0 0 0 0,0 0 0 16,0 0 1728-16,0 0 272 0,0 0 48 0,0 0 16 16,0 0-784-16,0 0-176 0,0 0-16 0,0 0-16 15,0 0-256-15,0 0-48 0,0 0-16 0,0 0 0 16,0 0-176-16,2 9-48 0,-2-9 0 0,5 9 0 0,-5-9-96 0,7 5-32 16,1 0 0-16,1 0 0 0,-9-5-80 0,11 3 0 15,-11-3-16-15,13 0 0 0,0 0-32 0,-2-1 0 16,1-3 0-16,-1 0 0 0,-1-1-80 0,0 2 0 15,3-3-16-15,-3 1 0 0,-1 1 16 0,-1-1 16 16,-1-3 0-16,-7 8 0 0,9-5-16 0,-1 0 0 16,-8 5 0-16,8-7 0 0,-8 7 112 0,5-7 16 15,-5 7 0-15,4-10 0 0,-4 10 32 0,0 0 16 16,-2-9 0-16,1-1 0 0,1 10-144 0,-4-8-32 0,-2-2 0 0,1 4 0 16,1 1-192-16,1-3 128 0,-3 3-128 0,6 5 0 15,-6-6 128-15,1-2-128 0,-2 3 0 0,7 5 144 16,-5-5-144-16,5 5 0 0,0 0 0 0,0 0 0 15,0 0 0-15,0 0 0 0,-9-3 0 0,9 3 0 16,-9 4 160-16,9-4-160 0,-10 4 192 0,4 1-192 16,-1 3 192-16,1-2-64 0,0 1 0 0,-1 0-128 15,1-2 256-15,1 3-48 0,5-8-16 0,-6 11 0 16,1 1-16-16,1-2-16 0,0 3 0 0,3-1 0 16,1 0 0-16,0 2 0 0,-2 1 0 0,2 0 0 15,0 2-32-15,-1-2 0 0,0-1 0 0,1 1 0 16,0 2 48-16,0-1 0 0,-3 2 0 0,3 0 0 0,-1-2 80 15,0 1 0-15,1-1 16 0,1 0 0 0,0-5-80 16,2 2 0-16,-2 0-16 0,2-5 0 0,-3-8-32 0,5 12 0 16,0-4 0-16,1 2 0 15,2-5 0-15,1 0 0 0,1 1 0 0,1-3 0 0,-1 1-144 0,4-2 0 16,-1-2 144-16,1 0-144 0,1-2 0 0,1-1 0 16,-1-1 0-16,4-2 128 0,0 1-128 0,1-2 0 15,2-3 0-15,0 4 0 0,-2-4 0 0,0 2-192 16,-3-2 64-16,1 2 0 15,-2-2-576-15,-1 3-128 0,-2-4 0 0,-1 6-9264 16,-1 0-1840-16</inkml:trace>
  <inkml:trace contextRef="#ctx0" brushRef="#br3" timeOffset="-203072.29">8576 5407 6447 0,'0'0'272'0,"-10"-2"80"0,-3-2-352 0,4 1 0 0,-1 0 0 16,1 2 0-16,1-2 752 0,8 3 80 0,-11-2 0 0,2 0 16 15,1 4-848-15,8-2 0 0,-11 2 0 0,4 2-128 16,7-4-224-16,-9 1-32 0,9-1-16 0,0 0 0 16,-10-2 400-16,10 2 128 0,-8-8 0 0,2 1 0 15,6 7 1152-15,0 0 224 0,-10-4 48 0,10 4 16 16,-9-4-192-16,9 4-32 0,0 0-16 0,0 0 0 16,0 0-544-16,0 0-96 0,0 0-32 0,0 0 0 15,-7 6-416-15,7-6-96 0,0 10-16 0,0 4 0 16,0 0-128-16,2 3 0 0,0-2 0 0,1 2 128 15,-1-1-128-15,-1 2 160 0,1 1-160 0,-1 3 160 16,2 4-160-16,-1 0 160 0,-2 3-160 0,0-1 160 0,-4 3 32 16,0 0 0-16,-2 5 0 0,-2-1 0 0,1 4 64 0,-3 0 0 15,-4 3 16-15,-2 0 0 0,1 0-16 16,0 2-16-16,-2-3 0 0,1 5 0 0,-2-4-80 16,2 1-16-16,0 1 0 0,2-5 0 0,-1-3-144 0,2-3 160 15,1-6-160-15,2 1 160 0,-1 1-32 0,2-4 0 16,-1-6 0-16,1 0 0 0,2-2 48 0,0-1 0 15,2-2 0-15,1-7 0 0,4-7-176 0,0 0 128 16,0 0-128-16,0 0 128 0,0 0-128 0,0 0 128 16,0 0-128-16,0 0 128 0,0 0-128 0,11 10 0 15,0-3 144-15,-1-2-144 0,2 0 128 0,2-1-128 16,1-3 128-16,3 2-128 0,1-2 0 0,5 0 144 16,1 0-144-16,3 1 0 0,4-2 208 0,1 0-64 15,0 0-16-15,0 0 0 0,2 0-128 0,1 0 192 0,3 1-192 16,3 3 192-16,1 1-192 0,4-1 0 0,5 2 0 15,0 2 0-15,1-2 0 0,1 0 0 0,-2-1 0 16,-1-2 0-16,-2 0 0 0,3-1 0 0,2-2 0 16,2-1 0-16,5 0 0 0,1 1 128 15,-1-3-128-15,0 0 0 0,-2 0 128 0,-1-5-128 0,-1 2 0 0,7-3 128 16,2 0-128-16,3-3 0 0,-1 4 0 0,0-3 0 16,-4 5 0-16,1-3 128 0,-1 3-128 0,4 2 0 15,5 1 0-15,1 2 0 0,-3-1 0 0,-4 2 0 16,-2 3 0-16,1 0 0 0,0-1 0 0,3 2 0 15,3 4 128-15,1-2-128 0,-6 2 0 0,2 1 128 16,-3-3-128-16,0 6 0 0,1-4 144 0,4 3-144 16,3-5 0-16,-3 3 0 0,-1-3 0 0,-2 3 128 15,-2-2-128-15,0-4 0 0,-1 2 0 0,2 1 128 16,2-4-128-16,-3 1 0 0,-5-2 0 0,-1-1 0 16,-5-1 128-16,5-1-128 0,-1 1 160 0,0-1-160 0,2-4 128 15,0 4-128-15,2-2 0 0,-5 2 144 0,-3 2-144 0,-3-2 0 16,-1 1 0-16,1 1 0 0,3 0 0 0,3 0 128 15,3 0-128-15,0 0 0 0,-4 1 192 0,-1 1-64 16,-1-2 0-16,0 1 0 0,-2-1-128 0,2 1 0 16,-2 0 0-16,3 2 128 0,2-1-128 0,-2 4 0 15,-5-4 0-15,0-1 0 0,-3-1 0 0,-1 2 128 16,-2 1-128-16,-1 4 0 0,0-2 0 0,1-1 0 16,2 1 0-16,3 1 0 0,-2-2 0 0,-1 2 0 15,-5 2 0-15,0-3 0 0,-2 0 0 0,0 3 0 16,0-2 0-16,-1 5 0 0,-1 0 0 0,0 0 0 15,0 1 0-15,-2-4 0 0,1 3 0 0,-4-5 0 0,0 0 0 16,-6 3 0-16,-3-4 0 0,-3 4 0 0,-2-4 128 16,-1 3-128-16,-1-2 0 0,-2-2 0 0,-1 1 144 0,-1 3-144 15,-1-3 0-15,1 1 144 16,-1 2-144-16,-2-3 0 0,-1-1 1008 0,0-2 80 0,-9-2 32 0,12 3 0 31,-4 2-1632-31,-8-5-336 0,11 2-64 0,-2-2-16 0,-9 0 752 0,10-7 176 0,-1-2 0 0,-1-3 0 16,-2 1 0-16,3-3 128 0,-1-4-128 0,1-1 160 15,-2-9-160-15,2 2 0 0,0-5 144 0,1-2-144 16,0-5 0-16,2-2 0 0,-1-4 0 0,2 1 0 16,1 1-176-16,1-6 176 0,1-3-208 0,-1 0 80 15,0-1 128-15,0 0-128 0,-1 2 128 0,2 0-128 0,-1 0 128 0,0 1 0 16,0 1 0-16,-1 0 0 16,2-1 0-16,-2 6 0 0,0 0 0 0,1 2 0 0,0 3 0 0,-2 1-128 15,1 3 128-15,2 1 0 0,0 1 0 16,-3 4-160-16,0 2 160 0,0 3 0 0,-2 4-144 0,2 1 144 15,-1 1 0-15,-1 1-144 0,0-2 144 0,1 1-160 16,-1 0 160-16,1 1-160 0,-2 5 0 0,0-3 0 16,-1-1 0-16,-3-1 0 0,2 2 16 0,-2 3 0 15,-1 0 0-15,0 2 0 0,-5 0 144 0,0 9 0 16,-2-7 0-16,2 7-128 0,-5-8 128 0,-2 2 0 16,-1 5 160-16,-3 0-160 0,-1 2 176 0,-5 2-176 15,-2 1 192-15,-1 3-192 0,-6-2 128 0,1 5-128 16,-3-1 0-16,-3 1 0 0,0-2 176 0,-5 2-176 15,-5-2 160-15,-3 2-160 0,-3-4 144 0,-1 2-144 0,-1-2 128 0,2-2-128 16,-2 1 160-16,-2 0-160 0,0 0 192 0,-1 1-192 16,-4 1 144-16,-4 0-144 0,-2-4 0 0,0 1 144 15,1-4-144-15,1 0 128 0,1-1-128 0,0 1 128 16,-2 0-128-16,-4 0 0 0,-5-1 0 0,1-2 0 16,3-1 0-16,0 0 0 0,1 1 0 0,0 1 0 15,1 0 0-15,-4-2 0 0,-7 0 0 0,1 0 0 16,2 1 0-16,2 3 0 0,1 1 0 0,-2 1 0 15,-4-2 0-15,-1-2 0 0,-2 1 0 0,3 1 0 16,2 1 896-16,2 3 112 0,1-1 16 0,-5-1 0 16,-5-2-1616-16,5-3-320 15,1-1-64-15,3-1-16 0,5 3 800 0,-2-2 192 0,0 0 0 0,-5-2 0 16,-3-2 0-16,1 2 0 0,4-6 0 0,1 3-144 0,2 1 144 16,-2-1 0-16,-3 0 0 0,-2-3 0 0,1 6 0 15,3 0 0-15,1 1 0 0,4-1 0 0,4 1 0 16,-7-1 0-16,-4 1 0 0,4 1 0 0,1 3 160 15,2 0-32-15,4-2-128 0,2-1 192 0,4 2-192 0,-2-2 144 16,-5 1-144-16,1-1 128 0,0 1-128 0,1 1 0 16,4 0 0-16,2 1 128 0,2-1-128 0,-1 1 0 15,-1 1 0-15,-2 3 0 0,-1 0 0 0,1 1 0 16,1 0 0-16,0 0 128 0,4 2 16 0,0 2 0 16,-1-3 0-16,4 4 0 0,-3-3 48 0,1 3 16 15,-3 0 0-15,4-4 0 0,1 1 32 0,2 1 0 16,2-3 0-16,1 1 0 0,2 2-96 0,2-2-16 15,0 3 0-15,2-3 0 0,1-1-128 0,2 0 0 0,-6 1 144 16,3-3-144-16,0 0 0 0,2-1 0 0,2-2 0 0,2 1 128 16,3-2-128-16,2 2 0 0,2 2 0 15,3 0 0-15,1-1 0 0,1 3-256 0,1 4 32 0,2 1 16 32,-1 5-544-32,0 4-96 0,1 1-32 0,2 1 0 15,3 0-1840-15,0 2-368 0</inkml:trace>
  <inkml:trace contextRef="#ctx0" brushRef="#br3" timeOffset="-201746.7">14650 5832 8287 0,'-4'-11'736'15,"-1"-1"-592"-15,0 2-144 0,1-1 0 0,0 2 1808 0,0-1 336 0,0 3 64 0,1-3 16 16,-1 1-1376-16,-1-1-272 0,-3 5-48 0,2-1-16 16,-2-2-240-16,-1 3-48 0,0-3-16 0,-1 2 0 15,0 0 112-15,0-4 0 0,-2 1 16 0,0-4 0 16,-1 1 48-16,-4 2 16 0,2-2 0 0,1 0 0 16,-4 1-112-16,2-3-32 0,1 1 0 0,-2 2 0 15,1-2 16-15,-2-2 0 0,0-1 0 0,0 1 0 16,0 0 272-16,1 1 48 0,0-1 16 0,-2 2 0 15,0 0-176-15,-1 3-48 0,-2-1 0 0,-1 2 0 16,-2-1-144-16,2 2-48 0,0-1 0 0,1 3 0 16,2-2 16-16,0 0 0 0,-1 5 0 0,2-1 0 15,3 0-64-15,-1 3-16 0,-1 1 0 0,2 0 0 16,1 0-128-16,-1 0 0 0,2 0 144 0,0 2-144 16,2 2 0-16,-2-1 144 0,0-1-144 0,1 2 0 0,0-2 144 15,1 4-144-15,-1-1 0 0,0 0 144 0,-1 5-144 0,2-1 0 16,-1 4 0-16,-2-2 0 0,-2-1 0 0,0 4 0 15,-2 0 0-15,2 3 0 0,0 0 0 16,2 2 0-16,0 1 0 0,1-1 0 0,1 1 0 0,1-2 0 16,2 1 0-16,3 1 0 0,-4 2 0 0,8-1 0 15,-1-3 0-15,1 0 0 0,2 0 0 0,0 1 0 16,0 0 0-16,1 0 0 0,2 1 0 0,-1-2 0 16,2 1 0-16,1 0 0 0,-1-1 0 0,3 1 0 15,0-1 0-15,0 0 0 0,4-2 0 0,1 1 0 16,-1-3 0-16,0-2 0 0,1 1 0 0,2 1 0 15,0-2 0-15,2-2 0 0,2 1 0 0,0-2 0 16,-1 1 0-16,0-3 0 0,1 1 0 0,1-1 0 16,-2 0 0-16,2 1 0 0,0-3 0 0,-1 3 0 0,2-3 0 15,1-1 0-15,0 1 0 0,1 1 0 0,1-3 0 16,0-2 0-16,-1-1 0 0,2-1 0 0,-1-1 0 0,2-4 0 16,3 1 144-16,-2-1-144 0,1-5 160 0,0 4-160 15,5-3 144-15,-5-1-144 0,0-1 128 0,-3-1-128 16,1-2 160-16,0 1-160 0,0-4 192 0,2 0-192 15,-4 2 128-15,1-2-128 0,0-1 0 0,-2 0 0 16,-1-4 0-16,0 1 128 0,-6 1-128 0,3-1 0 16,-2 3 176-16,-2-3-176 0,-1-2 160 0,-1 4-160 15,-1-2 224-15,-4-3-48 0,-2 1-16 0,-2-3 0 16,1 2 64-16,-6 2 16 0,1-3 0 0,-3 2 0 16,-3 1 16-16,-1-2 16 0,0 2 0 0,-3 3 0 15,-2-1-32-15,-3 2-16 0,-1 0 0 0,-2 1 0 16,-3 2-16-16,-2 2 0 0,-2 1 0 0,-1 3 0 0,-1 0-80 15,-3 7 0-15,-2 5-128 0,-7 1 192 0,-6 6-192 0,0 3 0 16,1 2-144-16,4 2 144 16,3 3-624-16,3 3-16 0,6 2-16 15,-1 1-9312-15,5 6-1856 0</inkml:trace>
  <inkml:trace contextRef="#ctx0" brushRef="#br3" timeOffset="-200239.57">12866 7232 12895 0,'0'0'576'0,"-9"-1"112"0,1-1-560 0,8 2-128 16,-8-1 0-16,8 1 0 0,0 0 1408 0,0 0 256 15,0 0 64-15,0 0 0 0,-5-8-1344 0,2 1-384 0,2-2 144 0,1-1-144 16,1-4 144-16,1-3-144 0,-2-3 192 0,0-1-192 16,1 1 0-16,-2-4 0 0,-1 1 0 0,2 0-192 15,0-2 192-15,0 3 0 0,0 2 0 0,3 1 0 16,-1 1 0-16,2 1 128 0,0 1 0 0,1 3-128 15,1 3 432-15,2 0-32 0,1 2 0 0,1-2 0 16,0 1-160-16,2-2-48 0,-2 4 0 0,4 2 0 16,-1 2-192-16,1 1 144 0,-2 1-144 0,5 0 128 15,-1 1-128-15,1-2 0 16,-2 1 0-16,-1 1 0 0,-1 0 0 0,1 3 0 0,0 2 0 0,0-1 0 16,-3-3 0-16,2 1 0 0,-3 0 0 0,0 3 0 15,0 5 256-15,1-2-48 0,-5 2 0 0,3-1 0 16,-2 2-80-16,1-2 0 0,0 1-128 0,-2 3 192 0,-1-3-192 15,3 1 0-15,-2 3 0 0,0-3 0 0,0-1 0 16,-3-3 0-16,2 2 0 0,-1-2 0 16,-4-7 0-16,5 10 0 0,-5-10 0 0,0 0 0 15,0 0-1584-15,0 0-256 0</inkml:trace>
  <inkml:trace contextRef="#ctx0" brushRef="#br3" timeOffset="-199875.58">13108 6843 5519 0,'0'0'240'0,"0"0"64"16,0 0-304-16,0 0 0 0,0 0 0 0,0 0 0 0,0 0 2688 0,0 0 464 0,0 0 112 0,2 11 0 15,2 3-2512-15,-1-2-512 0,-2 0-112 0,0 2 0 16,-1-3-128-16,0 0 0 0,0 3 128 0,0 4-128 16,0 2 0-16,-1 0 0 0,-3 2 0 0,2 3 0 15,2 0 320-15,-2 3-16 0,1-2 0 0,-1 6 0 16,-1 0 32-16,2-2 16 0,1 2 0 0,1 1 0 16,0 1-112-16,2 0-32 0,3-5 0 0,-2-1 0 15,1-3-208-15,1 1 0 0,2-4 128 0,2-1-128 16,0-2 0-16,2-3 0 0,-1-2 128 0,2 0-128 15,0-5 0-15,1 1 176 0,1-5-176 0,3 1 160 16,1-4-160-16,0-2 0 0,2-2 0 0,0-1 0 16,0-1-656-16,1 0-112 15</inkml:trace>
  <inkml:trace contextRef="#ctx0" brushRef="#br3" timeOffset="-199384.94">13808 7206 19919 0,'0'0'880'0,"-9"4"192"0,9-4-864 0,-7 9-208 0,2 3 0 0,0-1 0 15,-1-1 256-15,1 7 16 0,-1 4 0 0,1 6 0 16,1 1-272-16,0 1 160 0,0 2-160 0,2-2 128 16,-1 4 64-16,3-1 0 0,0-2 0 0,3-1 0 15,-1 1-32-15,2-6 0 0,-1 0 0 0,2-4 0 16,3-3-32-16,-2-6-128 0,3-1 192 0,0-6-64 16,1-2-128-16,0-4 192 0,1-2-192 0,1-4 192 15,-2-5-192-15,0-2 160 0,2-2-160 0,-1-3 160 16,1-4-160-16,-1-1 0 0,-1 3 0 0,0 0 128 15,-1 0-128-15,0 3 0 0,-2 0 0 0,-1 1 0 16,0 1 208-16,1 1-32 0,-4 4-16 0,2 0 0 0,-5 12-32 0,0 0 0 16,8-4 0-16,-8 4 0 0,0 0-128 0,9 8 0 15,-3 3 144-15,-1 3-144 0,2 3 128 16,-5 3-128-16,2 3 160 0,0 3-160 0,-1 0 160 0,-1 7-160 16,-1 3 160-16,2 3-160 0,-6 5 128 0,1 3-128 15,-2 1 0-15,-1-1 144 0,0 0-144 0,-5-1 0 16,-2-6 144-16,-1-3-144 0,1-2 304 0,-2-2-16 15,-1-5 0-15,2 1 0 0,-5-5-96 0,3-2-32 16,0-2 0-16,1-6 0 16,0-3-1232-16,-2-3-240 0,1-3-48 0</inkml:trace>
  <inkml:trace contextRef="#ctx0" brushRef="#br3" timeOffset="-199125.27">14295 7524 23039 0,'0'0'2048'0,"0"0"-1648"0,0 0-400 0,0 0 0 16,0 0 448-16,0 0 16 0,12 9 0 0,1-4 0 15,5 0-160-15,1 0-48 0,2-1 0 0,0-3 0 16,6-1-256-16,-2-1 128 0,2-1-128 0,1-1 0 16,1-2-448-16,1 0-192 0,0 0-32 0,-2-3-10112 15</inkml:trace>
  <inkml:trace contextRef="#ctx0" brushRef="#br3" timeOffset="-198932.45">14366 7802 24879 0,'-14'2'1088'0,"14"-2"256"0,0 0-1088 0,0 0-256 16,0 0 0-16,0 0 0 0,0 0 608 0,9 10 64 16,3-5 16-16,2-1 0 0,2 0-688 0,3-3-176 15,3-2-16-15,2-3 0 16,1-4-2000-16,2-3-416 0</inkml:trace>
  <inkml:trace contextRef="#ctx0" brushRef="#br3" timeOffset="-198502.7">14970 7411 19343 0,'-4'-13'848'0,"4"13"192"0,0-11-832 0,5-2-208 0,4 3 0 0,3 1 0 0,0 4 896 0,2-3 128 16,2 3 16-16,0 1 16 0,1 2-864 0,0 2-192 15,3 1 0-15,-3 2 0 0,-1-2 0 0,-2 3 0 16,2 2 0-16,-3 7 0 0,-3 3-384 0,-2 6 32 15,-7 6 0-15,-4 4 0 0,-4-3-16 0,-5 7 0 16,-4 2 0-16,-6 4 0 0,-5-2 176 0,-1 2 16 16,0 0 16-16,1-4 0 0,-1-2 448 0,-2-2 96 15,5-3 0-15,1-1 16 0,1 1 576 0,3-6 112 16,2-1 32-16,1-3 0 0,3-2-480 0,1-1-80 16,6-3-32-16,1-2 0 0,0-3-368 0,6-10-160 15,-2 11 128-15,2-11-128 0,0 0 0 0,6 8 0 0,4 2 0 16,1-5 0-16,1-4 0 0,4 1 0 0,3-2 0 15,2 2 0-15,3 2 0 0,3 2 0 0,2-2 0 0,6-3 0 16,-1-1-320-16,4-1 0 0,5-1 0 0,1-5-7568 16,-3 1-1520-16</inkml:trace>
  <inkml:trace contextRef="#ctx0" brushRef="#br3" timeOffset="-197984.62">16076 7786 26367 0,'-17'1'1168'0,"8"6"240"0,2 4-1120 0,2 7-288 0,-2 3 0 0,2 9 0 16,2-4 144-16,0 6-16 0,0 0-128 0,2 2 192 16,1 2-192-16,0-2 176 0,0-1-176 0,1-2 160 31,1-2-560-31,-1-1-112 0,-1-4-32 0</inkml:trace>
  <inkml:trace contextRef="#ctx0" brushRef="#br3" timeOffset="-197808.06">15855 7613 33631 0,'-12'-8'1488'0,"12"8"304"0,0 0-1424 0,0 0-368 0,0 0 0 0,0 0 0 0,0 0 0 0,2 12-192 15,3-1 32-15,2 2 0 16,3-4-2336-16,-1-1-480 0</inkml:trace>
  <inkml:trace contextRef="#ctx0" brushRef="#br3" timeOffset="-197420.9">16798 7740 26719 0,'-24'-2'1184'0,"7"2"240"0,-1 2-1136 0,-1 5-288 0,2-2 0 0,-2 4 0 16,-2-3 560-16,2 5 48 0,1-2 16 0,2 4 0 16,1-3-624-16,1 2 0 0,2-2 0 0,2-4 0 15,2-1-448-15,8-5-176 0,0 0-16 0,0 0-16 16,0 0-816-16,0 0-144 0,0 0-48 15,0 0 0-15,10 3 416 0,1-3 80 0,-2-2 16 16,3 2 0-16,0 0 752 0,-1 2 144 0,1 2 48 0,0-2 0 0,2-1 400 0,0 2 64 16,2 3 32-16,-4 4 0 0,0-1 256 0,-3 1 48 15,-3-1 16-15,-2 4 0 0,-4 1 144 0,-4 3 16 16,-5-1 16-16,-2 1 0 0,-5-1 112 0,1-1 0 16,-5 2 16-16,-1-1 0 0,0 4-368 0,-1-4-80 15,-1-2-16-15,3-1 0 0,0-4-448 0,1 0 0 16,-1-7 0-16,3-2-11728 0</inkml:trace>
  <inkml:trace contextRef="#ctx0" brushRef="#br3" timeOffset="-196950.21">17807 7500 8287 0,'-19'-4'736'0,"-1"-2"-592"0,-1 1-144 0,1 2 0 0,0 2 3312 0,2 0 624 16,-1 1 128-16,0 1 32 0,0 0-3088 0,-2 3-624 16,1 0-112-16,-2 7-16 0,1 4-256 0,-2 5 0 15,1 0 128-15,3-1-128 0,2-1 0 0,1 0 0 16,4-1 0-16,1 1 0 0,4-1 0 0,4-1 0 16,2-1 0-16,2-1 0 0,2-1 0 0,4 0 0 15,1-2-128-15,3-2 128 0,1 4 0 0,2 0 0 16,0-1 0-16,1 1 0 0,0 0 0 0,1-2 0 15,-4 4 0-15,1 1 0 0,-3-1 0 0,-2 1 144 16,-1 0-16-16,-3-1 0 0,-2-1 240 0,-4 1 32 0,-2-1 16 16,-3 1 0-16,-3 1 384 0,-3-4 80 0,-4 4 16 0,-3 0 0 15,-2 3-528-15,-2-1-112 0,-2 0 0 16,-2-4-16-16,-3-1-240 0,-2-6-128 0,-2 1 128 0,1-3-208 31,3-5-688-31,1 0-128 0,4-4-16 0</inkml:trace>
  <inkml:trace contextRef="#ctx0" brushRef="#br3" timeOffset="-196564.71">17844 7696 11055 0,'0'0'480'0,"0"0"112"0,0 0-464 0,0 0-128 0,10 6 0 0,3 0 0 0,3-2 3616 0,0 0 704 16,-1-1 144-16,0-2 16 0,0 0-3632 0,-2-2-720 16,2-3-128-16,-2 0 0 0,0-6-256 0,0 2 16 15,-2-2 16-15,0 0 0 0,0-5 224 0,-2 1 0 16,-2 0 0-16,1 2-144 0,-3-2 144 0,-1-1 0 16,-2 1 0-16,-2 3 0 0,-1-1 0 0,1 12 0 15,-4-7 0-15,-1-3 0 0,-4 2 0 0,-1 2 0 16,-3 2 0-16,-2 4 0 0,-2 2-128 0,0 7 128 15,-2-1-128-15,0 5 128 0,-2-3 0 0,1 4 0 16,0 1 0-16,0 1 0 0,0 5 0 0,2 0 144 0,1 2-144 16,5 1 160-16,3-1-160 0,3 5 0 0,2-4 0 15,4 3 0-15,4-3 0 0,2 0 0 0,3 1 144 0,1-4-144 16,0-2 0-16,3-1-192 0,4-1 32 16,-2-3 0-1,1-4-496-15,1 1-112 0,0-3 0 0,-2-2-9920 16</inkml:trace>
  <inkml:trace contextRef="#ctx0" brushRef="#br3" timeOffset="-196083.4">18295 7632 27935 0,'-12'9'1232'0,"5"0"256"0,1 6-1184 0,1 6-304 0,1 4 0 0,1-1 0 0,0 4 0 0,-1-1 0 15,-1 3 0-15,0 2 0 0,0 1 0 0,-1-2 0 16,1-3 128-16,0-6-128 0,0 0 0 0,1-3 0 16,1-5 0-16,1-1 0 0,2-13 0 0,0 0 0 15,0 0 0-15,0 0 0 0,7-17 0 0,-1-2-144 16,0-2-16-16,3-9 0 0,0 0-160 0,4 1-16 16,0-3-16-16,-1 3 0 0,1 4 352 0,1-1-176 15,1 3 176-15,2 3-128 0,-1 2 128 0,1 3 128 16,-2 6-128-16,0 0 176 0,-1 4 80 0,-1 5 32 15,0 0 0-15,-2 5 0 0,-1 4-128 0,-1 2-32 16,-1 4 0-16,-2 2 0 0,-1 1-128 0,-3 1 0 0,0 1 0 16,-2 4 0-16,-2-1 0 0,-1 2 0 0,-2 3 0 0,1-3 0 15,-2-6 0-15,2-3 128 0,-1-3-128 16,1 0 128-16,2-4 16 0,2-9 0 0,0 0 0 0,0 0 0 16,0 0-144-16,0 0 0 0,1-8 0 0,4-5 128 15,0 0-128-15,1-1-256 0,2-2 64 16,2-1 16-16,-1 0 16 0,1 0 0 0,2 2 0 0,-1 5 0 15,1 5 160-15,0 2 0 0,1 3 0 0,1 0 0 16,0 3 128-16,0 3 64 0,0 3 16 0,0 5 0 16,-1 2-208-16,-2 3 176 0,0 1-176 0,1 4 160 15,-4 7-160-15,2 4 0 0,-7-2 0 0,1-4 0 16,-2-1 0-16,-2-4-256 0,-2 0 64 0,0-2 16 16,-3-2-1488-1,2-2-320-15,-2-7-48 0</inkml:trace>
  <inkml:trace contextRef="#ctx0" brushRef="#br3" timeOffset="-195861.44">19027 7767 31263 0,'0'0'1392'16,"0"0"272"-16,-7 5-1328 0,7-5-336 0,-5 14 0 0,0 5 0 0,1 1 0 0,1 7 144 15,2 0-144-15,0 3 0 0,1 1 0 0,0-2 0 16,1 3 0-16,2-3 0 0,0-4 0 0,1 0 0 16,0-1-192-16,2-1 192 15,1-2-1712-15,-2-2-240 0,-1-5-48 0</inkml:trace>
  <inkml:trace contextRef="#ctx0" brushRef="#br3" timeOffset="-195700.34">18814 7584 36223 0,'0'0'1600'0,"0"0"336"0,0 0-1552 0,0 0-384 0,0 0 0 0,14 5 0 31,1 5-384-31,0-1-144 0,2 4-48 0,-3-2-14944 0</inkml:trace>
  <inkml:trace contextRef="#ctx0" brushRef="#br3" timeOffset="-195069.49">20114 7838 24879 0,'-15'-4'2208'0,"-2"2"-1760"0,0 4-448 0,-1 2 0 16,0 4 640-16,-3 2 32 0,-5 1 16 0,-1 5 0 0,-1 5-688 0,3 0 0 15,0-1 0-15,0-1 0 0,4-1 0 0,3 1-144 16,3 1 144-16,3-2-160 0,3-2-96 0,4 0 0 16,2-1-16-16,1 0 0 15,5-3-240-15,3 0-32 0,3 1-16 0,4-3 0 0,1 2 176 0,4 0 48 16,2-4 0-16,3 3 0 0,0-2 336 0,-2 4 0 15,1 1-144-15,-2-1 144 0,1-3 192 0,-4 3 80 16,-4-6 32-16,-2 2 0 0,-3-3 224 0,-2 2 48 16,-6-8 16-16,7 12 0 0,-7-12-80 0,4 14-32 15,-4-4 0-15,-3 1 0 0,-2 1-272 0,-3-4-48 0,-2 4-16 16,-2-4 0-16,-2-1-144 0,0-2 0 0,0-3 0 0,0-2-176 31,-2 0-1520-31,4-2-304 0,1-3-64 0,1-4-16 0</inkml:trace>
  <inkml:trace contextRef="#ctx0" brushRef="#br3" timeOffset="-194544.92">20593 7373 27007 0,'0'0'1200'0,"0"0"240"0,0 0-1152 0,-6 13-288 16,-1 4 0-16,0 6 0 0,3 9 144 0,-2 5-16 0,0 4-128 0,1 11 192 16,-2 7-192-16,0 4 0 0,0 0 0 0,0 5 0 15,-1 2 0-15,0-1 0 0,1 0 0 0,-1 0 0 16,0-7 0-16,1 3 0 0,-1-3 128 0,1 4-128 31,-1 2-1872-31,-1-9-432 0</inkml:trace>
  <inkml:trace contextRef="#ctx0" brushRef="#br3" timeOffset="-193397.27">20324 8069 31503 0,'0'0'1392'0,"0"0"288"0,0 0-1344 0,9-7-336 0,5 2 0 0,7 2 0 0,7 3-192 0,4 0-128 16,4-1 0-16,1 0-16 15,-3-7-144-15,0 2-32 0,2-1 0 0,-4 0 0 16,-2 0-176-16,-1 5-32 0,-1-7-16 0,-2 1 0 0,-2-1 352 0,-2 0 64 16,-3-1 0-16,-2 3 16 0,1-5 304 0,-2 5 0 0,-4-4 128 0,-2 5-128 15,-2-3 192-15,-8 9-48 0,0 0-16 0,0 0 0 16,0 0 0-16,0 0 0 0,-10-1 0 0,-2 6 0 15,0 0 16-15,-1 4 0 0,-2 1 0 0,-2 4 0 16,-1 0 144-16,1 1 32 0,-1 3 0 0,0 4 0 16,3 1-64-16,1-1-16 0,2 5 0 0,0-4 0 15,3 1-240-15,0 2 176 0,4-3-176 0,1 1 160 16,3-1-160-16,1-3 192 0,2-5-192 16,3-1 192-16,2 1-192 0,0-2 0 0,2-5 0 0,1 1 0 15,2-4 0-15,-1 0 0 0,3 0 144 0,0-5-144 16,0-6 224-16,1-1-32 0,-1 2 0 0,2-3 0 15,-2 2 0-15,1-3-16 0,1 0 0 0,1 0 0 16,-3-1-176-16,0 0 0 0,-3 1 144 0,1-1-144 16,-3 2 0-16,0 1 0 0,-2 0 0 0,1 5 0 0,-8 2 0 0,11-1 0 15,-1 1 0-15,1 1-128 0,-11-1 128 0,14 5-208 16,0 3 80-16,-3-3 128 0,2 4-192 16,-1-1 192-16,2 0-160 0,0 1 160 0,-1-3-256 0,1-1 64 15,0 2 0-15,1-5 0 0,1 2-128 0,-1-3 0 16,1-2-16-16,1-4 0 0,-2-4 144 0,2-2 16 15,-1-6 16-15,1-2 0 0,-1-5 320 0,1-1 64 16,1-3 16-16,-1-3 0 0,1-2-240 0,0-3 0 16,1-7 0-16,-1 3 0 0,-2-1-128 0,0-1 128 15,-1-4 0-15,-1 3 0 0,-1-4-192 0,-2-1 64 16,-2 2 128-16,-1-4-208 0,-3-2-80 0,-2-3-16 16,0-8 0-16,-1 6 0 0,1 5 304 0,-2 7-128 15,2 8 128-15,-1 9 0 0,1 11-144 0,-2 8 144 0,-1 9 0 16,0 0-144-16,-2 10 144 0,-5 10 128 0,-2 8-128 15,-2 8 176-15,-3 4-176 0,0 9 0 0,-1 4 144 0,1 8-144 16,0 5 0-16,0 4 144 0,0 3-144 0,0 4 0 16,1 4 160-16,0-1-160 0,1-1 128 0,0-5-128 15,3-8 0-15,2-7 0 0,0-7 0 0,5-7 0 16,1 0 288-16,1-8 80 0,1-7 16 0,4-7 0 16,-1-5 128-16,1-5 48 0,0-6 0 0,1-2 0 15,-6-5-432-15,12 2-128 0,-2-4 0 0,3-4 0 31,2-8-368-31,0-5-128 0,2-5-16 0,-1 3-16 0,2 5 112 0,0-2 32 0,0 0 0 0,-2 1 0 16,2-1 192-16,-2 1 64 0,-2 2 0 0,-1 2 0 0,-3 4-16 16,2 1 0-16,-6 2 0 0,-6 6 0 0,8-7-48 15,-8 7 0-15,0 0 0 0,10-4 0 0,-10 4 192 16,10-3 0-16,-10 3 0 0,11 0 0 0,1 0 0 16,-1 0 0-16,1 0 0 0,0-1 128 0,1-1-128 0,0-1-192 15,2-5 64-15,0 2 0 0,1 0 0 16,0-6 0-16,1 1 0 0,0-1 0 0,1-2 128 0,0-1 0 15,-1-1 0-15,2 0 0 0,2 1 0 0,0 0 256 16,-1 0-64-16,2-4-16 0,2-7 16 0,1 2 16 16,-3-6 0-16,-2 4 0 0,-2-2-208 0,0 1 0 15,-3-3 0-15,-2-2 0 0,-2 0 0 0,-1 1 0 16,-1-5 0-16,-4-1-160 0,0-4 160 0,-2 3 0 16,-2 1 0-16,-1 2 0 0,-1-5 0 0,-2 4 0 15,-2 0 0-15,-1 4 0 0,-2 6 224 0,1 0-32 16,-1 8 0-16,-1 8 0 0,0 3-64 0,0 7 0 0,-2 6-128 15,-2 5 192-15,-2 7-192 0,-2 11 144 16,0 7-144-16,-1 3 128 0,0 5 0 0,0 3 0 16,0 3 0-16,2 8 0 0,1 4-128 0,1 4 192 0,0 5-192 0,1 3 192 15,0-3-192-15,6 0 0 0,-4-5 144 0,6-1-144 16,2-6 384-16,1-2 0 0,4 0 0 0,4-7 0 16,3-7 0-16,2-6 0 15,2-8 0-15,6-2 0 0,5-7-96 0,4-5-16 0,3-6 0 0,2-5 0 16,2-1-272-16,2-10-144 0,0-2 16 0,1-7 0 15,0-6-2016 1,0-6-400-16,15-16-80 0,-10-10 0 0</inkml:trace>
  <inkml:trace contextRef="#ctx0" brushRef="#br3" timeOffset="-190508.94">22884 5433 7359 0,'0'0'656'0,"0"0"-528"0,-1-9-128 0,1 9 0 0,0 0 4160 0,0 0 784 15,0 0 176-15,0 0 16 0,0 0-4064 0,0 0-816 16,0 0-256-16,0 0 128 0,-10-3-128 0,1-5 0 15,-3 2 0-15,1 3 0 0,-1 0 0 0,0 2 0 16,-4-3 128-16,1 2-128 0,-3-2 0 0,-2 3 0 16,-2-1 0-16,-2 0 0 0,-4-3 0 0,-5 1 0 15,-6 0 0-15,-4 2-128 0,-6-2-64 0,1 0-16 16,-3 1 0-16,2 2 0 0,-2 0 64 0,1 3 16 16,-1 1 0-16,-5 1 0 0,-7-2 128 0,-2 1 0 15,-1 1 0-15,1 0 0 0,-1-1 0 0,1 1 0 16,0-1 0-16,-3 3 0 0,-6 4 0 0,2-6 0 15,0-3 0-15,1 2 0 0,1 5 0 0,-2-2 0 16,-2 3 0-16,-3-5 128 0,-5-4-128 0,2-2 192 0,1 1-64 0,2 1 0 16,-1 4 48-16,-3-3 16 0,-6-5 0 0,5-1 0 15,3-1 48-15,0 0 16 0,5-3 0 0,-3 2 0 16,-4-3-256-16,2 1 0 16,1-5 0-16,2 1 0 0,4 1 128 0,-1 0-128 0,-1 0 0 0,-2 5 144 15,-4 0-144-15,2 2 192 0,2-3-192 0,1 5 192 16,0 1-192-16,-4 1 160 0,-7-2-160 0,0 2 160 15,3-1-160-15,4 2 0 0,3 0 144 0,-3 0-144 16,-4 0 144-16,3-1-144 0,0 0 192 0,3-2-192 16,2-3 128-16,0 5-128 0,-2 1 0 0,-3 0 0 15,-1-1 0-15,3-1 0 0,5 1 0 0,2 4 0 16,2 2 0-16,-2 0 0 0,-7-2 0 0,6 4 0 16,1 2 0-16,3-3 0 0,2 3 0 0,3-1 0 15,3 3 0-15,-1-2 0 0,-2 2 0 0,2 1 0 0,2-6 0 16,4 1 0-16,3 0 0 0,5-2 0 0,1 4 0 0,5-2 0 15,2-1 0-15,1 2 0 0,1-5 0 16,-2 1 0-16,-2 0 0 0,4 0 0 0,0-4 0 16,4 0 0-16,3-3 0 0,2 6 0 0,5 1 176 15,0-3-32-15,1-2 0 0,5 1 0 0,1 1-144 0,2 1 192 16,5 2-192-16,9-4 192 0,-8 0-192 0,8 0 160 16,0 0-160-16,0 0 160 0,0 0-160 0,0 0 0 15,0 0 0-15,0 0 0 0,8 13 0 0,4-2 0 16,1 0 0-16,1 2 0 0,1 1 0 0,3 4 0 15,1 1 0-15,4 3 0 0,3 1 0 0,4 4 0 16,-3-5 0-16,4 8 0 0,-1-4 0 0,0 5 0 16,-5-1 0-16,-1 2 0 0,-1 5 0 0,-2 2 0 0,-4-2 0 15,2 1 0-15,-1 2 0 0,0 2 0 0,-3 1 0 16,0-1 0-16,-2 2 0 0,1-2 0 16,-1 2 0-16,0-1 0 0,-1-4 0 0,2 1 0 0,-1-2 0 0,1-1 0 15,-1-2 0-15,1 1 0 0,-2-3 0 0,4 0 0 16,-1 0 0-16,0-1 0 0,2-2 0 0,-5-1 0 15,4-1 0-15,-1-2 0 0,1 2 0 16,1-4 0-16,1-4 0 0,0 2 0 0,-2-2 0 0,2-1 0 16,0-2 0-16,-1-5 0 0,2-1 0 15,2-4 0-15,-1 3 0 0,3-4 0 0,1-1-160 0,3-3 160 16,2 2-128-16,0-3 128 0,4-1 0 0,3 0-144 16,2-4 144-16,3 1 0 0,-1-4-144 0,2 2 144 15,0 1 0-15,-1 1 0 0,-3-3 0 0,2-1 0 0,0-1 0 0,2 2 0 16,0-3 0-16,1 4 0 0,6-4 192 15,2 3-64-15,2-1 0 0,-1-2 0 0,-1 2 0 16,1-2-128-16,0 2 192 0,2-1-64 0,-1 0-128 0,5 3 0 16,3-3 144-16,4 2-144 0,1 0 0 0,2-5 128 15,-6 4-128-15,3-3 0 0,0 3 0 0,5-3 0 16,2 4 0-16,0-4 0 0,1 3 0 0,-2-3 0 16,-1 2 0-16,1-2 0 0,0 0 0 0,7-1 0 15,1 0 0-15,-2 3 0 0,0-5 0 0,-4 4 0 16,4-3 0-16,3 6 128 0,5-2-128 0,-1 2 128 15,0-3-128-15,-2 2 128 0,1 2-128 0,2-3 0 16,4 2 0-16,-4 0 0 0,-1-2 0 0,0 2 0 0,-1 3 0 16,0-2 0-16,5 1 0 0,-3 0 0 0,-1 0 0 15,-2 0 128-15,-4 2-128 0,1 6 0 0,1 2 0 0,2 0 0 16,0 1 0-16,-2-4 0 16,-2 3 0-16,-1 0 0 0,1-1 0 0,2 1 0 15,3 1 0-15,-5-2 128 0,-5-1-128 0,-2 3 0 0,0 1 0 0,3 1 0 16,1 1 0-16,-3 1-128 0,0-2 128 0,-5 3 0 15,-10-5 0-15,0 5 0 0,1-5 0 0,-1 4 0 16,1-4 0-16,-3 3 0 0,-3-3 0 0,1 2 128 16,-4-3-128-16,-2 0 0 0,-4 1 0 0,-2-4 0 15,-3 3 0-15,-1 0 0 0,-2-1 0 0,0-1 0 16,-2 0 0-16,-2-2 0 0,0-2 0 0,-2 3 0 16,-1-3 0-16,-1 0 0 0,-3 0 0 0,0-3 0 15,-2-2 0-15,-3 1 0 0,-3 2 0 0,1-2 0 0,-6-2 0 16,1 0 0-16,-5-2 0 0,1-1 128 0,-2 0 0 15,-1 0 16-15,-2-3 0 0,-1 5 0 0,1-6-16 16,-3-1 0-16,-1-4 0 0,-3-2 0 0,1-2-128 0,-2 1 128 16,-2-5-128-16,-2-2 128 0,-1-6-128 0,-2-4 160 15,-3-7-160-15,-3 0 160 0,-2-6-160 0,-2-5 128 16,-2-8-128-16,-1 1 128 0,0-6-128 0,4-1 128 16,0-1-128-16,5 5 128 0,1 5 32 0,3-4 0 15,1 2 0-15,1-2 0 0,2 5 128 0,2 2 32 16,1 4 0-16,-2 7 0 0,2 3-320 0,0 7 0 15,-1 4 128-15,1 6-128 0,0 4 0 0,-3-1 0 0,2 1-208 16,-1 5 80 0,-3 3-1280-16,0 2-256 0,-2 3-64 0</inkml:trace>
  <inkml:trace contextRef="#ctx0" brushRef="#br3" timeOffset="-189654.88">20662 5643 23775 0,'-10'-5'1056'0,"10"5"224"0,-8-8-1024 0,5 2-256 0,3 6 0 0,-7-6 0 15,7 6 400-15,-6-11 48 0,1 5 0 0,5 6 0 16,-7-10-448-16,2 2 0 0,-1-2 128 0,0 4-128 15,-2-4 0-15,-1 2 0 0,0-2 0 0,-2 2 0 16,-3 0 0-16,0-2 0 0,-7-1 0 0,4 1 0 16,-4-2 0-16,-2 5 0 0,-1-2 0 0,-1 0 0 15,-1-4 176-15,1 0 0 0,1 5 0 0,1-1 0 16,1 6 64-16,-1 3 16 0,3 1 0 0,0 4 0 16,-1 6-256-16,1 3 144 0,0 1-144 0,-1 3 128 15,0-1-128-15,0 5 0 0,1 0 0 0,0 3 128 0,-2 2-128 16,-1 3 0-16,0-1 0 0,2 2 0 15,-1-2 0-15,3-1 0 0,1 3 144 0,2 3-144 16,1 0 128-16,2 2-128 0,1 0 128 0,5-3-128 0,4-4 0 0,2 1 128 16,5 1-128-16,3-3 0 0,6 2 0 0,5 1 0 15,5-5 0-15,4 1 128 0,3-5-128 0,2-3 0 16,1-1 0-16,1-4-128 0,0-4 128 0,2-1 0 16,1-6 0-16,1-1 0 0,0-1 0 0,5-4 0 15,1-2 0-15,3-6 0 0,4-4 0 0,-3-3 0 16,-5-2 192-16,0-2-64 0,0-5 80 0,-1 2 32 15,-1-6 0-15,0 5 0 0,-3-2 32 0,-1 2 16 16,0-2 0-16,-3 2 0 0,-2-5 48 0,-4 2 16 16,-5 2 0-16,-6-1 0 0,-3 0 112 0,-5 0 32 0,-5 4 0 15,-4-1 0-15,-4 1 96 0,-3-1 32 16,-5-3 0-16,-3 3 0 0,-4-3-240 0,-4 6-32 0,-5 3-16 16,-1 4 0-16,-3 4-336 0,-5 6 0 0,-5 2 0 0,-1 7 0 15,-2 1-256-15,4 5-80 0,2 2-16 0,3 2 0 31,0 3-960-31,5 2-192 0,5 2-32 0,3-3-12560 16</inkml:trace>
  <inkml:trace contextRef="#ctx0" brushRef="#br3" timeOffset="-188615.1">22809 6791 11055 0,'0'0'976'0,"0"0"-784"0,0 0-192 0,0 0 0 15,0 0 2416-15,0 0 432 0,0 0 96 0,0 0 0 16,0 0-2288-16,0 0-464 0,0 0-192 0,0 0 176 15,0 0 32-15,5 12 16 0,0 0 0 0,0-6 0 16,-5-6 160-16,7 10 48 0,-7-10 0 0,6 9 0 16,0 3 0-16,1-3 0 0,0 0 0 0,-2-1 0 15,3 5-32-15,1 1 0 0,1-4 0 0,0 3 0 16,0 2-160-16,2 0-48 0,-1 2 0 0,2 1 0 16,2 0-192-16,-1 1 128 0,0 1-128 0,2-1 0 15,-4-1 128-15,5 0-128 0,-2-2 0 0,3 1 144 16,0-5 128-16,1 2 32 0,0-1 0 0,0 0 0 15,1-6 96-15,-1 2 32 0,2-2 0 0,-1-2 0 0,2 1-128 16,2-1-32-16,1-1 0 0,3 0 0 0,0 1-80 0,3-3-32 16,-1 0 0-16,3 0 0 15,4-2-16-15,1 2 0 0,1-1 0 0,2-1 0 0,-1 0-144 16,-1 0 128-16,-2-1-128 0,0 1 128 0,1 0-128 0,1 0 0 16,2-2 144-16,3 2-144 0,-2 0 0 0,3 0 144 15,3-2-144-15,-1-1 0 0,-1-2 0 0,-3 3 0 16,-2-2 0-16,-2 3 0 0,-1-3 0 0,0 1 0 15,-2-1 0-15,-2 2 0 0,-1 2-352 0,-1-1 32 16,-1 1 0-16,-3 1 0 16,-3 1-1232-16,-1 3-240 0,0-2-64 0,-5 0-10640 0</inkml:trace>
  <inkml:trace contextRef="#ctx0" brushRef="#br3" timeOffset="-187631.53">24998 7379 14735 0,'0'0'1312'0,"0"0"-1056"0,-3-9-256 0,3 9 0 0,0 0 1072 0,0 0 144 15,0 0 48-15,2-10 0 0,-4 3-768 16,2 7-160-16,0 0-16 0,0 0-16 0,0 0-176 0,0 0-128 16,0 0 144-16,0 0-144 0,0 0 192 0,0 0-48 15,0 0-16-15,0 0 0 0,-9 7-128 0,1 6 0 16,0 5 0-16,-1-1 0 0,-1 4 0 0,1 3 192 15,0 3-192-15,1 1 192 0,1 1 16 0,1-1 16 16,4-4 0-16,1 1 0 0,0 1 112 0,2-6 32 16,2-1 0-16,2-4 0 0,2-2 32 0,3-5 16 15,2-1 0-15,1 0 0 0,1-6-112 0,1-1-32 16,0-3 0-16,4-3 0 0,1-3-80 0,3-1-32 16,1 0 0-16,2-5 0 0,1-2-160 0,-2-1 0 15,-1 1 0-15,0 0 0 0,-2 0 0 0,-2 1 0 16,-2 2-128-16,-3-1 128 0,-2-3 0 0,-2 1 0 0,1 3 0 0,-3 4 0 15,-9 10 0-15,0 0 0 0,0 0 0 16,0 0 0-16,9 3 0 0,-9-3 0 0,5 10 0 0,0 6 0 16,-4 2 0-16,-2 6 0 0,-3 2 0 0,0 1 0 15,0 3 0-15,-3 4 0 0,-2 3 0 0,-1 3 0 16,-2 4 128-16,0 1-128 0,-4 3 0 0,-1-5 128 16,-5-1 0-16,-1-9-128 15,-2-4 192-15,-2 2-64 0,3-8 224 0,-2-2 32 0,1-3 16 0,1-1 0 16,1-3-80-16,4 0-32 0,-3-7 0 0,2 2 0 15,1-4-288-15,1-3-176 0,1-1 32 0,2-1 0 32,-1-1-560-32,4-2-128 0,1-5 0 0,1 1-7296 0,2-3-1472 0</inkml:trace>
  <inkml:trace contextRef="#ctx0" brushRef="#br3" timeOffset="-187307.93">25691 7533 20271 0,'-13'-4'896'0,"7"0"192"0,-2 1-880 0,0-1-208 0,5-1 0 0,3 5 0 16,0 0 416-16,0 0 32 0,0 0 16 0,0 0 0 16,0 0-288-16,0 0-176 0,0 0 192 0,0 0-192 15,0 0 192-15,11 5-64 0,0 0 0 0,6 1-128 16,1-1 448-16,3 0 0 0,4 3-16 0,-3-3 0 16,1-5-432-16,-1 1 0 0,-2-1 0 0,-1 0 0 31,0-1-992-31,0 1-128 0,-1-1-32 0,-3 0-8384 0</inkml:trace>
  <inkml:trace contextRef="#ctx0" brushRef="#br3" timeOffset="-187103.85">25702 7716 21183 0,'-9'4'1888'0,"0"2"-1504"0,9-6-384 0,-6 7 0 0,6-7 848 0,0 0 112 16,0 0 0-16,3 12 16 0,-3-12-784 0,12 10-192 15,2 1 0-15,4-8 0 0,1 0 0 0,3-2 0 16,-1 1 0-16,1-2 0 0,-2-3 0 0,2-1 0 16,1 0 0-16,1-2 0 0,0-2 0 0,1 2-208 15,1-4 64-15,-1 2 16 16,1-3-1376-16,-2 1-272 0</inkml:trace>
  <inkml:trace contextRef="#ctx0" brushRef="#br3" timeOffset="-186771.43">26621 7416 26719 0,'-14'6'1184'0,"7"1"240"0,-2 7-1136 0,1 4-288 0,-1 4 0 0,5 11 0 15,-1 2 784-15,1 2 112 0,-1 0 0 0,2 1 16 0,-1 0-688 0,1-4-224 16,1-2 128-16,0 0-128 0,1-3-224 0,1-1-96 15,1-5-32-15,2-4-8384 16,1-6-1680-16</inkml:trace>
  <inkml:trace contextRef="#ctx0" brushRef="#br3" timeOffset="-186301.41">27360 7641 26719 0,'-9'0'2368'0,"9"0"-1888"16,-9 4-480-16,3 6 0 0,0-1 640 0,3 6 16 16,-1 4 16-16,0 3 0 0,0 2-672 0,0-1 0 15,2-3 0-15,-2 2 0 16,1 3-448-16,2-3 0 0,0-3-16 0,1 0-7824 15,0-4-1568-15</inkml:trace>
  <inkml:trace contextRef="#ctx0" brushRef="#br3" timeOffset="-186113.45">27077 7570 20271 0,'-11'-5'1792'0,"1"1"-1424"0,10 4-368 0,0 0 0 16,0 0 2816-16,-5 10 480 0,2 3 96 0,5-3 32 31,-2-10-4672-31,6 13-928 0,2-2-192 0,2-6-9712 0</inkml:trace>
  <inkml:trace contextRef="#ctx0" brushRef="#br3" timeOffset="-185809.46">28011 7585 23951 0,'-16'-7'1056'0,"5"5"224"0,-4 4-1024 0,-3 4-256 16,0 4 0-16,0 3 0 0,-2 3 2720 0,-3 2 480 16,-1 2 112-16,-2 3 16 15,-2 3-3328-15,3-5-704 0,1-2-112 0,5-1-16 16,4-1-400-16,3-1-80 0,6 1-16 0,3-3 0 15,3-4-336-15,0-10-64 0,7 13 0 0,1-6-16 16,4 1 720-16,1-3 160 0,-1 1 32 0,4 3 0 0,0-2 656 0,2 0 176 0,-3-2 0 0,0 3 0 16,-1 2 384-16,-1-1 96 0,-1 0 32 0,-1 4 0 15,-2-3 64-15,-2 4 0 0,0 2 16 16,-5-1 0-16,-2 1-288 0,-2-1-64 0,-7 2-16 0,-4 2 0 16,-3-2-224-16,-5 0-240 0,-3-2 48 15,-2 0 16 1,-4 1-304-16,2-4-64 0,0 0-16 0,0-2-5904 0,0-6-1200 0</inkml:trace>
  <inkml:trace contextRef="#ctx0" brushRef="#br3" timeOffset="-185255.15">28495 7755 21135 0,'0'0'928'0,"0"0"208"0,0 0-912 0,10 0-224 0,3-1 0 0,1 0 0 16,0-2 0-16,1 1 176 0,3-1-176 0,-3-2 160 15,1 1-160-15,2-2-256 0,0-5 64 0,0 2 16 16,0-4 16-16,-2 0 0 0,-2 3 0 0,-1-4 0 15,-2 1 160-15,-3 3 0 0,-3-2 0 0,-5 12 0 16,3-8 0-16,-3 8 0 0,0 0 160 0,-8-9-160 16,-2 5 0-16,-4 2 128 0,0 3-128 0,-5 4 0 15,-4 6 0-15,-1 2 144 0,0 4-144 0,-2 0 128 16,1 0 256-16,1 2 64 0,1 4 0 0,0 0 0 16,1 0 160-16,1 3 32 0,4 0 16 0,-1 2 0 15,2-3-320-15,4-1-64 0,2-1-16 0,5-1 0 16,3-4-128-16,4-3-128 0,3-4 192 0,4-2-192 0,2-4 0 0,3-1 0 15,3-5 0-15,-1 0 0 0,1-1 0 0,2-3-144 16,1-2-16-16,1-4 0 16,3-3-1632-16,0-1-336 0,10-9-64 0,-4 4-16 15</inkml:trace>
  <inkml:trace contextRef="#ctx0" brushRef="#br3" timeOffset="-184977.03">28959 7670 20271 0,'-10'-6'1792'0,"10"6"-1424"0,0 0-368 0,-9 2 0 15,1 5 2400-15,2-1 416 0,-1 4 64 0,2 3 32 16,-1 6-2416-16,0 5-496 0,-3-1 0 0,1 0-176 16,0 4-16-16,2-3 0 0,0 3 0 0,1-3 0 15,0 1 192-15,-1-1-128 0,1-5 128 0,3-2-128 16,1-4-176-16,-1-4-16 0,2-9-16 0,0 0 0 31,0 0-448-31,0 0-96 0,0 0-16 0,0 0 0 16,5-7 176-16,0-4 16 0,-1-2 16 0,0 0 0 15,1-2 144-15,-1 0 32 0,-1-2 0 0,-1 2 0 0,1 0-112 16,-1 1-16-16,1-7 0 0,0 5 0 0</inkml:trace>
  <inkml:trace contextRef="#ctx0" brushRef="#br3" timeOffset="-184428.44">28199 7588 10127 0,'0'0'448'0,"-5"-7"96"0,-1 0-544 0,1 2 0 0,5 5 0 0,-6-5 0 15,0-2 2288-15,-1 3 336 0,0 3 80 0,-1 1 16 16,-2 0-2112-16,0 4-416 0,-2 0-192 0,0 3 160 16,-2 1-160-16,-2 3 192 0,-1-2-192 0,1 3 192 15,0 3 160-15,2 0 32 0,0 3 16 0,1 0 0 16,0 0-80-16,2-2-32 0,-1 2 0 0,4-3 0 16,0-1-288-16,4 0 160 0,3-1-160 0,1-3 128 15,0-10-128-15,5 11 0 0,-5-11 144 0,13 9-144 16,-1-1 0-16,4-3 0 0,1-1 0 0,3 1 0 0,0-4 0 0,1 1 0 15,1-1 0-15,1 1 0 16,0 5 0-16,1 2 128 0,-2-3-128 0,-1 3 0 0,-3-3 0 16,0 3 0-16,-2-3 0 0,0 7 0 0,-5 0 0 15,0 2 128-15,-2 3-128 0,-2-2 0 0,-5-2 192 0,-2 2-16 16,-2-5-16-16,-2 4 0 0,-1 3-32 0,-2 1 0 16,0-1 0-16,-2-3 0 0,-3-1-128 0,0-1 0 15,0 0 0-15,0-2 128 16,0 2-656-16,2-4-144 0,1 0-32 0</inkml:trace>
  <inkml:trace contextRef="#ctx0" brushRef="#br3" timeOffset="-183601.88">28852 7923 8287 0,'0'0'368'0,"0"0"80"0,-4-7-448 0,4 7 0 0,-4-8 0 0,4 8 0 16,4-9 2128-16,1 3 352 0,2-1 64 0,3-4 16 15,2-1-1632-15,0 1-320 0,2-3-64 0,1 1-16 16,2 2-32-16,-1-3-16 0,-1 0 0 0,1 1 0 15,-2 1-336-15,-2-2-144 0,-1-2 128 0,1 5-128 16,0 2 0-16,-2 0 0 0,-2 1 0 0,-1 2 0 16,-7 6 0-16,0 0 0 0,10 0 0 0,-10 0 0 15,0 0 0-15,8 8 160 0,-4 3-32 0,0 2-128 16,-4 5 144-16,-2 1-144 0,0 4 0 0,-1-2 144 16,-1 0-144-16,-1 0 0 0,-1 1 144 0,0 3-144 15,-1-2 192-15,2-1-48 0,0-5 0 0,0-1 0 16,0-5 304-16,2-4 48 0,3-7 16 0,0 0 0 15,0 0-48-15,0 0 0 0,0 0 0 0,0 0 0 16,8-11-144-16,2-3-48 0,0-5 0 0,2 0 0 0,1-1-272 16,-1-3 0-16,1 0-128 0,1 3 128 0,1-1-176 0,0 2 176 15,1 2-192-15,0 0 192 0,1 2-144 0,-2 1 144 16,-2 5 0-16,-1 1-144 0,1 3 144 0,-1 5 0 16,-12 0 0-16,14 5 0 0,-2 4 0 0,-2 0 0 15,-3 5 128-15,-2 4-128 0,-3 1 0 0,1 3 0 16,-3 3 0-16,0 0 0 0,0 0 0 0,-3 1 0 15,-2-2 0-15,-2 7 0 0,-5 3 0 0,1-2 0 16,3-8 0-16,-1-5 0 0,0-2 0 0,0-3 0 16,4-5 0-16,-1 0 0 0,1-3 0 0,5-6-208 15,0 0 16-15,0 0-7536 0,0 0-1504 16</inkml:trace>
  <inkml:trace contextRef="#ctx0" brushRef="#br3" timeOffset="-183372.24">29550 7725 19343 0,'0'0'848'0,"0"0"192"0,0 0-832 0,-3 9-208 0,2 4 0 0,1 1 0 16,0-2 1728-16,1 6 288 0,-1 1 64 0,2 3 16 15,-1 1-1712-15,0-2-384 0,-1 1 0 0,1-2 0 0,-1 0 0 0,0-6 0 16,0-2-144-16,2 1 144 16,-2-4-640-16,0 1-64 0,0-10 0 0,0 0-6736 15,0 0-1360-15</inkml:trace>
  <inkml:trace contextRef="#ctx0" brushRef="#br3" timeOffset="-183200.5">29502 7449 21183 0,'-8'-9'1888'0,"4"3"-1504"0,-5 1-384 16,9 5 0-16,0 0 3184 0,0 0 560 16,0 0 112-16,0 0 32 15,0 0-5312-15,0 14-1072 0,1-4-192 0</inkml:trace>
  <inkml:trace contextRef="#ctx0" brushRef="#br3" timeOffset="-182762.03">30182 7543 15663 0,'0'0'1392'0,"-14"3"-1120"0,0-1-272 0,0 2 0 0,1 2 1728 0,0 5 272 16,2-4 64-16,-2 5 16 0,-1-5-1600 0,1 3-320 16,2 2-160-16,-1-3 160 0,0 2-160 0,-1-2-176 15,2 1 48-15,-1 0 0 0,-1 1 128 0,1-4-208 16,-2 0 80-16,4-4 128 0,1 4-192 0,2-1 192 15,7-6-160-15,-6 7 160 0,6-7 0 0,0 0 0 16,-1 13 0-16,1-13 0 0,4 12 0 0,3-1 0 16,2 1 0-16,3-2 0 0,1 0 0 0,1-2 0 15,0 1 0-15,2 0 0 0,-4 2 192 0,1-2-192 16,-3 2 192-16,-3 2-192 0,-2-4 128 0,1 2-128 16,-3-2 0-16,-3-9 0 0,0 14 192 0,-2 0-192 15,1 0 192-15,-4-2-192 0,-1-1 208 0,-5 1-64 0,-1-5-16 16,-5 5 0-16,-3-5-128 0,-3 0 0 0,-4 0 0 15,-2-3 128-15,-3-1-128 0,1-1 0 0,1-2-160 0,0 0 160 32,-1-2-464-32,0-1 0 0,1-1 0 0</inkml:trace>
  <inkml:trace contextRef="#ctx0" brushRef="#br3" timeOffset="-181677.87">30497 7122 21183 0,'0'0'1888'0,"0"0"-1504"0,0 0-384 0,0 0 0 0,0 0 368 0,0 0 0 15,0 0 0-15,0 0 0 0,2 14-192 0,0 0-48 16,-2 4 0-16,0 5 0 0,-2 1 288 0,1 8 48 16,-3 0 16-16,2 6 0 0,-1 3-224 0,2 4-64 15,-2-1 0-15,3 3 0 0,2-3-32 0,-2 4-16 16,-2-3 0-16,1 1 0 0,-1-4-144 0,-2 1 0 16,-3-4 0-16,4-2 128 0,-2-3-368 0,1-6-80 0,1-2 0 15,1-8-16 1,-3-8-656-16,5-10-128 0,0 0-32 0,0 0-8720 0</inkml:trace>
  <inkml:trace contextRef="#ctx0" brushRef="#br3" timeOffset="-180425.84">30399 7689 27647 0,'0'0'2448'0,"0"-9"-1952"0,0 9-496 0,8-7 0 15,3-2 784-15,6 4 64 0,0 0 16 0,5 0 0 16,2 0-1120-16,0 1-240 0,-1-5-32 0,0 1-16 16,-1-1-544-16,-1 0-128 0,0-1 0 0,-1 1-16 15,-4-3 384-15,0-1 80 0,-4 2 0 0,-1-2 16 16,-4 4 512-16,0-1 112 0,-7 10 128 0,3-8-208 0,0-2 208 0,-3 10 128 16,-5-5 0-16,5 5-128 0,-8 5 192 0,-3 6-192 15,-3 0 192-15,-1 3-192 0,-2 2 368 0,-1 2-48 16,0 0 0-16,2 3 0 0,-1 5 192 0,2-3 16 15,1-3 16-15,3 0 0 0,0-2-176 0,4-1-48 16,2-2 0-16,2-2 0 0,3-13 48 0,3 10 0 16,-3-10 0-16,7 11 0 0,-7-11-368 0,13 3 128 15,0-3-128-15,0 0 0 0,-1-3 0 0,4-4 144 16,-4-1-144-16,3-4 0 0,1 1 0 0,-1-2 0 16,-1 1 0-16,0 1-144 0,-3-1 144 0,1 0 0 15,-2 2 0-15,1 0 0 0,-2 5 0 0,-9 5-128 16,11-4 128-16,-11 4 0 0,0 0-128 0,0 0 128 0,8 4-128 15,-8-4 128-15,8 9-176 0,-4 1 176 0,-4-10-208 16,2 13 80-16,-2-13 128 0,0 11 0 16,-1 1-144-16,1-12 144 0,-2 12-368 0,2-12 0 0,-3 9 0 0,3-9 0 15,0 0 48-15,0 0 16 0,0 0 0 0,0 0 0 16,0 0 144-16,0 0 32 0,0 0 0 0,0 0 0 16,0 0 128-16,0 0 0 0,0 0-144 15,-3-9 144-15,3-1 0 0,0 10 0 0,0 0 160 0,3-9-160 16,-3 9 272-16,4-10-48 0,-4 10-16 0,5-8 0 15,-5 8-48-15,5-10-16 0,0 4 0 0,1-2 0 16,1 2-144-16,-1-3 0 0,1 0 0 0,-1 0 128 16,-1 0-128-16,1 0 0 0,1 0-160 0,-1-1 160 15,-1 1-176-15,0-1 176 0,2 3-192 0,-1-5 192 16,-1 1-144-16,3-3 144 0,1-4 0 0,-1 1-144 16,-1 2 144-16,0 0 0 0,0 0 0 0,0-3 0 0,2-1 0 15,-1 0 0-15,-2-2 128 0,1 4-128 0,-1 0 0 0,-1 2 128 16,0-2-128-16,0 1 0 0,0 1 0 0,0-2 128 15,0-1-128-15,-2 3 0 0,2 0 0 0,-1 2 0 16,-2 3 0-16,1-2 128 0,-2 5-128 0,2-3 0 16,-3 10 128-16,2-12-128 0,-2 3 0 0,2-2 128 15,-2 11-128-15,2-9 0 0,-2-1 0 0,0 1 0 16,0-5 0-16,0 2 0 0,0 4 128 0,-1-3-128 16,-4 4 160-16,5 7-160 0,0 0 0 0,0 0 128 15,-9-2-128-15,0 5 0 0,-1 0 0 0,-2 4 0 0,1 5 0 16,0 4 0-16,-1 3 0 0,-1 8 0 15,-2 0 0-15,1 4 0 0,3 1 128 0,-1 0 16 16,0 2 16-16,-1 8 0 0,0 1-160 0,-2 6 0 16,0-2 0-16,-1-2 128 0,1 0-128 0,0-1 0 0,0-7 144 15,6-1-144-15,0-4 288 0,5-9-16 0,0-4 0 16,2-3 0-16,0-2 208 0,2-5 32 0,0-9 16 0,0 0 0 16,0 0-352-16,11 6-176 0,-1-6 160 0,-1-3-160 15,2-1-192-15,-1-1-144 0,0-4-32 0,1 0 0 16,0-6 96-16,-1 1 16 0,-2-2 0 0,1 4 0 15,2-4 256-15,-5 2-160 0,1 4 160 0,-1-1-128 16,1 6-16-16,-7 5 0 0,0 0 0 0,0 0 0 16,0 0 144-16,0 0-128 0,10 4 128 0,-10-4-128 15,4 7 128-15,2 3 0 0,-6-10 0 0,8 9 0 16,-3 0 0-16,2-4 0 0,-7-5 0 0,12 4 0 0,0-3 0 16,1-2 0-16,0-3 0 0,1-1 0 15,0-6 0-15,0-1 0 0,-2-2 0 0,1-2-128 0,-1-3 128 0,2-2 0 16,-2-3 0-16,0 0 0 0,-2-8 224 15,1 1-32-15,0-4 0 0,-1 5 0 0,-1-3 32 0,-1 3 0 16,0 1 0-16,0-1 0 0,-3 0 16 0,1 0 0 16,1-2 0-16,-1 2 0 0,2 3-112 0,-5 2-128 15,2 5 176-15,-1 10-176 0,-4 10 0 0,0 0 0 16,0 0-192-16,0 0 48 0,0 0 144 0,-1 10 0 16,-2 4 0-16,-2 7 0 0,-2 4 0 0,-1 3 0 15,-1 3 0-15,-1-1 0 0,-1 5 0 0,-1 1 128 16,-3 8-128-16,1-1 176 0,-3 4-32 0,3-1 0 15,0-1 0-15,4 1 0 0,0-4 208 0,2-4 32 0,3-1 16 16,3-3 0-16,6-1 192 0,2-7 48 0,5-3 0 0,3-4 0 16,3-1-32-16,2-1 0 0,3 0 0 0,3-4 0 15,3-2-400-15,4-5-80 0,2-1 0 16,4-5-128-16,3-3 0 0,3-4-352 0,5-3 48 0,3 0 16 31,2-1-288-31,-1 2-64 0,-6-2-16 0,0 3 0 16,-2-6-64-16,1 1-16 0,-1 0 0 0</inkml:trace>
  <inkml:trace contextRef="#ctx0" brushRef="#br3" timeOffset="-177438.59">22940 4438 23439 0,'-10'-11'1024'0,"3"7"240"0,1-1-1008 0,-2 1-256 16,8 4 0-16,-7-1 0 0,7 1 272 0,-9 0 16 15,0 2 0-15,9-2 0 0,-9 4-128 0,-1-3-32 16,2-1 0-16,-2 1 0 0,0 2-128 0,1 1 0 16,-1-2 0-16,0 1 0 0,-2-3 0 0,0 0 0 0,-2 0 0 0,-2 0 0 15,1-1 192-15,-1-1-64 0,-2 0 0 0,-3-1 0 16,0 1-128-16,-5 0 0 0,-3-1 0 0,-1-2 128 16,-2 1-128-16,-1 0 0 0,-3 1 144 0,2-3-144 15,0-2 144-15,1 3-144 0,0-1 192 0,0 2-192 16,-2 3 208-16,2 0-64 0,0-1-16 0,-1 2 0 15,-4 0 128-15,-3 0 0 0,-2-1 16 0,0 1 0 16,-3 0-64-16,0 0-16 0,-1 0 0 0,0 0 0 16,-1 1-192-16,-1 1 128 0,1 1-128 0,-5 1 0 15,-7 1 0-15,0-2 0 0,2-2 0 0,2-1 0 16,-3-4 0-16,3-3 0 0,0 0 0 0,0 5 0 16,-2 1 224-16,-3-2-48 0,-4-1-16 0,3 0 0 15,3 1-160-15,1 1 192 0,-1 1-192 0,2 1 192 16,0 1-192-16,-3 1 0 0,-10-1 0 0,2 1 128 15,0 1-128-15,2 5 192 0,0-1-192 0,1 2 192 0,-1-3-16 16,-4-1 0-16,-1 2 0 0,0-3 0 0,5 1 64 16,0 1 16-16,0 2 0 0,1-3 0 0,-1 2-80 0,0-1-16 15,-2-5 0-15,0 0 0 0,3-2-160 0,1 0 0 16,2-3 144-16,2 0-144 0,2 4 0 0,-2-3 0 16,-6-4 0-16,0 2 128 0,2-3-128 15,2 3 0-15,0 2 128 0,2-2-128 0,3 1 192 0,-3 1-16 16,-4-1-16-16,2 0 0 0,0 0 96 0,2 2 0 15,2-1 16-15,1 2 0 0,1-2-144 0,1 3-128 16,0-1 192-16,-1 0-192 0,-2 0 128 0,1-1-128 16,1-2 0-16,1 2 0 0,3-1 128 0,1 1-128 15,0 1 0-15,-1 1 0 0,-1-3 0 0,-1 2 0 0,-3-2 0 16,3-1 0-16,1 1 0 0,3 0 0 0,0 2 0 16,4-1 0-16,0 0 0 0,3-1 0 0,0-3 0 15,0 3-144-15,-3 2 144 0,2 0 0 0,0-3 0 0,4-2 0 16,4 2 0-16,0 0 0 0,3 2 0 0,4-2 0 15,0-3 0-15,4 2 0 0,-1-1 0 0,2 0 0 16,0 2 0-16,3 3 0 0,2-3 0 0,2-1 0 16,-1 0 0-16,1-1 0 0,2-2 0 0,1 0 0 15,-1 4 0-15,2-2 0 0,0-1 0 0,2 2 0 16,1-2 0-16,1 0 0 0,1 2 0 0,2-1 0 16,1 1 0-16,-2 2 0 0,4-1 0 0,3 4 128 15,0 0-128-15,0 0 0 0,0 0 0 0,-8-6 128 16,3 2-128-16,5 4 0 0,0 0 0 0,0 0 0 15,-5 0 0-15,-3 2 0 0,2 1 0 0,-2 4 0 0,2-2 0 0,0 6-160 16,-3-1 160-16,0 7 0 16,-1 2 0-16,1 5-128 0,-4 5 128 0,0 2 0 15,1-4 0-15,-4 3 0 0,1 3 0 0,1 3 0 0,-1-1 0 0,1 1 0 16,-1 0-128-16,1 0 128 16,0 1-832-16,1-1-128 0,-1-3 0 15,1 1-16-15,2 1 1584 0,-1-2 320 0,2 0 64 0,1-3 16 0,0-1-816 16,2-3-192-16,0-1 0 0,2-2 0 0,1-1 0 0,-1-2 0 15,2 0 0-15,0-1 0 0,-1 2 0 0,2-7 0 16,2-2 0-16,0 1 0 0,2-4 0 0,1 3 0 16,-3-12 0-16,6 11 0 0,2-2 0 0,1 1 0 15,0-5-128-15,2 1 128 0,0 0 0 0,3-3 0 0,2 0 0 16,0-2 0-16,1 3 0 0,2-1 0 0,1-2 0 16,3 1 0-16,0 0 0 0,2-1 0 0,1 0 0 15,4 0 0-15,3 1 0 0,0-1 0 0,3 0 0 0,-2 1 0 16,-1-2 0-16,0 0 0 0,0 0 0 0,2 1 0 15,-1 1 0-15,0 2 0 0,1-1 0 0,-1-2 0 16,2 0 0-16,2 1 0 0,0-2 0 0,2 2 0 16,1 2 0-16,0 0 0 0,-3 1 0 0,0-3 0 15,-2 2 0-15,1 0 0 0,-1 1 0 0,3-1 0 16,-1-2 0-16,2 3 0 0,2-2 0 0,3 1 0 16,2-4 0-16,1 0 0 0,0 1 0 0,-1-2 0 15,-2-3 0-15,1 3 0 0,-1-1 0 0,3 1 0 16,-1 0 0-16,0 0 0 0,5-1 0 0,0 1 0 15,1-1 0-15,1-4 0 0,-4 3 0 0,1 0 0 0,-1 1 0 16,1 0 0-16,-3 2 0 0,4 0 0 16,2-1 0-16,1 1 0 0,4 0 0 0,-3 1 0 0,-3-1 0 15,2 0 0-15,0 3 0 0,-1-1 0 0,2 1 0 0,3-1 0 16,2-2 0-16,1-1 0 0,0 0 0 0,-2-2 0 16,-2 1 0-16,0-1 0 0,1 2 0 0,0-2 0 15,-1 0 0-15,5 0 0 0,0-1 0 0,-1 2 0 16,-4 1 0-16,-1 1 0 0,0 0 0 0,0 0 0 15,-1 0 0-15,1 0 0 0,2-2 0 0,-2 1 0 16,3 0 0-16,-2-1 0 0,-2 1 0 0,1 1 0 16,-2-2 0-16,1-1 0 0,1-1 0 0,2 0 0 15,2-1 0-15,-4 0-160 0,-4 1 16 0,-1 2 0 0,2-2 0 16,-5-1 0-16,2 0 144 0,0 1 0 16,0 0 0-16,1-1-128 0,3 3 128 0,-2 0 0 0,-3 1 0 0,-2 0 0 15,-1 0 0-15,0 2 0 0,0-2 0 16,0-1 0-16,-1 2 0 0,2 0 0 0,0-1 0 0,2 0 0 15,-2-2 0-15,-1-1 0 0,-1 2 0 0,0 1 0 16,0-2 0-16,-2 1 0 0,-1 0 0 0,4 0 0 16,0-1 0-16,-1 1 0 0,0 0 0 0,-2 4 0 15,0-4 0-15,-4 2 0 0,-3-1 0 0,-1 0 0 16,-1 0 0-16,-2-1 0 0,-2 2 0 0,-1-2 0 16,0-1 0-16,-4-1 0 0,2-1 0 0,-2 3 0 15,3-1 0-15,-1 2 0 0,0-2 0 0,0 1 0 16,-3 1 0-16,-1-2 0 0,1 3 0 0,-4 0 0 15,-3-1 0-15,0-1 0 0,-2 1 0 0,-1 0 128 16,-2 1-128-16,0-1 0 0,-2-1 0 0,-2 1 0 16,3 1 160-16,-2-1-32 0,0 1-128 0,1-1 192 0,0-1-64 0,-11 2 0 15,0 0-128-15,9-2 192 0,-9 2-192 16,0 0 144-16,0 0-144 0,11-3 128 0,-11 3-128 0,0 0 0 16,0 0 0-16,0 0 128 0,6-4-128 0,-6 4 0 15,0 0 0-15,0 0 128 0,0 0-128 0,0 0 0 16,0 0 0-16,4-8 0 0,-4 8 0 0,1-12 128 15,-1-1-128-15,0 2 128 0,0-3 64 0,-1 0 0 16,1-3 0-16,-1-3 0 0,-2-3 256 0,1-5 48 16,-1 2 16-16,2-5 0 0,-4-1 0 0,-1 3 16 15,-1-4 0-15,1-1 0 0,-1-3-272 0,2 3-64 16,3 0-16-16,-2 9 0 0,0 0-176 0,2 6 0 0,-1 2 0 16,1 6 0-1,-1-1-400-15,3 12-16 0,0 0 0 0,0 0-11120 0,-9-4-2224 0</inkml:trace>
  <inkml:trace contextRef="#ctx0" brushRef="#br3" timeOffset="-176522.71">16508 5176 10127 0,'0'0'896'0,"0"0"-704"0,0 0-192 0,0 0 0 0,-6-2 1584 0,6 2 272 15,0 0 64-15,-9 0 16 0,9 0-1152 0,-9 2-224 16,0 2-48-16,1 1-16 0,0 0-160 0,-1-1-16 15,-2 1-16-15,1 4 0 0,-1-1 16 0,-1 3 0 16,0 3 0-16,-2-1 0 0,0 2-16 0,-2 3 0 16,1 2 0-16,-1 5 0 0,-2-1-48 0,1 4 0 15,0-2 0-15,-1 5 0 0,1-7 0 0,1 5 0 16,-2-2 0-16,0 5 0 0,-1 3-64 0,1 2 0 0,0 1-16 16,1 7 0-16,0-1-16 0,1 5 0 15,-1 3 0-15,2 1 0 0,1 2-16 0,1-2 0 0,3 0 0 16,2-2 0-16,3-4-144 0,1-1 0 0,2-3 0 0,2 1 128 15,1-5-128-15,2-1 0 0,1-1 0 16,-1-3 0-16,2-3 0 0,1-3 0 0,-3 0 0 16,1 2 128-16,1-2-128 0,0 3 0 0,0-1 0 15,1-3 0-15,-1 0 192 0,0-2-32 0,0 4-16 0,-1-1 0 16,-1 3 64-16,0-1 16 0,1-3 0 0,-2 2 0 16,1-3 0-16,-1 0 0 15,1-2 0-15,-1 1 0 0,0 0-224 0,2-3 144 0,-2 0-144 0,1 1 128 16,-1-1-128-16,2-4 0 0,1-7 0 0,-2-1 0 31,-3-10-768-31,0 0-16 0,0 0-16 0,0 0-7104 0,0 0-1424 0</inkml:trace>
  <inkml:trace contextRef="#ctx0" brushRef="#br3" timeOffset="-176267.28">15726 6964 12895 0,'-19'-4'1152'0,"7"4"-928"0,-5 2-224 0,3 0 0 0,3 0 2784 0,2 3 512 16,4 4 96-16,1 3 32 0,4-2-2512 0,2 5-496 16,1 4-96-16,3 3-32 0,4 3-288 0,4-2 0 15,-1 1 0-15,1 3 0 0,0-2 0 0,3 2 128 16,0-4-128-16,1 0 0 0,0-3 256 0,0 2-64 16,-2-2-16-16,2-1 0 0,0-1-48 0,2-4 0 15,1-4 0-15,0 0 0 0,1-6 112 0,3-2 16 16,3-2 0-16,4-2 0 0,1-1-256 0,8-6 0 0,6 2 128 15,4-8-128 1,3-2-304-16,-2-3-96 0,-2-2-32 0,6-2-7760 16,-3 0-1568-16</inkml:trace>
  <inkml:trace contextRef="#ctx0" brushRef="#br3" timeOffset="-175149.61">22571 4910 8287 0,'-14'-13'368'0,"5"6"80"0,-2 4-448 0,1-2 0 0,1-2 0 0,-1 2 0 0,2 1 1984 0,2-2 304 16,-1 2 64-16,7 4 16 0,0 0-1728 15,-5-4-320-15,5 4-80 0,0 0-16 0,-3-10 32 0,1 4 16 16,0 1 0-16,2-3 0 0,1 2 32 0,2-1 0 15,-3 7 0-15,6-9 0 0,2 3 96 0,2-1 32 16,1 0 0-16,2 1 0 0,1-3 144 0,2 1 16 16,3-2 16-16,1 2 0 0,-1-2-112 0,1 3-32 15,0-3 0-15,1 3 0 0,-2 1-208 0,4 1-64 16,1 1 0-16,-3 1 0 0,0 2-192 0,-1 2 144 16,0 2-144-16,-1-2 128 0,0-1-128 0,2 3 0 15,0-1 0-15,0 2 0 0,2 4 0 0,2-3 0 0,0 2 0 16,2 0 0-16,0 0 0 0,2 1 0 0,-1-3 0 15,0 1 0-15,-1 3 0 0,-2 0 0 0,-1 0 0 16,4-1 0-16,-2-1 0 0,0 1 0 0,1 1 0 16,-2-1 0-16,0 3 0 0,-1-1 0 0,-3 2 0 0,4 0 0 15,-1-3 0-15,2 3 0 0,0-3 144 0,0 1-144 16,2 4 224-16,0-3-32 0,-2 2 0 0,-1 1 0 16,-1-4-48-16,1 3-16 15,-4-1 0-15,0 0 0 0,-1 2-128 0,1 1 0 0,1 2 144 0,0 0-144 16,-1 0 0-16,0-1 144 0,-1 0-144 0,2-1 0 15,-1 0 144-15,2 2-144 0,0-2 0 0,2 0 144 16,-3 1-144-16,3 0 0 0,1 1 144 0,-2 2-144 16,0 0 128-16,2 5-128 0,-2 4 128 0,-3-3-128 15,-2 3 144-15,-1-1-144 0,-1 1 192 0,0-1-192 0,-3 0 192 16,-1 7-192-16,0-4 192 0,1 2-192 0,0-2 144 16,1 2-144-16,-2-5 0 0,0 3 144 0,-1 1-144 15,1-3 0-15,-2 0 144 0,0-3-144 0,0 2 0 0,-3-4 144 16,2 0-144-16,-3 1 0 0,4-1 224 15,-5 0-64-15,2-1-16 0,-2 0 0 0,0-3 144 0,1 0 32 16,-1 0 0-16,2 2 0 0,-1-1-144 0,1 0-32 16,1-1 0-16,-2 2 0 0,-2-4-144 0,1 1 128 15,-4-3-128-15,1 3 128 0,-1 0-128 0,-1 0 0 16,1 0 0-16,-2-2 128 0,-3 1-128 0,-1-1 0 16,1 1 0-16,-4-1 0 0,3 3 128 0,-1-1-128 15,-1 0 0-15,1-3 128 0,1-5-128 0,0 2 0 16,3 0 0-16,-2-3 0 0,3-9-192 0,0 12-64 15,0-12 0-15,0 0-16 16,0 0-1648-16,0 0-336 0,0 0-64 0,0 0-16 0</inkml:trace>
  <inkml:trace contextRef="#ctx0" brushRef="#br3" timeOffset="-174761.73">24256 6460 4607 0,'0'0'400'0,"0"0"-400"0,0 0 0 0,0 0 0 0,0 0 3648 0,0 0 656 16,6 10 128-16,2 2 32 15,-2 1-3568-15,2 1-720 0,-2 3-176 0,2 2 0 0,3 0 128 0,0 3-128 16,1 0 192-16,1-1-64 0,-1 2 32 0,4-1 0 15,-4-2 0-15,1 0 0 0,2-2 32 0,0-1 16 16,1-2 0-16,-1-5 0 0,0-2 240 0,2-7 64 16,-2-6 0-16,3-3 0 0,0 1 272 0,1-6 64 15,1-3 16-15,2-4 0 0,0 0-256 0,0-8-48 16,-3-1-16-16,0-4 0 0,0 1 144 0,-2-2 16 16,-3-3 16-16,-1 0 0 0,-1-1-192 0,0 1-32 15,-1-2-16-15,-1 2 0 0,-3 1-272 0,0 3-48 16,1-1-16-16,1 3 0 0,0 7-144 0,1 0 0 0,0 4 0 15,1 4 0 1,1 6-496-16,1 1 32 0,-1 3 0 0,1 2-9328 0,0-2-1872 16</inkml:trace>
  <inkml:trace contextRef="#ctx0" brushRef="#br3" timeOffset="-171900.4">20424 4662 10127 0,'0'0'896'0,"0"0"-704"0,0 0-192 0,0 0 0 16,4-8 1200-16,0-3 208 0,0 2 32 0,0-4 16 15,1-1-816-15,0 0-144 0,1-1-48 0,2-2 0 16,1-1-320-16,-2 1-128 0,-2-2 0 0,1 2 0 16,-3 2 0-16,1 0 0 0,-1 1 0 0,-3 3 0 15,1 0 240-15,-4 2-48 0,3 9-16 0,-8-9 0 16,-3-1 400-16,2 1 96 0,1 5 16 0,-3-1 0 16,-1 1 0-16,-4 1 0 0,4-1 0 0,-4 0 0 15,0 0-16-15,-3 2 0 0,1-1 0 0,2 1 0 16,-1 0-160-16,1 0-48 0,-1 2 0 0,0 2 0 0,-2 1-208 15,2 1-32-15,-2 2-16 0,-1 0 0 0,1 4-208 16,3 1 0-16,-2-1 0 0,2-3 0 0,-1 6 128 16,4-3-128-16,1 2 0 0,1 0 144 0,1-1-144 0,1 1 160 15,2 0-160-15,0-2 160 0,1 1-160 0,0 0 0 16,1 1 0-16,0 4 0 0,-1-1 0 0,1 3 0 16,0-2 0-16,0 2 0 0,0-2 0 0,0 1 0 15,0-3 0-15,-1 2 0 0,-1 1 0 0,1 1 0 16,-1 1 144-16,2 1-144 0,2 2 192 0,-1-1-48 15,0 0 0-15,1-2 0 0,0 4-144 0,3-3 0 16,0 2 144-16,2-2-144 0,2-1 0 0,-1-1 0 16,0-3 0-16,2 2 0 0,6 2 0 0,-1-2 0 15,0 1 0-15,3-4 0 0,1-1 0 0,2 0 0 0,2-7 0 16,1 2 0-16,5-3 0 0,4-1 0 0,-2-1 0 16,0-1 128-16,6-5-128 0,0 1 176 0,0-2-176 0,-1-3 192 15,1-2-192-15,0-2 160 0,-2-2-160 0,0-2 160 16,-2-1-160-16,-3-1 192 15,0 2-192-15,-3-2 192 0,-3-1-192 0,-1 1 192 0,-3 0-192 0,-1 1 192 16,0 2-192-16,-4-2 128 0,0 0-128 16,-1 1 128-16,-1 2-128 0,0 3 0 0,-3-3 144 0,-1-1-144 15,-3-2 160-15,-1-1-32 0,-1 0-128 0,-3 2 192 16,-1-1 192-16,-2 0 48 0,0 0 0 0,-2-2 0 16,0 2-32-16,-1-1 0 0,0 2 0 0,-1 1 0 15,1 2-208-15,0 0-64 0,0 3 0 0,-2 0 0 16,1 4-128-16,1 1 0 0,0 0 0 0,10 4 0 15,-12 4-1776-15,3 1-272 16,9-5-64-16</inkml:trace>
  <inkml:trace contextRef="#ctx0" brushRef="#br3" timeOffset="-170883.6">22219 4479 9215 0,'0'0'816'0,"0"0"-656"16,0 0-160-16,0 0 0 0,0 0 1584 0,0 0 272 15,0 0 64-15,0 0 16 0,-5-5-544 0,-1-2-112 0,6 7-32 16,-5-7 0-16,0-4-224 0,0 3-32 0,-2-4-16 0,2 4 0 15,0 0-240-15,-1 0-48 0,-1-1-16 0,0 0 0 16,-1-1-224-16,0 1-32 0,0-2-16 0,-3 2 0 16,1-3-128-16,-2 3-16 0,-2-2-16 0,-3 2 0 15,-1 1-48-15,-2 2 0 0,-3-2 0 0,-1 5 0 16,0 1 0-16,0 2 0 0,-1 2 0 0,1 4 0 16,1 5-48-16,0 3-16 0,-1-3 0 0,1 5 0 15,2 3-128-15,2 4 0 0,1 0 0 0,3-1 128 16,2-1-128-16,3 3 0 0,1-1 0 0,3 3 0 15,-1 0 0-15,3 0 0 0,3 2 0 0,2-3 0 16,2 1 0-16,3-4 0 0,3 4 0 0,0 2 0 16,-1-2 0-16,3 2 0 0,3 2 0 0,4-6 0 0,0-1 0 15,-2 0 0-15,6-3 0 0,-1-1 0 0,0 0 0 0,2-1 0 16,1-2 0-16,0-4 0 0,-1-2 0 0,0-1 0 16,-2-2 0-16,1-3 0 0,-2-2 0 0,2-4 0 15,-2-2 0-15,-2-4 0 0,2-1 176 0,-1-4-48 16,1-1-128-16,0-3 192 0,1-2-64 0,1-1-128 15,1-2 176-15,-4 2-176 0,1 2 128 0,1 1-128 16,-2-1 0-16,-1-1 0 0,-2-4 128 16,1 1-128-16,-3 4 192 0,-2 1-192 0,-2-1 288 0,-2 0-48 15,-3-1-16-15,-1 0 0 0,-1 1 96 0,-3 0 0 16,-2-1 16-16,-2 0 0 0,-2 0-80 0,-4 1 0 16,-4-1-16-16,-3 1 0 0,0 1 48 0,-4 1 16 15,-2 4 0-15,-1 3 0 0,-1 5-48 0,-4 3-16 16,-7 3 0-16,-1 2 0 0,-1 4-240 0,-4 2 0 0,-5 4 0 15,-1 1 0-15,-1 3 0 0,4 3-256 0,1 4 16 16,5 1 16 0,6-3-1184-16,3 1-256 0,2 1-32 0,6-3-12672 0</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22T17:03:12.342"/>
    </inkml:context>
    <inkml:brush xml:id="br0">
      <inkml:brushProperty name="width" value="0.05292" units="cm"/>
      <inkml:brushProperty name="height" value="0.05292" units="cm"/>
      <inkml:brushProperty name="color" value="#FFFF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FF0000"/>
    </inkml:brush>
    <inkml:brush xml:id="br3">
      <inkml:brushProperty name="width" value="0.05292" units="cm"/>
      <inkml:brushProperty name="height" value="0.05292" units="cm"/>
      <inkml:brushProperty name="color" value="#FFFFFF"/>
    </inkml:brush>
    <inkml:brush xml:id="br4">
      <inkml:brushProperty name="width" value="0.05292" units="cm"/>
      <inkml:brushProperty name="height" value="0.05292" units="cm"/>
      <inkml:brushProperty name="color" value="#00B050"/>
    </inkml:brush>
  </inkml:definitions>
  <inkml:trace contextRef="#ctx0" brushRef="#br0">16786 409 9727 0,'0'0'432'0,"0"0"80"0,-3-7-512 0,3 7 0 0,0 0 0 0,0 0 0 16,-4-6 352-16,4 6-32 0,-4-10-16 0,4 10 0 16,0 0-32-16,0 0 0 0,0 0 0 0,0 0 0 15,0 0 112-15,0 0 32 0,0 0 0 0,0 0 0 0,0 0-160 0,0 0-48 16,0 13 0-16,0-6 0 0,0 6 160 0,1 5 16 15,2 2 16-15,-2 3 0 0,3 4 48 0,0 2 0 16,1 6 0-16,5 30 0 0,-1-8-224 0,-1-1-32 16,-3-2-16-16,1 4 0 0,0 3-176 0,1 5 0 15,-4 0 0-15,-1 6 0 0,-2 5 128 0,0-1-128 16,-2 6 128-16,0 0-128 0,-2 6 144 0,-3 2-144 16,-2 7 160-16,-3-2-160 0,1 1 272 0,-3 3-32 15,-2-1-16-15,1 3 0 0,-3 6 96 0,1 0 32 16,-2 1 0-16,1 0 0 0,1 1 128 0,1 0 32 15,-2 1 0-15,6 3 0 0,1 0 64 0,3 1 0 16,0 2 16-16,2-3 0 0,3 2-160 0,1-1-48 16,1 6 0-16,2-2 0 0,1 2-128 0,0 2-16 15,1 1-16-15,-1 0 0 0,1 1-224 0,-1 2 0 0,2 4 128 16,-1-2-128-16,1 2 0 0,-1 3 0 0,0 1 0 16,1 2 0-16,-1-3 0 0,1 6 0 0,0 1 0 0,0-2 0 15,0-2 256-15,1 1 96 0,0-3 32 0,1 1 0 16,-1-1 0-16,0 1 0 0,1-4 0 0,-1 3 0 15,0-2-64-15,-1 2-16 0,-1-4 0 0,0 6 0 16,-1 0-128-16,1 3-32 0,-2-2 0 0,0-4 0 16,1 5-144-16,-1-4 0 0,0 1 0 0,-1-1 128 15,0 3-128-15,0 1 0 0,0-2 0 0,0 2 0 16,0 0 0-16,0-2 0 0,-1-1 0 16,0 0 0-16,-1 2 128 0,1 4-128 0,-1 0 0 0,-1-4 128 15,2-3 64-15,-3 4 16 0,0 4 0 0,0-6 0 16,1-2 32-16,0 0 0 0,-1 3 0 0,2-4 0 15,-1 0 16-15,1-1 16 0,-1 3 0 0,1-6 0 16,0-3-16-16,2 2-16 0,0 1 0 0,2-5 0 0,-1-2-80 16,1 3-16-16,0 0 0 0,0-5 0 0,-1-5 32 0,1 2 0 15,-2-2 0-15,0 2 0 0,0-2-176 0,0-1 0 16,0-2 144-16,0-2-144 0,0 4 192 0,0-1-48 16,-2-3 0-16,1 1 0 0,-3 2-16 0,1 0 0 15,-3-4 0-15,3 2 0 0,-2 6 0 0,1-3 0 16,0 2 0-16,0 2 0 0,-1 3-128 0,0 0 128 15,-1-4-128-15,-1 3 128 0,-2-3 0 0,2 0 0 16,-3-2 0-16,2-1 0 0,-4-2 32 0,2-3 0 16,0-2 0-16,0 2 0 0,-1-1-160 0,3 2 192 15,-2-2-192-15,2-1 192 0,0-5-192 0,1-1 0 16,1-5 0-16,-1-4 0 0,0-8-128 0,1-3-64 0,3-6-16 0,0-5 0 31,1-6-560-31,0-3-128 0,1-8 0 0,1-6-9920 0,0-9-1984 0</inkml:trace>
  <inkml:trace contextRef="#ctx0" brushRef="#br0" timeOffset="1205.41">19574 485 15663 0,'0'0'1392'0,"0"0"-1120"0,-4-8-272 0,4 8 0 0,-4-6 896 0,4 6 112 16,-3-9 16-16,0 5 16 0,-1 0-480 15,0 1-112-15,-1-4 0 0,0 2-16 0,-1 1-240 0,-2-1-64 16,1-1 0-16,-9 1 0 0,4 4-128 0,-1 2 128 16,2 1-128-16,4 3 128 0,-2 6-128 0,-1 0 0 15,-3 2 0-15,1 3 0 0,-1 2 0 0,0 2 128 16,2 5-128-16,-6 17 0 0,7-3 0 0,4-1 0 15,2-5 0-15,4-1 0 0,4-3 0 0,3-5 128 16,5-2-128-16,2-4 0 0,0-6 128 0,4-5-128 16,2-1 0-16,0-5 128 0,1-4 224 0,2-4 32 15,-1 0 16-15,4-10 0 0,-1-7 64 0,1-2 16 16,-2 1 0-16,3-4 0 0,-3-4-352 0,-4 1-128 16,0 2 0-16,-6-2 144 0,-2-1-144 0,-7 15 0 0,0-2 0 15,-3-2 0-15,0-1 0 0,-2 1 0 0,-3 2 128 16,-2 1-128-16,-1 1 208 0,-11-6-32 0,2 6-16 15,0 7 0-15,-2 6-32 0,-1 4 0 0,-2 3 0 0,-2 3 0 16,0 5-128-16,-3 2-144 0,4 4 144 0,9-4-208 16,-2-1 208-16,0 4 0 0,0 2 0 0,2 1 0 15,-2 0-304-15,4-2 48 0,1-1 0 0</inkml:trace>
  <inkml:trace contextRef="#ctx0" brushRef="#br0" timeOffset="1610.76">20051 359 28559 0,'-12'12'2544'0,"7"0"-2032"0,1 1-512 0,4-4 0 0,3 5 0 0,-3 2-336 0,2 3 48 0,1 4 16 0,0 3 272 0,0-1 0 16,0 3 176-16,1 20-176 0,-2-6 144 0,0-10-144 15,-2-6 0-15,-2-7 144 0,1-2-144 0,0-3 0 16,1-14 144-16,0 0-144 0,0 0 0 0,0 0 144 16,0 0-144-16,0 0 0 0,-8-14 0 0,3-1 0 15,4-4 0-15,-1 0 0 0,1-3-320 0,2-2 16 16,2 1 16-16,1 3 0 0,1 0-80 0,1-1-16 16,1 0 0-16,2 0 0 0,-2 2 128 0,-2 10 0 0,3-2 16 15,-1 2 0-15,2-1 240 0,2 5-176 0,0 1 176 0,0 2-160 16,2 4 160-16,0 4 192 0,-3 3-32 15,3 5-16-15,-2 3 48 0,1 3 16 0,-2 2 0 16,6 22 0-16,-3-1-48 0,-4-3-16 0,-4-7 0 0,-1-1 0 16,-2-2 48-16,-2 1 0 0,-1-7 0 0,1-4 0 15,-1-2-192-15,1-3 0 0,0-2 0 0,1-4 0 16,-1-9 0-16,0 0 0 0,0 0-192 0</inkml:trace>
  <inkml:trace contextRef="#ctx0" brushRef="#br0" timeOffset="1957.14">20587 561 28559 0,'-6'7'2544'0,"2"1"-2032"0,4-8-512 0,-1 12 0 0,1 1-160 0,4 1-128 15,1 0-32-15,1-4 0 0,2 0 320 0,-1-6 0 16,2-2 0-16,1 0 0 0,0-2 0 0,3-2 128 16,1-3-128-16,-1-6 0 0,1-1 0 0,-1-2 0 15,1-1-208-15,-2-3 64 0,2 0 144 0,-1-1 0 16,0 2 0-16,-2-2-128 0,-1-2 128 0,-5 10-192 16,0 2 192-16,0-3-192 0,-1 1 192 0,-2 2 0 0,-1-2 0 0,-1 3 0 15,-3-1 0-15,-3-1 256 0,-3 0-64 16,-2 7-16-16,-1 5 112 0,-2 5 32 0,-1 5 0 15,7-1 0-15,-1 4-320 0,1 4 128 0,-3 3-128 0,1 0 0 16,0 2 128-16,0 2-128 0,3 2 0 0,-3 26 0 16,7-8 0-16,3-5 0 0,3-1 128 0,4-8-128 15,2-3 0-15,3-2 0 0,2-2 0 0</inkml:trace>
  <inkml:trace contextRef="#ctx0" brushRef="#br0" timeOffset="2400.44">22571 580 24351 0,'-7'-12'1088'0,"7"12"208"0,-3-7-1040 16,3 7-256-16,0 0 0 0,0 0 0 0,0 0 160 0,0 0-32 0,0 0 0 0,-2 17 0 15,-2 3-128-15,0-1 0 16,-1 4 0-16,-1 5 0 0,-1-1 0 0,0 1 0 0,-1 1 144 15,0-2-144-15,-1 1 0 0,1-4 128 0,-1-4-128 0,0-2 0 16,0-4 288-16,1-4-16 0,1-1 0 0,7-9 0 16,0 0 464-16,0 0 96 0,0 0 0 0,0 0 16 15,-7-9-64-15,5-1-16 0,2-7 0 0,2-1 0 16,3-6-400-16,0-1-96 0,2-1-16 0,-1-4 0 16,-1-2-256-16,2 2 0 0,0-1 0 0,3 1 0 15,2 3-288-15,-1 0-16 0,2 3 0 0,1 4 0 31,1 2-496-31,-5 8-96 0,-2 1-32 0</inkml:trace>
  <inkml:trace contextRef="#ctx0" brushRef="#br0" timeOffset="2754.71">23195 606 23903 0,'0'0'1056'0,"0"0"224"0,11 10-1024 15,0-4-256-15,2 1 0 0,2-4 0 0,2-3 320 0,2-1 0 16,0-1 16-16,1-6 0 0,0 0-160 0,-1-4-48 16,2-1 0-16,-2-1 0 0,-1-3-128 0,-2 0 0 0,-2-5 0 15,-6 11 0-15,-1-5 0 0,0 2-176 0,-2-1 48 16,-1 1 0-16,-3-2 128 0,-1 2 0 0,-4-2 0 0,-5-4 0 15,-3 3 0-15,-2 7 176 0,-4 6-48 0,0 4 0 16,0 2-128-16,0 5 0 0,1 4 0 0,0 4 0 16,2 4 0-16,7-5 0 0,-1 4 0 15,4 2 0-15,-1 3 0 0,-1 4 0 0,5 1 0 0,1 1 0 16,2 3-144-16,1 20 144 16,6-12 0-16,1-5 0 0,2-9-208 0,2-2 64 0,0-8 16 0,2-5 0 31,2 1-528-31,2-7-112 0,-2-5 0 0</inkml:trace>
  <inkml:trace contextRef="#ctx0" brushRef="#br0" timeOffset="3072.85">23801 494 20271 0,'0'0'1792'16,"1"14"-1424"-16,0 0-368 0,-1 0 0 0,0 2 688 0,3 1 64 16,-1 1 16-16,-1-1 0 0,-1 2-320 0,0-1-64 15,2-1-16-15,-1-4 0 0,0-2-160 0,1-5-16 16,-2-6-16-16,0 0 0 0,0 0 176 0,0 0 32 16,0 0 16-16,0 0 0 0,11-10 288 0,-1 0 48 15,-1-7 16-15,1 1 0 0,0-1-368 0,2 0-80 16,1-2-16-16,0-2 0 0,3-4-288 0,-5 13 0 15,2-4 128-15,3 1-128 0,3-1 0 0,4 2-144 16,0 3 16-16,3-2 0 0,0 2 128 0,23-5-208 0,-10 4 80 0,-3 2 128 16,-5 3-256-16,-1 6 64 0,-2 2 0 0</inkml:trace>
  <inkml:trace contextRef="#ctx0" brushRef="#br0" timeOffset="3582.11">22055 400 24991 0,'0'0'1104'0,"-5"7"240"0,5-7-1088 16,0 11-256-16,0-3 0 0,3 6 0 0,3 3 224 0,2 1-16 0,1 0 0 0,1 1 0 16,1 2-64-16,12 15-16 0,-3-6 0 0,1-2 0 15,-2-4-128-15,1-6 0 0,3-3 144 0,-1-4-144 16,-2-6 288-16,2-5-16 0,-1-5 0 0,1 0 0 15,1-1 224-15,0-2 32 0,-2-4 16 0,2-2 0 16,1-2-288-16,-1 0-64 0,-1 0-16 0,-2-1 0 16,-2-2-176-16,-2 0-192 0,-3 0 32 0,-7 8 16 31,3-2-2000-31,-4-2-400 0</inkml:trace>
  <inkml:trace contextRef="#ctx0" brushRef="#br0" timeOffset="4241.99">25086 271 19343 0,'0'0'1728'0,"0"0"-1392"0,0 0-336 0,0 0 0 16,0 0 592-16,0 0 48 0,0 0 16 0,0 0 0 0,0 0-240 0,0 0-48 15,0 0-16-15,0 0 0 0,-11-5-352 0,1 4 0 16,-1 1 0-16,-2 0 0 0,-1 0 128 0,-2 1-128 16,-2 3 160-16,0-3-160 0,0 2 0 0,0-2 0 15,2-2 0-15,2 3 0 0,-1 6 0 0,5 1-128 16,-1-4 128-16,4 4 0 0,7-9-256 0,-5 9 16 16,5-9 0-16,3 14 0 0,-3-14-128 0,12 14-16 15,3-1-16-15,2 1 0 0,0-2 128 0,3 2 16 16,-1-1 16-16,-8-4 0 0,0 0 240 0,1 3 0 15,-1 2 0-15,1 0-144 0,-3-1 272 0,0 1 48 16,-3 0 16-16,3 10 0 0,-5-5 512 0,-6-1 128 0,-3-1 0 16,-4-1 16-16,-5 1-16 0,-3-1 0 0,-4-1 0 15,-4 2 0-15,-1-1-256 0,-1 1-64 0,-4-4-16 0,2 1 0 16,1-2-288-16,1 1-48 0,2-5-16 16,-1-2 0-16,2-2-288 0,4-4-64 0,3-4-16 0</inkml:trace>
  <inkml:trace contextRef="#ctx0" brushRef="#br0" timeOffset="4502.41">25531 401 29423 0,'0'0'1296'0,"0"0"288"0,0 0-1264 0,-2 8-320 0,0 2 0 0,-2 1 0 0,-1 2 0 0,0 4 0 15,-2 2 0-15,0 0 0 0,-2 0 144 0,-8 14-144 16,3-3 0-16,-1-6 144 0,0 2-144 0,1-5 0 16,1 1 0-16,3-3 128 15,-1-2-1168-15,0-3-240 0,2-5-64 0</inkml:trace>
  <inkml:trace contextRef="#ctx0" brushRef="#br0" timeOffset="5008.78">25918 378 9215 0,'0'0'816'0,"-7"5"-656"0,0 3-160 0,2 3 0 15,3 5 4368-15,-1-8 848 0,2 8 160 0,1 2 48 16,0 1-4336-16,1 0-880 0,2-2-208 0,-2 1 0 16,3-1 0-16,8 12 0 0,0-10 0 0,3-2 0 15,2-7 0-15,3-1-256 0,-1-9 48 0,1-2 16 16,3-3 0-16,0-4 0 0,-1 1 0 0,-1-5 0 16,2-4-16-16,-2 2 0 0,-2-3 0 0,-2 2 0 15,0 0 208-15,-4 4 0 0,-4-2-160 0,-6 5 160 0,1 1 0 0,-1 2 128 16,-3-3 0-16,-2 1 0 0,-3 1 96 0,-1 2 16 15,-2 0 0-15,-6-6 0 0,0 6-96 0,2 3-16 16,0 0 0-16,2 5 0 0,10-3-128 0,0 0 0 16,0 0 0-16,0 0 0 0,0 0 0 0,0 0 0 15,10 4-160-15,7-2 160 0,4-2-144 0,4-1 144 16,0 0-128-16,2-3 128 0,-1-2 0 0,1-1 0 16,1 4 0-16,-1-1 0 0,-2-1 0 0,1 2 0 15,-2 2 0-15,-1 1 0 0,-3 1 192 0,2 3 64 16,-5 4 0-16,0-2 16 0,-3 3 48 0,-8-3 0 15,1 7 0-15,-2-3 0 0,-2 3 96 0,1 3 32 16,0 1 0-16,-3-1 0 0,1 2-96 0,0 11-16 16,-1-3 0-16,1-5 0 0,2 1 0 0,-2 0 0 0,-1-1 0 15,4-1 0-15,1-3-336 0,0 0 0 0,0-1 0 0,3-2 0 16,1 3 0-16,2-2 0 0,0-1 0 0,0-1 0 31,2-6-384-31,-1 1-64 0,-2-2 0 0,0-2 0 16,0-2-2000-16,-11-2-416 0</inkml:trace>
  <inkml:trace contextRef="#ctx0" brushRef="#br0" timeOffset="5192.97">25817 157 40031 0,'0'0'1776'0,"0"0"352"0,0 0-1696 0,0 0-432 0,0 0 0 0,0 0 0 0,8 11 0 0,-1 1 0 16,0-6 0-16,1 1 0 16,1-1-576-16,-9-6 16 0,0 0 0 0</inkml:trace>
  <inkml:trace contextRef="#ctx0" brushRef="#br0" timeOffset="6302.96">1181 976 12895 0,'-9'-3'1152'0,"0"0"-928"16,4-3-224-16,1 0 0 0,-2 1 1632 0,6 5 288 15,0 0 48-15,-4-8 16 0,4 8-1328 0,0 0-256 0,-6-4-48 16,6 4-16-16,-9 2-336 0,-1 1 128 16,2 5-128-16,-1 1 0 0,0 5 0 0,0 4 0 0,0 1 0 0,2 1 0 15,0 0 0-15,2 3 0 0,1 0 0 0,4 3 0 16,0-1 0-16,4 0 0 0,1 3 0 0,3-2 0 15,2 0 0-15,3-4 0 0,2-4 0 0,3-4 0 16,1-8 0-16,1-1 128 0,2-5-128 0,3-4 0 16,2-3 208-16,1-7-16 0,0-1-16 0,1-3 0 15,0-4 144-15,1-1 48 0,-1-6 0 0,0 0 0 16,-5 0-144-16,-1-2-32 0,-4 3 0 0,-2 0 0 16,-6-4-192-16,-2 4 144 0,-4 3-144 0,-2 3 128 15,-3 2 416-15,-1 2 80 0,-3 2 16 0,-1 2 0 16,-6 6-128-16,-5 1-32 0,-4 3 0 0,-6 4 0 15,1 2-288-15,1 3-64 0,-1 4-128 0,4 4 192 16,2 0-192-16,2 3-208 0,3 3 32 0</inkml:trace>
  <inkml:trace contextRef="#ctx0" brushRef="#br0" timeOffset="6629.27">1867 818 19343 0,'0'0'1728'0,"5"13"-1392"0,0 1-336 0,3-2 0 0,1 2 368 16,0 4 0-16,4 2 0 0,-2 6 0 0,0-2-16 0,2 4 0 16,-1-3 0-16,-2 3 0 0,0-2-352 0,-4 1 144 0,-3-3-144 0,-1-3 0 15,-2-3 144-15,0-1-144 0,-6-3 0 0,1-6 144 16,5-8-144-16,0 0 160 0,-10 4-160 0,0-4 160 15,-1-2 160-15,3-3 48 0,1-4 0 0,1-5 0 16,-2-3 80-16,3-1 32 0,1-2 0 0,3-4 0 16,0 1-32-16,1 0-16 0,2-5 0 0,5 3 0 15,3-4-240-15,4 4-32 0,1 3-16 16,3 0 0-16,0 3-144 0,2 1 0 0,4-1 0 16,-1 1 0-16,1 2 0 0,0 3 0 0,-1-1 0 0,1 4 0 15,1 2-192-15,-3 4 16 0,0 3 16 0</inkml:trace>
  <inkml:trace contextRef="#ctx0" brushRef="#br0" timeOffset="7263.33">4685 911 10127 0,'0'0'448'0,"0"0"96"0,0 0-544 0,7-7 0 0,2 2 0 16,-2-1 0-16,-7 6 1296 0,13-4 160 0,0 0 16 0,-3 2 16 0,-10 2-1168 15,7-8-320-15,-7 8 128 0,8-7-128 0,0 1 0 16,-8 6 0-16,6-7 0 0,-6 7 0 0,6-10 656 16,-2-2 48-16,-1 3 0 0,-3 9 0 0,1-9-16 0,-1 9 0 15,-1-11 0-15,-2 2 0 0,-2 0-144 0,-1 2-32 16,-1 1 0-16,-4 1 0 0,-2 3-128 0,2 4-16 15,-4 5-16-15,1 0 0 0,-2 2-224 0,1 1-128 16,-1 6 128-16,0 1-128 0,2 4 0 0,0 4 0 16,0 1 0-16,2 4 0 0,-1 1 144 0,3-2-144 15,1 4 192-15,3 0-192 0,2 1 0 0,1-1 0 16,2 2 0-16,0-5 0 0,-1-1 0 0,2-3 0 16,0-2 0-16,4-5-144 0,1-5 144 0,5-4 0 0,4 0 0 15,0-6 0-15,3-1-304 0,3-3 32 0,2-2 0 16,3 1-6688-16,5-8-1328 15</inkml:trace>
  <inkml:trace contextRef="#ctx0" brushRef="#br0" timeOffset="7615.76">5452 955 16575 0,'0'0'1472'0,"-7"-4"-1168"0,7 4-304 0,0 0 0 16,0 0 2160-16,0 0 368 0,-11-1 80 0,0 4 16 16,-2 1-2112-16,0 6-512 0,-1 0 0 0,-1 5 0 0,-2 3 0 0,1 0 0 15,1-2-160-15,-1 2 160 0,5 1-128 16,0 0 128-16,-1 1 0 0,3 0 0 0,2-3 0 0,1 1 0 16,4-1 0-16,4-3 0 0,4 0-128 0,1-5 128 15,3-6-160-15,3-4 160 0,0-4-176 0,1-3 176 16,2-4-192-16,2-4 192 0,1 0 0 0,0-3 0 15,0-2 128-15,-1 1-128 0,0-1 240 0,-2-5-48 16,-2 3-16-16,0 2 0 0,-2 0 208 0,-3 1 32 16,-3 1 16-16,-2 1 0 0,-3 4 80 0,-1 1 32 15,-4 2 0-15,-1 5 0 0,-5-2-32 0,-1 5 0 16,-2 3 0-16,0 5 0 0,0 1-512 0,1 0 0 16,-2 3-160-16,1 1 160 15,3 3-1792-15,2-1-256 0,2-4-32 0</inkml:trace>
  <inkml:trace contextRef="#ctx0" brushRef="#br0" timeOffset="7948.18">6005 801 20271 0,'0'0'1792'0,"0"0"-1424"0,0 0-368 0,7 11 0 15,1 1 608-15,0 0 48 0,-3 2 16 0,1 2 0 16,-2 2-96-16,-2 4-32 0,0 3 0 0,-2 1 0 16,0 1-288-16,-2 0-64 0,0 4-16 0,-1-5 0 15,1 2 80-15,-1-4 0 0,1 2 16 0,0-4 0 16,1-3-48-16,1-3-16 0,0-4 0 0,3-2 0 0,-3-10-80 0,6 6-128 16,-6-6 176-16,10 1-176 0,-10-1 192 0,13-5-64 15,0-5 0-15,-2-4-128 0,2-2 208 0,0-2-64 16,1-1-16-16,0-2 0 0,0-2-128 0,-1 1 0 15,1 0 144-15,0-1-144 0,2-2 0 0,-2-1 0 16,0 0 0-16,0 3 0 0,-2 4 0 16,1 0 0-16,0 2 0 0,0 1 128 0,-3 0-336 0,0 4-64 15,-3 1-16-15</inkml:trace>
  <inkml:trace contextRef="#ctx0" brushRef="#br0" timeOffset="8271.87">6896 294 20271 0,'0'0'896'0,"0"0"192"0,0 0-880 0,10 0-208 0,-10 0 0 16,9 4 0-16,-9-4 512 0,6 14 64 0,-3 3 16 0,-2 3 0 15,-3 8-144-15,2-10-16 0,1 6-16 0,-1 5 0 16,-1 0-96-16,-1 4-32 0,0 4 0 0,-1 1 0 0,1 4-80 0,-7 36-16 16,0-11 0-16,0-8 0 0,-1-6-192 0,0-5 128 15,-2-3-128-15,2-7 0 16,1-6-384-16,1-4-192 0,2-7-16 15,1-2-10272-15</inkml:trace>
  <inkml:trace contextRef="#ctx0" brushRef="#br0" timeOffset="8789.81">7840 761 24015 0,'-11'-4'1056'0,"11"4"224"0,-10 0-1024 0,1 1-256 0,-1 2 0 0,-3 3 0 15,-2 6 240-15,-2 2-16 0,1-3 0 0,-1 5 0 16,-1 2-224-16,0 1 0 0,1-2 0 0,0 6 0 15,-1 1 0-15,2 4 0 0,1-3 128 0,2 5-128 16,-1-4 0-16,2 5 144 0,4-3-144 0,2 1 128 16,1 1-128-16,3-4 0 0,1 1 0 0,1-7 128 15,2-5-128-15,2-5 0 0,2-2 0 0,4-3 0 16,3-4-208-16,1-2 16 0,0-5 16 0,4-6 0 16,1-6 176-16,3 1 176 0,2-6-48 0,1-3 0 0,-1 0 64 15,4-5 0-15,0-2 0 0,-1-1 0 0,-2-3-192 0,0 0 0 16,-1 0 0-16,-4-1 0 0,-1-1 0 15,-2-5 0-15,-3 1 0 0,-2-4 0 0,0 0 0 16,-7 17 208-16,0-7-16 0,-4-6-16 0,4-2 32 0,-2-1 16 16,-2 2 0-16,0 3 0 0,-1 4 96 0,0-22 0 15,0 18 16-15,2 17 0 0,-1 7 224 0,-1 17 32 16,0 0 16-16,0 0 0 0,2 18-416 0,1 5-64 16,-3 6-128-16,4 7 176 0,-2 6-176 0,0-13 0 15,0 9 0-15,1 7 128 0,-1 7-128 0,1 4 0 16,1 3 0-16,-1 1 0 0,1 2 0 0,5 53 0 15,-4-24 0-15,3-17 0 0,1-10 0 0,2-11-176 0,1-9 48 16,2-4-8960-16,-2-3-1776 0</inkml:trace>
  <inkml:trace contextRef="#ctx0" brushRef="#br0" timeOffset="9443.74">10201 866 18431 0,'-3'-11'1632'16,"1"1"-1312"-16,-1-4-320 0,1 2 0 0,-1 2 928 0,-1 0 112 15,4 10 32-15,-5-5 0 0,5 5-560 0,0 0-128 16,-10 0 0-16,0 2-16 0,-2 3-368 0,1 6 128 15,-2-3-128-15,1 5 0 0,-4 1 0 0,1 0 0 0,-2-1 0 16,1 3 0-16,-3 1 0 0,0 2 0 0,0 0 0 0,1 5 0 16,1-1 144-16,2 0-144 0,0 0 192 0,2-2-192 15,8 0 128-15,1-3-128 0,3-4 0 0,0-3 0 16,1 0 0-16,0-11 0 0,2 9 0 0,-2-9 0 16,9 4 0-16,4-4 0 0,-2-4 0 0,1-1-144 15,-1 0 144-15,2-5-160 0,-2 0 160 0,3-3-160 16,-1 0 160-16,0 1 0 0,0-2 0 0,-1-2 0 15,0 0 192-15,-2 2-48 0,0 3 0 0,0-3 0 16,0-2 80-16,1 5 16 0,-1 2 0 0,0 1 0 16,-10 8-80-16,10-1-16 0,0 6 0 0,-2 2 0 15,-2 4 16-15,-1 3 0 0,-1 6 0 0,0 4 0 16,-2 2-16-16,2 7 0 0,-4 6 0 0,-1 6 0 0,-3 1-144 16,-1 6 0-16,-6 7 144 0,-2 2-144 15,-4 5 176-15,0-3-48 0,-2-2 0 0,-3-3 0 0,-1 1 384 0,-4-2 64 16,-2-6 0-16,-1-3 16 0,-2-5 272 15,0-2 48-15,0-4 16 0,4-7 0 0,-3 0-544 16,0-6-96-16,1-6-32 0,0-5 0 16,1-5-528-16,0-7-112 0,1-6-32 15,1-5-9328-15,2-8-1872 0</inkml:trace>
  <inkml:trace contextRef="#ctx0" brushRef="#br0" timeOffset="9749.07">10722 880 29199 0,'0'0'1280'0,"9"-5"288"0,0 3-1248 0,-9 2-320 0,11 2 0 0,-2 5 0 15,-9-7 288-15,6 10 0 0,-2 5 0 0,-4 4 0 16,-4 4-288-16,-3 1 160 0,-3 5-160 0,-4-1 128 16,2 3 800-16,-3-2 160 0,-2 4 16 0,2-1 16 31,0 0-1616-31,1-2-320 0,0-3-64 0,-1 2-16 0,-2-1 368 0,2-1 64 16,0-7 16-16,-1-2 0 0,2-4-1072 0,4-7-208 0,1 0-32 0,9-7-5968 15,-9-2-1184-15</inkml:trace>
  <inkml:trace contextRef="#ctx0" brushRef="#br0" timeOffset="10071.86">10854 826 13823 0,'0'0'1216'15,"0"0"-960"-15,0 0-256 0,1 14 0 0,1 2 3712 0,3 3 704 16,1 4 144-16,6 1 32 0,-1 7-3552 0,2 0-704 15,-2 0-144-15,1-1-16 0,0 2-176 0,0-5 0 16,-3 3 0-16,-2-4 128 0,3 2-128 0,-2-8 0 0,0-1 0 0,-1-5 0 16,1-1 128-16,0-8-128 0,-8-5 0 0,11-3 128 15,0-3-128-15,5-2 0 0,-5-4 0 16,2-5 0-16,-2-3-240 0,1-2 80 0,-1-3 16 0,1-2 0 16,-2 4 144-16,0-2 0 0,0-2 0 15,2-1 0-15,-5 2 0 0,3-1 0 0,1 3 0 0,-1 1 128 16,-1-4 832-16,1 4 192 0,1 2 16 0,1 0 16 31,-1 4-1744-31,2 3-336 0,0 1-80 0,0 4-16 0,1 1 688 16,0 4 144-16,-1 2 32 0,1 2 0 15,0 2-1984-15,-1 2-384 0,3 1-64 0,-2-1-32 0</inkml:trace>
  <inkml:trace contextRef="#ctx0" brushRef="#br0" timeOffset="10414.36">12001 865 10127 0,'0'0'448'0,"0"0"96"0,12 5-544 16,2 3 0-16,2-2 0 0,0 2 0 0,1 2 3136 0,-1-3 528 16,1 2 112-16,1-4 0 0,-2 1-2928 0,1-3-592 15,-1-3-112-15,2-3-16 0,-2-3-128 0,2 3 0 16,-1-6 128-16,-2 0-128 0,-1-4 128 0,-3 2-128 15,0-3 160-15,-4 0-160 0,0 0 0 0,-6 0 128 16,-2 2-128-16,-3-3 0 0,-3 1 0 0,0 0 0 0,-6 1 0 0,-1 2-160 16,-4 5 160-16,0 3 0 15,-3 3 0-15,-2 3 128 0,-1 0 320 0,-2 4 80 16,-2 4 16-16,-1 7 0 0,-3 5-80 0,1 4-16 0,-2-2 0 16,3 4 0-16,4 2-224 0,0 4-48 0,5 3-16 0,2-1 0 15,2-1 0-15,3 0 0 0,3-1 0 0,3-3 0 16,3 1-160-16,4-4 0 0,2-5 0 0,4 0 0 15,3-2-192-15,2-4-112 0,3-5-16 0,1-2-8192 16,1-2-1648-16</inkml:trace>
  <inkml:trace contextRef="#ctx0" brushRef="#br0" timeOffset="10806.12">13301 669 1839 0,'0'0'160'0,"0"0"-160"0,0 0 0 0,0 0 0 15,10 4 1840-15,-10-4 336 0,0 0 64 0,9 4 0 16,-9-4-1792-16,9 5-448 0,-9-5 0 0</inkml:trace>
  <inkml:trace contextRef="#ctx0" brushRef="#br0" timeOffset="11290.92">13485 696 14735 0,'0'0'640'0,"0"0"160"0,0 0-640 0,0 0-160 0,0 0 0 0,12 0 0 16,-12 0 1696-16,9 6 304 0,-2 1 64 0,-2 4 16 0,-5-11-1440 0,3 14-272 15,-3 0-64-15,0 4-16 0,1 2 112 0,-1 2 32 16,-1-1 0-16,0-2 0 0,1 3-224 0,2 3-32 15,2 1-16-15,1 3 0 0,0-1-160 0,3 1 0 16,1-2 0-16,0 0 0 0,0-7 0 0,1-2 192 16,0-2-192-16,1-7 192 0,2 0-192 0,1-6 192 0,1-3-192 15,2-2 192-15,-1-4 0 0,1-5 0 0,-1-2 0 16,0-4 0-16,-4-2-64 0,4-4 0 0,-2-1 0 16,-2-4 0-16,0 3-128 0,2-2 0 0,-2 4 0 0,0-2 0 15,-2 0 0-15,-1 0 0 0,-1 0 192 0,-2 3-64 16,2 5 256-16,-2 1 32 0,0 2 16 15,-1 5 0-15,0 1-176 0,-5 8-48 0,0 0 0 0,0 0 0 16,9 6-208-16,-2 3 0 0,-4 5 0 0,0 4 0 16,-2 1 0-16,-1 2 0 0,0 5 0 0,-1 3 0 15,-2 5 0-15,0 4 0 0,-5 4 0 0,0-1 0 16,-2 2 0-16,-1 2 0 0,-2 3 0 0,-1-1 0 16,-1 0 208-16,1-4-48 0,-3 3-16 0,1-3 0 15,-1-1 384-15,-1-4 80 0,-1-1 16 0,-1-6 0 16,-2-6-368-16,0-1-80 0,-3-3-16 0,1-4 0 15,-2-3-1376-15,-1-2-288 16,3-10-48-16,0-2-11648 0</inkml:trace>
  <inkml:trace contextRef="#ctx0" brushRef="#br0" timeOffset="11657.19">14741 540 30399 0,'0'0'2704'0,"0"0"-2160"16,0 0-544-16,-4 12 0 0,2 4 256 0,-1 4-64 16,2 7-16-16,0 1 0 0,-3 3-176 0,-1 1 0 0,-1 1 0 0,0-1 0 15,0 0 0-15,4-2 0 0,-4-1 0 0,3-2 0 16,0 1 0-16,2-5 0 0,-2-3-160 0,3-2 160 15,3-4-320-15,-3-14 48 0,9 6 0 0,-9-6 0 16,11-2 96-16,2-3 32 0,-2-7 0 0,1 1 0 16,-1-6 144-16,1 0 128 0,-2-2-128 0,0-1 176 15,-1-4 16-15,-1 1 16 0,0 3 0 0,-3 0 0 16,-1 1 256-16,-1 2 48 0,-2 1 16 0,-1-2 0 16,0-1 416-16,-1 1 80 0,-3 1 0 0,0 4 16 15,0 5-304-15,4 8-64 0,-6-6-16 0,6 6 0 16,0 0-464-16,-9 2-192 0,0 3 176 0,2 3-176 15,-1 6-368 1,0 0-160-16,2-2-48 0</inkml:trace>
  <inkml:trace contextRef="#ctx0" brushRef="#br0" timeOffset="12064.03">15109 683 7359 0,'7'-11'656'0,"-7"11"-528"0,7-7-128 0,-1 1 0 0,-6 6 2336 0,8-5 432 15,-8 5 96-15,0 0 16 0,0 0-1552 0,0 0-304 0,0 0-64 0,0 0-16 16,6 10-176-16,-2 0-48 0,-2 4 0 0,0 3 0 15,-2 1-16-15,-2 2-16 0,0 2 0 0,-1-1 0 16,1 2-32-16,0-1 0 0,2-1 0 0,0 2 0 16,0 3-128-16,3-6-16 0,1 2-16 0,0-5 0 15,1-3-240-15,1-2-32 0,0-6-16 0,4-2 0 16,1-5 48-16,1-3 16 0,4-5 0 0,0-3 0 16,1-5 160-16,-2-5 16 0,-2-3 16 0,1-1 0 15,-2-4-80-15,0 0-32 0,-2 3 0 0,-1-8 0 16,0 0 96-16,-3 2 0 0,-1 1 16 0,0 1 0 15,-1 0-80-15,1-3 0 0,-1 3-16 0,-1 17 0 16,0 0-368-16,2 0 128 0,-2-2-128 0,0 5 0 16,-1 1-256-16,1 0-112 0,-2 3-16 0</inkml:trace>
  <inkml:trace contextRef="#ctx0" brushRef="#br0" timeOffset="13294.09">3068 2477 3679 0,'0'0'320'0,"0"0"-320"0,4-8 0 0,0-2 0 0,0 0 848 15,-4 10 112-15,5-10 0 0,0 1 16 0,0 0 32 16,0 0 0-16,-1 0 0 0,0 3 0 0,-4 6 256 0,6-9 48 16,-6 9 16-16,7-7 0 0,-7 7-304 0,0 0-64 15,0 0-16-15,0 0 0 0,0 0-384 16,0 0-80-16,10 0-16 0,-10 0 0 0,5 9-208 0,0 4-64 15,0 2 0-15,-1 3 0 0,-2 5-64 0,2 2-128 16,-3 2 176-16,2 4-176 0,0 0 320 0,-1 4-32 16,-2 5-16-16,1 4 0 0,1 6 16 0,-1 4 0 15,-1-1 0-15,-1 3 0 0,-2 4-160 0,-1 1-128 16,0-3 144-16,1 3-144 0,-1 3 144 0,-1-2-144 16,0 0 128-16,-2-2-128 0,-2 2 336 0,2-1-16 0,0 3 0 15,1-3 0-15,0 3-96 0,-1-2-32 0,1 4 0 16,0-4 0-16,-2 2-192 0,2 1 128 0,-1-4-128 15,1 5 0-15,0-1 0 0,-1 2 0 0,2 2 0 16,0 0 0-16,3 1 128 0,-1 2-128 0,2 0 0 0,-1 2 0 16,1-1 0-16,0 5 0 0,-2 1 0 0,2-3 0 15,0-1 0-15,-2 3 0 0,-1-1 0 0,2-1 0 16,-1-2 0-16,1-1 128 0,-1-4-128 0,-1 1 0 16,3-1 0-16,0 1 0 0,0 0 128 0,1-2-128 15,0 0 192-15,2-1 0 0,-1 1 0 0,2 0 0 16,-2-3 48-16,2 4 0 0,-1-1 0 0,2 1 0 15,-4 0 0-15,0-1 0 0,-1-2 0 0,-2 3 0 16,1 1-48-16,-1-2-16 0,-2-5 0 0,-1 0 0 16,0-2 80-16,-1-1 0 0,0-5 16 0,-1-2 0 15,2 0 32-15,-1-2 0 0,1-2 0 0,-2-2 0 16,3-4-112-16,0 0-32 0,0-1 0 0,0-1 0 0,2-1-160 16,1 0 0-16,-5 0 0 0,2 2 0 0,-1 2 0 15,1-4 128-15,-1 5-128 0,-1-3 0 0,0 5 0 0,-1-5 0 16,-1 0 0-16,1 1 0 0,0-4 0 0,0-3 0 15,0-1-192-15,1 0 192 16,-4 0-1616-16,1 1-208 0,1-4-32 0,1-6-10512 0</inkml:trace>
  <inkml:trace contextRef="#ctx0" brushRef="#br0" timeOffset="14279.72">1330 7173 19343 0,'0'0'848'0,"0"0"192"0,0 0-832 0,16 3-208 0,4 1 0 0,6 1 0 0,6 1 1024 0,3-3 144 16,5 0 48-16,-2 1 0 0,0 1-880 0,0-1-160 15,4-1-48-15,4 1 0 0,5-2-128 0,3 3 0 16,6-2 144-16,5 1-144 0,5-2 0 0,-3 2 128 16,-3-2-128-16,2 1 0 0,2-6 0 0,6 1 0 15,6-3 0-15,-4-2 0 0,-2-5 0 0,-1 2 0 16,-1 1 0-16,6-2 128 0,0 0-128 0,5-3 0 16,4 0 0-16,0 0 128 0,-4 1 176 0,2-1 32 15,4-1 16-15,3 1 0 0,2-1 16 0,-2 2 0 16,-1-1 0-16,3 0 0 0,5 3-64 0,0-1-16 0,-1-3 0 15,1 4 0-15,0-1-16 0,4 0 0 0,4 0 0 16,-5 1 0-16,-5-3-16 0,-1 2-16 0,-1 3 0 16,4 0 0-16,-1 3-16 0,-5-3 0 0,-5 2 0 15,-3 1 0-15,-1 1 0 0,-2 2 0 0,1-1 0 0,-5 0 0 16,-10-5-96-16,1 3 0 0,-4-3-128 0,-2 2 192 16,-3 2-192-16,0-2 0 0,-2 0 128 0,-4 2-128 15,-4-1 0-15,-5 2 128 0,-2 0-128 0,-5 4 0 16,-2-4 0-16,-4-1-256 0,-3 2 16 0,-3 0 16 31,-3 0-1632-31,-1 2-336 0,-4-3-64 0</inkml:trace>
  <inkml:trace contextRef="#ctx0" brushRef="#br0" timeOffset="15318.43">7286 6650 23615 0,'0'0'1040'0,"0"0"224"0,0 0-1008 0,0 0-256 15,0 0 0-15,0 0 0 0,-4 10 0 0,4 6 176 16,0 2-176-16,0 4 160 0,-1 3-160 0,0 1-176 0,-1 5 48 0,1 5 0 16,0 2 0-16,0 3 0 0,-2-2 0 0,2 1 0 15,1-7 128-15,2 0 0 0,0 0 0 0,0-3 128 16,2-6-128-16,1-3 0 0,1-4 128 0,2-4-128 16,1-1 160-16,0-7-32 0,1-1-128 0,1-2 192 15,3-3-48-15,-1-4-16 0,-1-5 0 0,0-1 0 16,2-3-128-16,-1-3 0 0,0-4 0 0,-1-2 0 15,1-2 128-15,1 1-128 0,1-4 128 0,-1 2-128 16,-1-2 128-16,1 4-128 0,-1-2 0 0,1 3 128 16,-2 5 0-16,1 4 0 0,0 3 0 0,-3-1 0 15,0 7-128-15,-10 5 160 0,12 1-160 0,-1 4 160 16,1 8-160-16,-2 5 0 0,-5 2 0 0,1 9 0 16,1 1 0-16,0 3 0 0,-3 2 0 0,0 3 0 15,0 4 144-15,-3 0-144 0,-2 5 160 0,-1 0-160 0,0 4 208 16,-2 3-48-16,-2 2-16 0,-3-2 0 0,-4-2 256 15,-1-1 48-15,-1-1 16 0,-4-5 0 0,1-1 416 16,-2-6 80-16,-1-1 0 0,1-3 16 0,-2-1-400 16,1-5-96-16,2 0-16 0,-3-9 0 0,0-4-464 15,1-6 0-15,-1 0 0 0,-3-6 0 0,-6-5 0 0,1-3 0 16,-1-6 0-16,3 1 0 0,3-2-128 0,2-3 128 16,1-3-192-16,5-3 192 0,3-6-144 0,3 3 144 15,2-3 0-15,6 3-144 0,1 2 0 0,6 2 0 16,3 0 0-16,3-1 0 0,1 1 144 0,7 0-128 15,5-1 128-15,5 3-128 0,5-1 128 0,4 0-208 16,1 0 80-16,0-1 128 16,0-2-496-16,-1 1 32 0,0-2 0 0,0 1 0 15,0-3-1616-15,-1 1-320 0,14-12-64 0,-8 0-8224 0</inkml:trace>
  <inkml:trace contextRef="#ctx0" brushRef="#br0" timeOffset="19283.06">2385 8976 16703 0,'0'0'736'0,"0"0"160"0,0 0-720 0,0 0-176 0,0-12 0 0,0 2 0 0,0 1 816 0,-2-1 128 16,2 2 16-16,0 8 16 0,2-9-288 0,-2 9-64 15,0 0-16-15,0-7 0 0,-2-3-256 0,2 10-48 16,-3-8-16-16,3 8 0 0,0 0-160 0,-8-2-128 16,-4 0 144-16,4 4-144 0,-5 0 0 0,1 6 0 15,1 2 0-15,-2 1-160 0,1-2 160 0,1 4-160 16,0-2 160-16,2 3-160 0,1 3 160 0,3 1 0 16,3-1 0-16,-1-1-128 0,3-1 128 0,0-2 0 15,3-2 0-15,-1 1 0 0,5-5 0 0,2 2 0 0,-1-5 0 16,4 1 0-16,1-1 160 0,2 1 64 15,1-3 16-15,2 0 0 0,0 0-48 0,0 1-16 0,0-1 0 16,-2 0 0-16,1-2-176 0,-3 2 0 0,-3 1 0 16,3-1 128-16,-2 2 16 0,0 1 0 0,-2 4 0 0,-2-3 0 15,-8-6 96-15,1 14 16 0,1 3 0 0,-4-1 0 16,-4 2 48-16,-3 1 16 0,-4 4 0 0,-2 3 0 16,-4-2-128-16,-3 1 0 0,0 1-16 0,0-2 0 15,0 4 64-15,1-4 16 0,-1-4 0 0,3-2 0 16,4-4-16-16,1-3 0 0,-3-4 0 0,6-1 0 15,-1 2-432-15,3-6-96 0,9-2-16 0,-7-4-12576 16</inkml:trace>
  <inkml:trace contextRef="#ctx0" brushRef="#br0" timeOffset="19585.32">2877 8329 23951 0,'0'0'1056'0,"0"0"224"0,0 0-1024 0,0 0-256 15,0 0 0-15,6 14 0 0,2 2 896 0,0 6 112 16,0 6 16-16,0-2 16 0,-2 5-784 0,0 2-256 15,2-1 128-15,-3 5-128 0,-1 3 0 0,-3 4 128 0,-2 0-128 0,0 4 0 16,-2-1 160-16,2 3-160 0,-2 2 128 0,1-1-128 16,-1-2 0-16,2-5 0 0,-2-2 0 15,1-5 0 1,2-4-1872-16,-3-4-304 0,1-9-64 0</inkml:trace>
  <inkml:trace contextRef="#ctx0" brushRef="#br0" timeOffset="19946.64">3161 8796 23951 0,'-5'9'2128'0,"0"5"-1696"0,1 3-432 0,2 3 0 0,0 7 800 0,1 3 80 16,0 3 16-16,2 2 0 0,2-3-528 0,2-4-112 15,1-1 0-15,2-1-16 0,2-3-240 0,3-2 128 16,-1-3-128-16,1-4 0 0,0-4 0 0,1-5 0 16,1-3 0-16,-1-4 0 0,-2-3-176 0,1-1 32 15,-1-7 0-15,-2-5 0 0,2-1 144 0,-4-6 0 16,1-2 0-16,0-2 128 0,-2 1-128 0,-1-2 128 16,-1 0-128-16,-1 4 128 0,-3-2 48 0,-1 4 16 15,-1 3 0-15,-2 3 0 0,-2 2 272 0,-2 4 64 16,-2 4 16-16,0-3 0 0,0 5-32 0,-3 3 0 15,-2 0 0-15,2 0 0 0,-1 6-512 0,2 0 0 0,0 0 0 16,1 5-144 0,0 2-624-16,1 0-128 0,0 4-32 0,2-3 0 15,0 0-1792-15,2-4-352 0</inkml:trace>
  <inkml:trace contextRef="#ctx0" brushRef="#br0" timeOffset="20387.68">3506 8835 18431 0,'4'24'1632'0,"-2"-4"-1312"0,6 7-320 0,1 1 0 16,2 5 1152-16,2 1 144 0,-2 3 48 0,2 4 0 15,-3 2-640-15,-1-2-112 0,0 2-16 0,-3 0-16 0,1-4-288 16,-2-2-48-16,-3-4-16 0,-2-3 0 0,0-5 240 0,0-2 64 15,2-4 0-15,-5-6 0 0,3-13-64 0,0 0-16 16,0 0 0-16,-9-4 0 0,0-5-96 0,0-1-16 16,2-7 0-16,-4-2 0 0,-2-8-320 0,1 2 0 15,3-2 0-15,0 1 0 0,-1-4 176 0,1 0-48 16,2-4 0-16,0 1 0 0,2-2 96 0,1 3 16 16,3 2 0-16,2-1 0 0,6-2-240 0,2 0 0 15,2 2 0-15,3 3 0 0,3 1 0 0,0 4 0 16,2-2 0-16,3 3 0 0,2 2 0 0,-1 3 0 15,-1 3 0-15,-2 5-160 0,-1-1 16 0,0 6 0 16,1 2 0-16,-2 0 0 0,-1 4-144 0,-2 2-32 0,-1 2 0 0,-3 0 0 16,-2 6 16-16,-2-2 0 15,-3 3 0-15,-4-2 0 0,0 3 304 0,-6 2 0 0,-1 5 0 0,-3-2 0 16,-3 0 0-16,-1 1 128 0,-1-2-128 16,-1 0 144-16,1-3-144 0,0-2 0 0,0-3 144 0,2-5-144 15,0-1-224-15,2-5-112 0,-1-3-32 0,3 0-8128 16,1-2-1616-16</inkml:trace>
  <inkml:trace contextRef="#ctx0" brushRef="#br0" timeOffset="20758.14">4043 8741 21183 0,'0'0'944'16,"0"0"192"-16,0 0-912 0,13-7-224 0,2 1 0 0,4-4 0 0,1 1 1536 0,-1-6 272 15,1-3 48-15,0-1 16 0,1-4-1456 0,-4 1-288 16,-1-1-128-16,-4 2 0 0,0-6 0 0,-1 3-128 16,-3 1-16-16,-3-2 0 0,-2 2 144 0,-2 1-208 15,-1 2 80-15,-4 3 128 0,1 1 0 0,0 2 0 16,-5 1 0-16,-1 8 192 0,-2 4 80 0,-2 2 32 15,0 5 0-15,-3 6 0 0,-3 3-48 0,-2 4-16 16,2 5 0-16,0 7 0 0,0-1 160 0,5 6 48 16,4 2 0-16,2 1 0 0,2 3 0 0,2 0 0 0,4-2 0 0,4-4 0 15,2 0-96-15,4 0-16 0,3-2 0 16,5-5 0-16,1-2-160 0,3-7-48 0,2-2 0 0,0-3 0 16,3-1-128-16,-2-6-176 0,1-1 48 0,1-4 0 31,3-6-1248-31,3-3-240 0,0 0-48 0</inkml:trace>
  <inkml:trace contextRef="#ctx0" brushRef="#br1" timeOffset="31963.8">5963 6769 9215 0,'0'0'816'0,"-9"12"-656"0,3-4-160 0,-1 4 0 16,2-3 1424-16,0 2 256 0,1 2 48 0,0-2 16 16,-1 2-1120-16,2 1-240 0,-1 1-32 0,0-3-16 15,0-1 160-15,0 1 16 0,-1-3 16 0,3 1 0 16,-5-4 208-16,7-6 32 0,-2 5 16 0,-2 1 0 15,0-2-240-15,4-4-48 0,0 0-16 0,-5 2 0 16,-1-2 224-16,1-2 64 0,-7-2 0 0,3-4 0 16,-2-3 64-16,2-1 0 0,-1-1 16 0,0-2 0 15,-2-3-256-15,1 0-48 0,1 0-16 0,-1-1 0 16,2 0-240-16,2 0-48 0,2 0-16 0,1-1 0 16,4-2-224-16,0 2 0 0,6 1 0 0,1-3 0 15,0 1 0-15,3-1 0 0,3 3 0 0,-3 1 0 0,3 0 0 16,0 4 0-16,-1 4 0 0,2-1 0 0,0 2 0 15,2 4 0-15,1 2 0 0,4 3 0 0,-1 0 0 16,3 4-208-16,-4 4 64 0,3 1 16 0,1 4-64 0,-1 5-16 16,0 1 0-16,0 4 0 0,-2 3 0 0,-1-1 0 15,-1 6 0-15,-2-6 0 0,-2 2 208 0,-3-3 0 16,-4 3 0-16,-3-3 0 0,-4 0 432 0,-3 3-32 16,-4-5 0-16,-2 3 0 0,-1-3 80 0,-3 0 16 15,-1-3 0-15,-1-1 0 0,-2-3-208 0,0-6-32 16,-3 1-16-16,0-6 0 0,0-3-96 0,-2-2-16 15,1-2 0-15,1-5 0 0,3-1 0 0,-1-8-128 0,-1-2 192 16,2-1-64-16,2-6-128 0,4 1 128 16,0-3-128-16,5 0 128 0,2-5-128 0,2 1 0 0,2-1 0 15,4 1 0-15,2 1-192 0,2-2 192 0,0 2-160 0,5 2 160 16,1-2-128-16,4 5 128 0,2 0 0 16,2 6-144-16,1 2 144 0,1 4 0 0,-1 6-144 0,1 3 144 15,0 4 0-15,3 4-176 0,-1 4 176 0,0 3-128 16,-5 6 128-16,1 3-128 0,-3 5 128 0,-2 0-128 15,-3 5 128-15,-3-1 0 0,-5 1 0 0,-2-1 0 16,-4 3 0-16,-2 1 0 0,-1 3 0 0,-4 0 0 16,-6-2 192-16,-2-3-16 0,-3-1-16 0,-3 2 0 15,1-4 48-15,-3-3 16 0,0-10 0 0,-1-2 0 16,1 0-32-16,2-7 0 0,-2-2 0 0,1-3 0 16,-1-4-32-16,7-3-16 0,-2-4 0 0,2-7 0 0,-2 2-144 15,1-3 192-15,3-8-192 0,0-1 192 0,2-3-192 16,1 0 0-16,4-5 0 0,2 3 0 0,2-1-176 15,3 1 48-15,3 0 0 0,2 3 0 0,2 5 128 16,6-2-160-16,1 3 160 0,3 4-160 0,0 2 160 16,2 0-128-16,3 7 128 0,1 6-128 0,1 5 128 0,-1 3-128 15,-1 6 128-15,-2 3-128 0,-1 4 128 0,-1 5 0 16,-2 4-144-16,-2-1 144 0,-6 5 0 0,-2-1 0 16,1 3 0-16,-7 1 0 0,-5-2 0 0,-3 1 0 15,-2 2 0-15,-4 0 128 0,-3 1 64 0,-1-3 0 16,-2-5 0-16,-2 2 0 0,0-4 16 0,-1-2 16 15,1-5 0-15,-1-4 0 0,-1-5 64 0,1-3 16 16,3-5 0-16,0-1 0 0,2-4-32 0,0-3 0 0,5-6 0 16,3-1 0-16,0-2-272 0,2-2 160 0,2-3-160 15,3-5 128-15,3-1-128 0,4-1-256 0,1 1 64 0,0 0 16 16,4 2 16-16,0 1 0 0,4 1 0 0,2 6 0 16,-1 0 160-16,5 7-128 0,1 3 128 0,1 3-128 15,-3 1 128-15,1 5 0 0,-2 6 0 0,1 0 0 16,-2 6 0-16,-4 2 0 0,0 3 0 15,-5 2 0-15,-2 0 0 0,-2 2 0 0,-4 4 0 0,-4-2 0 16,-3 3 144-16,-2-2-144 0,-3 2 192 0,-1 0-192 16,-1-2 0-16,0-3 0 0,-1-8-240 0,1-4 80 31,-1-4-2272-31,0-6-448 0</inkml:trace>
  <inkml:trace contextRef="#ctx0" brushRef="#br1" timeOffset="32361.29">6007 6093 22223 0,'-12'13'976'0,"7"-3"224"0,-1-1-960 0,4 5-240 0,-1 1 0 0,3 3 0 16,0 2 896-16,4 2 144 0,-1 2 32 0,1 4 0 15,1 5-432-15,1 1-96 0,3 3-16 0,-1 1 0 16,0 5-16-16,1 3 0 0,-1 1 0 0,0 1 0 16,2 5 64-16,-3 0 0 0,2 2 0 0,-4-2 0 15,-1-1-288-15,0-2-48 0,-3-5-16 0,-2 0 0 16,0-6-224-16,-2-3 0 0,2-4 128 0,-3-3-128 31,0-5-1312-31,-1-2-304 0,-1-5-64 0</inkml:trace>
  <inkml:trace contextRef="#ctx0" brushRef="#br1" timeOffset="32941.89">5827 8194 26895 0,'0'0'1184'0,"0"0"256"0,0-13-1152 0,4 3-288 0,3-3 0 0,3-2 0 16,2-1 240-16,2-2-16 0,0-1 0 0,4 0 0 16,-2-4-224-16,5 0 128 0,1 1-128 0,1 2 0 15,1 0 176-15,1 2-176 0,-1 0 192 0,1 3-192 16,4 3 128-16,1 5-128 0,-4 4 0 0,2 2 0 15,-1 0 0-15,-3 3 0 0,-4 3 0 0,-3 7 0 0,-3-2 0 0,-1 5 0 16,-3 3 0-16,-4 4-144 0,-1 4 144 0,-1 0-192 16,-6 3 192-16,0 4-192 0,-3 1 192 0,0 2 192 15,-4-2-32-15,-1 2-16 0,-3 1 304 0,1-1 64 16,-1 1 16-16,1-2 0 0,1-5-32 0,1-2-16 16,1-4 0-16,3-2 0 0,1-4-288 0,3-6-64 15,2 0-128-15,0-12 192 0,0 0-48 0,9 2-16 16,1-2 0-16,6-2 0 0,1-3 64 0,6-5 16 15,-1-2 0-15,3-2 0 0,1-5-208 0,2-5 0 16,0 0 0-16,2-4 0 0,1 0 0 0,-1-4 0 16,-1 3 0-16,-1 1 0 15,-2-3-1744-15,-2 2-400 0</inkml:trace>
  <inkml:trace contextRef="#ctx0" brushRef="#br1" timeOffset="33679.33">1589 6545 12959 0,'0'0'576'0,"-1"-8"112"0,-1 0-560 0,1-2-128 0,-3 5 0 0,-1-4 0 15,5 9 1280-15,-4-7 208 0,4 7 48 0,-5-3 16 16,0-1-320-16,5 4-64 0,0 0-16 0,0 0 0 0,0 0-320 0,0 0-64 16,-4 6 0-16,2 6-16 0,-1-2-176 0,1 5-16 15,1 3-16-15,-1 6 0 0,0 4-272 0,2 4-48 16,0-3-16-16,-2 4 0 0,0 4-48 0,-2 6-16 16,-1 3 0-16,0 2 0 0,2 3 0 0,0-3 0 15,-3 1 0-15,1 0 0 0,0-2-144 0,0-4 0 16,0 1 144-16,3-1-144 0,2-5 0 0,1-1 128 15,1 1-128-15,1-1 0 16,-2-2-560-16,0 0-176 0,2-2-32 0,-2 1-11536 0</inkml:trace>
  <inkml:trace contextRef="#ctx0" brushRef="#br1" timeOffset="35558.85">811 8377 19343 0,'0'0'1728'0,"-9"4"-1392"0,9-4-336 0,-8 5 0 16,8-5 0-16,-7 0-208 0,7 0 16 0,0 0 16 15,-8-3 832-15,8 3 176 0,-9-1 16 0,9 1 16 16,-7-1-304-16,7 1-64 0,0 0-16 0,0 0 0 16,-7-3-144-16,7 3-16 0,0 0-16 0,0 0 0 15,0 0-128-15,0 0-32 0,0 0 0 0,0 0 0 16,0 0-144-16,12-2 128 0,-1 0-128 0,2 2 128 0,1 0-128 16,2 0 192-16,2 0-192 0,3 2 192 0,0-1-64 15,2 2 0-15,1-1 0 0,-1 2 0 16,-1-2-128-16,-1 0 0 0,1-2 144 0,-2 0-144 0,-2 0 0 0,0 0 0 15,-2-2 0-15,0 4 0 0,-2 0 0 0,0-2 0 16,0 0 0-16,-2 0 128 0,1 2-432 0,-4-1-80 16,1-1 0-16,-10 0-10976 0</inkml:trace>
  <inkml:trace contextRef="#ctx0" brushRef="#br1" timeOffset="35867.06">1588 8019 23951 0,'-7'11'2128'0,"1"0"-1696"0,1 3-432 0,-2 4 0 15,6 3 816-15,-1 4 80 0,-2 2 0 0,1 4 16 16,2-1-224-16,0 1-48 0,-2 4-16 0,1 3 0 16,-2 4-160-16,-1 0-16 0,-2 2-16 0,0 2 0 15,-2 4-112-15,-1-1 0 0,-3-2-16 0,0 0 0 16,-1 2-304-16,0-5 0 0,-1-2 128 0,2 0-128 16,-2-4-528-16,0-2-176 15,1-5-16-15,1-5-12880 0</inkml:trace>
  <inkml:trace contextRef="#ctx0" brushRef="#br1" timeOffset="40420.69">525 3352 9951 0,'0'0'448'0,"0"0"80"0,0 0-528 0,0 0 0 0,0 0 0 0,0 0 0 15,1-7 848-15,-1 7 64 0,0 0 16 0,0 0 0 16,3-9-624-16,-3 9-128 0,0 0-32 0,0 0 0 16,0 0-144-16,0 0 160 0,7-4-160 0,-7 4 160 15,0 0-160-15,0 0 192 0,0 0-192 0,0 0 192 16,11 5-64-16,-4 4-128 0,-7-9 192 0,7 10-64 0,-4 3-128 0,0-2 128 15,-1 1-128-15,1 2 128 0,-2 2 128 16,1 2 32-16,-1 3 0 0,1 1 0 16,2 5 16-16,-3-1 0 0,2 3 0 0,1 3 0 0,-2-1-48 0,2 2 0 15,0-1 0-15,-1 2 0 0,-1 1 0 0,2 0-16 16,0-2 0-16,1 0 0 0,-3-2 64 0,2 2 16 16,-1 3 0-16,0 2 0 0,0 2-64 0,0-18 0 15,-1 2 0-15,2 5 0 0,0-1 128 0,0 3 0 16,-1 3 16-16,0-1 0 0,-1 2-144 0,4 24-16 15,-3-7-16-15,1-3 0 0,0-7-48 0,0-2-16 16,1-2 0-16,0 2 0 0,-1-5 0 0,1-2 0 16,0 1 0-16,0-1 0 0,1-2 16 0,1 0 0 15,-1-4 0-15,0 2 0 0,1-3 0 0,-1 4 0 0,-1-5 0 16,2 2 0-16,-1-3-32 0,0 1 0 0,1 0 0 16,0-3 0-16,1 0-16 0,-2 1 0 0,1-3 0 15,-1-1 0-15,2 3-128 0,2 0 192 0,-1 3-192 16,0-3 192-16,-2 0-192 0,2 3 192 0,0-5-192 0,-1 2 192 15,-1-5-192-15,1 4 192 0,1 2-192 0,-2-2 192 16,1-3-48-16,-2 1 0 0,1 0 0 16,0 0 0-16,-2 0 0 0,2 0 0 15,0-1 0-15,0 2 0 0,-1 1-144 0,0-2 192 0,1-3-192 0,0 2 192 16,1 1-192-16,0 2 0 0,-1 0 0 0,2 2 128 16,0-3-128-16,0 3 0 0,-3 1 0 0,2-1 0 15,0-2 0-15,-2 1 0 0,0 4 0 0,-1-4 0 16,3-1 0-16,0 2 0 0,-1 2 0 0,0 0 0 15,-2 1 0-15,2-2 128 0,1 1-128 0,0 0 0 16,-2-3 0-16,2 0 0 0,1 3 0 0,-2-2 0 0,-2 3 0 16,-1 1 0-16,1-3 0 0,3 4 0 0,-4-1 0 0,2 1 0 15,-1-2 128-15,0 2-128 0,0 2 0 16,2-4 0-16,-4 2 0 0,4-1 128 0,0 3-128 0,2-3 192 16,0 0-192-16,-1-3 192 0,-2 1-192 0,0 1 192 15,5-1-192-15,-4 2 192 0,3-3-64 0,-2 3 0 16,2-3 0-16,2 1 0 0,-2-1 0 0,0-1-128 15,0 3 192-15,2-2-64 0,-1 1-128 0,2 2 0 16,-1-3 144-16,0 3-144 0,-1-2 0 0,-2 5 0 16,0-6 0-16,1 2 0 0,2-3 0 0,-2 1 128 15,1 3-128-15,1-1 0 0,-1 3 0 0,-1-3 0 16,-1 4 0-16,2-4 128 0,-3 1-128 0,1 2 0 0,-1 2 0 16,-2-2 128-16,2-1-128 0,0 3 128 0,-2 0-128 15,2 0 128-15,-2-3-128 0,1 2 0 0,2 1 0 0,0-3 0 16,0 1 0-16,1-1 144 0,2 1-144 0,-3 3 0 15,0-3 128-15,-1 2-128 0,3-1 0 0,0-3 0 16,1 1 0-16,-1 1 128 0,-1-2-128 0,3 3 0 16,0 1 128-16,-2-1-128 0,4 2 0 0,-1-1 0 15,-2-3 128-15,2 2-128 0,-2 3 0 0,1-2 0 16,0 0 0-16,2 1 0 0,-1 0 0 0,1-3 0 16,-1 3 0-16,3 0 128 0,-2 1-128 0,-1-3 0 15,-1 0 144-15,1 0-144 0,1-3 0 0,-1 1 144 16,0 1-144-16,0-1 0 0,-1 4 0 0,-1-3 0 15,1 0 0-15,0 2 0 0,-1-1 0 0,1-1 0 0,-1 2 0 16,2 1 0-16,0-6 128 0,1 5-128 0,0 2 0 16,-1 0 0-16,1 0 0 0,2 3 0 0,-1-3 0 15,2-2 0-15,0 1 0 0,1-1 0 0,0-2 0 0,0 3 0 16,-1 1 0-16,2-1 128 0,3-2-128 16,0 1 0-16,3-1 0 0,-4-2 0 0,-1 0 0 0,2-3 0 15,1 3 0-15,-4-2 0 0,-2 2 0 0,-2-2 0 16,1 2 0-16,-1 0 0 0,0-1 0 0,2 0 0 15,2-1 0-15,-2 5 0 0,-2-4 0 0,1 2 0 16,-1-5 0-16,2 0 0 0,0 0 0 0,-4-3 0 16,2-1 0-16,1 0 0 0,-2 1 128 0,2 0-128 15,-2 0 0-15,1-2 128 0,1-2-128 0,1 0 0 16,0 0 144-16,1-4-144 0,1 1 128 0,2 2-128 0,-1-1 128 16,2-1-128-16,-1-1 128 0,-3 1-128 0,-2 0 128 0,1-3-128 15,1-1 0-15,0 3 0 0,0-4 0 0,1 1 0 16,-1-2 0-16,0 1 0 0,0-3 0 15,0 0 128-15,2-2-128 0,-3-1 0 0,1-2 0 0,2 0 0 16,-1-1 0-16,0-2 0 0,1-2 0 0,2-3 0 16,2 1 0-16,2 2 0 0,-3-5 0 0,0 2 128 15,3-3-128-15,-2 2 0 0,-3-2 0 0,-1 1 0 16,0-5 0-16,-1 0 0 0,0-1 0 0,2 1 128 16,-2-3-128-16,2 1 0 0,1-1 0 0,0 1 0 15,-1-1 0-15,3 1 0 0,-4-1 0 0,2-1 0 16,0 0 0-16,1 1 0 0,2-1 0 0,-2-1 128 15,2 0-128-15,1 0 0 0,0-2 0 0,-3 1 0 16,-1 0 0-16,0-2 0 0,-3 0 0 0,0 1 0 16,-1 2 0-16,1-2 0 0,-3 1 0 0,4-3 0 0,-2 2 0 0,1-1 0 15,0-1 0-15,-1-1 0 0,-1 1 0 0,1 1 0 16,0-3 0-16,2 2 0 0,-1 3 0 0,0-4 0 16,2-2 0-16,0 3 128 0,2-3-128 0,-1 2 0 15,-2-1 0-15,0 0 128 0,-1 1-128 0,-1-3 0 16,1 3 128-16,-1 0-128 0,-1-2 128 0,-1 2-128 15,-1-2 128-15,0-1-128 0,-2-2 144 0,2 2-144 16,2-1 192-16,-3 3-192 0,3-5 192 0,0 5-64 16,-1-2 0-16,3 2-128 0,-3-6 160 0,1 3-160 15,2-1 128-15,0-3-128 0,-1 2 0 0,0 2 128 16,1-3-128-16,0 0 0 0,2-3 128 0,-2-1-128 0,1-3 0 16,0 1 128-16,2-1-128 0,-1 1 128 15,-3-2-128-15,0 0 128 0,-1-1-128 0,1-1 0 16,-1 3 0-16,-2 1 128 0,-1 0-128 0,3 0 0 0,2 0 0 15,0 1 128-15,-3-1-128 0,0 0 128 0,-1-1-128 0,2 3 128 16,1 4-128-16,-1-4 160 0,-1 0-160 0,-1 0 160 16,1 0-160-16,-1 1 160 0,-1 0-160 0,1 0 160 15,0-3-160-15,1 0 160 0,0 1-160 0,-3-1 160 16,2-1-160-16,-1-1 192 0,0-4-192 0,0 1 192 16,-2 0-192-16,1-2 128 0,-1 2-128 0,0 0 128 15,1-4-128-15,-2 4 0 0,0-1 0 0,-1 2 0 16,1 4 0-16,-2-1 128 0,0 0-128 0,-1 1 0 15,0-1 0-15,1 1 128 0,1-1-128 0,1 0 0 16,-3 1 0-16,0 0 0 0,-4 1 128 0,4-4-128 0,-1-2 0 16,3 3 0-16,0-1 0 0,-1 2 0 0,2-2 0 15,0-2 0-15,1 0 0 0,1 1 0 0,1-3 0 0,1 3 0 16,-2-2 128-16,1 1-128 0,-1 2 0 0,1-3 0 16,0 1 0-16,2 3 128 0,-2-3-128 15,-1-3 0-15,0 3 144 0,0-3-144 0,-3 1 0 16,0-1 144-16,3 0-144 0,0-2 0 0,-2 0 128 0,2 1-128 15,3-3 0-15,-3 0 0 0,-4 1 144 0,4-3-144 16,-1-3 0-16,2 2 144 0,-1-2-144 0,0 2 0 16,-1 0 144-16,-1 0-144 0,2 0 0 0,0-2 0 15,-2-2 0-15,0 0 128 0,0 2-128 0,1-5 128 16,-1-2-128-16,2 3 128 0,2 1-128 0,-3-1 144 16,1 1-144-16,0 3 160 0,-1 0-160 0,4 1 0 0,-3 1 144 15,0 2-144-15,-2 1 0 0,2-1 0 0,2 4 0 0,-2-1 128 16,-2 3-128-16,2 0 0 0,-4 3 0 0,1-1 128 15,0 1-128-15,-1 4 0 0,-1 4 0 0,1-1 0 16,3-2 0-16,-2 2 0 0,1-1 0 16,-1 4 128-16,-1-1-128 0,1-1 0 0,-2 2 0 0,-1 5 0 15,0-2 0-15,1 4 0 0,-1 1 0 0,-2 1 0 16,2 2 0-16,-2 3 0 0,0 1 0 0,1 4 0 16,-2 0 0-16,1 4 0 0,-1-1 0 0,0 4 0 15,-5 5 0-15,0 0 0 0,8-5-176 0,-8 5 176 16,0 0-384-16,0 0 32 0,0 0 0 0,11 4 0 15,-11-4-336 1,0 0-64-16,11 7-16 0,-11-7 0 0,0 0-1232 0,3 14-256 16,-1-1-48-16</inkml:trace>
  <inkml:trace contextRef="#ctx0" brushRef="#br1" timeOffset="40879.66">6354 3358 25919 0,'0'0'1152'0,"-9"5"224"0,9-5-1104 0,0 0-272 0,0 0 0 15,0 0 0-15,0 0 208 0,0 0-16 0,0 0 0 0,9-12 0 16,2-6 64-16,3-1 16 0,2-4 0 0,3-7 0 16,4-4-80-16,4-3 0 0,-1-1-16 0,2-6 0 15,3 1-32-15,2-3 0 0,1 1 0 0,4-4 0 16,4 4 48-16,0-2 0 0,-1-3 0 0,-3 2 0 16,-4 2-32-16,1 5 0 0,0 2 0 0,0 3 0 15,-4 1-32-15,1 7-128 0,-1 2 192 0,-1 7-64 16,-2 8-128-16,1 1 160 0,2 6-160 0,1 4 160 15,1 5 0-15,-4 8 0 0,0 2 0 0,-1 4 0 16,-5 3 128-16,-3 7 32 0,-1 4 0 0,-2 5 0 16,-3 4-160-16,-1 6-32 0,-4-1 0 0,-4 4 0 15,-4 1 0-15,-4 3 0 0,-3-2 0 0,-3 2 0 0,-4 1 32 16,2 2 0-16,-7 1 0 0,-3-3 0 0,-6-3-160 0,-1-1 128 16,0-1-128-16,-1-6 128 15,-3-1-448-15,1-7-80 16,2-5-32-16,-3-4-14320 0</inkml:trace>
  <inkml:trace contextRef="#ctx0" brushRef="#br1" timeOffset="42084.57">222 3869 14847 0,'0'0'656'0,"0"0"144"0,0 0-640 0,-3 10-160 15,3-10 0-15,-2 11 0 0,2 1 240 0,0-12 16 16,3 10 0-16,-1 1 0 0,-2-11-48 0,0 0 0 16,0 12 0-16,0-12 0 0,0 0-32 0,0 0-16 15,0 0 0-15,0 0 0 0,-1 9-160 0,1-9 160 16,0 0-160-16,-6 8 160 15,6-8 128-15,0 0 32 0,-10 4 0 0,10-4 0 0,-9-1 256 0,0-4 48 0,4 0 16 0,0 0 0 16,0-5 128-16,1-1 16 0,0-3 16 0,1-1 0 16,0-3-80-16,0-2-16 0,-1-3 0 0,4-4 0 15,-1 2-128-15,1-7-16 0,1-1-16 0,3-4 0 16,0-2-32-16,1-4-16 0,3-1 0 0,2 4 0 16,1 0 720-16,1 0 128 0,3 3 48 0,0 0 0 31,2 0-1824-31,-1 2-352 0,1 0-80 0,-2 3-16 0,-1 2 720 0,0-1 160 0,-1 2 0 0,-2 4 0 15,-1 2 0-15,-1 0 0 0,-2 3 0 0,0 2 0 16,-3 1 128-16,1 5-128 0,0-1 0 0,0 0 0 16,-1 3 176-16,1-1-32 0,0 3 0 0,0 0 0 15,-5 8 0-15,5-5 0 0,-5 5 0 0,9-5 0 0,0 0-144 16,0 3 0-16,-9 2 0 0,13 0 128 0,-2 0-128 16,1 2 0-16,-12-2 0 0,15 12 0 0,-1-4 0 15,0 6 0-15,1 2 0 0,2 4 128 0,0 5 0 0,-6-12-128 16,0 5 192-16,4 1-64 0,2 3-128 0,-1 1 192 15,2-2-192-15,0 6 192 0,-2-3-192 0,18 24 0 16,-7-10 0-16,-2-3 128 0,-4-5-128 0,2-1 0 16,0 1 0-16,1-4 128 0,-2 2-320 0,1-2-80 15,3 3-16-15,0-5 0 16,0 2-1584-16,1-2-320 0,-1-1-64 0</inkml:trace>
  <inkml:trace contextRef="#ctx0" brushRef="#br1" timeOffset="48746.68">723 11492 3679 0,'0'0'160'0,"0"0"32"0,0 0-192 0,0 0 0 15,0 0 0-15,-4-6 0 0,2 1 2048 0,2 5 352 16,-3-9 80-16,3 9 16 0,-5-9-1536 0,1 0-320 16,3 3-48-16,1 6-16 0,0 0-176 0,0 0-32 15,-1-9-16-15,1 9 0 0,0 0-96 0,0 0-32 16,0 0 0-16,0 0 0 0,0 13 32 0,0 2 0 15,-1 4 0-15,1 4 0 0,0 4 64 0,1 2 32 16,0 6 0-16,3 5 0 0,0-1-32 0,1 2-16 16,1 5 0-16,3 1 0 0,3 5-304 0,2 2 128 0,1 6-128 15,0-1 0-15,0-2 0 0,3-6 0 0,-1-7 0 16,-1-7 0-16,2-9 128 0,-3-8-128 0,-1-4 0 0,-1-6 0 16,-3-5 176-16,0-4-176 0,2-2 160 0,0-7-160 15,0-1 128-15,-1-5-128 0,2-3 0 0,-4-4 0 16,-3-2 0-16,3-3 128 0,0 0-128 0,-3-2 0 15,0 0 0-15,-1-2 0 0,-2 2-192 0,0 1 192 16,-1 3-128-16,1-1 128 0,-2 2 0 0,1 2 0 16,0 2 0-16,1 2 0 0,-3-1 0 0,3 1 0 15,0 2 0-15,0 1 0 0,-1 4 0 0,2 0 0 16,-4 10 0-16,5-7 0 0,-5 7 128 0,0 0-128 16,0 0 0-16,10-1 0 0,-10 1 0 0,0 0 0 15,10 5 0-15,1 1 0 0,-4 6 0 0,-1 1 0 0,0 1 0 16,1 5 0-16,3 4 0 0,-1 3 0 15,-2 7 0-15,0 4 0 0,1 8 0 0,1 2 0 0,-2 5 0 16,1 2 128-16,-3 4-128 0,0 4 192 0,-1 0-16 16,-1 2-16-16,-3-2 0 0,-3 0 0 0,-2-3 128 15,-1-2 32-15,-5-4 0 0,4-1 0 0,-5-2 256 0,0 0 48 16,-4-3 16-16,2-3 0 0,-1-2-320 0,-1-4-48 16,-1-5-16-16,1-2 0 0,-2-2-128 0,-3-7-128 15,0-6 144-15,0-7-144 0,-1-3 144 0,0-8-144 16,0-2 128-16,2-5-128 0,1-6 0 0,1-3-304 15,0-4 48-15,6-3 16 0,3 0-32 0,4-5-16 16,1 0 0-16,3 2 0 0,-1 0 128 0,6 3 32 16,1 0 0-16,4 0 0 0,3 3 128 0,2 2 0 0,3 1-144 0,5 1 144 15,2 2 0-15,2 2-144 16,-2 6 144-16,2-2 0 0,1 2-144 0,-3-1 144 16,-1 2 0-16,0-2-144 15,0 2-432-15,-2 1-96 0,2 2-16 0</inkml:trace>
  <inkml:trace contextRef="#ctx0" brushRef="#br1" timeOffset="49124.75">1680 11145 22223 0,'-11'36'976'0,"5"-13"224"0,1 4-960 0,-1-2-240 0,0 4 0 15,1-2 0-15,1 2 592 0,-1-1 80 0,0 0 16 0,1 0 0 16,0-4-368-16,1-5-64 0,0-1 0 0,1-1-16 16,-1-3-240-16,2-6 0 0,1-8 0 0,0 0 0 31,0 0-1152-31,0 0-336 0</inkml:trace>
  <inkml:trace contextRef="#ctx0" brushRef="#br1" timeOffset="49515.67">1867 11696 21535 0,'0'0'960'0,"0"0"192"0,0 0-928 16,0 0-224-16,0 0 0 0,0 0 0 0,18 0 176 0,0 0-16 0,6 1 0 0,-1-1 0 16,0 0-160-16,1 0 160 0,3 0-160 0,-2 0 160 15,-1 0-160-15,0 1 0 0,-3 1 0 0,2-1 0 31,-2 1-544-31,0 2-144 0,-1 1-16 0</inkml:trace>
  <inkml:trace contextRef="#ctx0" brushRef="#br1" timeOffset="49745.15">2050 11991 21183 0,'-6'6'1888'0,"6"-6"-1504"0,0 0-384 0,0 0 0 0,0 0 848 0,13 6 112 15,1-6 0-15,1 0 16 0,-1 0-592 0,4-1-112 16,2-4-16-16,0-3-16 0,2 2-240 0,1-3 0 16,1 0 0-16,3-2 0 15,1-2-704-15,0 4-64 0,1-2-32 0</inkml:trace>
  <inkml:trace contextRef="#ctx0" brushRef="#br1" timeOffset="50162.63">3581 11213 2751 0,'-19'-3'256'0,"7"1"-256"0,-2 0 0 0,2 1 0 15,-1 0 4608-15,-1 1 896 0,1 1 160 0,0-1 32 16,-2-1-4080-16,1 2-816 0,-4 2-160 0,1 2-48 15,-5-1-432-15,4-2-160 0,0 2 0 0,2 4 144 0,2-2-144 0,-1 3 0 16,1 0 0-16,1 5 128 0,2-2-128 0,0 4 0 16,0 3 0-16,5 4 0 0,0-1 0 0,3 4 128 15,-1 1-128-15,3 4 0 0,1 2 128 0,2 0-128 16,2 2 0-16,1 0 128 0,1 2-128 0,2 3 0 16,2-1 0-16,-1-1 128 0,1 2-128 0,0 3 0 15,-1-1 0-15,0-3 0 0,0-1 0 0,3-1 0 16,-4-3 0-16,1-2 0 15,-2-4-272-15,-2-4-144 0,0-5-32 0,-3-1-7056 16,1-4-1424-16</inkml:trace>
  <inkml:trace contextRef="#ctx0" brushRef="#br1" timeOffset="50360.92">2982 11973 24879 0,'0'0'2208'0,"0"0"-1760"0,0 0-448 0,17-4 0 16,3-2 1136-16,5-4 144 0,3 1 16 0,3-3 16 16,-1-2-976-16,2 0-192 0,-1 2-144 0,-1-5 192 15,4-1-192-15,-1 2 0 0,1-1 0 0,-1-1 0 16,0-1-240-16,0 1-80 0,1 1 0 0,-2-1-16 16,2 1-1936-16,-2 2-384 0</inkml:trace>
  <inkml:trace contextRef="#ctx0" brushRef="#br1" timeOffset="50654.24">4106 10937 22111 0,'-24'-1'976'0,"11"1"208"0,0 0-944 16,2 0-240-16,1 1 0 0,2 5 0 0,0 1 1360 0,3 5 240 16,-2 0 32-16,-1 7 16 0,-1 6-1248 0,-2 1-240 15,-1 2-160-15,1 3 192 0,-1 5-192 0,1 3 0 16,1 1 0-16,1 3 0 0,2 2 0 0,1 4 0 0,4 3 0 0,0-1 0 16,4 0 0-16,1 1 0 0,2 0 0 15,2-2 0-15,0-5 0 0,2 0 0 0,1-2 0 0,2 0 0 31,1-4-1440-31,1-4-160 0,-3-3-48 0,2-7-9248 0</inkml:trace>
  <inkml:trace contextRef="#ctx0" brushRef="#br1" timeOffset="51152.74">4226 11609 20271 0,'0'0'1792'0,"-2"13"-1424"0,2-2-368 0,1 5 0 0,3 0 1568 15,-1 2 240-15,3 1 48 0,3 1 16 0,-2 1-1264 0,4 0-256 16,0-3-48-16,2-3-16 0,-1 2-288 0,2-2 128 16,2-1-128-16,-2-1 0 0,0-7 0 0,-3 1 0 15,2-1 0-15,0-3 0 0,-1-5-320 0,0-2 48 16,-1-3 0-16,-1-3 0 0,-2-7 272 0,1-2 0 15,-3-3 0-15,2 0 0 0,-1-3 0 0,0-3 0 16,-2 1 0-16,1-4 144 0,-1 3-144 0,0 1 0 16,0 1 0-16,1 0 128 0,0 5-128 0,0 0 0 15,1 6 0-15,-1 2 0 0,2 7 0 0,-8 6 0 16,0 0 144-16,11 8-144 0,2 6 160 0,1 5-32 16,2 5-128-16,-3 4 192 0,-3 6-192 0,-1 2 176 15,0 2-176-15,0 1 160 0,-2 6-160 0,-1 2 0 16,-3 7 144-16,-1 7-144 0,-2-2 0 0,-5 1 0 0,-3-3 0 0,0-1 128 15,1-2 128-15,-2-3 16 0,-6-5 16 0,1 0 0 16,-2-4 560-16,1-4 112 0,1-5 32 0,0-4 0 16,1-6-160-16,1-5-16 0,-1-3-16 0,2-6 0 15,-2-3-560-15,1-3-112 0,0-4-128 0,0-5 176 32,-1-1-496-32,0-3-80 0,1-1-32 0,1-2 0 15,2 0-192-15,2-4-32 0,4-1-16 0,0-1 0 0,2 0 224 0,3 0 32 0,2 0 16 16,2 0 0-16,2 0-272 15,2 3-48-15,3 0-16 0,1 0-7968 0,0-1-1600 0</inkml:trace>
  <inkml:trace contextRef="#ctx0" brushRef="#br1" timeOffset="51593.25">4754 10791 23039 0,'0'0'2048'0,"0"0"-1648"0,-1 14-400 0,5-5 0 15,1 2 832-15,5 3 96 0,3-2 16 0,3 4 0 16,2 2-496-16,1 5-112 0,4 1-16 0,1 1 0 16,3 1-112-16,-1-1-16 0,2 6-16 0,0 2 0 15,1 1 16-15,1 2 0 0,-1-1 0 0,-2 1 0 16,-2-2 144-16,-2 2 48 0,-3 2 0 0,-1 1 0 16,-1 3 160-16,-4 5 32 0,0 1 16 0,-4 1 0 15,-1-2 48-15,-4 2 0 0,-3 0 0 0,-2 3 0 16,-4-1-128-16,-3 2-32 0,-4 4 0 0,-1 6 0 15,0-5-80-15,-3 0-16 0,-3 1 0 0,-1-2 0 16,-3-2 32-16,0 1 0 0,-2 0 0 0,4-3 0 16,1-3-192-16,1-6-32 0,0-1-16 0,-1-7 0 15,0-6-512-15,0-5-112 0,0-6 0 0,1-4-16 16,-1-6-2800-16,0-5-544 0</inkml:trace>
  <inkml:trace contextRef="#ctx0" brushRef="#br1" timeOffset="59831.59">2892 2243 11567 0,'0'0'512'0,"0"0"112"16,-1-10-496-16,-1 2-128 0,2 8 0 0,-1-11 0 0,-3 2 464 0,2-1 80 16,-1 3 16-16,1 0 0 0,2 7 64 0,-6-7 16 15,0 3 0-15,0 1 0 0,6 3 304 0,0 0 64 16,0 0 16-16,0 0 0 0,-10 0-288 0,10 0-48 16,-8 3-16-16,8-3 0 0,-6 5-160 0,6-5-16 15,-7 13-16-15,2-4 0 0,1 1 32 0,2 5 16 16,-2 1 0-16,1 0 0 0,2 2-32 0,0 2-16 15,0 3 0-15,1 5 0 0,0-1-80 0,0 5-16 16,0-1 0-16,1 1 0 0,0 4-128 0,3-4-48 16,0-2 0-16,-3-6 0 0,3 0 16 0,0-4 0 0,0-4 0 15,1-5 0-15,-5-11 16 0,3 12 0 0,-3-12 0 0,0 0 0 16,0 0-48-16,12 1 0 0,-12-1 0 0,11-5 0 16,-2-6 32-16,-1-2 0 0,-2 0 0 15,1-2 0-15,-1-3-96 0,0 0 0 0,-1-1-128 0,2-4 192 16,-1 3-192-16,0 0 128 0,-1-1-128 0,2 4 0 15,-1 0 0-15,-1 3 0 0,0 3 0 0,2-2 0 16,0 2 0-16,0 3 0 0,2-1 0 0,-9 9 0 16,8-3 0-16,1 3 0 0,0 3 0 0,0 3-160 15,-1-2 160-15,3 4 0 0,2 1 0 0,0 3 0 16,-1 5 0-16,5 5 0 0,2-1 0 0,-2 6-128 16,-5 3 128-16,2 3 0 0,-2 2 0 0,0 2 0 15,0-1 0-15,-6 4 0 0,1 1 128 0,-4 2-128 0,-3-1 272 16,-1 1-16-16,-3-2 0 0,0-2 0 0,-3 2 192 0,-2 1 48 15,1-3 0-15,-3 0 0 16,-3 2-240-16,0 4-32 0,-1-6-16 0,-1-1 0 0,-1-5-208 16,0 0 128-16,-1-2-128 0,0-7 0 0,-2-4 0 15,2-2 128-15,2-4-128 0,1-8 0 0,-1-3 0 16,2-4 0-16,-1-4 0 0,4-4 0 0,0-3 0 0,5-3 0 16,1 0 0-16,1-3 0 0,5-2 0 0,3-2 0 15,3-5 0-15,3 1 0 0,-3-8-144 0,6 3 144 16,1 0 0-16,4-1-144 0,0 1 144 0,3 3-128 15,0 4 128-15,2 2-128 0,1-1 128 0,-1 3 0 16,-2 6 0-16,1 2-128 0,-6 5-16 0,0 2 0 16,-4 3 0-16,-2 2 0 15,-10 0-352-15,11 5-64 0,-11-5-16 0,6 8 0 16,-3 3-1456-16,-2 0-288 0,-2 3-64 0</inkml:trace>
  <inkml:trace contextRef="#ctx0" brushRef="#br1" timeOffset="60295.61">3315 1873 3679 0,'0'0'160'16,"0"-9"32"-16,-2-4-192 0,0 4 0 0,1-1 0 0,1 10 0 0,-1-7 4048 0,1 7 768 15,0 0 160-15,0 0 16 0,0 0-3712 0,0 0-736 16,0 0-160-16,0 0-16 0,1 9 80 0,0 6 0 15,-1 0 16-15,0 3 0 0,0 2 240 0,0 2 32 16,-2 2 16-16,-1 3 0 0,1 2 144 0,-2-2 16 16,0 2 16-16,-1-4 0 0,0 2-208 0,-3-4-32 15,1-2-16-15,-2 0 0 0,4-3-112 0,-2-3-32 16,1 0 0-16,6-15 0 0,0 0-208 0,0 0-32 0,0 0-16 16,0 0 0-16,-6-6 0 0,0-6 0 15,4-3 0-15,2-3 0 0,0-1-272 0,2-1 160 0,1 1-160 0,2 0 128 16,-1 1-128-16,4 1 0 0,-3 1 0 0,0 2 0 15,0 1-208-15,0 4 16 0,-1 3 16 0,-4 6 0 32,0 0-1712-32,0 0-352 0,0 0-64 0</inkml:trace>
  <inkml:trace contextRef="#ctx0" brushRef="#br1" timeOffset="60670.94">3376 2327 14735 0,'0'0'640'0,"0"0"160"0,0 0-640 0,-1 9-160 0,1-9 0 0,0 0 0 16,6 11 1856-16,2-5 352 0,1-1 64 0,2-1 16 15,4-4-1488-15,1 0-288 0,-1-1-64 0,3-3-16 16,0-1-224-16,1 1-32 0,1-1-16 0,-2 0 0 15,2 0-160-15,-1 1-176 0,-5-3 48 0,3 2 0 32,-6 2-848-32,-1 0-176 0,0 1-16 0</inkml:trace>
  <inkml:trace contextRef="#ctx0" brushRef="#br1" timeOffset="60849.02">3487 2534 3679 0,'0'0'160'0,"0"0"32"0,0 0-192 0,0 0 0 0,0 0 0 0,10 8 0 16,1-6 4672-16,2-1 880 0,1-1 176 0,-1 0 32 0,1-2-4352 0,1-1-864 16,1-1-176-16,0 1-48 0,-1-2-144 0,0-1-48 15,-1-2 0-15,0 1 0 16,-4-2-512-16,1 4-96 0,-3-1-32 0,0-3-10560 0</inkml:trace>
  <inkml:trace contextRef="#ctx0" brushRef="#br1" timeOffset="61290.66">4076 2019 3679 0,'0'0'160'0,"0"0"32"0,8-4-192 0,0 0 0 0,-1 2 0 0,-7 2 0 15,3-9 3136-15,-3 9 592 0,8-9 112 0,-5-1 32 16,0 2-2256-16,-3 8-448 0,1-11-80 0,-1 2-32 16,-1-1-160-16,1 10-16 0,-3-10-16 0,0-2 0 15,-1 2-192-15,-1 2-32 0,-2 3-16 0,1-2 0 16,0 2-144-16,-1 1-32 0,-2-4 0 0,2 4 0 15,-1 2 0-15,8 2 0 0,-9-1 0 0,9 1 0 16,-7 3-192-16,-1 4-32 0,3 2-16 0,1 3 0 16,0 1-208-16,2 4 0 0,-1 2 0 0,2 4 0 0,0-1 176 15,-1 1-16-15,1 3 0 0,1-2 0 0,1 4 96 0,2-3 0 16,-2 6 16-16,4-3 0 0,-2 1-48 0,-1 1-16 16,1 1 0-16,-1 1 0 0,2 0-64 15,-1-6-16-15,-1 2 0 0,1-2 0 0,-2-4-128 0,0-1 0 16,1-2 144-16,-1-1-144 0,1-3-144 0,1-4-112 15,-2 1 0-15,-1-12-16 16,0 0-1440-16,0 0-272 0,0 0-64 0,0 0-10432 0</inkml:trace>
  <inkml:trace contextRef="#ctx0" brushRef="#br1" timeOffset="61474.49">3944 2329 19343 0,'0'0'848'0,"0"0"192"0,0 0-832 0,2 10-208 0,1 2 0 0,-3-12 0 16,0 0 1360-16,9 6 240 0,1 1 32 0,-10-7 16 16,13 0-1216-16,-1 0-240 0,-2-6-64 0,-1 3 0 15,-2-1-128-15,1 1 0 0,0-2 0 0,-1-1 0 32,2 1-736-32,1 2-32 0,0-3 0 0,-1-2-9824 0</inkml:trace>
  <inkml:trace contextRef="#ctx0" brushRef="#br1" timeOffset="61744.05">4382 1920 16815 0,'0'0'736'0,"0"0"160"0,0 0-704 0,0 0-192 0,0 0 0 0,0 0 0 0,0 0 1152 0,0 0 192 16,0 0 32-16,-7 4 16 0,1 2-688 0,-2 6-128 15,-1 3-16-15,-1 3-16 0,-1 2 16 0,1 3 0 16,1 2 0-16,0-1 0 0,-1 3-112 0,1 0 0 16,1 3-16-16,2 0 0 0,1 0-160 0,1 2-16 15,0-3-16-15,1 0 0 0,2 3-240 0,2-1 128 16,1-7-128-16,0-1 0 0,2-4 0 0,0-3-128 16,2-2-16-16,1-2 0 15,-7-12-944-15,9 2-176 0,-9-2-32 0,10-1-9776 0</inkml:trace>
  <inkml:trace contextRef="#ctx0" brushRef="#br1" timeOffset="62160.56">4458 2107 18767 0,'0'0'832'0,"-1"11"176"0,-1 2-816 0,1-2-192 0,0 5 0 0,-1 1 0 15,1 3 768-15,0 0 96 0,0 3 32 0,-2-2 0 16,2 0-320-16,-3 0-64 0,1 0-16 0,1-4 0 15,1-3 80-15,2-1 0 0,-1-13 16 0,0 0 0 16,0 0-256-16,0 0-48 0,0 0-16 0,0 0 0 0,5-13 80 16,0-1 16-16,-1-3 0 0,1-4 0 0,-1-2-176 0,0 2-16 15,-1-5-16-15,1 4 0 0,0 1-160 0,0 3 0 16,0 3 0-16,1 2 128 0,1 5-128 0,1 0 0 16,-7 8 0-16,10-3 0 0,-10 3 128 15,12 8 80-15,1 2 32 0,0 5 0 0,0 4-112 0,-1 4-128 16,1 4 176-16,-4 4-176 0,-3-3 144 0,-1 3-144 15,-1 5 0-15,-3-1 144 0,-2 1 112 0,0 1 0 16,-4-2 16-16,1 2 0 0,-4 0 64 0,-1-1 16 16,-2-1 0-16,0-3 0 0,-1-5-32 0,1 0-16 15,-1-3 0-15,2-4 0 0,-3-5 0 0,3-1 0 16,0-4 0-16,0-3 0 0,0-5-304 0,-2-3 160 16,3-3-160-16,2-3 128 0,0-1-320 0,4-6-64 15,0-4 0-15,3 0-16 16,1-2-144-16,3 0-32 0,2-2 0 0,3-2 0 15,3 1-16-15,0 2-16 0,2-2 0 0,-1 1-8800 0,4 2-1744 16</inkml:trace>
  <inkml:trace contextRef="#ctx0" brushRef="#br1" timeOffset="62467.15">4575 1700 9215 0,'0'0'816'0,"0"0"-656"0,0 0-160 0,0 0 0 0,9 6 3632 0,1 2 688 16,1 2 144-16,-1 3 16 0,1 0-3216 0,1 2-656 15,0 3-128-15,-1 1-32 0,2 1 80 0,1 2 16 16,1-1 0-16,0 0 0 0,-3 2 128 0,-2 2 32 15,3 2 0-15,-3-1 0 0,0-3-208 0,0 1-48 16,-1 3 0-16,0-4 0 0,-1 1-240 0,-1 2-48 16,-2-5-16-16,0 2 0 0,-1 0-144 0,-1 0 0 15,-3-2-160-15,1 1 160 16,-3-2-1536-16,-1 2-192 0,-1 0-64 0,-1-3-11232 16</inkml:trace>
  <inkml:trace contextRef="#ctx0" brushRef="#br1" timeOffset="62831.73">5082 2004 11055 0,'0'0'976'0,"0"0"-784"0,0 0-192 0,0 0 0 0,-6 0 1568 0,6 0 272 15,0 0 48-15,0 0 16 0,0 0-400 0,0 0-80 16,0 0-16-16,0 0 0 0,0 0-256 0,11 6-48 15,-3-1-16-15,2-2 0 0,1-4-416 0,3-2-96 16,0-1 0-16,3 3-16 0,-1-4-336 0,3-3-64 16,-1 3-16-16,0-2 0 15,-4 1-560-15,0 1-112 0,-1-2-32 0,-2 2-11968 0</inkml:trace>
  <inkml:trace contextRef="#ctx0" brushRef="#br1" timeOffset="62994.18">5116 2136 15663 0,'0'0'1392'0,"0"0"-1120"0,0 0-272 16,9 8 0-16,1-3 2624 0,1-1 480 0,0-3 96 0,3 0 0 15,1-2-2256-15,3-2-464 0,-1-4-96 0,0-1 0 16,-1 0-192-16,-1-3-48 0,0 1 0 0,3 1 0 16,-5-8-400-16,2 2-96 0,0 0-16 0,-1 0-12192 15</inkml:trace>
  <inkml:trace contextRef="#ctx0" brushRef="#br1" timeOffset="63461.2">5787 1756 9215 0,'0'0'400'16,"0"0"96"-16,0 0-496 0,0 0 0 0,0 0 0 0,0 0 0 0,-8 4 2240 0,8-4 336 16,-9 4 80-16,0 1 16 0,-1 1-1392 0,1-2-256 15,0 1-64-15,-1 3-16 0,-2-3 16 0,-1 1 16 0,1 3 0 16,-1 0 0-16,0 4-272 0,2 2-48 0,-1-2-16 0,4-1 0 15,-1 2-224-15,0 1-48 0,1 2-16 0,3 1 0 16,1-3-64-16,2 0-16 0,0-1 0 0,4-1 0 16,-2-13-112-16,6 13-32 0,2-6 0 0,-8-7 0 15,11 7 0-15,1-4-128 0,0 0 192 0,1-3-64 16,2 0 128-16,0 0 0 0,-2 1 16 0,-1-1 0 16,-2-1-96-16,0 2-32 0,-1 2 0 15,-9-3 0-15,0 0-144 0,9 7 128 0,-3 0-128 0,-3 0 128 16,-5 4-128-16,0-2 192 0,-3 3-192 0,0 2 192 15,-4-1-192-15,-3 0 0 0,-2 2 0 0,-2-1 0 16,-3 0 0-16,-2-3-192 0,1 2 32 0,1 0 16 16,1-7-496-1,2-1-112-15,3 1-16 0,2-3 0 0,2 0-2176 0,1-3-432 16,-5-3-80-16,13 3-32 0</inkml:trace>
  <inkml:trace contextRef="#ctx0" brushRef="#br1" timeOffset="63777.34">5862 1588 6447 0,'0'0'576'0,"0"0"-576"16,0 0 0-16,0 0 0 0,0 0 3712 0,0 0 640 15,0 0 128-15,0 0 32 0,0 0-2928 0,0 0-592 0,-1 12-112 0,1 0-32 16,1 0-128-16,2 2-16 0,0 2-16 0,-1 2 0 16,2 1 80-16,1 2 0 0,-1 3 16 0,0 0 0 15,-2 0-208-15,1 4-64 0,-1-1 0 0,1 2 0 16,-2 3-192-16,2-3-32 0,-3 3-16 0,0-2 0 16,-2-4-272-16,2 0 160 0,-1-4-160 0,1-2 128 15,-1-2-272-15,-1-3-64 0,4 2-16 0,-2-8 0 31,0-9-1392-31,0 0-288 0,0 0-48 0,0 0-10880 0</inkml:trace>
  <inkml:trace contextRef="#ctx0" brushRef="#br1" timeOffset="64693.76">6134 1778 11967 0,'0'0'528'0,"0"0"112"0,-3 11-512 0,-2-2-128 0,-1 1 0 0,3-1 0 0,-1 4 3200 0,0-1 624 16,-1 1 112-16,1 2 32 0,0-1-2896 0,2 2-576 15,-2-5-112-15,0 2-32 0,0-1-96 0,3-3 0 16,1 2-16-16,0-11 0 0,0 0-240 0,5 7 144 16,-5-7-144-16,0 0 128 0,9-1-128 0,2-3 0 15,-2-2 0-15,2-6 0 0,0 1 0 0,0 1 0 16,1-4 0-16,-5 2 0 0,4 0 0 0,-4-2 0 0,1-2 0 15,0 4 0-15,-2 0 0 0,0-1 0 16,-6 6 0-16,0 7 0 0,3-10 144 0,-3 10 0 0,-3-8 0 0,3 8 0 16,-7-10 144-16,-2 6 32 0,-4 0 0 15,3 4 0-15,0 3-128 0,0 1 0 0,-2-3-16 0,2 3 0 16,0 0-176-16,10-4 0 0,-9 6 144 0,9-6-144 16,0 0 0-16,0 0 0 0,0 0 0 0,0 0 0 15,0 0 0-15,0 0 0 0,0 0 0 0,0 0-128 16,0 0 128-16,0 0-160 0,11-9 160 0,-2 0-160 15,0-4 160-15,1 2-128 0,3 1 128 0,0-3-128 16,1 3 128-16,0-2-128 0,0 2 128 0,0 3-128 16,0 3 128-16,0-1-192 0,0 3 192 0,0 6-192 15,0 0-64-15,-2 2 0 0,-2 7-16 0,1 1 0 16,-4 4 144-16,0 1 128 0,0 3-192 0,-3 0 192 16,-1 8 0-16,0-4 0 0,0 4 128 0,-2 1-128 15,2 0 240-15,-6 1-48 0,-1-4-16 0,2-3 0 0,-3 2 400 0,-2-6 64 16,4 0 32-16,-1-3 0 0,0-4-256 15,1-6-48-15,3-8-16 0,0 0 0 0,0 0-160 0,0 0-48 16,0 0 0-16,0 0 0 0,-3-12-144 0,1-5 0 16,2-3 0-16,2-4 128 0,-2 0-128 0,3-4 0 15,1-2 0-15,0 0 0 0,1-1-128 0,1 2 128 16,5-3-160-16,-2 1 160 0,-2 0 0 0,2 3 0 16,2-2-128-16,2 3 128 0,0 0 0 15,1 7 0-15,-3 1-160 0,1 4 160 0,-2 3-128 0,-2 4 128 16,-8 8-160-16,8-2 160 0,-8 2-240 0,0 0 48 15,0 0 16-15,0 0 0 0,7 9 48 0,-3 4 0 0,-3 1 0 16,-1-1 0-16,-3 0 128 0,1 1 0 0,-1 1 0 16,-2 2 0-16,3-2 0 0,-2 0 0 0,0-2 128 0,1 0-128 15,1 0 0-15,2-13 0 0,-1 8 0 0,1-8 0 16,0 0 0-16,0 0 0 0,0 0 0 0,0 0 0 16,0 0 0-16,0 0 0 0,10-7 0 0,1-6 0 15,-3-1 0-15,0-2 0 0,-1-2-144 0,2-2 144 16,1-3 0-16,-1 0-176 0,0-1 176 0,0 1-128 15,-1 2 128-15,-1 1 0 0,0 0 0 0,-1 1-128 16,0 1 128-16,-1 1 0 0,-2 1 0 0,-1 2 0 16,0 2 0-16,-2 5 0 0,0 7 0 0,0 0 128 15,-3-9 32-15,3 9 16 0,0 0 0 0,-10-3 0 16,0 3 16-16,0 7 16 0,-2-1 0 0,3 7 0 16,-1-1-32-16,1 5-16 0,0 1 0 0,3 1 0 15,2 4 96-15,2-2 0 0,-1 0 16 0,4 2 0 0,3 2-16 0,1-2-16 16,0-4 0-16,2 1 0 0,2-2-112 15,1-3 0-15,1-1-128 0,3-5 192 0,1-1-192 16,2-4 0-16,1-2 0 0,3-2 0 16,3-2-992-16,-1-7-288 0,0-1-64 0,3-7-13200 15</inkml:trace>
  <inkml:trace contextRef="#ctx0" brushRef="#br2" timeOffset="75008.61">1033 6676 5519 0,'0'0'496'0,"0"0"-496"0,0 0 0 0,-2 8 0 15,2-8 1280-15,1 10 144 0,-1-10 48 0,4 9 0 16,0-1-1088-16,-4-8-224 0,0 0-32 0,5 5-128 16,-5-5 496-16,10 4-16 0,-10-4 0 0,0 0 0 15,6 5 208-15,-6-5 32 0,0 0 16 0,0 0 0 16,0 0-192-16,0 0-32 0,0 0-16 0,0 0 0 15,0 0 48-15,0 0 16 0,0 0 0 0,0 0 0 16,0 0-48-16,0 0 0 0,0 0 0 0,0 0 0 16,0 0-80-16,0 0-32 0,0 0 0 0,0 0 0 15,0 0 96-15,0 0 16 0,-10 5 0 0,1-3 0 0,9-2-112 16,-10 7-16-16,0-1 0 0,10-6 0 0,-13 2-80 0,4 1-32 16,-1 0 0-16,1-1 0 0,9-2-32 0,-11 4-16 15,-1-3 0-15,1 0 0 0,0 1-96 0,-1 0-128 16,1-2 176-16,2 4-176 0,-3 0 128 0,2 2-128 15,0-2 0-15,0 1 0 0,1 2 0 0,0-1 0 16,0-2 0-16,0 1 0 0,-1 1 0 0,1-2 0 16,0 0 0-16,-1 3 0 0,-1 1 160 0,2 2-32 15,-3-3 0-15,1 4 0 0,-2 0 16 0,4-2 0 16,0-1 0-16,-2 3 0 0,-2 0 0 0,2 0 0 16,-3 3 0-16,-1-3 0 0,1 3 48 0,-17 13 0 0,6-5 0 15,0-2 0-15,3 0-32 0,0-1 0 0,-1-1 0 16,-1-1 0-16,-3-2-160 0,3 0 128 15,0-1-128-15,2-2 128 0,-2 0-128 0,1 2 128 0,0-3-128 16,2-1 128-16,3-3-128 0,0 2 0 0,3-4 0 0,1 0 128 16,1 2 720-16,2-5 144 0,2 2 32 0,4-1 0 31,0-1-1680-31,0 2-336 0,0-1-64 0,5-3-16 0,0 0 816 0,0 0 256 16,-4 2-160-16,4-2 160 0,0 0-144 0,-3 5 144 0,3-5-160 0,4 9 160 15,0-3-144-15,2 5 144 0,2-5-128 0,2 4 128 16,1-2 0-16,15 10-160 0,-1-2 160 0,2 2 0 15,1 1 0-15,4 0 0 0,3 0 0 0,1 0 0 16,-3-1 0-16,3 1 0 0,-2-1 0 0,1 0 0 16,4-2 0-16,-18-4 0 0,7-1 0 0,4 4 0 15,1 0 0-15,4-1 0 0,2 0 0 0,3-3 0 16,1 0 0-16,34 7 0 0,-15-5 0 0,-9-6 0 0,-7-2 0 0,-6 2 0 16,-6-5 0-16,-4-2 0 15,-2 0-544-15,-1-2-160 0,-3-3-16 16,-5-1-7888-16,-1 1-1568 0</inkml:trace>
  <inkml:trace contextRef="#ctx0" brushRef="#br2" timeOffset="77369.52">296 7499 14735 0,'0'0'1312'0,"0"0"-1056"0,0 0-256 0,0 0 0 15,0 0 928-15,0 0 128 0,12-2 32 0,2 2 0 16,2 2-368-16,2-2-64 0,2 2-16 0,2 1 0 15,-1-1 48-15,5 2 0 0,1-1 0 0,-1-2 0 16,0-4-80-16,0 2-16 0,-1-3 0 0,3 2 0 16,1-2-32-16,-11 1-16 0,3-2 0 0,5-2 0 15,4 0-80-15,1 0-16 0,3 0 0 0,3 1 0 16,2-5-96-16,36-6-32 0,-11 2 0 0,-8 3 0 16,-9-2-64-16,0 2-32 0,-4 3 0 0,0-1 0 0,0-2-16 15,1 3 0-15,0 0 0 0,1 3 0 0,2 1-80 0,-2-1 0 16,0 0-128-16,-3 1 192 0,-3-3-48 15,1 0-16-15,-1 2 0 0,2-3 0 0,-1 2 32 16,2-3 0-16,-1 1 0 0,0-2 0 0,2 3-32 0,0-3 0 16,-2 1 0-16,-2 2 0 0,-2-1-128 0,-3 3 192 15,1 2-192-15,-1-1 192 0,-1 0-192 16,3 0 160-16,-2 1-160 0,2 0 160 0,-2 0-160 0,1 3 0 16,2-2 0-16,0 3 0 0,0 0 0 0,-1 0 0 15,-3-2 144-15,-3 2-144 0,-1 0 160 0,2-1-32 16,-2-1-128-16,2 2 192 0,-2-2 16 0,0 0 0 15,0 1 0-15,-1-3 0 0,2 3-16 0,0 1 0 16,2-1 0-16,1 0 0 0,-1-3-192 0,1 2 176 16,0-1-176-16,-3-2 160 0,0 1-160 0,-1 0 0 0,-3 1 0 15,4-2 128-15,-1-1-128 0,1 1 128 0,1 0-128 0,-1-2 128 16,1 2-128-16,-1 3 160 0,2-3-160 0,1 0 160 16,2 1-160-16,-1 1 0 0,2-2 144 0,-3 0-144 15,-2 1 0-15,0 2 128 0,-2 0-128 0,2 1 0 16,-1-1 0-16,1-1 0 0,-1 1 0 0,2 2 0 15,0 0 0-15,-1 0 0 0,0-2 0 0,3 0 0 16,3 2 0-16,0-3 128 0,0 1-128 0,-3-2 0 16,-1-2 0-16,2 3 0 0,-4 0 0 0,2 1 128 15,-2-2-128-15,2-1 0 0,0 1 0 0,0 2 0 16,0-1 0-16,1 3 0 0,3-1 0 0,1 0 0 16,1-1 128-16,-1 2-128 0,0-1 128 0,0 1-128 0,-4-1 128 15,-1 1-128-15,0-4 128 0,0 1-128 0,-2 1 0 16,3-1 128-16,1 1-128 0,-1-1 0 0,0-2 128 15,4 3-128-15,3-1 128 0,-3 1-128 0,-1-1 144 16,1 0-144-16,-2-2 192 0,-2 2-192 0,0 0 176 0,1 0-176 16,-1 2 160-16,-1-1-160 0,1-2 128 0,2 0-128 15,-2 1 0-15,4 2 0 0,2 0 0 0,-1 0 128 16,1-1-128-16,-1 0 0 0,-1-2 0 0,-1 3 128 16,-3-2-128-16,1 1 0 0,-1-2 0 0,0 3 0 15,1-2 0-15,0-1 0 0,0 3 128 0,1-2-128 16,3 1 0-16,0 1 0 0,2 1 128 0,-3-2-128 15,0 1 0-15,0 1 144 0,-2-1-144 0,-1-2 0 0,2-2 0 0,-1 0 0 16,-2 1 0-16,0 0 128 0,-1-1-128 16,2 2 0-16,-2-1 0 0,2 0 0 0,5 0 128 0,-1 0-128 15,-1 2 0-15,-1-2 0 0,-3 1 144 16,1 1-144-16,-3-1 0 0,-1-2 144 0,4 0-144 16,-2 4 0-16,0 0 208 0,0-1-64 0,-1 0-16 0,-1 1 0 15,2 1-128-15,2-3 0 0,-1-1 0 0,0 2 0 16,-1 0 0-16,-2 1 0 0,-2 0 0 0,-2 0 0 15,-3-1 0-15,0 2 0 0,-2 0 0 0,-1 0 0 16,0-1 0-16,-1 0 0 0,-1 1 0 0,-1 1 0 16,-3 0 0-16,0-1 0 0,-1 0 0 0,2 0 0 15,-2 2 0-15,1-2 0 0,-1 0 0 0,0 1 0 16,-1 0 0-16,-1 0 0 0,1-1 0 0,1 2 0 16,0-1 0-16,1 0 0 0,-1 2 0 0,0 1 0 15,-1-3 0-15,-4 0 0 0,0-1 0 0,2 1 0 0,-1 2 0 16,0-3 0-16,-1 0 0 0,-9 0 0 15,0 0 0-15,11 0 0 0,-11 0 0 0,11 0 0 0,0-1 0 16,0-2 0-16,-1 1 0 0,-1-2 128 0,-9 4-128 16,11-3 0-16,-2-1 0 0,0 2 0 0,-1-2 0 0,0 0 0 15,1 2 0-15,1-1 0 0,-2-1 0 0,-8 4 0 16,9-1 0-16,-9 1 0 0,0 0 0 0,10-3 0 16,-10 3 0-16,9-2 0 0,-9 2 0 0,0 0 0 15,8-3 0-15,-8 3 0 0,0 0 0 0,0 0 0 16,0 0 0-16,0 0 0 0,0 0 0 0,0 0 0 15,0 0 0-15,9 3 0 0,-9-3 0 0,0 0 0 16,0 0 0-16,9 1 0 0,-9-1 0 0,7 1 0 16,-7-1 0-16,9 2 0 0,-9-2 0 0,0 0 0 0,9 0 0 15,-9 0 0-15,10 0 0 0,0-2 0 0,-1 1 0 16,0 0 0-16,0-2 0 0,0 2 0 16,2-1 0-16,-2 0 0 0,1 1 0 0,-1 0 0 0,-9 1 0 15,12-2 0-15,-2 0 0 0,0 1 0 0,0-2 0 0,0 1 0 16,-10 2 0-16,12-2 0 15,-2 0 0-15,0-1 0 0,-10 3 0 0,10-1 0 0,-10 1 0 0,10-1 0 16,-1 1 0-16,-9 0 0 0,0 0 0 0,0 0 0 16,0 0 0-16,0 0 0 0,0 0 0 0,0 0 0 15,0 0 0-15,0 0 0 0,0 0 0 0,0 0 0 16,0 0 0-16,0 0 0 0,0 0 0 0,-9-2 0 16,1 0-144-16,8 2 144 0,-13-1 0 0,0-1 0 15,0 0-128-15,1 1 128 0,0-1 0 0,-2 1 0 16,-2 0-144-16,-1-1 144 0,1 0 0 0,-2 2-144 15,0-1 144-15,-1 1-160 0,-3 0 160 0,1 1-160 0,-1-1 160 16,-1 2 0-16,4 1-144 0,-5 0 144 0,-4 0 0 0,0 1 0 16,-4-1-144-16,1-1 144 0,-1 2 0 0,-1-1 0 15,0 0 0-15,1 1 0 0,0-1 0 0,0 1 0 16,1-1-128-16,-1 2 128 0,-2-2 0 0,1 0 0 16,1 0 0-16,-1 1 0 0,-3-1 0 0,-2-2 0 15,4-1 0-15,-6 1 0 0,2-1 0 0,1 0 0 16,2 0 128-16,0 0-128 0,1 2 0 0,2-1 0 15,-2 0 0-15,1 0 0 0,0 1 0 0,1 0 0 16,0 2 0-16,-2 4 0 0,-2-3 0 0,1 0 0 0,-5 0-128 16,2-3 128-16,3 0 0 0,-1-1 0 15,2 1 0-15,1 2 144 0,-2 3-144 0,4-4 0 0,-4 1 0 16,2 1-176-16,1 3 176 0,2-3 0 0,-3 3 0 16,-1-3 0-16,-6-3 0 0,3 2 0 0,-1 0 0 0,1 0 0 15,2-4 0-15,-1 1 0 0,1-2 0 16,0-2 0-16,1 2 0 0,1-2 0 0,1 0 0 0,0 0 0 15,2 3 0-15,-3 0 0 0,-4-2 0 0,1-1 128 16,1-2-128-16,-2 1 0 0,-1 0 0 16,1 4 0-16,1-1 0 0,1 0 0 0,-1 1 0 0,0 1 0 15,2 0 0-15,1 1 0 0,0-1 0 0,-3 0 0 16,1 2 0-16,-5-3 0 0,0-2 0 0,-2 2 0 16,0 2 0-16,0-2 0 0,1-2 0 0,2 1 0 15,-2 1 0-15,2-1 0 0,-1-2 0 0,1 3 0 16,1 0 0-16,-4-1 0 0,-1-3 0 0,-2 0 0 0,-1 2 0 15,2-1 0-15,-1 1 0 0,2 0 0 0,0 2 0 0,1 2 0 16,0 2 0-16,1-2 0 16,3-1 0-16,-2 3 0 0,-7-1 0 0,0-1 128 0,-4 1-128 0,4 1 0 15,0-2 0-15,1 2 0 0,0 0 0 16,2-3 0-16,-1 0 0 0,-2 2 128 0,1 2-128 0,-2 1 0 16,-4-3 0-16,0-1 0 0,0-2 0 0,2 3 0 15,-1 1 0-15,0 1 128 0,3-1-128 0,0-1 0 16,1 4 0-16,-1-1 0 0,-5-3 0 0,1-1 0 15,-1 0 0-15,-1 0 0 0,5 1 0 0,-1 2 0 16,1-1 0-16,3 1 0 0,0 1 0 0,-1 0 0 16,-2 1 0-16,-3 0 0 0,-2-3 0 0,2 0 0 15,0 0 0-15,2 2 0 0,2-2 0 0,0 2 0 0,-1 3 0 16,1-1 0-16,0 2 0 0,0-2 0 0,-3 0 0 0,0-2 0 16,1 0 0-16,2 4 0 0,1-1 0 15,0 1 0-15,4-3 0 0,1 3 0 0,1-1 0 16,-1 1 0-16,-1 1 0 0,-2-3 0 15,2-1 0-15,1 0 0 0,2-2 0 0,0 1 0 0,1 1 0 0,4-2 0 16,4 1 0-16,-1-1 0 0,-1-1 0 0,1 1 0 16,2 3 0-16,0-3 0 0,0-3 0 0,-1 2 0 15,2 2 0-15,1 0 0 0,0-4 0 0,1 2 0 16,1-2 0-16,0 2 0 0,2-4 0 0,1 1 0 16,4 1 0-16,1 0 0 0,2-2 0 0,-1 2 0 15,2-2 0-15,0 0 0 0,2 0 0 0,0-2 128 16,2 2-128-16,5 0 0 0,-1 0 0 0,0 0 0 15,-1 0 0-15,0 0-128 0,1 0 128 0,-1 2-128 16,1-2 128-16,-6 0 0 0,3 0 0 0,1 0 0 0,1 0 0 16,2 1 0-16,6-1 0 0,-10 2-128 0,10-2 128 0,-8 4-128 15,8-4 128-15,-10 5-128 0,2-1 128 0,8-4-128 16,-9 4 128-16,9-4-128 16,0 0-448-16,0 0-96 0,0 0-16 0,0 0 0 15,0 0-1776-15,0 0-352 0,0 0-80 0</inkml:trace>
  <inkml:trace contextRef="#ctx0" brushRef="#br2" timeOffset="77790.56">1008 6652 11055 0,'0'0'976'0,"-9"-2"-784"0,-2 2-192 0,2 2 0 0,1-1 2704 0,8-1 496 0,-6 6 112 0,-2-1 16 15,-3 5-2096-15,-1-1-400 0,0 2-96 0,-4-2-16 16,2 0-352-16,-2 0-80 0,-2 2-16 0,-2 2 0 16,-1-3 112-16,-2 3 0 0,-1 2 16 0,10-6 0 15,-2 4-128-15,-3 2-16 0,-3 1-16 0,-1 2 0 16,0 0-80-16,-1 1-16 0,-1 0 0 0,-22 16 0 15,6-10-144-15,5-1 0 16,3-4 144-16,2-1-144 0,0-1 0 0,6 1 0 0,2 2 0 0,1 0 0 0,3 2 0 0,3 0 0 16,0-1 160-16,5 2-160 0,1 0 128 15,2-2-128-15,2-1 0 0,2 0 0 0,1-2 128 16,3 2-128-16,3-2 0 0,5 0 0 0,3-2 176 0,3-2-176 16,4-2 192-16,6 1-192 0,4 1 336 0,8-2-32 15,3-3-16-15,3 1 0 0,0-4 32 0,2 2 16 16,5-4 0-16,-19-1 0 0,6 1-208 15,7 2-128-15,4-3 128 0,6 0-128 16,5 2-368-16,0-3-144 0,2-2-16 0,52 0-13520 0</inkml:trace>
  <inkml:trace contextRef="#ctx0" brushRef="#br2" timeOffset="78731.78">8091 6207 24479 0,'0'0'1088'0,"0"0"208"0,0 0-1040 0,0 0-256 0,12 3 0 0,2-1 0 0,0 1 208 0,0 1-16 15,0 1 0-15,2-3 0 0,0 1 80 0,3 2 16 16,3-1 0-16,1 1 0 0,1-1 144 0,3-2 16 16,2 3 16-16,1 2 0 0,2-2-64 0,-3 1-16 15,-2 4 0-15,0-2 0 0,-2 2-192 0,-1 2-32 16,0 0-16-16,-1 5 0 0,-1 1-144 0,-2-1 128 16,-1 2-128-16,-2 0 128 0,-3 2 0 0,-4 0-128 15,-2 0 192-15,-2-1-64 0,0 0 96 0,-6 3 16 16,-4 1 0-16,-3 1 0 0,-5 0 64 0,-3 3 16 15,-3 3 0-15,-2-5 0 0,-2 2 16 0,-2-1 16 0,-1 3 0 0,1 1 0 16,1-3-48-16,0 1-16 0,0-2 0 0,-2-1 0 16,-3-1-288-16,4-1 160 0,2-4-160 0,0-2 128 15,3-5-128-15,1-1-192 0,2 1 32 0,4-8 16 32,12-5-1744-32,0 0-352 0,0 0-64 0</inkml:trace>
  <inkml:trace contextRef="#ctx0" brushRef="#br2" timeOffset="79408.44">9087 6441 22111 0,'-11'-7'976'0,"3"1"208"15,1 1-944-15,0-2-240 0,2 0 0 0,5 7 0 0,0 0 1520 0,0 0 256 16,0 0 48-16,0 0 16 0,0 0-1392 0,-9 11-256 16,2-5-64-16,2 7-128 0,1-1 0 0,1 7 0 15,-1 6 0-15,2-3 0 0,-2 5 0 0,3 0-144 0,1 5 144 0,1-3 0 16,0 4 0-16,3 0 0 0,1-1 0 0,4 1-128 15,1-1 128-15,3-3 0 0,1 0 0 0,0-5-128 16,1-5 128-16,0-4 0 0,-1-2 0 16,4-5 0-16,-3-1 0 0,5-7 0 0,-3-7 0 0,2-2 0 15,2-6 192-15,-1-3-16 0,3-5-16 16,0-5 0-16,-2-1 96 0,1 0 0 0,1-3 16 0,0 1 0 16,-2 1-32-16,2-2-16 0,-4-2 0 0,-1 4 0 15,-4 2-32-15,0-2-16 0,-2-1 0 0,-1 5 0 16,-1-1 16-16,0 5 16 0,-2 3 0 0,-2 5 0 15,1 6-208-15,-7 8 0 0,9-6 128 0,-9 6-128 16,10 0 0-16,-1 8-160 0,-2 6 32 0,1 4 0 16,1 2 128-16,-2 4-160 0,1 8 160 0,-2 4-160 15,-1 3 160-15,1 6 0 0,-3 3 0 0,1 7-128 16,-1 6 128-16,-1 2 0 0,0 8 0 0,-1 0 0 0,-4 1 0 16,1-4 0-16,-2 0 0 0,-5-2 0 0,0-5 0 15,-4-2 0-15,-1 0 0 0,-1-4 128 0,-3-8 96 16,-1 0 32-16,-4-5 0 0,1 1 0 0,-4-6-16 0,-3-8 0 15,-2-2 0-15,2-8 0 0,-1-2-48 0,0-4 0 16,4-6 0-16,2-5 0 0,1-6-16 0,1-1-16 16,2-5 0-16,3-1 0 0,5-5 0 0,1-1 0 15,1-5 0-15,6-1 0 0,4 0-160 0,4-4 160 16,6 2-160-16,2 1 160 0,4-2-160 0,7 6 0 16,4 2 0-16,3 2 0 0,3-2 0 0,3 4-144 15,5 4 144-15,1 0 0 0,-3 5-128 0,2 2 128 16,-2 4 0-16,1 3 0 0,0 3-192 0,0 3 192 15,-1 1-192-15,0 2 192 16,0 2-2624-16,-3 2-400 0</inkml:trace>
  <inkml:trace contextRef="#ctx0" brushRef="#br2" timeOffset="82413.08">24863 8002 4607 0,'-2'-13'400'0,"-1"2"-400"0,-1-2 0 0,2 2 0 15,-1 1 2448-15,1-1 416 0,-1 5 80 0,3 6 0 16,0 0-1280-16,0 0-256 0,0 0-48 0,0 0-16 16,0 0-576-16,0 0-128 0,0 0-32 0,4 11 0 15,0 0-208-15,1 3-32 0,0 3-16 0,-3 3 0 16,1 1 32-16,0 5 0 0,-2 0 0 0,1 5 0 15,0 1-128-15,-1 3 0 0,1 2-16 0,0 2 0 16,-1 1 0-16,-1 7 0 0,0 1 0 0,-1 4 0 16,-1 0-48-16,2 3 0 0,-2 2 0 0,1 2 0 15,1-3 96-15,-2-1 16 0,1 5 0 0,0 4 0 16,2-2-32-16,-2 4 0 0,0 3 0 0,-2-2 0 16,0-3-64-16,1 3-16 0,1 2 0 0,-2-1 0 0,1 2-48 15,-1-1-16-15,0 1 0 0,0 0 0 0,-1-2 128 16,1 1 32-16,2 2 0 0,-3 2 0 0,-1 2-32 0,1 0-16 15,2-3 0-15,-2 4 0 0,4-1-112 16,-1-2 0-16,-1 2-128 0,2-3 192 0,0-1-16 0,3 2-16 16,-2 1 0-16,2-3 0 0,-2 0-16 15,0-2 0-15,1-1 0 0,0 1 0 0,1-2 32 0,1-1 0 16,-2 0 0-16,2 3 0 0,0 0 32 0,-1-3 16 16,1 0 0-16,0 3 0 0,0-3-16 0,0 0 0 15,1 0 0-15,-1 0 0 0,-3-5-32 0,1 2-16 16,1 0 0-16,1 2 0 0,0-3-160 0,-1 1 192 15,-1-3-192-15,2 4 192 0,-2-3-192 0,2 4 160 0,-2-2-160 16,1 2 160-16,0-3-32 0,2 3-128 0,-2 2 192 16,2-2-64-16,-1 3-128 0,1 1 128 0,0 3-128 15,1-1 128-15,-1 1-128 0,0 1 0 0,-1-1 0 0,1 1 128 16,0 2-128-16,-1-2 0 16,-2 0 0-16,-1 1 0 0,1 1 0 0,-1 3 128 0,0 4-128 0,0-5 0 15,-1 2 128-15,0-3-128 0,0-1 0 16,0 5 128-16,-1-2-128 0,-1-2 160 0,0 3-160 0,1-1 160 15,0 0-160-15,-2 2 0 0,1-3 144 0,-2-1-144 16,3 0 0-16,-3 0 0 0,0-1 0 0,0 3 0 16,-1 2 0-16,3-4 128 0,-1 1-128 0,0 0 0 15,1-2 0-15,-1 3 0 0,2-1 0 0,0-1 128 16,-2-1-128-16,3 2 0 0,0-1 0 0,3-1 0 16,-3 1 0-16,0-1 0 0,0 1 0 0,0-3 0 0,0-4 0 15,0 2 0-15,0 2 0 0,0-4 0 0,0 1 0 16,-3-1 0-16,3-2 0 0,-1 2 0 0,0-3 0 15,1 1 0-15,0 0 0 0,0 3 128 0,1 3-128 0,0-2 0 16,-1 0 0-16,4 0 0 0,-4-1 0 0,0 0 0 16,0 1 0-16,0 1 0 0,0 0 0 0,0 0 0 15,0-3 0-15,-1-2 0 0,-2 1 0 0,3-1 0 16,0-2 0-16,-1-4 0 0,1 0 0 0,0-1 0 16,0-3 0-16,0-4 0 0,0 1 0 0,0 0 0 15,-1-4 0-15,1-3 0 0,0-1 0 0,0 3 0 16,0-2 0-16,0 0 0 0,0-3 0 0,-2 0 0 15,1-3 0-15,1-1 0 0,-1 1 0 0,0-1 0 16,-2-2 0-16,1-1 0 0,-1-3 0 0,1 0 0 16,0 4 0-16,1-3 128 0,-2-1-128 0,2-4 0 0,-3-4 0 15,3-1 0-15,0 1 0 0,0-7-160 0,1-1 160 16,0-2 0-16,-2-1-176 0,4-4 176 0,-2-11-160 0,1 11 160 16,-1-11-256-16,0 0 64 0,0 0 0 0,0 0 0 15,0 0-64-15,0 0-16 0,0 0 0 0,0 0 0 16,4-13 272-16,1-1-192 0,-1-4 192 0,-4 1-160 15,2-4 160-15,-2-2 0 0,-2-1 0 0,2-5 0 16,-4 0 0-16,1-3 0 0,1-4 0 0,-2 2 0 16,1 0 0-16,-1-3 0 0,1-4 0 0,-1-1 0 15,-1-1 0-15,1-6 0 0,-1-5 0 0,2-2 0 16,1-9 0-16,0 1 0 0,1-4 0 0,0 0 0 16,2-4 0-16,2 0 0 0,1-8 0 0,1 0 0 15,0 2 0-15,0-3 0 0,1-2 0 0,1 1 0 16,-1-6 0-16,0 3 0 0,-1 0 0 0,0 1 0 0,-1-3 0 0,0-2 0 15,-3-1 0-15,4 1 0 0,-3 1 0 16,0 1 0-16,-1-1 0 0,1-2 0 16,-1-3 0-16,2 1 128 0,-1-3-128 0,1 1 0 0,-1 0 0 0,2 1 144 15,0-7-144-15,1 1 0 0,3-3 128 0,-1-5-128 16,1 0 0-16,-1 3 0 0,1 3 0 0,0 0 0 16,-2-2 0-16,0 1 0 0,1 2 0 0,-2 1 0 15,-1 2 0-15,-2-2 0 0,-1 3 160 0,1-2-160 16,-1 2 128-16,-2 4-128 0,-1-1 208 0,-1-1-32 15,3 0-16-15,-5 1 0 0,-1 0-32 0,1 2-128 16,0-2 192-16,1 0-64 0,-1-1 0 0,3 2 0 16,-1 1 0-16,2 1 0 0,1-2-128 0,0 1 128 15,1-2-128-15,1 4 128 0,-1 0-128 0,-1 4 0 0,-3 0 0 0,2-1 128 16,-4 1-128-16,1 3 0 16,0-2 0-16,-1 2 0 0,-2 4 0 0,0-1 0 0,0-4 0 0,-1 1 0 15,-1 3 0-15,3-1 0 0,-2 2 128 0,0 2-128 16,1-7 0-16,-1 6 0 0,1-2 0 15,0 1 0-15,2 0 0 0,1-5 0 0,1-2 0 0,0 0 0 16,0 1 0-16,1-3 0 0,2 1 0 0,0-1 0 16,0 2 0-16,0 1 0 0,0 2 0 0,4 2 0 15,-3 0-128-15,0 2 128 0,1 4 0 0,-1 3 0 16,-1 0 0-16,0 2 0 0,0-1 0 0,1 4 0 16,-2 2 0-16,-2-3 0 0,-1 4 0 0,2-1 0 15,-2 5 0-15,2-1 0 0,-2 1 0 0,0 3 0 16,-1-2 0-16,2 2 0 0,1 3 0 0,0-1 0 0,1 1 0 15,0 0 0-15,-2 0 0 0,3 0 0 16,2 1 0-16,-1-1 0 0,-2-2 0 0,1 3 0 0,2 0 0 0,1 3 0 16,-1 2 0-16,1 3 0 0,-2 4 0 0,3 5 0 15,-2-1 0-15,1 4 0 0,-3 4 0 0,0 2 0 16,0 4 128-16,-1 3-128 0,-1 3 0 16,1 2 0-16,-1 2 0 0,-1 5 0 0,3 7 0 0,0 0 0 15,0 0 0-15,0 0 0 0,0 0 0 0,0 0 0 16,-10 5-128-16,1 4 128 0,1-1-384 0,3 4 0 15,-1-1 0-15,1 1 0 16,1 2-1824-16,-1 1-368 0,0-2-80 0</inkml:trace>
  <inkml:trace contextRef="#ctx0" brushRef="#br2" timeOffset="83301">24673 6080 21183 0,'-18'-6'944'0,"6"3"192"0,2 1-912 0,1 2-224 0,3 1 0 0,6-1 0 0,-4 10 688 0,3 2 80 16,0 3 32-16,3 6 0 0,2 7-480 0,1 3-80 0,0-1-32 16,0 6 0-16,1 5 80 0,2 1 16 0,0 2 0 0,1 2 0 15,1-4-48-15,1-1-16 0,1-5 0 0,2-5 0 16,-3-3 240-16,2-5 48 16,0-4 16-16,-1-4 0 0,3-1 160 0,2-9 48 0,1-2 0 0,1-3 0 15,1-4-240-15,3-1-64 0,1-5 0 0,3-2 0 16,1-4-160-16,2-3-32 0,2-4-16 15,1 0 0-15,3-1-240 0,2-4 144 0,-2 0-144 16,-2-1 128-16,-2-7-128 0,-3 2 0 0,-4-1 144 0,-2 1-144 16,-4 0 0-16,0-2 128 0,0 0-128 0,-2 0 0 15,-4-4 128-15,-1 3-128 0,0 0 160 0,0-1-160 16,-4-1 0-16,1 5 128 0,-1 3-128 0,-2 4 0 16,-1 5 0-16,0 4 0 0,0 4 0 0,0 5 0 15,-5 9 0-15,0 0-192 0,0 0 192 0,0 0-208 16,11 5 32-16,-1 6 16 0,-4 0 0 0,0 6 0 15,-1 6 160-15,-1 5 0 0,0 5 0 0,-1 7-128 16,-1 4 128-16,-1 4 0 0,-1 8 0 0,0 4-128 0,0 6 128 0,-1 3 0 16,0 6 0-16,-3 4 0 0,0 3 0 15,-3-3 0-15,-2-1 0 0,-3-2 0 0,1-2 0 0,-3-6 0 16,-3-9 0-16,-2-3 0 0,0-4 0 16,-2-1 192-16,-2-4 0 0,-1-2-16 0,-1-1 176 0,0-1 32 15,-4-4 16-15,0-3 0 0,-4-3-80 0,-1-3-32 16,-1-6 0-16,1-6 0 0,0-4-32 0,4-5 0 15,2-1 0-15,3-4 0 0,2-6 0 0,5 0-16 16,1-5 0-16,6 0 0 0,2-7-48 0,3-3 0 16,3-2 0-16,6-2 0 0,3-6-192 0,6-1 0 15,5-4 0-15,10-1-160 0,2-1 160 0,9 1-160 0,7 1 160 16,4 2-160-16,4-1 160 0,-1 6 0 0,-2-1-144 16,5 6 144-16,6-1 0 0,4 5 0 0,4 2 0 15,-1 5 0-15,0 4-144 0,-10 1 144 0,-6 7 0 0,-7 2 0 16,-5 1-320-16,-5 6 64 0,-6-2 0 0,-4 4 0 31,-3 4-1392-31,-5-2-272 0,-6-1-48 0,-5 3-12608 0</inkml:trace>
  <inkml:trace contextRef="#ctx0" brushRef="#br2" timeOffset="85425.2">12871 8082 20271 0,'-15'4'1792'0,"6"1"-1424"0,0 6-368 0,2 5 0 15,-1 4 192-15,4 3-16 0,2 5-16 0,0 1 0 16,1 4 96-16,1 5 0 0,3 7 16 0,-1 2 0 16,2 5 16-16,1 4 0 0,-2 4 0 0,2-1 0 15,0 6 80-15,0-3 16 0,0 3 0 0,0 0 0 16,-1 2-128-16,0 2 0 0,0 1-16 0,-1 1 0 15,-1-1-96-15,-2 3-16 0,0 3 0 0,0 4 0 16,0-1 16-16,-2 2 0 0,1-3 0 0,0 3 0 16,0 2-144-16,-2 3 192 0,2 2-192 0,-4-2 192 15,1 2 64-15,0 0 0 0,-1 1 16 0,-3 5 0 16,1-3 112-16,-1 2 32 0,0 1 0 0,3 5 0 0,-2 0-32 16,0 3 0-16,1 1 0 0,1 1 0 0,1 3-128 0,0 2-48 15,-1-2 0-15,3 0 0 0,-1-2-16 16,1-1-16-16,-1 3 0 0,1-1 0 0,-1-2-176 0,0 0 0 15,3 2 144-15,0 0-144 0,-3 1 0 0,0-1 0 16,2-3 0-16,-2 2 128 0,1-1-128 0,-1-1 0 16,1 0 128-16,2-1-128 0,-2 5 192 0,2 0-48 15,0-6 0-15,2 5 0 0,1-1-144 0,1 1 128 16,1-1-128-16,0-4 128 0,3-2-128 0,-2-4 0 16,1 0 0-16,-1 1 128 0,2-6-128 0,-1-1 0 15,1-3 0-15,1-2 128 0,0 0 48 0,0 0 0 16,0-6 0-16,0 4 0 0,-2 0 16 0,1 1 16 15,-1 1 0-15,1-2 0 0,-3-1 112 0,0-3 32 0,-1 3 0 16,2-2 0-16,-3 3 0 0,2 0 0 0,3 0 0 0,-1-3 0 16,1 4-112-16,0-4-32 0,-1 2 0 0,2-5 0 15,-1 0-80-15,-1-3-128 0,3-3 176 0,1-4-176 16,0-1 176-16,1-4-176 0,-2 0 160 16,0-2-160-16,0-4 128 0,-1-3-128 0,0-1 0 15,-2-4 144-15,-1 1-144 0,-1-1 0 0,2-3 144 0,0 4-144 16,-2 2 0-16,0 0 128 0,2 3-128 0,-3 2 0 15,-1 0 0-15,-2-2 144 0,-1 0-144 0,0-1 0 16,0-3 256-16,-1 2-64 0,-1 0-16 0,1-3 0 16,-3 1 32-16,2-2 16 0,-1-5 0 0,1 1 0 15,-2-4-96-15,1-2 0 0,1-3-128 0,1-2 192 0,1-3-192 16,0 3 0-16,-2-4 128 0,1 3-128 0,0-1 0 16,1-2 0-16,0 0 0 0,0-1 0 15,0 1 0-15,1 1-192 0,0-1 192 0,1 1-160 0,-2-3 160 0,3 0-192 16,-1-2 192-16,1 1-192 0,0-4-80 0,2-2-32 15,1-4 0-15,3-4 0 16,-1-1-1360-16,2-8-256 0,3-5-64 16,0-10-8400-16,-1-5-1680 0</inkml:trace>
  <inkml:trace contextRef="#ctx0" brushRef="#br2" timeOffset="86235.56">12203 8643 20271 0,'0'0'1792'0,"0"0"-1424"0,-10 9-368 0,10-9 0 16,0 0 448-16,0 0 0 0,0 0 16 0,5 8 0 15,5-5-16-15,3-4 0 0,-2-4 0 0,3-8 0 16,3-4 16-16,0-3 0 0,2-4 0 0,2-7 0 16,-1-4-32-16,4-2-16 0,-1-6 0 0,4-2 0 15,1 0-144-15,1-1-16 0,2-5-16 0,2 1 0 16,0 1-80-16,-3-1-16 0,-1-2 0 0,-1 1 0 16,-1-1 80-16,0 6 16 0,-1 4 0 0,1 4 0 0,1 4-48 0,-1 5 0 15,-3 3 0-15,0 7 0 16,0 1-192-16,0 7 176 0,-1 5-176 0,1 2 160 0,-1 3-160 15,1 3 0-15,1 2 0 0,-3 9 0 0,-1 3 0 0,0 6-144 16,0 2 144-16,-3 8 0 0,-2 3 0 0,1 3-128 16,-3 8 128-16,-2 1 0 0,0 7 0 15,-1 0 0-15,-1 1 0 0,-1 0 0 0,-1-2 0 0,-1 4 0 16,1 0 0-16,0-1 0 0,1 1 0 0,-2 4-128 16,0-1-16-16,0 1-8592 15,1 0-1712-15</inkml:trace>
  <inkml:trace contextRef="#ctx0" brushRef="#br2" timeOffset="87052.54">12415 18668 4607 0,'0'0'400'0,"0"0"-400"0,0 0 0 0,0 0 0 16,0 0 2272-16,0 0 368 0,0 0 80 0,8-8 16 15,-8 8-1424-15,0 0-288 0,5-8-48 0,-5 8-16 16,5-5 80-16,-5 5 16 0,0 0 0 0,9-6 0 16,-2 1-224-16,-7 5-32 0,11-1-16 0,0 1 0 0,-1 1-144 0,2 5-16 15,2 6-16-15,0 2 0 0,1 2-224 16,3 3-32-16,2 3-16 0,-1 3 0 0,-1 4-144 0,1 4-48 15,-1 1 0-15,2-3 0 16,-2 1 48-16,0 0 0 0,-1 1 0 0,2-3 0 0,1-2 64 16,0 3 32-16,-1-4 0 0,1 1 0 0,1-6-64 0,-1-3-16 15,2-3 0-15,-5-4 0 0,2-4-32 0,3-4-16 16,3-7 0-16,1-4 0 0,1-7 288 0,3-5 48 16,2-4 16-16,2-10 0 0,-1-8-48 0,3-7 0 15,1-6 0-15,1-2 0 0,1-5-160 0,4-1-48 16,3-6 0-16,6 0 0 0,6 2-128 0,-1 0-128 15,1 0 192-15,-1 4-192 0,-1-2 0 0,3 6 0 16,-1-1-192-16,2 4 48 16,1 5-2560-16,0 0-512 0</inkml:trace>
  <inkml:trace contextRef="#ctx0" brushRef="#br2" timeOffset="89112.09">12690 6741 12895 0,'0'0'576'0,"0"0"112"0,-8 3-560 0,8-3-128 0,0 0 0 0,0 0 0 0,0 0 2224 0,0 0 400 15,0 0 96-15,0 0 16 0,-8 3-1968 0,8-3-384 16,0 0-64-16,-2 12-32 0,1-3-144 0,1 2-16 16,1-1-128-16,3 3 192 0,1 1-32 0,0 3-16 15,0 0 0-15,1 3 0 0,2-1 48 0,1 1 0 16,-2 3 0-16,2 2 0 0,-2-1-48 0,-1 2 0 0,0 0 0 0,2-1 0 16,0 3-144-16,-3-6 192 0,0 0-192 0,0-3 192 15,0-4 0-15,3-2 16 0,-5-5 0 0,-3-8 0 16,8 7 48-16,-8-7 0 0,0 0 0 0,11-2 0 15,0-5 0-15,-4-3 16 0,1-5 0 0,0-3 0 16,0-3 16-16,1-5 0 0,0 2 0 0,3-3 0 16,0 1-288-16,-1 3 160 0,1-1-160 0,0 1 128 15,4 0-128-15,-1-1 0 0,1 1 0 0,2 3 0 16,-3 0 0-16,1 3-192 0,1 0 32 0,-3 4 16 31,0 3-688-31,-2-1-128 0,-1 3-16 0,-4 1-11216 0</inkml:trace>
  <inkml:trace contextRef="#ctx0" brushRef="#br2" timeOffset="89478.63">12837 7027 21359 0,'0'0'944'0,"0"0"208"0,0 0-928 0,0 0-224 16,0 0 0-16,3-13 0 0,0-1 544 0,3-2 64 16,-1-2 16-16,0-3 0 0,1-6 128 0,2-1 16 15,1-5 16-15,-1-2 0 0,1-3-144 0,2 1-48 0,-1 1 0 0,0-1 0 16,-2 0-320-16,0 1-64 0,1 2-16 0,1 0 0 15,-1-2-64-15,2 4-128 0,-1 2 176 0,-1 3-176 16,-2-1 144-16,2 4-144 0,-1 4 0 0,-1 1 144 16,1 1-144-16,0 1 0 0,2 3 0 0,-4 4 0 15,1 0-272-15,-2 5 16 0,-5 5 0 0,7-8 0 32,1 4-640-32,-8 4-112 0,7-2-16 0,1 2-10720 0</inkml:trace>
  <inkml:trace contextRef="#ctx0" brushRef="#br2" timeOffset="90345.2">13273 4779 14735 0,'0'0'1312'0,"-9"-3"-1056"0,0 2-256 0,9 1 0 0,-7-5 1152 0,7 5 160 15,-8-2 32-15,8 2 16 0,0 0-592 0,0 0-128 16,-6 7-32-16,6-7 0 0,-4 10-224 0,3 4-32 16,1 2-16-16,2 4 0 0,2 4 32 0,2 5 0 15,4 5 0-15,2 3 0 0,-2 3-240 0,4 5-128 16,1 1 160-16,1 5-160 0,-1 5 0 0,-1 1 0 15,-3 3 0-15,1-3 0 0,0-2 208 0,-1-2-48 16,-1-2-16-16,-3-8 0 0,1-5 208 0,-4-5 32 16,0-4 16-16,-1-7 0 0,0-4 240 0,1-4 64 15,-4-14 0-15,0 0 0 0,0 0-352 0,0 0-64 16,0 0-16-16,-7-15 0 0,2-4-272 0,-1-4 128 16,-3-4-128-16,0-1 0 0,-1-4 0 0,0 0 0 15,0-1 0-15,-2-1 0 0,1-2 0 0,-1 1 0 16,0-2 0-16,0-1 0 0,2-3 0 0,0-2 0 0,2 0 0 15,2 1 0-15,0-4 0 0,2 3 0 0,1-3 0 16,4 4 0-16,3-2 0 0,0 3 0 0,4 3-160 0,1 1 160 16,1 3 0-16,1 1 0 0,1 2-144 0,0 6 144 15,5-1 0-15,2 5 0 0,1 2 0 0,2 8 0 16,1 4 0-16,-4 2-160 0,0 2 160 16,-1 4-128-16,1 3 128 0,-3 8-160 0,-2-1 160 15,-1 7-160-15,0 2 160 0,-3 6 0 0,-4 0 0 0,-3 2 0 16,-3 3 160-16,-5-2-32 0,-4 3-128 0,-4 1 192 15,-1 3 192-15,-5 0 16 0,-5 3 16 0,-2-1 0 16,0 0-112-16,-2-1-32 0,-4-4 0 0,3-3 0 16,1-2-144-16,2-6-128 0,1-6 192 0,3-7-192 15,5-4 0-15,3-2 0 0,3-7 0 0,3-5 0 16,0-9-1504-16,7-3-208 16,1-10-32-16,5-4-10912 0</inkml:trace>
  <inkml:trace contextRef="#ctx0" brushRef="#br2" timeOffset="90817.32">13358 3523 28623 0,'0'0'1264'0,"0"0"272"0,-6 6-1232 0,3 2-304 0,3 4 0 0,3 4 0 16,2 2 0-16,3 1 0 0,1 5 0 0,1 4 0 15,1 2 0-15,2 3 0 0,0 5 0 0,2 4 0 16,-3 4 0-16,5 5 0 0,1 1 0 0,0 4 0 16,2 4 0-16,-1 1 0 0,-1 5 0 0,0-3 0 15,-2 0 0-15,-1-10 0 0,-2-7 0 0,-3-6 0 16,-2-12 0-16,-2-3 0 0,2-10 0 0,-2-2 160 15,1-3 112-15,-2-6 32 0,-5-4 0 0,6-4 0 16,2-6-16-16,-3-4 0 0,-1-4 0 0,1-5 0 16,-2-4-288-16,3-5 160 0,-1-3-160 0,0-1 128 15,0-1-128-15,1 1 0 0,2-5 0 0,1 4 0 0,1 3-208 16,0 4 80-16,-1 2 128 0,4 6-208 16,-1 3 208-16,-2 5 0 0,1 5 0 0,-1 4-144 0,1 5 144 0,2 7 0 15,1 5 0-15,1 5-128 0,3 5 128 16,-4 1 0-16,0 4 0 0,-1 4-128 0,1 6 128 0,-2 0 0 15,0 1 0-15,-2-2 0 0,-1-4 0 16,0-3 0-16,-4-2 0 0,0-5 0 0,-1-4 0 0,-2-5 0 16,2-2 0-16,-4-11 128 15,0 0-1568-15,0 0-304 0,0 0-64 0</inkml:trace>
  <inkml:trace contextRef="#ctx0" brushRef="#br2" timeOffset="91230.78">14259 3727 30399 0,'-12'-1'1344'0,"12"1"288"16,-10-2-1312-16,1 0-320 0,0 2 0 0,0 2 0 0,-1 0 176 0,0 3-48 0,-1 3 0 0,1 0 0 15,-1 5-128-15,-3 4 0 0,1 3-160 0,0 3 160 16,1 5-144-16,-1 3 144 0,0 2-128 0,2 2 128 15,1 1 0-15,2 0 0 0,2-3 0 0,3 0 0 16,3 0 0-16,3-7 0 0,-1 1 0 0,5-7 0 16,1-1 0-16,3-2 0 0,-4-8 0 0,1-4-128 0,-8-5 128 0,11-5 0 15,1-4-144-15,-1-2 144 16,-3-5 0-16,1-3 0 0,0-4 0 0,0 2 0 0,-4-2 0 0,2-3 0 16,-3 1 0-16,0 0 0 0,-2 0 0 15,1 6 0-15,-2 2 128 0,0 3-128 0,-1 3 0 0,3 1 0 16,-3 10 144-16,0 0-144 0,0 0 192 0,0 0-16 15,10 0-16-15,0 4 0 0,1 4-160 0,-3 1 128 16,1 5-128-16,1 0 128 0,1 1-128 0,0-2 0 16,-1 0 0-16,2 1 0 0,-1-3 0 0,-1-1 0 15,4-3 0-15,-2 0 0 16,-12-7-544-16,14 0 16 0,-2-3 0 0,1-3 0 16,-3-2-592-16,0-3-112 0,-1-1-32 0,0-2-10480 0</inkml:trace>
  <inkml:trace contextRef="#ctx0" brushRef="#br2" timeOffset="91603.06">14511 3101 28559 0,'-13'6'2544'0,"-1"3"-2032"0,3-1-512 0,-2 4 0 15,2 1 368-15,1 5-32 0,0 2 0 0,-2 3 0 16,4 4-336-16,1-2 0 0,-1 4 0 0,3-2 128 16,0 1-128-16,1-2 0 0,2 0 0 0,0-2 0 15,2-5 0-15,3-1 0 0,0-1-144 0,3-5 144 16,1-3-288-16,0 2 16 0,-7-11 0 0,11 6 0 16,1 0-32-16,0 1 0 0,-1-5 0 0,0 2 0 0,0-1 304 0,1 3 0 15,-1-1 0-15,2-1 0 0,1 0 0 0,-1 2 0 16,-1 0 0-16,1 6 0 0,-3-1 0 0,-1 1 144 15,-1 2-144-15,-2-2 192 0,-2 2 112 16,-3 2 16-16,-3 1 16 0,-2 1 0 0,-2 1-112 16,-3 0-32-16,-3-1 0 0,0 0 0 0,-4 0-192 0,1-2 0 15,-1-2 0-15,-1-1 0 16,-1-7-384-16,2-1-80 16,0-2-16-16,-1-3 0 0,1-1-2048 0,2-5-416 0,4-1-64 0</inkml:trace>
  <inkml:trace contextRef="#ctx0" brushRef="#br2" timeOffset="91955.81">14806 3202 21183 0,'0'0'1888'0,"-6"7"-1504"0,2 3-384 0,4-10 0 16,0 0 2176-16,0 0 384 0,0 0 64 0,0 0 0 15,0 0-1984-15,11-3-416 0,1-2-80 0,0-4-16 16,1-6-128-16,0-4 0 0,0-4 0 0,-2-1-176 16,-1 1 32-16,-2-5 0 0,-1-1 0 0,0-1 0 15,-2 0-48-15,-3 4-16 0,-2-1 0 0,-2 3 0 16,-2 3 208-16,0 2 0 0,-2 3-160 0,0 3 160 16,-1 7 0-16,1 1 0 0,-2 5 0 0,-1 6 0 0,-1 4 208 0,1 8-32 15,0 5-16-15,2 2 0 0,0 6-160 0,2 1 0 16,1-2 0-16,2 3 0 0,2 0 192 0,1-2-32 15,2-5-16-15,2 2 0 0,1-3 48 0,4-4 0 16,3-6 0-16,2-1 0 0,-1-6-192 0,7-3 0 16,0-6 0-16,5-6 0 0,-1-1-192 0,4-9-64 15,4-7 0-15,3-3-8912 16,1-5-1776-16</inkml:trace>
  <inkml:trace contextRef="#ctx0" brushRef="#br2" timeOffset="92707.94">14293 5860 22111 0,'0'0'976'0,"-6"-10"208"0,1-6-944 0,3-6-240 0,1-6 0 0,1-2 0 15,2-1 1504-15,2-5 256 0,1 0 48 0,1-6 16 16,1-2-1456-16,0-4-368 0,0-1 0 0,-4-1 0 16,0-3 128-16,-2-5-128 0,-1-1 160 0,-1 3-160 15,0-1 0-15,-1 1 0 0,0 0 0 0,1 7 0 16,-1 2-144-16,1 8 144 0,-3 3 0 0,2 5-144 15,-2 3 144-15,-2 1 0 0,-1 5-144 0,1 3 144 16,0 3 0-16,-1 2 0 0,0 2 160 0,0 3-160 16,0 4 272-16,0 0-48 0,7 5-16 0,0 0 0 15,-9 5-16-15,2 3-16 0,2 6 0 0,0 4 0 16,-1 3-176-16,3 7 128 0,-1-1-128 0,0 6 128 16,0 4-128-16,2 2 0 0,0 3 0 0,2-1 0 15,0 1 160-15,4 0 0 0,-1-3 0 0,2-1 0 16,-1 2 96-16,3-2 0 0,1-1 16 0,1-2 0 0,1 0-64 15,0-5-16-15,0-1 0 0,3-4 0 0,-2-3-64 16,2-1-128-16,0-5 176 0,0-2-176 0,-1-1 0 0,1-7 0 16,-2-1 0-16,2-3-192 15,0-4-400-15,-2 0-80 0,1-3-16 0,-2-4-8560 16,-1-4-1712-16</inkml:trace>
  <inkml:trace contextRef="#ctx0" brushRef="#br2" timeOffset="92940.29">14443 4958 31327 0,'-6'5'2784'0,"-1"4"-2224"0,3 0-560 0,3 3 0 15,1 0 368-15,4 4-48 0,1 3 0 0,2 4 0 16,2-1-320-16,0 1 0 0,0 1 0 0,1 0-128 15,3-1 128-15,0 2 0 0,-1-2 0 0,0-4-128 32,-1-1-320-32,1-3-48 0,-1-4-16 0,0-1 0 15,1-6-1968-15,-2-3-400 0,0-2-64 0</inkml:trace>
  <inkml:trace contextRef="#ctx0" brushRef="#br2" timeOffset="93347.37">14685 4607 28383 0,'-19'15'1264'0,"9"-2"256"0,1 1-1216 0,3 2-304 0,2 5 0 0,3 2 0 0,1 1 144 0,4 3-16 15,1-3-128-15,0 5 192 0,2 0-64 0,1-1-128 16,-2-4 176-16,2 0-176 0,-2-2 304 0,2-4-48 15,-2-4-16-15,-2-5 0 0,-4-9 0 0,0 0 0 16,0 0 0-16,12-2 0 0,-6-3-96 0,0-7-16 16,-1-5 0-16,0-4 0 0,-1-6-128 0,0-2 160 0,-1-4-160 15,2-3 160-15,1-1-160 0,-3 1 0 0,0 1 0 16,1 2 0-16,1 1 0 0,2 2 0 0,-1-3 0 16,3 1 0-16,-1-1-144 0,3 3 144 0,0 5 0 0,3 5 0 15,3 1 0-15,-3 2 0 0,-3 6 0 0,5 6 0 16,-2 3 0-16,3 7-128 0,1 7 128 0,0 2 0 15,-2 4 0-15,1 2 0 0,0 2-128 16,-2 2 128-16,0 4 0 0,-2-2 0 0,-1 2 0 0,0 3 0 16,-2-1-320-16,-4-2 32 0,-2-1 16 0,0-2 0 31,0-4-272-31,0-5-48 0,-6-3-16 0,2-13 0 16,0 0-1712-16,0 0-352 0</inkml:trace>
  <inkml:trace contextRef="#ctx0" brushRef="#br2" timeOffset="93731.06">15313 4099 32255 0,'0'0'1424'0,"-5"10"304"0,5-10-1392 0,3 12-336 16,-3-12 0-16,7 12 0 0,-7-12 160 0,14 4-32 15,0-4-128-15,3-5 192 0,1-8-192 0,-2-2 0 16,-3-6 0-16,2-3 0 0,2-5 0 0,-5-5-128 16,4-3 128-16,-4 2-160 0,0 1-48 0,-1 0-16 0,-2 1 0 0,-3 2 0 15,0-1 224-15,-4 3 0 0,-4 6-160 0,-1 3 160 16,-1 2 0-16,-2 3 0 16,-3 4 0-16,-1 4 0 0,-2 5 0 0,1 0 208 0,-3 5-16 0,0 3-16 15,-1 7-176-15,-1 5 0 0,1 3 0 0,2 9 128 16,-3 3-128-16,3 4 128 0,2 2-128 0,2 2 128 15,2 3 128-15,2-1 32 0,2 2 0 0,3-5 0 16,0-3-16-16,3-1 0 0,2-3 0 0,4-4 0 16,3-1-272-16,-1-4 160 0,3-5-160 0,2-5 128 15,-1-2-128-15,3-7 0 0,1-1 0 0,0-4 0 16,2-4-272-16,2-1 64 0,0-7 16 0,0-3 0 16,-1-4-1168-16,-2-3-240 15,-2 1-32-15</inkml:trace>
  <inkml:trace contextRef="#ctx0" brushRef="#br2" timeOffset="93907.54">14689 4310 43311 0,'-15'12'3840'0,"5"2"-3072"15,3 0-608-15,7 0-160 0,5-1 640 0,6 1 112 16,4 0 16-16,3 0 0 15,1-3-2176-15,1 1-416 0,2-6-96 0,-5 2-16624 0</inkml:trace>
  <inkml:trace contextRef="#ctx0" brushRef="#br2" timeOffset="98553.22">12156 11231 16575 0,'0'0'1472'0,"0"0"-1168"0,0 0-304 0,0 0 0 15,0 0 656-15,0 0 80 0,9 6 16 0,0 0 0 16,-1 2-496-16,5-4-80 0,-3 2-32 0,6 0 0 0,-4-3 80 0,6 1 16 16,1 0 0-16,3 2 0 0,2-4 256 0,3 1 48 15,2 1 16-15,3 0 0 0,4 1 224 0,6-4 48 16,5-2 16-16,2-2 0 0,-5-2-192 0,-1 1-32 16,3 0-16-16,1-4 0 0,2 0-96 0,0-3-32 15,2-1 0-15,1-1 0 0,2 2-176 0,-2-1-48 16,-3 0 0-16,-3-2 0 0,-4 0-128 0,-3 4-128 15,-1-1 144-15,-1 5-144 0,-4-1 0 0,0 3 0 16,-5 0 0-16,-1 3 0 16,-2 1-2112-16,-3 1-432 0</inkml:trace>
  <inkml:trace contextRef="#ctx0" brushRef="#br2" timeOffset="99319.24">14642 10760 16575 0,'-14'-6'736'0,"4"3"160"0,-2-2-720 0,2 0-176 0,1 1 0 0,1 2 0 15,-1 1 960-15,1-1 176 0,-1 2 16 0,0 2 16 16,9-2-720-16,-10 5-160 0,0 1-32 0,2-1 0 16,-2 0-256-16,0 2 0 0,-2 0 0 0,1 2 0 15,-2 1 208-15,-1 5-16 0,-2-1 0 0,-1 0 0 16,1 2 208-16,-2 1 48 0,-1 3 0 0,1 8 0 16,0 5-16-16,2 2 0 0,1 1 0 0,1 3 0 15,0-1 80-15,2 3 32 0,3 3 0 0,5-5 0 16,-1-1-160-16,5-4-48 0,5 0 0 0,2-3 0 15,2-4-96-15,2-5-32 0,3-4 0 0,4-5 0 0,1-2-48 16,3-7-16-16,2-3 0 0,2-3 0 16,1-8 48-16,5-2 16 0,-2-5 0 0,2-3 0 0,2-4 48 15,2-1 0-15,1-6 0 0,-1 0 0 0,-2-1 0 16,-2-4 16-16,-4-3 0 0,-4 1 0 0,-1 0 256 0,-4 2 48 16,-3-1 16-16,-3 2 0 0,-3 1 176 0,-4 5 48 15,-2 1 0-15,-5 5 0 0,-5-1-112 0,-5 3-32 16,-1 2 0-16,-6 1 0 0,-2 1-304 0,-10 3-64 15,-4 4-16-15,-8 1 0 0,-5 4-288 0,-1 5 0 16,-1 6 0-16,2 5 0 0,0 4-352 0,2 4-32 16,0 1 0-16,6 4 0 15,3 3-1520-15,3 0-304 0,4 2-64 0</inkml:trace>
  <inkml:trace contextRef="#ctx0" brushRef="#br2" timeOffset="101849.97">12188 15330 2751 0,'0'0'128'0,"0"0"16"0,0 0-144 0,0 0 0 0,-6-5 0 0,0-3 0 0,6 8 2096 0,-6-6 384 16,1 2 80-16,5 4 0 0,0 0-1392 0,0 0-272 15,-9-6-64-15,9 6-16 0,0 0-336 0,0 0-64 16,-9-3-16-16,9 3 0 0,-9-3-224 0,9 3-48 16,0 0-128-16,0 0 192 0,-10-2-16 0,2 2-16 15,8 0 0-15,0 0 0 0,-9-3 256 0,9 3 48 16,-7-2 16-16,7 2 0 0,-8-5 48 0,8 5 16 16,0 0 0-16,0 0 0 0,-6-5 32 0,6 5 0 15,0 0 0-15,0 0 0 0,0 0 176 0,0 0 32 0,0 0 16 0,0 0 0 16,0 0-256-16,0 0-48 0,0 0-16 0,0 0 0 15,14-2-176-15,-3 2-48 0,1-1 0 0,-1 0 0 16,2 2-256-16,1-2 160 0,2-3-160 0,2-1 128 16,4 0 64-16,-1 1 16 0,3-4 0 0,2 3 0 15,3 0 64-15,2 1 16 0,0-2 0 0,4 2 0 16,1 2 48-16,4 0 16 0,-1-1 0 0,1-2 0 16,-3-2-112-16,-2 3-32 0,-1-2 0 0,1 2 0 15,-1-1-208-15,0 3 128 0,1-1-128 16,-1 1 0-16,0-2 0 0,1 2 0 0,-1 1 0 0,2-3 0 15,0 3 0-15,1 0 128 0,-2-2-128 16,-4-2 0-16,-4 0 0 0,-1 1 0 0,-4 2 0 0,0-1 0 16,-2-1 0-16,2 4-160 0,-3 0 32 0,-1 3 0 15,-2-2-336 1,-2 4-64-16,-1 2-16 0,-1 3 0 0,-2-1-1824 0,-4 3-352 16,-2 11-80-16,-7 1-7952 0</inkml:trace>
  <inkml:trace contextRef="#ctx0" brushRef="#br2" timeOffset="107462.84">14258 14862 4607 0,'0'0'400'0,"5"-9"-400"16,2 1 0-16,-7 8 0 0,7-11 1664 0,0 3 240 16,-1-2 48-16,-6 10 16 0,9-7-1488 0,-1-4-288 15,-2 5-64-15,-6 6-128 0,7-9 160 0,-7 9-160 0,8-9 128 16,-2 3-128-16,-6 6 128 0,0 0-128 0,0 0 128 0,7-11-128 15,-7 11 432-15,5-6 0 0,-5 6 0 16,0 0 0-16,0 0 112 0,0 0 32 0,0 0 0 0,0 0 0 16,0 0-176-16,0 0-16 0,0 0-16 0,0 0 0 15,0 0-96-15,-10 6-16 0,0 0 0 0,-2 4 0 16,-1-1-16-16,-2 5-16 0,-3 2 0 0,-5 5 0 16,-3-1-32-16,-3 6 0 0,-3-4 0 0,0 4 0 15,2-1 80-15,2 2 16 0,2 1 0 0,5 1 0 16,4 0 208-16,4 2 32 0,3 1 16 0,4-3 0 15,3-1-320-15,4 0-64 0,6 0-16 0,3 1 0 0,0-6-16 16,9 0 0-16,7-4 0 0,4-1 0 0,3-3-288 0,5-2-64 16,6-6-16-16,-2-2 0 0,-2-5 80 0,3-3 16 15,2-4 0-15,-1 0 0 0,1-5 144 0,-1-3 0 16,3 2 0-16,-2-1 0 0,-1-2 0 16,-2-3 192-16,-1-4-32 0,-5 0-16 0,-6 0 352 0,-3-6 64 15,-2 1 16-15,-6-2 0 0,-3-1 576 0,-2 0 112 16,-4 2 16-16,-4-2 16 0,-3 2 32 0,-5 3 0 15,-2-1 0-15,-3 0 0 0,-3-1-576 0,-2 4-112 16,0 4-32-16,-2 1 0 0,-3 2-480 0,-1 3-128 16,0 1 0-16,-3 5 0 0,-3-3-272 0,-2 4-80 15,1 0-16-15,1-2-10304 16,0 3-2064-16</inkml:trace>
  <inkml:trace contextRef="#ctx0" brushRef="#br2" timeOffset="108333.63">14334 6892 17791 0,'-7'-19'784'0,"2"13"176"0,0 0-768 0,-2 1-192 0,5-1 0 0,-2-1 0 0,-1 0 0 16,5 7-176-16,-6-3 48 0,2-4 0 16,4 7 128-16,-9-4 0 0,-1 3 0 0,-1 2 0 0,0 3 0 0,-2 3 128 15,-3-1-128-15,-3 5 128 0,-3 0-128 0,-1 3 0 16,-1 1 0-16,1 1 0 0,-1 1 0 0,2-1 0 15,2 2 0-15,6-1 0 0,1-3 0 0,3 0 0 16,4 0 0-16,1 1 0 0,2-4 0 0,3 2 0 16,3 0 0-16,2-3 0 0,-5-10 0 0,11 11-160 15,1 1 160-15,2-6 0 0,1 4 0 0,4-3 0 16,1-1 0-16,2 0 0 0,0-2 0 0,2-1 128 16,0 1-128-16,0-1 192 0,-4 5 16 0,-1-2 0 15,-1 3 0-15,-1-1 0 0,-4 3 32 0,1-2 0 0,-3 3 0 0,-2 2 0 16,-3-2 16-16,-1 5 16 0,-2 1 0 0,-3 1 0 15,-4 4 368-15,-5-2 80 0,0 1 16 0,-3 5 0 16,-5-1-224-16,-3 5-64 0,-3-2 0 16,-1-2 0-16,-6-7-272 0,4-1-176 0,-2-2 192 0,2-3-192 15,6-2 0-15,2-3-176 0,2-2 0 16,3-2-7120-16,4-4-1440 0</inkml:trace>
  <inkml:trace contextRef="#ctx0" brushRef="#br2" timeOffset="108625.4">14634 6272 6447 0,'-2'-10'272'0,"2"10"80"0,-4-10-352 0,4 10 0 0,0 0 0 0,0 0 0 0,-1 12 3232 0,0 6 576 16,-2 9 112-16,0 1 32 0,-3 4-3072 0,1 1-624 16,-4 4-112-16,-1 3-16 0,-4 2 80 0,0 7 32 15,-3 4 0-15,1 0 0 0,-1 1-240 0,1-1 176 16,-2 0-176-16,2 1 160 0,0-3-160 0,2-6-224 0,3-1 48 16,1-6 16-1,1-1-1664-15,2-6-336 0,-3 8-64 0,1-17-16 0</inkml:trace>
  <inkml:trace contextRef="#ctx0" brushRef="#br2" timeOffset="108949.59">14868 6734 23039 0,'-14'-9'1024'0,"4"5"192"0,-3 4-960 0,-1 5-256 0,2 0 0 0,-1 6 0 15,0 1 544-15,1 4 64 0,1 5 16 0,1 5 0 0,0 0-624 0,3 3 0 16,-1-4 0-16,4 2 0 16,2-4 0-16,0 1 0 0,2-2-144 0,3-4 144 15,2-4-400-15,0-3-16 0,-5-11 0 0,8 10 0 0,-8-10 128 0,0 0 32 16,10 3 0-16,-10-3 0 0,10-7 256 0,-1-2 144 16,-3-2-16-16,2-4 0 0,-4-4-128 0,-1-2 160 15,1 0-160-15,-1 0 160 0,1 2 32 0,-3-2 16 16,1-7 0-16,1 6 0 0,-2 2 96 0,1 1 16 15,-1 1 0-15,1 1 0 0,1 3-176 0,1 3-16 16,-1 2-128-16,3 0 192 0,-6 9-192 0,0 0-128 16,0 0 128-16,0 0-208 15,0 0-544-15,0 0-96 0,0 0-32 0,0 0-6048 16,0 0-1216-16</inkml:trace>
  <inkml:trace contextRef="#ctx0" brushRef="#br2" timeOffset="109353.33">15074 6515 21183 0,'0'0'1888'0,"0"0"-1504"0,0 0-384 0,0 0 0 15,10 9 880-15,-1 4 96 0,2 3 32 0,-4 3 0 16,1 3-704-16,-2 3-144 0,0 1-32 0,-4 4 0 16,-2-2 112-16,0 4 16 0,-3 3 0 0,-1 2 0 15,-2 4-128-15,-2-2 0 0,-2-3-128 0,0-6 192 16,2-2-192-16,2-2 0 0,-2-2 128 0,2-4-128 15,1-6 0-15,0-4 0 0,1 2 0 0,4-12 0 16,0 0 0-16,0 0 0 0,0 0 0 0,-5-5 0 0,-1-7 160 0,3-2-160 16,2-3 160-16,2-6-160 0,3-5 0 0,1-2 0 15,1-1-128-15,3-1 128 0,0 0 0 0,3 0 0 16,2-2 0-16,2 0 0 0,2-2 144 0,2 1-16 16,2-2 0-16,-1 4 0 0,2 1-128 15,0 5 0-15,0 1 0 0,-3 4 0 0,-3 4 224 0,-2 0-32 16,-1 3-16-16,-2 4 0 0,-5 2-32 0,-7 9 0 15,0 0 0-15,0 0 0 0,0 0-144 0,3 15 0 16,-6 4 144-16,-3 1-144 0,-3 5 0 0,-6 2 0 16,-3 3 0-16,-5-4 0 0,-2 5 0 0,-3-3-160 15,-2 1 160-15,1-6 0 16,1-1-512-16,5-5 16 0,3-1 0 0,2-2 0 16,3 0-2128-16,4-7-416 0</inkml:trace>
  <inkml:trace contextRef="#ctx0" brushRef="#br2" timeOffset="109693.2">15725 6469 21183 0,'3'-14'944'0,"-3"14"192"0,0 0-912 0,7-9-224 0,3 5 0 0,3 2 0 15,5-1 1600-15,2 1 288 0,1 1 48 0,0-1 16 16,1-2-1568-16,-1 2-384 0,1 1 0 0,1-2 0 0,-1 2 0 0,-1 0 0 15,1-3 0-15,-2 0 0 16,-2-1 0-16,-3-3 0 0,2-1-128 0,-5 3 128 0,-1 0 0 0,-4 1-144 16,0-1 144-16,-7 6 0 0,3-12-144 0,-1 2 144 15,-4 1 0-15,2 9-144 0,-6-9 144 0,-4 1 0 16,-3 3 0-16,-3 0 0 0,-3 2 0 0,-3 6 0 16,-2 3 0-16,0 1 0 0,-4 7 160 0,0 1-32 15,-2 1-128-15,1 6 192 0,-3 3 32 0,-1 5 0 16,0 0 0-16,2-2 0 0,1 3-224 0,4-1 144 15,3 6-144-15,4 1 128 0,3 0-128 0,8-1 0 16,2 1 0-16,5 0 0 16,4 2-352-16,3-2-48 0,4-5-16 0,4 0-7952 15,5-5-1584-15</inkml:trace>
  <inkml:trace contextRef="#ctx0" brushRef="#br2" timeOffset="110809.87">10309 11237 17503 0,'-7'-8'1552'0,"1"-2"-1232"0,1 4-320 0,5 6 0 0,-4-10 736 0,4 10 96 16,0 0 0-16,3-13 16 0,-1 3-352 0,5-3-80 15,2 3-16-15,2-3 0 0,2-2-400 0,3 0 0 16,5-3 0-16,3-3 0 0,2 1-128 0,4-4 128 16,-1-4-160-16,3 3 160 0,-4-2 0 0,2 4 0 0,-1-1 0 0,3 4 0 15,-1 2 0-15,0 3 0 0,0 3 176 0,-1 2-48 16,1 5 64-16,-3 2 0 0,-1 3 16 15,-1 3 0-15,2-1 64 0,-1 9 16 16,-2-1 0-16,-2 6 0 0,1 5-32 0,-3 4 0 16,-3 2 0-16,-4 3 0 0,-4-1 0 0,-1 2-16 15,-3 3 0-15,-2-1 0 0,-4 2-112 0,-2-2 0 16,0 1-128-16,-4-1 192 0,-3-2-192 0,-1-2 0 16,-3-1 128-16,-1-2-128 0,-1-1 0 0,-2-1 0 0,-2-3 0 0,-1-2 0 15,-1 0 128-15,2 1-128 0,1-5 0 16,2-1 0-16,1-5 0 0,2 1 128 0,-2-5-128 15,3 1 0-15,5-1 0 0,-1-2 0 16,8-3 0-16,0 0 0 0,0 0 0 0,0 0 0 0,0 0 128 16,0 0-128-16,0 0 192 0,0 0-16 0,0 0 0 0,0 0 0 15,0 0-16-15,10 6 0 0,2 2 0 0,2-3 0 16,2-1 64-16,6 0 16 0,3 1 0 0,2-3 0 0,2-1 32 16,2 1 16-16,0-2 0 0,1-3 0 0,0-4 0 15,-2 1 0-15,1 0 0 0,-2-3 0 0,0 3-32 16,-1-3-16-16,0 1 0 0,-1 3 0 0,0-1-112 0,-2 1-128 15,1 1 176-15,-1-2-176 0,0 2 0 0,1 1 0 16,-1 2 0-16,1 1 0 16,-3 3-2240-16,-2 2-368 15</inkml:trace>
  <inkml:trace contextRef="#ctx0" brushRef="#br2" timeOffset="112635.86">9866 15299 16575 0,'-11'-9'736'0,"5"2"160"0,-1-1-720 0,0-2-176 0,7 10 0 0,-3-9 0 16,3-1 1632-16,0 10 288 15,5-8 64-15,2-1 16 0,0 3-1344 0,5 2-272 0,-2 0-48 0,4-1-16 16,1 3-112-16,4-1-16 0,0 1-16 0,2 2 0 16,-1 0-32-16,0 0 0 0,1 1 0 0,-1 1 0 15,0 1 112-15,2 1 0 0,-1 1 16 0,4-1 0 0,-1 3-80 0,1 2 0 16,-1-4-16-16,2 4 0 16,2-4-176-16,0 3 0 0,1 2 144 0,1-2-144 15,1 1 0-15,1-4 0 0,-1 2 0 0,0 0-192 16,-1-3-1280-16,-2 1-256 0,-2 2-48 15</inkml:trace>
  <inkml:trace contextRef="#ctx0" brushRef="#br2" timeOffset="112976.04">11224 14595 30351 0,'-14'-9'1344'0,"5"5"272"0,-1 2-1296 0,2 4-320 0,1 9 0 0,2 0 0 15,2 6 0-15,2 7 0 0,1 2 0 0,1 9 0 16,2 2 0-16,-1 7 144 0,1 4-144 0,1 11 160 15,-1 1 32-15,0 8 16 0,-2 5 0 0,-1 0 0 16,-1 5 736-16,-2 2 144 0,1-5 16 0,-2 2 16 31,0 5-1680-31,-1-8-336 0,-1-1-64 0,-1-4 0 0,1-3 704 0,0-6 256 0,-1-4-144 0,2-4 144 16,1-5-2224-16,1-9-352 16</inkml:trace>
  <inkml:trace contextRef="#ctx0" brushRef="#br2" timeOffset="115053.5">6174 7167 911 0,'-13'9'0'0,"13"-9"0"0,-9 5 0 0,2 0 0 0,-1 1 0 0,8-6 0 15,-8 5 2256-15,8-5 368 0,-5 7 80 0,5-7 16 16,-11 5-1824-16,2-3-352 0,0-2-80 0,9 0-16 16,-10-2 160-16,1-3 32 0,0 0 0 0,-1 0 0 15,-2-6-32-15,0 4 0 0,2-1 0 0,-2-2 0 16,-2-1-96-16,3-1 0 0,-2-1-16 0,0 1 0 0,-2 0 64 15,0 1 16-15,0-1 0 0,1 4 0 0,1-3 16 0,0 4 16 16,0-2 0-16,1 2 0 0,0-1-112 0,0 0-32 16,1 2 0-16,0-5 0 0,-2 4-176 0,3-3-32 15,-3 2-16-15,2-3 0 16,1-2-112-16,1 1-128 0,-1-2 176 0,1 0-176 0,-1 2 128 0,1-1-128 16,0-2 0-16,1-2 0 0,2 2 0 0,1-3 0 15,0 2 128-15,1-2-128 0,4 0 128 0,2-1-128 16,2-1 192-16,4-2-192 0,-1-2 144 0,2 1-144 15,4 1 0-15,1 0 144 0,1-3-144 0,3 3 0 16,0-1 0-16,1 0 128 0,1 4-128 0,-1 0 0 16,0-2 0-16,2 4 0 0,-1-3 0 0,0 3 0 15,1 0 0-15,0 2 0 0,1 5 0 0,1-2 0 16,0 5 0-16,0 0 0 0,0 3 0 0,1 2 0 16,0 1 0-16,0 1 0 0,0 0 0 0,0 2 0 15,0 2 0-15,-1 2 0 0,0-1 0 0,0 2 0 0,-4 3 0 16,0-4 0-16,-1 3 0 0,-3 0 0 0,-1 4 0 0,0-3 0 15,-2 3 0-15,-2 1 0 0,1 0 0 0,-3 2 0 16,0 2 0-16,-2-1 0 16,0-3 144-16,2 3-144 0,-6 5 144 0,1 0-144 15,-1-1 192-15,1 2-192 0,-2 1 176 0,-1 0-176 0,-1-2 160 0,0 3-160 16,-1-1 128-16,0-1-128 0,-2 3 0 0,0-2 144 16,1 1-144-16,-3 2 128 0,0-2-128 0,-3 1 128 15,0-3 48-15,-3 1 0 0,-1 1 0 16,-1 1 0-16,0-1 16 0,-3-2 16 0,-2 1 0 0,-1 0 0 15,-2-2-48-15,3-3-16 0,0 1 0 0,-1 1 0 16,-2-3-144-16,1 1 160 0,-1-2-160 0,3-1 160 0,2-2-160 16,1-2 0-16,1-4 0 0,-1 3 0 0,0-2 128 0,-1 0-128 15,1-4 0-15,-1-2 128 0,0 1 0 0,0-4-128 16,0-3 192-16,1-1-64 0,-2-5 128 0,2 0 32 16,-1-5 0-16,2 1 0 0,-2-1-80 0,3-4-16 15,0-4 0-15,0-2 0 0,-1 0-192 16,4-5 176-16,1-1-176 0,2 2 160 0,2-2-160 0,2-1 0 15,1 2-192-15,3 1 192 0,3 5-384 16,1 3 32-16,3-2 16 0,1 5 0 16,-1 0-1584-16,2 3-320 0</inkml:trace>
  <inkml:trace contextRef="#ctx0" brushRef="#br2" timeOffset="116364.4">1621 6830 12959 0,'0'0'576'0,"-4"-11"112"0,0 1-560 16,0 1-128-16,2-3 0 0,-1 5 0 0,1-4 480 0,-1 2 64 15,2-1 16-15,0 3 0 0,-2-3-176 0,0 2-48 16,0-4 0-16,-1 4 0 0,1-4-144 0,-1 1-48 16,-1 2 0-16,0 0 0 0,0 3 128 0,-1 0 32 15,-4 0 0-15,3 2 0 0,0 2 16 0,-2 0 16 16,0 2 0-16,-1 0 0 0,0-1-144 0,-4 2-16 15,1 3-16-15,-1 0 0 0,1 1-160 0,-2-1 128 16,2 2-128-16,-1 3 128 0,0-2 32 0,0 0 0 16,-1 2 0-16,0 0 0 0,2 0 96 0,-1 0 32 0,3 0 0 0,-2 2 0 15,-1-2 96-15,-1 5 0 0,1 0 16 16,2-1 0-16,1-1-144 0,-1 4-48 0,-2 1 0 0,2 3 0 16,0 1-32-16,3 1-16 0,-1 3 0 0,1-3 0 15,0-1-32-15,2 1 0 0,-1 1 0 0,2-2 0 16,1 0 16-16,1 3 0 0,0 3 0 15,0-4 0-15,3-2-144 0,1 3 0 0,1-3 0 0,2 0 128 16,-2 1-128-16,3 1 0 0,1-2 0 0,0 0 0 0,0 2 0 16,1-2 0-16,3 2 0 0,-1-3 0 0,2-1 0 15,2 1 0-15,0-3 0 0,1 0 0 16,0-1 0-16,2-2 0 0,0-2 0 0,3 0 0 0,1-3 0 0,1 0 0 16,1 0 0-16,2 0 0 0,1-8 0 15,4 2 0-15,2-3 0 0,1-1 128 0,1-2 0 0,-1 2-128 16,-1-3 192-16,-2-5-64 0,-4-1 80 15,0-3 16-15,1-2 0 0,-1-2 0 0,1 0 32 0,-5-1 0 16,0 0 0-16,2-2 0 0,-2-3-48 0,2-3 0 16,-3 2 0-16,1 3 0 0,-2 2-16 0,-3 0-16 15,1-2 0-15,-1 1 0 0,-1-2-32 0,2 2 0 16,1 1 0-16,-3-1 0 0,-5-2-16 16,0 0-128-16,-6 2 192 0,4 1-64 0,-2 0 16 0,-1 1 0 15,-6-2 0-15,-3 2 0 0,-4-1 112 0,-1 0 0 0,-1-2 16 16,-2 0 0-16,-2-1-80 0,0 2-32 0,-2 1 0 15,-2 1 0-15,-3 0-160 0,-2 2 128 16,-1-2-128-16,-1 3 128 0,1 4 0 0,-2 0 0 0,1 3 0 16,-1 0 0-16,1 1 0 0,0 1 0 0,-2 1 0 15,0 2 0-15,-1 3-128 0,-1 3 128 0,2 2-128 0,3 2 128 16,2-1-128-16,4 5-272 16,3 0 64-16,0 6 16 15,6 2-1600-15,1 3-320 0,4 2-64 0</inkml:trace>
  <inkml:trace contextRef="#ctx0" brushRef="#br3" timeOffset="125506.64">7215 4263 8287 0,'0'0'736'0,"0"0"-592"0,4-11-144 0,-4 11 0 0,0 0 1776 0,10-7 320 16,0 0 64-16,-1 1 16 0,-9 6-1152 0,10-2-240 15,-10 2-32-15,12-3-16 0,0 2-272 0,-2 1-48 16,-10 0-16-16,12 5 0 0,-3 7 128 0,1 1 32 0,0 2 0 0,-4 11 0 16,-2 2-112-16,1 7 0 0,-1 2-16 0,-1 3 0 15,-2-1-224-15,2 2-32 0,-6 2-16 0,3-1 0 16,0 0-160-16,0 2 0 0,0-2 144 0,0 4-144 16,0-3 0-16,-1 2 0 0,-2-7 0 0,1-4-192 31,-2-5-400-31,0-1-96 0,-1-6-16 0,1-3-6048 0,-1-2-1216 0</inkml:trace>
  <inkml:trace contextRef="#ctx0" brushRef="#br3" timeOffset="125774.84">6924 4724 26783 0,'-19'-10'1184'0,"9"7"240"0,1 2-1136 0,9 1-288 0,0 0 0 0,0 0 0 0,0 0 0 0,0 0 0 16,0 0 0-16,12 6 0 0,1 1 0 15,2-5 0-15,3-2 0 0,4-1 0 0,2 0 0 0,4-3 0 16,-1-1 128-16,4 0-128 0,1-5 0 0,5 2 128 16,1-4-128-16,3 2 0 0,3-4 0 0,-3-1 0 15,-2 1 0-15,-2 1 0 16,-2 1-400-16,-2-1-48 0,-2 3 0 0,0-2 0 15,-2 0-656-15,-1 1-144 0,-1 0-32 0,-1-2-8672 0</inkml:trace>
  <inkml:trace contextRef="#ctx0" brushRef="#br3" timeOffset="126256.73">7739 3894 25279 0,'-27'-23'1120'0,"10"8"224"0,3-2-1072 0,-1 3-272 0,1 4 0 0,0-1 0 15,-1 3 128-15,0-1-128 0,-3 3 144 0,-2 5-144 16,-2 2 256-16,-2 3-64 0,-3 2 0 0,-1 2 0 16,-2 4-192-16,-6 1 0 0,-5 4 128 0,-4 3-128 15,-8 5 0-15,4 1 0 0,2 4 0 0,2 5 0 16,6 3 0-16,3 2-160 0,3 4 160 0,8-2-128 0,3 5 128 15,5 1-128-15,0 5 128 0,3 3-128 16,1-1 128-16,3 2 0 0,1 0 0 0,4 2 0 0,4 0 0 16,1 0-128-16,1-3 128 0,5 1 0 0,3-5 0 0,4-2-160 15,2-8 160-15,6-3 0 0,2-5 0 0,5-3-128 16,3-4 128-16,6-6 0 0,3-3 0 0,9-8 128 16,8-1-128-16,3-8 192 0,-3-4 64 0,1-9 16 15,-3-4 0-15,1-7 0 0,0-8 112 0,4-6 0 16,4-3 16-16,0-10 0 0,-1-5 0 0,-5 1 0 15,-4 0 0-15,-5 1 0 0,-1-4-208 0,-3 0-64 16,-3 1 0-16,-4 5 0 0,-4 1 128 0,-2-1 0 16,-5 1 16-16,-2 1 0 0,-4 5 176 0,-7-2 48 15,-6 3 0-15,-5-2 0 0,-7 1-16 0,-7 2 0 16,-10-3 0-16,-3 6 0 0,-5-2-240 0,-3 2-48 0,-6 6-16 16,-9 2 0-16,-4 8-448 0,-11 4-96 0,-12 5-16 0,-8 3 0 31,-10 3-1136-31,-2 6-224 0,-4 4-48 0,-9 5-11456 0</inkml:trace>
  <inkml:trace contextRef="#ctx0" brushRef="#br3" timeOffset="126870.21">221 4813 23951 0,'-6'-1'2128'0,"-1"-1"-1696"0,2 2-432 0,5 0 0 0,-5 3 448 0,1 1 16 16,2 1 0-16,1 8 0 0,-3 11-464 0,4 4-192 16,2-2 16-16,1 5 0 0,1 2 176 0,-2-13 0 15,2 8 0-15,1 3 0 0,0 6 0 0,2 5 0 16,-1-1 0-16,2 6 0 0,-1-2 0 0,7 39 0 16,-2-18 0-16,-2-10 0 15,-1-9-384-15,-3-3-32 0,-1-5-16 0</inkml:trace>
  <inkml:trace contextRef="#ctx0" brushRef="#br3" timeOffset="127147.07">197 5531 12895 0,'0'0'576'0,"-8"-5"112"15,8 5-560-15,-3-9-128 0,3 9 0 0,0 0 0 0,6-8 2880 0,0 3 560 0,4 0 96 0,2 1 32 16,2-3-2864-16,2 1-560 0,2-1-144 0,3-3 0 16,1 0 0-16,24-13 0 0,-4 3 0 0,-6-3 0 15,-1 2 0-15,-3 1-224 0,-3-2 48 0,-1 3 16 16,-2-2-528-16,0 0-96 0,0 0-32 0</inkml:trace>
  <inkml:trace contextRef="#ctx0" brushRef="#br3" timeOffset="127654.02">508 4429 20847 0,'-30'-2'912'0,"10"0"208"0,-5 0-896 16,0 2-224-16,2 1 0 0,-2 2 0 0,2-1 128 0,0 2 0 0,1 1-128 0,2 0 192 16,0 3 16-16,-1 2 0 0,1 5 0 0,9-6 0 15,-3 5-208-15,0 5 144 0,-2 5-144 0,0 3 128 16,-1 5-128-16,0 1 0 0,-3 2 0 0,-16 33 0 15,3-6 0-15,16-29 0 0,17-33 0 0,0 0 0 16,0 0 0-16,0 0 0 0,0 0 0 0,0 0 0 16,0 0 0-16,0 0 0 0,0 0-144 0,0 0 144 15,0 0 0-15,0 0 0 0,0 0 0 0,0 0 0 16,0 0 0-16,0 0 0 0,0 0 0 0,0 0 0 16,29 1042-128-16,-8-1026 128 0,3-1 0 0,4-5 0 15,5 0 0-15,1-5 0 0,4-1 0 0,3-1 0 16,3-6 0-16,34-5 0 0,-16-4 192 0,-8-9-48 15,-6-5 48-15,-23 8 0 0,3-10 0 0,3-3 0 0,-1-2 128 16,2-6 16-16,-1-3 16 0,-1 0 0 0,2-6-16 16,21-41 0-16,-11 13 0 0,-11 8 0 0,-11 6 240 15,-9 7 32-15,-2 6 16 0,-5-1 0 0,-6 0 272 0,-7 3 48 16,-8 2 16-16,-3-4 0 0,-4 4-384 0,-4-2-64 16,-5 1 0-16,0 8-16 0,-3 8-320 0,18 16-176 15,-6-2 192-15,-1 2-192 0,-3 5 0 0,-3 1 0 16,-1 6 0-16,-1 4-192 15,0 7-1280-15,-26 13-240 0,8 2-48 0</inkml:trace>
  <inkml:trace contextRef="#ctx0" brushRef="#br3" timeOffset="128755.74">13595 8954 13823 0,'-9'-11'1216'0,"2"3"-960"0,-3 2-256 0,0-1 0 15,5-4 1536-15,-1 2 256 0,-2 3 48 0,3 2 16 16,5 4-1072-16,-5-5-208 0,1-5-32 0,1 6-16 16,3 4-128-16,0 0-16 0,0 0-16 0,-3-8 0 15,-2 2 16-15,2 2 0 0,3 4 0 0,0 0 0 16,0 0 16-16,0 0 16 0,0 0 0 0,1 10 0 15,4 4-160-15,0 4-48 0,3 2 0 0,-2 7 0 16,-2 2-208-16,3 9 144 0,-4 0-144 0,4 3 128 0,-3 2 160 16,1 3 32-16,-1-1 0 0,-1 2 0 0,0 2-192 15,1-2-128-15,-3 0 192 0,-1 2-192 16,-1-5 160-16,-1-3-160 0,2-10 128 0,-2 0-128 0,2-4 0 16,-1-6 128-16,1 0-128 0,1-4 0 15,-1-1-368-15,-1-6-144 0,1-10-48 0,-4 9-7824 16,4-9-1552-16</inkml:trace>
  <inkml:trace contextRef="#ctx0" brushRef="#br3" timeOffset="129020.52">13377 9361 29135 0,'0'0'1280'0,"0"0"288"0,0 0-1248 0,0 0-320 0,0 0 0 0,16 11 0 16,1-3 128-16,5 1-128 0,3-4 144 0,6 1-144 15,3 2 176-15,2-3-176 0,-1 0 192 0,1-2-192 16,-2-5 0-16,-1 1 0 0,-2-2 0 0,-2 1 0 16,0-2-208-16,-1 2-48 0,-2-5-16 0,-2 1 0 31,1-3-256-31,-2-1-48 0,-1-2-16 0,-1 2 0 15,-2-1-1600-15,-1 2-320 0,4-8-64 0,-7 2-16 0</inkml:trace>
  <inkml:trace contextRef="#ctx0" brushRef="#br3" timeOffset="129558.49">14084 8565 27119 0,'-29'-14'1200'0,"10"1"256"0,0-3-1168 0,0-2-288 0,2-1 0 0,1 1 0 0,-1 6 208 0,1 0-16 15,-1-3 0-15,0 1 0 0,0 4-192 0,-2-2 144 16,-4 0-144-16,0 4 128 0,-1-2-128 0,1 6 0 16,-4 3 0-16,-3-1-176 0,-6 1 48 0,-5 1 0 15,-3 3 0-15,-1 0 0 0,2 6 128 0,1 0-192 16,0 7 192-16,2 0-192 0,0 3 192 0,5 5-128 0,3 4 128 15,1 4-128-15,2 2 128 0,4 2 0 0,0 2 0 0,4 3 0 16,2 4 0-16,2 4 0 0,3 2 144 0,2 7-144 16,-4 8 192-16,6 2-192 15,3-2 192-15,0 0-192 0,1 2 128 0,1 2-128 0,2 1 0 0,3-1 0 16,5 0 128-16,4-2-128 0,4-6 0 0,6-4 0 16,3-4 128-16,2-1-128 0,4-1 192 0,1-1-192 15,3-3 192-15,3-4-192 0,3 0 192 0,2-7-192 16,2-8 144-16,4-1-144 0,1-9 0 0,2-3 144 15,5-8-144-15,-1-6 0 0,-2-7 0 0,-2-9 128 16,2-8 32-16,-3-6 0 0,3-10 0 0,3-3 0 16,0-3 144-16,6-6 16 0,2-4 16 0,2-4 0 15,-6-3-80-15,1 2-32 0,-2-5 0 0,-1 0 0 16,-1-4-32-16,-2 0 0 0,-1 5 0 0,-1 1 0 16,-4 4 16-16,-5 1 0 0,-8 1 0 0,-6 3 0 0,-5 2-80 15,-6 2-128-15,-6 5 176 0,-6 0-176 0,-2 4 320 16,-6 5-64-16,-4 2 0 0,-6 2 0 0,-4 6-256 0,-5 2 0 15,-9 5 128-15,-3 4-128 0,-4 1-240 0,-6 10-96 16,2 1-32-16,-3 6 0 16,-2 10-2288-16,-2 5-464 0,-24 13-80 0,4 2-32 15</inkml:trace>
  <inkml:trace contextRef="#ctx0" brushRef="#br3" timeOffset="130222.59">13695 16727 29487 0,'-9'-5'1296'0,"2"1"288"0,0-4-1264 0,1 3-320 0,0 0 0 0,6 5 0 15,-6-6 1248-15,6 6 192 0,-3-5 32 0,3 5 16 16,0 0-1168-16,0 0-320 0,0 0 128 0,0 0-128 16,0 0 0-16,0 0 0 0,5 14 0 0,-1 1 0 15,-2 4-160-15,2 1 160 0,0 2-128 0,-2 7 128 16,-1 2 0-16,-1 3-160 0,2 3 160 0,-1 6 0 15,-1 0 0-15,3 5 0 0,0 3 0 0,1 0 0 16,-1-3 0-16,-1-1 0 0,1-5 0 0,-1-1 0 16,1-4 0-16,-1-7-128 0,2-2 128 0,0-7 0 15,0-6-336-15,0-1-16 0,1-6 0 0,-5-8 0 16,0 0-704-16,0 0-144 16,0 0-16-16,7-12-7840 0,-1-3-1568 0</inkml:trace>
  <inkml:trace contextRef="#ctx0" brushRef="#br3" timeOffset="130446.49">13377 17127 24879 0,'0'0'1088'0,"0"0"256"0,0 0-1088 0,0 0-256 16,-7-2 0-16,7 2 0 0,0 0 1968 0,0 0 336 15,0 0 64-15,12-6 0 0,1 1-1920 0,4 0-448 16,3-1 0-16,4 1 0 0,3-4 0 0,5 0 0 15,4 0 0-15,3 0 0 0,4-3 0 0,-5 1 0 16,-1 0 0-16,0-2 128 0,-2 0-128 0,1 2-256 0,1 0 64 0,-3 2 0 31,-2-1-2352-31,-3 1-464 0,-2-4-112 0</inkml:trace>
  <inkml:trace contextRef="#ctx0" brushRef="#br3" timeOffset="130895.3">14295 16258 7359 0,'-15'-5'656'0,"1"1"-528"0,-5 1-128 0,-5-1 0 0,-6 2 4416 0,0-2 832 16,-4-2 192-16,3 4 16 0,1 1-3904 0,0 1-784 15,2 1-144-15,-1 1-48 0,-1 1-112 0,-1 3-16 16,1-3-16-16,-1 8 0 0,-1 0-256 0,2 4-48 15,-2 2-128-15,-2 3 192 0,-10 2-192 0,-1 3 0 16,-4 2 0-16,2 2 0 0,0 3-192 16,3 1 64-16,2 2 128 0,4 4-208 0,2 0 208 0,4 0-144 15,3 3 144-15,4 2-128 0,3-4 128 0,6 5 0 16,2-3 0-16,3 1 0 0,5 0 0 0,6 3 176 16,5 2-176-16,4 2 192 0,4-2-192 0,5-1 0 15,4 1 144-15,8-2-144 0,4 0 896 0,7 1 128 16,4-4 0-16,11 3 16 15,10-3-1664-15,6 0-336 0,1-2-64 0,0-10 0 0,2-5 784 0,6-8 240 16,4-3 0-16,2-10 0 0,-2-5 0 0,-4-5 0 0,-3-7 0 0,-3-9 0 16,-3-9 288-16,2-3 80 0,0-5 16 15,-7-7 0-15,-7-7 352 0,-4-4 80 0,-5-8 16 16,-6 1 0-16,-3-3-288 0,-5 1-48 0,-4 3-16 0,-5-2 0 16,-6 4-272-16,-4-1-48 0,-4 2-16 15,-5 1 0-15,-7 4-144 0,-4 2 0 0,-5 0-160 0,-4 10 160 31,-5 1-768-31,-5 5-64 0,-8 3-16 0,-8 2-14848 0</inkml:trace>
  <inkml:trace contextRef="#ctx0" brushRef="#br3" timeOffset="135202.54">1664 7665 2751 0,'0'0'256'0,"0"0"-256"16,0 0 0-16,0 0 0 0,0 0 1648 0,0 0 272 15,0 0 64-15,0 0 16 0,-6 8-1568 0,6-8-432 16,0 0 128-16,-2 10-128 0,2-10 0 0,-1 11 0 16,1-11 0-16,0 13 0 0,0-13 0 0,0 10 0 15,3 3 128-15,-1 1-128 0,1-3 368 0,0 5 16 16,1 0 0-16,3 3 0 0,-1 4 48 0,2 4 16 0,0 2 0 0,1-2 0 16,0 1-224-16,1-2-32 0,1 4-16 0,0-1 0 15,2 4 32-15,1 1 16 0,0 2 0 0,0-3 0 16,0 0-64-16,0-1-16 0,0-2 0 15,0 6 0-15,1 1-144 0,0 3 192 0,0 1-192 0,1 0 192 16,-1-2-192-16,0 3 160 0,2-4-160 0,0 0 160 16,-1 2-160-16,-1 2 192 0,2 0-192 0,-1 0 192 15,1 3-64-15,-2 1 0 0,0 2 0 0,-2 2 0 16,1-8 176-16,-2 2 16 0,2-3 16 0,-1 1 0 16,0 1 32-16,0-3 0 0,-1-1 0 0,4 2 0 15,-1 1 16-15,-1-4 0 0,-4-1 0 0,3 0 0 16,2-1-144-16,0-1-32 0,-2-4 0 0,1-3 0 15,1 2-80-15,0-1 0 0,-2-4-128 0,5 5 192 16,-2-8-48-16,1 3-16 0,1 0 0 0,1-2 0 16,2 1 0-16,1 0 0 0,0-2 0 0,-1 1 0 15,0 3 0-15,0 0-128 0,0-2 192 0,-2-1-64 0,0-3 32 16,0-2 0-16,0-2 0 0,1 2 0 0,-1-4 16 0,2-2 0 16,-1 0 0-16,4-3 0 0,0 0 64 15,3-2 16-15,0 1 0 0,1-2 0 16,-2 0 0-16,6 2 0 0,2-2 0 0,3 2 0 0,-1-3-128 15,1 1 0-15,-2 3-128 0,-2-5 192 0,0-1-192 0,-1 1 128 16,-1 0-128-16,0 0 0 0,1-2 160 0,-1 4-160 16,-1-4 160-16,1-1-160 0,-1 2 160 0,3-3-160 15,2-4 160-15,-1 0-160 0,1-1 208 0,0 1-48 16,-2-5-16-16,-3 3 0 0,1-4-16 0,-1 2-128 16,0-6 192-16,0 0-64 0,-1-1-128 0,2 0 160 0,-2-3-160 15,2 0 160-15,0 0-160 0,1-3 0 0,1-5 144 16,2 2-144-16,0-2 0 0,1 0 0 0,-1-3 0 15,-2 4 128-15,-3-6-128 0,-4 3 0 0,0 3 0 0,0-6 0 16,0 2 0-16,-1-2 0 0,-2 1 0 0,4 3 0 16,-2-2 0-16,-1 5 0 0,1 0 0 0,1-1 0 15,-3-4 0-15,3 3 0 0,0-2 0 16,1 3 0-16,0-1 0 0,-1 0 0 0,0 1 0 0,-2-4 0 16,4-1 0-16,-5 2 0 0,-2-3 0 0,1-4 0 15,1-1 0-15,-3-3 0 0,1 1 0 0,0-1 128 16,1-3-128-16,-1 1 0 0,0 3 0 0,0-1 0 15,0-3 0-15,-1 5 0 0,-2 1 0 0,1 1 0 16,2-2 0-16,-2 1 0 0,2 3 0 0,-3 4 0 16,-2-3 0-16,2 2 0 0,-3 0 0 0,0-1 0 15,1-2 0-15,-4-2 0 0,0 1 0 0,-1 0 0 0,1-3 0 16,-2-1 0-16,-1 1 0 0,1-4 0 0,-1-3-128 0,-1-2 128 16,-2-7-128-16,0-1 128 0,1 1-240 0,-1-1 48 15,-1 2 0-15,0 3 0 0,1 3 192 16,0 3-192-16,0 5 192 0,0-1-192 0,-1 3 192 0,2 1 0 15,-1 5 0-15,-1 2 0 0,0 1 0 0,3 3 0 16,-3-1 0-16,0 5 0 0,-1 4 0 0,0 2 0 16,-2 0 0-16,1 1 0 0,-1 4 0 0,-2 9 0 15,0 0 0-15,0 0-144 0,2-6 16 0,-2 6 0 16,0 0 0-16,0 0 0 0,0 0 128 0,0 0-208 16,0 0 80-16,0 0 128 0,-2 15-192 0,1 1 192 15,-2-5-192-15,1 3 192 0,-2-1-144 0,0 2 144 0,0-4 0 16,1 5 0-16,-1 1-128 0,0 2 128 0,1 4 0 15,-2 0 0-15,0-1 0 0,0 5 0 0,0-2 0 16,-1 7 0-16,-1 1 0 0,2 2 0 0,-2 3 0 0,-1 2 0 16,-1-2 0-16,-1 9 0 0,0 4 0 0,-2 2 0 15,1-1 0-15,-4 6 0 0,-4-5 0 0,0 0 0 16,-2-1 0-16,1 3-128 0,-3 1 128 0,-2 1 0 16,-2-1 0-16,-1-1 0 0,0-4 0 0,-1-3 0 15,0-4 0-15,-1 4 0 0,1-5 0 0,-1 4 0 16,-1-4 208-16,-1 4-48 0,0 1-16 0,-2-2 0 15,-5 0-144-15,-4-3 160 0,-2 3-160 0,2-4 160 16,3 0-160-16,-2 1 0 0,2-1 0 0,0 2 0 16,0-2 0-16,3 3 0 0,-3-1 0 0,1-2 0 15,0 0 0-15,-5-5 0 0,-4-3 0 0,1-2 0 16,0-1 0-16,3-2-144 0,-1-8 0 0,3 1 0 0,0 0 144 16,2-5-128-16,1 0 128 0,0-4-128 0,-2-2 128 0,-2-5-128 15,-3 1 128-15,2 0-128 0,1-3 128 0,1 3 0 16,0 0 0-16,0-3 0 0,1 0 0 0,4-2 0 15,-1-2 0-15,3 2 0 0,1 2 0 0,-1-4 0 16,-2-4 0-16,-1-1 0 0,0-2 0 0,1-4 0 16,3-2 0-16,0-2 0 0,1-7 0 0,3-1 0 15,1-2 128-15,-1-6-128 0,3-5 0 0,0-3-320 16,-4-6 64-16,5-1 16 0,0-7-64 0,2-1-16 16,1 2 0-16,-4 1 0 0,1-1 160 0,-1 3 32 15,-1 1 0-15,0 0 0 0,-4 0 128 0,2 3 0 0,-2-3 0 16,5 1 0-16,-1-2 0 0,-1 1 0 0,1 4 0 15,0 1 128-15,2 2-128 0,0-3 0 16,2 2 0-16,2 2 0 0,1-2 128 0,2 0-128 0,2 0 160 0,1-5-160 16,-2-1 0-16,1 1 0 0,-2-4 0 0,4 3 0 15,1 2 0-15,1-2 0 0,1-3 0 16,0-1 0-16,-2-1 0 0,5 3 0 0,3 3 0 0,-2-1 0 16,1 6 0-16,3 0 0 0,3 2 0 0,-2 3 0 15,2 1 0-15,0 1 0 0,2 2 0 0,-1 3 0 16,-1-5 192-16,2 4-64 0,3 3-128 0,-2 2 192 15,1 3-64-15,0 2-128 0,1 2 176 0,1 9-176 16,-5 10 192-16,0 0-192 0,0 0 192 0,0 0-192 16,0 0 0-16,8 11 0 0,-3 9 0 0,0 3-192 15,0 0-432-15,0 6-80 16,0 2 0-16</inkml:trace>
  <inkml:trace contextRef="#ctx0" brushRef="#br3" timeOffset="136150.32">3480 7705 16415 0,'0'0'720'0,"0"0"160"0,0 0-704 0,-7-2-176 0,7 2 0 0,0 0 0 16,-9-2 784-16,9 2 128 0,0 0 32 0,0 0 0 0,0 0-304 0,0 0-64 15,0 0-16-15,0 0 0 0,0 0-304 0,0 0-48 16,0 0-16-16,0 0 0 0,0 0-192 0,0 0 0 15,11 6 0-15,2-1 0 0,2-1 144 0,3 2-144 16,4 2 128-16,-2-4-128 0,0 1 192 0,3 1-64 16,1-3 0-16,3 1 0 0,-3 1 16 0,2 1 0 15,-2-2 0-15,1-2 0 0,-1-2-16 0,3 0 0 16,-4 0 0-16,1 0 0 0,0 2-128 0,0-2 128 16,-1 0-128-16,-2-2 128 0,-2 1-128 0,0 0 192 15,-3 1-192-15,2-1 192 0,-1-1-192 0,-3 1 0 16,0 1 0-16,-4 0 0 0,-10 0-352 0,9 0 48 15,-9 0 16-15,0 0-6848 16,0 0-1376-16</inkml:trace>
  <inkml:trace contextRef="#ctx0" brushRef="#br3" timeOffset="136804.75">4136 7443 16575 0,'-5'-10'1472'0,"0"2"-1168"0,1-2-304 0,-1 3 0 15,5 7 1024-15,-6-3 160 0,-1-6 32 0,2 4 0 0,0-2-592 16,-1 1-112-16,-2 1-32 0,-3 1 0 0,-3 2-320 0,0-1-160 15,-1 6 160-15,-2-6-160 0,1-2 128 0,-3 2-128 16,1 2 0-16,-1 0 144 0,-3 1 96 0,0-1 16 16,1 1 0-16,-2-2 0 0,-2-3 80 0,-1 1 32 15,1 1 0-15,-2 1 0 0,-2 2 0 0,0 0 0 16,-2 0 0-16,-5 2 0 0,-6 3-80 0,4 2-16 16,0-3 0-16,4 5 0 0,2 1-96 0,2 4-32 15,0-2 0-15,4 3 0 0,2 3-16 0,2 1 0 16,2 4 0-16,1 1 0 0,-1 1-128 0,4 4 0 15,-1 4 0-15,6 0 0 0,1 1 0 0,-2-3 0 0,3 1-144 16,3 1 144-16,2 3 0 0,3-1 0 16,0 5 0-16,2-2 0 0,2 0-128 0,2 0 128 0,2-4 0 0,2 5 0 15,0-1-192-15,3-3 192 0,3-2-192 0,4-2 192 16,4-2-128-16,3-5 128 0,4-3 0 0,3-5 0 16,2 1 0-16,5-5 0 0,3-3 0 0,4-2 0 15,1-5 0-15,2-3-128 0,-4-7 128 0,-1-1 0 16,0-1 0-16,-1-4 0 0,0-7 128 0,0-5-128 15,1-2 288-15,0-2-32 0,2-5-16 0,0-2 0 16,4-1 96-16,-6-5 32 0,-5 0 0 0,0-2 0 16,-2 3-176-16,-4 2-16 0,-2-1-16 0,-2 2 0 15,0-1-160-15,-2 3 192 0,-4 2-192 0,-3-1 192 16,-3 2 16-16,-5 3 16 0,-3 3 0 0,-2-2 0 16,-3-1 208-16,-5 2 32 0,-4-1 16 0,-4 6 0 15,-2 2-96-15,-2 3-32 0,-5 2 0 0,-2 5 0 0,-4-2-224 0,-1 4-128 16,-4 2 160-16,-3 4-160 0,-3 3 0 15,-5 6-208-15,-7 9 16 0,-6 5 0 16,-7 1-2048-16,3 7-416 16,6 3-80-16,5 2-9872 0</inkml:trace>
  <inkml:trace contextRef="#ctx0" brushRef="#br3" timeOffset="137844.25">13802 13432 1839 0,'0'0'160'0,"-12"1"-160"0,1-1 0 0,1 0 0 0,0 0 5824 0,10 0 1152 16,0 0 208-16,0 0 48 0,-8 0-5552 0,8 0-1104 15,0 0-240-15,0 0-32 0,0 0-176 0,0 0-128 16,0 0 144-16,0 0-144 0,0 0 0 0,11 7 0 16,0-2 0-16,0-3 0 0,-1 0 0 0,3-1 0 0,1-1 0 0,1 0 0 15,0-1 176-15,3-1-176 0,1-3 192 0,0 3-192 16,3-1 320-16,3 2-64 0,-2-2 0 16,4 2 0-16,2-3 64 0,2-2 0 0,1 1 0 0,1 2 0 15,1-1-32-15,-1-1 0 0,-3 2 0 16,2-1 0-16,-6 1-96 0,0-1-32 0,1-1 0 0,-2 1 0 15,0 2-160-15,-1-1 0 0,-3 1 0 0,2-2 0 16,-4 2 0-16,0 0 0 0,-1 2 0 0,0 0 0 16,-2 2 0-16,-2-1-144 0,-2-1 144 0,-1 0-208 31,0 0-352-31,-11 0-64 0,0 0-16 0,11 1 0 16,-11-1-2240-16,0 0-464 0</inkml:trace>
  <inkml:trace contextRef="#ctx0" brushRef="#br3" timeOffset="138497.99">14861 12955 25791 0,'-9'-14'2304'0,"4"6"-1856"0,-2-5-448 0,1-1 0 0,0-1 944 0,-1-2 80 16,2 1 32-16,1 0 0 0,-3 1-880 0,-1 1-176 16,-1-1 0-16,-2-2 0 0,-2-1 0 0,-3 3-160 15,-2-1 160-15,-5 0 0 0,-5 0-256 0,-1 2 64 16,-3-1 16-16,-4 2 0 0,1 0 176 0,-2 2-128 0,-4 4 128 0,-1-1-128 16,-1 0 128-16,-3 4 0 0,-2 3 0 15,-7 0 0-15,-7-2 0 0,0 3 128 16,1-1-128-16,4 10 176 0,1 3-32 0,2 4 0 0,1 5 0 0,2 2 0 15,1 3 48-15,1 2 0 0,-2 2 0 0,5-1 0 16,3 2 128-16,2 3 48 0,3 0 0 0,3 3 0 16,0 1-192-16,5 4-48 0,1 2 0 0,1-3 0 15,1 5-128-15,3-3 0 0,1 3 0 0,1-3 0 16,-3 1 0-16,2 0 0 0,0 1 0 0,1 2 0 16,3 1 0-16,2-4 0 0,3 5 0 0,5-7 0 15,5 0 0-15,5-3 0 0,4-2-144 0,5 0 144 16,4-3 0-16,5 0 0 0,6-2 0 0,3 0 0 15,2 0 0-15,6-2 0 0,4-4 0 0,9-2 0 16,0-5 0-16,11-4 192 0,7-3-16 0,5-2-16 0,-1-8-16 16,1-3 0-16,-1-3 0 0,3-5 0 0,1-1-144 15,5-6 160-15,5-6-160 0,-1-2 160 0,-6 1-160 0,-2-8 192 16,-1-2-192-16,4 0 192 0,2 3-192 16,-2-7 160-16,-5-4-160 0,-3 1 160 0,-4-5-32 15,-3-2-128-15,-6-4 192 0,5-2-64 0,-1 2 0 0,-4 0 0 16,-3 2 0-16,-7-1 0 0,-6 1 192 0,-6 0 48 15,-4 1 0-15,-8-3 0 0,-4-1 272 0,-5-1 64 16,-4 0 16-16,-6 3 0 0,-7-3-48 0,-4 3-16 16,-4 3 0-16,-5 0 0 0,-6 6-400 0,-4-4-96 15,-7 1-16-15,-11 7 0 0,-11 3-144 0,-5 6 0 16,-5 4-160-16,-5 6 160 16,-6 6-496-16,-3 9 0 0,-5 5 0 0,0 5 0 15,-2 0-608-15,6 7-128 0,6 0-32 0,7 5-9552 0,5 3-1920 16</inkml:trace>
  <inkml:trace contextRef="#ctx0" brushRef="#br3" timeOffset="149837.96">2646 13737 3679 0,'0'0'160'0,"0"0"32"0,0 0-192 0,0 0 0 16,0 0 0-16,0 0 0 0,0 0 2496 0,-5 6 464 15,5-6 96-15,0 0 16 0,0 0-2032 0,0 0-400 16,-6 8-64-16,6-8-32 0,0 0-160 0,0 0-48 0,0 0 0 0,0 0 0 16,0 0-128-16,0 0-16 0,0 0-16 0,13 4 0 15,-2-4-176-15,2 0 160 0,0-3-160 0,-2-3 160 16,-1-3-160-16,2-5 0 0,0 0 0 0,1-4 0 15,0-5-192-15,-2-1 16 0,3-7 16 0,-1-2 0 16,0-3 16-16,2 0 0 0,-1 2 0 16,2-3 0-16,-3 0 144 0,2 0 0 0,1-1-144 0,-1 3 144 15,3 0 0-15,-1 5 0 0,0 2-144 0,1-1 144 16,0 6 0-16,-1 1 128 0,4 2-128 0,-2 6 192 16,-3 1 64-16,2 3 16 0,1 4 0 0,-1 4 0 15,0 2-64-15,0 4-16 0,-2 1 0 0,1 5 0 16,0 4-192-16,0 2 176 0,-3 0-176 0,2 5 160 15,0 0-160-15,-2 3 128 0,-3 6-128 0,2 1 128 0,0 1-128 16,-1 4 160-16,0-1-160 0,-2 0 160 16,0-1-160-16,-4 0 0 0,3-1 0 0,0 0 0 0,-2 3 0 15,-2-8-144-15,0-1 144 0,-1-5-208 16,-1 0-480-16,0-4-80 0</inkml:trace>
  <inkml:trace contextRef="#ctx0" brushRef="#br3" timeOffset="150107.01">3168 13393 25791 0,'0'0'1152'0,"-7"6"224"0,3 4-1104 0,3 0-272 0,4 4 0 0,3 4 0 16,3 4 640-16,0 4 64 0,0 0 0 0,0 7 16 16,-2 2-384-16,2 2-80 0,-2 4 0 0,-2 5-16 15,-3-4-240-15,1 3 128 0,-2-1-128 0,-1 1 0 16,-1 0 0-16,-1 2-256 0,1-1 16 0,0-1 16 31,1-4-1984-31,-1-3-400 0</inkml:trace>
  <inkml:trace contextRef="#ctx0" brushRef="#br3" timeOffset="150599.41">1528 14937 20271 0,'-13'-4'1792'0,"-1"-2"-1424"0,3 1-368 0,-2 1 0 16,-1 3 768-16,1-2 96 0,1-1 16 0,-1 0 0 16,-2 2-176-16,1 2-48 0,0 2 0 0,-2 5 0 15,5-2-240-15,-2 4-48 0,1 1-16 0,-1 1 0 16,-1 1-208-16,2 4-144 0,1 5 192 0,1 2-192 15,0 0 0-15,3 2 0 0,1 3 0 0,2 1 0 16,0 2 0-16,3-2 0 0,1-2 0 0,3-1 0 0,2 1 0 0,1 1 0 16,2-5 0-16,2 1 0 0,3-2-224 0,-1-2 48 15,4-1 16-15,0 0 0 16,2-2-576-16,1-2-112 0,1-6-32 0,4 1-6480 16,2-6-1280-16</inkml:trace>
  <inkml:trace contextRef="#ctx0" brushRef="#br3" timeOffset="150983.71">2186 14934 27519 0,'0'0'1216'0,"-9"3"256"0,2-2-1168 0,7-1-304 0,0 0 0 15,-8 4 0-15,8-4 0 0,-5 9 0 0,0-4 0 0,5-5 0 16,-4 14 0-16,2-1 0 0,0-1 0 0,2 4 0 16,0 0 0-16,2 1 0 0,1-1 0 0,1 2 0 15,0 2-128-15,1 1 128 0,2-2-208 0,0-1 80 16,1-2-64-16,-1 1-16 0,1-3 0 0,0-4 0 16,2-3 208-16,-3 1 0 0,1 0 0 0,-8-8 0 15,10 1 0-15,-10-1 0 0,0 0 0 0,8-10 0 16,-2 0 272-16,1-4 0 0,-5 0 0 0,1-3 0 15,-2-2-16-15,-2-1-16 0,-1-1 0 0,1 1 0 16,0 0 16-16,0-2 0 0,1-2 0 0,-4 5 0 16,-1 1 0-16,-2 2 16 0,2 3 0 0,-1 4 0 0,0-1-80 15,0 3 0-15,6 7-16 0,0 0 0 16,0 0-176-16,0 0-176 0,-6 9 48 0,2 2 0 16,4-11-1600-16,0 12-304 0,2-3-64 15,-2-9-9248-15</inkml:trace>
  <inkml:trace contextRef="#ctx0" brushRef="#br3" timeOffset="151287.42">2616 14840 4607 0,'0'0'192'0,"0"0"64"0,-6 5-256 0,6-5 0 16,-4 13 0-16,3-3 0 0,1-10 4272 0,5 17 800 15,-2 1 176-15,4 1 16 0,-1 0-4144 0,2 0-832 0,-2-3-160 0,2 3-128 16,-2 2 0-16,2-1 0 0,-3-5 0 0,0 1 0 15,3 1 0-15,-3-1 128 0,0-4-128 0,-5-12 0 16,0 0 0-16,0 0 0 0,0 0 128 0,0 0-128 16,6-7 416-16,-1-2 48 0,-1-5 16 0,-2-4 0 15,-2-2 80-15,0-3 16 0,-1-1 0 0,2 0 0 16,-1-1-224-16,0-1-32 0,3 2-16 0,-2-3 0 16,1 1-112-16,0 4 0 0,-1-3-16 0,3 1 0 15,0 0-176-15,-3-1 0 0,3 3 144 0,-1 1-144 16,0-2-160-16,0 1-96 0,0-1-32 0,-2 4 0 31,-1 4-1968-31,0-2-400 0</inkml:trace>
  <inkml:trace contextRef="#ctx0" brushRef="#br3" timeOffset="151482.88">2846 14309 16575 0,'-1'15'1472'0,"2"-4"-1168"0,2 2-304 0,2 5 0 0,1 4 1712 0,4 2 272 16,0 1 64-16,2 7 16 0,-2 0-1232 0,3 0-240 15,-2 3-48-15,2 1-16 0,-2 0-272 0,2-1-64 16,0 1-16-16,3-2 0 0,-1-1-320 0,-2-1-64 16,-4-7-16-16,3 3-7520 15,-6-2-1488-15</inkml:trace>
  <inkml:trace contextRef="#ctx0" brushRef="#br3" timeOffset="151958.29">3628 14505 29487 0,'0'0'1296'0,"-9"-3"288"0,9 3-1264 0,0 0-320 0,0 0 0 0,-12 3 0 16,0-1 0-16,0 3 0 0,2 4 0 0,0 0 0 15,0 4 0-15,0 2-192 0,-3 2 16 0,3 3 16 16,-2 0-64-16,2 3-16 0,1 3 0 0,0-3 0 0,2 1-112 16,2 1-32-16,0-2 0 0,2 0 0 15,0 1-96-15,3-4-32 0,3-2 0 0,0 0 0 0,2-3 176 16,2-3 16-16,2-2 16 0,1-4 0 0,2-1 304 0,0-7-192 15,0-2 192-15,3-1-160 0,0-5 496 0,1-2 112 16,-2-7 0-16,-3-7 16 0,1-2 128 0,-2-7 32 16,-1-7 0-16,0-1 0 0,-2-7-368 0,2 0-80 15,-4-2-16-15,0 2 0 0,-2 2-160 0,-1 1 0 16,-2 1 0-16,0 0 128 0,-1 5 64 0,-3 1 16 16,-3-1 0-16,-2 3 0 0,-1-1 176 0,-2 3 16 15,-2 2 16-15,0 9 0 0,5 5-112 0,0 9-32 0,3 4 0 16,6 7 0-16,0 0 16 0,0 19 0 15,2 7 0-15,2 11 0 0,6 11-288 0,2 4 128 0,4 4-128 16,0 4 0-16,4 5 0 0,-2 5 0 0,1 5 0 16,1 3 0-16,-1 2 0 0,0-5 0 0,-1-3-192 0,0-3 48 31,0-4-544-31,1-6-96 0,-4-6-32 0,0-8-12608 0</inkml:trace>
  <inkml:trace contextRef="#ctx0" brushRef="#br3" timeOffset="152814.03">5255 13719 24351 0,'-12'0'1088'0,"12"0"208"0,-6 0-1040 0,6 0-256 0,0 0 0 0,-4 13 0 0,2 0 384 0,-1 5 0 16,3 4 16-16,0 4 0 0,4 7-112 0,-4 4-32 16,1 0 0-16,2 8 0 0,-1 2 16 0,1 6 0 15,-2 0 0-15,2 0 0 0,-2-2-144 0,3 0-128 16,0-4 192-16,-1-3-192 0,1-4 128 0,-1-7-128 0,1-10 0 15,-1-5 0-15,-3-6 0 0,0-12-256 0,0 0 64 0,0 0 0 32,4-9-208-32,0-1-48 0,1-4 0 0,-2 0 0 0,0-4 256 0,1 1 32 0,0 0 16 0,0 4 0 15,1-1 144-15,1 4 0 0,2 4 0 0,-8 6 0 16,10-1 464-16,0 3 32 0,-1 3 0 0,1 4 0 16,1 0-96-16,-1 5-16 0,-3 4 0 0,1 3 0 15,-2 4-64-15,-2-2-32 0,-1 2 0 0,-6 0 0 16,1-2-144-16,-4 0-16 0,0 0-128 0,0-4 192 15,-1-4-192-15,1-3 0 0,-4 0 0 0,0-4 0 32,0 0-384-32,-2-6-128 0,1 1-32 0,-1-3-8032 0,0-3-1600 0</inkml:trace>
  <inkml:trace contextRef="#ctx0" brushRef="#br3" timeOffset="153134.76">5510 14453 11055 0,'0'0'976'0,"0"0"-784"0,13 5-192 0,1-3 0 0,3-2 3680 0,3-1 688 15,3 1 144-15,1-2 32 0,4-2-3520 0,0-5-704 16,-1 0-144-16,1-6-32 0,-2-3-416 0,-2-2-96 16,-2-1-16-16,-3-2 0 15,-1-3-400-15,-3 1-96 0,-5 0-16 0,2 0 0 0,-3-5 432 0,-2 6 80 16,-2 1 0-16,0 2 16 0,-2-3 656 0,-1 5 128 15,-2 2 32-15,2 6 0 0,-2 11 256 0,-2-9 48 0,2 9 16 16,0 0 0-16,-10 4-240 0,0 7-32 0,-1 5-16 0,1 6 0 16,-2 2-160-16,2 5-48 15,0 3 0-15,1 0 0 0,-3 1 160 0,2 0 16 0,1 0 16 0,2 0 0 16,0-1-208-16,5-3-64 0,-1 2 0 16,5-2 0-16,0-1-192 0,3 0 0 15,2-7 0-15,-1 0 0 16,1-2-368-16,4-1-112 0,0-3-32 0,2-2-8496 0,2-7-1696 15</inkml:trace>
  <inkml:trace contextRef="#ctx0" brushRef="#br3" timeOffset="153724.99">7122 14032 5519 0,'0'0'240'0,"-8"-4"64"0,-3-1-304 0,0 3 0 15,-1-1 0-15,3-1 0 0,-3 0 4688 0,0 2 880 0,1 1 192 0,-2 1 16 16,0 2-4192-16,-1 2-848 0,0 1-160 0,0 0-48 16,-1 0-112-16,1 5-32 0,1-1 0 0,1 5 0 15,0 4-224-15,1 2-160 0,-2 6 192 0,2-1-192 16,-2 3 0-16,1-2 0 0,0 2 0 0,2-4 0 15,1 1 0-15,2 3 0 0,2-5 0 0,1-3 0 16,3-3-208-16,1-3 48 0,0 0 16 0,4-7 0 16,-4-7-160-16,11 7-16 0,2-7-16 0,0-4 0 15,0-1 144-15,-1 0 48 0,1-4 0 0,0-1 0 16,1-6 144-16,0-1 0 0,-2-1-144 0,1 0 144 16,1 5-128-16,-1 2 128 0,-1-2-160 0,0 2 160 15,-1 6 0-15,0 1 0 0,-1 3 0 0,0 4 0 16,0 3 192-16,-1 5 48 0,0 3 0 0,-2 6 0 15,0 4 112-15,-2 7 32 0,0 2 0 0,-1 4 0 0,-4 4-64 16,0-2 0-16,0 5 0 0,-3 0 0 0,-2 3 0 16,0-5 0-16,-4 0 0 0,-1-1 0 0,-1-2 112 15,-1-3 16-15,-1-4 0 0,1-4 0 0,-1-1-448 0,0-7 0 16,-2-2 0-16,1-4-9792 16,0-9-2048-16</inkml:trace>
  <inkml:trace contextRef="#ctx0" brushRef="#br3" timeOffset="153980.35">7542 13817 31327 0,'-12'12'1392'0,"5"-5"272"0,-2 2-1328 0,2 8-336 0,2 2 0 0,4 2 0 16,-2 7 1040-16,2 2 144 0,-1 1 32 0,0 6 0 16,0 1-1008-16,0 3-208 0,-1 0 0 0,0-2 0 15,1 0 0-15,-1 3-160 0,-1-1 160 0,-1-4-160 32,-1-1-464-32,2-2-80 0,-4-2-32 0,1-7-9280 0,-1-1-1856 0</inkml:trace>
  <inkml:trace contextRef="#ctx0" brushRef="#br3" timeOffset="154274.24">7666 13868 16575 0,'0'0'736'0,"3"11"160"0,-5-2-720 0,5 4-176 0,1 2 0 0,0 3 0 0,3 4 2784 0,0 1 528 16,-1 2 96-16,0-1 32 0,1 4-2608 0,0-4-512 15,0 0-96-15,-2-1-32 0,0-2-64 0,-3-4-128 16,1-3 176-16,-3-14-176 0,0 0 144 0,0 0-144 16,0 0 0-16,0 0 144 0,0 0 80 0,0 0 16 15,0-15 0-15,0-5 0 0,2-8-48 0,1-1 0 0,0-2 0 0,-2-2 0 16,3 3-192-16,-1-2 0 0,1 1 0 16,3 1 0-16,0 6 0 0,2-2 0 0,0 3 0 0,1 4 0 15,-2 1 0-15,-1 3-160 0,2 3 32 0,3 1 0 31,-1 1-512-31,2 5-80 0,1 3-32 0,-4 0-12400 0</inkml:trace>
  <inkml:trace contextRef="#ctx0" brushRef="#br3" timeOffset="154607.99">8219 13789 31503 0,'0'0'1392'0,"0"0"288"0,0 0-1344 0,13 7-336 0,2-4 0 0,2 0 0 0,-1-7 0 15,-1-1 0-15,-2-3 0 0,0-4 0 0,-1-4-144 0,0-1 144 16,-3-4-160-16,-3-3 160 16,-2-4-640-16,-4 3-16 0,-4-2-16 0,0 4 0 15,1-1-96-15,-5 1 0 0,-4 5-16 0,0 4 0 0,2 4 512 0,-3 5 96 16,-4 1 32-16,1 8 0 0,1 1 416 0,2 4 96 15,0 5 16-15,2 6 0 0,-1 7 160 0,2-3 32 16,1 4 16-16,3-1 0 0,2 5-208 0,0-2-64 16,2 1 0-16,0 1 0 0,2 1-320 0,4 0 0 15,-1-5 0-15,2 0 128 0,0-3-128 0,1 0 0 16,2-4 0-16,1-3-128 16,-2-2-304-16,4-2-48 0,-1-4-16 0,4 0-8048 0,0-6-1616 0</inkml:trace>
  <inkml:trace contextRef="#ctx0" brushRef="#br3" timeOffset="154974.09">8710 13668 28559 0,'-8'18'2544'0,"-1"3"-2032"0,0 4-512 0,3 0 0 16,2 7 1632-16,0-3 224 0,1 2 64 0,-1 1 0 15,0 1-1472-15,1-1-304 0,1-1-144 0,-1 0 160 16,2-1-160-16,0-4 0 0,-1 0 144 0,2-4-144 0,-1-5 0 16,1-6-208-16,-1-2 16 0,1-9 16 0,0 0-112 0,0 0-32 15,0 0 0-15,0 0 0 0,2-10 32 0,2 0 0 16,0-4 0-16,1 1 0 0,2-2 128 0,0 1 32 16,2-4 0-16,1 4 0 0,0 2 128 0,3 4 176 15,-3-3-48-15,4 6 0 0,2 3 64 0,0 4 16 16,2 2 0-16,0 5 0 0,-1 0-48 15,1 5-16-15,-1 5 0 0,-2 3 0 0,3-1 32 0,-3 5 0 16,-1-2 0-16,-1 2 0 0,-3-3-32 0,-1 1 0 16,-2-1 0-16,0-4 0 0,-2-1-144 0,-1-5 0 15,-1-2 144-15,-1 0-144 16,-2-11-384-16,0 0-160 0,0 0-32 0,0 0 0 16,-9 0-2496-16,-1-7-512 0</inkml:trace>
  <inkml:trace contextRef="#ctx0" brushRef="#br3" timeOffset="155144.26">7988 13168 28559 0,'-18'5'2544'0,"5"-1"-2032"0,-3-4-512 0,2 1 0 0,0 1 2544 0,2 1 400 0,5 1 96 0,-2 0 16 15,1 2-2480-15,8-6-576 0,-9 5 0 0,9-5 0 31,-7 3-1280-31,-2 0-240 0,-3 1-48 0,-2-4-14368 0</inkml:trace>
  <inkml:trace contextRef="#ctx0" brushRef="#br3" timeOffset="155998.59">1754 16630 23951 0,'-16'-8'1056'0,"4"3"224"0,-4-1-1024 0,0-4-256 16,2-2 0-16,0 2 0 0,0-1 864 0,-1 1 112 16,-3-4 32-16,1 1 0 0,-6 1-688 0,-3 1-144 0,-3-3-32 0,-1 4 0 15,-3-2-144-15,-1 6-192 0,4-2 32 0,-1 7 16 31,5 4-288-31,-2 6-48 0,1 2-16 0,2 4 0 16,3 6-224-16,-1 4-48 0,4 1-16 0,3 4 0 0,3 3 336 0,5-4 64 0,3 2 0 0,5 1 16 16,0-1 368-16,1-3-176 0,5 0 176 0,0-7-128 15,3-4 128-15,1-4 0 0,0-5 0 0,3-3 0 16,0-4 128-16,2-3 48 0,1-4 16 0,2-1 0 16,0-5 64-16,0 0 32 0,0-2 0 0,1 0 0 15,0-4-96-15,-2 0-32 0,1 0 0 0,-1 1 0 16,1-1-160-16,-3 1 192 0,-2 2-192 0,-2 4 192 15,4 5 48-15,-1 5 16 0,0 1 0 0,-1 7 0 16,-2 5 32-16,2 4 16 0,-3 4 0 0,0 3 0 16,-2 5-176-16,0 1-128 0,-2 4 192 0,-1 1-192 15,-1 1 176-15,0 1-176 0,-4 1 160 0,0 0-160 0,-3 0 192 16,-2-3-48-16,1-3-16 0,-1-1 0 0,1-2 64 0,-3-2 0 16,-1-7 0-16,0-4 0 15,3-5-1376-15,-2-2-272 0</inkml:trace>
  <inkml:trace contextRef="#ctx0" brushRef="#br3" timeOffset="156327.68">2110 16371 11967 0,'0'0'1072'0,"-1"15"-864"0,-3 3-208 0,5 2 0 16,3 0 4864-16,2 7 944 0,2 1 176 0,0 6 32 16,-2 3-4864-16,0 0-960 0,1-2-192 0,-2-1 0 15,-1-1 0-15,-1-1-144 0,0-1 144 0,-2-5 0 16,-2-5-384-16,0-3 48 0,-3-4 0 0,0-1 0 16,4-13 176-16,0 0 160 0,-11 1-208 0,0-3 80 15,5-7 128-15,-3-3 0 0,0-7 0 0,2-4 128 16,0-1-128-16,2-4 0 0,4-1 0 0,1-3-128 15,3 2 128-15,2 1 0 0,4-2 0 0,1 4 0 16,0 3 144-16,3 1 16 0,2-1 0 0,3 5 0 16,-1 5-160-16,5-1 0 0,0 1 0 0,6 0 0 15,0 1-320-15,2 3-112 16,2 0-16-16,-2 2-13456 0</inkml:trace>
  <inkml:trace contextRef="#ctx0" brushRef="#br3" timeOffset="156741.99">3177 16208 25631 0,'-21'10'1136'0,"8"-3"224"0,0 1-1088 0,0 1-272 0,1 4 0 0,2-1 0 15,0-1 0-15,0 3 0 0,2 0 0 0,-1-1 0 16,0 2 0-16,2 1 0 0,3 2 0 0,1-1 0 16,1-1 0-16,1 2 0 0,1 1 0 0,1 1 0 15,3 2 0-15,1 0 0 0,0-2 0 0,3 0 0 16,-1-1 0-16,-1-3-144 0,1-7 144 0,3-3-192 16,-10-6 192-16,11 1 0 0,1-6 0 0,1-1 0 15,-3-3 176-15,1-4 64 0,-3-3 16 0,1-3 0 16,0-3 0-16,-2 0 0 0,0 1 0 0,-2-2 0 15,0-1-256-15,0-2 128 0,-1 3-128 0,0 2 0 16,-3-1 128-16,0 2-128 0,0 1 0 0,3 4 0 16,-1 2 256-16,0 3-64 0,-3 10 0 0,0 0 0 15,0 0 128-15,12 3 32 0,-2 8 0 0,0 1 0 16,2 1-352-16,0 4 144 0,1 3-144 0,0-1 0 0,0 3 0 16,1-2 0-16,1-1-160 0,0 0-8528 15,0-1-1696-15</inkml:trace>
  <inkml:trace contextRef="#ctx0" brushRef="#br3" timeOffset="157185.82">3761 16025 24879 0,'-9'10'1088'0,"6"2"256"0,0 2-1088 0,3 3-256 0,0 2 0 16,3 3 0-16,-2 4 1792 0,1 0 288 0,1 5 64 0,1 0 16 16,-2 0-1776-16,0 2-384 0,1 3 0 0,-3-2 0 31,0 0-384-31,0 3-64 0,-1-1 0 0,-1-3 0 16,2-7-336-16,-3-1-80 0,-2-8-16 0,-1-6 0 0,-1-3 432 0,7-8 64 0,-10-6 32 0,1-3 0 15,0-5 208-15,0-5 144 0,0-4-192 0,2-3 192 16,0 1 0-16,4-4 0 0,1 0 0 0,0-2 144 15,-1 0 112-15,6 0 0 0,-1-2 16 0,6 1 0 16,1-1 48-16,1 3 16 0,1 1 0 0,2 1 0 16,-3 5-96-16,2-3-32 0,1 6 0 0,1 2 0 0,-1 3-208 15,3 6 176-15,-1 3-176 0,-2 1 160 16,1 3-160-16,-3 5-176 0,-11-3 48 0,14 11 0 0,-4 3-64 0,-2 2 0 16,-2-2 0-16,-2 5 0 0,-3 2-80 15,-2 1-32-15,-3-2 0 0,-3 2 0 0,-2-2 304 16,1-1 192-16,-2 1-16 0,-1-4-16 0,-2-1 160 0,0-1 48 15,0 0 0-15,1-5 0 0,0 1-368 0,3-5-240 16,2 0 48-16,7-5 0 16,0 0-1776-16,0 0-336 0,0 0-80 0</inkml:trace>
  <inkml:trace contextRef="#ctx0" brushRef="#br3" timeOffset="157544.21">4326 15559 28047 0,'0'0'1232'0,"-4"7"272"0,4-7-1200 16,-3 13-304-16,1 0 0 0,4 1 0 0,1 1 256 0,-1 3 0 0,1 2 0 0,-1 7 0 16,2-1-96-16,0 6-32 0,0 1 0 0,0 3 0 15,-2 1-128-15,1 2 0 0,-1 6 144 0,1-2-144 16,-2 5 224-16,-1-2-32 0,0-2 0 0,0 0 0 15,0-4-192-15,-1-4 144 0,-2-8-144 0,3-3 128 16,0-5-128-16,-1-7 0 0,0-1 144 0,1-12-144 16,0 0 208-16,0 0-16 0,0 0-16 0,0-12 0 15,1-1 16-15,0-6 16 0,3-1 0 0,0-3 0 16,1 2-208-16,0-1 0 0,3-3 128 0,-1 4-128 0,2 3 0 16,1 3 0-16,2 2 0 0,2 2 0 0,0 6 0 15,0 2 0-15,2 5 0 0,2 1 0 0,-1 3 0 0,0 6-128 16,0 5 128-16,1 2 0 0,0 0-256 15,-1 5 16-15,0 3 0 0,1-2 0 16,-2 4-1568-16,-1-2-320 0</inkml:trace>
  <inkml:trace contextRef="#ctx0" brushRef="#br3" timeOffset="158277.01">5930 15866 24879 0,'0'0'1088'0,"-9"5"256"0,0 0-1088 0,3 0-256 0,6-5 0 0,-7 9 0 15,1 3 1408-15,1 0 208 0,0-3 48 0,0 4 16 16,1 5-1360-16,1 0-320 0,1-1 0 0,1 3 0 16,-3 0 0-16,2 0-176 0,2 4 48 0,2 0 0 15,-1 1 128-15,3 1 0 0,1-3 0 0,-1 0-128 16,1 0 128-16,4-3 0 0,-2 1 0 0,3-4 0 16,-2-1-144-16,2-5 0 0,0 1 0 0,1-6 0 0,-3 0 144 0,1-3 0 15,3-3 0-15,-2-3 128 0,0-3 160 16,0 0 32-16,-2-6 16 0,2 3 0 0,0-5 48 15,-1 0 16-15,-2-2 0 0,0 0 0 0,-3 0-400 16,0-2 0-16,-2 0 0 0,2 2 0 0,-4 1 0 0,-1-1 0 16,-3 2 0-16,0 3 0 0,-2-2-224 0,0 1 32 15,-3 3 0-15,0-2 0 0,0 5-144 0,0-2-32 16,3 2 0-16,-1 0 0 0,2-3 160 0,5 9 16 16,-5-7 16-16,5 7 0 0,0 0 176 0,0 0-192 15,0 0 192-15,3-8-192 0,2 1 192 0,2 2 0 16,4-1 0-16,1-1-128 0,1 2 128 0,1-5 0 15,1-1 0-15,3 1 0 0,1-4 0 0,3-3 0 0,2-3 0 16,1-2 0-16,1-5 0 0,0-1 0 0,0-5 160 16,-1-2-160-16,-1-3 144 0,-2-6-144 0,0 0 128 15,-5-4-128-15,-1-1 128 0,-1 4-128 0,-1 4 0 0,-1-2 128 16,-2 3-128-16,-1 3 0 0,-2 2 0 0,-2 3 0 16,-1 4 128-16,-2 1-128 0,-2 6 192 15,0 3-64-15,-2 3 64 0,0 3 0 0,1 3 0 0,0 9 0 16,0 0-64-16,0 0-128 0,2 16 192 0,2 3-64 15,0 7 0-15,0 8-128 0,0 4 192 0,-1 7-64 16,4 5 64-16,-1 5 16 0,0 3 0 0,2 7 0 16,1 1 16-16,-1 5 0 0,3 3 0 0,-1 6 0 15,0 4-96-15,1 2 0 0,0 3-128 0,2-2 192 16,-3-3-192-16,0-11 0 0,-1-5 0 0,-1-9 0 16,-2-4 0-16,-1-7 0 0,0-11 0 0,-1-4 0 15,0-10-560-15,-3-8-48 0,-2-3-16 0,1-12 0 16,0 0-2320-16,0 0-448 0,-12-15-112 0,2-3-16 0</inkml:trace>
  <inkml:trace contextRef="#ctx0" brushRef="#br3" timeOffset="158455.57">6384 16490 12895 0,'0'0'576'0,"0"0"112"0,0 0-560 0,0 0-128 0,0 0 0 0,0 0 0 0,0 0 4800 0,0 0 944 16,0 0 176-16,11-5 32 0,0-5-4752 0,5 1-960 15,2-2-240-15,6-3 0 0,-3-3 0 0,5-1 0 0,-1 1 0 16,2-3 0-16,2 0 0 0,0 0 0 0,3-1 0 0,4-3 0 16,1 1-272-16,-1-2-48 0,3-5-16 15,-3 0 0 1,-1 4-1296-16,-4-4-256 0,1 2-48 0</inkml:trace>
  <inkml:trace contextRef="#ctx0" brushRef="#br3" timeOffset="159914.72">2128 18314 24351 0,'0'0'1088'0,"-8"-1"208"0,-3-4-1040 0,2 0-256 0,9 5 0 0,0 0 0 0,-4-7 0 0,4 7 128 16,-4-6-128-16,4 6 0 0,0 0 128 0,0 0-128 15,0 0 0-15,0 0 0 0,0 0 0 0,0 0 0 16,12 5 0-16,-2 5 0 0,-1 6-208 0,0 3 0 15,0 2 0-15,1 3 0 16,0 6-176-16,0-4-16 0,0 4-16 0,2-2 0 0,0 2 208 0,2 1 32 16,-1-6 16-16,1 3 0 0,-1-4 160 0,-1-1 0 0,2-5 0 15,-1-4 0-15,0-2 160 0,1-6 64 0,0-5 16 16,0-4 0-16,0-2 256 0,0-6 48 0,0-3 16 0,1-7 0 16,2-4-256-16,-5-7-48 0,5-2-16 0,-1-3 0 15,5-1-240-15,-4-3-256 0,1-1 48 16,-2 2 16-16,-2-6-64 0,-1 4-16 0,0 0 0 0,0 1 0 15,0 4 80-15,-2 7 32 0,-2-1 0 0,1 7 0 16,2-1 160-16,-2 6 0 0,-1 2 0 16,1 5 0-16,-1 3 0 0,3 5 144 0,0 3-144 0,-1 4 0 15,3 4 0-15,-1 5 0 0,1 6 0 0,-1 5 0 16,1 5 0-16,1 6 0 0,1 6 0 0,1 9-144 16,-1 9-80-16,1 5-16 0,-3 3 0 0,-4 3 0 15,-1 1-32-15,-5-7-16 0,-4-2 0 0,-3-6 0 16,-2-3 736-16,-2-5 160 0,-1-2 32 0,-2-2 0 0,-3-2 480 0,0-2 96 15,-4-2 32-15,1 1 0 0,2 0-544 0,-2-5-96 16,-2-1-32-16,0-3 0 0,0 0-416 0,2-2-160 16,1-8 0-16,-2-5 144 0,1-4-144 0,-1-3-256 15,-1-1 64-15,3-7 16 16,-1-7-208-16,0-3-32 0,2-7-16 16,3-6 0-16,-1-3 192 0,4-5 48 0,1-1 0 0,5 0 0 0,4 0 64 0,5 3 128 15,3-1-208-15,2 7 80 0,2-3 128 0,4 4-128 16,0 0 128-16,2-1-128 0,2 1 128 0,1 3 0 15,0 0-144-15,-2 1 144 16,5 1-432-16,-1 0-16 0,-1 0 0 0,2 3-10928 0</inkml:trace>
  <inkml:trace contextRef="#ctx0" brushRef="#br3" timeOffset="160410.7">3976 17661 21183 0,'0'0'944'0,"0"0"192"0,0 0-912 0,0 0-224 0,0 0 0 0,0 0 0 0,10 6 1056 0,2 2 160 15,0 6 48-15,0 2 0 0,1 5-832 0,-1 3-176 16,2 4-16-16,3-1-16 0,-1 4-32 0,2 5-16 16,1 6 0-16,0 4 0 0,2 7-176 0,-4 2 0 15,0 1 144-15,-3-4-144 0,-1-4 0 0,-3-9 0 16,-4-4 0-16,2-7 128 0,-4-8-128 0,-2-9 144 15,1 0-144-15,-3-11 160 0,0 0 336 0,0 0 64 16,0 0 16-16,0 0 0 0,0-18-160 0,-3 0-32 16,1 0 0-16,2-1 0 0,-3-6-384 0,2-1 0 0,-1 0 0 15,2-2 0-15,0 4 0 0,3-3 0 16,1 3 0-16,1-2 0 0,1 3 0 0,1 3 0 0,-1-3-128 16,3 4 128-16,1 3 0 0,0 0 0 0,3-1-144 0,-2 0 144 15,1 3 0-15,-1 1-192 0,-2 2 192 16,4-3-160-1,-3 1-352-15,1 2-80 0,-2-2-16 0,2 0 0 16,-1 3-1104-16,-3-3-208 0,1 2-64 0,-2 1 0 0</inkml:trace>
  <inkml:trace contextRef="#ctx0" brushRef="#br3" timeOffset="160869.93">5114 17616 23039 0,'-9'-6'1024'0,"0"1"192"0,1 0-960 0,-1 1-256 16,-1 0 0-16,1 2 0 0,9 2 2336 0,-9 4 416 15,-2-2 96-15,0 1 16 0,-1 2-2416 0,-1 4-448 16,1 1-128-16,-4 2-16 0,0 5-192 0,1 1-48 16,-1 3 0-16,0 4 0 15,-2-1-160-15,0 0-32 0,3 3-16 0,0-5 0 0,2 1 144 0,4-4 48 0,3-1 0 0,-1-3 0 16,6-2 240-16,0-4 160 0,1-9-192 0,2 9 192 16,-2-9-320-16,8 5 64 0,2 0 0 15,0 0 0-15,1-2 256 0,0-2 0 0,2-1 0 0,1 3 0 16,0-1 320-16,0 1-48 0,1 2 0 0,0 0 0 15,0 2-16-15,-1 2-16 0,0-2 0 0,-2 4 0 16,-3 1 32-16,-3 2 16 0,-3 0 0 0,-3 2 0 16,-3 2 256-16,-2 3 48 0,-3 7 16 0,-2 0 0 15,-2 4-240-15,-2 1-48 0,-3-2-16 0,2-2 0 16,0 0-304-16,-1-3 128 0,2 0-128 0,0-4 0 31,2-3-352-31,1-3-176 0,0-2-48 0,5-7-13568 0</inkml:trace>
  <inkml:trace contextRef="#ctx0" brushRef="#br3" timeOffset="161989.2">6841 17339 4607 0,'0'0'400'0,"-5"-6"-400"16,-1 0 0-16,-2-3 0 0,-1 1 4144 0,0-1 736 16,-2 3 160-16,-1-3 16 0,0 3-3968 0,-2 0-816 15,-4-2-144-15,0 0-128 0,0-3 192 0,1 3-64 16,-1-1 0-16,1 3 0 0,1-1-128 0,-2 1 160 16,0 3-160-16,0 3 160 0,1 2-160 0,-1 1 0 0,0 3 0 0,1 0 0 15,3 8 0-15,2 2 0 0,0 3 0 0,5 2 0 16,-2-1 0-16,4 7 0 0,1 0 0 15,4 4 0-15,0 1 0 0,4 4 0 16,-1 1 0-16,5 3 0 0,2 5 0 0,2 2 192 0,0 1-32 0,2-2 0 16,2 1-32-16,1 1 0 0,0-2 0 0,0 0 0 15,-1-4-128-15,-1 0 0 0,-1-2 0 0,2-3 128 16,-2-4-128-16,-2-4-144 0,-2-1 144 0,1-4-208 31,1 1-784-31,-4-6-160 0,-2-5-16 0</inkml:trace>
  <inkml:trace contextRef="#ctx0" brushRef="#br3" timeOffset="162205.37">6410 18071 16575 0,'0'0'1472'0,"0"0"-1168"0,0 0-304 0,0 0 0 0,0 0 3328 0,0 0 592 16,10-7 128-16,3 0 32 0,4-3-3360 0,-1-1-720 15,2-2 0-15,1-1 0 0,4-1 0 0,2 0 0 16,1-4 0-16,0 1 0 0,4 0-320 0,-1 1 64 16,1 1 16-16,1 1 0 15,-2 3-320-15,0 1-64 0,1 1-16 0,-1-2-7872 16,-4 2-1568-16</inkml:trace>
  <inkml:trace contextRef="#ctx0" brushRef="#br3" timeOffset="162962.56">7177 16846 28735 0,'-15'-1'1280'0,"6"1"256"0,0 1-1232 0,9-1-304 0,-8 1 0 0,8-1 0 16,-9 6 0-16,4 4 0 0,0 0-176 0,1 6 176 0,0 6-144 0,1 5 144 16,3 3 0-16,-3 7-144 0,1 5 144 0,-1 8 0 15,4 3-144-15,2 3 144 0,-1 0 0 0,3 1 0 16,2 3-144-16,0 1 144 0,2 6 0 0,3 0 0 15,0 1 0-15,4-2 0 0,0-5-144 0,5-4-32 16,-1-10 0-16,1-5 0 0,-1-11-112 0,1-5-32 16,1-7 0-16,-2-1 0 15,2-4-576-15,-3-9-128 0,1-3-32 0,0-4-9536 0</inkml:trace>
  <inkml:trace contextRef="#ctx0" brushRef="#br3" timeOffset="163509.39">7639 17314 21183 0,'0'0'1888'0,"-5"11"-1504"0,3 1-384 0,-1 3 0 15,2 4 960-15,2 5 112 0,2 3 16 0,1 5 16 16,-1-1-912-16,4 5-192 0,-1 2 0 0,2 3 0 15,2 2 0-15,-2 2 0 0,3-1 0 0,3 1 0 16,4-9 0-16,-2 0 0 0,1-2 0 0,-2-7 0 16,-1-4 0-16,-1-9 0 0,0-5 0 0,1-8 0 15,-7-5 144-15,1-7 112 0,-1-4 32 0,2-6 0 16,1-2 160-16,2-7 16 0,-6-3 16 0,1-4 0 0,-2-5-272 0,-2 3-48 16,1-3-16-16,0 4 0 15,0 2-144-15,1 3 0 0,1 5 0 0,1 1 0 0,0 7 0 16,1 2 0-16,0 4 0 0,-1 5-176 0,0 2-16 0,-7 7 0 15,12 3 0-15,0 4 0 0,-1 5 32 0,1 8 0 16,-2 2 0-16,0 9 0 0,0 2-32 0,-1 4 0 16,-3 0 0-16,1 5 0 0,-2 5 192 0,0 1 0 15,0 8 0-15,0 4 0 0,-2 7 0 0,-3-1-128 16,-3 0 128-16,-3-6 0 0,-3-9 208 0,-3-5 128 16,-3-10 32-16,1-3 0 0,-2-8 784 0,-2-5 144 15,-1-4 48-15,-3-3 0 0,-2-7-768 0,-3-2-128 16,-2-1-48-16,-1-7 0 0,-1-2-400 0,1-1 128 15,0-4-128-15,4-2 0 0,0-5-192 0,5-1-112 0,2-2-16 16,2 0-16 0,6-4-160-16,2 2-16 0,2 0-16 0,5 2 0 0,2-4 256 15,2 3 48-15,3 0 16 0,3 2 0 0,1 1 208 0,2 1 0 0,3 0 0 0,2 3-144 16,1-1 144-16,5 5 0 0,0 3 0 0,2-1 0 16,1 2 0-16,2 1-160 0,1-3 160 0,-3 4 0 31,-3-1-1360-31,-2 1-176 0,1 4-16 0,-2-1-9968 0</inkml:trace>
  <inkml:trace contextRef="#ctx0" brushRef="#br3" timeOffset="163890.46">7859 16380 21183 0,'0'0'1888'16,"0"0"-1504"-16,0 0-384 0,0 0 0 0,11 10 1152 0,1 1 176 15,3 3 16-15,2-2 16 0,-3-1-1104 0,4 4-256 16,2 3 0-16,3 1 0 0,2 4 0 0,3 5 192 15,3 1-64-15,-3 8 0 0,1 5 112 0,3 1 16 16,-2 6 16-16,6 3 0 0,2 2-96 0,-1 0-32 0,-1 0 0 16,-6 0 0-16,-2-2 0 0,-4-1 0 15,-3-5 0-15,-4 1 0 0,-1-7 304 0,-2 3 48 0,-4-2 16 0,-3-1 0 16,0-2-112-16,-3 2-16 0,-3 4 0 0,-1-2 0 16,-1 2-208-16,-1-2-48 0,0 2-128 0,-1-4 192 31,-2-3-1104-31,-3-2-240 0,1 0-32 0</inkml:trace>
  <inkml:trace contextRef="#ctx0" brushRef="#br3" timeOffset="164563.93">7669 18588 13823 0,'0'0'1216'16,"0"0"-960"-16,0 0-256 0,0 0 0 0,0 0 3280 0,0 0 624 15,0 0 112-15,0 0 16 0,0 0-3216 0,9 8-656 16,-9-8-160-16,10 12 0 0,0 2 0 0,0 1 0 16,0 2 0-16,2 4 0 0,0 6 0 0,2 0 0 15,0 3 0-15,3 2 0 0,-3-2-192 0,0 3 192 16,-1 3-192-16,2 0 192 0,0-1-192 0,-3 2 192 15,-1-4-192-15,-2 1 192 0,-4 1-240 0,3-5 80 16,-2-6 16-16,0-5 0 0,-1 1-160 0,2-6-16 16,-2-6-16-16,-5-8-7472 0,0 0-1472 15</inkml:trace>
  <inkml:trace contextRef="#ctx0" brushRef="#br3" timeOffset="164794.66">8162 18671 27935 0,'0'0'1232'0,"0"0"256"0,0 0-1184 0,0 0-304 0,0 0 0 0,0 0 0 16,0 0 256-16,8 12-16 0,-1 2 0 0,3 5 0 15,-1 4-240-15,4 1 0 0,-3 4 0 0,2 0 0 0,2 4 0 0,-2 1 0 16,-2 0 0-16,3-2 0 0,0 3-256 0,0 0-64 15,-2 1 0-15,-1 4 0 16,-2-5-1920-16,-2-2-384 0,0-3-64 16</inkml:trace>
  <inkml:trace contextRef="#ctx0" brushRef="#br3" timeOffset="165649.57">7922 19726 9215 0,'-13'-10'400'0,"4"4"96"0,-2-2-496 0,-1-1 0 0,1 2 0 0,1-3 0 16,-1 2 3568-16,1 0 608 0,3 3 128 0,-1 1 32 15,0-4-2912-15,2 4-576 0,6 4-112 0,-6 0-32 16,-2 1-384-16,8-1-96 0,-5 6-16 0,0 3 0 0,4 4-208 0,2 1 0 15,1 4 128-15,1 3-128 0,-1 5 0 0,2 3 0 16,1-1 0-16,4 2 0 0,1 2 0 0,3-3 0 16,2 3 0-16,1 0 0 15,-1 1 128-15,0-1-128 0,0 0 0 0,2-1 0 0,-2 1 128 0,0-3-128 16,2-4 0-16,-3-5 144 0,0-2-144 0,0-4 0 16,-1-5 144-16,-1-1-144 0,0-4 0 0,-1-1 144 15,-1-4-144-15,2-3 0 0,-2 1 0 0,0-7 0 16,-2-3 0-16,-1 1 0 0,2-6 0 0,-1-1 0 15,2-2 0-15,-4-1 0 0,1-1 0 0,-1 4 0 16,-1 1-144-16,2 0 144 0,-1-1 0 0,0 1-128 16,1 0 128-16,-2 1 0 0,1-1 0 0,2 2 0 15,-3 2 0-15,2 1 0 0,0-1-176 0,2 1 176 16,-4 3-208-16,1 1 80 0,2 2-96 0,-8 7-16 0,7-6 0 0,-7 6 0 16,13-2 48-16,-13 2 16 0,12 2 0 15,-12-2 0-15,10 8 176 0,0-1 0 0,-2 5 0 0,-2-2 0 16,0 1 128-16,3 5 0 0,-1 1 0 0,-1 2 0 15,0 2-128-15,-1-1 176 0,2 2-176 0,-2 6 192 16,2 3-192-16,1 4 192 0,-2 3-192 0,2 0 192 16,-3 0-192-16,2 4 0 0,-2 0 144 0,1-3-144 15,-2-2 144-15,1 0-144 0,-2-1 192 0,-4-3-192 16,-2-5 448-16,0 0 0 0,0 2-16 0,-2-4 0 16,1-2-48-16,-2-1-16 0,0-3 0 0,-4-1 0 15,-1-4-176-15,0-1-48 0,0-3 0 0,-3-1 0 16,0-5-144-16,2 0 0 0,-3-3 144 0,1-2-144 15,-2-1 128-15,1-3-128 0,-1 1 160 0,-1-8-160 0,4 0 0 16,-2-6 0-16,0 0 0 0,2-4 0 0,2-3 0 16,0 0 0-16,2 1 0 0,2-4-160 0,4 2-32 15,0-2-16-15,2 3 0 0,4 5 0 0,2 1 32 0,-2 0 16 16,5 1 0-16,0 0 0 0,5 3 160 0,-1 0-192 16,2 1 192-16,3 1-192 0,2-1-80 0,0 4-32 15,-2-4 0-15,1 3 0 16,3 1-336-16,-3 3-80 0,-1 0-16 0,-2 1-7440 15,-3-2-1488-15</inkml:trace>
  <inkml:trace contextRef="#ctx0" brushRef="#br3" timeOffset="165991.57">8768 19095 28911 0,'0'0'1280'0,"-7"5"256"0,7-5-1216 0,-8 5-320 0,8-5 0 0,-4 13 0 15,4 3 336-15,-1-1 16 0,0-2 0 0,2 6 0 0,0 5-352 16,0-1 0-16,-1 5 0 0,-1-1 0 0,0 1 0 0,0-2 0 16,-1 2 0-16,2-2 0 0,-1 1 192 0,0-3-16 15,1 4-16-15,0-7 0 0,-1-4-160 0,1-2 160 16,2-1-160-16,1-1 160 16,0-3-1264-16,-3-10-256 0,0 0-48 0,0 0-10976 0</inkml:trace>
  <inkml:trace contextRef="#ctx0" brushRef="#br3" timeOffset="166328.45">9022 19565 17503 0,'0'0'768'0,"0"0"176"0,0 0-752 0,0 0-192 0,0 0 0 0,0 0 0 16,0 0 2080-16,0 0 384 0,11-4 80 0,0-2 16 15,-1-2-2016-15,4 3-400 0,0-4-144 0,1 2 0 16,1-6 0-16,1 0 0 0,1 0 0 0,0-1 0 16,1-1-464-16,0 1-48 15,0 2-16-15,0 1 0 0,2 0-560 0,-2 2-96 0,-1-1-32 0,-3 5-8592 16</inkml:trace>
  <inkml:trace contextRef="#ctx0" brushRef="#br3" timeOffset="166536.26">9128 19730 29487 0,'0'0'1296'0,"0"0"288"0,0 0-1264 0,0 0-320 0,0 0 0 0,0 0 0 16,0 0 320-16,9 5 16 0,-9-5 0 15,11 3 0-15,5-6-336 0,-4-1 0 0,4-1 0 0,-1-1 0 16,0-3-352-16,0 2 16 0,1-5 0 0,-1-1 0 31,3 1-1808-31,1-4-352 0,2 1-80 0</inkml:trace>
  <inkml:trace contextRef="#ctx0" brushRef="#br3" timeOffset="166958.94">9877 18992 26607 0,'-14'1'1168'0,"5"2"256"0,-1 0-1136 0,1 2-288 0,0-1 0 0,1-1 0 0,-1 1 256 0,0 3 0 15,0 1 0-15,1 6 0 0,0 2-256 0,0 2 0 16,-1 2 0-16,1 2 0 0,-1 2 128 0,1 2-128 15,2-5 192-15,1 2-192 0,1 3 224 0,1-5-64 16,1-3-16-16,0 0 0 0,2-2 0 0,2-2 0 16,-1 0 0-16,3-1 0 0,0 0-144 0,1-4 0 15,1 1 0-15,0-3 0 0,2 2 128 0,0-4-128 16,-8-5 0-16,11 9 128 0,-1-2-128 0,3 0 160 0,-4 1-160 0,1-3 160 16,-10-5-160-16,11 11 128 0,-2-3-128 0,-1 3 128 15,0-2-128-15,-2 3 0 0,-2-5 0 16,-2 4 0-16,-2-11 0 0,-4 12 0 0,-1-4 144 0,0 3-144 15,-2 1 144-15,-1 1-144 0,-1 0 192 0,0 1-192 16,0-1 0-16,0 1 0 0,3-1 0 0,-3-4 0 16,0 1-192-16,-1-5-112 0,0-1-16 0,0 0 0 31,0-4-1904-31,1-3-384 0,-3-1-80 0</inkml:trace>
  <inkml:trace contextRef="#ctx0" brushRef="#br3" timeOffset="167288.6">10055 18385 29823 0,'0'0'1328'0,"0"0"272"0,0 0-1280 0,0 0-320 0,2 14 0 0,2-1 0 0,1 4 128 0,0 0-128 15,1 2 192-15,1 4-192 0,-1 2 0 0,1 2 0 16,-2 4 0-16,1 3 0 0,0 4 0 0,2 4 0 0,0 0 0 0,-1 5 0 16,1-1 0-16,1 2 0 15,0 3 0-15,0 0 0 0,-2 1 0 0,1 2 0 0,-1-4 0 16,1 1 0-1,-2-2-240-15,1-6-144 0,2-6-48 0,-3-7 0 16,0-6-400-16,-1-6-96 0,-1-5-16 0,-4-13-6976 0,0 0-1392 0</inkml:trace>
  <inkml:trace contextRef="#ctx0" brushRef="#br3" timeOffset="167649.42">10544 18849 33455 0,'-13'14'1472'0,"4"-6"320"0,0 3-1424 0,1 1-368 0,1 2 0 0,1 1 0 0,-2 3 0 0,4 0 0 16,1-1-192-16,0 4 64 0,2 0 128 0,3 2-128 16,3 0 128-16,-1-2-128 15,3-1-272-15,-2-1-48 0,1-4-16 0,2-2 0 16,-1-6-48-16,2 0 0 0,-9-7 0 0,12 1 0 0,-1 0 512 15,1-6 0-15,-1-4-128 0,-1-3 128 0,2-5 192 0,-5-1 96 16,0-2 16-16,-1-2 0 0,2 1-80 0,-1-3-16 16,-3 0 0-16,1 2 0 0,0-1-208 0,-1 1 128 15,-4 2-128-15,0 2 0 0,-4 3 176 0,0 5-176 16,-3-4 192-16,-3 6-192 0,-1 2 256 0,-5 5-64 16,-2 2-16-16,-1 1 0 0,-4 4-176 0,-1-1 0 15,1 7 0-15,1-1 0 0,3 1-208 0,2 1-80 0,3-3-16 16,1 3 0-1,3-4-1120-15,2 0-240 0,2-3-32 0,6-6-10448 0</inkml:trace>
  <inkml:trace contextRef="#ctx0" brushRef="#br3" timeOffset="168087.01">10874 18654 25791 0,'-1'22'2304'0,"2"9"-1856"0,5 6-448 0,0 2 0 15,5 4 2048-15,1 2 320 0,4 6 64 0,0 5 16 0,-2 6-1904 16,-2-1-384-16,2-3-160 0,-4 0 128 0,-3-1-128 0,-3-11 0 16,-4-7 0-16,0-7 0 0,-3-5 0 15,-1-7 0-15,-1-5 0 0,0-6 128 0,5-9 80 0,-10 1 16 16,-3-5 0-16,-1-6 0 0,1-5-224 0,0-7 176 15,-3-2-176-15,2-4 160 0,2-3-160 0,1-6 0 16,4-4-160-16,-2-1 160 0,4 0-176 0,1-1 176 16,1 2-192-16,3 2 192 0,3-1-240 0,1 2 64 15,1 5 16-15,5-1 0 0,3-2 16 0,2-1 0 16,-1 1 0-16,4 3 0 0,3 2-32 0,2 3 0 16,1 1 0-16,1 5 0 0,-3 4-80 0,-1 4-32 15,-1 1 0-15,-2 7 0 16,-3-1-224-16,-1 7-64 0,-1 4 0 0,-2 1 0 15,-2 3 16-15,-2 6 0 0,-2 5 0 0,-3 1 0 0,-3 2 560 16,-3 1 0-16,-4 1 0 0,0 4 0 0,-4-1 272 0,-1 2 176 0,-2 1 16 16,-1-2 16-16,-3 0-256 0,-2-2-48 0,1-4-16 15,-2-1 0 1,2-8-1328-16,2-2-272 0,3-7-48 0</inkml:trace>
  <inkml:trace contextRef="#ctx0" brushRef="#br3" timeOffset="168482.78">11487 18523 27647 0,'0'0'2448'0,"5"9"-1952"0,-5-9-496 0,7 8 0 0,-7-8 1968 0,15 6 288 15,0-4 64-15,2-2 16 0,-1-2-2112 0,-1-2-416 16,-1-8-96-16,-1 3-16 0,0-5-16 0,-3-3-16 16,-1-8 0-16,-1 1 0 15,-3-1-64-15,-2-3-16 0,-1 1 0 0,-2-2 0 0,-3 1 32 0,-2 1 0 16,3 4 0-16,-5 1 0 0,-2 1 384 0,2 6 0 16,-4 5 0-16,0 0 0 0,-4 5 304 0,1 5 80 15,0 1 32-15,0 7 0 0,0 4 32 0,0 6 16 16,0 5 0-16,4 2 0 0,1 2 112 0,4 4 32 15,2 3 0-15,6 1 0 0,2 1-208 0,4 0-32 0,2-3-16 0,4-2 0 16,2-1-352-16,2 1 144 0,0-4-144 0,0-1 0 16,1-9 0-16,-2-3 0 15,3-4-160-15,-2-3 160 16,1-6-512-16,0-10 0 0,2-5 16 0,-2-5 0 16,-1-5-1248-16,0-6-256 0,0-5-48 0,-3-2-11696 0</inkml:trace>
  <inkml:trace contextRef="#ctx0" brushRef="#br3" timeOffset="172890.12">754 14746 17503 0,'-13'-2'768'0,"13"2"176"0,0 0-752 0,0 0-192 0,0 0 0 0,0 0 0 16,0 0 960-16,8-5 144 0,2 0 48 15,3-2 0-15,1 1-784 0,1 3-160 0,0 1-16 0,4-3-16 16,4 0-176-16,1 0 0 0,2-4 0 0,0 2 128 16,2 4-128-16,1-5 0 0,-1 2 0 0,2-1 128 15,-1-3-128-15,3 4 0 0,-2-3 0 0,2 4 0 16,1 0 176-16,5-3 0 0,0 2 0 0,6-2 0 15,3 2 96-15,3-1 32 0,-1-2 0 0,-1 3 0 16,-5-3-48-16,0 1-16 0,-1 3 0 0,2-5 0 16,-4-1 48-16,3-1 16 0,2 1 0 0,1 2 0 15,1-2-16-15,4 4 0 0,-2-3 0 0,-2 4 0 16,-4-3-96-16,-3 2 0 0,-1-1-16 0,1 0 0 16,2-1-176-16,-3 0 0 0,0-1 0 0,3 1 0 15,4 1 0-15,-1 0 128 0,-1-3-128 0,-2 2 0 16,-4-2 0-16,0 3 0 0,-3-2 0 0,-1 3 0 0,-1-4 0 0,1 4 0 15,2-2 0-15,-2 3 0 0,-1 0 0 16,0-1 0-16,3 2 128 0,1 0-128 0,2-4 0 16,1 2 0-16,-2 0 0 0,-1-1 128 0,-6 1-128 0,0-4 0 15,1 4 144-15,-2-3-144 0,1 3 128 0,-1-2-128 16,3 3 128-16,-2-2-128 0,-1 3 176 0,3 3-48 16,2-2 0-16,1-1 0 0,3 0 64 0,-3 1 16 15,-1-1 0-15,-1-1 0 0,-3 0-48 0,-1 0-16 16,-2-4 0-16,0 2 0 0,0-2-144 0,1 2 0 15,2-2 144-15,-2 0-144 0,3-3 0 0,1-2 0 16,-3 1 0-16,3 0 128 0,0-1-128 0,3 1 0 16,0 0 0-16,-1-1 128 0,-3-1-128 0,1 1 0 15,-4 0 0-15,2 0 0 0,2 1 0 0,0-3 0 16,0-1 0-16,3 1 0 0,2-2 0 0,-1-1 128 0,3 1-128 0,3-1 0 16,1 0 0-16,-1-4 0 0,-2-2 0 0,3-2 0 15,-1 3 0-15,-1-3 0 0,-1 1 0 0,2-2 0 16,3 2 0-16,2-1 0 0,2 4 0 0,1-3 0 15,-2 3 0-15,-2-1 0 0,-2 3 0 0,-2-1 0 16,-4 0 0-16,3 1 0 0,0 0 0 0,3 2 0 16,-2-1 0-16,4 1 0 0,1-2 0 15,3-2 0-15,1 1 0 0,-2-3 0 0,-5 0 0 0,1 5 0 16,-3-4 0-16,1 3 0 0,0-1 0 0,2 0 0 16,1-1 0-16,1 3 0 0,-2 2 0 0,2 0 0 15,-1 0 0-15,-3 1 0 0,-5 2 0 0,0-1 0 0,2 1 816 16,-2-2 192-16,0 1 32 0,-3 1 16 15,1 3-1664-15,3 1-336 16,2-1-64-16,0 3-16 0,-2-3 800 0,-2 1 224 0,1 1 0 0,-5-2 0 0,-2 2 0 0,-2 1 0 16,1-3 0-16,-3 5 0 0,0-1 0 0,-2 2 0 15,1-3 0-15,0 5 0 0,-2-2 0 0,-1 3 0 16,2 1 0-16,-1-4 0 0,1-4 0 0,0 3 0 16,1-1 0-16,0 3 0 0,-1-4 0 0,0 3 0 15,-3 0 0-15,-2 2 0 0,0 0 0 0,-1-2 0 16,-1 3 0-16,1 1 0 0,-1 0 0 0,0-2 0 15,-1-1 0-15,0 1 0 0,1 0 0 0,0-2 0 16,0 2 0-16,0 3 0 0,0-4 0 0,0 0 0 16,-1 0 0-16,0 1 0 0,4 0 0 0,-2-1 0 0,3 3 0 15,0-2 0-15,0-3 0 0,0 3 0 0,-2-4 0 0,1 1 0 16,-2-3 0-16,0 2 0 0,-1-2 0 0,-1 3 0 16,1-2 0-16,0 2 0 0,-1-3 0 0,0 2 0 15,0-1 0-15,-2 2 0 0,0-2 0 0,-1 3 0 16,0 0 0-16,0 3 0 15,1-1 0-15,0 0 128 0,-3 1-128 0,1 2 0 0,-1-1 0 16,2 2 0-16,-1-2 0 0,0 2 0 0,0 0 0 0,1-2 0 16,0 2 0-16,2 1 0 0,1-1 0 0,-3 1 0 15,1 0 0-15,0 0 0 0,-1 1 0 0,-1 0 0 16,0 2 0-16,0-1 0 0,0 1 0 0,-2-1 0 16,1 2 0-16,-1 2 0 0,-2-2 0 0,0 0 128 15,1 2-128-15,2 2 0 0,-1-3 144 0,-1 4-144 16,0-3 0-16,2 2 144 0,-1 1-144 0,-1-3 0 15,0 3 160-15,2 0-160 0,0 4 128 0,0-2-128 0,-2-2 176 16,2 4-48-16,1-4-128 0,-2 2 192 0,1-2-192 16,0 1 0-16,0 2 0 0,1-1 0 0,0 3 0 0,1 0 0 15,0-4 0-15,-1 2 0 0,4-2 0 0,0 0 0 16,-1 3 0-16,4-3 0 0,-3 0 0 0,-1 3 0 16,1-3 0-16,0 3 0 0,-3-1 0 0,0-1 0 15,-1 0 0-15,0-2 0 0,-1 2 0 0,1 2 0 16,-1 1 0-16,0-3 0 0,-1 2 0 0,3 2 0 15,-1-2 0-15,0 2 0 0,0 1 0 0,-1 0 0 16,-1 1 0-16,-1-1 0 0,-1 1 160 0,0 0-16 16,1 3 0-16,-3-3 0 0,1 4-144 0,0-1 128 15,-1 0-128-15,1 3 128 0,0-2-128 0,0 0 0 0,-3 3 0 16,2 2 0-16,0-3 0 0,1 1 0 16,0 1 0-16,1-2 0 0,1 0 0 0,-1 0 128 0,-1-3-128 0,1 1 128 15,1-2-128-15,1 2 0 0,-1 2 0 16,-1 0 0-16,-1-3-128 0,0 1 128 0,0 2 0 0,0 2 0 15,-2-2 0-15,1 5 0 0,-3-2 0 0,4 4 0 16,-3-4 0-16,0 6 0 0,-1 1 0 0,-2-1 0 16,0-3 0-16,0 4 0 0,0-1 0 0,0 0 0 15,-2-2 0-15,0 3 0 0,2 0 0 0,-2 2 0 16,-1-1 0-16,0 3 0 0,-2-1 0 0,0 2 0 16,1 1 0-16,-1 4 0 0,-2-1 0 0,0 1 0 15,-1 1 0-15,1-1 0 0,-2 1 0 0,-2 0 0 0,-2 1 0 16,1 1 0-16,0 2 128 0,2 2-128 15,0-3 0-15,1 1 0 0,1 1 0 0,0-5 128 0,0 2-128 0,2-4 0 16,0 1 0-16,1-1 0 0,-1 1 0 16,2 4 0-16,1 3 0 0,-1-3 0 0,0-1 0 0,-2-2 0 15,0-1 0-15,2 0 0 0,4 1 0 16,-2-2 0-16,-1 5 0 0,0-2 0 0,-1 1 0 16,-1 1 0-16,1 4 0 0,1-1 0 0,3-1 0 0,1-3 0 15,1 0 0-15,1-3 0 0,0 0 0 0,3 0 0 16,3 4 0-16,0-2 0 0,6 1 0 0,0-3 0 15,-1 4 0-15,2-5 0 0,-3 0 0 0,2-2 0 16,0 5 0-16,3-2 0 0,2-3 0 0,0 3 0 16,0 1 0-16,2-2 0 0,0 3 0 0,0-3 128 15,0 0-128-15,3 2 128 0,2-2-128 0,1 1 160 0,2-3-160 16,3-2 160-16,2-5-32 0,-1-1 0 0,-3-2 0 0,1 2 0 16,-1 0 48-16,0-2 0 0,1-2 0 0,0 0 0 15,2-5-176-15,1 1 128 0,3 3-128 16,0-7 128-16,-2-3-128 0,3-3 0 15,2-7 0-15,-2 1 0 0,-2-2 0 0,-1-2 0 0,-1 0 0 0,3 0 0 16,-5-2 0-16,2 2 0 0,0-1 0 0,1 0 0 16,1 2 0-16,2-1 0 0,2-1 0 15,-2-2 0-15,2 0 0 0,-3 1 0 0,-3-2 0 0,0 0 0 16,1 0 0-16,-1-2 0 0,0 1 0 0,0 1 0 16,1-1 0-16,2 1 0 0,2-1 0 0,2-1 0 15,2 0 0-15,-3-3 0 0,-3 1 0 0,-2 0 0 16,-1 0 0-16,1 2-176 0,-3-5 176 0,5 4-128 15,-7 1 128-15,5 0 0 0,-3 0-144 0,3 2 144 16,-1 3 0-16,1-2 0 0,-1 2-144 0,-2 1 144 16,-4 1 0-16,-2 1 0 0,-1 7 0 0,-1-2 0 0,-1 3-144 0,0 4 144 15,-2 2 0-15,1 6-144 0,-2-1 144 0,1 7 0 16,-2 1 0-16,1 3-128 0,-1 0-64 0,-1 3-16 16,-3-3 0-16,-1 0 0 0,-1 0 208 0,1-1 0 15,-1 2 0-15,-1-1 0 0,-4-2 192 0,0 2-64 16,0 0 0-16,-1 0-128 0,1 1 192 0,0 1-64 15,-4 4 0-15,1 1-128 0,-1-2 192 0,-2 3-64 16,-2 0 0-16,0 1-128 0,-2-3 128 0,1-1-128 16,-2 1 0-16,-1-3 0 0,0-1 0 0,-1 2 0 15,-2 4 0-15,1-1 0 0,-2 5 0 0,0-3 0 16,-1 4 0-16,-2-5 0 0,0 1 0 0,0-1 0 0,2 1 0 16,-1-4 0-16,0 4 0 0,-2 1 0 0,0 5 0 0,1-1 0 15,-2-3 0-15,0-3 0 0,-1-5-128 16,-3-2 128-16,-2-1 0 0,1-5 0 0,0-1 0 15,-3-4-144-15,1 3 0 0,-1-3 0 0,1 1 0 0,-1-2 0 16,1 7 144-16,-1 1-128 0,-1 0 128 0,3-1-128 16,-5-1 128-16,1 1 0 0,-2 4 0 0,2-4-128 15,-1-3 128-15,-2 0 0 0,-2-1 0 0,3-3-128 16,-4 2 128-16,0 0-192 0,-4 2 192 0,-3-5-192 16,-2 0 0-16,-2 3 0 0,2-2 0 0,0 5 0 15,-1-5 192-15,1 4-192 0,2-5 192 0,-1 3-192 16,1-5 192-16,0 1 0 0,2-2 0 0,-3 1 0 15,-1-4 0-15,-3-4 176 0,-4-3-176 0,-1 2 192 16,0-6-192-16,3 4 0 0,-4-4 0 0,2 2-176 0,1-3 32 16,1 3 0-16,0-2 0 0,1 2 0 0,1 0 144 15,-1-1-160-15,-7 1 160 0,2-1-160 0,-4 2 160 16,0-4 0-16,4 3 0 0,1-2 0 0,0-1 0 0,1 3 128 16,0-4-128-16,3 3 128 0,0-3-128 0,-3-1 176 15,-3 1-176-15,-3 0 192 0,0-3-192 0,-3 0 0 16,6 3 144-16,-3 2-144 0,0 0 0 0,1-1 144 15,0 2-144-15,2-3 0 0,-1 0 160 0,-2 1-160 16,-6-2 128-16,1 2-128 0,-3 1 192 0,3-4-64 16,2 0 0-16,2 0 0 0,-2-2 96 0,3-1 16 15,0-1 0-15,0-2 0 0,-2 2-112 0,-3-2 0 16,-3 1-128-16,2 0 192 0,2 0-192 0,1 2 128 0,3 0-128 0,-1 0 0 16,2-1 0-16,0-1 0 0,1 1 0 0,-2 1 0 15,-9 0 0-15,2 0 0 0,1 3 0 0,2 0 0 16,3 0 0-16,-1-1 0 0,2 0-160 0,2 0 160 15,-1 2-144-15,-2 1 144 0,-3-1-160 0,-3-1 160 16,-3 2-144-16,5 4 144 0,1-2-128 0,2 2 128 16,2-4 0-16,-1-1-160 0,3 1 160 0,-1 0 0 15,-1-4 0-15,0-1 0 0,-6 0 128 0,3-2-128 16,3-3 224-16,2 0-48 0,2-2-16 0,1-3 0 16,2 1-160-16,3-2 0 0,-3-1 144 0,1 2-144 15,-2-3 0-15,-2 5 0 0,1-4 0 0,-1 3 0 16,1 0-160-16,0 0 160 0,4-1-192 0,1-4 192 15,1 0 0-15,3-1 0 0,3 1 0 0,-1-1 0 16,2-2 0-16,1 1 0 0,0-3 0 0,1-3 0 16,-2-2 0-16,0-1 0 0,0-5 0 0,-2 1 0 0,2-1-192 15,2-5 192-15,1 1-192 0,3-2 192 0,-1-1-192 0,3 2 64 16,0-1 128-16,0 2-208 0,2 0 208 16,1-1 0-16,1 0 0 0,0-1 0 0,-1 1 0 15,0-1 0-15,2-1 192 0,-1 0-192 0,1-2 224 0,-1 1-64 16,0 2-16-16,0 1 0 0,1 4-144 0,-2 4 128 15,-3-1-128-15,0 6 128 0,-3-4-128 0,2 3 0 16,-3 2 144-16,-1 0-144 0,2 1 0 0,-1-3 0 16,0 1 0-16,0 3 0 0,0 3 0 0,0-1 0 15,0 0 0-15,1-1 0 0,-2 1 0 0,2 3 0 16,-1 0 0-16,1 0-128 0,-2 2 128 0,0 3-128 16,-5-3 128-16,2 5-128 0,-4-1 128 0,0 3 0 15,-4 2-144-15,1 2 144 0,1 2 0 0,0 2 0 0,1 2-144 16,1 3 144-16,1-3 0 0,1 6 0 0,-3 1 0 15,3-1 0-15,-1 3 0 0,-1-3 0 0,-7 3 0 0,1 2 144 16,-3 0-144-16,0 1 160 0,-1 1-160 0,2 1 160 16,2-2-160-16,-1 2 192 0,2 2-192 0,1-2 192 15,2 0-192-15,-3 1 192 0,-2 2-192 0,0-1 192 16,-6 0-16-16,0 0 0 0,-1-2 0 0,1 3 0 16,2 2-176-16,-1 0 192 0,3 3-192 0,2-3 192 15,-3 0-192-15,-1 1 128 0,1-5-128 0,-3 0 128 16,-2-1-128-16,-2 0 160 0,1-1-160 0,-1-3 160 15,5 1-32-15,0-5 0 0,2 1 0 0,1-1 0 0,0-2-128 16,-1 1 0-16,-2-2 0 0,-2 2 0 0,-2-4 0 16,-1-1 128-16,2 0-128 0,1-2 0 0,-2-2 0 15,5 2 0-15,1-2 0 0,-1 0 0 0,1-1 0 16,-1 0 0-16,-3-2-144 0,-4-2 144 0,-2-5 0 0,2 1 0 16,1-6 0-16,4 2 0 0,2-1 0 0,1-2 0 15,1-3 0-15,1-4 0 0,2-2 144 0,-6 0-144 16,-2-4 128-16,-1 0-128 0,-3-6 128 0,4 2-128 15,1 1 0-15,5 1 128 0,2-4-128 0,2-2 0 16,3 0 0-16,2 0 0 0,2-3 0 0,-1-4 0 16,4-1 128-16,-1-6-128 0,0-2 0 0,0 0 0 15,1 1 0-15,-1-2 0 0,0-1 0 0,-2-2 0 16,4-2 0-16,0-4 0 0,2 1 0 0,0 0 0 0,-1-4 0 16,0 3 0-16,1-2 0 0,1 2 0 0,0-1 0 15,1-1 0-15,-1 0 0 0,0-2 0 0,-1 0 0 16,5 5 0-16,-2 1 0 0,-2 0 0 0,-3 1 0 0,-1 1 0 15,2-1 0-15,-5 0 0 0,1 1 0 0,1 2 0 16,4 2 0-16,0 4 0 0,2-3 0 0,-2 3 0 16,4-2 0-16,-2 1 0 0,1-1 0 0,-1 1 0 15,3-4 0-15,1 3 0 0,-1 1 0 0,1 0 0 16,0-1 0-16,2 1 0 0,1-2-144 0,1 1 144 16,0-2 0-16,-3 1 0 0,1-4 0 0,-1 3 0 15,-1 4 0-15,4 1 0 0,-2 0 0 0,1-3 0 16,-3-2 0-16,1 2 0 0,1 0 0 0,-1 0 0 15,1 0 0-15,4 2 0 0,-2 4 0 0,1-3 0 16,2 1 192-16,3 2-48 0,-2-4-16 0,4 2 0 16,0 1-128-16,0-4 0 0,3-1 144 0,0-1-144 15,1 0 0-15,-2 1 0 0,1 2 0 0,1 0 0 0,2-1 0 0,-2 0 0 16,0-1 0-16,1 3-192 0,-2 2 0 0,0 0 0 16,1 6 0-16,-1 1 0 0,-2 5-128 0,3 3-16 15,-2 0-16-15,1 8 0 16,0 0-464-16,-1 5-80 0,0 2-32 15</inkml:trace>
  <inkml:trace contextRef="#ctx0" brushRef="#br4" timeOffset="204716.34">15178 9916 3679 0,'0'0'320'15,"0"0"-320"-15,-2 12 0 0,2-12 0 0,0 0 1072 0,-3 10 144 16,2 0 16-16,1-10 16 0,0 0-544 0,-4 11-128 15,3-3 0-15,1-8-16 0,0 0 0 0,0 0 0 16,0 0 0-16,-4 10 0 0,4-10 16 0,0 0 16 16,0 0 0-16,0 0 0 0,0 0-80 0,-2 8 0 15,2-8-16-15,0 0 0 0,0 0-96 0,0 0-16 0,0 0 0 0,0 0 0 16,0 0 32-16,0 0 0 0,0 0 0 0,0 0 0 16,10 0 192-16,0-3 32 0,-1-4 16 0,0-2 0 15,-2-3 48-15,4 2 0 0,0-4 0 0,1 0 0 16,-2-4-192-16,1 1-16 0,1-1-16 0,0 0 0 15,0-1-128-15,2-1-32 0,0-3 0 0,3-3 0 16,3 1 0-16,0-4-16 0,-1 1 0 0,6-4 0 16,1-4-16-16,2 1 0 0,0-1 0 0,2-1 0 15,3-2-64-15,2-2-16 0,-1 3 0 0,2 0 0 16,-1 0-208-16,-2 1 128 0,-1 0-128 0,-2 2 0 16,0 0 128-16,-2 5-128 0,-3 4 0 0,-1-2 0 15,-1 2 0-15,0-1 0 0,-4 4 0 0,1 4 0 16,-2 1 0-16,0 2 128 0,0 2-128 0,-2 0 0 15,1 1 0-15,-2 0 0 0,0 3 0 0,1 1 0 16,-1 0 0-16,-1 2 0 0,-3 0 0 0,-1 1 0 0,2 3 0 0,-3 2 0 16,-2 1 0-16,-7 0 0 15,9 0-720 1,-9 0-96-16,9 0-16 0,-9 0 0 0,0 0-1536 0,0 0-320 16</inkml:trace>
  <inkml:trace contextRef="#ctx0" brushRef="#br4" timeOffset="205127.73">15773 8667 19007 0,'0'0'832'0,"0"0"192"0,5-8-832 0,2-3-192 0,2 3 0 0,2-2 0 16,2 4 704-16,2-6 112 0,4 1 16 0,2-2 0 15,0-2-288-15,2 1-48 0,1-1-16 0,2-1 0 16,-2-2 64-16,1 2 16 0,-1-2 0 0,-2 3 0 16,2 1-160-16,-1 2-16 0,0 1-16 0,-2-2 0 15,-1 6-240-15,-3-1-128 0,0 4 160 0,-2-2-160 16,0-2 0-16,1 4 128 0,-1 1-128 0,-2 1 0 15,-2 4 0-15,0 1 0 0,-2 1 0 0,3 6 0 16,-3 2 0-16,-2 3 0 0,1 4 0 0,0 4 0 0,-2 1 0 16,-2 2 0-16,2 2 0 0,-2-4 0 0,-2 2 0 15,0-3 128-15,-2-1-128 0,0-2 0 16,0-1 0-16,0 2 0 0,0-4 0 0,-2 1 0 0,0 0 0 0,1 0-208 16,-1 0 16-16,0 1 0 15,-3 1-976-15,2 0-192 16,-1-1-48-16</inkml:trace>
  <inkml:trace contextRef="#ctx0" brushRef="#br4" timeOffset="205775.73">15124 11377 6447 0,'0'0'272'0,"-8"-4"80"0,-1-2-352 0,9 6 0 16,0 0 0-16,0 0 0 0,0 0 2992 0,0 0 528 16,0 0 96-16,0 0 32 0,13 7-2512 0,0 0-496 0,-1 4-112 0,4 0-16 15,1 3 48-15,4 0 0 0,0 0 0 16,1 3 0-16,-2 1-64 0,2-1-16 0,1 1 0 0,2 3 0 15,3-1-32-15,2 4 0 0,-1 5 0 0,5-1 0 16,0 3-112-16,1 1-16 0,0 1-16 0,1 3 0 16,1 3-176-16,-2 0-128 15,2 0 192-15,-5 3-192 0,-4-1 160 0,-3-2-160 0,0-2 128 0,-1-1-128 16,-4-2 144-16,-1-1-144 0,-1 0 160 0,0 0-160 16,-2-5 128-16,-2-1-128 0,0-5 0 0,0-1 144 15,-2 1-144-15,-2 2 0 0,-1-4 0 0,0-2 0 31,-2 0-448-31,0-2-160 0,-4-4-32 0,2-1-7552 0,-5-11-1520 0</inkml:trace>
  <inkml:trace contextRef="#ctx0" brushRef="#br4" timeOffset="206127.84">15524 12361 17503 0,'-11'5'768'0,"11"-5"176"0,-9 9-752 0,4-3-192 16,5-6 0-16,-1 13 0 0,2-3 1376 0,3 2 240 15,1 2 48-15,6 0 16 0,1 0-1120 0,3 0-240 16,3 0-32-16,1 0-16 0,2 3-272 0,5 2 128 16,-1 1-128-16,3-1 0 0,3-1 160 0,-5 0-160 15,2 0 128-15,-4-3-128 0,1-1 0 0,-1-3 0 16,2 2 0-16,-1-1 0 0,-3-5 0 0,3 0 0 0,-2-1 128 0,-1-5-128 15,0-2 160-15,-2-4 0 0,2 0 0 16,-3-3 0-16,-1-6 384 0,0-2 80 0,1-3 16 16,-2-4 0-16,0-8 32 0,0 1 16 0,-1-3 0 0,2-3 0 15,-3-1-176-15,-1-1-48 0,-1 0 0 0,2 0 0 16,-2-3-128-16,-1-2-16 0,1 1-16 0,-3 3 0 16,3 2-304-16,-2 1 160 0,1 0-160 0,-2 5 128 31,0 0-1088-31,-1 6-208 0,0-3-48 0,-3 5-12384 0</inkml:trace>
  <inkml:trace contextRef="#ctx0" brushRef="#br4" timeOffset="207143.29">15715 10558 5519 0,'0'-13'496'0,"0"6"-496"0,0-2 0 0,0 1 0 15,0 3 1920-15,0-2 272 0,-1-1 64 0,2-1 16 16,-1 1-1056-16,1 3-224 0,0-4-32 0,-1 9-16 15,-1-5-240-15,1 5-64 0,0-9 0 0,0 9 0 16,0 0-192-16,0 0-64 0,0 0 0 0,0 0 0 16,0 0-384-16,0 0 0 0,1 13 128 0,1 1-128 15,-2 3 0-15,2 0 0 0,2 4 0 0,0 0 128 16,1 5-128-16,1-1 0 0,1 5 0 0,2 0 0 0,1 3 0 16,0 1 0-16,-2 2 0 0,2-3 128 15,0-2-128-15,0-5 0 0,0 2 144 0,0-4-144 16,1 0 128-16,-1-2-128 0,-1-5 160 0,0-5-160 0,-1 0 192 0,3-5-64 15,-11-7-128-15,11 4 192 0,-11-4 160 0,11-6 32 16,0-1 0-16,-1-3 0 0,-1 0 192 0,-2-4 32 16,2-4 16-16,1 1 0 0,-1-1-320 0,0-3-64 15,0 2-16-15,-1 0 0 0,-1-2-224 0,0 0 128 16,-1 1-128-16,-1-2 0 0,0 2 0 0,-1 0 128 16,-1 2-128-16,-2 1 0 0,0 1 0 0,-1 1 0 15,0 2 128-15,3 3-128 0,-1-2-128 0,-2 12-80 16,0 0-16-16,0 0 0 15,5-7-2112-15,-5 7-416 0</inkml:trace>
  <inkml:trace contextRef="#ctx0" brushRef="#br4" timeOffset="207599.96">16307 10439 16927 0,'0'0'752'0,"0"0"144"0,0 0-704 0,8 7-192 0,0-2 0 0,-1 7 0 16,3-2 512-16,-2 4 80 0,2 3 16 0,-2 0 0 16,-1 2-144-16,1 3-16 0,0 5-16 0,-2-3 0 15,-2 1-64-15,1-1-16 0,-3 3 0 0,1 0 0 16,-1-8-16-16,1 0 0 0,-2-1 0 0,1-3 0 0,-2 0-80 0,0-6 0 15,0-9-16-15,0 0 0 0,0 0-80 0,0 0-16 16,0 0 0-16,0 0 0 0,0 0 224 0,-4-6 32 16,1-9 16-16,1 1 0 0,-1-4-240 0,3 0-48 15,0 1-128-15,1-2 192 0,2-1-192 0,1 0 0 16,0 1 128-16,2 0-128 0,2 1 0 0,2 0 0 16,-1-1 0-16,1 1 0 0,0 4 0 0,-1 4 176 15,2 5-32-15,1 0 0 0,-1 2-144 0,-1 1 0 16,3 4 0-16,0 3 0 0,-1 0 0 0,2 7 0 15,-1 2 0-15,0 4-176 0,-2 3 176 0,1 2 0 0,-2 5 0 16,1 1 0-16,-2 6 0 0,0 0 0 0,0 1 0 16,-3-1 0-16,-2 1 0 0,-1-3 0 0,-3-1 0 15,0-6 0-15,-1 1-208 0,-1-6-16 16,1-4 0-16,1-1 0 16,1-2-1296-16,-1-6-256 0</inkml:trace>
  <inkml:trace contextRef="#ctx0" brushRef="#br4" timeOffset="208021.66">17233 10380 12895 0,'0'0'576'0,"-3"-9"112"0,-1 0-560 0,4 9-128 0,-6-5 0 0,6 5 0 0,-5-5 1856 0,5 5 352 16,-10-4 64-16,0 4 16 0,-1 4-1456 0,0 1-272 16,-3 0-64-16,0 7-16 0,-3-2-224 0,1 4-64 15,-1 1 0-15,0 2 0 0,0 2-32 0,1-1-16 16,0-2 0-16,4 2 0 0,0-3-144 0,3 0 0 16,4-2 144-16,1 0-144 0,2 1 0 0,2-4 0 15,0 1 0-15,1 2 0 0,-1-13 0 0,4 8 0 16,-4-8 0-16,10 13 0 0,1-6 0 0,1 2 0 15,1-3 0-15,2 5 0 0,0-4 0 0,0 6 144 16,2-3-144-16,-1 4 160 0,0 1-160 0,-2 1 0 16,0-1 144-16,-2-2-144 0,0-1 208 0,-2 2-16 15,-4 1-16-15,-1-6 0 0,0 3 240 0,-3-5 48 0,-2-7 16 0,-2 13 0 16,-1 1 32-16,-4 0 16 0,-3 0 0 0,-3 0 0 16,-2-1-176-16,-1 2-32 0,-2-1-16 0,1-3 0 15,0 2-176-15,0-5-128 16,2-1 192-16,2-4-192 15,-2-2-512-15,3-3-224 0,1-7-32 0,2 0-11952 0</inkml:trace>
  <inkml:trace contextRef="#ctx0" brushRef="#br4" timeOffset="208364.06">17591 9621 13823 0,'-6'-7'1216'15,"1"2"-960"-15,2 1-256 0,3 4 0 0,0 0 2320 0,0 0 432 16,0 0 64-16,0 11 32 0,-1 2-2112 0,1 6-416 15,0 8-96-15,0 1-16 0,1 2 208 0,2 6 32 16,0 1 16-16,-1 5 0 0,0 5-144 0,1 5-48 0,-1 5 0 0,1 8 0 16,-3 3-80-16,2 2-32 0,0 2 0 15,0 3 0-15,2 1-160 0,-1 0 192 0,-2-2-192 0,0-4 192 16,-1-4-192-16,0-9 0 0,0-5-192 16,-1-6 192-1,-2-7-864-15,0-6-48 0,-1-6-16 0,1-7-10608 0</inkml:trace>
  <inkml:trace contextRef="#ctx0" brushRef="#br4" timeOffset="208947.3">17413 10567 26895 0,'0'0'1184'0,"0"0"256"0,0 0-1152 0,0 0-288 0,0 0 0 0,0 0 0 0,0 0 320 0,12 0 0 15,0 3 0-15,5-6 0 0,2-7-128 0,2 2-32 16,-1-3 0-16,1-1 0 0,3 3-160 0,2-3 192 16,-2-3-192-16,0-2 192 0,0 3-192 0,3-1 0 15,0-2 0-15,-2 1 128 0,2-1-128 0,-6 1 0 16,0 3 0-16,-4 2 0 0,0-2 0 0,-3 1 0 16,-1 5 0-16,-3-3 0 0,-3 3 0 0,-7 7 0 15,8-5 0-15,-8 5 0 0,0 0 0 0,0 0 0 16,0 0 0-16,0 0 0 0,0 0 0 0,1 9 336 15,-2 4-32-15,-3-1-16 0,-2 1 208 0,-3 6 32 16,-1 5 16-16,0-1 0 0,0 3-272 0,-1 0-48 16,1-1-16-16,3 4 0 0,0 4-208 0,2-4 176 0,1 0-176 15,2 1 160-15,0-5-160 0,2 2 0 0,4-4 0 0,-1-4 128 16,2-2-128-16,3 0 0 0,-1-7 0 0,2-1 0 16,1-3 0-16,2 1 0 0,-2-2 0 15,1-5 0-15,-1-2-128 0,1-4 128 16,-2 0-160-16,1-2 160 0,-1-3 0 0,1-1 0 15,2 0 0-15,0-2 0 0,-2-2 0 0,2 2 0 0,-1 2 0 0,2-2 0 16,-1 0 128-16,0 1-128 0,-5 3 0 0,0 0 0 16,2 5 0-16,-9 5 0 0,9-3 0 0,-9 3 0 15,0 0 0-15,11 3 0 0,-11-3 0 0,11 1 0 16,-11-1 0-16,11 9 0 0,-2 1 0 0,-2-3 0 16,-7-7-352-16,10 9 32 0,-1-2 0 0,0-1 0 15,-1 0-384 1,-1 2-64-16,-7-8 0 0,12 9-16 0,-1-4-16 0,-1 1 0 15,-10-6 0-15,12 4 0 0,-1-1 320 0,-11-3 64 0,13-1 16 0,-2-2 0 0,0-3 400 0,0-1-128 16,1 0 128-16,-1-4 0 0,0 0 0 0,0 2-128 16,-1-4 128-16,0 1-7248 15,-2-4-1392-15</inkml:trace>
  <inkml:trace contextRef="#ctx0" brushRef="#br4" timeOffset="209413.21">18490 9190 23039 0,'-17'0'2048'0,"8"4"-1648"0,0 1-400 0,3 8 0 16,1 2 800-16,2 6 80 0,1 3 16 0,1 9 0 15,2 8-544-15,1 6-96 0,0 3-32 0,-1 6 0 16,0 3-64-16,-1 8-16 0,0 4 0 0,0 4 0 16,0 8-144-16,0-3 192 15,0 4-192-15,-2 0 192 0,0-5-192 0,0-4 0 0,1-8 144 0,-1-7-144 16,1-9 0-16,-3-11 128 0,0-9-128 0,1-11 0 16,-2-7 192-16,5-13-48 0,0 0 0 0,0 0 0 15,0 0 160-15,-4-12 16 0,4 0 16 0,1-9 0 16,2-2-336-16,2 1 0 0,1-1 0 0,3 0 0 15,0 2-320-15,1 4 32 0,0 1 0 0,0 5 0 0,2 0 288 16,-1 4 0-16,-1 1 0 0,6 3 0 0,-2 2 0 0,0 4 0 16,0 2 0-16,0 1 0 0,-2 3 0 15,0 2 192-15,-1 5-48 0,-1 1-16 0,0 2 64 0,-3 4 0 16,-2 4 0-16,-3-2 0 0,-2 5 96 0,-2-6 32 16,-3-1 0-16,-2 1 0 0,-3-4 0 0,0 1 16 15,-3-1 0-15,1 0 0 0,-4-3-208 0,0-1-128 16,-1 1 160-16,-2-2-160 15,-1 0-512-15,0-2-208 0,-2-3-48 0,0 0 0 16,0-5-1984-16,1-3-384 0</inkml:trace>
  <inkml:trace contextRef="#ctx0" brushRef="#br4" timeOffset="209732.92">19059 9196 28047 0,'-11'6'1232'0,"7"5"272"0,-1 3-1200 0,2 8-304 0,3 2 0 0,3 9 0 16,-1 7 176-16,1 7-32 0,0 7 0 0,-2 5 0 15,-1 7 112-15,0 1 32 0,0 3 0 0,0 3 0 0,0-1-288 16,0 0 160-16,0-2-160 0,0 0 128 0,0-5-128 16,0-1 0-16,-1-7 144 0,-1-1-144 0,0-4 0 15,-2 0 128-15,-1-2-128 0,0-7 0 0,0-3-224 0,0 0-112 16,-2-8-32-16,5-3 0 16,-3-4-1504-16,0-1-304 0,1-3-64 0</inkml:trace>
  <inkml:trace contextRef="#ctx0" brushRef="#br4" timeOffset="210242.02">19216 9996 22111 0,'-19'13'976'0,"7"-1"208"0,2 1-944 0,2 3-240 0,3 0 0 0,3 3 0 15,3 2 832-15,4-1 112 0,1-2 16 0,5 0 16 16,1-4-544-16,4-4-112 0,1-1-32 0,5-4 0 15,2-1-144-15,3-2-16 0,1-3-128 0,1 0 192 16,-2-6-192-16,-1-2 0 0,1 0 0 0,-2-7 0 16,0-1 0-16,-4-3 0 0,0-7-144 0,-1 1 144 0,-4-2 0 15,2 1 0-15,-1-4 0 0,-3 9 0 0,-2 0 0 0,-1 3 0 16,-1 0 128-16,-3 1-128 0,1 5 176 0,-4 2-176 16,-4 11 160-16,0 0-160 0,0 0 400 0,-8 4-16 15,-2 6 0-15,-4 5 0 0,-1 4 128 0,-3 4 0 16,0 8 16-16,4 4 0 0,0 3 0 0,0 4 0 15,-1 3 0-15,2-1 0 0,2 3 112 0,5-2 0 16,-1-1 16-16,6-4 0 0,1-1-176 0,5-2-32 16,1-3-16-16,8-5 0 0,0-6-160 0,8-2-16 15,5-6-16-15,4-1 0 0,8-1-112 0,2-7 0 0,6-2-128 16,7-5 192-16,6-6-448 0,2-7-80 0,0-1-32 16,0-7 0-1,2-3-2080-15,2-3-432 0</inkml:trace>
  <inkml:trace contextRef="#ctx0" brushRef="#br4" timeOffset="212781.35">15342 17499 5519 0,'-10'11'496'0,"4"-4"-496"0,-2 3 0 0,3-1 0 16,-4 0 1936-16,4 0 304 0,-1 0 48 0,6-9 16 15,-8 8-1440-15,8-8-288 0,-7 7-48 0,7-7-16 16,-8 7-144-16,8-7-48 0,0 0 0 0,-6 9 0 16,6-9 64-16,0 0 0 0,0 0 0 0,0 0 0 15,0 0-128-15,0 0-32 0,0 0 0 0,0 0 0 16,0 0 96-16,7-9 0 0,2 0 16 0,3-4 0 15,0-5 304-15,2 0 64 0,3-3 16 0,1-6 0 16,1-2-16-16,1-4-16 0,3-5 0 0,1-3 0 16,3-2-48-16,1-4-16 0,0-4 0 0,3-4 0 15,4-2-144-15,3 0-32 0,0 1 0 0,0 0 0 16,-1-1-176-16,-1-3-32 0,-2 2-16 0,-1 0 0 0,0 4-224 16,0 3 0-16,0 4 0 0,-1 5 0 0,1-1 0 15,-2 5 0-15,-2 5 0 0,0 5 0 16,-1 0-288-16,-1 2-96 15,-1 6-32-15,-2 0 0 0,1 0-1520 0,-9 0-304 0,2 2-64 0</inkml:trace>
  <inkml:trace contextRef="#ctx0" brushRef="#br4" timeOffset="213155.37">15834 16086 2751 0,'0'0'256'0,"0"0"-256"0,-8-1 0 0,8 1 0 0,0 0 5488 0,0 0 1040 0,0-10 224 0,6-4 32 16,1 1-5248-16,6 0-1040 0,4 0-224 0,2-2-32 15,2 0-112-15,4 0-128 0,1-1 176 0,3 4-176 16,2-1 128-16,1 0-128 0,2 8 0 0,3-1 0 15,0-2 0-15,1 4 0 0,0 2 0 0,-4 2 0 16,-3 1 0-16,1 2 0 0,-4 2 0 0,0 2 0 16,-2-1 0-16,-2 4 0 0,-3 0 0 0,-2 4 0 15,-1 2 0-15,-2 2 0 0,-2 1 0 0,-1 4 0 16,-3 5 288-16,-2-1 48 0,-3 3 16 0,-3 2 0 16,-2-1 96-16,-2 3 0 0,-5 1 16 0,0 2 0 0,-3 3-144 15,-2-3-48-15,1-2 0 0,-1 2 0 0,-2-4-272 16,2-4-144-16,-1 1 16 0,0-8 0 15,0-1-2240-15,-1-7-432 0</inkml:trace>
  <inkml:trace contextRef="#ctx0" brushRef="#br4" timeOffset="214168.09">16382 14593 13823 0,'-12'2'1216'0,"3"-1"-960"0,-2 1-256 0,0-2 0 0,0 0 1312 16,-2 1 224-16,-2 1 32 0,-3 1 16 0,-3-4-848 0,-1 2-160 15,-5 3-48-15,-2-3 0 0,-1 2-224 0,2-2-48 16,1 1-16-16,-1 4 0 0,-2 2-64 0,2-3-16 16,3 2 0-16,3 0 0 0,3 0-160 0,3 4 0 15,0-2 0-15,2 3 128 0,2-1-128 0,2 0 0 16,2 3 0-16,2 0 0 0,2-3-144 0,1-1 144 16,3-10-192-16,0 12 192 0,0-12-192 0,5 9 64 15,3-1 128-15,2-3-208 0,2-1 208 0,2 0 0 16,1 0 144-16,3-2-144 0,2 1 368 0,4-2-32 15,0 3 0-15,2 3 0 0,0 0-160 0,-1 2-48 16,0 1 0-16,2 1 0 0,-3-3 32 0,0 3 0 0,-4-1 0 16,1 2 0-16,-7 1 224 0,0-2 64 0,-3 0 0 15,-1 0 0-15,-3 0 160 0,-4 3 32 0,-1 3 16 16,-5 0 0-16,-3 4-144 0,-3-1-48 0,-3 3 0 16,-3 2 0-16,-4-2-224 0,-3 1-48 0,-2 2-16 0,1-5 0 15,2 1-176-15,1-3 128 0,0-2-128 16,1-1 128-16,2-3-128 0,-1-4 0 0,0-2 0 0,3-3 128 31,1-4-576-31,0-1-112 0,0-4-16 0,2-5-12736 0</inkml:trace>
  <inkml:trace contextRef="#ctx0" brushRef="#br4" timeOffset="214567.4">16765 14148 22863 0,'-13'-4'1008'0,"13"4"208"0,-9-1-960 0,0 1-256 16,9 0 0-16,-6 5 0 0,1 1 576 0,1 5 80 0,2-2 16 0,0 4 0 16,2 4-400-16,-1 3-80 0,1 5 0 0,0 2-16 15,-1 5 16-15,1 3 0 0,2 4 0 0,2 4 0 16,0 3 64-16,0 2 0 0,0 5 16 0,1 2 0 15,0 1 0-15,0-2 0 0,0 0 0 0,0-2 0 16,0 0-128-16,0-5-16 0,-1 0-128 0,0-5 192 31,1-4-608-31,-3-5-128 0,1-5-32 0,-2-7-7664 0,2-4-1536 0</inkml:trace>
  <inkml:trace contextRef="#ctx0" brushRef="#br4" timeOffset="-214398.44">16583 14764 6447 0,'0'0'576'0,"0"0"-576"0,0 0 0 0,0 0 0 0,0 0 4736 0,0 0 832 16,0 0 160-16,14 5 32 0,1-4-4496 0,6-2-912 15,4-4-176-15,3 0-48 0,3-1-128 0,0-4 0 16,4-1 0-16,-5-3 0 0,2-1 0 0,-2-1 128 15,1 0-128-15,-2 4 0 0,-1 1 0 0,0-1 0 16,-1 2 0-16,-2-3 0 0,-1-2 0 0,-2 2-144 16,-2 3 144-16,-2-3-208 0,-3 2 208 0,-1 0 0 15,-1-1 0-15,-3 4 0 0,-2-2 0 0,-2 5 160 0,-6 5-160 16,0 0 128-16,0 0 128 0,0 0 0 0,0 0 16 0,0 0 0 16,-10 6 192-16,0 6 48 0,-2 0 0 0,0 2 0 15,-2 3-224-15,-1 2-32 0,-2 3-16 0,0-1 0 16,2 1-48-16,0 2-16 0,0 1 0 0,3-2 0 15,1 0-176-15,2 0 192 0,0-1-192 0,3-2 192 16,3 3-192-16,1-4 128 0,0-3-128 0,2 0 128 16,2-1-128-16,-1-2 0 0,0-5 144 0,2 1-144 15,-3-9 0-15,0 0 128 0,7 5-128 0,-7-5 0 16,12 0 0-16,-2-2 144 0,-1-3-144 0,0 0 0 16,0 0 224-16,-1 0-64 0,3-2-16 0,-2 2 0 15,-9 5-144-15,11-2 192 0,-1-2-192 0,0 0 192 16,-10 4-192-16,13 0 0 0,-2 3 144 0,2-3-144 15,0 1 0-15,1 3 0 0,0-1 0 0,0 2 128 0,2-1-128 16,0-2 0-16,-1-2 0 0,-1 0 0 0,0-2-192 16,1-2 0-16,2 2 0 0,-2-2 0 15,0 0-384-15,0-6-64 0,-1 0-32 16,-1-4 0-16,0-1-1408 0,1 0-288 16,-3-2-48-16,1 0-8944 0</inkml:trace>
  <inkml:trace contextRef="#ctx0" brushRef="#br4" timeOffset="-213935.79">17577 13684 23039 0,'0'0'2048'0,"-6"5"-1648"0,1 6-400 0,2 3 0 16,2 4 1392-16,1 4 192 0,4 3 32 0,-2 6 16 16,2 3-1184-16,0 3-256 0,0 1-32 0,-1 8-16 15,3 3-144-15,-1 7 0 0,-2 1 0 0,1 3 0 16,1 7 0-16,-2-4 192 0,-2 0-192 0,-1-4 192 16,0-1-192-16,0-4 192 0,-1-7-192 15,0-7 192-15,-1-5-192 0,1-6 128 0,0-9-128 16,0-3 128-16,1-6-128 0,0-11 0 0,0 0 0 0,0 0-176 15,0 0 48-15,0 0 0 0,0 0 0 0,3-11 0 0,1-2-16 16,1-1 0-16,2 1 0 0,1-2 0 16,0 1 144-16,2 1 0 0,2 3 0 0,-1 0 0 0,4 6 144 15,2 3 64-15,1 2 16 0,2 3 0 0,2 4-96 16,-1 1-128-16,0 3 176 0,-1 6-176 0,2-1 160 0,-5 0-160 16,-1 1 128-16,-5 3-128 0,-1-4 128 15,-3 4-128-15,-4-1 0 0,-1-1 128 0,-4 0-128 0,1-2 192 16,-3-2-192-16,-2-1 192 0,-3 0-192 0,-2-5 160 15,-3 2-160-15,-3-4 160 0,-1 0-160 0,1-3 0 16,-1-4-160-16,0-1 160 16,-1-2-1680-16,0-3-240 0,1-2-64 15</inkml:trace>
  <inkml:trace contextRef="#ctx0" brushRef="#br4" timeOffset="-213664.19">18061 13571 12895 0,'0'0'1152'0,"0"0"-928"0,0 0-224 0,0 0 0 0,-2 15 4208 0,1 8 784 0,1 1 176 0,1 8 16 16,3 1-4112-16,1 5-832 0,0 0-240 0,1 5 0 15,1 2 128-15,-1 4-128 0,2 3 0 0,-2 2 144 16,-1 0-144-16,0 2 128 0,-1 0-128 0,-2 0 128 31,1 3-448-31,-3-1-80 0,-1-3-32 0,-2-2 0 0,2-2-2224 0,-3-4-448 16,-4 9-96-16,2-20 0 0</inkml:trace>
  <inkml:trace contextRef="#ctx0" brushRef="#br4" timeOffset="-213270.02">18349 14013 21183 0,'0'0'1888'0,"0"0"-1504"16,7 9-384-16,5-3 0 0,6 3 608 0,-1-4 48 0,4 2 16 0,-4-1 0 15,3-4 16-15,-1 0 0 0,0-1 0 0,1-2 0 16,2-2-224-16,-1-6-32 0,2-3-16 0,0-1 0 16,-1-2-80-16,-1-1-16 0,0-1 0 0,-1-1 0 15,-1-3-320-15,0 1 0 0,-1-2 0 0,-2 1 128 16,-2 2-128-16,-1 0 0 0,-2 0 0 0,1 1-128 16,-2 3 128-16,-4 3 0 0,-3-1 0 0,0 6 0 15,-3 7 0-15,0 0 0 0,0 0 0 0,-11 1 0 16,-1 4 240-16,-4 8-32 0,1 3 0 0,1 5 0 15,1 2 48-15,2 6 0 0,-2 0 0 0,3 5 0 16,2 3-128-16,5-2-128 0,-2-4 176 0,3 4-176 16,2 2 0-16,4-3 0 0,1-7 0 0,3 1 0 0,1-4 0 15,3 1 0-15,2-2-160 0,3-3 160 16,1-2-864-16,0-4-48 16,2 0-16-16,-2-8-7520 0,-1-3-1488 0</inkml:trace>
  <inkml:trace contextRef="#ctx0" brushRef="#br4" timeOffset="-212556.71">15861 13713 15663 0,'-23'-4'688'0,"7"2"144"0,-3-1-656 0,0 2-176 15,-2 1 0-15,2-1 0 0,3 2 2240 0,0 1 400 16,0 2 96-16,2 4 16 0,0-2-2032 0,1 6-400 16,0-1-64-16,2 6-32 0,1 2-224 0,2 5 0 15,2 0 0-15,1 3 0 0,2-1 0 0,1 2 0 0,0-4 0 0,4 2 0 16,2-2-128-16,2-4 128 0,1-4 0 0,4-1 0 15,0-1-192-15,2-5 192 0,1-8-192 0,1-1 192 16,0-1-272-16,2-1 48 0,-2-5 16 0,0-2 0 16,2-6 208-16,-2-1 0 15,-2 0 0-15,0-1 0 0,-2 0 0 0,0-1 0 0,1-1 144 16,-2 1-144-16,-1 0 176 0,-1 2-176 0,0-1 192 0,-2 4-192 16,-1-2 208-16,2 4-64 0,-3 3-16 0,-4 8 0 15,0 0-128-15,0 0 192 0,10 0-192 0,-1 4 192 16,0 6-64-16,-1 1 0 0,-2 3 0 0,2 4 0 15,-1 3-128-15,2-1 192 0,4 0-192 0,-2 2 192 16,1 1-192-16,-1-4 0 0,-1-1 0 0,3-2-176 16,0-4-336-16,-1-4-80 15,0 3-16-15,1-8-10784 0</inkml:trace>
  <inkml:trace contextRef="#ctx0" brushRef="#br4" timeOffset="-212174.1">16725 13487 21183 0,'-14'-3'944'0,"7"2"192"0,-2 0-912 0,1 1-224 15,8 0 0-15,-9 1 0 0,1 1 1024 0,-3 0 144 0,1 0 48 0,1 3 0 16,-1 3-960-16,1-2-256 0,0 6 0 15,0-2 0-15,2 0 0 0,0 4 0 0,2-2 0 0,2-1 0 16,-1 0 0-16,1-2 0 0,3 1 0 0,0-1 0 16,1 4 0-16,2-4 0 0,-3-9 0 0,5 13 0 15,0 1 0-15,-1-2 0 0,-4-12 0 0,5 12 0 16,-1 1 0-16,0-5 0 0,0 1 0 0,-1 0 0 16,-3-9 0-16,3 12 0 0,-3 0 0 0,0-3 0 15,-4 3 0-15,2-1 288 0,-4-1-48 0,1 4-16 16,-1-1 80-16,-3-2 16 0,-1 1 0 0,0 1 0 15,0-3-32-15,-1 2 0 0,0-3 0 0,1 2 0 16,0-3-80-16,-1 1-16 0,1-4 0 0,1-1 0 16,1 1-192-16,8-5 0 0,-12 3 128 0,3-3-128 15,9 0-1120-15,-6-8-272 0,2-1-48 0</inkml:trace>
  <inkml:trace contextRef="#ctx0" brushRef="#br4" timeOffset="-211896.45">16983 13451 23551 0,'0'0'1040'0,"0"0"224"0,0 0-1008 0,0 0-256 15,0 0 0-15,0 0 0 0,6 12 640 0,-1-1 64 0,1 3 32 0,2 1 0 16,-1-1-432-16,2-1-96 0,0 2-16 0,1 2 0 16,0-1-192-16,2 1 0 0,-2 1 128 0,1 1-128 15,1 2 0-15,1 3 0 0,-1-5 0 0,0-1 0 32,-1-1-384-32,-1-3-112 0,1-2-16 0,-3-1-10976 0</inkml:trace>
  <inkml:trace contextRef="#ctx0" brushRef="#br4" timeOffset="-211658.26">17286 13386 4607 0,'-6'12'400'0,"-1"-5"-400"0,-3 4 0 0,4 1 0 0,2 5 5520 0,3 4 1024 15,1 4 208-15,1 6 32 0,-1 4-4960 0,0 1-992 16,0 3-208-16,0 1-48 0,0 5-288 0,-3-2-64 16,-2 4-16-16,0-4 0 0,0 2-208 0,-1-5 0 15,-2 0 0-15,1-1 0 16,-2 1-1440-16,1-9-336 0,-1-4-64 0</inkml:trace>
  <inkml:trace contextRef="#ctx0" brushRef="#br4" timeOffset="-211066.49">17852 13103 13823 0,'0'0'1216'0,"-12"4"-960"0,3-2-256 0,9-2 0 16,0 0 2880-16,-6 7 512 0,3 3 128 0,2 0 0 0,1 1-2704 0,1 3-560 16,1-2-96-16,0 0-32 0,0 4-128 0,0 0 0 15,-1-1 0-15,-1-2 0 0,0 2 0 0,-1 1 0 16,0 0 0-16,1-1 0 0,0-6 0 0,0-9 0 15,-1 12 0-15,1-2 0 0,0-10 0 0,0 0 0 16,0 0 0-16,0 0 0 0,0 0-128 0,0 0-64 16,0 0-16-16,10-11 0 0,-1-1 208 0,1 1 0 15,2-3-160-15,-1 0 160 0,-1 0 0 0,0 1 0 16,1-2 128-16,0 0-128 0,1 2 240 0,0 3-48 16,-2-3 0-16,3 3 0 0,-2 3 0 0,0 5-16 15,1-2 0-15,-1 4 0 0,1 1-176 0,-2 3 192 16,-1 0-192-16,-1 4 192 0,-1-2-192 0,1 3 0 15,-2 1 144-15,-1 3-144 0,0-2 128 0,-3 1-128 0,-2-1 160 16,0-11-160-16,0 0 128 0,0 0-128 0,0 0 0 0,0 0 144 16,0 0-144-16,0 0 160 0,5-9-160 15,0 0 160-15,1-5-32 0,-1-1 0 0,2-2 0 0,-1 1 0 16,2-1-128-16,2 2 0 0,-3 2 0 0,3 1 0 16,-3 0 0-16,0 5 0 0,2-5 0 0,2 8 0 15,0 4 0-15,3 4 0 0,0 3 160 0,5 1-160 16,3 6 144-16,0 4-144 0,4 1 0 0,-3 3 144 15,2 0-144-15,-1-3 160 0,-2-2-160 0,-2 0 160 16,-1-2-160-16,3-2 0 0,-2-3-192 0,2-2-8704 16,0-7-1728-16</inkml:trace>
  <inkml:trace contextRef="#ctx0" brushRef="#br4" timeOffset="-193425.35">19619 11742 5519 0,'0'0'496'0,"0"0"-496"15,-6-7 0-15,6 7 0 0,-7-4 2624 0,0-2 448 16,1 0 64-16,6 6 32 0,0 0-1808 0,-9-3-352 16,3-2-80-16,6 5-16 0,0 0-304 0,0 0-64 15,-6-8-16-15,6 8 0 0,0 0 48 0,0 0 16 0,0 0 0 0,0 0 0 16,0-7-64-16,0 7-16 0,5-9 0 0,-5 9 0 15,11-5-112-15,-1 1-16 0,0-1-16 0,2 2 0 16,-1 0-64-16,3 0-16 0,1 3 0 0,3-1 0 16,1 1 32-16,2 0 0 0,-1 0 0 0,7 1 0 15,-1-1 80-15,4 0 32 0,0 0 0 0,2 0 0 16,2 0 32-16,1 0 16 0,-4-3 0 0,2 3 0 16,2-1-112-16,-2 1-32 0,1-1 0 0,3 1 0 15,0 1-48-15,3 2-16 0,1-1 0 0,2 2 0 16,2-1-96-16,1 0-32 0,3 1 0 0,-2-1 0 15,-4-3-144-15,1 0 192 0,0 0-192 16,3 1 192-16,0 0-192 0,3 2 0 0,2 1 144 0,3 0-144 16,-1-4 0-16,0 1 0 0,-4 1 0 0,0 1 128 15,0-1-128-15,2 1 0 0,-3-1 0 0,3 4 128 0,2-3 0 16,2 1 0-16,2 0 0 0,-2 1 0 0,-2-1-128 16,0-3 144-16,0 0-144 0,0-1 160 15,3-1-160-15,2 1 0 0,6-1 144 0,-3-2-144 16,-1-2 0-16,-2 1 0 0,-4 1 0 0,3 0 128 0,1-1-128 15,4-1 0-15,0 3 0 0,1 0 0 0,-1 2 0 0,-3 0 0 16,-4 0 0-16,2 0 0 0,0 2 128 0,0 0-128 16,3 2 128-16,1-1-128 0,6-1 0 0,-3 1 144 15,-6-2-144-15,2 1 0 0,2 1 128 0,0 1-128 16,1-4 0-16,3 2 0 0,3 1 0 0,1-1 0 16,-7 1 0-16,-1 0 0 0,1-2 0 0,2 3 0 15,3-1 0-15,2 0 0 0,0-2 128 0,-2 2-128 0,-6-2 0 16,1-1 0-16,1 0 0 0,2 0 0 15,3-1 128-15,1 0-128 0,2-1 0 0,-2 1 0 0,-5 0 0 16,-3-2 0-16,3 1 0 0,4-3 0 0,2 2 0 16,-1 2 0-16,0-2 128 0,-4 1-128 0,-1-2 0 15,-1-1 0-15,1 1 0 0,4 1 0 16,5-2 0-16,-1-1 0 0,-3 0 0 0,-1 1 0 0,-1-6 0 0,1 5 0 16,2-2 128-16,4 5-128 0,1 0 0 0,-4-2 0 15,-1-4 0-15,-3 4 0 16,1 0 0-16,2-2 0 0,3 2 0 0,0 0 0 0,2-5 0 0,-7 4 0 15,-1-3 0-15,-1 3 0 0,0 0 0 0,3 0 0 16,1 2 0-16,1 2 0 0,-3-5 0 0,-2-2 0 16,-2 2 0-16,3-2 0 0,0 4 0 0,1 0 0 15,1 0 0-15,-1-2 0 0,-3-2 0 0,-2 2 0 16,-3 3 128-16,0 0-128 0,1-2 0 0,2 2 0 0,1 3 0 16,-2-2 0-16,0-1 0 0,-6 1 0 0,-5 0 0 15,0 1 0-15,0-1 0 0,-1 2 0 0,1-2 0 0,1-2 0 16,2 3 0-16,-2-1 0 0,-4-1 0 0,-3 2 0 15,-2-1 0-15,-2-1 0 0,0 0 0 0,-1 2 0 16,0 1 0-16,-1-1 0 0,1 2 0 0,-3 0 0 16,1-1 0-16,-2 1 0 0,0 1 0 0,-5 2 0 15,-2-2 0-15,-5 2 0 0,-3 2-160 0,-1-1 160 16,-2-2-160-16,-1 1 160 0,0 1-224 0,-2 1 48 16,-3-2 16-16,-2 1 0 0,0 0-48 0,-1 0-16 15,-2 2 0-15,-1-3 0 0,-8-3 64 0,0 0 16 16,0 0 0-16,0 0 0 0,6 7 144 0,-6-7 0 0,0 0-144 15,0 11 144-15,0-11 0 0,-7 11 0 0,-2-3-144 16,-3-2 144-16,-1 0 0 0,-3-2-192 0,-2 1 192 0,0 3-160 16,-3-3 160-16,-2 1-192 0,-1 1 192 15,-6-2-192-15,-4 4 192 0,-4-2-160 0,-3-4 160 0,-2 2-160 16,-1 3 160-16,-2-2 0 0,1 2 0 0,-2 2 0 16,-1-3 0-16,-4 2 0 0,-3 3 0 0,-4-5 0 15,-10 1 0-15,2 0-160 0,0-5 160 0,1 2 0 16,2 2-192-16,-6-3 64 0,-5 2 128 0,-5 2-208 15,-6-5 208-15,6 4-176 0,-2 0 176 16,-1-3-160-16,-2 1 160 0,-4 2-192 0,-5-1 192 0,0-2-192 16,6 1 64-16,-6 0 0 0,-4 0 0 0,0 1 0 15,-1 2-64-15,2-4-16 0,5 1 0 0,-6 1 0 16,-8-2 32-16,3-1 16 0,2 2 0 0,3 2 0 16,2-2 160-16,-7 2 0 0,-3-1 0 0,3-1-128 0,5 2 128 15,-5 1 0-15,-6-2 0 0,1 0 0 0,2 2 0 0,2-3 0 16,1 2 0-16,-4-2 0 0,-4 2 0 15,6 0 0-15,3-3 0 0,-1 1 0 0,-6-1 0 16,0 2 0-16,7-1 0 0,2 2 0 0,0-1 0 0,-3-2 0 16,-5-1 0-16,4 0 0 0,8 2 0 0,-7-1 0 15,-4-1 0-15,1-3 0 0,5 1 0 0,4 2 0 16,3 0 0-16,-5 1 0 0,-8-1 0 0,5-1 128 16,6 0-128-16,-1-1 0 0,-1 1 160 0,0 0-32 15,-2-2-128-15,6 0 192 0,5 1-192 0,-3-1 144 16,-4-4-144-16,1 2 128 0,3-1-128 15,4-1 0-15,3-1 0 0,-4 1 128 0,-4 2-128 0,4-2 0 0,5-4 0 16,3 2 0-16,2 2 192 0,0-2-64 16,-2-2 0-16,0 4 0 0,1-2-128 0,3 2 0 15,4 0 144-15,3 2-144 0,1-2 0 0,-2-1 0 0,-5 1 0 16,5 0 0-16,2 2 0 0,5-5 0 0,1 4 0 16,4-1 0-16,5-1 0 0,-2 0 0 0,-4 0 0 0,3 1 0 15,2 1 0-15,4-1 0 0,3-1-176 0,3 1 176 16,4 2-176-16,2 2 176 0,4 0-192 0,3-1 192 15,3 1-176-15,2 0 176 0,0-2-160 0,3 1 160 16,1 1-128-16,4-1 128 0,-1 0 0 0,5-2-144 16,2 2 144-16,3 0 0 0,1-2 0 0,9 3 0 15,0 0 0-15,0 0 0 0,0 0 0 0,0 0 0 16,0 0 128-16,14-3-128 0,2 2 128 0,4 1-128 16,1 0 128-16,3 0-128 0,2-1 128 0,3 0-128 15,3-2 144-15,3-1-144 0,2-1 192 0,6 1-192 0,4 1 176 16,6-4-176-16,4 1 160 0,4 1-160 0,1-3 128 15,2 3-128-15,0-3 0 0,4-2 0 0,3 3 0 0,4-4 128 16,8 1-128-16,-1 0 0 0,0-1 0 0,-1 1 0 16,-1-3 0-16,8 3 0 0,7 1 0 0,0-3 0 15,-4 2 0-15,5-4 0 0,1 1 0 0,6 5 128 16,5-4-128-16,1 4 0 0,-3-2 0 0,6 5 0 16,4-1 0-16,-2 1 0 0,-8 1 0 0,6 4 0 15,6 4 0-15,-1-2 0 0,-6 1 0 0,2 2 0 16,3 1 0-16,1-2 0 0,1-3 0 0,1 3 0 15,3 1 0-15,3-3 0 0,3-2 144 0,3 0-144 16,-5 0 128-16,5 0-128 0,4 1 144 0,-2 3-144 16,-1-1 160-16,5 3-160 0,0-3 128 0,3 1-128 0,-2 3 0 0,1 0 0 15,-3-3 0-15,5 0 128 16,2 2-128-16,-3-3 0 0,-4-2 0 0,7-1 128 0,5 1-128 0,0-2 0 16,-8-3 304-16,7 0-48 15,7 4 0-15,-3-2 0 0,-3-3 144 0,0 0 32 0,4-4 0 0,0 4 0 16,3-2-128-16,-6-2-32 15,-5 2 0-15,-2-1 0 0,-1 3-272 0,-7 0 0 0,-7-4 128 0,-7 4-128 16,-1 5 0-16,-9-4 0 0,-4-2-176 0,-10 1 176 31,-11 0-1536-31,-4 2-208 0,-6 2-48 0,-6 3-13200 0</inkml:trace>
  <inkml:trace contextRef="#ctx0" brushRef="#br4" timeOffset="-190470.5">19990 15648 9215 0,'-10'-4'816'0,"-1"0"-656"0,1 1-160 0,10 3 0 16,-9-2 2176-16,3-1 416 0,6 3 80 0,0 0 16 15,0 0-2016-15,0 0-400 0,0 0-80 0,0 0 0 16,0 0-192-16,0 0 0 0,0 0 0 0,9 7 0 16,-9-7 128-16,14 5-128 0,0-3 128 0,0 0-128 15,0-1 368-15,0 0-16 0,1 0 0 0,0 1 0 16,2-1 144-16,2 0 16 0,1 0 16 0,2 2 0 15,1 1-80-15,2-2 0 0,3 0-16 0,1-2 0 0,3 1-64 16,4-1-16-16,3 0 0 0,3 0 0 0,1-1-64 16,2-1-16-16,-5-1 0 0,4-3 0 0,-1 4-16 15,1-1 0-15,1 1 0 0,3-2 0 0,2-1-32 0,4 1-16 16,6 0 0-16,-1-2 0 0,-2-2-16 0,0 4 0 16,-2 1 0-16,1-2 0 0,-1 1-192 0,5 1 176 15,3 2-176-15,1 0 160 0,0-1-160 0,-1 0 0 16,-2-4 0-16,2 2 0 0,-1 1 0 0,4 2 0 15,4-2 0-15,0 0 0 0,-3-4 0 0,-1 2 128 16,1-1-128-16,-1-2 0 0,1 2 0 0,7-3 0 16,6 1 128-16,-4-1-128 0,-5 2 0 0,0 2 0 0,-1-3 0 15,3 3 0-15,3 1 0 0,3-1 0 16,0 0 0-16,-2 2 0 0,-2 1 0 0,-1 2 160 0,0 0-160 16,3 0 160-16,6 1-160 0,-3 2 128 0,-3-1-128 0,0 1 128 15,-1 1-128-15,4-2 0 0,3 1 0 0,-1-1 128 16,0 1-128-16,-4 1 0 0,-3 1 0 0,3-2 0 15,2 0 0-15,1 1 0 16,3 2 128-16,-4-1-128 0,-3-2 0 0,-1 2 0 0,2 1 0 0,4-2 0 16,5-3 0-16,-6 1 0 0,-7-1 0 0,-1 1 128 15,1 2-128-15,5 1 0 0,6-1 0 0,-4 0 0 16,-3-2 0-16,-3 4 0 0,-3-3 0 0,3 0 0 16,3-1 0-16,3 2 128 0,3 3-128 0,-4-4 0 15,-3-1 0-15,-2 0 0 0,0 2 128 0,2 1-128 16,6-1 0-16,-6-2 0 0,-3 0 0 0,-3-1 0 0,-1-1 0 15,1 4 0-15,2 2 0 0,2-1 0 0,2-1 0 16,-2-3 0-16,-5-2 0 0,1 1 128 0,-1 0-128 16,3 0 160-16,0-1-160 0,0 1 160 0,-1-1-160 0,-3-1 160 15,-3-2-160-15,0 2 160 0,2-2-160 0,1 2 0 16,3 0 0-16,-2-2 0 0,-2-1 0 0,-4-3 128 16,-2 1-128-16,2-2 0 0,-3 3 0 0,1 1 0 15,0-4 0-15,2 3 0 0,-2-3 0 0,-2 2 0 16,-4 1 0-16,-2-2 0 0,1 3 0 0,1-2 0 15,0-1 0-15,1 4 0 0,2-2 0 0,-4 2 0 16,0-1 0-16,-4 2 0 0,-4-3 0 0,0 1 0 16,-1-1 0-16,-3 0 0 0,3 0 0 0,0 1 0 15,2 3 0-15,-2-1 0 0,-7-1 0 0,-1 2 0 16,-2-1 0-16,-5 2 0 0,-1 0-144 0,-7 1 144 0,-2 1-192 16,-2 1 192-16,-1 0-192 0,-4 0 64 0,-4 2 128 15,-10-4-208-15,9 5 80 0,-9-5 128 0,0 0-208 0,0 0 80 16,0 0-80-16,-2 9-16 0,-5 0 0 0,0-3 0 15,-5 2-16-15,-1-3 0 0,-4 0 0 0,-4 3 0 16,-3-5 80-16,-5 3 16 0,-4-3 0 0,-5 2 0 16,-3-1 144-16,-1 0-208 0,0 0 80 15,-1 1 128-15,0-3-192 0,-2 1 192 0,-1 0-160 0,-2 0 160 16,-3-4-144-16,-3 1 144 0,-9 1-128 0,1-1 128 16,0-2 0-16,0-1-160 0,-1 1 160 0,0-2 0 15,-3-2 0-15,-3 2 0 0,-6 0 0 0,1-2 0 16,2 1 128-16,-1-1-128 0,2-1 176 0,-4 2-176 15,-5 0 192-15,-4 2-192 0,0-3 192 0,0 2-192 16,4-1 160-16,-2 2-160 0,-6-1 128 0,0-1-128 0,-5 2 144 16,4 0-144-16,3 1 160 0,-3-1-160 0,-5-1 192 15,0 2-64-15,0-2-128 0,4 3 192 16,3-2-64-16,-3 0-128 0,-4 1 176 0,0-1-176 0,0 1 192 16,1 1-192-16,4-1 192 0,-5 1-192 0,-8 0 144 0,6 1-144 15,2-2 0-15,3 2 144 0,2 0-144 0,-3 2 0 16,-9-2 0-16,7 0 128 0,1 0-128 0,4 0 0 15,3-2 144-15,-4 2-144 0,-7-1 144 0,4 0-144 16,4 1 192-16,0 0-192 0,0 0 128 0,-1 0-128 16,-5 0 0-16,4-1 0 0,5 1 0 0,-2 0 160 15,2 1-160-15,-3 0 128 0,-1 0 0 0,2-1 0 16,3 2 0-16,2-1 0 0,1 0 0 0,-5 2-128 16,-2-1 192-16,4 1-64 0,4-2-128 0,2 2 0 0,1-1 0 15,-3 0 0-15,-6-1 0 0,5 0 0 0,2 0 0 16,5 2 0-16,2-2 0 0,-2 3 128 0,-6-3-128 0,0 2 0 15,-1-2 0-15,5 0 128 0,2 2-128 0,1-2 0 16,0-1 0-16,-1 0 0 0,-2 0 0 0,0-2 0 16,6 0 0-16,3 1 0 0,3-1 0 0,0-1 0 15,-6-1 0-15,2 2 0 0,3-1 0 0,4 1 0 16,1 0 0-16,1 2 0 0,2 0 0 0,-3 0 0 16,-1 2 0-16,-1-1 0 0,-3 0 0 0,5 2 0 15,1-1-128-15,2 3 128 0,2-1 0 0,1-1 0 16,2-1 0-16,-3 2-144 0,-4 2 144 0,0-3 0 15,4 1-128-15,0-1 128 0,2 3 0 0,3-3 0 16,3-1-128-16,1 0 128 0,3-1 0 0,-4 2 0 0,-3-3-128 16,2 3 128-16,-1-2 0 0,4 1 0 0,4 0-144 0,-1-1 144 15,2 0 0-15,3 0-144 0,3 2 144 0,0 0 0 16,4-2 0-16,-2 1 0 0,3 3 0 0,-3-1 0 16,-1-1 0-16,2 1 0 0,2-2 0 0,3 4 0 15,0-2 0-15,4-1 0 0,4-1 0 0,2 1 0 16,1 1 0-16,4-2 0 0,-1 0 0 0,3-1 0 15,2-1 0-15,8 0 0 0,0 0 0 0,0 0 0 16,0 0 0-16,0 0 0 0,0 0 0 0,0 0 0 16,0 0 0-16,15-1 0 0,1-1 0 0,1 1 0 15,4 0 0-15,3-2 0 0,1 2 0 0,3 0 144 16,0-1-144-16,4 1 0 0,2 0 128 0,2-2-128 16,-2 1 0-16,3-1 0 0,0-1 0 0,2 2 0 0,3-1 0 15,1 1 0-15,5 1 0 0,2-1 0 0,5 1 0 16,0-2 0-16,-1 0 0 0,1 0 0 0,0-1 0 15,2 2 0-15,1 0 0 0,5 2 0 0,4-2 0 0,2-1 0 16,-2 1 0-16,0 1 0 0,-1-1 0 0,2 0 0 16,3-1 0-16,4 1 0 0,5-1 0 0,-2 1 0 15,-3-1 0-15,0 2 0 0,0-1 0 0,2 1 0 16,3 0 0-16,2 1 0 0,-1 0 0 0,2 0 0 16,-2-1 0-16,5 1 0 0,5 0 0 0,-2 0 0 15,-3 0 0-15,2 0 0 0,-1 0 0 0,8 1 0 16,2-1 0-16,-1 0 0 0,-5 0 0 0,1 1 0 15,2-1 0-15,5 0 0 0,5 0 0 0,-3 0 0 16,-3 0 0-16,1 0 0 0,5-1 0 0,-1 1 0 16,1 0 0-16,-1 0 0 0,-1-1 0 0,6 1 0 15,5-3 0-15,-6 2 0 0,-6 0 0 0,5-2 0 0,6 0 0 16,0 0 0-16,-7 1 0 0,4 0 0 0,3-2 0 0,4 0 0 16,1 2 0-16,-3-3 0 0,-4 1 0 0,5 1 0 15,7-1 0-15,-3 2 0 0,-6-2 176 0,1 2-176 16,7-1 160-16,-2 2-160 0,-2-1 192 0,3 1-64 15,2 0-128-15,-1 0 192 0,-5-2-192 0,4-1 0 16,3 2 0-16,1 0 0 0,0 2 224 0,1-2-48 16,-2 1-16-16,2-2 0 0,-1 2-32 0,1 0-128 15,-5-1 192-15,4 0-64 0,2-2-128 0,-3 0 0 16,-9 2 0-16,4-2 0 0,5-1 0 0,-8 1 0 16,-4 3 0-16,1-2 0 0,2 3 0 0,-3-1 128 0,-3 1-128 15,-4 0 0-15,-4 1 0 0,2 3 0 16,4 4 0-16,-9-2 0 15,-5 0-1696-15,-7 4-224 0</inkml:trace>
  <inkml:trace contextRef="#ctx0" brushRef="#br4" timeOffset="-185070.26">6213 6379 12207 0,'0'0'528'0,"0"0"128"0,0-9-528 0,3-2-128 0,-2 2 0 0,3-2 0 16,1 4 160-16,1-1 0 0,2 2 0 0,0-3 0 15,-1 0-160-15,2-2 0 0,0 2 144 0,0-1-144 16,-1 2 0-16,-1-2 128 0,0 2-128 0,-1-1 0 16,0 2 320-16,1-1 0 0,-2 2 0 0,0 1 0 15,-1-4 240-15,-1 2 32 0,1-3 16 0,-1 3 0 16,-2-4 0-16,0 4 0 0,1-3 0 0,-1 2 0 16,-1-2-112-16,0 2-32 0,-3-1 0 0,-1 0 0 15,1 0 192-15,-4 1 48 0,0 1 0 0,-4-3 0 16,0 2 48-16,-3-2 16 0,-5 4 0 0,0-2 0 0,0 2-288 15,-3 0-48-15,-3-1-16 0,1 2 0 0,2 1-96 16,-1-1-32-16,2 1 0 0,-1 1 0 16,0 1-160-16,-1 2-128 0,-1 0 192 0,1 0-192 0,-1 3 128 0,1 1-128 15,1 2 0-15,0-1 0 0,0 1 160 0,3 5-160 16,0-4 128-16,-1 5-128 0,-2 2 0 16,-1 0 128-16,-1 3-128 0,3 4 0 0,0-2 0 0,1 0 0 15,-2 1 0-15,3-1 0 0,1 0 0 0,1 0 0 16,1 3 0-16,4 1 0 0,-1-3 0 0,2 3 0 15,-1 3 0-15,1 0 0 0,-2-5 0 0,3 7 0 16,-2 0-144-16,5 3 144 0,-1-4 0 0,2 4 0 0,-1 0 0 16,4 1 0-16,1-3-128 0,2 2 128 15,3 1 0-15,1-3 0 0,1 1 0 0,1 2 0 16,2 1 0-16,-1-5 0 0,6 0 0 0,0-4 0 0,-1 3 0 16,2-4 0-16,2-2 0 0,2-2 176 0,1-1-176 15,3-4 160-15,-1-1-32 0,3-5-128 0,0 0 192 0,2-2-64 16,0-1-128-16,-2-3 192 0,-2 1-192 0,2-6 192 15,-2 1 0-15,2-2 0 0,1-3 0 0,-1-3 0 16,1 1-64-16,1-3-128 0,0-4 192 0,0 1-64 16,1 0-128-16,1-3 160 0,-3-3-160 0,3-2 160 15,2-3-160-15,-1 1 128 0,-4-1-128 0,2-3 128 16,-2 1-128-16,0 0 0 0,-5-4 0 0,0 1 0 16,-4-2 128-16,0 2-128 0,-2-1 0 0,-2 2 128 15,-4-1-128-15,3 0 0 0,-5-1 0 0,0 1 0 16,-2 1 0-16,0-1 0 0,-2 3 144 0,-2 3-144 15,-1-3 0-15,0 4 144 0,-2 3-144 0,-2 0 0 0,-1-2 144 16,-2 3-144-16,-2 1 0 0,0 1 144 0,0 0-144 0,-2 1 160 16,0 2-160-16,-4 4 160 0,-1-2-160 0,-2 3 160 15,-1 0-160-15,-2-2 160 0,-4 5-160 16,1-2 0-16,-2 1 0 0,2 2 0 0,-1-2 0 0,-1 4 0 16,1 0 0-16,0 2 0 0,0-1 0 0,0 2 0 15,1-1 0-15,1 3 0 0,0 1 0 0,1 3 0 16,-1-1 0-16,1 1 0 0,-2 3 0 0,1-3 0 15,-1 3 0-15,-1 2 0 0,1-1-160 0,-2 3 160 16,3 2 0-16,1 3-144 0,2 0 144 0,2 2 0 16,1-2-144-16,1 4 144 0,3 2 0 0,2 2-144 15,-1-1 144-15,4 0 0 0,0 3 0 0,2-2-128 16,-1 5 128-16,2 0 0 0,0-3 0 0,3 2 0 0,0-2-128 0,1 3 128 16,-2 2 0-16,1-1 0 0,2 2 0 0,2 0 0 15,2-2 0-15,1 1 0 0,-1-5 0 0,4 1 0 16,-1 0 0-16,4 2-128 0,2 2 128 0,3-3 0 15,0-1 0-15,3 3 0 0,1-3 0 0,3 2 0 16,-1 0 0-16,2-4 0 0,-3 1 0 0,3-3 0 16,3-4 0-16,-2 1 0 0,0-2 0 0,0-4 0 15,-1-1 0-15,1-1 0 0,0-4 0 0,2 0 0 16,1-4 0-16,1-4 0 0,2-1 0 0,2-3 0 16,0-4 0-16,-1-2 176 0,1-3-176 0,2-3 160 15,3-3-160-15,0-3 160 0,1-3-160 0,-5-4 160 16,-3-2-160-16,-2-3 192 0,0-4-192 0,-3 1 192 15,-1-4-192-15,-2 2 0 0,-3-3 0 0,-1 3 0 16,-3 0 0-16,-2-4 128 0,-2 0-128 0,-3 2 0 16,-1-1 0-16,0-2 0 0,-2 1 0 0,-4 0 0 0,-4 2 0 15,0 2 0-15,-1 1 0 0,-4 4 0 0,-1 4 0 0,-1 0 0 16,-1-2 128-16,-3 5-128 0,-3-5 0 0,-1 7 0 16,-1-1 0-16,-1 4 0 0,0 2 0 0,-3 4 0 15,-1 4 0-15,-4-1 0 0,-3-1 0 0,-1 6 0 16,-1-2 0-16,0 3 0 0,-1-1 0 0,1 1 0 15,-1 2 0-15,2 1 0 0,0 2 0 0,0 1 0 16,0 3-128-16,2 3 128 0,1 4 0 0,-2-2 0 16,1 2 0-16,-2-1 0 0,-2 2-144 0,-2 3 144 15,3-2 0-15,2 2 0 0,1 2 0 0,3 2-128 16,3 0 128-16,2 5 0 0,0 2 0 0,4-2-128 16,1 0 128-16,3 5 0 0,2 1 0 0,0 2-128 0,1 2 128 15,3 1 0-15,3 0 0 0,2 2-192 0,2 1 192 0,1 0-160 16,1-2 160-16,4 5 0 0,2-1 0 0,2 3 0 15,1-4 0-15,3 2 0 0,2-1 0 16,0 4 0-16,3 0 0 0,2 3 0 0,1-5 0 0,1-1 0 16,4-3 0-16,-1-1 0 0,1-3 0 0,2-1 0 15,1 0 0-15,0-7 0 0,-1 0 0 0,-1-4 0 16,0-4 0-16,1-4 0 0,-2-3 0 0,2-2 0 16,1-2 0-16,2-4 0 0,-1-5 0 0,1-3 0 15,-1-2 128-15,3-3-128 0,-1-5 128 0,0-1-128 16,1-5 128-16,-1-2-128 0,-2-2 128 0,0-2-128 15,-4-1 0-15,-2 1 144 0,-2-6-144 0,-2-2 0 16,1-1 144-16,-1-3-144 0,-2-1 0 0,-3 2 144 16,0 2-144-16,-1-3 160 0,-1-3-160 0,-1 1 160 15,-2 0-160-15,-1-2 0 0,-3 2 144 0,-2-4-144 0,-2 2 0 0,-2-1 144 16,-1 5-144-16,-4 3 0 16,-3 0 144-16,-1 2-144 0,-1 1 0 0,0 4 144 0,-1 3-144 0,-5 0 0 15,-1 3 0-15,-1 0 0 0,-1-1 0 16,-3 4 0-16,1 5 0 0,-4 0 0 0,2 4 0 0,-3 0 0 15,-3 2 0-15,-1 4 0 0,1 2 0 0,0 1 0 16,1 0 0-16,-3 5 0 0,2 1-144 0,0 1 144 16,0 3 0-16,-2 5 0 0,3 3-128 0,-1 1 128 15,-3 2 0-15,2 2 0 0,-1 5-128 0,-1 4 128 0,-2-2 0 16,-2 1 0-16,0 2-144 0,0-1 144 16,-1 3 0-16,7 1-144 0,2 1 144 0,4-2 0 0,1-1 0 0,2 0 0 15,2 1 0-15,3 0 0 0,2 0 0 16,4 1-128-16,2 1 128 0,3 0 0 0,1 1 0 0,1-1-128 15,5-3 128-15,2 0 0 0,1 4 0 0,4-2-128 16,1-1 128-16,1 2 0 0,2 0 0 0,2-1 0 16,3-1 0-16,2 1 0 0,-2-2 0 0,4-1-128 15,1-5 128-15,3 5 0 16,3-1 0-16,2-2 0 0,0-3 0 0,-2-3 0 0,-1-3 0 0,-2-3 0 16,0-1 0-16,1-2 0 0,0-8 0 0,0-2 0 15,-3-3 0-15,2-3 0 0,-1-6 0 0,3 1 0 16,-2-2 128-16,-1-2-128 0,0-4 128 0,2-2-128 15,2-2 0-15,1-2 0 0,-4 3 0 0,0-6 128 16,3 1-128-16,-1 2 0 0,-3-5 0 0,-1 1 0 16,-2-2 0-16,1 2 0 0,-1 1 0 0,-1-6 0 15,-1 0 0-15,0 3 0 0,-3-3 0 0,2 3 0 0,-1 1 0 0,0-1 0 16,-1 1 0-16,-2-2 0 16,-1-3 0-16,-2 3 128 0,0 1-128 0,-4-2 0 0,0 1 0 0,-1-2 0 15,-2-4 0-15,-1 1 128 0,-3-4-128 0,-1 4 0 16,-4 1 0-16,0-1 0 0,-3 0 0 0,-3-1 0 15,1 2 128-15,-4 1-128 0,-2 0 0 0,-2 2 0 16,-1 4 0-16,-1 2 0 0,-1 2 0 0,-3 3 0 16,-1 1 0-16,0 2-128 0,-5 2 128 0,-2 2 0 15,-3 4 0-15,-3-1-128 0,-4 3 128 0,-1 0 0 0,0-2 0 16,2 4 0-16,1 1 0 0,1 2 0 16,1 2 0-16,2 4 0 0,-1-1 0 0,3 4 0 15,0 6 0-15,0 2-128 0,-1 3 128 0,0 2 0 0,-2 0-144 16,-1 4 144-16,-4 3 0 0,5 1-144 0,1 4 144 0,3 1 0 15,2 4-144-15,1 0 144 0,2-2 0 0,4 3-144 16,3 4 144-16,2-2 0 0,0-2-144 0,4 2 144 16,4 5 0-16,2-3 0 0,3 5 0 0,4-1 0 15,1 2-128-15,3 2 128 0,3-5 0 0,4 2 0 16,0 2 0-16,4-4 0 0,3 4 0 0,2-1 0 16,2-3 0-16,2 0 0 0,5-3 0 0,0 0 0 15,0-2 0-15,1-4 0 0,7-4 0 0,0 0 0 16,2 0 0-16,-1-3 0 0,-2-5 0 0,2-4 0 15,0-2 0-15,0-4 0 0,1-1 0 0,1-7 0 16,3-3 0-16,2-4 0 0,0-3 0 0,2-8 128 16,2-4-128-16,-3-5 0 0,-3-4 144 0,-3-7-144 0,-2-1 0 15,-3-4 144-15,-2 1-144 0,0-9 0 0,-6-1 128 16,1-3-128-16,-4-3 0 0,-1 1 0 0,-3 1 0 16,-3 1 160-16,-1-2-160 0,-2 2 128 0,-3 4 0 15,-5-4 0-15,0 2 0 0,-2 4 0 0,-2 2-128 0,-2-3 192 16,-4-1-192-16,-3-2 192 0,-2 0-192 0,-4 3 0 15,-1 2 0-15,-3-2 0 0,-4 0 0 0,0 0 0 16,-1 1 0-16,-3 1 0 0,-2 4 0 0,3 6 0 16,-2 3 0-16,2 4 0 0,-2 2 0 0,-2 8 0 15,-5 6 0-15,-3 0 0 0,-3 4 0 0,0 4 0 16,-1 4 0-16,-1 6 0 0,0 1 0 0,0 7 0 16,0 9-128-16,-1 3 128 0,0 7 0 0,-3 8-176 0,-4 6 176 0,-3 3-128 15,1 2 128-15,-2 3 0 16,7 5-144-16,5-4 144 0,4-5 0 0,9-3 0 0,4-4 0 0,4 0 0 15,5-8-208-15,4-3-32 0,3-5 0 0,6-5 0 32,1-1-2256-32,5-4-448 0</inkml:trace>
  <inkml:trace contextRef="#ctx0" brushRef="#br4" timeOffset="-182367.39">2099 6655 18431 0,'-12'-10'1632'0,"5"4"-1312"0,-2-1-320 0,1-2 0 0,2 0 1152 0,1-1 176 15,1 0 16-15,-3 2 16 0,2-2-672 0,-1 2-144 16,1-2-32-16,-3 2 0 0,-2 3-128 0,-1-1-48 16,-1 2 0-16,-2 2 0 0,-2-1-32 0,-2 2-16 15,-1 0 0-15,-1 1 0 0,-2 2-288 0,-1 1 128 16,-2 1-128-16,-2 1 0 0,-1 1 128 0,0-1-128 16,-4 5 0-16,2-2 0 0,-1 2 0 0,-1-2 0 15,-3 2 0-15,-3-3 0 0,3 4 144 0,-4-5-144 0,2 2 0 16,2 0 144-16,0 3 16 0,1 0 0 0,2-1 0 0,3 0 0 15,2 3 32-15,-1 0 0 16,0-2 0-16,2 3 0 0,1 0-48 0,1 1 0 0,0 1 0 0,-1 3 0 16,1 2-144-16,-1 1 0 0,2 2 0 15,-1 3 128-15,-2 3-128 0,1 0 0 0,3 0 144 0,3 1-144 16,1-5 128-16,2 6-128 0,5-1 128 0,3-3-128 16,2 0 128-16,2-3-128 0,0 2 128 0,6-3-128 15,0 5 0-15,6-2 128 0,1 2-128 0,3-2 0 16,5-1 0-16,2-2 0 0,1 3 0 0,5-4 0 15,-1-1 0-15,4-1 0 0,1 0 0 0,3 0 0 16,-4-7 0-16,5 1 0 0,0-2 0 0,0 0 128 16,1-6-128-16,3-1 0 0,0-3 0 0,1-1 128 15,0-1-128-15,3-2 0 0,3-1 0 0,1-1 0 0,-5-3 0 16,1 1 128-16,-3-5-128 0,-2 1 0 0,-2-5 128 0,-1-1-128 16,-1-1 128-16,0-1-128 0,-3 1 144 0,0-4-144 15,0-1 192-15,1-3-192 0,-1-8 176 0,-1-1-176 16,-3-1 160-16,2-2-160 0,1-5 176 0,-1 1-176 15,-3-6 192-15,-1 4-192 0,-4-3 160 0,-3 3-160 16,-2-3 128-16,-1 0-128 0,-2-2 144 0,-3 5-144 16,0 3 160-16,-6-3-160 0,-2 3 128 0,-2 0-128 15,-2 3 0-15,-2 0 0 0,-3 3 272 0,-2 5-32 16,0 0-16-16,-5 4 0 0,-6-3-32 0,-1 4 0 16,-2-2 0-16,-3 4 0 0,-2 4-64 0,-3 0 0 15,0-2-128-15,0 6 192 0,-1 2-192 0,1 5 0 16,0 1 0-16,0 3 0 0,-3 1 0 0,-3 9 0 0,-1 0 0 15,-3 6 0-15,-3 0 0 0,-1 0 0 0,-2 3 0 16,0 2-160-16,2 1 160 0,2 2 0 0,1 0-144 16,6 0 144-16,-1 3 0 0,3-1 0 0,3 5 0 0,0-1 0 15,-2 1-160-15,3-1 160 0,0 1 0 0,2 3-144 16,-2 0 144-16,3-3 0 0,2 2 0 16,3 2-128-16,2 0 128 0,4 2 0 0,2-2 0 0,2 6-128 15,2-1 128-15,5 1 0 0,0-2 0 0,5 1 0 16,2-1-128-16,5 0 128 0,1-2-128 0,4 2 128 15,2-1 0-15,3-2-128 0,3-1 128 0,5 2 0 16,2 3 0-16,6-4 0 0,-1-2 0 0,3-6-128 16,2 2 128-16,2-3 0 0,-3 0-144 0,3-2 144 15,1 0-176-15,4-2 48 0,-2-3 0 0,4-4 0 16,-2-2-16-16,2-6 0 0,1-2 0 0,2-4 0 16,0-3 144-16,-4-2 0 0,-5-4 0 0,-1-1 0 0,2-6 0 15,-3-4 0-15,-2-6 160 0,2-2-160 0,-3-7 192 16,1 0-64-16,-1-3-128 0,2-4 192 0,0-3-64 0,-1-3 0 15,-1-3-128-15,-2 0 192 0,-2-2-192 16,-2-3 0-16,-4 0 128 0,-3 0-128 0,-2 2 0 0,-4-2 0 16,-4 0 128-16,2 2-128 0,-6 1 0 0,0 1 128 15,-3-2-128-15,-4 4 0 0,-3 4 128 0,-3 0-128 16,-2 5 0-16,-1 2 0 0,-4 3 128 0,2 3-128 16,-5 0 0-16,-2 4 0 0,-4 4 144 0,-1-1-144 15,-3 5 128-15,-1 3-128 0,-2 0 0 0,-5 3 0 16,5 2 128-16,-2 0-128 0,-1 2 0 0,0 5 0 15,0 2 0-15,-3 2-176 0,0 2 176 0,-1 4 0 0,0 1 0 16,-3 4-128-16,-3 0 128 0,-3 5 0 0,-1 3-144 16,2 2 144-16,-1 1-128 0,4 4 128 0,1 5-160 0,-1 4 160 15,2 1 0-15,0 2-144 0,3 3 144 16,1 1 0-16,-5 2 0 0,4 0-128 0,0 0 128 0,3 0 0 16,1-4 0-16,2 1-160 0,5 2 160 0,1 2 0 15,4-2 0-15,2 0-128 0,2 2 128 0,3 0 0 16,2 4 0-16,1-4-128 0,4 2 128 0,3-3 0 15,3-3 0-15,1 6-128 0,3-2 128 0,5 3 0 16,4-3 0-16,2 1 0 0,3 1 0 0,4 2 0 16,0-5 0-16,7 2 0 0,7 2 0 0,0-4 0 15,3-5 0-15,2-3 0 0,-1-3 0 0,0-1 0 16,1-3 0-16,2-2 0 0,1-8 0 0,3-7 0 0,1-1 0 16,0-6 0-16,1-6 0 0,2-5 0 0,2-3 0 0,-3-6 0 15,-5-4 0-15,-1-6 144 0,0-3-16 0,-1-3-128 16,-4-3 192-16,2-3-64 0,-2-3 0 0,1-5-128 15,-1 0 192-15,2-3-64 0,-3-2-128 16,-3 1 0-16,-1-2 144 0,-4 0-144 0,-3 3 0 0,-4 1 128 16,0 1-128-16,-3 1 0 0,-5 1 0 0,-4-1 144 15,-2 5-144-15,0-2 0 0,-5 2 160 0,-3 4-160 16,-2 1 128-16,-2 1-128 0,-2 3 160 0,-3-1-160 16,-3 1 192-16,-2 2-192 0,0 2 160 0,-2 1-160 15,-7 5 128-15,0 2-128 0,-6-2 0 0,-3 1 0 16,-2 1 0-16,-1 2 0 0,1 1 0 0,0 1 0 15,-1 4 0-15,2 6 0 0,-1 2 0 0,1 1 0 0,1 1 0 16,-1 5 0-16,0 3 0 0,-2 0 0 0,-5 1 0 16,-1 6 0-16,1-2 0 0,-2 4-144 0,1 2 144 15,0 3 0-15,3 6-144 0,1-1 144 0,2 0 0 0,-2 5-144 16,3 4 144-16,3 0 0 0,1 0 0 0,0 2-128 16,2 0 128-16,1 2 0 0,-3 4 0 15,6-2-128-15,1 0 128 0,3 2 0 0,2 1 0 0,3-3-128 16,1 5 128-16,5 1 0 0,4-1-144 0,2 1 144 15,1-3 0-15,6 4 0 0,3-3 0 0,5 2 0 16,0-4-160-16,5-2 160 0,1-3 0 0,2-3-144 16,0-2 144-16,3-3 0 0,4-1 0 0,-2-7 0 15,1-3 0-15,2-2-160 0,2-1 160 0,2-4 0 16,-1-1 0-16,4-4 0 0,-1-5 0 0,5-1 0 16,0-5 0-16,3-3 0 0,1-4 0 0,0-5 0 0,1-5 0 15,-2-1 0-15,-4-5 128 0,-1-4-128 0,-1-3 128 16,3-3-128-16,-1-2 0 0,0-5 144 0,-3 2-144 15,1-3 0-15,0-1 0 0,-2 1 128 0,-1-3-128 0,-3-1 0 16,1 0 0-16,-8 1 0 0,-3-4 128 0,-2 2-128 16,-3 2 0-16,-3 2 128 0,-6 2-128 0,-2 2 0 15,-2-1 0-15,-2 3 0 0,-2 4 128 0,-3 3-128 16,-3 0 128-16,-5 4-128 0,-3 0 0 0,-2 2 128 16,-1 5-128-16,-4-2 0 0,-4 3 0 0,1 2 0 15,-2 2 0-15,-3 1 0 0,1 4 0 0,-2 3 0 16,-1 2 0-16,0-1 0 0,-3 6 0 0,2 1 0 15,0 3 0-15,-2 3 0 0,-1 1 0 0,-3 6 0 16,-5-1 0-16,1 5 0 0,-1 2 0 0,1 6-144 16,-1 4 144-16,1 4 0 0,-1 5-144 0,3 3 144 0,3 2 0 15,3-1-144-15,2 1 144 0,2 1 0 0,3 3 0 16,2-4-128-16,0 1 128 0,5 2 0 0,0-1-144 0,5 4 144 16,3-2 0-16,4 2-144 0,0-4 144 0,5 4 0 15,3-3 0-15,3 3-128 0,3-3 128 0,3-1 0 16,3 3 0-16,3-4-128 0,2 5 128 0,3-4 0 15,-3-1 0-15,4 0-128 0,6-3 128 0,-1-4 0 16,-1-5 0-16,2 0-128 0,6-2 128 0,-2-3 0 16,3-5 0-16,2-2-128 0,2-4 128 0,2-3 0 15,1-4 0-15,3-1 0 0,2-5-128 0,1-6 128 16,-1-3 0-16,0-6 144 0,-6-3-16 0,2-4 0 16,2-6-128-16,-2-1 0 0,-2-5 0 0,-2-3 128 15,2-4-128-15,0 1 0 0,1-2 0 0,1-3 0 16,-5 6 128-16,0-3-128 0,-2-4 0 0,-3 3 128 0,-3-3-128 0,-4 4 0 15,-3 0 0-15,-5 0 0 0,-1 2 0 0,-2-4 0 16,-3 4 0-16,-4 3 0 0,-4 1 128 0,-2 3-128 16,-3 1 0-16,-1 2 128 0,-5-3-128 15,-2 0 0-15,-2 1 0 0,-4 4 0 0,-3 1 0 0,-6 4 0 16,-1 1 0-16,-2-3 0 0,-7 4 0 0,2 3 0 16,2 3 0-16,-1 5 0 0,-2-2 0 0,1 6 0 15,2-1 0-15,-1 5 0 0,-2 1 0 0,3 4 0 16,0 5 0-16,-4 1 0 0,-8 4 0 0,2 2 0 15,-1 1 0-15,-2 5 0 0,3-1 0 0,-2 11 0 16,1 2-128-16,1 4 128 0,1 2 0 0,1 0-144 0,2 2 144 16,-3 6 0-16,-4 1 0 0,1 1-128 0,-2-1 128 0,4 3 0 15,4-5 0-15,2 3 0 0,4 2 0 0,2-1 0 16,2-6-128-16,16-17 128 0,-2 6 0 0,1 2 0 16,0 2-144-16,1 3 144 0,2-3 0 0,3 6-144 31,1 2-1824-31,-1 44-352 0</inkml:trace>
  <inkml:trace contextRef="#ctx0" brushRef="#br4" timeOffset="-180145.96">1994 6462 12831 0,'-15'-18'576'0,"9"9"112"0,2 0-560 0,1-1-128 0,2 0 0 0,-1-4 0 16,-2 1 224-16,0 0 16 0,1 0 0 0,1-2 0 15,-2-1-32-15,-1-1 0 0,-1 3 0 0,1 3 0 16,-2-3-208-16,0 1 128 0,0 4-128 0,1-1 0 15,-3 2 128-15,0-3-128 0,-2 5 0 0,0-3 0 0,0 2 0 0,0 2 0 16,-2-2 0-16,-1 0 0 0,0 2 0 0,-3-1 0 16,2 1 0-16,0 0-160 0,1-2 160 0,-1 1 0 15,-1 3 0-15,-1 0-128 0,0-3 128 0,1 5 0 16,-1 0 0-16,-1 1 0 0,-1 4 0 0,-1 1 0 16,-3-1 160-16,0-1-160 0,-2 1 192 0,-1 4-48 15,1-3-16-15,-1 5 0 0,-2-2 80 0,3 4 16 16,1-3 0-16,-2 4 0 0,1 0 96 0,0 1 0 15,-2 4 16-15,0 2 0 0,0-1-32 0,1 3-16 16,0-1 0-16,1 3 0 0,2 2-16 0,-2-3 0 0,-1 3 0 16,1-1 0-16,-1-1-80 0,2 2-32 15,0-1 0-15,1 2 0 0,0 1-160 0,3 3 0 16,2 3 0-16,3 1 128 0,0-1-128 0,1 3 0 0,1 2 0 16,3 4 0-16,0 2 0 0,-1 1 0 0,4 2 0 15,2 1 0-15,2 0 0 0,2-3 0 0,1 1 0 0,4-3 128 16,1 3-128-16,1 0 160 0,2 0-160 0,2 3 160 15,1 1 0-15,2-6 0 0,1 0 0 0,3-5 0 16,2 0-32-16,2-1 0 0,3-4 0 0,2-2 0 16,2-4 64-16,0 0 16 0,0-5 0 0,-2-2 0 15,-1-3 96-15,1-3 16 0,1-3 0 16,1-5 0-16,1-1 48 0,3-3 16 0,1-4 0 0,1 0 0 16,1-4 16-16,4-3 16 0,3-2 0 0,3-5 0 15,2 0-80-15,-3-4-16 0,-2-3 0 0,0-1 0 16,0-2-128-16,2-2-48 0,-2-2 0 0,5 0 0 15,-2-3-144-15,4 0 128 0,2 3-128 0,1-5 128 16,-3 0-128-16,-1-1 0 0,-5 1 144 0,-1-2-144 16,-1 1 0-16,-2-1 128 0,-2-5-128 0,-1 1 0 0,-3-1 0 0,1-2 0 15,0-2-160-15,-3 2 160 0,-3-3 0 16,-3 3 0-16,-2-7 0 0,-4-1 0 0,-2 1 0 16,-2-1 0-16,-5-1 0 0,-2 2 0 0,-3-2 0 0,-3 4 144 15,-3-1-144-15,-3 1 128 0,-2 0 176 0,-8-3 16 16,-3-3 16-16,-3 2 0 0,-5 6 96 0,-5 0 16 15,-1 1 0-15,-4 2 0 0,0 4 64 0,-2 5 32 16,-1 5 0-16,-2 3 0 0,0 6-64 0,-2 6-16 16,0 2 0-16,-3 8 0 0,-3 2-304 0,0 5-160 15,-2 6 160-15,3 2-160 0,-1 9-160 0,2 7-128 16,2 7-32-16,2 3 0 16,1 7-1472-16,3 5-320 0,3 8-48 0</inkml:trace>
  <inkml:trace contextRef="#ctx0" brushRef="#br4" timeOffset="-178163.33">19833 15576 22975 0,'-17'-10'1024'0,"6"5"192"0,0 1-960 0,0-3-256 0,2 0 0 0,1 2 0 16,8 5 0-16,-6-7 0 0,-1 0 0 0,7 7 0 0,-5-10 160 0,1 2-160 16,4 8 160-16,0 0-160 15,-2-11-240-15,2 2-144 0,1-4-16 16,3 7-16-16,-4 6 416 0,4-8-128 0,2 3 128 0,2 3 0 0,2-1 0 0,3 2 256 16,1 1-48-16,3 1 0 0,4 2-48 0,3-1-16 15,3 3 0-15,1 4 0 0,1-4 64 0,3 3 16 16,-2 0 0-16,3-1 0 0,3 3 80 0,2-2 16 15,4 2 0-15,2-2 0 0,3 2 128 0,5-2 16 16,6 3 16-16,0-3 0 0,-1 1-176 0,3-3-48 16,-3 5 0-16,2-3 0 0,-1 2-256 0,3-2 128 15,4 3-128-15,1-3 0 0,3 2 0 0,-2-2 0 16,-1-3 0-16,0 0 0 0,2 1 0 0,3 3 0 16,5-4 0-16,4-2 0 0,-2-5 0 0,1 2 0 15,-1 2 0-15,6-1 0 0,4 2 0 0,1-5 0 16,0 0 0-16,0-2 0 0,0 1-192 0,5 0 0 0,1-3 0 15,-1 3 0-15,-2-1-48 0,-4 1 0 0,-1 1 0 0,5-2 0 16,2 1 96-16,0 2 16 0,-4 1 0 0,-2 0 0 16,0 1 128-16,4 2 0 0,5 1 0 0,-4-3 0 15,-7 0 0-15,3 2 0 0,0-2 0 0,5 0 0 16,4-1 0-16,-3-1 0 16,-6 0 0-16,3 1 0 0,3-1 0 0,3-1 0 0,0 1-144 0,-4-1 144 15,-2-5-128-15,3 3 128 0,4 3-160 0,-1-4 160 16,-1-3 0-16,-5 3 0 0,-1 1 0 0,4-1 0 15,4 3 0-15,-4-2 0 0,-7 1 0 0,0 0 0 16,0-4 0-16,3 5 0 0,4 1 0 0,-2-2 0 16,-6 0 0-16,-2 0 0 0,-1-1 0 0,3 3 0 15,4 1 0-15,-4 0 0 0,-4-3 0 0,-2 2 0 16,-1 1 160-16,3 0-32 0,2 0 0 0,2-2 0 16,-5 0-128-16,-2-1 0 0,-3 1 144 0,0-3-144 0,-2-2 0 15,1 1 0-15,-2-2 0 0,-4 3 0 0,-5-1 0 0,-3-2 0 16,-1 2 128-16,1-2-128 0,1 2 0 0,-1 3 0 15,0 0 0-15,-2-2 128 0,-9 1 128 16,-3-1 48-16,-3 5 0 0,-3-4 0 0,-2-1-128 0,-2 1-32 16,-1 0 0-16,-1 3 0 0,-2-2-144 0,1 1 0 15,1-2 0-15,0 1 0 0,-4 1 0 0,-2 2 0 16,-2-1 0-16,-2 1 0 0,-2 0 0 0,-3 1 0 16,0 1 0-16,-3 1 0 0,-3 1 128 0,-1 0-128 0,-1-2 128 15,-2 2-128-15,-1 0 0 0,-10-4 0 16,8 6 0-16,-8-6 0 0,0 0 0 0,0 0 0 15,0 0 0-15,0 0 0 0,0 0-128 0,0 0 128 0,-7 5 0 0,-4-1 0 16,-3-3 0-16,-3-1 0 0,-2 0-144 0,-3-1 144 16,-9-2 0-16,-5 1 0 0,-4-1 0 0,-5 1 0 15,-3-3 0-15,-2 1 0 0,0 0 0 0,-3 2 0 16,-1-4 0-16,-3 1 0 0,-3 3 0 16,-4-2 0-16,-7 0 0 0,0-1 0 0,0 1 0 0,-2 1 0 15,0-1 0-15,-8 0 0 0,-6 0 0 0,-4 0 0 16,3 0 0-16,-3 2 0 0,1-2 0 0,-8 0 0 15,-7 0 0-15,-2 2 0 0,4 1 0 0,-4-1 0 16,-2 1 0-16,-3 2 0 0,0-2 0 0,-2 1 0 16,-2-1 176-16,-2 1-176 0,-3 0 192 0,3 0-192 15,3 0 176-15,-4 1-176 0,-8 0 160 0,4 1-160 16,4 0 0-16,-7-1 0 0,-7 1 0 0,2 0 0 0,7 2 0 16,-9-3 0-16,-3-1 0 0,4 0 0 15,9-1 0-15,-8-1 128 0,-6-1-128 0,3 0 0 0,7 0 0 0,-8-2 0 16,-5-3 0-16,1 3 0 0,4 2 0 15,-2-3 0-15,-4 1 0 0,2 2 0 0,3 1 0 0,-1-2 0 16,-4-1 0-16,3 2 0 0,4 1 0 0,0 1 0 16,1-2 0-16,2 2 0 0,2-1 224 0,5 2 0 15,0-1 0-15,6 1 0 0,4 1 48 0,-2 1 16 16,-2-2 0-16,5 0 0 0,6-2-288 0,2 2 160 16,0 0-160-16,4 0 128 0,7-6-128 0,5 2 128 15,6 0-128-15,4 3 128 0,2-1-128 0,3-3 192 16,1 0-192-16,9 1 192 0,6 2-192 0,6 0 0 0,5-1 144 15,5-2-144-15,5 0 0 0,6 3 144 0,1-2-144 16,5-3 0-16,1 1 160 0,4 1-160 16,2-1 128-16,4-1-128 0,1 2 0 0,5-2 0 15,3 0 0-15,5 7 0 16,0-10-1472-16,4 2-240 0,2-3-32 0</inkml:trace>
  <inkml:trace contextRef="#ctx0" brushRef="#br4" timeOffset="-177342.07">5874 6264 11055 0,'-6'-5'976'0,"-1"-2"-784"0,2 2-192 0,-1-4 0 15,2 1 0-15,3 2 176 0,1 6-176 0,0 0 160 31,0-12-784-31,2 5-144 0,1-2-48 0,-3 9 0 16,6-8 48-16,-1-1 16 0</inkml:trace>
  <inkml:trace contextRef="#ctx0" brushRef="#br4" timeOffset="-176532.66">6587 5867 12895 0,'0'-11'1152'0,"3"5"-928"16,-3 6-224-16,2-11 0 0,-1 2 256 0,-1-3 0 15,0 2 0-15,0 3 0 0,0 7 192 0,-2-7 32 16,-2 0 16-16,-1 1 0 0,5 6 16 0,-9-5 16 0,-1-1 0 0,-2 2 0 16,3 2-176-16,-1 2-32 0,-1-2-16 0,-1 1 0 15,2 0-112-15,-1 0 0 0,-3-1-16 0,1 0 0 16,-1 1-176-16,1-1 0 0,-1 1 0 0,-1-2 0 16,-1 1 176-16,-2 1-48 0,0-2-128 0,-2 1 192 15,-3-2 0-15,0 2 0 0,-1 1 0 0,-2 0 0 16,-2-2 0-16,0 3 0 0,2 2 0 15,0 0 0-15,3-1-48 0,-2 2-16 0,1 3 0 0,0 1 0 16,0 3-128-16,-1-1 0 0,1 3 0 0,1 1 128 16,2 1-128-16,0 4 0 0,1-2 0 0,1 1 0 15,1 0 0-15,-2 0 0 0,0 2 0 0,1 2 0 16,-1 0 0-16,1 0 0 0,0 0 0 0,0 2 0 16,0 4 0-16,1 0 0 0,1 4 0 0,0 1 0 15,2 1 0-15,1 0 0 0,1 3 0 0,2 3 0 0,1 2 0 16,1-2 0-16,0 2 0 0,1 2 0 0,0-1 0 15,2 3 0-15,1-3 0 0,1 1 0 0,2 3 0 16,-1-2 0-16,3 3 0 0,4-1 0 0,0-4 0 0,2 1 0 16,0 0 0-16,3-1 0 0,3-1 0 0,3-2 0 15,-1-2 0-15,8-1 0 0,-1-2 192 0,5-2-32 16,2-4-16-16,2-2 0 0,4 1-144 16,1-5 160-16,-3-2-160 0,1-3 160 0,-2-3-160 15,2 0 192-15,1-3-192 0,0-1 192 0,1-2 0 0,2-1 0 16,0-4 0-16,3-1 0 0,1-3 16 0,5-1 16 15,-4-9 0-15,0 1 0 0,-5-5 32 0,1-3 0 16,0-1 0-16,-1-1 0 0,-1-6-32 0,-1 1 0 0,-2-7 0 16,3-3 0-16,0-1-32 0,3-1-16 0,0 0 0 15,1-1 0-15,-2-9 32 0,-4-2 16 0,-5-2 0 16,-2-1 0-16,-3 0 48 0,-2-1 16 0,-3 0 0 16,-1 0 0-16,-2 1 48 0,-2-1 16 15,-6 1 0-15,-2 0 0 0,-2 0-96 0,-4 3 0 0,-4 1-16 16,-3-1 0-16,-4 4-32 0,-3 1 0 0,-2 3 0 0,-3 6 0 15,-4 0 64-15,-5 5 16 0,-5 3 0 0,-3 3 0 16,-3 2 48-16,-3 6 16 0,-4 3 0 0,-2 4 0 16,-3 8-352-16,-4 9 0 0,-4 7 0 0,-9 9 0 15,-9 5-704 1,-6 9-64-16,-4 7-16 0,1 6-8688 0,4 2-1744 0</inkml:trace>
  <inkml:trace contextRef="#ctx0" brushRef="#br4" timeOffset="-175141.48">20478 11878 6447 0,'-26'-13'272'0,"7"5"80"0,-2-3-352 0,-1-2 0 0,-1 3 0 0,0-3 0 0,3 4 1136 0,0-2 144 15,-1 1 48-15,0 1 0 0,0-4-1152 0,2 5-176 16,0-2-144-16,0 3 144 0,0-4 0 0,1 5 208 16,2-4 0-16,-2 4 0 0,3 1 288 0,-1-3 48 15,3 3 16-15,-1 1 0 0,-2 1 208 0,2 1 64 16,0 1 0-16,2 1 0 0,0 0 192 0,2 3 64 15,1 1 0-15,9-4 0 0,0 0-448 0,-1 10-96 16,1-10-16-16,6 14 0 0,3-1-80 0,3-3-32 16,0 0 0-16,2 2 0 0,3-6 32 0,2 2 16 15,1-1 0-15,3-1 0 0,4 1 64 0,2-2 16 16,1-1 0-16,4 1 0 0,0 2-112 0,4-4-32 0,5 1 0 16,3 0 0-16,2 1-144 0,1-2-16 0,-1-2-16 15,0-1 0-15,2 0-16 0,-1 0 0 0,3-1 0 0,3-1 0 16,5 1 0-16,3-3 0 0,6 0 0 0,1-1 0 15,-1 2-80-15,-1-4 0 16,1 1-128-16,5 2 192 0,6-4-192 0,1 2 128 0,2 0-128 16,1-3 0-16,-1 1 160 0,8-2-160 0,5 4 160 0,0-5-160 15,-4 4 0-15,1-2 0 0,3 3 0 0,-1 2 0 16,5-4 160-16,-6 3-160 0,-5 1 160 0,2 0-160 16,1 1 128-16,1 1-128 0,1 0 0 0,-2 1 144 15,-3-2-144-15,4 0 160 0,6 2-160 0,0 0 160 16,0-5-160-16,1-1 128 0,-3 2-128 0,6-1 128 0,6 4-128 15,-5-3 0-15,-6-3 0 0,2 1 128 16,0 3-128-16,3-1 0 0,0-7 0 0,0 1 0 0,-5 4 0 16,6 3 0-16,5-5 0 0,-3 3 128 0,-5-6-128 15,2 6 0-15,3-2 0 0,2 3 0 0,-1 0 0 0,-1-4 0 16,0 2 128-16,2 1-128 0,4-1 128 16,-3 2-128-16,-5-2 128 0,1-1-128 0,-2 4 128 0,1 0-128 15,0-4 128-15,-3 3-128 0,-6 0 256 0,1 0-16 16,2 2-16-16,-1 0 0 0,-3-1 32 0,-2 0 16 15,-5 0 0-15,3 4 0 0,5 0-32 0,-6 0-16 16,-6-1 0-16,-2 0 0 0,-3 2 0 0,0 4 0 16,-4-1 0-16,-1-2 0 0,0-2-96 0,-7 2-128 15,-8 1 176-15,-4 1-176 0,-5 1 0 0,-2-1 0 0,-3 1 0 16,-6 4 0 0,-7-1-1536-16,-3 3-400 0,-5-1-96 0</inkml:trace>
  <inkml:trace contextRef="#ctx0" brushRef="#br4" timeOffset="-172296.87">6494 7702 4607 0,'0'0'192'0,"0"0"64"0,-5 9-256 0,5-9 0 16,-5 6 0-16,5-6 0 0,0 0 2704 0,0 0 496 15,-5 9 112-15,5-9 16 0,0 0-2240 0,0 0-432 16,0 0-80-16,-6 5-32 0,6-5-96 0,0 0 0 16,-9 0-16-16,9 0 0 0,0 0-64 0,-5-5-16 15,-2-4 0-15,1 4 0 0,0 0-96 0,-1-5 0 16,2-1-16-16,0-2 0 0,-1-2-16 0,1-2 0 0,1-1 0 0,0 0 0 15,0-1-96-15,-1-1 0 0,2 0-128 16,-2-2 192-16,2 2-192 0,-1 2 0 0,1 0 128 16,2 2-128-16,0 0 128 0,1 2-128 0,1-2 176 0,2 2-176 15,-1 6 208-15,2-2-64 0,0 3-16 0,-4 7 0 16,7-7-128-16,-7 7 0 0,14-4 144 0,-4 4-144 16,-10 0 0-16,16 4 144 0,-2 0-144 0,0 5 0 15,-3 0 128-15,3 2-128 0,0 2 0 0,0-2 0 16,0 5 240-16,0 0-64 0,-1 2-16 0,1 1 0 15,-2 0-160-15,1 0 192 0,-1 0-192 0,0-1 192 16,1-3-192-16,0 0 0 0,1-1 0 0,-2 2 0 31,0-5-304-31,-1 1-80 0,-3-1-32 0,0-3-6960 0,-2-1-1392 0</inkml:trace>
  <inkml:trace contextRef="#ctx0" brushRef="#br4" timeOffset="-171900">6492 7557 14735 0,'0'0'1312'0,"0"0"-1056"0,0 0-256 0,0 0 0 16,0 0 464-16,0 0 48 0,5 10 0 0,0-1 0 15,-1 3-16-15,2-3 0 0,0 1 0 0,1 1 0 16,-2-2 16-16,1 5 0 0,0 1 0 0,2 2 0 16,1-1 128-16,1 3 48 0,2 3 0 0,0 1 0 15,0 5-48-15,3 0-16 0,0 2 0 0,2 6 0 16,2 2-208-16,0 3-32 0,1 2-16 0,2 1 0 15,-7 3-176-15,3-2-48 0,-3-1 0 16,3 0 0-16,-3 0-16 0,0-1-128 0,1-1 192 0,-1-4-64 16,-1-2 64-16,4-3 16 0,-2-5 0 0,3 3 0 15,2-5-80-15,-1 2-128 0,2-4 176 0,2 2-176 16,1-3 0-16,2-3-224 0,0 0 16 0,-1-3-8048 16,1-3-1616-16</inkml:trace>
  <inkml:trace contextRef="#ctx0" brushRef="#br4" timeOffset="-170191.76">7296 9211 2751 0,'0'0'256'0,"-5"-8"-256"0,0 2 0 0,5 6 0 16,0 0 2848-16,0 0 528 0,-5-5 96 0,5 5 32 15,0 0-2192-15,0 0-432 0,0 0-96 0,0 0-16 16,-8 9-416-16,3 3-96 0,-4 1 0 0,2 1-16 15,-1 5 80-15,-1 4 32 0,-2-1 0 0,3 2 0 0,3 5 0 0,0-1 0 16,0 1 0-16,1 0 0 0,0-3 0 0,2 1 0 16,-1-5 0-16,3 0 0 0,0-3-144 0,3-1-16 15,1-3-16-15,3-1 0 0,1-4 32 0,2-1 16 16,3-2 0-16,-2-1 0 0,3-1-32 0,3-4 0 16,2-2 0-16,0 1 0 0,2-1 0 0,0-2-16 15,-2 1 0-15,1-3 0 0,-1-1-176 0,0 1 192 16,-1-2-192-16,0 2 192 0,-3 1-192 0,3 0 0 15,-4-2 0-15,1 1 128 0,-1 1-128 0,0-3-224 16,0 2 48-16,-4 0 16 16,0-5-672-16,-1 4-144 0,-2-2-32 0</inkml:trace>
  <inkml:trace contextRef="#ctx0" brushRef="#br4" timeOffset="-169947.09">7207 9474 20207 0,'-12'-1'896'0,"12"1"192"0,0 0-880 0,0 0-208 0,0 0 0 16,0 0 0-16,0 0 128 0,6 10-128 0,3-3 176 0,2 1-176 15,2-4 192-15,1 0-64 0,0-4 0 0,1 0-128 16,0 0 128-16,1-3-128 0,-2-1 0 0,3 1 0 15,-4-3 0-15,0 3-192 0,0-6 0 0,-2-3 0 16,-1 2-464-16,0 0-96 0,1-4-16 0,-4 1-7520 16</inkml:trace>
  <inkml:trace contextRef="#ctx0" brushRef="#br4" timeOffset="-169741.11">7159 9305 18191 0,'0'0'800'0,"0"0"176"0,0 0-784 0,14-4-192 16,0-2 0-16,4 1 0 0,1 1 576 0,1-1 64 0,4-2 0 0,0 2 16 16,2 1-400-16,-1-4-64 0,-1-1-32 0,1-3 0 15,-1 5-336-15,1-6-64 0,1-1-16 0</inkml:trace>
  <inkml:trace contextRef="#ctx0" brushRef="#br4" timeOffset="-168062.97">8041 9142 14735 0,'-16'1'640'0,"5"2"160"0,-1 0-640 0,0-1-160 0,2-1 0 0,1 4 0 0,-1 1 1632 0,1-1 288 15,0 1 64-15,2-1 16 0,-1 1-1328 0,3 5-272 16,-1-3-48-16,-1 3-16 0,1-2-336 0,1 1 0 15,0 4 0-15,0-3 0 0,1 2 0 0,1 1 0 16,1-1 0-16,0-2 0 0,0 0 0 0,3 2 0 16,-1-13 0-16,7 9 0 0,-7-9 0 0,7 10-128 15,-7-10 128-15,12 4-128 0,-2-4 128 0,0 0 0 16,-10 0 0-16,13-5-128 0,-3-4 128 0,3 1 0 16,-2-3 160-16,0 2-160 0,0-2 320 0,0-3-16 15,0 0-16-15,0 2 0 0,-4-2 32 0,1-1 0 0,-1 0 0 16,1 1 0-16,-3 0-32 0,0 1 0 0,-1 4 0 0,-4 9 0 15,5-9-96-15,-5 9-32 0,0 0 0 0,0 0 0 16,0 0-32-16,0 0-128 0,1 13 192 0,-1 0-64 16,-1 3 0-16,0 3-128 0,-2 4 192 0,1 0-64 15,-1-1-128-15,2 4 0 0,-2-2 0 0,3 7 0 16,2-3 0-16,-1 2 0 0,-1 2 0 0,1-3 0 16,1 2 0-16,0-1 0 0,-1-5 0 0,2-2 0 15,-1-1 0-15,1-1 0 0,1-2 0 16,0 0 0-16,1-1 0 0,-3-2 0 0,2-3 0 0,0-4 0 15,1 1 0-15,0-2 0 0,-5-8 0 0,6 11 0 16,-6-11 0-16,9 6 0 0,-1 1 0 0,-8-7 0 16,0 0 0-16,10 7 0 0,-10-7 0 0,0 0 0 15,8 2 0-15,-8-2 0 0,0 0 0 0,11-2 0 0,-1 0 0 16,-2-3 0-16,-2 0 0 0,-6 5 0 0,7-5 0 0,-7 5 0 16,6-9 0-16,-6 9 0 0,4-8 0 0,-4 8 0 15,0 0 0-15,0 0 0 0,0 0 0 0,2-11 0 16,-2 11 0-16,3-9 0 0,-1-3 0 0,1 6 0 15,-3 6 0-15,0-14 0 0,4 2 0 0,-2 2 0 16,0-4 0-16,-1 3 0 0,-1-1 0 0,-1-2 0 16,1 0 0-16,0-1 0 0,1-3 0 0,0 1 0 15,-1 0 0-15,0 2 0 0,-1-2 0 0,0 1 0 16,-1 2 0-16,1-3 0 0,-1 1 0 0,-1 2 160 16,3 4-160-16,-1-3 160 0,-1 1-32 0,1 4-128 0,-1-4 192 15,0 5-64-15,1-1-128 0,1 8 0 16,0 0 144-16,-1-9-144 0,1 9 0 0,-3-6 0 0,3 6 0 15,0 0 0-15,-7-5 0 0,0 2 0 0,0 0 0 16,7 3-128-16,-9-1 128 0,9 1-160 0,-9 0 160 0,1 0-160 16,8 0 160-16,-9 0 0 0,0 0 0 0,9 0 0 15,0 0 0-15,-6-1 0 0,6 1 0 0,0 0 0 16,0 0 0-16,0 0 0 0,0 0 0 0,0 0 0 16,0 0 0-16,0 0-128 0,0 0 128 0,0 0 0 15,0 0 0-15,0 0 0 0,4-12 0 0,-4 12 128 16,6-7-128-16,1-2 0 0,-1 1 0 0,0-1 0 15,1 2 0-15,-1-3 192 0,2 1-32 0,-2-3-16 16,2 2-16-16,-1-1 0 0,2-1 0 0,1 1 0 0,2-3-128 16,-1 0 128-16,-1-3-128 0,1 2 128 15,0 1-128-15,-1-1 160 0,3-2-160 0,-2 3 160 0,1 0-160 16,-2 2 0-16,-2-2 0 0,-1-2 0 0,1 4 0 0,-2 2 128 16,-1-2-128-16,0 6 0 0,-5 6 0 15,0 0 0-15,0 0 0 0,0 0 0 0,8 1 0 0,-8-1 0 16,6 9 0-16,-2 5 0 0,-3 4 160 15,1 2-160-15,2-1 192 0,-3 1-192 0,0 1 128 0,0 2-128 16,1-2 0-16,-1 1 0 0,1-3 0 0,1-3 0 16,-1 0 128-16,4-2-128 0,-1-4 0 0,0 0 0 15,-5-10 0-15,7 4 0 0,-7-4 144 0,11 0-144 16,-1-3 0-16,0-2 144 0,0-6-16 0,0-1-128 16,0 0 192-16,1-5-64 0,-1-3-128 0,0-2 0 15,0-2 144-15,0 2-144 0,0 0 0 0,-1-3 128 0,-2 2-128 16,0 3 0-16,1 1 0 0,0 1 0 0,-2 2 0 0,0 2 0 15,-1 2 0-15,-1 5 0 0,-4 7 0 0,0 0 0 16,0 0 0-16,0 0 0 0,0 0 0 0,0 0 0 16,5 14 0-16,-2 0 0 0,-2-2 0 0,-1 4 0 15,-1-1 0-15,-1 1 0 0,1 2 0 0,0 0 0 16,1-3 0-16,0-2 0 0,0 1 0 0,1-3 0 16,-1-11 0-16,4 13 0 0,1-5 0 0,-5-8 0 15,0 0 0-15,8 7 0 0,-8-7 0 0,12 4 0 16,0-4 0-16,-2-4 0 0,-1 1 0 0,1-3 0 15,0 1 0-15,0-2 0 0,-1 0 0 0,2-1 128 16,-1-1-128-16,1 0 0 0,1 0 0 0,-1-1 0 16,0-2 0-16,2-2 0 0,2 3 0 0,-1 1 0 0,0-2 0 15,0 3 0-15,-1-3 0 0,0-4 0 0,0 2 0 16,-1-1 0-16,0-1 0 0,-2 2 0 0,-1 0 0 16,0-2 128-16,-2 2-128 0,1-1 0 0,0-1 0 15,-1 0 0-15,1 0 0 0,-2-2 0 0,0-1 0 0,2 0 0 16,-3-1 0-16,2-1 0 0,-2-2 0 0,1 2 0 15,-1-3 0-15,-1-1 128 0,-2 0-128 0,1-4 0 16,-2-2 0-16,1 2 0 0,-2-1 0 0,0-1 0 16,0 2 0-16,0-2 0 0,0-2 832 0,0 3 160 15,0 3 32-15,0-1 0 16,-2 3-1648-16,2-2-320 16,0 5-64-16,-1 3-16 0,-2 3 1632 0,3 4 320 0,-1 1 64 0,0 5 16 15,1 6-1632-15,0 0-320 0,0 0-64 0,0 0-16 0,0 0 800 0,0 0 224 0,0 0 0 0,-9 7 0 16,3 5-176-16,-1-2 176 0,2 2-128 15,0 2 128-15,-1-1-128 0,1 2 128 0,1 2-128 16,1 2 128-16,-2 0 0 0,1 4-128 0,1 0 128 0,0-2 0 16,1 1 0-16,-1 2 0 0,0 0 0 0,2 0 0 15,2 1 0-15,-1-4 0 0,2 0 0 0,-1-1 0 16,2-1 0-16,-3 0 0 0,0-1 0 0,1 1 0 16,0 3 0-16,0-1 0 0,1-1 0 0,-2 2 0 15,0-2 0-15,1 3 0 0,0-1 0 0,2-2 0 16,-1 2 0-16,1-1 0 0,-1 4 0 0,1-4-128 15,-2 0-192-15,2 0-16 0,-1 1-16 0,2-1 0 32,-1 0-1664-32,-1-2-336 0,1-1-64 0</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22T17:08:05.100"/>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FF0000"/>
    </inkml:brush>
    <inkml:brush xml:id="br3">
      <inkml:brushProperty name="width" value="0.05292" units="cm"/>
      <inkml:brushProperty name="height" value="0.05292" units="cm"/>
      <inkml:brushProperty name="color" value="#FFFF00"/>
    </inkml:brush>
    <inkml:brush xml:id="br4">
      <inkml:brushProperty name="width" value="0.05292" units="cm"/>
      <inkml:brushProperty name="height" value="0.05292" units="cm"/>
      <inkml:brushProperty name="color" value="#00B050"/>
    </inkml:brush>
  </inkml:definitions>
  <inkml:trace contextRef="#ctx0" brushRef="#br0">6830 2979 12895 0,'-4'-10'1152'0,"-2"-2"-928"15,-2-1-224-15,4 3 0 0,0-1 1072 0,2 3 160 16,-3-2 48-16,5 10 0 0,-3-8-960 0,3 8-192 15,0 0-128-15,0 0 144 0,0 0-144 0,0 0 0 16,0 0 0-16,0 0 0 0,0 0 0 0,0 0 0 0,-6 11-176 0,3 4 176 16,6 3 0-16,-1 3-160 0,2 5 160 0,1-2 0 15,0 5-128-15,2 0 128 0,0 3 0 0,0 5 0 16,-1 4-128-16,-1 4 128 0,0 6 0 0,0 3 0 16,0 0 0-16,-1 3 0 0,-1 7 0 0,-1-3 0 15,2 0 272-15,1 4-32 0,-1 3-16 16,-1 2 0-16,-1-1 128 0,1 0 32 0,-1 2 0 0,1 5 0 15,-2 3 0-15,1 4 16 0,0-2 0 0,2 4 0 16,-2 3 176-16,2 1 16 0,0 1 16 0,0 3 0 16,1 5-112-16,-2 0-32 0,1 2 0 0,0 2 0 15,1 6-272-15,0-2-48 0,-1 2-16 0,1 3 0 16,-1 1-128-16,0 1 160 0,0 4-160 0,1-1 160 16,1 2 0-16,2 0 0 0,-1 3 0 0,0 1 0 15,-4 1-160-15,3 2 0 0,0-1 0 0,0-2 0 16,-1-1 160-16,-1 4-160 0,0 4 192 0,0 0-192 0,0-2 320 15,1 5-32-15,-2 4-16 0,1 5 0 16,0-4 32-16,2-1 0 0,-2 2 0 0,1-4 0 0,0 1-16 16,2 0 0-16,-1-1 0 0,2 5 0 0,1-3-160 0,0 3-128 15,-2-1 192-15,1 1-192 0,-1-1 128 16,1 2-128-16,0 0 0 0,-1-2 0 0,0-2 176 0,-2 2-176 16,-1-2 160-16,1 1-160 0,0 4 288 0,0 1-32 15,-3-2-16-15,1 1 0 0,-2-2 32 0,-1-2 16 16,0 2 0-16,-1-3 0 0,0-5-48 15,-1 5-16-15,1 1 0 0,0 3 0 0,-2-2 64 0,-1 3 16 16,1 3 0-16,-2-2 0 0,0-1 16 0,-1-3 16 16,1-1 0-16,0 0 0 0,-1-5-64 0,0 1-16 15,-2-4 0-15,0-3 0 0,1-1-128 0,-1-2-128 16,2-5 192-16,-1-1-192 0,0-6 176 0,-1-7-176 0,-1-10 160 0,2-5-160 16,-2-5 0-16,0-12 128 0,0-8-128 15,0-11 0 1,0-7-1072-16,-2-9-256 0,-3-12-48 0,-2-8-13696 0</inkml:trace>
  <inkml:trace contextRef="#ctx0" brushRef="#br0" timeOffset="990.03">1772 10071 24879 0,'-17'-9'1088'0,"10"4"256"0,0 0-1088 0,7 5-256 0,-1-10 0 0,1 10 0 16,9-5 0-16,4 1-256 0,5-1 64 0,-1 3 0 15,2-2 192-15,4 3 0 0,3 1 0 0,4 0 0 16,2 0 0-16,2-2 0 0,3 0 0 0,0 0 0 15,0 2 0-15,1 0 0 0,1 0 0 0,3 0 0 0,3-1 0 16,3 1 0-16,3-1 0 0,5-2 0 16,6 1 0-16,-1-2 0 0,0 1 0 0,3 0 0 0,-2-2 0 0,4 2 0 15,4 2 0-15,8-2 0 0,7-1 0 0,0-3 128 16,-6 0-128-16,3 4 160 0,5 1-32 0,6 4-128 16,5-2 192-16,-1 0-64 0,-5-2-128 0,6 0 128 15,4-2-128-15,0 3 128 0,1 1 48 0,2 0 0 16,0-2 0-16,3 2 0 0,4 2 16 0,-4-2 16 15,3-3 0-15,2 2 0 0,5 0 64 0,0-1 16 16,-6 0 0-16,5 2 0 0,5 0-112 0,-1 1-32 16,-2-1 0-16,2 0 0 0,2 0-144 0,1-1 0 15,-2 0 0-15,0-2 128 0,0-1-128 0,4 0 0 16,-1-1 0-16,0 0 0 0,-4-4 0 0,3 2 0 0,5-5 0 16,-2 3 0-16,-5-1 0 0,4 1 128 0,2-2-128 15,-2 1 0-15,-7-1 0 0,6-3 0 0,6 2 0 16,-3 2 0-16,-3-4 0 0,2 2 0 0,5 2 128 0,-3-1-128 15,-6 3 0-15,5 0 0 0,7 3 0 0,-5 1 0 16,-8-3 0-16,2 2 0 0,7 1 144 0,-6-2-144 16,-7 0 0-16,3 3 144 0,-3 1-144 0,0 2 0 15,-2 0 128-15,-3 0-128 0,-5 0 0 0,3-1 0 16,2 0 304-16,-5-2-48 0,-5-1-16 0,1 3 0 16,3 1 16-16,-3 1 0 0,-7 3 0 0,0-1 0 15,-1-3-80-15,2 0-16 0,1 0 0 0,-6-1 0 16,-6-1 0-16,-5-2 0 0,-5 2 0 0,1-1 0 15,-1 0 48-15,0 1 16 0,-5 0 0 0,-5-5 0 16,-6 0 32-16,-1 2 16 0,-1-3 0 0,-3 3 0 16,-1 2-48-16,0 1-16 0,0-2 0 0,-6 3 0 15,-4-2-80-15,-3 1-128 0,-5-1 176 0,-4 3-176 0,-3 1 128 0,-1 2-128 16,-2 1 0-16,-3 1 0 0,-3-1 0 0,-4 0 0 16,-3 1 0-16,-1 2 0 15,-3 0-1632-15,-2 4-432 16,-6-1-96-16</inkml:trace>
  <inkml:trace contextRef="#ctx0" brushRef="#br0" timeOffset="1931.75">14362 9065 16575 0,'-14'10'1472'0,"0"6"-1168"16,2 3-304-16,0 6 0 0,3 4 2272 0,4 5 400 15,2 6 80-15,3 4 0 0,3-1-1920 0,2 7-400 16,3 4-80-16,1 4-16 0,1-1-336 0,2 0 144 0,2-5-144 0,-2-4 0 15,1-3 0-15,1-8 0 0,-1-8 0 0,1-1 0 16,0-6 144-16,0-5-144 0,-2-4 0 0,1-10 144 16,0-5-144-16,-2-4 0 15,1-5 0-15,0-6 0 0,2-2-128 0,2-4 128 0,-1-7 0 16,3-3 0-16,1-3 0 0,0-1 0 0,-1-1 192 0,1-3-64 16,1-6 64-16,-1 2 0 0,-1-1 0 0,0-1 0 15,-1 5-16-15,-1 1 0 0,-1 2 0 0,0 2 0 16,0 1-176-16,3 7 0 0,1 4 144 0,0 6-144 15,-1 3 0-15,0 7 0 0,0 8 0 0,1 2 0 16,0 7 0-16,0 9 0 0,0 3 0 0,0 9 0 16,0 7 0-16,0 6 144 0,0 7-144 0,-1 8 0 15,-3 10 256-15,-1 5-64 0,-4 8-16 0,-1 3 0 16,-4 3-48-16,-3 8 0 0,-5 7 0 0,-2 0 0 0,-5-3 48 16,-3 1 0-16,-2-2 0 0,-3-6 0 0,-2-3-16 15,-4-7 0-15,-4-7 0 0,0-4 0 0,-5-6 160 0,-3-1 16 16,-2-6 16-16,-1-3 0 0,-3-8-224 0,-9-8-128 15,-5-10 128-15,0-5-128 0,3-11 0 0,0-4 0 16,4-11 0-16,3-4 0 0,4-7 0 0,3-8-192 16,2-7 192-16,0-3-192 0,1-4 32 0,3-5 0 15,7-4 0-15,8-2 0 0,9 3-64 0,9-3-16 16,10 2 0-16,8-1 0 0,5 0 240 0,7 2 0 16,6 0 0-16,6 5 0 0,6 5 352 0,4 7 64 15,5 6 16-15,6 3 0 0,3 3-192 0,-1 2-48 16,-3 5 0-16,-1 2 0 0,-3 3-192 0,0 3 128 0,-2 3-128 15,0 3 0-15,-1-2 0 0,0 3 0 0,-5 3 0 16,-6-5 0-16,-6 0-336 0,-5 3-16 0,-6-7 0 0,-4-1-9568 16,-5-1-1904-1</inkml:trace>
  <inkml:trace contextRef="#ctx0" brushRef="#br0" timeOffset="3414.94">5768 2174 18191 0,'-11'-4'800'0,"11"4"176"0,-12-1-784 0,4-1-192 0,8 2 0 0,-9 1 0 16,1 1 656-16,8-2 96 0,-9 7 16 0,2 0 0 16,-1-3-336-16,2 3-64 0,0 3-16 0,1 0 0 15,0 4 64-15,0 4 16 0,0 1 0 0,1 2 0 16,3 2-176-16,-1 0-48 0,2 2 0 0,2 3 0 16,-2 3-208-16,4-2 176 0,0 3-176 0,2-3 160 15,2-7-160-15,2-1 0 0,3-3 0 0,-6-4 128 16,1 0-128-16,-1-7 0 0,2-4 0 0,0-3 0 15,-9 0 320-15,12-5 0 0,-3-2-16 0,1-6 0 16,-3-4 16-16,4-2 0 0,-4-6 0 0,1-2 0 16,1-3-144-16,-2-2-32 0,-2 0 0 0,2 0 0 15,-1 3-144-15,-1 4 0 0,0-3 0 0,-1 5 0 16,-1 4 0-16,0 4-224 0,1 7 80 0,-4 8 16 16,0 0 128-16,0 0-128 0,10 6 128 0,1 8-128 0,-3 3 0 15,3 6 0-15,-2 8 0 0,-1 5 0 16,0 3 128-16,1 10 0 0,-1 3 0 0,-1 6 128 0,1 5 144 0,-1 0 48 15,0 1 0-15,-5 1 0 0,1 1-32 0,-6-8 0 16,0-3 0-16,-4-6 0 0,-2-5 160 0,-1-4 48 16,-3-4 0-16,-1-6 0 0,0 0-80 0,-1-6-16 15,0-4 0-15,0-5 0 0,-2-3-208 0,2-5-64 16,0 0 0-16,-2-6 0 0,4-1-128 0,-2-5 0 16,0-3 0-16,1-2 0 0,3-1-160 0,2-6-64 15,1-1-16-15,4-1 0 0,8-4-64 0,0-1-16 16,2 1 0-16,4 3 0 0,2-2-16 0,0 2-16 15,1 2 0-15,2 4 0 0,2 0-32 0,-1 0-16 0,2 3 0 16,0 1-8048 0,4 3-1616-16</inkml:trace>
  <inkml:trace contextRef="#ctx0" brushRef="#br0" timeOffset="3928.97">6192 1365 17327 0,'-7'-11'768'0,"7"11"160"0,0 0-736 0,0 0-192 0,0 0 0 15,0 0 0-15,0 0 1072 0,0 0 176 0,0 0 32 0,0 17 16 16,-1 1-272-16,0 5-64 0,2 2-16 0,-2 0 0 16,-2 5-160-16,1 1-16 0,-2-1-16 0,0 1 0 15,1 1-192-15,0 1-48 0,-5-5 0 0,0 0 0 16,0-6-64-16,0-3 0 0,2-4-16 0,-1-1 0 15,1-6-144-15,6-8-32 0,0 0 0 0,-7 9 0 16,7-9-256-16,0 0 0 0,-8 1 0 0,8-1 0 31,0 0-1472-31,0 0-384 0,-2-10-96 0</inkml:trace>
  <inkml:trace contextRef="#ctx0" brushRef="#br0" timeOffset="4303.01">6572 1921 17903 0,'0'0'784'0,"-12"4"176"0,12-4-768 0,-9 5-192 0,9-5 0 0,0 0 0 15,0 0 768-15,0 0 96 0,0 0 32 0,0 0 0 16,0 0-528-16,0 0-112 0,13-1 0 0,1-3-16 15,1-1 0-15,4-4 0 0,3 0 0 0,5 2 0 16,-4-1-240-16,2 3 128 0,-1-4-128 0,0 3 0 16,2-5-464-1,-5 4-192-15,-2 2-48 0</inkml:trace>
  <inkml:trace contextRef="#ctx0" brushRef="#br0" timeOffset="4473.04">6756 2122 17503 0,'-11'9'1552'0,"11"-9"-1232"0,-7 6-320 0,7-6 0 0,0 0 1584 16,0 0 256-16,8 13 48 0,2-8 16 0,3-2-1136 0,3-5-240 15,0 0-32-15,1-2-16 0,0-5-320 0,-1 2-160 16,3-6 160-16,2 0-160 0,0-1-144 0,0 0-128 16,0-1-32-16</inkml:trace>
  <inkml:trace contextRef="#ctx0" brushRef="#br0" timeOffset="4950.32">7854 1222 17503 0,'-11'-5'1552'0,"-2"0"-1232"0,0 1-320 0,1 2 0 0,-1 2 1120 0,0-2 160 16,-1 2 48-16,2 3 0 0,-4 7-544 0,1 0-96 16,0 7-32-16,1 2 0 0,-1 2-272 0,-1 6-64 15,1 2-16-15,0 7 0 0,0 5-64 0,-1-1-16 16,5 2 0-16,-1 3 0 0,6-1 48 0,0 3 16 15,2 4 0-15,3 0 0 0,2-1-96 0,3 2 0 16,2 2-16-16,0-4 0 0,3-2-176 0,2-5 0 16,-1-1 0-16,0-4 0 15,0-1-1328-15,0-2-288 0,2-5-64 0</inkml:trace>
  <inkml:trace contextRef="#ctx0" brushRef="#br0" timeOffset="5138.39">7434 2064 26319 0,'-13'9'1152'0,"6"-1"256"0,1 1-1120 0,1 1-288 0,0 1 0 0,5-11 0 16,0 0 288-16,2 9 0 0,-2-9 0 0,0 0 0 16,0 0-160-16,14-2-128 0,-1-2 192 0,2-7-192 15,5-4 128-15,1-3-128 0,2-2 0 0,1-2 0 16,3-6-160-16,0 3-96 0,0-3 0 0,3 1-7808 15,0 0-1568-15</inkml:trace>
  <inkml:trace contextRef="#ctx0" brushRef="#br0" timeOffset="5406.66">8067 1255 13935 0,'0'0'608'0,"0"0"144"0,0 0-608 0,1 12-144 0,-1 0 0 15,0 6 0-15,0 4 1088 0,0 4 192 0,-1 2 48 0,-2 5 0 16,-1 3-336-16,-1 2-64 0,-1 3-16 0,-1 1 0 16,0 2-336-16,2 3-64 0,-3 2 0 0,2-5-16 15,-1 3-240-15,2-4-64 0,0 3 0 0,3-6 0 16,0-4-64-16,5-3-128 0,1-3 176 0,0-6-176 15,-2-5 0-15,3-3-176 0,2-7 0 0,-1-1-10688 16</inkml:trace>
  <inkml:trace contextRef="#ctx0" brushRef="#br0" timeOffset="5862">8397 1739 15663 0,'-2'30'688'0,"2"-9"144"0,0 0-656 0,0-1-176 0,2 3 0 0,2-2 0 0,0-1 0 0,-1-5 192 16,1-4-192-16,-4-11 192 0,0 0 48 0,0 0 16 16,8-6 0-16,0-6 0 0,-2 0 448 0,0-5 112 15,2-3 16-15,-3-2 0 0,-1 1-432 0,1-6-80 16,0 2 0-16,0-1-16 0,0 5-304 0,-2 0 0 15,-1 2 128-15,3 1-128 0,-1 2 0 0,0 3 0 16,0 4 0-16,-4 9 0 0,0 0 128 0,0 0-128 16,11 1 192-16,1 5-192 0,-2 1 352 0,0 2-32 15,-4 4-16-15,2 2 0 0,0 2-112 0,-2 0-32 16,0 2 0-16,1 2 0 0,-4-2-160 0,3 2 160 16,-3 2-160-16,0 3 160 0,-1-2 160 0,-2 3 16 0,-1-5 16 0,1 3 0 15,-1 0 304-15,0-2 64 0,-1 0 16 0,1 1 0 16,0-2-384-16,0-1-80 0,-2 2-16 0,3 4 0 15,-1-1-256-15,1 2 0 0,-2-3 0 0,1 1 0 16,0-4 0-16,-2 1 0 0,1 1 0 16,-1 0-144-16,-2 3 0 0,3-1 0 0,-3 1 0 0,-1 0 0 15,0-1 144-15,0 1 0 0,-1-3 0 0,0-3 0 16,-2-4-176-16,1 0 0 0,-1-4 0 0,2-3 0 31,-1-4-480-31,8-6-112 0,-9 0 0 0,2-2-6736 0,0-9-1344 0</inkml:trace>
  <inkml:trace contextRef="#ctx0" brushRef="#br0" timeOffset="6187.51">8583 1059 26719 0,'0'0'2368'0,"-7"9"-1888"16,2 2-480-16,5-1 0 0,4 1 160 0,2 6-160 0,2-1 160 0,3 3-160 16,3 0 224-16,3 3-48 0,1 3-16 0,2 1 0 15,3 4-160-15,5 2 0 0,2-4 0 0,2 4 128 16,-3-2 16-16,2 2 0 0,-2 0 0 0,-1 2 0 15,-5 2-144-15,0 3 0 0,-4 1 144 0,-1 3-144 16,-3-1 0-16,-1 5 144 0,-4-3-144 0,-1 5 0 16,-4 1-192-16,0 1-128 0,-2-4-48 0,-3 3-7872 15,-1-1-1568-15</inkml:trace>
  <inkml:trace contextRef="#ctx0" brushRef="#br0" timeOffset="6539.73">9291 1668 18431 0,'0'0'1632'0,"0"0"-1312"0,0 0-320 0,12 3 0 16,2-3 224-16,2 0-32 0,3 0 0 0,1-4 0 15,2-4 288-15,-1 1 48 0,2-5 16 16,-1 2 0-16,1-3-80 0,2 1-16 0,3-1 0 0,0-2 0 15,-1 0-448-15,3 1 0 0,1 2 0 0,-3 2-10096 16</inkml:trace>
  <inkml:trace contextRef="#ctx0" brushRef="#br0" timeOffset="6709.03">9540 1903 24815 0,'0'0'1088'0,"0"0"256"0,0 0-1088 0,0 0-256 0,11 7 0 0,3-2 0 15,3-5 0-15,3-4-144 0,4-1 16 0,2-1 0 16,0-7-1008-16,1 0-192 0</inkml:trace>
  <inkml:trace contextRef="#ctx0" brushRef="#br0" timeOffset="7296.91">10984 1338 11967 0,'-28'11'528'0,"7"-2"112"0,-3 1-512 0,0 3-128 0,0-3 0 0,-1 7 0 0,0 2 2416 0,3 4 448 15,-1 0 80-15,0-2 32 0,2 0-2208 0,4 0-448 16,0 2-96-16,3-3-16 0,5-1-208 0,2-1 0 15,0-3 128-15,3-3-128 0,3-1 0 0,1-11 0 16,0 0 0-16,9 8-160 0,-9-8 160 0,15 0 0 16,3-3-144-16,1 0 144 0,2-1 0 0,1-1 0 15,1-3-144-15,3 3 144 0,2 0 0 0,2 0 0 16,2 2 0-16,-3 6 0 0,-2 6 0 0,-3-2 0 16,-2 5 0-16,-3 3 0 0,-4-2 240 0,-4 3 144 0,-3 3 48 15,-3 4 0-15,-2 1 368 0,-5 6 80 16,-1-1 16-16,-8 1 0 0,-1 3-160 0,-4 0-32 0,-5 3 0 0,-2-5 0 15,-2-4-528-15,-1-1-176 0,-1 1 0 0,2-10 0 32,2-1-432-32,0-9-192 0,2-4-32 0,0-8-12192 0</inkml:trace>
  <inkml:trace contextRef="#ctx0" brushRef="#br0" timeOffset="7552.87">11350 776 26031 0,'0'0'1152'0,"0"0"240"0,0 0-1120 0,-8 8-272 0,6 2 0 0,-1 5 0 0,2 4 432 0,0 5 16 16,-2 8 16-16,1 4 0 0,-1 6-48 0,-2 5-16 15,0 6 0-15,-2 3 0 0,1 1 112 0,0 4 32 16,-1 0 0-16,1 7 0 0,0-1-144 0,1 0-16 15,1 4-16-15,-1-3 0 0,-2-3-368 0,2-4 0 16,1-3 0-16,1-3 0 16,-1-3-1664-16,1-8-288 15,1-8-64-15,-2-8-10320 0</inkml:trace>
  <inkml:trace contextRef="#ctx0" brushRef="#br0" timeOffset="7902.56">11757 1398 27647 0,'-14'21'1216'0,"5"-2"256"0,-3 4-1168 0,2 6-304 0,1-1 0 0,0 7 0 16,0 4 240-16,3 0-16 0,0 1 0 0,2-2 0 15,1 1-96-15,0-2-128 0,1-2 176 0,2-4-176 16,3-1 144-16,-1-8-144 0,2-1 0 0,1-6 144 15,0-4-144-15,2-4 0 0,-7-7 144 0,10-1-144 16,-2-3 0-16,2-6 128 0,0-4-128 0,0-5 0 16,0-6 144-16,0 1-144 0,1-4 192 0,-3-1-192 15,-1 0 192-15,-2-2-64 0,-3 7 0 0,1-1-128 0,-3 2 448 16,0 4-32-16,-4 1 0 0,0 3 0 0,1 2-32 16,-4 4 0-16,0-2 0 0,-2 4 0 0,-2 0-128 0,3 3-48 15,-6 1 0-15,1 3 0 0,-1 2-208 16,1 1-192-16,-2 5 48 0,2-2 0 15,2 3-592-15,1-1-112 0,2 3-32 0,3-2-8400 16,1 3-1696-16</inkml:trace>
  <inkml:trace contextRef="#ctx0" brushRef="#br0" timeOffset="8301.73">12035 1335 14735 0,'0'0'1312'0,"0"0"-1056"0,8 9-256 15,-1 0 0-15,2 3 2032 0,1 1 336 0,0 7 80 0,-1 2 16 16,0 8-1568-16,0 0-304 0,-1 5-64 0,1 3-16 16,-3 5-16-16,-1 0-16 0,0 3 0 0,-1 1 0 15,-3-177 96-15,-2 365 0 0,-1-180 16 0,-2 0 0 16,0-2-224-16,-2 2-48 0,-1-4-16 16,-2-7 0-16,2-8-96 0,-5-7-16 0,-1-2 0 0,0-8 0 15,-3-2 144-15,4-5 32 0,-2-10 0 0,-4-8 0 16,0-5 16-16,0-7 16 0,0-8 0 0,2-2 0 15,1-6-400-15,3-4 128 0,-1-4-128 0,8-2 0 16,2-6 0-16,1-1 0 0,0-1 0 0,4-1-176 16,2-1 176-16,2 2-208 0,7-1 80 0,4 4 128 15,2 2-224-15,2 7 80 0,2-1 16 0,3 5 0 16,0 6 128-16,0 5 0 0,-3 5-144 0,-2 9 144 16,0 5-400-16,-2 6-16 0,-5 5 0 0,2 4 0 15,-3 7-288-15,-4 7-48 16,-5 5-16-16,-3 6 0 0,-4 3 544 0,-2 1 224 0,-2 4-192 0,-5 3 192 0,1-1 0 15,-3 1 0-15,-3-8 0 0,1-2 0 0,-3-2 0 0,-2-7 0 16,0-5 144-16,-3-2-16 0,-3-3-416 0,0-5-80 16,0-3-16-16</inkml:trace>
  <inkml:trace contextRef="#ctx0" brushRef="#br0" timeOffset="8722.12">12472 1348 28735 0,'-4'20'1280'0,"8"-4"256"0,1 0-1232 0,4 2-304 0,3 1 0 0,3-1 0 16,1-2 128-16,2-4-128 0,1-2 192 0,-1-2-192 15,1-2 128-15,0-4-128 0,-2-2 0 0,1-3 0 16,1-6 0-16,1 0 0 0,0-5 0 0,1 0 0 15,-4-1 0-15,1-2 0 0,0-1 0 0,0-1-144 16,0-2 144-16,-2-1 0 0,-2-5 0 0,-2 1 0 16,-2-4 0-16,-1 5 0 0,-4-3 128 0,-1 3-128 15,-1-3 0-15,-3 3 128 0,0 5-128 0,-3 2 0 0,-3 2 0 16,0 2 0-16,-3 6 0 0,-2 2 128 16,-4 3 64-16,-3 6 32 0,-3 4 0 0,-1 5 0 15,-1 6 160-15,1 7 48 0,0 3 0 0,1 8 0 16,0 7 16-16,2 1 0 0,3 5 0 0,-1 3 0 0,3 0-112 15,-1 4-16-15,5 1 0 0,4 1 0 0,4-3 80 0,2 1 16 16,3-6 0-16,4-3 0 0,5-5 32 0,3-6 0 16,3-2 0-16,5-5 0 0,1-8-256 0,5-3-32 15,6-4-16-15,3-7 0 0,6-5-144 0,4-4-176 16,7-4 48-16,4-8 0 16,4-3-1344-16,1-5-272 0,-2-5-48 0</inkml:trace>
  <inkml:trace contextRef="#ctx0" brushRef="#br1" timeOffset="17775.05">3497 4682 4607 0,'0'0'192'0,"0"0"64"0,-12 1-256 0,4 3 0 16,8-4 0-16,-8 0 0 0,8 0 2784 0,0 0 512 16,0 0 96-16,0 0 32 0,0 0-2272 0,0 0-464 15,0 0-96-15,0 0-16 0,0 0-304 0,0-13-64 16,0 3-16-16,4-1 0 0,0-6 64 0,2-1 16 16,-2 1 0-16,3-6 0 0,0-5 48 0,0-1 0 0,2-1 0 15,-1-3 0-15,-3-4 0 0,3-5 16 0,0-2 0 0,1 2 0 16,-1-1-144-16,0 2-16 0,-1-3-16 15,3 3 0-15,1 3 80 0,0 1 16 0,0 3 0 0,1 3 0 16,-1 6-80-16,2 3-16 0,-3 3 0 0,0 3 0 16,1 0-16-16,-1 5 0 0,2 5 0 0,-1 4 0 15,0 2-16-15,3 4-128 0,0 8 192 16,3-1-64-16,0 4-128 0,4 4 0 0,-2 3 0 0,5 3 128 16,-1-2-128-16,0 6 0 0,0 1 0 0,1 1 0 15,0 2 0-15,0 2 0 0,-1-1 0 0,-3-2 0 16,1 0 0-16,-2-2-176 0,-2-1 176 0,0-6-128 15,-6-4-448 1,0-1-96-16,-3-1-16 0,0-2-10096 0</inkml:trace>
  <inkml:trace contextRef="#ctx0" brushRef="#br1" timeOffset="19248.59">3965 3762 11055 0,'0'0'976'0,"0"0"-784"0,0 0-192 0,0 0 0 16,0 0 832-16,0 0 112 0,0 0 16 0,0 0 16 15,0 0-576-15,0 14-112 0,0-2-32 0,0 4 0 16,1 1 48-16,0 3 0 0,0 0 0 15,1 5 0-15,0 1 144 0,1 3 16 0,-2-2 16 0,2 4 0 16,-1 2-48-16,2 3-16 0,-1 1 0 0,-1 4 0 16,2 2-144-16,0 0-16 0,1 5-16 0,1 2 0 15,2-1 16-15,1 5 16 0,1 3 0 16,1-1 0-16,-1 0 48 0,2 1 0 0,-1 3 0 0,1 2 0 16,-2 3 112-16,1 0 16 0,2 1 16 0,1 1 0 15,1-2-80-15,1 4 0 0,-2 1-16 0,-2 2 0 16,2-2-128-16,-2 0-32 0,0-3 0 0,1-1 0 15,-3 2 16-15,3-1 0 0,0-1 0 0,1 0 0 16,1 2 48-16,0 0 16 0,2-2 0 0,-1 0 0 16,1 3-96-16,1-2-32 0,1 1 0 0,0-3 0 0,-3 1-160 15,3 0 192-15,0-4-192 0,2 6 192 0,-1-2-192 0,2-3 160 16,-1 3-160-16,1 0 160 0,2 0-160 0,-4 2 0 16,1 0 0-16,-1 4 0 0,0-1 0 15,1 0 128-15,-5 0-128 0,-1 0 0 0,-1 1 128 0,-2-3-128 16,2-2 0-16,1 0 128 0,0 0-128 0,2 2 0 15,-1-2 0-15,1-1 0 0,-1 3 128 0,1 2-128 16,1-1 0-16,1 0 128 0,0-4-128 0,-1-1 0 16,2 1 0-16,-1 0 0 0,0-5 0 0,2 4 0 15,3-4 0-15,0 6 128 0,-4-2-128 0,1 1 0 16,-1-1 0-16,0-4 0 0,1 1 0 0,0-3 0 16,-3 2 0-16,0 2 0 0,0 4 0 0,2-5 0 15,-2 0 0-15,-1-2 0 0,3 0 0 0,-3-3 0 0,1-1 0 0,0 0 0 16,0 0 0-16,1-2 0 0,-1 2 128 15,-1 0-128-15,2 1 0 0,0 0 0 0,2-2 0 0,-1 1 0 16,2 0 0-16,1-1 0 0,-3-2 0 0,5 0 0 16,1 1 0-16,-2 2 0 0,1 0 0 0,-2-3 0 15,-1-2 0-15,0 1 0 0,-1 0 0 16,1 0 128-16,-1-4-128 0,2 1 0 0,-1-1 0 0,1-2 0 16,0 0 0-16,2 2 0 0,2-2 0 0,-1 2 0 15,1 4 0-15,2-2 0 0,4-3 0 0,2 1 0 16,0-1 0-16,0-3 0 0,-2 2 0 0,-3-4 0 15,-1-2 0-15,1-2 0 0,0 0 0 0,2 1 0 16,0-1 0-16,-1 1 0 0,4-1 0 0,0-1 0 16,1-2 0-16,3-1 0 0,3 2 0 0,0-2 0 15,0 1 0-15,-2-2 0 0,-4-3 0 0,1 2 0 0,0 0 0 16,-1-3 0-16,-1-4 0 0,2 3 0 0,3-3 0 16,-1 0 0-16,2 2 0 0,2-2 0 0,7 1 128 0,-2-4-128 15,-1-1 0-15,0-1 128 0,-6-1-128 0,4-1 0 16,1-2 144-16,1 2-144 0,0-1 0 0,3-2 128 15,1 0-128-15,2 1 0 0,3-4 0 0,-7 1 128 16,-1 0-128-16,-1-6 0 0,1 2 144 0,1-1-144 16,2 2 192-16,1-6-192 0,3-2 192 0,1 1-192 15,2-3 192-15,-3 1-192 0,-3-1 192 0,2-1-64 16,0-3 0-16,0 2-128 0,0-2 160 0,5-1-160 16,3 0 128-16,-2-1-128 0,2-2 128 0,-2 0-128 15,-2-2 128-15,-2 1-128 0,1-5 128 0,3 1-128 0,2 0 0 16,3-1 128-16,-1 0-128 0,-3-2 0 15,-3-4 144-15,-3 1-144 0,1-3 128 0,1-3-128 0,-1-1 160 16,4-3-160-16,2 2 128 0,-1-3-128 0,-2 0 0 0,-4 0 144 16,0-4-144-16,-3-3 0 0,2-1 144 0,0-4-144 15,1 1 128-15,1 2-128 0,2-7 128 0,-3 1-128 16,-4-4 0-16,-2 0 144 0,0 2-144 0,-1-1 0 31,-2-3-688-31,1 2-240 0,2 0-48 0,1-3-16 0,2-1 1648 0,-2-6 336 0,-2 1 64 0,-2 1 16 16,-4-3-816-16,0-2-256 0,-2-1 128 0,1-3-128 15,1-1 0-15,-1-4 128 0,1-4-128 0,1 1 0 16,1-1 128-16,1-1-128 0,-1 0 0 0,-4-3 0 16,-7-5 128-16,0 1-128 0,-1 3 0 0,-2-5 0 15,1 0 128-15,-2 0-128 0,0-3 0 0,2 2 0 16,0-1 0-16,1 2 0 0,-1 0 0 0,0-4 0 16,1-4 0-16,1 3 0 0,0 1 0 0,-1-3 0 15,-3-3 128-15,-3 0-128 0,-1-2 0 0,2 3 0 0,-4-4 0 16,2 2 0-16,-1-1 0 0,0 0 0 0,1 3 128 15,0 3-128-15,-1-3 0 0,0-4 0 0,0 0 0 0,1 1 0 16,-1 5 0-16,1-1 0 0,2-5 0 0,0 3 0 16,-5 3 0-16,4-1 0 0,-2-3 144 0,-1 0-144 15,-2 1 0-15,0-3 144 0,-2 4-144 0,1 0 192 16,-1 0-192-16,0-1 192 0,2-3-192 0,-2-1 128 16,0 5-128-16,0-2 128 0,0 0-128 0,-1 3 128 15,1 1-128-15,0 2 128 0,0 1-128 0,0 1 128 16,1 1-128-16,-1-2 128 0,1 1-128 0,0 2 0 0,3 6 0 15,-2-3 0-15,0-1 0 0,-1 4 0 0,-2 0 0 0,1 5 0 16,0 1 0-16,-1 4 0 0,-2 5 0 0,1 1 0 16,-3 0 0-16,0 7 0 0,-2 3 0 0,0 7 0 15,-1 3-192-15,1 6-64 0,-1 0 0 16,1 5-16 0,-1 3-432-16,-2 5-64 0,-4-2-32 0,3 4 0 15,-2 3-368-15,-2 1-80 0,1 1-16 0,-1 4 0 16,-2 5-1168-16,-2 9-256 0</inkml:trace>
  <inkml:trace contextRef="#ctx0" brushRef="#br1" timeOffset="19667.55">12512 4597 12895 0,'-23'0'1152'0,"9"-1"-928"16,-3-3-224-16,6 0 0 0,2 0 3008 0,3-2 544 15,2-2 112-15,3-1 32 0,3-2-2832 0,2-2-560 16,5 0-112-16,0-3-32 0,3-3-160 0,2-5-224 16,4-3 48-16,2-5 16 0,3-2 0 0,0-4 0 15,3-3 0-15,-2-5 0 0,0-1 160 0,1-1 0 16,3-4 0-16,2-4 0 0,1-6 0 0,2 3 0 15,2-1 0-15,2 1 0 0,-1-1 0 0,4 4 0 0,4 1 160 0,3 3-160 16,-2 3 288-16,-2 4-32 0,-2 1-16 16,-3 6 0-16,0 3 64 0,0 5 16 0,0 2 0 15,3 5 0-15,0 8-112 0,1 3-16 0,2 6 0 0,1 2 0 16,-2 7-48-16,-1 4-16 0,-3 10 0 0,-3 4 0 16,-3 9 16-16,-3 4 0 0,-2 7 0 0,0 3 0 15,-4 6 112-15,-1 4 0 0,-2 3 16 0,-5 5 0 16,-1-3 832-16,-3 6 176 0,-3 2 16 0,-3 2 16 31,-2 2-1760-31,-3 4-368 0,-2 2-64 0,-3 6-16 16,-2 8-368-16,-4 3-80 0,-4 0 0 0</inkml:trace>
  <inkml:trace contextRef="#ctx0" brushRef="#br1" timeOffset="20475.31">11604 8659 11055 0,'0'0'480'0,"0"0"112"0,0 0-464 0,-5 5-128 0,5-5 0 0,-4 12 0 16,4-1 2128-16,3 4 416 0,1 4 80 0,2 4 0 15,2 1-1808-15,2 8-368 0,1 1-80 0,1 5-16 16,0 3-48-16,2 6-16 0,2 1 0 0,-1 7 0 16,-1 5 128-16,0 0 32 0,-2 2 0 0,1 0 0 15,-1 4 32-15,-2-1 16 0,0 2 0 0,-5 1 0 16,0-6-80-16,-1 0-16 0,-4-3 0 0,0 2 0 15,-1-1 32-15,-2-2 0 0,-1 3 0 0,0-2 0 16,-1-4 112-16,0 0 32 0,-1-1 0 0,2-2 0 16,0-3-112-16,2-4-16 0,1-1 0 0,1-6 0 15,0-3-272-15,2-2-176 0,3-4 192 0,-1 0-192 16,1-9 0-16,1-2-272 0,2-4 16 0,2-4 16 16,0-1-2288-1,3-4-464-15</inkml:trace>
  <inkml:trace contextRef="#ctx0" brushRef="#br1" timeOffset="21470.71">11791 12040 6447 0,'-15'8'272'0,"7"-2"80"0,-1-3-352 0,0 1 0 0,2-1 0 0,2 2 0 16,5-5 2832-16,-9 6 496 0,9-6 112 0,0 0 16 15,0 0-2224-15,0 0-432 0,0 0-96 0,0 0 0 16,0 0-384-16,0 0-64 0,10-13 0 0,3-1-16 16,1-1-96-16,3-6-16 0,1 3 0 0,2-2 0 15,2-3 0-15,5 2 0 0,-1-3 0 0,4 2 0 16,-1-1 64-16,1 4 16 0,2 0 0 0,0 2 0 16,-5 0 144-16,2 0 32 0,0 4 0 0,-1 6 0 15,0 2-128-15,0 2-32 0,-1 7 0 0,-1 1 0 16,0 6-96-16,-3 0-128 0,-3 3 176 0,-2 1-176 15,-2 1 272-15,-3 2-48 0,-3 2-16 0,-1 3 0 0,-5 5 112 16,-4 2 32-16,-3 4 0 0,-2 3 0 0,-2 1 16 16,-2 5 0-16,-3-1 0 0,0 4 0 0,-2-2-160 0,0 5-16 15,0-7-16-15,0 5 0 0,0 0-176 0,0-5 0 16,4-3 144-16,1-1-144 0,1-4 0 0,4-2 128 16,0-1-128-16,4-7 0 0,0-4 0 0,3-2 0 15,1 0 0-15,3-4 0 0,4-7 192 0,4 1-48 16,4-5 0-16,6-3 0 0,3-2 176 0,7-4 16 15,4-2 16-15,7-3 0 0,5-3 96 0,2-3 32 16,-2-2 0-16,2-2 0 0,3-1-160 0,3-1-16 16,0-5-16-16,6 3 0 0,5-4-160 0,-4 1-128 0,-3-4 144 0,-4-1-144 15,-2-2 0-15,-1 1-128 16,-1-1-16-16,-3 1 0 16,-1 1-1760-16,-3-2-336 0,-1-5-80 0</inkml:trace>
  <inkml:trace contextRef="#ctx0" brushRef="#br1" timeOffset="22267.63">5635 8946 10127 0,'-1'-17'896'0,"1"17"-704"16,-4-7-192-16,0 1 0 0,4 6 1280 0,-3-5 240 15,-2 0 32-15,5 5 16 0,0 0-480 0,-7 5-112 16,2 1-16-16,-2 4 0 0,0-1-448 0,3 5-80 15,-2 4-32-15,-1 5 0 0,-2 4-16 0,0 6-16 16,0 4 0-16,1 3 0 0,0 6-48 0,0 2 0 16,-2 6 0-16,4 4 0 0,-2 2 0 0,1 5 0 15,-1 0 0-15,0 1 0 0,1 1-64 0,-2-2-32 16,1 1 0-16,0 1 0 0,0-4 112 0,0 3 32 0,-1 2 0 16,1-3 0-16,0-1-128 0,-3 0-32 15,0-4 0-15,-3 1 0 0,3 2-208 0,-2-4 128 0,0 4-128 16,-1-5 0-16,0-5 0 0,0 1-160 0,-1-1 0 0,0-1-7840 15,-1-5-1584 1</inkml:trace>
  <inkml:trace contextRef="#ctx0" brushRef="#br1" timeOffset="22911.69">3778 12627 23039 0,'-10'2'2048'0,"1"-2"-1648"0,9 0-400 0,0 0 0 0,0 0 640 0,0 0 64 16,0 0 0-16,0 0 0 0,11 6-560 0,2 3-144 15,1-1 0-15,1 1 0 0,3-6 0 0,2 1 0 16,4-1 0-16,2-1 0 0,1 2 0 0,0-3 0 16,4-1 128-16,2 0-128 0,5-1 256 0,0 1-32 15,0-1 0-15,1-2 0 0,-6 1-224 0,0-1 0 16,0 2 0-16,1 0 0 0,-1-1 0 0,0 2 0 15,0-1 0-15,0 2 0 16,-1 1-384-16,2 3-112 0,2 0-16 0,0-3-10768 0</inkml:trace>
  <inkml:trace contextRef="#ctx0" brushRef="#br1" timeOffset="23229.83">5257 11879 11055 0,'-14'15'480'0,"4"-5"112"0,-2 7-464 0,1 2-128 0,4 0 0 0,2 8 0 15,0 2 3344-15,1 3 656 0,0 2 128 0,1 3 32 16,1 1-3008-16,1 5-576 0,-3 0-128 0,2 6-32 16,0 3-208-16,-2 1-32 0,-1 8-16 0,0 0 0 15,0-4-16-15,-3 3 0 0,-2 1 0 0,-1-1 0 16,-2 3 0-16,1 1 0 0,2 3 0 0,1 3 0 0,1-2-144 16,1-5 0-16,2 1-192 0,3-3-12688 15</inkml:trace>
  <inkml:trace contextRef="#ctx0" brushRef="#br2" timeOffset="33285.62">5705 10108 5519 0,'0'0'496'0,"-5"7"-496"0,5-7 0 0,-7 8 0 15,7-8 3008-15,0 0 496 0,-2 8 96 0,2-8 32 16,-4 10-2480-16,0-3-512 0,-1 2-80 0,-3-4-32 16,2 0-192-16,-3 2-32 0,-3-2-16 0,-1 3 0 15,0 0 160-15,-1-3 16 0,0 1 16 0,0 2 0 0,-1-2-64 0,-2 2-16 16,1-3 0-16,-1-1 0 0,-2-1 16 0,1 2 0 15,-1-2 0-15,0-2 0 0,-1-1-80 0,1 0-16 16,-1-1 0-16,1-2 0 0,-1-3 128 0,5 0 32 16,1-3 0-16,0 0 0 0,2-4 80 0,0-1 16 15,1-1 0-15,2-5 0 0,1-1-304 0,3-2-48 16,0 1-16-16,1-6 0 0,2-3-208 0,0 3 0 16,2-2 128-16,3-1-128 0,1 1 0 0,1-2 0 15,0 3 0-15,0 3 0 0,3 0 0 0,-1 1 0 16,2 1 0-16,1-1 0 0,0 4 0 0,3 1-128 15,1 2 128-15,4 2 0 0,0 2-128 0,2 4 128 16,2-1 0-16,-1 6 0 0,5 5-128 0,-1 2 128 16,-1 4 0-16,3 4 0 0,0 4-144 0,3 5 144 0,2 4 0 15,-2 5-144-15,-3 0 144 0,-3 4 0 0,-2 2 0 16,-3 2 0-16,-4 1 128 0,-5-2-128 0,-3 0 128 0,-3 1-128 16,-7 1 464-16,-2-1 32 0,-5-1 0 0,0 1 0 15,-6 0 16-15,-1-5 0 0,-3-1 0 0,-2-1 0 16,-5 1-192-16,-2-3-48 0,-2 1 0 15,-2-5 0-15,-1-3 0 0,-1-3 0 0,-1-3 0 0,1-7 0 16,0-2 48-16,0-3 16 0,0-4 0 16,-3-3 0-16,-4-4-128 0,0-5-16 0,-1-2-16 0,4-2 0 15,5-2-48-15,6-1 0 0,3 0 0 0,4-2 0 16,2 1-128-16,4 1 0 0,1-2 0 0,1-1-176 16,7 1 176-16,1 1 0 0,2-2 0 0,3 4-128 15,4-1 128-15,3 2-128 0,1 2 128 0,3 0-128 0,3 1 128 16,3-1-128-16,2 2 128 0,1 3-128 0,0-2 128 15,1 3 0-15,4 2 0 0,-1 4-128 0,1 0 128 0,1 5 0 16,2 4-144-16,-2-1 144 0,-3 3-208 16,-1 5 16-16,-2 0 16 0,-2 3 0 0,-2 2 0 0,0 0 0 15,-6 2 0-15,-1 0 0 0,-2 0 176 0,-3 1 0 16,-4 0-144-16,0 1 144 0,-4 0 0 0,-1-1 0 16,-1 0 160-16,-2-1-160 0,-2-1 384 0,1-1-16 15,-2 0-16-15,-2-2 0 0,-5-2-32 0,2-2 0 16,-6 4 0-16,2-1 0 0,-3-4-112 0,3 0-16 15,1-5-16-15,-1-3 0 0,0-4-48 0,2-3 0 16,2-3 0-16,-1-3 0 0,3-5-128 0,2-3 192 0,0-3-192 16,3-5 192-16,4 0-192 0,3-5 0 0,3 1 0 15,4 0 0-15,4 0-192 0,-2-1 192 0,6 2-192 0,5-5 192 16,4 0-176-16,3 5 176 0,0 3-128 0,3-2 128 16,2 6 0-16,-1 3-160 0,-2 5 160 15,-1 5 0-15,1 2-160 0,0 7 160 0,1 4-128 0,0 6 128 16,-2 2-192-16,0 6 64 0,-2 4 0 0,-4 4 0 15,-2-1-80-15,-5 3-16 0,-3 0 0 0,-4 2 0 16,-2-2 224-16,-5 2 0 0,-4-2 0 0,-2 2 0 16,0-4 0-16,-3-1 192 0,-4 1-48 0,-2-4 0 15,1-1 80-15,-1-1 16 0,-4-3 0 0,0-3 0 16,-1-1-80-16,-1-4-16 0,2-1 0 0,-1-4 0 16,2 0-144-16,-1-5 192 0,-4-6-192 0,0 0 192 15,-1-5-192-15,1-3 0 0,1-4 144 0,0 0-144 0,-1-5 0 16,6 2 0-16,6-3 0 0,3 3 0 15,5-4-160-15,3 2 160 0,2-4-192 0,4 2 192 0,5-2-192 0,4 4 64 16,4-3 128-16,5 6-208 0,2-1 208 16,2 4-176-16,2 1 176 0,-1 4-160 0,0 6 160 0,2 4-128 15,0 3 128-15,2 10-128 0,1 2-16 0,0 12 0 16,-1 2 0-16,-3 8 0 0,-1 1-96 0,-4-2-16 16,-2 4 0-16,-7-3 0 0,-4-3 256 0,-3-3 0 15,-4 4-160-15,-6-4 160 0,-4 4 0 0,-4-4 208 16,-3 2-16-16,-1 2-16 0,-6-6 144 0,0 0 16 15,-5-4 16-15,-1 0 0 0,-1-4-96 0,-3 0-32 16,-1 0 0-16,-3-4 0 0,1-3-96 0,-3-1-128 0,0-6 176 16,0-3-176-16,0-9 176 0,3-2-176 0,2-3 160 15,2-6-160-15,4-10 128 0,4 1-128 16,6-4 0-16,5 1 144 0,5-1-144 0,4-1-192 0,5-1 32 16,3-1 16-16,6-2 16 0,2 1 0 0,5-1 0 0,3 4 0 15,3 1 128-15,2 4-128 0,1 1 128 0,1 5-128 16,-2 1 128-16,0 12 0 0,-2 0-144 0,1 10 144 15,0 5-144-15,3 9 144 0,-1 6-192 0,-1 9 192 16,-1 1-240-16,-3 10 64 0,0 7 16 0,-5 2 0 16,-4-3 160-16,-6 2 0 0,-6-4-144 15,-7 2 144-15,-5-5 0 0,-4 3 0 0,-3 2 0 0,-3-4 0 16,-2-3 288-16,-3-1-32 0,1-3 0 0,-2-2 0 16,-2-4 0-16,-1-5 0 0,-1-3 0 0,-2-4 0 15,0-4-96-15,4-7-32 0,2-5 0 0,0-5 0 16,1-8-128-16,3-5 192 0,2-6-192 0,2-8 192 0,3-4-192 15,4-8-176-15,2-1 48 0,6-6 0 0,2 0-96 0,4 0-16 16,4 2 0-16,3 1 0 0,5-1 80 0,3 6 16 16,0 1 0-16,4 5 0 0,6 4 144 0,1 7 0 15,-1 5-144-15,0 6 144 0,-1 2 0 0,3 9-176 16,2 8 176-16,2 10-128 0,0 6 128 0,-1 11-128 16,-1 4 128-16,-5 6-128 0,-5 6-16 0,-7-4 0 15,-3-1 0-15,-7 1 0 0,-6-5 144 0,-3 1 0 16,-5-1 0-16,-4-3 0 0,-2-4 208 0,-2-4 128 15,-2-1 32-15,-1-4 0 0,-3-1-96 0,2-3-16 16,0-4 0-16,-1-4 0 0,2-6-128 0,2-4-128 16,0-4 144-16,3-7-144 0,3-6 0 0,-1-3 0 0,0-3 0 15,0-6 0-15,2-3 0 0,4-2-288 16,0-3 32-16,5 0 16 0,1-1-16 0,3 2-16 16,4 1 0-16,2 3 0 0,1 3 128 0,3 0 144 0,1 4-208 0,4 6 80 15,2 3 128-15,2 6 0 0,-3 5-144 0,4 5 144 16,0 6 0-16,1 7-144 0,0 6 144 15,-1 6 0-15,-2 7-144 0,-1 5 144 0,-4 5 0 16,-6-2-144-16,-2 0 144 0,-7-2-128 0,-5-2 128 0,-3-2-128 16,-1-1 128-16,-5-1 0 0,-2-7 0 0,-1 1 128 15,-2-7 96-15,-1-2 32 0,-4-1 0 0,0-6 0 16,-2-3-128-16,0-3-128 0,3-2 176 0,1-6-176 16,3-9 144-16,2-5-144 0,2-3 0 0,1-9 144 15,3-1-144-15,1-8-176 0,3-4 48 0,4-4 0 16,4-1-176-16,3 1-16 0,4-3-16 0,3 2 0 0,4 0 144 15,3-1 16-15,2 7 16 0,4 2 0 0,0 4 160 16,2 8 0-16,2 2 0 0,1 6-128 0,1 5 128 16,-1 8 0-16,1 4 0 0,-2 7 0 0,2 10 0 0,-5 5 0 15,0 4 0-15,-3 5 0 0,-7 1 0 0,-6 1 0 16,-6 2 0-16,-5-4 0 0,-3 1 0 0,-5 3 0 16,-5-3 144-16,-4-1-144 0,-3-3 272 0,-3-1-48 15,-3-3-16-15,-2-2 0 0,-2-1-80 0,-1 0 0 16,-2 0-128-16,4-5 192 0,3-5-192 0,1-3 0 15,5-6 0-15,1-5 0 0,4-6 0 0,0-2 128 16,0-6-128-16,4-3 0 0,3-1 0 0,0-5-192 16,4-2 16-16,2 3 0 0,3-1-16 0,3 2 0 15,2-2 0-15,4 5 0 0,1 0 192 0,5 5-192 0,4 1 192 16,2 4-192-16,0 3 192 0,2 0-128 0,1 5 128 16,2 5-128-16,4 2 128 0,1 7 0 0,-1 6 0 0,0 4 0 15,-1 3 0-15,-5 3 0 0,-6-3 0 0,-6 0 0 16,-4 2 0-16,-4 4 0 0,-4-2 0 0,-5 4 0 15,-3-2 0-15,-3 2 176 0,-5 2-176 0,-1-4 192 16,-4 1-48-16,1-4 0 0,-2 1 0 0,1-3 0 16,-1-4-144-16,2-3 192 0,2-5-192 0,0-1 192 15,3-5-48-15,5-6 0 0,1-3 0 0,3-5 0 16,-1-3-144-16,5-3 192 0,-1-2-192 0,6-2 192 16,2-4-192-16,1 2 0 0,3-3-192 0,2 3 192 15,1 2-160-15,3 2 160 0,0 3 0 0,3 2-144 16,1 3 144-16,0 1 0 0,0 2-144 0,2 6 144 15,0 1 0-15,1 4 0 0,-2 6 0 0,-2 0 0 16,-7 3 0-16,-2 2 0 0,-4 3 0 0,-2-1 0 0,-4-1 0 16,-4 2 0-16,-4 1 160 0,-4 1-160 0,-3-1 208 15,-2 2-64-15,-1 0-16 0,-3 1 0 0,-1 0-128 0,-1 0 192 16,-3 3-192-16,1-1 192 0,1-4-192 0,5-3 0 16,2-7 0-16,3-1 128 0,2-7-128 0,2-2 0 15,2-6 0-15,3-3 0 0,-2 3-320 0,4-6-64 16,0 1 0-16,2 1 0 15,1-4-32-15,1 0-16 0,1 1 0 0,3-2 0 16,1-2-1264-16,0-1-256 0,-1 1-48 0</inkml:trace>
  <inkml:trace contextRef="#ctx0" brushRef="#br2" timeOffset="35325.73">2470 15989 11967 0,'0'0'1072'0,"0"0"-864"16,0 0-208-16,0 0 0 0,0 0 1056 0,-9-1 160 16,0 1 48-16,9 0 0 0,0 0-624 0,-8 1-112 0,-1 2-16 15,9-3-16-15,-10 4-304 0,1 3-64 0,2-1-128 0,-1 1 192 16,-2 3-16-16,1 4-16 0,1-1 0 0,2 5 0 15,-2 3-16-15,1 2 0 0,-1 4 0 0,2 3 0 16,1 4-16-16,-2 1 0 0,4 3 0 0,0 3 0 16,2 1 80-16,1-1 16 0,0 2 0 0,5 1 0 15,4-3-32-15,-3 1-16 0,6-1 0 0,2-3 0 16,2-3-176-16,2-2 0 0,0-3 0 0,2-4 128 16,4-7-128-16,-5-3 0 0,-4-10 0 0,2-4 128 15,2-4 240-15,-2-4 32 0,-2-7 16 0,1-4 0 16,1-2 80-16,-1-7 16 0,-3-10 0 0,0-3 0 15,-2-3-208-15,-1 1-48 0,1-4 0 0,-1 4 0 16,-1 0-256-16,-3-1 0 0,2 1 0 0,1 3 0 16,-1 1 0-16,1 4 0 0,2 6 0 0,-3 3 0 0,-2 4 0 15,0 5 0-15,2 3 0 0,-1 5 0 16,-7 7 0-16,13 0 0 0,-2 4 0 0,2 6 0 0,1 1 0 16,0 4 0-16,0 8 0 0,1 5 0 0,-1 9 0 0,1 10 0 15,2 6 0-15,1 8 0 0,1 7 0 0,-1 3 0 16,-1 1 192-16,-3 0-192 0,-5-6 176 0,-4-6-176 15,-6-2 160-15,-3-1-160 0,-3-1 352 0,-4-4-32 16,-2-3 0-16,-1-2 0 0,-2-4 176 0,-2-3 16 16,-2-4 16-16,-3-3 0 0,-1-4-288 0,0 1-64 15,0-6-16-15,-3-3 0 0,2-7-160 0,1-2 128 16,2-7-128-16,2-3 128 0,-1-3-128 0,1-3 0 16,-2-2 0-16,3-7 0 0,4-5 0 0,0 1-192 0,2-2 64 15,5-4 128-15,2-4 0 0,6 2 0 0,4-3 0 16,5 3 0-16,2-1 0 0,7 3 0 0,0 0 160 0,3 0-160 15,2 3 144-15,3 2-144 0,3 1 0 0,3 5 144 16,2-1-144-16,0 3 0 0,3 2 0 0,4 3 0 16,2 1 0-16,2 4-192 15,2 4 32-15,-2 1-8864 0,-1 8-1760 0</inkml:trace>
  <inkml:trace contextRef="#ctx0" brushRef="#br2" timeOffset="35649.35">3403 16071 3679 0,'0'0'320'0,"0"0"-320"0,-9 6 0 0,9-6 0 0,-8 5 3280 0,8-5 592 16,-6 12 112-16,2-3 32 0,3 2-2400 0,2-2-464 15,3 1-112-15,2 2-16 0,-1-5-160 0,3 3-32 16,1-2-16-16,4 0 0 0,1-1-112 0,5 0 0 16,4 0-16-16,1-2 0 0,1-2-256 0,4-1-48 15,-1 0-16-15,4-2 0 0,0 0-368 0,-3 0 144 16,-1 0-144-16,1-2 0 15,-2 0-368-15,-2 1-176 0,0-1-32 0,-3 2-7584 0,0 2-1504 16</inkml:trace>
  <inkml:trace contextRef="#ctx0" brushRef="#br2" timeOffset="35913.29">3484 16456 15663 0,'-20'11'688'0,"7"-6"144"0,-2-1-656 0,3 1-176 0,4 2 0 0,8-7 0 15,-6 6 3344-15,6-6 640 0,0 0 128 0,0 0 32 0,7 12-3024 16,-7-12-608-16,14 5-112 0,4-2-16 0,2-3-240 16,4-2-144-16,4-2 192 0,-1-2-192 0,-1-4 0 0,4 3 0 15,0-2 0-15,-2 3-192 16,-1-2-544-16,1 3-96 0,1-1-32 0,-2-2 0 15,1 3-528-15,0 1-96 0,0-5-32 0,0 3 0 16,0-4-160-16,-2 2-48 0,1-3 0 0</inkml:trace>
  <inkml:trace contextRef="#ctx0" brushRef="#br2" timeOffset="36213.89">4402 16216 22111 0,'0'0'976'0,"0"0"208"0,0 0-944 0,0 0-240 0,0 0 0 0,11 0 0 15,2 0 1792-15,2 0 320 0,1 0 64 0,1 2 16 16,6 2-1520-16,-2-3-304 0,3 2-64 0,2 1-16 16,2 1-288-16,3-1 160 0,-2-2-160 0,2 3 128 15,-5 0-128-15,1-3 0 0,-2-4-192 0,1 0 192 16,-2 2-1088-16,-1 0-80 0,-1-4-32 16,-2-1-11344-16</inkml:trace>
  <inkml:trace contextRef="#ctx0" brushRef="#br2" timeOffset="36504.12">5402 15561 19343 0,'-11'9'1728'0,"1"-1"-1392"0,0-5-336 0,3 9 0 16,3-2 2592-16,1 7 448 0,1 0 96 0,-2 5 0 16,3 5-2064-16,0 6-432 0,-2 2-64 0,2 3-32 15,0 3-208-15,1 5-32 0,-1-2-16 0,-1 6 0 16,2 2-160-16,-1 1-128 0,-2 0 144 0,1-3-144 16,-2-3 128-16,2 0-128 0,-2-1 0 0,1-4 0 15,1-4-176-15,2-3-128 0,-3-2-16 0,2-3-9584 16,1-2-1904-16</inkml:trace>
  <inkml:trace contextRef="#ctx0" brushRef="#br2" timeOffset="37024.4">8073 16202 17503 0,'0'0'1552'0,"0"0"-1232"0,0 0-320 0,0 0 0 15,0 0 2176-15,0 0 384 0,0 0 80 0,0 0 16 16,-4 15-1696-16,3 3-352 0,1 1-64 0,2 0-16 16,1 3-320-16,-1 4-64 0,1 2-16 0,0 0 0 0,-1-1-128 0,1 2 0 15,-1-1 0-15,2 0 0 0,0-5 0 0,-2 4-192 16,2-3 32-16,3-3 16 15,-4-2-704-15,2-1-144 0,-1-3-32 0,1 1-10800 16</inkml:trace>
  <inkml:trace contextRef="#ctx0" brushRef="#br2" timeOffset="37212.58">7956 15988 31327 0,'-15'1'1392'0,"6"-1"272"0,0 0-1328 0,9 0-336 0,0 0 0 16,0 0 0-16,-5 8 1040 0,5-8 144 0,0 12 32 0,2-1 0 15,2-2-1216-15,0 2-144 0,4-2-80 0,-1 1-16 32,0-2-1952-32,-7-8-400 0,0 0-80 0</inkml:trace>
  <inkml:trace contextRef="#ctx0" brushRef="#br2" timeOffset="37571.33">8822 15954 35935 0,'-18'4'1600'0,"10"-1"320"0,-2 3-1536 0,0-1-384 0,0-2 0 0,1 6 0 0,0-1 0 0,-1 3 0 15,-3-2 0-15,2 4 128 16,-1-4-448-16,1 1-96 0,-2 3-16 0,3-4 0 16,0 1-400-16,1-2-64 0,1 0-32 0,3-3 0 15,5-5-192-15,-4 12-32 0,4-12-16 0,0 0 0 0,1 10 656 0,-1-10 128 16,7 12 16-16,3-5 16 0,0 2 96 0,3 0 32 16,1 4 0-16,1-1 0 0,2-1 224 0,-1 3 160 15,3 2-32-15,-2 3 0 0,-2 0 384 0,-2 2 64 16,-2-1 0-16,-2 4 16 0,-4-2 384 0,-2 0 80 15,-3 5 16-15,-3-1 0 0,-6 5-272 0,-2 0-48 16,-3-2-16-16,-1 2 0 0,-2 0-480 0,1-3-112 16,-2 0-16-16,0-6 0 15,-1-3-1184-15,1-2-240 0,0-5-48 0,2-7-8032 0,-1-2-1600 16</inkml:trace>
  <inkml:trace contextRef="#ctx0" brushRef="#br2" timeOffset="38288">10394 16048 28559 0,'-14'-3'2544'0,"4"2"-2032"0,-4 0-512 0,2 1 0 0,4 1 1248 0,-1 0 160 15,-4-1 16-15,0 2 16 0,-1-1-1120 0,-1 3-320 16,-2 1 0-16,0-1 128 0,-2-2-128 0,1 3-192 16,-3 3 32-16,6 0 16 15,-5 4-224-15,5 5-32 0,-1 1-16 0,2 2 0 16,3 0 0-16,2 3 0 0,0 3 0 0,4-4 0 0,1 0 288 0,3 1 128 15,2-2-128-15,0-1 128 0,1-3 0 0,2 0-160 16,-1-8 160-16,-3-9 0 0,7 7-128 0,-7-7 128 0,10-3 0 0,-2-5 0 16,-1-3 0-16,0-6 192 15,0-1 0-15,0-6 0 0,-2 1 128 0,1-4 0 16,-1 1 16-16,-1-2 0 0,2 2-192 0,-2-2-144 0,-1 3 192 16,-1 0-192-16,1 0 0 0,-1 9 0 0,1 3 0 0,-1 6 0 15,-2 7 848-15,0 0 64 0,0 0 16 0,8 11 0 31,-2 2-1616-31,-1 5-320 0,2 3-64 0,0 1-16 0,1 1 928 16,1 0 160-16,0-1 0 0,0 0 128 0,1-3-128 0,0-1 0 16,0-2 0-16,0-3 0 0,2-4 0 0,-3-3 0 0,1-1 0 0,1-5 0 15,-1-2 0-15,1-4 176 0,-1-2-176 0,1-4 192 16,1 0-192-16,-1-1 128 0,2-2-128 0,0-2 128 16,-1-1-128-16,3 1 0 0,3 1-160 0,0 4 160 15,1 3-128-15,-1 1 128 0,-2 2 0 0,2 3-144 16,1 5 144-16,2 1 0 0,2 5 0 0,-2 1 0 15,2 4 0-15,0 1 0 0,-1-2 128 0,-2 5-128 16,3-1 0-16,-3 1 128 0,-2-1-128 0,-2 0 0 0,-2-4 176 0,-2-1-48 16,-2 0 0-16,-1-3 0 0,-9-8 320 0,0 0 64 15,6 8 16-15,-6-8 0 0,0 0-208 0,0 0-32 16,0 0-16-16,0 0 0 0,0 0-272 0,0 0 160 16,0 0-160-16,10-7 128 0,-10 7-128 0,12-3 0 15,1 3 0-15,-1 4 0 0,5 2-192 0,-1 0 192 16,0 4-192-16,1 0 192 0,1 4-240 0,1 2 80 15,2 1 16-15,-2-2 0 16,-2-1-1248-16,1 0-240 0,-1 0-48 0,-3 1-12064 0</inkml:trace>
  <inkml:trace contextRef="#ctx0" brushRef="#br2" timeOffset="38988.79">11866 15986 21183 0,'0'0'1888'0,"-8"3"-1504"0,8-3-384 0,-3 12 0 15,3-3 1632-15,3 5 256 0,2-3 48 0,4 2 16 16,3 0-1552-16,0-1-400 0,6-1 0 0,3 0 128 15,5-3-128-15,1-1 0 0,0-4 128 0,1-3-128 16,0-3 0-16,-2-3 128 0,-2-2-128 0,1-3 0 16,-3-4 0-16,0-3 0 0,-2-1 0 0,1-4 128 15,-2-3-128-15,-1-2 0 0,1 3 0 0,-3-2 128 16,-1 1-128-16,-1-2 0 0,-1 2 0 0,-1 0 0 16,-3 3-192-16,-2 0 32 0,-2 1 16 0,0 3 0 15,-1 6 144-15,-4 1 0 0,-1 3 0 0,1 9 0 16,0 0 272-16,0 0-16 0,-9 2 0 0,-1 5 0 15,-2 5 0-15,2 6-16 0,-4 5 0 0,3 5 0 16,1 3-80-16,-3 2-16 0,3 0 0 0,2 0 0 0,3 0 800 16,1-2 144-16,0 3 48 0,3-1 0 15,0 0-1680-15,2 1-336 0,2-2-64 16,0-3-16-16,3-1 1536 0,0-4 320 0,3 3 48 0,-2-6 16 16,4-2-2000-16,-1-2-400 15,1-2-80-15,3-3-16 0,0-2 144 0,3-5 32 0,0-1 0 0</inkml:trace>
  <inkml:trace contextRef="#ctx0" brushRef="#br2" timeOffset="40145.73">13999 15689 14735 0,'0'0'640'0,"-8"8"160"0,1-2-640 0,2 6-160 0,-1-4 0 0,3 6 0 16,0-2 2800-16,1 5 528 0,-1 1 96 0,2 1 32 16,-1 1-2720-16,2 0-544 0,0 2-192 0,2-4 144 15,0-1-144-15,1 0 0 0,-1-2 0 0,2-2 0 16,-3 0 0-16,2-2 0 0,-3-11 0 0,4 9 0 15,-4-9 0-15,0 0 0 0,6 8 0 0,-6-8 0 16,0 0 0-16,12-3 160 0,-1-5-160 0,-1 1 160 16,-1-6-160-16,1 3 192 0,2 1-192 0,-2-5 192 15,3-1-192-15,-2 0 0 0,1 1 144 0,1 0-144 16,-1-2 0-16,-2 2 0 0,2 3 0 0,0-2 128 0,-2-1-128 16,1 0 176-16,-4-1-176 0,1 4 192 0,-1-2-192 0,1 4 160 15,-3-2-160-15,0 4 160 0,-5 7-160 0,0 0 0 16,0 0 0-16,0 0 0 15,0 0-640-15,12 1 0 0,-12-1 0 0,10 3-7488 16,-10-3-1488-16</inkml:trace>
  <inkml:trace contextRef="#ctx0" brushRef="#br2" timeOffset="40413.86">14759 15662 18431 0,'0'0'1632'0,"-9"6"-1312"0,3-1-320 0,6-5 0 15,-3 10 3008-15,-1-1 512 0,1 2 128 0,0 2 0 16,2 1-2848-16,0 4-576 0,-2 1-224 0,0 4 176 16,1 0-176-16,-2 5 0 0,-1 0 0 0,0 2 128 15,-1-3-128-15,-2 5 0 0,-1-1 0 0,0 2 0 16,-1-2 0-16,0 0 0 0,0-1 128 0,-1-5-128 15,3 1-288-15,-1-6-96 0,0-3 0 0,2-6-16 16,0-1-2192-16,7-10-432 16</inkml:trace>
  <inkml:trace contextRef="#ctx0" brushRef="#br2" timeOffset="40703.78">15318 14908 32255 0,'-14'15'1424'0,"7"-1"304"0,0 3-1392 0,1 4-336 15,0 7 0-15,-3 0 0 0,4 6 384 0,-2 5 16 0,3 1 0 0,1 2 0 16,-1 3-400-16,0 2 0 15,0 2 128-15,2 3-128 0,-1 4 0 0,-1 3 0 0,-1 3 0 16,0-1 128-16,-1-1-128 0,-1 0 0 0,1-5 0 16,-2-2 0-16,1-9-224 0,-1-1-80 0,-1-5-16 0,0-5 0 31,-1-7-1920-31,1-6-384 0,-1-6-64 0,1-6-9136 0</inkml:trace>
  <inkml:trace contextRef="#ctx0" brushRef="#br2" timeOffset="40900.46">14477 14973 36863 0,'-10'0'3264'0,"1"-2"-2608"0,9 2-528 0,0 0-128 0,0 0 656 0,0 0 112 16,0 0 0-16,-2 12 16 15,2-3-2256-15,3 2-464 0,0-2-96 0,-2 2-13552 0</inkml:trace>
  <inkml:trace contextRef="#ctx0" brushRef="#br2" timeOffset="41525.24">15388 16635 25791 0,'-9'1'2304'16,"-1"1"-1856"-16,0-2-448 0,0 2 0 0,1 1 2048 0,0 2 320 15,-4-1 64-15,1 1 16 0,-4 6-1968 0,-3-1-480 16,-1 6 0-16,-2 0 0 0,-1 1-176 0,-1 0-80 16,0 1-32-16,1 0 0 15,-1 0-320-15,5-2-64 0,1 1-16 0,3 1 0 16,4-2-304-16,2-2-64 0,1-2-16 0,4-1 0 15,2-2 336-15,2-9 64 0,2 10 16 0,5-2 0 0,4-1 448 0,2-2 208 0,3 1-192 0,3-1 192 16,2-5 128-16,3 2 160 0,1-1 32 16,2 2 0-16,-2 0 208 0,0 0 48 0,-4 1 16 15,-2 0 0-15,-2 0-16 0,-1 2-16 0,-6 3 0 0,-2-1 0 16,-3 2-208-16,-1 3-32 0,-3-2-16 0,-3 6 0 16,-3 0-16-16,-4 2 0 0,-3 0 0 0,-4 3 0 15,-7 1-112-15,-1-1-32 0,-2-2 0 0,0 0 0 16,-1-1-144-16,0-2 0 0,3-4-160 0,2-1 160 31,5-3-1648-31,1-1-224 0,4-4-48 0,4-3-10432 0</inkml:trace>
  <inkml:trace contextRef="#ctx0" brushRef="#br2" timeOffset="42158.88">15756 16484 28559 0,'-8'18'2544'0,"0"3"-2032"16,5 2-512-16,1 5 0 0,2-1 1392 0,2 5 176 15,-1-2 32-15,1 2 16 0,5 1-1248 0,-1-1-368 16,3-1 144-16,1-4-144 0,-1 2 0 0,0-4 0 16,0 0 0-16,-2-5-128 0,1-2-96 0,-2-6-16 15,0-5 0-15,-6-7 0 0,0 0 32 0,7 1 0 16,-7-1 0-16,9-3 0 0,-1-10 64 0,-3-1 16 15,-1-3 0-15,-2 0 0 0,-1-4-64 0,-1 0-16 0,-1-2 0 16,0-4 0-16,-3 3-16 0,-1-4 0 16,-1 0 0-16,-2 0 0 0,0 5 96 0,1-3 128 0,-3 0-208 15,3 3 80-15,1 0 128 0,1 3 0 0,3 1-144 0,2 2 144 16,2 5-288-16,3-1 16 0,-1-1 0 0,1 5 0 16,2 1 16-16,2 2 0 0,0-4 0 0,0 1 0 15,-1-4 256-15,2 2 0 0,0-1 0 0,1-2 0 16,0-3 0-16,0-2 192 0,-1 1-16 0,0 0-16 15,-1-4-16-15,-2 3 0 0,-4 3 0 0,3 1 0 16,-4-1-144-16,-1 2 0 0,-1 3 0 0,-1-1 128 16,0 7 0-16,1 5-128 0,-3-7 192 0,3 7-64 15,0 0 96-15,0 0 16 0,0 0 0 0,-1 16 0 16,1 2 64-16,4 1 16 0,1 5 0 0,1 0 0 0,3 1-160 16,1 3-32-16,2-3 0 0,-1 2 0 0,3-3-128 15,0 3 0-15,0-3 0 0,0-1 0 0,0-2 0 0,-1 1 192 16,0-3-192-16,-1-3 192 0,0-3 128 15,2-3 16-15,-2-2 16 0,0-3 0 0,-1-4 32 0,2-5 0 16,1-2 0-16,1-2 0 0,3-4-384 0,0-2 0 16,-2-3 0-16,2 2 0 0,0 2 0 0,0 1-160 15,1 0 160-15,-1 4-208 0,-1 2 208 0,4 2 0 16,0 4 0-16,3 5 0 0,4 2 0 0,0 4 208 16,2-1-32-16,0 6-16 0,1-1-160 0,-1 4 192 15,3 1-192-15,0 1 192 0,-1-2 16 0,0 0 16 16,-3-3 0-16,-2 1 0 0,-6-3-224 0,-2-2 0 15,-1-5 0-15,-4-2 0 16,-4-1-1888-16,-10-4-368 0,0 0-80 0</inkml:trace>
  <inkml:trace contextRef="#ctx0" brushRef="#br2" timeOffset="43845.03">11710 10023 24191 0,'-17'-6'1072'0,"8"2"208"0,0-1-1024 0,3 1-256 0,0 0 0 0,0-3 0 0,0 0 480 0,1 1 32 16,0-4 16-16,0 1 0 0,-3-5-352 0,3 1-176 15,-1-2 160-15,-1-2-160 0,1 2 0 0,-2-5 128 16,1-1-128-16,-2-2 0 0,-1-1 128 0,0-4-128 16,-1 2 176-16,1-4-176 0,4-3 272 0,2 2-48 0,3-1-16 0,3 1 0 15,3 1 32-15,4 2 0 0,4-1 0 0,1 2 0 16,0 3 0-16,4 2 0 0,1 2 0 16,1 3 0-16,2 1-80 0,1 4-16 0,0 3 0 0,2 1 0 15,2 4-144-15,-1 2 0 0,0 2 0 0,-1 6 0 16,1 4 0-16,-5 0 0 0,1 5 0 0,-2 3 0 15,1 6 0-15,-4 4 0 0,-1 5 144 0,-5 3-144 16,-2 2 0-16,-5-1 0 0,-7-3 0 0,-3-1 128 16,-3-1 16-16,-8-3 16 0,-2 2 0 0,-3-2 0 15,-3-5 160-15,-1-1 16 0,-2-2 16 0,0 0 0 16,-2-3 0-16,3-2 0 0,-1-7 0 0,-2 1 0 16,4-6-224-16,0-1-128 0,2-5 128 0,0 0-128 15,0-7 128-15,0-3-128 0,1-7 160 0,1-5-160 0,3 0 0 16,4-6 0-16,3-4-176 0,6-1 176 0,5-2-384 15,3 0 64-15,5 2 0 0,5-1 0 0,5 3 80 16,2 4 32-16,4-4 0 0,1 3 0 0,1 6 208 0,2 3 0 16,1 2-160-16,4 3 160 0,0 2 0 0,-1 7 0 15,4-2-144-15,0 9 144 0,1 5 0 0,1 6 0 16,1 6-128-16,-3 8 128 0,-1 10 0 16,-5 5-160-16,-4 2 160 0,-4 3-128 0,-9-1 128 15,-5-3-208-15,-6-3 80 0,-5-2 128 0,-6-3 0 16,-5 1 0-16,-3 0 192 0,-4-1-64 0,-1-5 320 0,-1 0 48 15,-6-2 16-15,-1-2 0 0,-3-3-224 0,-2-3-32 16,-1 0-16-16,2-4 0 0,3-5-240 0,2-1 144 16,2-7-144-16,3-4 128 0,5-4 48 0,-2-4 0 15,5-4 0-15,-1-5 0 0,0-7-176 0,5-3 128 0,3-3-128 16,6-3 128-16,3 0-288 0,7 2-64 0,6 1-16 0,3 0 0 16,3 3 16-16,1 2 0 0,1 1 0 15,5 4 0-15,0 1 224 0,4 3-144 0,2 3 144 0,2 1-128 16,0 3 128-16,0 8 0 0,0 4-144 0,1 5 144 15,1 6 0-15,-4 3-176 0,-3 2 176 0,-4 8-128 16,-3 7-64-16,-6 2-16 0,-5 2 0 0,-7 0 0 16,-6-5 208-16,-3 3-192 0,-6-2 192 0,-2-2-192 15,-2 1 448-15,-4 1 80 0,-5-7 32 0,0 0 0 16,-4 2 64-16,-4-6 16 0,-3-1 0 0,0-2 0 16,3-8-288-16,4-1-160 0,0-4 192 0,4-4-192 15,3-4 400-15,3-6-16 0,2 0-16 0,5-6 0 16,1-6-240-16,4-5-128 0,2-3 128 0,3-2-128 15,2-6-192-15,4 0-96 0,3 2-32 0,0 3 0 0,5 0 112 0,0 1 16 16,4 3 0-16,1 5 0 0,5 4 192 16,0 2 0-16,2 1-160 0,1 4 160 0,2 7 0 15,0 4 0-15,-2 3 0 0,-1 3 0 0,-2 6-224 0,-3 3 80 16,-1 7 16-16,-6 7 0 16,-3 4-288-16,-4 1-48 15,-8 2-16-15,-4 1 0 0,-3-2 240 0,-4-1 48 0,-1-1 16 0,-3-5 0 0,-1-3 352 0,-1-2 64 16,-3-5 16-16,0-2 0 0,-1-2 112 0,1-3 16 15,2-4 16-15,2-6 0 0,3-7-176 0,1-1-32 16,1-5-16-16,2-3 0 0,1-4-176 0,3-5 128 16,3-4-128-16,1-3 128 0,4-2-368 0,5-2-80 0,2-1 0 15,3-3-16-15,1 2-16 0,6 1 0 16,2-1 0-16,4 4 0 0,-2 0 352 0,5 5-176 16,2 5 176-16,1 2-128 0,0 2 128 0,0 9 0 0,2 1 0 0,-2 9 0 15,-1 4 0-15,-2 7 0 16,-4 3 0-16,-2 7 0 0,-3 8 0 0,-4 3 0 15,-7 6 0-15,-4 1 0 0,-5 2 0 0,-4-2 0 0,-9-3 0 0,-3-1 0 16,-4-2 208-16,-2-2 80 0,-3-4 16 0,-1 1 0 16,-1-5 176-16,-1 1 32 0,-6-4 16 0,0 1 0 15,-4 0-336-15,4-3-192 0,-1-2 192 0,3-1-192 32,0-5-320-32,2-2-160 0,0-6-32 0,1-8-14512 0</inkml:trace>
  <inkml:trace contextRef="#ctx0" brushRef="#br2" timeOffset="45087.43">2680 18486 22111 0,'-14'0'976'0,"2"0"208"0,2 0-944 0,0 0-240 0,1 0 0 0,9 0 0 0,-10 2 1152 16,10-2 176-16,0 0 32 0,-9 4 16 0,2 3-1120 0,4 4-256 15,-1 2 0-15,3 2 0 0,1 5 0 0,1 4-192 16,1 2 64-16,2 4 0 0,3 3-192 0,0 6-16 16,2 0-16-16,0 3 0 0,0-3 144 0,1-2 16 15,1-3 16-15,1-4 0 0,1-4 16 0,-1-4 0 16,1-4 0-16,1-4 0 0,1-7-16 0,-2-2 0 15,0-8 0-15,-1-2 0 0,1-3 176 0,0-6 176 16,-2-5-48-16,2-8 0 0,-2-2 352 0,3-4 64 16,-5-3 16-16,3-4 0 0,0-5-208 0,0 1-32 15,-2-5-16-15,0 2 0 0,0 4-176 0,1 2-128 16,-1 5 192-16,0 3-192 0,-1 2 192 0,0 9-64 0,3 5 0 16,1 3-128-16,1 6 176 0,0 6-176 0,0 5 160 15,0 6-160-15,1 8 0 0,2 4 128 0,2 9-128 0,0 5 0 16,0 7 0-16,-1 8 0 0,0 6 0 0,1 6 0 15,-2 1 0-15,0 5 0 16,0 3 0-16,-5 4 0 0,-3 6-144 0,-4-7 144 0,-5-5 0 0,-4-7-144 16,-3 0 560-16,-2-5 112 0,-1-3 32 0,-4-1 0 15,-2 2 192-15,0-3 32 0,-1-5 16 0,-5 1 0 16,-6-3-496-16,-4-6-112 0,-4-3 0 0,1-8-16 16,0-3-176-16,2-6 0 0,1-5 0 0,2-6 0 15,-2-3 0-15,6-5 0 0,1-4 0 0,2-2 0 16,2-7-320-16,3-1 64 0,4-2 16 0,5-1 0 15,4-1 112-15,4-2 128 0,5-3-208 0,3-1 80 0,6-7 128 16,6 1-128-16,5-3 128 0,5 1-128 16,2-2 128-16,6 2-160 0,2 5 160 0,6 2-160 0,4 2 160 15,0-4 0-15,-2 3 0 0,0 3 0 16,0-1-640-16,-2 4-64 0,0 4 0 0,3 4-12480 16</inkml:trace>
  <inkml:trace contextRef="#ctx0" brushRef="#br2" timeOffset="45437">3831 18492 31103 0,'-23'9'1376'0,"13"-1"288"0,4-3-1344 0,6-5-320 0,-2 11 0 0,2-11 0 15,7 9 288-15,2 1-16 0,1-5 0 0,6 0 0 16,2 1-80-16,4-4-32 0,1-1 0 0,3-1 0 15,2 0-160-15,3 0 0 0,1 0 0 0,2 0 0 16,0 0-224-16,4 0-80 0,-1 0-16 0,-1 2 0 16,-3-2-1888-16,0 1-384 0,-2 0-80 0,-5 0-16 0</inkml:trace>
  <inkml:trace contextRef="#ctx0" brushRef="#br2" timeOffset="45656.54">3990 19031 3679 0,'-11'10'320'0,"0"-2"-320"16,5 2 0-16,6-10 0 0,0 0 7232 0,5 10 1392 16,4-2 272-16,5-4 48 0,5-3-7152 0,1-1-1408 0,3-3-384 0,4-3 0 15,5 0 0-15,0-2 128 0,1-5-128 0,-2 2 0 31,0 3-320-31,1-4-96 0,1-4-32 0,1 1 0 16,2 1-2784-16,-3-1-560 0,11-11-112 0,-6 9-32 0</inkml:trace>
  <inkml:trace contextRef="#ctx0" brushRef="#br2" timeOffset="46137.26">5396 18277 34319 0,'-13'-9'1520'0,"13"9"320"0,-5-6-1472 0,4-2-368 0,5-3 0 0,3 0 0 0,3-1 0 0,2-2 0 16,3 4 0-16,3 2 0 0,2-2-176 0,1 3 176 15,3 0-208-15,4 0 80 0,2 3-16 0,2 3 0 16,4-1 0-16,-2 5 0 0,-1-2-96 0,-1 5-16 16,-3 5 0-16,-1 4 0 0,-4 3 64 0,-2 2 16 15,-2 4 0-15,-5 7 0 16,1 3-336-16,-6 3-80 0,-4-2-16 0,-3 4 0 0,-5-3 400 0,-3 4 80 16,-2 3 128-16,-6-1-208 0,-2 4 528 0,-3-4 128 15,-1 1 0-15,-3 0 16 0,-3-1 208 0,-2 1 32 16,-1-2 16-16,-4-3 0 0,-2 0-352 0,0 5-80 0,-1 2-16 15,2 2 0-15,0-5-272 0,5-4 0 0,4-4 0 16,5-3 0-16,6-8 0 0,5-4 160 0,1-3-160 0,7 0 128 16,0-2-128-16,8-4 128 0,2 0-128 0,8-5 128 15,6-1-128-15,5-5 0 0,9-2 0 0,5-1 0 16,10-1 144-16,1-6 0 0,3-3 0 0,1-2 0 16,0 2-16-16,3-3-128 0,3-4 192 0,3 2-64 15,4-1-128-15,-1 1 0 0,-4-3 0 0,-3 2 0 31,-2 0-1248-31,-3 2-176 0,1 1-48 0,-2 2-12864 0</inkml:trace>
  <inkml:trace contextRef="#ctx0" brushRef="#br2" timeOffset="46539.05">8351 18643 35935 0,'-26'11'1600'0,"12"0"320"0,0 2-1536 0,5 5-384 0,5 4 0 0,4 3 0 16,5 0 960-16,1 3 112 0,2 4 16 0,2-2 16 15,-2 1-1104-15,3 1-208 0,2-5-48 0,1 1-16 16,-3-2-2352-16,2-3-480 16,0-4-96-16</inkml:trace>
  <inkml:trace contextRef="#ctx0" brushRef="#br2" timeOffset="46719.04">8182 18493 41055 0,'-20'0'1824'0,"8"0"368"0,4 0-1744 15,8 0-448-15,0 0 0 0,0 0 0 16,0 0-448-16,0 0-160 0,0 0-32 0,0 0-16 16,0 0-2688-16,0 0-544 0</inkml:trace>
  <inkml:trace contextRef="#ctx0" brushRef="#br2" timeOffset="47102.4">9100 18504 41807 0,'-20'6'1856'0,"8"-2"384"0,-2 0-1792 0,5 2-448 0,0-2 0 0,1 1 0 31,-3 0-272-31,-1 3-144 0,-1-3-32 0,-4 4 0 0,-3-3-192 0,-4 7-32 0,-4-2-16 16,0 3 0-1,4 0-480-15,0 1-112 0,5-3 0 0,1 0-16 0,1 0 528 16,5-3 96-16,1 2 32 0,4-3 0 0,3-1 64 0,4-7 0 0,0 0 16 16,0 0 0-16,10 9 160 0,3 2 16 0,2-5 16 0,5 2 0 0,5-5 368 0,0 0 0 15,3 1 0-15,-1 3 0 0,-2-2 0 16,-2 2 240-16,-3-1-48 0,1-1 0 0,-6-1 432 15,-2 1 80-15,-1 3 0 0,-1-2 16 0,-5 4 128 0,-1 0 32 16,-4 3 0-16,-1 4 0 0,-6 3-336 0,-6 7-64 16,0 2-16-16,-4 4 0 0,-3 1-304 0,-2 4-160 15,-5 8 160-15,-3-4-160 0,-6 0 0 0,1 1 0 16,1-3 0-16,4-5 0 16,4-2-416-16,3-7-128 0,3-6-32 0,4-3-9664 15,1-5-1952-15</inkml:trace>
  <inkml:trace contextRef="#ctx0" brushRef="#br2" timeOffset="47831.78">11253 18392 22111 0,'-15'-7'1968'0,"1"2"-1584"0,-4-2-384 0,-1 0 0 0,0-2 1552 0,0 4 240 15,0 2 32-15,-1-1 16 0,-3 0-1584 0,-1 8-256 16,-2 1-144-16,-1 8 16 0,0-1-32 0,-1 7 0 16,1 5 0-16,3 3 0 0,1 2 32 0,1 6 0 15,1 2 0-15,3 1 0 0,3 2 128 0,2 5 0 16,1-3 128-16,5-5-128 0,2-8 160 0,0-5-32 15,2-2-128-15,2-8 192 0,1-14 48 0,0 0 0 16,0 0 0-16,0 0 0 0,0 0 1104 0,6-13 240 0,-1-1 32 0,3-9 16 31,-2-4-1632-31,-2-6-368 0,4-2-48 0,-2-2-16 0,0 0 432 0,2 1 0 0,0 3 0 0,-2 3 128 16,0 1-128-16,-1 2 0 0,2 7 0 0,-1 6 0 16,2 5 0-16,-8 9 0 0,0 0 0 0,10 4 0 15,1 7 0-15,1 2 0 0,-1 3 128 0,3 7-128 16,3 1 160-16,-1 3-32 0,1 1-128 0,1 1 192 15,-1-5-192-15,1 2 144 0,-3 0-144 0,3-7 128 16,-3-2-128-16,1-6 0 0,-2-5 0 0,0-5 0 16,1-4 144-16,0-4-144 0,0-4 160 0,1-4-160 15,-1-4 160-15,2-4-160 0,-1-2 160 0,2 2-160 16,0-4 0-16,1 6 0 0,0 2 0 0,0 3 0 16,1 5 0-16,-1 1 0 0,2 6 0 0,3 3 0 15,0 2 0-15,4 4 0 0,2 9-128 0,-2 3 128 0,-1 2 0 16,-2 3 0-16,0 6 0 0,-4-1 0 0,-2 4 192 15,-1-1-48-15,-1-1-16 0,-1 1 0 0,-1-4 128 16,-1 1 0-16,-1-7 16 0,0-2 0 0,-4-3-96 0,-2-2-32 16,1-3 0-16,0-5 0 0,-8-5-304 0,10 0-64 15,-3-1-16-15,2-3 0 16,-1-2-1552-16,-1-6-304 0,2 0-64 0,0 0-11536 0</inkml:trace>
  <inkml:trace contextRef="#ctx0" brushRef="#br2" timeOffset="49783.92">14253 18363 27647 0,'-10'-8'2448'0,"2"4"-1952"0,-3-1-496 0,-2-3 0 0,0 2 2016 16,2 0 304-16,0-1 64 0,-1 5 16 0,-1 1-2000 0,-3 1-400 0,-1 2 0 0,1 3-144 16,-2 4-160-16,-1 0-16 0,-4 2-16 0,3 5 0 31,-1 1-240-31,1 6-64 0,0 4 0 0,-1-2 0 0,1 3 1120 0,1 0 224 0,1 2 32 0,2 1 16 15,-1 0-752-15,3 1 0 0,0-1 0 0,1 0 0 32,5-2-928-32,-1 0-80 0,4-4-16 0,1 0 0 0,3-3 1024 0,1-5 0 0,1 2 144 0,3-3 0 15,1-5 96-15,0 1 16 0,1-4 0 0,0-2 0 16,6-5-96-16,-1-1-16 0,2-4 0 0,1-4 0 16,0-3-16-16,1-6-128 0,2-5 192 0,-1-4-64 15,0-2 0-15,1-1-128 0,-3-4 192 0,2 1-64 0,-4-2-128 16,0 5 0-16,-2-2 0 0,0 4 0 0,-1 2 224 15,0 3-32-15,-1 3-16 0,-3 4 0 0,-4 0 48 16,3 6 16-16,-2-1 0 0,-2 10 0 0,0 0-112 0,0 0-128 16,0 0 176-16,-6 7-176 0,1 2 0 0,-3 5 0 15,2 3 0-15,1 2 0 0,0-1 0 16,-2 4-256-16,2 4 64 0,0 1 0 0,0-3 192 0,1 2-192 16,2-1 192-16,-2 1-192 0,1-3 192 0,2-4 0 15,1 0 0-15,0 0-144 0,0-1 144 0,1 0-128 16,1-2 128-16,-1 0-128 15,-1-2-288-15,2 0-48 0,2 3-16 0,-1 2 0 16,-1 2-288-16,1-2-64 0,1-3-16 0,0 3 0 16,-1 3 304-16,5 1 64 0,-2 0 16 0,1 2 0 0,-1-1 272 0,-1 3 192 15,-1-3-208-15,4 0 80 0,-1-1 128 0,1-1 0 0,-2-3 0 0,1 0 0 16,-1 0 0-16,0-1 0 0,2 0 0 0,-1-2 0 16,1 1-176-16,-3-3 0 0,0-3 0 0,0 1 0 31,2-3-480-31,-2-1-112 0,0-1 0 0,-5-7-16 15,0 0-128-15,6 7-32 0,-6-7 0 0,0 0 0 16,10 0 112-16,-10 0 32 0,11-5 0 0,-4 0 0 16,1 1 160-16,-1 1 16 0,-7 3 16 0,8-9 0 0,-2 4 384 0,-6 5 80 0,11-7 16 0,-1 1 0 15,-10 6 704-15,11-4 160 0,-3 3 32 0,-8 1 0 16,10-1-48-16,-10 1 0 0,9 2 0 0,-9-2 0 16,8 4-16-16,-8-4 0 0,0 0 0 0,10 8 0 15,-10-8-160-15,6 5-32 0,-6-5-16 0,0 0 0 16,0 0 288-16,0 0 64 0,0 0 16 0,0 0 0 0,0 0 176 15,0 0 48-15,0 0 0 0,0 0 0 0,0 0-352 0,0 0-64 16,0 0-16-16,0-11 0 0,-1 1-464 0,0-4-192 16,-1-2 128-16,1-1-128 0,-2 1 0 0,2-3-272 15,0-4 32-15,1 4 16 0,0-7 32 0,1 6 0 16,2 0 0-16,1 1 0 0,-1 1 192 0,1 2 0 16,2 3 0-16,2 0 0 0,0-2 176 0,1 2 80 15,1 0 0-15,-1 2 16 0,1-3-112 0,0 0-32 16,-1 1 0-16,0 0 0 0,-2 1-128 0,4-1 128 15,-4-5-128-15,1 0 128 0,-2-1-128 0,1 0 0 16,-2-1 144-16,1-1-144 0,0 0 0 0,-1-3 0 16,-1 1-192-16,-1 1 64 0,1 3-64 0,-1-2 0 0,0 0 0 15,1 5 0-15,-3 2 16 0,-1 1 0 16,0 3 0-16,3 2 0 0,-3 8 176 0,0 0 0 0,0 0 160 0,0 0-160 16,0 0 288-16,0 0-32 0,6 14-16 0,-1 0 0 15,1 3-80-15,2 1-16 0,0-2 0 0,-1 2 0 16,2-3-144-16,-1 0 0 0,2-1 0 0,-1-1 0 15,-9-13 0-15,11 9 0 0,1 0 0 0,-3-7 0 16,1-4 192-16,0-5-64 0,-1-1 0 0,2-3 0 16,0 1 0-16,0-6 0 0,-1-10 0 0,0 2 0 15,3 3-128-15,-2-2 0 0,0-2 0 0,-1 3 0 16,1 0 0-16,-3 3 0 0,-1 2 0 0,2 3 0 16,-1 2 0-16,0 4 0 0,-8 8 0 0,10-2 0 15,-3 4-128-15,1 4 128 0,0 5 0 0,-1 4 0 16,2 6 0-16,-1 2 0 0,-1 4 0 0,1-2 0 15,1 0-144-15,0 0 144 0,0-3 0 0,1-2 0 0,-1-6 0 16,0-5 0-16,0 0 0 0,1-8 0 0,-1-2 0 0,3-4 0 16,1-8 0-16,0-5 0 0,0-6 0 0,-1-5 272 15,0-3-16-15,0-2-16 0,1-2 144 0,0 2 48 16,-2 3 0-16,1 3 0 0,0 7 80 16,2 2 0-16,-3 3 16 0,1 4 0 0,0 5-80 0,2 5-32 15,-3 3 0-15,2 4 0 0,1 7-128 0,0 0-32 16,1 5 0-16,2 7 0 0,0 3-256 0,1 6 0 15,-1 5 0-15,-2 0 0 16,0 0-1200-16,-2 2-288 0,2-2-64 0,0-3-15568 0</inkml:trace>
  <inkml:trace contextRef="#ctx0" brushRef="#br2" timeOffset="51447.28">19551 11771 20271 0,'-14'-2'896'0,"5"1"192"0,-1 0-880 0,2 0-208 0,8 1 0 0,0 0 0 0,0 0 1664 0,0 0 304 15,0 0 48-15,0 0 16 0,0 0-1520 0,0 0-320 16,0 0-48-16,12 5-16 0,1-3-128 0,-1 1 128 15,1-2-128-15,2-1 128 0,4 0-128 0,2-1 192 16,-1-2-192-16,4 1 192 0,3-1 192 0,2-4 32 16,3 2 16-16,5 1 0 0,5-1 32 0,2-2 16 15,6 2 0-15,-2-1 0 0,0-1-160 16,5 2-16-16,-1-1-16 0,4-2 0 0,1 3-144 0,5 0-16 16,4 0-128-16,-1 0 192 0,-1-1-192 0,-1-3 0 15,1 4 128-15,0 0-128 0,3 1 0 0,4 1 0 0,0 1 0 16,1-1 0-16,-3 3 0 0,2-1 0 0,0 0 0 15,2 2 0-15,-2 0 128 0,7 0 0 0,-1 2-128 0,-1-2 192 16,-3-1-192-16,2 2 176 0,0-1-176 0,4 3 160 16,3-2-160-16,-3-1 0 15,-5-2 0-15,-2 2 0 0,5 2 0 0,1-2 0 0,4 2 0 16,-2-1 0-16,-1-2 0 0,-1 0 0 0,0 0 0 16,1 3 0-16,3-1 0 0,2 0 0 0,1 0 0 0,-2-2 0 15,-4-2 0-15,2 0 0 0,3 4 0 0,3-2 0 16,1-2 0-16,0 0 0 0,-6-1 0 0,1 2 0 15,4 0 0-15,3 1 0 0,2 1 0 0,-3 0 0 16,-4-1 0-16,4 2 128 0,4 1-128 0,1 0 0 16,2 0 0-16,-2-3 0 0,-3-2 128 0,3 2-128 0,3 2 0 15,1-1 0-15,-4-1 0 0,0-1 0 16,-2-2 128-16,5 2-128 0,4 2 0 0,-2-2 128 0,-8-3 0 16,4 1-128-16,0 2 192 0,5 1-64 0,2 0 16 0,-2 0 0 15,-6 0 0-15,1 1 0 0,4 4-144 16,-1-1 0-16,-3-1 144 0,-3-1-144 0,-3 2 0 0,1 4 0 15,0-3 0-15,1 0 128 0,-1 0-128 0,-2 0 0 16,-5-1 0-16,4 2 0 0,2 2 0 0,-3-3 0 16,2 3 0-16,-4-2 0 0,-3 2 0 0,2 2 0 15,2-4 0-15,2 3 0 0,-2-3 0 0,-1 3 144 16,-4-2-144-16,1 0 0 0,2 1 128 0,2-3-128 16,0 0 0-16,-1 1 0 0,-5-3 0 0,-3 1 0 15,1-3 128-15,4 2-128 0,2 0 192 0,-4-1 0 0,-4-1-16 16,-1-1 0-16,-3 0 96 0,2 0 32 0,-1 0 0 15,1 1 0-15,-2-1-112 0,-3 0-32 0,-7-1 0 16,-2 1 0-16,-2 0-160 0,-2 0 0 0,-3-1 0 0,-1 1 0 16,0 0 0-16,-7 0 0 0,-2-2 0 15,-5 2 0 1,-2 0-1504-16,-8 0-224 0,-7 2-64 0</inkml:trace>
  <inkml:trace contextRef="#ctx0" brushRef="#br2" timeOffset="52881.84">19662 15590 21183 0,'0'0'1888'0,"0"0"-1504"0,0 0-384 0,0 0 0 15,0 0 1712-15,0 0 272 0,0 0 48 0,0 0 16 16,0 0-1248-16,0 0-240 0,9-10-48 0,2 4-16 16,1-2-224-16,2 3-32 0,2 1-16 0,2-1 0 15,0 0 16-15,5 1 0 0,1 0 0 0,5-1 0 16,-1-1 32-16,4 2 16 0,1 2 0 0,1-1 0 15,0-4 112-15,-1 1 32 0,2 1 0 0,4 0 0 16,1 1-112-16,1 1 0 0,1-2-16 0,8-2 0 16,1 1-112-16,2 2-32 0,2-4 0 0,-2 2 0 15,-1 1-32-15,2-3-128 0,2 3 192 0,-2 0-64 16,2-1-128-16,4 1 0 0,4 1 0 0,-2-2 128 0,-1 0-128 16,2 4 0-16,-2 1 0 0,2-2 128 0,-1 1-128 15,4-3 0-15,3-1 0 0,-2 3 0 0,2-2 0 16,-1-1 128-16,0 1-128 0,0 4 128 0,4-3-128 15,0-1 0-15,3 1 0 0,-2 1-176 0,-6 0 176 16,3 0 0-16,1 1 0 0,4-2 0 0,3 3 0 0,-1 0 0 16,-1-2 0-16,-1 0 0 0,-2 3 0 0,2 0 0 15,5-1 0-15,1 1 0 0,3 0 0 0,-3 1 0 16,-4-1 0-16,0 0 0 0,5-1 0 0,-1 1 0 16,5 1 0-16,-2 2 0 0,-2-4 0 0,-1 1 0 15,0 0 0-15,3 2 0 0,4 2 0 0,-4 0 0 16,-4-2 0-16,0 2 0 0,0 0 0 0,3 1 0 0,2 0 0 15,-1-1 0-15,-2-1 0 0,1 0 0 0,-4 3 0 16,3-1 0-16,2-3 0 0,1 3 0 0,-2 0 0 16,-3-1 0-16,-5-1 0 0,4-2 0 0,-1 1 0 0,5 1 0 15,0 0 0-15,-3-1 0 0,-6-1 0 0,1-2 0 16,2-1 0-16,3 0 0 0,3 1 0 0,-3 0 0 16,0-2 0-16,-1 1 0 0,0-2 0 15,4-2 0-15,-1 0 0 0,3 3 0 0,-2-5 0 0,-2 3 0 16,-2 0 0-16,1-3 0 0,3-1 0 0,3 0 0 15,2 0 0-15,-3 1 0 0,-4-3 0 0,2 1 0 16,1 3 0-16,4-4 0 0,-1 3 0 0,-1-4 0 16,-5 3 128-16,2-1-128 0,0 4 128 0,3-2-128 15,6 2 128-15,-6-1-128 0,-8-3 128 0,0 6-128 16,2 2 0-16,0 1 0 0,4-2 0 0,-4 0 0 16,-4 0 0-16,-5-1 0 0,-1 3 0 0,2-1 0 15,1 1 0-15,-2-1 0 0,-2-1 0 0,-4 2 128 0,-5-2-128 16,-2 1 0-16,-3-1 0 0,-1 2 0 0,1 2 0 15,-1-1 0-15,-2-1 0 0,-2 1 0 0,0 1 128 0,-3-1-128 16,-2 0 128-16,-5 0-128 0,-3 0 192 0,-1 1-48 16,-2 2 0-16,0-1 0 0,-3 1-144 0,-2 2 160 15,-2-1-160-15,-3 2 160 0,-2 1-160 0,-3-2 0 16,-2-2 0-16,-1 4 0 0,-1 0 0 0,-5 0 0 16,-4 2-144-16,0-3 144 0,-6-6-208 0,1 11 16 15,-5 0 0-15,-4 0 0 16,-3 2-224-16,-6-2-32 0,-3 2-16 0,-4 2-10432 15,-5 2-2096-15</inkml:trace>
  <inkml:trace contextRef="#ctx0" brushRef="#br3" timeOffset="62208.3">5418 9557 11967 0,'0'0'528'0,"0"0"112"0,0 0-512 0,-7 5-128 0,7-5 0 0,0 0 0 0,-5 9 1440 0,5-9 256 16,0 0 48-16,-2 8 16 0,2-8-1232 0,0 0-240 16,0 0-48-16,0 0-16 0,0 0-224 0,0 0 176 15,0 0-176-15,0 0 160 0,0 0 176 0,0 0 48 16,0 0 0-16,0 0 0 0,0 0 256 0,0 0 48 0,-7-6 16 0,7 6 0 16,-6-8-64-16,1 1-16 0,0 2 0 0,0-5 0 15,2-2 64-15,-3-1 16 0,1 5 0 0,1-3 0 16,1-5-80-16,-3-1-16 0,1 0 0 0,0-3 0 15,-2-4 32-15,4-2 0 0,-4 0 0 0,1-4 0 16,-1-1-128-16,1-2-32 0,2-4 0 0,-2-2 0 16,-2-2-224-16,-1-3-32 0,1 0-16 0,-3 1 0 15,-1-4-208-15,-1-1 144 0,-1-2-144 0,-1 3 128 16,-2-1-128-16,-2 0 160 0,-4-2-160 0,2-2 160 16,-5-1-32-16,1-2-128 0,1-3 192 0,-2 0-64 15,0-1-128-15,0-2 0 0,2 2 0 0,0 1 0 16,2-7 0-16,-1 3 128 0,2-2-128 0,2 0 0 15,-3-3 0-15,3 1 0 0,1 2 0 0,0-3 0 16,-1 0 0-16,0-2 0 0,-2-2 128 0,0 0-128 16,1-2 0-16,-2 2 128 0,2 1-128 0,-3-4 128 0,0-2-128 15,2 2 0-15,-2 3 0 0,2-1 128 0,2-1-128 16,0 2 0-16,1-1 144 0,-1 2-144 0,2 0 128 0,0 0-128 16,-1 1 160-16,4 1-160 0,0 0 224 0,2 0-48 15,-1-1-16-15,1-1 0 0,1-1-160 0,0 1 0 16,0 0 144-16,0-1-144 0,1-1 0 0,1-1 0 15,-4 1 0-15,0 2 128 0,0 4-128 0,-3 2 0 16,0-1 0-16,-1 6 0 0,1 0 0 0,0 2 144 16,2 3-144-16,-2 0 0 0,1 3 240 0,-2 3-64 15,3 1-16-15,1 5 0 0,1-2 0 0,3 4 0 16,-1-1 0-16,1 6 0 0,-1-1-32 0,2 2-128 16,2 2 192-16,-5-1-64 0,1-2 0 0,1 6 0 0,-1 1 0 15,3 4 0-15,0 3-128 0,1 3 160 0,1 1-160 16,0 2 160-16,0 1-160 0,2 5 0 0,1-1 0 15,0 4 0-15,2 6 0 0,-1-8 0 0,1 8 0 16,0 0 0-16,0 0 0 0,0 0-176 0,0 0 176 0,0 0-192 31,0 0-240-31,0 0-48 0,0 0-16 0,0 0 0 16,0 0-1248-16,0 0-256 0,0 0-48 0,0 0-16 16,0 0-1152-16,0 0-240 0</inkml:trace>
  <inkml:trace contextRef="#ctx0" brushRef="#br3" timeOffset="62607.71">3469 5168 20271 0,'-26'17'1792'0,"12"-6"-1424"0,-1 1-368 0,3-3 0 0,1 1 976 0,4-5 128 16,7-5 32-16,-8 4 0 0,8-4-544 0,0 0-96 15,0 0-32-15,-4-11 0 0,3-6-272 0,2-6-64 16,3-5-128-16,1-6 192 0,0-7-192 0,2-7 0 16,0-4 0-16,1-3-160 0,1-1 160 0,0-2-160 15,-2-8 160-15,2-2-160 0,1-3 160 0,2-1 0 16,-1-3 0-16,1 1 0 0,-1-1 0 0,2 5 192 16,2 3-32-16,2 6-16 0,3 0 288 0,0 7 48 15,1 7 16-15,0 0 0 0,0 7-192 0,-1 3-48 0,-2 5 0 16,1 5 0-16,0 6-96 0,1 7-32 0,1 5 0 15,4 6 0-15,-2 7-128 0,4 8 0 0,0-1 0 0,4 11 0 16,1 7 144-16,3 8-144 0,5 5 160 0,0 6-160 16,-1 5 192-16,-1 10-64 0,2 3-128 0,-1 6 192 15,-4 7 64-15,-2 1 0 0,0 3 0 0,-4-2 0 16,2-1 144-16,-3-2 48 0,2 2 0 0,-2-5 0 16,0-3-448-16,-1-2 0 0,-2-1 0 0,2-3-9664 15,-4-4-2000-15</inkml:trace>
  <inkml:trace contextRef="#ctx0" brushRef="#br3" timeOffset="63061.48">3548 7675 34095 0,'-16'13'3024'0,"2"9"-2416"0,3 4-480 0,3 11-128 15,2 8 0-15,4 2 144 0,0 6-144 0,2 7 160 16,3 3-160-16,-1 6 0 0,3 1 0 0,-1 1 0 15,-1 0 0-15,-3 1 0 0,2-4 0 0,-2-4 0 16,0-3-288-16,-1-5-32 0,-2-9-16 0,0-5 0 16,-5-7-2240-1,-1-4-448-15,-1-8-96 0,-3-6-16 0</inkml:trace>
  <inkml:trace contextRef="#ctx0" brushRef="#br3" timeOffset="63308.34">3213 8324 21183 0,'-16'1'1888'0,"6"0"-1504"0,1-1-384 0,9 0 0 0,-9 4 1088 0,9-4 160 15,0 0 32-15,0 0 0 0,0 0-448 0,0 0-64 16,0 0-32-16,0 0 0 0,0 0-512 0,0 0-96 16,10-4-128-16,4-1 176 0,1 1-176 0,3-3 0 15,5-1 0-15,1-2 0 0,4 1 0 0,3-4 0 0,0 1 144 16,4 0-144-16,-1-3 176 0,4 3-48 0,3 4 0 15,-4-4 0-15,1 2-128 0,-1-2 0 16,-3 1 0-16,-5 3 0 16,-1-2-384-16,-2 5-176 0,-3 0-16 0,-1-4-16 15,-3 2-1968-15,-3-6-384 0</inkml:trace>
  <inkml:trace contextRef="#ctx0" brushRef="#br3" timeOffset="63763.91">3811 7166 24879 0,'-37'-9'1088'0,"14"2"256"0,0 2-1088 0,-3 0-256 0,-5 3 0 0,1 0 0 0,-1 4 816 0,0 0 96 16,-4-2 32-16,-1 4 0 15,1 0-624-15,-2 2-112 0,-3 1-16 0,1 5-16 0,-3 1-176 0,3 7 0 16,-1 3-160-16,-2 4 160 0,-5 6-192 0,-1 5 192 15,0 7-208-15,2 3 80 0,3 4 128 0,2 9 0 16,-1 0-144-16,7 5 144 0,1 1 0 0,6 2 0 16,3 0 0-16,5 7 0 0,2 2 0 0,5 4 0 15,6-3 160-15,7 5-160 0,3-3 160 0,5 3-160 16,3 3 128-16,7-6-128 0,4-1 0 0,10-5 0 16,5-1 0-16,8-6 0 0,9-4 0 0,9-11 128 15,5-11-128-15,0-9 0 0,1-11 192 0,2-9-32 16,5-13-16-16,4-13 0 0,4-9 48 0,-2-15 16 0,-6-13 0 15,-1-11 0-15,-1-6-16 0,2-8 0 0,1-7 0 16,0-7 0-16,-2-3 16 0,-4-4 0 0,-5-2 0 0,-2 3 0 16,-3-3 304-16,-4 5 48 0,-5-1 16 0,-4 5 0 15,-3 2-80-15,-6 4-16 0,-8 6 0 16,-11 4 0-16,-5 3-64 0,-7 6-16 0,-8 11 0 0,-5 11 0 16,-2 11-128-16,-4 7-16 15,-4 9-16-15,-6 8 0 0,-5 6 80 0,-6 6 0 0,-4 9 16 0,-6 8 0 31,-5 11-1616-31,-2 6-336 0,-5 11-64 0,-5 6-8784 0,-5 2-1760 0</inkml:trace>
  <inkml:trace contextRef="#ctx0" brushRef="#br3" timeOffset="66043.61">12105 8927 11919 0,'0'0'512'0,"0"0"128"0,0 0-512 0,-4 13-128 0,0-4 0 0,4-9 0 0,-5 11 832 0,0-3 128 15,-1 2 16-15,1 0 16 0,-2 3-192 0,1 2-32 16,2 1-16-16,-3-4 0 0,0 2-224 0,1 0-32 16,-2 0-16-16,1-4 0 0,-5 2-240 0,2 1-48 15,0-2-16-15,0-1 0 0,-2-1-48 0,-2 1-128 16,-2-2 192-16,0 2-64 0,1-2 128 0,1 2 32 15,0 3 0-15,0-3 0 0,-2 2 0 0,0 1 0 0,0 0 0 0,1 2 0 16,-1 2-80-16,1 0-16 16,-3 1 0-16,3 0 0 0,1-1 32 0,0-2 0 0,4-1 0 15,-3-4 0-15,3 1 272 0,1-3 48 0,-1 1 16 16,4-5 0-16,6-4 48 0,0 0 16 0,-8 0 0 0,8 0 0 16,0 0-192-16,0 0-48 0,0 0 0 0,0 0 0 15,-8-2-128-15,8 2-48 0,0 0 0 0,-5-8 0 16,0-3-32-16,4 0-16 0,0 1 0 0,-1-4 0 15,1-4-32-15,1 0-128 0,0-1 192 0,1-1-64 16,-1-1 16-16,3-3 0 0,-2-2 0 0,3-5 0 16,-1-1 48-16,-1-1 0 0,2-1 0 0,1-3 0 15,4-2-32-15,0-2 0 0,1-1 0 0,0-2 0 16,-3-1-160-16,1-1 160 0,3 3-160 0,-1-5 160 16,-1-4-160-16,2 0 128 0,1 1-128 0,0 0 128 15,1 1 0-15,1-2-128 0,-4-4 192 0,2-1-64 16,3 1 0-16,-2 0-128 0,-2-1 192 0,2-1-64 0,-1-7-128 15,2 2 128-15,3-3-128 0,-1-1 128 0,-2 2-128 16,0 2 0-16,0-3 0 0,2 2 0 0,0-2 128 16,-2 0-128-16,-1 1 0 0,1-1 128 0,-1 1-128 0,-1 3 0 15,-2-2 0-15,1 3 128 0,-3-4 0 0,1 2 0 16,-1-5 0-16,1 2 0 0,0 2 48 0,-2-3 0 16,2-4 0-16,1 1 0 0,1-1 0 0,4-3 0 15,3 2 0-15,-2-3 0 0,-2-4-176 0,1 5 128 16,2 2-128-16,1 1 128 0,-2 0-128 0,1 1 0 15,-1 2 0-15,-2 2 0 0,0-1 0 0,0 3 192 16,0 3-192-16,-1 2 192 0,-2-5 32 0,3 3 16 0,0-1 0 16,2 3 0-16,0 0-16 0,3-4 0 0,2 2 0 15,-2-1 0-15,1 4-224 0,0-1 144 0,-1-1-144 0,2 3 128 16,-3-1-128-16,-1 0 0 16,0-1 0-16,2 2 128 0,0 1-128 0,0 1 0 0,-1 2 0 0,-2-2 0 15,1 3 0-15,-1 0 0 0,0 3 0 0,-1 4 0 16,0-4 0-16,-5 5 0 0,2-1 0 0,-1 6 0 15,1-2 0-15,-2 2 0 0,-1 3 0 0,0 1 0 16,1 2 0-16,-3-2 0 0,0 4 0 0,-1-1 0 16,1 4 0-16,0-1 0 0,2 2 0 0,-1 1 0 15,-1 4 0-15,3-3 0 0,1 5 0 0,-1-3 0 16,-3 2-192-16,1-2 192 0,0 1-192 0,-1 3 192 16,1 3-208-16,0-1 80 0,0 0 128 0,-1 2-208 15,-1 1 48-15,1 0 16 0,-2 3 0 0,0 3 0 16,1-1 144-16,0 3-208 0,1 2 80 0,-7 4 128 15,0 0-224-15,0 0 80 0,0 0 16 0,0 0 0 0,0 0-16 16,7-1 0-16,-7 1 0 0,0 0 0 0,0 0 144 0,8 6-208 16,-8-6 80-16,5 13 128 0,-1-3-272 0,-2 5 64 15,-2 3 16-15,3 5 0 0,-3 0-64 0,-3 4-16 16,0 6 0-16,-1 3 0 0,-4 3 80 0,-1 4 32 16,2-1 0-16,-5 7 0 0,-2 6 160 0,0 3-192 15,2 5 192-15,-4 2-192 0,-1 3 192 0,-1 6-192 16,0 2 192-16,0 2-192 0,-1 2 192 0,1 2-208 15,0 6 80-15,-1 1 128 0,-1 1-144 0,1 1 144 16,-3 0 0-16,2 1 0 0,0 3-128 0,-2-1 128 16,-1-1 0-16,2 2 0 0,-2 2 0 0,0-2 0 0,-1 0 0 15,2 2 0-15,-5-2 0 0,2 3 0 16,-4-1 0-16,-1-1 0 0,0-2 0 0,2 1 0 16,1 5 0-16,2-5 0 0,-1-3 0 0,2 2 0 0,0 1 0 0,3-1 0 15,-2-2 0-15,4-1 0 0,1 1 0 0,0-2 0 16,-1-1 0-16,2 1 0 0,3 2 0 0,0-1 0 15,2-3 0-15,-1-2 0 0,-1-3 0 0,5-3 0 16,-2 0 0-16,-2-5 0 0,0 0 0 0,-2-5 0 16,0-3 0-16,1-4 0 0,-1-3 0 0,-1-5 0 15,1 0 0-15,1-2 128 16,1-2-128-16,2-5 0 0,-1-3 128 0,1-3-128 0,0-1 0 0,2 0 144 16,1 1-144-16,0-5 0 0,3-4 0 0,0-1 0 15,0-2 0-15,0-3 0 0,-1-5 0 0,1-1 0 16,0-2 0-16,1-1 0 0,-1-1 0 0,2-6 0 15,3-9 0-15,0 0 0 0,0 0 0 0,0 12 0 0,3-3 0 16,-3-9 0-16,0 0 0 0,0 0 0 0,0 0 0 0,12-7 0 16,0 0 0-16,-1-6 0 0,-1-5 0 15,4-6 128-15,0-5-128 0,0-4 128 0,0-3 64 0,0-3 0 16,3-8 0-16,2 2 0 0,-1-4-192 0,3-2 160 16,-2-1-160-16,0-6 160 0,-1-3-160 0,1-5 0 15,2 0 144-15,-1-6-144 0,0-6 0 0,-1-9 0 16,3-4 0-16,2-4 128 0,2-7-128 0,-1-7 128 15,2-8-128-15,3-1 128 0,2-6-128 0,1-8 0 16,3-4 128-16,4-4-128 0,2-2 0 0,-1 0 0 16,-4-3 0-16,2 2 0 0,3 2 0 0,-1 9 0 15,1 1 0-15,2 2 0 0,2 0 128 0,1 0-128 0,3-2 160 16,-1 4-160-16,1 3 192 0,-7 2-64 16,-4 3-128-16,-2 1 192 0,-1 6-192 0,-3 6 0 0,-3 12 128 15,0 6-128-15,1 7 0 0,-1 10 0 0,-4 7 0 0,1 5 0 16,-2 5 0-16,1 9 0 0,-3 4 0 0,-3 5-160 15,-3 3-192-15,-2 3-32 0,-5 6-16 0,0-1 0 32,0 5-1984-32,-1 1-400 0,-4 1-80 0</inkml:trace>
  <inkml:trace contextRef="#ctx0" brushRef="#br3" timeOffset="66461.07">12560 4153 27647 0,'-18'-14'2448'0,"11"7"-1952"15,1-5-496-15,8 1 0 0,5 2 176 0,6-8-176 16,4-3 192-16,4-7-192 0,3-1 0 0,4-6 0 16,2-5 0-16,3-5 0 0,2-1 0 0,3-4 0 15,3 0-128-15,5-5 128 0,2-2 0 0,4 1 0 0,4-3 0 0,-1 0 0 16,-3-1 0-16,1 5 160 0,1 2-160 16,0 5 192-16,1 2-192 0,2 8 192 0,0 5-192 0,2 10 192 15,-3 5-192-15,-7 11 0 0,-5 6 0 0,-2 5 128 16,-1 8 16-16,-2 7 0 0,-6 5 0 0,-3 11 0 15,-3 10 304-15,-3 4 48 0,-9 6 16 0,-3 2 0 16,-3 4 160-16,-9 0 32 0,-4-2 16 0,-6 3 0 16,-6-2-368-16,-4 2-80 0,-4-5-16 15,-2 2 0 1,-3 0-1200-16,-1-2-240 0,-5-4-48 0,-7-4-12832 0</inkml:trace>
  <inkml:trace contextRef="#ctx0" brushRef="#br3" timeOffset="67408.67">6471 3323 11967 0,'-7'7'1072'0,"2"-4"-864"0,5-3-208 0,0 0 0 0,0 0 848 0,-6 2 128 16,6-2 32-16,-6 2 0 0,0 1-416 0,6-3-80 15,-7 5 0-15,2-3-16 0,0 2-352 0,5-4-144 16,-6 5 128-16,6-5-128 0,0 0 304 0,-8 0-32 16,8 0 0-16,-7 2 0 0,7-2 336 0,-8-3 64 15,8 3 16-15,0 0 0 0,-8-6 208 0,3-5 64 16,2 1 0-16,1-4 0 0,1 0-432 0,1-2-80 0,0-3 0 0,3-2-16 16,-1 0-240-16,2-6-64 15,-2 3 0-15,3-4 0 0,-1 1-128 0,4-3 128 0,1 2-128 16,1-3 128-16,0 0 32 0,0 0 0 0,2 3 0 15,-1-4 0-15,2 1 32 0,0 1 16 0,-2 2 0 0,3 4 0 16,-4-2-80-16,3 4-128 0,-2 3 176 0,1 1-176 16,-1 2 0-16,1 0 0 0,-2 5 0 0,-1-1 0 15,-2 0 0-15,0 3 0 0,-3-1 0 0,-4 10 0 16,7-7 0-16,0-2 0 0,-1 3 0 0,2 2 0 16,-8 4 128-16,10-5-128 0,-10 5 0 0,10-4 0 15,-10 4 0-15,10-1 0 0,-10 1 0 0,11 3 0 16,0 2 0-16,0 0 0 0,-5 0 0 0,3 4 0 15,-1-4 0-15,2 2 0 0,0 2 0 0,0 0 0 16,-1 1 160-16,2 3-160 0,1 0 128 0,0 2-128 16,-1 3 272-16,1 3-16 0,-2 4-16 0,1-1 0 0,2 5 0 15,0 0 0-15,1 4 0 0,0 2 0 0,1 0-48 16,0 1-16-16,-1-1 0 0,0 0 0 0,-3-2-48 0,1-3 0 16,-2-2 0-16,0 1 0 0,0-2-128 0,-2 1 160 15,0-6-160-15,-1-2 160 0,0-1-160 0,0-4 0 16,1-1 0-16,-2-3 128 0,-6-11-128 0,0 0-144 15,0 0 144-15,9 2-208 16,-9-2-1792-16,8-13-368 0</inkml:trace>
  <inkml:trace contextRef="#ctx0" brushRef="#br3" timeOffset="68328.1">14042 6435 19343 0,'-5'-9'1728'0,"-1"0"-1392"15,-1 0-336-15,2 4 0 0,5 5 624 0,0 0 48 16,-9-4 16-16,3 2 0 0,-2-2-128 0,8 4-32 16,-6-3 0-16,6 3 0 0,-9 8-48 0,3 5-16 15,-1 3 0-15,1 7 0 0,-2 6-32 0,2 7-16 16,-2 7 0-16,2 4 0 0,0 5 32 0,1 2 16 0,1-1 0 0,-1 3 0 15,0 4-16-15,1 1 0 0,3-4 0 0,-1 0 0 16,1-4-192-16,1-3-32 0,-4-4-16 0,3-3 0 16,0-6-208-16,1 0 0 0,-2-3 128 0,1-5-128 31,-1-6-336-31,-1-4-112 0,-1-5-32 0,-1-2-8432 0,-2-1-1696 0</inkml:trace>
  <inkml:trace contextRef="#ctx0" brushRef="#br3" timeOffset="68583.57">13225 7158 11967 0,'-12'0'1072'0,"12"0"-864"0,-11 3-208 0,11-3 0 16,0 0 3536-16,0 0 672 0,0 0 128 0,0 0 16 0,9 7-3168 0,5 1-640 15,4-7-128-15,3 0-32 0,5-2-176 0,4-3-32 16,4-5-16-16,5-1 0 0,4-4 32 0,1 0 0 15,6-1 0-15,-3-1 0 0,1-2-64 0,-3 0-128 16,-3 0 192-16,0 0-64 0,-2-1 768 0,0 3 160 16,-2-1 32-16,-1 6 0 15,-2-2-1840-15,0 4-352 0,0-1-80 0,-2 0-16 16,-2-2 256-16,2-2 48 0,-4 0 16 0,0 2-7584 16,-7-4-1520-16</inkml:trace>
  <inkml:trace contextRef="#ctx0" brushRef="#br3" timeOffset="69137.78">14441 5784 5519 0,'-28'-10'496'0,"-1"0"-496"0,0-4 0 0,0 1 0 15,2 0 4960-15,1-1 896 0,2 0 176 0,-5 2 48 16,-4 0-4592-16,-1-1-912 0,-6 5-176 0,5 0-32 16,-5 4-368-16,1 4 0 0,-2 3 0 0,2 2 0 15,-4 5 0-15,1 1 0 0,0 3 0 0,-3 5 128 16,-2 6-128-16,-5 3 0 0,-5 5 0 0,2 6 0 16,4 5 0-16,4 6 0 0,2 5-176 0,5 1 176 0,7-2 0 15,4 3 192-15,3 7-16 0,2 7 0 0,3 5 32 16,3 5 16-16,4 0 0 0,2-1 0 0,5 1-224 0,6-2 0 15,3 2 0-15,4 1 0 0,5 2 0 0,4-4 0 16,5-5 0-16,7-1 0 0,5-1 0 0,6-2 0 16,4-2-128-16,7-7 128 0,6-7 0 0,3-9-160 15,9-8 160-15,-4-6-128 0,1-6 128 0,3-7-192 16,0-6 192-16,5-10-192 0,3-10 192 0,0-5 0 16,-3-5-144-16,2-10 144 0,-4-11 0 0,1-9 0 15,1-5 0-15,5-8 128 0,-1-8-128 0,-2-3 160 16,-7-2-160-16,-1-4 160 0,-1-6-160 0,-4-2 192 15,-3-2-192-15,-3 2 192 0,-4-1 128 0,-4-2 16 16,-5-1 16-16,-9-2 0 0,-5-5-32 0,-9 1-16 0,-6 0 0 16,-6-5 0-16,-4 1 96 0,-7 3 32 0,-6 4 0 15,-7 11 0-15,-4 5-48 0,-5 13 0 0,-5 9 0 0,-5 5 0 16,-5 10 128-16,-5 3 0 0,-4 12 16 0,-6 8 0 16,-1 4-272-16,-10 11-64 0,-6 5-16 0,-10 10 0 31,-7 4-1504-31,0 6-288 0,-1 9-64 0,-4 5-16 15,-8 5-1056-15,6-2-192 0,-25 20-64 0,27-13 0 0</inkml:trace>
  <inkml:trace contextRef="#ctx0" brushRef="#br4" timeOffset="77849.82">5758 10451 9215 0,'0'0'816'0,"0"0"-656"15,0 0-160-15,0 0 0 0,0 0 1664 0,0 0 320 0,0 0 48 0,0 0 16 16,0 0-1088-16,-1-5-192 16,1 5-64-16,0 0 0 0,-3-7-384 0,3 7-64 15,-3-7-32-15,3 7 0 0,-8-5-224 0,2-2 176 0,-2-2-176 0,3 1 160 16,-1 4-160-16,-1 0 0 0,-3 1 0 0,2-4 0 16,1 2 0-16,-2 1 0 0,-3 3 0 0,1-3 0 15,0-2 0-15,0 2 192 0,2 2-32 0,1-1 0 16,1 2 96-16,1 1 0 0,6 0 16 0,0 0 0 15,-7 2 208-15,7-2 32 0,0 0 16 0,0 0 0 16,-3 8-144-16,3 3-16 0,1 5-16 0,0-2 0 16,3-3-144-16,1 3-16 0,1 3-16 0,2 0 0 15,0 2-48-15,1 2 0 0,1-2 0 0,0 2 0 16,-1 4 16-16,1-4 0 0,0 2 0 0,0 1 0 16,3-1 16-16,1 1 0 0,-1 2 0 0,1-2 0 15,0 3 32-15,0-1 16 0,0 0 0 0,1 2 0 16,-1 1-48-16,2-2-16 0,1 2 0 0,1-1 0 15,2 2-144-15,0 3 192 0,1-1-192 0,2-3 192 0,0 2-192 16,1-2 192-16,0-1-192 0,1 1 192 0,1-2 32 0,2 2 16 16,5 2 0-16,0-2 0 0,1 3-64 15,0 2-16-15,1-3 0 0,-2-2 0 0,-1 1-32 0,1 2 0 16,0-4 0-16,0 2 0 0,0 2-128 0,1-2 160 16,0-1-160-16,3 4 160 0,3 0-160 0,-1 0 160 15,0-4-160-15,1 2 160 0,2 0-160 0,-4 0 0 16,-2 1 144-16,-1-2-144 0,1 2 0 0,-2-3 0 15,-2 2 0-15,3 2 128 0,2-1-128 0,3-5 0 16,0 3 0-16,0-7 0 0,3-1 0 0,-1 3 128 16,1-5-128-16,0 0 128 0,-4-1-128 0,0 0 128 0,2-1-128 15,1 1 128-15,-1 0-128 0,1-3 0 0,3-4 0 16,-1-4 0-16,2 2 0 0,1-2 0 0,2-1 128 16,-8-3-128-16,0-1 0 0,0-2 144 15,1 0-144-15,0-1 0 0,1-2 144 0,0-1-144 16,0 1 0-16,4-2 144 0,4-1-144 0,-1 1 0 0,-1 0 0 0,-2 0 0 15,-2-2 0-15,-1 1 128 0,2 1-128 0,1-1 0 16,0-1 0-16,2 2 0 0,1 3 0 0,2-3 0 16,-1-4 0-16,-1 2 0 0,-2-3 128 0,-3 0-128 15,-3-4 0-15,1-1 0 0,0-1 144 0,2-2-144 16,-1 0 0-16,2-2 144 0,2-3-144 0,-1 2 0 16,1-1 128-16,-2 0-128 0,-4-7 0 0,-2 4 0 15,-2 2 128-15,0-2-128 0,0 0 0 0,1 1 0 16,1-3 0-16,-1 4 0 0,2-1 0 0,1-3 0 15,0 2 128-15,0 2-128 0,0 0 0 0,-3-3 0 0,-2 3 0 16,0 0 0-16,1-3 0 0,3 0 0 16,-1 1 0-16,-2-2 0 0,-1 1 0 0,1-3 0 0,2 0 0 0,2-2 128 15,-2-2-128-15,0 0 0 0,-6 2 128 0,-1-2-128 16,-1 0 0-16,-3 2 0 0,2 1 0 0,-2-4 0 16,0-3 0-16,-1 2 0 0,0-1 0 0,0 1 0 15,-3-2 128-15,3 1-128 0,0-3 0 16,2 2 0-16,-1 2 0 0,0-1 0 0,2 0 128 0,-3-2-128 15,-3 0 0-15,-1 0 0 0,0 0 0 0,-1 2 0 16,0 1 0-16,0-1 0 0,1 0 0 0,-2 0 0 16,-4 1 128-16,-1 3-128 0,1 1 0 0,0-2 0 15,-2 2 0-15,1 2 0 0,-2 1 0 0,-1 2 0 0,0 0 0 16,-1 0 0-16,-2 6 0 0,1-1 0 0,-1-1 0 16,2 2 0-16,0 0 0 0,-2 3 0 0,-1 0 0 15,2 2 0-15,-3 4 0 0,-2 0 0 0,1 4 0 0,-2-2 0 16,-6 8 0-16,10-5 0 0,-10 5 0 0,0 0 0 15,0 0-160-15,0 0 160 0,7 0-160 0,-7 0 160 16,0 0-176-16,6 8 176 0,-1 2-192 0,-2 1 192 16,-1 2 0-16,1 5-128 0,1 1 128 15,-1 4 0-15,1 0 0 0,-3 2 0 0,-1 4 0 0,0 4 0 16,-1 4 0-16,0 4 0 0,-5 5-128 0,1-3 128 16,-2 1 0-16,-4-2 0 0,-5-1 0 0,0 2 0 15,-2-1 0-15,-1 1 0 0,-1 3 0 0,-1-1 0 16,-3 2 0-16,3 1 0 0,-4-1 0 0,0 1 0 15,-2 0 0-15,2 0 0 0,-4 0 0 0,2 1 0 16,-1 1 0-16,0-3 0 0,0 1 128 0,-4 3-128 0,-3 0 0 0,-3-3 176 16,-3-1-176-16,0-1 160 0,3-4-160 0,0-1 128 15,-1 1-128-15,0-2 128 0,0-2-128 16,5 1 0-16,-2-3 144 0,1 1-144 0,-5 0 0 0,-3-1 0 16,-4-3 0-16,-1-1 128 0,-2-1-128 0,2-3 0 15,-1 2 0-15,2-4 0 0,0 2 0 0,2-2 0 16,-1 2 0-16,-1-2 128 0,-8 1-128 0,0-3 0 15,0 2 0-15,0-4 0 0,3 1 0 0,0-1 0 16,0-4 0-16,2-2 128 0,2 1-128 0,-3-3 0 16,-5-2 0-16,-3-4 0 0,-2 1 0 0,2-3 0 15,0 3 0-15,5-4 0 0,-4-5 0 0,2 2 0 0,2-1 0 16,-5-1 0-16,-4-4 0 0,2-2 0 0,1 1 0 16,0-2-128-16,3-2 128 0,2 3 0 0,2-3-144 0,-2 0 144 15,-6 0 0-15,2 0 0 16,0-5 0-16,2 2 0 0,1-1 0 0,3-2 0 0,2-1 0 0,1 1 0 15,4-1 0-15,-2-1 0 0,-4-2 0 0,0 3 0 16,0-1 0-16,-2 2 0 0,4-6 0 0,0 1 0 16,2 0 0-16,2 1 0 0,1 0 0 0,0-2 0 15,-4 0 128-15,-2-3-128 0,-1-1 0 0,2 1 128 16,0-6-128-16,3 3 128 0,0 0-128 16,1 1 128-16,3 3-128 0,3 1 160 0,0-2-160 0,-2 0 160 15,-3 0-160-15,1 2 0 0,1-2 0 0,-1-1 0 16,3-5 0-16,1 2 0 0,1-3 0 0,2-1 0 0,5 0 0 15,-1 0 0-15,1-1 0 0,3-1 128 16,1-2-128-16,1 1 0 0,-1-2 0 0,2-1 0 0,-1-4 0 0,2 1 0 16,0 2 0-16,1-1 0 0,0 0 0 15,1 0 0-15,2 1 0 0,2-2 0 0,-1-2 0 16,3 2 0-16,0 2 0 0,-1-1 0 0,2 0 0 0,1 4 0 16,1 2 0-16,1 3 0 0,1 0 0 0,2 3 0 15,1 2 128-15,0-1-128 0,2 3 0 0,1 4 0 16,-1 2 0-16,2 2 0 0,1-1 0 0,-2 3 0 15,1 3 0-15,0-2 0 0,0 2 0 0,1 3 0 16,0-2 0-16,0 3 0 0,4 7 0 0,0 0-224 16,-5-5 80-16,5 5 16 0,-6-10-32 0,6 10 0 15,0 0 0-15,0 0 0 0,-5-7 160 0,5 7-192 16,0 0 192-16,0 0-192 0,0 0-16 0,0 0-16 16,0 0 0-16,0 0 0 0,-7 5-32 0,7-5 0 0,-5 7 0 0,4 5 0 15,0-1 256-15,1 1-176 0,1 2 176 0,2 2-160 16,-1 2 160-16,2 1 0 0,0 0-144 0,1 4 144 15,1 4 0-15,3 3 0 0,2 1 0 0,-2 4 0 16,2 2 0-16,0 2 0 16,2 1-144-16,-2 2 144 0,3 6 0 0,1 0 0 0,1-1 0 15,1 3 0-15,1-2 0 0,1-1 0 0,2 3 0 0,1 1 0 16,-1-2 0-16,3 0 0 0,3 0 0 0,1 1 0 16,5-1 0-16,0-2 0 0,-4 0 0 0,3 2 0 15,-2-5 0-15,3 2 0 0,2-3 0 0,3 3 0 16,1-4 0-16,3 1 0 0,1 2 0 0,4-5 0 15,4 2 0-15,0-2 0 0,-1-2 0 0,-1-3 0 16,-2 2 0-16,2-1 0 0,0-3 0 0,2-1 0 16,0-3 0-16,7 3 0 0,3 2 0 0,2-6 0 0,-5-1 0 15,1-1 0-15,-2 1 0 0,1-3 0 0,3 0 0 16,3-1 0-16,3-4 0 0,-1 0 0 0,-1-1 0 0,0-1 0 16,-3-1 0-16,2-3 0 0,-1-4 0 0,5 0 128 15,2-4-128-15,-2-4 0 0,3-1 128 0,-3-1-128 16,-2-4 0-16,1-3 0 0,1 0 160 0,5-4-160 15,2-5 160-15,-1 1-160 0,-3-2 144 0,-1 0-144 16,0-2 128-16,1-2-128 0,2-3 0 0,0 1 0 16,2 2 128-16,-3-4-128 0,-5 1 0 0,-2 2 0 15,-4 2 0-15,0-1 128 0,0 3-128 0,1 4 0 16,0 2 0-16,-3-1 0 16,-7-1-624-16,-2 3-48 0,-5 1-16 15,-1-3-12992-15</inkml:trace>
  <inkml:trace contextRef="#ctx0" brushRef="#br4" timeOffset="80001.73">6813 14804 18431 0,'-14'-3'1632'0,"0"2"-1312"0,0-2-320 0,2 1 0 0,-1 0 1184 15,1 2 160-15,2 0 48 0,0 0 0 0,-1 0-992 0,0 0-192 16,0 0-32-16,2 0-16 0,3-1-160 0,6 1 0 16,-8 0 0-16,2 0 0 0,-2-2 0 15,8 2 128-15,-6-2-128 0,6 2 0 0,-7 0 144 0,7 0-144 16,0 0 160-16,0 0-160 0,0 0 0 0,-3 7 0 15,-2 3 0-15,5 0 0 0,5 3 304 0,1 3-48 16,3 3 0-16,1 0 0 0,2 2 64 0,1 3 16 16,3 3 0-16,2 2 0 0,2-1 96 0,-1 2 16 15,1-3 0-15,1 1 0 0,-2-1 16 0,1-1 16 16,-3-2 0-16,0-2 0 0,1-4-144 0,0-2-16 16,-3-2-16-16,2 0 0 0,-2-6-48 0,1 0-16 15,-4-5 0-15,1 0 0 0,-1-3-32 0,0-3 0 16,1 0 0-16,-1-5 0 0,1 0-208 0,0-3 144 15,-1-1-144-15,2-3 128 0,-1-1-128 0,2-3 128 0,-1-3-128 16,2-2 128-16,0 1-128 0,2 0 0 0,2-4 0 16,1 3 128-16,-1-1-128 0,1 1 0 0,4 1 0 0,-2 1 0 15,-2 1 0-15,1 1 0 0,-3-2 0 0,2 0 0 16,0-1 0-16,0 0 0 0,1 3 0 16,0 1 0-16,-2 1 0 0,0-2 0 0,1-2 0 0,-1-2 0 15,-2 2 0-15,0-1 0 0,-3 2 0 0,-1 1 0 16,0-2 0-16,-2 3 0 0,0 1 0 0,-2 2 0 15,0 3 0-15,-2 0 0 0,-2 3 0 0,1 5 0 16,-7 5 0-16,0 0 0 0,0 0 0 0,0 0 0 16,0 0 0-16,0 0 0 0,0 0 0 0,3 10 0 15,-3-10 0-15,2 13 0 0,-2 1 0 0,0 1 0 0,-2 1 0 16,0 2 0-16,-1 1 128 0,-1 3-128 0,-1 1 0 16,0 0 0-16,-2-3 0 0,-1 5 0 0,-1 3 0 0,0-1 0 15,-1 2 0-15,0 2 128 0,-2-3-128 16,0 2 0-16,-2 3 0 0,0 0 0 0,1 3 0 15,-2-2 0-15,0-2 0 0,-1 4 0 0,1-1 0 0,0 1 128 16,0-3-128-16,-3-1 0 0,3-2 0 0,1-3 0 16,-2 0 128-16,2-3-128 0,2-1 0 0,-4-3 0 15,0-3 0-15,-1-1 0 0,-2 1 0 0,0-3 128 16,1 0-128-16,1-4 0 0,-1 0 0 0,0-3 0 16,-1 1 0-16,1-4 0 0,0-2 0 0,2 1 0 15,-1-3 128-15,-1-1-128 0,3-2 0 0,0 1 0 16,-2-3 144-16,1-3-144 0,1-1 0 0,1-4 0 0,-4-1 0 15,5-2 128-15,0-5-128 0,1 0 0 16,-4-2 0-16,1-4 0 0,1-1 0 0,0-2 0 0,2-4 0 0,-1-1-128 16,1 0 128-16,1-2-128 0,0 0 128 0,-2-3-128 15,-1-1 128-15,-1 1-128 0,2 2 128 16,1 0-128-16,2 0 128 0,-2 0 0 16,0-2 0-16,3 5 0 0,0 3 0 0,3 0 0 0,1-1 0 0,0 4 0 15,1 3 0-15,0 7 128 0,2 1-128 0,-1 2 0 16,3 3 0-16,0 6 0 0,0 7 0 0,0 0 0 15,0 0 0-15,0 0 144 0,0 0-144 0,3 14 0 16,2 5 0-16,0 5 0 0,0 6 0 0,0 5 0 16,-1 3 0-16,1 0 0 0,1 3 0 0,1 1 0 15,-1-2 208-15,2 1-64 0,-2 1-16 0,2 1 0 16,-2-2 0-16,0-1 0 0,-1 1 0 0,2-4 0 0,2-3-128 0,-1-2 0 16,0-3 0-16,-2-1 0 15,0-4-320-15,0-1-80 0,-2 0-32 16,1-3 0-16,-1 2-2352 0,-1-4-480 0</inkml:trace>
  <inkml:trace contextRef="#ctx0" brushRef="#br4" timeOffset="80827.6">7933 11271 13823 0,'0'0'1216'0,"0"0"-960"0,0 0-256 0,0 0 0 16,-8 0 1664-16,8 0 272 0,0 0 64 0,0 0 16 16,0 0-1216-16,0 0-240 0,0 0-48 0,0 0-16 15,0 0-240-15,0 0-64 0,0 0 0 0,0 0 0 16,12 0 64-16,-1 2 16 0,1-1 0 0,0 0 0 16,1-1 16-16,1 0 0 0,4 3 0 0,2 0 0 0,-1-1 32 0,3 0 16 15,1-1 0-15,4-1 0 16,-1 0-48-16,2-1-16 0,1 0 0 0,2 0 0 0,2-3-32 15,3 1-16-15,-1 1 0 0,0 1 0 0,-2 1-96 0,-2-2 0 16,0 1-128-16,1-2 192 0,-4 1-192 0,1 1 144 16,0-2-144-16,-1 3 128 0,-3 0-384 0,0 0-96 15,-4 0-16-15,2 3 0 16,-4-3-1984-16,-1 1-400 0</inkml:trace>
  <inkml:trace contextRef="#ctx0" brushRef="#br4" timeOffset="81593.32">8742 10838 11967 0,'-11'-7'1072'0,"0"1"-864"0,-1 1-208 0,4-3 0 15,0 2 2800-15,2 2 512 0,1-6 96 0,-3 5 32 16,-1-4-2576-16,0 3-512 0,-1 2-96 0,-2-2-32 16,0 2-224-16,0 0 0 0,-2 0 0 0,-1 0 0 15,-3-1 0-15,-1 3-128 0,1-1 128 0,-2 1 0 16,-3-1 0-16,4 0 0 0,-4 3 0 0,-2-1 0 16,-3-3 0-16,0 3 0 0,-4 0 0 0,2 1 0 15,-1-1 0-15,1 2 0 0,0 3 0 0,4 1 0 16,-4-1 0-16,2 1 0 0,1 5 144 0,-1-3-144 15,-2 1 0-15,2 0 0 0,0 3 0 0,3-1 0 0,-3 3 240 16,1 2 16-16,-3 1 0 0,-1-5 0 0,0 0 0 0,0 3 0 16,-1 2 0-16,3-1 0 0,1 1-48 0,3 6 0 15,-1 0 0-15,2-1 0 0,2 1-80 0,3 3-128 16,2 1 176-16,1 2-176 0,2-3 0 16,2 4 0-16,0-3 0 0,3 3 0 0,-3 0 0 0,5 2 0 15,1 0 0-15,1-1 0 0,5-2 0 0,0 1 0 16,0-1 0-16,5 2 0 0,0-3 0 0,3 1 0 15,2 0 0-15,2-4 0 0,1 2 0 0,4-1-144 16,4-3 144-16,1 0 0 0,2-1 0 0,3 0 0 0,2 0 0 16,5-2 0-16,4 0 176 0,3-3-48 15,1 0 0-15,0 0 0 0,-1-1 64 0,-1 2 16 0,2-2 0 16,2-1 0-16,0 0-16 0,3-5-16 16,1 1 0-16,4-3 0 0,4 0 64 0,-2-2 16 0,2-3 0 15,-3-2 0-15,-2-2 0 0,1-1 16 0,0-6 0 0,0 0 0 16,-1-7-80-16,3 0-32 0,3-2 0 0,-4-6 0 15,-2-5-32-15,-1-2 0 0,-5-2 0 0,0-2 0 16,-2-4 0-16,0 0-128 0,-1 1 192 0,-1-3-64 16,0-3-128-16,-5 3 128 0,1-2-128 0,-1 1 128 15,-2 1 16-15,-3 1 0 0,-3-1 0 0,-5-1 0 16,-4-4 80-16,-3 3 16 0,-2-3 0 0,-2 2 0 16,-4-1 32-16,-1 2 16 0,-3 2 0 0,-4-3 0 15,-5 2 32-15,-2-3 0 0,-4 2 0 0,-3 3 0 0,-3-5-48 16,-4 4 0-16,-5 3 0 0,-4 1 0 0,-3 1-48 15,-3 1-16-15,-2 3 0 0,-2 7 0 16,1 1-80-16,0 7 0 0,1 5-128 0,-7 3 192 0,-2 6-192 16,-3 3 128-16,-3 5-128 0,-3 5 0 0,-9 4 0 0,3 7-256 15,0 3 16-15,2 5 16 16,2 0-512-16,4 4-96 16,2 2-32-16,2 2 0 0,0 0-1840 0,0-1-368 0</inkml:trace>
  <inkml:trace contextRef="#ctx0" brushRef="#br4" timeOffset="112628.84">17798 9686 911 0,'0'0'0'0,"0"0"0"16,0 0 0-16,0 0 0 0,0 0 2592 0,0 0 432 16,0 0 96-16,10 3 16 0,-10-3-1792 0,12-4-336 15,-2 0-80-15,0-1-16 0,2-6-224 0,-2-1-48 16,0 1-16-16,0-6 0 0,0-1-304 0,1-3-64 0,-3-6-16 0,1-1 0 15,1-5-240-15,2-4 176 0,1-5-176 0,-1 3 160 16,1 1-160-16,2-2 0 0,1-5 0 0,1 3 128 16,4 0-128-16,-4-2 0 0,1 1 0 0,3 5 0 15,0 4 128-15,0 2-128 0,-2-1 192 0,0 2-64 16,0 6 16-16,-1 2 0 0,1 2 0 0,0 7 0 16,-1 0-144-16,-3 2 0 0,-3 5 0 0,1 1 0 15,-1 4 0-15,-2 4 0 0,-10-2 0 0,12 7 0 16,0 0 320-16,-1 6 0 0,0 2-16 0,0 2 0 15,-2 1-80-15,-3 2-16 0,3 5 0 0,-1 3 0 16,-1 4-32-16,1 3-16 0,2 1 0 0,-1 5 0 16,0 6 96-16,0 3 32 0,1 3 0 0,0 7 0 15,-1 0 0-15,1 7 0 0,-1 3 0 0,3 2 0 16,-6-1-96-16,3-2-32 0,0-2 0 0,1-3 0 0,-2-3-160 16,0-1 128-16,1-4-128 0,2-3 128 0,-1-2-128 0,-1-4 0 15,-3-1 0-15,0-8 0 16,-1-4-832-16,2-3-112 0,-2-7-16 0</inkml:trace>
  <inkml:trace contextRef="#ctx0" brushRef="#br4" timeOffset="113797.84">18323 18684 33119 0,'-19'23'1472'0,"9"-4"288"0,0 4-1408 0,5 2-352 0,9-3 0 0,2 3 0 16,2 3 0-16,3-2 0 0,3 2 0 0,5-3 0 16,0 3 192-16,1-5-48 0,1-3 0 0,2 1 0 15,-2 0 48-15,5 1 16 0,0-3 0 0,4 0 0 0,0-2-208 0,2-3 128 16,1-6-128-16,1 0 0 16,2-3 0-16,2-5 0 0,1-7 0 0,1-2 0 0,-2-3 0 0,1-4 0 15,-4-5 0-15,-2-2 0 16,-1 1 0-16,2-8 0 0,-2-3 0 0,2-5 0 15,2-4 144-15,-1-9-144 0,2-7 128 0,5-8-128 0,4-7 0 16,2 2-224-16,-1 0 32 0,-1 1 0 16,-3-1-2560-16,-5-2-496 0</inkml:trace>
  <inkml:trace contextRef="#ctx0" brushRef="#br4" timeOffset="114709.97">17653 10202 19343 0,'0'0'1728'0,"0"0"-1392"16,0 0-336-16,0 0 0 0,0 0 832 0,0 0 80 16,0 0 32-16,0 0 0 0,4 13-496 0,0 0-112 15,0-1-16-15,0 9 0 0,-2 4-64 0,1 6-32 16,-2 2 0-16,0 9 0 0,-1 2 128 0,2 7 32 15,-2 4 0-15,1 3 0 0,1 4-256 0,0 1-128 16,-2 0 160-16,0 2-160 0,0-5 0 0,0-7 128 16,0-2-128-16,1-10 0 0,-1-7 0 0,0-5 0 0,-1-6 0 15,1-4 0-15,0-2-320 0,-2-8-64 0,2-9-16 16,0 0-7184-16,0 0-1440 0</inkml:trace>
  <inkml:trace contextRef="#ctx0" brushRef="#br4" timeOffset="114960.33">17421 10920 18431 0,'-12'-5'816'0,"5"3"160"0,-2-2-784 0,4 1-192 0,5 3 0 0,0 0 0 16,0 0 2048-16,0 0 352 0,0 0 80 0,0 0 16 15,0 0-1792-15,7-7-336 0,4 3-80 0,0-1-16 0,2 0-128 16,3 1-16-16,3 0-128 0,2 2 192 15,0-5-192-15,5 2 176 0,0-1-176 0,2-3 160 0,0 3-160 0,3-5 0 16,-1 4 0-16,3-3 0 0,0 2-192 16,2-2 16-16,-6 1 16 0,0 0 0 15,-1 0-288-15,0 2-48 0,-4 0-16 0,-2 0 0 16,-3-5-512-16,-1 3-96 0,-2-2-32 16,-1-1-6016-16,-2 3-1216 0</inkml:trace>
  <inkml:trace contextRef="#ctx0" brushRef="#br4" timeOffset="115410.29">17842 10130 18431 0,'-25'-15'1632'0,"9"4"-1312"0,-5-4-320 0,4 0 0 15,-4 2 784-15,6 2 96 0,0-3 16 0,0 0 0 16,-1 1-256-16,0 4-32 0,-2 0-16 0,-1 2 0 15,0 2-336-15,-1-1-80 0,-2 5-16 0,-1 4 0 16,-2 3-160-16,0 2 0 0,-2 4 144 0,-1 8-144 16,-4 4 0-16,-3 5 0 0,-1 3 0 0,-5 5 0 15,0 3 0-15,4 5 0 0,3 0 0 0,2 6 0 16,3 4 0-16,4 7 0 0,3 2 0 16,4 3 176-16,6 1 112 0,3-2 32 0,6 1 0 15,7 2 0-15,6 2-192 0,4-4-128 0,5-10 144 0,5-5-144 16,5-10 0-16,7-5 0 0,7-5 0 0,7-8 0 0,-2-6 192 15,4-7-48-15,0-4-16 0,2-6 0 16,2-5 96-16,1-2 16 0,0-9 0 0,4-4 0 0,3-4-112 0,-3-9-128 16,-5-5 176-16,-4-7-176 0,-3-5 128 0,-2 0-128 15,-1-1 0-15,-4 1 0 0,-5-4 256 0,-3 4-64 16,-2 1-16-16,-8 1 0 0,-3 5 304 0,-6-3 64 16,-5 2 16-16,-6 2 0 0,-7 4 288 0,-4 2 64 15,-6 0 16-15,-2 5 0 0,-3 6-480 0,-3 3-80 16,-1 5-32-16,-4 4 0 0,-4 10-528 0,-5 3-96 15,-2 11-32-15,-1 3 0 16,0 9-2176-16,-1 1-432 16</inkml:trace>
  <inkml:trace contextRef="#ctx0" brushRef="#br4" timeOffset="115857.42">17381 13648 19343 0,'0'0'1728'0,"-5"-6"-1392"0,1-2-336 0,4 8 0 0,0 0 1328 0,6-5 192 15,-6 5 32-15,11-5 16 0,0 1-1024 0,3 3-208 16,3 0-32-16,1-1-16 0,1 0 32 0,2 1 16 16,4 1 0-16,1-2 0 0,3 1 64 0,1 0 16 15,0-2 0-15,2-2 0 0,1 1-144 0,1 2-16 0,1-1-16 0,-4 1 0 16,3-3-240-16,-5 1 0 0,-3 1-192 16,-3 1 192-1,-2 0-1984-15,-4-1-304 0,0-2-48 0</inkml:trace>
  <inkml:trace contextRef="#ctx0" brushRef="#br4" timeOffset="116336.67">18143 12978 29087 0,'-29'-10'1280'0,"11"5"272"0,-3-1-1232 0,2 3-320 0,-2-2 0 0,-1 1 0 0,2 3 384 0,-3 1 32 16,-1 0 0-16,-3 3 0 16,-3-1-176-16,-5 3-48 0,-3 4 0 0,-3-1 0 0,-1-180-192 0,-2 365 0 15,1-180 0-15,-4 6 0 0,-3 4-144 0,-1 6 144 16,-2 5-208-16,-7 3 80 0,-5 0-192 0,2 4-16 16,4 3-16-16,6 1 0 0,5 2 112 0,7-1 32 15,8-1 0-15,6 2 0 0,7-2 208 0,8 6 0 16,6-4 192-16,7-1-192 0,10 1 128 0,5-3-128 15,7 2 0-15,9-6 0 0,7 0 0 0,9-2 0 16,8 0 0-16,5-5 0 0,2-1 0 0,0-3 0 16,-1-8 0-16,2-5 0 0,-2-3 0 0,2-7 0 15,1-2 0-15,0-7 0 0,1-7 176 0,-5-4-32 16,-4-10 0-16,-3-4 0 0,-1-9 48 0,-4-5 16 16,-1-1 0-16,0-4 0 0,0 3 80 0,-2-6 16 15,-4 0 0-15,-3-3 0 0,-7-3 64 0,-4 0 16 0,-7-2 0 16,-2 1 0-16,-2-2 272 0,-4 2 64 15,-3 1 16-15,-5 0 0 0,-5-5-80 0,-3 3-16 0,-4 0 0 0,-2 2 0 16,-3 4-320-16,0 5-80 0,-2 10-16 0,-2 9 0 16,0 4-416-16,-4 9-96 0,-6 6-16 0,-3 8 0 31,-4 3-1072-31,-1 12-224 0,-1 5-32 0,3 8-13408 0</inkml:trace>
  <inkml:trace contextRef="#ctx0" brushRef="#br4" timeOffset="116945.53">17735 16369 17503 0,'-10'3'1552'15,"2"2"-1232"-15,-2-1-320 0,1 0 0 0,3 2 2448 0,6-6 432 16,-7 10 96-16,2 3 16 0,0-2-2016 0,1 3-400 16,4 2-64-16,0 1-32 0,0 5-224 0,0 6-32 15,0 3-16-15,4 5 0 0,-1 6-80 0,-1 2 0 16,1 3-128-16,0 1 192 0,3 1-192 0,-1 4 176 15,0 0-176-15,-2 3 160 0,-1 4-160 0,3-2 0 16,-1 1 144-16,-1-4-144 0,3-4 0 0,-1-2 128 16,0-5-128-16,0-6 0 15,0-9-320-15,-1-6-128 0,-2-5-16 0,0-6-8656 16,-2-12-1728-16</inkml:trace>
  <inkml:trace contextRef="#ctx0" brushRef="#br4" timeOffset="117212.06">17360 17113 36159 0,'-17'12'1600'0,"11"-4"336"0,6-8-1552 0,0 0-384 0,0 0 0 0,7 8 0 16,5 0 128-16,3-5-128 0,3 0 128 0,2-3-128 15,4-3 0-15,6-3 0 0,4-7 128 0,4-1-128 16,3-3 0-16,6-5 160 0,1-1-160 0,6-2 160 16,3 2-160-16,-4 1 0 0,-3-2-160 0,-2 2 160 15,-2 2-736-15,-3 1-48 16,-1 1-16-16,-3 0 0 0,-3-1-1760 0,0 2-368 0,-3-1-64 0,0 0-8912 16</inkml:trace>
  <inkml:trace contextRef="#ctx0" brushRef="#br4" timeOffset="117678.09">18232 16039 25791 0,'-32'5'1152'0,"9"-1"224"0,-4 1-1104 0,-1 0-272 0,2-1 0 0,-1 2 0 16,0 2 1728-16,2 0 304 0,-2 3 48 0,-2-1 16 15,-3 4-1616-15,-3 3-320 0,-5 2-160 0,-2 2 160 16,-3 3-160-16,-1 2 0 0,0 4 0 0,0 3 0 16,2 7-208-16,1-1 80 0,1 6 128 0,3 0-208 15,4 5 32-15,1 2 16 0,0 0 0 0,4 0 0 16,3-2 160-16,3 1 0 0,3-2 0 0,4 2 0 16,4-1 0-16,7-1 0 0,3 5 0 0,7-1 0 15,4 3 0-15,8-1 0 0,7-2 0 0,6-2 0 16,1 0 0-16,3-4 0 0,1-5 0 0,2 1 128 15,2 0-128-15,1-2 0 0,2-4 0 0,2-7-128 16,0-4 128-16,6-9 0 0,5-4 0 0,0-5 0 16,-1-7 0-16,-3-9 0 0,-5-3 0 0,0-9 0 15,-3-8 0-15,-2-7 0 0,-1-4 0 0,-4-11 0 0,-2-6 192 16,0-8-48-16,2-8 0 0,-1-4 0 0,-2-4 32 16,-2 1 0-16,-4 3 0 0,-7 2 0 0,-7 1 16 15,-5-1 0-15,-8-4 0 0,-7 6 0 0,-6 3 128 0,-4 7 48 16,-3 1 0-16,-1 11 0 0,-2 6-96 0,-2 7-16 15,2 9 0-15,3 5 0 0,-5 7-256 0,-2 8 0 16,-2 4 0-16,-6 6 0 16,0 3-1344-16,1 7-160 0,1 5-32 15,2 1-13152-15</inkml:trace>
  <inkml:trace contextRef="#ctx0" brushRef="#br4" timeOffset="120153.84">17242 14318 1839 0,'0'0'160'0,"0"0"-160"0,0 0 0 0,-6-6 0 0,6 6 1664 0,-5-5 288 16,5 5 64-16,-5-8 16 0,1 2-928 0,4 6-176 15,0 0-32-15,0 0-16 0,-5-7-48 0,5 7-16 16,0 0 0-16,0 0 0 0,0 0-176 0,0 0-48 16,0 0 0-16,0 0 0 0,0 0-112 0,0 0-32 15,0 0 0-15,0 0 0 0,0 0 16 0,0 0 0 16,13 5 0-16,-1-1 0 0,-2 4 48 0,1-2 0 15,1 3 0-15,2 0 0 0,1 2-64 0,4-1-16 16,-1 3 0-16,2-1 0 0,0 3-112 0,2 3 0 16,0 1-16-16,2 0 0 0,0 1-16 0,1 2 0 0,-1-1 0 0,2 1 0 15,-2-3-96-15,3 1-32 0,-2 2 0 16,1-3 0-16,-1-1-32 0,0-4-128 0,0-1 192 0,1-1-64 16,-3 2 64-16,1-2 0 0,-2 0 0 0,0 1 0 15,-2-8 0-15,-1 2 0 16,-1 0 0-16,-3-2 0 0,-1-1-192 0,0 1 0 0,-3-2 0 0,2-2 0 31,-4-1-272-31,2 0-144 0,-2-4-32 0,-9 4-7760 0,8-6-1568 0</inkml:trace>
  <inkml:trace contextRef="#ctx0" brushRef="#br4" timeOffset="120682.35">17936 14281 13823 0,'0'0'1216'0,"0"0"-960"15,0 0-256-15,0 0 0 0,0 0 1408 0,0 0 224 16,-7-1 48-16,7 1 16 0,0 0-1056 0,0 0-224 15,0 0-32-15,0 0-16 0,0 0-80 0,0 13-16 16,1-1 0-16,2 0 0 0,-2 0-16 0,3 2 0 16,0-1 0-16,2 2 0 0,1 3 48 0,2 4 0 15,-1-1 0-15,1 0 0 0,1-3 16 0,2 2 16 0,1 4 0 0,-2 0 0 16,1-4-96-16,-1 0-32 0,0-3 0 0,2 1 0 16,-1-1-208-16,0 0 144 0,0-1-144 15,-1-6 128-15,1 0-128 0,-2-2 0 0,-1 1 144 0,-2-3-144 16,-7-6 192-16,12 10-16 0,-12-10-16 0,11 8 0 15,-3 1 32-15,-8-9 0 0,0 0 0 0,7 9 0 16,-7-9-192-16,6 11 192 0,-6-11-192 0,0 0 192 16,0 0 0-16,0 0 0 0,1 10 0 0,-1-10 0 15,-4 12 208-15,-1-6 48 0,-3 2 16 0,-1-3 0 16,-1 4 48-16,-1-3 0 0,-3 2 0 0,-3-1 0 16,-1 0-224-16,-1 3-32 0,-1-3-16 0,0 5 0 15,-4-5 16-15,-1 1 0 0,0-3 0 0,2-1 0 16,-1 4-32-16,0-2 0 0,-2 0 0 0,1 3 0 0,0-3-224 15,0 3 0-15,4-4 0 0,3-1 0 16,3 1-496 0,2 2 16-16,2-3 0 0,3 1 0 0,2 1-2096 0,6-6-432 15,0 0-64-15,0 0-32 0</inkml:trace>
  <inkml:trace contextRef="#ctx0" brushRef="#br4" timeOffset="121370.24">17226 16383 20959 0,'-15'7'928'0,"6"-1"192"0,2-1-896 0,7-5-224 15,0 0 0-15,-7 5 0 0,7-5 432 0,0 0 32 0,0 0 16 0,0 0 0 16,0 0-176-16,0 0-48 0,0 0 0 16,0 0 0-16,9-6-128 0,2-4-128 0,1 0 144 0,1-2-144 15,-1 1 128-15,1-1-128 0,0-4 0 0,1-1 144 16,2-2 16-16,1-1 0 0,1-4 0 0,-1-3 0 15,2-3 224-15,1-2 64 0,-1 1 0 0,2-3 0 16,1-3 112-16,1 0 16 0,1 2 16 0,1-2 0 16,3-3-112-16,1 4-32 0,-2 0 0 0,4-1 0 15,-1 1-224-15,2 2-48 0,0 1-16 0,0 3 0 16,-1-1-160-16,-1 6 0 0,-4-2 0 16,0 5 0-16,-6 5-176 0,-1 1-64 0,-2 4-16 0,-2 1 0 15,-2 3-624 1,-2 2-128-16,-1 4-16 0,-10 2-7152 0,12-1-1424 0</inkml:trace>
  <inkml:trace contextRef="#ctx0" brushRef="#br4" timeOffset="121747.04">17689 15485 18431 0,'0'0'816'0,"0"0"160"0,-5-9-784 0,5 9-192 15,-1-9 0-15,2-1 0 0,3 2 1408 0,3-2 224 16,5 1 48-16,2-1 16 0,2 4-1152 0,5-5-224 0,1 1-64 0,4-1 0 16,2-4 0-16,0 2 0 0,-3 0 0 0,1-2 0 15,0-2-48-15,2 1-16 0,-2-1 0 0,0 2 0 16,0 1-192-16,1 3 176 0,-2-3-176 0,-1 4 160 15,-2 3-160-15,-1 5 0 0,0 0 0 0,-2 2 0 16,0 4 144-16,-1 3-144 0,-1 1 160 0,0 1-160 16,-2 5 368-16,-2 2-32 0,-3 1 0 0,-1 2 0 15,-4 2 176-15,-2 0 16 0,-3 5 16 0,-3-1 0 16,-2 6 16-16,-3 3 0 0,-2 3 0 0,-1 2 0 16,-3 2-272-16,-1 2-48 0,-1-1-16 0,0 1 0 15,-1-2-224-15,2-2-240 0,1 2 48 0,1-4-9680 16,-2-4-1952-16</inkml:trace>
  <inkml:trace contextRef="#ctx0" brushRef="#br4" timeOffset="124217.11">8946 11112 18303 0,'-14'-5'816'0,"14"5"160"0,-9-6-784 0,3 3-192 0,6 3 0 0,0 0 0 0,0 0 192 0,0 0 0 16,0 0 0-16,0 0 0 0,0 0 0 0,0 0 0 15,0 0 0-15,0 0 0 0,0 0-192 0,0 0 0 16,0 0-144-16,0 0 144 16,0 0-928-16,0 0-96 0</inkml:trace>
  <inkml:trace contextRef="#ctx0" brushRef="#br4" timeOffset="126870.6">14553 6502 28559 0,'-8'-5'2544'0,"2"4"-2032"16,1-2-512-16,5 3 0 16,0 0-1104-16,0 0-320 0,0 0-64 0,0 0-16 0,0 0 1056 0,0 0 224 15,0 0 32-15,0 0 16 0,0 0 176 0,0 0 0 16,0 0 0-16,0 0 0 0,0 0 0 0,0 0 0 0,0 0 0 0,-1 10 0 16,1-10 128-16,-4 12 0 0,4-12 0 0,-5 6 0 15,5-6 112-15,-6 9 16 0,6-9 16 0,-8 5 0 16,2 0 32-16,6-5 0 0,-8 7 0 0,8-7 0 15,-9 3-48-15,9-3 0 0,-9 6 0 0,1-3 0 16,8-3-128-16,-8 7-128 0,8-7 192 0,-9 4-192 16,9-4 192-16,-9 3-192 0,9-3 192 0,-7 8-192 15,7-8 208-15,0 0-64 0,-8 3-16 0,8-3 0 16,-9 2-128-16,9-2 0 0,-9 3 144 0,9-3-144 16,0 0 0-16,-12 3 144 0,5 1-144 0,7-4 0 15,0 0 0-15,-10 7 0 0,2-5 0 0,8-2 0 16,-10 4 0-16,1 0 0 0,9-4 0 0,-10 6 0 15,10-6 0-15,-11 4 0 0,3 0 0 0,8-4 0 0,-8 5 0 0,8-5 0 16,-8 7 0-16,8-7 0 16,0 0 0-16,-6 6 0 0,6-6 0 0,0 0 0 15,-8 7 0-15,8-7 0 0,0 0 0 0,-6 7-144 0,6-7 144 0,0 0 0 16,-5 8 0-16,5-8-128 0,0 0-144 0,0 0-32 16,0 0 0-16,-3 12 0 15,3-12-224-15,0 0-48 0,0 0-16 0,0 0 0 16,3 13-560-16,-3-13-128 0</inkml:trace>
  <inkml:trace contextRef="#ctx0" brushRef="#br4" timeOffset="128607.54">9634 11421 13823 0,'0'0'1216'0,"0"0"-960"15,0 0-256-15,0 0 0 0,0 0 368 0,0 0 16 16,0 0 16-16,0 0 0 0,0 0-208 0,0 0-32 0,0 0-16 0,0 0 0 16,0 0-144-16,0 0 128 0,0 0-128 0,0 0 128 15,0 0-128-15,0 0 0 16,0 0 0-16,0 0 0 0,10 0-240 0,-10 0 32 0,0 0 0 0,11 5 0 31,-11-5-176-31,0 0-48 0,0 0 0 0,0 0 0 16,0 0-128-16,0 0-16 0,0 0-16 0,0 0 0 15,0 0-48-15,0 0-16 0,0 0 0 0,0 0 0 16,0 0-80-16,0 0-16 0,0 0 0 0,0 0 0 16,0 0 64-16,0 0 16 0,-3 8 0 0,3-8 0 0,0 0 416 0,-5 10 64 0</inkml:trace>
  <inkml:trace contextRef="#ctx0" brushRef="#br4" timeOffset="132194.15">13625 17418 22111 0,'0'0'976'0,"-6"3"208"0,-1 2-944 0,7-5-240 0,0 12 0 0,3 5 0 15,1 1 896-15,1 1 128 0,0 1 16 0,3 4 16 0,2 3-848 16,-1-2-208-16,-3 3 0 0,3 2 0 0,0-1-192 0,-2 3-96 16,0-1-16-16,-2-1 0 15,0-1-1472-15,-1 0-288 0</inkml:trace>
  <inkml:trace contextRef="#ctx0" brushRef="#br4" timeOffset="147266.06">18050 13183 5519 0,'0'0'496'0,"0"0"-496"0,0 0 0 0,0 0 0 15,8-5 1136-15,-8 5 128 0,8-5 16 0,-8 5 16 16,11-5-1008-16,-11 5-288 0,9-5 0 0,-9 5 128 16,10-7-128-16,-10 7 0 0,7-5 0 0,-7 5 0 15,8-5 0-15,-8 5 0 0,0 0 144 0,0 0-144 16,6-8 240-16,-6 8-32 0,0 0 0 0,5-6 0 16,-5 6-64-16,0 0-16 0,4-8 0 0,-4 8 0 0,4-10-128 0,-1 4 0 15,-3-4 0-15,0 10 0 16,0-9 0-16,0-3 0 0,-2 2 0 0,0 1 0 0,-1-2 0 0,1 3 0 15,-2-1 0-15,0 1 128 0,-1 0 48 0,-1-1 0 16,-3 0 0-16,-1-1 0 0,-1 0 336 0,0 2 64 16,0-2 0-16,-3 1 16 0,-2-2-16 0,0 2-16 15,0-3 0-15,0 3 0 0,-2-2-288 0,3 2-48 16,-2 0-16-16,0 0 0 0,-2 2-208 0,-1 3 128 16,-1-3-128-16,-2 4 0 0,-1 0 144 0,0 3-144 15,0 0 128-15,-4 3-128 0,2 0 0 0,1 4 0 16,-1-2 0-16,0 5 0 0,-2-2 0 0,0 3 0 15,-2 1 0-15,1 2 0 0,0 0 0 0,1 3 0 16,-1 2 0-16,1 4 0 0,-4 1 0 0,0 1 0 16,0-3 0-16,1 4 0 0,-1-3 0 0,3 1 0 15,3 1 0-15,2-1 0 0,1 3 0 0,2-1 0 0,0 0 0 16,2 0 128-16,1-1 64 0,2 3 16 0,1-2 0 16,2 0 0-16,3 0 48 0,0 3 16 0,-1 1 0 15,4 3 0-15,-1 3-112 0,3 5-32 16,-3-1 0-16,5-2 0 0,0 1-128 0,2 0 0 0,0 2 0 0,3-3 0 15,2-6 0-15,4-3 0 0,2 1 0 0,2-3 0 16,1 0 0-16,4-2-144 0,2 1 144 0,4-5-208 16,2-2 32-16,4-1 16 0,6-1 0 0,3-5 0 15,4-4 160-15,1-2 0 0,1 1 0 0,0-6 0 16,-2-5 0-16,-2-1 0 0,0-3 0 0,0-1 0 16,1-1 0-16,0-6 0 0,-1-3 0 0,1-3 0 15,6-3 224-15,-1 1-32 0,-3-7 0 0,-1 3 0 0,0-1 0 16,-3 0 0-16,-2-2 0 0,-1-1 0 0,-1 1-16 15,0-1-16-15,-1 0 0 0,0-1 0 0,1-1-32 16,-1-2-128-16,0-2 192 0,-1-5-64 0,0 1 128 0,-2 1 32 16,-3-3 0-16,-1 2 0 0,-6-3 16 0,-1 3 0 15,-6-1 0-15,-3-2 0 0,-5 4 64 16,-3-4 16-16,-6 3 0 0,-3 1 0 0,-6 2-112 0,-4 2-16 16,-5 2 0-16,-4 0 0 0,-6 6-256 0,-4 0 0 15,-6 3 0-15,-1 2 0 0,2 4-256 0,-1 3-128 16,-1 7 0-16,6 0-16 15,-2 4-496-15,5 3-80 0,4 3-32 0</inkml:trace>
  <inkml:trace contextRef="#ctx0" brushRef="#br4" timeOffset="148160.87">17684 10212 12895 0,'0'0'576'0,"0"0"112"0,-6-7-560 0,6 7-128 16,-7-7 0-16,5 2 0 0,-2-4-208 0,0 3-80 15,0-3-16-15,4 9 0 0,-4-9 752 0,4-1 128 16,0 10 48-16,-2-11 0 0,1-2-352 0,-1 2-64 0,1 0-16 0,-2 0 0 16,0 0-192-16,-2 0 144 0,1-1-144 0,-1 3 128 15,-2-1 0-15,1 1-128 16,-3-3 192-16,-1 3-64 0,-2 2 320 0,1-1 48 0,-2-3 16 0,2 2 0 16,-4 0 112-16,-2 2 16 0,-1 0 16 0,1 2 0 15,-1 2-176-15,0 1-32 0,-1-1-16 16,0 3 0-16,0 4-176 0,-2 0-16 0,-2 2-16 0,1 4 0 15,0-2-224-15,-1 5 0 0,-2 3 0 0,1 1 0 16,1-1 0-16,1 2 0 0,0 1 0 16,1 1 0-16,-2-1 0 0,4 3 0 0,-1 2 0 0,-1 0 0 15,2 3 0-15,1 1 0 0,2 4 128 0,-1 1-128 16,1 0 0-16,3 3 0 0,-1 3 0 0,3 2 0 16,2 3 0-16,1 3 0 0,2 1-128 0,2-2 128 15,0 1 0-15,3 0 0 0,1 0-128 0,1 3 128 16,3-2 0-16,1 0 0 0,0 3 0 0,4-1 0 15,1-1 0-15,3-5 0 0,2-5 0 0,2 0 0 0,-1-3 0 0,3-5 0 16,4-2 0-16,1-4 0 0,3-4 0 16,4-5-128-16,0-3 128 0,5-2 0 0,3-6 0 15,1-1 0-15,0-4 0 0,-2-2 0 0,-2-2 0 0,1-6 0 16,0-1 0-16,1-4 0 0,-4-3 0 0,3-2 0 16,1 0 0-16,2-2 144 0,-1 0-144 0,3 0 0 15,4 0 0-15,-3-6 0 0,-2 1 0 0,-4-2 0 16,-4 0 0-16,1 1 0 0,0-3 0 0,-3 3 0 15,-3-3 0-15,-4 0 0 0,1 2 0 0,-1 1 128 16,-2-4-128-16,-3 2 128 0,-1 0 128 0,-3 0 0 16,2 1 16-16,-5 2 0 0,-3-1 112 0,-2 1 32 0,-5-6 0 15,-2 3 0-15,-1 1 160 0,-5-5 16 0,-5-2 16 16,-1 1 0-16,-4 1-144 0,-1 1-16 16,-4-1-16-16,0-1 0 0,-5 1-192 0,0 5-48 0,-2 0 0 0,-2 6 0 15,4-2-64-15,-6 8-128 0,-4 1 176 0,-2 5-176 16,-5 5-192-16,-2 3-160 0,0 8-32 0,-1 3 0 31,3 6-512-31,3 4-128 0,3 3 0 0</inkml:trace>
  <inkml:trace contextRef="#ctx0" brushRef="#br4" timeOffset="149922.98">11194 15462 16703 0,'0'0'736'0,"-11"-3"160"0,-4-2-720 15,4 2-176-15,2-1 0 0,9 4 0 0,-9-5 512 0,1 2 64 0,8 3 0 0,0 0 16 16,0 0 96-16,0 0 16 0,-9-1 0 0,9 1 0 16,0 0-528-16,0 0-176 0,0 0 0 0,0 0 144 15,0 0-144-15,-1 13 0 0,2-5 0 0,3 4 0 16,0 2 0-16,2-3 0 0,2 3 0 0,1 2 0 15,-2 0 0-15,2-3 0 0,-2-2 0 0,2 2 0 16,0 0 0-16,-1-3 0 0,0 0 0 0,-8-10 0 16,11 6 0-16,0 2 0 0,-2-3 0 0,-9-5 0 0,10 1 0 15,-10-1 0-15,10 0 0 0,-10 0 0 0,10-1 0 0,-10 1 0 16,12-8 0-16,-12 8 0 16,6-6 0-16,1 1 0 0,-1-4 0 0,-6 9 0 0,3-9 0 0,-1-1 0 15,-2 2 0-15,0 8 0 0,0-11 0 0,-2 3 0 16,0-2 0-16,2 10 0 0,-5-8-192 0,5 8 192 15,-5-8-160-15,5 8 160 16,0 0-432-16,0 0 16 0,0 0 0 0,0 0 0 16,0 0-336-16,0 0-64 0,0 0-16 0,0 0-7040 0</inkml:trace>
  <inkml:trace contextRef="#ctx0" brushRef="#br4" timeOffset="156816.2">11473 15213 23551 0,'-24'-7'1040'0,"11"5"224"0,1 1-1008 0,-1-2-256 0,1-2 0 0,0 2 0 15,2 1 256-15,-2-2 16 0,-1 3 0 0,-2 0 0 16,0-3-80-16,-2 0 0 0,0 1-16 0,-2 3 0 16,-1 0-48-16,1 7 0 0,-1-1 0 0,0 6 0 15,-2-2 0-15,2 4 0 0,-1 0 0 0,2-2 0 16,3 4-128-16,4-2 0 0,1 0 0 0,3-2 0 15,3-1 0-15,5 1 0 0,0-2 0 0,3 1 0 16,2 0 0-16,2-3-192 0,4 1 32 0,3-3 16 16,2-4 144-16,3 2 0 0,3-1-144 0,1 1 144 15,-2-2 0-15,3 1 0 0,2-1 128 0,-2 2-128 16,1-1 0-16,1 3 0 0,-1-1 0 0,-1 1 0 0,-1 3 160 0,-1-2 0 16,-2 3 0-16,-2-4 0 0,-3 3 96 0,-4 1 32 15,-3 3 0-15,-2 3 0 0,-3 2 96 0,-3 3 32 16,-5 3 0-16,-4 4 0 0,-2 5-48 15,-6 0-16-15,-3 2 0 0,-2 0 0 0,0-2-192 0,-1 0-32 16,1 0-128-16,0-3 192 0,1-7-192 0,2-2 0 16,2-4 128-16,3-5-128 15,4-8-512-15,0-6-128 0,1-4-48 0</inkml:trace>
  <inkml:trace contextRef="#ctx0" brushRef="#br4" timeOffset="157193.37">11563 14365 23727 0,'-16'-1'1040'0,"6"1"240"0,0 0-1024 0,10 0-256 0,0 0 0 0,-6 7 0 0,3 4 320 0,4 3 0 16,1 1 16-16,6 5 0 0,0 2-112 0,3 7-32 15,3 3 0-15,1 5 0 0,3 3-192 0,0 2 0 16,1 7 0-16,0-1 0 0,0 4 0 0,0 1 0 15,-1 5 144-15,2 1-144 0,1 2 224 0,-1 3-32 16,0-3-16-16,-1-4 0 0,2-5-176 0,-6-6 0 16,-2-7 0-16,-2-3 0 15,-2-7-2096-15,-4-9-288 0</inkml:trace>
  <inkml:trace contextRef="#ctx0" brushRef="#br4" timeOffset="157681.32">11580 15153 4607 0,'0'0'400'0,"0"0"-400"0,0 0 0 0,0 0 0 16,0 0 4736-16,4-10 880 0,3-3 160 0,5-2 48 15,1 0-4448-15,2-1-880 0,0-3-176 0,5 2-48 16,2-4-272-16,-3 2 0 0,1 0 0 0,1-2 0 15,-1-2 0-15,0 1 0 0,-1 0 0 0,-1 2 0 16,-4-3 0-16,2 2 0 0,-3 2 0 0,0-1 0 16,-3 3 0-16,-1 4 0 0,-2 2 0 0,-2-1 0 15,-3 3 0-15,-2-1 0 0,3 2 0 0,-3 8 0 16,0 0 0-16,0 0 128 0,0 0-128 0,0 0 0 0,0 0 288 0,-8 9-48 16,2 4-16-16,-1 4 0 15,2 0-96-15,-2 5 0 0,-2 6-128 0,1 0 192 0,2 2-48 16,0 3-16-16,0-3 0 0,3 1 0 0,-1 1 0 0,3-3-128 15,-1-6 192-15,2-2-64 0,0-5-128 0,3 1 192 16,-2-5-192-16,3-3 192 0,-4-9-64 16,0 0 0-16,0 0 0 0,0 0 0 0,8 9 112 0,-8-9 16 15,0 0 0-15,0 0 0 0,10-6-128 0,-3 1 0 16,-7 5-128-16,9-8 192 0,0-3-192 0,-3 2 144 16,3 0-144-16,0 4 128 0,3-3 0 0,0 4 0 15,2 3 0-15,4 4 0 0,0 0-128 0,1 4 0 16,1-3 0-16,2-1 128 0,-2 4-128 0,-1 0 0 15,0 0 0-15,-2-3 0 0,-2-4 0 0,2-3 0 16,-2-2 0-16,3 0 0 16,-3-7-1360-16,-1 0-304 0,-1-1-64 0</inkml:trace>
  <inkml:trace contextRef="#ctx0" brushRef="#br4" timeOffset="158077.98">12151 14024 25791 0,'0'0'1152'0,"0"0"224"0,-9 5-1104 0,9-5-272 0,-3 13 0 0,3 0 0 16,4-2 1104-16,0 7 176 0,5 8 16 0,0-1 16 15,1 7-928-15,1 3-176 0,1 5-32 0,2 3-16 0,0-1-160 16,0 6 0-16,0 0 0 0,0 6 0 0,1 1 0 0,-1 2 0 15,0-1 0-15,0-8 0 0,-3-5 128 0,-1-7-128 16,-2-7 0-16,-2-4 128 0,0-6-128 0,-3-7 0 16,-3-12 0-16,0 0 0 15,0 0-304-15,0 0-80 0,4-17-32 0,-1 0 0 0,-1-5 160 0,-1 0 48 16,2 0 0-16,0 0 0 0,0-2-16 0,2 2 0 16,3 2 0-16,0 1 0 0,-2 1 224 15,2 4 0-15,1 5 0 0,1 1 160 0,4 5 96 0,1 6 0 16,0 6 16-16,2 2 0 0,1 1 16 0,-2 3 0 15,-2 3 0-15,-1 3 0 0,-2 1 32 0,-2 5 16 16,-4 0 0-16,-1 3 0 0,-5 2-96 0,-3 0-32 0,-2 0 0 16,-5-3 0-16,-3-4-208 0,-1 1 0 0,-1-3 128 15,-2-4-128 1,-4-4-448-16,1-1-144 0,-1-6-32 0,0-1-13248 0</inkml:trace>
  <inkml:trace contextRef="#ctx0" brushRef="#br4" timeOffset="158378.17">12376 13716 28799 0,'0'0'1280'0,"0"0"256"0,-3-11-1232 0,3 11-304 0,0 0 0 0,9 8 0 0,1 2 320 16,3 8 16-16,2 4 0 0,4 5 0 0,4 8-112 0,1 2-32 16,0 5 0-16,3 7 0 0,1 8 32 0,-1 6 0 15,-3-2 0-15,0 7 0 0,-1 4-16 0,1-1 0 16,-2 4 0-16,-2-2 0 0,0-1-208 0,-3-8 0 16,-2-8 0-16,-2-6 0 15,-2-11-608-15,-2-6-224 0,-4-8-32 0,0-9-8176 16,0-6-1648-16</inkml:trace>
  <inkml:trace contextRef="#ctx0" brushRef="#br4" timeOffset="158759.82">13255 14276 26719 0,'0'0'2368'0,"0"0"-1888"0,0 0-480 0,0 0 0 15,12 3 848-15,0-2 80 0,2-1 16 0,-1-3 0 16,-3-2 112-16,3-6 32 0,-3-1 0 0,2-4 0 31,-2-3-1856-31,-1-4-352 0,-2 0-80 0,0-1-16 0,-4-7 768 0,1 5 128 0,-1 2 48 0,-3 1 0 16,-3-4-112-1,-2 7-32-15,1 2 0 0,-3 4 0 0,-2 2 416 0,-1 1-160 0,-3 3 160 0,-1 3 0 0,-4 4 320 16,0 5 160-16,-2 2 32 0,2 6 16 0,-1 5-16 0,1 5-16 16,2 3 0-16,1 8 0 0,-2 6 32 15,4 4 16-15,3 0 0 0,4 5 0 0,2-3 32 0,5 2 0 16,6 1 0-16,4-1 0 0,4 1-128 0,3-2-32 16,1-1 0-16,3-2 0 0,3-1-288 0,3-4-128 15,1-6 128-15,3-6-128 16,3-3-288-16,4-5-144 0,0-4-16 15,7-5-10080-15,4-6-2016 0</inkml:trace>
  <inkml:trace contextRef="#ctx0" brushRef="#br4" timeOffset="159813.82">11674 19294 10127 0,'0'0'896'0,"-6"5"-704"0,6-5-192 16,-9 5 0-16,9-5 1664 0,-9 8 320 0,9-8 48 0,-6 6 16 15,6-6-848-15,0 0-176 0,-7 11-16 0,5-3-16 16,0 4-144-16,2-3-16 0,0 1-16 0,3 3 0 15,1-2-176-15,2 4-16 0,2 3-16 0,4 1 0 16,1 2-256-16,1-1-48 0,1 1-16 0,3 1 0 16,2 0-96-16,3 1 0 0,1-1-16 0,1-2 0 15,-1-4-16-15,0-4 0 0,-1-1 0 0,0-7 0 16,1-4 96-16,-4-3 32 0,-1-1 0 0,0-6 0 16,-3 0 48-16,-1-4 16 0,-2-4 0 0,-2-1 0 15,0-1 48-15,-2-6 16 0,0 1 0 0,-1-5 0 16,-3 3-208-16,0-2-32 0,0-3-16 0,0 5 0 0,-2 0-160 15,-1 2 0-15,-2-4 0 0,0 6 0 16,-1 1 0-16,0 3 0 0,-2-1 0 0,2 5 0 0,-2-1 0 16,2 2-304-16,-1 4 48 0,2 10 16 15,-3-7-2096-15,3 7-416 0</inkml:trace>
  <inkml:trace contextRef="#ctx0" brushRef="#br4" timeOffset="160208.85">12247 18818 16575 0,'0'0'736'0,"0"0"160"0,0 0-720 0,-4 10-176 0,4-10 0 0,2 11 0 0,3 3 3008 0,2 3 576 0,4 2 128 0,0 2 0 15,3 4-2768-15,3-1-560 0,-3 1-128 0,1 6 0 16,1 4-256-16,0 3 128 0,-1 0-128 0,0 2 0 15,-2-3 128-15,0-6-128 0,-3-1 0 0,-1-9 0 16,-4-7 128-16,-3-2-128 0,-2-12 0 0,0 0 144 16,0 0-144-16,-7-7-224 0,-4-4 48 0,1-7 16 15,-1-6 32-15,-1-4 0 0,-2-6 0 0,3-3 0 16,1-1 0-16,1 1 0 0,1 0 0 0,3 4 0 16,-1 1 128-16,2 0-192 0,1 4 192 0,2 2-192 15,5 4 192-15,1 3 0 0,0 3 0 0,3 3 0 16,3 6 0-16,2 5 0 0,2 2 0 0,4 4 0 0,3 2 0 15,2 7 0-15,0 3 0 0,2 3 0 16,-4 3 0-16,1 5 0 0,3 2 0 0,-7 3 0 0,1 1 0 16,-3 0 0-16,-3 4 0 0,0-3 0 0,-4-3 0 0,-1-5 0 15,0-8 0-15,-3 0 0 16,-1-4-864-16,0-7-144 16,-5-7-16-16,0 0-11056 0</inkml:trace>
  <inkml:trace contextRef="#ctx0" brushRef="#br4" timeOffset="160592.04">12776 18327 32943 0,'-11'8'1456'0,"0"-2"304"0,4 2-1408 0,-1-2-352 0,2 3 0 0,1 0 0 16,0 3 240-16,1 1-32 0,0-1 0 0,2 3 0 15,-4 0-208-15,3 2 0 0,-1-2 0 0,1 1 0 16,-1 3-384-16,1 1 48 0,-4-3 0 0,5 1 0 16,-2-1-48-16,1-5 0 0,1 0 0 0,2-12 0 15,0 0 32-15,0 0 0 0,0 0 0 0,0 0 0 32,0 0-192-32,11-2-32 0,3 0-16 0,-1-1 0 0,1-2 368 0,-1 3 80 0,4-1 16 0,1 1 0 15,3 0 272-15,-2 2 64 0,2 0 16 0,1 4 0 16,-1 0 128-16,0 2 32 0,-3-2 0 0,-1 3 0 0,0 1-32 15,-2 1 0-15,-2 2 0 0,-3 1 0 16,-4 1 80-16,-2 2 16 0,-2 0 0 0,-4 6 0 0,-2 4-64 16,-3-1-16-16,-3-2 0 0,-2 1 0 0,-1 2-368 15,1-4 0-15,-3-2 0 0,1-3 0 16,0-2-640-16,0-5-64 0,0-1 0 0,0-7-8736 16,0-4-1760-16</inkml:trace>
  <inkml:trace contextRef="#ctx0" brushRef="#br4" timeOffset="160857.43">12901 17716 9215 0,'-8'-11'400'0,"2"6"96"0,-3-2-496 0,1 2 0 16,8 5 0-16,0 0 0 0,0 0 5072 0,0 0 928 0,0 0 176 0,0 0 32 15,8 15-4736-15,2 4-960 0,1 4-192 0,2 6-48 16,2 4-112-16,3 5-32 0,1 3 0 0,4 2 0 16,1 2 0-16,2 3-128 0,2 1 192 0,-3 5-64 15,0-1-128-15,-2 1 0 0,0-1 0 0,-1-1 0 16,-3-1-144-16,4-1-112 0,-3-5-32 0,0 0 0 16,-3-3-2272-1,-2-7-448-15,-3-5-80 0,-3-11-8240 0</inkml:trace>
  <inkml:trace contextRef="#ctx0" brushRef="#br4" timeOffset="161348.51">12962 18329 27407 0,'0'0'1216'0,"0"0"256"0,0 0-1184 15,0 0-288-15,0 0 0 0,0 0 0 0,14-1 544 0,1-6 48 16,1-2 16-16,2-8 0 0,1-1-192 0,-1-5-32 16,0-6-16-16,1 0 0 0,-1 0-192 0,-2-3-48 15,1 2 0-15,-5 2 0 0,2 0-128 0,-2 5 0 16,-2 2 0-16,2 4-176 0,-5-2 176 0,2 2-128 16,-1 3 128-16,-2 3-128 0,-1 3 128 0,-5 8 0 0,0 0 0 15,6-5 0-15,-6 5 0 0,0 0 144 0,0 0-16 16,4 9-128-16,0 5 352 0,-1 0-32 0,-2 0-16 0,1 5 0 15,0 2 16-15,0 1 16 0,0-2 0 0,0 4 0 16,-2 2-160-16,4-3-48 0,0-2 0 0,0-2 0 16,2-1-128-16,-1-3 128 0,-1-1-128 0,1 0 128 15,-5-14-128-15,7 9 0 0,-7-9 0 0,12 8 0 16,-12-8 0-16,13 1 0 0,-13-1 0 0,14-2 0 16,-3-5-176-16,1 1 176 0,-2-3-128 0,0 0 128 15,-1-6 0-15,1 2-160 0,-1 2 160 0,0-3 0 16,0 0 0-16,1 1 0 0,1 3 0 0,2-1 0 15,-2 2 0-15,1-2 0 0,-3 5 0 0,5-2 0 16,-2 2 0-16,1 4 0 0,-1-1 0 0,0 0 0 16,0 1 0-16,-2 2-128 0,0-1 128 0,0 1 0 15,-2-2-128-15,-1 2 128 0,-7 0-192 0,9-1 192 16,-9 1-592 0,12-2-16-16,-3-1 0 0,-3-1 0 0,-6 4-1792 0,6-6-352 0,-2-2-80 0</inkml:trace>
  <inkml:trace contextRef="#ctx0" brushRef="#br4" timeOffset="161654.74">13413 17165 12895 0,'-9'9'1152'0,"0"3"-928"0,1-6-224 0,3 7 0 16,5 1 4128-16,0 3 784 0,4 4 144 0,5 2 48 16,1 5-3952-16,3 1-800 0,2 5-160 0,3 0-16 15,0 1-176-15,1 2 128 0,5 3-128 0,-1 2 128 16,1 0 48-16,2 0 0 0,-2 1 0 0,1-3 0 16,-1-1-176-16,-2-5 128 0,-1-2-128 0,-3-5 128 15,0-3-416-15,-1-6-96 0,-5-8 0 0,-2 0-16 31,1-7-512-31,-6-6-112 0,2-3 0 0,-3-6-16 0,-3-3-1152 16,1-5-240-16</inkml:trace>
  <inkml:trace contextRef="#ctx0" brushRef="#br4" timeOffset="162099.04">13679 17886 5519 0,'-7'0'496'0,"0"-1"-496"0,-2-3 0 0,1-3 0 16,3 0 3456-16,1-2 608 0,3-1 112 0,0-6 32 16,1 3-3248-16,2-3-640 0,2 2-128 0,0-2-16 15,1-3-176-15,1 1 0 0,2 3 0 0,-1-1 0 16,1-1 0-16,0 1 0 0,-1 4 0 0,4 3 0 16,-1-3 0-16,0 7 128 0,-1 0 0 0,1 4 0 15,0 3 256-15,3 2 32 0,-2 4 16 0,1 2 0 16,0 4 0-16,0 3 0 0,-3 2 0 0,-2 2 0 15,0 0 160-15,-3 3 48 0,-2 2 0 0,-2 0 0 16,-1 2-64-16,-2 0 0 0,1 2 0 0,-2 2 0 16,-4-5-80-16,1-1-32 0,-1 1 0 0,0-2 0 15,1-4 656-15,0-2 128 0,1-3 32 0,0-2 0 16,-1-5-1984-16,7-9-400 0,-9 4-80 0,9-4-16 16,-11-6-1616-16,1-7-336 0</inkml:trace>
  <inkml:trace contextRef="#ctx0" brushRef="#br4" timeOffset="162347.96">13593 16989 13823 0,'0'0'1216'16,"-3"6"-960"-16,-4 3-256 0,5 0 0 0,4 5 4320 0,3 3 816 0,4 4 176 0,1 7 16 15,3 0-4176-15,4 7-832 16,3 5-160-16,-1 3-32 0,1-1-128 0,1 6 0 0,-1 0 0 0,3 2 0 16,0 3 144-16,1 2-144 0,-4 2 192 0,6 2-192 15,-2-1 128-15,0-1-128 0,0-3 0 0,-2-6 0 32,-2-5-1536-32,-1-7-400 0,-1-6-96 15</inkml:trace>
  <inkml:trace contextRef="#ctx0" brushRef="#br4" timeOffset="162707.6">14024 17663 13823 0,'0'0'608'0,"-1"8"128"0,1-8-592 0,0 0-144 0,0 0 0 0,0 0 0 0,0 0 3632 0,0 0 688 15,10-1 144-15,-1-3 16 0,5-7-3392 0,-2-2-672 16,-2-1-144-16,4-4-16 0,-3-5 48 0,-1 0 16 16,2-1 0-16,-6-1 0 0,2 2-80 0,-1-1-16 15,1-4 0-15,-4 5 0 0,-4-1-224 0,0 3 0 16,-3 4 128-16,-1 1-128 0,-3 4 0 0,-1 1 0 16,-2 5 0-16,0 5 0 0,-3 2 0 0,0 3 176 15,-1 4-48-15,0 4-128 0,0 7 352 0,3 7-32 16,1 0-16-16,1 6 0 0,3 3 128 0,2 0 16 0,4 3 16 15,1 0 0-15,4 2 0 0,5-2 0 0,4-1 0 0,4-3 0 16,2-3-144-16,5-2-16 0,3-5-16 0,3-4 0 16,1-3-288-16,1-4 0 0,0-6 0 0,4-2 0 31,1-7-1664-31,2-2-384 0,2-2-64 0</inkml:trace>
  <inkml:trace contextRef="#ctx0" brushRef="#br4" timeOffset="164398.75">17216 12090 3679 0,'-10'7'320'0,"-1"6"-320"0,0 0 0 0,1-2 0 15,0 1 1584-15,2-3 240 0,1 1 48 0,0-1 16 16,2-2-768-16,5-7-160 0,-6 9-16 0,6-9-16 15,0 0-160-15,0 0-48 0,0 0 0 0,0 0 0 16,0 0 96-16,0 0 16 0,9-7 0 0,1-4 0 16,0 1 192-16,3-6 32 0,2-2 16 0,5-1 0 15,1-4-448-15,2-4-96 0,2-3-16 0,1-1 0 16,-2-2-64-16,1 0-32 0,1 0 0 0,2-1 0 16,1 0-128-16,0-1-32 0,-1 3 0 0,4 1 0 15,0 0-80-15,1 4-32 0,-2-1 0 0,0 8 0 16,-2 1-144-16,2 3 0 0,-3-1 0 0,-2 4 0 15,0 2-624-15,-1-2-48 16,-5 3-16-16,-2 2-7184 0,-3 5-1424 0</inkml:trace>
  <inkml:trace contextRef="#ctx0" brushRef="#br4" timeOffset="164765.01">17502 11593 15663 0,'0'0'688'0,"5"-12"144"0,2 1-656 0,3-3-176 0,2-4 0 0,6-1 0 16,1-3 1328-16,4 0 224 0,0-1 48 0,2 1 16 15,2-1-1040-15,5 0-224 0,-2 4-32 0,1 2-16 16,-1 0-304-16,-2 4 160 0,2 1-160 0,-7 3 128 16,-3 2-128-16,-1 5 0 0,-1-1 0 0,-3 3 0 15,-1 3 0-15,-1 4 0 0,-1 6 0 0,0 4 0 16,-2 3 0-16,-4 7 0 0,-2-1-144 0,0 7 144 16,-4 2 0-16,0-1 0 0,-1 2 128 0,-2-2-128 15,-1-2 224-15,-1-1-48 0,-1 0-16 0,1-4 0 16,0-1-160-16,1-1 192 0,1-3-192 0,1 1-10432 15</inkml:trace>
  <inkml:trace contextRef="#ctx0" brushRef="#br4" timeOffset="165388.88">16940 12434 16575 0,'0'0'1472'0,"0"0"-1168"0,0 0-304 0,0 0 0 0,0 0 944 0,0 0 128 16,0 0 16-16,10 3 16 0,2 1-336 0,2 3-80 15,1 2-16-15,3 1 0 0,2-3-400 0,-1 3-80 16,3-1 0-16,2 2-16 0,2 4 0 0,1 2 0 16,3-1 0-16,1 1 0 0,1 1 128 0,1 1 16 15,2-3 16-15,-5 0 0 0,-2-1-64 0,1-1-16 0,-3 1 0 0,2-1 0 16,-3-4-256-16,1 2 128 0,-2-3-128 16,0 0 0-16,0-1 0 0,-1 3 0 0,-4-6 0 15,0 2 0 1,0-2-720-16,-2-2-160 0,-3-1-16 0,-2 1-16 15,-2-3-704-15,1 0-144 0</inkml:trace>
  <inkml:trace contextRef="#ctx0" brushRef="#br4" timeOffset="165815.9">17004 12822 21183 0,'-10'-6'1888'0,"10"6"-1504"0,-9-7-384 0,4 2 0 0,5 5 816 0,0 0 80 16,0 0 32-16,0 0 0 0,6-10-320 0,-6 10-64 16,11-4-16-16,1 4 0 0,1 0-528 0,-1 0 0 15,2 5 0-15,3 3 0 0,-1 0 0 0,6 2 0 16,-2-3 0-16,3 6 0 0,1-2 0 0,6 5 0 15,-4 0 0-15,4 1 0 0,0-1 0 0,1 2 0 16,-4 1 0-16,0 0 0 0,-1 2 0 0,-2-1 0 16,4 1 0-16,-3 0 0 0,2-2 0 0,0-1 0 15,-1-2 0-15,1-1 0 0,1-2 0 0,1 0 0 16,-1 0 0-16,0-8 0 0,1-3 0 0,3-4 128 16,-3-2-128-16,1-10 0 0,-5-5 400 0,-2-4-16 0,-2-9-16 15,-1-3 0-15,-3-7-112 0,-1-3 0 0,-1 1-16 16,-2-3 0-16,-2 1 112 0,0 0 32 0,-4-2 0 15,-3 3 0-15,-2 0 64 0,-2 3 32 0,-2-3 0 0,0 6 0 16,0 3-352-16,0 4-128 0,1 6 0 16,0 0 144-1,0 7-688-15,-2 5-144 0,2 3-16 0,-3 2-12816 0</inkml:trace>
  <inkml:trace contextRef="#ctx0" brushRef="#br4" timeOffset="166845.07">18532 11715 18431 0,'-8'-3'1632'0,"8"3"-1312"0,-9-7-320 0,9 7 0 16,0 0 480-16,0 0 32 0,0 0 0 0,0 0 0 15,0 0-240-15,0 0-32 0,0 0-16 0,0 0 0 16,0 0-224-16,8 12 0 0,2 4 0 0,-1-1 0 0,-4 3 0 16,6 1 0-16,0 1 0 0,-1 0 0 0,1 1 0 0,2 0 0 15,-4 2 0-15,4-1 0 0,0-2 0 0,-2 1 0 16,0-5 0-16,1-1 0 0,-2-7 192 0,0-2-16 16,-10-6 0-16,13-1 0 0,-3-5 656 0,-3-2 128 15,-2-6 16-15,3-2 16 0,0-5-144 0,-2 0-16 16,-1-6-16-16,0 3 0 0,0 0-528 0,-2-3-96 15,-1 3-32-15,0-3 0 0,-1 4-160 0,-1 2 0 16,0 2 0-16,0-1 128 0,0 0-128 0,1 2 0 16,-2 3 0-16,1 1 0 0,0 0-192 0,1 3 16 15,1 2 16-15,-2 9 0 0,0 0-192 0,0 0-32 16,0 0-16-16,0 0 0 16,8-3-1680-16,-8 3-336 0</inkml:trace>
  <inkml:trace contextRef="#ctx0" brushRef="#br4" timeOffset="167229.56">18946 11461 21183 0,'-8'3'1888'0,"8"-3"-1504"0,-7 3-384 0,7-3 0 15,-5 14 1024-15,4-3 128 0,1 3 16 0,2 3 16 16,2 3-704-16,0 2-144 0,1 2-16 0,0-1-16 15,1-2-304-15,1 4 0 0,-1-2 0 0,0-1 0 16,2 5 208-16,-3-3-64 0,0 0-16 0,3 1 0 16,-3-5-128-16,0-4 0 0,0-4 144 0,-5-12-144 0,0 0 144 0,0 0-144 15,0 0 192-15,8-7-192 0,-2-4 368 0,-1-2-48 16,0-6 0-16,-1-4 0 0,0-1-96 0,0 0-32 16,-1-4 0-16,2 3 0 0,-1-3-192 15,1 4 0-15,2-3 0 0,-2 3 0 0,1 2 0 0,0 3 0 16,1 1 0-16,-1 2 0 0,3 2 0 0,-1 2 0 15,2 6 0-15,-1 3 0 0,-9 3 0 0,15 3 0 16,-2 2 0-16,-2 7 0 0,2 0-144 0,-2 2 144 16,0 1 0-16,-1 3-144 0,0 3 144 0,-3 3-160 15,1 0 160-15,-4 4-160 0,0-4-192 0,-2 1-32 16,0 2-16-16,-2-5 0 16,-2-2-640-16,0-5-128 0,-2-1-32 0,0-6-6176 0,4-8-1248 15</inkml:trace>
  <inkml:trace contextRef="#ctx0" brushRef="#br4" timeOffset="167583.17">19470 11224 22111 0,'-14'-5'1968'0,"5"4"-1584"0,-1 0-384 0,0-1 0 16,2 4 1008-16,2 0 112 0,-2 4 32 0,2 5 0 15,-6 3-672-15,5 1-128 0,-1 3-32 0,-2 1 0 16,0 2-320-16,2 4 0 0,-2-1 0 0,2 0 0 16,2-3 0-16,2 1 0 0,4-3 0 0,0-1 0 15,4-5 0-15,-2 1 0 0,2-3 0 0,-4-11 0 0,10 6 0 0,-10-6 0 16,13 4 0-16,0-3 0 16,-2-1 0-16,1 0 0 0,-1-1 0 0,2 0 0 0,0 5 192 0,-2-2 0 15,0 1 16-15,1 1 0 0,-2-1 112 0,-2 5 0 16,-2 1 16-16,0 4 0 0,-2-3-80 0,-1 5-32 15,-2 3 0-15,-1 2 0 0,-5 1-48 0,-3 1-16 16,-2 3 0-16,-3-3 0 0,-4 5-160 0,-2-4 192 16,-3-1-192-16,0-2 192 0,-1-2-192 0,1-2 0 15,0-4 0-15,2-3 128 0,-1-3-400 0,3-3-96 16,1-6-16-16,1-5-8608 16,1-1-1728-16</inkml:trace>
  <inkml:trace contextRef="#ctx0" brushRef="#br4" timeOffset="167850.07">19486 10431 14735 0,'-11'-4'1312'0,"2"3"-1056"0,9 1-256 0,0 0 0 15,-3 9 4288-15,6 6 784 0,2 5 176 0,3 10 16 16,-1 7-4176-16,4-1-832 0,0 5-256 0,0 4 128 16,2-1-128-16,-3 4 0 0,3 4 0 0,-2 1 0 15,2 3 0-15,0 1 0 0,0 2 0 0,-2 4 0 16,-2-2 0-16,0 1-144 0,1-5 144 0,-1 0-208 16,1-1-1936-16,0-6-384 0,-1-6-80 0,-1-11-9664 15</inkml:trace>
  <inkml:trace contextRef="#ctx0" brushRef="#br4" timeOffset="168027.95">19559 11264 15663 0,'0'0'688'0,"0"0"144"0,0 0-656 0,10-8-176 15,4 2 0-15,5-2 0 0,6 2 4464 0,3 2 848 16,7-4 192-16,4 1 16 0,2-4-4320 0,5 1-880 0,4-5-160 15,3 0-32 1,-4-2-1520-16,-2-2-288 0,-2-1-64 0</inkml:trace>
  <inkml:trace contextRef="#ctx0" brushRef="#br4" timeOffset="168709.87">17320 14403 23039 0,'0'0'2048'0,"0"0"-1648"0,0 0-400 0,0 0 0 0,5-5 1328 16,4 1 176-16,4-1 32 0,0 4 16 15,1 1-640-15,1 5-128 0,4 0-16 0,4 1-16 16,2 6-512-16,2 2-112 0,0-1 0 0,2 4-128 0,3 6 128 0,1 0-128 15,-1 0 0-15,1 6 0 0,1-1 0 16,-2 3 0-16,0 0 0 0,-3 0 0 0,-1-4 0 0,-4 1 0 16,-3-5 0-16,-3-3 0 0,-1 1 0 0,-4-1-192 15,-3-5 0-15,1-3 0 16,-3 1-384-16,-2-5-80 0,-6-8-16 0,0 0-8160 16,0 0-1616-16</inkml:trace>
  <inkml:trace contextRef="#ctx0" brushRef="#br4" timeOffset="169013.88">17646 14776 22287 0,'0'0'976'0,"0"0"224"0,0 0-960 0,0 0-240 0,0 0 0 0,10 11 0 16,1-3 304-16,5 2 16 0,3-3 0 0,2 4 0 15,3-2-160-15,3-1-32 0,4-3 0 0,-2-2 0 16,0 0 80-16,-1-3 16 0,-1-2 0 0,1 1 0 16,-2-2-80-16,0-2-16 0,-3-3 0 0,-2-1 0 15,1-4 32-15,-2-6 0 0,-1-7 0 0,-2 1 0 16,1-3 96-16,-4-2 32 0,-2-7 0 0,-1-1 0 16,-3-3-96-16,-1 3 0 0,-2 1-16 0,-3 4 0 15,-3 4-176-15,-1-2-256 0,-3-1 64 0,-3 6 16 16,0-1-1856-16,-3 7-368 0,-3-3-80 0,4 11-16 15</inkml:trace>
  <inkml:trace contextRef="#ctx0" brushRef="#br4" timeOffset="169641.18">17147 16428 14735 0,'0'0'1312'0,"0"0"-1056"0,0 0-256 0,0 0 0 0,-7 6 912 0,7-6 128 16,0 0 32-16,0 0 0 0,0 0-208 0,0 0-32 16,0 0-16-16,0 0 0 0,0 0-400 0,0 0-80 15,-7 4-16-15,7-4 0 0,0 0-144 0,0 0-48 16,0 0 0-16,0 0 0 0,0 0 32 0,0 0 0 16,0 0 0-16,0 0 0 0,0 0 144 0,2-7 16 15,3-4 16-15,0 4 0 0,1-3 96 0,3-1 16 16,1 2 0-16,3-3 0 0,2 0 48 0,3 0 16 15,-1-5 0-15,3 1 0 0,2-5-32 0,0-2 0 16,1-3 0-16,-1-1 0 0,2-4-112 0,-1-4-32 0,1-2 0 16,2-2 0-16,0-3-144 0,3 1-16 15,1 0-16-15,2-1 0 0,-1 2-160 0,1 2 0 0,-1 1 0 0,2 1 128 16,1 1-128-16,-2 1 0 0,-3 4-160 0,-1 3 160 31,-4 3-640-31,-2 1-16 0,-3 4-16 0,-3 3 0 16,-3 3-256-16,0 0-48 0,-4 3-16 0,-1 2 0 15,-1 3-1856-15,-7 5-368 0</inkml:trace>
  <inkml:trace contextRef="#ctx0" brushRef="#br4" timeOffset="169984.27">17611 15515 15663 0,'0'0'1392'0,"0"0"-1120"0,0 0-272 0,2-7 0 0,4-2 2560 0,2-1 448 16,3-1 80-16,4 1 32 0,3-4-2288 0,5 3-448 16,1 2-80-16,0-4-32 0,6-1-96 0,-4 0-32 15,4-1 0-15,-4 0 0 0,0-2-144 0,-2 5 0 16,0 0 144-16,-2 1-144 0,-1-2 0 0,-1 5 0 15,-2 2 0-15,-1 3 0 0,-2 3 0 0,-1 6 0 16,-1 0 0-16,-2 5 0 0,-2 0 0 0,-1 5 0 16,-2 3 0-16,-5 4 0 0,-2 2 144 0,-3 3 64 15,-2 5 16-15,-2 4 0 0,-3 1 192 0,-1 3 32 0,0-2 16 0,-4-2 0 16,4-1-160-16,-1-2-48 0,2-2 0 16,-1-7 0-16,2-3-256 0,0-4-272 0,2-4 48 15,8-14-9088-15,0 0-1824 0</inkml:trace>
  <inkml:trace contextRef="#ctx0" brushRef="#br4" timeOffset="176722.05">18436 9109 11055 0,'0'0'976'0,"0"0"-784"0,0 0-192 0,-9 0 0 16,9 0 2240-16,0 0 416 0,0 0 80 0,0 0 16 15,0 0-1328-15,0 0-256 0,0 0-48 0,3 14-16 16,-2-4-656-16,3 4-144 0,2 2-32 0,-2 3 0 16,1 2-64-16,2 5-16 0,-1-2 0 0,0 5 0 15,1 0 0-15,-1 4-16 0,1 3 0 0,-2 2 0 16,1 4-176-16,-1 0 192 0,-1 4-192 0,-2 1 192 16,3 5-192-16,-2 1 0 0,-2-1 0 0,-1 3 128 15,0 1-128-15,0 4 0 0,-1-2 144 0,0 1-144 16,-1 4 224-16,1-1-32 0,1-2 0 0,1 2 0 0,1-1-192 15,0 3 144-15,2-2-144 0,-1 2 128 16,-1-4-128-16,1 3 160 0,1-1-160 0,1 3 160 0,0 0-160 16,0-3 128-16,-1 3-128 0,-1-3 128 0,-3 6-128 0,2-2 160 15,-2-1-160-15,2 2 160 0,1 2-32 0,-3-2-128 16,0 0 192-16,0 5-64 0,0 0-128 0,-1-2 160 16,-1-3-160-16,1 3 160 0,0 1-32 0,-1 3-128 15,1-1 192-15,0-2-64 0,1-1-128 0,0 1 0 16,1 0 0-16,-1 0 0 0,0 3 0 0,1-2 128 15,2 2-128-15,-2 0 0 0,1 1 0 0,1-3 0 16,2 1 128-16,0 1-128 0,1-3 0 0,0 0 0 16,-1-1 0-16,1 1 0 0,1-1 0 0,-1 0 0 0,-1-2 0 15,0 2 128-15,0-1-128 0,0 1 0 0,0-2 0 16,2 4 0-16,-1 0 0 0,-1 1 0 0,0 0 0 16,-1 1 0-16,0-2 0 0,1 2 0 0,-4-1 128 0,2 2-128 15,-2 0 0-15,2-2 0 0,-2 1 0 0,0-1 0 16,1-1 128-16,0 0 0 0,2 2 0 0,-3 1 0 15,2-6 0-15,-1 2 0 0,0 1 0 16,-2 2 0-16,0 0-128 0,0-2 0 0,0 1 144 0,-2 0-144 16,1-1 0-16,0 1 0 0,-2 1 0 0,2 5 128 15,1 0-128-15,-3 0 0 0,3-3 0 0,3-2 0 16,-3-1 0-16,1 5 0 0,-1 6 0 0,0-4 128 16,-1 0-128-16,-2 0 0 0,1 1 0 0,-1-3 0 15,1 2 0-15,-2-1 0 0,0 2 128 0,-2-2-128 16,1 3 0-16,-2-1 0 0,0 1 0 0,-1-2 0 0,-2 3 0 15,1-3 0-15,-2 0 0 0,-1-1 0 0,-1 0 0 16,2-2 0-16,1 6 0 0,-3-4 128 16,0 1-128-16,2-3 0 0,1-3 0 0,2-2 0 0,0-3 0 0,3-8 0 15,2-6 0-15,1-5 0 0,2-4 0 0,2-8-192 16,3-3 192-16,0-10-192 16,0-3-528-16,5-10-112 0,0-4-32 0,-10-8-12608 0</inkml:trace>
  <inkml:trace contextRef="#ctx0" brushRef="#br4" timeOffset="177505.28">19235 15026 12543 0,'0'0'560'15,"0"0"112"-15,1-11-544 0,1 0-128 0,2 0 0 0,-2 3 0 0,-2-2 336 0,0 10 48 16,2-10 0-16,-2 0 0 0,0 2-176 0,0 8-16 0,1-11-16 16,1 2 0-16,-2 9 304 0,-2-9 64 0,2 9 16 15,-1-8 0-15,-1-2-112 0,2 10 0 0,-4-7-16 0,4 7 0 16,-7-8-240-16,7 8-64 0,-5-4 0 0,5 4 0 15,-10-4 0-15,3 2-128 0,-4 2 192 0,4 2-64 16,-2 2 32-16,0 4 0 0,0 2 0 0,0 5 0 16,-2 2 272-16,2 0 48 0,0 0 16 0,0 2 0 15,3 1 64-15,-1-1 16 0,2-1 0 0,1-1 0 16,3-2-96-16,1-2-16 0,1-2 0 0,-1-11 0 16,4 13-272-16,1-6-48 0,-5-7-16 0,9 6 0 15,-9-6-128-15,13 0 0 0,0-2 0 0,-1 1 0 16,0 0 0-16,-1-1 128 0,1 2-128 0,0 2 0 15,1 0 0-15,2 5 0 0,-3-1 0 0,0 3 0 16,1-3 0-16,-1 2 0 0,-2 3 0 0,0 1 0 0,-4-5 160 16,-2 6 48-16,-1-1 16 0,-5 3 0 15,1-1 192-15,-5 2 32 0,-3 1 16 0,-1 2 0 0,-3 0-144 0,0 3-16 16,-2-1-16-16,0 1 0 0,0-3-96 16,-2-1 0-16,2-3-16 0,2-5 0 0,2-1-176 0,0-4 0 15,1-4 0-15,10-1 0 16,-9-3-1744-16,3-8-240 0,1 1-32 0</inkml:trace>
  <inkml:trace contextRef="#ctx0" brushRef="#br4" timeOffset="177810.27">19377 14167 23327 0,'-14'15'1024'0,"6"-5"224"0,2 2-992 0,2 4-256 0,2 2 0 0,2 2 0 16,2 7 448-16,1 2 32 0,1 3 16 0,2 4 0 15,0 0-304-15,2 3-48 0,1 1-16 0,0 5 0 16,1 3-128-16,0-2 128 0,2 2-128 0,-1 2 128 15,0-2-128-15,2 0 128 0,0 1-128 0,0-8 128 16,-2-1-128-16,0-5-224 0,1-1 48 0,-2-7 16 16,-1-6-2208-1,-3-6-432-15</inkml:trace>
  <inkml:trace contextRef="#ctx0" brushRef="#br4" timeOffset="178275.93">19293 14800 16575 0,'-11'5'736'0,"3"-3"160"0,8-2-720 0,0 0-176 16,0 0 0-16,0 0 0 0,0 0 2288 0,0-10 416 16,4 1 96-16,4-5 16 0,2-1-1984 0,2-3-400 0,4-2-80 0,0-2-16 15,1-6-336-15,0 4 128 0,1-2-128 0,-1 0 0 16,-1 3-160-16,0-1-96 0,-4 2-32 0,0 3 0 15,-1 3 144-15,1 1 144 0,-3 1-208 0,-2 3 80 16,1 0 128-16,-1 5 0 0,-7 6 0 0,0 0 0 16,0 0 0-16,0 0 144 0,0 0-16 0,7 7-128 15,-5 5 272-15,-2 3-48 0,-2 4-16 0,-1 1 0 16,-1 6-16-16,2 0-16 0,-3 0 0 0,1 2 0 16,1 0 80-16,2 0 32 0,0 1 0 0,2-4 0 15,-1 2-64-15,1-4-16 0,2-4 0 0,1-1 0 16,-2-3-208-16,3-5 128 0,0-1-128 0,-5-9 0 15,11 1 144-15,-1-1-144 0,-1-6 128 0,1-4-128 16,0 2 208-16,0-4-32 0,-1-5-16 0,0-1 0 0,2-1-160 16,-2 0 0-16,-1-1 144 0,0 1-144 15,1 1 0-15,-2 1 0 0,-1 3 0 0,2 3 0 0,-3 3 0 16,3 1 0-16,-8 7 0 0,0 0 0 16,13 0 0-16,-3 4 0 0,-1 1 0 0,-2 2 0 0,2 3 0 0,-3 3 0 15,1-1 0-15,-1 2 0 0,1 1 0 16,-1-1 0-16,0-1 0 0,-1-1-128 15,0 1-320-15,1-3-48 16,0 0-16-16,0 2-8384 0,-1-6-1696 0</inkml:trace>
  <inkml:trace contextRef="#ctx0" brushRef="#br4" timeOffset="178698.67">19560 13698 26431 0,'0'0'1168'0,"0"0"240"0,0 0-1120 0,0 0-288 0,-1 9 0 0,3 3 0 16,3 2 352-16,4 4 16 0,4 1 0 0,1 4 0 16,-1 5-368-16,1 0 0 0,1 4 0 0,3 1 0 15,0 1 0-15,1 4 0 0,0 0 0 0,-2 4 0 16,1 4 0-16,-1-1 0 0,-1-2 0 0,0-5 0 15,-4-2 0-15,1-6 128 0,-4-7-128 0,-3-5 0 16,-1-4 0-16,-1-8 144 0,-4-6-144 0,0 0 0 16,0 0 320-16,0 0-64 0,4-11 0 0,0-2 0 0,1-4 64 15,-1 1 0-15,-2-1 0 0,5 0 0 16,-2-3-320-16,1 4 0 0,2-1 0 0,-1 3 0 0,3 3 0 0,1 0 0 16,1 7 0-16,1 1 0 0,-3 3 0 15,4 4-144-15,-2 2 144 0,0 8-128 0,-1 2 128 0,-3 4 0 16,-1 0-144-16,-1 7 144 0,-2 0 0 15,-2 3 0-15,0-1 0 0,-4 2 0 0,0-1 0 0,-3-3 0 16,0 2 0-16,-3-5 128 0,-1 2-128 0,0-7 160 16,-2-5-160-16,-1-3 160 0,1 2-160 0,-2-4-176 15,-2-4 48-15,0-5-8720 16,0-5-1744-16</inkml:trace>
  <inkml:trace contextRef="#ctx0" brushRef="#br4" timeOffset="178968.22">19959 13202 23951 0,'-11'-6'2128'0,"4"1"-1696"0,4 2-432 15,3 3 0-15,0 0 1472 0,0 0 192 0,6 11 64 0,3 3 0 16,1 4-1152-16,3 5-208 0,-1 4-48 0,2 8-16 15,0 9-304-15,0 1 0 0,0 5 0 0,0 6 0 16,2 7 176-16,-1 2-176 0,0 5 160 0,-1 3-160 16,-1 2 160-16,1 1-160 0,0 3 160 0,0-1-160 15,0-3 0-15,-3-8-336 0,-2-12 48 0,-1-10 16 16,-3-11-944 0,-1-10-176-16,-3-11-32 0,-1-13-10880 0</inkml:trace>
  <inkml:trace contextRef="#ctx0" brushRef="#br4" timeOffset="179310.69">20506 13932 28559 0,'-14'6'1264'0,"14"-6"272"0,-7 4-1232 0,7-4-304 16,0 0 0-16,0 0 0 0,11-2 800 0,1 0 96 15,0-3 32-15,-1-7 0 0,-1-4-720 0,3-4-208 0,2-5 0 16,-1-4 128-16,2-3-128 0,-2-1-160 0,0-2 160 0,0-1-208 31,-3-3-176-31,-1 4-16 0,-4 5-16 0,-2-1 0 0,-2 6 32 0,-2 3 0 0,-2 8 0 0,0 2 0 16,-3 5 512-16,-2 5 96 0,-4 7 32 0,-2 4 0 16,-2 9 128-16,1 7 16 0,-4 7 16 0,0 7 0 15,1 3-96-15,-1 8 0 0,-3-3-16 0,4 2 0 16,3 3 352-16,1 1 80 0,1-1 16 0,6-7 0 15,4 0-144-15,5-8-32 0,5-4 0 0,7-9 0 16,3-8-288-16,2-3-64 0,8-8-16 0,3-5 0 16,4-2-208-16,6-12-192 0,4-8 48 0,8-8-10976 15,7-11-2192-15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272011"/>
            <a:ext cx="1010412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485900" y="4082310"/>
            <a:ext cx="8915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499297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26136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413808"/>
            <a:ext cx="25631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413808"/>
            <a:ext cx="754094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94196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754484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937705"/>
            <a:ext cx="1025271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11054" y="5201393"/>
            <a:ext cx="1025271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64C68-6F9B-40C9-8A3A-0FA7AAD92F70}"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180211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F64C68-6F9B-40C9-8A3A-0FA7AAD92F70}"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79600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413810"/>
            <a:ext cx="1025271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905318"/>
            <a:ext cx="502884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818795" y="2839085"/>
            <a:ext cx="502884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905318"/>
            <a:ext cx="5053608"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017896" y="2839085"/>
            <a:ext cx="505360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64C68-6F9B-40C9-8A3A-0FA7AAD92F70}" type="datetimeFigureOut">
              <a:rPr lang="en-US" smtClean="0"/>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688448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F64C68-6F9B-40C9-8A3A-0FA7AAD92F70}" type="datetimeFigureOut">
              <a:rPr lang="en-US" smtClean="0"/>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1118892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64C68-6F9B-40C9-8A3A-0FA7AAD92F70}" type="datetimeFigureOut">
              <a:rPr lang="en-US" smtClean="0"/>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738015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053608" y="1119083"/>
            <a:ext cx="6017895"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52342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119083"/>
            <a:ext cx="6017895"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108724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413810"/>
            <a:ext cx="1025271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2069042"/>
            <a:ext cx="1025271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7203865"/>
            <a:ext cx="26746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98F64C68-6F9B-40C9-8A3A-0FA7AAD92F70}" type="datetimeFigureOut">
              <a:rPr lang="en-US" smtClean="0"/>
              <a:t>2/22/2021</a:t>
            </a:fld>
            <a:endParaRPr lang="en-US"/>
          </a:p>
        </p:txBody>
      </p:sp>
      <p:sp>
        <p:nvSpPr>
          <p:cNvPr id="5" name="Footer Placeholder 4"/>
          <p:cNvSpPr>
            <a:spLocks noGrp="1"/>
          </p:cNvSpPr>
          <p:nvPr>
            <p:ph type="ftr" sz="quarter" idx="3"/>
          </p:nvPr>
        </p:nvSpPr>
        <p:spPr>
          <a:xfrm>
            <a:off x="3937635" y="7203865"/>
            <a:ext cx="401193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95335" y="7203865"/>
            <a:ext cx="26746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B88945D-F595-4C5F-AF93-E2CE0CDFE97C}" type="slidenum">
              <a:rPr lang="en-US" smtClean="0"/>
              <a:t>‹#›</a:t>
            </a:fld>
            <a:endParaRPr lang="en-US"/>
          </a:p>
        </p:txBody>
      </p:sp>
    </p:spTree>
    <p:extLst>
      <p:ext uri="{BB962C8B-B14F-4D97-AF65-F5344CB8AC3E}">
        <p14:creationId xmlns:p14="http://schemas.microsoft.com/office/powerpoint/2010/main" val="87927589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customXml" Target="../ink/ink1.xml"/><Relationship Id="rId5" Type="http://schemas.openxmlformats.org/officeDocument/2006/relationships/hyperlink" Target="http://www.symbolab.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13.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customXml" Target="../ink/ink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customXml" Target="../ink/ink1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customXml" Target="../ink/ink16.xml"/></Relationships>
</file>

<file path=ppt/slides/_rels/slide17.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hyperlink" Target="https://edfinity.com/"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customXml" Target="../ink/ink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ustomXml" Target="../ink/ink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ustomXml" Target="../ink/ink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ustomXml" Target="../ink/ink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customXml" Target="../ink/ink4.xml"/></Relationships>
</file>

<file path=ppt/slides/_rels/slide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1586E3-7CC8-4AA6-81FD-A394C1659A24}"/>
              </a:ext>
            </a:extLst>
          </p:cNvPr>
          <p:cNvPicPr>
            <a:picLocks noChangeAspect="1"/>
          </p:cNvPicPr>
          <p:nvPr/>
        </p:nvPicPr>
        <p:blipFill>
          <a:blip r:embed="rId2"/>
          <a:stretch>
            <a:fillRect/>
          </a:stretch>
        </p:blipFill>
        <p:spPr>
          <a:xfrm>
            <a:off x="0" y="32034"/>
            <a:ext cx="11887200" cy="5805187"/>
          </a:xfrm>
          <a:prstGeom prst="rect">
            <a:avLst/>
          </a:prstGeom>
        </p:spPr>
      </p:pic>
      <p:pic>
        <p:nvPicPr>
          <p:cNvPr id="4" name="Picture 3">
            <a:extLst>
              <a:ext uri="{FF2B5EF4-FFF2-40B4-BE49-F238E27FC236}">
                <a16:creationId xmlns:a16="http://schemas.microsoft.com/office/drawing/2014/main" id="{13D830B2-5BC2-481D-904D-B2863E086613}"/>
              </a:ext>
            </a:extLst>
          </p:cNvPr>
          <p:cNvPicPr>
            <a:picLocks noChangeAspect="1"/>
          </p:cNvPicPr>
          <p:nvPr/>
        </p:nvPicPr>
        <p:blipFill>
          <a:blip r:embed="rId3"/>
          <a:stretch>
            <a:fillRect/>
          </a:stretch>
        </p:blipFill>
        <p:spPr>
          <a:xfrm>
            <a:off x="8199863" y="3877909"/>
            <a:ext cx="3687337" cy="3894491"/>
          </a:xfrm>
          <a:prstGeom prst="rect">
            <a:avLst/>
          </a:prstGeom>
        </p:spPr>
      </p:pic>
      <p:pic>
        <p:nvPicPr>
          <p:cNvPr id="5" name="Picture 4">
            <a:extLst>
              <a:ext uri="{FF2B5EF4-FFF2-40B4-BE49-F238E27FC236}">
                <a16:creationId xmlns:a16="http://schemas.microsoft.com/office/drawing/2014/main" id="{A687BE19-0BAB-455D-9484-654A17A40FED}"/>
              </a:ext>
            </a:extLst>
          </p:cNvPr>
          <p:cNvPicPr>
            <a:picLocks noChangeAspect="1"/>
          </p:cNvPicPr>
          <p:nvPr/>
        </p:nvPicPr>
        <p:blipFill>
          <a:blip r:embed="rId4"/>
          <a:stretch>
            <a:fillRect/>
          </a:stretch>
        </p:blipFill>
        <p:spPr>
          <a:xfrm>
            <a:off x="84005" y="3051451"/>
            <a:ext cx="6182980" cy="4780422"/>
          </a:xfrm>
          <a:prstGeom prst="rect">
            <a:avLst/>
          </a:prstGeom>
        </p:spPr>
      </p:pic>
      <p:sp>
        <p:nvSpPr>
          <p:cNvPr id="6" name="Rectangle 5">
            <a:extLst>
              <a:ext uri="{FF2B5EF4-FFF2-40B4-BE49-F238E27FC236}">
                <a16:creationId xmlns:a16="http://schemas.microsoft.com/office/drawing/2014/main" id="{22AF877E-CC2F-4CDA-B6ED-D89DB8DE8B70}"/>
              </a:ext>
            </a:extLst>
          </p:cNvPr>
          <p:cNvSpPr/>
          <p:nvPr/>
        </p:nvSpPr>
        <p:spPr>
          <a:xfrm>
            <a:off x="2676980" y="675477"/>
            <a:ext cx="3582573" cy="584775"/>
          </a:xfrm>
          <a:prstGeom prst="rect">
            <a:avLst/>
          </a:prstGeom>
          <a:solidFill>
            <a:schemeClr val="tx2">
              <a:lumMod val="10000"/>
            </a:schemeClr>
          </a:solidFill>
        </p:spPr>
        <p:txBody>
          <a:bodyPr wrap="square">
            <a:spAutoFit/>
          </a:bodyPr>
          <a:lstStyle/>
          <a:p>
            <a:r>
              <a:rPr lang="en-US" sz="3200" dirty="0">
                <a:hlinkClick r:id="rId5"/>
              </a:rPr>
              <a:t>www.symbolab.com</a:t>
            </a:r>
            <a:r>
              <a:rPr lang="en-US" sz="3200" dirty="0"/>
              <a:t> </a:t>
            </a:r>
          </a:p>
        </p:txBody>
      </p:sp>
      <p:sp>
        <p:nvSpPr>
          <p:cNvPr id="7" name="TextBox 6">
            <a:extLst>
              <a:ext uri="{FF2B5EF4-FFF2-40B4-BE49-F238E27FC236}">
                <a16:creationId xmlns:a16="http://schemas.microsoft.com/office/drawing/2014/main" id="{79FD008D-706F-4230-BBA8-C20A3049858E}"/>
              </a:ext>
            </a:extLst>
          </p:cNvPr>
          <p:cNvSpPr txBox="1"/>
          <p:nvPr/>
        </p:nvSpPr>
        <p:spPr>
          <a:xfrm>
            <a:off x="3070301" y="2252546"/>
            <a:ext cx="2676293" cy="830997"/>
          </a:xfrm>
          <a:prstGeom prst="rect">
            <a:avLst/>
          </a:prstGeom>
          <a:solidFill>
            <a:schemeClr val="accent4">
              <a:lumMod val="20000"/>
              <a:lumOff val="80000"/>
            </a:schemeClr>
          </a:solidFill>
          <a:ln w="44450">
            <a:solidFill>
              <a:schemeClr val="accent2">
                <a:lumMod val="75000"/>
              </a:schemeClr>
            </a:solidFill>
          </a:ln>
        </p:spPr>
        <p:txBody>
          <a:bodyPr wrap="square" rtlCol="0">
            <a:spAutoFit/>
          </a:bodyPr>
          <a:lstStyle/>
          <a:p>
            <a:r>
              <a:rPr lang="en-US" sz="2400" dirty="0">
                <a:solidFill>
                  <a:schemeClr val="bg1"/>
                </a:solidFill>
              </a:rPr>
              <a:t>Some steps shown in free version</a:t>
            </a:r>
          </a:p>
        </p:txBody>
      </p:sp>
      <p:sp>
        <p:nvSpPr>
          <p:cNvPr id="8" name="TextBox 7">
            <a:extLst>
              <a:ext uri="{FF2B5EF4-FFF2-40B4-BE49-F238E27FC236}">
                <a16:creationId xmlns:a16="http://schemas.microsoft.com/office/drawing/2014/main" id="{51F42CF6-FF9B-45B7-BE7D-5DFE11005011}"/>
              </a:ext>
            </a:extLst>
          </p:cNvPr>
          <p:cNvSpPr txBox="1"/>
          <p:nvPr/>
        </p:nvSpPr>
        <p:spPr>
          <a:xfrm>
            <a:off x="5746594" y="4451945"/>
            <a:ext cx="2669645" cy="2677656"/>
          </a:xfrm>
          <a:prstGeom prst="rect">
            <a:avLst/>
          </a:prstGeom>
          <a:solidFill>
            <a:schemeClr val="accent6">
              <a:lumMod val="20000"/>
              <a:lumOff val="80000"/>
            </a:schemeClr>
          </a:solidFill>
          <a:ln w="50800">
            <a:solidFill>
              <a:schemeClr val="accent6">
                <a:lumMod val="50000"/>
              </a:schemeClr>
            </a:solidFill>
          </a:ln>
        </p:spPr>
        <p:txBody>
          <a:bodyPr wrap="square" rtlCol="0">
            <a:spAutoFit/>
          </a:bodyPr>
          <a:lstStyle/>
          <a:p>
            <a:r>
              <a:rPr lang="en-US" sz="2800" dirty="0">
                <a:solidFill>
                  <a:schemeClr val="bg1"/>
                </a:solidFill>
              </a:rPr>
              <a:t>Note:  I am not recommending </a:t>
            </a:r>
            <a:r>
              <a:rPr lang="en-US" sz="2800" dirty="0" err="1">
                <a:solidFill>
                  <a:schemeClr val="bg1"/>
                </a:solidFill>
              </a:rPr>
              <a:t>symbolab</a:t>
            </a:r>
            <a:r>
              <a:rPr lang="en-US" sz="2800" dirty="0">
                <a:solidFill>
                  <a:schemeClr val="bg1"/>
                </a:solidFill>
              </a:rPr>
              <a:t>, but wanted to let you know it exists.</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E25B759B-A20C-4D95-9BCC-6C3980E1E40A}"/>
                  </a:ext>
                </a:extLst>
              </p14:cNvPr>
              <p14:cNvContentPartPr/>
              <p14:nvPr/>
            </p14:nvContentPartPr>
            <p14:xfrm>
              <a:off x="3725640" y="1292400"/>
              <a:ext cx="5427360" cy="5341320"/>
            </p14:xfrm>
          </p:contentPart>
        </mc:Choice>
        <mc:Fallback>
          <p:pic>
            <p:nvPicPr>
              <p:cNvPr id="2" name="Ink 1">
                <a:extLst>
                  <a:ext uri="{FF2B5EF4-FFF2-40B4-BE49-F238E27FC236}">
                    <a16:creationId xmlns:a16="http://schemas.microsoft.com/office/drawing/2014/main" id="{E25B759B-A20C-4D95-9BCC-6C3980E1E40A}"/>
                  </a:ext>
                </a:extLst>
              </p:cNvPr>
              <p:cNvPicPr/>
              <p:nvPr/>
            </p:nvPicPr>
            <p:blipFill>
              <a:blip r:embed="rId7"/>
              <a:stretch>
                <a:fillRect/>
              </a:stretch>
            </p:blipFill>
            <p:spPr>
              <a:xfrm>
                <a:off x="3716280" y="1283040"/>
                <a:ext cx="5446080" cy="5360040"/>
              </a:xfrm>
              <a:prstGeom prst="rect">
                <a:avLst/>
              </a:prstGeom>
            </p:spPr>
          </p:pic>
        </mc:Fallback>
      </mc:AlternateContent>
    </p:spTree>
    <p:extLst>
      <p:ext uri="{BB962C8B-B14F-4D97-AF65-F5344CB8AC3E}">
        <p14:creationId xmlns:p14="http://schemas.microsoft.com/office/powerpoint/2010/main" val="3819084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48259D-37E3-4310-9382-BC3A428675C7}"/>
              </a:ext>
            </a:extLst>
          </p:cNvPr>
          <p:cNvPicPr>
            <a:picLocks noChangeAspect="1"/>
          </p:cNvPicPr>
          <p:nvPr/>
        </p:nvPicPr>
        <p:blipFill>
          <a:blip r:embed="rId2"/>
          <a:stretch>
            <a:fillRect/>
          </a:stretch>
        </p:blipFill>
        <p:spPr>
          <a:xfrm>
            <a:off x="762000" y="34281"/>
            <a:ext cx="10363200" cy="7703838"/>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948467E3-8792-4EE7-AE9F-A114F7AE783F}"/>
                  </a:ext>
                </a:extLst>
              </p14:cNvPr>
              <p14:cNvContentPartPr/>
              <p14:nvPr/>
            </p14:nvContentPartPr>
            <p14:xfrm>
              <a:off x="743760" y="192600"/>
              <a:ext cx="10888560" cy="7240680"/>
            </p14:xfrm>
          </p:contentPart>
        </mc:Choice>
        <mc:Fallback>
          <p:pic>
            <p:nvPicPr>
              <p:cNvPr id="3" name="Ink 2">
                <a:extLst>
                  <a:ext uri="{FF2B5EF4-FFF2-40B4-BE49-F238E27FC236}">
                    <a16:creationId xmlns:a16="http://schemas.microsoft.com/office/drawing/2014/main" id="{948467E3-8792-4EE7-AE9F-A114F7AE783F}"/>
                  </a:ext>
                </a:extLst>
              </p:cNvPr>
              <p:cNvPicPr/>
              <p:nvPr/>
            </p:nvPicPr>
            <p:blipFill>
              <a:blip r:embed="rId4"/>
              <a:stretch>
                <a:fillRect/>
              </a:stretch>
            </p:blipFill>
            <p:spPr>
              <a:xfrm>
                <a:off x="734400" y="183240"/>
                <a:ext cx="10907280" cy="7259400"/>
              </a:xfrm>
              <a:prstGeom prst="rect">
                <a:avLst/>
              </a:prstGeom>
            </p:spPr>
          </p:pic>
        </mc:Fallback>
      </mc:AlternateContent>
    </p:spTree>
    <p:extLst>
      <p:ext uri="{BB962C8B-B14F-4D97-AF65-F5344CB8AC3E}">
        <p14:creationId xmlns:p14="http://schemas.microsoft.com/office/powerpoint/2010/main" val="1874105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029899-71F3-48D8-B77E-41A1259E75A3}"/>
              </a:ext>
            </a:extLst>
          </p:cNvPr>
          <p:cNvPicPr>
            <a:picLocks noChangeAspect="1"/>
          </p:cNvPicPr>
          <p:nvPr/>
        </p:nvPicPr>
        <p:blipFill>
          <a:blip r:embed="rId2"/>
          <a:stretch>
            <a:fillRect/>
          </a:stretch>
        </p:blipFill>
        <p:spPr>
          <a:xfrm>
            <a:off x="762000" y="1545139"/>
            <a:ext cx="10363200" cy="4682123"/>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ADA2300D-4A7F-4F2D-9859-43E5FD4EDDF0}"/>
                  </a:ext>
                </a:extLst>
              </p14:cNvPr>
              <p14:cNvContentPartPr/>
              <p14:nvPr/>
            </p14:nvContentPartPr>
            <p14:xfrm>
              <a:off x="306720" y="59760"/>
              <a:ext cx="11534760" cy="7378560"/>
            </p14:xfrm>
          </p:contentPart>
        </mc:Choice>
        <mc:Fallback>
          <p:pic>
            <p:nvPicPr>
              <p:cNvPr id="3" name="Ink 2">
                <a:extLst>
                  <a:ext uri="{FF2B5EF4-FFF2-40B4-BE49-F238E27FC236}">
                    <a16:creationId xmlns:a16="http://schemas.microsoft.com/office/drawing/2014/main" id="{ADA2300D-4A7F-4F2D-9859-43E5FD4EDDF0}"/>
                  </a:ext>
                </a:extLst>
              </p:cNvPr>
              <p:cNvPicPr/>
              <p:nvPr/>
            </p:nvPicPr>
            <p:blipFill>
              <a:blip r:embed="rId4"/>
              <a:stretch>
                <a:fillRect/>
              </a:stretch>
            </p:blipFill>
            <p:spPr>
              <a:xfrm>
                <a:off x="297360" y="50400"/>
                <a:ext cx="11553480" cy="7397280"/>
              </a:xfrm>
              <a:prstGeom prst="rect">
                <a:avLst/>
              </a:prstGeom>
            </p:spPr>
          </p:pic>
        </mc:Fallback>
      </mc:AlternateContent>
    </p:spTree>
    <p:extLst>
      <p:ext uri="{BB962C8B-B14F-4D97-AF65-F5344CB8AC3E}">
        <p14:creationId xmlns:p14="http://schemas.microsoft.com/office/powerpoint/2010/main" val="1627100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2A3A82-11BF-41BD-9687-B97A73EE920C}"/>
              </a:ext>
            </a:extLst>
          </p:cNvPr>
          <p:cNvPicPr>
            <a:picLocks noChangeAspect="1"/>
          </p:cNvPicPr>
          <p:nvPr/>
        </p:nvPicPr>
        <p:blipFill>
          <a:blip r:embed="rId2"/>
          <a:stretch>
            <a:fillRect/>
          </a:stretch>
        </p:blipFill>
        <p:spPr>
          <a:xfrm>
            <a:off x="762000" y="194550"/>
            <a:ext cx="10363200" cy="865701"/>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1224BD5A-3339-43E1-A8FD-D6B38B8D9278}"/>
                  </a:ext>
                </a:extLst>
              </p14:cNvPr>
              <p14:cNvContentPartPr/>
              <p14:nvPr/>
            </p14:nvContentPartPr>
            <p14:xfrm>
              <a:off x="301680" y="1289880"/>
              <a:ext cx="11589480" cy="6283800"/>
            </p14:xfrm>
          </p:contentPart>
        </mc:Choice>
        <mc:Fallback xmlns="">
          <p:pic>
            <p:nvPicPr>
              <p:cNvPr id="3" name="Ink 2">
                <a:extLst>
                  <a:ext uri="{FF2B5EF4-FFF2-40B4-BE49-F238E27FC236}">
                    <a16:creationId xmlns:a16="http://schemas.microsoft.com/office/drawing/2014/main" id="{1224BD5A-3339-43E1-A8FD-D6B38B8D9278}"/>
                  </a:ext>
                </a:extLst>
              </p:cNvPr>
              <p:cNvPicPr/>
              <p:nvPr/>
            </p:nvPicPr>
            <p:blipFill>
              <a:blip r:embed="rId4"/>
              <a:stretch>
                <a:fillRect/>
              </a:stretch>
            </p:blipFill>
            <p:spPr>
              <a:xfrm>
                <a:off x="292320" y="1280520"/>
                <a:ext cx="11608200" cy="6302520"/>
              </a:xfrm>
              <a:prstGeom prst="rect">
                <a:avLst/>
              </a:prstGeom>
            </p:spPr>
          </p:pic>
        </mc:Fallback>
      </mc:AlternateContent>
    </p:spTree>
    <p:extLst>
      <p:ext uri="{BB962C8B-B14F-4D97-AF65-F5344CB8AC3E}">
        <p14:creationId xmlns:p14="http://schemas.microsoft.com/office/powerpoint/2010/main" val="899037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2A3A82-11BF-41BD-9687-B97A73EE920C}"/>
              </a:ext>
            </a:extLst>
          </p:cNvPr>
          <p:cNvPicPr>
            <a:picLocks noChangeAspect="1"/>
          </p:cNvPicPr>
          <p:nvPr/>
        </p:nvPicPr>
        <p:blipFill>
          <a:blip r:embed="rId2"/>
          <a:stretch>
            <a:fillRect/>
          </a:stretch>
        </p:blipFill>
        <p:spPr>
          <a:xfrm>
            <a:off x="762000" y="194550"/>
            <a:ext cx="10363200" cy="865701"/>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B2D1C617-2AF1-4961-9D53-0D71CF88FEC4}"/>
                  </a:ext>
                </a:extLst>
              </p14:cNvPr>
              <p14:cNvContentPartPr/>
              <p14:nvPr/>
            </p14:nvContentPartPr>
            <p14:xfrm>
              <a:off x="645120" y="264600"/>
              <a:ext cx="11010600" cy="6707880"/>
            </p14:xfrm>
          </p:contentPart>
        </mc:Choice>
        <mc:Fallback xmlns="">
          <p:pic>
            <p:nvPicPr>
              <p:cNvPr id="3" name="Ink 2">
                <a:extLst>
                  <a:ext uri="{FF2B5EF4-FFF2-40B4-BE49-F238E27FC236}">
                    <a16:creationId xmlns:a16="http://schemas.microsoft.com/office/drawing/2014/main" id="{B2D1C617-2AF1-4961-9D53-0D71CF88FEC4}"/>
                  </a:ext>
                </a:extLst>
              </p:cNvPr>
              <p:cNvPicPr/>
              <p:nvPr/>
            </p:nvPicPr>
            <p:blipFill>
              <a:blip r:embed="rId4"/>
              <a:stretch>
                <a:fillRect/>
              </a:stretch>
            </p:blipFill>
            <p:spPr>
              <a:xfrm>
                <a:off x="635760" y="255240"/>
                <a:ext cx="11029320" cy="6726600"/>
              </a:xfrm>
              <a:prstGeom prst="rect">
                <a:avLst/>
              </a:prstGeom>
            </p:spPr>
          </p:pic>
        </mc:Fallback>
      </mc:AlternateContent>
    </p:spTree>
    <p:extLst>
      <p:ext uri="{BB962C8B-B14F-4D97-AF65-F5344CB8AC3E}">
        <p14:creationId xmlns:p14="http://schemas.microsoft.com/office/powerpoint/2010/main" val="1651165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99EEAF-B70B-41CE-8624-4724F9599379}"/>
              </a:ext>
            </a:extLst>
          </p:cNvPr>
          <p:cNvPicPr>
            <a:picLocks noChangeAspect="1"/>
          </p:cNvPicPr>
          <p:nvPr/>
        </p:nvPicPr>
        <p:blipFill>
          <a:blip r:embed="rId2"/>
          <a:stretch>
            <a:fillRect/>
          </a:stretch>
        </p:blipFill>
        <p:spPr>
          <a:xfrm>
            <a:off x="762000" y="645359"/>
            <a:ext cx="10363200" cy="6481683"/>
          </a:xfrm>
          <a:prstGeom prst="rect">
            <a:avLst/>
          </a:prstGeom>
        </p:spPr>
      </p:pic>
      <p:pic>
        <p:nvPicPr>
          <p:cNvPr id="3" name="Picture 2">
            <a:extLst>
              <a:ext uri="{FF2B5EF4-FFF2-40B4-BE49-F238E27FC236}">
                <a16:creationId xmlns:a16="http://schemas.microsoft.com/office/drawing/2014/main" id="{9D2F04A2-5C18-4265-A809-F7C794F06311}"/>
              </a:ext>
            </a:extLst>
          </p:cNvPr>
          <p:cNvPicPr>
            <a:picLocks noChangeAspect="1"/>
          </p:cNvPicPr>
          <p:nvPr/>
        </p:nvPicPr>
        <p:blipFill>
          <a:blip r:embed="rId3"/>
          <a:stretch>
            <a:fillRect/>
          </a:stretch>
        </p:blipFill>
        <p:spPr>
          <a:xfrm>
            <a:off x="762000" y="1393576"/>
            <a:ext cx="10363200" cy="6042440"/>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6A28173D-9B35-4BFA-9A5F-E3334F2FEA02}"/>
                  </a:ext>
                </a:extLst>
              </p14:cNvPr>
              <p14:cNvContentPartPr/>
              <p14:nvPr/>
            </p14:nvContentPartPr>
            <p14:xfrm>
              <a:off x="1899360" y="1249920"/>
              <a:ext cx="9793800" cy="5938560"/>
            </p14:xfrm>
          </p:contentPart>
        </mc:Choice>
        <mc:Fallback>
          <p:pic>
            <p:nvPicPr>
              <p:cNvPr id="4" name="Ink 3">
                <a:extLst>
                  <a:ext uri="{FF2B5EF4-FFF2-40B4-BE49-F238E27FC236}">
                    <a16:creationId xmlns:a16="http://schemas.microsoft.com/office/drawing/2014/main" id="{6A28173D-9B35-4BFA-9A5F-E3334F2FEA02}"/>
                  </a:ext>
                </a:extLst>
              </p:cNvPr>
              <p:cNvPicPr/>
              <p:nvPr/>
            </p:nvPicPr>
            <p:blipFill>
              <a:blip r:embed="rId5"/>
              <a:stretch>
                <a:fillRect/>
              </a:stretch>
            </p:blipFill>
            <p:spPr>
              <a:xfrm>
                <a:off x="1890000" y="1240560"/>
                <a:ext cx="9812520" cy="5957280"/>
              </a:xfrm>
              <a:prstGeom prst="rect">
                <a:avLst/>
              </a:prstGeom>
            </p:spPr>
          </p:pic>
        </mc:Fallback>
      </mc:AlternateContent>
    </p:spTree>
    <p:extLst>
      <p:ext uri="{BB962C8B-B14F-4D97-AF65-F5344CB8AC3E}">
        <p14:creationId xmlns:p14="http://schemas.microsoft.com/office/powerpoint/2010/main" val="2296271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598C1F-559E-4195-B933-E6C15D1A7ED0}"/>
              </a:ext>
            </a:extLst>
          </p:cNvPr>
          <p:cNvPicPr>
            <a:picLocks noChangeAspect="1"/>
          </p:cNvPicPr>
          <p:nvPr/>
        </p:nvPicPr>
        <p:blipFill>
          <a:blip r:embed="rId2"/>
          <a:stretch>
            <a:fillRect/>
          </a:stretch>
        </p:blipFill>
        <p:spPr>
          <a:xfrm>
            <a:off x="931196" y="0"/>
            <a:ext cx="10024809" cy="7772400"/>
          </a:xfrm>
          <a:prstGeom prst="rect">
            <a:avLst/>
          </a:prstGeom>
        </p:spPr>
      </p:pic>
      <p:pic>
        <p:nvPicPr>
          <p:cNvPr id="4" name="Picture 3">
            <a:extLst>
              <a:ext uri="{FF2B5EF4-FFF2-40B4-BE49-F238E27FC236}">
                <a16:creationId xmlns:a16="http://schemas.microsoft.com/office/drawing/2014/main" id="{BAE3DD5F-796F-424F-8E07-F97502C70573}"/>
              </a:ext>
            </a:extLst>
          </p:cNvPr>
          <p:cNvPicPr>
            <a:picLocks noChangeAspect="1"/>
          </p:cNvPicPr>
          <p:nvPr/>
        </p:nvPicPr>
        <p:blipFill>
          <a:blip r:embed="rId3"/>
          <a:stretch>
            <a:fillRect/>
          </a:stretch>
        </p:blipFill>
        <p:spPr>
          <a:xfrm>
            <a:off x="1386220" y="3619434"/>
            <a:ext cx="1260347" cy="625945"/>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672B984-F57D-41F3-83EE-E9E1099DFE77}"/>
                  </a:ext>
                </a:extLst>
              </p14:cNvPr>
              <p14:cNvContentPartPr/>
              <p14:nvPr/>
            </p14:nvContentPartPr>
            <p14:xfrm>
              <a:off x="891000" y="53280"/>
              <a:ext cx="10709280" cy="7106760"/>
            </p14:xfrm>
          </p:contentPart>
        </mc:Choice>
        <mc:Fallback>
          <p:pic>
            <p:nvPicPr>
              <p:cNvPr id="2" name="Ink 1">
                <a:extLst>
                  <a:ext uri="{FF2B5EF4-FFF2-40B4-BE49-F238E27FC236}">
                    <a16:creationId xmlns:a16="http://schemas.microsoft.com/office/drawing/2014/main" id="{0672B984-F57D-41F3-83EE-E9E1099DFE77}"/>
                  </a:ext>
                </a:extLst>
              </p:cNvPr>
              <p:cNvPicPr/>
              <p:nvPr/>
            </p:nvPicPr>
            <p:blipFill>
              <a:blip r:embed="rId5"/>
              <a:stretch>
                <a:fillRect/>
              </a:stretch>
            </p:blipFill>
            <p:spPr>
              <a:xfrm>
                <a:off x="881640" y="43920"/>
                <a:ext cx="10728000" cy="7125480"/>
              </a:xfrm>
              <a:prstGeom prst="rect">
                <a:avLst/>
              </a:prstGeom>
            </p:spPr>
          </p:pic>
        </mc:Fallback>
      </mc:AlternateContent>
    </p:spTree>
    <p:extLst>
      <p:ext uri="{BB962C8B-B14F-4D97-AF65-F5344CB8AC3E}">
        <p14:creationId xmlns:p14="http://schemas.microsoft.com/office/powerpoint/2010/main" val="602687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2E27F40-A28A-4273-AFE7-947A56814120}"/>
              </a:ext>
            </a:extLst>
          </p:cNvPr>
          <p:cNvGrpSpPr>
            <a:grpSpLocks noChangeAspect="1"/>
          </p:cNvGrpSpPr>
          <p:nvPr/>
        </p:nvGrpSpPr>
        <p:grpSpPr>
          <a:xfrm>
            <a:off x="2977141" y="883298"/>
            <a:ext cx="5932918" cy="5699760"/>
            <a:chOff x="1227377" y="349804"/>
            <a:chExt cx="6968188" cy="6694341"/>
          </a:xfrm>
        </p:grpSpPr>
        <p:pic>
          <p:nvPicPr>
            <p:cNvPr id="3" name="Picture 2">
              <a:extLst>
                <a:ext uri="{FF2B5EF4-FFF2-40B4-BE49-F238E27FC236}">
                  <a16:creationId xmlns:a16="http://schemas.microsoft.com/office/drawing/2014/main" id="{D35BB0F6-CFBA-4079-B740-F8562D002B61}"/>
                </a:ext>
              </a:extLst>
            </p:cNvPr>
            <p:cNvPicPr>
              <a:picLocks noChangeAspect="1"/>
            </p:cNvPicPr>
            <p:nvPr/>
          </p:nvPicPr>
          <p:blipFill rotWithShape="1">
            <a:blip r:embed="rId2"/>
            <a:srcRect l="8498" t="20045" b="25280"/>
            <a:stretch/>
          </p:blipFill>
          <p:spPr>
            <a:xfrm flipV="1">
              <a:off x="1227377" y="3294491"/>
              <a:ext cx="6968188" cy="3749654"/>
            </a:xfrm>
            <a:prstGeom prst="rect">
              <a:avLst/>
            </a:prstGeom>
          </p:spPr>
        </p:pic>
        <p:pic>
          <p:nvPicPr>
            <p:cNvPr id="2" name="Picture 1">
              <a:extLst>
                <a:ext uri="{FF2B5EF4-FFF2-40B4-BE49-F238E27FC236}">
                  <a16:creationId xmlns:a16="http://schemas.microsoft.com/office/drawing/2014/main" id="{A5FCD2F1-79AA-4717-A324-685054F8CA67}"/>
                </a:ext>
              </a:extLst>
            </p:cNvPr>
            <p:cNvPicPr>
              <a:picLocks noChangeAspect="1"/>
            </p:cNvPicPr>
            <p:nvPr/>
          </p:nvPicPr>
          <p:blipFill rotWithShape="1">
            <a:blip r:embed="rId2"/>
            <a:srcRect l="11319" t="20045" b="25280"/>
            <a:stretch/>
          </p:blipFill>
          <p:spPr>
            <a:xfrm>
              <a:off x="1442168" y="349804"/>
              <a:ext cx="6753397" cy="3749654"/>
            </a:xfrm>
            <a:prstGeom prst="rect">
              <a:avLst/>
            </a:prstGeom>
          </p:spPr>
        </p:pic>
        <p:pic>
          <p:nvPicPr>
            <p:cNvPr id="4" name="Picture 3">
              <a:extLst>
                <a:ext uri="{FF2B5EF4-FFF2-40B4-BE49-F238E27FC236}">
                  <a16:creationId xmlns:a16="http://schemas.microsoft.com/office/drawing/2014/main" id="{330170AA-E0A8-4193-AAE7-6D10473E8951}"/>
                </a:ext>
              </a:extLst>
            </p:cNvPr>
            <p:cNvPicPr>
              <a:picLocks noChangeAspect="1"/>
            </p:cNvPicPr>
            <p:nvPr/>
          </p:nvPicPr>
          <p:blipFill rotWithShape="1">
            <a:blip r:embed="rId2"/>
            <a:srcRect l="11319" t="64444" b="30222"/>
            <a:stretch/>
          </p:blipFill>
          <p:spPr>
            <a:xfrm flipV="1">
              <a:off x="1442168" y="3675926"/>
              <a:ext cx="6753397" cy="365760"/>
            </a:xfrm>
            <a:prstGeom prst="rect">
              <a:avLst/>
            </a:prstGeom>
            <a:effectLst>
              <a:reflection stA="7000" endPos="65000" dist="50800" dir="5400000" sy="-100000" algn="bl" rotWithShape="0"/>
            </a:effectLst>
          </p:spPr>
        </p:pic>
      </p:grpSp>
      <p:pic>
        <p:nvPicPr>
          <p:cNvPr id="6" name="Picture 5">
            <a:extLst>
              <a:ext uri="{FF2B5EF4-FFF2-40B4-BE49-F238E27FC236}">
                <a16:creationId xmlns:a16="http://schemas.microsoft.com/office/drawing/2014/main" id="{289BAFB1-9757-4F08-9493-FB6BBEA2D5BF}"/>
              </a:ext>
            </a:extLst>
          </p:cNvPr>
          <p:cNvPicPr>
            <a:picLocks noChangeAspect="1"/>
          </p:cNvPicPr>
          <p:nvPr/>
        </p:nvPicPr>
        <p:blipFill>
          <a:blip r:embed="rId3"/>
          <a:stretch>
            <a:fillRect/>
          </a:stretch>
        </p:blipFill>
        <p:spPr>
          <a:xfrm>
            <a:off x="762000" y="121321"/>
            <a:ext cx="10363200" cy="671981"/>
          </a:xfrm>
          <a:prstGeom prst="rect">
            <a:avLst/>
          </a:prstGeom>
        </p:spPr>
      </p:pic>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6689C3A2-07F7-4A1C-8CCD-DE6E67AD2763}"/>
                  </a:ext>
                </a:extLst>
              </p14:cNvPr>
              <p14:cNvContentPartPr/>
              <p14:nvPr/>
            </p14:nvContentPartPr>
            <p14:xfrm>
              <a:off x="1553040" y="556200"/>
              <a:ext cx="10289520" cy="6428160"/>
            </p14:xfrm>
          </p:contentPart>
        </mc:Choice>
        <mc:Fallback>
          <p:pic>
            <p:nvPicPr>
              <p:cNvPr id="7" name="Ink 6">
                <a:extLst>
                  <a:ext uri="{FF2B5EF4-FFF2-40B4-BE49-F238E27FC236}">
                    <a16:creationId xmlns:a16="http://schemas.microsoft.com/office/drawing/2014/main" id="{6689C3A2-07F7-4A1C-8CCD-DE6E67AD2763}"/>
                  </a:ext>
                </a:extLst>
              </p:cNvPr>
              <p:cNvPicPr/>
              <p:nvPr/>
            </p:nvPicPr>
            <p:blipFill>
              <a:blip r:embed="rId5"/>
              <a:stretch>
                <a:fillRect/>
              </a:stretch>
            </p:blipFill>
            <p:spPr>
              <a:xfrm>
                <a:off x="1543680" y="546840"/>
                <a:ext cx="10308240" cy="6446880"/>
              </a:xfrm>
              <a:prstGeom prst="rect">
                <a:avLst/>
              </a:prstGeom>
            </p:spPr>
          </p:pic>
        </mc:Fallback>
      </mc:AlternateContent>
    </p:spTree>
    <p:extLst>
      <p:ext uri="{BB962C8B-B14F-4D97-AF65-F5344CB8AC3E}">
        <p14:creationId xmlns:p14="http://schemas.microsoft.com/office/powerpoint/2010/main" val="3293846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6D4A72-B51A-48C3-AF1C-B237332B3D0D}"/>
              </a:ext>
            </a:extLst>
          </p:cNvPr>
          <p:cNvPicPr>
            <a:picLocks noChangeAspect="1"/>
          </p:cNvPicPr>
          <p:nvPr/>
        </p:nvPicPr>
        <p:blipFill rotWithShape="1">
          <a:blip r:embed="rId2"/>
          <a:srcRect b="80580"/>
          <a:stretch/>
        </p:blipFill>
        <p:spPr>
          <a:xfrm>
            <a:off x="0" y="152400"/>
            <a:ext cx="11887200" cy="843776"/>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56DEE0E1-8B04-48EB-8745-BDDA68B8356C}"/>
                  </a:ext>
                </a:extLst>
              </p14:cNvPr>
              <p14:cNvContentPartPr/>
              <p14:nvPr/>
            </p14:nvContentPartPr>
            <p14:xfrm>
              <a:off x="343800" y="237240"/>
              <a:ext cx="11134800" cy="5903640"/>
            </p14:xfrm>
          </p:contentPart>
        </mc:Choice>
        <mc:Fallback>
          <p:pic>
            <p:nvPicPr>
              <p:cNvPr id="3" name="Ink 2">
                <a:extLst>
                  <a:ext uri="{FF2B5EF4-FFF2-40B4-BE49-F238E27FC236}">
                    <a16:creationId xmlns:a16="http://schemas.microsoft.com/office/drawing/2014/main" id="{56DEE0E1-8B04-48EB-8745-BDDA68B8356C}"/>
                  </a:ext>
                </a:extLst>
              </p:cNvPr>
              <p:cNvPicPr/>
              <p:nvPr/>
            </p:nvPicPr>
            <p:blipFill>
              <a:blip r:embed="rId4"/>
              <a:stretch>
                <a:fillRect/>
              </a:stretch>
            </p:blipFill>
            <p:spPr>
              <a:xfrm>
                <a:off x="334440" y="227880"/>
                <a:ext cx="11153520" cy="5922360"/>
              </a:xfrm>
              <a:prstGeom prst="rect">
                <a:avLst/>
              </a:prstGeom>
            </p:spPr>
          </p:pic>
        </mc:Fallback>
      </mc:AlternateContent>
    </p:spTree>
    <p:extLst>
      <p:ext uri="{BB962C8B-B14F-4D97-AF65-F5344CB8AC3E}">
        <p14:creationId xmlns:p14="http://schemas.microsoft.com/office/powerpoint/2010/main" val="220320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A22ED6-9820-476D-8A0A-6F8E9564C69C}"/>
              </a:ext>
            </a:extLst>
          </p:cNvPr>
          <p:cNvPicPr>
            <a:picLocks noChangeAspect="1"/>
          </p:cNvPicPr>
          <p:nvPr/>
        </p:nvPicPr>
        <p:blipFill>
          <a:blip r:embed="rId2"/>
          <a:stretch>
            <a:fillRect/>
          </a:stretch>
        </p:blipFill>
        <p:spPr>
          <a:xfrm>
            <a:off x="2165908" y="0"/>
            <a:ext cx="7555384" cy="777240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A7BDF45E-BE99-4732-BA1E-8F57DBF221B7}"/>
                  </a:ext>
                </a:extLst>
              </p14:cNvPr>
              <p14:cNvContentPartPr/>
              <p14:nvPr/>
            </p14:nvContentPartPr>
            <p14:xfrm>
              <a:off x="187560" y="308520"/>
              <a:ext cx="9756000" cy="5729760"/>
            </p14:xfrm>
          </p:contentPart>
        </mc:Choice>
        <mc:Fallback>
          <p:pic>
            <p:nvPicPr>
              <p:cNvPr id="3" name="Ink 2">
                <a:extLst>
                  <a:ext uri="{FF2B5EF4-FFF2-40B4-BE49-F238E27FC236}">
                    <a16:creationId xmlns:a16="http://schemas.microsoft.com/office/drawing/2014/main" id="{A7BDF45E-BE99-4732-BA1E-8F57DBF221B7}"/>
                  </a:ext>
                </a:extLst>
              </p:cNvPr>
              <p:cNvPicPr/>
              <p:nvPr/>
            </p:nvPicPr>
            <p:blipFill>
              <a:blip r:embed="rId4"/>
              <a:stretch>
                <a:fillRect/>
              </a:stretch>
            </p:blipFill>
            <p:spPr>
              <a:xfrm>
                <a:off x="178200" y="299160"/>
                <a:ext cx="9774720" cy="5748480"/>
              </a:xfrm>
              <a:prstGeom prst="rect">
                <a:avLst/>
              </a:prstGeom>
            </p:spPr>
          </p:pic>
        </mc:Fallback>
      </mc:AlternateContent>
    </p:spTree>
    <p:extLst>
      <p:ext uri="{BB962C8B-B14F-4D97-AF65-F5344CB8AC3E}">
        <p14:creationId xmlns:p14="http://schemas.microsoft.com/office/powerpoint/2010/main" val="3699914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4D839C-3866-412C-85C6-A8585995AAA4}"/>
              </a:ext>
            </a:extLst>
          </p:cNvPr>
          <p:cNvPicPr>
            <a:picLocks noChangeAspect="1"/>
          </p:cNvPicPr>
          <p:nvPr/>
        </p:nvPicPr>
        <p:blipFill>
          <a:blip r:embed="rId2"/>
          <a:stretch>
            <a:fillRect/>
          </a:stretch>
        </p:blipFill>
        <p:spPr>
          <a:xfrm>
            <a:off x="92933" y="0"/>
            <a:ext cx="6751256" cy="7772400"/>
          </a:xfrm>
          <a:prstGeom prst="rect">
            <a:avLst/>
          </a:prstGeom>
        </p:spPr>
      </p:pic>
      <p:pic>
        <p:nvPicPr>
          <p:cNvPr id="4" name="Picture 3">
            <a:extLst>
              <a:ext uri="{FF2B5EF4-FFF2-40B4-BE49-F238E27FC236}">
                <a16:creationId xmlns:a16="http://schemas.microsoft.com/office/drawing/2014/main" id="{37817952-36F1-4C56-891D-945B8442FCF0}"/>
              </a:ext>
            </a:extLst>
          </p:cNvPr>
          <p:cNvPicPr>
            <a:picLocks noChangeAspect="1"/>
          </p:cNvPicPr>
          <p:nvPr/>
        </p:nvPicPr>
        <p:blipFill>
          <a:blip r:embed="rId3"/>
          <a:stretch>
            <a:fillRect/>
          </a:stretch>
        </p:blipFill>
        <p:spPr>
          <a:xfrm>
            <a:off x="762000" y="2667000"/>
            <a:ext cx="4391025" cy="676275"/>
          </a:xfrm>
          <a:prstGeom prst="rect">
            <a:avLst/>
          </a:prstGeom>
        </p:spPr>
      </p:pic>
      <p:pic>
        <p:nvPicPr>
          <p:cNvPr id="5" name="Picture 4">
            <a:extLst>
              <a:ext uri="{FF2B5EF4-FFF2-40B4-BE49-F238E27FC236}">
                <a16:creationId xmlns:a16="http://schemas.microsoft.com/office/drawing/2014/main" id="{C6BB194E-2848-40A3-941D-6452E5B287BD}"/>
              </a:ext>
            </a:extLst>
          </p:cNvPr>
          <p:cNvPicPr>
            <a:picLocks noChangeAspect="1"/>
          </p:cNvPicPr>
          <p:nvPr/>
        </p:nvPicPr>
        <p:blipFill>
          <a:blip r:embed="rId4"/>
          <a:stretch>
            <a:fillRect/>
          </a:stretch>
        </p:blipFill>
        <p:spPr>
          <a:xfrm>
            <a:off x="2286000" y="3343275"/>
            <a:ext cx="2000250" cy="666750"/>
          </a:xfrm>
          <a:prstGeom prst="rect">
            <a:avLst/>
          </a:prstGeom>
        </p:spPr>
      </p:pic>
      <p:sp>
        <p:nvSpPr>
          <p:cNvPr id="6" name="TextBox 5">
            <a:extLst>
              <a:ext uri="{FF2B5EF4-FFF2-40B4-BE49-F238E27FC236}">
                <a16:creationId xmlns:a16="http://schemas.microsoft.com/office/drawing/2014/main" id="{074C6975-B3C7-4776-81CD-23C344FD8A8D}"/>
              </a:ext>
            </a:extLst>
          </p:cNvPr>
          <p:cNvSpPr txBox="1"/>
          <p:nvPr/>
        </p:nvSpPr>
        <p:spPr>
          <a:xfrm>
            <a:off x="6226104" y="492513"/>
            <a:ext cx="3810000" cy="1323439"/>
          </a:xfrm>
          <a:prstGeom prst="rect">
            <a:avLst/>
          </a:prstGeom>
          <a:solidFill>
            <a:schemeClr val="accent1">
              <a:lumMod val="20000"/>
              <a:lumOff val="80000"/>
            </a:schemeClr>
          </a:solidFill>
        </p:spPr>
        <p:txBody>
          <a:bodyPr wrap="square" rtlCol="0">
            <a:spAutoFit/>
          </a:bodyPr>
          <a:lstStyle/>
          <a:p>
            <a:r>
              <a:rPr lang="en-US" sz="4000" dirty="0">
                <a:solidFill>
                  <a:schemeClr val="bg1"/>
                </a:solidFill>
              </a:rPr>
              <a:t>h = Step size </a:t>
            </a:r>
          </a:p>
          <a:p>
            <a:r>
              <a:rPr lang="en-US" sz="4000" dirty="0">
                <a:solidFill>
                  <a:schemeClr val="bg1"/>
                </a:solidFill>
              </a:rPr>
              <a:t>   = </a:t>
            </a:r>
            <a:r>
              <a:rPr lang="en-US" sz="4000" dirty="0">
                <a:solidFill>
                  <a:schemeClr val="bg1"/>
                </a:solidFill>
                <a:latin typeface="Symbol" panose="05050102010706020507" pitchFamily="18" charset="2"/>
              </a:rPr>
              <a:t>D</a:t>
            </a:r>
            <a:r>
              <a:rPr lang="en-US" sz="4000" dirty="0">
                <a:solidFill>
                  <a:schemeClr val="bg1"/>
                </a:solidFill>
              </a:rPr>
              <a:t>t = 0.1</a:t>
            </a:r>
          </a:p>
        </p:txBody>
      </p:sp>
      <p:pic>
        <p:nvPicPr>
          <p:cNvPr id="7" name="Picture 6">
            <a:extLst>
              <a:ext uri="{FF2B5EF4-FFF2-40B4-BE49-F238E27FC236}">
                <a16:creationId xmlns:a16="http://schemas.microsoft.com/office/drawing/2014/main" id="{BC086A08-B1B2-411A-877E-9D95CD4BF81F}"/>
              </a:ext>
            </a:extLst>
          </p:cNvPr>
          <p:cNvPicPr>
            <a:picLocks noChangeAspect="1"/>
          </p:cNvPicPr>
          <p:nvPr/>
        </p:nvPicPr>
        <p:blipFill rotWithShape="1">
          <a:blip r:embed="rId5"/>
          <a:srcRect l="46090" t="16445" r="6277" b="18634"/>
          <a:stretch/>
        </p:blipFill>
        <p:spPr>
          <a:xfrm>
            <a:off x="7052342" y="2224833"/>
            <a:ext cx="4936274" cy="4742985"/>
          </a:xfrm>
          <a:prstGeom prst="rect">
            <a:avLst/>
          </a:prstGeom>
        </p:spPr>
      </p:pic>
      <p:pic>
        <p:nvPicPr>
          <p:cNvPr id="2" name="Picture 1">
            <a:extLst>
              <a:ext uri="{FF2B5EF4-FFF2-40B4-BE49-F238E27FC236}">
                <a16:creationId xmlns:a16="http://schemas.microsoft.com/office/drawing/2014/main" id="{83018B79-6B58-44F8-9E2D-BBA8CFF953C5}"/>
              </a:ext>
            </a:extLst>
          </p:cNvPr>
          <p:cNvPicPr>
            <a:picLocks noChangeAspect="1"/>
          </p:cNvPicPr>
          <p:nvPr/>
        </p:nvPicPr>
        <p:blipFill>
          <a:blip r:embed="rId6"/>
          <a:stretch>
            <a:fillRect/>
          </a:stretch>
        </p:blipFill>
        <p:spPr>
          <a:xfrm>
            <a:off x="7738017" y="2449555"/>
            <a:ext cx="990600" cy="685800"/>
          </a:xfrm>
          <a:prstGeom prst="rect">
            <a:avLst/>
          </a:prstGeom>
        </p:spPr>
      </p:pic>
      <p:pic>
        <p:nvPicPr>
          <p:cNvPr id="8" name="Picture 7">
            <a:extLst>
              <a:ext uri="{FF2B5EF4-FFF2-40B4-BE49-F238E27FC236}">
                <a16:creationId xmlns:a16="http://schemas.microsoft.com/office/drawing/2014/main" id="{620BD80C-BFC5-43B4-8E4C-71EE9DCA5E82}"/>
              </a:ext>
            </a:extLst>
          </p:cNvPr>
          <p:cNvPicPr>
            <a:picLocks noChangeAspect="1"/>
          </p:cNvPicPr>
          <p:nvPr/>
        </p:nvPicPr>
        <p:blipFill>
          <a:blip r:embed="rId7"/>
          <a:stretch>
            <a:fillRect/>
          </a:stretch>
        </p:blipFill>
        <p:spPr>
          <a:xfrm>
            <a:off x="7037474" y="6848448"/>
            <a:ext cx="4866462" cy="708364"/>
          </a:xfrm>
          <a:prstGeom prst="rect">
            <a:avLst/>
          </a:prstGeom>
        </p:spPr>
      </p:pic>
      <p:cxnSp>
        <p:nvCxnSpPr>
          <p:cNvPr id="10" name="Connector: Elbow 9">
            <a:extLst>
              <a:ext uri="{FF2B5EF4-FFF2-40B4-BE49-F238E27FC236}">
                <a16:creationId xmlns:a16="http://schemas.microsoft.com/office/drawing/2014/main" id="{E7939E10-812E-4825-B9E5-FC65A8FE52EE}"/>
              </a:ext>
            </a:extLst>
          </p:cNvPr>
          <p:cNvCxnSpPr>
            <a:cxnSpLocks/>
          </p:cNvCxnSpPr>
          <p:nvPr/>
        </p:nvCxnSpPr>
        <p:spPr>
          <a:xfrm rot="5400000" flipH="1" flipV="1">
            <a:off x="6599663" y="2395656"/>
            <a:ext cx="5705709" cy="5047785"/>
          </a:xfrm>
          <a:prstGeom prst="bentConnector3">
            <a:avLst>
              <a:gd name="adj1" fmla="val 99511"/>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948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9A876D-A77A-4ACF-803E-020E7B65E7D0}"/>
              </a:ext>
            </a:extLst>
          </p:cNvPr>
          <p:cNvPicPr>
            <a:picLocks noChangeAspect="1"/>
          </p:cNvPicPr>
          <p:nvPr/>
        </p:nvPicPr>
        <p:blipFill>
          <a:blip r:embed="rId2"/>
          <a:stretch>
            <a:fillRect/>
          </a:stretch>
        </p:blipFill>
        <p:spPr>
          <a:xfrm>
            <a:off x="771873" y="800539"/>
            <a:ext cx="10239375" cy="6905625"/>
          </a:xfrm>
          <a:prstGeom prst="rect">
            <a:avLst/>
          </a:prstGeom>
        </p:spPr>
      </p:pic>
      <p:sp>
        <p:nvSpPr>
          <p:cNvPr id="5" name="Rectangle 4">
            <a:extLst>
              <a:ext uri="{FF2B5EF4-FFF2-40B4-BE49-F238E27FC236}">
                <a16:creationId xmlns:a16="http://schemas.microsoft.com/office/drawing/2014/main" id="{578D84A9-43B2-489F-87D4-C67B5C350739}"/>
              </a:ext>
            </a:extLst>
          </p:cNvPr>
          <p:cNvSpPr/>
          <p:nvPr/>
        </p:nvSpPr>
        <p:spPr>
          <a:xfrm>
            <a:off x="198145" y="66236"/>
            <a:ext cx="9947980" cy="584775"/>
          </a:xfrm>
          <a:prstGeom prst="rect">
            <a:avLst/>
          </a:prstGeom>
        </p:spPr>
        <p:txBody>
          <a:bodyPr wrap="none">
            <a:spAutoFit/>
          </a:bodyPr>
          <a:lstStyle/>
          <a:p>
            <a:r>
              <a:rPr lang="en-US" sz="3200" dirty="0">
                <a:hlinkClick r:id="rId3"/>
              </a:rPr>
              <a:t>https://edfinity.com</a:t>
            </a:r>
            <a:r>
              <a:rPr lang="en-US" sz="3200" dirty="0"/>
              <a:t>   (cost = $32, see Icon announcement)</a:t>
            </a:r>
          </a:p>
        </p:txBody>
      </p:sp>
      <p:sp>
        <p:nvSpPr>
          <p:cNvPr id="6" name="TextBox 5">
            <a:extLst>
              <a:ext uri="{FF2B5EF4-FFF2-40B4-BE49-F238E27FC236}">
                <a16:creationId xmlns:a16="http://schemas.microsoft.com/office/drawing/2014/main" id="{6A0A3743-B1D2-4702-A630-ED77F055A48C}"/>
              </a:ext>
            </a:extLst>
          </p:cNvPr>
          <p:cNvSpPr txBox="1"/>
          <p:nvPr/>
        </p:nvSpPr>
        <p:spPr>
          <a:xfrm>
            <a:off x="8675648" y="4355301"/>
            <a:ext cx="2669645" cy="2677656"/>
          </a:xfrm>
          <a:prstGeom prst="rect">
            <a:avLst/>
          </a:prstGeom>
          <a:solidFill>
            <a:schemeClr val="accent6">
              <a:lumMod val="20000"/>
              <a:lumOff val="80000"/>
            </a:schemeClr>
          </a:solidFill>
          <a:ln w="50800">
            <a:solidFill>
              <a:schemeClr val="accent6">
                <a:lumMod val="50000"/>
              </a:schemeClr>
            </a:solidFill>
          </a:ln>
        </p:spPr>
        <p:txBody>
          <a:bodyPr wrap="square" rtlCol="0">
            <a:spAutoFit/>
          </a:bodyPr>
          <a:lstStyle/>
          <a:p>
            <a:r>
              <a:rPr lang="en-US" sz="2800" dirty="0">
                <a:solidFill>
                  <a:schemeClr val="bg1"/>
                </a:solidFill>
              </a:rPr>
              <a:t>Note:  I am not recommending </a:t>
            </a:r>
            <a:r>
              <a:rPr lang="en-US" sz="2800" dirty="0" err="1">
                <a:solidFill>
                  <a:schemeClr val="bg1"/>
                </a:solidFill>
              </a:rPr>
              <a:t>edfinity</a:t>
            </a:r>
            <a:r>
              <a:rPr lang="en-US" sz="2800" dirty="0">
                <a:solidFill>
                  <a:schemeClr val="bg1"/>
                </a:solidFill>
              </a:rPr>
              <a:t>, but wanted to let you know it exists.</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A4E3043-02BD-45EC-B815-3D94C47F3C83}"/>
                  </a:ext>
                </a:extLst>
              </p14:cNvPr>
              <p14:cNvContentPartPr/>
              <p14:nvPr/>
            </p14:nvContentPartPr>
            <p14:xfrm>
              <a:off x="7962480" y="1110240"/>
              <a:ext cx="3770280" cy="2194560"/>
            </p14:xfrm>
          </p:contentPart>
        </mc:Choice>
        <mc:Fallback>
          <p:pic>
            <p:nvPicPr>
              <p:cNvPr id="2" name="Ink 1">
                <a:extLst>
                  <a:ext uri="{FF2B5EF4-FFF2-40B4-BE49-F238E27FC236}">
                    <a16:creationId xmlns:a16="http://schemas.microsoft.com/office/drawing/2014/main" id="{0A4E3043-02BD-45EC-B815-3D94C47F3C83}"/>
                  </a:ext>
                </a:extLst>
              </p:cNvPr>
              <p:cNvPicPr/>
              <p:nvPr/>
            </p:nvPicPr>
            <p:blipFill>
              <a:blip r:embed="rId5"/>
              <a:stretch>
                <a:fillRect/>
              </a:stretch>
            </p:blipFill>
            <p:spPr>
              <a:xfrm>
                <a:off x="7953120" y="1100880"/>
                <a:ext cx="3789000" cy="2213280"/>
              </a:xfrm>
              <a:prstGeom prst="rect">
                <a:avLst/>
              </a:prstGeom>
            </p:spPr>
          </p:pic>
        </mc:Fallback>
      </mc:AlternateContent>
    </p:spTree>
    <p:extLst>
      <p:ext uri="{BB962C8B-B14F-4D97-AF65-F5344CB8AC3E}">
        <p14:creationId xmlns:p14="http://schemas.microsoft.com/office/powerpoint/2010/main" val="1470892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237DF00-02F4-440C-9802-F678DA50801F}"/>
                  </a:ext>
                </a:extLst>
              </p14:cNvPr>
              <p14:cNvContentPartPr/>
              <p14:nvPr/>
            </p14:nvContentPartPr>
            <p14:xfrm>
              <a:off x="381600" y="176040"/>
              <a:ext cx="11003040" cy="6682680"/>
            </p14:xfrm>
          </p:contentPart>
        </mc:Choice>
        <mc:Fallback>
          <p:pic>
            <p:nvPicPr>
              <p:cNvPr id="2" name="Ink 1">
                <a:extLst>
                  <a:ext uri="{FF2B5EF4-FFF2-40B4-BE49-F238E27FC236}">
                    <a16:creationId xmlns:a16="http://schemas.microsoft.com/office/drawing/2014/main" id="{A237DF00-02F4-440C-9802-F678DA50801F}"/>
                  </a:ext>
                </a:extLst>
              </p:cNvPr>
              <p:cNvPicPr/>
              <p:nvPr/>
            </p:nvPicPr>
            <p:blipFill>
              <a:blip r:embed="rId3"/>
              <a:stretch>
                <a:fillRect/>
              </a:stretch>
            </p:blipFill>
            <p:spPr>
              <a:xfrm>
                <a:off x="372240" y="166680"/>
                <a:ext cx="11021760" cy="6701400"/>
              </a:xfrm>
              <a:prstGeom prst="rect">
                <a:avLst/>
              </a:prstGeom>
            </p:spPr>
          </p:pic>
        </mc:Fallback>
      </mc:AlternateContent>
    </p:spTree>
    <p:extLst>
      <p:ext uri="{BB962C8B-B14F-4D97-AF65-F5344CB8AC3E}">
        <p14:creationId xmlns:p14="http://schemas.microsoft.com/office/powerpoint/2010/main" val="1105907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C50F8228-7DCA-44D6-A438-56C85D3ABBE6}"/>
                  </a:ext>
                </a:extLst>
              </p14:cNvPr>
              <p14:cNvContentPartPr/>
              <p14:nvPr/>
            </p14:nvContentPartPr>
            <p14:xfrm>
              <a:off x="235080" y="158040"/>
              <a:ext cx="11331360" cy="7033680"/>
            </p14:xfrm>
          </p:contentPart>
        </mc:Choice>
        <mc:Fallback>
          <p:pic>
            <p:nvPicPr>
              <p:cNvPr id="2" name="Ink 1">
                <a:extLst>
                  <a:ext uri="{FF2B5EF4-FFF2-40B4-BE49-F238E27FC236}">
                    <a16:creationId xmlns:a16="http://schemas.microsoft.com/office/drawing/2014/main" id="{C50F8228-7DCA-44D6-A438-56C85D3ABBE6}"/>
                  </a:ext>
                </a:extLst>
              </p:cNvPr>
              <p:cNvPicPr/>
              <p:nvPr/>
            </p:nvPicPr>
            <p:blipFill>
              <a:blip r:embed="rId3"/>
              <a:stretch>
                <a:fillRect/>
              </a:stretch>
            </p:blipFill>
            <p:spPr>
              <a:xfrm>
                <a:off x="225720" y="148680"/>
                <a:ext cx="11350080" cy="7052400"/>
              </a:xfrm>
              <a:prstGeom prst="rect">
                <a:avLst/>
              </a:prstGeom>
            </p:spPr>
          </p:pic>
        </mc:Fallback>
      </mc:AlternateContent>
    </p:spTree>
    <p:extLst>
      <p:ext uri="{BB962C8B-B14F-4D97-AF65-F5344CB8AC3E}">
        <p14:creationId xmlns:p14="http://schemas.microsoft.com/office/powerpoint/2010/main" val="4283964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D19A2B16-E7AE-4351-BDA1-3369876ECEDC}"/>
                  </a:ext>
                </a:extLst>
              </p14:cNvPr>
              <p14:cNvContentPartPr/>
              <p14:nvPr/>
            </p14:nvContentPartPr>
            <p14:xfrm>
              <a:off x="310320" y="121320"/>
              <a:ext cx="11254320" cy="6750360"/>
            </p14:xfrm>
          </p:contentPart>
        </mc:Choice>
        <mc:Fallback>
          <p:pic>
            <p:nvPicPr>
              <p:cNvPr id="2" name="Ink 1">
                <a:extLst>
                  <a:ext uri="{FF2B5EF4-FFF2-40B4-BE49-F238E27FC236}">
                    <a16:creationId xmlns:a16="http://schemas.microsoft.com/office/drawing/2014/main" id="{D19A2B16-E7AE-4351-BDA1-3369876ECEDC}"/>
                  </a:ext>
                </a:extLst>
              </p:cNvPr>
              <p:cNvPicPr/>
              <p:nvPr/>
            </p:nvPicPr>
            <p:blipFill>
              <a:blip r:embed="rId3"/>
              <a:stretch>
                <a:fillRect/>
              </a:stretch>
            </p:blipFill>
            <p:spPr>
              <a:xfrm>
                <a:off x="300960" y="111960"/>
                <a:ext cx="11273040" cy="6769080"/>
              </a:xfrm>
              <a:prstGeom prst="rect">
                <a:avLst/>
              </a:prstGeom>
            </p:spPr>
          </p:pic>
        </mc:Fallback>
      </mc:AlternateContent>
    </p:spTree>
    <p:extLst>
      <p:ext uri="{BB962C8B-B14F-4D97-AF65-F5344CB8AC3E}">
        <p14:creationId xmlns:p14="http://schemas.microsoft.com/office/powerpoint/2010/main" val="837014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1CE96C-E2CB-4809-A12A-8AB51435F6A7}"/>
              </a:ext>
            </a:extLst>
          </p:cNvPr>
          <p:cNvSpPr txBox="1"/>
          <p:nvPr/>
        </p:nvSpPr>
        <p:spPr>
          <a:xfrm>
            <a:off x="237894" y="132715"/>
            <a:ext cx="11649306" cy="7694414"/>
          </a:xfrm>
          <a:prstGeom prst="rect">
            <a:avLst/>
          </a:prstGeom>
          <a:noFill/>
        </p:spPr>
        <p:txBody>
          <a:bodyPr wrap="square" rtlCol="0">
            <a:spAutoFit/>
          </a:bodyPr>
          <a:lstStyle/>
          <a:p>
            <a:r>
              <a:rPr lang="en-US" sz="3200" dirty="0"/>
              <a:t>Wednesday’s exam 1</a:t>
            </a:r>
          </a:p>
          <a:p>
            <a:endParaRPr lang="en-US" sz="1400" dirty="0"/>
          </a:p>
          <a:p>
            <a:r>
              <a:rPr lang="en-US" sz="3200" dirty="0"/>
              <a:t>1.)  Log into zoom.  </a:t>
            </a:r>
          </a:p>
          <a:p>
            <a:pPr marL="800100" lvl="1" indent="-342900">
              <a:buFont typeface="Arial" panose="020B0604020202020204" pitchFamily="34" charset="0"/>
              <a:buChar char="•"/>
            </a:pPr>
            <a:r>
              <a:rPr lang="en-US" sz="3200" dirty="0"/>
              <a:t>You can use the chat to text me questions anytime during the exam.</a:t>
            </a:r>
          </a:p>
          <a:p>
            <a:pPr marL="800100" lvl="1" indent="-342900">
              <a:buFont typeface="Arial" panose="020B0604020202020204" pitchFamily="34" charset="0"/>
              <a:buChar char="•"/>
            </a:pPr>
            <a:r>
              <a:rPr lang="en-US" sz="3200" dirty="0"/>
              <a:t>I will post messages to slide if there are multiple similar questions.</a:t>
            </a:r>
          </a:p>
          <a:p>
            <a:pPr marL="800100" lvl="1" indent="-342900">
              <a:buFont typeface="Arial" panose="020B0604020202020204" pitchFamily="34" charset="0"/>
              <a:buChar char="•"/>
            </a:pPr>
            <a:r>
              <a:rPr lang="en-US" sz="3200" b="1" dirty="0"/>
              <a:t>Do NOT log off until I have checked your upload</a:t>
            </a:r>
            <a:r>
              <a:rPr lang="en-US" sz="3200" dirty="0"/>
              <a:t>.</a:t>
            </a:r>
          </a:p>
          <a:p>
            <a:endParaRPr lang="en-US" sz="2400" dirty="0"/>
          </a:p>
          <a:p>
            <a:r>
              <a:rPr lang="en-US" sz="3200" dirty="0"/>
              <a:t>2.)  Log into ICON and take the exam.  ICON will log you out of the exam after 50 minutes.  If you have issues with uploading the written part of your exam, you can e-mail me.</a:t>
            </a:r>
          </a:p>
          <a:p>
            <a:endParaRPr lang="en-US" sz="2400" dirty="0"/>
          </a:p>
          <a:p>
            <a:r>
              <a:rPr lang="en-US" sz="3200" dirty="0"/>
              <a:t>3.)  Written part:  Two 10 point questions = 20 points.                   </a:t>
            </a:r>
          </a:p>
          <a:p>
            <a:r>
              <a:rPr lang="en-US" sz="3200" dirty="0"/>
              <a:t>       Multiple choice:  Six multiple choice questions = 30 points.</a:t>
            </a:r>
          </a:p>
          <a:p>
            <a:endParaRPr lang="en-US" sz="3200" dirty="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4730FD76-0260-464A-A3CB-A3B0FE9553E8}"/>
                  </a:ext>
                </a:extLst>
              </p14:cNvPr>
              <p14:cNvContentPartPr/>
              <p14:nvPr/>
            </p14:nvContentPartPr>
            <p14:xfrm>
              <a:off x="53640" y="107280"/>
              <a:ext cx="11837520" cy="7398720"/>
            </p14:xfrm>
          </p:contentPart>
        </mc:Choice>
        <mc:Fallback>
          <p:pic>
            <p:nvPicPr>
              <p:cNvPr id="3" name="Ink 2">
                <a:extLst>
                  <a:ext uri="{FF2B5EF4-FFF2-40B4-BE49-F238E27FC236}">
                    <a16:creationId xmlns:a16="http://schemas.microsoft.com/office/drawing/2014/main" id="{4730FD76-0260-464A-A3CB-A3B0FE9553E8}"/>
                  </a:ext>
                </a:extLst>
              </p:cNvPr>
              <p:cNvPicPr/>
              <p:nvPr/>
            </p:nvPicPr>
            <p:blipFill>
              <a:blip r:embed="rId3"/>
              <a:stretch>
                <a:fillRect/>
              </a:stretch>
            </p:blipFill>
            <p:spPr>
              <a:xfrm>
                <a:off x="44280" y="97920"/>
                <a:ext cx="11856240" cy="7417440"/>
              </a:xfrm>
              <a:prstGeom prst="rect">
                <a:avLst/>
              </a:prstGeom>
            </p:spPr>
          </p:pic>
        </mc:Fallback>
      </mc:AlternateContent>
    </p:spTree>
    <p:extLst>
      <p:ext uri="{BB962C8B-B14F-4D97-AF65-F5344CB8AC3E}">
        <p14:creationId xmlns:p14="http://schemas.microsoft.com/office/powerpoint/2010/main" val="882434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1F51FB-1E26-49B7-B2E1-2DB8156EE360}"/>
              </a:ext>
            </a:extLst>
          </p:cNvPr>
          <p:cNvPicPr>
            <a:picLocks noChangeAspect="1"/>
          </p:cNvPicPr>
          <p:nvPr/>
        </p:nvPicPr>
        <p:blipFill>
          <a:blip r:embed="rId2"/>
          <a:stretch>
            <a:fillRect/>
          </a:stretch>
        </p:blipFill>
        <p:spPr>
          <a:xfrm>
            <a:off x="66675" y="910778"/>
            <a:ext cx="11753850" cy="3800475"/>
          </a:xfrm>
          <a:prstGeom prst="rect">
            <a:avLst/>
          </a:prstGeom>
        </p:spPr>
      </p:pic>
      <p:sp>
        <p:nvSpPr>
          <p:cNvPr id="3" name="TextBox 2">
            <a:extLst>
              <a:ext uri="{FF2B5EF4-FFF2-40B4-BE49-F238E27FC236}">
                <a16:creationId xmlns:a16="http://schemas.microsoft.com/office/drawing/2014/main" id="{A93BA94F-0DA7-4933-86A7-51A63DBE141C}"/>
              </a:ext>
            </a:extLst>
          </p:cNvPr>
          <p:cNvSpPr txBox="1"/>
          <p:nvPr/>
        </p:nvSpPr>
        <p:spPr>
          <a:xfrm>
            <a:off x="445273" y="326003"/>
            <a:ext cx="6376946" cy="584775"/>
          </a:xfrm>
          <a:prstGeom prst="rect">
            <a:avLst/>
          </a:prstGeom>
          <a:noFill/>
        </p:spPr>
        <p:txBody>
          <a:bodyPr wrap="square" rtlCol="0">
            <a:spAutoFit/>
          </a:bodyPr>
          <a:lstStyle/>
          <a:p>
            <a:r>
              <a:rPr lang="en-US" sz="3200" dirty="0"/>
              <a:t>Numerical answer question:</a:t>
            </a:r>
          </a:p>
        </p:txBody>
      </p:sp>
      <p:pic>
        <p:nvPicPr>
          <p:cNvPr id="4" name="Picture 3">
            <a:extLst>
              <a:ext uri="{FF2B5EF4-FFF2-40B4-BE49-F238E27FC236}">
                <a16:creationId xmlns:a16="http://schemas.microsoft.com/office/drawing/2014/main" id="{FF55EDE2-8A6C-4752-959B-028DF525335D}"/>
              </a:ext>
            </a:extLst>
          </p:cNvPr>
          <p:cNvPicPr>
            <a:picLocks noChangeAspect="1"/>
          </p:cNvPicPr>
          <p:nvPr/>
        </p:nvPicPr>
        <p:blipFill>
          <a:blip r:embed="rId3"/>
          <a:stretch>
            <a:fillRect/>
          </a:stretch>
        </p:blipFill>
        <p:spPr>
          <a:xfrm>
            <a:off x="241024" y="4711253"/>
            <a:ext cx="11087100" cy="3028950"/>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B76BBC8D-C0DC-4131-9238-3F6E3EAB352F}"/>
                  </a:ext>
                </a:extLst>
              </p14:cNvPr>
              <p14:cNvContentPartPr/>
              <p14:nvPr/>
            </p14:nvContentPartPr>
            <p14:xfrm>
              <a:off x="5582160" y="324720"/>
              <a:ext cx="1341000" cy="306000"/>
            </p14:xfrm>
          </p:contentPart>
        </mc:Choice>
        <mc:Fallback>
          <p:pic>
            <p:nvPicPr>
              <p:cNvPr id="5" name="Ink 4">
                <a:extLst>
                  <a:ext uri="{FF2B5EF4-FFF2-40B4-BE49-F238E27FC236}">
                    <a16:creationId xmlns:a16="http://schemas.microsoft.com/office/drawing/2014/main" id="{B76BBC8D-C0DC-4131-9238-3F6E3EAB352F}"/>
                  </a:ext>
                </a:extLst>
              </p:cNvPr>
              <p:cNvPicPr/>
              <p:nvPr/>
            </p:nvPicPr>
            <p:blipFill>
              <a:blip r:embed="rId5"/>
              <a:stretch>
                <a:fillRect/>
              </a:stretch>
            </p:blipFill>
            <p:spPr>
              <a:xfrm>
                <a:off x="5572800" y="315360"/>
                <a:ext cx="1359720" cy="324720"/>
              </a:xfrm>
              <a:prstGeom prst="rect">
                <a:avLst/>
              </a:prstGeom>
            </p:spPr>
          </p:pic>
        </mc:Fallback>
      </mc:AlternateContent>
    </p:spTree>
    <p:extLst>
      <p:ext uri="{BB962C8B-B14F-4D97-AF65-F5344CB8AC3E}">
        <p14:creationId xmlns:p14="http://schemas.microsoft.com/office/powerpoint/2010/main" val="6511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1C9967-2D4A-4964-9943-55819A9CCECC}"/>
              </a:ext>
            </a:extLst>
          </p:cNvPr>
          <p:cNvPicPr>
            <a:picLocks noChangeAspect="1"/>
          </p:cNvPicPr>
          <p:nvPr/>
        </p:nvPicPr>
        <p:blipFill>
          <a:blip r:embed="rId2"/>
          <a:stretch>
            <a:fillRect/>
          </a:stretch>
        </p:blipFill>
        <p:spPr>
          <a:xfrm>
            <a:off x="0" y="1347738"/>
            <a:ext cx="11887200" cy="5076924"/>
          </a:xfrm>
          <a:prstGeom prst="rect">
            <a:avLst/>
          </a:prstGeom>
        </p:spPr>
      </p:pic>
      <p:sp>
        <p:nvSpPr>
          <p:cNvPr id="3" name="TextBox 2">
            <a:extLst>
              <a:ext uri="{FF2B5EF4-FFF2-40B4-BE49-F238E27FC236}">
                <a16:creationId xmlns:a16="http://schemas.microsoft.com/office/drawing/2014/main" id="{186FB040-ECE4-473E-8AC3-BEF0523BF97A}"/>
              </a:ext>
            </a:extLst>
          </p:cNvPr>
          <p:cNvSpPr txBox="1"/>
          <p:nvPr/>
        </p:nvSpPr>
        <p:spPr>
          <a:xfrm>
            <a:off x="445273" y="326003"/>
            <a:ext cx="6376946" cy="584775"/>
          </a:xfrm>
          <a:prstGeom prst="rect">
            <a:avLst/>
          </a:prstGeom>
          <a:noFill/>
        </p:spPr>
        <p:txBody>
          <a:bodyPr wrap="square" rtlCol="0">
            <a:spAutoFit/>
          </a:bodyPr>
          <a:lstStyle/>
          <a:p>
            <a:r>
              <a:rPr lang="en-US" sz="3200" dirty="0"/>
              <a:t>Multiple answer question:</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688E2683-CE7A-4D2E-A512-7318AFE79DCC}"/>
                  </a:ext>
                </a:extLst>
              </p14:cNvPr>
              <p14:cNvContentPartPr/>
              <p14:nvPr/>
            </p14:nvContentPartPr>
            <p14:xfrm>
              <a:off x="1179360" y="406080"/>
              <a:ext cx="10376280" cy="3966840"/>
            </p14:xfrm>
          </p:contentPart>
        </mc:Choice>
        <mc:Fallback>
          <p:pic>
            <p:nvPicPr>
              <p:cNvPr id="4" name="Ink 3">
                <a:extLst>
                  <a:ext uri="{FF2B5EF4-FFF2-40B4-BE49-F238E27FC236}">
                    <a16:creationId xmlns:a16="http://schemas.microsoft.com/office/drawing/2014/main" id="{688E2683-CE7A-4D2E-A512-7318AFE79DCC}"/>
                  </a:ext>
                </a:extLst>
              </p:cNvPr>
              <p:cNvPicPr/>
              <p:nvPr/>
            </p:nvPicPr>
            <p:blipFill>
              <a:blip r:embed="rId4"/>
              <a:stretch>
                <a:fillRect/>
              </a:stretch>
            </p:blipFill>
            <p:spPr>
              <a:xfrm>
                <a:off x="1170000" y="396720"/>
                <a:ext cx="10395000" cy="3985560"/>
              </a:xfrm>
              <a:prstGeom prst="rect">
                <a:avLst/>
              </a:prstGeom>
            </p:spPr>
          </p:pic>
        </mc:Fallback>
      </mc:AlternateContent>
    </p:spTree>
    <p:extLst>
      <p:ext uri="{BB962C8B-B14F-4D97-AF65-F5344CB8AC3E}">
        <p14:creationId xmlns:p14="http://schemas.microsoft.com/office/powerpoint/2010/main" val="1470589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56BA0-8A29-41E1-8970-D079CBC1A51B}"/>
              </a:ext>
            </a:extLst>
          </p:cNvPr>
          <p:cNvPicPr>
            <a:picLocks noChangeAspect="1"/>
          </p:cNvPicPr>
          <p:nvPr/>
        </p:nvPicPr>
        <p:blipFill>
          <a:blip r:embed="rId2"/>
          <a:stretch>
            <a:fillRect/>
          </a:stretch>
        </p:blipFill>
        <p:spPr>
          <a:xfrm>
            <a:off x="3301062" y="0"/>
            <a:ext cx="8083935" cy="7772400"/>
          </a:xfrm>
          <a:prstGeom prst="rect">
            <a:avLst/>
          </a:prstGeom>
        </p:spPr>
      </p:pic>
      <p:sp>
        <p:nvSpPr>
          <p:cNvPr id="4" name="TextBox 3">
            <a:extLst>
              <a:ext uri="{FF2B5EF4-FFF2-40B4-BE49-F238E27FC236}">
                <a16:creationId xmlns:a16="http://schemas.microsoft.com/office/drawing/2014/main" id="{AB1D1D0C-C22E-42DB-A40B-FC861D903BB3}"/>
              </a:ext>
            </a:extLst>
          </p:cNvPr>
          <p:cNvSpPr txBox="1"/>
          <p:nvPr/>
        </p:nvSpPr>
        <p:spPr>
          <a:xfrm>
            <a:off x="445273" y="326003"/>
            <a:ext cx="1932167" cy="584775"/>
          </a:xfrm>
          <a:prstGeom prst="rect">
            <a:avLst/>
          </a:prstGeom>
          <a:noFill/>
        </p:spPr>
        <p:txBody>
          <a:bodyPr wrap="square" rtlCol="0">
            <a:spAutoFit/>
          </a:bodyPr>
          <a:lstStyle/>
          <a:p>
            <a:r>
              <a:rPr lang="en-US" sz="3200" dirty="0"/>
              <a:t>Matching:</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9D5119D3-479E-4FD8-944D-192A057D16C5}"/>
                  </a:ext>
                </a:extLst>
              </p14:cNvPr>
              <p14:cNvContentPartPr/>
              <p14:nvPr/>
            </p14:nvContentPartPr>
            <p14:xfrm>
              <a:off x="52200" y="63360"/>
              <a:ext cx="11289600" cy="7586280"/>
            </p14:xfrm>
          </p:contentPart>
        </mc:Choice>
        <mc:Fallback>
          <p:pic>
            <p:nvPicPr>
              <p:cNvPr id="3" name="Ink 2">
                <a:extLst>
                  <a:ext uri="{FF2B5EF4-FFF2-40B4-BE49-F238E27FC236}">
                    <a16:creationId xmlns:a16="http://schemas.microsoft.com/office/drawing/2014/main" id="{9D5119D3-479E-4FD8-944D-192A057D16C5}"/>
                  </a:ext>
                </a:extLst>
              </p:cNvPr>
              <p:cNvPicPr/>
              <p:nvPr/>
            </p:nvPicPr>
            <p:blipFill>
              <a:blip r:embed="rId4"/>
              <a:stretch>
                <a:fillRect/>
              </a:stretch>
            </p:blipFill>
            <p:spPr>
              <a:xfrm>
                <a:off x="42840" y="54000"/>
                <a:ext cx="11308320" cy="7605000"/>
              </a:xfrm>
              <a:prstGeom prst="rect">
                <a:avLst/>
              </a:prstGeom>
            </p:spPr>
          </p:pic>
        </mc:Fallback>
      </mc:AlternateContent>
    </p:spTree>
    <p:extLst>
      <p:ext uri="{BB962C8B-B14F-4D97-AF65-F5344CB8AC3E}">
        <p14:creationId xmlns:p14="http://schemas.microsoft.com/office/powerpoint/2010/main" val="228645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56BA0-8A29-41E1-8970-D079CBC1A51B}"/>
              </a:ext>
            </a:extLst>
          </p:cNvPr>
          <p:cNvPicPr>
            <a:picLocks noChangeAspect="1"/>
          </p:cNvPicPr>
          <p:nvPr/>
        </p:nvPicPr>
        <p:blipFill>
          <a:blip r:embed="rId2"/>
          <a:stretch>
            <a:fillRect/>
          </a:stretch>
        </p:blipFill>
        <p:spPr>
          <a:xfrm>
            <a:off x="2912674" y="52039"/>
            <a:ext cx="8083935" cy="777240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F967EC0C-72BF-4F7F-89C2-3F54F4C7D6F9}"/>
                  </a:ext>
                </a:extLst>
              </p14:cNvPr>
              <p14:cNvContentPartPr/>
              <p14:nvPr/>
            </p14:nvContentPartPr>
            <p14:xfrm>
              <a:off x="122040" y="205200"/>
              <a:ext cx="11319480" cy="7251120"/>
            </p14:xfrm>
          </p:contentPart>
        </mc:Choice>
        <mc:Fallback>
          <p:pic>
            <p:nvPicPr>
              <p:cNvPr id="3" name="Ink 2">
                <a:extLst>
                  <a:ext uri="{FF2B5EF4-FFF2-40B4-BE49-F238E27FC236}">
                    <a16:creationId xmlns:a16="http://schemas.microsoft.com/office/drawing/2014/main" id="{F967EC0C-72BF-4F7F-89C2-3F54F4C7D6F9}"/>
                  </a:ext>
                </a:extLst>
              </p:cNvPr>
              <p:cNvPicPr/>
              <p:nvPr/>
            </p:nvPicPr>
            <p:blipFill>
              <a:blip r:embed="rId4"/>
              <a:stretch>
                <a:fillRect/>
              </a:stretch>
            </p:blipFill>
            <p:spPr>
              <a:xfrm>
                <a:off x="112680" y="195840"/>
                <a:ext cx="11338200" cy="7269840"/>
              </a:xfrm>
              <a:prstGeom prst="rect">
                <a:avLst/>
              </a:prstGeom>
            </p:spPr>
          </p:pic>
        </mc:Fallback>
      </mc:AlternateContent>
    </p:spTree>
    <p:extLst>
      <p:ext uri="{BB962C8B-B14F-4D97-AF65-F5344CB8AC3E}">
        <p14:creationId xmlns:p14="http://schemas.microsoft.com/office/powerpoint/2010/main" val="120007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56BA0-8A29-41E1-8970-D079CBC1A51B}"/>
              </a:ext>
            </a:extLst>
          </p:cNvPr>
          <p:cNvPicPr>
            <a:picLocks noChangeAspect="1"/>
          </p:cNvPicPr>
          <p:nvPr/>
        </p:nvPicPr>
        <p:blipFill rotWithShape="1">
          <a:blip r:embed="rId2"/>
          <a:srcRect t="20210" r="65771" b="29794"/>
          <a:stretch/>
        </p:blipFill>
        <p:spPr>
          <a:xfrm>
            <a:off x="6112685" y="363968"/>
            <a:ext cx="5016233" cy="7044464"/>
          </a:xfrm>
          <a:prstGeom prst="rect">
            <a:avLst/>
          </a:prstGeom>
        </p:spPr>
      </p:pic>
      <p:sp>
        <p:nvSpPr>
          <p:cNvPr id="3" name="Rectangle 2">
            <a:extLst>
              <a:ext uri="{FF2B5EF4-FFF2-40B4-BE49-F238E27FC236}">
                <a16:creationId xmlns:a16="http://schemas.microsoft.com/office/drawing/2014/main" id="{8E1C978B-BE87-4AE5-AF99-97434F40BDD7}"/>
              </a:ext>
            </a:extLst>
          </p:cNvPr>
          <p:cNvSpPr/>
          <p:nvPr/>
        </p:nvSpPr>
        <p:spPr>
          <a:xfrm>
            <a:off x="6378498" y="944137"/>
            <a:ext cx="4215161" cy="16206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327BB0BA-D1AC-4591-A840-3175DF2A8E8C}"/>
                  </a:ext>
                </a:extLst>
              </p14:cNvPr>
              <p14:cNvContentPartPr/>
              <p14:nvPr/>
            </p14:nvContentPartPr>
            <p14:xfrm>
              <a:off x="0" y="56520"/>
              <a:ext cx="10844640" cy="7414920"/>
            </p14:xfrm>
          </p:contentPart>
        </mc:Choice>
        <mc:Fallback>
          <p:pic>
            <p:nvPicPr>
              <p:cNvPr id="4" name="Ink 3">
                <a:extLst>
                  <a:ext uri="{FF2B5EF4-FFF2-40B4-BE49-F238E27FC236}">
                    <a16:creationId xmlns:a16="http://schemas.microsoft.com/office/drawing/2014/main" id="{327BB0BA-D1AC-4591-A840-3175DF2A8E8C}"/>
                  </a:ext>
                </a:extLst>
              </p:cNvPr>
              <p:cNvPicPr/>
              <p:nvPr/>
            </p:nvPicPr>
            <p:blipFill>
              <a:blip r:embed="rId4"/>
              <a:stretch>
                <a:fillRect/>
              </a:stretch>
            </p:blipFill>
            <p:spPr>
              <a:xfrm>
                <a:off x="-9360" y="47160"/>
                <a:ext cx="10863360" cy="7433640"/>
              </a:xfrm>
              <a:prstGeom prst="rect">
                <a:avLst/>
              </a:prstGeom>
            </p:spPr>
          </p:pic>
        </mc:Fallback>
      </mc:AlternateContent>
    </p:spTree>
    <p:extLst>
      <p:ext uri="{BB962C8B-B14F-4D97-AF65-F5344CB8AC3E}">
        <p14:creationId xmlns:p14="http://schemas.microsoft.com/office/powerpoint/2010/main" val="542990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56BA0-8A29-41E1-8970-D079CBC1A51B}"/>
              </a:ext>
            </a:extLst>
          </p:cNvPr>
          <p:cNvPicPr>
            <a:picLocks noChangeAspect="1"/>
          </p:cNvPicPr>
          <p:nvPr/>
        </p:nvPicPr>
        <p:blipFill rotWithShape="1">
          <a:blip r:embed="rId2"/>
          <a:srcRect t="20210" r="65771" b="29794"/>
          <a:stretch/>
        </p:blipFill>
        <p:spPr>
          <a:xfrm>
            <a:off x="6112685" y="363968"/>
            <a:ext cx="5016233" cy="7044464"/>
          </a:xfrm>
          <a:prstGeom prst="rect">
            <a:avLst/>
          </a:prstGeom>
        </p:spPr>
      </p:pic>
      <p:sp>
        <p:nvSpPr>
          <p:cNvPr id="3" name="Rectangle 2">
            <a:extLst>
              <a:ext uri="{FF2B5EF4-FFF2-40B4-BE49-F238E27FC236}">
                <a16:creationId xmlns:a16="http://schemas.microsoft.com/office/drawing/2014/main" id="{8E1C978B-BE87-4AE5-AF99-97434F40BDD7}"/>
              </a:ext>
            </a:extLst>
          </p:cNvPr>
          <p:cNvSpPr/>
          <p:nvPr/>
        </p:nvSpPr>
        <p:spPr>
          <a:xfrm>
            <a:off x="6378498" y="944137"/>
            <a:ext cx="4215161" cy="16206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5F5B32EF-9294-4767-B969-5D47A8476EEC}"/>
                  </a:ext>
                </a:extLst>
              </p14:cNvPr>
              <p14:cNvContentPartPr/>
              <p14:nvPr/>
            </p14:nvContentPartPr>
            <p14:xfrm>
              <a:off x="626400" y="279360"/>
              <a:ext cx="10360440" cy="6889320"/>
            </p14:xfrm>
          </p:contentPart>
        </mc:Choice>
        <mc:Fallback>
          <p:pic>
            <p:nvPicPr>
              <p:cNvPr id="4" name="Ink 3">
                <a:extLst>
                  <a:ext uri="{FF2B5EF4-FFF2-40B4-BE49-F238E27FC236}">
                    <a16:creationId xmlns:a16="http://schemas.microsoft.com/office/drawing/2014/main" id="{5F5B32EF-9294-4767-B969-5D47A8476EEC}"/>
                  </a:ext>
                </a:extLst>
              </p:cNvPr>
              <p:cNvPicPr/>
              <p:nvPr/>
            </p:nvPicPr>
            <p:blipFill>
              <a:blip r:embed="rId4"/>
              <a:stretch>
                <a:fillRect/>
              </a:stretch>
            </p:blipFill>
            <p:spPr>
              <a:xfrm>
                <a:off x="617040" y="270000"/>
                <a:ext cx="10379160" cy="6908040"/>
              </a:xfrm>
              <a:prstGeom prst="rect">
                <a:avLst/>
              </a:prstGeom>
            </p:spPr>
          </p:pic>
        </mc:Fallback>
      </mc:AlternateContent>
    </p:spTree>
    <p:extLst>
      <p:ext uri="{BB962C8B-B14F-4D97-AF65-F5344CB8AC3E}">
        <p14:creationId xmlns:p14="http://schemas.microsoft.com/office/powerpoint/2010/main" val="2852564462"/>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85DFFF"/>
      </a:hlink>
      <a:folHlink>
        <a:srgbClr val="00B0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5429</TotalTime>
  <Words>191</Words>
  <Application>Microsoft Office PowerPoint</Application>
  <PresentationFormat>Custom</PresentationFormat>
  <Paragraphs>21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proto</dc:creator>
  <cp:lastModifiedBy>p</cp:lastModifiedBy>
  <cp:revision>67</cp:revision>
  <dcterms:created xsi:type="dcterms:W3CDTF">2020-09-07T00:11:40Z</dcterms:created>
  <dcterms:modified xsi:type="dcterms:W3CDTF">2021-02-22T18:26:01Z</dcterms:modified>
</cp:coreProperties>
</file>