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643" r:id="rId2"/>
    <p:sldId id="644" r:id="rId3"/>
    <p:sldId id="645" r:id="rId4"/>
    <p:sldId id="646" r:id="rId5"/>
    <p:sldId id="647" r:id="rId6"/>
    <p:sldId id="648" r:id="rId7"/>
    <p:sldId id="649" r:id="rId8"/>
    <p:sldId id="650" r:id="rId9"/>
    <p:sldId id="651" r:id="rId10"/>
  </p:sldIdLst>
  <p:sldSz cx="118872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" initials="p" lastIdx="1" clrIdx="0">
    <p:extLst>
      <p:ext uri="{19B8F6BF-5375-455C-9EA6-DF929625EA0E}">
        <p15:presenceInfo xmlns:p15="http://schemas.microsoft.com/office/powerpoint/2012/main" userId="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57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1272011"/>
            <a:ext cx="10104120" cy="2705947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082310"/>
            <a:ext cx="8915400" cy="1876530"/>
          </a:xfrm>
        </p:spPr>
        <p:txBody>
          <a:bodyPr/>
          <a:lstStyle>
            <a:lvl1pPr marL="0" indent="0" algn="ctr">
              <a:buNone/>
              <a:defRPr sz="272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9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16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8" y="413808"/>
            <a:ext cx="2563178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413808"/>
            <a:ext cx="7540943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9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41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937705"/>
            <a:ext cx="10252710" cy="3233102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5201393"/>
            <a:ext cx="10252710" cy="1700212"/>
          </a:xfrm>
        </p:spPr>
        <p:txBody>
          <a:bodyPr/>
          <a:lstStyle>
            <a:lvl1pPr marL="0" indent="0">
              <a:buNone/>
              <a:defRPr sz="2720">
                <a:solidFill>
                  <a:schemeClr val="tx1"/>
                </a:solidFill>
              </a:defRPr>
            </a:lvl1pPr>
            <a:lvl2pPr marL="518145" indent="0">
              <a:buNone/>
              <a:defRPr sz="2267">
                <a:solidFill>
                  <a:schemeClr val="tx1">
                    <a:tint val="75000"/>
                  </a:schemeClr>
                </a:solidFill>
              </a:defRPr>
            </a:lvl2pPr>
            <a:lvl3pPr marL="1036290" indent="0">
              <a:buNone/>
              <a:defRPr sz="2040">
                <a:solidFill>
                  <a:schemeClr val="tx1">
                    <a:tint val="75000"/>
                  </a:schemeClr>
                </a:solidFill>
              </a:defRPr>
            </a:lvl3pPr>
            <a:lvl4pPr marL="155443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4pPr>
            <a:lvl5pPr marL="207257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5pPr>
            <a:lvl6pPr marL="2590724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6pPr>
            <a:lvl7pPr marL="3108869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7pPr>
            <a:lvl8pPr marL="3627013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8pPr>
            <a:lvl9pPr marL="4145158" indent="0">
              <a:buNone/>
              <a:defRPr sz="18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07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2069042"/>
            <a:ext cx="505206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5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413810"/>
            <a:ext cx="1025271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1905318"/>
            <a:ext cx="5028842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2839085"/>
            <a:ext cx="5028842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6" y="1905318"/>
            <a:ext cx="5053608" cy="933767"/>
          </a:xfrm>
        </p:spPr>
        <p:txBody>
          <a:bodyPr anchor="b"/>
          <a:lstStyle>
            <a:lvl1pPr marL="0" indent="0">
              <a:buNone/>
              <a:defRPr sz="2720" b="1"/>
            </a:lvl1pPr>
            <a:lvl2pPr marL="518145" indent="0">
              <a:buNone/>
              <a:defRPr sz="2267" b="1"/>
            </a:lvl2pPr>
            <a:lvl3pPr marL="1036290" indent="0">
              <a:buNone/>
              <a:defRPr sz="2040" b="1"/>
            </a:lvl3pPr>
            <a:lvl4pPr marL="1554434" indent="0">
              <a:buNone/>
              <a:defRPr sz="1813" b="1"/>
            </a:lvl4pPr>
            <a:lvl5pPr marL="2072579" indent="0">
              <a:buNone/>
              <a:defRPr sz="1813" b="1"/>
            </a:lvl5pPr>
            <a:lvl6pPr marL="2590724" indent="0">
              <a:buNone/>
              <a:defRPr sz="1813" b="1"/>
            </a:lvl6pPr>
            <a:lvl7pPr marL="3108869" indent="0">
              <a:buNone/>
              <a:defRPr sz="1813" b="1"/>
            </a:lvl7pPr>
            <a:lvl8pPr marL="3627013" indent="0">
              <a:buNone/>
              <a:defRPr sz="1813" b="1"/>
            </a:lvl8pPr>
            <a:lvl9pPr marL="4145158" indent="0">
              <a:buNone/>
              <a:defRPr sz="181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6" y="2839085"/>
            <a:ext cx="5053608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8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2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7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1119083"/>
            <a:ext cx="6017895" cy="5523442"/>
          </a:xfrm>
        </p:spPr>
        <p:txBody>
          <a:bodyPr/>
          <a:lstStyle>
            <a:lvl1pPr>
              <a:defRPr sz="3627"/>
            </a:lvl1pPr>
            <a:lvl2pPr>
              <a:defRPr sz="3173"/>
            </a:lvl2pPr>
            <a:lvl3pPr>
              <a:defRPr sz="2720"/>
            </a:lvl3pPr>
            <a:lvl4pPr>
              <a:defRPr sz="2267"/>
            </a:lvl4pPr>
            <a:lvl5pPr>
              <a:defRPr sz="2267"/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1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518160"/>
            <a:ext cx="3833931" cy="1813560"/>
          </a:xfrm>
        </p:spPr>
        <p:txBody>
          <a:bodyPr anchor="b"/>
          <a:lstStyle>
            <a:lvl1pPr>
              <a:defRPr sz="36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1119083"/>
            <a:ext cx="6017895" cy="5523442"/>
          </a:xfrm>
        </p:spPr>
        <p:txBody>
          <a:bodyPr anchor="t"/>
          <a:lstStyle>
            <a:lvl1pPr marL="0" indent="0">
              <a:buNone/>
              <a:defRPr sz="3627"/>
            </a:lvl1pPr>
            <a:lvl2pPr marL="518145" indent="0">
              <a:buNone/>
              <a:defRPr sz="3173"/>
            </a:lvl2pPr>
            <a:lvl3pPr marL="1036290" indent="0">
              <a:buNone/>
              <a:defRPr sz="2720"/>
            </a:lvl3pPr>
            <a:lvl4pPr marL="1554434" indent="0">
              <a:buNone/>
              <a:defRPr sz="2267"/>
            </a:lvl4pPr>
            <a:lvl5pPr marL="2072579" indent="0">
              <a:buNone/>
              <a:defRPr sz="2267"/>
            </a:lvl5pPr>
            <a:lvl6pPr marL="2590724" indent="0">
              <a:buNone/>
              <a:defRPr sz="2267"/>
            </a:lvl6pPr>
            <a:lvl7pPr marL="3108869" indent="0">
              <a:buNone/>
              <a:defRPr sz="2267"/>
            </a:lvl7pPr>
            <a:lvl8pPr marL="3627013" indent="0">
              <a:buNone/>
              <a:defRPr sz="2267"/>
            </a:lvl8pPr>
            <a:lvl9pPr marL="4145158" indent="0">
              <a:buNone/>
              <a:defRPr sz="22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2331720"/>
            <a:ext cx="3833931" cy="4319800"/>
          </a:xfrm>
        </p:spPr>
        <p:txBody>
          <a:bodyPr/>
          <a:lstStyle>
            <a:lvl1pPr marL="0" indent="0">
              <a:buNone/>
              <a:defRPr sz="1813"/>
            </a:lvl1pPr>
            <a:lvl2pPr marL="518145" indent="0">
              <a:buNone/>
              <a:defRPr sz="1587"/>
            </a:lvl2pPr>
            <a:lvl3pPr marL="1036290" indent="0">
              <a:buNone/>
              <a:defRPr sz="1360"/>
            </a:lvl3pPr>
            <a:lvl4pPr marL="1554434" indent="0">
              <a:buNone/>
              <a:defRPr sz="1133"/>
            </a:lvl4pPr>
            <a:lvl5pPr marL="2072579" indent="0">
              <a:buNone/>
              <a:defRPr sz="1133"/>
            </a:lvl5pPr>
            <a:lvl6pPr marL="2590724" indent="0">
              <a:buNone/>
              <a:defRPr sz="1133"/>
            </a:lvl6pPr>
            <a:lvl7pPr marL="3108869" indent="0">
              <a:buNone/>
              <a:defRPr sz="1133"/>
            </a:lvl7pPr>
            <a:lvl8pPr marL="3627013" indent="0">
              <a:buNone/>
              <a:defRPr sz="1133"/>
            </a:lvl8pPr>
            <a:lvl9pPr marL="4145158" indent="0">
              <a:buNone/>
              <a:defRPr sz="11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4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413810"/>
            <a:ext cx="1025271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2069042"/>
            <a:ext cx="1025271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64C68-6F9B-40C9-8A3A-0FA7AAD92F70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7203865"/>
            <a:ext cx="401193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7203865"/>
            <a:ext cx="267462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945D-F595-4C5F-AF93-E2CE0CDF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017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410780-2EFA-4125-B5F1-4C0E6CBA43BB}"/>
              </a:ext>
            </a:extLst>
          </p:cNvPr>
          <p:cNvSpPr txBox="1"/>
          <p:nvPr/>
        </p:nvSpPr>
        <p:spPr>
          <a:xfrm>
            <a:off x="1180578" y="1177447"/>
            <a:ext cx="95260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/>
              <a:t>Chapter 7:  Systems of </a:t>
            </a:r>
          </a:p>
          <a:p>
            <a:pPr algn="ctr"/>
            <a:r>
              <a:rPr lang="en-US" sz="9600" dirty="0"/>
              <a:t>Linear DE</a:t>
            </a:r>
          </a:p>
        </p:txBody>
      </p:sp>
    </p:spTree>
    <p:extLst>
      <p:ext uri="{BB962C8B-B14F-4D97-AF65-F5344CB8AC3E}">
        <p14:creationId xmlns:p14="http://schemas.microsoft.com/office/powerpoint/2010/main" val="356393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C8D506-A319-44A2-AA30-AFB96FCB94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" y="123825"/>
            <a:ext cx="9877425" cy="75247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4007976-E04C-4B29-909C-06964CAAC3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0909" y="2917455"/>
            <a:ext cx="4391025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958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E1B985-535A-4B7F-86BD-874DDA0F8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841" y="1"/>
            <a:ext cx="11278701" cy="769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77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EE96A7-92FF-4A11-8A66-C43010F31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11" y="463463"/>
            <a:ext cx="11855917" cy="678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02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A02F9E1-8F32-48DC-AC9B-118B293E7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56" y="1177447"/>
            <a:ext cx="11792044" cy="5461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757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3F9BEB-A72C-4E63-A1F2-2D81A274E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0" y="-56366"/>
            <a:ext cx="11957175" cy="669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113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85E049-2E07-4040-A2CE-D8BB45936F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4407" y="-17095"/>
            <a:ext cx="12022742" cy="7401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03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81D3C2-E67C-46AF-9AD0-415499052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24" y="375780"/>
            <a:ext cx="11922669" cy="703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339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0186C4-9E5F-4DBE-AC7C-0CF38C056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990" y="241061"/>
            <a:ext cx="54102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484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14031</TotalTime>
  <Words>7</Words>
  <Application>Microsoft Office PowerPoint</Application>
  <PresentationFormat>Custom</PresentationFormat>
  <Paragraphs>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proto</dc:creator>
  <cp:lastModifiedBy>Darcy, Isabel K</cp:lastModifiedBy>
  <cp:revision>192</cp:revision>
  <dcterms:created xsi:type="dcterms:W3CDTF">2020-09-07T00:11:40Z</dcterms:created>
  <dcterms:modified xsi:type="dcterms:W3CDTF">2024-11-18T14:06:37Z</dcterms:modified>
</cp:coreProperties>
</file>