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643" r:id="rId2"/>
    <p:sldId id="644" r:id="rId3"/>
    <p:sldId id="645" r:id="rId4"/>
    <p:sldId id="646" r:id="rId5"/>
    <p:sldId id="647" r:id="rId6"/>
    <p:sldId id="648" r:id="rId7"/>
    <p:sldId id="649" r:id="rId8"/>
    <p:sldId id="650" r:id="rId9"/>
    <p:sldId id="651" r:id="rId10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57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410780-2EFA-4125-B5F1-4C0E6CBA43BB}"/>
              </a:ext>
            </a:extLst>
          </p:cNvPr>
          <p:cNvSpPr txBox="1"/>
          <p:nvPr/>
        </p:nvSpPr>
        <p:spPr>
          <a:xfrm>
            <a:off x="1180578" y="1177447"/>
            <a:ext cx="95260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Chapter 7:  Systems of </a:t>
            </a:r>
          </a:p>
          <a:p>
            <a:pPr algn="ctr"/>
            <a:r>
              <a:rPr lang="en-US" sz="9600" dirty="0"/>
              <a:t>Linear DE</a:t>
            </a:r>
          </a:p>
        </p:txBody>
      </p:sp>
    </p:spTree>
    <p:extLst>
      <p:ext uri="{BB962C8B-B14F-4D97-AF65-F5344CB8AC3E}">
        <p14:creationId xmlns:p14="http://schemas.microsoft.com/office/powerpoint/2010/main" val="356393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C8D506-A319-44A2-AA30-AFB96FCB9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23825"/>
            <a:ext cx="9877425" cy="7524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007976-E04C-4B29-909C-06964CAAC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909" y="2917455"/>
            <a:ext cx="439102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5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E1B985-535A-4B7F-86BD-874DDA0F8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41" y="1"/>
            <a:ext cx="11278701" cy="769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EE96A7-92FF-4A11-8A66-C43010F31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11" y="463463"/>
            <a:ext cx="11855917" cy="67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02F9E1-8F32-48DC-AC9B-118B293E7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6" y="1177447"/>
            <a:ext cx="11792044" cy="546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5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3F9BEB-A72C-4E63-A1F2-2D81A274E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0" y="-56366"/>
            <a:ext cx="11957175" cy="669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1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85E049-2E07-4040-A2CE-D8BB45936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407" y="-17095"/>
            <a:ext cx="12022742" cy="740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3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81D3C2-E67C-46AF-9AD0-415499052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4" y="375780"/>
            <a:ext cx="11922669" cy="70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3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0186C4-9E5F-4DBE-AC7C-0CF38C056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90" y="241061"/>
            <a:ext cx="54102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8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14031</TotalTime>
  <Words>7</Words>
  <Application>Microsoft Office PowerPoint</Application>
  <PresentationFormat>Custom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192</cp:revision>
  <dcterms:created xsi:type="dcterms:W3CDTF">2020-09-07T00:11:40Z</dcterms:created>
  <dcterms:modified xsi:type="dcterms:W3CDTF">2024-11-18T14:06:37Z</dcterms:modified>
</cp:coreProperties>
</file>