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697" r:id="rId2"/>
    <p:sldId id="702" r:id="rId3"/>
    <p:sldId id="698" r:id="rId4"/>
    <p:sldId id="699" r:id="rId5"/>
    <p:sldId id="700" r:id="rId6"/>
    <p:sldId id="701" r:id="rId7"/>
    <p:sldId id="703" r:id="rId8"/>
    <p:sldId id="704" r:id="rId9"/>
    <p:sldId id="643" r:id="rId10"/>
    <p:sldId id="644" r:id="rId11"/>
    <p:sldId id="645" r:id="rId12"/>
    <p:sldId id="646" r:id="rId13"/>
    <p:sldId id="647" r:id="rId14"/>
    <p:sldId id="648" r:id="rId15"/>
    <p:sldId id="649" r:id="rId16"/>
    <p:sldId id="650" r:id="rId17"/>
    <p:sldId id="651" r:id="rId18"/>
    <p:sldId id="661" r:id="rId19"/>
    <p:sldId id="662" r:id="rId20"/>
    <p:sldId id="663" r:id="rId21"/>
    <p:sldId id="664" r:id="rId22"/>
    <p:sldId id="658" r:id="rId23"/>
    <p:sldId id="652" r:id="rId24"/>
    <p:sldId id="653" r:id="rId25"/>
    <p:sldId id="654" r:id="rId26"/>
    <p:sldId id="659" r:id="rId27"/>
    <p:sldId id="660" r:id="rId28"/>
    <p:sldId id="673" r:id="rId29"/>
    <p:sldId id="692" r:id="rId30"/>
    <p:sldId id="685" r:id="rId31"/>
    <p:sldId id="693" r:id="rId32"/>
    <p:sldId id="705" r:id="rId33"/>
    <p:sldId id="708" r:id="rId34"/>
    <p:sldId id="709" r:id="rId35"/>
    <p:sldId id="706" r:id="rId36"/>
    <p:sldId id="710" r:id="rId37"/>
    <p:sldId id="694" r:id="rId38"/>
    <p:sldId id="675" r:id="rId39"/>
    <p:sldId id="695" r:id="rId40"/>
    <p:sldId id="696" r:id="rId41"/>
    <p:sldId id="676" r:id="rId42"/>
    <p:sldId id="682" r:id="rId43"/>
    <p:sldId id="683" r:id="rId44"/>
    <p:sldId id="687" r:id="rId45"/>
    <p:sldId id="655" r:id="rId46"/>
    <p:sldId id="665" r:id="rId47"/>
    <p:sldId id="666" r:id="rId48"/>
    <p:sldId id="667" r:id="rId49"/>
    <p:sldId id="668" r:id="rId50"/>
    <p:sldId id="669" r:id="rId51"/>
    <p:sldId id="670" r:id="rId52"/>
    <p:sldId id="671" r:id="rId53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1" autoAdjust="0"/>
    <p:restoredTop sz="94660"/>
  </p:normalViewPr>
  <p:slideViewPr>
    <p:cSldViewPr snapToGrid="0">
      <p:cViewPr varScale="1">
        <p:scale>
          <a:sx n="51" d="100"/>
          <a:sy n="51" d="100"/>
        </p:scale>
        <p:origin x="266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4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412FA-6A05-4B5C-9B71-8C9B75F7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15" y="0"/>
            <a:ext cx="1073616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0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C8D506-A319-44A2-AA30-AFB96FCB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123825"/>
            <a:ext cx="9877425" cy="7524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007976-E04C-4B29-909C-06964CAAC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909" y="2917455"/>
            <a:ext cx="43910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5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1B985-535A-4B7F-86BD-874DDA0F8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41" y="1"/>
            <a:ext cx="11278701" cy="76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7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E96A7-92FF-4A11-8A66-C43010F3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11" y="463463"/>
            <a:ext cx="11855917" cy="67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2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02F9E1-8F32-48DC-AC9B-118B293E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6" y="1177447"/>
            <a:ext cx="11792044" cy="546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5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3F9BEB-A72C-4E63-A1F2-2D81A274E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0" y="-56366"/>
            <a:ext cx="11957175" cy="66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1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85E049-2E07-4040-A2CE-D8BB4593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07" y="-17095"/>
            <a:ext cx="12022742" cy="740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38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1D3C2-E67C-46AF-9AD0-415499052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4" y="375780"/>
            <a:ext cx="11922669" cy="70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39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84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0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9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412FA-6A05-4B5C-9B71-8C9B75F7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15" y="0"/>
            <a:ext cx="10736169" cy="777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237547-87B8-438C-A775-D50E66D1A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078" y="844619"/>
            <a:ext cx="6483626" cy="14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60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02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87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10780-2EFA-4125-B5F1-4C0E6CBA43BB}"/>
              </a:ext>
            </a:extLst>
          </p:cNvPr>
          <p:cNvSpPr txBox="1"/>
          <p:nvPr/>
        </p:nvSpPr>
        <p:spPr>
          <a:xfrm>
            <a:off x="1180578" y="1177447"/>
            <a:ext cx="9526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Chapter 7:  Systems of </a:t>
            </a:r>
          </a:p>
          <a:p>
            <a:pPr algn="ctr"/>
            <a:r>
              <a:rPr lang="en-US" sz="9600" dirty="0"/>
              <a:t>Linear DE</a:t>
            </a:r>
          </a:p>
        </p:txBody>
      </p:sp>
    </p:spTree>
    <p:extLst>
      <p:ext uri="{BB962C8B-B14F-4D97-AF65-F5344CB8AC3E}">
        <p14:creationId xmlns:p14="http://schemas.microsoft.com/office/powerpoint/2010/main" val="1655686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45F3DD-8E61-48CC-B485-B90A1C503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780"/>
            <a:ext cx="11887200" cy="25197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A17DD5-DBEC-4E96-94B7-6248903CE340}"/>
              </a:ext>
            </a:extLst>
          </p:cNvPr>
          <p:cNvSpPr txBox="1"/>
          <p:nvPr/>
        </p:nvSpPr>
        <p:spPr>
          <a:xfrm>
            <a:off x="413359" y="2918564"/>
            <a:ext cx="379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 in matrix form:</a:t>
            </a:r>
          </a:p>
        </p:txBody>
      </p:sp>
    </p:spTree>
    <p:extLst>
      <p:ext uri="{BB962C8B-B14F-4D97-AF65-F5344CB8AC3E}">
        <p14:creationId xmlns:p14="http://schemas.microsoft.com/office/powerpoint/2010/main" val="2483600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C02C00-5822-457D-9802-482C18C3A21B}"/>
              </a:ext>
            </a:extLst>
          </p:cNvPr>
          <p:cNvSpPr txBox="1"/>
          <p:nvPr/>
        </p:nvSpPr>
        <p:spPr>
          <a:xfrm>
            <a:off x="532355" y="294362"/>
            <a:ext cx="1117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Homogeneous vs non-homogeneous system of linear DE:</a:t>
            </a:r>
          </a:p>
        </p:txBody>
      </p:sp>
    </p:spTree>
    <p:extLst>
      <p:ext uri="{BB962C8B-B14F-4D97-AF65-F5344CB8AC3E}">
        <p14:creationId xmlns:p14="http://schemas.microsoft.com/office/powerpoint/2010/main" val="464949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/>
              <p:nvPr/>
            </p:nvSpPr>
            <p:spPr>
              <a:xfrm>
                <a:off x="181628" y="413359"/>
                <a:ext cx="11755677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7.1:  Transforming an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order linear DE into a system 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first order linear DEs.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Ex: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5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8" y="413359"/>
                <a:ext cx="11755677" cy="1421864"/>
              </a:xfrm>
              <a:prstGeom prst="rect">
                <a:avLst/>
              </a:prstGeom>
              <a:blipFill>
                <a:blip r:embed="rId2"/>
                <a:stretch>
                  <a:fillRect l="-1089" t="-4292" r="-415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87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/>
              <p:nvPr/>
            </p:nvSpPr>
            <p:spPr>
              <a:xfrm>
                <a:off x="181628" y="187891"/>
                <a:ext cx="11755677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7.1:  Transforming an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order linear DE into a system 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first order linear DEs.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Ex: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5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8" y="187891"/>
                <a:ext cx="11755677" cy="1421864"/>
              </a:xfrm>
              <a:prstGeom prst="rect">
                <a:avLst/>
              </a:prstGeom>
              <a:blipFill>
                <a:blip r:embed="rId2"/>
                <a:stretch>
                  <a:fillRect l="-1089" t="-4292" r="-415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818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/>
              <p:nvPr/>
            </p:nvSpPr>
            <p:spPr>
              <a:xfrm>
                <a:off x="181628" y="200417"/>
                <a:ext cx="11755677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7.1:  Transforming an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order linear DE into a system 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first order linear DEs.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Ex: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5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8" y="200417"/>
                <a:ext cx="11755677" cy="1421864"/>
              </a:xfrm>
              <a:prstGeom prst="rect">
                <a:avLst/>
              </a:prstGeom>
              <a:blipFill>
                <a:blip r:embed="rId2"/>
                <a:stretch>
                  <a:fillRect l="-1089" t="-4292" r="-415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31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/>
              <p:nvPr/>
            </p:nvSpPr>
            <p:spPr>
              <a:xfrm>
                <a:off x="181628" y="200417"/>
                <a:ext cx="11755677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7.1:  Transforming an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order linear DE into a system 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first order linear DEs.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Ex: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5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8" y="200417"/>
                <a:ext cx="11755677" cy="1421864"/>
              </a:xfrm>
              <a:prstGeom prst="rect">
                <a:avLst/>
              </a:prstGeom>
              <a:blipFill>
                <a:blip r:embed="rId2"/>
                <a:stretch>
                  <a:fillRect l="-1089" t="-4292" r="-415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712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55C739-E39B-4336-ACAD-7E5AA0A29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701"/>
          <a:stretch/>
        </p:blipFill>
        <p:spPr>
          <a:xfrm>
            <a:off x="0" y="-79783"/>
            <a:ext cx="11887200" cy="158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3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B32942-1154-43CF-AAB3-920829A9D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33"/>
            <a:ext cx="11887200" cy="681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64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55C739-E39B-4336-ACAD-7E5AA0A29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783"/>
            <a:ext cx="11887200" cy="41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03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9147C9-A0D5-4851-B612-6245A0E96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958"/>
            <a:ext cx="11887200" cy="37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55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BEED27-1151-4536-B60C-D901EF581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7" b="74982"/>
          <a:stretch/>
        </p:blipFill>
        <p:spPr>
          <a:xfrm>
            <a:off x="1459282" y="266140"/>
            <a:ext cx="9175777" cy="1813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BC7CD1-9032-411D-8471-96F5132CF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465" y="266140"/>
            <a:ext cx="3343275" cy="8391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54634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BEED27-1151-4536-B60C-D901EF581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466"/>
          <a:stretch/>
        </p:blipFill>
        <p:spPr>
          <a:xfrm>
            <a:off x="1261730" y="266140"/>
            <a:ext cx="9373329" cy="54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67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BEED27-1151-4536-B60C-D901EF581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30" y="266140"/>
            <a:ext cx="9373329" cy="72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05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CCDF7-66F4-4405-A0B1-7BB250C4F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624"/>
            <a:ext cx="11887200" cy="54974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BC341B-F7A3-4DB7-A61C-B592D424A896}"/>
              </a:ext>
            </a:extLst>
          </p:cNvPr>
          <p:cNvSpPr/>
          <p:nvPr/>
        </p:nvSpPr>
        <p:spPr>
          <a:xfrm>
            <a:off x="2135688" y="1440493"/>
            <a:ext cx="325676" cy="1058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4BC52-889F-4C05-AA16-89FA5A85D5FC}"/>
              </a:ext>
            </a:extLst>
          </p:cNvPr>
          <p:cNvSpPr/>
          <p:nvPr/>
        </p:nvSpPr>
        <p:spPr>
          <a:xfrm>
            <a:off x="4423776" y="2385871"/>
            <a:ext cx="325676" cy="1058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2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A9526-1DE0-4BB8-9609-C794F89AF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615"/>
          <a:stretch/>
        </p:blipFill>
        <p:spPr>
          <a:xfrm>
            <a:off x="0" y="123348"/>
            <a:ext cx="11887200" cy="4667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644EF-FFE7-42AB-AD68-3B1E72D96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402" y="2789261"/>
            <a:ext cx="3343275" cy="8391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20047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A9526-1DE0-4BB8-9609-C794F89AF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75"/>
            <a:ext cx="11887200" cy="63607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644EF-FFE7-42AB-AD68-3B1E72D96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402" y="2789261"/>
            <a:ext cx="3343275" cy="8391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39181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A9526-1DE0-4BB8-9609-C794F89AF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808" b="1182"/>
          <a:stretch/>
        </p:blipFill>
        <p:spPr>
          <a:xfrm>
            <a:off x="0" y="187896"/>
            <a:ext cx="11887200" cy="37534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C09146-8694-48CD-AD6D-E216CDF165C1}"/>
              </a:ext>
            </a:extLst>
          </p:cNvPr>
          <p:cNvSpPr/>
          <p:nvPr/>
        </p:nvSpPr>
        <p:spPr>
          <a:xfrm>
            <a:off x="106471" y="325677"/>
            <a:ext cx="3237978" cy="89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97AD5-105E-4ABC-96AA-E9D302509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997" y="450101"/>
            <a:ext cx="3343275" cy="83917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72835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7125DE-0759-4B04-B9DB-FCDC24CFE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872"/>
            <a:ext cx="11887200" cy="717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1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5945F-BBFF-4F9E-85FB-514A6E9F6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874"/>
            <a:ext cx="11887200" cy="677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30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428EBA-CDC4-454B-8FAD-B237F7A42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9884"/>
            <a:ext cx="11887200" cy="44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34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9147C9-A0D5-4851-B612-6245A0E96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117"/>
            <a:ext cx="11887200" cy="37706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89EAB5-6096-4C7F-9681-D59AD77AE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39183"/>
            <a:ext cx="11887200" cy="24171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AAA5D5-BE0F-463E-9E43-9C7693039536}"/>
              </a:ext>
            </a:extLst>
          </p:cNvPr>
          <p:cNvCxnSpPr/>
          <p:nvPr/>
        </p:nvCxnSpPr>
        <p:spPr>
          <a:xfrm>
            <a:off x="0" y="4400550"/>
            <a:ext cx="1174024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031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219F4-342D-435E-8B3F-3134B97F0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66" y="0"/>
            <a:ext cx="1084846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96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AC3C0D-D695-428E-98A3-CA72A9C21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3"/>
            <a:ext cx="11887200" cy="732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68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06719-74FD-45DD-BFC2-2DD711CDC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19" t="41580" b="41090"/>
          <a:stretch/>
        </p:blipFill>
        <p:spPr>
          <a:xfrm>
            <a:off x="394569" y="263046"/>
            <a:ext cx="8580329" cy="11022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FA7B5D-FAEA-41D4-A72B-7E5BE4B64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2838"/>
            <a:ext cx="11887200" cy="241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9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478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6513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695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8913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40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38892-AF29-4077-9A5D-8D79D56AE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5744"/>
            <a:ext cx="11887200" cy="3526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D5916B-A40B-4580-8729-8C27AB1F2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34"/>
            <a:ext cx="10039350" cy="809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0DB767-62CD-40CA-8D4D-3236FA04B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729"/>
            <a:ext cx="11887200" cy="37667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5A26FB-4B48-4595-8611-21DEB2801A15}"/>
              </a:ext>
            </a:extLst>
          </p:cNvPr>
          <p:cNvCxnSpPr/>
          <p:nvPr/>
        </p:nvCxnSpPr>
        <p:spPr>
          <a:xfrm>
            <a:off x="0" y="4300330"/>
            <a:ext cx="118872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0638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5304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3247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63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334B26-E001-4FE9-8006-C05EE493B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009"/>
            <a:ext cx="11887200" cy="55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3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8A4635-6F90-4FCE-945F-DC32A2577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65"/>
            <a:ext cx="11887200" cy="754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0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B9A8D-D50D-4CC5-98CC-169BAA32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036"/>
            <a:ext cx="11887200" cy="45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6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10780-2EFA-4125-B5F1-4C0E6CBA43BB}"/>
              </a:ext>
            </a:extLst>
          </p:cNvPr>
          <p:cNvSpPr txBox="1"/>
          <p:nvPr/>
        </p:nvSpPr>
        <p:spPr>
          <a:xfrm>
            <a:off x="1180578" y="1177447"/>
            <a:ext cx="9526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Chapter 7:  Systems of </a:t>
            </a:r>
          </a:p>
          <a:p>
            <a:pPr algn="ctr"/>
            <a:r>
              <a:rPr lang="en-US" sz="9600" dirty="0"/>
              <a:t>Linear DE</a:t>
            </a:r>
          </a:p>
        </p:txBody>
      </p:sp>
    </p:spTree>
    <p:extLst>
      <p:ext uri="{BB962C8B-B14F-4D97-AF65-F5344CB8AC3E}">
        <p14:creationId xmlns:p14="http://schemas.microsoft.com/office/powerpoint/2010/main" val="3563931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14030</TotalTime>
  <Words>169</Words>
  <Application>Microsoft Office PowerPoint</Application>
  <PresentationFormat>Custom</PresentationFormat>
  <Paragraphs>18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191</cp:revision>
  <dcterms:created xsi:type="dcterms:W3CDTF">2020-09-07T00:11:40Z</dcterms:created>
  <dcterms:modified xsi:type="dcterms:W3CDTF">2021-04-02T14:36:20Z</dcterms:modified>
</cp:coreProperties>
</file>