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913" r:id="rId2"/>
    <p:sldId id="912" r:id="rId3"/>
    <p:sldId id="914" r:id="rId4"/>
    <p:sldId id="915" r:id="rId5"/>
    <p:sldId id="916" r:id="rId6"/>
    <p:sldId id="973" r:id="rId7"/>
    <p:sldId id="974" r:id="rId8"/>
    <p:sldId id="975" r:id="rId9"/>
    <p:sldId id="976" r:id="rId10"/>
    <p:sldId id="977" r:id="rId11"/>
    <p:sldId id="978" r:id="rId12"/>
    <p:sldId id="979" r:id="rId13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509" autoAdjust="0"/>
    <p:restoredTop sz="90353" autoAdjust="0"/>
  </p:normalViewPr>
  <p:slideViewPr>
    <p:cSldViewPr snapToGrid="0">
      <p:cViewPr varScale="1">
        <p:scale>
          <a:sx n="46" d="100"/>
          <a:sy n="46" d="100"/>
        </p:scale>
        <p:origin x="48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15:32:04.5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26386 19493 13823 0,'0'0'1216'0,"0"0"-960"0,-9 1-256 0,9-1 0 16,0 0 832-16,0 0 112 0,-10-3 16 0,10 3 16 16,0 0-528-16,-8-6-128 0,8 6 0 0,0 0-16 15,0 0-96-15,-5-9-16 0,5 9 0 0,0 0 0 16,0 0 64-16,0 0 16 0,0 0 0 0,0 0 0 16,-1-9 384-16,1 9 80 0,0 0 16 0,0 0 0 15,0 0-80-15,0 0-16 0,6-6 0 0,-6 6 0 16,10-2-112-16,1 2-32 0,-1 3 0 0,1 0 0 0,3-3 16 0,-1 1 0 15,3-1 0-15,4 0 0 0,0 0-16 16,3-1 0-16,1-1 0 0,4 1 0 0,1 0-128 0,3-1-16 16,2 4-16-16,2-2 0 0,-1 0-128 0,1 0-32 15,-3 0 0-15,0 0 0 0,0 1 0 0,0 0-16 16,0 2 0-16,3-2 0 0,1 2 16 0,1-2 16 16,0 0 0-16,1 3 0 0,6-3-208 0,-2 2 176 15,-2 1-176-15,-2 1 160 0,1-3-160 0,-4 1 192 16,1-3-192-16,0 1 192 0,1-1-192 0,-1-1 0 15,3 1 0-15,0-1 0 0,0-2 128 0,-2-2-128 16,4 2 0-16,-3 0 128 0,1 0-128 0,-6-1 0 16,-2-1 0-16,-3 3 0 0,-4-1 0 0,-1 2 0 0,-3-2 128 15,0 3-128-15,-3 3-128 0,1-1-64 0,-2 0-16 0,-1-1 0 32,-3 0-624-32,0 2-128 0,-2 0-32 0,1 3 0 15,-2-3-1376-15,-10-3-288 0,0 0-48 0,6 12-16 0</inkml:trace>
  <inkml:trace contextRef="#ctx0" brushRef="#br0" timeOffset="432.46">27657 19204 26607 0,'-10'-10'1168'0,"10"10"256"0,0 0-1136 0,0 0-288 16,0 0 0-16,0 0 0 0,0 0 128 0,10-4-128 15,2 0 144-15,2-2-144 0,7 1 176 0,3 2-176 16,2-1 192-16,4 3-192 0,1 1 256 0,-1 4-64 15,1-3-16-15,-1 3 0 0,2 4 16 0,-1-2 0 16,0 3 0-16,2 2 0 0,2 3 144 0,-1 0 48 16,-1-2 0-16,1 3 0 0,-2 0 80 0,-1 2 32 0,-2 1 0 0,0-2 0 15,-1-3-96-15,-5-2-16 0,0 3 0 0,-5 3 0 16,-6-3 32-16,1-2 0 0,-5 2 0 0,-3 3 0 16,-3-2 32-16,-2 3 0 0,-2-3 0 0,-6 4 0 15,-3 2 64-15,-7 3 32 0,-6 1 0 0,-5 1 0 16,-11 3-208-16,2-2-32 0,-3 1-16 0,-1-2 0 15,-2 2-288-15,2-5 0 0,1 2 0 0,1-4 0 32,0-2-1856-32,3-4-288 0,-2-7-48 0</inkml:trace>
  <inkml:trace contextRef="#ctx0" brushRef="#br0" timeOffset="1448.37">24118 19561 12895 0,'0'0'1152'16,"0"0"-928"-16,0 0-224 0,0 0 0 0,-11 0 1680 0,5 0 304 0,-3 0 48 0,9 0 16 16,-12 0-1040-16,2 1-208 0,0 1-32 0,1-2-16 15,1 0-32-15,1 0 0 0,-2 0 0 0,0 0 0 16,0 0-240-16,-1 0-48 0,-2-2-16 0,0 1 0 15,-2-1-224-15,1-2-64 0,-5 1 0 0,2 1 0 16,-2-1-128-16,0 1 0 0,-1-1 0 0,-1-1 0 16,-2 2 144-16,-1-1-144 0,0 1 160 0,-1 0-160 15,-1 1 400-15,-3 1-16 0,-4 0 0 0,-4 0 0 16,1-1 224-16,-5 1 32 0,1 0 16 0,0 0 0 16,-1 1-64-16,1 0-16 0,1-1 0 0,2 3 0 15,-1-2-112-15,2-1-16 0,0 0-16 0,0 1 0 16,-2-3-192-16,-3 1-48 0,-2-1 0 0,2 0 0 15,-2-1-192-15,1-1 0 0,0 3 0 0,3 0 0 0,-1-2 128 0,1 1-128 16,1 1 0-16,0-2 144 0,2 2-144 0,-4-2 0 16,-3-1 0-16,-1 3 0 0,-3 0 0 0,3 1 0 15,3-1 0-15,1-2 0 0,3 2 192 0,3 1-32 16,1 0-16-16,4 0 0 0,0 0 32 0,4-1 0 16,1-1 0-16,2 2 0 0,1-2-48 0,1 0-128 15,0 0 192-15,1 1-64 0,0-2-128 0,3 1 0 16,1-1 0-16,1 3 0 0,1-1 0 0,2-1 0 15,1 1 0-15,0 0 0 0,-1 0 0 0,3-3-176 16,7 4 48-16,0 0 0 16,0 0-368-16,-6 0-64 0,6 0-16 0,0 0 0 15,0 0-1680-15,0 0-352 0,0 0-64 0</inkml:trace>
  <inkml:trace contextRef="#ctx0" brushRef="#br0" timeOffset="2068.67">23138 19085 14735 0,'-18'5'640'0,"7"1"160"0,0-2-640 0,-1 1-160 15,1-1 0-15,-1 3 0 0,1 1 2032 0,-2 1 368 16,0-5 80-16,1 2 16 0,-4 0-1984 0,5-1-512 16,0 0 128-16,-2 2-128 0,-1-2 0 0,0-3 0 15,-1 1 0-15,-1 1 0 0,1 1 128 0,-1 0-128 16,0-2 192-16,-1 2-64 0,-1 2 128 0,0-2 0 15,-2 2 16-15,2-1 0 0,-1-3 304 0,-2 0 64 16,1 2 16-16,0-1 0 0,-1-1 16 0,-3-1 0 16,0 1 0-16,-4 1 0 0,-2 1-112 0,-3-3-32 15,-4 1 0-15,2-2 0 0,2 3-96 0,0 0-32 0,-1 0 0 0,2 1 0 16,0 1-208-16,1 3-64 0,-2-4 0 0,1 6 0 16,1 1-128-16,-3 1 0 0,-3 1 0 0,0-3 128 15,-1 0-128-15,0 1 0 0,1-3 0 0,3 2 0 16,3-2 0-16,2 3 0 0,0 0 0 0,5 0 0 15,-2 0 0-15,3 1 0 0,2-1 0 0,0 2 0 16,2 0-128-16,3 1 128 0,1-1 0 0,3-1 0 16,1-1 0-16,2 2-144 0,1-4 144 0,3 2 0 15,0 1-128-15,5-5 128 0,0 4 0 0,0-12 0 16,5 9-128-16,4 1 128 0,2-4 0 0,3 2 0 16,3-4-128-16,1 1 128 0,1-1 0 0,4 1 0 15,6-1 0-15,1-3 0 0,5 1 0 0,3 1 0 16,0-1 0-16,7 4 0 0,2-1 0 0,-3-3 0 15,-1 2 0-15,2 1 0 0,-2 0 0 0,-1-1 0 16,0 1-144-16,0 3 144 0,-2-3 0 0,4 5-144 16,0 0-1456-16,-1 4-272 0,-2-1-64 0</inkml:trace>
  <inkml:trace contextRef="#ctx0" brushRef="#br0" timeOffset="3234.82">26017 19653 4607 0,'0'0'400'0,"0"0"-400"16,5-10 0-16,1 2 0 0,-1-1 976 0,-5 9 112 16,5-8 32-16,-5 8 0 0,7-6-624 0,-7 6-128 15,0 0-32-15,0 0 0 0,0 0 560 0,0 0 128 16,0 0 0-16,0 0 16 0,0 0 128 0,0 0 32 15,0 0 0-15,11-3 0 0,-11 3-240 0,11 0-64 16,-11 0 0-16,11 0 0 0,0 0-128 0,-1 0-48 16,0 0 0-16,3-1 0 0,1 0-208 0,2 0-32 15,2-1-16-15,1 1 0 0,0 0-144 0,4 0-16 16,4-1-16-16,-2 1 0 0,-2-2-48 0,1 0-16 16,1-1 0-16,3 0 0 0,-1 1-80 0,2-2-16 0,3-1 0 15,0 1 0-15,4 1-128 0,3-2 0 16,-1 1 144-16,1 0-144 0,2-3 0 0,0 2 0 0,-2 2 0 0,1 0 128 15,-6 0-128-15,0 2 0 0,1-3 128 0,3 3-128 16,0-2 0-16,1-1 128 0,1 2-128 0,0 0 0 16,2 1 0-16,0-2 144 0,1-1-144 0,1 2 0 15,-5 2 160-15,-2-2-160 0,2 2 128 0,-2-2-128 16,0 1 144-16,0 1-144 0,0 1 160 0,0 3-160 16,1 0 144-16,0 0-144 0,-1 0 128 0,-2 2-128 15,0-1 192-15,-2-1-64 0,-1 1 0 0,-2-1 0 16,-2 2 32-16,-4 1 0 0,2-4 0 0,-2 1 0 15,1-3 0-15,-2 1 0 0,-1 0 0 0,-1 3 0 16,1-1 32-16,-1-1 16 0,0-1 0 0,-1-1 0 16,-2 2-208-16,0 0 144 0,-2 1-144 0,0-2 128 0,-5 0-128 0,2 2-176 15,-3-3 48-15,-10 0 0 16,0 0-720-16,0 0-144 16,9 2-32-16,-9-2-7616 0,0 0-1536 0</inkml:trace>
  <inkml:trace contextRef="#ctx0" brushRef="#br0" timeOffset="3618.66">27890 19266 30527 0,'-13'-4'1344'0,"13"4"288"0,-9-3-1312 0,9 3-320 0,0 0 0 0,0 0 0 16,0 0 0-16,0 0-320 0,6-7 64 0,3 3 16 15,2 1 0-15,1 1 0 0,2 0 0 0,4 1 0 16,-1 1 240-16,3 0 0 0,3 1-160 0,3 1 160 16,0 6 0-16,2 1-144 0,-1-3 144 0,2 6 0 15,1-2 0-15,0 1 0 0,-2 2 0 0,-2-2 0 16,1 5 0-16,-2-2 0 0,1-2 0 0,-2-1 0 15,-4 3 272-15,-2 0 64 0,-4-2 16 0,-3 1 0 16,-2 2 32-16,-2 3 16 0,-1 0 0 0,-2 0 0 16,-4-3 0-16,-3 3 0 0,-3-1 0 0,-4 3 0 15,-4-1 64-15,-5 1 16 0,-4-1 0 0,-5 4 0 0,-3 0-160 0,-4-3-16 16,-2 0-16-16,-2 1 0 16,-2-1-1152-16,-1-2-224 0,-1-3-64 0,1-2-13456 15</inkml:trace>
  <inkml:trace contextRef="#ctx0" brushRef="#br0" timeOffset="5253.46">23992 19454 2751 0,'0'0'128'0,"0"0"16"0,0 0-144 0,0 0 0 0,0 0 0 0,0 0 0 15,0 0 2096-15,0 0 384 0,0 0 80 0,9 5 0 16,-9-5-1600-16,0 0-320 0,0 0-64 0,0 0 0 16,0 0-352-16,0 0-64 0,0 0-16 0,0 0 0 15,0 0-16-15,0 0-128 0,0 0 192 0,0 0-64 16,0 0 256-16,0 0 32 0,0 0 16 0,0 0 0 16,0 0 208-16,0 0 32 0,-6 7 16 0,6-7 0 15,-6 6 160-15,6-6 48 0,-8 3 0 0,8-3 0 16,-11 1 64-16,2-1 0 0,0 1 16 0,0-1 0 15,1 0-144-15,-1 2-16 0,-1-2-16 0,0 1 0 16,0 0-368-16,-2 0-80 0,0 1-16 0,-1-2 0 16,-1 0-192-16,0 0-144 0,-2 0 192 0,-1 1-192 15,0-1 240-15,1 0-64 0,-4 0-16 0,-1 0 0 16,1 0 176-16,-3 0 48 0,-4 0 0 0,-3 0 0 16,-3 2 0-16,-5 1 0 0,2 0 0 0,-1-1 0 0,-1 2-160 0,0 2-32 15,0-1 0-15,0-3 0 0,1 0-192 0,2 1 128 16,2-2-128-16,-2 0 0 0,-2-1 224 0,0 0-48 15,0 0-16-15,0 0 0 0,1-1 0 0,-1 1 0 16,-3 1 0-16,6-1 0 0,0-1-32 0,1 2-128 16,0 0 192-16,1-1-64 0,1-2 0 0,1 2 0 15,1 1 0-15,-2 3 0 0,-2-3-128 0,-3 3 0 16,-2 0 144-16,5 1-144 0,-1 0 0 0,1-1 128 16,0 0-128-16,2 0 0 0,2 3 0 0,1-3 0 15,3 1 0-15,0 1 128 0,3-1-128 0,1-2 0 16,0 0 0-16,3-1 0 0,0 1 0 0,2 0 0 0,3 0 0 15,0-2 0-15,0-1 0 0,1 2 144 16,-2-2-144-16,1 0 0 0,3 0 224 0,0 1-64 0,-2-1-16 0,2 0 0 16,1 0-144-16,0 0 160 0,0 1-160 0,0-1 160 15,2 0-160-15,-2 1 0 0,-1-1 0 0,-2 0 128 16,1 0-128-16,1 2 0 0,1-1 0 0,0 1 128 16,0 2-128-16,-1-1 0 0,1-1 0 0,1-2 0 15,2 3 0-15,6-3 0 0,-9 2 0 0,1 1 0 16,2 1 0-16,6-4 0 0,-6 1 0 0,6-1 0 15,0 0 0-15,-7 4 0 0,7-4 0 0,0 0 0 16,-10 1 0-16,10-1 0 0,0 0 0 0,0 0 0 16,0 0 0-16,-6 4 0 0,6-4 0 0,0 0 0 15,0 0-128-15,0 0 128 0,0 0 0 0,0 0 0 16,0 0 0-16,10 10-176 0,1-5 176 0,2 2-128 16,1 0 128-16,4-2 0 0,2 2 0 0,4 0 0 15,2 1 0-15,2 1-160 0,2-3 160 0,1 4 0 0,-3-1 0 0,0 3-128 16,0-5 128-16,0 5 0 0,-2-2 0 0,0 0 0 15,2 1 0-15,0-2 0 0,-2 2 0 0,1-4 0 16,-1 3 0-16,-2-2 0 0,-1 1 0 0,-1-3 0 16,-2 1 0-16,-3 1 0 0,-1-4 0 0,-2 1 0 15,-2 0 0-15,-3-1 0 0,-9-4 0 0,7 3 128 16,-7-3-128-16,0 0 0 0,0 0 176 0,0 0-176 16,0 0 192-16,0 0-192 0,0 0 240 0,-12-1-64 15,-1-5-16-15,-1 0 0 0,-2 1-16 0,-2 0 0 16,0-5 0-16,-1 2 0 0,-1-2-144 0,-2 2 0 15,-3-3 0-15,1-1 128 0,-2 2-128 0,1-2 0 16,-1 1 0-16,1 0 128 0,0-2-128 0,0 3 0 0,1-1 0 0,-1 0 0 16,-2 3 0-16,-1-5 0 0,0 3 0 15,0-4 128-15,0 1-128 0,2 3 0 0,-1-3 0 0,4 3 0 16,3 1 0-16,-1-1 0 0,2 4-144 0,0-3 144 16,1 1 0-16,3 2 0 0,1-2 0 0,1 3 0 15,1 1 0-15,2-2 0 0,1 2 0 0,2 0 0 16,7 4 0-16,0 0 0 0,0 0 0 0,0 0 0 15,-5-4 0-15,5 4 0 0,0 0-128 0,0 0 128 16,0 0-176-16,0 0 32 0,0 0 0 0,9-7 0 16,1 2 144-16,2 2 0 0,0 1 0 0,4-4 0 15,-2 3 0-15,4-2 0 0,-1 1-128 0,4-4 128 16,0 2 0-16,5-4 0 0,2 2 0 0,0-2 0 16,1 1 0-16,1-3 0 0,6 2 0 0,-6-2 0 15,1-2 0-15,1 0 0 0,1 0 0 0,0-3 0 0,1-1 0 0,3 1 0 16,1 1 0-16,3-1 128 0,2-5-128 0,0-1 128 15,0 0-128-15,-1 2 128 0,-2-2-128 0,-3-2 0 16,-6 3 128-16,0 3-128 0,-2 1 0 0,-2 0 0 16,-4 1 0-16,-2 3 128 0,0 4-128 0,-2 0 0 15,-3 4 0-15,-2-1 0 0,-1 2 0 0,-3 3 0 16,-10 2 0-16,12 0 0 16,-12 0-1104-16,9 5-304 0,-9-5-48 0,5 13-9232 15,-3 1-1840-15</inkml:trace>
  <inkml:trace contextRef="#ctx0" brushRef="#br0" timeOffset="15442.91">24714 19476 15663 0,'0'0'1392'0,"0"0"-1120"16,-8 0-272-16,8 0 0 0,0 0 528 0,0 0 48 15,0 0 16-15,0 0 0 0,0 0-592 0,0 0 0 16,0 0 0-16,0 0 0 0,0 0 0 0,0 0-208 15,0 0 16-15,0 0 16 16,0 0-208-16,0 0-64 0,0 0 0 0,0 0 0 0,0 0 176 0,0 0 16 16,0 0 16-16,0 0 0 0,0 0 240 0,0 0 0 15,0 0 0-15,1 8 0 0,-1-8 176 0,0 0 80 16,0 0 0-16,0 0 16 0,0 0 352 0,0 0 64 16,0 0 16-16,0 0 0 0,0 0-64 0,0 0-16 15,0 0 0-15,6 7 0 0,-6-7-176 0,0 0-48 0,12 3 0 0,-2-1 0 16,0-2-160-16,0 2-48 0,2-1 0 0,0-1 0 15,2-1-192-15,0-1 128 0,0 1-128 0,2 0 0 16,0 1 0-16,2-1 0 0,2-1 0 0,1 1 0 16,3-2 0-16,0 0 0 0,1-1 0 0,1 0 0 15,2 1-144-15,2 1 144 0,1-3-208 0,-1 2 80 16,-2 1 128-16,0-1 0 0,-1 2-144 0,-2 0 144 16,-3-1 0-16,-1 1 0 0,2 0 0 0,-1 1 0 15,-2 0 0-15,1 0 0 0,-1-3 0 0,0 2 0 16,2 0 0-16,-1-2 0 0,1 1 0 0,0 0 0 15,-3-1 0-15,1 0 0 0,0-1 0 0,2 3 0 16,-4 0 0-16,2-1 0 0,2 1 0 0,-2 1 0 16,-2-1 0-16,0 0 128 0,-1-1 0 0,0 1 0 0,0-1 48 15,-2 0 0-15,-2 0 0 0,0-1 0 0,0 1-176 16,-1-1 160-16,-1 1-160 0,1 0 160 0,0 0-160 0,-2 0 0 16,1-3 0-16,-3 2 128 0,-8 3-128 0,11-6 0 15,-4-1 0-15,-7 7 0 0,8-7 0 0,-2 2 0 16,-6 5 0-16,0 0 0 0,7-6 176 0,-7 6 0 15,6-8 0-15,-6 8 0 0,0 0 240 0,0 0 48 16,0-10 16-16,0 10 0 0,0 0-96 0,-3-9-32 16,3 9 0-16,-3-10 0 0,3 10-144 0,-5-7-16 15,5 7-16-15,-6-6 0 0,6 6-32 0,0 0 0 16,-7-10 0-16,7 10 0 0,-9-5 16 0,9 5 0 16,-9-6 0-16,9 6 0 0,-11-3 64 0,0 1 16 15,3-1 0-15,8 3 0 0,-12-1-48 0,1 0-16 16,-2-1 0-16,0 2 0 0,0 2-48 0,0-1 0 0,-1-1 0 0,-2 0 0 15,0 0 0-15,-1 0-128 0,-1-1 192 0,-1 1-64 16,0 1 0-16,0-1 0 0,0-3 0 0,0 2 0 16,-3-1 32-16,1-2 0 0,-2 1 0 0,0 2 0 15,0 2-160-15,-1 1 128 0,1-2-128 0,0 1 128 16,-1 5-128-16,0-2 128 0,2 0-128 0,0 0 128 16,-1 1-128-16,-3-1 0 0,-2-2 144 0,0 2-144 15,0 0 0-15,-1-1 128 0,-4 0-128 0,1 0 0 16,0 0 0-16,-1 1 128 0,0 1-128 0,2-2 0 15,0-1 0-15,1 3 0 0,-1-1 0 0,3 3 128 16,0-4-128-16,0 1 0 0,0-2 0 0,-2 0 0 16,-1 4 0-16,-3-3 0 0,0-3 0 0,-1 0 0 15,1 0 0-15,1 0 0 0,1-1 0 0,2 1 128 0,-1 0-128 0,4 0 0 16,2-2 0-16,2 1 0 0,1 0 0 0,2-2 0 16,1 0 0-16,3 0 0 0,2 2 0 0,-2-1 0 15,2 1 0-15,2 0 128 0,0 0-128 0,1-2 176 16,-1-1-176-16,2 2 192 0,-1 0-192 0,2-1 160 15,-1-1-160-15,2-3 160 0,0 2-160 0,1 2 128 16,7 3-128-16,-8-3 128 0,2-1-128 0,6 4 0 16,0 0 0-16,0 0 128 0,-7-6-128 0,7 6 0 15,0 0 0-15,0 0 0 0,0 0 0 0,0 0 0 16,0 0 0-16,0 0 0 0,0 0 0 0,0 0 0 16,0 0 0-16,0 0 0 0,0 0 0 0,0 0 0 15,0 0 0-15,0 0 0 0,0 0 0 0,0 0 0 16,0 0 0-16,0 0 0 0,0 0 0 0,0 0 0 0,11 4 0 0,-3 2 0 15,-8-6 0-15,8 10 0 0,1 2 0 0,-4 0 0 16,0-1 0-16,-1 1 0 0,-3 3 0 0,-1 1 0 16,0-4 0-16,0 4 0 0,0 0 0 0,-2 2 0 15,-1 0 0-15,1 1 0 0,-1 1 0 0,2 2 0 16,0-3 0-16,-2 0 0 0,-1-1 0 0,2 0 0 16,0-2 0-16,1-1 0 0,0-1 0 0,0 0 0 15,-1 2 0-15,1-2 0 0,1-3 0 0,0 0 0 16,0 2 0-16,3-4 0 0,-1 4 0 0,1-6 0 15,-3-7 0-15,3 12 0 0,1-5 128 0,-1 2-128 16,-3-9 0-16,5 7 0 0,-5-7 0 0,9 10 0 16,-9-10 0-16,7 4 0 0,-7-4 0 0,13 3 0 15,-1 0 0-15,-2-2 0 0,1-1 0 0,-2 0 0 0,3 3 0 0,-1-3 0 16,0 0 0-16,2 0 128 0,0-3-128 0,1 2 0 16,0 0 0-16,0-1 0 0,1 1 0 0,3 1 0 15,1 0 0-15,3 0 0 0,0-1 0 0,4 1 0 16,-2 0 0-16,5 0 0 0,3 0 0 0,1 1 0 15,1 0 0-15,1 1 0 0,0-2 0 0,0 0 0 16,-4 0 0-16,2 1 0 0,-3 0 0 0,0 3 0 16,2-4 0-16,0 0 0 0,3 0 0 0,3 1 0 15,-1 1 0-15,3-2 0 0,0 1 0 0,0-1 0 16,-2 0 0-16,-2 0 0 0,-1-1 0 0,-2-1 0 16,-1 2 0-16,1 0 0 0,-3 2 0 0,2-2 0 15,0 0 0-15,2-2 0 0,2 5 0 0,1-2 0 16,0 3 0-16,0-1 0 0,-3-2 0 0,0 0 0 15,-1 2 0-15,0-3 0 0,-5 0 0 0,-1 0 0 0,-3 0 0 0,0 1 0 16,-3 0 0-16,-1-1 128 0,0 0-128 0,1 1 0 16,-1 1 0-16,0-1 0 0,-1 0 0 0,-1 2 0 15,0-1 0-15,-2 3 0 0,0-2 0 0,-2 1 0 16,0-3 0-16,0 2 0 0,-2 0 0 0,2 1 0 16,0-1 0-16,-1 1 0 0,0-3 128 0,-1 1-128 15,1 1 0-15,-1-1 0 0,-3 2 0 0,1-1 0 16,1-2 0-16,-11-1 0 0,8 3 0 0,-8-3 0 15,0 0 0-15,0 0 0 0,10 1 0 0,-10-1 0 16,0 0 0-16,0 0 128 0,10 1-128 0,-10-1 0 16,0 0 0-16,0 0 128 0,0 0-128 0,0 0 0 15,0 0 0-15,0 0 128 0,0 0-128 0,0 0 0 16,0 0 144-16,0 0-144 0,0 0 160 0,5-7-160 16,-1-4 256-16,-3 4-64 0,-1-5 0 0,-1 3 0 0,-2-2-32 0,1-2-16 15,-2-1 0-15,2 2 0 0,0-2-144 0,0-2 160 16,-1 0-160-16,1-1 160 0,0-1-160 0,0-1 0 15,-1 0 0-15,1 0 128 0,0-1-128 0,2 1 0 16,-1-1 0-16,1-1 0 0,0 0 0 0,1-1 0 16,1 3 0-16,0 0 0 0,-4 1 0 0,4 2 0 15,1 0 0-15,-1 2 0 0,1 3 0 0,-2-1 0 16,-2 5 0-16,1-3 0 0,0 10 0 0,0-7 0 16,0 7 0-16,0 0 0 0,0 0 0 0,0 0 0 15,0 0 0-15,0 0 0 0,0 0 0 0,0 0 0 16,0 0 0-16,0 0 0 0,-10-4 0 0,10 4 0 15,-8 0 0-15,-1 0 0 0,-2 2 0 0,1-1 0 0,-1 2 0 0,0-2 128 16,1 1-128-16,-2 1 160 16,0-1-160-16,0 2 160 0,0 0-160 0,0-1 160 0,1-1-160 0,-5 1 160 15,2 3-160-15,-2-2 128 0,-2-2-128 0,-1 2 128 16,-1 0-128-16,-1 1 160 0,0-2-160 0,0-1 160 16,-1-2-160-16,-3 1 128 0,1-1-128 0,-1 0 128 15,-2-1 0-15,-2 1 0 0,-3-1 0 0,-4 0 0 16,-2-1-128-16,-4 1 128 0,0 0-128 0,2-2 128 15,-2 1-128-15,1-1 0 0,2 1 0 0,-1 0 0 16,0 0-368-16,-4 1 0 0,-1 1 0 0,-5 0 0 31,-3 0-1392-31,1 3-288 0,2 1-48 0</inkml:trace>
  <inkml:trace contextRef="#ctx0" brushRef="#br0" timeOffset="21780.05">4430 19020 10943 0,'0'0'480'0,"0"0"96"0,0 0-448 0,0 0-128 0,0 0 0 0,0 0 0 15,0 0 432-15,0 0 64 0,-8 0 16 0,8 0 0 16,0 0-48-16,0 0 0 0,0 0 0 0,0 0 0 16,0 0 0-16,0 0 0 0,0 0 0 0,0 0 0 15,0 0 32-15,0 0 0 0,0 0 0 0,0 0 0 0,0 0 0 0,2-9 0 16,0 0 0-16,-2 9 0 0,4-10-48 0,1-3-16 16,0 0 0-16,1 2 0 0,1-4-112 0,-1-2-32 15,-1-2 0-15,2 0 0 0,-1-1-112 16,0-6-32-16,2 1 0 0,0-6 0 0,-2-2-144 0,1-2 128 15,2-4-128-15,3-1 128 0,1-1-128 0,-1-2 0 16,1 1 0-16,-2 0 128 0,0-4-128 0,-1-1 0 16,1 0 144-16,1-4-144 0,-2-2 0 0,0 1 128 15,0-3-128-15,0 2 0 0,-2 1 176 0,0-2-48 16,-1 0 0-16,0-1 0 0,-2 0 48 0,0-2 0 16,-1-3 0-16,-1 3 0 0,1 0-48 0,0 1 0 0,0-5 0 15,1 3 0-15,-5-1 0 0,1-2-128 0,0-1 192 0,-1 2-64 16,-1-2-128-16,2 5 192 0,1-1-192 0,-1 3 192 15,0-4-64-15,0 1 0 0,1 0 0 16,-2-3 0-16,-2 2-128 0,2 0 192 0,-1-2-192 0,1 1 192 16,3 3-192-16,-2-4 0 0,-1-1 0 0,0 1 0 15,0-4 0-15,-1 0 128 0,-1 4-128 0,1-1 0 16,0 0 0-16,0-1 0 0,-1 0 0 0,0-2 0 16,-2-1 0-16,1 1 0 0,0 2 0 0,0 2 0 15,-2 1 0-15,3-4 0 0,-2-1 0 0,-1 2 0 16,-2-1 0-16,0 3 0 0,-1 4 0 0,0-3 0 15,3 1 0-15,0 3 0 0,-1-2 0 0,0 3 0 16,-1-4 0-16,1 2 0 0,-2 0 128 0,3 0-128 16,3-2 0-16,-1 2 0 0,0-2 0 0,1 1 0 15,-1-6 0-15,0 3 0 0,-3 0 0 0,3 4 0 16,0 1 0-16,1 2 0 0,-1-2 0 0,-2 1 128 0,0-1-128 0,-1-1 0 16,0 1 0-16,-1-1 0 0,0 0 0 0,1 2 0 15,0 1 0-15,-1 2 128 0,1 0-128 0,0 1 0 16,1-1 0-16,-1 5 0 0,0-1 128 0,1 0-128 15,-1 2 0-15,1 0 128 0,-2 4-128 0,1-2 0 16,0 2 0-16,0 1 128 0,0-1-128 0,1 3 0 16,0 1 0-16,0 1 0 0,0-4 0 0,0 2 128 15,0 2-128-15,0 2 0 0,-2 4 0 0,1-1 0 16,-1-1 0-16,1 4 0 0,0 1 0 0,-1-2 0 16,0 4 0-16,-1-2 0 0,2 4 0 0,-1-2 0 15,1 2 0-15,0 4 0 0,-1-1 0 0,1 2 0 0,-2 2 0 0,1 0 0 16,2 2 0-16,0-2 0 15,-2 2 0-15,2 2 0 0,0 2 0 0,0-3 0 0,-1 1 0 0,1 3 0 16,1-4 0-16,0 3 0 0,0 2 0 0,3-3 0 16,0 3 0-16,-1-1 0 0,1 3 0 0,0-5 0 15,-1 2 0-15,2 1-144 0,0 1 144 0,2-2-208 16,-2 3 208-16,2-2-176 0,2 2 176 0,1 0-160 16,-1 0 160-16,2 1-128 0,3-2 128 0,1 1-128 15,1-5 128-15,-1 5 0 0,2-2-144 0,1 2 144 16,0-4 0-16,2 3-144 0,2-3 144 0,0 2 0 15,3-1-128-15,1 2 128 0,2-2 0 0,4 4 0 16,1-3 0-16,1 1 0 0,0-3 0 0,5 2 0 16,2-4 0-16,-3 2-128 0,0 1 128 0,0-3 0 15,3 1 0-15,1 2 0 0,0-4-128 0,2 4 128 16,4 1 0-16,4 3 0 0,4-2-128 0,2 2 128 0,0-3 0 16,-4 3 0-16,-2 2 0 0,3-1 0 0,2 1-128 0,2 0 128 15,2 3 0-15,4 1 0 0,9 1 0 0,-3 2 0 16,-4-2 0-16,4 1 0 0,-2 2 0 0,4 0-128 15,1-1 128-15,6-3 0 0,5 0 0 0,-4 0 0 16,-4-2 0-16,0-2 0 0,-1 1 0 0,4-1 0 16,3-1 0-16,-1 1 0 0,1-2 0 0,-6 1 0 15,1 1 0-15,-1-4 0 0,2 2 0 0,5 1 0 16,5 1 0-16,-6-1 0 0,-5 0 0 0,-1 2 0 16,3 1 0-16,3 0 0 0,2 2 0 0,0 0 0 15,-2 0 0-15,-2 0 0 0,-1 3 0 0,4-2 0 16,3 0 0-16,2 2 0 0,1-2 0 0,-2-1 0 0,-3 0 0 0,3 0 0 15,4-2 0-15,1 0 0 0,2 0 0 0,-3-1 0 16,-6-1 0-16,4 2 0 0,2-1 0 0,0 2 0 16,4 1 0-16,-7 0 0 0,-2-2 0 0,0-1 0 15,0 2 0-15,7-2 128 0,3-2-128 0,-6 0 0 16,-7 1 0-16,1-2 0 0,4 1 0 0,0 1 0 16,4 0 0-16,-5-2 0 0,-4-1 128 0,-1 4-128 15,-2-4 0-15,3 4 0 0,2-1 0 0,-2 1 0 16,-1 1 0-16,-3-3 0 0,-4 2 0 0,1 0 0 15,1 1 0-15,4 1 0 0,1-1 0 0,-3 2 0 16,-5-1 0-16,-2 0 0 0,-2-2 128 0,3 3-128 16,5 0 0-16,-2 0 0 0,1-2 0 0,-2 2 0 15,-4 0 0-15,-2 0 0 0,-3-2 0 0,2 2 0 16,3 0 0-16,2 0 128 0,-2 0-128 0,-3 0 0 16,-6 0 0-16,1 0 128 0,-3 0-128 0,2 2 0 0,1 0 0 15,-1 1 0-15,3-2 0 0,-4 0 0 0,-2-1 0 16,-3 0 0-16,-2 0 128 0,-2 0-128 0,-4 0 0 0,1 2 0 15,-1-2 0-15,6 0 0 0,-3 0 0 0,0 0 0 16,-2 0 0-16,-4 0 0 0,-1-2 0 0,-3 2 0 16,-3-2 0-16,0-3 0 0,-1 2 144 0,0-1-144 15,1 1 128-15,-3 0-128 0,1-1 0 0,0-1 0 16,2 1 0-16,-2 2 0 0,1-2 0 0,0 1 0 16,1 0 0-16,-2 1 0 0,-1 0 0 0,-2-1 0 15,-2 2 144-15,-1-2-144 0,1 2 0 0,-4 1 128 16,0 1-128-16,0-1 0 0,-2-1 0 0,1 0 128 15,-1 1-128-15,2-4 0 0,1 2 0 0,1-2 144 0,-1 1-144 0,2-1 0 16,5-1 192-16,-2 1-192 0,-1 1 192 0,1 0-192 16,1-1 144-16,-2 0-144 0,-4 1 0 0,-1 1 144 15,-2-1-144-15,2 1 0 0,1 1 0 0,-2 0 0 16,-3-6 0-16,0 4 0 0,0-1 0 0,-1 3 0 16,2-2 128-16,-2 2-128 0,-3-1 0 0,1 0 128 15,-1 1-128-15,0-1 160 0,-1 1-160 0,0 1 160 16,-4 3-160-16,0-2 0 0,-1 1 144 0,-9-2-144 15,9 4 144-15,-9-4-144 0,0 0 192 0,8 7-192 16,-1 1 224-16,-3 0-64 0,-4-8-16 0,4 14 0 16,-1 0-144-16,-1-1 0 0,-1 0 0 0,1 2 0 15,0 0 0-15,-2 0 128 0,-2 3-128 0,0 1 0 16,1 0 0-16,0 3 0 0,-2-1 0 0,2 6 0 16,-1-1 0-16,-1 3 0 0,0-3 0 0,-2 5 0 15,2 2 0-15,1-2 0 0,0 2 0 0,-1 1 0 0,1 0 0 0,-1 4 0 16,2 3 128-16,0 1-128 0,1-1 0 0,0 4 0 15,0 0 0-15,1 3 0 0,3-3 0 0,-3 0 0 16,1 0 0-16,1 2 0 0,0 1 0 0,-1-1 0 16,4 2 0-16,-3 0 0 0,0 5 0 0,0 0 0 15,0 0 0-15,-1 0 0 0,2-2 0 0,-1 3 0 16,-1 0 0-16,1 1 0 0,-1-1 0 0,1 4 0 16,-1-1 0-16,0-2 0 0,3 2 0 0,-1-3 0 15,-2 0 0-15,-1 4 0 0,1-2 0 0,-1 1 0 16,0 2 0-16,3 2 128 0,-1-2-128 0,-2 0 0 15,-1-3 0-15,1-1 0 0,3 1 0 0,0 2 0 16,1-1 144-16,0 1-144 0,-1 3 0 0,0 0 144 0,1-3-144 0,0-1 0 16,1 3 128-16,0-1-128 15,1 3 0-15,-1-2 0 0,1 3 0 0,-2-3 0 0,0 2 0 0,-1 0 0 16,1 0 0-16,-2 1 0 0,1 2 128 0,0 3-128 16,0-1 0-16,1-2 0 0,-3 2 0 0,1-1 0 15,-2-3 0-15,2 2 0 0,1 1 0 0,-3 2 0 16,1-3 0-16,2 2 0 0,-1-1 0 0,-1 0 0 15,0-2 0-15,1 1 0 0,-1 1 0 0,0 1 0 16,1-1 128-16,-2 0-128 0,0 1 0 0,-1 0 0 16,0-2 0-16,0 2 0 0,-1 0 0 0,1 1 0 15,-1 0 0-15,0-3 0 0,-1 1 0 0,2 0 0 16,0 2 128-16,0 1-128 0,2 0 0 0,-2 1 0 16,0-2 0-16,0 1 0 0,0-3 0 0,0 2 0 0,-2 2 0 15,1-3 0-15,0 0 0 0,1-5 0 0,-2 1 128 0,-3-6-128 16,2-3 0-16,0 1 0 0,0-1 128 0,1 2-128 15,-2 0 0-15,2-1 0 0,-2-1 0 0,1-1 0 16,-3 0 128-16,-2-2-128 0,1-1 0 0,-2-1 0 16,0 0 0-16,0 0 0 0,0 0 144 0,0-2-144 15,0-1 0-15,0-2 144 0,0-4-16 0,2-5-128 16,-1-2 192-16,3-2-64 0,0-3 16 0,1 0 0 16,-1-6 0-16,3 2 0 0,-2 0-144 0,4-1 0 15,0 2 0-15,2-4 0 0,0 0 0 0,0-3-176 16,1-3 16-16,0-1 0 15,0-1-1296-15,0-2-256 0,2 1-48 0</inkml:trace>
  <inkml:trace contextRef="#ctx0" brushRef="#br0" timeOffset="25050.79">7254 14225 1839 0,'-6'-5'160'0,"0"0"-160"15,6 5 0-15,-7-10 0 0,2 1 3072 0,1-1 576 16,1 3 112-16,0-1 16 0,2 1-2480 0,1-2-496 15,1 3-96-15,-1 6-32 0,0 0-176 0,5-6-48 16,-5 6 0-16,8-9 0 0,-2 4-192 0,-6 5-64 16,0 0 0-16,11-8 0 0,-3 0-192 0,0 5 128 15,-8 3-128-15,10-6 0 0,0 1 320 0,0 3-48 16,0 1 0-16,-10 1 0 0,12-2 48 0,-2 2 16 0,1 0 0 0,-2 0 0 16,-9 0-48-16,12 0-16 0,-2 0 0 0,-1 0 0 15,-9 0-16-15,11 0 0 0,-1 0 0 0,2 0 0 16,-3 0-48-16,1 0-16 0,-10 0 0 0,14 2 0 15,-1-1-64-15,-1-1 0 0,1 0-128 0,0 1 192 16,-2 2-192-16,1-2 128 0,0 0-128 0,1 0 0 16,0-1 0-16,2 3 0 0,0 0 0 0,1-2 0 15,-1-2 0-15,0 2 0 0,2 1 0 0,-1 2 0 16,-1-1 0-16,3 2 128 0,3-1-128 0,-1-2 0 16,0 2 0-16,1 1 0 0,0 1 0 0,0-2 0 15,0 0 0-15,-2 0 144 0,0 2-144 0,0-2 128 16,-1 0-128-16,0 0 0 0,0-1 0 0,1 1 0 15,-1-1 0-15,-1 1 128 0,1-2-128 0,1 3 0 16,2 0 160-16,-1-1-160 0,-1 0 192 0,1 1-192 16,1 0 160-16,-1-2-160 0,0 6 128 0,2-4-128 0,1-3 0 0,0 2 128 15,1 2-128-15,0-2 0 0,0-1 0 16,3-1 128-16,-3 1-128 0,0-1 0 0,-2 0 0 0,-1 1 0 16,1 1 128-16,2-2-128 0,-1-2 0 0,-1 0 0 15,-1 1 0-15,3-1 0 0,1-1 0 0,0 1 0 16,-1 1 0-16,2 0 128 0,-5-1-128 0,5 1 0 15,-1 1 0-15,2 0 0 0,1 2 0 0,1-2 0 16,-2 0 0-16,-2 0 0 0,-1-2 0 0,0 2 0 16,-2-2 0-16,-1 1 0 0,1 0 0 0,4 0 128 15,-4-1-128-15,3 2 0 0,-4-2 0 0,2 1 0 16,0-1 128-16,1 1-128 0,0 2 0 0,0-1 0 16,1 1 0-16,1-2 128 0,3 2-128 0,-1-2 0 0,3 0 0 0,-1-1 0 15,-2 0 0-15,4 0 0 0,-6 1 0 0,-1-1 0 16,-1 0 0-16,2 0 0 0,0 0 0 0,0-1 0 15,-3 0 0-15,1 0 0 0,0-1 0 0,0 2 0 16,0-1 0-16,2 1 0 0,-2-2 0 0,2 0 0 16,4 1 0-16,-1 0 128 0,0-2-128 0,0 1 0 15,-1-1 0-15,0 1 0 0,-2 0 0 0,-2 0 0 16,1 0 0-16,-1 1 0 0,2 0 0 0,-2-2 0 16,-1 2 0-16,0 1 0 0,1-1 0 0,0 0 0 15,0 1 0-15,0 0 0 0,1 0 0 0,-1 0 0 16,-1 0 0-16,1 0 0 0,1 0 0 0,1 0 0 15,-2 0 0-15,-1 0 0 0,5-2 0 0,-6 2 0 16,-2 0 0-16,-1 0 0 0,1 2 128 0,-2-2-128 16,0 0 0-16,-1 1 0 0,1 0 0 0,0 0 128 0,0-1-128 0,0 3 0 15,-2-2 0-15,2 0 0 0,0-1 0 0,-1 0 0 16,0 0 0-16,-1 0 0 0,1 0 0 0,0 0 0 16,-2 0 0-16,0 0 0 0,0 0 0 0,1 0 128 15,-2 0-128-15,0 0 0 0,-2 0 0 0,1 0 0 16,-4-1 0-16,1 0 0 0,-1 1 0 0,0 0 0 15,-9 0 128-15,10 0-128 0,-10 0 0 0,0 0 0 16,9-3 0-16,-9 3 128 0,0 0-128 0,9-1 0 16,-9 1 144-16,0 0-144 0,0 0 224 0,0 0-32 15,0 0 0-15,0 0 0 0,0 0 128 0,0 0 0 16,0 0 16-16,0 0 0 0,0 0-208 0,-13-1-128 16,3 0 128-16,0-1-128 0,-3 1 0 0,0 0 0 15,1 0 0-15,-2 1 128 0,-2-2-128 0,-1 1 0 0,0 0 0 0,1-1 0 16,-1 1 0-16,-2-1 0 0,1 0 0 0,0 1 128 15,-1 0-128-15,-2-2 0 0,3 3 0 0,-2 0 0 16,-1-1 0-16,1 1 0 0,-2 0 0 0,1 0 0 16,-1 0 0-16,-1 0 0 0,0 0 0 0,-2 0 0 15,-2 0 0-15,-2 0 0 0,-2-1 0 0,1 1 0 16,-1 0 0-16,2 0 0 0,0 0 0 0,-2 1 0 16,0-1 0-16,0 1 128 0,3 2-128 0,-2-1 0 15,0 0 0-15,1 1 0 0,0 0 0 0,-2 0 128 16,-2-2-128-16,-1 0 0 0,-2-1 0 0,1 0 0 15,-2 0 0-15,1 0 0 0,1-1 0 0,1 1 128 16,-1-1-128-16,2 1 0 0,1 0 0 0,1-2 0 16,-1 1 0-16,0 1 0 0,2-1 0 0,-2 1 0 0,-1-2 0 15,-2 1 0-15,-1 1 0 0,-1-2 128 16,0-3-128-16,1 2 0 0,2 2 128 0,1-1-128 0,0 0 0 0,1 1 144 16,0-1-144-16,2 2 0 0,0 0 192 0,3 2-192 15,-1-1 192-15,-2 1-192 0,-1 0 128 16,-1-1-128-16,-1 0 0 0,0 1 0 0,0-2 0 0,1 0 0 15,0 0 128-15,2 0-128 0,0 0 0 0,-1-2 0 16,1 5 0-16,2-2 0 0,0-2 0 0,0 1 0 16,3 0 0-16,0 1 0 0,0 0 0 0,1-1 0 15,-4 0 0-15,-1 0 0 0,-3 0 0 0,-2 0 0 16,1 0 0-16,1-1 0 0,3 1 0 0,1 0 0 16,1-1 0-16,1 0 0 0,-1 1 0 0,0 0 0 0,3 0 0 15,1 0 0-15,-1 0 0 0,0 0 0 0,2 0 0 16,-1 0 0-16,0 0 0 0,1 0 0 0,-1 0 0 0,-1 0 0 15,-2-2 128-15,2 1-128 0,0 0 0 0,0-1 0 16,1 0 0-16,0-1 0 0,-1 0 0 0,2 0 0 16,2 0 128-16,1 1-128 0,1 1 144 0,0-2-144 15,0-2 0-15,3 2 0 0,0 2 0 0,2 0 0 16,0-2 128-16,2 2-128 0,-2 1 0 0,2 0 144 16,1-2-144-16,-1-1 0 0,1 2 0 0,1 1 0 15,1 2 0-15,-1 1 0 0,-3-2 0 0,5 2 0 16,7-3 0-16,-8 5 0 0,8-5 0 0,-9 6 0 15,9-6-400-15,-9 6 32 0,9-6 16 0,-5 9 0 16,5-9-1792-16,-2 9-352 0,-1 3-80 16</inkml:trace>
  <inkml:trace contextRef="#ctx0" brushRef="#br0" timeOffset="27303.44">7745 14079 11967 0,'-15'-6'528'0,"5"-2"112"0,-2-1-512 0,4 0-128 16,2 4 0-16,1 0 0 0,1-3 2608 0,2 2 480 16,2 6 112-16,0 0 0 0,-3-5-2512 0,3 5-512 15,-2-9-176-15,2 9 0 0,0 0 0 0,0 0 0 16,10-4 0-16,-10 4 0 0,12 0 0 0,1 3 0 15,1-1 0-15,1 5-144 0,3-2 144 0,0 0 0 16,-1 3 0-16,0-2 0 0,4 3 0 0,-1-2 0 0,-1-3 0 0,3 1-128 16,-7 2 128-16,1-4 0 0,2 0 0 0,0-2 0 15,0 1 0-15,1-2 0 0,0 0 0 0,1 0 0 16,2-2 0-16,1 1 0 0,0-2 128 0,0 1-128 16,-2-1 128-16,3 0-128 0,3 0 128 0,1 1-128 15,1-1 128-15,-1 2-128 0,-1-1 128 0,2 0-128 16,2-4 0-16,-2 0 0 0,-4 4 0 0,-1-2 0 31,-2-2-656-31,-2 1-112 0</inkml:trace>
  <inkml:trace contextRef="#ctx0" brushRef="#br0" timeOffset="27935.43">8345 13314 14735 0,'-12'-8'640'0,"5"1"160"0,-2-1-640 0,0 3-160 0,-1-3 0 0,1 2 0 16,0 2 672-16,-1-2 96 0,0-1 32 0,-3 4 0 15,2-1-128-15,-2-3-32 0,-2 5 0 0,-1-1 0 16,0 2-64-16,-2 1 0 0,-4 1-16 0,2 1 0 16,-3-2-48-16,3 3-16 0,-2 4 0 0,3-1 0 15,0-2-176-15,1 2-48 0,2 2 0 0,1-2 0 16,3 4-272-16,1-2 160 0,1 1-160 0,2-3 128 16,2 1-128-16,6-7 0 0,0 0 0 0,-7 9 0 15,7-9 0-15,0 0 0 0,0 0-144 0,0 8 144 16,0-8 0-16,0 0 0 0,9 12 0 0,-1-2 0 15,1-5 0-15,1 0 0 0,1 2 0 0,1-4 0 16,-1 0 0-16,1 1 0 0,0 0 0 0,1-3 0 0,-3 3 0 0,0-2 0 16,-10-2 0-16,12 3 0 0,-12-3 0 0,11 4 0 15,-11-4 128-15,0 0-128 0,0 0 0 0,7 11 0 16,-7-11 0-16,0 14 0 0,-4-1 0 0,-4 1 144 16,-2 1-144-16,-1 1 128 0,-6-2 48 0,2 3 0 15,-2-1 0-15,1 1 0 0,-2 0-48 0,0-3 0 16,0 1 0-16,-1 0 0 0,-1-5-128 0,0 2 0 15,-1-2 0-15,1-1 128 0,0 1-384 0,0-3-64 16,3 0-32-16,3-1 0 16,1-5-736-16,5-1-160 0,8 0-32 0</inkml:trace>
  <inkml:trace contextRef="#ctx0" brushRef="#br0" timeOffset="28388.96">8569 13169 20559 0,'0'0'896'16,"-11"9"208"-16,0-4-880 0,2 1-224 0,2 2 0 0,7-8 0 15,-8 8 160-15,2 0-16 0,0-1 0 0,1 0 0 0,5-7-144 16,-6 12 160-16,2 1-160 0,0-3 160 0,1 1-160 0,-1 3 0 16,0-1 0-16,0 1 0 0,-2 0-176 0,2 0 48 15,0-3 0-15,2 2 0 16,-1 0-240-16,3-13-32 0,0 9-16 0,0-9 0 0,0 0 96 0,0 0 0 16,6 7 16-16,5-4 0 0,-11-3 304 0,10 1 0 15,-10-1 0-15,11-3 0 0,-1-4 384 0,-1 0 16 16,-1 2 16-16,-2-5 0 0,1 1 144 0,1-1 16 15,-1 3 16-15,-2-5 0 0,-1-1 32 0,-2 3 0 16,1-1 0-16,-3 2 0 0,-3-4-144 0,1 2-32 16,-2 1 0-16,-1-3 0 0,0 4-128 0,-2-2-48 0,1 0 0 0,0 4 0 15,1-2-144-15,-2 1-128 16,1 1 144-16,6 7-144 0,0 0 0 0,-9-6 0 0,9 6 0 0,-10-5 0 16,10 5 0-16,-9 0-240 0,9 0 48 0,-9 5 16 31,1 3-656-31,1 0-128 0,-1 3-16 0</inkml:trace>
  <inkml:trace contextRef="#ctx0" brushRef="#br0" timeOffset="28717.86">8734 12799 16575 0,'0'0'1472'0,"0"0"-1168"0,-6-6-304 0,6 6 0 0,0 0 1168 0,0 0 176 15,0 0 48-15,0 0 0 0,0 0-976 0,0 0-192 16,0 15-32-16,0 3-16 0,-2 0 0 0,2-1 0 16,0 2 0-16,0 4 0 0,0 5-176 0,0-2 0 15,0 3 0-15,0 1 128 0,0 1-128 0,0 1 0 16,0 1 0-16,0-3 0 0,2-3 0 0,-2 0 0 15,-2-3 0-15,2 0 0 0,0-1 0 0,-1-3 0 16,0-2 0-16,1 0 0 0,0-2-240 0,1-2 32 16,-1-1 0-16,1-2 0 15,-1-11-464-15,0 0-96 0,0 0 0 0,0 0-16 0</inkml:trace>
  <inkml:trace contextRef="#ctx0" brushRef="#br0" timeOffset="29085.9">9147 12859 9215 0,'0'0'400'0,"0"0"96"0,0 0-496 0,0 0 0 0,-4 9 0 0,0 1 0 16,4-10 2240-16,-2 10 336 0,1 0 80 0,-2 2 16 15,2-2-2048-15,-1 3-416 0,2 1-80 0,0-2 0 16,2 2-128-16,-2 4 144 0,0 1-144 0,0 0 160 15,0 0-160-15,1 3 0 0,0 1 0 0,2-4 0 16,-2 0 0-16,0-1 128 0,2-2-128 0,-2-1 128 0,3-1-128 0,-1 0 0 16,-1-2 0-16,1-1-176 0,0-4 176 0,-3-7 0 15,6 7 0-15,-6-7 0 0,0 0 192 0,0 0 32 16,12-1 0-16,0-3 0 0,-1-5 368 0,2-5 80 16,0-5 16-16,1-5 0 0,0-3-224 0,3-4-32 15,-1-5-16-15,1-1 0 0,1 2-96 0,0-1 0 16,0 2-16-16,-2 1 0 0,1 2 0 0,-1 1 0 15,0-1 0-15,0 4 0 0,-2 2 96 0,1 1 32 16,-3 3 0-16,-1 2 0 0,-1 2-192 0,1-1-48 16,-1 1 0-16,-4 3 0 0,0 7-352 0,-6 7-80 15,8-5-16-15,-8 5-12288 0</inkml:trace>
  <inkml:trace contextRef="#ctx0" brushRef="#br0" timeOffset="29702.68">9733 12884 16575 0,'0'0'1472'0,"0"0"-1168"16,0 0-304-16,0 0 0 0,0 0 736 0,6 12 96 15,-6-12 0-15,12 6 16 0,-1 0-560 0,3-1-112 16,1-2-32-16,3 1 0 0,1 0 112 0,2-1 0 16,2 0 16-16,-1-3 0 0,4-3-80 0,-2-2-32 15,0 0 0-15,-2 1 0 0,-3-4 128 0,-1 0 32 16,-1-5 0-16,0-1 0 0,-2-1-32 0,-1-3 0 0,-1 2 0 0,0-3 0 16,1-2-64-16,-3 2-16 0,-2-1 0 0,-1 0 0 15,-3-2-16-15,4 2-16 0,-6-1 0 0,0 0 0 16,-1-1 32-16,-2 3 16 0,-1 1 0 0,-1 0 0 15,-2 1 32-15,0 3 16 0,-2 2 0 0,-2 2 0 16,-5 5 48-16,1 1 16 0,-1 0 0 0,-1 4 0 16,-1 7-64-16,-1 2-16 0,1 6 0 0,-1 3 0 15,-2 2-256-15,0 4 0 0,0 0 128 0,2 4-128 16,0-2 0-16,2 4 0 0,0-1 0 0,3 3 0 16,1 1 0-16,1 1 0 0,3-6 0 0,3 3 0 15,3 1 0-15,1-6 0 0,4 1 0 0,6-3 0 16,0-3 0-16,3-4 0 0,4-1 0 0,3-5 0 15,4-7 0-15,3-3 0 0,-2-5 128 0,5-1-128 16,3-5 0-16,4-1 0 0,3-5 0 0,3-1 0 16,3-6-640-1,7 0-256-15,7-1-32 0</inkml:trace>
  <inkml:trace contextRef="#ctx0" brushRef="#br0" timeOffset="56105.5">7896 13916 17503 0,'-16'-5'768'0,"6"0"176"0,1 0-752 0,0 1-192 16,0-1 0-16,0-1 0 0,1 1 704 0,2 0 96 16,-2-3 32-16,2 3 0 0,0 2-400 0,-1 1-80 15,1-2-16-15,6 4 0 0,-9 0-144 0,9 0-48 0,-8 4 0 0,8-4 0 16,-9 4-16-16,9-4 0 0,-6 7 0 0,6-7 0 16,-4 10 64-16,4-10 16 0,-3 9 0 0,3-9 0 15,0 0-32-15,1 12-16 0,-1-12 0 0,0 0 0 16,4 11-160-16,-4-11 192 0,8 7-192 0,3-1 192 15,-11-6 32-15,15 6 16 0,-2-2 0 0,1-1 0 16,0-1 96-16,1 1 32 0,1 2 0 0,1-3 0 16,-2 1 48-16,2-3 16 0,-1 1 0 0,2 2 0 15,1-1-128-15,1 3-32 0,2-2 0 0,-2-1 0 16,-1 1-272-16,2 2 160 0,-2 1-160 0,4 0 128 16,0-4-128-16,1 3 0 0,-1 1 144 0,1-2-144 15,-1-2 0-15,1 1 144 0,-3 1-144 0,4 0 0 0,-3-3 128 0,0 1-128 16,-2-1 0-16,1 0 0 15,-3 2 128-15,-5 2-128 0,1 0 0 0,0 0 0 0,-2-3 0 0,-3 4 0 16,-2 2 128-16,0-1-128 0,-7-7 0 0,0 0 0 16,6 6 0-16,-6-6 0 0,0 0 0 0,4 6 128 15,-4-6-128-15,0 0 0 0,-1 11 272 0,1-11-48 16,-4 7-16-16,4-7 0 0,-12 5 112 0,2 0 0 16,-2 3 16-16,0-7 0 0,-3-1-128 0,-3 0-16 15,-2 2-16-15,2-2 0 0,-2-2-48 0,-2 1-128 16,-2-1 192-16,-2-1-64 0,4-1 0 0,-3 3-128 15,0-2 192-15,2-2-64 0,-1 1-128 0,0-2 128 16,0 1-128-16,1 0 128 0,-1-5-128 0,2 3 0 16,2 0 0-16,-1-1 0 0,0 2 0 0,0-4 0 15,1 1 0-15,-2-1 128 0,0 3-128 0,-1-2 0 0,2 2 0 0,-2-3 0 16,2 1 0-16,2 0 0 0,0 2 0 0,2 0 0 16,1 2 0-16,2 1 0 0,2-4 0 0,2 3 0 15,-1 1 0-15,4 1 0 0,1-3 0 0,0 4 0 16,6 2 0-16,0 0 0 0,0 0 0 0,0 0 0 15,-3-5-160-15,3 5 160 0,0 0 0 0,0 0-144 16,0 0 144-16,13-4 0 0,-1 0 0 0,2 0 0 16,0 2 0-16,4-1 0 0,1 2 0 0,2 0 176 15,-1-1-176-15,4 0 0 0,1-3 144 0,0 1-144 16,-2 0 0-16,-1 2 0 0,4 0 0 0,-1 0 128 16,-1-3-128-16,3 2 144 0,-4 2-144 0,4-2 160 15,1 2-160-15,0 0 0 0,0 0 0 0,0-2 0 16,1-2 0-16,1 2 0 0,1 2 0 0,-3-1 0 0,-2-1 0 15,1-1 0-15,0-2 0 0,-4 3 0 0,-2 1 0 16,-3 1 0-16,-4-1 128 0,-1 2-128 0,-2 0 0 0,-1 0 0 16,-10 0 0-16,11 3 0 0,-11-3 0 0,0 0 128 15,0 0-128-15,0 0 0 0,0 0 128 0,6 7-128 16,-6-7 0-16,0 0 128 0,0 0 0 0,-4 11 0 16,4-11 0-16,-9 7 0 0,-1 1 48 0,0-2 0 15,-2 2 0-15,0-2 0 0,-7 1-48 0,-2 0-128 16,0-2 192-16,-2 2-64 0,-1 0-128 0,0-3 0 15,-2 1 0-15,-1 2 0 0,2-4 0 0,0 2 0 16,-1-1 0-16,1 1 0 0,1-3 0 0,-1-1 128 16,5-1-128-16,-2 1 0 0,-2 0 0 0,3 1 0 0,2-2 0 0,1 0 0 15,0 0 0-15,3 0 0 0,3 0 128 0,1 0-128 16,1 0 0-16,1 0 0 0,9 0 0 0,0 0 0 16,0 0 0-16,0 0 0 0,0 0 0 0,0 0 0 15,0 0-192-15,0 0 192 0,0 0-160 0,10 2 160 16,1 1-144-16,3-2 144 0,3 2-128 0,2-2 128 15,1 1 0-15,2 0 0 0,0-1 0 0,2-1 0 16,1 0 0-16,2 0 0 0,-2 0 0 0,3-3 0 16,3 2 0-16,1 0 0 0,1 0 0 0,2 2 0 15,3-1-160-15,-1 1 160 0,-3 2-192 0,2-1 192 32,1 3-1792-32,0 5-240 0,-2 1-48 0</inkml:trace>
  <inkml:trace contextRef="#ctx0" brushRef="#br0" timeOffset="67578.7">2669 9110 21183 0,'0'0'1888'0,"0"0"-1504"0,-7-1-384 0,7 1 0 16,0 0-704-16,0 0-192 0,-5-5-64 0,5 5 0 0,0 0 960 0,0 0 192 15,-3-11 48-15,3 4 0 0,0-3-112 0,0 10 0 16,0 0-128-16,3-8 192 0,-3-3-192 0,0 3 144 16,0 8-144-16,1-10 128 0,-1 10 64 0,0 0 0 15,0-6 0-15,0 6 0 0,-4-10 288 0,2 5 64 16,-5-2 16-16,-2 0 0 0,2-1-112 0,-5-2-32 15,-3 2 0-15,0-2 0 0,1 2 48 0,-3-3 16 16,-2 0 0-16,-1 0 0 0,-4-4-32 0,2 2 0 0,-2 2 0 16,-2-2 0-16,2-3 0 0,0 0 0 0,-1 1 0 0,-1 4 0 15,2-1 0-15,-1 3 0 0,-2-2 0 0,2-2 0 16,-2 4-64-16,-1-2-32 0,-3 2 0 0,2-2 0 16,-4-1-160-16,-1 3-16 0,-2-2-16 0,1 2 0 15,-2-2-160-15,1 3 0 0,1 0 144 0,0 1-144 16,1-2 0-16,-2 2 0 0,-2-2 0 0,1 6 128 15,2-1-128-15,-3 1 0 0,-6 0 0 0,0 3 0 16,1 1 0-16,-2 1 0 0,3 1 0 0,2 1 0 16,3-1 192-16,1 3-48 0,4-1 0 0,1 2 0 15,-2 3-144-15,2 2 128 0,3-4-128 0,-1 4 128 16,-2 1-128-16,1 2 0 0,-2 0 0 0,0 2 0 16,1-2 0-16,0 0 0 0,1-3 0 0,0 3 0 15,2 2 0-15,2 0 0 0,-1 0 0 0,12-6 0 0,-2 0 0 0,-1 3 0 16,-1 1 0-16,0 0 0 0,0 0 0 0,0 2 0 15,0-4 0-15,-15 13 0 0,6-5 0 0,5-4 0 16,4 1 0-16,0 0 0 0,1-1 0 0,0-1 0 16,0 1 0-16,2-1 0 0,-1 2-144 0,2 0 144 15,0 1 0-15,3 0 0 0,0 1 0 0,1-1 0 16,1 2 0-16,1-1 0 0,2 0-144 0,3 2 144 16,-2-1 0-16,3 0-144 0,2 0 144 0,2 2 0 15,2 3 0-15,3-6-128 0,-1-2 128 0,3 1 0 16,1 3-144-16,1-2 144 0,1-1 0 0,3 3 0 15,3-1 0-15,-1 2 0 0,-2 4-160 0,1-2 160 16,2 3 0-16,0-1-144 0,-1 2 144 0,3-4 0 16,0 2 0-16,1-3 0 0,3 0 0 0,0 2-160 0,4-5 160 0,-11-7 0 15,5-2-144-15,0 2 144 0,5 0 0 0,3 4-144 16,2-1 144-16,3 1 0 0,2-1 0 0,32 13 0 16,-7-6 0-16,-6-3 0 0,-7-3 0 0,-1-2 176 15,0 1-176-15,0-6 0 0,3-3-160 0,4 3 160 16,4-1 0-16,1 3 0 0,0-4 0 0,1 0 0 15,-3 0 0-15,0 0 0 0,0-3 0 0,3 4 0 16,2-2 0-16,4 2 0 0,3-2 0 0,-2 2 0 16,-3-3 0-16,1 2 0 0,0-4 0 0,4 3 0 15,6 1 0-15,0-4 0 0,-1 1 0 0,-1-2 0 16,-3-1 0-16,1-1 0 0,1 2 0 0,7 1 0 16,2-2 0-16,-1-2 0 0,-3 0 0 0,0-1 0 15,2 0 0-15,2 0 0 0,3 0 0 0,-1-1 0 16,-3 0 0-16,-1-1 0 0,-3-1 0 0,3-1 0 0,2-1 0 15,2 2 0-15,-1-1 0 0,0-2 0 0,-7 1 0 0,4-4 0 16,-1 0 0-16,5 0 0 0,1 0 128 0,0-2-128 16,-4 1 0-16,-4-3 0 0,-1 1 0 0,3 4 0 15,2-3 0-15,-1 3 0 0,-6-6 0 0,0 2 0 16,-3 3 0-16,0 0 0 0,0 0 0 0,3 0 0 16,0 1 0-16,-5-3 0 0,-2 0 0 0,-2-3 0 15,-3 3 128-15,0 0-128 0,-4-4 0 0,3-1 0 16,2 2 0-16,-3-2 0 0,-3 0 0 0,-4-1 0 15,-4 0 0-15,-1 1 0 0,-2 0 0 0,-2-2 0 16,-2 0 0-16,-2 0 0 0,-1 2 0 0,0-2 0 16,-1 0 0-16,-4 2 0 0,-4-1 0 0,-1 2 0 0,-5-2 0 15,-2 1 0-15,-2-1 0 0,-3 2 128 16,-3 2-128-16,-3-3 0 0,-4-2 160 0,-1 2-160 0,-2-1 128 0,-3 2-128 16,-1 0 176-16,-2-2-48 0,-1 1-128 0,-1 0 192 15,-5 2-64-15,-3-1 0 0,-4-3-128 0,-1 0 192 16,-1 1-192-16,-4-4 144 0,-4 0-144 0,-1-1 128 15,-1 3-128-15,-3 1 0 0,-1-2 144 0,-1 2-144 16,-1-1 0-16,-1 1 0 0,-3 0 0 0,0 1 128 16,-2-2-128-16,-3 0 176 0,-4-1-176 0,-3 3 192 15,-5-2-192-15,1 0 0 0,-1 2 0 0,2-1 128 16,-1-1 0-16,2 0 0 0,-3 0 0 0,-4 0 0 16,-6 1 16-16,0-3 0 0,0-2 0 0,1 1 0 15,1 2 32-15,2-1 0 0,-2 0 0 0,-2-1 0 16,-4-1 16-16,-1 3 0 0,3 0 0 0,0 1 0 0,2-1-64 15,0 3 0-15,0-1 0 0,-3 1 0 0,-3 1-128 0,2 1 0 16,1-1 144-16,3 1-144 0,0-4 0 0,0 4 0 16,0-1 0-16,-2 4 128 0,-3-2-128 0,3 1 0 15,-1 3 0-15,3-2 0 0,-1 4 0 0,3-1 0 16,-1 0 0-16,-1 1 0 0,-8 3 0 0,6-3 0 16,-2 1 0-16,4 3 0 0,2 5 0 0,-1-1 0 15,-2 2 0-15,0-2-128 0,-3-2 128 0,4 1 0 16,1-2 0-16,2 6 0 0,2 1 0 0,0 3 0 15,0 0 0-15,0-3 0 0,-1-2 0 0,0 2 0 16,-1-1 0-16,6 3 0 0,0-1 0 0,4 3 0 16,2 0 0-16,-1 0 0 0,-4-3 0 0,0-1 0 0,0-3 0 0,3 4 0 15,-1 2 0-15,5-2 0 0,2-3 0 0,2 3 0 16,2 3 0-16,1-4 0 0,0 1 0 16,-3 3 0-16,4-3 0 0,-3 4 0 0,0-1 0 0,1 1-128 15,1 0 128-15,5 3 0 0,0-3 0 0,1 2-128 16,2-1 128-16,1 3 0 0,0 1 0 0,0-3 0 15,-1 1-256-15,-1 2 48 0,1-2 0 0,-2 1 0 16,1 2-160-16,2 3-16 0,2 1-16 0,2-1 0 31,0 0-1136-31,2 1-240 0,3 1-32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16:03:25.462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1102 585 5519 0,'0'0'496'0,"0"0"-496"0,0 0 0 0,-4-5 0 16,3-1 1104-16,-3 0 128 0,0 2 32 0,-2 1 0 16,0-1 0-16,-3-1 0 0,-3 1 0 0,1 2 0 15,-2-1-192-15,-1 3-48 0,1 0 0 0,-1 0 0 16,-3 4-288-16,0 1-64 0,-4 3-16 0,-1 1 0 15,-1 4-288-15,0 3-64 0,-1 3-16 0,0 1 0 0,-2 1-48 0,6-3-16 16,-1 1 0-16,0 6 0 0,0 2-32 0,1 6-16 16,3 5 0-16,3 4 0 0,2 0-16 0,0 34 0 15,5-16 0-15,10-13 0 0,6-9 112 0,-2-20 32 16,5-2 0-16,3 0 0 0,3-2 128 0,3-4 16 16,4 0 16-16,0 0 0 0,2-4-256 0,7 2-48 15,0-3-16-15,13-1 0 0,-7-3-16 0,-5-2-128 16,-3-2 192-16,-13-2-64 0,-1 0 0 0,-2 0-128 15,1-4 192-15,-2 2-64 0,-1-2-128 0,-2 0 0 16,-2-3 0-16,3 0 0 0,-6-1 128 0,-2 0-128 16,-3 4 128-16,-4-1-128 0,-3 4 192 0,-4-2-64 15,0 2 0-15,-5 1 0 0,0-3 0 0,0 4-128 16,0 2 192-16,0 2-64 0,0-1-128 0,2 1 0 16,-1 1 144-16,8 0-144 0,0 2 0 0,5-3 0 15,-4 5 0-15,3 2 0 0,-2 0 0 0,6 2 0 16,-2-2 0-16,3 2-128 0,1-3 128 0,3 1 0 0,2 2 0 0,0-3-128 15,0 3 128-15,2-3 0 16,0 2 0-16,2 1 0 0,0-3 0 0,1 3 0 0,2-3 0 0,-2 3 0 16,-1-2 0-16,0 3-128 0,-1-3 128 0,1 1 0 15,0 1 0-15,1-1 0 16,-2 2 0-16,0-3 0 0,-2 4 0 0,-1-4 0 16,-1 3 144-16,-1-2-144 0,-2 2 0 0,-2-3 0 0,1 0 0 0,-5-7-192 31,0 0-1072-31,5 5-208 0,-5-5-32 0</inkml:trace>
  <inkml:trace contextRef="#ctx0" brushRef="#br0" timeOffset="397.67">1504 955 19583 0,'0'0'864'0,"0"0"176"0,0 0-832 0,0 0-208 16,0 0 0-16,0 0 0 0,0 0 288 16,7 7 16-16,0 0 0 0,0-3 0 0,0 0-32 0,0 0 0 15,2 1 0-15,3-1 0 0,0-3-48 0,4 0-16 16,-1-2 0-16,4 1 0 0,3-3-16 0,8-3-16 16,-5-2 0-16,-7 3 0 0,1-1-176 0,9-3 160 0,-4-2-160 0,-8 4 160 15,-4-3 64-15,1 1 16 0,-1-2 0 0,-4 2 0 16,1-4 160-16,-2 3 48 15,-2 2 0-15,-3-4 0 0,-3 1 32 0,-3 4 16 0,2 2 0 0,-7-4 0 16,-1 4-112-16,1 2 0 16,-3 1-16-16,-2 2 0 0,0 1-208 0,-3 4-32 0,0 4-128 0,1 0 192 15,-1 5-192-15,2 4 0 0,1 4 0 0,1 4 0 16,0-1 0-16,3 4-128 0,1-1 128 0,4 2-160 16,3 0 160-16,3-2 0 0,1 0-144 0,9-5 144 15,0-1 0-15,6-2 0 0,0-2 0 0,6-3 0 16,5-2-272-16,4-1 16 0,2-7 0 0,4-1-8128 15,2-4-1632-15</inkml:trace>
  <inkml:trace contextRef="#ctx0" brushRef="#br0" timeOffset="764.62">2312 890 12095 0,'-2'17'528'0,"2"-7"112"0,-2 0-512 0,1 6-128 15,-3 3 0-15,3 1 0 0,-2 3 1408 0,2-2 256 16,-3 1 64-16,2 2 0 0,1 3-176 0,1 0-16 16,-2-1-16-16,1-3 0 0,0 1-592 0,-1-1-112 15,1-4-32-15,2-1 0 0,-1-1-432 0,2-7-96 16,-1-1 0-16,-1-9-16 0,0 0 128 0,0 0 16 16,8-4 16-16,1-4 0 0,2 1 240 0,-1-7 64 0,3-2 0 0,1-1 0 15,-1-3-304-15,-1 0-48 16,1-1-16-16,0-4 0 0,-1 2-64 0,2 1-16 0,0 0 0 0,-1-1 0 15,0 5-256-15,-2 4 0 16,1 2 128-16,2 1-128 0,-2 6 0 0,6 4 0 0,-1 6 0 0,-7 4-144 16,0 0 144-16,0 6 0 15,0 2-144-15,1 3 144 0,-3 3 0 0,0 4 0 0,-3-2 0 0,0 3 0 16,0-3 0-16,2 3 0 16,-2-3 0-16,1 0 0 15,0-3-576-15,5 6-64 0,-1-7 0 0,-3-12 0 16,2 0-1776-16,1-5-352 0</inkml:trace>
  <inkml:trace contextRef="#ctx0" brushRef="#br0" timeOffset="1081.83">3070 1021 18431 0,'0'0'1632'0,"0"0"-1312"16,-3 5-320-16,-2 2 0 0,5-7 256 0,0 0-32 15,0 0 0-15,0 0 0 0,5 7 336 0,0-3 64 16,5-4 16-16,3 0 0 0,4-4 48 0,1-3 16 16,-1-1 0-16,4-3 0 0,-1-1-448 0,0-2-64 15,-2-1-32-15,2 1 0 0,0-1-160 0,-6 2 0 16,-2-1 144-16,-2 0-144 0,-2 3 128 0,-3 3-128 16,-5-1 128-16,0 3-128 0,0 6 400 0,-2-3 16 15,-6 2 0-15,-2 2 0 0,-2 1 96 0,-2 4 0 16,-1 4 16-16,0 3 0 0,0 1-128 0,-1 4-16 0,1 3-16 0,0 1 0 15,-2-2-208-15,5 2-32 0,1-1-128 0,5 1 192 16,2-4-192-16,4 0 0 16,4-5 0-16,4 0 0 0,3 0 0 0,3-5 0 0,3-2 0 0,0-1 0 31,5-5-1104-31,1-1-272 0,4-3-48 0</inkml:trace>
  <inkml:trace contextRef="#ctx0" brushRef="#br0" timeOffset="1348.52">3755 887 6447 0,'0'0'272'0,"0"0"80"0,0 0-352 0,1 8 0 0,-1 3 0 0,-1 3 0 16,-2 2 3440-16,-2 3 608 0,-1 2 128 0,-3 1 32 15,-1 4-2512-15,1-5-496 0,-2 2-112 0,2 2 0 16,1-3-256-16,2 0-64 0,2-3 0 0,0-1 0 0,3-4-400 0,1-1-96 16,1-5-16-16,4 0 0 0,3-5 32 0,1-5 0 15,1-4 0-15,4-2 0 0,-3-6 0 0,3-1 0 16,1-3 0-16,3-1 0 0,1-1-288 0,-1 0 160 15,-3-1-160-15,2 1 128 0,-2 1-128 0,-1 2 128 16,0 1-128-16,-2 3 128 0,-1 5 64 0,0 1 16 16,0 3 0-16,-3 3 0 0,-8 1-208 0,8 1 0 15,0 4 0-15,-2 3 0 0,-2-2 0 0,0 2-160 16,1 1 0-16,0-4-14112 0</inkml:trace>
  <inkml:trace contextRef="#ctx0" brushRef="#br0" timeOffset="1865.59">4871 784 24879 0,'0'0'2208'0,"0"0"-1760"16,0 0-448-16,0 0 0 0,-4 9 240 0,-2-4-48 15,-1 1 0-15,-5 2 0 0,-5-3 528 0,-7 5 112 16,-3-1 0-16,8-2 16 0,-5 0-304 0,-3 4-64 15,2-1-16-15,-2 4 0 0,-1 3-336 0,2 1-128 0,3-1 0 0,2 1 0 16,5 1 0-16,3 0 0 0,4-3 0 0,2-1 0 16,2-4 0-16,3 1 0 0,4-2 0 0,1-4 0 15,5 1 0-15,2-2 0 0,3-3 0 0,3-2 0 16,4-2 0-16,-1-3 0 0,0-2 160 0,1 1-32 0,0-3 64 0,1 1 0 16,-2-3 16-16,-1 2 0 0,-2-1 16 0,-2 4 0 15,-1-2 0-15,-1 3 0 0,-4 4-16 0,2-1 0 16,-2 4 0-16,2-1 0 0,-4 3-208 0,2 3 0 15,1 0 0-15,1-1 0 0,2 2 128 0,2-5-128 16,1 1 0-16,4-3 0 0,2-2 128 0,4-3-128 16,0-2 0-16,3-5 144 0,1-2-16 0,2-4-128 15,-2-2 192-15,1-4-64 0,1 3 0 0,-2-5-128 16,-2-2 192-16,-2-2-64 0,-3 1 0 0,1-4 0 16,-3-1 0-16,-1-1 0 0,-1-3 32 0,-1-1 0 15,-2-3 0-15,-6 5 0 0,-3-6 64 0,-2 2 16 0,-2 2 0 0,-2 2 0 16,-2 3-48-16,-2 6-16 15,-2 3 0-15,-3 3 0 0,0 5 192 0,-3 10 32 16,0 3 16-16,-4 7 0 0,-1 6-416 0,-2 8 0 0,-2 6 0 0,3 0 0 16,-2 10 0-16,-1 5-144 0,1 4 144 0,1 2 0 15,2 4-128-15,3 1 128 16,0-2 0-16,-2 41 0 16,11-18-512-16,9-11 16 0,9-12 0 0,1-6 0 15,6-9-2736-15,3-7-544 0</inkml:trace>
  <inkml:trace contextRef="#ctx0" brushRef="#br0" timeOffset="2898.65">6887 439 26719 0,'0'0'2368'0,"4"-2"-1888"16,2-2-480-16,-1 1 0 0,-5 3 0 0,0 0-208 16,0 0 16-16,0 0 0 0,-5-2 400 0,-5 0 96 15,-1 6 16-15,-6 1 0 0,-5 0 48 0,1 6 16 16,-6-2 0-16,0 3 0 0,2 1-256 0,-20 10-128 16,11-5 128-16,16-3-128 0,1 0 0 0,5 0 0 15,3 2 0-15,3-2 0 0,2 0 0 0,3 1-160 16,2-1 160-16,3-1 0 0,3 0 0 0,5 0 0 15,2 0 0-15,2 1 0 0,4-1 0 0,0 0 0 16,0 1 128-16,1 1-128 0,-1-1 128 0,-2-1-128 0,-3-2 0 16,1 6 0-16,-9-4 128 0,-7-2-128 15,0-3 0-15,-5 2 144 0,-3 3-144 0,-5-1 192 16,-4 1-192-16,-5 0 192 0,-1 0 32 0,-5-3 16 16,0 1 0-16,0-1 0 0,-1-3-96 0,2 1-16 15,2-3 0-15,2 0 0 0,1-1-128 0,5-2 160 0,4-1-160 0,3 1 160 16,3-2-160-16,7-1 0 0,0 0 0 0,0 0 0 15,10-1-256-15,6-2 32 0,3-3 0 0,4-3 0 16,3 0 224-16,7-2 0 0,2-2-160 0,3-1 160 16,1 0 0-16,2-2 0 0,1-1-144 0,-1-1 144 15,1 1 0-15,-3-1 0 0,-2 0 0 0,-3 1 0 16,-8 5 0-16,-2 2 0 16,-3-2 0-16,0 3 0 0,-5 3 0 0,-1 2 0 0,-1 0 0 0,-2 0 0 0,-1 2 0 0,-2 2 0 15,-9 0 0-15,8 7 0 16,-2 1 0-16,1 4 0 0,-2-2 0 0,0 1 0 0,0 2 0 15,5-4 0-15,0 3 0 0,3-3 0 0,2 0 0 0,2 0 0 16,2-1 0-16,2-4 0 0,3-2 0 0,1 1 0 16,-1-3 0-16,0-2 0 0,-1-1 224 0,0-1-48 15,-3-4-16-15,0 1 0 0,-4-1 192 0,0-2 32 16,-3 0 16-16,-3 1 0 0,-2-3-128 0,-2 5-16 16,-2-4-16-16,-3 3 0 0,-1-4-48 0,0 4-16 15,0 0 0-15,-1 1 0 0,-3 2-176 0,0-1 192 16,0-1-192-16,1 4 192 0,-1-4-192 0,4 7 0 15,0-7 0-15,1-2 0 0,3 0 0 0,1-4 0 16,0 2 0-16,5-3 0 0,2-5 0 0,0-4-176 16,2 2 176-16,3-3-128 0,1-2 128 0,-2 1 0 15,3-5-144-15,0 1 144 0,2-4 0 0,-1 2 0 16,-1 2 0-16,-1 0 0 0,-3-2 0 0,3-6 0 16,-4 3 0-16,-3 2 0 0,-2 4 0 0,-2 2 0 15,-2 5 0-15,-3 5 0 0,-1 3 0 0,-2 3 0 16,-3 5 0-16,-2 5 0 0,-3 5-192 0,-2 9 192 0,-2 4-192 0,-1 2 192 15,0 2-192-15,0 3 192 0,0-1-160 0,3 7 160 16,-2 0-144-16,4-1 144 0,1 5-128 16,3 2 128-16,3-3 0 0,3-1 0 0,4-1 0 0,5-6 0 15,4-2 0-15,8 2 0 0,2-5 0 0,4-6 0 16,4-2 0-16,1-8 0 0,0-3 0 0,1-2 0 16,2-2 0-16,-1 1 256 0,0-3-64 0,-1 0-16 15,-2 3 80-15,-2-1 0 0,-1 2 16 0,-2 3 0 16,-3 5 144-16,-2-2 32 0,-3 4 0 0,-3-1 0 0,0 2-144 0,-5 3-32 15,2-3 0-15,-3 1 0 0,-1 2-96 0,-1-2-32 16,-1-1 0-16,2 1 0 0,-3-5-144 0,6 3 160 16,-1-6-160-16,3 0 160 0,3-1-32 0,2-3-128 15,1 0 192-15,13-2-64 0,0 0 32 0,-14 2 0 16,4 1 0-16,4 0 0 0,2 2-32 0,3 2 0 16,2 0 0-16,2 3 0 0,1 1-128 0,29 5 0 15,-11-3 144-15,-6 2-144 0,-3-4 0 0,-2 3 0 16,1 4 0-16</inkml:trace>
  <inkml:trace contextRef="#ctx0" brushRef="#br1" timeOffset="6051.96">1213 2657 13823 0,'-4'-21'608'0,"5"10"128"0,2 3-592 0,0-3-144 15,1 4 0-15,3-2 0 0,0 2 1344 0,2 5 256 16,0-1 32-16,1 3 16 0,0-1-896 0,1 4-176 16,-1 0-48-16,1 5 0 0,1 2 80 0,2 6 16 15,0 1 0-15,2 5 0 0,3 7-176 0,2 2-16 16,-1 6-16-16,1 3 0 0,1 2-112 0,1 8-32 16,2 4 0-16,0 4 0 0,-3 0-96 0,0 3-32 15,-3-2 0-15,1 4 0 0,-1-4-16 0,-2-2 0 16,1-4 0-16,-5-2 0 0,-1-8-128 0,0-1 0 15,-3-8 0-15,-1-6 0 16,0-1-864-16,-2-7-48 0,2-4-16 0,-3-7-10224 0</inkml:trace>
  <inkml:trace contextRef="#ctx0" brushRef="#br1" timeOffset="6284.86">1823 2582 24927 0,'0'0'1104'0,"0"0"240"0,0 0-1088 0,0 0-256 0,-1 12 0 0,-7 5 0 0,0 4 176 0,-1-3-32 15,-3 4 0-15,-4 9 0 0,-3 1 576 0,-1 6 112 16,-2 3 32-16,-2 4 0 0,-4 7-128 0,-1 3-32 16,-3 5 0-16,-1-2 0 0,-2 3-336 0,-1 2-80 15,-1-2-16-15,2 0 0 0,0-4-272 0,5-5 0 16,1-6 0-16,2-3 0 15,3-9-576-15,3-6-160 0,2-2-32 0</inkml:trace>
  <inkml:trace contextRef="#ctx0" brushRef="#br1" timeOffset="6651.85">1069 2229 25279 0,'-6'-15'1120'0,"8"7"224"0,3-2-1072 16,5 2-272-16,4-3 0 0,7 2 0 0,4-4-144 0,7 0-96 15,0 1-16-15,7-2 0 0,7-2 256 0,5 2 0 0,3-1 144 0,-12 5-144 16,7-3 176-16,2 2-176 0,2 2 192 0,3-1-192 15,2 2 128-15,2 3-128 0,1 0 0 0,-1 3 0 16,-2 0 128-16,-4 1-128 0,-6 0 0 0,12-1 0 16,-17-1 0-16,-19 1 0 0,-4 1 0 0,-4-3 0 15,-6 4 576-15,-10 0 48 0,0 0 16 0,0 0 0 16,-12 4 400-16,-5-1 96 0,-8-1 16 0,-6 1 0 16,-6 1-480-16,-4-2-96 0,-3 3 0 0,-2-2-16 0,0-1-176 0,2-1-48 15,0 2 0-15,5 0 0 0,5-2-336 0,4-1-256 16,6 4 32-16,4-2-9984 15,5 2-2000-15</inkml:trace>
  <inkml:trace contextRef="#ctx0" brushRef="#br1" timeOffset="7018.77">2769 2923 16287 0,'0'0'720'0,"7"0"160"0,1-1-704 0,3-2-176 0,6-1 0 0,3-2 0 16,4 1 1216-16,5 1 224 0,5-2 32 0,2-1 16 0,2 1-560 16,6-3-112-16,-1 1-32 0,-1 1 0 0,-3 0-464 0,-1-1-112 15,-1 1-16-15,-2 3 0 0,-4 2-192 0,8-1 0 16,-12 3 0-16,-14 2-7520 15,-4 1-1392-15</inkml:trace>
  <inkml:trace contextRef="#ctx0" brushRef="#br1" timeOffset="7168.79">2711 3285 24879 0,'0'0'2208'0,"0"0"-1760"16,7 4-448-16,0 4 0 0,7-3 560 0,3 0 16 15,1 0 16-15,3-3 0 0,5-2 16 0,2 0 0 16,3 0 0-16,6-2 0 0,4-5-32 0,6 1 0 15,1-2 0-15,4-3 0 0,3 0-320 0,2 0-64 16,3-1 0-16,30-6-14272 0</inkml:trace>
  <inkml:trace contextRef="#ctx0" brushRef="#br1" timeOffset="8869.58">1004 2308 10127 0,'-18'-9'896'0,"8"6"-704"0,0-1-192 0,1-1 0 16,-4-2 1280-16,3 0 240 16,0-2 32-16,1 4 16 0,2-5-80 0,-1 1-16 0,-2-3 0 0,3 0 0 15,2 2-400-15,3 0-96 0,-1 1-16 0,3 9 0 16,-1-13-240-16,1 13-48 0,0 0-16 0,5-9 0 16,0-1-224-16,-5 10-48 0,14-4-16 0,1 3 0 15,4 0-176-15,4-1-48 0,4 2 0 0,2 0 0 16,7 3 0-16,3-3 0 0,7 0 0 0,4-1 0 15,0-1 96-15,5-1 16 0,4 0 0 0,-19 3 0 0,5-1-16 0,2 0 0 16,2-2 0-16,3 2 0 0,2 0 144 0,2-1 48 16,1 0 0-16,-2 0 0 0,-1-1-208 0,0 1-32 15,-1 1-16-15,21-1 0 0,-12-1-16 0,-25 3 0 16,0 0 0-16,0 0 0 0,1 0-160 0,-3 1 128 16,-3 1-128-16,0 0 128 0,-2 1-128 0,0 2 0 15,-2-1 0-15,-4-2 0 0,-3 2 176 0,-2 0-48 16,-2-1-128-16,-3 0 192 0,-3 0-192 0,0-2 0 15,-4 1 0-15,-7-2 0 0,0 0 256 0,0 0-32 16,0 0-16-16,0 0 0 0,0 0 208 0,0 0 32 16,-4-3 16-16,-2-3 0 0,-3-1-112 0,-2 2-32 15,-2-4 0-15,-5 0 0 0,0-2-96 0,-2-1-32 16,0-2 0-16,-4-2 0 0,-3-2-64 0,-1-3 0 16,-1-4-128-16,-1 0 192 0,0-3-192 0,-1 1 176 15,0-1-176-15,-2 3 160 0,0-2-160 0,0 3 0 0,2 2 0 16,2 1 0-16,-3-2 0 0,4 4 0 15,3 1 0-15,0 3 0 0,6 3-144 0,0 1 144 16,2 3 0-16,1-1 0 0,2 4-144 0,3 3 144 16,1-2 0-16,2 0-144 0,8 4 144 0,0 0 0 0,0 0 0 0,0 0-128 15,0 0 128-15,0 0-160 16,0 0 160-16,10 0-160 0,4 0 160 0,3 1-160 0,2-1 160 16,2 4-160-16,1-1 160 0,3-1 0 0,1 2-144 0,1 1 144 15,-1 3 0-15,2-2 0 0,0 3-144 0,0-3 144 16,1 3 0-16,2-1-128 0,1 4 128 0,1-1 0 15,1 0 0-15,-1 3-128 0,0-1 128 0,0 2 0 16,2 0 0-16,-4-1 0 0,-1 1 176 0,-4-3-176 0,-2-1 0 16,-1 1 0-16,-1-5 0 0,-2 4-144 15,-5-4 144-15,-1 2 0 0,-2-3 0 0,-2 2 0 0,-2 0 0 0,-2-3 0 16,-6-5 0-16,3 9 128 0,-3-3-128 0,-2 2 0 16,-2 1 0-16,1-3 128 0,-4 4-128 0,3-4 128 15,-3 3-128-15,-2-2 128 0,-1 0-128 0,0 2 0 16,-1-4 0-16,3 3 128 0,-1-3-128 0,0 1 0 15,-1 2 0-15,-4-2 128 0,-2-1-128 0,6 1 0 16,-1-4 0-16,-1 1 0 0,1 0 0 0,1 0 0 16,-3 0 0-16,0 0-128 0,1 1 128 0,-1-1 0 15,-1 0 0-15,0 4-128 0,-1-3 128 0,-1-1-160 16,0 3 160-16,-1 0-160 0,0-1 160 0,-3 0-160 16,0 1 160-16,0 1-160 0,-2-2 160 0,-1 2-128 15,-2-1 128-15,-2 1-128 0,-1 3 128 0,-2-2 0 16,-3 2-144-16,-2-3 144 0,-2 1 0 0,-2-1 0 15,-4 2-144-15,1-3 144 0,-3 2 0 0,1 1 0 16,1-3 0-16,-22 7 0 0,4-6 0 0,4 0 0 16,5-6 0-16,1-1 0 0,2 0 0 0,4-1 0 15,3-2 0-15,5-2 0 0,4 0 0 0,4 2 0 16,1 1 0-16,5-1 0 16,4-2-400-16,3 3-32 0,4 0 0 0,3 1 0 15,9 1-2256-15,0 0-448 0</inkml:trace>
  <inkml:trace contextRef="#ctx0" brushRef="#br1" timeOffset="9718.14">5004 2558 11055 0,'0'0'976'0,"0"0"-784"0,0 0-192 0,0 0 0 15,-2-6 1056-15,-1 2 160 16,2 0 48-16,-4 0 0 0,0-1 112 0,-1 1 32 15,-2 2 0-15,-1-2 0 0,-5-2-336 0,-1 3-64 16,-3 1-16-16,-2 2 0 0,-3 1-272 0,0 4-48 0,-3 3-16 0,-2 0 0 16,-2 8-272-16,-3 1-48 15,-3 4-16-15,-14 14 0 0,2 2-96 0,17-10-32 0,-4 5 0 16,-14 17 0-16,4 2-48 0,8 0-16 0,6 0 0 0,7-2 0 16,4-9-128-16,10-5 0 0,6-2 0 0,6-7 0 15,8-5 0-15,1-8 192 0,7-1-192 0,6-6 192 16,8-1-192-16,6-1 0 0,9-4 0 0,4-5 0 15,6-3-752-15,2-2-16 16,2-3-16-16,-1-2-11376 0</inkml:trace>
  <inkml:trace contextRef="#ctx0" brushRef="#br1" timeOffset="9904.03">5378 2951 17503 0,'0'0'1552'0,"-1"15"-1232"16,2 7-320-16,0-7 0 0,1 7 1376 0,-2 0 224 16,-2 5 32-16,2 1 16 0,-2 3 64 0,-2-2 16 15,-1 1 0-15,0 2 0 0,-1 0-640 0,-1-2-112 16,0 2-16-16,1-1-16 0,-1-6-528 0,0 1-96 16,4-5-32-16,-2-2 0 15,2-2-1600-15,3-3-320 0,1-5-64 0</inkml:trace>
  <inkml:trace contextRef="#ctx0" brushRef="#br1" timeOffset="11540.13">6466 1498 8287 0,'0'0'736'0,"7"-3"-592"16,-2 0-144-16,-5 3 0 0,0 0 1264 0,0 0 208 16,0 0 64-16,0 0 0 0,0 0 80 0,0 0 32 15,0 0 0-15,0 0 0 0,0 0-640 0,-5 3-128 16,-3 6-32-16,-2 2 0 0,-4 4-144 0,-3 4-48 15,-2 4 0-15,-4 6 0 0,-5 5-96 0,-1 9-32 16,-4 5 0-16,-3 6 0 0,-2 11-160 0,-1 5-48 0,-2 5 0 0,-17 43 0 16,8-4-192-16,8-3-128 0,5 0 128 0,7-3-128 15,4-7 128-15,6-3-128 16,5-2 160-16,9-37-160 0,2 5 176 0,4-3-176 16,4 0 192-16,3 0-192 0,6-5 192 0,2 0-64 15,5-4 0-15,1-1-128 0,2-6 176 0,2 0-176 16,4-8 160-16,3-3-160 0,2-2 0 0,3-7-128 0,3 2-16 15,0-7-8592-15,1-2-1712 0</inkml:trace>
  <inkml:trace contextRef="#ctx0" brushRef="#br1" timeOffset="12222.44">7717 1634 10127 0,'0'0'896'0,"0"0"-704"15,0 0-192-15,0 0 0 0,0 0 1536 0,0 0 288 16,0 0 48-16,0 0 16 0,0 0-608 0,-4-8-128 0,-7 2-32 16,2 3 0-16,-1 2-160 0,-4 1-48 0,-3 0 0 0,-2 0 0 15,-3 3-208-15,-3 1-64 16,-4-1 0-16,-3 5 0 0,-1-3-256 0,-1 4-48 15,-3-3-16-15,-1 2 0 0,0 0-128 0,-16-1-48 16,8 2 0-16,20-5 0 0,-1 0-144 0,3 0 128 16,2-1-128-16,3 0 128 0,3-1-128 0,2 0 0 0,2 0 0 0,3 1 128 15,4 3-128-15,5-6 0 0,-5 5 0 0,5 3 0 16,3 2 0-16,2 4 0 0,2 1 144 0,6 9-144 16,1 6 0-16,-4-10 0 0,2 3 0 0,-1 7 0 0,3 2 0 15,-1 6 0-15,-2 0 0 0,1 4 0 0,-2 8 0 0,-2 1 0 16,-2 3 0-16,-2 5 0 0,-4 6 0 0,-2-2 0 15,0 3 0-15,-3 2 0 0,-2 2 0 0,-1-3 0 16,-3-1 0-16,-1 3 0 0,-2-2 192 0,-9 25-48 16,2-19 0-16,8-28 0 0,-3 1 352 0,2-2 64 15,0 1 16-15,0-3 0 0,-1-3-112 0,2-1-16 16,2-5 0-16,2-2 0 0,3-3-192 0,2-6-32 16,3-1-16-16,2-5 0 0,3-3-16 0,3-5 0 15,3-1 0-15,4-5 0 0,4-5-16 0,5-5-16 16,4 1 0-16,17-9 0 0,5 1-160 0,-14 8 192 15,5-4-192-15,2 4 192 0,1-1-192 0,1 2 0 16,2-2 0-16,1 4 0 0,0 2 0 0,0 1-144 16,-1 1 144-16,-2 2 0 0,0-1 0 0,-4 2 0 15,-3-1 0-15,-4 1 0 16,-4-2-624-16,-3 1-208 0,-3-1-64 0,-7-2-13872 0</inkml:trace>
  <inkml:trace contextRef="#ctx0" brushRef="#br1" timeOffset="15441.7">8736 1456 13407 0,'9'-11'592'0,"-4"6"128"0,6-2-576 0,-4-2-144 16,2 2 0-16,-1-2 0 0,-3 1 1232 0,1-1 224 15,-1 2 32-15,0-2 16 0,2 0-144 0,-2 1-16 16,-1 1-16-16,1 3 0 0,-5 4-112 0,0 0-32 16,0 0 0-16,0 0 0 0,0 0-384 0,0 0-80 15,1 9-16-15,-1 6 0 0,-3 5-128 0,0 7-48 16,-4 6 0-16,0 1 0 0,-4 2-240 0,0 2-48 0,-3 1-16 16,0 5 0-16,-2 1-80 0,-2 1-16 0,-3 4 0 15,2-1 0-15,0 3-128 0,1-6 128 0,2-1-128 0,2-7 128 16,1-3-320-16,3 0-64 0,-1-2 0 0,-1-3-16 15,3-6-2384-15,0-1-480 0</inkml:trace>
  <inkml:trace contextRef="#ctx0" brushRef="#br1" timeOffset="15743.33">8668 2512 23039 0,'-3'12'2048'0,"1"-2"-1648"16,-5 6-400-16,0 3 0 0,-3 3 416 0,-2 4 0 16,-3-1 0-16,-2 5 0 0,-2 5 416 0,0 0 64 15,0 2 32-15,-1 3 0 0,2 3-464 0,3 1-80 16,0 3-32-16,3-2 0 0,2 1-352 0,5-6 128 16,5 2-128-16,2-2 0 0,5-9 0 0,3 0 0 15,3-7 0-15,3-2 0 0,4-8 0 0,5-4 0 16,0-4 0-16,3-3 128 0,1-3-128 0,2-5 176 15,1 0-176-15,-2-7 192 0,3-3 336 0,-2-4 80 16,-2-3 16-16,-1-2 0 0,-3-5 208 0,-2-2 32 16,-1 0 16-16,-3-4 0 0,-4-2-160 0,-2-3-16 15,-7-1-16-15,-2 0 0 0,-4-3-336 0,-6-18-64 16,-7 1-16-16,4 25 0 0,-1 3-272 0,-2-1 0 16,1-1 0-16,-1 2 0 15,1 4-1600-15,3 1-256 0,-2 4-64 0,4 2-16 0</inkml:trace>
  <inkml:trace contextRef="#ctx0" brushRef="#br1" timeOffset="16210">9507 1179 22687 0,'11'-8'1008'0,"-4"6"208"0,1-6-976 0,4 2-240 16,-1-1 0-16,5 0 0 0,-1 3 0 0,3 1 0 16,-2-2-144-16,2 0 144 0,1 1 0 0,0 2 0 15,0 1 208-15,3 1-64 0,-3 1-144 0,1 3 0 16,0 5 144-16,1 1-144 0,-2 5 0 0,-1 4 0 16,-3 7 0-16,-4 0 0 0,-3 7 0 0,-4 7 0 15,-4 4 0-15,-3 3-128 0,-1 7 272 0,-3 2 64 16,-1 5 16-16,-1-2 0 0,-5 4 48 0,2-1 16 15,-1 4 0-15,3-1 0 0,1 1-16 0,1 1 0 16,3-2 0-16,3 0 0 0,2 2-128 0,2 3-16 16,4 0-128-16,6-1 192 0,3-2-192 0,6 2 144 15,-1-2-144-15,7 4 128 0,-2-2-128 0,-3-7 0 16,-2 3 0-16,-2-4 128 0,-3 0-128 0,-4-5 0 0,-2-3 0 16,-2-1 0-16,-2-2 208 0,-1-6-32 15,-2-2-16-15,-2 2 0 0,-1-6 720 0,-2-3 144 0,-3 2 16 0,-2-2 16 16,-1-1-96-16,1-5-32 0,-3-1 0 0,1-3 0 15,-4 1-400-15,-1-4-80 0,-2-1 0 0,-7 5-16 16,1-9-240-16,11-10-32 0,-2 2-16 0,1-3 0 16,0-2-144-16,2 0 0 0,2-1 0 0,-3-1-176 15,4-6-1616-15,-6-5-336 0,5-4-64 16</inkml:trace>
  <inkml:trace contextRef="#ctx0" brushRef="#br1" timeOffset="16642.91">10568 2141 20271 0,'-10'12'896'0,"6"-6"192"0,0 4-880 0,2-2-208 16,-1 2 0-16,3-1 0 0,2 1-208 0,3-1-96 16,2 0-16-16,5-4 0 0,0-1 992 0,5-1 192 0,5-1 32 0,3-2 16 15,-1-5-336-15,3 2-64 16,2 1 0-16,0-4-16 0,-1-4-304 0,-2 3-48 16,-2-6-16-16,-3 5 0 0,0-1-128 0,-3 4 160 15,-4-6-160-15,-3 2 160 0,-2-2 112 0,-4 2 32 16,-8-3 0-16,-2 5 0 0,-4-4 352 0,-8 1 80 0,-2 3 16 15,1 5 0-15,-4 0-128 0,-2 2-32 0,-4 2 0 16,-11 7 0-16,-2 4-208 0,16 1-64 0,-5 3 0 0,0 2 0 16,1 5-96-16,-3 5-32 0,3 1 0 0,1 1 0 15,2 2 16-15,5 0 0 0,3 1 0 0,5 2 0 16,4 0-208-16,4-3 176 0,9-4-176 0,2-1 160 16,4-3-160-16,6-3 128 0,4-7-128 0,3-1 128 0,4-1-128 15,3-4 0-15,4-4 0 0,3-4 0 16,1-2-2000-16,3-4-384 0</inkml:trace>
  <inkml:trace contextRef="#ctx0" brushRef="#br1" timeOffset="16934.82">11223 1553 20271 0,'0'0'1792'0,"0"0"-1424"16,0 0-368-16,0 0 0 0,0 0 736 0,0 0 80 15,0 0 16-15,10 1 0 0,1-1 160 0,3-3 32 0,3 0 16 16,2-1 0-16,3-4-448 0,3 0-80 0,3-2-32 0,2 1 0 15,2-5-304-15,1 2-176 16,0 0 192-16,-2-2-192 0,-3 3 0 0,-2 1 0 0,-1-2-240 0,-4 3-12560 16</inkml:trace>
  <inkml:trace contextRef="#ctx0" brushRef="#br1" timeOffset="17854.43">12726 819 8975 0,'0'0'192'0,"0"0"32"0,4-5 16 0,0-2 32 0,-1-5-272 0,-3 12 0 0,6-9 0 0,-1 2 0 16,0 1 1024-16,-1 0 128 0,1 1 48 0,0 1 0 15,0-1-144-15,0-1-32 0,-1 1 0 0,-4 5 0 16,0 0-400-16,0 0-96 0,5-3-16 0,-5 3 0 15,0 0-304-15,0 0-64 0,0 0-16 0,0 0 0 0,0 0 0 0,0 0-128 16,0 0 192-16,0 0-64 0,8 0 16 16,-8 0 0-16,10 1 0 0,-10-1 0 0,0 0-16 0,0 0 0 15,6-3 0-15,-6 3 0 0,0 0-128 0,0 0 0 16,0 0 0-16</inkml:trace>
  <inkml:trace contextRef="#ctx0" brushRef="#br1" timeOffset="28166.64">12270 1072 2751 0,'0'0'256'0,"0"0"-256"0,-2-6 0 0,2 6 0 15,0 0 3200-15,0 0 608 16,0 0 112-16,0 0 32 0,0 0-2352 0,0 0-448 0,-4 10-112 0,1-2-16 15,-1 3-128-15,1 0-48 0,-1 5 0 0,-1 10 0 16,0 0 0-16,3-11 0 0,-1 2 0 0,0 3 0 16,0 3-192-16,1 4-32 0,-2 1-16 0,2 2 0 15,-1 3-224-15,2 8-64 0,1-4 0 0,0-4 0 16,1-4-144-16,2-6-48 0,2-2 0 0,1-2 0 0,2-3 0 16,1-4 0-16,-1-3 0 0,3-1 0 0,0-4 0 15,2 0 0-15,-2-3 0 0,3-2 0 16,-1-3-896-16,0-1-176 0,-3-4-32 0</inkml:trace>
  <inkml:trace contextRef="#ctx0" brushRef="#br1" timeOffset="28298.02">12030 1389 24527 0,'0'0'1088'0,"0"0"224"0,0 0-1056 0,8 7-256 15,2-2 0-15,9 2 0 0,0 0 544 0,-4-4 48 16,3-2 16-16,5-2 0 0,3-2-96 0,6-4-32 15,4 0 0-15,3-3 0 0,4 1-304 0,3-3-176 16,1 0 192-16,2 2-12928 0</inkml:trace>
  <inkml:trace contextRef="#ctx0" brushRef="#br1" timeOffset="29283.89">16610 1530 13295 0,'0'0'288'0,"11"1"64"0,-11-1 16 0,13 1 16 0,-3 1-384 0,-10-2 0 0,0 0 0 0,0 0 0 16,10 0 736-16,-10 0 80 0,7 0 16 0,-1 0 0 15,0-2 256-15,-6 2 64 0,0 0 16 0,0 0 0 0,0 0-176 0,0 0-32 16,0 0-16-16,0 0 0 0,0 0-176 0,-5-2-16 15,-2-1-16-15,-5 3 0 0,-3 0-288 0,-4 1-64 16,-3 1-16-16,-15 2 0 0,1 1-16 0,-1-2 0 16,-3 0 0-16,11 0 0 0,-5-1-48 0,-2 1-16 15,-2 0 0-15,-18 1 0 0,4-1-96 0,19-1-32 16,0 0 0-16,1 0 0 0,2 1-16 0,3 1 0 16,3-1 0-16,3 0 0 0,4 1-144 0,-4 3 0 15,7 0-192-15,8 2 192 0,5-1-176 0,3 1 176 16,3 3-128-16,4 2 128 0,3 0 0 0,3 0-128 15,3 2 128-15,2 6 0 0,3 3 0 0,1 6 0 16,1-2 0-16,2 5 128 0,0 4-128 0,-2 4 0 16,-1 0-128-16,-1 5 128 0,-2-2 0 0,-2 3 0 15,-3 2 0-15,-3-1 0 0,-5 3 0 0,-5 7 0 16,-3 2 0-16,-5 4 176 0,-4-3-16 0,-3 3 0 16,-4-3 0-16,-4 0 0 0,-5-4-32 0,-2 0 0 15,0-1 0-15,-2 0 0 0,-1-3 80 0,-1-3 16 16,1-3 0-16,0 0 0 0,2-4 96 0,3 0 0 15,1-5 16-15,2 1 0 0,2-3-160 0,2-3-48 16,1-2 0-16,3 0 0 0,2-4-128 0,-1 12 128 0,7-11-128 0,4-11 128 16,4-1-128-16,2-2 192 0,4-2-192 0,4-4 192 15,3 1 0-15,5-4 16 0,5-1 0 0,4 0 0 16,1-2-32-16,21 1-16 0,-3-3 0 0,-13-1 0 16,4-3-160-16,3 2 128 0,1-3-128 0,-1-2 128 15,-2 0-336-15,-1-5-80 0,2 3-16 0,16-6 0 16,-7 0-2512-16,-8 0-512 0,10-16-112 15,-9 11-16-15</inkml:trace>
  <inkml:trace contextRef="#ctx0" brushRef="#br1" timeOffset="29755.78">17247 1654 15599 0,'0'0'688'0,"0"0"144"0,2-5-656 0,1-2-176 0,-3 7 0 0,0-5 0 16,0 5 848-16,0 0 144 0,0 0 32 0,-8 0 0 15,-3 3-256-15,-1 6-64 0,-1 1 0 0,1 6 0 16,-3 3-128-16,-1 2-48 0,1 6 0 0,2 4 0 16,2 3 48-16,2 3 0 0,5 1 0 0,3-4 0 15,3-2-256-15,5-3-64 0,2-1 0 0,2-6 0 16,3-4 176-16,1-4 16 0,6-4 16 0,-1-1 0 15,0-6 160-15,2-1 16 0,-2-4 16 0,4-3 0 0,-2-2 48 16,1-3 0-16,-3-6 0 0,-1-3 0 0,-2-4-304 0,-1-1-48 16,-2 1-16-16,-1-2 0 0,-3 1-48 0,-1 2-16 15,-2-1 0-15,-4-2 0 0,0 3-144 0,-4 3-128 16,-3 0 192-16,-3 1-192 0,0 3 0 0,-2 0 0 16,-3 3 0-16,0 5 0 15,2 4-960-15,-3 3-208 0,-2 4-48 0,-1 5-13440 16</inkml:trace>
  <inkml:trace contextRef="#ctx0" brushRef="#br1" timeOffset="29970.55">17333 2670 19343 0,'-9'44'1728'0,"7"-18"-1392"16,-2 2-336-16,1 5 0 0,3 4 1632 0,-4 7 256 15,1 4 48-15,-2 3 16 0,-1-1-640 0,-1 2-128 16,-2-1-32-16,-1-4 0 0,1-3-736 0,-1-2-160 16,0-2-16-16,1-6-16 0,2-5-80 0,0-1-16 0,2-5 0 0,2-3 0 15,3 0-128-15,5-4-176 0,3-2 48 0,2-8-13888 16</inkml:trace>
  <inkml:trace contextRef="#ctx0" brushRef="#br1" timeOffset="30500.71">18322 1365 20271 0,'-11'-17'896'0,"8"8"192"0,6 0-880 0,3 0-208 16,3 0 0-16,1-1 0 0,-1 3 880 0,0-4 128 16,0 3 16-16,1-5 16 0,0 3-592 0,1-2-112 15,2-3-16-15,0 1-16 0,0 4-32 0,-1-3 0 16,1 3 0-16,0 2 0 0,-3 3-272 0,-1 0 0 16,-2 3 0-16,1 3 0 0,-2 4 0 0,-1 1 0 15,-2 6 0-15,-2 0 0 0,-1 5-128 0,-1 6 128 16,-3 2 0-16,-1 10-144 0,-3 4 144 0,0 9 0 15,-1 3 0-15,0 6-128 0,2 2 128 0,1 7 144 16,0 3-16-16,-1 7-128 0,1 4 192 0,1 4-192 16,2 1 192-16,2 1-192 0,1 0 128 0,3-1-128 15,2 0 0-15,1-3 0 0,2-5 128 0,-1-4-128 0,0-3 144 16,-2-1-144-16,2-7 128 0,-1 3-128 0,-1-5 0 16,0 0 144-16,-2-4-144 0,0-1 160 0,0 0-160 0,-1-5 160 15,-1-5 192-15,-1 2 32 0,3-3 16 0,-2 1 0 16,-1-1 16-16,-1 0 0 0,-4-3 0 0,-2-3 0 15,-1-2 32-15,0-3 0 0,-2 0 0 0,-3-4 0 16,-3-2 208-16,-2-1 48 0,-1 0 16 0,0-6 0 16,-2 0-320-16,1-1-64 0,-2 0-16 0,1-2 0 0,-1-3-192 0,1-3-128 15,-2-3 128-15,0-2-128 16,0 0-256-16,-1-5-128 0,1-4-32 0,1-6-9920 16,1-5-1984-16</inkml:trace>
  <inkml:trace contextRef="#ctx0" brushRef="#br1" timeOffset="30922.28">18919 2393 22111 0,'0'0'1968'0,"6"13"-1584"16,-3-5-384-16,5 0 0 0,2 3 0 0,4 1 0 15,0 1 0-15,4-1 0 0,1-3 400 0,3 1 0 0,2-5 0 0,7 2 0 16,3-3-112-16,1-4-32 16,-2-3 0-16,3-2 0 0,-1-1-256 0,1-4 160 0,-4 1-160 0,-2-3 128 15,-8 5-128-15,-2-4 160 0,-1 4-160 0,-4-3 160 16,-2 2-160-16,-3-2 0 0,-3 2 144 0,-5-1-144 15,-4-1 176-15,-6-1-48 0,-5 3 0 0,-4-1 0 16,-5 4 256-16,-1-1 32 0,-5 3 16 0,-1 2 0 16,-2 5 48-16,1 5 16 0,-2 6 0 0,2 3 0 0,-1 3-112 15,2 6-32-15,-2 3 0 0,3 2 0 0,6 0 112 16,2 4 32-16,5-1 0 0,4 3 0 16,4-2-208-16,6-2-32 0,5-1-16 0,4-1 0 0,3 1-96 0,4-2-16 15,4 0 0-15,3-5 0 0,1-1-128 0,4-3 192 16,3-3-192-16,6-4 192 0,3-3-384 0,4-2-80 15,-6-4-16-15,2-2-14400 0</inkml:trace>
  <inkml:trace contextRef="#ctx0" brushRef="#br1" timeOffset="31203.05">19893 1836 12895 0,'0'0'576'0,"0"0"112"0,0 0-560 0,0 0-128 0,-5-2 0 15,5 2 0-15,0 0 2336 0,0 0 432 0,3-4 96 0,3 0 16 16,3 0-1280-16,6 0-240 0,2-1-48 0,2 0-16 15,1-5-576-15,2 1-112 0,2-2-32 0,1-1 0 16,3 2-336-16,1-3-80 0,2 3-16 0,-1 0 0 16,0-3-144-16,-1 3 0 0,-9 0 0 0,3 2 0 15,-1 1-768-15,-2 2-256 0,-3-3-32 0</inkml:trace>
  <inkml:trace contextRef="#ctx0" brushRef="#br1" timeOffset="31588.4">20578 1354 18431 0,'-2'-10'1632'0,"2"10"-1312"15,1-9-320-15,4 3 0 0,3-4 1280 0,2 2 192 16,3-5 48-16,-1 6 0 0,4-3-1152 0,-1 2-240 15,4-1-128-15,1 1 160 0,1-2 224 0,1 4 32 16,-3 1 16-16,1 1 0 0,-3 3-128 0,2 2-32 16,2 3 0-16,-2 2 0 0,-4 2-272 0,-2 3 0 15,-3 5 0-15,-8 0 0 0,-3 4 0 0,-5 6 0 16,-4 3 0-16,-4 3 0 0,-3-2 0 0,-1 1 0 16,-1-1 0-16,2-4 0 0,0-1 176 0,2-3 80 0,1-4 0 0,4-2 16 15,2-1 384-15,3-2 80 0,1-3 16 0,3-1 0 16,3 0-304-16,3-1-48 0,6-1-16 0,0-2 0 15,4-1-128-15,3-1-16 0,1 1-16 0,4-2 0 16,2-1-224-16,2-1 144 0,1-1-144 0,1-1 128 16,2-2-128-16,-2 0-144 0,-2 0 144 0,-1 0-208 15,-1-3-2400-15,0 0-464 16</inkml:trace>
  <inkml:trace contextRef="#ctx0" brushRef="#br1" timeOffset="31838.44">21603 1193 23951 0,'0'0'1056'0,"-7"0"224"0,1 0-1024 0,0 4-256 16,-1 5 0-16,-3 0 0 0,-6 5 496 0,3 2 32 16,1 4 16-16,-1 3 0 0,-4 1 240 0,2 1 48 15,-3 4 16-15,3 4 0 0,-1 2-288 0,4 1-64 16,2-3-16-16,3-2 0 0,2 0-288 0,4 1-64 0,2-4-128 0,4-1 192 15,3-2-64-15,3 1-128 16,3-6 176-16,1-2-176 0,3-2 128 0,0-4-128 16,-1-3 0-16,0-2 0 0,0-3 0 0,-1 0 0 15,-2-2-176-15,2 0 176 16,-4-4-1664-16,0 1-208 0,-2-3-48 0</inkml:trace>
  <inkml:trace contextRef="#ctx0" brushRef="#br1" timeOffset="31998.17">21229 1563 18431 0,'0'0'1632'0,"0"0"-1312"16,0 0-320-16,8-4 0 0,2 1 1840 0,5 1 288 0,2 4 64 0,3-2 16 15,3 0-1424-15,4 0-272 0,1-2-64 0,2-1-16 16,3 0 224-16,4-1 48 0,4-4 16 0,1 0 0 16,1 2-432-16,1-1-96 0,2 1 0 0,1 1-9344 15,0-1-1872-15</inkml:trace>
  <inkml:trace contextRef="#ctx0" brushRef="#br1" timeOffset="32588.24">22359 1026 17615 0,'0'0'384'0,"0"0"64"0,0 0 32 0,0 0 32 0,0 0-512 0,8-1 0 0,1 0 0 0,2 2 0 0,4 2 896 0,3 3 64 15,4 4 0-15,3 3 16 0,3 1 112 0,4 5 0 16,-4-1 16-16,2 6 0 0,3 0-272 0,3 7-48 16,1 3-16-16,1 7 0 0,3 8-288 0,1 6-64 15,3 3-16-15,6 24 0 0,-6-2-160 0,-7 5-48 16,-6 4 0-16,-11 2 0 0,-7 3 320 0,-9 3 64 16,-9 0 16-16,-8 3 0 0,-10-1 208 0,-6 2 32 15,-6-9 16-15,-4 1 0 0,-4-4 64 0,-1-4 16 16,-7-3 0-16,-1-5 0 0,-5-6-160 0,-4-3-48 15,-3-10 0-15,-1-1 0 0,-2-5-320 0,3-3-64 16,2-7-16-16,1-3 0 0,-1-1-192 0,-24 9-128 16,12-11 160-16,33-20-160 15,2-2-1232-15,3-5-352 0,5-2-64 0,6-6-15600 0</inkml:trace>
  <inkml:trace contextRef="#ctx0" brushRef="#br0" timeOffset="60239.28">19724 1728 7359 0,'-13'5'320'0,"4"0"80"0,1-1-400 0,1 1 0 0,0-1 0 0,-5 2 0 15,3-3 2160-15,9-3 336 0,0 0 80 0,0 0 16 0,0 0-1056 0,0 0-224 16,0 0-32-16,9-4-16 0,4 3-224 0,2-3-32 16,2 0-16-16,11-1 0 0,1 0-416 0,1-1-64 15,0 1-32-15,-1-2 0 0,-1-3-272 0,-7 5-48 16,2-4-16-16,1 3 0 0,1-3 192 0,-1 2 48 15,-1 2 0-15,-2-1 0 0,0 2 64 0,1 0 32 16,-4 2 0-16,-9 1 0 0,-3-1-96 0,-6 2-32 16,0 0 0-16,0 0 0 0,0 0 0 0,0 0 0 15,-8 12 0-15,-1-3 0 0,-2-2-160 0,-1 3-16 16,-3-2-16-16,-3 2 0 0,0-2-32 0,-4 2-128 16,2-2 192-16,0 2-64 0,-2-5 112 0,3 0 16 15,1 3 0-15,3-6 0 0,2 1 96 0,3-1 32 16,2 1 0-16,8-3 0 0,0 0-144 0,0 0-32 15,0 0 0-15,0 0 0 0,0 0-48 0,0 0-16 16,13-5 0-16,-1 1 0 0,2-3-16 0,8-3 0 16,1 3 0-16,-7-1 0 0,0 2-128 0,1-3 0 15,0 2 0-15,0-1 0 0,-2 1 0 0,-1 2 0 16,0-4 128-16,-2 3-128 0,-2 2-256 0,0-2-96 0,-1-1-16 16,-2 4 0-1,0-4-1920-15,-7 7-384 0,0 0-80 0</inkml:trace>
  <inkml:trace contextRef="#ctx0" brushRef="#br0" timeOffset="60742.45">20518 1307 13823 0,'0'0'1216'0,"-6"2"-960"16,-3-2-256-16,2-2 0 0,7 2 800 0,0 0 112 16,0 0 32-16,0 0 0 0,0 0 336 0,6-10 64 15,2 5 0-15,0-1 16 0,5-3-336 0,2 0-80 16,2 0-16-16,2 0 0 0,4 0-464 0,-1 3-80 15,2-3-32-15,0 5 0 0,1 0 32 0,-1 1 0 16,-2 1 0-16,1 2 0 0,-3 2 64 0,-2 3 0 0,-4 0 16 0,-3 2 0 16,-2 1-32-16,-4 0-16 15,-5 3 0-15,-2 2 0 0,-3 1-32 0,-3 4 0 16,-3 3 0-16,-3 2 0 0,-3 0-144 0,1 2-48 0,-2-2 0 16,0-2 0-16,2 0 0 0,-7 7 0 0,0-6 0 15,14-8 0-15,1-5 160 0,3 2 32 0,1 0 0 0,3-3 0 16,2-2-192-16,3 2-48 0,3-4 0 0,1 0 0 15,4-2 48-15,-1 2 16 0,3-3 0 16,2-1 0-16,0 2-16 0,3-2 0 0,2 0 0 0,0-2 0 16,1-2-192-16,1 3 128 0,-2 0-128 0,1 0 0 15,-3-2 128-15,0 2-128 0,1 0 0 0,-3-1 144 16,1 1-144-16,-1 0-144 0,1 0 144 0,-3 1-208 16,-1 0-2288-16,3 0-464 0,-3-2-96 15,-14 2-16-15</inkml:trace>
  <inkml:trace contextRef="#ctx0" brushRef="#br0" timeOffset="64826.25">835 5577 7359 0,'-1'-10'320'0,"1"10"80"0,0-9-400 0,0 2 0 15,0 2 0-15,0 5 0 0,1-7 2336 0,-1 7 384 16,0-5 80-16,0 5 16 0,-1-7-896 0,1 7-160 16,0 0-32-16,0 0-16 0,0 0-688 0,0 0-128 15,0 0-16-15,0 0-16 0,-4 12-304 0,3 3-64 16,-2 3-16-16,2 3 0 0,-2 6-48 0,1 1-16 16,-1 6 0-16,1 3 0 0,-1 3-32 0,-1 0 0 15,-1 5 0-15,0 4 0 0,1 5-128 0,-1-1-16 16,0-1-16-16,0-1 0 0,-1-6-224 0,1-1 144 15,-2-5-144-15,2-3 128 0,0-3-128 0,1-2 0 16,-2-6 0-16,4-1 0 0,-2-1 128 0,1-4-128 0,2-2 0 0,1-7 128 16,0 0-400-16,0-10-96 0,2 4-16 0</inkml:trace>
  <inkml:trace contextRef="#ctx0" brushRef="#br0" timeOffset="65209.42">1317 5555 18767 0,'0'0'832'0,"0"0"176"0,0 0-816 15,0 0-192-15,-4 10 0 0,2-1 0 0,-2 4 256 0,0 2 16 16,-4 3 0-16,4 1 0 0,1 4 704 0,0 4 144 15,1-1 32-15,0 6 0 0,2 2-352 0,0 2-64 16,2 7-16-16,0 22 0 0,1-3-336 0,2-3-64 16,2-7 0-16,-2-23-16 0,3 2-176 0,1-5-128 15,0 1 192-15,2-4-192 0,1-1 528 0,-1-2 0 16,1-6 0-16,0-4 0 0,4-4 304 0,-4-4 48 16,2-5 16-16,2-2 0 0,-1 0 32 0,0-8 16 15,2-2 0-15,-3-4 0 0,1-1-464 0,0-6-96 16,-1 0 0-16,-3-2-16 0,2-2-208 0,-3-3-32 15,-1 1-128-15,0 1 192 0,-1-1-192 0,-3 1 176 16,1 2-176-16,1 4 160 0,-2-2-160 0,0 3 0 16,0 1 0-16,0 0 0 15,0 5-800-15,0 2-240 0,-2 1-48 0,2-3-9664 16,0 5-1936-16</inkml:trace>
  <inkml:trace contextRef="#ctx0" brushRef="#br0" timeOffset="65542.48">2608 5456 24479 0,'0'0'1088'0,"0"0"208"0,-1 6-1040 0,0 5-256 15,-2-1 0-15,2 4 0 0,-3 2 0 0,0 5 0 16,-2 4 0-16,0 4-144 0,-1 3 640 0,-2 16 128 16,-2-2 16-16,5-12 16 0,-1 7 0 0,1 4 0 15,-3 2 0-15,0 3 0 0,-1 5-224 0,-2 1-48 16,1 3-16-16,1-4 0 0,0 0-192 0,0-2-48 16,-1-4 0-16,1-7 0 0,1-4-128 0,0-4 160 0,2-3-160 0,0-7 160 15,2-3-160-15,0-4 0 16,3-4 0-16,2-13 128 15,0 0-512-15,0 0-96 0,0 0-32 0,6-3-8400 16,2-8-1696-16</inkml:trace>
  <inkml:trace contextRef="#ctx0" brushRef="#br0" timeOffset="65860.4">2288 5508 24639 0,'6'-21'1088'0,"5"8"240"0,3-5-1072 0,1 4-256 0,3-4 0 0,4 3 0 0,4 2 160 0,3 2-32 15,2-3 0-15,2 2 0 0,5 4 480 0,-3-3 96 16,2 6 0-16,1 0 16 0,1 0-208 0,13 5-64 16,-8 8 0-16,-6 3 0 0,-3 10-176 0,-16-6-32 15,-3 5-16-15,-2 4 0 0,-2 2-16 0,-5 4 0 16,-4 3 0-16,-4 3 0 0,-6-2 176 0,-3 1 48 15,-4-5 0-15,-4 1 0 0,-6-1 80 0,-3-3 0 16,-2 1 16-16,-1-3 0 0,-1 1 0 0,-1-6 0 16,-2-4 0-16,1 0 0 0,0-5-240 0,0 1-48 15,0-7-16-15,2-3 0 0,3-3-224 0,4-3 0 16,1-1-192-16,4-5 192 16,4 0-2480-16,5-3-384 0</inkml:trace>
  <inkml:trace contextRef="#ctx0" brushRef="#br0" timeOffset="66120.4">3868 5817 28559 0,'0'0'2544'0,"0"0"-2032"0,0 0-512 0,0 0 0 15,0 0 960-15,0 0 80 16,0 0 32-16,0 0 0 0,-1-9-240 0,-2 0-64 0,2-3 0 0,1-1 0 16,1 0-512-16,3-1-128 0,0 0 0 0,1 0-128 15,1 3-1216-15,1-1-368 0,-1 5-64 0</inkml:trace>
  <inkml:trace contextRef="#ctx0" brushRef="#br0" timeOffset="66268.58">3829 6249 30575 0,'0'0'1344'0,"0"0"304"0,0 0-1328 0,5-4-320 16,2-1 0-16,-2 0 0 0,-2 0 448 0,0 0 0 15,3-4 16-15,-1 2 0 0,1-4-224 0,1 4-48 16,0-5-16-16,1 5-9840 15,1-3-1984-15</inkml:trace>
  <inkml:trace contextRef="#ctx0" brushRef="#br0" timeOffset="67322.73">6370 4805 4607 0,'0'0'192'0,"0"0"64"0,0 0-256 0,0 0 0 15,0 0 0-15,0 0 0 0,0 0 2256 0,0 0 416 16,0 0 80-16,0 0 0 0,0 0-1312 0,0 0-272 15,0 0-48-15,-7 7-16 0,-2-2-16 0,0 2 0 16,-6 2 0-16,-3-2 0 0,-2-1-400 0,-3 0-96 16,-2-3-16-16,-4 2 0 0,-2 1 112 0,-2-2 16 15,-1 2 0-15,-1 1 0 0,1-5-320 0,0 1-48 16,-1 1-16-16,4 1 0 0,-2 1-64 0,-1-2 0 16,0 0-16-16,-13 0 0 0,10-2-112 0,6-1-128 15,1-2 176-15,6 1-176 0,5 3 192 0,1 1-192 16,6-3 192-16,3 3-192 0,0-2 0 0,9-2 0 15,0 0 0-15,-5 10 0 0,5-10 0 0,0 16 0 16,2-5 0-16,3 4 0 0,2-1 0 0,2 5 0 16,-1 3-160-16,1 3 160 0,2-1 0 0,-4 4 0 15,-1 0 0-15,1 4 0 0,-5 3 0 0,1 1 0 16,-3 6 0-16,1 5 0 0,2 2 0 0,-1 4 0 0,0 4 0 0,-4 3 0 16,0 6 0-16,-2 1 0 15,-1 5-144-15,-4 0 144 0,-2 3 0 0,2-23 0 0,-3 7 0 16,-1 0 0-16,-1 1 0 0,-1-3 0 15,-1 1 0-15,-1-1 0 0,1-3 176 0,0-2-176 16,1-2 192-16,1-2-192 0,1-4 384 0,-2 17-48 0,4-13 0 0,6-18 0 16,-2 2-48-16,1-3-16 0,3 2 0 0,1-3 0 15,1-5-80-15,1-2 0 0,2 0-16 16,2-2 0-16,5 0 16 0,0-1 0 0,5-3 0 0,2-2 0 16,3-2 16-16,3-3 16 0,5 1 0 0,2-3 0 15,0-4 48-15,3 1 16 0,0-2 0 0,1-2 0 0,0-4-96 0,0-1-32 16,-1-6 0-16,-1-1 0 15,1 2-16-15,0 0 0 0,0-2 0 0,-2 4 0 16,1-3-960-16,-2 5-192 0,-1-3-32 0,0 3-14032 16</inkml:trace>
  <inkml:trace contextRef="#ctx0" brushRef="#br0" timeOffset="74303.4">6930 5070 12671 0,'0'0'560'0,"0"0"112"15,0 0-544-15,0 0-128 0,-7 0 0 0,7 0 0 16,0 0 896-16,-8 0 160 0,8 0 32 0,0 0 0 16,0 0-272-16,0 0-48 0,0 0-16 0,0 0 0 0,0 0-368 0,2 11-64 15,1-2 0-15,3 4-16 0,3 1-80 0,0-4-16 16,1 6 0-16,3 2 0 0,0 1-208 0,7 13 144 16,-2 1-144-16,-5-10 128 0,-1 2-128 0,1 2 0 15,0 1 0-15,-1 0 0 0,0 1 0 0,6 8 0 16,-6-6 0-16,1-7-6336 15,-4-3-1248-15</inkml:trace>
  <inkml:trace contextRef="#ctx0" brushRef="#br0" timeOffset="74532.7">7225 4915 19343 0,'0'0'1728'0,"-1"9"-1392"0,-2-1-336 0,-1 5 0 15,-2 2 0-15,-2 6 0 16,0 3 0-16,-1 4 128 0,-4 2 528 0,-2 1 112 0,-3 1 32 0,-8 17 0 16,2 1 208-16,3-4 32 0,-1 1 16 0,2-3 0 0,2 1-464 0,0-1-80 15,0-2-32-15,3-5 0 0,4-5-288 16,1-6-48-16,-1 2-16 0,8-7 0 15,-1-6-1104-15,2-6-240 0,2-9-32 0</inkml:trace>
  <inkml:trace contextRef="#ctx0" brushRef="#br0" timeOffset="74849.48">7952 4817 16575 0,'0'0'736'0,"-4"-2"160"16,-1 0-720-16,0 2-176 0,-1 0 0 0,-7 4 0 0,-2 3 1216 0,2 2 224 15,-2 0 32-15,-5 4 16 0,-5 3-592 0,-1 3-112 16,-2 3-16-16,-14 14-16 0,2-1 16 0,18-6 0 0,-5 3 0 0,-10 20 0 15,6-2-432-15,5 0-80 16,-1-1 0-16,7 1-16 0,6-5-240 0,4-1 128 0,6-6-128 0,2-5 0 16,4-6 0-16,2-5-288 0,6-3 32 0,0-10 16 15,1-4-704 1,7-2-144-16,4-3-16 0,4-4-16 0,5-1 0 0,5-5 0 16</inkml:trace>
  <inkml:trace contextRef="#ctx0" brushRef="#br0" timeOffset="75183.25">8279 4960 17503 0,'0'0'1552'0,"0"0"-1232"16,-5 3-320-16,-5 3 0 0,-1 2 768 0,4 0 80 16,-2 3 32-16,-1 2 0 0,-3 1 256 0,3 2 48 15,-2 3 16-15,1 3 0 0,1-1-208 0,1 2-32 16,1 5-16-16,3-1 0 0,1 2-432 0,3 9-96 15,2-2-16-15,3-16 0 0,4 1-208 0,6 5-64 16,2-7 0-16,-3-10 0 0,4 1 288 0,2-4 48 16,2-1 16-16,3 0 0 0,1-7 0 0,-1-1 0 15,0-4 0-15,10-5 0 0,-7-1 176 0,-12 0 48 16,0-1 0-16,-2-1 0 0,-1-3-32 0,0-7 0 16,-3-1 0-16,-5 5 0 0,-7 0-32 0,-2 7-16 15,-2-2 0-15,-5-2 0 0,-4-1-176 0,-5-4-48 16,-4 0 0-16,-2-2 0 0,1 3-400 0,-1 2 0 15,1 2 128-15,-8-4-128 16,6 3-960-16,12 9-208 0,0 5-48 0,4 1-16 16,2 0-1472-16,-2 3-304 0</inkml:trace>
  <inkml:trace contextRef="#ctx0" brushRef="#br0" timeOffset="75467.98">8748 4676 19343 0,'0'0'1728'15,"0"0"-1392"-15,10-5-336 0,0-1 0 0,3 4 624 0,-5 2 48 16,0 1 16-16,6 7 0 0,0 1 432 0,-2 1 96 16,1 5 0-16,2 3 16 0,1 4-272 0,1 3-64 15,1 3-16-15,-3 5 0 0,0 1-48 0,-2 6 0 16,-3 4 0-16,-4 3 0 0,-2 2-256 0,-4-2-64 15,-2 1-16-15,-6 1 0 0,-2 1-112 0,-4-6 0 16,-4 1-16-16,-1-7 0 0,0-5-16 0,-1-5 0 16,-1-1 0-16,2-4 0 0,-1-6-160 0,2 1-16 0,3-5-16 15,2-5 0 1,0-3-1856-16,6-5-368 0</inkml:trace>
  <inkml:trace contextRef="#ctx0" brushRef="#br0" timeOffset="76551.63">6344 6139 11055 0,'0'0'976'0,"0"0"-784"16,5-8-192-16,-5 8 0 0,0 0 1024 0,0 0 176 15,12 3 16-15,-12-3 16 0,11 6-384 0,-3 2-80 16,-1 3 0-16,7 9-16 0,0 2 16 0,3 3 0 16,1 1 0-16,2 4 0 0,0 1-192 0,3 2-16 15,0 5-16-15,-8-13 0 0,1 6-240 0,-1 2-48 16,-1 0-16-16,0 3 0 0,-3 2 160 0,1-4 48 16,-2 0 0-16,3 16 0 0,-3-4-176 0,-1-7-16 15,-3-3-16-15,0-10 0 0,-2-1-96 0,-1-14-16 16,-1-1 0-16,2-2 0 0,-4-8-128 0,0 0 0 15,9 7 0-15,1-5 0 16,0-4-320-16,2-5-128 0,0-5-48 0,2-3 0 16,0-3-80-16,2 0 0 0,-2 1-16 0,1-2 0 0,-4 1 304 0,3-1 64 15,-2-2 16-15,-2 0 0 0,1-1 208 0,5-11 0 0,-2 3 0 16,-2-1 0-16,-1 3 0 0,-1 1 208 0,1-3-32 0,-5 8-16 16,1-2 448-16,-2-2 96 0,1 0 0 0,-3-3 16 15,1 2 48-15,-1-1 16 0,0 5 0 0,-2 2 0 16,1-1-80-16,-2 4 0 0,0 4-16 0,0 2 0 15,-2 1-128-15,1 5-32 0,1 6 0 0,0 0 0 16,0 0-144-16,-5 6-48 0,-1 5 0 0,-1 3 0 0,1 5-112 0,-1 2-32 16,1 6 0-16,0 5 0 15,-2 6 0-15,-2 6-16 0,-1 3 0 0,-7 28 0 0,0-6 144 0,7-21 16 16,-6 6 16-16,-2 3 0 0,-3 1-112 0,-1 1-32 16,-1-2 0-16,-1 0 0 0,1-1-208 0,0-4 176 15,-1-3-176-15,3-4 160 0,-1-3-160 0,2-6 160 16,1-2-160-16,2-6 160 0,0-1-160 0,4-6 0 15,2-3 0-15,-1-2 128 16,3-5-1488-16,1-6-304 0,1-2-64 0,8-3-8400 16,-4-5-1680-16</inkml:trace>
  <inkml:trace contextRef="#ctx0" brushRef="#br0" timeOffset="76867.5">7777 6158 15375 0,'0'0'672'0,"0"0"160"0,0 0-672 0,0 0-160 0,0 0 0 0,0 0 0 15,0 0 1536-15,-4 9 256 0,-4 3 64 0,-2 5 16 16,-3 3-288-16,-7 15-64 0,0 0-16 0,-1 2 0 15,0 2-320-15,8-9-64 0,-1 4-16 0,-1 3 0 16,0 5-320-16,2 1-64 0,-2-2-16 0,4 2 0 16,1 0-448-16,1-4-80 0,2 0-32 0,2-3 0 15,1-1-144-15,3-5 0 0,2-2 0 0,1-4 0 16,3-5-704-16,3-3-32 0,2-4 0 0,4-3 0 16,-1-9-1968-16,2-4-400 0</inkml:trace>
  <inkml:trace contextRef="#ctx0" brushRef="#br0" timeOffset="77218.1">8210 6328 25791 0,'0'0'2304'0,"0"0"-1856"0,0 0-448 0,0 0 0 16,-9 8-352-16,2-2-160 0,-2 4-48 0,-1 0 0 0,-2 6 1264 0,-1 1 240 15,-1 5 48-15,-1 2 16 0,0-2-192 0,0 3-48 16,-1 2 0-16,0 3 0 0,-1 1-352 0,2 2-80 16,1-1-16-16,4 0 0 0,2-6-320 0,5 1 144 15,1-4-144-15,5 6 0 0,3-9 128 0,2-12-128 16,5 0 0-16,1-5 0 0,-1-4 192 0,4-1-192 0,2-5 192 0,3 1-192 16,-1-6 208-16,1 4-64 15,0-5-16-15,-1 0 0 0,-1 2 128 0,-2-3 32 0,-2-4 0 0,-5 4 0 16,-2-1 320-16,-3 2 64 0,-1-1 16 0,-3-1 0 15,-5 1-48-15,-5 0-16 0,-1 0 0 0,-4-1 0 16,-4-2-304-16,-1 0-48 0,-2 1-16 0,0 1 0 16,-1-1-256-16,2 4 0 0,1-1 0 0,2-1 0 15,1 1-1088-15,3 3-288 0,1-4-48 0,2 3-9296 16,2 2-1856-16</inkml:trace>
  <inkml:trace contextRef="#ctx0" brushRef="#br0" timeOffset="77451.23">8481 6121 24639 0,'0'0'1088'0,"0"0"240"0,1 7-1072 0,-1 5-256 16,4 1 0-16,-3 1 0 0,1 2 1056 0,0 6 160 16,1 2 16-16,0 0 16 0,0 5-176 0,5 13-48 15,-2 1 0-15,0-2 0 0,2 1-288 0,-4-11-64 16,-2 5-16-16,0 4 0 0,-2 3-304 0,0-1-64 15,0 1-16-15,-3 2 0 0,-1-3-144 0,-1 0-128 16,-1-3 192-16,1-2-192 0,-2-3 128 0,1-5-128 16,-2-1 0-16,1-2 0 0,-1-5 0 0,1-3-224 15,0-4 32-15,0 1-10544 0,0-4-2112 16</inkml:trace>
  <inkml:trace contextRef="#ctx0" brushRef="#br0" timeOffset="78102.5">9242 4664 15663 0,'0'-12'688'0,"3"3"144"0,2 1-656 0,5-9-176 16,3 1 0-16,-2 4 0 0,3 1 560 0,2-2 80 15,0 2 0-15,3 2 16 0,1-5 512 0,11 0 112 16,-3 5 0-16,-9 2 16 0,-1 0-320 0,2 3-64 16,-2-1-16-16,0 4 0 0,0 1-448 0,-3 4-112 15,1 2-16-15,0 6 0 0,-1 2-112 0,-4 8-16 16,-1 3-16-16,-1 8 0 0,-2 4 160 0,-4 6 48 16,0 5 0-16,-3 8 0 0,-1 6-16 0,-4 3 0 0,-2 5 0 0,1 2 0 15,2 0-192-15,0 1-48 16,3 4 0-16,2 0 0 0,2-2-128 0,3 0 0 0,1-2 0 15,1-1 0-15,4-1 0 0,2-1 128 0,-1-1-128 16,2-1 0-16,-1 0 128 0,0-7-128 0,-1-3 0 0,-2-1 128 16,-2-2-128-16,-1-2 0 0,-1-4 0 0,-2-3 0 15,0-3 224-15,-1 0-32 0,1-4-16 0,-1 17 0 16,-3-7 272-16,-1-23 48 0,0 4 16 0,0-1 0 0,0-4-32 16,-4 12 0-16,-2-5 0 0,1-13 0 0,-1 0-96 0,-1 0-32 15,0-1 0-15,-7 7 0 0,0 1-64 0,4-10-16 16,-3 1 0-16,-1-1 0 0,-1 2-80 0,-1-1-32 15,-1-2 0-15,-4 1 0 0,3 2-160 0,1-1 192 16,-2-2-192-16,-8 5 192 0,3-2-192 0,7-7 0 16,-1-2 0-16,1 2 128 0,0 0-128 0,1-2 0 15,-1 1 0-15,2-4 0 16,1 1-560-16,0-2-80 0,2-4-32 0,3-6-10400 16,3 0-2064-16</inkml:trace>
  <inkml:trace contextRef="#ctx0" brushRef="#br0" timeOffset="78365.87">10423 5714 17503 0,'-20'-2'768'0,"14"2"176"0,-3-2-752 0,2 2-192 0,7 0 0 0,0 0 0 15,0 0 1856-15,0 0 352 0,8-1 64 0,3 0 16 16,1-2-1616-16,3-2-320 0,4 1-64 0,1 1-16 16,6-4-272-16,1 0 0 0,-3 1 0 0,-1 1-11808 15</inkml:trace>
  <inkml:trace contextRef="#ctx0" brushRef="#br0" timeOffset="78497.11">10554 6053 21183 0,'0'0'944'0,"10"0"192"0,3-1-912 0,4 1-224 16,0 0 0-16,5 0 0 0,2 1 880 0,2-1 128 16,0-3 16-16,2 0 16 0,0-2-880 0,3 0-160 15,2 0 0-15</inkml:trace>
  <inkml:trace contextRef="#ctx0" brushRef="#br0" timeOffset="81604.75">12036 4852 10943 0,'0'0'480'0,"10"-2"96"0,-10 2-448 0,7-4-128 0,-1-4 0 0,-6 8 0 15,0 0 1232-15,0 0 240 0,0 0 32 0,0 0 16 16,0 0-368-16,0 0-64 0,0 0 0 0,0 0-16 16,-4 8-448-16,1 1-96 0,-1 5-16 0,-1 1 0 15,-2 3 64-15,1 1 0 0,1 1 0 0,0 3 0 0,0 5-160 0,0 12-32 16,1-1 0-16,0-2 0 0,3-5-128 0,2-2-16 15,3-3-16-15,0-2 0 0,2-4 16 0,4-4 0 16,2-1 0-16,3-6 0 0,3-3 400 0,-4-3 96 16,2-1 16-16,4-3 0 0,5-5-208 0,1-3-32 15,2 0-16-15,14-7 0 0,-4 0-176 0,-14 3-48 16,1 1 0-16,8-7 0 16,-3 0-2096-16,-4 2-416 0,-4-2-96 0</inkml:trace>
  <inkml:trace contextRef="#ctx0" brushRef="#br0" timeOffset="81805.66">12574 4665 22111 0,'0'0'976'0,"0"0"208"0,-5 4-944 0,0 1-240 0,1 8 0 0,-4 4 0 16,-1 2 864-16,-1 4 128 0,1-1 32 0,-8 22 0 15,-1-2 144-15,-3 3 48 0,6 1 0 0,-1 5 0 16,0 1-512-16,5-15-112 0,-2 5-16 0,-6 24 0 15,1-1-320-15,8-19-64 0,0 3 0 0,1 2-16 16,2 0-992-16,3-5-192 16,0-1-32-16,1-5-12528 0</inkml:trace>
  <inkml:trace contextRef="#ctx0" brushRef="#br0" timeOffset="82292.28">11855 6707 16575 0,'0'0'1472'0,"0"0"-1168"15,0 0-304-15,0 0 0 0,6-14 1152 0,1 2 192 16,4 2 16-16,6-2 16 0,4-2-672 0,3 0-144 16,3-4-32-16,1 4 0 0,2 1-144 0,3 2-16 0,-1 3-16 0,0 3 0 15,1 0 320-15,11 7 64 0,-8 9 16 0,-15 0 0 16,1 3-336-16,-4 5-64 0,-3 4-16 0,-2 0 0 15,-6 2 48-15,-3 3 0 0,-5 5 0 0,-4 0 0 16,-5 3 896-16,-4 2 176 0,-5 0 32 0,-3 3 16 31,-1 1-1792-31,-2-2-352 0,-2-3-80 0,2-2-16 0,6-11 736 0,0 1 336 0,2-3-16 0,0-3-16 16,3-3 352-16,4-4 80 0,3-2 16 0,4 0 0 16,3-2-288-16,7-1-48 0,3-2-16 0,4-5 0 0,2-2-32 15,5-3-16-15,3 2 0 0,4 0 0 0,0-4-192 0,3 0-32 16,2 1-128-16,6-2 192 15,3 0-192-15,3-1 0 0,4-1 0 0,-2 0 0 16,-3 0-1840-16,-3-6-464 0</inkml:trace>
  <inkml:trace contextRef="#ctx0" brushRef="#br0" timeOffset="84107.25">11889 4479 12671 0,'0'0'560'0,"0"0"112"0,0 0-544 15,4-7-128-15,-4 7 0 0,-3-7 0 0,-2 2 1200 0,-3-2 208 0,-2 1 32 0,-4 2 16 16,-4 2-704-16,-3-1-144 0,-2 0-32 0,-6 1 0 16,-4 4-192-16,-3 1-64 0,-1 1 0 15,-20 1 0-15,2-1 160 0,5 1 32 0,1-1 0 0,5-1 0 16,2 5-32-16,5-2 0 0,4 1 0 0,2 3 0 16,2-1-80-16,5 1-16 0,5-4 0 0,2 4 0 15,3-1-48-15,4 3-16 0,4 1 0 0,2-3 0 16,2 2-112-16,2 5-16 0,2 1-16 0,4 2 0 0,6 5-32 15,1 7 0-15,2 4 0 0,0 2 0 0,0 4-144 16,1 4 128-16,-1 5-128 0,0 7 128 16,2 6-128-16,-2 5 192 0,3 4-192 0,-2 2 192 0,-3 2-192 0,-4 4 160 15,-3 4-160-15,-2-3 160 0,-2 2-32 0,-3 0-128 16,-4-3 192-16,-4 3-64 0,2 4-128 0,-5 0 160 16,-1-2-160-16,-1-4 160 0,-1-2-160 0,-1 0 0 15,-2 1 0-15,1-2 0 0,0 3 128 0,-1-5-128 16,-1-2 0-16,1 1 128 0,0 1-128 0,0-2 128 15,1 0-128-15,3-3 128 0,0-5-128 0,0-3 0 16,0-2 144-16,1-2-144 0,1-3 0 0,4-1 128 0,-1-2-128 0,2-4 0 16,2-4 0-16,3-3 144 15,0-2-144-15,1-3 0 0,0-5 144 0,1-7-144 16,0-4 0-16,0-3 144 0,0-1-16 0,1-4-128 0,2-1 192 0,2-2-64 16,2-5 0-16,1 2 0 0,0 0 0 15,4-4 0-15,1-1 64 0,1 2 16 0,0 3 0 16,4-3 0-16,2-4 16 0,1 1 0 0,3-2 0 0,2 1 0 15,0 0-80-15,3-1-16 0,3-1 0 0,2-3 0 16,-1 0 16-16,3 0 0 0,1-2 0 0,-1 2 0 16,1 1-144-16,-1-1 192 0,-2-5-192 0,1 0 192 15,-2-6-192-15,1-1 0 0,2-1 0 0,2 0 0 16,1-1-1536-16,0-1-400 0,3-1-80 16,-1-3-11440-16</inkml:trace>
  <inkml:trace contextRef="#ctx0" brushRef="#br0" timeOffset="84828.48">12943 4552 13471 0,'2'-33'592'0,"1"21"128"0,0-5-576 0,4 1-144 15,3-2 0-15,0-1 0 0,2-5 1200 0,0 2 208 16,1 0 32-16,1 3 16 0,1 1-432 0,2 1-96 0,1 0-16 15,1-1 0-15,-2 3-400 0,1 1-96 16,-1 1-16-16,-2 2 0 0,-2 1-144 0,-2 3-16 0,-1 5-16 0,-1-1 0 16,-1 1-224-16,-8 2 176 0,0 0-176 0,0 0 160 15,4 4-32-15,-4-4-128 0,6 5 192 0,-3 5-64 16,-2 0 0-16,0 3 0 0,-1 2 0 0,0 3 0 16,-1 2 48-16,0 9 0 0,-2 3 0 0,1 6 0 15,-2 6-32-15,1 1 0 0,-1 6 0 0,-1 5 0 16,-1 6-144-16,3 9 0 0,0 3 0 0,-1 8 0 0,0 3 128 0,0 5-128 15,4 5 0-15,-1 1 128 0,0 5-128 0,1 45 128 16,2-18-128-16,1-46 128 0,0 1-128 0,0 5 0 16,0 1 144-16,-1 1-144 0,1 1 0 0,2-2 0 15,-1-2 0-15,-1-1 0 0,1 1 0 0,-1-6 0 16,3 2 0-16,0-7 0 0,-1-1 0 0,2 0 0 16,-2-3 0-16,0-6 0 0,0-2 0 0,1-4 0 15,1-3 0-15,3-4 128 0,-1-3-128 0,2-3 144 16,-1-4-144-16,2 3 160 0,1-6-16 0,1 1 0 15,2 1 0-15,-1-5 0 0,3-1 80 0,-3-5 16 16,2-1 0-16,1-3 0 0,1-2-240 0,-1-1 144 16,1 2-144-16,-2-5 128 0,1-1 224 0,-1-3 32 15,-2-2 16-15,-2 1 0 0,-2 0 128 0,1-5 32 16,-5-1 0-16,-2 2 0 0,-1-2 80 0,-4 3 0 16,-2-4 16-16,-5 1 0 0,-2 1 224 0,-6-2 32 15,-5 4 16-15,-4-3 0 0,-3 1-192 0,-4 2-32 0,-4 2-16 0,-2-2 0 16,-5 1-112-16,0 3 0 15,-1 0-16-15,-4 0 0 0,-4 1-304 0,0-2-48 0,0 1-16 16,0-2 0-16,-2-2-192 0,5-2 144 16,-1 1-144-16,-15-1 128 0,13-1-320 0,6-6-80 0,7-4-16 0,6-4-12496 15,4-7-2496-15</inkml:trace>
  <inkml:trace contextRef="#ctx0" brushRef="#br1" timeOffset="88796.85">12829 917 10815 0,'0'0'480'0,"0"0"96"0,-1 6-448 0,-3 3-128 0,3-2 0 0,1 3 0 16,0-1 736-16,3 9 128 15,0 3 32-15,1-4 0 0,3 2-48 0,0 5 0 16,1 1 0-16,1 8 0 0,2 4-192 0,6 23-32 0,-2 4-16 0,-4-19 0 15,3 10-96-15,0 7 0 0,0 6-16 0,0 2 0 16,-2 2-256-16,-2 4-48 0,-4 9-16 0,-3-2 0 16,-3 0 32-16,-3 2 16 0,-4-3 0 0,-3 2 0 15,-2 4 128-15,-10 33 32 0,3-22 0 0,-1-9 0 0,-2-7 192 16,7-30 64-16,-1 3 0 0,-14 28 0 0,1-13 64 16,0-6 0-16,-2-5 16 0,0-4 0 0,-2 0-80 0,-3-3-32 15,-2 0 0-15,-3-4 0 16,-3-7-240-16,1 1-48 0,1 1-16 0,15-17 0 0,-1 1-128 0,1 2-32 15,1-5 0-15,0-1 0 16,2-4-1040-16,2-3-224 0,3-5-32 0</inkml:trace>
  <inkml:trace contextRef="#ctx0" brushRef="#br1" timeOffset="104420.77">13743 1961 6447 0,'0'0'272'0,"0"0"80"0,-5-7-352 0,4 0 0 16,1 7 0-16,0 0 0 0,-5-3 2672 0,5 3 464 15,-9 1 80-15,3 4 32 0,-1 1-1712 0,-3 6-352 16,-1 2-64-16,6-1-16 0,-2 2-208 0,1 3-32 16,-2 1-16-16,3 5 0 0,1 4-208 0,1 3-64 15,-5-1 0-15,3 6 0 0,0 2-224 0,-5 20-48 16,-2-7-16-16,2-2 0 0,1 0-80 0,3-16-16 16,-3-1 0-16,4-4 0 0,-3 2 48 0,2-5 0 0,-1 0 0 15,1-3 0-15,0-1-32 0,1-3 0 0,1-3 0 0,0 0 0 16,0-4-48-16,2-2-16 0,-1-3 0 0,3-6 0 15,0 0-336-15,0 0-64 0,0 0 0 0,0 0-16 16,-11-3-2128-16,3-2-416 16</inkml:trace>
  <inkml:trace contextRef="#ctx0" brushRef="#br1" timeOffset="104642.19">13299 2394 6447 0,'0'0'576'0,"6"-6"-576"0,1 1 0 0,7-7 0 0,4 5 2544 0,3-4 400 16,-2 5 64-16,4-3 32 0,1 2-1296 0,-5 1-256 15,1 1-48-15,6 0-16 0,-1 0-160 0,13-5-48 16,3 5 0-16,-17 0 0 0,3-3-592 0,-3 4-128 16,0 1-32-16,-1 0 0 0,-3-2-256 0,0 2-48 15,0 2-16-15,-4 0 0 0,-2 1-416 0,4 1-96 16,-3-2-16-16,-1 3-12160 0</inkml:trace>
  <inkml:trace contextRef="#ctx0" brushRef="#br1" timeOffset="105036.55">14468 2111 3679 0,'0'0'160'0,"0"0"32"0,0 0-192 0,0 0 0 0,0 0 0 0,-4-4 0 15,-2 1 3888-15,-2 2 720 0,-2 1 160 0,-1 1 32 0,-3 2-2944 0,-2 3-592 16,-1 1-112-16,-1 3-32 0,0 0-256 0,-1 5-48 15,-1 0-16-15,-2 3 0 0,0-3-224 0,1 3-32 16,-2 3-16-16,2-1 0 0,4 3-208 0,1 2-32 16,2-3-16-16,-2 11 0 0,6-6-96 0,6-8-32 15,3 1 0-15,2 8 0 0,3-5-144 0,1-9 0 16,4 2 0-16,1 0 0 0,3-4 0 0,1 0 128 16,2-1 0-16,2-3 0 0,0 1 0 0,2-6-128 15,0 1 192-15,2 0-64 0,-2 1-128 0,1-2 0 16,-1-2 144-16,9-1-144 15,-2 0-1392-15,-4-1-336 0,-3-2-80 0,-1-2-10672 0</inkml:trace>
  <inkml:trace contextRef="#ctx0" brushRef="#br1" timeOffset="105371.16">14575 2605 20271 0,'0'0'1792'0,"0"0"-1424"0,0 0-368 0,0 0 0 16,0 0 640-16,0 0 48 0,0 0 16 0,0 0 0 16,9-1 384-16,0-2 96 0,-2 1 16 0,2-2 0 15,0-1-400-15,1 2-80 0,0 1-16 0,0 0 0 16,2 1-240-16,-1 2-48 0,1 2-16 0,-2 1 0 16,-1 2-224-16,1 1-48 0,-10-7-128 0,4 10 192 15,-3 0 16-15,-2 3 0 0,-3 2 0 0,-5 8 0 16,-1 3 80-16,1-12 16 0,0 0 0 0,0 0 0 15,0 0-32-15,2-2 0 0,0-1 0 0,4 1 0 0,0-5 48 16,3-7 16-16,0 0 0 0,6 7 0 0,3-1-48 16,3-2-16-16,3-4 0 0,9 0 0 0,3-1 32 0,-1-3 0 15,1-3 0-15,-8 2 0 0,4 0-304 16,1-2 0-16,2 0 0 0,-1 2 0 0,2-4 0 0,0 3-224 16,-1-4 64-16,0 3 16 15,-1-3-2000-15,-1 1-400 0</inkml:trace>
  <inkml:trace contextRef="#ctx0" brushRef="#br1" timeOffset="105989.49">16166 1040 12319 0,'0'0'544'0,"0"0"112"0,0 0-528 16,0 0-128-16,3-7 0 0,-6 2 0 0,-3 1 880 0,-4-2 144 15,-2 2 16-15,1 1 16 0,-1 1-208 0,1 2-32 16,-1 0-16-16,-2 1 0 0,0 3-160 0,-1 3-48 0,-3 0 0 0,1 4 0 16,-4-2 128-16,0 5 32 15,-1 4 0-15,-2 1 0 0,-3 5 0 0,-2 5 0 16,-2 0 0-16,-14 20 0 0,3 0 32 0,13-8 16 16,1 10 0-16,-3 6 0 0,-1 7-272 0,-1 4-48 15,0 3-16-15,0 7 0 0,0 8-112 0,0 3-32 16,1 0 0-16,3 0 0 0,2 3-64 0,3 2 0 0,1 5-16 0,4-4 0 15,3 3 128-15,3-2 16 0,3-2 16 0,3-2 0 16,5 1-48-16,3 34-16 0,6-24 0 0,-1-39 0 16,-1-2-144-16,3 2-48 0,1 1 0 0,-1-4 0 15,4-4-16-15,1-4 0 0,2-1 0 16,9 17 0-16,4-11-128 0,4-9-192 0,2-6 32 0,4-1 16 16,4-8-2032-1,5-5-384-15</inkml:trace>
  <inkml:trace contextRef="#ctx0" brushRef="#br1" timeOffset="120466.04">2160 9816 6447 0,'10'-9'272'0,"-10"9"80"0,7-3-352 0,0 0 0 16,0-5 0-16,-1 3 0 0,-1 2 1856 0,0 0 288 15,-5 3 64-15,5-7 16 0,-5 7-1008 0,0 0-208 16,1-6-48-16,-1 6 0 0,0 0-144 0,-6-3-48 16,-1 1 0-16,-2 0 0 0,-2 2-128 0,-4 2-48 15,-4 0 0-15,-2 1 0 0,-2-2-144 0,-3 2-48 0,-5 0 0 0,1 3 0 16,-3-3-64-16,-3 1-16 0,1 1 0 0,-2 0 0 16,-1-1 0-16,-1-3 0 0,4 2 0 0,-1 0 0 15,1 0-128-15,2 1-16 0,2-4-16 0,-8 0 0 16,8 0 48-16,15 0 16 0,0-1 0 0,-1-3 0 15,4 0-32-15,5 3 0 0,2 0 0 0,1-1 0 16,5 2-192-16,0 0 176 0,0 0-176 0,0 0 160 16,0 0-160-16,0 0 0 0,0 0 0 0,11 9 0 15,1 0-160-15,0 4 160 0,2-2 0 0,3 6-144 0,1 4 144 0,-1 5 0 16,1-1 0-16,-1 6-128 0,-3 3 128 0,-2 4 0 16,1 8 0-16,-3 4 0 0,-2 8 0 0,-2 1-128 15,-1 3 128-15,-3 5 0 0,-4 6 0 0,0 3 0 16,-3 4 0-16,-3-4 0 0,1 1 0 0,-5 3 0 15,1 0 0-15,-1-3 0 0,1-6 0 0,2-24 0 16,-3 8 0-16,0 2 0 0,-1-1 0 0,-1 0 144 16,0-1-144-16,0-2 0 0,-1 2 224 0,0-2-64 15,-3-1-16-15,0-2 0 0,3-4 64 0,1-1 16 16,1-3 0-16,2 3 0 0,-2-4-224 0,3-2 176 16,0-2-176-16,2-2 160 0,3 0-160 0,1-2 0 15,0-4 0-15,2-5 128 0,4-2-128 0,1-3 0 16,1-5 144-16,3-3-144 0,2-6 288 0,4-1-16 15,5-3 0-15,1 1 0 0,4-4 0 0,3-1 0 16,3-2 0-16,2-4 0 0,2 4-272 0,0-7 128 16,3 1-128-16,2-2 0 0,-3-1 0 0,2 1 0 0,0 2 0 0,3-2-192 31,0 4-1648-31,1-2-320 0,-3-1-64 0,-1-3-16 0</inkml:trace>
  <inkml:trace contextRef="#ctx0" brushRef="#br1" timeOffset="121632.56">3027 11635 5519 0,'-11'0'496'0,"-1"-2"-496"15,-1 1 0-15,2 0 0 0,-1-2 2688 0,2 2 448 16,5 1 96-16,5 0 16 0,-7-1-1264 0,7 1-240 15,-1-10-48-15,4 2-16 0,2-2-496 0,5 1-96 16,3-5-32-16,4 1 0 0,1 1-512 0,4-2-96 16,1 0-32-16,1 1 0 0,1 4-32 0,0-1-16 15,-1 4 0-15,0 2 0 0,-3 2 112 0,1 4 32 16,-2 3 0-16,-2 2 0 0,-1 6-176 0,-3 4-16 16,-4 3-16-16,-3 5 0 0,-3 2-96 0,-6 6-16 15,-5 4 0-15,-9 16 0 0,-3-6 64 0,4-17 0 16,-5 4 0-16,-1 0 0 0,-3 1-64 0,-3-1-16 15,0-2 0-15,3-6 0 0,3 0 144 0,3-6 48 16,3-7 0-16,2 0 0 0,5-2 16 0,3-5 16 16,5-6 0-16,0 0 0 0,14 0-112 0,3-1-32 0,3-1 0 15,4-2 0-15,0-6-96 0,2 2-32 16,0-3 0-16,5-1 0 0,2-1-128 0,1-1 0 0,2-2 144 0,1-1-144 31,1 1-832-31,0-1-256 0,4-1-32 0,0-2-9872 0,-1 0-1968 0</inkml:trace>
  <inkml:trace contextRef="#ctx0" brushRef="#br1" timeOffset="122250.84">4096 9616 14735 0,'-21'-15'640'0,"12"5"160"0,-2-2-640 0,-2 0-160 16,-1-4 0-16,1 0 0 0,2-3 944 0,0-1 144 15,-1-2 48-15,3 0 0 0,2 2 208 0,3-2 64 0,4 1 0 0,4-3 0 16,2 1-384-16,5 2-80 15,5 0-16-15,4-2 0 0,5 3-416 0,6-2-64 16,1 2-32-16,2-1 0 0,2 5-176 0,-1 1-48 16,-2 3 0-16,2 3 0 0,-1 2 0 0,-1 1 0 15,-1 9 0-15,-4 2 0 0,0 1-48 0,9 14-16 16,-8 5 0-16,-13-2 0 0,1 4-128 0,-4 8 0 0,-5 11 0 0,-1 7 0 16,-5 7 0-16,-3 10 0 15,-3 9 128-15,-3 6-128 0,-5 4 128 0,-1 7-128 0,-1 4 128 0,-1 3-128 16,-1-6 0-16,-8 51 0 0,4-21 128 0,5-15-128 15,4-8 0-15,3-12 0 0,3-9 0 0,3-5 0 16,2-6 0-16,3-2 0 0,4-1 0 0,2-8 0 16,2-3 128-16,4 0-128 0,3-9 0 0,0 1 128 15,2-1-128-15,1-2 0 0,0-5 0 0,3-1 0 16,2-2 0-16,-1-2 0 0,-2-2 144 0,0-1-144 16,-1-1 0-16,-2 0 0 0,0 1 0 0,-3-7 128 0,-3 0-128 15,-2-4 0-15,-1 2 0 0,-2-2 0 0,-2-3 0 0,-3 2 128 16,-2-3-128-16,-2 0 128 0,0 3 80 0,-2-2 32 15,-4 0 0-15,-5 1 0 0,-3 3 32 0,-3 1 16 16,-9-2 0-16,-2 2 0 0,-1 2 80 0,-1 0 16 16,-4 1 0-16,-1 0 0 0,-1-4 0 0,1 0 0 15,2 0 0-15,8-10 0 0,0 3-128 0,0-3 0 16,0 0-16-16,4-2 0 0,-1 0-240 0,3-1 0 16,3-4 0-16,2-1-160 15,2-2-2784-15,2-5-576 0</inkml:trace>
  <inkml:trace contextRef="#ctx0" brushRef="#br1" timeOffset="122541.04">5401 10669 24815 0,'0'0'1088'0,"0"0"256"0,8-2-1088 0,6-1-256 0,1 0 0 0,-2 1 0 15,2-1 320-15,3-1 16 0,3 0 0 0,6 1 0 16,3-2-144-16,3-3-16 0,3 3-16 0,2-2 0 0,0 1-416 0,-2 1-96 15,-4 1-16-15,-4 2-11088 16</inkml:trace>
  <inkml:trace contextRef="#ctx0" brushRef="#br1" timeOffset="122686.56">5616 11044 24703 0,'-3'11'1088'0,"3"-11"240"0,5 7-1072 0,4 0-256 15,5-1 0-15,0 5 0 0,4-5 1088 0,11 0 144 16,4 1 48-16,-11-7 0 0,2-4-704 0,3-2-144 15,3-3-32-15,2-4 0 16,5 2-1936-16,2-1-400 0</inkml:trace>
  <inkml:trace contextRef="#ctx0" brushRef="#br1" timeOffset="123143.97">8063 10357 6447 0,'-26'-2'576'15,"15"3"-576"-15,-1 2 0 0,-3-2 0 0,0-1 3424 0,-5 4 576 16,-2 6 112-16,-2 0 32 0,-4 1-2656 0,-4 5-528 15,-3 2-96-15,-1 1-32 0,0 2 16 0,1 7 0 16,-1 1 0-16,2 4 0 0,-1 2-192 0,4 2-32 16,0 2-16-16,3 3 0 0,2-1-352 0,4 3-80 15,3 2-16-15,5-3 0 0,1-2-160 0,9-6 0 16,4-8 144-16,4 4-144 0,8-5 0 0,3 1 144 0,5-7-144 16,7-1 0-16,1-2 0 0,6-2 0 15,4-5-240-15,6-1 80 16,3-2-416-16,0-1-64 0,1-2-32 0,-5-3-7824 15,-3-1-1552-15</inkml:trace>
  <inkml:trace contextRef="#ctx0" brushRef="#br1" timeOffset="123403.03">8552 11068 32255 0,'0'0'2864'0,"0"0"-2288"0,0 0-576 0,6 11 0 0,1 3 0 0,-2 4 0 15,-1 5 0-15,-2 6 0 0,-2 2 496 0,-2 0 80 16,-2 5 32-16,-1 3 0 0,0 2 112 0,-2 2 32 16,0 2 0-16,-3-1 0 0,1 3-336 0,-3 2-64 15,1-2-16-15,-1 0 0 0,2-5-336 0,1 0 128 16,0-9-128-16,3-3 0 15,5-7-1696-15,-2-1-416 0,2-5-64 0</inkml:trace>
  <inkml:trace contextRef="#ctx0" brushRef="#br1" timeOffset="124751.45">10305 9295 13695 0,'0'0'608'0,"0"0"128"0,0 0-592 0,0 0-144 15,0 0 0-15,0 0 0 0,0 0 1088 0,0 0 176 0,-4-3 32 16,-3 1 16-16,-2-2-128 0,-3 4-32 0,-2-1 0 0,-2 1 0 16,-3-2-416-16,-3 2-96 0,-3 0 0 0,-2 2-16 15,-2-1 96-15,-2-1 32 0,-2 1 0 0,-2-1 0 16,-4-1-80-16,4 0-16 0,-3-2 0 0,2-2 0 15,2 1-176-15,2 0-32 0,1 0-16 0,4 1 0 16,1-1-176-16,3 1-48 0,2 1 0 0,2 1 0 16,1 1-208-16,4 2 144 0,2 1-144 0,3 3 128 15,2-1-128-15,2 3 0 0,2 3-192 0,3 6 192 0,3 0-160 0,4 5 160 16,5 6 0-16,3 2-144 0,3 7 144 0,2 8 0 16,3 3 0-16,1 6 0 0,0 1 0 0,1 4 0 15,-3 6 0-15,0 1 0 0,-4 6 0 0,-2 3 0 16,-6 2 0-16,-3-1 0 0,-1 4 0 0,-5 0 0 15,-3 3 0-15,-4-3 0 0,-3 0 0 0,-1-3 0 16,-3 1 0-16,-1-1 128 0,-1-3-128 0,-2-1 0 16,-1-2 128-16,0-3-128 0,1-2 192 0,-1-2-16 15,1-3-16-15,1-1 0 0,-2-4-16 0,1-3 0 16,1-1 0-16,-3 21 0 0,2-15-144 0,5-6 0 16,0-3 0-16,6-8 0 0,3-4 0 0,3-5 0 0,2-8 0 0,1-2 128 15,5-3-128-15,2-5 128 0,2-3-128 0,3 0 128 16,3-4 0-16,2-2 0 15,2 3 0-15,-1-4 0 0,1-2-128 0,2-1 192 16,1-1-192-16,3 0 192 0,3 0-192 0,1-1 0 0,1-1 0 0,0-5 0 16,0 2 0-16,-1 0 0 15,-2-5 0-15,-1 2 0 16,-1-3-2336-16,0-1-448 0,9-10-96 0,-8 1-9536 0</inkml:trace>
  <inkml:trace contextRef="#ctx0" brushRef="#br1" timeOffset="125155.31">11099 9338 15663 0,'0'0'1392'0,"0"0"-1120"16,-1-8-272-16,0 2 0 0,1 1 1328 0,0 5 208 15,2-10 32-15,-2 10 16 0,0 0-224 0,0 0-32 16,0 0-16-16,0 0 0 0,0 0-416 0,2 10-96 15,-2 1-16-15,0 7 0 0,-2 6-208 0,1 0-32 16,0 7-16-16,0 1 0 0,-3 1-80 0,3 5-32 0,-2 1 0 16,0-1 0-16,1 3-80 0,-1-2-16 0,1 1 0 0,-2-5 0 15,3-3-192-15,-2-1-128 0,1 2 160 0,0-8-160 16,0 1 224-16,1-5-48 0,1 0-16 0,1-4 0 31,1-1-1184-31,2-7-224 0,0-1-48 0,4-4-12656 0</inkml:trace>
  <inkml:trace contextRef="#ctx0" brushRef="#br1" timeOffset="125561.83">10985 10903 21183 0,'0'0'1888'0,"0"0"-1504"0,0 0-384 0,0 0 0 0,0 0 1664 0,0 14 272 15,-4 2 48-15,0 3 16 0,-3-2-784 0,-1 3-176 16,1 4-16-16,-1 0-16 0,-1 4-384 0,-2 2-80 16,-1 0-16-16,-2 16 0 0,4 0-128 0,6-15-16 15,0 2-16-15,3 0 0 0,2 2-368 0,6 0 0 16,3 1 0-16,5-4 128 0,3-3-128 0,1-7 0 15,5-1 0-15,3-6 128 0,1-2-128 0,1-5 192 16,3-4-64-16,1-3 0 0,1-5 320 0,3-1 64 16,-1-4 0-16,1-2 16 0,-2-5 176 0,-1-1 48 0,-1-6 0 0,-2-3 0 15,-2 2-160-15,-2-5-16 0,-4-3-16 0,-4 0 0 16,-4-2-128-16,-6-3-32 0,-5 0 0 0,-7-2 0 16,-4-1-176-16,-6 1-32 0,-5-2-16 0,-5 3 0 15,-2 3-176-15,-3 3 0 0,-1 1 0 0,-1 6 0 16,1-2 0-16,1 6 0 0,0 2 0 0,3 2 0 15,2 2-1616 1,0 1-368-16,4 4-64 0,2-3-15680 0</inkml:trace>
  <inkml:trace contextRef="#ctx0" brushRef="#br1" timeOffset="126139.84">11861 9018 12895 0,'-4'-5'1152'0,"-1"-4"-928"16,-1 2-224-16,2-2 0 0,0 3 1984 0,4 6 368 16,1-5 64-16,2-3 16 0,-2 3-944 0,5 0-176 15,1-2-32-15,2 1-16 0,2 0-496 0,8-4-80 16,0 5-32-16,-1 0 0 0,4 1-368 0,-1 0-80 16,1 2-16-16,1 0 0 0,1 4-192 0,-2-1 0 0,-3 3 0 0,-2 5 0 15,-1-2 0-15,-1 8 0 0,-1 5 0 16,4 14 0-16,-7 1 0 0,-5-3 0 0,1 8 0 15,-2 5 0-15,-1 7 0 0,-3 9 0 0,-1 3 0 0,-1 8 0 16,-3 10 0-16,0 2 0 0,-1 5 0 0,-1 0 0 16,1 1 224-16,-6 46-48 0,2-13-16 0,2-15 0 15,1-7-160-15,2-9 160 0,1 0-160 0,2-4 160 16,0-2 32-16,2-8 0 0,1-5 0 0,2 0 0 16,0-5-32-16,2-1 0 0,3-8 0 0,0 2 0 0,1-2-160 15,3-2 128-15,1-1-128 0,0-3 128 16,0-1-128-16,0-2 128 0,-1-3-128 0,-4-4 128 0,-3-1-128 15,-3-1 0-15,-1-4 144 0,-3-6-144 0,-6 0 0 0,-1-3 144 16,-4-4-144-16,-1 0 0 0,-1-1 160 0,0-3-160 16,-3 0 128-16,-2-1-128 0,-3 0 160 0,-2-2-160 15,-3 0 192-15,-2 1-192 0,-2 0 256 0,-3-3-64 16,2-4-16-16,0 2 0 0,2 2 16 0,-1-1 0 16,2-4 0-16,1 3 0 0,4 1-192 0,0 0 128 15,0 0-128-15,2-3 128 16,3 0-480-16,4-5-96 0,2 2-32 0,0-2-14320 0</inkml:trace>
  <inkml:trace contextRef="#ctx0" brushRef="#br1" timeOffset="127255.03">12943 10549 6447 0,'-5'7'576'0,"-2"0"-576"16,0 2 0-16,-1 0 0 0,0 2 2448 0,2 5 384 15,1 0 80-15,2 0 16 0,2-4-1568 0,2 3-304 16,4 2-64-16,0-2-16 0,6-1-48 0,4-4-16 15,4 1 0-15,4-3 0 0,2 0-192 0,4-5-32 16,3-1-16-16,0-2 0 0,0-2-192 0,1-1-32 16,1-5-16-16,2 0 0 0,2-4-16 0,-1-1 0 15,-2-1 0-15,0-1 0 0,-2-3-32 0,0 1-16 16,-4-1 0-16,-1-1 0 0,-3 0-144 0,-3 2-32 16,-4 1 0-16,-4-2 0 0,-3 0-192 0,-2 0 128 15,-4-1-128-15,-4 1 0 0,-1 1 0 0,-5-1 128 16,-3 0-128-16,-5 0 0 0,-4 2 0 0,-2 0 0 15,-1 2 128-15,-2 6-128 0,-2 0 0 0,-3 5 0 16,-2 3 0-16,-1 5 0 0,-5 3 0 0,0 9-128 16,-3 5 128-16,-2 6 0 0,-3 0-144 0,0 5 144 0,-8 4 0 0,3 7-144 15,1 0 144-15,2 6 0 0,4 3 160 0,5 0-160 16,0 3 320-16,5 0-48 0,6-1 0 16,-4 25 0-16,11-10 112 0,12-28 32 0,2-3 0 0,5 4 0 15,4-6-32-15,7-2 0 0,5-5 0 0,8-2 0 16,5-5-48-16,11-1-16 0,6-5 0 0,5 0 0 15,4-4-64-15,4-7 0 0,-3 0-16 0,4-2 0 16,-3-5-240-16,3-2 144 0,2 2-144 0,-2-3 128 0,-2 0-128 16,0 1 0-16,-6-1 0 0,-6-3-176 15,-1 1-1920-15,-7-2-384 0</inkml:trace>
  <inkml:trace contextRef="#ctx0" brushRef="#br1" timeOffset="127795.66">14244 9210 13823 0,'0'0'1216'0,"0"0"-960"0,-2-7-256 0,0 2 0 15,-3 3 1424-15,0-2 240 0,-1-1 64 0,-2 2 0 16,1 3-304-16,-4 1-48 0,0 1-16 0,0 3 0 16,-2 1-608-16,-2 4-128 0,-2 0-32 0,-1 6 0 0,1 2-208 0,-1 2-64 15,0 1 0-15,4 6 0 0,1 4 144 0,3-1 32 16,2 2 0-16,3 1 0 0,4-1-160 0,4-3-16 16,2 0-16-16,2-6 0 0,3-3-80 0,2-2-16 15,2-4 0-15,4-2 0 0,0-7 304 0,2-1 64 16,1-4 16-16,2-4 0 0,0-3 192 0,-1-4 48 15,-2-2 0-15,0-1 0 0,0-7-272 0,-3-1-48 16,0 0-16-16,-1-2 0 0,0-4 32 0,-5 3 16 16,-3-4 0-16,-3 2 0 0,-4 2 96 0,-2 0 0 15,-3 0 16-15,-2 1 0 0,-5 2-80 0,-1-1 0 16,-3 3-16-16,-3 3 0 0,-4 5-352 0,-2-1-64 16,-3 3-16-16,-1 2 0 0,-3 6-128 0,-3 0-176 15,3 5 48-15,1-2 0 16,2 3-1792-16,3 1-368 0,2 3-64 0,4-4-16 0</inkml:trace>
  <inkml:trace contextRef="#ctx0" brushRef="#br1" timeOffset="128605.45">15181 8669 23439 0,'4'-12'1024'0,"1"4"240"0,4 0-1008 0,-4-1-256 16,-1 3 0-16,-3 2 0 0,-1 4 1184 0,0 0 192 15,0 0 32-15,0 0 16 0,-9 3-528 0,-1 4-128 16,-3 7 0-16,-11 14-16 0,-5 3-368 0,10-6-80 16,0 2-16-16,-2 7 0 0,1 8 32 0,-2 2 16 15,1 8 0-15,-1 2 0 0,2 6-128 0,3 4-16 0,1-2-16 0,2 1 0 16,1-2-176-16,7-2 192 15,2-4-192-15,5-3 192 0,6-7-192 0,3-1 192 16,4-7-192-16,5-6 192 0,2-3 16 0,6-5 16 0,4-4 0 16,2-5 0-16,1-1-224 0,2-8 128 0,-1-2-128 0,-2-5 0 15,-4-2-208-15,-2-2-144 0,-3-5-32 0,-2-2 0 32,-4-2-2560-32,-3-3-528 0</inkml:trace>
  <inkml:trace contextRef="#ctx0" brushRef="#br1" timeOffset="128764.05">14847 9302 28559 0,'0'0'2544'0,"6"-7"-2032"0,3 0-512 0,2 2 0 0,2-1 832 15,4 1 64-15,2 1 0 0,5-1 16 16,1-3-176-16,8 1-32 0,5-6-16 0,6 0 0 0,3-1-96 0,1-4-16 16,2-2 0-16,2 2 0 0,2 3-368 0,5-1-80 15,2 0 0-15,28-5-10992 16,-9-1-2192-16</inkml:trace>
  <inkml:trace contextRef="#ctx0" brushRef="#br1" timeOffset="130110.81">8346 5049 4895 0,'0'0'208'0,"0"0"48"0,0 0-256 0,8-5 0 0,-8 5 0 0,7-7 0 16,-7 7 768-16,11-5 80 0,-4-2 32 0,0 0 0 16,-7 7 128-16,6-7 16 0,-6 7 16 0,8-10 0 15,-3 2-400-15,2 0-96 0,-3 0-16 0,1 0 0 16,-5 8-112-16,5-9-32 0,-1 0 0 0,-1 1 0 16,-1-1 240-16,-1-1 32 0,1-1 16 0,-2 2 0 15,-2-3 32-15,0 3 16 0,-2-3 0 0,0 5 0 16,0-5-144-16,2 3-48 0,2 9 0 0,-5-10 0 15,-2-2-224-15,2 4-48 0,-1-1-16 0,-2 4 0 16,0 2-112-16,-1 2 0 0,0 1-128 0,0 1 192 16,1 2-192-16,-1-1 176 0,0 2-176 0,-1 4 160 15,0 0-16-15,0 4 0 0,0 1 0 0,0 1 0 16,-1 4-16-16,2 3 0 0,1 0 0 0,3 0 0 16,-2 3 0-16,1 4-128 0,2 2 192 0,-1 0-64 0,0 2-128 15,1-3 0-15,1-3 0 0,1 2 0 0,1-4 224 16,1 0-32-16,0 1-16 0,1-2 0 0,-1-4 80 0,2 2 32 15,1-4 0-15,1-1 0 0,1-1-160 0,0-2-128 16,1-6 192-16,2 3-192 0,0-3 192 0,0 0-64 16,1 1 0-16,3-4-128 0,-1-3 304 0,2-1-48 15,0 0-16-15,1-2 0 0,1-4 144 0,4-4 16 16,1 1 16-16,1-2 0 0,-2 2-32 0,0 0 0 16,0-5 0-16,0-1 0 0,0-3-64 0,3-1 0 15,2 0-16-15,-1-3 0 0,-4 2-144 0,0-2-32 16,1 1 0-16,-2 0 0 0,-3-1-128 0,-2 0 128 15,-3-3-128-15,-1 0 128 0,-1 3-128 0,-3-4 192 0,-3 2-192 16,-1 2 192-16,-2-2-192 0,-1 1 192 0,-3 2-192 16,-2-2 192-16,-2-1-48 0,-1 3 0 0,-1 4 0 0,-6 0 0 15,1-1-16-15,-1 3 0 0,1 2 0 0,-3 1 0 16,-6 3 0-16,4 4 0 0,-3 2 0 0,-3 4 0 16,0 4-128-16,-2 6 0 0,0 1 0 0,1-2 0 15,1 2 0-15,0-2 0 0,1 4 0 0,0 0 0 16,2 1 0-16,0 1 0 0,5 0 0 0,1 2 0 15,0 1 0-15,4 1 0 0,2-1 0 0,1 3 0 16,3 0 0-16,3 0 0 0,2 1 0 0,3-2 0 16,3 0 0-16,-1 1-176 0,4 1 176 0,5-2-128 15,1 0 0-15,2-1 0 0,3 2 0 0,1 3 0 16,-1 0-400 0,2 3-80-16,2-2-16 0,0-1 0 0,5-2-1616 15,-1-1-320-15</inkml:trace>
  <inkml:trace contextRef="#ctx0" brushRef="#br1" timeOffset="130831.12">8435 6245 11055 0,'-2'-10'976'0,"-1"3"-784"0,1-4-192 0,0 4 0 0,2 7 1200 0,-2-12 192 16,-2 5 32-16,4 7 16 15,-4-9-480-15,4 9-80 0,-6-6-32 0,6 6 0 0,0 0-208 0,-7-3-32 16,7 3-16-16,-11 0 0 0,-3 1-272 0,1 2-64 16,1 3-16-16,-2 3 0 0,-4-3-240 0,0 5 144 15,0-1-144-15,-1 4 128 0,1 2-128 0,-1 2 0 16,-2 1 0-16,2 1 0 0,1 1 448 0,1 4 0 16,-1 1 0-16,2 4 0 0,2 3 224 0,3 4 48 15,2 1 16-15,1 2 0 0,3-2-352 0,1 0-80 16,0 0-16-16,3 0 0 0,0-4-160 0,2-3-128 15,0-2 192-15,2-1-192 0,-2-4 160 0,3 0-160 16,0-2 128-16,2-2-128 0,3-4 224 0,1-1-32 16,2-1-16-16,0-1 0 0,2-8 144 0,2-2 48 0,1-4 0 0,4-3 0 15,-1-1-48-15,7-7-16 0,-1-6 0 16,2-3 0-16,0-4-64 0,0-2-16 0,-1-4 0 0,-2-4 0 16,0 0-96-16,-3-2 0 0,-2-4-128 0,-4 0 192 15,-5-3 224-15,-2 2 32 0,-4-4 16 0,-2 4 0 16,-6 4 112-16,0 1 0 0,-5 4 16 0,-1 3 0 15,-2 7 48-15,-5 3 0 0,1 3 0 0,-4 3 0 16,-4 6-256-16,-2 1-64 0,-1 6 0 0,-2 3 0 16,-3 3-320-16,-1 3-240 0,-1 4 48 0,1 4 0 31,2-1-2272-31,0 2-448 0</inkml:trace>
  <inkml:trace contextRef="#ctx0" brushRef="#br1" timeOffset="133559.84">19099 10137 16575 0,'0'0'1472'0,"-5"-6"-1168"16,-2 1-304-16,2-1 0 0,0-1 1216 0,0 5 192 15,5 2 48-15,-6-3 0 0,-1 2-144 0,-2 1-32 16,0 1 0-16,-2 2 0 0,-3 2-544 0,-1 4-112 16,-3 0-32-16,-5 5 0 0,-6 6-224 0,-3 7-48 15,-2 2-16-15,-1 3 0 0,1 2 112 0,0 4 32 16,-1 5 0-16,4 2 0 0,0 3-448 0,4-1 0 0,0 1 0 0,4 2 0 16,4-3 0-16,5-2 0 15,3-5 128-15,5-3-128 0,4-4 0 0,5-2 0 0,5-6 0 16,7 2 128-16,4-8-128 0,14 6 128 0,4-6-128 0,-8-9 128 15,8-3 0-15,4-2 0 0,1-4 0 0,1-1 0 16,3-1-304-16,-4-5-64 0,-1-2-16 0,-2-5-13760 16</inkml:trace>
  <inkml:trace contextRef="#ctx0" brushRef="#br1" timeOffset="133894.71">19296 10873 28383 0,'0'0'1264'0,"14"0"256"0,3-2-1216 0,5-3-304 16,3 1 0-16,3 1 0 0,2 3 496 0,-1-1 32 16,-1 0 16-16,0 2 0 0,-1 0-128 0,-2 4-32 15,-3 2 0-15,-2 0 0 0,-4 6-384 0,-2 2 128 16,-5 6-128-16,-5 0 0 0,-4 2 128 0,-2 4-128 15,-5 0 0-15,-3 3 128 0,-5 2-128 0,0 0 0 16,-3 2 0-16,-3-1 0 0,5-2 384 0,-1-2 0 16,2-4 0-16,2-1 0 0,5 1 432 0,1-5 80 15,3-1 0-15,6-1 16 0,3-2-416 0,2 0-96 16,3-4-16-16,4 1 0 0,4-2-144 0,1-3-48 16,3 0 0-16,1-2 0 0,2-2-192 0,2 0 144 0,1-1-144 0,1 0 128 31,0-3-1632-31,3-3-336 0,2 1-64 0,-2-2-8512 0,-4 0-1696 0</inkml:trace>
  <inkml:trace contextRef="#ctx0" brushRef="#br1" timeOffset="134542.17">21749 8854 24879 0,'-10'-2'2208'0,"0"-1"-1760"16,-1 0-448-16,0 0 0 0,0-2 128 0,-6 3-128 15,-2-4 128-15,-3 2-128 0,-3 0 192 0,-2 3-64 16,-2-3 0-16,-2 0 0 0,-2 1-128 0,0 2 192 0,2 0-192 0,1 1 192 16,2 1 128-16,3 2 16 15,0 2 16-15,2-1 0 0,2 1-96 0,4 4 0 16,0-1-16-16,3 3 0 0,1-4-112 0,3 3 0 15,3-2-128-15,0 5 192 0,1 1-64 0,1 7-128 16,1 0 176-16,4-2-176 0,1 5 224 0,2 5-64 16,1 4-16-16,1 4 0 0,1 2-144 0,0 7 160 15,1 1-160-15,-1 7 160 0,-1 3-160 0,-1 3 0 0,-3 6 0 0,-1 1 0 16,-2 3 0-16,-3 5 0 0,0 5 0 16,-6 3 0-16,0 1 0 0,-2 3 0 0,-2 0 0 0,-2 0 0 15,0 4 0-15,-4-2 0 0,-4 0 0 0,-2 1 0 16,0-1 0-16,1 0 160 0,-1-5-160 0,3-7 160 15,2-3 128-15,3-5 32 0,3-3 0 0,2-7 0 0,1 0 256 0,2-6 48 16,0-2 16-16,3-1 0 0,0-8-416 0,0 1-80 16,2-2-16-16,1-3 0 15,0 0-128-15,1-1 0 0,0-2 0 0,3-2 128 0,1-1-128 0,1-4 0 16,0 0 144-16,6 6-144 16,-1-6 0-16,4-1 144 0,3-5-144 0,2-3 0 0,3-2 128 0,-7-8-128 15,5-2 0-15,2 0 0 0,2-2 0 0,1-2 0 16,2-2 0-16,2-1 0 0,1-4-208 0,26-7-160 15,-2 0-16-15,-3-1-9568 16,-3-3-1904-16</inkml:trace>
  <inkml:trace contextRef="#ctx0" brushRef="#br1" timeOffset="135026.84">22571 8952 21183 0,'-10'2'1888'0,"-6"6"-1504"0,-5-1-384 0,2 6 0 15,3 2 192-15,-2 6-48 0,-2 0 0 0,-2 7 0 0,-1 4 64 16,0 6 16-16,0 3 0 0,-5 12 0 0,3 3-224 0,3 1 176 16,6-1-176-16,4-2 160 15,6-5-160-15,6-1 192 0,5-4-192 0,4-5 192 0,4-2 48 0,5-4 16 16,3-4 0-16,5-6 0 0,3-4 16 0,4-4 16 15,2-3 0-15,2-6 0 0,0-2 352 0,0-4 80 16,-1-4 16-16,-1-2 0 0,1-7 224 0,-2 0 64 16,-1-3 0-16,-1-3 0 0,-2-3-176 0,-2-2-16 15,-1-5-16-15,-1 0 0 0,-1-2-80 0,-6-2-16 16,-4-4 0-16,-3 0 0 0,-6-2-224 0,-3 0-48 16,-7 3-16-16,-3 5 0 0,-3 1-240 0,-4 6-32 15,-2 0-16-15,-3 6 0 0,-2 6-144 0,-3 2-224 16,0 6 48-16,-1 3 16 15,-3 1-2368-15,0 3-480 0</inkml:trace>
  <inkml:trace contextRef="#ctx0" brushRef="#br1" timeOffset="135275.96">22677 10486 29487 0,'0'20'2624'0,"0"11"-2112"0,0 4-512 0,-1 8 0 16,-1 8 704-16,-5 10 16 0,-9 2 16 0,4 3 0 0,3 2 256 0,-4 3 48 15,-6 2 16-15,-3 2 0 0,0 0-544 0,-9 6-96 16,1-3-32-16,-11 25 0 0,5-14-208 0,6-14-48 16,3-12-128-16,4-6 192 0,4-11-432 0,10-20-80 15,-1-4-32-15,0 0 0 16,1 0-608-16,3-5-112 0,2-3-16 15,4-2-9056-15,0-12-1808 0</inkml:trace>
  <inkml:trace contextRef="#ctx0" brushRef="#br1" timeOffset="135842.06">23490 8794 28559 0,'-9'-27'1264'0,"9"13"272"0,6-1-1232 0,2-3-304 0,6 2 0 0,3-3 0 16,3-2 448-16,2 1 16 0,3 1 16 0,2 0 0 15,2-4-288-15,2 0-48 0,1 1-16 0,-1 2 0 0,2 1-128 16,2 1 0-16,0 2 0 0,1 3 128 0,1 5-128 0,1-1 0 16,-1 4 0-16,10 3 0 0,-9 1 0 0,-22 2 128 15,1-1-128-15,-4 4 0 0,1 5 0 0,-3-1 0 16,-1 6 0-16,-1 3 0 0,-2 2-192 0,0 26 192 16,-4 3-160-16,-5 5 160 0,-1 6 0 0,-5 8 0 15,-5 8 0-15,-1 6 160 0,-4 3-160 0,1 8-144 16,-1 6 144-16,0 5-208 0,2 0 208 0,3 0 0 15,3 2 0-15,3-1 0 0,6-1 0 0,1-2 0 16,4-3 0-16,4 1 0 0,0-5 160 0,4-3-160 16,-1-2 128-16,3-1-128 0,-2-9 0 0,-2 2 0 15,1-2 0-15,-4-33 0 0,-1 4 0 0,0 6 0 16,-1 0 0-16,-1 0 0 0,-1 5 0 0,-2 2 0 16,-1-2 0-16,-1 55 0 0,-3-21 288 0,-5-10 32 0,-4-13 0 0,-1-3 0 15,0-6 368-15,-2 1 80 0,-3-6 0 0,-1 1 16 16,-2-2-192-16,0-4-32 0,-2-3-16 0,0-2 0 15,-4-3-128-15,0-3-32 16,-1-7 0-16,10-8 0 0,-4 1-176 0,1 1-32 0,-2-2-16 0,-1-3 0 31,-1-1-992-31,5-5-208 0,0-6-48 0,7-3-14992 0</inkml:trace>
  <inkml:trace contextRef="#ctx0" brushRef="#br1" timeOffset="136417.67">24892 10324 19343 0,'0'0'848'0,"0"0"192"0,0 7-832 0,0 2-208 15,0-2 0-15,0 5 0 0,2 0 1248 0,2-2 208 0,1 3 32 0,4-1 16 16,8-1-288-16,7 2-48 15,6-4-16-15,5 0 0 0,8-4-336 0,2-3-80 16,1-2-16-16,0-2 0 0,3-3-336 0,1-4-64 16,-2 0 0-16,4-5-16 0,3-1-48 0,2-2-16 15,3-5 0-15,-3 1 0 0,-5-1 160 0,-1-3 48 0,-3 1 0 16,-2-7 0-16,-7-1-16 0,-2 1 0 0,-8 1 0 0,-2 4 0 16,-3-4 32-16,-3 0 16 0,-4-2 0 15,-3-1 0-15,-5-3-96 0,-5 1 0 0,-5-1-16 0,-6-6 0 16,-3 9-48-16,-5 8-16 0,-5 6 0 0,-7 7 0 15,-7 7-112-15,-6 8-32 0,-5 11 0 0,-9 4 0 0,-7 7-160 16,-1 7 0-16,0 7 0 0,1 7 0 16,2 5 0-16,6 3 0 0,3 2 0 0,7 0 0 0,5 0 0 0,-8 28 0 15,13-11 0-15,11-11 0 0,8-6 0 0,11-9 128 16,5-1-128-16,10-6 0 0,5-2 0 0,-1-17 0 16,0 2 128-16,9-3-128 0,10 0 0 0,5-1 0 15,8-1-160-15,7-3 160 0,9-3-368 0,3-2 32 16,3-7 0-16,62-3 0 15,-18-4-368-15,-11-5-64 0,-2 0 0 0,-8-6-10640 16,-8-2-2128-16</inkml:trace>
  <inkml:trace contextRef="#ctx0" brushRef="#br1" timeOffset="138327.29">8252 6106 12895 0,'0'0'1152'0,"0"0"-928"0,-2-8-224 0,2 8 0 15,0-11 448-15,0 2 32 0,0 0 16 16,0 9 0-16,0-9 320 0,0 9 64 16,0 0 16-16,0 0 0 0,-4-8-176 0,4 8-16 15,-7-2-16-15,0 0 0 0,-3 4-128 0,-1 3-32 0,0 7 0 0,2-1 0 16,-2 3-224-16,-2 3-48 0,-2 4-16 0,-2 4 0 15,-1 2-48-15,1 5-16 0,-2 2 0 0,1 5 0 16,-1 6 144-16,2 1 48 0,2 3 0 0,2 3 0 16,0 4-192-16,5-1-48 0,1-3 0 0,5-1 0 15,2-8-128-15,7 12 0 0,6-13 144 0,-3-22-144 0,7-2 176 16,2-7-48-16,7-3 0 0,5-4 0 0,6-4 96 16,1-4 16-16,3-6 0 0,1-3 0 0,3-9-96 0,-3-1-16 15,-2-2 0-15,-3-5 0 0,-2-1 0 0,-2-2 0 16,-4 0 0-16,-1-3 0 0,-2 1-128 0,-3-1 0 15,-5-1 0-15,-3 2 0 0,-4 0 160 0,-3 2-160 16,-6 0 192-16,-3-1-192 0,-3 2 144 0,-2 3-144 16,-3 0 0-16,0 3 144 15,-1 0-784-15,-4-7-144 0,1 7-48 0</inkml:trace>
  <inkml:trace contextRef="#ctx0" brushRef="#br1" timeOffset="138811.67">8659 4573 2751 0,'-8'6'256'0,"-2"0"-256"0,-1 2 0 0,-6 6 0 16,-1 0 2176-16,-1 3 384 0,-1-2 64 0,0 1 32 16,2 2-1056-16,0 1-224 0,3 0-32 0,-2 2-16 0,1-1-240 0,-1 2-64 15,-1 3 0-15,3 0 0 0,0 7-256 0,0-1-48 16,2-3-16-16,1 2 0 0,6-2-288 0,2 0-64 15,4 1-16-15,4-2 0 0,0-2 112 0,6-3 0 16,4-4 16-16,4-4 0 0,3-7 48 0,2 0 16 16,2-2 0-16,1-6 0 0,3-5 128 0,-8 1 32 15,0-1 0-15,2-5 0 0,1-1-304 0,1-1-48 16,-1-2-16-16,0-3 0 0,-1-3-128 0,-3-2-16 16,-2 3-16-16,5-12 0 0,-7 4 128 0,-7 9 32 15,-2 0 0-15,-2 0 0 0,-4 0 48 0,-2-2 16 16,-2 2 0-16,-2 1 0 0,1 2-128 0,-2 2 0 15,-2-1-16-15,1 1 0 0,-1 3-240 0,2 4 0 16,-1 2 0-16,1 0 0 16,0 2-1408-16,-2 3-384 0,8 0-80 0</inkml:trace>
  <inkml:trace contextRef="#ctx0" brushRef="#br1" timeOffset="139879.22">27377 8283 11967 0,'0'0'1072'0,"0"0"-864"0,0-10-208 0,0 10 0 16,0-9 1696-16,0 9 288 0,-2-10 64 0,-2 3 16 15,-1 0-1040-15,-1 2-224 0,-3 1-32 0,-1 1-16 16,-3 2-128-16,0 4-32 0,-1-1 0 0,0 4 0 15,-4 5-272-15,-2-1-48 0,-5 4-16 0,-1 4 0 16,0 2 0-16,-1 7 0 0,0 1 0 0,0 6 0 16,1 5 128-16,2 3 0 0,-2 7 16 0,5-1 0 15,2 3-224-15,3-2-48 0,4-4-128 0,3-5 192 16,5-4-16-16,1-5-16 0,7-2 0 0,4-5 0 0,3-5 288 16,4-5 48-16,3-1 16 0,3-7 0 0,3 0 224 0,1-4 48 15,4-5 16-15,3-3 0 0,2-1-32 0,3-8-16 16,0-3 0-16,0-1 0 0,0-4-368 0,-1-2-64 15,-5 1 0-15,-1 0-16 0,-1-6-176 0,-3 4-128 16,-1-1 192-16,-6-3-192 0,-4-4 368 0,-2 0-48 16,-8 1 0-16,-1-2 0 0,-3-2 128 0,-5 1 0 15,-5 2 16-15,-2 2 0 0,-3 3-240 0,-2 6-48 16,-1 5-16-16,-2 3 0 0,0 6-160 0,-1 1 0 16,0 3-160-16,-1 5 160 15,-1 1-1472-15,2 2-192 0,0 0-32 0,3 0-14592 0</inkml:trace>
  <inkml:trace contextRef="#ctx0" brushRef="#br1" timeOffset="140229.79">28379 7743 22111 0,'-1'-14'976'0,"1"4"208"0,0-1-944 0,1 3-240 0,-1 8 0 0,0 0 0 16,0 0 1472-16,0 0 256 0,0 0 64 0,0 0 0 15,0 0-1168-15,0 0-240 0,-9 11-32 0,-1 4-16 16,0 3-144-16,-2 5-16 0,-3 4-16 0,0 4 0 0,-3 5-160 0,-1 3 0 16,-4 6 0-16,0 1 0 0,-1 2 128 0,1 7-128 15,-2 2 0-15,3 3 128 0,1-3 64 0,3 0 16 16,4-5 0-16,2-1 0 0,6-7 112 0,1 0 32 15,5-6 0-15,3-1 0 0,0-2-16 0,4-3 0 16,3-9 0-16,0-2 0 0,3 2-112 0,2-5-32 16,3-4 0-16,1-1 0 0,2-3 0 0,4-4 0 15,0 1 0-15,2-6 0 16,-1-4-480-16,2-2-96 0,-2-2-32 0,-2-5-9760 16,0-3-1968-16</inkml:trace>
  <inkml:trace contextRef="#ctx0" brushRef="#br1" timeOffset="140415.13">27869 8292 35007 0,'-8'-8'1552'0,"8"8"320"0,0 0-1488 0,7-7-384 0,6 2 0 0,3 1 0 16,6 1 560-16,6-1 32 0,6-5 16 0,9 3 0 15,6-4 144-15,9 2 16 0,7-4 16 0,5 0 0 16,4 2-336-16,1-3-80 0,1 6-16 0,5-6 0 15,3 0-352-15,-2 4 0 0,-1-1-160 0,-6 5-12032 16,-9 4-2400-16</inkml:trace>
  <inkml:trace contextRef="#ctx0" brushRef="#br1" timeOffset="147807.34">2832 9468 3679 0,'0'0'320'0,"0"0"-320"0,3-4 0 0,-2-4 0 0,1 1 1904 0,0 0 304 16,-1-3 64-16,0 4 16 0,2-2-704 0,-2 0-144 15,0 1-32-15,2-2 0 0,-1-1-272 0,1 1-64 16,-1 1-16-16,1 1 0 0,0-1-128 0,-1-1-32 16,1 3 0-16,-3 6 0 0,0 0-224 0,0 0-48 15,2-8-16-15,-2 8 0 0,0 0-368 0,0 0-80 16,0 0-16-16,0 0 0 0,0 0-144 0,0 10 160 15,0 3-160-15,0 0 160 0,0 2 32 0,0 3 16 16,-4 1 0-16,1 2 0 0,-1 5 240 0,0 0 64 16,-1 6 0-16,-1 3 0 0,-1 0-192 0,0 1-48 15,-1-2 0-15,3-1 0 0,-2-4-144 0,1-1-128 16,1 0 192-16,-1-5-192 0,3-4 240 0,-1-1-64 16,-1 0-16-16,1 0 0 0,2-4 16 0,-1-4 0 15,0 0 0-15,0-4 0 0,2 3 112 0,1-9 32 16,0 0 0-16,0 0 0 0,0 0-64 0,0 0-16 15,0 0 0-15,0 0 0 0,0 0-48 0,7-6-16 16,2-1 0-16,-2 2 0 0,0-2-176 0,2 0 0 16,0 2 144-16,1-1-144 0,2 1 0 0,0 1 0 15,1-2 0-15,1 2 0 0,1 0 0 0,2 2 0 0,-1-1 0 0,5 2 128 16,0-1-128-16,1 2 0 0,-2 0 128 0,2 0-128 16,1-2 128-16,0 2-128 0,-1-1 160 0,0 1-160 15,-2 5 160-15,-2-3-160 0,-4 0 160 0,0-1-160 16,-1 1 128-16,-2 1-128 0,-1-1 0 0,-2 2 0 15,-8-4 0-15,0 0 128 0,8 4-128 0,-8-4 0 16,0 0-176-16,0 0-80 0,0 0 0 0,0 0-16 16,0 0-2368-16,0 0-480 0</inkml:trace>
  <inkml:trace contextRef="#ctx0" brushRef="#br1" timeOffset="148168.87">3389 9217 18303 0,'0'0'816'0,"0"-6"160"0,0-3-784 0,0 3-192 16,0-2 0-16,0 8 0 0,0 0 656 0,0 0 96 15,-7-4 16-15,2 3 0 0,-1 2 64 0,-3 5 32 16,0 2 0-16,-1 5 0 0,-3 3 144 0,2 3 16 15,-1 3 16-15,2 2 0 0,0 5-32 0,3 4-16 16,-1 3 0-16,0 3 0 0,1 5-160 0,-1 7-16 16,0 3-16-16,2 2 0 0,0 1-176 0,-1 0-48 15,1-1 0-15,1-2 0 0,0-1-80 0,0-2-32 0,0-5 0 16,-2 1 0-16,1-4-112 0,0 2-32 0,-2-6 0 0,3-3 0 16,0-5-64-16,2-5 0 0,-3-2-16 0,2-4 0 15,1-1-64-15,2-2-16 0,0-6 0 0,1-1 0 16,0-1-160-16,1 0 128 0,2-1-128 0,2-1 128 15,-5-7-736 1,11-2-160-16,-1-3-16 0,-2 1-10864 0,0 0-2176 0</inkml:trace>
  <inkml:trace contextRef="#ctx0" brushRef="#br1" timeOffset="156956.29">2245 13742 14335 0,'0'0'640'0,"0"0"128"0,0 0-624 0,0 0-144 0,0 0 0 0,0 0 0 15,1-6 1184-15,-1 6 208 0,0 0 32 0,0 0 16 16,0-5-96-16,0 5-32 0,-1-9 0 0,1 9 0 16,0 0-224-16,0 0-64 0,0 0 0 0,0 0 0 0,0 0-400 0,0 0-96 15,0 0-16-15,0 0 0 0,0 0-256 0,-7 6-64 16,2 4-16-16,0 3 0 0,4 2 64 0,-4 3 16 16,0 2 0-16,0 2 0 0,-2 5 64 0,1 3 32 15,-2 5 0-15,0 3 0 0,-4 0-160 0,3 4-48 16,-1-2 0-16,0 0 0 0,-5-3-144 0,1-3 128 15,1 0-128-15,0-1 128 0,0-5-128 0,2-1 192 16,2-3-192-16,3 0 192 0,-3-3 0 0,3-2 16 16,-1-3 0-16,5-3 0 0,2-2 32 0,1 2 0 15,0-4 0-15,3 1 0 0,-1-5-80 0,3 0-16 16,-6-5 0-16,11 7 0 0,2-3-16 0,1-1 0 16,1-3 0-16,2 0 0 0,-1 0-128 0,2 0 160 0,1-1-160 0,2 0 160 15,1 0-160-15,1-1 0 0,1 2 144 0,1-1-144 16,0-3 0-16,2 0 0 0,-1 2 0 0,2-1 128 15,-1 1-128-15,0 1 0 0,-2-5 0 0,-1 1 128 16,0 3-128-16,-2-2 0 0,-2 1 0 0,-1 0 0 16,-1-1-256-16,-2 1-112 0,-4 2-16 0,1-3-10336 15,-2 2-2064-15</inkml:trace>
  <inkml:trace contextRef="#ctx0" brushRef="#br1" timeOffset="157291.37">2849 13808 21599 0,'0'0'960'0,"1"-9"192"0,-1 0-928 0,-1-2-224 16,1 11 0-16,0 0 0 0,0-5 896 0,0 5 144 15,0 0 32-15,-4 6 0 0,-1 4 16 0,1 4 16 16,-1 3 0-16,0 5 0 0,-2 3-256 0,1 7-48 16,-2 5-16-16,2 3 0 0,-3 6-16 0,0 6-16 15,-2 3 0-15,1 3 0 0,-1 5-240 0,1-2-64 16,0 2 0-16,0-3 0 0,1 0-192 0,1-2-64 16,1-3 0-16,-1-7 0 0,1-1-192 0,-1-4 0 15,3-2 128-15,-2-3-128 0,1-5 144 0,2-4-16 16,-1-2 0-16,1-3 0 0,-1-2-128 0,1-4 0 0,2-4 0 15,1 0 0 1,1-5-1680-16,2-1-320 0,-2-8-64 0</inkml:trace>
  <inkml:trace contextRef="#ctx0" brushRef="#br1" timeOffset="157687.49">3296 14343 13983 0,'0'0'624'0,"0"0"128"0,0 0-608 0,0 0-144 16,9-1 0-16,0-1 0 0,0-3 1296 0,3 1 240 15,1 0 32-15,2 0 16 0,2-4-96 0,1 2-16 0,1 2 0 0,2-2 0 16,4 1-480-16,1 1-96 0,2-1-32 0,0 0 0 15,0 1-352-15,-1 2-80 0,0-4-16 0,-2 1 0 16,-2 3-224-16,-3 1-32 0,-3-1-16 0,-1 2 0 31,-6 0-912-31,-1 2-176 0,-2 0-32 0</inkml:trace>
  <inkml:trace contextRef="#ctx0" brushRef="#br1" timeOffset="157832.4">3440 14568 29487 0,'0'0'2624'0,"10"3"-2112"15,3-6-512-15,3 3 0 0,6 0 480 0,2 0-16 16,3 0 0-16,2-1 0 0,4-4 64 0,1 0 16 16,3-4 0-16,0 1 0 0,2-4-304 0,2 2-64 15,1-2-16-15,4-2-10080 16,-3 0-2000-16</inkml:trace>
  <inkml:trace contextRef="#ctx0" brushRef="#br1" timeOffset="158974.88">5739 14074 4607 0,'0'0'192'0,"0"0"64"0,5-4-256 0,-5 4 0 16,8-4 0-16,-8 4 0 0,5-3 2464 0,-5 3 448 15,0 0 96-15,0 0 0 0,0 0-1440 0,5-4-288 16,-2-3-64-16,-3 7-16 0,0 0 16 0,0 0 0 15,0 0 0-15,0 0 0 0,-7 2-224 0,-4 0-32 16,-2 1-16-16,-3 2 0 0,-6 1-304 0,-2-1-48 16,-4 4-16-16,-3 3 0 0,-2 0-144 0,-1 2-48 15,0 4 0-15,-2 2 0 0,-1 3-32 0,0 1-16 16,-1 4 0-16,0 0 0 0,-1 4 16 0,-2 1 0 0,3 1 0 0,1 2 0 16,1-5-80-16,7-1-16 0,5 1 0 0,5-3 0 15,7-4 16-15,4-3 0 0,5-2 0 0,6-1 0 16,3-1-16-16,5-1 0 0,7-1 0 0,16 6 0 15,6-5-256-15,-11-7 160 0,5-1-160 0,5-4 128 16,3-2 48-16,1-1 0 0,1 1 0 0,1-1 0 16,-1 2-176-16,2-2 0 0,0-1 144 0,-4 0-144 0,0 1 0 0,12-1-192 15,-11 0 32-15,-18 0 0 16,-4 0-2848-16,-2-1-560 0</inkml:trace>
  <inkml:trace contextRef="#ctx0" brushRef="#br1" timeOffset="159208.31">6419 14493 33167 0,'0'0'2944'0,"0"9"-2352"16,1 3-464-16,-1 3-128 0,0 4 384 0,-1 5 64 15,0 2 16-15,-3 7 0 0,-2 2 496 0,-3 3 112 16,-1 3 16-16,-2 2 0 0,1-2-256 0,-2 0-32 15,-1-1-16-15,0 0 0 0,3-5-464 0,-2-2-80 16,2-2-32-16,0-2 0 0,2-2-208 0,2-2 0 16,0-4 0-16,4-1 0 15,1-4-1344-15,4 0-320 0,0-6-64 0,6 0-15360 0</inkml:trace>
  <inkml:trace contextRef="#ctx0" brushRef="#br1" timeOffset="160759.74">11063 9460 4607 0,'0'0'400'0,"0"0"-400"16,0 0 0-16,0 0 0 0,3-9 1632 0,0 3 240 15,-2-4 48-15,0 2 16 0,1-2-656 0,-1 3-128 16,-1-3-16-16,3 3-16 0,-2-1-96 0,1 0 0 16,0 2-16-16,0-3 0 0,1 4-272 0,-3 5-48 0,2-9-16 0,1 3 0 15,-3 6-96-15,0 0-32 0,2-4 0 0,-2 4 0 16,0 0-192-16,0 0-32 0,0 0-16 0,0 0 0 15,3 5-80-15,-1 5-16 0,0-1 0 0,-1 4 0 16,-1 5 128-16,0-1 32 0,-1 6 0 0,-1 5 0 16,-1 8 64-16,-2 2 16 0,-2 1 0 0,0 6 0 15,-2-3-96-15,-3 2-16 0,3 2 0 0,-1-5 0 16,4-2-176-16,-2-3-32 0,1-6-128 0,0-1 192 16,1-3-16-16,3 2-16 0,-1-7 0 0,2-3 0 15,-1 0 160-15,2-4 16 0,0-3 16 0,1 0 0 16,0-11-64-16,0 0-16 0,0 0 0 0,0 0 0 15,0 0 176-15,9-2 48 0,0-3 0 0,1-4 0 0,-1 3-176 0,1-8-48 16,-1-1 0-16,0-2 0 0,0 1-144 0,-2-3-128 16,0-3 192-16,-1-1-192 0,0-4 160 0,1 1-160 15,-2-6 128-15,1-1-128 0,0-3 128 0,1 1-128 16,-2-3 128-16,0 3-128 0,-1 4 0 0,0 4 0 16,-1 1 0-16,1 6 0 0,-1 9 0 0,-1 0 0 15,1 6 0-15,-3 5 0 0,0 0-208 0,0 0 80 16,1 7 128-16,-1 5-208 0,-1 6 208 0,-2 3 0 15,1 4 0-15,-2 3 0 0,0 0 0 0,-1 1 0 16,0 0 0-16,1-1 0 0,0 2 0 0,1 0 0 16,-3-4 0-16,1 7 160 0,2-13-32 0,0-1-128 15,0-1 192-15,1-2-64 0,-1 0-128 0,1-1 192 16,2 0-192-16,-1-5 192 0,-1 3-192 0,2-5 160 0,0-8-160 0,3 7 160 16,1-2-448-16,-4-5-96 15,6 4 0-15,0-1-15680 0</inkml:trace>
  <inkml:trace contextRef="#ctx0" brushRef="#br1" timeOffset="166147">16922 10048 11055 0,'0'0'976'0,"4"-10"-784"15,-1-1-192-15,2 2 0 0,1-2 1856 0,-2 2 336 16,0-4 64-16,4-1 16 0,-1 5-576 0,-2 1-112 16,0 2-32-16,-2 0 0 0,1-4-448 0,-2 3-80 15,-2 7-32-15,0 0 0 0,0 0-320 0,0 0-64 16,0 0-16-16,0 0 0 0,-1 13-112 0,-2 6-32 15,-2 6 0-15,0 2 0 0,0 9 128 0,0 6 0 16,-4 2 16-16,2 6 0 0,-2 3-80 0,0 6 0 16,-3 5-16-16,2 2 0 0,-3-1-176 0,1 5-16 15,-2 3-16-15,0-2 0 0,1-3-288 0,0-3 0 16,1-6 128-16,0-6-128 0,2-7 128 0,1-2-128 0,0-7 144 0,0-1-144 16,2-6 0-16,0-4 0 15,2-3 0-15,1-4 0 16,2-4-240-16,1-2-144 0,-1-6-16 0,2-7-16 15,0 0-2352-15,0 0-480 0</inkml:trace>
  <inkml:trace contextRef="#ctx0" brushRef="#br1" timeOffset="166351.41">16263 10823 33167 0,'0'0'1472'0,"1"-8"304"0,7 0-1424 0,6 1-352 0,6-5 0 0,8 2 0 15,4 1 416-15,6-5 16 0,5 0 0 0,7-4 0 16,7-2 592-16,5-2 128 0,6 0 32 0,-1-5 0 0,0 1-352 0,-1 0-64 16,2 2 0-16,-2-1-16 0,1 3-384 0,-5 0-80 15,-4 0-16-15,-6 3 0 0,-5 0-272 0,-5 3-176 16,-4-1 32-16,-4 2 0 16,-3 2-2464-16,-6 4-480 0</inkml:trace>
  <inkml:trace contextRef="#ctx0" brushRef="#br1" timeOffset="167184.57">12775 11772 7359 0,'-14'8'320'0,"14"-8"80"0,-4 7-400 0,4-7 0 0,0 0 0 0,0 0 0 16,0 0 2528-16,0 0 416 0,0 0 96 0,8-9 16 16,2 0-1888-16,3-7-368 0,3-3-80 0,4-7-16 15,5-1 0-15,4-8 0 0,5-2 0 0,4-8 0 16,4-5-320-16,3-7-80 0,-2-4-16 0,3-5 0 15,2-7-48-15,3-3-16 0,2-7 0 0,34-48 0 16,-9 8 208-16,-3 6 32 0,-3-1 16 0,-24 37 0 0,7-10-112 0,8-4-32 16,8-4 0-16,7 0 0 15,1-3-16-15,1 3-16 0,0-4 0 0,1 5 0 0,-2 3-176 0,-1 6-128 16,-1 7 144-16,-5 1-144 0,-4 5 0 0,-3 3 0 16,-3 5 0-16,-2 3 0 0,-2 8 0 0,-2 3 0 15,-2 5 0-15,-4 4 0 0,-1 1 0 16,-6 6 128-16,-6 2-128 0,-2 4 0 0,-7 4 0 0,-5 2 0 15,-4 3 128-15,-4 4-128 0,-3 3 0 0,-3 4 0 16,-3 3 0-16,-2 0 0 16,-3 3-592-16,-1 6-64 0,0 0-16 0</inkml:trace>
  <inkml:trace contextRef="#ctx0" brushRef="#br1" timeOffset="167499.31">14531 8678 23951 0,'18'-12'2128'0,"5"-5"-1696"0,6-2-432 0,-4 2 0 16,4-2 192-16,6-4-32 0,5-3-16 0,2-2 0 0,2-5 368 15,5-2 64-15,4 0 0 0,5-1 16 16,2 1-176-16,0 0-32 0,0 2-16 0,-4 4 0 0,-4 0-240 15,-3 7-128-15,-3 4 160 0,-4 4-160 0,-1 8 0 0,-7 7 0 16,-4 7 0-16,10 15 0 0,-12 6 0 0,-7 9 0 16,-5 8 0-16,-7 6 0 0,-7 5 0 15,-2 4 0-15,-5 3 0 0,-3 2 0 0,0-1 0 0,-1 0 0 16,-2-6 0-16,3-5 0 0,0-6 0 16,0-6 0-16,-1 1 0 0,2-7 144 15,-1-7-1056-15,3-1-224 0,1-5-32 0</inkml:trace>
  <inkml:trace contextRef="#ctx0" brushRef="#br1" timeOffset="167948.7">15993 7458 14735 0,'-18'-10'640'0,"13"6"160"0,2-4-640 0,3-3-160 0,6-6 0 0,3 2 0 0,4-3 2272 0,4-2 416 16,5-7 96-16,3 1 16 0,3-6-2000 0,3-1-400 15,2-4-80-15,0 3 0 0,1 2-192 0,-1 3-128 16,-3-2 144-16,-2 7-144 0,-3 2 224 0,11-3-48 16,-6 8-16-16,-13 11 0 0,-3 6 16 0,-2 4 0 15,-2 7 0-15,-2 6 0 0,-3 4 80 0,0 15 0 16,-1 5 16-16,-4-9 0 0,-4 4 112 0,0 8 32 15,-2 4 0-15,-2 5 0 0,-3 4-416 0,-2 5 0 16,1-3 0-16,-6 28 0 0,3-16 0 0,1-8 0 16,1-4 0-16,1-7 0 15,2-5-592-15,1-13 0 0,-1 1 0 0</inkml:trace>
  <inkml:trace contextRef="#ctx0" brushRef="#br1" timeOffset="168127.37">16025 8388 35935 0,'9'4'3200'15,"1"-2"-2560"-15,8-1-512 0,4 0-128 16,4 0-432-16,5-1-96 0,2-1-32 0,19-5 0 0,-1-7 1200 0,-16 2 224 0,6-2 48 0,5-4 16 16,3 0-432-16,26-14-96 0,-3 2-16 0,-3 2 0 31,1 2-1072-31,-2-2-208 0,-3 3-64 0</inkml:trace>
  <inkml:trace contextRef="#ctx0" brushRef="#br1" timeOffset="169082.89">25295 11468 20271 0,'-14'-2'896'0,"14"2"192"0,-9-5-880 0,3-3-208 0,2-1 0 0,6-4 0 0,1-4 1056 16,6-5 160-16,4-6 48 0,5-5 0 0,3-8-512 0,11-8-112 15,6-10 0-15,11-2-16 0,5-5 64 0,10-6 16 16,3-8 0-16,2-3 0 0,-2-5-48 0,6-2 0 16,4-1 0-16,7-6 0 0,8-2-224 0,-1-4-48 15,-1-3-16-15,7-6 0 0,6-7 0 0,1-2 0 16,0-3 0-16,-2-5 0 0,-1-3 0 0,2 0 0 16,1 4 0-16,-1 6 0 0,-7 6-48 0,-3 8-16 15,-4 9 0-15,-4 7 0 0,-2 8-112 0,-9 8-32 16,-8 10 0-16,-7 4 0 0,-3 6-16 0,-6 4 0 15,-6-1 0-15,-2 12 0 0,-2 4-144 0,-5 5 0 16,-4 1 144-16,-4 9-144 0,-3 2-192 0,-6 3-128 0,-4 4 0 0,-4 4-16 31,-5-1-1968-31,-5 10-400 0,0-6-80 0</inkml:trace>
  <inkml:trace contextRef="#ctx0" brushRef="#br1" timeOffset="169446.89">27241 8076 34095 0,'11'-8'3024'0,"5"-7"-2416"0,8-4-480 0,11-4-128 15,2-8-304-15,10 0-80 0,7-4 0 0,10-3-16 16,7-2 400-16,3-5 192 0,2 2 0 0,1-5-16 0,-4 2-176 0,2-3 192 15,0 5-192-15,4 3 192 0,2 4-192 0,-5 3 0 16,-6 1 0-16,-6 4 128 0,-4 0-128 0,-6 7 0 16,-3 5 0-16,-6 7 0 0,-6 8 0 0,-5 8-224 15,-3 6 80-15,-5 8 16 0,-4 8 128 0,-4 5-160 16,-3 3 160-16,-3 4-160 0,-4 7 160 0,-1 5 0 16,-2 6 0-16,-3-3-128 0,0-1 128 0,-2-2 0 15,-2-5 0-15,1 0 0 0,-3-1 0 0,-3-6 176 16,-3-3-48-16,-1-1 0 0,-1-4 0 0,-1-6 0 15,-2 2 0-15,2-7 0 16,2-4-1360-16,2-1-288 0,0-10-48 0</inkml:trace>
  <inkml:trace contextRef="#ctx0" brushRef="#br1" timeOffset="169902.16">29743 6130 28559 0,'10'-21'2544'0,"7"-3"-2032"16,7-2-512-16,5-1 0 0,4-4 384 0,3-2-32 16,2-2 0-16,-3-2 0 0,1-3 80 0,1 2 16 15,0 1 0-15,0 2 0 0,-2 1-272 0,1 2-48 16,-1 5-128-16,2-2 192 0,3 5-192 0,-5 1 144 15,-4 8-144-15,-1 1 128 0,-3 1 64 0,-2 7 16 16,0-1 0-16,-5 6 0 0,-2 3-64 0,-3 6-16 0,-4 1 0 16,2 6 0-16,-4 7 32 0,0 5 0 15,-5-1 0-15,-2 7 0 0,-2 5 128 0,-2 7 32 0,-2 3 0 0,-4 3 0 16,-2 2 64-16,-5 3 0 0,-4 0 16 16,-3 1 0-16,3 4-192 0,-2 0-32 0,-2-3-16 0,1-1 0 15,-2-2-160-15,0-1 128 0,-2 1-128 0,0 0 128 31,1-2-912-31,1-1-192 0,-1-4-48 0,-2-1-9408 0,2-2-1872 0</inkml:trace>
  <inkml:trace contextRef="#ctx0" brushRef="#br1" timeOffset="170103.31">29630 7074 37263 0,'22'7'1648'0,"-1"-4"336"0,7 1-1584 0,9 1-400 0,7 0 0 0,7 0 0 0,4-2 816 0,2-1 80 16,-1 2 0-16,8-6 16 0,3-3-224 0,9-4-48 16,4 0-16-16,0-3 0 0,-1 2-496 0,-2-2-128 15,-2-1 0-15,-6 4 0 16,5 1-1472-16,-1 5-304 0,-2-1-64 16,-5 2-15312-16</inkml:trace>
  <inkml:trace contextRef="#ctx0" brushRef="#br1" timeOffset="171366.73">7475 14000 9215 0,'0'0'400'0,"0"0"96"0,0 0-496 0,0 0 0 0,0 0 0 0,0 0 0 15,0 0 2736-15,0 0 448 0,2-6 80 0,-2 0 32 16,-2 0-1184-16,2 6-256 0,0 0-32 0,0 0-16 16,-1-7-400-16,1 7-96 0,0 0-16 0,0 0 0 15,0 0-688-15,-5 6-144 0,-1 1-16 0,2 1-16 0,0 10-144 0,0 4-32 16,2 1 0-16,-2 3 0 0,0 5 48 15,0 4 0-15,1 5 0 0,0 2 0 16,-2-1-48-16,1 0 0 0,0 3 0 0,0-5 0 0,-1 2-128 0,3-6-128 16,-1-3 144-16,-1 11-144 0,1-7 176 0,3-14-176 15,-2-3 192-15,1 0-192 0,-1-2 0 0,2 0 0 16,0-6 0-16,0 1-144 16,0-6-1856-16,0-6-368 0,0 0-80 0,0 0-16 0</inkml:trace>
  <inkml:trace contextRef="#ctx0" brushRef="#br1" timeOffset="171546.27">7050 14385 24879 0,'0'0'2208'0,"0"0"-1760"16,0 0-448-16,0 0 0 0,7-1 1424 0,3 0 208 16,4 1 32-16,4 0 16 0,3-1-624 0,3-1-128 15,4 2-32-15,3-2 0 0,5-3 0 0,2 1 0 0,0 1 0 0,0-1 0 16,1 2-432-16,-4-4-80 0,-2 0-32 0,0 4 0 31,-2-1-1232-31,-1 0-240 0,-3-2-48 0,1-1-9584 0,-1 1-1904 0</inkml:trace>
  <inkml:trace contextRef="#ctx0" brushRef="#br1" timeOffset="171944.62">8707 13896 29663 0,'0'0'1312'0,"0"0"272"0,-6 1-1264 0,6-1-320 16,-7 3 0-16,-3 2 0 0,-6 4 560 0,-2 0 48 16,-1 5 16-16,-5 5 0 0,-5 4 144 0,-1 3 16 15,0 1 16-15,-2 5 0 0,0 3 16 0,3 4 0 16,4 2 0-16,2 0 0 0,2 4-368 0,6 2-64 15,4 1 0-15,6-2-16 0,5 1-240 0,6-5-128 16,5-4 160-16,6-3-160 0,3-2 240 0,6-3-48 16,2-7-16-16,6-6 0 0,2-3 96 0,2-2 32 15,1-6 0-15,3-5 0 0,3-2 240 0,0-8 48 16,0-1 16-16,-3-5 0 0,-4-6-32 0,-3 1-16 16,-3-5 0-16,-4-1 0 0,-1 0-32 0,-4-4 0 15,-3-3 0-15,-7-1 0 0,-6-2-64 0,-5-2-16 16,-7-4 0-16,-3-2 0 0,-5 1-144 0,-5-1-48 0,-4 5 0 0,-4 3 0 15,-3 0-256-15,-3 4 0 0,-2 5 128 0,-2 2-128 32,1 4-560-32,3 5-160 0,0 2-48 0,4 5 0 15,3 3-1984-15,3-1-416 0,1 3-80 0</inkml:trace>
  <inkml:trace contextRef="#ctx0" brushRef="#br1" timeOffset="174103.41">1795 16255 11567 0,'0'0'512'0,"0"0"112"0,0 0-496 0,0 0-128 0,0 0 0 0,0 0 0 15,0 0 1088-15,0 0 208 0,4-9 48 0,-1 2 0 16,3-5-304-16,0 3-48 0,2-2-16 0,2-1 0 16,1 2-16-16,3-3-16 0,1 3 0 0,4-1 0 15,3-2-80-15,3 2-16 0,2-5 0 0,2 2 0 16,2 3-224-16,1 3-48 0,-1 0-16 0,1 2 0 16,0 3-240-16,-9 3-64 0,4 2 0 0,-1 5 0 15,0 3-80-15,-2 4-32 0,-3 2 0 0,-1 3 0 16,-4 3-16-16,1 15 0 0,-9 1 0 0,-6 3 0 15,-7 3 128-15,-7 1 32 0,-6-1 0 0,-2-1 0 16,-4 4-32-16,-4-2 0 0,-3-1 0 0,2 1 0 0,-1-3 64 0,-3-3 16 16,-4-2 0-16,-1 0 0 0,0-3 128 0,13-11 32 15,-4 1 0-15,0-1 0 16,1-1-176-16,1-1-16 0,3 0-16 0,3-1 0 0,1-5-64 0,8-1-16 16,2-1 0-16,3-7 0 0,3 2 96 0,4-8 16 15,7 4 0-15,4-1 0 0,6 0-192 0,6-2-128 16,3 1 192-16,9 0-192 0,1-1 160 0,4-1-160 15,2 0 128-15,0-1-128 0,0-3 192 0,1 3-64 16,-2-2 0-16,-1 1 0 0,2-1 64 0,0 0 0 16,-1-3 0-16,-2 3 0 0,-2-1-64 0,-3-1-128 15,-2-3 192-15,10-1-64 16,-6-2-896-16,-6 2-176 0,-6-3-32 0,-3 1-10368 0,-2 0-2080 0</inkml:trace>
  <inkml:trace contextRef="#ctx0" brushRef="#br1" timeOffset="174457.65">3271 16425 26719 0,'-27'6'1184'16,"18"-5"240"-16,-2 0-1136 0,-5 0-288 0,6 2 0 0,5-2 0 0,-3-1 1152 0,8 0 160 15,0 0 32-15,0 0 16 0,0 0-544 0,0 0-112 16,8-1-32-16,4 0 0 0,3-3 16 0,4-1 0 15,2 0 0-15,4 2 0 0,0-2-304 0,14-4-64 16,1 3-16-16,-15 2 0 0,3-1-176 0,1 1-128 16,1 0 144-16,-2 0-144 15,-2 1-560-15,-2 3-208 0,-3 0-32 0,-6 3-9936 16,-6 4-1984-16</inkml:trace>
  <inkml:trace contextRef="#ctx0" brushRef="#br1" timeOffset="174608.65">3185 16739 30351 0,'0'0'1344'0,"0"0"272"0,0 0-1296 0,0 0-320 0,9 2 0 0,4 3 0 16,2-1 1152-16,4-1 144 16,2-3 48-16,4 0 0 0,1-1-336 0,3-3-64 0,4 0-16 0,2 1 0 15,5 0-544-15,17-5-96 0,-5 1-32 16,-19 3 0-16,0-4-256 0,-1 2 0 0,-3-3-176 0,0 2-11472 16,-1 0-2288-16</inkml:trace>
  <inkml:trace contextRef="#ctx0" brushRef="#br1" timeOffset="175787.26">5251 16279 13823 0,'0'0'1216'0,"0"0"-960"16,0 0-256-16,0 0 0 0,0 0 1024 0,0 0 144 15,-8-2 48-15,-1 0 0 0,-1 0 416 0,0-1 96 16,-1 2 0-16,-2-1 16 0,-2-1-400 0,-3 2-96 16,-2 1-16-16,-3 2 0 0,-1 5-352 0,-3-1-80 15,-5 7-16-15,-1 2 0 0,-1 3-352 0,-3 2-80 16,-1 2-16-16,-2 2 0 0,0 5-32 0,-1 3-16 15,3-3 0-15,-4 3 0 0,5 1 16 0,4 1 0 16,4-2 0-16,6 0 0 0,8 1-144 0,2-3-32 16,8 0 0-16,2-5 0 0,8 2-128 0,8-4 160 15,5-4-160-15,16 5 160 0,1-8-32 0,-9-6-128 0,5-2 192 0,3 0-64 16,0-4 0-16,4-3 0 0,2 0 0 16,1 0 0-16,1-2-128 0,-1 0 192 0,1 1-192 15,-2-3 192-15,-3-2-192 0,-3 1 160 0,-3 1-160 0,-5 0 160 16,-3 0-160-16,-5-2 0 0,-4 2 0 0,2-3 0 15,-4 3-1840-15,-12 3-288 16,4-7-64-16</inkml:trace>
  <inkml:trace contextRef="#ctx0" brushRef="#br1" timeOffset="176099.64">5529 16893 19343 0,'0'0'1728'0,"0"0"-1392"15,0 0-336-15,0 8 0 0,2 1 1856 0,-2 1 288 16,-2 5 64-16,0 2 16 0,-3 0-768 0,-3 4-160 15,2 2-16-15,-1 3-16 0,-1 0-240 0,-1 3-32 0,0-1-16 0,2 1 0 16,-2 4-304-16,2-4-64 0,2 1-16 0,-2 0 0 16,1-6-336-16,1 1-64 15,1-1 0-15,3-4-16 0,-2-2-176 0,3-4 0 16,3-5 0-16,-2 0 0 16,-1-9-1792-16,0 0-400 0,9-3-80 0</inkml:trace>
  <inkml:trace contextRef="#ctx0" brushRef="#br1" timeOffset="176480.49">6010 16131 11967 0,'0'0'528'0,"0"0"112"0,0 0-512 0,-6-4-128 15,6 4 0-15,-7-3 0 0,3 2 2368 0,-2 1 448 16,-2 1 96-16,3 4 16 0,-1-1-1136 0,-2 2-240 16,-1 2-32-16,1 1-16 0,-3 4-320 0,1 4-64 15,-1 1-16-15,-1 5 0 0,1 3-144 0,-1 0-16 16,0 7-16-16,0 3 0 0,2 3-336 0,-1 6-64 15,-2-2-16-15,3 7 0 0,0 2-320 0,-1 0-64 0,3 0 0 0,-1-1-128 16,1 1 160-16,2-1-160 0,3-2 128 0,2-2-128 16,2-5 0-16,3-4 0 0,2-1 0 15,2-5 0-15,1-8-320 0,2-3-64 0,2-5 0 0,1-3 0 32,0-6-1472-32,1-2-288 0,0-6-64 0</inkml:trace>
  <inkml:trace contextRef="#ctx0" brushRef="#br1" timeOffset="176854.16">6387 16404 27647 0,'0'0'1216'0,"0"0"256"0,0 0-1168 0,0 0-304 15,0 0 0-15,-6 4 0 0,-3 3 608 0,3 3 64 16,-6 6 16-16,2 1 0 0,-4 3 0 0,-1 4 0 15,-2 0 0-15,2 3 0 0,4 4-160 0,-1 2-16 16,0 2-16-16,3-1 0 0,1 0-304 0,3 1-64 16,5-2-128-16,3-4 192 0,0 1-192 0,4-5 128 15,2-1-128-15,6-5 0 0,3-5 144 0,1-2-144 16,2-6 128-16,2-1-128 0,1-5 448 0,2-2 0 16,0-5 0-16,1-1 0 0,-1-5 48 0,0 1 16 15,-4-5 0-15,-1-1 0 0,-1-1-48 0,-5 0 0 16,-2 1 0-16,-3-2 0 0,-3-3 48 0,-4-1 0 15,-4-3 0-15,-6 5 0 0,-2-5-176 0,-3 3-16 16,-5-4-16-16,-2 4 0 0,-1 2-304 0,-2 0 0 16,0 3 0-16,1 1 0 15,-1 2-992-15,3 2-208 0,1 1-32 0,2 4-16 16,2-2-1840-16,0 3-368 0</inkml:trace>
  <inkml:trace contextRef="#ctx0" brushRef="#br1" timeOffset="177148.36">6665 15991 28559 0,'0'0'2544'0,"0"0"-2032"0,0 0-512 0,0 0 0 15,8-5 256-15,3 3-32 0,4 5-16 0,0 1 0 16,-1 3 272-16,3 5 48 0,2 2 16 0,2 5 0 0,2 4 160 0,1 7 48 15,2 1 0-15,2 2 0 0,2 9-160 0,-3-2-16 16,-2 6-16-16,-2 1 0 0,-4 1-48 0,-3 3-16 16,-5 1 0-16,-2 2 0 0,-5 0 16 0,-6 4 16 15,-1-1 0-15,-5-5 0 0,-3 0-224 0,-3-2-48 16,-3-6-16-16,-1 3 0 0,2-5-112 0,-2 1 0 16,-1-5-128-16,2-3 192 15,-1-9-848-15,2 2-176 0,2-7-48 0,0-3-16448 0</inkml:trace>
  <inkml:trace contextRef="#ctx0" brushRef="#br1" timeOffset="177442.03">7685 16240 13823 0,'-5'-13'1216'0,"5"13"-960"0,0 0-256 15,0 0 0-15,-2-5 3728 0,2 5 704 0,6-1 144 0,-6 1 32 16,0 0-2944-16,0 10-576 0,-3 4-112 0,0 2-16 16,0 6-192-16,-1 6-48 0,0 0 0 0,-1 6 0 15,-1 6-336-15,1-1-64 0,1 3 0 0,-1 5-16 16,0-4-48-16,0 4-16 0,0 0 0 0,0 2 0 15,-2 0-240-15,3 0 176 0,1-5-176 0,-1-2 160 16,3-1-672-16,-2-4-144 0,2-2-32 0,1-7 0 16,-3 0-1904-16,1-8-384 0,0-3-80 0</inkml:trace>
  <inkml:trace contextRef="#ctx0" brushRef="#br1" timeOffset="177581.07">7458 16789 9215 0,'0'0'816'0,"0"0"-656"16,0 0-160-16,2-11 0 0,1 4 3936 0,7-4 752 15,-2-1 160-15,0 7 16 0,8 3-2816 0,0-1-560 16,3-1-112-16,3 0-32 0,2 1-464 0,5-1-112 16,3 0 0-16,4-2-16 0,3 1-608 0,2 1-144 15,1-1 0-15,-5-2-15232 0</inkml:trace>
  <inkml:trace contextRef="#ctx0" brushRef="#br1" timeOffset="177974">8911 16356 28047 0,'-11'-9'1232'0,"11"9"272"0,0 0-1200 0,0 0-304 0,-3-4 0 0,-5 0 0 16,-2 1 784-16,-5 5 112 0,-5 3 0 0,-2 0 16 16,-5 3-160-16,-2 3-48 0,-3 4 0 0,-1 3 0 0,0 1 0 0,0 5-16 15,0 2 0-15,1-1 0 0,3 6 160 0,2-1 48 16,2 2 0-16,4 0 0 0,2 1-464 0,3-2-96 16,2 0-16-16,2 1 0 0,3-2-320 0,6-3 0 15,-1 0 0-15,5-3 128 0,4 0-128 0,4-5 0 16,2-2-128-16,2-5 128 0,2 0-208 0,10 3 32 15,-1-7 16-15,-8-6 0 16,3-1-1184-16,0-2-224 0,0 0-48 0,0-2-9248 16,1-2-1840-16</inkml:trace>
  <inkml:trace contextRef="#ctx0" brushRef="#br1" timeOffset="178244.78">8672 16835 27407 0,'11'-2'1216'0,"-2"1"256"0,2-1-1184 0,3 0-288 0,5 1 0 0,2 0 0 16,0-4 896-16,1 3 112 0,0 2 16 0,-1 4 16 15,0-2 160-15,-4 3 16 0,0-2 16 0,-4 8 0 16,-3-1-448-16,-3 4-80 0,-2 4-32 0,-2 1 0 16,-2 2-16-16,-3 2 0 0,-5 0 0 0,0 0 0 15,-3 2-112-15,-1-1-32 0,-1 1 0 0,-1 1 0 16,4-4 0-16,0-1-16 0,2-1 0 0,1-4 0 15,5-1-32-15,1 1 0 0,3-6 0 0,2 0 0 16,4-4-224-16,1 2-48 0,1-6-16 0,3 1 0 0,2-3-176 0,0-1 128 16,1-2-128-16,-1-1 128 0,-3-2-128 0,1 1 0 15,1-1 0-15,0-3-176 16,1 2-256-16,-1-4-48 0,1-2-16 0,0 2 0 16,1-8-2464-16,0 0-496 0</inkml:trace>
  <inkml:trace contextRef="#ctx0" brushRef="#br1" timeOffset="178545.7">9467 15969 23951 0,'-5'-15'1056'0,"5"15"224"0,0-4-1024 0,0 4-256 0,0 0 0 0,0 0 0 16,0 0 1424-16,0 0 240 0,-12 3 32 0,5 0 16 16,1 8-400-16,-2-1-80 0,-1 4-16 0,-1 6 0 15,-3 8-240-15,1 1-48 0,-1 6-16 0,-1 0 0 16,4 3-112-16,0 6-32 0,0-4 0 0,2 7 0 16,2-1-384-16,0 0-64 0,3-4-32 0,0 3 0 15,4-3-288-15,1 3 160 0,0-6-160 0,5 1 128 16,1-5-128-16,5 1 0 0,0-3 0 0,1-5-176 0,2-3-160 15,2-4-48-15,0-2 0 0,2-3 0 16,-1-6-2000-16,2-2-416 0,-4-5-80 16</inkml:trace>
  <inkml:trace contextRef="#ctx0" brushRef="#br1" timeOffset="178807.47">9959 16142 34207 0,'0'0'752'0,"0"0"144"0,0 0 48 0,-4 4 16 0,10 10-768 0,-4 4-192 16,-2 3 0-16,-1 2 0 0,-2 2 912 0,-1 5 144 0,-1 4 32 0,2-1 0 16,0 4-384-16,0 1-80 0,0 0-16 0,0 3 0 15,-2 3-320-15,-1-2-64 16,-1 3-16-16,2-5 0 0,0 1-16 0,0-1-16 15,1-5 0-15,-1-1 0 0,0-2-448 0,3-3-96 16,-2-4-16-16,2-4 0 0,1-4-1568 16,2-5-320-16,3 0-64 0</inkml:trace>
  <inkml:trace contextRef="#ctx0" brushRef="#br1" timeOffset="179177.72">10158 15526 31327 0,'0'0'2784'0,"0"0"-2224"15,0 0-560-15,7 3 0 0,2 6 912 0,1-2 80 16,2 3 16-16,3 0 0 15,1 4-1632-15,4 4-320 0,0-1-64 0,5 5-16 0,5 4 1024 0,3 0 0 16,2 7 0-16,2 4 208 0,1 6 224 0,2 6 32 16,0 4 16-16,3 9 0 0,5 4 64 0,-1 6 16 15,-6 3 0-15,0 1 0 0,-3-1-64 0,-6 2-16 16,-5 2 0-16,-7-3 0 0,-5-3 256 0,-8-2 48 16,-5-1 16-16,-4-1 0 0,-8-5-112 0,-3 1-32 15,-5-5 0-15,-1-4 0 0,-6-3-272 0,0-4-64 16,-1-2-16-16,-4-8 0 0,2-3-96 0,1-6-16 15,-3-2 0-15,0-4 0 16,-2-6-784-16,-1-5-176 0,-5-3-16 0,1-6-11840 16,-2-3-2368-16</inkml:trace>
  <inkml:trace contextRef="#ctx0" brushRef="#br1" timeOffset="179940.16">10637 14040 2751 0,'-5'0'256'0,"2"1"-256"16,-1-1 0-16,4 0 0 0,0 0 4064 0,0 0 768 0,16-3 160 0,1 0 16 16,4-4-3120-16,5 2-624 15,7-4-128-15,7 3-32 0,6-2-160 0,6-3-48 16,2 1 0-16,5 1 0 0,-2-5-368 0,3 4-80 15,0-2 0-15,-1 3-16 0,-1 2-240 0,-5 3-32 16,-2 0-16-16,-4 1 0 16,-10 7-1104-16,-3 0-240 0,-7 0-32 0</inkml:trace>
  <inkml:trace contextRef="#ctx0" brushRef="#br1" timeOffset="180115.67">11046 14271 12895 0,'-16'4'576'0,"16"-4"112"0,0 0-560 0,0 0-128 0,0 0 0 0,0 0 0 16,8 4 2288-16,4-1 416 0,1 2 96 0,3-1 16 16,3-4-1104-16,5 0-224 0,4 0-32 0,5 0-16 0,0-4 400 15,7-1 80-15,4 3 0 0,3-1 16 16,4 0-2144-16,-3 0-432 0,0-3-96 0,-4 2-16 0,-2 0 432 0,-3 1 96 16,-3 1 16-16,-4-1-14032 15</inkml:trace>
  <inkml:trace contextRef="#ctx0" brushRef="#br1" timeOffset="180406.52">11375 13648 20271 0,'0'0'896'0,"0"0"192"0,10-6-880 0,7 1-208 16,5 2 0-16,6 2 0 0,5-3 928 0,3-1 144 15,3 0 16-15,3 2 16 0,1 2-16 0,4 2-16 16,2 1 0-16,5 7 0 0,3 3-160 0,0 3-16 16,0 3-16-16,1 5 0 0,-6 1-384 0,-3 3-80 15,-3 2-16-15,-7 4 0 0,-3 3-224 0,-8 1-48 0,-8 5-128 0,-4 2 192 16,-10-3-64-16,-6 6 0 0,-6-1-128 16,-6 2 192-16,-3-1-32 0,-7-5-16 0,-4-4 0 0,-6-4 0 15,-3-2 16-15,-17 8 0 0,3-6 0 0,16-15 0 16,-4-3-160-16,0-2 0 0,1-2 0 0,1-2-15424 15</inkml:trace>
  <inkml:trace contextRef="#ctx0" brushRef="#br1" timeOffset="181046.92">14153 13539 8287 0,'0'0'736'0,"0"-13"-592"0,-4-3-144 0,3 8 0 16,-1-2 1584-16,10 3 272 0,7-5 64 0,-8 3 16 0,-13-3-496 0,-2 2-96 15,-5 1-32-15,0-1 0 0,-1 3-176 0,-1 3-48 16,-3-4 0-16,0 6 0 0,-2 0-256 0,-2 2-48 15,1 3-16-15,-15 7 0 0,2 0-256 0,2 7-48 16,0 3-16-16,8-3 0 0,-3 5 64 0,-4 4 0 16,0 6 0-16,-3 1 0 0,0 2 32 0,-1 5 16 15,2 2 0-15,1 3 0 0,3-1-304 0,4 0-48 16,4-5-16-16,7-2 0 0,6 0 32 0,4-2 0 16,5-5 0-16,8-5 0 0,5 0 64 0,11 5 16 15,6-3 0-15,-6-17 0 0,4-2-48 0,18-2-16 16,-1-4 0-16,-14 0 0 0,5-5-64 0,19-4-16 15,-4-6 0-15,-16 8 0 0,2 0-448 0,0-2-96 16,-1-3 0-16,-2 1-10096 0,-2-2-2000 16</inkml:trace>
  <inkml:trace contextRef="#ctx0" brushRef="#br1" timeOffset="181292.95">14331 14037 28223 0,'0'0'624'0,"6"10"128"0,-1 4 16 0,-2 3 16 0,-2 2-624 0,-1 1-160 0,-3 6 0 0,-2 0 0 16,0 7 1088-16,-1-1 192 0,-2 1 48 0,-1 0 0 16,-1 5-432-16,-1 0-96 0,-1 1-16 0,2-3 0 15,1 0-416-15,-2 0-96 0,1-3-16 0,1-4 0 0,-1-1-128 0,2-4-128 16,3 0 144-16,-2-3-144 0,4-4 0 15,3-1 0-15,2-5-208 0,3-1-10704 16,3-6-2144-16</inkml:trace>
  <inkml:trace contextRef="#ctx0" brushRef="#br1" timeOffset="181788.64">15354 13745 18303 0,'0'0'816'0,"0"0"160"0,0 0-784 0,0 0-192 16,0 0 0-16,8-3 0 0,2-1 1152 0,4 2 192 16,3-3 48-16,6-3 0 0,4 2-576 0,6-3-112 15,7 3-32-15,23-7 0 0,-2 4-224 0,-20 0-64 16,1 3 0-16,1-3 0 0,3 1-384 0,-3 4 0 15,-1-1 0-15,-1 4 0 16,-5 1-1104-16,-1 4-256 0</inkml:trace>
  <inkml:trace contextRef="#ctx0" brushRef="#br1" timeOffset="181966.2">15575 14035 26719 0,'0'0'2368'0,"10"1"-1888"15,2-6-480-15,4 1 0 0,6 5 640 0,3-2 16 0,4-2 16 0,3 1 0 16,3-6 80-16,3 2 16 0,6 1 0 0,5-5 0 16,3-1-256-16,4-1-64 0,5 2 0 0,1 1 0 15,-4-3-1008-15,-2 3-208 16,-6-2-32-16,-4-1-13280 0</inkml:trace>
  <inkml:trace contextRef="#ctx0" brushRef="#br1" timeOffset="182346.81">17123 13077 24879 0,'0'-5'2208'0,"0"5"-1760"16,0 0-448-16,4-7 0 0,2 3 1168 0,-6 4 160 15,0 0 16-15,0 0 16 0,0 9-448 0,-3 2-80 16,-6 3-32-16,0 3 0 0,3 3-160 0,-1 4-16 0,0 4-16 0,-1 5 0 16,0 0-112-16,1 2-32 15,-1 0 0-15,3 2 0 0,1 1-208 0,2 0-32 16,2-2-16-16,2-2 0 0,3 1-64 0,3-2-16 15,5-5 0-15,2-3 0 0,3-5 112 0,4-2 16 0,5-5 0 0,5-2 0 16,2-4 64-16,4-2 32 0,2-4 0 0,0-4 0 16,0-3-352-16,-1 0 0 0,-1-7 0 0,-2 2 128 15,-3-3-1872 1,-2-2-368-16,-3 2-80 0</inkml:trace>
  <inkml:trace contextRef="#ctx0" brushRef="#br1" timeOffset="182589.41">17816 13038 23951 0,'0'0'2128'16,"0"0"-1696"-16,0 0-432 0,0 0 0 0,0 0 1488 0,1 6 224 16,1 7 32-16,-2 4 16 0,-2 3-352 0,1 7-80 15,-4 2-16-15,0 8 0 0,-3 7-272 0,-2 3-48 0,-3 7-16 0,1 7 0 16,-6 3-80-16,0 8 0 15,0 6-16-15,-2 1 0 0,-3 6-496 0,0 2-112 0,-1 3-16 0,1-1 0 16,0-1-256-16,3-6 0 16,2 0 0-16,-5 25 0 15,5-21-1184-15,7-12-240 0,2-12-48 0,3-10-10240 0,2-10-2048 0</inkml:trace>
  <inkml:trace contextRef="#ctx0" brushRef="#br1" timeOffset="183192.42">11645 16633 21183 0,'0'0'1888'0,"0"0"-1504"0,0 0-384 0,0 0 0 16,11-2 1936-16,3 1 320 0,5 1 64 0,3-2 16 16,5-5-912-16,1 1-176 0,7-2-32 0,6 1-16 15,3 0-688-15,5-2-128 0,-2 3-16 0,-2-3-16 16,0 3-224-16,-1 2-128 0,0 0 160 0,-4-1-160 15,0 2 0-15,-5 2 0 0,-3 1-208 0,-1 1 64 16,-5 3-1984-16,-4 1-400 0,-7 0-80 0</inkml:trace>
  <inkml:trace contextRef="#ctx0" brushRef="#br1" timeOffset="183333.02">11792 16940 26207 0,'-15'13'1152'0,"11"-9"256"0,-1 2-1136 0,4 3-272 16,2-5 0-16,5 1 0 0,5 1 592 0,3-2 64 15,5 0 16-15,6-3 0 0,7-2-64 0,5-2-16 16,3 1 0-16,4-3 0 0,1-5-160 0,2 2-48 16,-1-2 0-16,0 3 0 0,-2-3-128 0,0 1-16 0,-1-2-16 0,-2 1 0 31,-2 0-1952-31,-2-2-384 0</inkml:trace>
  <inkml:trace contextRef="#ctx0" brushRef="#br1" timeOffset="183644.52">12030 16222 22111 0,'14'-9'976'0,"-4"4"208"0,5-1-944 0,8-4-240 0,6-1 0 0,8 0 0 16,8 5 1792-16,8-1 320 0,7 5 64 0,6 2 16 15,3 1-1008-15,4 3-208 0,-1 3-32 0,1 2-16 16,2 5-336-16,7 5-64 0,-2 5-16 0,24 10 0 15,-18-1-320-15,-17 1-192 0,-14 0 192 0,-8 1-192 16,-14 0 128-16,-19-12-128 0,-3 5 0 0,-4 2 0 0,-5 2 160 16,-6 6-32-16,-5 3 0 0,-5-2 0 0,-6 2 160 0,-4 1 32 15,-2-1 0-15,-5-2 0 0,-7 1 64 0,-4-5 0 16,-2-2 16-16,1 0 0 0,0-2-224 0,-8 6-48 16,2-7-128-16,3-1 192 15,1-1-2304-15,5-5-480 0,1-6-96 0</inkml:trace>
  <inkml:trace contextRef="#ctx0" brushRef="#br1" timeOffset="184093.61">14642 16325 16575 0,'0'0'1472'0,"-6"-1"-1168"16,-3-3-304-16,-5 0 0 0,-3 3 1008 0,17 1 144 16,0 0 16-16,-5 1 16 0,-7 2-128 0,-5 2-32 15,-1 0 0-15,-2 4 0 0,-2 1-128 0,-1 4-48 16,0-1 0-16,-8 8 0 0,-2 3 32 0,1 4 0 16,0-1 0-16,3 6 0 0,0 5-160 0,1 4-16 15,1 3-16-15,4-3 0 0,3 3-352 0,3-1-64 16,5 0-16-16,3-2 0 0,4-3-112 0,3-2-16 15,5-5-128-15,4-1 192 0,5-5 16 0,6-2 0 16,2-5 0-16,2-2 0 0,3-4-16 0,6-3 0 16,2-6 0-16,5-2 0 0,0-4-48 0,4-2-16 15,1-1 0-15,21-8 0 16,-8-3-1648-16,-22 8-336 0,0-4-64 0,-2 0-12352 0</inkml:trace>
  <inkml:trace contextRef="#ctx0" brushRef="#br1" timeOffset="185093.66">15018 17014 17503 0,'0'0'1552'0,"0"0"-1232"16,0 0-320-16,0 0 0 0,0 0 1936 0,0 0 336 15,0 0 64-15,0 0 16 0,2-5-864 0,0-2-160 16,3 0-48-16,5-1 0 0,3-2-336 0,-3 5-80 0,4 0-16 0,3 0 0 15,3 4-144-15,11 1-16 0,-5 2-16 16,-8 4 0-16,4 1-96 0,-2 4 0 0,-1-1-16 0,-1 7 0 16,-3 2-304-16,-2 4-48 0,-3 1-16 0,-2 7 0 15,-6-2 0-15,-4 4-16 0,-3 1 0 0,-6 2 0 16,-6 1-176-16,-4-1 192 0,-3 1-192 0,-1-2 192 16,-2-1-16-16,-11 8 0 0,7-12 0 0,15-13 0 15,1-1 288-15,2-4 64 0,3-4 16 0,2-2 0 16,4 0-96-16,4-6 0 0,0 0-16 0,0 0 0 15,12-2-176-15,3-3-48 0,5-2 0 0,4-3 0 16,4 1-208-16,4-4 0 0,0 3 0 0,1-1 0 0,0-4 0 0,0 3 0 16,0 2 0-16,0-1 0 15,-1 0-416-15,-1 0-32 0,0 2 0 0,0-2 0 16,-1 0-2928-16,1 3-592 0</inkml:trace>
  <inkml:trace contextRef="#ctx0" brushRef="#br1" timeOffset="185401.64">15827 16442 27519 0,'0'0'1216'0,"0"0"256"0,0 0-1168 0,0 0-304 0,9 0 0 0,5 0 0 16,1 0 816-16,7-3 96 0,4 2 32 0,19 0 0 16,-2-2-320-16,-10 0-64 0,6-4-16 0,3 3 0 15,0 2-272-15,0-2-48 0,0 0-16 0,-4 2 0 31,-2 0-1360-31,-6 4-288 0,-4-1-48 0,-5 4-11952 0</inkml:trace>
  <inkml:trace contextRef="#ctx0" brushRef="#br1" timeOffset="185549.92">16012 16747 3679 0,'-7'6'320'0,"-1"-1"-320"0,2-2 0 0,6-3 0 0,0 0 6080 0,0 0 1136 16,0 0 224-16,11 4 48 0,2-2-5024 0,3 1-1008 15,3-3-208-15,6 0-32 0,4-4-384 0,5 0-64 16,3-1 0-16,1-4-16 0,3 2-368 0,0-4-64 15,-1 1 0-15,1-1-16 16,-2 2-1280-16,1-1-256 0,-1 3-48 0,-2-3-14688 0</inkml:trace>
  <inkml:trace contextRef="#ctx0" brushRef="#br1" timeOffset="186017.21">17098 16085 28735 0,'0'0'640'0,"0"-7"128"0,1-1 16 0,4 1 16 0,2 2-640 0,3-3-160 0,2 2 0 0,13 0 0 15,3-2 192-15,-3 6 0 0,6 0 0 0,3 4 0 0,3-2 544 0,2 5 112 16,3 5 32-16,1 5 0 0,1 4-272 16,-1 5-48-16,-4 7-16 0,-3 2 0 0,-2 2-320 0,-5 5-64 15,-6 3-16-15,-8 5 0 0,-8 3 48 0,-7 3 0 16,-5 2 0-16,-12 1 0 0,-6 1-16 0,-7 3 0 16,-7-1 0-16,-4 2 0 0,-1-5-176 0,-5-3 192 15,-2-5-192-15,-1-5 192 0,1-4 480 0,5-5 96 16,6-6 32-16,6 0 0 0,8-6 96 0,6-3 0 15,8-1 16-15,5-2 0 0,6-6-432 0,8-2-96 16,5 1 0-16,9-3-16 0,4-3-144 0,5-1-32 16,3-3 0-16,3-1 0 0,3-1-192 0,5-4 0 15,2 1 0-15,6-2 0 0,1 2 192 0,5-2 0 16,3-2 0-16,-1 3 0 0,-2-4-192 0,-1 4 0 16,-3 2-192-16,-2-1 192 15,-4 2-2960-15,-3 3-496 0</inkml:trace>
  <inkml:trace contextRef="#ctx0" brushRef="#br1" timeOffset="188629.81">1626 18951 11807 0,'-9'-16'512'0,"6"4"128"0,-2 2-512 16,0 0-128-16,-1-6 0 0,-1 3 0 0,2-1 1312 0,0 1 240 15,-1-2 48-15,0-3 16 0,-1 1-208 0,2 1-32 16,-1-1-16-16,1 2 0 0,2 4-288 0,1-2-64 16,0 0-16-16,1 4 0 0,1 9-224 0,0 0-64 15,0 0 0-15,0 0 0 0,0 0-80 0,0 0-32 16,0 0 0-16,-8 12 0 0,1 3-256 0,-1 9-48 15,1 3-16-15,-1 6 0 0,-2 0-16 0,0 4 0 16,-2 3 0-16,-1 7 0 0,-1 0 128 0,0 6 32 16,0 1 0-16,-1 0 0 0,-1-4-32 0,0-1-16 15,1-9 0-15,1 0 0 0,2-2-224 0,-1-4-144 16,1-5 192-16,2-1-192 0,1-3 160 0,3-4-160 0,1-3 128 16,1-4-128-16,1-6-192 0,3-8-112 0,0 0-16 0,0 0-10176 15,0 0-2016-15</inkml:trace>
  <inkml:trace contextRef="#ctx0" brushRef="#br1" timeOffset="189046.6">1888 18471 17503 0,'0'0'1552'0,"0"0"-1232"0,0 0-320 0,0 0 0 15,0 0 1088-15,0 0 144 0,-4 8 48 0,1 5 0 0,2 0-608 0,1 3-112 16,0 1-32-16,1 8 0 0,1 2 160 0,0 7 16 16,3 7 16-16,0 1 0 0,-1 6-144 0,-1 2-16 15,-2 7-16-15,1 0 0 0,0 0 0 0,0 1 0 16,2-1 0-16,1-6 0 0,1-4-144 0,2-9-16 15,-2-4-16-15,5-7 0 0,-1-3 320 0,-1-5 64 16,1-6 16-16,1-4 0 0,-1-3-16 0,3-2 0 16,-1-7 0-16,0-2 0 0,1-2-32 0,1-9 0 15,0-7 0-15,0-1 0 0,3 0-256 0,-2-6-48 16,-3-7-16-16,1 0 0 0,0 1-224 0,-3 0-48 16,3-3-128-16,-2 3 192 0,-1 0-192 0,2 2 0 0,-1-2 128 15,1 6-128-15,-1 4 0 0,1-1 0 0,-1 2 0 0,2 3 0 16,-1 2 0-16,1 4 0 0,0 2 0 0,0 1-160 31,1 4-1392-31,-4 1-288 0,0 4-48 0,-1 2-14720 0</inkml:trace>
  <inkml:trace contextRef="#ctx0" brushRef="#br1" timeOffset="189314.01">2936 18439 29487 0,'0'0'1296'0,"0"0"288"15,0 0-1264-15,0 0-320 0,-5 9 0 0,0 5 0 0,-1 2 304 0,-1 6 0 16,0 5 0-16,-1 6 0 0,-1 6 80 0,-2 2 0 16,-2 6 16-16,-2 5 0 0,0 4-16 0,-3 1-16 15,1 3 0-15,-1 3 0 0,2-1-96 0,1 1-16 16,1-5 0-16,2-4 0 0,2-5-256 0,5-8 0 15,0-8 128-15,4-4-128 0,1-5 0 0,2-6 0 16,2-4 0-16,2-4 0 16,3-3-416-16,1-7-144 0,1-7-16 0,1-2-14128 0</inkml:trace>
  <inkml:trace contextRef="#ctx0" brushRef="#br1" timeOffset="189597.91">2800 18454 33167 0,'0'0'2944'0,"4"-11"-2352"0,2-2-464 0,5 0-128 15,4-3 288-15,5 0 32 0,6 1 16 0,4 4 0 16,3 2-32-16,4-1-16 0,2 2 0 0,3 5 0 16,2 1-112-16,-2 3-32 0,-4 3 0 0,-1 5 0 15,-2 4-144-15,-3 4 0 0,-4 6 0 0,-4 3 0 16,-4-3 128-16,-3 5-128 0,-6 0 0 0,-3 5 128 15,-4 1-128-15,-5 0 0 0,-3 2 0 0,-5-3 128 16,-5-6 48-16,-5 2 0 0,-8 0 0 0,-2-2 0 16,-2-2 96-16,-3 1 32 0,-5-5 0 0,-3 0 0 15,-3-4-160-15,1 0-16 0,-1-3-128 0,5-5 192 16,0 0-896-16,8-8-192 0,6-2-48 16,3-4-15184-16</inkml:trace>
  <inkml:trace contextRef="#ctx0" brushRef="#br1" timeOffset="190065.9">4619 18933 23951 0,'0'0'2128'0,"0"0"-1696"0,-1-10-432 0,-2 2 0 16,0-2 896-16,-2 4 80 0,-4-3 32 0,-2 3 0 16,-1-3 16-16,-5 4 16 0,-2-2 0 0,-1 2 0 15,-2 3-288-15,-3 3-64 0,-1 5-16 0,0 1 0 16,-4 4-160-16,5-1-48 0,3 6 0 0,5-1 0 15,0 3-144-15,4-3-48 0,5-1 0 0,4 0 0 16,4 2-272-16,4 3 0 0,2-1 0 0,5 0 0 16,3 1 0-16,5-1 0 0,5 1 0 0,2 3-144 15,6 0 144-15,-1-4 0 0,3 0 0 0,0 0-128 16,1 1 128-16,-2-1 0 0,-2-3 0 0,-6 0 0 0,-3 0 0 0,-3-1 0 16,-6 2 0-16,-7-2 0 0,-7 0 0 15,-9 1 128-15,-4-2-128 0,-8 1 0 0,-7 1 128 0,-4 1-128 16,-3-2 128-16,-2-2-128 0,-3-1 224 0,1-2-32 15,-1-3 0-15,3-3 0 0,2-2 0 0,5-2 0 16,0-2 0-16,6-5 0 16,4-1-960-16,6-3-208 0,4 3-48 0</inkml:trace>
  <inkml:trace contextRef="#ctx0" brushRef="#br1" timeOffset="190782.39">5171 19114 30399 0,'-15'4'1344'0,"6"2"288"0,0 5-1312 0,0 2-320 0,-1 1 0 0,1 3 0 16,-1 0 576-16,1 4 64 0,0 0 0 0,1-2 0 16,3-1-208-16,0-3-48 0,4-1 0 0,3 0 0 15,4 2-192-15,4-2-32 0,2-7-16 0,7 2 0 16,4-4-144-16,3-1 192 0,0-4-192 0,2-1 192 15,-1-2-48-15,-1-3 0 0,-2-7 0 0,-1 0 0 16,-1-1 48-16,-4 0 16 0,-4-2 0 0,-1 1 0 16,-4-1 80-16,-3 0 16 0,-3-4 0 0,-3 2 0 15,-3 0 64-15,-1 0 16 0,-2 0 0 0,-3-1 0 16,-4 2-192-16,3-1-48 0,-2-1 0 0,1-3 0 0,1-5-144 0,4 5 0 16,2-5 0-16,3 4-176 15,1 3-80-15,4-1 0 0,2-3-16 0,4-1 0 0,3-1 80 16,3-4 0-16,3-1 16 0,3-3 0 0,2-3 176 0,2-2 0 15,-2 1-144-15,1-3 144 0,2-4 0 0,-2 3 0 16,-1-2-144-16,-1 5 144 0,1 3 0 0,-6 4 0 16,-5 4 0-16,-2 4 0 0,1 5 0 0,-7 8 0 15,-3-2 0-15,-2 13 0 0,0 0 0 0,-10 0 0 16,-2 11 0-16,-5 2 0 0,-2 5-144 0,0 8 144 16,0 4-208-16,-4 4 80 0,1 2 128 0,2 3-208 15,1 2 80-15,2-3 128 0,6 1-144 0,2-2 144 16,3-4 0-16,6-1 0 0,2-8 0 0,5-2 0 0,2-5 0 15,6-1 0-15,3-5 0 0,2-7 176 0,4-1 0 16,4-5 0-16,4-3 80 0,2-4 32 0,3-2 0 0,1-4 0 16,2-1-128-16,-1 0-32 15,-3-5 0-15,-2 4 0 0,-4 1-128 0,0 6 0 0,-5 1 0 16,-1 7 0-16,-1 2 0 0,-3 4 0 0,-1 10 0 0,-2 3 0 16,-3 9-192-16,-4 3 192 0,0 4-160 0,-5 1 160 15,-2 2 0-15,-3 0 0 0,-1-1 0 0,-1-2 0 16,2-4 0-16,0 1 0 0,0-5 0 0,3-2 0 15,1-5 0-15,2-7 0 0,2-2 0 0,4-5 160 16,5-1 336-16,2-6 64 0,1-2 16 0,3-7 0 16,-1-2 32-16,3-1 16 0,2-1 0 0,0 2 0 15,-1 1-288-15,0 0-48 0,0 6-16 0,-1-1 0 16,4 5 48-16,-5 3 16 0,-1 4 0 0,1 6 0 16,-4 6-176-16,2 3-32 0,-2 4-128 0,1 6 192 0,-1-4-192 15,0 5-256-15,1 0 48 0,3-2 16 16,1 3-2400-16,6-5-480 0</inkml:trace>
  <inkml:trace contextRef="#ctx0" brushRef="#br1" timeOffset="191448.81">9077 18796 19343 0,'4'-14'848'0,"-3"5"192"0,-1-4-832 0,1-1-208 16,3 6 0-16,-4 8 0 0,7-9 2016 0,-7 9 352 0,0 0 80 0,9 5 16 16,-2 6-1216-16,1 6-240 0,-1 4-48 0,5 7-16 15,-1 5-320-15,5 3-64 0,-2-1-16 0,1 5 0 16,1 2-272-16,1 5-48 0,-1 1-16 0,1 2 0 16,-2 1-16-16,0-2-16 0,1-1 0 0,0-2 0 15,2 0-176-15,1-5 0 0,-4-5 0 0,-1-1 128 16,0-5-128-16,-1-4-272 0,-2-6 64 0,2-2 16 31,0-4-624-31,-2-4-112 0,1-6-32 0,-1-4-13360 0</inkml:trace>
  <inkml:trace contextRef="#ctx0" brushRef="#br1" timeOffset="191715.71">9683 18665 13823 0,'-6'-14'608'0,"2"4"128"0,-1 1-592 15,1-2-144-15,2 2 0 0,2 9 0 0,-3-11 2400 0,3 11 448 16,0 0 96-16,0 0 0 0,0 0-1664 0,0 0-352 16,-9 12-64-16,2 2-16 0,-2 8-80 0,1 0-32 15,-1 4 0-15,-1 6 0 0,-4 1 112 0,-2 4 32 16,-3 2 0-16,0 4 0 0,-6 2-48 0,-1 3-16 15,-6 1 0-15,-5 5 0 0,-2-3-384 0,-1 0-80 16,3-4-16-16,0-3 0 0,3-3-336 0,2-3 128 16,4-1-128-16,2-4 0 0,2-7 0 0,3 0-320 0,3-3 64 15,6-5 16 1,0-1-1776-16,5-4-352 0,2-5-80 0</inkml:trace>
  <inkml:trace contextRef="#ctx0" brushRef="#br1" timeOffset="192143.56">8758 18399 25791 0,'-18'-2'1152'0,"18"2"224"0,-6-7-1104 0,6 7-272 15,0 0 0-15,11-7 0 0,6-3 224 0,6 3-16 16,5-2 0-16,7 2 0 0,7-3 128 0,4-1 32 16,4-2 0-16,4 1 0 0,7 3 160 0,8 0 48 15,6 4 0-15,1 0 0 0,0-4-64 0,2 3-16 16,-4 3 0-16,-1-1 0 0,1 1-96 0,-1 0-16 15,-3 1 0-15,-7-1 0 0,-7 1-192 0,-8-2-32 16,-8-4-16-16,-10 3 0 0,-7 0 128 0,-8-1 32 16,-4 2 0-16,-11 4 0 0,0 0 464 0,-7-12 80 15,-3 2 32-15,-5-3 0 0,-8 3-208 0,-3-2-32 16,-3-4-16-16,-4 2 0 0,-4 0-416 0,0 2-80 0,1-4 0 0,3 0-128 16,5 2 0-16,2 4 0 0,5-2 0 0,3 3 0 31,4 3-608-31,4 3-176 0,10 3-48 0,0 0 0 15,0 0-2640-15,0 0-544 0</inkml:trace>
  <inkml:trace contextRef="#ctx0" brushRef="#br1" timeOffset="192391.83">11070 18806 6447 0,'-14'-2'576'0,"8"2"-576"0,0-2 0 0,6 2 0 0,0 0 5680 0,0 0 1024 16,0 0 208-16,10-2 32 0,1 2-4784 0,3-1-960 16,3-2-192-16,2-1-48 0,2-2-512 0,5 1-128 15,0 5 0-15,1-2-16 16,0 1-1312-16,-2-1-256 0,-1 2-48 0,-3 2-13392 0</inkml:trace>
  <inkml:trace contextRef="#ctx0" brushRef="#br1" timeOffset="192526.84">10867 19214 26719 0,'-19'5'1184'0,"19"-5"240"0,0 0-1136 0,0 0-288 0,0 0 0 0,4 7 0 16,6-2 1760-16,5 1 288 0,5-6 64 0,5 0 16 15,4-3-1520-15,3 0-304 0,4-6-64 0,5-4-16 31,0 2-1520-31,3-1-304 0,20-12-64 0,-7 4-16 0</inkml:trace>
  <inkml:trace contextRef="#ctx0" brushRef="#br1" timeOffset="193699.9">12850 18318 11055 0,'0'0'480'0,"0"0"112"0,0 0-464 0,1-9-128 16,-1 9 0-16,4-13 0 0,-2 2 2096 0,2 2 400 15,-4 9 64-15,4-10 32 0,-4 10-656 0,5-9-128 16,-5 9-16-16,0 0-16 0,0 0-352 0,0 0-64 15,0 0-16-15,0 0 0 0,-1 10-480 0,-2 5-96 16,1 5-32-16,-3 4 0 0,-2 0-288 0,1 8-64 16,0 1-16-16,-1 0 0 0,2 1 64 0,-1 3 16 0,-1 4 0 15,2-2 0-15,2 0-32 0,0-1 0 16,3-2 0-16,1-2 0 0,2-2-64 0,2-6-16 16,3-2 0-16,3-5 0 0,4-3 64 0,4-4 16 0,3-1 0 0,3-2 0 15,6-3 0-15,2-3 0 0,1-3 0 0,4 0 0 16,4-1-192-16,-1-3-32 0,-3-2-16 0,-2-1 0 15,-5 2-176-15,3-4 0 0,-4 4 0 0,-2-2 0 32,-4 0-320-32,-2 2-128 0,-3-3-48 0,-1 1 0 15,-4 0-2032-15,-2-3-416 0,-3 0-64 0</inkml:trace>
  <inkml:trace contextRef="#ctx0" brushRef="#br1" timeOffset="193920.23">13455 18420 25791 0,'0'0'1152'0,"0"0"224"0,0 0-1104 0,-1 10-272 0,-3 3 0 0,2 3 0 0,1 6 1376 0,0 4 224 15,-4 2 32-15,0 7 16 16,-4 4-592-16,1 6-112 0,-1-1-32 0,-1 6 0 0,-1 4-144 0,-2 2-48 16,2 3 0-16,-3-1 0 0,1 2-176 0,-1 2-32 15,1-6-16-15,3-2 0 0,0-1-304 0,5-5-64 16,2-5-128-16,1-2 192 0,2-8-192 0,2-1-160 15,2-7 32-15,2-2 0 16,5-5-1488-16,0-8-304 0,3-1-48 0,4-8-16 0</inkml:trace>
  <inkml:trace contextRef="#ctx0" brushRef="#br1" timeOffset="197418.72">14784 18047 14735 0,'0'0'1312'0,"0"0"-1056"16,0 0-256-16,0 0 0 0,0 0 1280 0,13-4 192 15,0-2 32-15,-13 6 16 0,14-4-112 0,-14 4-32 16,14-2 0-16,-14 2 0 0,0 0-768 0,0 0-160 15,0 0-16-15,0 0-16 0,0 0 96 0,0 0 32 0,0 0 0 0,0 0 0 16,-5 4 160-16,-4 1 48 0,-6 0 0 0,-4 0 0 16,-7 4-128-16,-3-4-32 0,-7 0 0 0,-4 3 0 15,-5-1-160-15,3 2-48 16,0-4 0-16,3 0 0 0,1 4-176 0,2-1-32 0,3 1-16 0,3-3 0 16,0-1-160-16,5 3 0 0,2-3 144 0,5 1-144 15,0 1 0-15,3-2 128 0,2 0-128 0,3 1 0 16,4-1 128-16,6-5-128 0,0 0 128 0,-1 10-128 15,1 2 176-15,3 2-48 0,4-2 0 0,3 1 0 16,1 1-128-16,3 3 0 0,4 0 0 0,0 5 128 16,-1 3-128-16,3 3 0 0,1 5 144 0,1 2-144 15,-4-2 0-15,-2 2 0 0,0 2 0 0,-5 1 0 16,2 2 0-16,-6 3 0 0,-1-2 0 0,-5 2 0 16,-4 4 0-16,-1 1 0 0,-6-1 0 0,-1 2 128 15,-3-2-128-15,-3-2 0 0,-4 5 128 0,2-2-128 0,-2-3 144 0,2 2-144 16,0-3 192-16,0 1-192 0,-1-6 224 0,1-1-64 15,-2-1-16-15,4 0 0 0,0 1-144 0,1-2 192 16,-1-6-192-16,3 3 192 0,0-2-192 0,3-3 0 16,0 0 144-16,3-2-144 0,0 0 144 0,3-5-144 15,1 0 192-15,3-2-192 0,3-1 240 0,5-2-64 16,3-1-16-16,1-3 0 0,2-2 32 0,2 0 16 16,4-3 0-16,2-1 0 0,0 2-48 0,1-3-16 15,-1-3 0-15,4-1 0 0,0-2 16 0,0-1 0 16,6 0 0-16,1-3 0 0,1-4-160 0,2 3 0 15,3-5-160-15,4 2 160 16,3 0-1216-16,2 1-160 0,1-3-32 0,-2 2-15296 0</inkml:trace>
  <inkml:trace contextRef="#ctx0" brushRef="#br1" timeOffset="198486.64">15397 18336 3679 0,'0'0'320'0,"0"0"-320"0,4-10 0 0,0-2 0 15,0 0 1984-15,-2 3 336 0,2-4 64 0,0 5 16 16,0-4-1120-16,-1 0-240 0,1 3-32 0,1-1-16 16,2 1 240-16,-2-2 48 0,0 2 16 0,1-1 0 15,1 2 128-15,-1-2 32 0,-1 2 0 0,0-3 0 16,0-1-176-16,-1 5-16 0,-4 7-16 0,0 0 0 16,8-10-112-16,-8 10-32 0,0 0 0 0,0 0 0 15,0 0-336-15,0 0-80 0,3 8-16 0,0 4 0 16,-1 4-160-16,-2 7-16 0,-1 0-16 0,0 8 0 15,0-2 32-15,-1 5 16 0,-1 2 0 0,-3 1 0 0,1 0-96 0,-1-1-32 16,-3-1 0-16,4 0 0 0,-1-2-176 0,-1-1-32 16,4-8-16-16,-1 3 0 0,1-4-176 0,1-2 160 15,-3-3-160-15,3-2 160 0,1-1-160 0,1-2 0 16,1-6 0-16,3 2 0 16,-4-9-1776-16,6 6-336 0,-6-6-64 0,0 0 0 0</inkml:trace>
  <inkml:trace contextRef="#ctx0" brushRef="#br1" timeOffset="198904.64">15498 19390 8287 0,'0'0'736'0,"0"0"-592"0,0 0-144 0,-6-4 0 16,6 4 4080-16,0 0 784 0,-7 0 144 0,7 0 48 16,-9 2-3264-16,0 5-656 0,0 2-128 0,0 3-32 15,0 2-16-15,0 3 0 0,-1 1 0 0,1 1 0 16,0 0-48-16,2 4-16 0,3-2 0 0,2 2 0 16,2-1-272-16,3-1-64 0,4 0-16 0,2-1 0 15,1-2-224-15,5 0-32 0,3-2-16 0,1-5 0 16,2-2 64-16,4-2 16 0,0 0 0 0,3-5 0 15,3-6 144-15,-1-3 16 0,1 1 16 0,-1-5 0 16,-1-1-64-16,-2-3-16 0,-2-4 0 0,-2 0 0 0,-4 0 0 0,-2-3 0 16,-4-1 0-16,-3 2 0 0,-3 0 0 0,-2-3 0 15,-7-1 0-15,-4-2 0 0,-3-1-64 0,-3 0 0 16,-3 3-16-16,-3-2 0 0,-3 2-224 0,-5 3-144 16,2 2 192-16,0 1-192 0,0-2 0 0,1 3 0 15,0 3-240-15,4 0 80 16,1 1-1216-16,4 3-240 0,1 3-48 0,4-2-11776 15,6 2-2368-15</inkml:trace>
  <inkml:trace contextRef="#ctx0" brushRef="#br1" timeOffset="199688.34">16175 17918 14623 0,'-15'-3'640'0,"15"3"144"0,-10-5-624 0,10 5-160 16,-11-6 0-16,11 6 0 0,-7-4 1408 0,7 4 256 15,0 0 64-15,0 0 0 0,0 0-128 0,6-12 0 16,4 5-16-16,7-2 0 0,1 4-512 0,3-2-112 16,3 0 0-16,4 2-16 0,3-3-192 0,-1 0-48 15,1 3 0-15,1-1 0 0,-2 1-96 0,1 2-32 16,-1 2 0-16,-2-1 0 0,-2 0-176 0,-2 2-32 0,-3 2-16 0,0 0 0 16,-1-1-176-16,-5 3-48 15,-2 4 0-15,-2-3 0 0,-3 0 16 0,-2 4 0 0,0 0 0 0,-4 5 0 16,-2 2-16-16,0 5 0 0,-5 4 0 0,0 6 0 15,-3 2-128-15,1 7 0 0,-4 6 0 0,1 1 0 16,0 3 0-16,0 2 0 0,0 2 0 0,1 4 0 16,1 0 0-16,2-1 0 0,2-1 0 0,4 0 0 15,0 1 0-15,1-1 0 0,2-2 0 0,-1-1 0 16,1 0 0-16,0 1 0 0,3-3 0 0,-2-2 0 16,0 2 0-16,-1 1 0 0,0-5 0 0,1 0 0 15,0-4 0-15,-1-1 0 0,1-5 128 0,0-1-128 16,1-2 0-16,0-3 0 0,-1-1 0 0,2 2 0 15,2 0 0-15,-2-2 192 0,-3-2-192 0,2 1 192 16,1-3-192-16,1 2 0 0,-2-4 0 0,1 1 0 0,-2 0 0 16,0-4 0-16,1-3 0 0,-1 0 192 0,1-3 80 15,-4-1 32-15,0-1 0 0,-2-2 0 0,0 1 144 16,-4-5 16-16,-1 0 16 0,0 0 0 0,-3-3 256 0,0 1 48 16,0 0 16-16,-1-1 0 0,-1-1-208 0,-1-1-32 15,1 1-16-15,0-2 0 0,-1 0-160 0,-1 0-48 16,2 5 0-16,-2-4 0 0,2-1-336 0,-1-1 128 15,1 0-128-15,1 0 0 0,1 2-240 0,-1-2-112 16,-4-2-32-16,4 2 0 16,-1-2-2400-16,2-1-480 0,9 3-112 0</inkml:trace>
  <inkml:trace contextRef="#ctx0" brushRef="#br1" timeOffset="200371.06">15520 18270 12255 0,'0'0'544'0,"-2"-8"112"0,-1 0-528 0,1 0-128 16,2 8 0-16,-5-9 0 0,2-3 1424 0,1 5 256 15,-1-2 48-15,3 9 16 0,-2-9 176 0,-1-3 16 16,2 0 16-16,-1 3 0 0,2-3-288 0,0 5-64 16,-2-3-16-16,2 3 0 0,0 7-480 0,0 0-80 15,0 0-32-15,0 0 0 0,0 0-416 0,0 0-96 0,0 0-16 0,0 0 0 16,0 12-304-16,0 4-160 0,0 3 160 0,0 8-160 15,4 3 128-15,-3 2-128 0,-1-1 0 0,0 3 0 16,-3 4 160-16,0-1-160 0,-2-3 160 0,-3-1-160 16,0-1 256-16,1-5-64 0,0 0 0 0,0-5 0 15,-1-4 320-15,3-3 64 0,1-4 16 0,4-11 0 16,-2 10-16-16,2-10 0 0,0 0 0 0,0 0 0 16,0 0-128-16,0 0-48 0,7-12 0 0,1 1 0 15,0-6-48-15,-1 0-16 0,1-2 0 0,-2 1 0 16,2-1-176-16,-2 0-32 0,-2-6-128 0,2 3 192 15,-2-6-32-15,0 2-16 0,0 3 0 0,-2 2 0 16,1 3-144-16,-1 6 0 0,1 1 144 0,-3 11-144 16,0 0 0-16,0 0 0 0,0 0 0 0,0 0 0 15,0 0 0-15,-3 15 0 0,0 2-176 0,-1 1 176 0,0-1-256 16,0 2 32-16,0-1 16 0,2 0 0 16,0-1-1632-16,4 2-320 0,0 1-64 0,2 0-15424 15</inkml:trace>
  <inkml:trace contextRef="#ctx0" brushRef="#br1" timeOffset="200970.45">15744 19269 5519 0,'0'0'496'0,"0"0"-496"0,5-7 0 0,-5 7 0 15,0 0 2336-15,0 0 368 0,7-5 80 0,-7 5 16 16,0 0-1136-16,5-7-240 0,-5 7-32 0,0 0-16 15,0 0 160-15,0 0 16 0,0 0 16 0,0 0 0 16,0 0-448-16,-7-4-96 0,7 4 0 0,-9-3-16 16,-1 3-176-16,0 2-16 0,0 1-16 0,0 1 0 15,-3 1-256-15,-1-1-48 0,-4 3-16 0,0 4 0 0,1 0-160 16,-2 2-48-16,-3 1 0 0,2 3 0 0,-3-1-16 16,2 2-16-16,1 0 0 0,2 0 0 0,3 2 32 0,2 0 16 15,3 1 0-15,3-2 0 0,0-2 0 0,3 1 0 16,4 0 0-16,2 1 0 0,0-2-160 0,2-1-128 15,1 1 192-15,3-3-192 0,3 1 160 0,1-1-160 16,2-3 128-16,1 1-128 0,0-2 144 0,3-1-144 16,0-2 160-16,1 1-160 0,0-4 208 0,1 0-48 15,2-3-16-15,1-2 0 0,-4-1 112 0,1-3 32 16,0-6 0-16,1-1 0 0,-2-3 48 0,-1-1 16 16,-3-3 0-16,-1-2 0 0,-1-3 32 0,-3 1 0 15,-3 2 0-15,0-5 0 0,-4 1 0 0,0-6 0 16,-4 2 0-16,-3-3 0 0,-1-1-112 0,-4 3-16 0,0 3 0 15,-1 0 0-15,-2 6-256 0,1 2 160 0,0 2-160 16,-1 6 128-16,1 2-128 0,-1 4 0 0,2-3-160 16,1 4 160-1,0 4-1712-15,9 0-240 0,-9 4-48 0,9-4-16288 0</inkml:trace>
  <inkml:trace contextRef="#ctx0" brushRef="#br1" timeOffset="201909.99">17389 18884 23903 0,'-13'9'1056'0,"4"1"224"0,-1-1-1024 0,1 5-256 16,2 1 0-16,2 1 0 0,2-3 1312 0,3-1 224 15,4 0 32-15,3 1 16 0,4-5-528 0,1-1-96 16,4-3-32-16,3-3 0 0,4-2-224 0,3-3-32 0,6-3-16 0,1 0 0 15,1-4-272-15,2-2-48 0,1-2-16 0,2-3 0 16,2 2-144-16,-2-2-48 0,-3-1 0 0,-2-2 0 16,-1 4-128-16,-5-3 0 0,-5-1 144 0,-4-1-144 15,-4 1 160-15,-3-1-32 0,-6 0-128 0,-3 1 192 16,-4-2 0-16,-5 3 0 0,-2 2 0 0,-6 4 0 16,-2 5 256-16,-7 4 32 0,-6 5 16 0,-6 9 0 15,-6 3-272-15,-1 8-48 0,0 4-16 0,0 4 0 16,-1 11-16-16,1 2 0 0,0 2 0 0,4 4 0 15,1 1 48-15,3-1 16 0,1 2 0 0,3 0 0 16,6-4-208-16,4-2 176 0,5-8-176 0,6-4 160 16,5-2 16-16,4-2 0 0,4-2 0 0,3-6 0 15,6-3-176-15,2-5 0 0,3 2 144 0,2-3-144 16,2-6 0-16,1-2 0 0,4-2 0 0,2-2 0 0,4-6-224 16,0-2-112-16,0-4-32 0,3 0 0 15,-1 3-2288-15,3-3-464 16,2-4-80-16</inkml:trace>
  <inkml:trace contextRef="#ctx0" brushRef="#br1" timeOffset="202196.56">18064 18267 18431 0,'-15'3'816'0,"15"-3"160"0,0 0-784 0,0 0-192 0,0 0 0 0,0 0 0 16,0 0 2688-16,0 0 512 0,10-4 80 0,5 1 32 15,4 0-1936-15,5 0-384 0,3-3-80 0,6 1-16 16,5 1-304-16,4 0-64 0,0-4-16 0,0 2 0 15,-1 0-288-15,-3-2-64 0,-4 4-16 0,-2 2 0 16,-4-2-320-16,0-1-64 0,-5 1-16 0,0 1 0 16,-4 3-2464-16,-1-2-496 0,2-2-112 15,-6-1 0-15</inkml:trace>
  <inkml:trace contextRef="#ctx0" brushRef="#br1" timeOffset="202568.87">19345 17290 26719 0,'-7'-13'1184'0,"0"8"240"0,-2-3-1136 0,2 3-288 15,-1 3 0-15,8 2 0 0,-10-3 1200 0,1 3 176 16,-1 4 32-16,0 2 16 0,0 7-496 0,-1 2-96 16,0 4-32-16,-2 4 0 0,1 9-224 0,0 1-64 15,2 1 0-15,0 5 0 0,0-1-64 0,2 2 0 0,2 5-16 0,2-6 0 16,1-1 80-16,3-2 0 0,3-3 16 0,3 1 0 16,0-6-160-16,3 0-48 0,0-1 0 0,3 0 0 15,-2-7-160-15,3-1-32 0,-1-1-128 0,2-2 192 16,0-2-192-16,2-2 128 0,-1-1-128 0,0 1 0 15,-1-7-208-15,1-1-144 0,-2-3-32 0,-2-2-11760 16,-2-5-2352-16</inkml:trace>
  <inkml:trace contextRef="#ctx0" brushRef="#br1" timeOffset="202705.89">18925 17724 24879 0,'0'0'2208'0,"0"0"-1760"0,0 0-448 0,11-6 0 0,4-4 2560 0,6 4 448 15,3-1 64-15,4 2 32 0,2 0-1648 0,3-4-336 16,-1 2-64-16,7-2-16 0,3 1-432 0,4 2-96 16,0-6 0-16,0 6-16 15,2-3-1312-15,-2 1-256 0,-2-3-48 0</inkml:trace>
  <inkml:trace contextRef="#ctx0" brushRef="#br1" timeOffset="203890.96">20502 18515 15663 0,'0'-23'1392'0,"3"7"-1120"0,0-1-272 0,2 2 0 15,0 0 1536-15,1 3 240 0,-1-2 48 0,0 8 16 16,-5 6-48-16,0 0 0 0,5-9 0 0,-5 9 0 16,0 0-400-16,0 0-96 0,0 0-16 0,0 0 0 15,7 10-320-15,-1 2-80 0,-3 5-16 0,0 4 0 16,-2 3-96-16,2 1-32 0,-2 6 0 0,0 3 0 15,-2 3-272-15,0 1-48 0,-3 5-16 0,-1 2 0 16,-2 2-144-16,-1-3-16 0,-4 2-16 0,-2 0 0 0,-2 3-96 0,0 0-128 16,0-5 176-16,-1 1-176 0,1-8 0 0,1-7 0 15,-1-2 0-15,4-4 0 16,0-1-320-16,2-9-160 0,1-3-32 0,1 0-16 16,8-11-1952-16,0 0-384 0,0 0-80 0</inkml:trace>
  <inkml:trace contextRef="#ctx0" brushRef="#br1" timeOffset="204028">20179 18945 32127 0,'0'0'1424'0,"0"0"304"0,12-2-1392 0,0-1-336 0,2-1 0 0,5-1 0 16,4 1 672-16,5 0 64 0,4 0 16 0,4-2 0 16,4 0-48-16,2 0 0 0,-1-2 0 0,3 1 0 15,0-2-192-15,0 2-32 0,1 0-16 0,0 2 0 16,-2 0-256-16,2 1-48 0,-2-1-16 0,0-1-11792 15,1 0-2368-15</inkml:trace>
  <inkml:trace contextRef="#ctx0" brushRef="#br1" timeOffset="204573.57">21594 18281 28383 0,'0'0'1264'0,"0"0"256"0,9-9-1216 0,2-2-304 15,3-1 0-15,5 4 0 0,5-4 640 0,3 3 80 16,2-1 16-16,3 4 0 0,2-1 128 0,3 6 32 16,1 1 0-16,2 5 0 0,2 0-176 0,-3 4-16 0,-1 6-16 0,-3 6 0 15,-6 4-336-15,-4 2-64 0,-4 3-16 0,-6 6 0 16,-6 3-144-16,-7 5-128 0,-7-1 144 0,-4 5-144 15,-6 0 160-15,-9 4-160 0,-8 1 160 0,-7 0-160 16,-8-3 144-16,-2-1-144 0,-1-3 128 0,-3 0-128 16,1-4 320-16,4-2-32 0,4-4 0 0,4-6 0 15,5 0 544-15,3-8 96 0,4 0 32 0,6-3 0 16,7-1-256-16,5-3-32 0,5-2-16 0,3 0 0 16,2-13-416-16,11 10-96 0,3 0-16 0,3-4 0 15,2 2-128-15,4-2 0 0,4-1 144 0,4 2-144 16,3-3 0-16,7-3 0 0,3 0 0 0,4-1 0 15,4 0 0-15,2 0 0 0,-1-1 0 0,-2 0 128 16,-1-5-448-16,-3-1-96 16,-3-1-16-16,-1-1 0 0,-1 4-1824 15,-2-4-368-15,-2 0-80 0,-3-3-14368 0</inkml:trace>
  <inkml:trace contextRef="#ctx0" brushRef="#br1" timeOffset="205311.9">23742 17320 15775 0,'0'0'704'0,"0"0"128"0,0 0-656 0,-1-7-176 0,0-2 0 0,1 9 0 15,0 0 928-15,-4-9 160 0,0-1 16 0,-1 2 16 16,-2-1-16-16,0 2 0 0,-2 3 0 0,-1-5 0 16,-4 0-128-16,-3-1-16 0,-1 3-16 0,-1-2 0 0,-6 2-224 0,-6-2-32 15,-4-1-16-15,2 0 0 0,-3 2-320 0,1 0-64 16,-1 2-16-16,2 1 0 0,-4-3-64 0,3 3-16 16,3 1 0-16,3-1 0 0,1-4 144 0,4 3 32 15,1-3 0-15,4 4 0 0,3 3 144 0,3-2 48 16,3-1 0-16,3 1 0 0,7 4-80 0,0 0-16 15,0 0 0-15,0 0 0 0,0 0-192 0,0 0-32 16,0 0-16-16,12 10 0 0,1-1-224 0,3 6 0 16,2 3 128-16,1 5-128 0,1 5 0 0,2 5 0 15,1 5 0-15,0 4 0 0,1 7 0 0,-3 5 0 16,-3 3 0-16,-3 5 0 0,-3 3 0 0,-3 9 0 16,-5 6 0-16,-6 0 0 0,-3 4 0 0,-4 2-128 0,-3 2 128 15,-5 0 0-15,-3-1 0 0,-2-1 0 0,-1-4 0 0,0 0 0 16,1-4 0-16,-1-5 0 0,-3-2 0 0,2-1 0 15,1-4 0-15,2-6 0 16,0-3 0-16,1 0 0 0,0 2 0 0,2-8 128 0,1-3-128 0,2-1 0 16,2-5 176-16,2-2-176 0,1-4 192 0,3-3-192 15,2-2 0-15,4-5 0 0,1-3 0 0,4-5 0 16,1-3 0-16,4-3 0 0,2 0 160 0,3-5-160 16,3-1 240-16,2-3-48 0,2-2 0 0,2-1 0 15,0-1 48-15,0-1 0 0,2-3 0 0,0 1 0 16,-2-1-96-16,1 2-16 0,1-4 0 0,2 5 0 15,-1-3-128-15,1 1 192 0,0-4-192 0,0 2 192 16,-1-1-192-16,2-3 0 0,0 0 0 0,3 0 0 16,0-3-1968-16,1-1-464 0</inkml:trace>
  <inkml:trace contextRef="#ctx0" brushRef="#br1" timeOffset="205948.76">24446 17324 18719 0,'0'0'832'0,"0"0"160"0,0 0-800 0,0 0-192 0,-4-9 0 0,4 9 0 0,-7-4 1280 16,7 4 192-16,-12-3 64 0,2 1 0 0,-1 2-384 0,-2 4-64 16,-3 1 0-16,-2 7-16 0,0-1-352 0,-1 7-64 15,-1 3-16-15,-1 4 0 0,1-1 0 0,1 8 0 16,-2 3 0-16,2 6 0 0,2 6-80 0,3-3-32 15,3 2 0-15,6 1 0 0,7-5-208 0,8-4-64 16,1-4 0-16,7 0 0 0,6-4-96 0,2-5-32 16,4-5 0-16,2-4 0 0,3-1 256 0,5-7 32 15,-1-2 16-15,3-4 0 0,3-6 224 0,-2-1 48 16,-1-3 16-16,-4-6 0 0,-5-4 32 0,-1 0 0 16,-7-1 0-16,-4 2 0 0,-5-2-240 0,-6-4-64 15,-3-3 0-15,-6 3 0 0,-4-3-80 0,-7-1-32 0,-2-2 0 16,-6 1 0-16,-5-4-160 0,-5 3-48 0,-1 3 0 15,-3 3 0-15,0 2-128 0,2 4-272 16,0 6 64-16,4 2 16 16,2 4-1440-16,2 6-288 0,3 3-48 0,5 5-10304 0,2 1-2064 0</inkml:trace>
  <inkml:trace contextRef="#ctx0" brushRef="#br1" timeOffset="206191.99">24389 18718 34095 0,'-9'12'1504'0,"3"-2"320"0,-3-1-1456 0,1 6-368 0,4 4 0 0,-1 8 0 0,-4 1 832 0,6 6 112 15,-1 4 16-15,-1 3 0 0,-3-2-464 0,1 1-96 16,-2 3-16-16,1 2 0 0,2-6-160 0,1-1-32 15,-1-1-16-15,1-1 0 0,2-1-176 0,0-3 0 16,0-3 144-16,3-3-144 0,6-2-160 0,-4-1-96 16,3-7-32-16,3-4-11312 15,-1-2-2272-15</inkml:trace>
  <inkml:trace contextRef="#ctx0" brushRef="#br1" timeOffset="207028.58">24986 17050 12895 0,'-15'-3'576'0,"6"3"112"0,0-1-560 0,9 1-128 16,-7 0 0-16,7 0 0 0,0 0 2112 0,0 0 384 15,0 0 64-15,0 0 32 0,-3-10-816 0,6 1-176 0,2-2-16 0,5 4-16 16,4-6-528-16,5 4-96 0,3-3-32 0,6 1 0 16,5 1-96-16,4-1-32 0,-1 2 0 0,1-3 0 15,-1 4-160-15,1-3-48 0,1 4 0 0,-1-2 0 16,-2 1-128-16,1-1-16 0,-2 3-16 0,-1 1 0 16,-1 1-144-16,-3 5-16 0,-2 6-16 0,-3 2 0 15,-3 5-240-15,-5 5 176 0,-3 3-176 0,-4 8 160 16,-4 4-160-16,-4 11 0 0,-5 4 0 0,-5 6 0 15,-5 2 0-15,-2 5 0 0,-3 6 0 0,-2 2 0 16,-1 2 0-16,1 4 0 0,-2 1 0 0,6 4 0 16,-1-1 0-16,0 1 0 0,4-7 0 0,2 1 0 15,2-1 0-15,7-1 0 0,0-1 0 0,6-2 0 16,0-4 0-16,7-2 0 0,1-4 0 0,3-3 0 16,3 3 0-16,3-4 0 0,0-6 144 0,0-2-144 0,-1 0 0 15,0-6 0-15,-1 0 0 0,-1-4 0 0,-6-5 0 0,-2-2 0 16,-3-1 0-16,-1-6 128 0,-5 1-128 0,-2-6 0 15,-1-4 0-15,0 1 128 0,-1 1-128 0,-4-3 144 16,-3-1-144-16,-1 1 160 0,-1-2-160 0,0 2 160 16,-4 2-160-16,-1-1 160 0,-1-4 32 0,-2 5 0 15,0 0 0-15,-2 2 0 0,-2 2 64 0,-1-1 0 16,-2-1 16-16,1 0 0 0,0 1-96 0,-4-3-32 16,1-2 0-16,-1 0 0 0,2-2-144 0,1-2 0 15,0 4 144-15,4-3-144 0,4-3 0 0,3-2 0 16,4-1 0-16,2-2 0 15,11-3-1728-15,0 0-320 0,0 0-64 0,5-10-14384 0</inkml:trace>
  <inkml:trace contextRef="#ctx0" brushRef="#br1" timeOffset="207700.34">26114 18118 8287 0,'0'0'736'0,"0"0"-592"16,-1 13-144-16,2-4 0 0,4 3 1952 0,0-4 352 0,2 3 80 16,0-5 16-16,3 3-560 0,2-3-112 0,-1 4-32 0,3-5 0 15,4-1-224-15,2 0-64 0,2 1 0 0,0-2 0 16,-1-3-272-16,2-2-64 0,1 0-16 0,0-3 0 16,-1 1-480-16,3 0-112 0,0-1-16 0,2-5 0 15,-2-1-160-15,-2 2-32 0,-1-4-16 0,-2 3 0 16,-3-4-64-16,0-2-16 0,-5 3 0 0,-3 1 0 15,-3-1 16-15,-3-1 0 0,-4 0 0 0,-4-1 0 16,-2 1 112-16,-4 0 32 0,-5-1 0 0,-3 3 0 16,-2 4-192-16,-3 4-128 0,-4 4 192 0,-2 4-192 15,-4 4 0-15,0 8 0 0,-2 3 0 0,0 10 0 16,-3 5 0-16,-1 4 192 0,-1 3-64 0,2 5-128 16,3-2 320-16,5 5-64 0,3 0 0 0,5-4 0 0,6-2 64 0,7-4 0 15,7-2 0-15,7-2 0 0,1-4-16 16,8-4 0-16,6 2 0 0,7-6 0 0,6-3-48 15,5-2-16-15,3-4 0 0,2-2 0 0,2-6-48 0,3-3 0 16,5-3 0-16,1-2 0 0,0-3-192 0,5-4 0 16,3 2-192-16,-2-5 192 15,-3-2-2240-15,-5 0-352 0,-5-5-64 0</inkml:trace>
  <inkml:trace contextRef="#ctx0" brushRef="#br1" timeOffset="208450.3">26758 17081 28735 0,'0'0'1280'0,"0"0"256"0,0 0-1232 0,0 0-304 0,0 0 0 0,11-2 0 16,1-184 1024-16,4 367 128 0,1-185 48 0,4 3 0 15,-1-2-416-15,3 1-80 0,5 0 0 0,1 0-16 16,2-1-144-16,-1 2-32 0,1-2 0 0,-1 3 0 0,-1 0-288 0,-2 0-64 15,-1 3-16-15,-5-2 0 0,-2-1-144 0,-4 1 0 16,-2-1 0-16,-13 0 0 16,0 0-592-16,0 0 0 0,0 0 0 0,0 0 0 15,0 0-1648-15,0 0-320 0,0 0-64 0</inkml:trace>
  <inkml:trace contextRef="#ctx0" brushRef="#br1" timeOffset="208943.37">27475 16653 19343 0,'0'0'1728'0,"0"0"-1392"0,0 0-336 0,-5-8 0 16,0-3 1632-16,4 2 256 0,1 9 48 0,2-8 16 15,4 2-672-15,1-4-144 0,5 2-32 0,0-2 0 16,5 2-528-16,4 0-128 0,1 1 0 16,16-3-16-16,0 4 16 0,0 1 16 0,1 1 0 0,-3 6 0 15,-2 2-48-15,-3 2-16 0,-1 6 0 0,-6 3 0 16,-5 5-256-16,-5 2-144 0,-4 2 160 0,-5 5-160 15,-5 5 0-15,-4 0 0 0,-2 3 0 0,-8 1 0 16,-7 1 128-16,-4 2-128 0,-4 1 0 0,-5-4 144 0,-5-2-144 16,3-1 160-16,1-1-160 0,3-4 160 0,3-2 144 0,5-5 16 15,4-6 16-15,3 0 0 0,2-1 256 0,5 0 48 16,6-5 16-16,3-2 0 0,1-9-208 0,6 9-32 16,3-3-16-16,2-3 0 0,5-2-144 0,3 0-48 15,2 2 0-15,5 1 0 0,3-2-208 0,4 1 0 16,5-3 128-16,2 1-128 0,-1 2 0 0,-1-2 0 15,-1-1 0-15,-4-1 0 0,-1-2 0 0,-2 2-192 16,0-2 48-16,-3 1 0 16,-1-6-1824-16,-1 2-352 0,-1-2-80 0,-2 0-16 0</inkml:trace>
  <inkml:trace contextRef="#ctx0" brushRef="#br1" timeOffset="209380.97">28748 16301 16575 0,'0'0'1472'0,"0"0"-1168"0,-2-9-304 0,2 0 0 0,0 9 1264 0,0 0 192 15,0 0 32-15,0 0 16 0,0 0 80 0,0 0 16 16,0 0 0-16,-10 6 0 0,0 1-544 0,0 8-96 16,-1 3-32-16,-1 5 0 0,1 2-352 0,-2-1-64 15,0 8 0-15,-2 5-16 0,-2 5-144 0,-2 5-32 16,0-1 0-16,0 3 0 0,-1 3-64 0,1 0-32 15,1-1 0-15,4-7 0 0,4-5 48 0,2 0 16 16,4-3 0-16,4-4 0 0,6-1 304 0,1-1 64 16,5-7 16-16,0-1 0 0,2 3-144 0,2-8-16 15,1-5-16-15,1 1 0 0,2 1-224 0,0-7-32 0,2 1-16 16,4-3 0-16,2-3-224 0,0 1 176 0,0-2-176 16,1-2 160-16,1-3-352 0,-3-1-80 0,-4-4-16 0,-3 3 0 31,-1-6-2016-31,-3 2-416 0,-5-5-80 0</inkml:trace>
  <inkml:trace contextRef="#ctx0" brushRef="#br1" timeOffset="209569.44">28215 16808 34319 0,'-16'-8'1520'0,"16"8"320"0,-5-5-1472 0,5 5-368 0,7-4 0 0,8 1 0 15,6 0 960-15,7 2 128 0,2-2 32 0,7 1 0 16,3-1-352-16,3-2-80 0,4-5-16 0,6 4 0 15,3-3-96-15,6 4 0 0,6 0-16 0,0-1 0 0,1 1-432 16,-3 2-128-16,-4-5 0 0,-2 4 0 16,-4 2-1792-16,-3 2-400 0,0 0-96 0</inkml:trace>
  <inkml:trace contextRef="#ctx0" brushRef="#br1" timeOffset="-96862.64">12662 19990 13823 0,'0'0'1216'0,"0"0"-960"16,-2-11-256-16,2 5 0 0,0 6 1472 0,4-9 240 0,0 3 48 0,-4 6 16 16,6-5-624-16,2-2-112 0,2 2-16 0,2 1-16 15,0-1-48-15,4 3-16 0,0-1 0 0,4 1 0 16,5-1-128-16,0 3-32 0,3 0 0 0,2 1 0 15,1 2-160-15,2-1-48 0,1 2 0 0,2 1 0 16,1-2 0-16,-3-3 0 0,-1 1 0 0,-4 0 0 16,1 2 128-16,-2-2 0 0,-2-1 16 0,1 0 0 15,-3 0-160-15,-3 0-48 0,-4 0 0 0,-1 0 0 16,-4 0-240-16,-2 0-48 0,-10 0-16 0,0 0 0 16,0 0-48-16,0 0-16 0,0 0 0 0,0 0 0 15,0 0-352-15,0 0-80 0,0 0-16 0,-11 4-11344 16,-2 0-2256-16</inkml:trace>
  <inkml:trace contextRef="#ctx0" brushRef="#br1" timeOffset="-95800.63">21294 19851 6447 0,'0'0'272'0,"0"0"80"0,0 0-352 0,0 0 0 0,-9-6 0 0,9 6 0 0,0 0 2144 0,0 0 352 16,-8-4 80-16,8 4 16 0,0 0-1088 0,0 0-224 16,0 0-32-16,0 0-16 0,-7-4-160 0,7 4-48 15,0 0 0-15,0 0 0 0,0 0-256 0,0 0-48 16,0 0-16-16,0 0 0 0,0 0 96 0,0 0 16 15,0 0 0-15,0 0 0 0,0 0 16 0,12 8 16 16,4-5 0-16,3 0 0 0,4-3 112 0,5 0 32 16,5-1 0-16,5-2 0 0,4-2-160 0,2 0-48 15,2-1 0-15,2-1 0 0,2 3-176 0,2 1-32 16,1-1-16-16,2 0 0 0,1 0-128 0,1 2-32 0,-2-1 0 16,-3 1 0-16,-2-2-64 0,-5-3-16 0,-2 4 0 0,-2-1 0 15,-1 1 0-15,-7 1-16 0,-3-2 0 0,-6 3 0 16,-2 1-128-16,-6 0-32 0,-3 0 0 0,-13 0 0 15,0 0-144-15,0 0 0 0,0 0 0 0,0 0 128 16,0 0-128-16,-15 10 0 0,-3-4 0 0,-5 4 0 31,-4-2-1184-31,0 2-160 0,-4-2-48 0,3 3-17232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16:07:16.03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1590 3124 20271 0,'-2'11'448'0,"2"-1"80"0,0-10 32 0,-2 13 16 0,1 1-576 0,1-5 0 0,0 1 0 0,0 0 0 15,0-10 1024-15,0 9 80 0,0-9 32 0,0 0 0 16,4 5-320-16,-4-5-64 0,6 1-16 0,2-3 0 15,1-4-48-15,1-5-16 0,0-1 0 0,7-16 0 16,0-5-32-16,3-3 0 0,-3-3 0 0,2-5 0 0,0-5-208 0,2-3-48 16,-1-3-16-16,-5 14 0 0,-1-8-176 0,9-39-16 15,-4-1-16-15,-5 0 0 0,2 2-160 0,-5 0 160 16,-2 1-160-16,0-5 160 0,-2 0-160 0,1 10 128 16,-3 4-128-16,1 15 128 0,1 10-128 0,-2 12 0 15,0 9 0-15,-1 10 0 0,-2 6-176 0,1 9 176 16,-3 6-128-16,0 0 128 0,4 14-192 0,-2 10 64 15,1 3 0-15,1 9 0 0,1 10 128 0,0 8-208 16,0 4 80-16,1 7 128 0,1-2 0 0,1 6 0 16,3 4 0-16,0 2 0 0,2 2 0 0,-4-27 0 15,6 0 0-15,1-4 0 0,4-9-128 0,0-5 128 16,4-12 0-16,1-5 0 0,2-9 0 0,4-9 0 16,2-7 0-16,1-11 0 0,2-8 288 0,0-6 128 15,1-9 32-15,-1 0 0 0,-2-6 80 0,-2-2 32 16,-3 0 0-16,-3-5 0 0,-3-5-64 0,-4-1-16 15,-4-1 0-15,-1 3 0 0,-3 3-256 0,-2 8-48 16,-1 4-16-16,-3 9 0 0,-1 9-160 0,0 4 0 16,-2 7 0-16,-1 8 0 15,-1 9-1296-15,0 0-192 0,-2 9-48 0,-2 7-14096 0</inkml:trace>
  <inkml:trace contextRef="#ctx0" brushRef="#br0" timeOffset="332.79">3286 2384 20271 0,'0'0'896'0,"0"0"192"0,0 0-880 0,-6 6-208 16,0 2 0-16,-1 1 0 0,-2 5 1456 0,-1 4 240 16,-2 3 48-16,-2 8 16 0,-2 1-928 0,-3 5-176 15,-3 5-32-15,0 0-16 0,1 4-336 0,2 3-64 16,1 2-16-16,3-2 0 0,5 0-192 0,6-4 0 15,5-1 128-15,5-9-128 0,7-7 0 0,4-7 0 16,3-5 0-16,5-10 0 0,0-6 0 0,4-6 128 16,1-5 0-16,2-8 16 0,1-4 688 0,-1-2 128 15,-2-4 16-15,0-1 16 0,-2-1 96 0,-3-2 32 16,-3-3 0-16,-3 3 0 0,-4-1-304 0,-5 1-64 16,-6-2-16-16,-3-17 0 0,-7 7-320 0,-6 5-64 15,-4 7-16-15,-2 7 0 0,-2 4-208 0,-4 6-128 0,-1 8 128 0,3 1-128 16,-3 4 0-16,3 5-192 0,-3 3 32 0,5 5 0 31,2 0-2336-31,6 1-480 0</inkml:trace>
  <inkml:trace contextRef="#ctx0" brushRef="#br0" timeOffset="600.17">4293 1385 26719 0,'0'0'1184'0,"0"0"240"0,0 0-1136 0,0 0-288 16,0 0 0-16,0 0 0 0,-9 6 208 0,-1 11-16 15,1 9 0-15,-5 7 0 0,1 6 416 0,-1 4 80 16,1 5 16-16,-2 7 0 0,-2 5-176 0,6-12-16 16,-2 10-16-16,2 8 0 0,-1 8-208 0,0 5-32 15,2 5-16-15,-2 1 0 0,1 3-240 0,2-8 0 16,0-5 128-16,1-5-128 0,-1-7 0 0,2-6-240 15,0-4 48-15,2-4 16 16,0-10-1872-16,1-4-368 0,2-5-80 0</inkml:trace>
  <inkml:trace contextRef="#ctx0" brushRef="#br0" timeOffset="769.8">3718 2320 31839 0,'13'-6'1408'0,"-3"5"304"0,6-3-1376 0,6-1-336 0,5 1 0 0,3 0 0 16,3-5 160-16,5 2-32 0,2-1-128 0,6-5 192 15,4-3-48-15,3-3-16 0,0-3 0 0,2-2 0 32,-1 0-1680-32,2 1-352 0</inkml:trace>
  <inkml:trace contextRef="#ctx0" brushRef="#br0" timeOffset="1334.97">7224 1980 23951 0,'0'0'2128'0,"0"0"-1696"0,0 0-432 0,0 9 0 15,-3 1 736-15,1 8 64 16,-2 7 16-16,-1 4 0 0,-3 8-352 0,-5 28-64 16,1 4-16-16,-1 2 0 0,-1 1-48 0,4-18-16 15,-2 3 0-15,-7 36 0 0,0-7-48 0,0-2-16 0,-1-7 0 16,1-5 0-16,-1-5-128 0,0-15-128 0,3-14 192 0,3-9-192 16,2-8 192-16,3-12-192 0,9-9 192 0,0 0-192 15,-3-18 560-15,3-2 0 0,2-10 0 0,7-23 0 16,4-4-304-16,2-3-64 0,0-6-16 0,2 1 0 15,1-4-176-15,2-4 0 0,0-11 0 0,2 2 0 16,1 2 0-16,2 7 0 0,2 5 144 0,2 12-144 16,3 9 0-16,2 8 0 0,0 7 0 0,-2 8 128 0,-4 6-128 0,-1 8 0 15,-3 9-176-15,-4 8 176 0,-2 5 0 0,-4 6-144 16,-4 7 144-16,-5 2 0 0,-6 5 0 0,-6 6 0 16,-7 7 0-16,-7 2-128 0,0 6-32 0,-11-3 0 15,-8 0 0-15,-2-7 0 16,-2-6-320-16,2-8-64 0,3-5-16 0,2-4 0 15,2-9-576-15,5-7-112 0,3-8-32 0,4-5-11152 16</inkml:trace>
  <inkml:trace contextRef="#ctx0" brushRef="#br0" timeOffset="1654.93">7812 2106 23039 0,'-12'8'1024'0,"5"-1"192"0,1 4-960 0,-3 4-256 16,-4 6 0-16,-3 3 0 0,-2 5 1088 0,-2 0 160 16,-2 3 32-16,2 1 16 0,-1 3-400 0,5-1-96 15,1 0-16-15,3-2 0 0,3-4-464 0,5-2-80 0,3-8-32 0,6-5 0 16,3-4-208-16,5-4 0 0,3-6 0 0,6-5 0 16,3-5 0-16,3-5 0 0,1-3 0 0,1-2 0 15,-2-6 368-15,0 2 16 16,-6-1 16-16,0-2 0 0,-4 3 192 0,-3 0 48 0,-5 2 0 0,2 3 0 15,-6 4 64-15,-1 6 0 0,-5 9 16 0,0 0 0 16,0 0-272-16,0 0-48 0,0 0-16 0,1 10 0 16,-1 5-256-16,-1 3-128 0,0 1 128 0,-3-1-128 15,3 0 0-15,-1 0 0 0,2-2 0 0,3 1 0 16,0-1-480-16,2-1-80 0,2 1-16 0,3-9 0 16,1-4-1936-16,4-6-400 0,1-3-80 0</inkml:trace>
  <inkml:trace contextRef="#ctx0" brushRef="#br0" timeOffset="1934.86">8481 2249 21183 0,'-5'35'944'0,"1"-8"192"0,-4 7-912 0,3 1-224 16,-1 2 0-16,-2 0 0 0,-2-2 1232 0,0-5 208 15,0-4 32-15,2-5 16 0,3-6 368 0,1-6 64 16,4-9 0-16,0 0 16 0,0 0-928 0,0 0-192 15,7-18-48-15,2-6 0 0,1-7-256 0,1 2-48 16,2-3-16-16,-5 6 0 0,0-2-320 0,4-5-128 16,2 0 0-16,0-2 144 0,0 1-144 0,4 3 0 15,-1 0 0-15,1 1 128 0,4 5-128 0,-1 1 192 0,1 4-192 0,2 3 192 16,-1 3-192-16,2 3 0 16,1 6 0-16,-1 1 128 0,-1 6-128 0,-3 2-224 0,-1 0 48 0,-2 4-11184 15,-3 0-2240-15</inkml:trace>
  <inkml:trace contextRef="#ctx0" brushRef="#br0" timeOffset="2167.69">9329 1203 35007 0,'-9'12'3120'0,"1"8"-2496"16,1 4-496-16,-1 7-128 0,0 5-256 0,2 6-64 16,-2 8 0-16,3 3-16 0,5 3 336 0,0 1 0 15,0 2 0-15,0 4 0 0,2 2 0 0,-2 3 128 16,0 5-128-16,2-3 128 16,1-4-896-16,2-1-176 0,1-6-32 0,3-6-16 0</inkml:trace>
  <inkml:trace contextRef="#ctx0" brushRef="#br0" timeOffset="2333.27">9034 2069 29951 0,'0'0'1328'0,"18"1"272"0,5-1-1280 0,1 1-320 15,1 3 0-15,4-3 0 0,4-1 144 0,7-1-16 0,4-5-128 0,5 1 192 16,3-6 32-16,-14 4 0 0,5-2 0 0,2 0 0 15,0-5-352-15,1 1-80 0,0 2-16 0</inkml:trace>
  <inkml:trace contextRef="#ctx0" brushRef="#br0" timeOffset="3234.57">12428 1785 28559 0,'-18'7'2544'0,"-2"0"-2032"16,-1 7-512-16,0 4 0 0,-2 5 0 0,2 9-336 15,1 5 48-15,1 3 16 0,0 5 272 0,4-2 224 16,5 4-32-16,2-1-16 0,3-2-176 0,5 1 128 16,4-1-128-16,7-7 128 0,7-4-128 0,4-9 0 15,2-5 0-15,5-5 0 0,3-4 0 0,2-6 0 16,2-5 0-16,-1-8-176 0,1-1 176 0,-7-4 0 15,-2-3 0-15,-6-2 0 0,-4-6 192 0,-4-1 32 16,-7 4 0-16,-2-5 0 0,-7 1 272 0,-2 0 48 16,-4 0 16-16,-2 2 0 0,-7-1 128 0,0 2 16 15,0 0 16-15,2 3 0 0,1 6-336 0,2 1-80 16,1 7-16-16,5-1 0 0,7 7-288 0,0 0 0 16,0 0 128-16,0 0-128 0,14 0 0 0,6-4 0 15,7-1-208-15,7-7 80 0,8-6 128 0,4-1-128 16,2-3 128-16,4-4-128 0,2-1 128 0,0-5 0 15,1 0-144-15,-3-1 144 0,-2-1 0 0,-5-2 0 16,-1-2 0-16,-6 1 0 0,-6 0 0 0,-4 1 0 0,-4-1 0 0,-8 13 0 16,1-6 224-16,-2 5 16 0,-2-2 0 0,-4 6 0 15,-3-1 272-15,-2 6 48 0,-3 2 16 0,-2 7 0 16,1 7-80-16,-12 5-16 0,-3 12 0 0,0 11 0 16,-6 12-320-16,4 7-160 0,-4 11 160 0,1 8-160 15,-3 9 0-15,-1 12 0 0,-1 11 0 0,-3 3 0 16,-2 3 0-16,2 9 0 0,2 7 0 0,-1-3 0 15,0-8 0-15,11-35 0 0,2 3 0 0,0-2 0 16,0-2-224-16,4-9-96 0,1-1 0 0,1-10-16 16,2-7-2512-16,2-6-496 0</inkml:trace>
  <inkml:trace contextRef="#ctx0" brushRef="#br0" timeOffset="3378.53">12677 2787 31327 0,'0'0'2784'0,"0"0"-2224"15,15 6-560-15,-2-2 0 0,5 0 512 0,1 0-16 16,4 1 0-16,2-4 0 0,3 2-304 0,18-6-48 0,0-7-16 0,2 0 0 16,3-7-128-16,1-2 192 0,-3-4-192 0,2 0-14928 15</inkml:trace>
  <inkml:trace contextRef="#ctx0" brushRef="#br0" timeOffset="3836.68">15181 1950 23151 0,'0'0'1024'0,"0"0"208"0,0 0-976 0,0 0-256 0,0 0 0 0,-1 18 0 0,-4 3 720 0,-4 3 112 15,-4 8 0-15,-2 4 16 0,-2 5 336 0,-2 9 64 16,-2 6 16-16,-4 8 0 0,0 6-464 0,-2 3-96 16,-1 0 0-16,0 2-16 0,2-1-304 0,-2 0-48 15,1-2-16-15,2-6 0 0,0-6-192 0,4-9-128 16,3-13 128-16,3-9-128 0,3-8 176 0,5-9-48 16,7-12 0-16,0 0 0 0,4-17 448 0,4-14 96 15,5-8 16-15,5-11 0 0,5-7-176 0,5-3-16 16,4-5-16-16,1-3 0 0,0-6-192 0,2-7-32 15,3-6-16-15,-1-2 0 0,7 2-16 0,1 4 0 16,4 7 0-16,-15 25 0 0,1 3-224 0,2 6 0 16,0 5 0-16,-1 5 0 0,-3 9 0 0,-4 7 0 15,-3 5 0-15,-5 9 0 0,-3 6 0 0,-7 7-128 0,-4 7 128 0,-7 6 0 16,-5 4 0-16,-8 4-192 0,-1 2 192 16,-19 16-160-16,-9-1-32 0,-4 0-16 0,-3 0 0 0,-4-7 0 31,-1-5-304-31,2-4-64 0,3-8-16 0,6-6 0 15,8-7-464-15,3-6-96 0,4-2 0 0,8-10-16 16,6-4-1728-16,5-8-352 0,4-6-64 0</inkml:trace>
  <inkml:trace contextRef="#ctx0" brushRef="#br0" timeOffset="4119.42">16024 1903 6447 0,'0'35'272'0,"0"-16"80"0,0 8-352 0,-3 6 0 15,-1 3 0-15,1 5 0 0,-4 2 5024 0,1 1 928 16,-4 0 192-16,3-2 48 0,-2-1-3952 0,2-8-800 16,-1-4-160-16,2-2-16 0,0-8-192 0,2-5-48 15,2-2 0-15,4-1 0 0,-2-11-336 0,5-6-80 16,1-2-16-16,6-10 0 0,-1-4-224 0,4-6-48 16,1-2-16-16,1-1 0 0,4-2-304 0,-2-1 0 15,1-2 0-15,3-1 0 0,1-5 0 0,2 2 0 16,-1 0 0-16,2 5 0 0,-1 4 0 0,0 6 0 15,-5 6 0-15,0 2 0 0,-3 6 0 0,-3 4 0 16,-3 6 0-16,0 4 0 16,-3 2-1072-16,-2 4-160 0,1-3-48 0,-3 7-15232 0</inkml:trace>
  <inkml:trace contextRef="#ctx0" brushRef="#br0" timeOffset="4440.42">17222 1883 36399 0,'-17'6'1600'0,"10"5"352"0,1 0-1568 0,-2 8-384 0,-2 8 0 0,-1 0 0 16,-3 3 0-16,-2 2 0 0,-1 0-144 0,-1 1 144 16,0 2 0-16,3 0 0 0,-2 3 160 0,3-1-32 15,0-3-128-15,5-5 0 0,6-1 0 0,0-8 0 16,3-2 0-16,4-3 0 0,4-4-160 0,2-4 160 0,1-5-320 0,3-6 64 15,1-6 0-15,2-3 0 0,-2-1 256 0,0-7 0 16,-1 1 0-16,0-1 0 0,-3 0 240 0,-1-2 48 16,-4-2 16-16,-1 2 0 0,-1-1 208 0,-3 0 32 15,-1 2 16-15,-2 2 0 0,-5-3-176 0,4 1-48 16,-5 2 0-16,0 5 0 0,1 2-208 0,-2 3-128 16,2 3 160-16,0 0-160 0,-1 0 0 0,2 5-288 15,1-1 32-15,5 3 16 16,0 0-1280-16,0 0-256 0,0 0-48 0,0 0-13696 0</inkml:trace>
  <inkml:trace contextRef="#ctx0" brushRef="#br0" timeOffset="7406.17">18829 1242 6447 0,'0'0'576'0,"0"0"-576"0,0 0 0 0,0 0 0 15,0 0 960-15,0 0 96 0,8-5 16 0,-2-5 0 16,-1 1-608-16,0-3-112 0,-1-5-32 0,2 3 0 16,2 0-560-16,-2 1-112 0</inkml:trace>
  <inkml:trace contextRef="#ctx0" brushRef="#br0" timeOffset="7605.2">18928 1079 8287 0,'0'0'368'0,"0"0"80"0,0 0-448 0,0 0 0 16,-7-3 0-16,7 3 0 0,0 0 2272 0,-9-1 368 16,9 1 80-16,0 0 16 0,-9 0-1152 0,9 0-240 15,-9 5-32-15,1 4-16 0,1 5-304 0,-1 5-64 16,0 7-16-16,3 7 0 0,-2 7-160 0,-1 3-48 16,-2 7 0-16,2 7 0 0,-2 10 32 0,-4 4 0 15,-2 1 0-15,-2-1 0 0,0-1-224 0,0-3-32 16,0-2-16-16,3-3 0 0,1-8-176 0,4-9-32 15,0-5-16-15,2-7 0 0,1-4-240 0,3-5 144 16,1-4-144-16,3-3 128 16,3-4-1568-16,1-6-320 0</inkml:trace>
  <inkml:trace contextRef="#ctx0" brushRef="#br0" timeOffset="7939.39">19006 1898 27647 0,'0'0'1216'0,"-1"8"256"0,1-8-1168 15,2 14-304-15,3 1 0 0,3-2 0 0,2-2 1120 0,3 0 160 0,3-6 48 0,-2-5 0 16,4-4-368-16,4-5-80 0,2 1-16 0,1-4 0 16,3-4-416-16,0 0-64 0,1-3-32 0,1 0 0 0,-2-2-224 0,-3 2-128 15,-3-1 160-15,-1-2-160 0,-3-2 0 0,-4 1 0 16,-3 0 0-16,-2-1 0 0,-7 3 128 0,-4 0-128 15,-3 4 0-15,-2 4 0 0,-5 4 224 0,-2 3-48 16,-4 4-16-16,-2 7 0 0,-3 0 32 0,-1 8 16 16,-1 4 0-16,-2 2 0 0,0 2 48 0,2 6 0 15,2 6 0-15,-9 15 0 0,7-1-96 0,8-3-16 16,8-2 0-16,7-13 0 0,2-2-144 0,5-1 0 16,4 0 0-16,3-2 0 15,4-4-1152-15,4-1-224 0,5-4-32 0,6-1-9568 16,5-5-1904-16</inkml:trace>
  <inkml:trace contextRef="#ctx0" brushRef="#br0" timeOffset="8390.91">20257 1574 15663 0,'0'0'688'0,"0"0"144"0,0 0-656 0,-3 10-176 15,1 7 0-15,-2 1 0 0,-1 3 2112 0,-2 3 384 0,-2-1 64 0,2 0 32 16,-3 4-896-16,-1-2-176 0,0 3-48 0,0 0 0 15,-2 3-128-15,3-1-16 0,0-2-16 0,2-2 0 16,2-6-736-16,2-3-160 0,2-7-32 0,2 1 0 16,0-11-128-16,8 1-16 0,4-6-16 0,0-5 0 15,6-4 96-15,0-4 32 0,5-2 0 0,1-2 0 16,3 0-32-16,-2-4 0 0,3 2 0 0,0 0 0 16,0-2 80-16,0 4 16 0,0-1 0 0,-2 1 0 0,0 6-128 15,-3 4-32-15,-2 3 0 0,-2 5 0 0,-1 4-256 16,-2 5 128-16,-4 6-128 0,-2 1 0 0,-2 1 128 0,-4 5-128 15,-3 3 0-15,-2 2 0 0,-3 0 0 0,-1 4 0 16,-3-2 128-16,-1 1-128 0,1-2 0 0,1-5 128 16,3-1-128-16,1-3 0 0,3-7 0 0,0-8 0 15,0 0 0-15,10-2 0 0,2-4 0 0,5-5 0 16,3-3 0-16,4-4 0 0,2-3 0 0,3 0 0 16,2-1 0-16,0-2 0 0,2 4 192 0,3-1-192 15,0 4 192-15,2 1-192 0,-1 1 304 0,1 6-48 16,-1 3-16-16,-2 3 0 0,-1 8-64 0,2 3-16 15,-2 6 0-15,1 4 0 0,-2 5-160 0,-1 5 0 16,-2 1 0-16,13 15 0 0,-5-2 0 0,1 0 0 16,-4-4 0-16,1-2 0 15,-3-5-1584-15,0-1-336 0,0 2-80 0,2-4-9936 16,2-3-1984-16</inkml:trace>
  <inkml:trace contextRef="#ctx0" brushRef="#br0" timeOffset="13125.69">17910 1147 11967 0,'0'0'1072'0,"0"0"-864"15,0 0-208-15,0 0 0 0,0 0 1456 0,0 0 240 16,0 0 48-16,-6 10 16 0,1 4-560 0,-2 4-112 16,-2 4-32-16,1 4 0 0,-4 2-176 0,2 4-48 15,-3 6 0-15,2 7 0 0,1 3-224 0,-3 7-48 16,0 3-16-16,0-1 0 0,1-2-288 0,2 0-64 16,2-2-16-16,0-2 0 0,1-7-176 0,2-2 0 15,2-7 144-15,1-7-144 0,0-3 304 0,1-7-16 16,1-5 0-16,3-3 0 0,2-6 512 0,1-3 96 15,3-5 32-15,2-5 0 0,2-4-128 0,4-4-32 16,2-6 0-16,4 0 0 0,1 0-496 0,0-4-96 16,0 1-32-16,1-1 0 0,2 3-144 0,1 3 0 15,0 5 0-15,0 4 0 0,0 5 0 0,0 3 0 16,0 4-176-16,-5 5 176 0,-2 7 0 0,-3 2 0 16,-4 8 0-16,-4 1 0 0,-3 5 0 0,-4 3 144 0,-4 4 0 15,-6 2 0-15,-4-1 160 0,-5-1 16 0,-6 0 16 16,-4-2 0-16,-5-1 112 0,-5-3 32 0,-3-1 0 0,-2 0 0 15,-6-4-16-15,2-1 0 0,-4-4 0 0,2-5 0 16,0-4-272-16,3-5-64 0,2-5-128 0,-10 0 192 31,10-5-1744-31,10-4-368 0,8 3-64 0,9-11-14144 0</inkml:trace>
  <inkml:trace contextRef="#ctx0" brushRef="#br0" timeOffset="13793.04">22934 1962 24879 0,'6'-14'2208'0,"-6"14"-1760"16,8-4-448-16,1 4 0 0,1 3 0 0,1 6-304 15,-1 1 48-15,-1 6 16 0,0 6 656 0,-1 2 128 16,-2 1 32-16,-1 6 0 0,-1 3-16 0,-3 4 0 15,-3 1 0-15,-3 2 0 0,-3 1 48 0,-5 5 16 16,-5-1 0-16,-3 3 0 0,-3-6-192 0,-6-1-48 16,0-4 0-16,-3-1 0 0,-3-2-112 0,-1-3-16 15,1-4-16-15,-3-3 0 0,0-3-240 0,1-4 0 16,2-8 0-16,5-4-9664 16,1-7-1920-16</inkml:trace>
  <inkml:trace contextRef="#ctx0" brushRef="#br0" timeOffset="14193.28">24694 1283 19343 0,'0'0'848'0,"0"0"192"16,-5 12-832-16,0 4-208 0,0 2 0 0,-1 6 0 0,-2 9 816 0,-4 5 112 15,-2 7 32-15,-2 1 0 0,-4 3 0 0,-3 6 0 16,-1 2 0-16,-6 5 0 0,0 3-416 0,1 0-80 16,1-4-16-16,0-4 0 0,4-6-256 0,1-7-64 15,2-4-128-15,5-8 192 0,2-7-48 0,2-2-16 16,3-5 0-16,3-8 0 0,6-10 512 0,0 0 112 16,0 0 16-16,0 0 0 0,8-10 48 0,2-4 16 15,5-4 0-15,3-1 0 0,1 1-624 0,3-1-208 16,3 0 144-16,3 1-144 0,-1 2 0 0,3 2 0 15,2 7 0-15,-4 2 0 0,-1 5-144 0,-3 5 144 16,-3 2-192-16,-3 4 192 0,-4 2-160 0,-5 5 160 16,-5 4-128-16,-4 3 128 0,-5 0 0 0,-7 4 0 15,-5 2 144-15,-6-5-144 0,-5 4 208 0,-3-5-64 16,-1 1-16-16,1-5 0 0,-1-2 0 0,1-2 0 16,1-5 0-16,4-4 0 0,2-4-128 0,3-4-192 15,3-4 32-15,0-4 16 16,7-3-2864-16,6-7-560 0,5-16-112 0,7 2-32 0</inkml:trace>
  <inkml:trace contextRef="#ctx0" brushRef="#br0" timeOffset="14543.83">25276 1895 19407 0,'-10'12'848'0,"8"-2"192"0,-2 1-832 0,0 4-208 0,-1 3 0 0,0 1 0 0,-2 2 1216 0,1 2 208 16,0-1 48-16,1-1 0 0,1 5-720 0,0-5-144 15,0 0-32-15,3-3 0 0,1-1-320 0,2 1-80 16,2-3-16-16,4-4 0 0,1-1 224 0,1-5 32 16,1-1 16-16,0-3 0 0,1-1 272 0,2-4 64 15,-2-1 16-15,0-1 0 0,2-4 192 0,0-1 48 16,0 1 0-16,0-1 0 0,-1-1-320 0,-1-2-48 15,-1-1-16-15,3-4 0 0,-4 1-176 0,2-2-32 16,-6-2-16-16,3-2 0 0,-3 0-160 0,1-1-48 16,-2 2 0-16,0 2 0 0,-1 5-208 0,-1 2 0 15,-1 4 0-15,0-2 0 0,1 1 0 0,-2 3 0 16,-1 8 0-16,0 0 0 16,2-4-400-16,-2 4-80 0,0 0-16 0,0 0 0 15,0 0-1936-15,0 0-400 0,7-2-80 0</inkml:trace>
  <inkml:trace contextRef="#ctx0" brushRef="#br0" timeOffset="14796.88">26708 1014 33167 0,'0'0'2944'0,"0"0"-2352"0,-4 9-464 0,-3-1-128 15,-1 5 0-15,-5 5 0 0,-2 4 0 0,-3 6 128 0,-4 2 544 0,-1 7 112 16,-1 6 32-16,0 2 0 0,0 5-240 16,0 4-32-16,0 1-16 0,2 2 0 15,-1 1-272-15,3-2-48 0,1-1-16 0,1 1 0 0,1-4-192 0,5 0-192 16,0-4 48-16,3-5 0 16,2-2-1776-16,2-4-368 0,-1-8-64 15,3-3-16-15,-2-3-512 0,-1-6-128 0</inkml:trace>
  <inkml:trace contextRef="#ctx0" brushRef="#br0" timeOffset="14937.49">26012 1718 25791 0,'5'-23'1152'0,"0"15"224"0,4-3-1104 0,4 3-272 15,5-1 0-15,6 4 0 0,5 0 960 0,4-2 128 16,5 2 16-16,2-1 16 0,2-1-288 0,4-1-48 16,2-3-16-16,7 3 0 0,4-1-320 0,9 2-64 0,4 0 0 0,4 0-16 15,1 2-368-15,3-1 0 0,2 3 0 16,5 0-15104-16</inkml:trace>
  <inkml:trace contextRef="#ctx0" brushRef="#br0" timeOffset="15629.07">1883 4940 19343 0,'0'0'1728'0,"-2"-9"-1392"0,2 9-336 0,0 0 0 0,0 0 1152 0,13 6 176 16,1 2 16-16,2 6 16 0,2 4-688 0,3 7-144 16,3 7-16-16,6 4-16 0,2 3-96 0,1 6-16 15,-1-1 0-15,2 3 0 0,2 1 0 0,-3 3-16 16,-4 5 0-16,0 0 0 0,-3 1-144 0,-2-1-32 15,-1 0 0-15,-3-4 0 0,2-1-16 0,-4-9-16 16,-2-5 0-16,-2-3 0 0,-1-3-160 0,-2-8 0 16,-1-6-192-16,1-3 192 15,-4-6-1136-15,3-4-96 0,0-5-32 0</inkml:trace>
  <inkml:trace contextRef="#ctx0" brushRef="#br0" timeOffset="15848.08">2653 4742 9215 0,'0'0'816'0,"-4"7"-656"15,0 7-160-15,-2 2 0 0,-3 1 3776 0,-1 5 704 0,-7 7 160 0,-1 6 32 16,-3 4-3008-16,-5 3-608 0,1 7-112 0,-7 2-32 16,-1 1 112-16,-2 3 0 0,-4 2 16 0,1 2 0 15,0 7-352-15,0-3-80 0,-1 5-16 0,1-1 0 16,1-1-400-16,2-5-64 0,2-2-128 0,-1-7 176 15,-2-6-560-15,5-8-128 0,3-8 0 16,5-7-16-16,4-5-2528 0,3-9-496 16</inkml:trace>
  <inkml:trace contextRef="#ctx0" brushRef="#br0" timeOffset="16189.1">1603 4711 23039 0,'-15'-16'1024'0,"8"4"192"15,7 1-960-15,3-6-256 0,6 0 0 0,5-3 0 0,5 1 720 0,6-2 112 16,7-3 0-16,6-1 16 0,8-4-336 0,9 3-80 16,8-1-16-16,4 3 0 0,5-6-96 0,0 6 0 15,2 3-16-15,2 3 0 0,3 4-304 0,-2 0 0 0,-2 5 128 0,-3-4-128 16,-10-2 0-16,-5 1 0 15,-7 1 128-15,-7 2-128 0,-5 0 272 0,-10 3 0 16,-6-2 0-16,-7 3 0 0,-6 2 496 0,-9 5 80 0,0 0 32 16,-9-9 0-16,-5 3 128 0,-5 0 16 0,-5 2 16 0,-8 1 0 15,-6 1-544-15,-3-1-112 0,-2-1-32 0,-3-2 0 16,-2 0-192-16,-1 1-32 0,1-4-128 16,5 4 192-16,5-3-192 0,6 3-208 0,5 1 32 0,8 2 16 31,7-1-2288-31,12 3-464 0,0 0-96 0,0 0 0 0</inkml:trace>
  <inkml:trace contextRef="#ctx0" brushRef="#br0" timeOffset="16402.56">3238 4829 32479 0,'0'0'1440'0,"14"6"288"0,7 1-1376 0,3 2-352 16,6-3 0-16,0 5 0 0,2-5 0 0,3 2 144 16,1-5-144-16,1 0 0 0,0-3 160 0,0-1-160 15,1-1 128-15,-3-4-128 0,-4-2 128 0,-3 3-128 16,-2-1 0-16,-3 2 128 16,-5 3-2432-16,-3 1-480 0</inkml:trace>
  <inkml:trace contextRef="#ctx0" brushRef="#br0" timeOffset="16564.25">3325 5161 24703 0,'-10'10'1088'0,"6"-3"240"0,-1 2-1072 0,5-9-256 0,3 10 0 0,-1 3 0 15,-2-13 640-15,7 8 80 0,4 0 16 0,3-4 0 16,5 0 32-16,5-4 16 0,6-3 0 0,4-1 0 16,5-5-272-16,-7 3-64 0,7-2-16 0,20-8 0 15,-3-3-432-15,0-3-224 0,-2 1 32 0,-13 4-13728 16</inkml:trace>
  <inkml:trace contextRef="#ctx0" brushRef="#br0" timeOffset="16975.73">5012 4512 20271 0,'-11'-10'896'0,"6"3"192"0,-2 2-880 0,1-4-208 16,-2 3 0-16,-2-2 0 0,-3 3 1664 0,-2 3 272 16,-1 5 64-16,-7 1 16 0,-5 1-1088 0,-2 2-224 15,1 4-32-15,-3 7-16 0,-3 5-240 0,-1 7-48 16,2 6-16-16,5 3 0 0,-1 1-176 0,5 7-48 16,5 1 0-16,4 5 0 0,8 2-128 0,6 2 0 15,9 0 0-15,5-1 0 0,9 2 0 0,7-4 0 0,7 0 0 0,7-11 0 16,6-11 0-16,5-6 0 15,4-10 160-15,8-6-160 0,8 0 384 0,2-10-48 16,2-9 0-16,-6-8 0 0,-5-7 256 0,-3-5 48 16,-4-1 16-16,-4-3 0 0,-5-3 304 0,-1 0 48 15,-5-4 16-15,-7-1 0 0,-8 4-272 0,-6-2-48 0,-8-1-16 16,-8-2 0-16,-11-1 0 0,-10-1 0 0,-9-5 0 16,-9-3 0-16,-8 0-352 0,-5 1-64 0,-3 3-16 0,0 2 0 15,-1 9-256-15,5 4 0 0,1 8-176 16,3 6 176-1,2 5-1456-15,5 2-176 0,1 5-32 0,14 3-16512 0</inkml:trace>
  <inkml:trace contextRef="#ctx0" brushRef="#br0" timeOffset="17558.72">8028 4409 1839 0,'0'-12'160'0,"0"12"-160"16,0 0 0-16,0 0 0 0,0 0 5120 0,0 0 976 16,-2 13 208-16,-1 5 32 0,-3 3-4320 0,1 7-864 15,0 5-192-15,-4 2-16 0,-1 3-240 0,0 0-32 16,-2 3-16-16,-1 2 0 0,2-4-272 0,2 1-64 16,1-2-16-16,2 0 0 0,0-2-176 0,2-5-128 15,4 0 192-15,1-8-192 16,3-4-1728-16,2-7-464 0,1-5-96 0</inkml:trace>
  <inkml:trace contextRef="#ctx0" brushRef="#br0" timeOffset="17732.12">7859 4162 23039 0,'-23'-10'1024'0,"11"2"192"0,-1 2-960 0,2 1-256 16,-2-1 0-16,4 2 0 0,0 2 2064 0,0 1 368 0,-2 0 80 0,1 1 16 15,-2-1-1632-15,2-1-320 0,10 2-64 0,-9-1 0 16,9 1-368-16,-8-1-144 0,8 1 128 0,0 0-10192 16,0 0-2048-16</inkml:trace>
  <inkml:trace contextRef="#ctx0" brushRef="#br0" timeOffset="18055.06">9053 4358 27519 0,'0'0'1216'0,"-5"9"256"0,-3-2-1168 15,-1 4-304-15,-3-3 0 0,-1 4 0 0,-4 2 448 0,-3-1 16 16,-4 1 16-16,-3 0 0 0,-1 1 160 0,-1-1 16 16,1 4 16-16,3 1 0 0,2-2-160 0,2 3-48 15,5-1 0-15,4-2 0 0,5 1-272 0,4 1-48 16,6 0-16-16,4-1 0 0,6 2-128 0,5 1 128 15,4-1-128-15,3 3 128 0,3-3 0 0,1 1 0 16,0-2 0-16,-1-1 0 0,-2-1 0 0,-3-1 0 16,-3-2 0-16,-5-3 0 0,-3 2 368 0,-3 1 64 15,-6-4 16-15,-3 1 0 0,-3 2 256 0,-6-2 64 16,-5 2 16-16,-9 0 0 0,-8-4-208 0,-6 1-32 16,-4-2-16-16,-3 0 0 0,1-2-400 0,0-4-64 15,1 1-32-15,-15-3 0 16,8-5-1472-16,10-4-288 0,7 0-64 0</inkml:trace>
  <inkml:trace contextRef="#ctx0" brushRef="#br0" timeOffset="18865.72">11806 4471 20271 0,'-13'-14'1792'0,"0"0"-1424"16,-1 3-368-16,1 2 0 0,0 5 1280 0,0 3 192 15,-1 2 48-15,-2 5 0 0,-2 8-624 0,-2 3-128 16,-2 4-32-16,-1 9 0 0,-1 0-240 0,1 3-48 0,0 4-16 0,3-1 0 15,3-3-176-15,5 0-16 0,4-3-16 0,3-3 0 16,3 0-224-16,2-6 176 0,3-7-176 0,4-4 160 16,0-2 48-16,5-5 16 0,3-5 0 0,3-4 0 15,2-2 240-15,2-3 48 0,-1-4 16 0,2-4 0 16,-1-6-96-16,2 2-32 0,1-2 0 0,-3 3 0 16,-4 2-144-16,-2 2-16 0,-2 1-16 0,-1 0 0 15,-2 7-64-15,-2 3-16 0,-9 7 0 0,0 0 0 0,11 7-144 0,-4 4 0 16,-2 5 0-16,2 4 0 0,-5 1 0 0,1 7 0 15,1 0 0-15,-2 0 0 0,2-3 0 0,0-1 0 16,-2-4 0-16,5 0 0 0,0-2 0 0,3-1 0 16,2-5 0-16,3-5 0 0,4-5 0 0,3-3 0 15,3-2 0-15,4-4 0 0,3-5 0 0,-9 1 160 16,1-2-160-16,2-1 160 0,-1-5-160 0,3-2 0 16,-3-1 144-16,3 2-144 0,-3 1 0 0,-1 1 0 15,0 3 0-15,0 2 0 0,-1 4 0 0,-1 1 0 16,-3 4 0-16,-2 4 0 0,0 3 0 0,-2 5-160 15,-2-1 160-15,-2 6-208 0,-2 3 208 0,-2 1 0 16,-2 0 0-16,-3 0 0 0,-1 1 0 0,-1-1 0 16,-1-3 0-16,0 1 0 0,0-1 0 0,-1-1 0 0,2-6 128 15,0-7-128-15,0 0 128 0,9 0-128 0,1-2 144 16,6-2-144-16,0-6 320 0,5 2-16 16,1-7-16-16,3-2 0 0,-1-2-160 0,0 0-128 15,3 1 192-15,-1 1-192 0,4 3 224 0,-3 6-64 0,0 0-16 0,1 7 0 16,0 5 48-16,0 5 16 0,0 6 0 15,-3 4 0-15,0 1-208 0,-3 5 0 0,-1 0 128 0,-3-2-128 16,-3 0 0-16,0 1 144 0,-1-2-144 16,-1-3 128-1,1-2-1408-15,0 0-272 0,4 1-64 0</inkml:trace>
  <inkml:trace contextRef="#ctx0" brushRef="#br0" timeOffset="19383.09">14772 4575 26079 0,'-13'27'1152'0,"8"-11"256"0,4 1-1136 0,3 1-272 16,5 0 0-16,5 1 0 0,6-2 160 0,7 0-32 0,5-7 0 15,5-2 0-15,3-8 320 0,8-5 64 16,5-4 16-16,6-1 0 0,4-1-80 0,-1-5-32 16,-2-2 0-16,-3-5 0 0,-4-3 576 0,-7 0 112 0,-5-4 32 0,-9 0 0 15,-6 2-1632 1,-7 2-320-16,-8 3-64 0,-7 0-16 0,-6-4 896 0,-6 3 0 0,-6 0 0 0,-7 4 0 16,-6 6 944-16,-6 2 96 0,-4 8 32 0,-7 4 0 15,-6 4-1600-15,-5 9-320 0,-5 2-64 16,2 9-16-16,0 8 928 0,3 6 0 0,1 4 160 0,6 8-16 0,3-1 48 0,7 3 0 15,5 3 0-15,9-3 0 0,4-5-192 0,9-1 128 16,12-7-128-16,9-3 128 0,7-4-128 16,9-7 0-16,7-2 0 0,7-5 0 15,7-7-352-15,9-6-160 0,4-7-16 0,-9-2-13648 16</inkml:trace>
  <inkml:trace contextRef="#ctx0" brushRef="#br0" timeOffset="20200.21">16561 4474 28559 0,'0'0'2544'0,"-5"-3"-2032"16,0-3-512-16,-1 4 0 0,0 2 176 0,-1 2-176 15,-2-1 192-15,-1 1-192 0,-1 2 272 0,-3 0-48 16,1 0-16-16,-3 2 0 0,-1 2 112 0,-1 0 0 15,0 2 16-15,1-1 0 0,-2 1-176 0,-1 2-32 16,0 0-128-16,2 2 192 0,1 1-192 0,1 0 0 0,4-3 0 0,-4 4 0 16,6-3 0-16,4-1 0 0,3-4 0 0,3-8 0 15,5 9 128-15,4-4-128 0,3 0 176 0,4 2-176 16,5-5 224-16,3 1-64 0,-1-2-16 0,-7 2 0 16,3 2-144-16,4 1 0 0,2-2 0 0,1-1 128 15,-1 0-128-15,-1 4 0 0,-3-2 0 0,-2 0 0 16,-4 1 0-16,-2-1 0 0,-2-1 0 0,-3 2 0 15,-4 3 0-15,-3 0 0 0,-4 1 0 0,0 2 0 0,-4-3 0 0,0 2 0 16,-4-2 0-16,0 3 0 0,-2 2 0 16,-1-2 0-16,2 3 0 0,-4-1 0 0,4 0 0 0,0 0 0 15,2-1 0-15,1 1 0 0,3 0 0 0,1 0 0 16,1-2 0-16,3-1 0 0,1-2 0 0,3 0 0 16,0-2-144-16,3 1 144 0,3-4-208 0,-1 0 16 15,2 2 0-15,0-6 0 0,0-5-64 0,1 1-16 16,-3 2 0-16,3-2 0 15,-1-3-240-15,0 2-64 0,1 0 0 0,-2-2 0 16,-1 0 128-16,0 2 32 0,-1-1 0 0,1 1 0 0,-2 1 288 0,-6 4 128 16,7-1-128-16,-1-2 128 0,-6 3 0 0,6-6 128 15,-6 6 0-15,7-3 0 0,-7 3 256 0,0 0 48 0,6-4 16 0,-1 1 0 16,-1-4 112-16,0 1 16 0,-2-1 16 16,1-1 0-16,-1 3-160 0,-2-2-48 15,0 7 0-15,2-10 0 0,-2 0-144 0,0 1-48 16,1 3 0-16,-1 6 0 0,1-9-192 0,2 2 0 15,-1 0 128-15,2 0-128 0,-4 7 128 0,5-3-128 16,-5 3 176-16,0 0-176 0,0 0 144 0,8-2-144 0,-8 2 0 16,7 3 144-16,-7-3-16 0,7 5-128 0,-2 6 192 15,-1 1-64-15,-2 4 0 0,-2 3 0 0,-1 4 0 0,-2 0 0 16,-1 4 48-16,-2 5 0 0,-1 4 0 0,-4 8 0 16,1-2-16-16,-1 5 0 0,-2 0 0 0,-1 2 0 15,0 6-160-15,0-2 160 0,1 3-160 0,1-1 160 16,-1 1-160-16,2-3 0 0,0 1 144 0,1-2-144 15,3-3 128-15,0 0-128 0,5-6 128 0,-3-4-128 0,2-3 128 0,0-3-128 16,3-3 128-16,0 1-128 0,3-7 0 0,0 0 0 16,-1-4 0-16,3 2 128 0,-2-5-128 0,2-5 0 15,-1 0 0-15,-2-3 0 0,5 0 0 0,-4-2 0 16,1 1 0-16,0-6 0 0,0 1-256 0,-4-3-80 16,0 0-16-16,0 0 0 15,5-5-496-15,0-3-112 0,-1 2 0 0,0-2-16 16,-1-3-320-16,0 1-64 0,-2-2-16 0,0-3 0 15,-1-2-960-15,-1-2-192 0</inkml:trace>
  <inkml:trace contextRef="#ctx0" brushRef="#br0" timeOffset="20869.3">17370 4798 2751 0,'-12'-18'128'0,"6"6"16"0,0 4-144 0,-1-4 0 16,1 1 0-16,0 2 0 0,-2-1 5584 0,2 3 1088 15,-2 6 224-15,8 1 32 0,-8 0-4624 0,-3 4-944 16,1 6-176-16,-2 1-32 0,0 8-512 0,-1 4-80 15,2 0-32-15,-1 3 0 0,2 0-176 0,2 4-32 0,1-4-16 0,3 2 0 16,3-4-176-16,3-2-128 0,2-3 192 0,4-4-192 16,2-3 192-16,2-6-64 0,1-1 0 0,4-4-128 15,2-4 384-15,2-2-48 16,4-7 0-16,-1-1 0 0,-1-4 112 0,-2-8 32 16,2 0 0-16,-3-3 0 0,-2 4-112 0,0 0-32 0,0-2 0 0,-3 2 0 15,-4-5 64-15,0 4 16 0,-4-2 0 0,0 4 0 16,-4 4-112-16,0 0-32 0,0 1 0 0,-3 2 0 15,-2 3-272-15,2 5 0 0,0 8 0 0,0 0 0 16,0 0-256-16,0 0 32 0,0 0 16 0,0 0 0 16,0 0-2048-16,0 0-416 0,0 0-80 15,0 0-12832-15</inkml:trace>
  <inkml:trace contextRef="#ctx0" brushRef="#br0" timeOffset="21146.12">17957 4700 11055 0,'0'0'976'0,"-5"11"-784"16,0 1-192-16,-3-3 0 0,2 5 1872 0,-2-3 336 15,0-2 64-15,-1 4 16 0,0 1-1104 0,1-3-224 16,-1 2-32-16,2-4-16 0,1 0-528 0,-1-3-128 16,-1 3 0-16,2-2-16 0,1 5-64 0,-2-2-16 15,2 0 0-15,0 2 0 0,1-5 160 0,4-7 16 16,-6 12 16-16,2-5 0 0,4-7 160 0,-2 12 16 0,2-12 16 0,0 0 0 15,0 0-144-15,0 0-16 0,0 0-16 0,0 0 0 16,0 0-64-16,0 0-16 0,0 0 0 0,0 0 0 16,0 0-96-16,0 0-32 0,0 0 0 0,0 0 0 15,0 0-160-15,0 0 0 0,0 0 0 0,0 0 0 32,6-8-1232-32,-6 8-288 0,6-9-48 0</inkml:trace>
  <inkml:trace contextRef="#ctx0" brushRef="#br0" timeOffset="21482">18783 3713 20271 0,'0'-22'1792'0,"0"13"-1424"16,2 1-368-16,-1 4 0 0,-1 4 512 0,0 0 48 15,0 0 0-15,0 0 0 0,-6 9 272 0,2 6 64 16,-3 4 16-16,0 7 0 0,-2 1 16 0,-1 7 0 16,0 7 0-16,-1 6 0 0,1 6-208 0,-1 2-32 15,-1 4-16-15,0 4 0 0,-2-2-96 0,0 2-32 0,-2-2 0 0,0 3 0 16,-2-2-288-16,2 2-48 15,-2-6-16-15,5-2 0 16,0-5-576-16,3-3-112 0,3-8-16 0,0-6-16 16,2-4-2032-16,1-5-384 0</inkml:trace>
  <inkml:trace contextRef="#ctx0" brushRef="#br0" timeOffset="21628.12">17985 4359 33167 0,'0'0'2944'0,"0"0"-2352"0,0 0-464 0,5-5-128 16,-2 1 208-16,3-1 32 0,2 1 0 0,1-1 0 16,2 0-240-16,2-2 0 0,1 0 128 0,2 1-128 15,2-2-624-15,1 3-160 0,2-1-48 0</inkml:trace>
  <inkml:trace contextRef="#ctx0" brushRef="#br0" timeOffset="22183.02">20967 4250 28559 0,'-10'-33'2544'0,"6"19"-2032"0,2 2-512 0,2 12 0 15,0 0-496-15,0 0-192 0,-7 13-32 0,1 7-16 0,-3 7 912 0,-1 7 176 0,-3 5 32 0,0 5 16 16,-1 8 224-16,2 3 32 0,0 1 16 0,1 0 0 15,-2-3 96-15,-1 2 32 0,-1-2 0 0,-2 0 0 16,-2 1-352-16,-1-3-80 0,2-3-16 0,0-7 0 16,4-10-176-16,2-8-48 0,0-7 0 0,5-10 0 15,7-6 272-15,0 0 48 0,0-18 16 0,3-5 0 16,6-11 112-16,3-3 0 0,1-1 16 0,2-4 0 16,1 1-240-16,3-1-48 0,2-6-16 0,0-3 0 0,5-3-288 0,0-2 160 15,6 0-160-15,1 2 128 0,5 2-128 0,2 6 160 16,0 5-160-16,-1 5 160 0,0 4-160 0,-2 8 0 15,-2 8-160-15,-1 8 160 0,-8 4-128 0,-3 10 128 16,-4 5 0-16,-5 6-144 0,-5 8 144 0,-5 0 0 16,-5 4-144-16,-6 4 144 0,-2 3 0 0,-6 2 0 15,-5 1 0-15,2-8 0 0,-6-1 0 0,-13 14 0 16,-1-10 0-16,2-7 0 0,1-5 0 0,4-4-192 16,3-6 32-16,3-3 16 15,2-8-1024-15,6-5-208 0,2-5-32 0,6-2-9216 16,5-6-1824-16</inkml:trace>
  <inkml:trace contextRef="#ctx0" brushRef="#br0" timeOffset="22418.88">21879 3583 26719 0,'-16'8'1184'0,"10"3"240"0,-2 4-1136 0,-2 6-288 0,-1 13 0 0,-3 1 0 15,-1 2 960-15,-3 5 128 0,-1 6 16 0,1 6 16 16,0-1 160-16,2 3 48 0,2-1 0 0,-3-1 0 16,3 3-496-16,3 1-112 0,-1-2-16 15,2-2 0-15,0 0-464 0,3 0-112 0,1-2 0 0,1-5-128 16,4-2 0-16,1-7-144 0,1-1-16 0,2-4 0 16,0-8-1760-1,2-7-336-15,-1-5-80 0,-4-13-12160 0</inkml:trace>
  <inkml:trace contextRef="#ctx0" brushRef="#br0" timeOffset="22583.05">21218 4141 25791 0,'0'0'2304'0,"0"0"-1856"0,6-6-448 0,4 0 0 0,7 2 1184 0,6 2 144 16,6-1 16-16,8 2 16 0,7 1-592 0,7-1-112 16,4-3-16-16,4-3-16 0,4 2 128 0,4 0 16 15,4-2 16-15,5 0 0 0,3 2-336 0,0-1-64 16,-3 2 0-16,-1 2-16 15,-1-2-1264-15,-1-1-256 0,-1 1-64 0,21-1-14048 0</inkml:trace>
  <inkml:trace contextRef="#ctx0" brushRef="#br0" timeOffset="24571.4">2814 7397 4607 0,'0'0'192'0,"0"0"64"0,0 0-256 0,0 0 0 0,0 0 0 0,0 0 0 0,-6 8 3008 0,-2-5 544 16,2 3 112-16,-6 1 32 0,-3 1-1968 0,-1-1-384 16,-2 1-64-16,-1 2-32 0,-1 2-400 0,-6 2-80 15,-3 3 0-15,-3 1-16 0,-1 1-304 0,-3 3-48 16,-3 7-16-16,12-9 0 0,-1 6-128 0,-1 4-48 15,0 3 0-15,3 4 0 0,5 1 48 0,2 2 16 16,1-2 0-16,5 3 0 0,4-4-128 0,6-4-16 16,4-5-128-16,4-3 192 0,4-7 64 0,5-7 16 15,5-2 0-15,13-4 0 0,1-6 192 0,-8-3 48 16,6-5 0-16,0-1 0 0,2-7-192 0,15-10-16 16,-7-3-16-16,-6 0 0 0,-6-5-128 0,-2 5-32 15,-3 2 0-15,-9 9 0 0,-1-4-128 0,1 3 0 16,-3-1 144-16,2-4-144 0,-3 2 0 0,-4 7 128 15,-4 7-128-15,0 0 0 0,-3 9 0 0,0 0 128 16,0 0-128-16,0 0 0 0,-1 9 0 0,-1 5-160 16,1 2 16-16,0 3 0 0,1 3 144 0,1 1 0 15,3 5-144-15,5 12 144 0,1-2-144 0,3-1 144 16,2-1-192-16,-2-14 192 0,2-3 0 0,12 6 0 16,-1-5 0-16,-4-8 0 0,5-6 0 0,15-2 176 15,1-4-48-15,-3-6-128 0,0-12 256 0,-12 3-48 0,2-6-16 0,16-14 0 16,-4-1 48-16,-3-2 0 0,0-4 0 0,-4-1 0 15,-2-3-96-15,-1 2-16 0,-2-2 0 0,-2 0 0 16,2-5 144-16,-4-1 32 0,-1-1 0 0,-4-2 0 16,-2-2-112-16,-2-8 0 0,-3 0-16 0,-4-3 0 15,-2-2-176-15,-5-4 192 0,-1-4-192 0,-4 7 192 16,-1 5-192-16,-3 5 0 0,0 9 0 0,0 13 0 16,-3 8-224-16,-1 13 80 0,-2 8 16 0,0 13 0 15,-5 9 128-15,-2 9-192 0,-4 10 192 0,-2 6-192 16,-2 5 48-16,0 9 0 0,-1 5 0 0,0 13 0 15,2 9 144-15,1 5 0 0,3 2 0 0,4 0-128 0,3 7 128 0,3-2 0 16,4 2 0-16,5-14 0 0,4-9 0 16,3-10 0-16,5-10 0 0,0-18 0 0,3-7 0 0,12 6 0 15,6-9 128-15,-1-10-128 0,4-6 272 0,-8-7-16 16,5-10 0-16,18-8 0 0,-1-8 48 0,-1-3 0 16,-3-5 0-16,3-10 0 0,-2-4-304 0,4-3 128 15,-1-3-128-15,-2-1 0 0,-3 1 0 0,-3-1 0 16,-3-3 0-16,-3-1 0 0,-3-8 144 0,-2-2-144 15,-3-3 0-15,-5 1 144 0,-6-6-144 0,-3 6 0 16,-3 6 144-16,-2 5-144 0,-3 8 0 0,-2 14 0 16,-2 7 0-16,-3 13 128 0,-2 5 16 0,-6 13 16 15,-6 4 0-15,-6 13 0 0,-4 12-160 0,-5 9 128 16,-4 4-128-16,-1 9 128 0,-1 5-128 0,1 9 0 16,0 3 0-16,1 9 0 0,2 4 0 0,4 4 0 15,1 1 0-15,8-2 128 0,2-2-128 0,8-1 0 0,3-3 0 16,6-4 0-1,7-3-1552-15,5-6-352 0,5-9-64 0</inkml:trace>
  <inkml:trace contextRef="#ctx0" brushRef="#br0" timeOffset="25118.74">5246 7361 12895 0,'-27'11'576'0,"12"-4"112"0,1 5-560 0,3-1-128 0,4-1 0 0,6 4 0 16,3 4 2640-16,7-1 496 16,5-3 112-16,7-7 16 0,5-3-1984 0,7-5-384 15,3-4-64-15,7-9-32 0,7-5-192 0,6-2-32 16,5-2-16-16,2-2 0 0,1 0-320 0,-4-5-64 0,-7 0-16 0,-5 2 0 15,-4-3-160-15,-9 5 128 0,-6-2-128 0,-4 5 128 16,-5-3-128-16,-9 3 192 0,-2 2-192 0,-5 3 192 16,-5 4 256-16,-6 4 64 0,0 0 16 0,-9 7 0 15,-6 2 176-15,-5 5 48 0,-6 7 0 0,-7 7 0 16,-5 4-560-16,-5 4-192 0,-3 9 0 0,-1 3 144 16,1 2-144-16,3 4 192 0,5 5-192 0,4 2 192 15,8 4-64-15,5-1 0 0,4 1 0 0,12-19 0 0,5 0-128 16,5 0 0-16,2-3 144 0,9 12-144 0,9-7 0 0,-3-15 0 15,7-3 0-15,6-2 0 0,6-4 0 0,27-2 0 16,3-3 0-16,1-6-128 16,1-6-1568-16,-20-3-304 0,1-3-64 0,21-10-16 0</inkml:trace>
  <inkml:trace contextRef="#ctx0" brushRef="#br0" timeOffset="25326.16">6405 7050 27647 0,'0'0'2448'0,"5"10"-1952"16,3 5-496-16,0 6 0 0,-2 3 336 0,4 1-16 15,1 7-16-15,2 4 0 0,-1 1 416 0,2 5 96 0,0 3 16 0,-3-10 0 16,3 1-144-16,1 6-32 16,2 3 0-16,-1-3 0 0,1 2-256 0,-1-2-48 15,1-2-16-15,7 16 0 0,-1-8-336 0,-3-9-240 0,-2-2 48 16,-4-6 0-1,1-6-3008-15,-1-7-608 0,-1-8-112 0</inkml:trace>
  <inkml:trace contextRef="#ctx0" brushRef="#br0" timeOffset="25535.33">6911 6927 21183 0,'0'0'1888'0,"0"0"-1504"0,-5 11-384 0,-1 4 0 16,-5 8 1632-16,-1 4 256 0,-6 9 48 0,-4 9 16 0,-3 7-624 15,-2 6-128-15,-2 0-32 0,-1 6 0 0,-2 0-192 16,-1 9-32-16,-5 4-16 0,2-2 0 16,0 2-32-16,12-23-16 0,-6 7 0 0,-20 33 0 0,4-2-512 0,3-7-112 15,1-12 0-15,8-12-16 0,3-9-384 0,6-5-80 16,5-10-16-16,7-11 0 16,5-7-2016-16,7-10-416 0,1-9-80 0</inkml:trace>
  <inkml:trace contextRef="#ctx0" brushRef="#br0" timeOffset="25985.17">7323 7274 10127 0,'0'0'896'0,"0"0"-704"0,-1 12-192 0,1 6 0 16,0 6 2160-16,-3 4 400 15,1 4 64-15,-2 4 32 0,-1 2-1120 0,1 6-240 16,-4 7-32-16,2 5-16 0,-3 4-128 0,-2 1-32 0,-3 6 0 0,-4 2 0 16,-4 1-192-16,-1-2-64 0,-1 4 0 0,-1-5 0 15,-1-3-320-15,2-9-64 0,3-6 0 0,1-10-16 16,4-12 16-16,3-7 0 0,1-3 0 0,1-7 0 16,11-10 448-16,0 0 80 0,0 0 32 0,2-23 0 15,3-9-272-15,2-5-48 0,2-7-16 0,5-2 0 16,3-6-480-16,3-4-192 0,3-5 128 0,2 0-128 15,1 3 0-15,0-7 128 0,5-1-128 0,2-4 0 0,3-4 0 16,2 3 0-16,1 2 128 0,1 6-128 0,2 5 0 16,-1 9 0-16,3 8 0 0,-4 8 0 0,2 9-160 0,-2 10 160 15,-3 5 0-15,-4 8-144 0,-2 5 144 0,-4 7 0 16,-5 7 0-16,-4 5 0 0,-3 7 0 16,-6 5-128-16,-7 1 128 0,-6 6 0 0,-4 4 0 0,-14-1 0 15,-6 2 0-15,-5 0 0 0,-4-5 0 0,-2-5 0 16,-3-3 0-16,-3-6 128 0,2-2 0 0,-2-5 16 15,1-2 0-15,3-6 0 0,-1-8-144 0,3-5 192 16,2-5-192-16,14-6 192 16,0-4-1680-16,-6-12-336 0,9-6-64 0</inkml:trace>
  <inkml:trace contextRef="#ctx0" brushRef="#br0" timeOffset="26989.59">10088 7210 20095 0,'-7'-16'896'0,"2"7"176"0,-2 0-864 0,-2 0-208 15,-3 0 0-15,-3 0 0 0,-4 0 1344 0,-4 3 208 16,-4-2 48-16,-3 7 16 0,-6 4-544 0,-1 4-112 16,1 2-32-16,-5 5 0 0,0 1-352 0,0 4-80 15,1 3-16-15,4 3 0 0,1 5 32 0,2 3 0 16,3 2 0-16,5 1 0 0,2-4-256 0,5-4-64 16,6 0 0-16,5-7 0 0,7-3-192 0,7-3 0 15,0-5 128-15,6-1-128 0,3-7 128 0,3-4-128 16,2-4 176-16,0-4-176 0,1-2 448 0,0 0 0 15,3-4-16-15,-3 0 0 0,-2-3-208 0,-2 1-32 16,-2 0-16-16,1 2 0 0,-3-1-176 0,-1 2 192 0,-3-2-192 0,-1 3 192 16,-3 2-192-16,-1-2 160 0,-2 2-160 15,-1 5 160-15,-2 7-160 0,0 0 128 16,0 0-128-16,0 0 128 0,0 0-128 0,0 0 0 0,0 0 0 0,-2 7 0 16,-1 5 0-16,2 0-176 0,0 1 176 0,1 2-128 15,1 1 128-15,1-1-128 0,2-1 128 0,1-3-128 16,5 2 128-16,3 0 0 0,2-3 0 0,4 0 0 15,2-5 0-15,0-2 0 0,2-3 0 0,3-3 0 16,0-2 256-16,1 0-32 0,0-5 0 0,-4 1 0 0,0-4 0 16,-1-2 0-16,1-2 0 0,0 1 0 0,-1 1-64 15,-1-1-16-15,-2 2 0 0,2-1 0 0,-2 0-144 0,-1 1 128 16,-2 1-128-16,-1 4 128 0,-1-1-128 0,-1 4 0 16,-1 1 0-16,-4 2 0 0,-8 3 0 0,13 3 0 15,-1-1 0-15,-2 3 0 0,0 4 0 0,-4 0 0 16,2 4 0-16,-2 0-176 0,1-2 176 0,-1 4 0 15,-1 0-144-15,1 3 144 0,0-2 0 0,0-1 0 16,1-4 0-16,2 1 0 0,0-6 0 0,3 2 0 16,0-6 0-16,2-1 0 0,0-1 0 0,3 0 0 15,1 0 0-15,0-3 128 0,-1-5 32 0,1 2 0 16,0 1 0-16,0-4 0 0,0 1-160 0,-1-1 160 16,2 3-160-16,-2-2 160 0,-3 2-160 0,-3 2 0 15,1-1 0-15,-1 0 128 0,-1 1-128 0,1 1 0 0,-1 2 0 16,0-1 0-16,-1-3 0 0,0-1 0 0,0 3 0 15,-3-1 0-15,2-1 0 0,-1 0 128 16,-3 0-128-16,2-3 0 0,2 0 0 0,-3-2 0 16,0 1 0-16,-1-3 0 0,0 1 0 0,-3-1 0 15,-1-4 0-15,-1 1 0 0,1 0 0 0,-4-3 0 0,-1-1 0 16,-3-1-176-16,-1-1 32 0,-1 4 0 0,0 1 0 0,-1 6 0 16,-1 1 144-16,1 7 0 0,-2 3 0 0,-5 9-128 15,0 4 128-15,1 8-160 0,-2 2 160 0,2 1-160 16,2 2 160-16,2 1-160 0,5 0 160 0,3 1-160 15,3-3 160-15,4 0 0 0,6-2 0 0,1-8 128 16,5-1-384-16,4-4-64 0,2 1 0 0,16-1-16 16,0-4-2448-16,8-6-480 15</inkml:trace>
  <inkml:trace contextRef="#ctx0" brushRef="#br0" timeOffset="27536.37">12274 7131 18367 0,'0'0'816'0,"0"0"160"0,-11-6-784 0,2 0-192 16,2-5 0-16,2 4 0 0,-1-5 1312 0,1 4 224 16,2-4 32-16,1 1 16 0,-2-1-416 0,3-1-80 15,1 0 0-15,2 0-16 0,2 0-368 0,2-1-64 16,2-1 0-16,1 6-16 0,0 1-256 0,0 5-48 16,-9 3-16-16,11 6 0 0,-1 7-304 0,-1 6 0 0,-1 5 0 0,-3 6 0 15,-1 7 208-15,-3 3-16 0,-2 4 0 16,-4-2 0-16,-4 2 256 0,-3-2 32 0,-3 0 16 0,-2-1 0 15,2-5-128-15,0-6-32 0,1-3 0 0,1-7 0 16,4-6 80-16,4-7 16 0,5-7 0 0,0 0 0 16,-1-11 272-16,5-5 48 0,5-10 16 0,5-3 0 0,3-6-448 15,5-2-64-15,1-3-32 0,2 2 0 0,3 0-96 16,0-1 0-16,2-1-128 0,0-2 192 0,6 4-192 16,-1 5-128-16,-3 5 128 0,1 1-208 0,-1 6 208 0,-2 6 0 15,-5 4-160-15,-4 5 160 0,-2 14 0 0,-4 3 0 16,-1 8-144-16,-3 10 144 0,-4 8 0 0,-3 4 0 15,-3 3 0-15,-5 1 0 0,-1 6 0 0,-3 0 128 16,-1-1-128-16,-2 3 0 0,0-3 144 0,1-4-144 16,0-6 128-16,2-6-128 0,2-6 160 0,3-4-160 15,2-1 192-15,5-8-192 0,3-3 0 0,0-7-176 16,2 0 0-16,8-4 0 16,2-6-2320-16,3-4-448 0</inkml:trace>
  <inkml:trace contextRef="#ctx0" brushRef="#br0" timeOffset="27962.18">13462 7272 17503 0,'-5'9'1552'15,"2"0"-1232"-15,0 1-320 0,2-1 0 0,1-9 656 0,5 9 80 16,-5-9 16-16,14 1 0 0,2-1 320 0,5-5 64 16,3-5 16-16,4 1 0 0,2-2-256 0,1-6-64 15,-2 1 0-15,-2-3 0 0,-2-2-304 0,-2 0-64 16,-3-3-16-16,-3 5 0 0,-4 1-16 0,-4 0-16 15,-4 0 0-15,-4 3 0 0,-2 4 160 0,-6-1 16 16,-2 6 16-16,-3 3 0 0,-5 6-32 0,-3 3 0 16,-7 8 0-16,-3 4 0 0,-2 2-288 0,-4 9-64 15,-2 2-16-15,2 2 0 0,6 0 48 0,2 1 0 16,3 1 0-16,4 0 0 0,6-2-128 0,5 0-128 16,2 0 176-16,7-2-176 0,3-3 0 0,7-7 0 15,4 1-240-15,7-7-10576 16,6-2-2128-16</inkml:trace>
  <inkml:trace contextRef="#ctx0" brushRef="#br0" timeOffset="28294.22">14692 7178 23039 0,'-7'-7'2048'0,"-3"-2"-1648"0,-3 4-400 0,-1-2 0 15,-2 2 1664-15,-4 3 256 0,-3 2 64 0,-4 1 0 16,-4 2-784-16,0 3-160 0,-2 0-16 0,0 7-16 15,-2-2-336-15,2 6-64 0,3 1-16 0,1 2 0 16,2 3-240-16,5 0-48 0,-1 0-16 0,6-2 0 16,4 1-288-16,4-3 0 0,5-1 0 0,7-8 0 15,3-1 0-15,7-5 0 0,5-2 0 0,3 0 0 16,5-6 0-16,4-3 0 0,4-5 0 0,2-2 0 16,1-2 0-16,2 0 0 0,-3-3 128 0,-1 0-128 0,-3 1 0 0,-1 3 128 15,-6 2-128-15,-3 0 0 0,-4 4 176 0,-4 4-176 16,-14 5 160-16,11 4-160 0,-5 6 384 0,-1 8-32 15,-5 6 0-15,-2 9 0 0,-5 11 64 0,-1 0 16 16,-4 7 0-16,-3 2 0 0,-3 1-112 0,-4 0-32 16,-3 0 0-16,-3-1 0 0,-2 2-64 0,8-20-16 15,-2 2 0-15,-13 19 0 0,3-9-208 0,13-20 176 16,0-1-176-16,-5 8 160 16,5-8-1152-16,5-7-224 0,4-5-64 0,4-9-16304 0</inkml:trace>
  <inkml:trace contextRef="#ctx0" brushRef="#br0" timeOffset="28837.42">17017 6960 10127 0,'-13'-3'896'0,"4"2"-704"15,9 1-192-15,0 0 0 0,10-5 3824 0,4 1 720 16,5 0 160-16,8 0 32 0,6 1-3520 0,8 1-704 16,6 2-144-16,5-1-32 0,2-1 0 0,0-1 0 15,0 0 0-15,2 1 0 0,4 3-192 0,0 0-144 16,0 3 192-16,2 0-192 0,-1 1 128 0,-8-2-128 16,-6-3 0-16,-9 1 0 15,-8 2-320-15,-10-1-128 0,-7 2-32 0,-13-4 0 16,0 0-1312-16,-9 9-256 0</inkml:trace>
  <inkml:trace contextRef="#ctx0" brushRef="#br0" timeOffset="28989.72">17023 7269 15663 0,'-37'9'688'0,"18"-3"144"0,2 0-656 0,7 3-176 0,4-4 0 0,6-5 0 0,0 0 1904 0,8 5 336 16,4 0 80-16,7-5 16 16,7-3-1360-16,8-1-272 0,8 0-48 0,11-1-16 0,11-4-192 15,6 1-64-15,1-3 0 0,3 2 0 0,3-4-128 0,2 2-16 16,1 1-16-16,-1-3 0 0,-1 2-64 15,-7 2-16-15,-6-4 0 0,-22 8 0 0,0-5-144 0,1 2 0 16,-4-2-192-16,1 1 192 16,-3-6-2432-16,-3 1-384 0</inkml:trace>
  <inkml:trace contextRef="#ctx0" brushRef="#br0" timeOffset="29287.84">17577 6576 30351 0,'0'0'1344'0,"10"8"272"0,4-6-1296 0,7 4-320 15,4 6 0-15,8-2 0 0,8-1 176 0,6 2-48 16,4 0 0-16,2 3 0 0,0 1 400 0,-12-6 80 16,4 3 16-16,7 5 0 0,2 1-64 0,6 5-16 15,0 2 0-15,0 0 0 0,-2 3-160 0,2 2-48 0,0 3 0 16,-3 4 0-16,-3-1-208 0,-2 6-128 0,-7 0 160 0,8 17-160 15,-14-3 160-15,-17-4-160 0,-10-4 160 0,-12-3-160 16,-12-1 256-16,-9-2-32 0,-7 0-16 0,-7-4 0 16,-4-4 464-16,-10 2 96 0,-6 1 0 0,-7-3 16 15,-7-2-320-15,-2-3-64 0,-3-1-16 0,3-5 0 16,3-5-896-16,5 1-176 16,3-3-32-16,21-9-17104 0</inkml:trace>
  <inkml:trace contextRef="#ctx0" brushRef="#br0" timeOffset="30555.56">21305 6857 17503 0,'7'-24'768'0,"-2"7"176"0,1-1-752 0,0-1-192 16,-2-1 0-16,-1 0 0 0,1-1 928 0,-4 2 160 0,-4 1 16 0,0 2 16 15,-2 3 0-15,-3 0 0 0,-3-2 0 0,-2 8 0 16,-3 0-176-16,-1 7-48 15,-1 4 0-15,-5 6 0 0,-6 5-400 0,-1 7-96 16,-4 10-16-16,-4 7 0 0,-4 8-128 0,-4 5-48 16,-4 4 0-16,1 4 0 0,2 6 176 0,5-2 16 0,3-1 16 0,6 0 0 15,3-2-176-15,12-9-48 0,9-9 0 0,9-8 0 16,6-5-48-16,4-18-16 0,4 0 0 0,16-1 0 16,6-11 256-16,10-7 64 0,6-5 0 0,3-7 0 15,4-8 48-15,-4-3 16 0,0-7 0 0,-1-1 0 16,-3-1-320-16,-3-1-48 0,-3-3-16 0,-2 4 0 15,-4 0-128-15,-2 4 128 0,-4-1-128 0,-4 3 128 0,-6 4-128 0,-4 2 0 16,-4 6 144-16,-4 7-144 0,-3 6 0 0,-7 8 128 16,0 0-128-16,0 0 0 0,6 11 0 0,-1 9 0 15,0 5 0-15,-1 0 0 0,-1 5 0 0,2 1-128 16,2 1 128-16,3 6 0 0,2 2 0 0,2-2 0 16,1-1 0-16,2-3 0 0,0-1-336 0,-3-11 16 15,6-2 0-15,9 11-10672 16,0-9-2128-16</inkml:trace>
  <inkml:trace contextRef="#ctx0" brushRef="#br0" timeOffset="30916.43">22735 6685 21183 0,'-5'-11'1888'0,"1"3"-1504"15,-2 3-384-15,-2 3 0 0,1 2 2256 0,-3 1 384 0,-3 4 80 0,-4 5 16 16,-3 3-2192-16,-5 2-544 0,-6 3 0 0,-3 5 0 16,-6 1 256-16,0 4-64 0,-2-2-16 0,2 5 0 15,5-2-48-15,2 2-128 0,4 1 192 0,6-3-64 16,4-3-128-16,8 2 0 0,9-3 0 0,6-4 0 16,6-3 0-16,6-3 0 0,5 0 0 0,8-3 0 0,3-4 160 15,6 0-160 1,5 1 192-16,0 3-192 0,-1-6 160 0,-2 3-160 0,-5 0 128 0,-3 2-128 0,-5-3 224 15,-11-2-32-15,-2 3-16 0,4 1 0 0,-7 1 192 16,-5-1 32-16,-5-3 16 0,-5 10 0 0,-6-2 208 16,-7 2 32-16,-3-1 16 0,-9-3 0 0,-7 0-288 15,6-4-48-15,-7-3-16 0,-6-1 0 0,-6 1-128 0,-17 1-48 16,9-4 0-16,5-3 0 16,7-3-1120-16,10-4-240 0,7-5-32 0,5-4-16 0</inkml:trace>
  <inkml:trace contextRef="#ctx0" brushRef="#br0" timeOffset="31290.21">23326 6742 18431 0,'0'0'1632'0,"0"9"-1312"0,2 5-320 0,-1 3 0 16,1 2 1088-16,2 2 160 0,1 6 32 0,-1 1 0 15,1 5 128-15,2 3 16 0,-1 1 16 0,2 2 0 0,-1 3-368 0,2-3-80 16,1-2-16-16,-2-11 0 0,1 4-288 0,1 2-64 16,0-3-16-16,4 16 0 0,-1-12-352 0,1-5-80 15,-3 0-16-15,2-11 0 0,-2-5-432 0,-3-6-96 16,1-4-16-16,5-1 0 16,-1-2-1936-16,-1-2-400 0,-3-8-80 0</inkml:trace>
  <inkml:trace contextRef="#ctx0" brushRef="#br0" timeOffset="31495.01">23919 6692 15663 0,'0'0'688'0,"0"0"144"0,-5 10-656 0,-2 5-176 16,0 5 0-16,-3 8 0 0,-3 7 3328 0,-4 1 640 16,-4 4 128-16,0 7 32 0,-4 5-2304 0,-2 4-464 15,-3 1-80-15,-2 3-32 0,-2 1-32 0,-5 0-16 0,-1 2 0 16,-7 0 0-16,0 3-400 0,2 0-80 15,1-3-16-15,-1 2 0 0,1-4-448 0,3-2-80 16,3-3-32-16,5-7 0 0,2-3-144 0,7-7 0 0,8-5-160 0,6-8 160 16,1-8-1968-16,6-5-288 15,7-9-64-15,5-7-14064 0</inkml:trace>
  <inkml:trace contextRef="#ctx0" brushRef="#br0" timeOffset="32076.03">24816 6661 27119 0,'0'0'1200'0,"0"0"256"0,0 0-1168 0,0 0-288 0,-1 17 0 0,-3 2 0 0,-1 2 736 0,-3 6 96 15,-2 1 0-15,-1 5 16 0,-4 5 288 0,-2 4 48 16,-1-1 16-16,-1 2 0 0,-1 1-240 0,-1 2-64 16,1 2 0-16,-2 1 0 0,-2-5-496 0,9-13-96 15,-1 3-32-15,2-3 0 0,1-6-128 0,-4 8-16 16,6-14-128-16,5-4 192 0,3-7-48 0,3-8-16 16,0 0 0-16,14-11 0 0,-1-8 0 0,7-7-128 15,4-2 192-15,2-2-64 0,-1-5-128 0,2 0 0 16,-1-2 0-16,1 1 0 0,0-2 0 0,-4-4 0 15,1-2 0-15,3 2 0 0,-2 0 0 0,2 5 0 0,1 4 0 0,-8 14 0 16,0-2 0-16,4 5 0 0,-1 6 0 0,1 2-176 16,-1 6 176-16,-2 7-160 0,-2 5 160 15,-1 8-160-15,-4 1 160 0,-3 5 0 0,-2 4 0 0,-4 2 0 16,-4 1 0-16,-5 3 0 0,-3 3 0 0,-8 13 0 16,-3-8 0-16,5-17 128 0,-1-5-128 0,-4 7 0 15,3-7 128-15,5-8-128 0,2-3 160 0,8-9-160 16,0 0 320-16,0-10-48 0,4-3 0 0,6-10 0 15,3-2 176-15,6-7 16 0,4-3 16 0,-4 11 0 16,4-5-336-16,0-1-144 0,1-2 128 0,1 0-128 16,1-1 0-16,-1 4 0 0,3 3 128 0,0 7-128 0,-3 3 0 15,1 3 0-15,-2 8 0 0,10 2 0 0,-3 8 128 0,-12 7-128 16,3 4 128-16,-2 3-128 0,0 3 0 16,1 2 0-16,-2 5 128 0,-2-1-128 0,1 2 0 0,1 0 0 15,0-1 0-15,7 16 0 16,-3-8-1872-16,0-3-416 0,2-2-80 0</inkml:trace>
  <inkml:trace contextRef="#ctx0" brushRef="#br0" timeOffset="32807.28">28045 6487 16575 0,'0'0'736'0,"0"-10"160"15,-3 0-720-15,-4 1-176 0,0-3 0 0,-4 5 0 0,1 0 1600 0,-6 3 272 16,-3 2 64-16,-2 2 16 0,-1 2-656 0,-6 7-128 16,-5 0-16-16,-5 4-16 0,-4-2-640 0,-2 6-128 15,-2 2-32-15,3 5 0 0,3 0-16 0,7 6 0 0,5-4 0 0,8 2 0 16,5-4-96-16,9 2-32 0,9-5 0 0,7 0 0 16,5-1 160-16,10 0 32 0,6-1 0 0,10-1 0 15,6 0 16-15,1-3 16 0,2-1 0 0,-3 3 0 16,-4-1-272-16,-2 2-144 0,-4 1 160 0,-4 2-160 15,-6 3 0-15,-7 2 128 0,-5 0-128 0,-5 4 0 16,-6 1 272-16,-6-3 16 0,-7 1 0 0,-7-2 0 16,-5 1 432-16,-6-2 96 0,-5 4 16 0,-6-5 0 15,-3 0-320-15,-6-6-48 0,-6-2-16 0,1-3 0 0,0-4-240 16,4-1-48-16,4-8-16 0,7-2 0 0,3-8-144 16,9-2-144-16,6-7 144 0,6-5-208 15,9-2-2080-15,8-6-400 0,6-1-96 0,9-5-12080 0</inkml:trace>
  <inkml:trace contextRef="#ctx0" brushRef="#br0" timeOffset="33042.54">29066 5626 25791 0,'0'0'1152'0,"-9"-1"224"0,-2 2-1104 0,1 7-272 15,0 2 0-15,-3 7 0 0,-1 4 800 0,-1 11 96 0,-3 8 32 0,-1 8 0 16,0 10-128-16,1 7-32 0,1 2 0 0,-2 7 0 16,-2 4-128-16,0 6-48 0,-4 2 0 15,1 2 0-15,-1 1-160 0,1 0-48 0,3-3 0 16,1 1 0-16,1 0-384 0,3-4 128 0,2-7-128 0,2-6 0 31,-1-5-2624-31,4-9-624 0,2-10-112 0</inkml:trace>
  <inkml:trace contextRef="#ctx0" brushRef="#br0" timeOffset="34169.42">28650 6875 24191 0,'32'-7'1072'0,"-4"-2"208"0,10 0-1024 0,5-3-256 0,1-2 0 0,3 2 0 16,-5 0 896-16,0-2 112 0,-3 0 16 0,-3-2 16 0,-1 4-416 0,-4-2-96 15,-3 1-16-15,-3 3 0 0,-4-2-240 0,-3 6-48 16,-5-2-16-16,-3 5 0 0,-10 3 160 0,0 0 16 16,0 0 16-16,0 0 0 0,-14 14 320 0,-3 1 64 15,-2 3 16-15,-2 4 0 0,-5 4-320 0,1 4-64 16,-2 3-16-16,0 3 0 0,1-3-208 0,2 0-32 16,1-2-16-16,5-2 0 0,3-7-144 0,3-2 0 15,6-4 144-15,3-3-144 0,3-13 320 0,0 0 0 16,14 0 0-16,2-1 0 0,0-4 96 0,-2-4 16 15,3 0 0-15,9-11 0 0,0-5-240 0,-1 3-32 16,-3-5-16-16,1 4 0 0,-3 4-144 0,-1 1 128 16,0 0-128-16,-2 3 128 0,-3 5-128 0,-3 0 0 15,-1 5 0-15,-10 5 0 0,0 0 0 0,12 3 0 16,-5 9 0-16,3-2 0 0,-4 4 0 0,0 1 0 16,2 3-176-16,0 2 176 0,4 0 0 0,-1 0 0 15,2-1 0-15,2-4 0 0,3-3 0 0,1-6 0 16,0-1 0-16,3-2 0 0,2-3 0 0,1-4 0 0,2-5 0 0,0-5 0 15,2-4 128-15,3-2-128 0,6-6 128 0,-10 7-128 16,4-4 128-16,3-1-128 0,6-5 128 0,1 0-128 16,-1-2 208-16,-1-6-16 0,1-3-16 0,16-20 0 0,-10 4 48 0,-1-1 16 15,-3-4 0-15,-14 16 0 0,1-9-112 0,1-11 0 16,0-6-128-16,-1-4 192 0,1-3-192 0,-3-1 0 16,-4 4 128-16,-1 7-128 0,-4 9 0 0,-4 14-160 15,-5 8 32-15,-2 11 0 0,-3 7 128 0,-4 8-160 16,-1 11 160-16,-9 9-160 0,-3 7 160 0,-5 8-192 15,-3 7 192-15,-4 8-192 0,-3 6 192 0,-11 32-160 16,0 2 160-16,2 6-160 0,-1 3 160 0,0 3 0 16,2 3 0-16,1 4-128 0,2-2 128 0,6-7 0 15,3-4 0-15,7-9 0 0,5-6 0 0,5-10 0 16,8-11 0-16,3-7 0 0,5-9 0 0,3-5 0 16,2-9 0-16,3-8 0 0,1-5 0 0,2-9 0 0,5-6 0 0,1-2 0 15,0-7 0-15,-6 4 0 16,0-4 128-16,1 1-128 0,1-5 0 0,-3 3 128 15,-2 0-128-15,0-3 0 0,-2 1 0 0,-2-1 0 16,-2 3 0-16,-3 5 128 0,-4 3-128 0,-3 4 0 16,-2 2 0-16,0 5 0 0,0 0 0 0,-7 1 0 0,-2 2-176 15,1 1 176-15,1 2-144 0,0 3 144 16,3-1-128-16,4-8 128 0,0 0-128 0,0 0 128 0,7 5-128 0,3-5 128 16,4-5-272-16,5-2 16 0,4-2 16 0,4-2 0 15,2-4 240-15,1-3-192 0,1-2 192 0,1-2-192 16,1-3 192-16,1-1 0 0,3-3 0 0,3 0-144 15,2-2 144-15,4-2 0 0,4-1 0 0,-1-3 0 16,0-3 256-16,-4-4-32 0,1 0 0 0,-3-7 0 16,-1 0-64-16,-2-3-16 0,-3-1 0 0,-2-4 0 0,-2 4-144 0,-4 6 0 15,-1 3 144-15,-3 7-144 0,-6 1 0 0,-2 4 0 16,-4 9 0-16,-4 2 0 0,-4 7 0 0,-2 2 0 16,-5 1 0-16,-1 7 128 0,-5-2-128 0,-2 4 0 15,-4 3 0-15,-4 5 0 0,-2 5 0 0,-3 2 0 16,-1 7 0-16,-4 3 0 0,-4 5 0 0,-2 4 0 15,-1 6-144-15,-3 5 144 0,-4 4 0 0,1 5-144 16,1 3 144-16,4 2 0 0,6 1-128 0,7-3 128 16,6-2 0-16,7-1 0 0,8-1 0 0,4-3-128 15,6-1 128-15,6-5 0 0,6 0 0 0,3-4 0 16,2-2 176-16,3-4-176 0,2-6 240 0,1-2-64 16,-4-7-16-16,1-2 0 0,1 1-16 0,3-7 0 15,1 1 0-15,3-5 0 0,3-5 16 0,2 0 0 16,-1-5 0-16,13 0 0 0,-6-6-160 0,-5 4 160 15,-7-2-160-15,-6 2 160 0,-6 1-160 0,-2 6 128 16,-6-1-128-16,-4 6 128 0,-4 2-128 0,-1 6 128 0,-5-1-128 16,-3 7 128-16,-3 7 192 0,-2 0 48 0,-2 7 0 0,0 2 0 15,1 5-192-15,0 0-48 16,0 1 0-16,2 1 0 0,2-1-128 0,3 4 0 16,2-3 0-16,4-1 0 15,3 1-1312-15,1 2-192 0,2-4-32 0,4 13-16992 0</inkml:trace>
  <inkml:trace contextRef="#ctx0" brushRef="#br0" timeOffset="35558.15">23605 5133 16815 0,'0'0'736'0,"0"0"160"0,0 0-704 0,0 0-192 0,0 0 0 0,5 9 0 16,-1 1 912-16,1 0 160 0,0 2 16 0,1 4 16 15,2 2 96-15,2 3 16 0,1 5 0 0,3 1 0 0,0 3-304 16,3 0-48-16,-1 1-16 0,2 5 0 0,0 1-400 0,1 4-96 16,0 3-16-16,0-5 0 0,-1 1-144 0,0-3-16 15,1-2-16-15,-5-9 0 0,-1-2-16 0,-1 3 0 16,1-3 0-16,0-1 0 0,-3-2-144 0,0 0 0 16,-1-4 0-16,-1-3 0 15,-2-1-1216-15,2 0-256 0,-5-6-64 0,-3-7-10496 16</inkml:trace>
  <inkml:trace contextRef="#ctx0" brushRef="#br0" timeOffset="35779.78">24262 4995 23039 0,'0'0'2048'0,"0"0"-1648"0,0 0-400 0,-1 5 0 16,-2 5 352-16,-2 3-16 0,-3 4 0 0,-3 8 0 15,-4 1 512-15,-3 5 112 0,-2 1 0 0,-3 3 16 16,-4 6-80-16,-2 2 0 0,-4 2-16 0,-2 2 0 16,2 0-192-16,-15 17-48 0,7-8 0 0,6-4 0 15,2-7-384-15,6-2-96 0,4-7-16 0,5-4 0 16,4-6-720-16,6-2-128 16,4-6-48-16,4-8-8784 0,0-10-1776 0</inkml:trace>
  <inkml:trace contextRef="#ctx0" brushRef="#br0" timeOffset="36023.94">24606 5353 19343 0,'0'0'848'15,"0"0"192"-15,0 0-832 0,0 0-208 0,12 0 0 0,3-1 0 0,3 0 1920 0,4-2 320 16,2-3 80-16,4-1 16 0,2-3-1296 0,3 1-256 16,3-3-48-16,-2-2-16 0,6 1-416 0,-1 0-96 15,0-2-16-15,1 6 0 0,0 0-192 0,-7 4-192 0,-3-1 48 0,-6 2 0 32,-6 3-2160-32,-6 2-448 0,-12-1-64 0</inkml:trace>
  <inkml:trace contextRef="#ctx0" brushRef="#br0" timeOffset="36160.97">24758 5522 13823 0,'-23'12'1216'0,"14"-6"-960"16,1 4-256-16,3-2 0 0,1 1 2224 0,6-3 400 0,4 2 64 0,4-3 32 16,5-3-1040-16,6 0-208 0,4-4-32 0,3 0-16 15,5-3-624-15,4-3-128 0,4 2-32 0,7-4 0 16,8 1-384-16,2-3-64 0,1 2-32 0,-3-3 0 16,-1 3-1392-16,-3 1-288 0</inkml:trace>
  <inkml:trace contextRef="#ctx0" brushRef="#br0" timeOffset="36559.31">27027 4915 18431 0,'-2'-13'816'0,"2"13"160"0,-1-8-784 0,0 3-192 0,1 5 0 0,-5-2 0 16,-7-1 1744-16,-2 6 304 15,-2-1 64-15,-5 8 16 0,-4 2-1024 0,-4 4-208 16,-4 5-32-16,-2 4-16 0,-1 2-112 0,-1 5-32 0,1 2 0 0,4 0 0 16,3 2-288-16,5 2-64 15,4 1-16-15,6 1 0 0,5-5-336 0,5 0 144 0,8-4-144 0,6 0 0 16,6-8 176-16,10-3-176 0,3-2 160 0,7-7-160 15,2-7 288-15,2-4-32 0,2-4-16 0,-1-5 0 16,-1 1 80-16,-1-6 32 0,-1-2 0 0,-1 0 0 16,-1-2 128-16,-3-1 32 0,-3-3 0 0,-2 2 0 15,-3-5 128-15,-3 2 16 0,-9 1 16 0,-4-5 0 16,-6-1-224-16,-5-2-64 0,-8-1 0 0,-5 1 0 16,-6-2-176-16,-3 0-32 0,-3 8-16 0,1 0 0 15,-5 4-1360-15,1 4-272 0,-5 6-48 16,-14-2-15472-16</inkml:trace>
  <inkml:trace contextRef="#ctx0" brushRef="#br0" timeOffset="37059.28">23577 4972 13823 0,'-13'-10'608'0,"13"10"128"0,0 0-592 0,-6-3-144 16,6 3 0-16,0 0 0 0,0-9 2240 0,0 9 432 0,11-7 80 0,7 0 0 16,4-3-1216-16,7-1-240 0,6-1-48 0,9-2-16 15,5 1-272-15,10 1-48 0,8-3-16 0,7 1 0 16,5 3-400-16,-1 2-96 0,-1-3-16 0,-1 2 0 16,1-2-384-16,4 3 128 0,2 2-128 0,-4-1 0 15,-5-2 128-15,-4 2-128 0,-7-3 0 16,-19 7 128-16,-1-2-128 0,-1 1 0 0,-3 1 0 0,-4 0 0 15,-5-1 208-15,-7 2 16 0,-7 1 0 0,-4-1 0 16,-12 3 576-16,0 0 112 0,-9-4 32 0,-8-2 0 0,-5 0-144 0,-20-6-32 16,0 1 0-16,-4-2 0 0,-5 5-320 15,2-2-64-15,-1 1 0 0,2-2-16 0,1-1-64 0,1 4-16 16,0-4 0-16,7 2 0 0,3-3-160 16,7 1-128-16,3 1 144 0,7 0-144 15,4 2-720-15,6 3-240 0,9 6-64 0,3-7-16944 16</inkml:trace>
  <inkml:trace contextRef="#ctx0" brushRef="#br0" timeOffset="38228.61">21254 8738 13823 0,'0'0'1216'0,"0"0"-960"15,0 0-256-15,0 0 0 0,-8-1 416 0,8 1 32 16,-11 0 16-16,11 0 0 0,0 0 688 0,-10 6 144 0,-1 0 32 16,3 0 0-16,8-6-336 0,-5 10-64 15,0-3-16-15,5-7 0 0,0 0-272 0,8 9-48 0,2-5-16 0,5-1 0 16,8-6-32-16,7-1-16 0,6-5 0 0,10 0 0 16,5-5-112-16,5-2-32 0,3-3 0 0,2 0 0 15,-2-7-224-15,-1 1-160 0,-2 0 192 16,-1-2-192-16,3 4 144 0,-7-1-144 0,-8 0 0 0,-2 2 144 15,-5 0-144-15,-8 5 0 0,-8 1 144 0,-5 0-144 16,-3-2 192-16,-7 0-16 0,-7 4-16 0,-5 4 0 16,-7 0 256-16,-5 4 48 0,-10-2 16 0,-7 7 0 15,-7 6-304-15,-4 5-176 0,-3 5 192 0,-2 3-192 16,-3 1 128-16,3 10-128 0,1 7 0 0,-2 1 0 0,-3-2 128 0,3 3-128 16,2 2 144-16,8-1-144 0,6-3 0 0,8-2 0 15,6-3 0-15,9-7 0 0,6-1 144 0,8-2-144 16,6-2 128-16,8 0-128 0,7 1 0 0,8-6 0 15,7-4 0-15,-6-3 0 16,8-2-976-16,5-3-288 0,2-4-48 0</inkml:trace>
  <inkml:trace contextRef="#ctx0" brushRef="#br0" timeOffset="38777.61">23394 8638 13295 0,'-13'-4'576'0,"8"1"144"0,-1-2-576 0,-5 0-144 16,1-3 0-16,1 2 0 0,-5 0 896 0,2-6 160 0,-2 1 32 0,2 2 0 15,2-1 80-15,-1 2 32 0,-3-3 0 0,1 4 0 16,0 0-416-16,-1 0-80 0,2 2 0 0,-4 4-16 16,0 4-400-16,-1-1-80 0,1 3-16 0,2 3 0 15,1-3 64-15,4 3 0 0,3 0 0 0,6-8 0 16,0 0 128-16,0 0 48 0,2 9 0 0,3 1 0 16,2 2-112-16,3-3 0 0,1 1-16 0,3-4 0 0,-1 1-96 15,2 2-16-15,1-3 0 0,1 3 0 0,1-3-48 16,-1 1-16-16,-2-1 0 0,4 0 0 0,1 3-128 15,-1-1 128-15,-3 3-128 0,-2-3 128 0,0 2-128 0,-3-2 0 16,-2 3 144-16,-1-1-144 0,-3 4 0 0,0 4 128 16,-4 2-128-16,2 2 0 0,-2 1 128 0,-1 0-128 15,-1 2 128-15,-2 2-128 0,2 2 192 0,-4 0-16 16,0 6-16-16,-3-2 0 0,-1 0-160 0,0 1 192 16,-1 3-192-16,0-3 192 0,-2-3-192 0,2-1 128 15,1 2-128-15,3-3 128 0,1-5-128 0,1 1 0 16,2 0 144-16,0-3-144 0,1-2 0 0,2-2 144 15,2 0-144-15,2-3 0 0,1-5 144 0,3 0-144 16,-1 0 0-16,-1-3 144 0,-7-7-144 0,11 3 0 16,-1 1 0-16,1-2 0 15,2-4-832-15,1 1-64 0,0 0 0 0,0-2 0 16,-1 1-512-16,-1-2-96 0,0 1-32 0,-1 1 0 16,2-1 176-16,0-1 16 0</inkml:trace>
  <inkml:trace contextRef="#ctx0" brushRef="#br0" timeOffset="39355.21">24098 8531 23263 0,'0'0'1024'0,"-9"-3"224"0,9 3-992 0,-9 3-256 16,-1 4 0-16,0 6 0 0,-2 1 352 0,0 6 32 16,-2 3 0-16,1 8 0 0,0-2 368 0,3 0 80 0,1 1 0 0,4-1 16 15,1 4-288-15,4-1-64 0,3-2-16 16,2-4 0-16,4-5-176 0,2-3-48 0,3-5 0 0,3-1 0 15,1-3 112-15,1-1 16 0,0-3 0 0,1-4 0 16,0-5 480-16,2-4 96 0,-3-3 32 0,1-1 0 16,-2-6-192-16,0 1-32 0,-1 1-16 0,-2-1 0 15,-1-2-336-15,0 0-64 0,-2-1-16 0,-1 2 0 16,-4 0-144-16,1 0-48 0,1 1 0 0,-3-2 0 16,-3 0-144-16,-1 2 160 0,-1 0-160 0,3 2 160 15,-2 1-160-15,-1 2-272 0,1-1 64 0,1 5 16 16,1 3-2864-16,-4 5-560 0</inkml:trace>
  <inkml:trace contextRef="#ctx0" brushRef="#br0" timeOffset="40123.78">24951 8882 8287 0,'0'0'736'0,"8"-5"-592"16,-2 2-144-16,3-5 0 0,0 1 2016 0,-2 2 368 15,1-3 80-15,0 3 16 0,-1 0-1024 0,1-3-208 0,-1 1-32 0,1-1-16 16,0 0-192-16,-2 1-48 0,0-5 0 0,1 2 0 16,-1 2-336-16,0 1-80 0,0-5-16 0,-1 4 0 15,-2-1-208-15,0 2-32 0,0 0-16 0,-1 2 0 16,1-1-48-16,-2 0-16 0,-1 1 0 0,1 1 0 16,-1 4-64-16,0 0-16 0,0 0 0 0,4-7 0 15,1 0-128-15,0-2 192 0,0 3-192 0,0 1 192 16,0-4 64-16,0 3 0 0,-1-5 16 0,0 4 0 0,1-2-16 0,0 1 0 15,-1 1 0-15,0-3 0 0,2 2-112 0,-1-2-16 16,-1 2-128-16,-1-2 192 0,-1 4-192 0,1-2 0 16,-3 8 128-16,0 0-128 0,0-8 0 0,0-1 0 15,0 4 0-15,0 5 0 0,0 0 0 0,0 0 0 16,-5 7 0-16,0 2 0 0,0 1 128 0,-1 3-128 16,-1 0 0-16,0 4 0 0,1 2 144 0,-2 0-144 15,-2 3 128-15,4 2-128 0,-2 0 192 0,2-2-64 16,0 1 0-16,2-1 0 0,1-1-128 0,3-2 192 15,3-3-192-15,3 0 192 0,3-5-32 0,1-1 0 0,2-2 0 16,2 1 0-16,1-5 240 0,1-2 48 16,4-1 16-16,0-2 0 0,-1-3-128 0,1 0-16 15,1-2-16-15,-1 0 0 0,0-1-176 0,2-2-128 16,1 3 144-16,0-4-144 0,0 1 128 0,1-4-128 16,1 1 0-16,3-2 0 0,3-2 160 0,2 0-160 0,2-4 160 15,1-3-160-15,-1 0 192 0,0-1-48 16,-2-6-16-16,-1 1 0 0,-2-3-128 0,-1-4 160 0,-1-6-160 15,-4 2 160-15,1 1-160 0,-3-4 0 0,-4-2 0 16,-3 1 0-16,1-2-272 0,-2 0 16 0,-3 4 0 0,-2 5 0 16,-4 2 112-16,1 0 144 0,-3 10-208 0,-2 1 80 15,-2 6 128-15,-3 7 0 0,-3-1 0 0,-4 10-128 16,-1 4 128-16,-4 10 0 0,-1 0 0 16,-4 6 0-16,-2 7 0 0,-1 3 0 0,0 9 0 0,-1 4 0 15,-2 1 0-15,2 8 0 0,0 3 0 0,4 2 128 16,-2 0-128-16,5 0 0 0,3 1 0 0,6-1 128 0,1-3-128 15,6-3 0-15,3-5 128 0,4 0-128 0,3-6 0 16,2-2-192-16,1-3 32 0,2-6-10640 16,0-6-2128-16</inkml:trace>
  <inkml:trace contextRef="#ctx0" brushRef="#br0" timeOffset="40271.61">25247 8263 32879 0,'-14'3'1456'0,"14"-3"304"0,0 0-1408 0,0 0-352 16,3 11 0-16,2-3 0 0,0 1 0 0,2 0 0 15,4-1 0-15,1 0-192 0,2-5 192 0,3 2 0 16,2 1 0-16,4-3-128 0</inkml:trace>
  <inkml:trace contextRef="#ctx0" brushRef="#br0" timeOffset="40732.87">27726 8522 27647 0,'-10'9'2448'0,"-2"2"-1952"15,-1 6-496-15,1 7 0 0,0 1 1488 0,0 8 208 16,-2 3 32-16,-8 17 16 0,0-3-1408 0,2 0-336 16,-2-1 0-16,2-1 0 0,1-4 0 0,0 1 0 15,0-3 0-15,0 3 128 0,0-5-128 0,1 0 0 16,0-3 144-16,0-7-144 0,1-6 128 0,1-5-128 16,2-5 128-16,4-5-128 0,10-9 272 0,0 0-16 15,0-11 0-15,7-8 0 0,5-8 560 0,6-3 96 16,5-7 32-16,2-5 0 0,5-3-592 0,-4 11-112 15,5-7-32-15,7-4 0 0,4 0-208 0,5-4 144 0,4-4-144 16,1 4 128-16,-1 3-128 0,0 2 0 16,-2 5 0-16,-1 6 0 0,-1 7 0 0,0 2 0 15,-5 5 0-15,-1 8-176 0,-4 4 176 0,-7 7 0 16,-4 5 0-16,-7 4-128 0,-6 3 128 0,-8 1 0 0,-8 5 0 16,-7 4 0-16,-6-1 0 0,-9 1 128 15,-5 2-128-15,-7 3 128 0,-7-2-128 0,-4 2 0 16,-5-4 0-16,1-3 128 0,-1-5-128 0,2-1 0 0,2-8 0 15,7 0 0-15,6-3-368 0,5-6 16 0,6-4 0 0,7-2 0 32,6-6-2240-32,9-4-448 0</inkml:trace>
  <inkml:trace contextRef="#ctx0" brushRef="#br0" timeOffset="40932.18">28918 7862 29775 0,'-5'13'1312'0,"2"-2"288"0,0 3-1280 0,-4 9-320 16,-2 3 0-16,-3 5 0 0,-5 4 752 0,-2 3 80 16,-1 3 32-16,-2 2 0 0,-1 0 272 0,0 3 48 15,3-3 16-15,0 3 0 0,1-2-496 0,1 3-80 16,1-4-32-16,3 4 0 0,3-3-400 0,1-1-64 16,0-4-128-16,1 1 176 15,0-1-1472-15,2 1-304 0,2-1-48 0,0-1-9104 16,-1-2-1840-16</inkml:trace>
  <inkml:trace contextRef="#ctx0" brushRef="#br0" timeOffset="41079.11">28476 8536 35535 0,'11'-37'1568'0,"1"21"336"0,2-1-1520 0,5 2-384 0,4 1 0 0,3 4 0 16,5-1 576-16,4 5 64 16,6 1 0-16,5-1 0 0,5-3-176 0,3-3-16 15,2 3-16-15,6-2 0 0,5 1-272 0,10 1-160 16,6-3 192-16,32-4-17792 0</inkml:trace>
  <inkml:trace contextRef="#ctx0" brushRef="#br0" timeOffset="42500.35">31857 4293 27647 0,'0'-10'2448'0,"0"2"-1952"0,1-3-496 0,2 3 0 15,-3 8 144-15,4-10-144 0,-3 2 128 0,4-3-128 16,-1 1 480-16,-2 0 16 15,0-4 0-15,-2 1 0 0,-2 1 128 0,0-1 16 0,-2-5 16 16,-2 0 0-16,-5 0-176 0,-3 0-32 0,-2 1-16 0,-6-3 0 16,-3-1-288-16,-6-3-144 0,-3 0 160 0,-5 3-160 15,-6 1 0-15,-7-3 0 0,-8-1 0 0,-3 0 0 16,-3-2 0-16,0 2 0 0,-3 0 128 0,-1-1-128 16,-2 2 224-16,-9-3 0 0,-6 2 0 15,-2 4 0-15,-2-1 16 0,-3 2 0 0,-1-1 0 0,-7 4 0 16,-3-1-48-16,-2 2 0 0,-2-2 0 0,-3 2 0 15,-9 0 64-15,6 2 0 0,1 0 0 0,-5-1 0 0,-7 2-32 16,3 1 0-16,2-1 0 0,-2 3 0 0,-6-3-224 16,5 1 176-16,4 2-176 0,-4 1 160 0,-3 3-160 15,3 4 0-15,0 1 0 0,0 0 0 0,0-1 0 0,-2 2 0 16,-1 3 0-16,2 2 0 0,2-1 0 0,0-2 0 16,-1-3 0-16,4 4 0 0,3 3 0 0,-1-2 0 15,-3 2 0-15,4 0 0 0,4-2 176 0,-3 6-48 16,-3-1-128-16,4 4 192 0,5 4 0 0,0 1-16 15,-3 0 0-15,2 2 0 0,0 3 16 0,4 1 16 16,4-3 0-16,-3 4 0 0,-4-3-80 0,6-2-128 16,4 2 176-16,4 1-176 0,-2-1 144 0,-1 0-144 15,0-1 0-15,6-1 144 0,4 1-144 0,0 2 0 16,1 0 0-16,-5 0 0 0,1 4 160 0,6 0-160 16,5 3 192-16,0-1-192 0,-1-2 176 0,1 3-176 15,-4-3 160-15,7 1-160 0,3 2 144 0,3-2-144 16,2 3 128-16,-2 1-128 0,-3 0 0 0,-2 0 0 0,6 2 128 15,1 1-128-15,4 1 0 0,0 2 0 0,0 2 0 0,-4 3 0 16,-1-2 0-16,-3 4 0 0,3-3 128 0,2 3-128 16,4-3 0-16,-1 4 0 0,-2-4 0 0,-1 3 0 15,-3-3 0-15,-2 3 0 0,1-4 128 0,2 0-128 16,3 1 0-16,-6-1 0 0,-1 1 0 0,0-1 128 16,0-2-128-16,1-1 0 0,2 3 0 0,-2-1 128 0,3-2-128 15,-4 3 0-15,-2 3 0 0,4-5 0 0,2 4 0 0,2-2 0 16,3-1 0-16,0 6 0 0,-2-3 144 15,1 3-144-15,-3 5 160 0,4-1-160 0,1 1 160 0,4 1-160 16,4 1 160-16,0 1-160 0,1 1 0 0,0-1 128 16,0 1-128-16,1 0 0 0,3 1 0 0,3 3 0 15,2 0 0-15,1-1 0 0,1 2 0 0,3-1 0 16,3 2 0-16,0-1 0 0,-1 4 0 0,2-1 0 16,0 2 0-16,4-3 0 0,4 2 0 0,5 1 0 15,2-3 0-15,4 5 0 0,4 9 0 0,2 0 0 16,2-2 0-16,3 3 0 0,3 2 0 0,2 2 0 15,3 7 0-15,4 2 0 0,2-1 0 0,6 1 0 16,2-3 0-16,5 1 0 0,4 2 0 0,5-4 0 16,4-1 0-16,6-2 0 0,4-5 0 0,2 0 0 15,1-4 0-15,7 0 0 0,6-1 0 0,8-3 0 16,6-1 0-16,4-3 0 0,3-6 0 0,7 1 0 16,2-1 0-16,8 0 0 0,9-2 0 0,3-5 0 15,2 0 0-15,10-1 0 0,6 1 0 0,2-7 0 16,2-7 0-16,8 2 0 0,3 4 0 0,7-5 0 0,-1-2 0 15,7-3 0-15,2-3 0 0,8-1 0 0,5-6 0 0,-1 1 0 16,-3-6 0-16,8 1 0 0,8-4 0 16,3-2 0-16,5 0 0 0,1-1 128 0,-1-5-128 0,4-1 0 15,3-5 0-15,8-2 0 0,0 1 128 0,7-3-128 16,4-3 0-16,-1 2 128 0,-6 2-128 0,-3-1 0 16,-4-1 0-16,1-3 128 0,4 2-128 0,0-3 0 15,2-2 0-15,-2 2 0 0,-3-1 128 0,-3-4-128 16,-4-2 0-16,-1 1 0 0,4-3 0 0,-1-1 0 15,2-1 0-15,-1 1 0 0,-4 1 0 0,-5-6 0 0,-3-3-272 16,-4 1 48-16,3-2 16 0,-1 0 0 0,1 0-96 16,-8 0-16-16,-9-7 0 0,-3-3 0 15,-2-2-64-15,-2 1-32 0,-5-2 0 16,-8-1 0-16,-9 0 240 0,-5-3 176 0,-3 0-208 0,-8 0 80 0,-7-4 272 0,-6 2 64 16,-4-5 16-16,-4 4 0 0,-3-3 272 0,-7-1 48 15,-9-2 16-15,-41 20 0 16,7-5-144-16,3-3-32 0,4-6 0 0,2 0 0 0,-1-1-192 0,-1-2-64 15,-2-5 0-15,0-4 0 0,-2-5-128 0,-1 1 0 16,-5-4 144-16,2 3-144 0,-4 3 0 0,-3-4 128 16,-2-1-128-16,24-60 0 0,-18 15 0 0,-11 11 0 15,-14 26-160-15,-21 71 160 0,0 0-208 0,0 0 208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16:08:06.288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FF00"/>
    </inkml:brush>
    <inkml:brush xml:id="br3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2646 1692 13183 0,'0'0'576'0,"0"0"128"0,-5-10-560 0,0 0-144 15,5 10 0-15,-4-11 0 0,-6 2 1264 0,0-1 208 16,0 2 64-16,-3 3 0 0,-1-3-320 0,-3 3-64 0,-3 1-16 0,-4 3 0 16,-4 2-560-16,-2 3-128 0,-5 3 0 0,2 4-16 15,-2 2-176-15,-2 2-16 0,1 7-16 0,1 0 0 16,-3 8-32-16,2-1-16 16,-3 5 0-16,2 2 0 0,1 1 64 0,2 6 16 15,0 1 0-15,3 3 0 0,3-5-64 0,3 3 0 0,2-3 0 0,5 1 0 0,4 0-192 16,5 0 0-16,4 6 128 0,5 0-128 15,4 3 0-15,3-6 144 0,5-4-144 0,2-1 128 0,2-4 16 0,4-6 0 16,1-3 0-16,3 0 0 0,2-6 32 0,2-4 0 16,2-4 0-16,1-5 0 0,-2 1-48 0,3-8-128 15,-2-3 192-15,2-1-64 0,-2-2 32 0,-2-4 0 16,0-2 0-16,-3-2 0 0,0-4-32 0,-1-2-128 16,0 0 192-16,-1-1-64 0,-3-2-128 0,1-2 160 15,-1 0-160-15,-1-2 160 0,-2-6-160 0,-2 3 0 16,-2 1 144-16,-2 1-144 0,-2-1 0 0,-3 3 144 15,0 0-144-15,-4 5 0 0,-2 1 128 0,1 5-128 16,-1 4 0-16,0 9 0 0,0 0 0 0,0 0 0 16,0 0 0-16,0 0 0 0,0 0 0 0,0 0-192 0,8 9 192 0,0 3-192 15,-1 2 192-15,3-2 0 16,1 0-160-16,0 2 160 0,0 2 0 0,1-1-144 0,-2 1 144 0,-1 1 0 16,0 4 0-16,-2-1 0 15,0-1 0-15,-1-1 0 0,1 0 0 0,-1 1 0 16,0-3 0-16,-1 2 0 0,2-3 0 0,-4 1 0 15,1-2 0-15,-1 3 0 0,-3 0 160 0,0 0-160 0,0-1 160 0,-3 1-160 16,2-2 192-16,0 1-64 0,-1-3-128 16,2-3 192-16,-1 2-192 0,0-5 0 0,1-7-192 0,1 13-8976 15,2-4-1808-15</inkml:trace>
  <inkml:trace contextRef="#ctx0" brushRef="#br0" timeOffset="368.59">3335 2186 21183 0,'0'0'944'0,"0"0"192"0,0 0-912 0,0 0-224 16,0-9 0-16,0 9 0 0,0 0 448 0,0 0 32 15,-5 11 16-15,-1 4 0 0,-3 1 336 0,3 4 64 16,-3 3 0-16,0 9 16 0,0 2-400 0,1 5-64 15,1 2-32-15,-2 4 0 0,-1-2-192 0,1-1-32 16,0 0-16-16,0-4 0 0,1 0-48 0,3-5-128 16,3-6 192-16,-1-4-64 0,2-7-128 0,0-7 160 15,1-9-160-15,0 0 160 0,0 0 320 0,0 0 64 0,10-11 16 0,1-5 0 16,3-7 128-16,0-2 16 16,0-3 16-16,2-1 0 0,1-3-400 0,1-2-96 0,-1-2-16 0,-1 0 0 15,2 0-48-15,0 0-16 16,1 0 0-16,2 6 0 0,1 3-144 0,1 6 0 15,1 3 0-15,0 3 0 0,2 1 0 0,-3 2 0 16,4 5 0-16,-1 1 0 0,-2 3 0 0,-1 3-256 0,-1 0 64 0,-2 3-10048 16,0 0-2032-16</inkml:trace>
  <inkml:trace contextRef="#ctx0" brushRef="#br0" timeOffset="818.13">4448 2308 20271 0,'3'-11'1792'0,"0"0"-1424"15,1 1-368-15,0-5 0 0,-4-2 224 0,-4 1-32 16,-1-1 0-16,-3 1 0 0,-2-1-16 0,-1 4-16 15,-2 1 0-15,-2 5 0 0,-3 1 208 0,-1 6 32 16,-2 4 16-16,0 5 0 0,-3 6-208 0,-4 5-32 16,-3 6-16-16,1 3 0 0,-2 1 0 0,1 1 0 15,1-1 0-15,3 5 0 0,7-1 320 0,5 2 64 16,4-1 16-16,6-3 0 0,5-8-256 0,5-2-48 16,6-10-16-16,5-3 0 0,2-2 256 0,1-6 48 15,5-5 16-15,1-6 0 0,3-5-48 0,0-6 0 0,-1 0 0 0,-1-6 0 16,-2 0-128-16,0 2-48 15,-1 0 0-15,-3 0 0 0,-3-3-48 0,-3 6-16 16,-2 0 0-16,0 5 0 0,-3 3 96 0,-2 6 16 16,-7 8 0-16,0 0 0 0,0 0-208 0,0 0-48 15,7 7 0-15,-4 6 0 0,0 5-128 0,-2 2 0 0,0 2 0 16,2 0 0-16,1 5 0 0,-2-1 128 16,5 0-128-16,2-3 128 0,2-3-128 0,4 0 0 0,3-5 0 0,2-1 0 15,2-4-160-15,4-2 160 0,0-5 0 0,5-5-144 16,0-7-176-16,4-1-16 0,2-4-16 0,-3-5-14784 15</inkml:trace>
  <inkml:trace contextRef="#ctx0" brushRef="#br0" timeOffset="1267.32">5348 2018 27647 0,'-3'18'2448'0,"3"6"-1952"16,0 2-496-16,3 6 0 16,-1 4-288-16,1 3-160 0,-1 4-16 0,-2 3-16 0,0 4 1312 0,0 2 272 15,-5 0 48-15,0 0 16 0,1-4-528 0,-2 5-128 16,-3-4 0-16,0 2-16 0,0-3-240 0,0-6-64 16,0-4 0-16,3-6 0 0,-4-12-192 0,4-3 144 15,-1-6-144-15,7-11 128 0,0 0 256 0,0 0 32 16,-4-11 16-16,3-6 0 0,0-5 496 0,3-6 96 0,2 1 32 0,1-5 0 15,2-5-544-15,0-1-96 16,2-4-32-16,1-1 0 0,0-9-80 0,2-2-32 0,-1 0 0 0,5 2 0 16,1 1-272-16,4 8 128 15,2 5-128-15,-8 13 0 0,4 3 0 0,1 2 0 0,2 4 0 0,1 4 0 16,0 5-128-16,0 6 128 0,-2 3-208 0,-2 6 80 16,-1 2 128-16,-3 5-208 0,-1 3 80 0,-6 4 128 15,-2 6-144-15,-4 1 144 0,-6 5 0 0,-4 4 0 16,-3 4-144-16,-3-4 144 0,-3-3 0 0,2-6-144 15,-3-1 144-15,-10 5 0 0,3-10 0 0,1-4 128 16,-1-5-128-16,0-8 176 0,2-1-176 0,1-3 192 0,2-6-192 16,2-1 0-16,2-4 0 0,2-4 0 15,1-5-1568-15,4-5-400 0,3-6-80 0,6-3 0 0</inkml:trace>
  <inkml:trace contextRef="#ctx0" brushRef="#br0" timeOffset="1750.57">6737 1357 22111 0,'0'0'1968'0,"0"0"-1584"16,0 0-384-16,-9-1 0 0,1-2 768 0,0 6 64 0,-3 2 0 0,0 0 16 16,-3 5-64-16,0 6-16 15,-1 7 0-15,-1 4 0 0,1 9-224 0,2 2-48 16,1 5-16-16,0 3 0 0,1 6-48 0,-1 6-16 0,0 7 0 0,-1 6 0 16,0 4-80-16,-1 3-16 0,-3-4 0 0,1-5 0 15,1-4-64-15,1-2-32 0,3-6 0 0,0-8 0 16,3-9 32-16,1-8 16 0,5-8 0 0,-2-7 0 15,1-4 432-15,3-13 64 0,0 0 32 0,0 0 0 16,0 0 16-16,0 0 0 0,8-16 0 0,1-5 0 16,1-5-288-16,1-2-48 0,2-3-16 0,4-2 0 0,0-1-320 15,3 2-144-15,0 5 128 0,3 1-128 0,2 3 0 0,3 4 0 16,1 3 0-16,3 8 0 0,2 0 0 0,1 7-176 16,-3 4 176-16,-1 8-192 0,1 5 192 0,-1 2 0 15,-3 6 0-15,-3 4-128 0,-1-1 128 0,-1 5 0 16,0 1 0-16,-5 3 0 0,-6 5 320 0,0-4 0 15,-2-5 0-15,-1 0 0 0,-3-4-320 0,-1-11-320 16,0 4 64-16,1-6 16 16,-1 0-848-16,0-2-160 0,2 0-32 0,0-10-15936 0</inkml:trace>
  <inkml:trace contextRef="#ctx0" brushRef="#br0" timeOffset="7356.64">979 3857 14847 0,'-29'-4'656'0,"9"2"144"0,0-2-640 15,-1-2-160-15,0 0 0 0,0 3 0 0,2-1 1024 0,2-1 160 16,0 1 32-16,7 1 16 0,0 2-80 0,4 0 0 16,6 1-16-16,0 0 0 0,0 0-288 0,4-10-48 0,3 2-16 0,8 0 0 15,6 3-208-15,8 0-32 16,8-4-16-16,5 2 0 0,4 0-240 0,3-1-48 0,3 0-16 0,3-1 0 15,0 3-96-15,3-2 0 16,2 4-128-16,0 2 192 0,-2 0-192 0,-2 0 176 16,-3-2-176-16,-4 0 160 0,-6 4 160 0,-1-1 48 0,-5-2 0 0,-6 1 0 15,-4 1 128-15,-7-2 16 0,-4 0 16 0,-5 2 0 16,-11 1 112-16,0 0 0 0,0 0 16 0,0 0 0 16,-9-7 224-16,-3 3 32 0,-9-1 16 0,-3 0 0 15,-5 1-400-15,-3 0-80 0,-2 1 0 0,-3-3-16 16,-3 1-224-16,2-1-32 0,-2-5-16 0,3 5 0 15,4-3-160-15,2 2 0 0,6 3 0 0,4-1 0 16,5 2-1200 0,3 6-320-16,4 3-64 0,9-6-14912 0</inkml:trace>
  <inkml:trace contextRef="#ctx0" brushRef="#br0" timeOffset="8345.81">2401 4742 17503 0,'-7'-2'1552'0,"7"2"-1232"16,0 0-320-16,0 0 0 0,0 0 1216 0,0 0 176 16,0 0 32-16,0 0 16 0,0 0-176 0,14 3-48 15,-1-3 0-15,10 0 0 0,4-1-384 0,1-1-96 16,1-1-16-16,3-1 0 0,0-1-400 0,0 0-96 15,-2-4-16-15,1 5 0 0,-3-1-208 0,1 0 0 0,0 1 0 0,-4 0-9024 32,-3 3-1760-32</inkml:trace>
  <inkml:trace contextRef="#ctx0" brushRef="#br0" timeOffset="8496.36">2559 5053 24879 0,'0'0'1088'0,"0"0"256"0,0 0-1088 0,9 13-256 0,3-4 0 0,2 0 0 15,2-6 1184-15,1 3 176 0,2-1 48 0,3-5 0 16,0-4-736-16,6 0-144 0,0-1-16 0,3-1-16 16,2-5-208-16,3 0-32 0,1-3-16 0,2 0-9792 15,6-1-1968-15</inkml:trace>
  <inkml:trace contextRef="#ctx0" brushRef="#br0" timeOffset="9508.31">4258 4485 18431 0,'-5'-10'1632'0,"5"10"-1312"0,-1-10-320 0,0 2 0 0,-2-2 400 0,2 2 16 15,-4-2 0-15,-2 2 0 0,-2-3 240 0,-2 2 48 16,-2-2 16-16,1 3 0 0,-2-2 16 0,-4 4 0 16,0-3 0-16,-2 4 0 0,-2-1-144 0,-1 5-16 15,-1 1-16-15,0 7 0 0,-1 4-224 0,-2 2-32 16,-1 4-16-16,1 5 0 0,0 5 160 0,2 5 48 16,1 3 0-16,1 3 0 0,0-1 144 0,5 3 16 15,4 1 16-15,4 1 0 0,3-1-192 0,4-1-32 16,4-4-16-16,4-1 0 0,3-4-112 0,3-1-32 15,5-6 0-15,1 1 0 0,4-1-96 0,2-3 0 16,-2-3-16-16,3-6 0 0,2-4-176 0,2-3 160 16,4-1-160-16,3-7 160 15,2-1-528-15,2-1-96 0,1-4-32 0,-2-1-14992 0</inkml:trace>
  <inkml:trace contextRef="#ctx0" brushRef="#br0" timeOffset="9699.06">4617 4936 26607 0,'0'0'1168'0,"0"19"256"0,0 3-1136 0,1 5-288 0,2 4 0 0,-3 4 0 16,-3 0 1024-16,-2 1 128 0,-1-1 48 16,-2 0 0-16,-1-1 256 0,-1 0 48 0,0-1 16 0,-2-2 0 15,0-2-752-15,0 0-160 0,1-4-32 0,0-3 0 16,4-1-1008-16,2-3-208 0,2-3-32 0,-1-4-15744 15</inkml:trace>
  <inkml:trace contextRef="#ctx0" brushRef="#br0" timeOffset="10493.31">5983 3575 15663 0,'0'0'1392'0,"0"0"-1120"16,0 0-272-16,-1-8 0 0,1 8 560 0,-3-6 48 15,0-2 16-15,-3 4 0 0,-1 2 400 0,-2-1 96 16,-2 1 16-16,-1-2 0 0,1 2-496 0,-3-1-80 16,-3-1-32-16,-2 3 0 0,-1-2 32 0,-4 3 0 15,-4 2 0-15,-2-1 0 0,-1 0 32 0,-2 0 16 16,-4 5 0-16,0 1 0 0,-1 1-192 0,1 3-32 15,1-3-16-15,3 3 0 0,3-1-128 0,2 2-32 16,1-1 0-16,5-2 0 0,5 1-48 0,1-2-16 16,4 0 0-16,1-2 0 0,3 2-144 0,1 2 0 0,2-3 144 15,5-7-144-15,-1 12 0 0,3 1 0 0,1-3 0 16,2 2 128-16,3 5-128 0,-1 1 0 16,5 2 0-16,2 2 0 0,1 2 0 0,4 3 0 15,4 6 128-15,-1 5-128 0,-3 6 0 0,-2 1 128 16,1 3-128-16,-1 4 0 0,-3 4 0 0,-3 4 0 15,-3 3 0-15,-3 3 0 0,-3 4 128 0,-2-1-128 16,-2 0 128-16,-3-1-128 0,-3 0 448 0,-1-2 0 16,-1 4 16-16,-3-3 0 0,1 2-80 0,-2-7-32 0,0 0 0 15,-2-6 0-15,1 0-48 0,0-4-16 0,1-4 0 0,2-3 0 16,1-2 32-16,1-2 0 0,2-3 0 16,2-2 0-16,0-3-128 0,2-5 0 0,2 0-16 0,4-6 0 15,-2 0-176-15,5-4 0 0,2-4 144 0,2-1-144 16,0-7 0-16,4 1 144 0,3-1-144 0,5-3 0 15,0-1 0-15,5-4 0 0,-1-1 0 0,6-1 0 0,2-4-128 16,4 1-144-16,1-5-32 0,2-1 0 16,1-4-1664-1,-1-1-336-15,-4 0-64 0</inkml:trace>
  <inkml:trace contextRef="#ctx0" brushRef="#br0" timeOffset="10818.63">6667 3716 19983 0,'4'-19'880'0,"0"10"192"0,-1-4-864 0,1 6-208 16,-2-2 0-16,-2 9 0 0,0 0 1264 0,0 0 208 16,0 0 32-16,0 0 16 0,-8 10-176 0,-1 5-48 15,-1 4 0-15,0 4 0 0,0 6-624 0,-2 2-128 16,-1 2-32-16,-1 3 0 0,0-1-16 0,-1 3-16 0,-3 2 0 0,4-1 0 16,0-2-256-16,0-1-48 0,-1-5-16 0,2 1 0 15,2-1-160-15,1-5 0 0,0 1 0 0,2-2 0 31,2 0-1680-31,2-4-320 0,0-3-64 0</inkml:trace>
  <inkml:trace contextRef="#ctx0" brushRef="#br0" timeOffset="11160.56">6474 4962 18431 0,'-10'10'816'0,"5"-4"160"0,-1 6-784 0,0 2-192 16,0 3 0-16,-3 2 0 0,-3 3 2224 0,0 1 400 16,-1 0 64-16,-2 4 32 0,0-2-1264 0,-1 3-256 15,0-3-48-15,2 3-16 0,4-2-496 0,2 0-112 16,4 0-16-16,3-3 0 0,1-3-336 0,5 0-176 16,3-4 160-16,6-2-160 0,0-7 160 0,3-3-160 15,5-4 160-15,0-2-160 0,0-6 256 0,4 0-64 16,2-4 0-16,0-2 0 0,0-3 112 0,-2-2 16 15,0-3 0-15,-3 1 0 0,-5-3 192 0,-1-1 64 16,-1 1 0-16,-5 1 0 0,0-5 0 0,-5 4 0 0,-4-1 0 0,-3-1 0 16,-4-4-96-16,-4-2-16 15,-4 3 0-15,-2-4 0 0,-3 1-224 0,-2 0-48 16,1 1-16-16,0 0 0 0,1-1-416 0,3 6-80 0,2-2 0 0,1 3-16 31,2-1-2448-31,3 3-480 0</inkml:trace>
  <inkml:trace contextRef="#ctx0" brushRef="#br0" timeOffset="11621.12">7268 3351 15663 0,'0'0'688'0,"-4"-11"144"0,1 2-656 0,0 0-176 0,3 9 0 0,0 0 0 0,0 0 752 0,1-8 112 16,-1 8 32-16,0 0 0 0,0 0-416 0,11-3-80 16,-1-3-16-16,1 6 0 0,2 4 272 0,1 0 48 15,1 0 16-15,3 2 0 0,1 2-64 0,0 1-16 16,0 3 0-16,0 4 0 0,3-2-128 0,-3 2-16 16,-3 2-16-16,1 2 0 0,-2 3-160 0,-2 5-16 15,-4 0-16-15,-2 4 0 0,0-4-16 0,-2 4 0 16,-1 2 0-16,-2 5 0 0,1 6 16 0,-2 3 0 15,-2 7 0-15,-1 3 0 0,0 3-48 0,1 4-16 16,-1 1 0-16,1 0 0 0,-3 4-96 0,4 3-128 16,0 4 176-16,0 0-176 0,2-3 144 0,4 1-144 15,4-3 0-15,0-2 144 0,2-3-144 0,-1-5 0 16,-2 1 144-16,-3-4-144 0,-1-5 0 0,-5-2 0 16,0-3 0-16,-2 0 128 0,-3-4 48 0,-3 2 16 15,-2-5 0-15,0 2 0 0,-5-5 320 0,1-1 80 16,-4-1 16-16,-1-1 0 0,0-1 96 0,0-4 0 0,1-6 16 0,-1 2 0 15,-3-6-208-15,2-2-32 0,-3-5-16 0,3-2 0 16,1-2-272-16,2-6-64 0,1-3-128 0,2-2 192 31,2-3-1712-31,1-5-336 0,4-1-80 0,2-5-13472 0</inkml:trace>
  <inkml:trace contextRef="#ctx0" brushRef="#br0" timeOffset="12028.44">8068 4442 16575 0,'-21'2'1472'0,"14"1"-1168"15,1 1-304-15,-1 1 0 0,2-1 1536 0,5-4 256 16,-5 5 64-16,5 2 0 0,0 0-1120 0,3 0-224 15,2 2-32-15,2-4-16 0,3 2 368 0,3-4 80 16,1-1 16-16,3-2 0 0,0-3-288 0,4-3-64 0,2-1-16 0,1 1 0 16,1-4-288-16,1 2-48 15,2-1-16-15,-4 0 0 0,-3-3-208 0,-3-1 0 16,-4 3 128-16,-2-3-128 0,-4 0 0 0,-2 3 176 0,-4-1-176 0,-2 3 160 16,-4-1 96-16,-3 4 0 15,-4 0 16-15,-4 1 0 0,-4 4 64 0,-4 5 16 0,-5 2 0 0,-1 4 0 16,0 2-48-16,-2 5-16 0,0 5 0 15,1 1 0-15,2 6 16 0,3 1 0 0,1 2 0 0,2 1 0 16,4 0 80-16,4 2 32 0,3-2 0 0,5 1 0 16,2-5-224-16,6-3-64 0,2-3 0 0,4 0 0 15,1-3-128-15,2-2 0 0,3-3 0 0,13 2 0 16,3-9-912-16,2-4-272 16,1-4-48-16,4-5-14336 0</inkml:trace>
  <inkml:trace contextRef="#ctx0" brushRef="#br0" timeOffset="12347.81">8561 3619 21183 0,'0'0'1888'0,"0"0"-1504"15,0 0-384-15,0 0 0 0,0 0 960 0,0 0 112 16,0 0 16-16,0 0 16 0,0 0 16 0,0 0 0 16,0 0 0-16,9 0 0 0,1 0-224 0,2 0-32 15,-1-3-16-15,2 0 0 0,1-1-400 0,1 2-96 16,0-2-16-16,0 1 0 0,2 0-336 0,1-1 0 0,-2 0 0 0,1 0 0 15,-2 2 0-15,0-2-128 0,1-4 128 0,5 2-128 32,-3 1-2224-32,-3-3-432 0</inkml:trace>
  <inkml:trace contextRef="#ctx0" brushRef="#br0" timeOffset="13384.44">9235 2947 9215 0,'0'0'816'0,"0"0"-656"0,0 0-160 16,0 0 0-16,0 0 1408 0,0 0 240 15,0 0 48-15,0 0 16 0,0 0-432 0,-5-3-96 0,-2 1-16 0,1 1 0 16,-3 1-464-16,0 1-112 0,0 1-16 0,0 1 0 16,0-3-256-16,2 1-48 0,-1 2-16 0,1-2 0 15,-1 2-256-15,0-1 160 0,2-1-160 0,6-1 128 16,-8 3 48-16,8-3 0 0,-6 0 0 0,6 0 0 16,0 0 336-16,0 0 80 0,0 0 16 0,0 0 0 15,0 0 320-15,0 0 64 0,0 0 16 0,5-4 0 16,1 0-256-16,3-2-48 0,3 0-16 0,3 1 0 0,2-3-432 15,2 2-64-15,1-5-32 0,3 5 0 0,1 2-160 0,1 0 0 16,1-1 0-16,-2 3 128 0,-2-2 48 0,-2 4 0 16,-2 0 0-16,-1 3 0 0,-4-1 32 0,1 4 16 15,-4 1 0-15,-2 2 0 0,-4 0-96 0,-2 2-128 16,-2-3 176-16,-2 4-176 0,-3 1 160 0,-2 2-160 16,0-1 128-16,-2 2-128 0,-4-4 128 0,3 0-128 15,0 2 0-15,-2 0 128 0,0-3-128 0,-1 1 0 16,0-1 0-16,-1-2 128 0,4 1-128 0,-1-2 0 15,0 2 0-15,3-3 0 0,0 2 0 0,4-4 0 16,-2-1 0-16,6-4 0 0,0 0 0 0,0 0 0 16,0 0 128-16,0 0-128 0,0 0 0 0,0 0 0 15,0 0 144-15,0 0-144 0,4-5 0 0,-1-1 0 16,1-2 0-16,0 3 0 0,0 0 0 0,0-1 0 16,-2 1-192-16,-2 5 64 0,4-4-96 0,-4 4-16 15,3-8 0-15,-1 2 0 0,-2 1-64 0,1-3-16 16,-1 8 0-16,4-5 0 15,-4-1-80-15,0-3-32 0,-1 4 0 0,0-3 0 16,-1 2-48-16,0 1-16 0,-1-4 0 0,2 2 0 16,0-4 64-16,1 3 16 0,0-1 0 0,0 2 0 0,0 0 240 0,0 0 176 0,0 2-208 0,2-3 80 15,1 0 128-15,-1 1 0 0,2-2 0 0,0 3-128 16,-1-2 128-16,-1 2 0 0,1-5 0 0,0 4 0 16,1-5 128-16,0 6 48 0,0-4 16 0,0 2 0 15,-2-2 32-15,-1 2 16 0,1 0 0 0,-2 8 0 16,0 0-16-16,0 0 0 0,0 0 0 0,0 0 0 0,0 0-32 0,0 0 0 15,0 0 0-15,-2 11 0 0,1 4 128 16,0 3 0-16,0 2 16 0,-2 7 0 0,-2 1 96 0,0 5 16 16,-1 4 0-16,-2 4 0 0,0 6-32 0,-2 1 0 15,-1 0 0-15,-2 4 0 0,0 4-96 0,-1 1 0 16,2-2-16-16,3-5 0 0,-1-2-96 0,3-2-16 16,2-4 0-16,4-5 0 0,2-4-32 0,3-3-16 15,-2-4 0-15,5-4 0 0,2-3-16 0,0-1 0 16,2-1 0-16,4-6 0 0,1-2 128 0,3-3 0 15,2-3 16-15,1-2 0 0,-1-1-80 0,2-2-32 16,1-2 0-16,3-4 0 0,-3 1-160 0,0-5 0 16,-1 2 0-16,2-3 0 0,-5 1-160 0,-1 1-112 15,-3-1-32-15,-2 0 0 16,-1 2-1680-16,-3-3-320 0,-2 1-80 0</inkml:trace>
  <inkml:trace contextRef="#ctx0" brushRef="#br0" timeOffset="13564.37">9142 3444 18431 0,'-14'-15'1632'0,"11"10"-1312"0,3 5-320 0,0-5 0 16,3-3 3328-16,2 3 576 0,3 1 128 0,1 0 32 15,2-1-3152-15,3 1-624 0,3 2-128 0,3-3-32 16,4-4 288-16,5 2 48 0,3-1 16 0,4 1 0 16,2-2-272-16,1 3-48 0,2 0-16 0,17-6 0 15,-4 3-1744-15,-3-1-368 16,15 0-64-16,-7 5-16 0</inkml:trace>
  <inkml:trace contextRef="#ctx0" brushRef="#br0" timeOffset="13883.06">10188 4218 31327 0,'0'0'2784'0,"0"0"-2224"16,-1 10-560-16,-2 2 0 0,-1-2 256 0,-1 4-64 16,0 4-16-16,-4 3 0 0,-1 7 528 0,0 0 96 15,-1 5 32-15,-2 2 0 0,0 1-160 0,2 4-32 16,-3 2 0-16,2-3 0 0,2 1-448 0,0-1-192 0,2 3 176 0,-3 16-176 31,2-8-576-31,1-6-224 0,1 1-32 0,3-10-16 16,1-7-2432-16,2-3-496 0,0-1-80 0,1-13-32 0</inkml:trace>
  <inkml:trace contextRef="#ctx0" brushRef="#br0" timeOffset="14022.59">9976 4704 12895 0,'-3'-9'1152'0,"2"2"-928"0,0-3-224 0,2 4 0 16,2-2 2624-16,0 3 496 0,2 1 80 0,3 3 32 15,0 0-1952-15,2 0-400 0,0-1-80 0,3 1-16 16,1-2-144-16,2 1-48 0,3-1 0 0,4 0 0 0,3-1-400 0,2-3-64 16,3 1-128-16,18-2 176 15,-4-2-992-15,6 3-192 0,4-2-32 0</inkml:trace>
  <inkml:trace contextRef="#ctx0" brushRef="#br0" timeOffset="14292.22">11136 4188 29487 0,'-6'1'2624'0,"-5"0"-2112"16,-1 0-512-16,-3 4 0 0,0 6 448 0,-6 0 0 16,-2 6-16-16,-5 2 0 0,-2 1-160 0,-3 2-16 15,0 2-16-15,1 4 0 0,2-2 256 0,2 5 48 16,3 3 16-16,1-1 0 0,5-1-208 0,1 0-32 15,2 1-16-15,4 0 0 0,5-1-304 0,3-3 128 0,4 0-128 0,4-2 0 16,1-2 0-16,2-3 0 0,4 0 0 0,6 3 0 16,3-9-144-16,1-4-48 0,3-2 0 0,3-5 0 31,2 0-272-31,6-1-64 0,1-4-16 0,1-5 0 0,-4-1-560 16,-2-2-112-16,-6-2-32 0,-2-2-11920 0</inkml:trace>
  <inkml:trace contextRef="#ctx0" brushRef="#br0" timeOffset="14563.4">11069 4828 8287 0,'0'0'368'0,"8"-5"80"0,-1 1-448 0,3 2 0 16,3 0 0-16,2 1 0 0,2 0 4480 0,1 1 832 16,2 2 144-16,2 0 48 0,-2-2-3312 0,0 1-656 15,2 0-128-15,-2 3-16 0,-2 2-448 0,-1 1-96 16,-2 4-16-16,-4-1 0 0,1 4-320 0,-6 3-80 15,-2 1-16-15,-4 2 0 0,-4 3-32 0,-4 4 0 16,-2-2 0-16,-4 6 0 0,-2-5-128 0,-1 2-16 16,-1 0-16-16,2-4 0 0,-2-2 80 0,3 0 16 15,2-3 0-15,3-3 0 0,2-3 112 0,5 1 16 16,0-7 16-16,4 2 0 0,-1-9-336 0,9 4-128 16,1 0 0-16,4-7 0 0,2-2 0 0,4-6-336 15,4-2 48-15,5 0-12192 16,4-3-2448-16</inkml:trace>
  <inkml:trace contextRef="#ctx0" brushRef="#br0" timeOffset="15301.21">12718 3373 14735 0,'10'-22'1312'0,"-5"11"-1056"0,-1-1-256 0,3-2 0 16,-2-3 1584-16,0 0 256 15,-2 0 48-15,0 1 16 0,-3 1-832 0,-2 2-176 0,-2 0-16 0,-2 1-16 16,-5 3 192-16,-1 0 32 16,-3 4 16-16,-3 1 0 0,-5 4-656 0,-3 4-144 15,-2 0-32-15,-3 4 0 0,-1 0-272 0,-1 3 0 16,0-2 0-16,0 4 0 0,1 0 0 0,2-4 160 0,1 2-160 0,3-2 128 16,2 2 0-16,4-2 0 0,-1 2 0 0,6-3 0 15,4 1 32-15,2-4 0 0,2 1 0 0,5 1 0 16,2-1-160-16,2 6 192 0,2-3-192 0,4 2 192 0,2 3-64 15,2 2 0-15,0 1 0 0,2 6 0 0,3 4-128 16,1 3 0-16,1 5 0 0,0 3 0 0,1 5 0 0,-1 2 0 16,-2 4 0-16,-5 4 0 0,-2 2 0 0,-3 5 0 15,-6 2 0-15,-5 0 0 0,-3 3 0 0,-6 3 0 16,-4-4 0-16,-3 3 128 0,-5-3 0 0,1 0-128 16,-3 1 192-16,0-6-64 0,-1 0 176 0,1-1 16 15,2-3 16-15,1-5 0 0,1-2 176 16,3 0 48-16,1-6 0 0,2 0 0 0,4-4-176 0,3-1-48 15,4-4 0-15,2-2 0 0,3-1-144 0,3 1-16 16,5-7-16-16,0-1 0 0,3-4-160 0,3-1 0 16,2-6 0-16,3 1 0 0,1-3 0 0,4-1 0 15,3-4-176-15,12-1 176 16,-1-9-1456-16,-2-3-208 0,1-4-32 0,-11 1-16 0</inkml:trace>
  <inkml:trace contextRef="#ctx0" brushRef="#br0" timeOffset="15637.56">13180 3557 25791 0,'-12'-11'1152'0,"6"6"224"0,0-3-1104 0,0 4-272 0,-4 0 0 0,-1 3 0 0,-1 4 768 15,-4 0 80-15,-3 5 32 0,-2 3 0 0,-3 5-368 16,-2 3-64-16,0 2 0 0,0 7-16 0,1 0-128 0,3 4-32 16,2 1 0-16,3 0 0 0,6 3-16 0,1-1 0 15,3 0 0-15,6-5 0 0,5-2-256 0,5-2 160 16,3-4-160-16,5-2 128 0,2-8 224 0,5-2 32 16,5-3 16-16,2-6 0 0,1-3 176 0,1-4 16 15,0 0 16-15,-1-5 0 0,-3-3 16 0,-5-2 0 16,-1 0 0-16,-2 1 0 0,-3-7-128 0,-3 2-32 15,-3-1 0-15,-3 2 0 0,-3 1-128 0,-3 1-16 16,-3-4-16-16,-3 2 0 0,-3-1-112 0,-3 1-32 16,-1 2 0-16,0 3 0 15,-2 3-1264-15,-1 5-256 0,-1 3-48 0,0 3-10144 16,0 3-2016-16</inkml:trace>
  <inkml:trace contextRef="#ctx0" brushRef="#br0" timeOffset="15844.67">13029 4480 33119 0,'-6'41'1472'0,"3"-16"288"0,1 4-1408 0,-1 9-352 0,1 4 0 16,-1 8 0-16,-2-1 928 0,0 4 112 16,-3-1 32-16,-1 1 0 0,-2 0-80 0,-1 0-16 0,0-4 0 15,-2-2 0-15,2-2-640 0,1 0-128 0,2-4-16 0,-4 11-16 31,3-12-976-31,4-6-192 0,2-9-32 0,3-11-10544 0,-1-1-2096 0</inkml:trace>
  <inkml:trace contextRef="#ctx0" brushRef="#br0" timeOffset="16372.4">13484 3116 30927 0,'-14'-16'1360'0,"13"7"304"0,0 0-1344 0,3-5-320 16,3 0 0-16,4-1 0 0,4-1 0 0,3 0-192 0,3-1 32 0,3 1 0 15,0-1 160-15,3-1 0 0,3 3 128 0,0 0-128 16,-1 0 0-16,-2 2 0 0,-1 0 0 0,-1 3 0 16,1 2 128-16,-3 6-128 15,-4 1 128-15,0 4-128 0,-2 1 912 0,-2 4 112 0,0 3 32 0,2 13 0 32,-4 3-1568-32,-1 6-320 0,-3 3-64 0,-2-6-16 0,-1 6 912 0,0 6 144 0,-2 9 48 0,1 5 16 15,-6 5-208-15,2 7 128 0,-2 6-128 0,-1 6 0 16,-2-1 0-16,0 3 128 0,-2-1-128 0,0 0 0 15,2-2 0-15,2-6 128 0,2-3-128 0,0-2 0 16,2-2 128-16,3-4-128 0,2 2 0 0,1-6 0 16,2-1 0-16,0-1 128 0,-2-1-128 0,4 24 0 0,0-12 0 15,1-5 128-15,-3-4-128 0,0-4 0 0,-3-3 208 0,-1 1-48 16,1 2-16-16,-2-4 0 0,-1 1 240 0,2-5 64 16,-3-2 0-16,2 2 0 0,-1 1-48 0,0 4 0 15,-2-8 0-15,0 2 0 0,-2-8-16 0,-3-3-16 16,-2-1 0-16,-2-5 0 0,-3 1-80 0,0-5-16 15,-2-3 0-15,-4-4 0 0,0 0-128 0,0-4-16 16,-3-2-128-16,0-3 192 0,1-3-368 0,1 0-80 16,2-5 0-16,2-3-16 15,1 2-1920-15,1-4-384 0,3-1-80 0</inkml:trace>
  <inkml:trace contextRef="#ctx0" brushRef="#br0" timeOffset="16948.29">14716 4241 21183 0,'0'0'944'0,"-5"5"192"0,1 0-912 0,0 3-224 15,4-8 0-15,0 7 0 0,3 5 512 0,0-3 64 16,4 2 16-16,2 1 0 0,2-5 784 0,2 0 160 16,1-4 16-16,2-1 16 0,3-4-544 0,3-1-128 15,2-1 0-15,2 0-16 0,-1-6-448 0,2 1-96 16,-1-6-16-16,0 1 0 0,-2-2-112 0,-2 0-16 16,-3-2-16-16,-3 3 0 0,-3-2-176 0,-4 1 0 15,-3-2 0-15,-3 1 128 0,-5 1 64 0,-1-1 16 16,-6 2 0-16,-3 2 0 0,-2 2 272 0,-3 0 48 15,-5 4 16-15,-2 3 0 0,-2 6-304 0,0 1-64 16,-2 4-16-16,-2 7 0 0,0 5-160 0,-1 5 128 16,0 4-128-16,0 8 128 0,2 2 32 0,1 4 0 15,0 2 0-15,4 3 0 0,3-1-32 0,6 4 0 16,3-5 0-16,4 1 0 0,4-5 16 0,5-3 0 0,6-5 0 16,3-3 0-16,5 1-144 0,3-8 0 0,5-4 0 15,2-4 0-15,3-7-256 0,1-2 64 0,3-5 0 0,15-8 16 31,0-5-1824-31,-1-4-368 0,-1-3-80 0,4-4-16 0</inkml:trace>
  <inkml:trace contextRef="#ctx0" brushRef="#br0" timeOffset="17482.45">15111 3412 19343 0,'0'0'1728'0,"0"0"-1392"0,0 0-336 0,0 0 0 16,0 0 1216-16,0 0 160 0,0 0 32 0,10 8 16 16,2-4 128-16,4-3 32 0,2-1 0 0,4-1 0 0,2-2-528 0,1-2-96 15,2-4-32-15,1 3 0 0,0-4-512 0,4 1-96 16,1-3-32-16,0 1 0 0,-3-2-160 0,1 0-128 15,-3 1 144-15,1 3-144 0,-2-1-128 0,-6 3-128 16,0-3-32-16,-2 4-9872 16,-2-7-1968-16</inkml:trace>
  <inkml:trace contextRef="#ctx0" brushRef="#br0" timeOffset="17858.39">15576 2895 27647 0,'9'-8'2448'0,"5"-2"-1952"0,1 1-496 0,7-1 0 16,4 2 512-16,-1-2 0 0,3 3 0 0,0-4 0 15,-1 3-272-15,-1-3-48 0,0 1-16 0,-2 4 0 16,0 3 160-16,-1 6 48 0,-2 2 0 0,0 4 0 15,-5 6-256-15,-3 4-128 0,-4 3 128 0,-4 4-128 16,-6 4 128-16,-3 1-128 0,-4 1 160 0,-4 3-160 16,-6 0 192-16,-3 1-64 0,0-1-128 0,-3 3 192 15,0 2-192-15,-1-5 128 0,1-3-128 0,4-3 0 16,2-7 416-16,4-4-16 0,3-3 0 0,3-2 0 0,4 0 128 16,4-1 32-16,0-12 0 0,7 7 0 0,2 0-176 15,5-4-48-15,5-4 0 0,2-3 0 0,0 0-64 0,5-1-16 16,1 0 0-16,1-5 0 0,1 1-256 0,-2-2 0 15,-1 4 128-15,-6 0-128 16,1 2-368-16,1-1-128 0,1 0-16 0,0-1-10528 16,1 2-2096-16</inkml:trace>
  <inkml:trace contextRef="#ctx0" brushRef="#br0" timeOffset="18129.41">16486 2629 32255 0,'0'0'2864'0,"0"0"-2288"0,0 0-576 0,-3 7 0 16,-1 1 0-16,0 5 0 0,-4 2 0 0,0 5-192 16,-4 2 736-16,1 6 160 0,-2 3 16 15,0 2 16-15,4-6-176 0,-1 4-48 0,0 4 0 16,0 0 0-16,0 2-208 0,2-1-48 0,0-1-16 0,3 1 0 15,1 11-240-15,4-1 0 0,3-9 128 0,2-2-128 16,1-3 0-16,3-5-208 0,3-2 32 0,1-6 16 16,1-2-528-1,1-6-96-15,0-1-32 0,2-5 0 0,-1-1-1168 16,-1-1-256-16,-2-5-32 0</inkml:trace>
  <inkml:trace contextRef="#ctx0" brushRef="#br0" timeOffset="18290.72">16125 3100 15663 0,'0'0'688'0,"4"-11"144"0,4 5-656 0,2 2-176 16,5-2 0-16,4 1 0 0,4 2 3520 0,4-1 656 15,3-2 144-15,2 1 32 0,0-1-2976 0,1-5-592 16,3 1-112-16,1-2-32 0,1 0-336 0,4 2-80 16,0-3-16-16,3 2-10304 15,9 1-2064-15</inkml:trace>
  <inkml:trace contextRef="#ctx0" brushRef="#br0" timeOffset="19253.79">18200 1600 24879 0,'0'0'2208'0,"0"0"-1760"0,-5-4-448 0,5 4 0 16,0 0 560-16,0 0 16 0,-9 2 16 0,3 6 0 15,-1 2-336-15,1 7-80 0,0 2-16 0,-2 2 0 16,0 7 176-16,3 3 48 0,0 6 0 0,3 7 0 16,-1 10-128-16,2 2 0 0,1 8-16 0,2 2 0 15,1 4-240-15,1 8 176 0,-1 3-176 0,3 8 160 16,-3 4-160-16,2 5 128 0,-1 1-128 0,-1 4 128 0,-2 5-128 16,-1 3 192-16,-1 2-192 0,-2 5 192 0,-1 4-16 15,-1 1 0-15,-2 2 0 0,-2 3 0 0,-3 6 208 16,1-1 64-16,-4 4 0 0,-3 6 0 0,-4 3 112 0,1 1 16 15,-3 2 16-15,3 4 0 0,0 2-80 0,-2 0-32 16,-1 5 0-16,2 0 0 0,-1 0-160 0,1 4-48 16,2 3 0-16,2-2 0 0,1 0-144 0,-1 7-128 15,1 1 144-15,3-1-144 0,2 3 128 0,-2 0-128 16,2 6 0-16,-1-2 0 0,1-1 0 0,0 2 0 16,0 1 0-16,-1 0 0 0,-2 1 128 0,1-1-128 15,-2-2 0-15,1 4 0 0,-3-3 128 0,-2 3-128 0,-3 7 0 16,0-3 0-16,-1-2 0 0,0 3 128 0,0 3-128 0,-2-4 0 15,-2 1 0-15,-1-1 128 0,0 4-128 0,1-5 0 16,1 3 224-16,3-6-48 0,4-3-16 0,4-1 0 16,1 0 224-16,5-2 64 0,2-1 0 0,3-5 0 15,3 2-208-15,2-5-48 0,2-2 0 0,3-4 0 16,3-3-192-16,-3-4 128 0,4-2-128 0,-1 0 0 16,-1 0 0-16,1-5 128 0,-2-2-128 0,-2 2 0 15,-3-3 0-15,-2-2 0 0,-3-1 0 0,-3-5 0 16,-1-1 128-16,-1-1-128 0,-1-5 0 0,0-5 144 15,-2-7-144-15,6-2 0 0,0-9 0 0,1-6 128 16,2-8-128-16,3-6 0 0,3-10-160 0,2-6 160 16,2-6-704-1,2-8-32-15,1-6-16 0,6-6 0 0,3-7-1392 16,1-8-288-16,3-7-48 0</inkml:trace>
  <inkml:trace contextRef="#ctx0" brushRef="#br0" timeOffset="20916.47">20709 1434 6447 0,'0'0'576'0,"0"0"-576"0,0 0 0 0,-4-6 0 0,4 6 1792 0,-3-6 256 16,-1 1 64-16,-1-2 0 0,5 7-528 0,-4-4-112 16,-1 1 0-16,-2-1-16 0,0-1-176 0,-2 1-48 15,-3 1 0-15,4 2 0 0,-6 4-208 0,-3 2-32 16,-3 2-16-16,-7 6 0 0,-7 6-464 0,-6 4-112 15,-4 4-16-15,-1 3 0 0,0 3-128 0,-1 8-16 16,0 3-16-16,3 2 0 0,2 3 64 0,6 4 16 16,4 3 0-16,8 4 0 0,5 2-176 0,8-4-128 15,5-4 192-15,6-6-192 0,6-4 128 0,7-7-128 16,6-6 0-16,5-4 0 0,6-5 0 0,5-5 0 16,4-7 0-16,6-1 0 0,4 0 0 0,0-4 0 15,3-6 0-15,-5-8 0 0,-4-4 0 0,-4-1 128 16,-6-2-128-16,-3-1 0 0,-5-1 160 0,-4 0-160 15,-4 1 128-15,-7 0-128 0,-5 1 176 0,-6 2-48 0,-3 0-128 0,-8 2 192 16,-5 0-64-16,-4 3 0 16,-5-2-128-16,-4 5 192 0,-4-3-192 0,-1 4 0 0,-2 0 0 0,3-1 0 15,4 2 0-15,4 1 128 0,3 0-128 0,7-3 0 16,4 1 0-16,11 5 0 0,4-6 0 0,9-4 0 16,6 2 0-16,8-5-288 0,6 0 64 0,5-1 16 15,1-2 0-15,5 4 0 0,-1 0 0 0,1 6 0 0,0-3 208 16,-3 5-192-16,0 2 192 0,-1 5-192 0,-2 6 192 15,-5 4 0-15,-4 7 0 0,-6 2-144 0,-2 1 144 0,-7 3 0 16,-1 0 160-16,-8 6-160 0,-2 1 288 0,-7 0-32 16,-5 6-16-16,-2-3 0 0,-6-4 0 0,-1-1 0 15,-1 0 0-15,0-7 0 0,0 0-64 0,1-4-16 16,3-2 0-16,4-5 0 0,2-2-288 0,9-11-64 16,0 0-16-16,0 0 0 0</inkml:trace>
  <inkml:trace contextRef="#ctx0" brushRef="#br0" timeOffset="21202.39">21380 1874 5519 0,'0'0'496'0,"-5"10"-496"15,-1 1 0-15,-2 4 0 0,1 4 4944 0,-6 11 896 0,0 2 176 0,2-5 48 16,-1 1-4608-16,1-4-928 15,-2 1-176-15,2-3-32 0,1 0 208 0,1-1 48 0,0 2 16 0,4-8 0 16,1-3-400-16,0-2-64 0,4-10-128 0,0 0 176 16,0 0-176-16,0 0 0 0,13-5 144 0,-1-3-144 15,4-7 0-15,-4 2 0 0,4-3 0 0,1-1 128 16,4-3-128-16,0 0 144 0,2-3-144 0,1 0 160 16,2-5 192-16,-1 5 32 0,1 0 16 0,0 1 0 15,2 5-128-15,0 3-16 0,-1-2-16 0,0 4 0 16,-2 2-240-16,1 2 0 0,-1 4 0 0,0 2-9984 15,0 0-1984-15</inkml:trace>
  <inkml:trace contextRef="#ctx0" brushRef="#br0" timeOffset="21566.24">22283 1757 31967 0,'-24'7'1408'0,"10"4"304"0,-2 1-1376 0,1 8-336 16,-5 3 0-16,-1 0 0 0,-1-1 0 0,-3 5-128 15,1-4 0-15,3 2 0 0,2-3 128 0,5-2 0 16,3 1 0-16,6-3 128 0,4-3 16 0,6-1 16 16,4-5 0-16,3-3 0 0,3-2-32 0,4-2-128 15,1-2 192-15,2-2-64 0,-1-4-128 0,1-1 0 16,0 0 144-16,8-9-144 0,-3 1 128 0,-3-3-128 15,-2 0 128-15,-2 1-128 0,-2-1 176 0,-8 5-48 16,0 3 0-16,-1-1 0 0,-1 3 224 0,-2-1 32 16,-1 4 16-16,-5 5 0 0,0 0-48 0,0 0-16 0,0 0 0 0,6 5 0 15,1 4-336-15,-1-1 0 0,0 4 0 0,2-2 128 16,1 4-128-16,2 0 0 0,3-3 0 0,3-3 0 16,2 1 0-16,3-2-160 0,-1-5 160 0,3-2-208 15,1-2-496 1,0-5-112-16,-2 0-16 0,1-3-9280 0,-1-3-1856 0</inkml:trace>
  <inkml:trace contextRef="#ctx0" brushRef="#br0" timeOffset="21954.42">23248 1629 23951 0,'0'0'2128'0,"0"0"-1696"15,-2 8-432-15,0 6 0 0,-2 3 1744 0,-1 4 272 16,-3 2 48-16,-1 4 16 0,-1-1-1376 0,0 4-288 16,-3 0-48-16,1-1-16 0,-2 1 128 0,-2 3 32 15,0-2 0-15,-1 1 0 0,0-1-272 0,-1 1-48 0,0-4-16 0,0 0 0 16,0-5-176-16,3-1 0 16,4-5 0-16,2-3 0 0,1-1 0 0,4-6 0 15,4-7 0-15,0 0 0 0,5-6 0 0,6-2 0 16,1-3 0-16,2-5 0 0,7-2 128 0,-4-1-128 15,2-4 128-15,2-5-128 0,0 3 240 0,1-5-48 16,0 1 0-16,1 0 0 0,-1-4 0 0,4 0-16 16,2 1 0-16,-2 5 0 0,4 2-176 0,-1 5 0 15,0 3 0-15,-1 7 0 0,-2 2 0 0,-4 5 0 0,-1 0 0 16,-5 6 0-16,-3 3 0 0,-5 4 0 0,-5 4 0 0,-4 3 0 16,-5-2 0-16,-6 0 0 0,-4 3 0 0,-6 4 0 15,-4 0 0-15,-5 1 0 0,-3 3 0 0,-2-5-176 16,-1-2-240-1,2-2-48-15,0-6-16 0,4-1 0 0,3-3-1760 16,3-3-368-16</inkml:trace>
  <inkml:trace contextRef="#ctx0" brushRef="#br0" timeOffset="22418.08">24411 972 19343 0,'0'0'1728'0,"0"0"-1392"16,-7 6-336-16,-2 7 0 0,1 2 752 0,-4 4 80 15,-1 0 0-15,-2 7 16 0,-1 5 64 0,-1 4 16 16,1 2 0-16,-1 5 0 0,0 6 128 0,-2 1 32 16,-2 1 0-16,-1 3 0 0,-2 5-368 0,0-1-64 15,0-3-16-15,-2 0 0 0,1-2-368 0,2 0-80 0,1-7 0 16,6-6-16-16,7-10-176 0,3-2 160 0,2-8-160 16,4-8 160-16,0-11-160 0,9 7 192 0,1-9-192 0,8-4 192 15,6-3 96-15,1-6 32 0,1-4 0 0,2-1 0 16,1-7-160-16,-1 1-32 0,-1-2 0 0,-1 2 0 15,0-3 48-15,3 6 0 0,1 1 0 0,1 4 0 16,-3 3 64-16,1 5 16 0,-1 6 0 0,-8 7 0 16,2 5-96-16,-2 5-16 0,-1 10 0 0,-1 1 0 0,-1 8-16 15,-5 1-128-15,-3 4 192 0,-2 1-64 16,-3 4-128-16,-3 2 160 0,-2-3-160 0,-1 1 160 0,1-3-160 16,-2 1-144-16,-2-1 144 0,-1 13-16704 15</inkml:trace>
  <inkml:trace contextRef="#ctx0" brushRef="#br0" timeOffset="22954.91">26922 927 23951 0,'-5'-9'2128'0,"-1"-3"-1696"15,-2 1-432-15,1 0 0 0,-1 0 0 0,0 4 0 16,2 2-144-16,-3 1 144 0,4 7 640 0,-1 1 256 16,-3 1 32-16,0 6 16 0,-2 2-256 0,2 9-48 15,-2 3-16-15,0 8 0 0,-11 36-208 0,1-1-32 16,0-2-16-16,2 2 0 0,-1-1-48 0,1 2 0 0,0 2 0 0,2-6 0 16,3-4-144-16,2-7-48 15,2-8 0-15,1 0 0 0,1-5-128 0,3-7 128 16,1-2-128-16,3-11 128 0,0-3-128 0,3-4-272 15,-2-14 64-15,0 0-14016 0</inkml:trace>
  <inkml:trace contextRef="#ctx0" brushRef="#br0" timeOffset="23317.69">27575 834 24815 0,'0'0'1088'0,"0"0"256"0,-9 11-1088 0,2 1-256 0,0 6 0 0,-1 6 0 15,-2 2 704-15,0 4 96 0,-2 2 16 0,3 2 0 0,0 3 144 0,4 3 16 16,4 4 16-16,-4 4 0 0,1 2-448 0,2-2-96 16,0 1 0-16,1-1-16 0,0-5-240 0,2-1-64 15,2-6 0-15,0-6 0 0,3-4 0 0,0-7 0 16,0-3 0-16,3-4 0 0,3-5 272 0,-1-4 48 15,2-3 16-15,1-4 0 0,1-8 544 0,3 1 96 16,1-7 32-16,-5 4 0 0,1-2-416 0,3-5-80 16,0-8 0-16,1 4-16 0,1-2-176 0,-1 2-48 15,-1-3 0-15,0-4 0 0,-2-5-112 0,1-2-32 16,-1-2 0-16,2 0 0 0,0 1-128 0,0 3-128 16,-3 1 192-16,0 7-192 0,-1 1 0 0,-1 8 0 15,0-1 0-15,-3 6 0 16,1 0-1408-16,-2 6-192 0,0 0-48 0</inkml:trace>
  <inkml:trace contextRef="#ctx0" brushRef="#br0" timeOffset="23633.46">29366 601 28559 0,'-14'2'2544'0,"-3"2"-2032"0,-1 4-512 0,-8 4 0 15,0 4 0-15,1 6-336 0,-2 3 48 0,2 4 16 16,-1 0 848-16,2 7 160 0,-1 2 32 0,3 8 16 0,-1 6-336 0,1 6-64 16,0 8 0-16,1 3-16 0,1 3-176 0,-2-2-16 15,-2 0-16-15,8-19 0 0,-1 5-160 16,-1 0 192-16,-1 0-192 0,1-4 192 0,2-5-192 15,3-1 0-15,2-9 0 0,6-3 0 16,1-5-256-16,4-9-144 0,5-4-32 0,1-9 0 16,3-2-1808-16,3-7-384 0</inkml:trace>
  <inkml:trace contextRef="#ctx0" brushRef="#br0" timeOffset="23951.35">28827 598 33167 0,'-12'-28'1472'0,"11"8"304"0,6-4-1424 0,1 8-352 16,4-4 0-16,4 0 0 0,4-2 0 0,4-1-240 0,3-1 48 15,7 4 0-15,6-1 1104 0,19-4 240 0,7 7 32 0,1 4 16 16,1 1-320-16,-4 2-64 0,-2 7-16 0,1 2 0 15,-1 2-416-15,4 3-96 0,1 6-16 0,22 13 0 16,-15 3-272-16,-37-6 0 0,-1 9 128 0,-1 3-128 16,-4 7 0-16,-5 3 0 0,-5 3 0 15,-7 5 0-15,-5 0 192 0,-10 40-64 0,-16-15 0 0,-13-12-128 16,-10-5 320-16,-9-11-32 0,-8-7-16 0,-4-6 0 0,-4-3 400 0,-5-6 80 16,-4-4 16-16,-3-2 0 0,-5-4-272 0,6 0-48 15,3-6-16-15,22-3 0 16,-1-4-1264-16,-3-6-256 0,-3-3-64 15,-21-10-18368-15</inkml:trace>
  <inkml:trace contextRef="#ctx0" brushRef="#br0" timeOffset="33791.86">1205 4504 19807 0,'-8'-6'880'0,"6"3"176"0,2 3-848 0,0 0-208 16,0 0 0-16,0 0 0 0,0 0 720 0,0 0 112 15,0 0 0-15,9 17 16 0,2 0 64 0,1 3 16 16,4 0 0-16,1 8 0 0,4 0-32 0,3 5 0 16,1 2 0-16,4 2 0 0,3-1-128 0,-1 3-16 15,0 2-16-15,-2-2 0 0,0 0-400 0,-2-4-80 16,-3-1 0-16,-1-1-16 0,-3-3-112 0,-1-1-128 15,-2-2 176-15,0-1-176 0,-1-5 160 0,1-1-160 16,-6-1 128-16,0-1-128 0,-3-2 128 0,-2-2-128 16,-3-1 0-16,-3-13 128 0,4 9-272 0,-4-9-64 15,0 0-16-15,0 0 0 16,0 0-2144-16,0 0-448 0</inkml:trace>
  <inkml:trace contextRef="#ctx0" brushRef="#br0" timeOffset="34009.24">1827 4334 32079 0,'0'0'1408'0,"0"0"320"0,0 0-1392 0,0 0-336 0,0 0 0 0,-9 5 0 0,-1 8 1008 0,-3 6 128 16,-2 6 16-16,-6 11 16 0,-2 7 0 0,-1 4 0 15,-2 5 0-15,-2 6 0 0,-2 5-256 0,-1 3-48 16,-3-1-16-16,-1 3 0 0,1 2-240 0,-1 1-48 15,0-2-16-15,0-3 0 0,1-6-288 0,2-3-48 16,2-2-16-16,4-6 0 0,7-7-192 0,1-4 0 16,1-7 0-16,5-3 0 15,7-7-688-15,3-4-176 0,2-4-32 0,0-13-16 16,0 0-2352-16,15-7-448 0</inkml:trace>
  <inkml:trace contextRef="#ctx0" brushRef="#br0" timeOffset="38647.72">19033 3740 18831 0,'0'-14'832'0,"0"9"176"0,-3-4-816 0,2 2-192 0,-2-5 0 0,1 4 0 16,-2 1 1168-16,1 2 192 0,1 0 48 0,2 5 0 15,0 0-64-15,0 0 0 0,0 0 0 0,0 0 0 16,0 0-528-16,-4 5-112 0,1 1-32 0,2 6 0 0,2 0-144 16,3 5-16-16,1 3-16 0,3 3 0 0,2 5 64 0,3 2 16 15,0 6 0-15,3 7 0 0,2 4-160 0,2 4-32 16,1 0 0-16,1 4 0 0,1 2-192 0,1 5-32 15,1-1-16-15,-1 1 0 0,0-3-144 0,-1-3 0 16,-3-3 144-16,-2-1-144 0,-2-7 160 0,-2-2-32 16,3-6-128-16,-4 0 192 0,-2-4-64 0,-1-5-128 15,-1-2 176-15,-1-4-176 0,-1-2 0 0,0-3 0 16,-3-3 0-16,-1 0 0 16,-3-14-1536-16,0 0-224 0,0 0-32 0</inkml:trace>
  <inkml:trace contextRef="#ctx0" brushRef="#br0" timeOffset="38944.08">19546 3589 17503 0,'0'0'1552'0,"0"0"-1232"0,0 0-320 0,0 0 0 16,0 0 2304-16,0 0 384 0,0 0 96 0,0 13 16 15,-4 1-1760-15,-1 3-336 0,-2 5-80 0,-5 3-16 16,-3 7 352-16,-4 3 80 0,-4 1 16 0,-4 5 0 0,-3 5-160 0,-5 3-16 16,0 2-16-16,-2 3 0 0,-1 3-256 0,0-1-48 15,-2 1-16-15,2-1 0 0,3-1-304 0,1-5-64 16,3-3-16-16,3-7 0 0,1-2-160 0,4-5 0 16,2-4 144-16,-4 2-144 15,9-7-256-15,4-10-128 0,4-7-32 0,8-7 0 16,0 0-2016-16,1-16-384 0,4-3-96 0,1 1-16 0</inkml:trace>
  <inkml:trace contextRef="#ctx0" brushRef="#br0" timeOffset="39328.61">18701 3391 20271 0,'-17'-4'1792'0,"12"0"-1424"0,0-2-368 0,0 1 0 16,2-1 1360-16,2-1 208 0,1-1 32 15,3-1 16-15,1 0-400 0,3-2-64 0,6 1-32 0,6-3 0 16,6-1-384-16,7-1-80 0,4 1-16 0,3-1 0 16,7-1-272-16,0 0-64 0,3 2-16 0,3 0 0 15,2 2-80-15,3 1-16 0,3 3 0 0,-1-1 0 16,1 3-192-16,-4-2 176 0,-3 2-176 0,-3 2 160 15,-3 1-32-15,-6-3-128 0,-4 4 192 0,-4-1-64 16,-5 1 224-16,-5 2 32 0,-4-1 16 0,-3-1 0 16,-6 0 448-16,-2-2 96 0,-8 4 16 0,0 0 0 15,0 0 64-15,-9-5 0 0,-2 1 16 0,-7 0 0 16,-5-1-528-16,-4 1-128 0,-5-1 0 0,-2 1-16 0,-1-2-208 0,-2 1-32 16,-1 1-128-16,-2 0 192 0,1-2-192 15,2 2 0-15,4 0 0 0,-8 3-160 16,12-1-1504-16,5 2-320 0,7 2-48 0,11-1-10064 15,6-1-2000-15</inkml:trace>
  <inkml:trace contextRef="#ctx0" brushRef="#br0" timeOffset="39653.44">19901 3984 17503 0,'0'0'1552'0,"0"0"-1232"16,9-2-320-16,2-1 0 0,2 1 1648 0,3 0 272 0,3-3 48 0,2-1 16 0,0 0-528 0,2-3-112 16,3 1 0-16,2 2-16 15,1-5-768-15,3 4-160 0,-1-5-16 0,2 7-16 0,-1-4-368 0,1 6 128 16,-1-1-128-16,-1 3 0 16,-4-1-1344-16,-4 2-320 0,-4 0-80 0</inkml:trace>
  <inkml:trace contextRef="#ctx0" brushRef="#br0" timeOffset="39806.9">19981 4245 26719 0,'0'0'1184'0,"0"0"240"0,0 0-1136 0,4 6-288 0,3 4 0 0,3-6 0 0,1 0 1024 0,3-2 160 16,1 1 32-16,3-7 0 0,3 0-144 0,5-1-32 16,3-5 0-16,3 2 0 0,3-4-656 0,5 2-144 15,3-2-32-15,1-1 0 16,1 3-2000-16,-3-2-384 0</inkml:trace>
  <inkml:trace contextRef="#ctx0" brushRef="#br0" timeOffset="63660.18">21471 2934 8287 0,'0'0'736'0,"0"0"-592"0,0 0-144 0,0 0 0 16,7-1 1008-16,1-2 160 0,1 2 48 0,-9 1 0 16,7-1-768-16,1 1-160 0,1 0-32 0,-2 1 0 0,-7-1-256 0,7 0 0 15,-7 0 128-15,9 0-128 16,-9 0 0-16,7 1 0 0,-7-1-208 0,0 0 80 15,0 0-256-15,0 0-64 0,0 0 0 0,0 0 0 16,9 3-384-16,-9-3-96 0,0 0-16 16,0 0 0-16,0 0 160 0,0 0 16 0,0 0 16 0,0 0 0 0,0 0 400 0,0 0 80 15,0 0 16-15,0 0 0 0,7 3 256 0,-7-3 0 16,0 0 176-16,0 0-176 0,0 0 1152 0,7 1 128 16,-7-1 32-16,0 0 0 0,0 0 32 0,0 0 16 15,8 1 0-15,-8-1 0 0,0 0-208 0,0 0-32 16,0 0-16-16,0 0 0 0,0 0-16 0,0 0 0 0,0 0 0 0,0 0 0 15,0 0 32-15,0 0 0 16,0 0 0-16,0 0 0 0,0 0-224 0,0 0-32 16,0 0-16-16,0 0 0 0,0 0-272 0,0 0-48 0,-8-1-16 0,-2 0 0 15,-4-1-144-15,-1 2-48 16,-3-1 0-16,-1 1 0 0,-4 0-144 0,-4 0-48 16,-2 0 0-16,-1 0 0 0,-3 0 16 0,-3 0 0 0,0-3 0 15,1 3 0-15,-2 0-144 0,0 3 0 16,-1-2 0-16,1 2-176 0,2-2 176 0,4 0 0 0,4 2 0 0,6-1 0 15,4 1 0-15,4 1 0 0,5-2 0 0,1 1 0 16,7-3-160-16,0 0 160 0,0 0-192 0,0 0 192 16,10 5 0-16,4 3-128 0,2-2 128 0,5 3 0 15,2 0 0-15,0 1 0 0,-1 0 0 0,0 3 0 16,1 0 0-16,-1 2 0 0,-2 1 0 0,-1 3 0 16,-2 4 0-16,-2 1 0 0,-1 6 0 0,0-1 0 0,-2 3 0 0,-4 6 0 15,0 1 0-15,-3 7 144 0,-2 2-144 16,-3 1 0-16,-3 1 0 0,-1 4 0 0,-2 3 0 0,-2 1 160 15,-1 0-32-15,-2 0-128 0,-4 7 256 0,0-4-64 16,-3 2-16-16,-1-2 0 0,0 3-32 0,0-4 0 16,-4-3 0-16,0 1 0 0,-1 0 96 0,-2-4 16 15,0-2 0-15,-1-2 0 0,0-2 224 0,2-1 48 16,-1-5 16-16,3-1 0 0,4 1-144 0,-1-7-16 16,5-3-16-16,-1-1 0 0,5-2-128 0,3-7-32 15,3-3 0-15,4-4 0 0,2-1-32 0,6-5-16 16,2 0 0-16,5-4 0 0,3 0 32 0,6-1 16 15,4 1 0-15,5-3 0 0,0-2-208 0,3 0 144 16,2-2-144-16,0-1 128 0,5-1-128 0,-2 1 0 16,0-2 0-16,1 2 0 0,-5-3 0 0,1 2 0 15,0 1 0-15,0 1 128 0,-3 0-384 0,-1-3-64 16,-1-2-32-16,10-2 0 16,-8-3-2352-16,-6 2-480 0,-5-4-80 0,-8 2-32 0</inkml:trace>
  <inkml:trace contextRef="#ctx0" brushRef="#br0" timeOffset="64194.41">22055 3055 21935 0,'0'0'960'0,"0"0"224"0,0 0-944 0,0 0-240 16,0 0 0-16,0 0 0 0,0 0 512 0,-2 10 64 16,-5 3 16-16,2-2 0 0,0 3 432 0,0 2 64 15,1 0 32-15,-1 1 0 0,1 0-320 0,1 3-64 16,0-1-16-16,2 0 0 0,1-2-336 0,2 1-80 15,2-3-16-15,3-3 0 0,1-2-80 0,3-2-16 16,0-1 0-16,0-4 0 0,2-1 32 0,1-2 0 16,-1-1 0-16,1-1 0 0,-1-2-32 0,-1-4-16 15,1 2 0-15,0-1 0 0,-2-3-176 0,1 3 0 16,0-6 144-16,0 2-144 0,-1 0-192 0,1-3-128 16,-2 2 0-16,0-2-16 15,0 1-336-15,0-2-64 0,-1-2-16 0,0 3 0 16,-1 0 80-16,-2 2 16 0,0-1 0 0,1 1 0 0,-2 6 400 0,-1 1 96 0,-4 5 16 0,0 0 0 15,0 0 144-15,0 0 0 0,0 0 160 0,-2 9-160 16,0 5 416-16,-3 1-16 16,-2 3 0-16,1 2 0 0,-2 4 160 0,1 3 16 0,-2 0 16 0,-1 6 0 15,-3 0 112-15,0 6 0 0,1 6 16 0,-1 0 0 16,-2 5-128-16,-1 1-16 0,1 0-16 0,0-2 0 16,1 3-288-16,0-1-48 0,1-2-16 0,0-6 0 0,3-5-208 0,1-4 144 15,2-5-144-15,2-1 128 16,1-5-1584-16,3-4-320 0,2-3-64 15</inkml:trace>
  <inkml:trace contextRef="#ctx0" brushRef="#br0" timeOffset="64611.78">22123 4499 20271 0,'0'0'1792'0,"0"0"-1424"15,0 0-368-15,0 0 0 0,0 0 320 0,0 10-16 16,0 0 0-16,-2 2 0 0,1-5 592 0,-1 4 128 16,-2-4 32-16,-1 3 0 0,-2 4 64 0,1-1 16 15,0 4 0-15,-2 0 0 0,0 5-288 0,1 0-48 16,-1 0-16-16,2 4 0 0,-1 1-336 0,4-5-80 0,0 4-16 0,4-5 0 15,3-1-128-15,1-3-32 0,3-4 0 0,2-3 0 16,1-2 256-16,3-6 32 0,3-2 16 0,2-6 0 16,3-3 368-16,2-6 80 0,4-3 16 0,1-2 0 15,1-7-368-15,1 0-64 0,-1-1-16 0,1-1 0 16,-3-4-192-16,-3-1-64 0,0 1 0 0,-6 0 0 16,-4-2 208-16,-5 1 48 0,-4-2 0 0,-6 3 0 15,-7-1-32-15,-6 0 0 0,-2-1 0 0,-3 1 0 0,-4 2-240 0,-2 4-48 16,-1-1-16-16,-1 2 0 15,0 3-176-15,0 3 0 0,2 3 0 0,-6-9-176 16,3 6-1328-16,7 3-272 0,3 1-48 0,6 2-16800 16</inkml:trace>
  <inkml:trace contextRef="#ctx0" brushRef="#br0" timeOffset="65131.51">22653 2906 23039 0,'10'-3'2048'0,"3"-9"-1648"0,2 1-400 0,-2-1 0 16,3-1 512-16,3 0 0 0,1-1 16 0,2 0 0 16,1 0 352-16,1 2 64 0,0 3 16 0,2-1 0 15,-1 2-176-15,-1 5-16 0,-1-2-16 0,-1 2 0 16,-2 3-240-16,-1 6-64 0,-1-1 0 0,-2 7 0 16,0-1-272-16,-2 7-176 0,-2 6 192 0,-1 3-192 15,-4 6 176-15,-2 9-176 0,-2 6 160 0,-6 31-160 16,-3 1 192-16,-5 4-64 0,-5 0-128 0,-3 5 192 0,-2 1-64 0,-2 0-128 15,-1-1 176-15,7-24-176 0,1 6 160 0,2 1-160 16,2 0 128-16,4-1-128 0,5-6 0 0,4-5 0 16,1-1 0-16,6 19 0 0,2-16 128 0,2-5-128 15,-2-4 0-15,4-6 128 0,-3-8 0 0,-1-1 0 16,2 0 0-16,-3-3 0 0,-2-2-128 0,-3 1 0 16,-1 0 0-16,-2-2 0 0,-2-7 272 0,-3 2 128 15,-2-3 32-15,-3-1 0 0,-3-2 128 0,-2 0 16 16,-2-4 16-16,-1-2 0 0,-3-1-48 0,-2-1-16 15,-1-3 0-15,1 0 0 0,-1-5-128 0,2-1-16 16,2 1-16-16,0-4 0 0,1-1-192 0,1-1-48 16,0-2 0-16,3-2 0 0,1 2-320 0,4-4-64 15,2-4 0-15,2 3-16 16,2-3-2032-16,3-1-384 0,3-1-96 0</inkml:trace>
  <inkml:trace contextRef="#ctx0" brushRef="#br0" timeOffset="65562.02">23184 3884 30399 0,'-16'6'1344'0,"12"-1"288"0,1 3-1312 0,3 1-320 0,0 3 0 0,5 1 0 0,4-4 128 0,1 0-128 16,0-5 160-16,1-2-160 16,1 0 144-16,6-4-144 0,2 0 128 0,3-5-128 0,3-1 208 0,0 0-32 15,4-4-16-15,0 0 0 0,1-1-160 0,-2-1 0 16,-1-1 144-16,6-4-144 0,-8 1 0 0,-6 1 144 16,-3 2-144-16,-5 1 0 0,-4 0 192 0,-3 0-64 15,-4-1 0-15,-2 2-128 0,-3 6 512 0,-2-1 0 16,-6 2 0-16,-2 4 0 0,-5 2-64 0,-4 4-32 15,-2 6 0-15,-2 2 0 0,-1 3-144 0,0 5-16 16,0 7-16-16,0 2 0 0,2 4-240 0,2 5 176 16,-1 6-176-16,4-4 160 0,2 1-32 0,4 0 0 15,3-4 0-15,6-3 0 0,3-5-128 0,6 0 0 16,2-3 144-16,4-3-144 0,1-4 128 0,0-9-128 16,4 1 128-16,3-3-128 0,2-2-192 0,5-3-128 15,2-4 0-15,18-6-16 16,-1-2-2160-16,1-7-448 0,3-3-64 0,-1-4-32 0</inkml:trace>
  <inkml:trace contextRef="#ctx0" brushRef="#br0" timeOffset="65915">23859 3246 27647 0,'0'0'2448'0,"-5"-3"-1952"0,5 3-496 0,0 0 0 0,0 0 464 0,0 0 0 16,5-2 0-16,1-1 0 0,2-1 80 0,2 2 16 16,3-2 0-16,3 0 0 0,2-1-144 0,1-1-32 15,4 1 0-15,1-2 0 0,3-2-208 0,1 3-48 16,1-3-128-16,12-1 192 16,-4-3-1216-16,-4 3-256 0,-3 0-64 0,-3-2 0 0</inkml:trace>
  <inkml:trace contextRef="#ctx0" brushRef="#br0" timeOffset="66528.81">24712 2535 17503 0,'5'-4'1552'0,"1"-1"-1232"16,1-4-320-16,0 2 0 0,0-2 1152 0,-1 2 160 15,-1 5 32-15,-5 2 16 0,0 0 32 0,0 0 0 16,0 8 0-16,-1 6 0 0,-4 5-496 0,-3 6-112 16,-1-1-16-16,-2 8 0 0,-3 5-112 0,0 1-16 0,-1 1-16 0,-2 3 0 15,2 3-32-15,-3 3 0 0,0 0 0 0,2-1 0 16,0 2-240-16,5-9-48 0,2-1-16 0,4-5 0 15,4-1-96-15,5-8-32 0,3-1 0 0,5-3 0 16,3-5 96-16,7 0 32 0,2-6 0 0,4 0 0 16,1-6-48-16,1-2-16 0,2 0 0 0,1-5 0 15,-4-1-416-15,-1-3-64 0,-2-1-32 0,-3-5 0 16,-5 2-2672-16,-3-4-544 16</inkml:trace>
  <inkml:trace contextRef="#ctx0" brushRef="#br0" timeOffset="66704.48">24380 2990 2751 0,'-13'1'256'0,"13"-1"-256"0,0 0 0 0,0 0 0 0,0 0 5504 0,8 2 1072 16,2 0 208-16,4 0 32 0,4-1-4656 0,6-1-944 15,4 0-176-15,6-3-32 0,7 1-384 0,4-3-80 16,2-2-16-16,2 1 0 0,3 0-208 0,3-3-64 16,1 2 0-16,4-2-10128 15,3 4-2032-15</inkml:trace>
  <inkml:trace contextRef="#ctx0" brushRef="#br0" timeOffset="67072.16">25439 3383 21999 0,'0'0'960'0,"4"-8"224"0,-2 2-944 0,-2 6-240 16,0 0 0-16,0 0 0 0,0 0 1152 0,0 0 192 16,5 8 48-16,-1 3 0 0,-1 6-448 0,-1 2-96 15,0 5-16-15,-2 4 0 0,0 2-192 0,-2 1-64 16,-1 2 0-16,-1 2 0 0,-1 5-96 0,-7 13-32 16,-2-3 0-16,0-1 0 0,0-4-176 0,2-1-32 15,0-6-16-15,1 1 0 16,0-5-544-16,1-4-128 0,1-7 0 0,2-2-9504 15,0-5-1888-15</inkml:trace>
  <inkml:trace contextRef="#ctx0" brushRef="#br0" timeOffset="67280.03">25022 3866 17503 0,'0'0'768'0,"17"0"176"0,4 0-752 0,6 1-192 0,5 1 0 0,6-1 0 16,3-2 2976-16,4-1 560 0,1-5 112 0,-10 3 32 15,3-3-2304-15,8-1-464 0,5 0-80 0,3-2-32 16,2 2-400-16,-6-3-80 0,-4 2 0 0,-4-4-10480 16,-7 0-2080-16</inkml:trace>
  <inkml:trace contextRef="#ctx0" brushRef="#br0" timeOffset="68888.87">27580 2573 11055 0,'0'0'976'0,"8"-1"-784"16,1 0-192-16,0-1 0 0,-1 2 1472 0,-8 0 256 15,0 0 64-15,0 0 0 0,0 0-480 0,0 0-96 16,0 0 0-16,0 0-16 0,0 0-256 0,-9 4-48 15,-1 0-16-15,-12 0 0 0,-2-2-256 0,-1 4-48 16,-5 0-16-16,-3-1 0 0,-3 1-256 0,-5 5-48 16,-5-4-16-16,-5 3 0 0,-5 0-112 0,2 1 0 15,0 0-128-15,5-2 192 0,3 4 192 0,5-4 16 16,2 1 16-16,7-3 0 0,2 4 16 0,4-6 0 16,8 0 0-16,4 0 0 0,4-3-128 0,10-2-32 15,0 0 0-15,0 0 0 0,0 0-144 0,7 9-128 16,5 1 192-16,4 3-192 0,1 0 144 0,6 3-144 0,4 3 0 0,2 6 144 15,0 0-144-15,1 7 0 0,-2 2 0 0,-2 4 0 16,-2 7 0-16,-3 4 0 0,-6 6 0 0,-5 5 0 16,-5 1 0-16,-6 7 0 15,-7 4 0-15,-3 0 0 0,-6 2 128 0,-3-2-128 0,-4-1 0 16,-2-1 128-16,-2 0-128 0,-1-2 0 0,-1-5 144 0,-1-1-144 16,1-6 192-16,2-4-48 0,2-5 0 0,3-3 0 15,3-6 304-15,2-3 48 0,2-2 16 0,4-1 0 16,6-4-128-16,3 0 0 0,3-6-16 0,4-1 0 15,3-2-192-15,3-3-48 0,3-4 0 0,2-3 0 16,4 3 80-16,2-9 16 0,2-1 0 0,3-5 0 0,0-1-224 16,2-7 0-16,2-3-192 0,-10 5 192 15,3-4-1728-15,0-1-256 16,0 0-32-16,-2-2-7968 0,1-1-1600 0</inkml:trace>
  <inkml:trace contextRef="#ctx0" brushRef="#br0" timeOffset="69292.48">27955 2618 21183 0,'-8'-19'1888'0,"5"10"-1504"0,1 1-384 0,-1-1 0 15,0 2 896-15,-1 3 128 0,4 4 0 0,-7-1 16 16,0 2-464-16,-3 3-80 0,-3 6-32 0,-1 1 0 16,-4 6-80-16,0 6 0 0,0 5-16 0,-2 5 0 15,0 4 16-15,1-1 0 0,1 6 0 0,4 3 0 16,4-1-160-16,5 1-32 0,5-7 0 0,6-2 0 16,3-3-16-16,4-7-16 0,2-2 0 0,3-4 0 15,1-7 320-15,2-1 64 0,2-6 16 0,0-2 0 16,0-5 256-16,1-4 48 0,0-2 16 0,0-4 0 0,-1 0-272 15,-1-5-48-15,-2 1-16 0,-2-4 0 0,-1-1-160 0,-2-6-48 16,-4 2 0-16,-2 1 0 0,-2-1-128 0,-4 0-16 16,-3-2-16-16,-3 1 0 0,-3 3-176 0,0 3 0 15,-2 0 144-15,-2 4-144 16,-1 1-992-16,-3 6-272 0,0 2-48 0,-6 0-15024 0</inkml:trace>
  <inkml:trace contextRef="#ctx0" brushRef="#br0" timeOffset="69795.22">27577 3983 13823 0,'0'0'608'0,"0"0"128"0,4-8-592 0,2-2-144 0,3 1 0 0,3-1 0 0,0 1 1872 0,2-1 352 16,3 2 64-16,2-2 16 0,2 3-928 0,4-2-176 16,0 4-48-16,-1 2 0 0,-3 2-192 0,-1 5-64 15,-2 1 0-15,-3 6 0 0,-1-1-416 16,-4 6-96-16,-6 1 0 0,-4 4-16 0,-4 2-144 0,-4 1-32 16,-2 5 0-16,-6 0 0 0,-3 3 112 0,-5 0 16 15,-6-4 0-15,1 2 0 0,1 2 128 0,1-5 16 16,2-3 16-16,5-5 0 0,3-3 96 0,7-4 32 15,5-2 0-15,1-2 0 0,4-8-128 0,8 7-32 16,4-7 0-16,2-1 0 0,4-2 0 0,6-3-16 16,6 0 0-16,3-3 0 0,3 0-240 0,1-4-64 15,0-3 0-15,4-3 0 0,-3-2-256 0,4 1-64 16,0 0-16-16,2-2 0 16,1-2-1744-16,1 1-352 0,-1 3-64 0,21-13-12784 0</inkml:trace>
  <inkml:trace contextRef="#ctx0" brushRef="#br0" timeOffset="70301.5">28558 2543 4607 0,'-6'-23'192'0,"6"15"64"0,4 1-256 0,2-4 0 0,3 1 0 0,4 0 0 0,2 1 5248 0,3 0 1024 16,2 0 192-16,2 2 32 0,1 0-4992 0,2 0-992 16,3 4-208-16,0 2-48 0,-1 1 96 0,-3 4 16 15,-3 5 0-15,0 1 0 0,-3 5-368 16,-2 4 128-16,-2 3-128 0,-2 5 0 0,-4-2 0 0,-1 5 0 16,-2 5 0-16,-5 4 0 0,0 6 0 0,-4 2 0 15,0 2 0-15,-1 6 0 0,-2 3 224 16,-1 5-32-16,0-2 0 0,1 5 0 0,0-4 32 0,5 0 0 15,0-3 0-15,0 3 0 0,4-3-48 0,0-1-16 16,3-2 0-16,1 2 0 0,2 1-160 0,1-4 192 16,1-3-192-16,0-1 192 0,-1-3-192 0,0-1 128 15,-2-1-128-15,0-4 128 0,0 0-128 0,-1-1 128 0,-1-5-128 16,-2-3 128-16,-1 1 224 0,-2-2 32 16,-3 0 16-16,-1 0 0 0,-2-4 240 0,-4 1 32 15,-5 3 16-15,-3-6 0 0,-3 4 64 0,-3-5 16 16,-4 2 0-16,0-3 0 0,-3 3-224 0,-1-5-32 0,1-2-16 0,2-3 0 15,1 0-304-15,0-2-64 16,1-3-128-16,3-2 192 0,3-1-192 0,3-3-160 0,1-6 32 0,5-4-12288 16,1-6-2464-1</inkml:trace>
  <inkml:trace contextRef="#ctx0" brushRef="#br0" timeOffset="70716.64">29082 3467 17503 0,'0'0'768'0,"0"0"176"0,0 0-752 0,0 0-192 15,6 15 0-15,1-2 0 0,4-3 2096 0,3-4 384 16,4-3 80-16,-3-1 0 0,4-2-1712 0,7-2-336 16,6-2-80-16,2-4-16 0,3 1-96 0,1 0-32 0,1-4 0 15,-1 1 0-15,-2 0-128 0,-3-2-32 16,-4 3 0-16,-2-2 0 0,-4-1-128 0,-3 2 192 16,-3-2-192-16,-5 1 192 0,1 0 272 0,-4 0 64 15,-3 3 16-15,-2-2 0 0,-4 1 176 0,-2-1 48 0,-5 3 0 0,-2 4 0 16,-5-3-352-16,0 5-64 15,-3 4-16-15,-5 3 0 0,3 2-144 0,-5 4-48 0,-3 4 0 0,0 3 0 16,-2 2-144-16,0 9 0 0,0-1 144 0,2 4-144 16,3 0 144-16,4 0-144 0,3 1 192 15,6-2-192-15,4-3 256 0,6 2-64 0,3-6-16 0,7 2 0 16,5-7 16-16,5-1 0 0,3-2 0 0,3-2 0 16,5-5-16-16,1-1 0 0,2-6 0 0,4-1 0 15,3-2-304-15,3-1-64 0,-1-2-16 0,1-2 0 16,0-6-1728-1,1-1-352-15,-2 0-64 0</inkml:trace>
  <inkml:trace contextRef="#ctx0" brushRef="#br0" timeOffset="71020.72">29774 2707 28911 0,'0'0'1280'0,"0"0"256"0,0 0-1216 0,0 0-320 0,8 0 0 0,4 0 0 15,1 0 576-15,2-2 64 16,1 0 16-16,3-4 0 0,3 1-80 0,2-2-32 16,3-3 0-16,2 1 0 0,0-2-288 0,1-1-48 0,-1 1-16 0,0-2 0 15,0 2-192-15,-2 2 0 0,-2-3-144 0,-2 3 144 32,-2-2-2448-32,-4 3-400 0</inkml:trace>
  <inkml:trace contextRef="#ctx0" brushRef="#br0" timeOffset="71443.52">30323 2147 23951 0,'-7'-11'1056'0,"7"11"224"0,0-5-1024 0,2-3-256 16,-2 8 0-16,5-6 0 0,2-3 528 0,1 1 48 15,0 2 16-15,3-3 0 0,3 2 160 0,1-4 16 16,2 4 16-16,1-2 0 0,2 3-288 0,2 0-64 0,0 3-16 16,0 1 0-16,-2 4-160 0,1 4-48 15,-2 2 0-15,-3 6 0 0,0 0-208 0,-6 3 0 0,-3 2 128 0,-2 3-128 16,-3 5 128-16,-5 2-128 15,-5 4 176-15,-3 3-176 0,-3 2 224 0,-4 0-64 16,-2-1-16-16,0-2 0 0,-2 1 112 0,2-4 0 16,1-3 16-16,1-6 0 0,4-2 336 0,2-3 64 0,2-4 16 0,5 0 0 15,4-2-208-15,3-2-32 0,3-3-16 16,4 0 0-16,3-5-64 0,6-2-16 0,6-2 0 0,2-3 0 16,2-2-160-16,3 1-48 0,2-5 0 0,0 2 0 15,0-3-560 1,0-1-112-16,0 3-32 0,-1-4 0 0,-2 0-1872 15,0 2-384-15,-1 1-80 0</inkml:trace>
  <inkml:trace contextRef="#ctx0" brushRef="#br0" timeOffset="71799.89">31237 1790 26719 0,'0'0'1184'0,"0"0"240"0,0 0-1136 0,0 0-288 15,-2 9 0-15,-1 5 0 0,-6 0 0 0,1 4 0 16,-3 4 0-16,-2 3 0 0,-1 6 544 0,0 3 208 16,-1-1 32-16,2 1 16 0,-1 2-224 0,3 2-32 0,2 0-16 0,1 0 0 15,3-1-64-15,2 1-16 16,2 0 0-16,4 2 0 0,2-1-176 0,2-1-32 0,2 0-16 15,4-2 0-15,1-3-48 0,4-2-16 0,-3-5 0 16,3 1 0-16,2-4-16 0,-1-3 0 16,3 0 0-16,1-2 0 0,-2-1-144 0,0-3-256 0,-4-2 64 0,1-3 16 31,-1-2-1616-31,-3-2-336 0,-4-5-64 0</inkml:trace>
  <inkml:trace contextRef="#ctx0" brushRef="#br0" timeOffset="71923.28">30704 2257 25791 0,'0'0'2304'0,"10"-7"-1856"0,4 4-448 0,7 0 0 0,4 2 1936 0,7 0 304 15,3-1 48-15,5 0 16 0,0-3-1472 16,5-2-304-16,3 0-48 0,4-3-16 0,3-2-80 0,5 3-32 16,3-2 0-16,27-3 0 15,-8 2-1104-15,-8 1-208 0,-8 3-64 0</inkml:trace>
  <inkml:trace contextRef="#ctx0" brushRef="#br0" timeOffset="76903.11">22252 4104 4607 0,'0'0'192'0,"0"0"64"0,0 0-256 0,0 0 0 0,0 0 0 0,0 0 0 15,0 0 1488-15,0 0 256 0,0 0 48 0,0 0 16 16,0 0-1040-16,0 0-192 0,-6-7-64 0,6 7 0 15,0 0 192-15,0 0 16 0,-5-6 16 0,5 6 0 0,0 0 288 0,0 0 48 16,0 0 16-16,0 0 0 16,0 0-128-16,0 0-32 0,0 0 0 0,0 0 0 15,0 0-288-15,0 0-48 0,0 0-16 0,0 0 0 0,-5 10-48 16,5-10-16-16,-4 6 0 0,4-6 0 0,-5 11 0 0,5-11 0 16,-8 6 0-16,3 2 0 0,5-8 128 0,-7 5 32 15,0 1 0-15,0 2 0 0,-2-3-128 0,0 0-32 16,-1 4 0-16,-1-2 0 0,1 7-160 0,0-2-32 15,-1-1-16-15,0 3 0 0,-2 1-112 0,0 2 0 16,0 1-16-16,0 0 0 0,1-2-176 0,-1 2 192 0,0 1-192 0,2 0 192 16,1 0-192-16,2 1 0 15,-1 1 0-15,4 0 128 0,2 2 0 0,2 0 0 0,2 1 0 0,2-7 0 16,1 1 0-16,3-1-128 16,2 2 192-16,10 8-64 0,2-6 80 0,-1-4 16 0,0 0 0 0,-6-10 0 15,2 4-32-15,0-5-16 16,2 2 0-16,1-3 0 0,0-3-48 0,8 0 0 0,-3-5 0 0,-10 0 0 15,2-3 32-15,9-4 0 0,-4-4 0 0,0-3 0 16,-2-2 64-16,-2-1 16 16,0-2 0-16,-2-3 0 0,-1 0-48 0,-1 0-16 0,-2 0 0 0,1 3 0 15,-2-1-176-15,-1 2 160 0,-3 2-160 0,-2 1 160 16,-1 0-160-16,-2 4 0 0,-1 0 0 0,-1-1 128 16,-2 2-128-16,-1 3 0 0,-2-3 0 0,-2 1 0 15,1 0 0-15,-1 0 0 0,-1-4 128 0,-1 5-128 16,0 1 0-16,-2-2 0 0,-2 3 0 0,2-2 0 0,-2 2 0 15,-2 0 0-15,1 4 0 0,0 1 0 0,-2 0 0 0,1 4 0 16,1 4 0-16,-2 0 0 0,-2 0 0 0,1 2 0 16,2 4 0-16,-2 2 0 0,0-1 0 0,2 5-144 15,0-1 144-15,0 0 0 0,-1 2 0 0,1-1-128 16,0 1 128-16,4-3 0 0,-1 0 0 0,2 2 0 16,0 3 0-16,3 0 0 0,-1 2 0 0,2-2 0 15,3-2 0-15,2-3 0 0,2 0 0 0,2 2 0 16,2-2 0-16,3-2 0 0,2 2 0 0,-2-4 0 15,3-2 0-15,7 7 0 0,1-6 0 0,-1 0 0 16,1-1 0-16,-1-1 144 0,-2-3-144 0,2 1 0 16,-1 0 144-16,-2-2-144 0,1-1 0 0,1 0 144 0,-1-2-144 0,-1-2 0 15,0 0 128-15,-3-3-128 16,2-2 0-16,1 1 0 0,1-4 240 0,-1 1-64 0,0-4-16 0,0-1 0 16,0-1-160-16,-1 0 0 15,0 0 0-15,-2-1 0 0,-1 2 0 0,0-1 0 0,-1 1 0 0,-1-1 0 16,-2 1 0-16,-1-3 0 0,0 1 0 15,-2-1 0-15,-2 1 0 0,-1 1 0 0,-1-2 144 16,-2-1-144-16,-3-2 0 0,-2 1 128 0,-1 1-128 0,-1 0 0 16,-2 0 0-16,-4 2 0 0,0 1 0 15,-3 3 128-15,-2 0-128 0,2 0 0 0,0 3 0 0,-2 2 0 16,-2 4 0-16,-3 6 0 0,2 4 128 0,0 2-128 16,0 4 128-16,0 3-128 0,-2 3 160 0,2 7-160 15,0 4 128-15,0 2-128 0,-2 0 0 0,4 2 0 16,-4 6 0-16,3-2 0 0,3-1 0 0,3 1 0 0,3-3 0 15,4-2 128-15,4-1-128 0,3-6 0 0,3-4 0 16,4 0 0-16,1-7 0 0,7-1 0 16,0-1 176-16,6-5-176 0,4-1 192 0,-3-4-192 0,4-5 0 0,16-3 0 15,-3-3 0-15,1-1 0 16,-2-4-400-16,1-2-192 0,-1-2-48 0,1-2 0 16,0-1-1728-16,-1-2-336 0,-2-5-80 0</inkml:trace>
  <inkml:trace contextRef="#ctx0" brushRef="#br0" timeOffset="81256.9">18921 6390 15663 0,'-8'-10'1392'0,"8"10"-1120"0,0 0-272 0,0 0 0 0,-4-4 624 0,4 4 64 16,-5-3 16-16,5 3 0 0,0 0 336 0,0 12 80 15,3-2 16-15,-1 6 0 0,3 1-176 0,6 5-16 16,0 3-16-16,0-4 0 0,3 0-416 0,13 18-96 16,2 1-16-16,1 2 0 0,0-2-96 0,3 0-32 15,3 2 0-15,-1-1 0 0,0 0-144 0,-2-2-128 16,-3-2 192-16,-3-2-192 0,-4-2 192 0,-4-3-192 15,-3-6 192-15,-2 1-192 0,-2-3 160 0,-6-7-160 16,-1-1 128-16,-1 6-128 16,1 0-384-16,-4-10-144 0,-1 0-48 0,-1-1-11712 0</inkml:trace>
  <inkml:trace contextRef="#ctx0" brushRef="#br0" timeOffset="81507.48">19507 6271 15663 0,'-3'-18'688'0,"2"10"144"0,1 0-656 0,0 8-176 0,0-8 0 0,0 8 0 16,0 0 2144-16,0 0 400 0,0 0 80 0,-6 11 0 16,-7 3-1216-16,-1 9-240 0,-4 5-48 0,-2 6-16 15,-4 5-368-15,-6 3-80 0,-4 0-16 0,1 5 0 16,0 2 144-16,-1 3 32 0,-3 2 0 0,1 2 0 15,-1-2-304-15,3 0-64 0,-2-4-16 0,5 1 0 16,1-4-288-16,5-7-144 0,-3-9 160 0,14-10-160 0,3-2-176 0,-6 2-128 16,7-4-16-16,10-17-16 15,0 0-2272-15,0 0-448 0</inkml:trace>
  <inkml:trace contextRef="#ctx0" brushRef="#br0" timeOffset="81908.17">18701 5822 20271 0,'-7'-5'1792'16,"5"-4"-1424"-16,-2 3-368 0,4 6 0 0,4-8 288 0,0-2-16 16,3 2 0-16,6-2 0 0,2 3 176 0,7-4 48 15,5 3 0-15,7-4 0 0,3 2 144 0,6 1 16 0,-1-2 16 16,2 2 0-16,5-3-80 0,0 6-16 0,3 0 0 0,2 2 0 16,2 0-64-16,0 3-32 0,-3-2 0 0,-3-2 0 15,-5 1 16-15,-5-1 0 0,-7 1 0 0,-4-1 0 16,-1 3 16-16,-9-2 0 0,-7 0 0 0,-12 4 0 15,0 0 320-15,0 0 64 0,0 0 0 0,0 0 16 16,-12-11 32-16,-4 3 0 0,-5-2 0 0,-2 2 0 16,-2-2-496-16,-3 2-112 0,-4-2-16 0,3 4 0 0,1-4-320 0,3 2 128 15,0 3-128-15,5-1 0 16,1-1-1536-16,4 2-368 0,3 0-80 0,5 1-14160 16</inkml:trace>
  <inkml:trace contextRef="#ctx0" brushRef="#br0" timeOffset="82291.13">20016 6496 16575 0,'0'0'1472'0,"0"0"-1168"0,11-3-304 0,0 2 0 16,2 0 1056-16,-1 2 160 0,2 0 16 0,2-1 16 15,1-1-224-15,1 1-64 0,0-4 0 0,1 2 0 0,-1-2-224 0,-2 1-48 16,1-2-16-16,-2 0 0 0,-1 3-432 0,0 0-96 16,-5 1-16-16,-9 1-12224 15</inkml:trace>
  <inkml:trace contextRef="#ctx0" brushRef="#br0" timeOffset="82444.28">20057 6739 23951 0,'0'0'2128'0,"12"2"-1696"15,0-4-432-15,5 0 0 0,2 1 1888 0,1 1 288 16,-1 0 64-16,5-1 16 0,3 0-992 0,4-1-208 16,2 0-32-16,-7-2-16 0,6-5-448 0,2 1-96 15,2-4-16-15,-2 0 0 0,-1 1-448 0,-3-4 0 16,0 1 0-16,-3-2-10992 15,-2 0-2256-15</inkml:trace>
  <inkml:trace contextRef="#ctx0" brushRef="#br0" timeOffset="82826.27">21333 5998 18431 0,'0'0'1632'0,"0"0"-1312"16,0 0-320-16,0 0 0 0,0 0 2000 0,0 0 336 15,-7 10 64-15,-1 0 16 0,3 4-1008 0,-3 5-208 16,-1 4-48-16,1 4 0 0,-1-2-304 0,0 4-64 16,1-1-16-16,3 1 0 0,0 2-224 0,0-2-48 15,4 2-16-15,1-1 0 0,1-7-224 0,5-1-32 16,2-2-16-16,2-1 0 0,1-1-80 0,5-4 0 16,-1-1-128-16,3-6 192 0,2 2-64 0,6-5 0 15,3 1-128-15,1-1 192 0,1-2-192 0,1-3 0 16,1-4 0-16,-4 0 0 15,-4-3-1680-15,2-2-288 0,-5 2-48 0,-2-3-12496 0</inkml:trace>
  <inkml:trace contextRef="#ctx0" brushRef="#br0" timeOffset="83058.38">21772 5995 8287 0,'0'0'736'0,"0"0"-592"0,-1 10-144 0,1 5 0 15,0 6 4736-15,-2 4 928 0,0 1 176 0,-3 18 48 16,-2-2-3664-16,1 5-736 0,-3 1-144 0,0 1-16 16,-2-1-368-16,2 2-64 0,1 3 0 0,1 0-16 15,-6 1-384-15,3-2-80 0,0-3-16 0,-1 1 0 16,1 0-256-16,4-17-144 0,-1-2 160 0,-3 16-160 0,3-8 0 16,-1-8 0-16,4-4-176 0,2-5 176 15,0-6-1424-15,5-6-176 16,1-1-16-16,-4-9-13952 0</inkml:trace>
  <inkml:trace contextRef="#ctx0" brushRef="#br0" timeOffset="83779.2">22967 5803 21183 0,'0'0'1888'16,"0"0"-1504"-16,0 0-384 0,0 0 0 16,11 5-480-16,-11-5-160 0,0 0-48 0,0 0 0 0,0 0 1600 0,0 0 320 15,0 0 64-15,0 0 16 0,-10 5-144 0,-3-2-16 16,-3-2-16-16,-3 0 0 0,-4 2-512 0,-1-1-112 15,-2 1 0-15,-2 1-16 0,-2 0-144 0,-2-2-32 16,1-1 0-16,-3 4 0 0,-3 2-64 0,-1-2-32 16,-1 3 0-16,2-2 0 0,1-5 0 0,4 2 0 15,6-2 0-15,4 2 0 0,6 0 16 0,3 2 0 16,4-3 0-16,9-2 0 0,0 0-48 0,0 0-16 16,0 0 0-16,10 10 0 0,4 1-176 0,4 5 192 15,4-5-192-15,3 3 192 0,-1 0-192 0,0 1 160 16,0 2-160-16,-1 1 160 0,-2-1-16 0,-2 5 0 15,-4 3 0-15,-2 3 0 0,-4 4 48 0,-2 1 16 16,-4 4 0-16,-3 2 0 0,-3 2 112 0,-1 5 0 16,-3 0 16-16,-3 2 0 0,-4 3-80 0,-3-2 0 15,-3 1-16-15,-2 1 0 16,-1-2-112-16,3-2-128 16,-5 0 176-16,2-1-176 0,0-5 192 15,2-2-64-15,2-1 0 0,3-2-128 0,1-2 192 0,4-1-64 16,1 0 0-16,5-1-128 0,0-5 192 0,3-2-64 0,2-3 0 0,2-4-128 0,2-1 176 0,1-3-176 0,3-2 160 15,2-1-160-15,4-4 304 0,-3 0-48 0,3-3 0 16,13 1 0-16,1 2-128 0,2-4-128 0,1 0 192 0,-1-3-192 16,2-1 128-16,-1-3-128 0,-2-3 0 0,-2 2 0 15,-2 0 0-15,0-4-256 0,1 2 32 0,-2-2 0 16,-1 3-1504-16,0-3-320 16,-3 0-48-16,-1-3-13552 0</inkml:trace>
  <inkml:trace contextRef="#ctx0" brushRef="#br0" timeOffset="84066.28">23403 5821 22287 0,'0'0'976'0,"0"0"224"0,0 0-960 0,0 0-240 16,0 0 0-16,1 5 0 0,-1-5 912 0,0 10 144 16,-1 2 32-16,-3 0 0 0,-1 5 176 0,0 3 32 15,-3 4 16-15,-3 9 0 0,0-3-368 0,3 0-80 16,-1-3-16-16,0 1 0 0,0-3-384 0,1 2-80 0,1-2 0 0,3-8-16 16,0-1-368-16,0 1 128 0,0-1-128 0,1 9 0 31,0-3-272-31,0-4-128 0,3-1-32 0,0-6-9808 15,0-2-1952-15</inkml:trace>
  <inkml:trace contextRef="#ctx0" brushRef="#br0" timeOffset="84394.68">23310 6749 24879 0,'-3'11'2208'0,"-2"1"-1760"15,0 4-448-15,-1 2 0 0,-1 1 880 0,1 4 80 16,-2 1 32-16,1-1 0 0,-1 2 144 0,2-3 16 16,1-3 16-16,2 0 0 0,1 3-464 0,2-3-80 15,4-3-32-15,1 0 0 0,1-1-192 0,4-2-32 16,3-5-16-16,1 1 0 0,2-5 16 0,3-3 0 16,3-2 0-16,1-1 0 0,1-7 160 0,1 1 48 15,2-5 0-15,-3 3 0 0,2-1 48 0,-2-5 16 16,-3-1 0-16,-1-1 0 0,-5 0-16 0,-1 0 0 15,-3-1 0-15,-3-1 0 0,-3-4-240 0,-3 0-32 16,0 1-16-16,-5-3 0 0,-2 3-176 0,-2 2-32 16,-4-2-128-16,-1-2 192 0,-2 3-192 0,0 0 0 15,0 2-192-15,0-2 192 16,0 3-1616-16,1-1-224 0,2 2-32 0,-3-7-16368 0</inkml:trace>
  <inkml:trace contextRef="#ctx0" brushRef="#br0" timeOffset="84984.05">23854 5536 19695 0,'0'0'864'0,"6"-7"192"0,1-5-848 0,0 4-208 16,1 0 0-16,2 2 0 0,0 1 976 0,3-1 160 15,2 2 16-15,-2 2 16 0,1-3-16 0,1 0 0 16,2 2 0-16,0 3 0 0,3 3-224 0,-3 3-48 15,-3-1-16-15,0 3 0 0,-1-1-400 0,-2 1-80 16,-3 3 0-16,-2 3-16 0,0 4-128 0,-3 2-32 16,0 1 0-16,-2 5 0 0,-1 4-64 0,-1 3-16 15,0 4 0-15,-2 6 0 0,-1 6-128 0,0 1 160 16,-2 1-160-16,0 1 160 0,-2 3-160 0,4 0 0 16,3 0 0-16,1-3 128 0,4-3-128 0,1-4 0 15,1 2 0-15,2-3 0 0,2 0 0 0,0-3 0 16,0-2 0-16,2-1 0 0,-1-1 0 0,2-1 0 0,2-1 0 15,-2-2 0-15,-2-1 0 0,1-5 0 0,-1 1 128 0,1 4-128 16,-2-3 0-16,0-1 0 0,1 1 0 0,0-2 0 16,-2 3 0-16,-3-4 0 0,0 0 0 0,-1-2 0 15,-1 1 0-15,1 1 0 0,-1 0 0 0,-1 0 128 16,-3-5-128-16,-2 0 0 0,0-2 0 0,-1 2 0 16,1-2 0-16,-3-1 0 0,-4-3 128 0,-1 3-128 15,-2-1 0-15,3-3 0 0,-2 2 144 0,-8 4-144 0,0-1 0 0,1-1 144 16,-1-4-144-16,0-1 0 0,0-2 128 0,2 0-128 15,1-7 0-15,2-2 0 16,2-5-432-16,2-2-144 0,2-5-16 16,3 1-14288-16</inkml:trace>
  <inkml:trace contextRef="#ctx0" brushRef="#br0" timeOffset="85453.6">24720 6353 16575 0,'-11'4'1472'0,"1"5"-1168"0,-4-1-304 0,4 3 0 15,4-2 1120-15,1 3 160 16,2-4 48-16,3-8 0 0,0 0-160 0,6 11-16 16,3-8-16-16,4 1 0 0,2-1-288 0,2-4-48 0,-1-3-16 0,2-1 0 15,0-7-80-15,2 2-32 0,1-3 0 0,-5 4 0 16,2-1-96-16,1-1 0 0,0-3-16 0,0 1 0 16,-1-2-128-16,-4 2-32 0,-1 2 0 0,-3-1 0 15,-3 0-128-15,-1 3-16 0,-5-1-16 0,-2 3 0 16,-5 3 128-16,-2 2 16 0,-5 2 16 0,-13 6 0 0,-3 2-144 0,-1 7-48 15,-1 5 0-15,-1 6 0 16,-2-1-208-16,0 7 176 0,-2 2-176 0,1 2 160 0,-1 1-160 0,2 1 160 16,1 0-160-16,5-2 160 0,5-3-160 0,6-5 0 15,5 0 0-15,4-4 0 0,4-1 160 0,7-4-160 16,0-4 192-16,6-4-192 0,4 0 0 0,5-6-320 16,3-2 32-16,6-3 16 15,5-1-1360-15,2-3-272 0,2 1-48 0,-1-6-12624 0</inkml:trace>
  <inkml:trace contextRef="#ctx0" brushRef="#br0" timeOffset="85788.14">24978 5884 22111 0,'0'0'976'0,"0"0"208"0,0 0-944 0,0 0-240 0,0 0 0 0,10-3 0 15,0 0 1344-15,3 1 240 0,2-2 32 0,4 2 16 16,3-3-480-16,3-1-112 0,0 1-16 0,1-1 0 0,-1-2-384 0,-1 0-96 16,2-4-16-16,-3 0 0 0,-3 3-240 0,-2-1-48 15,-3 4-16-15,0 2 0 0,1-5-384 0,-6 3-80 16,-1 1-16-16,-2-3 0 16,2 3-2416-16,-9 5-480 0,5-9-112 0,-5 9 0 0</inkml:trace>
  <inkml:trace contextRef="#ctx0" brushRef="#br0" timeOffset="86094.49">25654 5334 14735 0,'0'0'1312'0,"0"0"-1056"16,5-10-256-16,0 5 0 0,0 2 2400 0,-5 3 416 15,0 0 96-15,0 0 16 0,0 0-1392 0,0 0-256 0,0 0-64 0,1 13-16 16,-3 1-304-16,-2 5-48 0,-1 5-16 0,-1 0 0 16,-3 2-272-16,0 2-64 0,-1 3-16 0,-1 1 0 15,3 0-96-15,-1 2-32 0,0-1 0 0,2 2 0 16,2 0-144-16,1-2-16 0,3 0-16 0,1-3 0 16,4-2-176-16,-1-3 0 0,3-1 144 0,3-3-144 15,4-1 0-15,1-2 128 0,-1-3-128 0,3 0 0 16,0-3 0-16,0 0 0 0,-1-2-160 0,-1-4 160 15,-2-3-1536-15,0 0-192 16,-2-3-32-16,-2 0-7888 0,1-1-1568 0</inkml:trace>
  <inkml:trace contextRef="#ctx0" brushRef="#br0" timeOffset="86256.72">25536 5754 31679 0,'0'0'1408'0,"0"0"272"0,11-3-1344 0,4 3-336 16,3 1 0-16,2 1 0 0,2-1 768 0,2-2 96 15,0-1 16-15,3 0 0 0,0-2 64 0,1-2 16 16,0-2 0-16,3 0 0 0,1-3-384 0,-10 3-64 16,2-4 0-16,1 0-16 15,2 2-864-15,-1-4-160 0,-1 0-48 0,-1 1-10944 16,0 1-2208-16</inkml:trace>
  <inkml:trace contextRef="#ctx0" brushRef="#br0" timeOffset="86775.82">26799 6277 21359 0,'0'0'944'0,"6"-10"208"0,-6 10-928 0,6-6-224 16,-6 6 0-16,0 0 0 0,0 0 1136 0,0 0 176 16,0 0 32-16,0 0 16 0,2 11-80 0,-3 6 0 0,-4 3-16 0,0 5 0 15,-3 0-352-15,-1 4-64 0,-1 4-16 0,0-3 0 16,1 3-272-16,0 0-64 15,0 2-16-15,3-1 0 0,-1-2-176 0,2-2-48 16,4 2 0-16,-3 0 0 0,2-5-256 0,0-1 0 16,1 0 0-16,0-3 0 15,0-6-1584-15,1-4-208 0,0 0-64 0,0-13-12416 0</inkml:trace>
  <inkml:trace contextRef="#ctx0" brushRef="#br0" timeOffset="86904.05">26554 6638 21183 0,'0'0'944'0,"0"0"192"0,0 0-912 0,15 0-224 0,2 1 0 0,3 1 0 16,5-1 1504-16,3-1 256 0,4-1 48 0,4-1 16 0,3 1-672 0,2-1-144 15,1-3-32-15,1-2 0 0,3 0-272 0,-13-2-64 16,4 1-16-16,2-3 0 16,3 3-1760-16,0-2-336 0,-1 2-80 0</inkml:trace>
  <inkml:trace contextRef="#ctx0" brushRef="#br0" timeOffset="87861.27">27738 6019 16063 0,'-15'3'704'0,"9"-2"160"16,6-1-688-16,0 0-176 0,-8-1 0 0,8 1 0 0,0 0 1472 0,0 0 256 16,13-3 48-16,1 1 16 0,1-1-528 0,2-1-112 15,4-2 0-15,2 0-16 0,1 2-288 0,1-3-48 16,-1 2-16-16,0 2 0 0,0 3-112 0,-2 1-32 15,-3 3 0-15,-3 4 0 0,-2 4-384 0,-2 7-96 16,-4 6-16-16,-5 1 0 0,-3 4-144 0,-3 2 192 16,-8 1-192-16,-2 4 192 0,-2 1 0 0,-3 0 16 15,-1 2 0-15,-1-1 0 0,-2-1 48 0,2 0 16 16,-2-6 0-16,3-4 0 0,3-6 144 0,3-2 32 16,4-1 0-16,5 0 0 0,4 0-80 0,4-5-16 15,2-2 0-15,6-3 0 0,2-1-144 0,4-4-16 16,2 0-16-16,4-3 0 0,2-1-176 0,2-2 192 15,1-2-192-15,-9 1 192 0,4-4-192 0,2 0 0 16,0-4 0-16,2 0 0 16,0-5-1712-16,-1 2-320 0,0 3-64 0</inkml:trace>
  <inkml:trace contextRef="#ctx0" brushRef="#br0" timeOffset="88451.33">29050 5668 19343 0,'0'0'1728'16,"0"0"-1392"-16,0 0-336 0,0 0 0 0,0 0 240 0,0 0-32 15,-5-6 0-15,-1 2 0 0,-3 2 432 0,-1-2 96 16,-2-1 16-16,-2 2 0 0,-1 2 80 0,-4 1 32 16,-4 0 0-16,0 1 0 0,-1-1-224 0,-1 3-32 15,-7 1-16-15,1-1 0 0,2 0-240 0,1 2-48 16,2-1-16-16,-10 3 0 0,5-1-96 0,7 1-32 0,4 0 0 0,8-4 0 16,1 2-32-16,1 2 0 15,1-5 0-15,1 2 0 0,2 0-128 0,6-4 128 16,-4 8-128-16,4-8 128 0,-1 7 64 0,2 3 16 0,3-2 0 0,2 3 0 15,2 1-208-15,2 3 128 0,0 2-128 0,2-1 0 16,0 1 0-16,1 3 0 0,-1 4 0 0,-1 2 0 16,-2 4 0-16,-1 3 0 0,-3 0 0 15,-4 4 0-15,0 1 0 0,-2-1 0 0,0 0 0 0,-3 1 0 16,-1 1 0-16,-2 1 0 0,0 1 0 16,-1-2 0-16,-1-1 192 0,-1 0-64 0,-1 5-128 0,0-1 192 15,-2-2 16-15,0 0 0 0,-1 0 0 0,1 1 0 16,2-2-16-16,-1-1 0 0,2 1 0 0,0 2 0 15,0-4 0-15,1-1-16 0,0-1 0 0,0-2 0 16,1-4 16-16,2 2 0 0,1-3 0 0,1-1 0 16,0-6 0-16,3 1 16 0,1-2 0 0,3-2 0 0,0-2-80 0,2-2-128 15,1-1 176-15,2-4-176 16,0 3 208-16,2-6-64 0,2 1-16 0,2 0 0 0,1-1 0 16,1 1-128-16,2-4 192 0,4 4-64 0,-1-1-128 0,2-2 0 15,0-2 0-15,3 0 0 16,2-2-288-16,2-3-144 0,-1 1-16 0,4-2-16 15,-2-4-2608-15,-1 1-512 0</inkml:trace>
  <inkml:trace contextRef="#ctx0" brushRef="#br0" timeOffset="89029.23">29631 5642 11807 0,'0'0'512'0,"0"0"128"0,0 14-512 0,0-4-128 0,0-10 0 0,0 9 0 0,-2 3 992 0,-1 0 176 15,-1 3 48-15,-5 12 0 0,2-2-128 0,-3 4-32 16,3 1 0-16,0 3 0 0,-1 4-496 0,2-1-112 16,2 0 0-16,0-3-16 0,4-4-288 0,4-5-144 15,2 1 160-15,2-4-160 0,-1-7 560 0,4-1 16 16,1-2 0-16,2-6 0 0,0-1 240 0,-2-4 48 16,2-2 16-16,2-2 0 0,2-2-64 0,2-6-16 15,1-1 0-15,0-1 0 0,2 0-352 0,-1-3-64 16,-2-2 0-16,-1 0-16 0,-1-3-112 0,-1 0 0 15,-2 1-16-15,-3-3 0 0,0-2 192 0,-3 2 32 16,-2-5 16-16,-1 5 0 0,-4-2-144 0,-2 5-16 16,-2 2-16-16,-2 2 0 0,-1 6-144 0,-2-1-32 15,0 6 0-15,-4-1 0 0,0 5-128 0,-4 2-256 16,-6 1 64-16,0 2-10192 16,-2 2-2048-16</inkml:trace>
  <inkml:trace contextRef="#ctx0" brushRef="#br0" timeOffset="89262.76">29720 6652 27183 0,'-7'28'1200'0,"4"-11"256"0,0 2-1168 0,1 7-288 16,-1 2 0-16,1 4 0 0,-3-1 672 0,0-3 80 15,0 2 16-15,1-1 0 0,-3-4-256 0,0-1-32 16,2-1-16-16,0-3 0 0,1 1-304 0,0-3-160 16,3-1 160-16,-1-3-160 0,1-4 0 0,1 1 0 15,1-2 0-15,2 0-9472 16,-3-9-1824-16</inkml:trace>
  <inkml:trace contextRef="#ctx0" brushRef="#br0" timeOffset="89879.78">30285 5450 19343 0,'0'0'1728'0,"3"-8"-1392"16,4-2-336-16,2 1 0 0,2-4 752 0,4 3 80 0,1-1 0 0,1 2 16 16,4 2-144-16,-5 5-16 0,2-4-16 0,-1-1 0 15,-2 2-160-15,-1-1-16 0,-2-1-16 0,0 4 0 16,-2 3-160-16,-1 0-48 0,-9 0 0 0,13 2 0 15,-13-2-128-15,10 8-16 0,-3-2-128 0,-1 7 192 16,-3 0-48-16,0 4-16 0,-3 6 0 0,0 1 0 0,-1 6 176 0,-1 1 16 16,1 6 16-16,1 4 0 0,0 0-144 0,1 4-16 15,2 1-16-15,2 4 0 0,-1 2-32 0,1 1-128 16,0 2 192-16,1 0-64 0,1-1-128 0,-1 1 0 16,-1-2 0-16,2 2 0 0,-1 1 0 0,0 0 0 15,-1-4 0-15,0 0 128 0,0 3-128 0,1-2 0 16,-3-2 0-16,1 0 0 0,0-8 0 0,1 1 0 15,-1 0 0-15,2-5 128 0,-2-1-128 0,0-2 0 16,-2-2 0-16,1-1 128 0,-3-2-128 0,-3 2 128 16,2-5-128-16,-3 0 128 0,-1-3 192 0,-1-1 48 0,-2-4 0 0,-1 1 0 15,-1 3 80-15,-1-1 0 16,-2-4 16-16,0 0 0 0,-1-1-32 0,0 0-16 16,-1-4 0-16,-1 0 0 0,2 1-80 0,0-1-16 0,-3-4 0 0,2-2 0 15,0 3-320-15,3-3 0 0,1-2 0 0,-2 0 0 16,2-6 0-16,-1 0 144 0,1-1-144 0,1-4 0 15,2-1 0-15,2-2 0 0,-2-2-192 0,4-2 48 16,2 2-448-16,2-3-96 16,0 1-16-16,2 3 0 0,-2-1-400 0,4-2-96 15,1-2-16-15,1-3-8128 0,1 0-1616 0</inkml:trace>
  <inkml:trace contextRef="#ctx0" brushRef="#br0" timeOffset="90267.35">31038 6374 20271 0,'0'0'1792'0,"0"0"-1424"15,0 0-368-15,0 0 0 0,5 7 1216 0,0 1 160 16,1-3 32-16,0 0 16 0,-6-5-656 0,10 3-144 15,3-6-32-15,1-1 0 0,1-1 240 0,3-1 32 16,2-3 16-16,1 1 0 0,-4-3-480 0,1-2-80 16,-3 1-32-16,-1-2 0 0,-1 0-144 0,-3 2-16 0,0 2-128 0,-3-1 192 15,-2 2-64-15,-3-3-128 0,0 1 176 0,-4 2-176 16,0 3 384-16,-3-2-16 0,-3 3-16 16,-1-3 0-16,-2 4 32 0,-3 3 16 0,-3 2 0 0,-2 6 0 15,-1-1-256-15,0 6-144 0,-2 0 160 16,0 6-160-16,-1 5 272 0,1 1-32 0,-3 2-16 0,6 1 0 15,2 0-80-15,0 0-16 0,7-3 0 0,2 0 0 16,6-2 48-16,3-2 0 0,3-2 0 0,3 0 0 16,4-4-176-16,1-3 192 0,5-1-192 0,1-1 192 15,1 0-192-15,4-5 0 0,-2 0 0 0,3-2-176 16,2-3-1520-16,0-3-304 0,1-1-64 16</inkml:trace>
  <inkml:trace contextRef="#ctx0" brushRef="#br0" timeOffset="90749.07">31413 5531 11967 0,'0'0'1072'0,"0"0"-864"0,0 0-208 0,0 0 0 16,13 1 832-16,0 1 112 0,-13-2 16 0,12 1 16 0,0 0 368 0,2 2 80 15,1-1 16-15,0-3 0 0,4-3-304 0,2 2-64 16,2 0-16-16,-7 1 0 0,2 0-384 0,2-2-80 15,3-2-16-15,1 0 0 0,2 1-336 0,-2-1-80 16,-1-2-16-16,0 1 0 0,-3 1-144 0,-2 0 0 16,-2 2 0-16,0-1 128 15,-5 0-1728-15,2-2-368 0,-2-1-64 0</inkml:trace>
  <inkml:trace contextRef="#ctx0" brushRef="#br0" timeOffset="91471.14">31886 4957 11055 0,'0'0'976'0,"0"0"-784"16,4-9-192-16,1 2 0 0,1 2 1360 0,3-2 240 0,3 2 32 0,-1-2 16 15,4 1-304-15,2 2-64 0,-2-1-16 0,4-1 0 16,0 0-288-16,3 3-48 16,0-1-16-16,-1-3 0 0,1 1-272 0,-1 0-48 15,1-1-16-15,-2 5 0 0,-1 3-80 0,-1 3-32 0,0 2 0 0,-7-1 0 16,0 2-272-16,-2 3-64 15,-2-1-128-15,-1 4 192 0,-2 2-64 0,-1 3-128 0,-3 3 176 16,-3 2-176-16,-3 2 224 0,-2 0-64 0,-1 3-16 0,1-2 0 16,-1 2 160-16,-4 7 16 0,0-4 16 0,3-4 0 15,2-2 96-15,2-3 16 0,2-4 0 0,2-2 0 16,2 0-16-16,2-2 0 0,2-2 0 0,1-5 0 16,2 0-112-16,1-3-32 15,3 0 0-15,0-2 0 0,2 0-96 0,-2-2-32 0,3 0 0 0,-2 0 0 16,0 0-160-16,2 0 0 0,-1-2 0 0,0 1 0 15,-1 0-576-15,4-2-112 0,-2 2-16 16,1-1 0-16,-4-2-1968 0,1-1-400 16</inkml:trace>
  <inkml:trace contextRef="#ctx0" brushRef="#br0" timeOffset="91748.47">32770 4927 27231 0,'0'0'1216'0,"0"0"240"0,0 0-1168 0,0 0-288 15,0 0 0-15,0 0 0 0,-3 10 288 0,-1-1 0 16,-3 4 0-16,-2 0 0 0,0-2 480 0,-1 5 80 16,-1 0 32-16,0 3 0 0,1 3-304 0,1 3-48 0,1-1-16 0,-1 4 0 15,4-1-224-15,0 3-48 0,1-3-16 0,1 1 0 16,3-1-224-16,0 1 144 0,5-5-144 0,0-2 128 15,0 0-128-15,3-4 0 0,0-3 0 16,3 0 128-16,0 0-128 0,4-2 0 0,-1-5 0 0,0 1-176 31,0-2-416-31,-4-3-96 0,1-1-16 0</inkml:trace>
  <inkml:trace contextRef="#ctx0" brushRef="#br0" timeOffset="91908.38">32423 5286 6447 0,'0'0'576'0,"0"0"-576"0,7-3 0 0,5 2 0 0,2 1 5472 0,6 1 992 0,-2 2 192 0,3-1 32 0,1-2-5152 0,1-1-1024 15,0-3-192-15,0 0-64 0,2-3 112 0,3-1 16 16,1-1 0-16,-2 2 0 16,2-1-864-16,0-3-160 0,-1 0-48 0</inkml:trace>
  <inkml:trace contextRef="#ctx0" brushRef="#br0" timeOffset="94985.03">7789 8911 17791 0,'0'0'784'0,"-1"-12"176"0,1 4-768 0,0 8-192 0,-1-12 0 0,1 12 0 16,0-10 640-16,0 0 80 0,-4 3 32 0,4 7 0 16,0 0-48-16,-5-7-16 0,5 7 0 0,-9-3 0 15,-1 3-176-15,0 3-48 0,2 3 0 0,-2-1 0 16,2 3-192-16,1 3-32 0,2-2-16 0,-2 6 0 0,-2 6 32 0,4 3 0 15,-2-2 0-15,0 5 0 16,0 3-32-16,0 1 0 0,0 4 0 0,-1 0 0 16,0 9 16-16,-2 0 0 0,0-1 0 0,0 6 0 0,0 0 32 0,1-1 16 15,-3 2 0-15,2 2 0 0,1 0 96 0,0 4 0 16,2 0 16-16,-2 1 0 0,-1 1-48 0,0 0-16 16,-1 3 0-16,3 4 0 0,-1 0-112 0,0-1-32 15,-1 5 0-15,-1 0 0 0,0-3-48 0,2 3-16 16,-1 4 0-16,-2 1 0 0,1-3 32 0,-2 2 0 15,1 2 0-15,-1-2 0 0,0 9-160 0,2-6 128 16,2-4-128-16,-1 1 128 0,-4 2 0 0,1 0 0 16,2 1 0-16,-1 0 0 0,1 2 64 0,-2 2 0 0,0-4 0 15,2 3 0-15,-1 1-192 0,1-2 192 0,1-2-192 0,1 0 192 16,0-3-192-16,3-1 0 0,-2-1 0 0,4 0 0 16,-2-1 192-16,1 0-64 0,1-2 0 0,0 0 0 15,0 0 0-15,0 2 0 0,-1 1 0 0,2 1 0 16,-4 2-128-16,0 1 128 0,-1 0-128 0,-2 2 128 15,2 1-128-15,-1 3 0 0,-2-2 0 0,-1 4 0 16,2-2 0-16,0 3 0 0,0-1 128 0,0-2-128 16,-3 4 0-16,2-4 0 0,-1 3 0 0,1 1 0 15,-1-3 192-15,1 2-64 0,-1 1 0 0,1 3 0 16,-2-2 64-16,2-2 0 0,-2 1 0 0,0 1 0 16,1 3-64-16,-1-2-128 0,-1-3 192 0,2-3-64 15,-1-2-128-15,0 1 128 0,0 0-128 0,0 1 128 16,1-2-128-16,0-1 0 0,2-4 144 0,-3-2-144 15,-1-1 0-15,2 2 144 0,3-1-144 0,0 0 0 0,0 0 160 16,0-5-160-16,0-2 128 0,2 2-128 0,-1 2 176 0,-1-2-48 16,1-2-128-16,1 0 192 0,-1-4-48 0,1 1-16 15,0-5 0-15,2 1 0 0,0-4 48 0,0 2 0 16,0 0 0-16,1-3 0 0,1-2-176 0,1-1 128 16,-2-1-128-16,0-2 128 0,2-2-128 0,-1-3 128 15,1-1-128-15,-1-5 128 0,1-1-128 0,-1-1 0 16,2-3 144-16,-1-2-144 0,1-6 0 0,1-3 0 15,0-3 0-15,-1-2-192 16,2-1-240-16,0-3-48 0,-1-11-16 0,0 0 0 16,0 0-1040-16,0 0-224 0,0 0-32 0,0 0-8688 15,8-16-1728-15</inkml:trace>
  <inkml:trace contextRef="#ctx0" brushRef="#br0" timeOffset="96167.11">1313 13327 24239 0,'0'0'1072'0,"0"0"224"0,0 0-1040 0,0 0-256 0,14 1 0 0,-1-1 0 16,-1 0 160-16,2 0-32 0,4 0 0 0,4-1 0 0,2 1 256 0,4 0 32 15,-1 1 16-15,2 0 0 0,1-1-96 0,1-1-16 16,1 0 0-16,1 1 0 0,2-2-176 0,3 1-144 16,3 0 192-16,2 1-192 0,2 0 144 0,3 1-144 15,6 0 0-15,-2 1 144 0,0-1-144 0,0 1 192 16,1 1-192-16,1-1 192 0,2-2 192 0,2 4 32 15,4 1 16-15,4-2 0 0,3-1 16 0,-2 1 16 16,-3 1 0-16,2-2 0 0,3 1-96 0,3-2-32 16,6 2 0-16,2-1 0 0,0 0-144 0,0-2-48 15,0 0 0-15,4 0 0 0,4 0-144 0,-2 0 160 16,3-2-160-16,-1 2 160 0,-2-1-160 0,3 1 0 0,3 1 144 16,-1 1-144-16,0-1 0 0,0 0 0 0,-3 2 0 15,6-1 128-15,1 1-128 0,0-1 176 0,0 1-176 0,0 1 192 16,-1 1-192-16,4-2 128 0,3 0-128 0,-3 2 128 15,-4 0-128-15,3-1 0 0,1-1 0 0,2 2 0 16,3-2 0-16,-1 1 0 0,-2-1 128 0,6-1-128 16,4-2 0-16,-3 2 0 0,-5-1 0 0,1 1 128 15,1 1-128-15,3 2 0 0,1-1 0 0,-1-2 0 16,-4 2 0-16,5 0 0 0,5 2 0 0,-4-2 0 16,-3-1 0-16,3 1 0 0,4-1 0 0,2 2 0 15,-5-3 0-15,1 0 0 0,1 1 0 0,2-1 0 16,4 2 0-16,-2-1 0 0,-3-3 0 0,6 0 0 15,4 1 0-15,-4 0 0 0,-6-1 0 0,5 2 0 16,7-2 0-16,-7 0 128 0,-1 0-128 0,1 1 0 16,1 0 0-16,-1-1 0 0,-4-1 0 0,2 2 0 0,-1 2 0 15,2-2 0-15,-1-2 0 0,-3 2 0 16,-2 4 0-16,3-3 0 0,7 0 0 0,-9 0 0 0,-5 0 0 16,1 1 0-16,4 1 128 0,-4 1-128 0,-4-3 0 0,-3 0 0 15,1 2 0-15,2 2 0 0,4 2 0 0,-5-2 0 16,-7 1 0-16,0-2 0 0,-2 2 208 0,3 1-32 15,3-3-16-15,-6-1 0 0,-5-2 32 0,0 3 16 16,-1-1 0-16,-1-1 0 0,-4-1-80 0,-1 2-128 16,-7-4 176-16,-5 1-176 0,-4 3 192 0,-1 0-64 15,-3-1 0-15,-2 0-128 0,-1 1 144 0,-5 0-144 16,-10-3 0-16,-3-1 144 0,-7 0-144 0,-1 2 0 16,-5-1-160-16,-5-1 160 15,-2-1-2368-15,-9-2-368 0</inkml:trace>
  <inkml:trace contextRef="#ctx0" brushRef="#br0" timeOffset="106207.38">3259 19695 17503 0,'0'0'768'0,"-6"-11"176"0,-3-4-752 0,4 0-192 0,1-3 0 0,4 3 0 16,3-2 4480-16,3 0 848 0,3-2 176 0,2-2 48 31,5 0-7440-31,0-7-1488 0</inkml:trace>
  <inkml:trace contextRef="#ctx0" brushRef="#br0" timeOffset="106898.97">10344 11590 33343 0,'-12'-5'1472'0,"12"5"320"0,-9-6-1440 0,9 6-352 16,0 0 0-16,0 0 0 0,0 0-256 0,0 0-112 15,-8-1-16-15,8 1-16 16,0 0-80-16,0 0-16 0,0 0 0 0,0 0 0 16,0 0-1056-16,0 0-224 0,0 0-32 0</inkml:trace>
  <inkml:trace contextRef="#ctx0" brushRef="#br1" timeOffset="138513.72">4929 5590 12783 0,'0'0'560'0,"0"0"128"0,0 0-560 0,0 0-128 16,0 0 0-16,0 0 0 0,-6-3 896 0,6 3 160 16,-6-1 32-16,-1-2 0 0,1 1-160 0,0 0-32 15,-3 0 0-15,9 2 0 0,-5 0-64 0,-2 0-32 16,7 0 0-16,-6 2 0 0,-2 1-160 0,2-2-16 0,6-1-16 0,0 0 0 16,-6 3 48-16,6-3 16 15,-8 1 0-15,8-1 0 0,0 0-224 0,-5 4-64 0,-1 0 0 0,6-4 0 16,-6 5-32-16,3-1-16 15,-1 2 0-15,1 3 0 0,-1-3-64 0,1 6-16 0,-1-4 0 0,0 4 0 16,0 1 48-16,2-3 0 16,-2 3 0-16,0 2 0 0,0 0 0 0,-1 2 0 0,1-2 0 15,3 1 0-15,-1 2-32 0,-1 1 0 0,2-1 0 0,-1 1 0 16,2 4-48-16,2-1-16 0,-1-1 0 0,4 2 0 16,0 1-16-16,0-3-16 0,0 0 0 0,3-1 0 15,1 2 48-15,1-2 16 0,1-2 0 0,2-3 0 16,2 2-112-16,1-2-128 0,0 0 176 0,2 1-176 0,1-4 192 15,0 0-192-15,1-1 192 0,1 1-192 0,-1-5 224 0,2 4-64 16,1-5-16-16,-2 2 0 0,2-1-144 0,0-3 192 16,1 1-192-16,-2 1 192 0,-1-1-192 0,1 1 0 15,0-3 144-15,0 2-144 0,0-1 0 0,0-2 128 16,-1-1-128-16,1 1 0 0,1-2 0 0,0 0 128 16,0-2-128-16,-2-1 0 0,5 2 0 0,-2-3 144 15,-3-2-144-15,5 1 0 0,-2 1 160 0,0-4-160 16,0 1 128-16,0-2-128 0,2 1 0 0,9-5 128 15,-3 2-128-15,-3-2 0 0,-2-3 0 0,0 2 128 16,-3 2-128-16,3-2 0 0,-2-1 0 0,0 2 0 16,0 2 128-16,0-2-128 0,-2-1 0 0,2 2 0 15,1 0 0-15,-8 3 0 0,2 2 0 0,3-2 0 16,1 1 0-16,0-1 0 0,0 2 0 0,2 0 0 16,-3 0 0-16,1 0 0 0,-1-5 0 0,2 4 0 0,-3-1 0 0,-1 3 0 15,0 1 0-15,1-3 0 16,0 4 0-16,-2 0 0 0,-1-1 0 0,1 4 0 15,0 1 0-15,-1 1 0 0,-1-3 0 0,0 4 0 16,-1 5 0-16,1 0 0 0,0 5 0 0,0-2 0 0,-2 3-192 0,2 1 192 16,-1-2 0-16,-1 1 0 15,1 2 0-15,-2 2 0 0,0 0 0 0,-1 3 0 0,-2-3 0 0,-1 1 0 16,-1 0 0-16,0 0 0 0,0-2 0 0,-2 0 0 16,-2-1 0-16,0-1 0 0,-3-2 0 0,0 1 0 15,-1 1 0-15,1 4 0 0,-3-4 0 0,0-6 0 16,-1 2 0-16,-1-4 0 0,1 2 144 0,0-1-144 15,1-7 128-15,-1 5-128 0,1-5 128 0,-3 7-128 16,3-7 0-16,-4 6 144 0,4-6-144 0,-6 4 0 0,6-4 176 16,0 0-176-16,-6 1 160 0,0-1-160 0,6 0 160 15,0 0-160-15,0 0 160 0,-6-2-160 0,1-2 128 0,1-2-128 16,2-1 0-16,-1 2 144 0,3-3-144 0,3 2 0 16,-3-5 0-16,2 3 0 0,2-1 0 0,0 1 0 15,0 2 0-15,1-1 0 0,1 1 0 0,0 3 0 16,1-4 0-16,0 3 0 0,2 2 0 0,0-1 0 15,-2 1 0-15,3 1 0 0,-3 1-160 0,5 0 160 16,-2 1 0-16,0 0-144 0,2 0 144 0,0 2 0 16,2-3 0-16,2 2 0 0,1 0 0 0,2 0 0 15,0 0 0-15,3-1 0 0,1-1 0 0,1-1 0 16,2-2 0-16,2-1 0 0,-1 0 0 0,3-3 0 16,1-1 0-16,3-6 0 0,0-2 0 0,0-5 0 15,-2-2 0-15,1-5 0 0,0 2 0 0,-1-6 0 16,-2-1 0-16,0 1 128 0,-2 2-128 0,-3-1 176 15,-2-1-176-15,-3 2 192 0,-3 1-64 0,-3-2-128 16,-3 6 192-16,-1-3-64 0,-1 5-128 0,-2 1 0 16,-4 1 144-16,0 5-144 0,-2 1 0 0,-2 2 0 15,-2 3 0-15,-3 1 0 16,1 6-1440-16,-3-3-352 0,-2 4-80 0,-1 1-14416 0</inkml:trace>
  <inkml:trace contextRef="#ctx0" brushRef="#br1" timeOffset="139515.54">6727 6326 9215 0,'0'0'400'0,"-3"-4"96"0,-3-1-496 0,2-3 0 0,-2 2 0 0,-2-2 0 16,0-2 1536-16,2 6 192 0,0-1 64 0,-1-1 0 15,1 0-640-15,0 3-128 0,-1-4-32 0,2 4 0 16,5 3-112-16,0 0-32 0,0 0 0 0,0 0 0 15,0 0-48-15,0 0-16 0,0 0 0 0,0 0 0 16,0 0-272-16,0 0-48 0,0 0-16 0,-4 5 0 16,-1 2-96-16,4 0-32 0,0 1 0 0,0 1 0 15,1 4 96-15,1 0 16 0,-1-2 0 0,0 7 0 0,-1-1-96 0,2-5-16 16,0 7 0-16,0-1 0 0,2 0 0 0,-1 1 0 16,1 0 0-16,0 0 0 0,0 0 64 0,1 0 0 15,0 0 0-15,1-1 0 0,0 0-80 0,1 0-16 16,1-2 0-16,2 2 0 0,1-1-96 0,0-2 0 15,2 0-16-15,0-1 0 0,2-5 0 0,3 1 0 16,-1-2 0-16,0-1 0 0,0 0 160 0,1-3 48 16,-1-1 0-16,2 2 0 0,0-2-112 0,1-1-16 15,1-2 0-15,2 2 0 0,-5-2-64 0,4 0-32 16,-1 0 0-16,11-2 0 0,-5 1-160 0,0-3 128 16,0-1-128-16,1 3 128 0,-1-2-128 0,0 1 0 15,2 0 144-15,1-4-144 0,-1 2 0 0,2 3 0 0,-1-6 0 0,0 2 128 16,0-1-128-16,1 0 0 0,-1 3 0 0,0 0 0 15,-3-1 0-15,1 0 0 16,-1 1 0-16,2 2 0 0,0-4 0 0,0 0 0 0,-1 1 0 0,-1 1 0 16,1-2 0-16,-2 2 128 0,-2-1-128 0,1 1 0 15,2-1 0-15,-2 0 0 0,-1 0 0 0,0 1 0 16,-7-2 0-16,5 2 0 0,-1 3 0 0,0-2 0 16,2 1 0-16,-2-2 0 0,-1-1 0 0,0 1 128 15,0 1-128-15,2-1 0 0,-2-1 0 0,1 3 0 16,0-1 0-16,0 2 0 0,-1 0 0 0,1-1 0 15,0 1 0-15,1 1 0 0,1 0 0 0,0 1 0 16,0 2 0-16,3 0 0 0,-3 0 0 0,-1 4 0 0,-2-3 0 0,0 2 0 16,-1 2 0-16,0-1 0 0,0 3 0 0,0-3 0 15,-1-1 0-15,1 2 0 0,0-2 0 0,-3 2 0 16,-3-3 0-16,0 1 0 0,0 0 160 0,1 0-32 16,-2-3-128-16,-1 2 192 0,0 2 0 0,-2-2-16 15,-8-5 0-15,10 6 0 0,-10-6-48 0,10 9-128 16,-2-4 192-16,-8-5-64 0,0 0-128 0,0 0 192 15,0 0-192-15,9 7 192 0,-9-7-192 0,0 0 160 16,0 0-160-16,0 0 160 0,0 0-160 0,0 0 128 16,0 0-128-16,0 0 128 0,0 0 0 0,0 0 0 15,0 0 0-15,0 0 0 0,-10-11-416 0,0 4-96 0,-2-3 0 0,-1 2-11776 16,1-3-2336-16</inkml:trace>
  <inkml:trace contextRef="#ctx0" brushRef="#br1" timeOffset="142899.78">9203 6431 6447 0,'0'0'576'0,"0"0"-576"15,0 0 0-15,0 0 0 0,0 0 1856 0,0 0 272 16,5-5 48-16,-5 5 16 0,0 0-752 0,0 0-160 15,0 0-16-15,6-5-16 0,-6 5-176 0,0 0-48 0,5-5 0 0,-5 5 0 16,6-5-368-16,-1 2-80 16,-5 3 0-16,0 0-16 0,0 0-96 0,0 0-16 15,7 1 0-15,1 4 0 0,0 3-64 0,-1 1 0 0,3 4-16 0,2 5 0 16,-2-2-48-16,1 3-16 0,2 4 0 0,2 5 0 16,2 0-96-16,2 4-16 0,-1 1 0 0,0 0 0 15,-2-1-64-15,3-2 0 0,-4 2-128 0,1-3 192 16,-4-6-192-16,2 0 0 0,-2 1 128 0,-1-4-128 0,1-1 0 15,-3 0 144-15,-1-2-144 0,1-6 128 16,0 3-128-16,-1-1 0 0,-1-4 144 0,2 0-144 0,-4-1 128 0,1-1-128 16,-1-3 128-16,-2 0-128 0,-3-4 0 0,0 0 0 15,0 0-192-15,0 0 64 16,0 0-1152-16,8-3-240 0,-8 3-32 0,4-7-10224 16</inkml:trace>
  <inkml:trace contextRef="#ctx0" brushRef="#br1" timeOffset="143332.47">9602 6276 2751 0,'0'0'256'0,"0"0"-256"0,0 0 0 0,0 0 0 16,0 0 3104-16,0 0 576 0,0 0 112 0,0 0 32 16,0 0-2240-16,0 0-448 0,0 0-96 0,-4 6-16 15,0 2 0-15,-2 7 0 0,1 0 0 0,0 1 0 16,-1 1 48-16,-2 5 0 0,0 9 0 0,-2-2 0 15,0 3-48-15,0 3 0 0,-2 5 0 0,1 2 0 16,-2-2-352-16,1 2-80 0,-1 1-16 0,-2-3 0 0,-3-1-320 16,0-2-64-16,0-5 0 0,0 0-16 0,1-6-176 0,0 2 160 15,1-6-160-15,3-1 160 0,1-1-160 0,2-4 0 16,3-2 0-16,0-3 0 16,3-4-1504-16,4-7-336 0,0 0-64 0,0 0-16 0</inkml:trace>
  <inkml:trace contextRef="#ctx0" brushRef="#br1" timeOffset="143733.7">9827 6932 12895 0,'-2'-7'1152'0,"2"5"-928"0,0 2-224 0,0 0 0 15,0 0 1008-15,0 0 144 0,0 0 48 0,0 0 0 16,5-3 0-16,2 0 0 0,2-3 0 0,0 4 0 16,0 2-16-16,1 0 0 0,0 0 0 0,0 2 0 15,3 2-288-15,1 1-48 0,-2-1-16 0,-2 0 0 16,-1 4-272-16,-2 1-64 0,-2 2-16 0,-3-2 0 15,1 5-80-15,-3-1-16 0,-3-3 0 0,-1 4 0 0,-5 1 64 0,-1 1 0 16,0-3 0-16,-3 4 0 0,-2 1-80 0,-1-2-16 16,0-1 0-16,1-1 0 15,2 2-112-15,1-5-32 0,4 0 0 0,-1 2 0 0,1-7-16 0,2 3 0 16,1-2 0-16,5-7 0 0,0 0-64 0,0 0-128 16,0 0 176-16,0 0-176 0,7 2 208 0,3 2-64 15,4-1-16-15,3 0 0 0,2 0-128 0,0 0 192 16,1-2-192-16,2 0 192 0,1-2-192 0,0 0 0 15,-3 1 0-15,0-2 0 0,-2 1 0 0,-1-2-272 16,-2-2 64-16,-1 2 16 16,-3-1-2064-16,0-3-416 0,-3-2-80 0</inkml:trace>
  <inkml:trace contextRef="#ctx0" brushRef="#br1" timeOffset="144070.54">10274 6622 11967 0,'0'0'1072'0,"0"0"-864"0,0 0-208 0,0 0 0 0,0 0 960 0,0 0 128 16,0 0 48-16,11 5 0 0,1-1 16 0,4 1 0 16,-1-4 0-16,9-1 0 0,0 0-416 0,-3 0-80 15,0-1-16-15,3-1 0 0,0-3-448 0,-1 3-192 16,-4-1 176-16,0 1-10256 15</inkml:trace>
  <inkml:trace contextRef="#ctx0" brushRef="#br1" timeOffset="144224.25">10431 6870 29311 0,'15'-2'1296'0,"-5"1"272"0,6-3-1248 0,1 3-320 16,2 0 0-16,0-1 0 0,1 1 448 0,1 0 48 15,1-2 0-15,1-2 0 0,2-1 16 0,2-1 0 16,-3-3 0-16,0 3 0 16,-2-2-1856-16,-1 0-384 0</inkml:trace>
  <inkml:trace contextRef="#ctx0" brushRef="#br1" timeOffset="144838.21">11530 6202 9215 0,'0'0'400'0,"0"0"96"0,0 0-496 0,0 0 0 16,0 0 0-16,0 0 0 0,0 0 1664 0,-5 4 256 15,-2 0 32-15,-2 0 16 0,-3 2-928 0,0 3-176 0,-4-1-32 0,1 3-16 16,0 2-176-16,0-1-48 0,-1 5 0 0,1 2 0 16,2 3 160-16,-1 0 16 0,4 4 16 0,1 1 0 15,3-3-208-15,3 2-32 0,3-1-16 0,4-1 0 16,3 0-240-16,4-4-48 0,4-2-16 0,3-4 0 15,1-4 320-15,3 0 64 0,2-7 16 16,3-2 0-16,2-2 320 0,0-2 64 0,0-3 16 0,1-3 0 16,-4-5-384-16,1-2-80 0,-2 0-16 0,-2 2 0 15,-2-2-80-15,-4-2-16 0,-1-1 0 0,-4-3 0 0,-3 3 144 0,-2 0 32 16,-5 1 0-16,-1-1 0 0,-2 2 0 0,-4 0 0 16,-3-1 0-16,-2 2 0 0,-2-1-320 0,0 3-64 15,-2 1-16-15,-1 2 0 0,-2 3-224 0,1 0 0 16,-2 2 0-16,2 4-160 15,-1-1-288-15,0 3-48 0,0 3-16 0,1-1 0 16,1 5-2432-16,1 2-512 0,1-2-80 0</inkml:trace>
  <inkml:trace contextRef="#ctx0" brushRef="#br1" timeOffset="145194.64">11210 6960 21183 0,'0'0'1888'0,"0"0"-1504"0,0 0-384 0,0 0 0 15,9 2 704-15,1 1 80 0,2 1 16 0,0-2 0 16,5 1 704-16,2-3 144 0,4-3 16 0,3 2 16 16,5-2-400-16,6 1-96 0,2-1-16 0,1 2 0 15,0-4-352-15,0 0-80 0,-3-1-16 0,1 0 0 16,-3 0-320-16,0 4-64 0,-5 0-16 0,-2 0 0 0,-3-1-176 0,-3-1-144 16,-4 1 192-16,-3 0-192 0,-2-1 0 0,-4 2-144 15,-2-2-16-15,-2-1 0 16,-5 5-1936-16,0 0-384 0,-5-4-80 0,-1 0 0 0</inkml:trace>
  <inkml:trace contextRef="#ctx0" brushRef="#br1" timeOffset="145464.79">11494 7147 23551 0,'0'0'1040'0,"0"0"224"0,3 3-1008 0,0 4-256 16,-1-3 0-16,1 6 0 0,-2-1 1232 0,0 2 208 15,-1-1 32-15,-1 3 16 0,0 2-64 0,1 2-16 16,-4 2 0-16,2 1 0 0,-1 8-320 0,1-1-64 16,-2 2 0-16,1-2-16 0,-2 2-304 0,1-2-64 15,-1 1-16-15,1-2 0 0,-3-2-352 0,0-2-64 16,1-2-16-16,1-1 0 0,-1-1-32 0,2-2-16 0,-1-2 0 15,1-4 0 1,1 0-784-16,5-5-144 0,0-3-48 0,3-3-10832 0,3-1-2176 0</inkml:trace>
  <inkml:trace contextRef="#ctx0" brushRef="#br1" timeOffset="146206.54">12086 6684 20559 0,'0'0'896'0,"0"0"208"0,6 5-880 0,3-1-224 15,4 0 0-15,-2 2 0 0,-2 3 1760 0,1 0 304 16,2 2 64-16,0 6 16 0,0 3-608 0,2 3-112 16,1 4-16-16,2-3-16 0,-2 1-624 0,0 2-128 15,0 2-32-15,-1 0 0 0,-1 3-320 0,4 15-64 16,-5-9-16-16,-3-12 0 0,0-1-208 0,0-4 176 16,-1-1-176-16,1-2 160 0,-3-3-160 0,0 0 128 15,-1-3-128-15,0-2 128 0,-1-3-128 0,3 0 0 16,-7-7 0-16,0 0 0 15,0 0-704-15,0 0-32 0,0 0 0 0,0 0 0 16,3-7-2640-16,0-1-528 0</inkml:trace>
  <inkml:trace contextRef="#ctx0" brushRef="#br1" timeOffset="146444.76">12429 6703 29087 0,'0'0'640'0,"0"0"128"0,0 0 16 0,0 0 48 0,0 0-672 16,1 10-160-16,-2 2 0 0,-1 0 0 0,-4 5 1152 0,-1 3 192 16,-3 4 32-16,-3 0 16 0,-2 3-336 0,-2-1-64 15,-2 5-16-15,1 2 0 0,0-1-288 0,1 4-64 16,-1-2-16-16,0-1 0 0,-1-1-368 0,1 0-80 16,0-4-16-16,2 0 0 0,1-5-144 0,1-184 0 15,0 362-192-15,2-184 192 16,3-5-1360-16,3-1-160 0,2-6-16 0,4-5-9376 15,0 0-1872-15</inkml:trace>
  <inkml:trace contextRef="#ctx0" brushRef="#br1" timeOffset="146617.72">12789 7162 30351 0,'-9'29'656'0,"5"-12"144"0,0 6 32 0,0 6 32 0,2 4-688 0,-2 7-176 0,-1 4 0 0,-1 3 0 15,-3-3 1184-15,0 3 208 16,-1-5 32-16,0-2 16 0,3-10-576 0,1 1-112 0,-1-6-32 0,1 0 0 16,1-2-720-16,1-1 0 0,2-4 0 0,-1-4-11280 15,1 2-2224-15</inkml:trace>
  <inkml:trace contextRef="#ctx0" brushRef="#br1" timeOffset="150951.67">1265 13347 14223 0,'0'0'624'0,"0"0"144"0,-10-1-624 0,10 1-144 16,0 0 0-16,-11-2 0 0,11 2 464 0,0 0 64 16,0 0 16-16,-10-2 0 0,10 2 144 0,-9-1 16 15,9 1 16-15,0 0 0 0,0 0 112 0,0 0 0 0,0 0 16 0,0 0 0 16,0 0-112-16,0 0-32 0,0 0 0 0,0 0 0 16,0 0-320-16,0 0-64 0,0 0 0 0,11 3-16 15,0 2 176-15,2 2 32 0,4-5 16 0,4 2 0 16,2-1 96-16,3 1 16 0,4-2 0 0,5 2 0 15,5-2-16-15,3 0 0 0,3-1 0 0,7-1 0 16,4-1-80-16,5 2-16 0,5-1 0 0,5 0 0 16,4 0-64-16,4-1-16 0,-1-2 0 0,1 1 0 15,2-1-160-15,3 2-32 0,0 0-16 0,0-2 0 16,-4 0-48-16,2 2 0 0,1 1 0 0,1 0 0 16,-1 0 32-16,1 1 0 0,2 1 0 0,-1 0 0 15,-3 1 16-15,4 2 0 0,0-1 0 0,-1-2 0 16,-1 1-48-16,1-2 0 0,-2-1 0 0,2 0 0 15,3 0-64-15,-3 0 0 0,-2 1-128 0,0-1 192 0,-4-1-192 16,-1 1 176-16,0 0-176 0,0 0 160 0,-1 0-160 0,-5 0 0 16,1-1 0-16,-7-1 128 0,0 2-128 0,2 2 0 15,-2-2 144-15,-1 0-144 0,-3-2 0 0,-5 0 0 16,-2 1 0-16,-5-2 128 0,-3-2-128 0,-2 3 0 16,-1-1 128-16,-3 0-128 0,-3 2 0 0,-1-3 144 15,-1 2-144-15,-3-1 0 0,-2 2 192 0,0 0-192 16,-3-1 192-16,-2 1-192 0,-6 1 160 0,-3 0-160 15,0 1 128-15,-2 2-128 0,-3-2 0 0,-3 3 0 16,-10-4 128-16,8 4-128 0,-8-4 0 0,0 0 0 16,0 0 144-16,0 0-144 0,-4 8 128 0,-1 0-128 15,-6-1 128-15,-5 0-128 0,-3 0 0 0,-4-3 128 16,-5 1-128-16,-3 0 0 0,-6-1 128 0,-3-2-128 16,-3 1 128-16,-3-2-128 0,-2 0 0 0,-3 0 144 0,-2 2-144 0,-4-2 0 15,-3 1 192-15,-5-1-192 0,-6-2 192 0,2-1-192 16,-2 1 176-16,0-2-176 0,-4 2 160 15,-1-1-160-15,-7-2 128 0,2 0-128 0,-4-4 0 0,-2 2 144 16,1 1-144-16,-7-3 0 0,-8 2 0 0,0-3 128 16,-3 3-128-16,-2 2 0 0,-1 0 0 0,-1-1 128 15,-1 1-128-15,2 0 0 0,5 2 0 0,-2-1 0 16,-1-2 0-16,3 1 0 0,4 1 0 0,3 0 0 16,1-3 0-16,1 2-144 0,3 1 144 0,3-1 0 15,5 1 0-15,5-4 0 0,6 1 0 0,1 2 0 16,-1-2-144-16,1 2 144 0,5 3 0 0,6 1-144 15,4 0 144-15,3-2 0 0,1 0 0 0,5-1 0 16,6 2 0-16,1 0 0 0,1 1 0 0,8-3 0 0,2 2 0 0,5 0 0 16,4-1 0-16,4 0 0 0,2 2 0 15,4 0-128-15,9 0 128 0,0 0 0 0,0 0-144 0,0 0 144 16,0 0-160-16,17 0 160 0,2 0-192 16,5 2 192-16,4 1-208 0,3 1 80 0,8-2 128 0,3 1 0 15,5-2-144-15,6 2 144 0,7-1 0 0,7 1 0 16,6 2-144-16,4-1 144 0,6 2 0 0,2 0 0 15,6-2 0-15,6 1 0 0,5 4 0 0,1-1 0 16,-3-2 0-16,4 3 0 0,4-1 0 0,4 2 0 16,3-4 0-16,-1 4 0 0,0 1 160 0,2-1-160 15,0-1 160-15,1 0-160 0,-4 2 128 0,3-1-128 16,2 4 0-16,-1-5 144 0,-3 0-16 0,0 0 0 0,3 1 0 16,-3-4 0-16,-4-1-128 0,-1-2 0 15,1 0 0-15,-5-2 0 0,-3 3 0 0,-5-2 0 0,-5-1 144 16,0 2-144-16,-3-1 0 0,-5 2 128 0,-5-4-128 0,-4 2 0 15,-6-2 0-15,-4 2 128 0,-5 3-128 0,-4 0 0 16,-6-2 0-16,-3-1 128 0,-5 1-128 0,-4 1 0 16,-5 5 0-16,-4-7 0 0,-2 1 0 0,-7-1 128 15,-5 1-128-15,-3 2 0 0,-3-1 0 0,-9-4 0 16,0 0 0-16,0 0 0 0,0 0 0 0,0 0 128 16,-11 4-128-16,-5-1 144 0,-7 0-144 0,-5-4 160 15,-4-1-160-15,-7 0 160 0,-7-1-160 0,-4 1 160 16,-3-1-160-16,-4 1 128 0,-4-2-128 0,-4 1 128 15,-9-3-128-15,2-3 0 0,-6 3 0 0,2 3 128 16,1 1-128-16,3-1 0 0,0-2 0 0,3 2 0 16,2 0 0-16,8 1 0 0,5-2 0 0,6 3 0 0,2 0 0 15,6-2 0-15,3 1-160 0,4 1 160 0,3-1-272 16,4 1 32-16,5 1 16 0,5-1 0 16,2 0-240-16,4-3-48 0,3-3-16 0,7 7 0 15,-3-6-256-15,3 6-48 0,3-10-16 0,5 1 0 16,3 0-304-16,3 1-64 0,2 1-16 0,4-3-9392 15,5-1-1888-15</inkml:trace>
  <inkml:trace contextRef="#ctx0" brushRef="#br1" timeOffset="152759.44">13419 13559 18431 0,'0'0'816'0,"17"0"160"0,-3 1-784 0,4 2-192 0,1 0 0 0,2 3 0 15,2-2 1152-15,0 1 192 0,-1-1 48 0,-1-1 0 16,-3 0-688-16,1-2-128 0,-1-2-16 0,0 0-16 16,-2-1-32-16,-1 2 0 0,-2-2 0 0,-1 1 0 15,-2-3-96-15,-1 1-32 0,-9 3 0 0,0 0 0 16,10-5 0-16,-10 5-16 0,0 0 0 0,0 0 0 16,0 0 208-16,1-10 64 0,-2 2 0 0,-3 1 0 15,-5 3-80-15,-2 0-16 0,-5 3 0 0,-3-2 0 16,-4-1-96-16,-7 3-32 0,-7 0 0 0,-4 0 0 15,-1-2-48-15,-1 1-16 0,-1 0 0 0,-7 2 0 16,-4 2 64-16,-3 0 16 0,-4-1 0 0,-7 1 0 16,-6 0-16-16,-4 2 0 0,0 0 0 0,-6-2 0 15,-5 2-192-15,-4-1-32 0,-3-1-16 0,-5 5 0 16,1-5-176-16,-7 2 0 0,-7 0 0 0,1 1 128 0,1-1-128 16,-3 0 0-16,-2 2 0 0,-2 0 0 0,1-3 0 15,-2 3 0-15,0 4 128 0,2-3-128 0,-1 0 0 0,4 0 0 16,-1 4 0-16,1-3 0 0,2 2 0 0,3-5 0 15,5 1 0-15,2 3 0 0,0-2 0 0,4 0 0 16,3-4 0-16,7-1 0 0,5 0 128 0,1-1-128 16,-2-1 0-16,4-1 128 0,4-6-128 0,5 1 160 15,1 2-160-15,6 1 160 0,3 0-160 0,-1-5 0 16,-1 2 144-16,3-3-144 0,1 0 0 0,5-1 0 16,4 2 0-16,4-2 128 0,-2 2-128 0,7-2 0 15,4 5 0-15,2 0 0 0,2-4 0 0,6 1 0 16,4 1 0-16,4-1 0 0,4-1 0 0,3 0 0 0,2 4 0 15,2-2 0-15,4 0 0 0,2 2 0 16,1-2-144-16,3 7 144 0,0 0-144 0,0 0 144 0,9-5-192 0,5 1 192 16,0-1-256-16,8 2 48 0,3 2 16 0,6-2 0 15,0 1 64-15,9 0 128 0,2 1-208 0,4 1 80 16,4 0 128-16,8 0-128 0,4-1 128 0,4 2-128 16,3-1 128-16,3 0 0 0,2-1 0 0,6 0-128 15,4-1 128-15,5 0 0 0,2 1 0 0,5-1 0 16,-1 0 0-16,7 0-160 0,3 2 160 0,1 0 0 15,2 0 0-15,1 2 0 0,3 0 0 0,1 3 0 16,1-1 0-16,2-1 0 0,-2-1 0 0,5 2 0 16,4 1 0-16,-1 0 0 0,-4-1 0 0,2 2 0 15,3-1 0-15,-4-2 128 0,0-2-128 0,0 3 0 16,4 0 0-16,-3-3 0 0,-3-2 128 0,-3 1-128 0,2 0 0 16,-4 0 128-16,-3-1-128 0,-2-1 0 0,-4 0 0 15,-1 2 128-15,-1-3-128 0,-5 2 0 0,-11-4 0 0,-5-1 0 16,-5 1 0-16,-4 1 0 0,-4 1 128 0,-4-2-128 15,-6-1 0-15,-8 1 0 0,-7-3 128 0,-6 3-128 16,-8 0 0-16,-6-2 144 0,-6 2 16 0,-3 3 0 16,-13 2 0-16,0 0 0 0,0 0 160 0,-5-10 16 15,-7 3 16-15,-8 2 0 0,-11-4-208 0,-9 6-144 16,-11-4 192-16,-6 1-192 0,-6 1 0 0,-5 0 0 16,-11 0 0-16,-10 1 0 0,-10 1 0 0,-7 2 0 15,-3 1 0-15,-8 0 0 0,-9 2 0 0,-3 2 0 16,-5 1 0-16,-4 0 0 0,-7 1 0 0,0 1 0 0,0-3 0 15,-3 0 0-15,-4 1 0 0,-1 1 0 0,1-2 128 16,-1-1-128-16,-1 0 0 0,1 1 0 0,-1 1 128 0,0-2-128 16,3-2 0-16,-2 0 0 0,1-1 0 0,4 2 0 15,6-1 128-15,0 0-128 0,-1-1 0 0,7-1 0 16,9 0 0-16,2-1 0 0,1 1 0 0,7 0 0 16,9 0 0-16,5-1 160 0,4 2-160 0,6-1 128 15,5-3-128-15,9 2 0 0,10-1 0 0,4 1 0 16,5-1 0-16,5-1 0 0,6-2 0 0,7 1 0 15,5 1 0-15,6-4 0 0,7 1 0 0,3-3 0 16,3 2 0-16,5-2 0 0,4 2 0 0,5-2 0 16,7 1 0-16,3-1 0 0,5 4-128 0,4-1 128 15,4 0-192-15,6 1 16 0,7 1 16 0,4 0 0 16,1 2 160-16,7 1-160 0,6 2 160 0,6 2-160 16,5 0 160-16,8 2-128 0,9 1 128 0,2-1-128 0,3 1 128 0,3 4 0 15,3-2-144-15,6 4 144 0,7-4 0 0,-1 5 0 16,-1-3 0-16,7 2 0 0,5-2-144 0,-2 0 144 15,1-3 0-15,-2 3 0 0,2-1 0 0,1 1 0 16,-2-2 0-16,1 1 0 0,-1-3 0 0,2-1 0 16,1 1 0-16,-3-1 0 0,-5-3 128 0,-2 0-128 15,0 0 0-15,-1-1 144 0,-4-1-144 0,-6 0 128 16,-3 0-128-16,-6 2 128 0,-2 1-128 0,-6 0 0 16,-3-1 0-16,-10-1 0 0,-9 0 0 0,-5 1 0 15,-6 0 128-15,-6 2-128 0,-7 0 0 0,-7-2 0 16,-8 3 0-16,-4-3 128 0,-10-1-128 0,0 0 160 15,0 0-160-15,-13 4 160 0,-7-2-16 0,-8 3 0 0,-8 0 0 16,-8 1 0-16,-9-4-144 0,-10 3 128 0,-5 1-128 0,-9-3 128 16,-4-2-128-16,-7 2 0 0,-3 3 0 0,-10-1 0 15,-3-5 0-15,-3 2 0 0,-2-2 128 0,-7 0-128 16,-4 0 0-16,-2 0 0 16,0 0 0-16,-3-2 0 0,-5-4 0 0,4 2 128 0,3 0-128 0,1 0 0 15,0-2 0-15,4 2 0 0,7 1 0 0,6 3 0 16,3 0 0-16,6 0 0 0,0 0 128 0,7 0-128 15,5 0 0-15,5 0 0 0,4-2 0 0,4 0 0 16,1-1 0-16,8-1 0 0,5 3 0 0,5-3 0 16,7-2 0-16,3-3 0 0,6 4 0 0,2-1 0 31,5-5-976-31,4 4-176 0,3-5-48 0,7 1-16976 0</inkml:trace>
  <inkml:trace contextRef="#ctx0" brushRef="#br1" timeOffset="153894.63">9406 12615 28559 0,'0'-13'1264'0,"0"13"272"0,0 0-1232 0,0 0-304 0,0 0 0 0,0 0 0 16,0 0-704-16,0 0-208 0,0 0-48 15,0 0 0-15,0 0 1088 0,0 0 224 0,-9 8 32 0,-2-2 16 16,-3 3 368-16,-4-1 80 0,-3 3 16 0,-2-1 0 15,-1 2-32-15,-2 3 0 0,1 1 0 0,-6 3 0 0,-1 1-128 0,-2 0-16 16,-5 1-16-16,-2 6 0 0,-1-1-208 0,-2 3-32 16,-3-3-16-16,-3 2 0 0,-1-1-32 0,-1 1-16 15,0 0 0-15,-3 1 0 0,-1 3-48 0,-2 1-16 16,-2 0 0-16,-1-1 0 0,-1 0-112 0,3 1-32 16,5 0 0-16,5-1 0 0,5-6 176 0,4 2 48 15,4-4 0-15,5 1 0 0,2-3-144 0,6-2-32 16,4-3 0-16,2 0 0 0,2-3-208 0,2 1 128 15,5-3-128-15,1-1 0 0,3-5 176 0,4-6-176 16,2 10 192-16,1 1-192 0,3 0 208 0,2-3-64 0,4 1-16 16,3-2 0-16,4 3 32 0,7-1 0 0,5 3 0 0,8-3 0 15,2 1 48-15,7 0 16 16,4 4 0-16,6 0 0 0,4 0-32 0,1-1-16 0,0 3 0 0,1 1 0 16,-1 2-48-16,1 2-128 0,1 1 192 0,0 0-64 15,-1 0 16-15,-3 4 0 0,-5-2 0 0,-1 0 0 16,-2 2-16-16,1-2-128 0,-5 1 192 0,-4-1-64 15,-1-1-128-15,-4 5 192 0,-2-5-192 0,-4-1 192 16,-5-6-192-16,-3-1 0 0,-6 1 144 0,-3-2-144 16,-5-7 0-16,0 0 144 0,-12-7-144 0,0 0 0 31,0 0-544-31,0 0-224 0,-9 6-32 0,-6-6-12544 0,-8-3-2512 0</inkml:trace>
  <inkml:trace contextRef="#ctx0" brushRef="#br1" timeOffset="154710.71">5662 12959 11967 0,'-30'-6'1072'0,"11"3"-864"0,-4 1-208 0,1-1 0 0,-1-1 1936 16,0 2 352-16,-3 1 64 0,3-1 16 0,1 2-960 0,0 0-192 15,-1-1-48-15,3 1 0 0,-1 0-32 0,2 0-16 16,2 1 0-16,1 1 0 0,5-4-96 0,-1 2-32 16,4 0 0-16,8 0 0 0,0 0-224 0,0 0-64 15,0 0 0-15,0 0 0 0,0 0-256 0,0 0-64 16,6 9-16-16,5-2 0 0,2-1 64 0,7 4 16 15,6 0 0-15,4 3 0 0,5 0 32 0,5 3 16 16,5 3 0-16,6 2 0 0,2 2-224 0,4 3-32 16,3-3-16-16,2 5 0 0,-2-1-224 0,1 5 176 0,0-2-176 15,-1-2 160-15,3 0-160 0,-2-1 0 0,0 2 0 16,-5-5 128-16,-5 0-128 0,-4-2 0 0,0-1 144 16,-6-2-144-16,-2-2 192 0,-8 0-16 0,-5-4-16 0,-3-1 0 15,-4 1 112-15,-5 1 32 0,-3-8 0 0,-3 3 0 16,-2-3 64-16,-4 6 16 0,-3-5 0 0,-4 2 0 15,-5-2 48-15,-4 5 16 0,-5 6 0 0,-6-5 0 16,-3-1-144-16,-6 4-32 0,-4 2 0 0,-5-1 0 16,-7 1-96-16,-3 4-32 0,-8 4 0 0,-4-1 0 15,-4 0-16-15,-2 3 0 0,-3 1 0 0,4-2 0 16,-5 1 0-16,4-3-128 0,1 3 192 0,6-5-64 16,5-1 32-16,3-1 0 0,5 0 0 0,8-4 0 15,6 1-160-15,5-4 160 0,4-1-160 0,4-5 160 16,3-1-160-16,4-4-256 0,6-1 64 0,11-2 16 15,-5-6-2320-15,6-4-480 16,9 2-96-16</inkml:trace>
  <inkml:trace contextRef="#ctx0" brushRef="#br1" timeOffset="155460.41">1214 13313 21823 0,'0'0'960'0,"0"0"208"0,0 0-928 0,0 0-240 0,0 0 0 0,0 0 0 0,0 0 208 0,0 0 0 15,0 0 0-15,0 0 0 0,0 0 32 0,13-2 0 16,-1 1 0-16,4 1 0 0,3 0 464 0,2 0 80 16,6 1 32-16,5-1 0 0,6 2 80 0,5-2 0 15,7 0 16-15,3 2 0 0,6 1-112 0,4-3-32 16,4 0 0-16,6 0 0 0,3 2-192 0,3 1-32 15,1-1-16-15,3 0 0 0,2 0-96 0,3 2-32 16,3 2 0-16,1 1 0 0,0 0 64 0,0 3 16 16,3 2 0-16,2-2 0 0,2 3-64 0,-1-1-16 15,2-1 0-15,-3 0 0 0,3-3-176 0,1 2-32 0,0-4-16 16,-1 2 0-16,-3-3 0 0,3-1 0 16,1-2 0-16,0 0 0 0,-6-2 80 0,0 0 32 0,1-2 0 0,0 1 0 15,1 0-64-15,-4-1-16 0,-4 1 0 0,1 1 0 16,-4-1-64-16,1 1-16 0,-1 0 0 0,-2 0 0 15,-8 0 16-15,-1 1 0 0,-2 0 0 0,-1 2 0 16,-2 1-144-16,-1 1 160 0,-2-1-160 0,-4 0 160 16,-6-1-160-16,-3 5 192 0,-1-4-192 0,-4 1 192 15,-3 1-64-15,-4-1 0 0,-3 0 0 0,-4 0 0 16,-5 1-128-16,-5-4 0 0,-3-1 144 0,-9 3-144 16,-4 0 0-16,-9-4 128 0,0 0-128 0,0 0 0 15,-12 8 0-15,-4-7 0 0,-3 3 0 0,-6-4-128 16,-4-3-960-1,-1 2-176-15,-2-2-32 0,-1-3-16 0,-1-2-1152 0,2 2-224 16,0-3-64-16</inkml:trace>
  <inkml:trace contextRef="#ctx0" brushRef="#br1" timeOffset="155865.63">4551 13061 32015 0,'-13'-3'1408'0,"13"3"320"0,0 0-1392 0,0 0-336 16,0 0 0-16,0 0 0 0,0 0 0 0,15 5 0 0,2 2 0 0,6-1-192 16,3-1 192-16,9 4 128 0,1-5-128 15,4 1 176-15,-2 1 16 0,4 1 16 0,2-1 0 0,5 6 0 16,0 2-208-16,5-2 0 0,3 1 0 0,-1 1 0 15,-2-1 0-15,-1-3 128 0,-4 3-128 0,1-2 0 16,-2-1 176-16,0 4-16 0,-1-1 0 0,-1-3 0 16,4 1 368-16,-3-2 80 0,-1 3 16 0,-3 0 0 15,-3 0 32-15,-3 1 16 0,-4 2 0 0,-3-1 0 16,-4 0-144-16,0 1-16 0,-3 0-16 0,-4 3 0 16,-5 2-176-16,-6 6-48 0,-1-4 0 0,-7 2 0 15,-4 2 32-15,-7 0 0 0,-8 2 0 0,-6 0 0 16,-1 3-80-16,-9 3-16 0,-8-4 0 0,-4 1 0 15,-8 2-80-15,-2 0 0 0,-2 0-128 0,-4 1 192 16,-3-5-192-16,-4 2 0 0,-2-1 0 0,-6-4-12800 16,-3 0-2544-16</inkml:trace>
  <inkml:trace contextRef="#ctx0" brushRef="#br2" timeOffset="164413.74">13979 2412 7359 0,'0'0'656'0,"0"0"-528"15,-11 0-128-15,2 0 0 0,-1 0 1408 0,3 2 256 16,-2 0 64-16,1-2 0 0,-1-2-1344 0,9 2-256 16,-10-2-128-16,1 1 128 0,2-1-320 0,7 2-80 15,-11-1-16-15</inkml:trace>
  <inkml:trace contextRef="#ctx0" brushRef="#br2" timeOffset="165548.6">12170 3215 15087 0,'0'0'656'0,"-7"10"160"0,2-2-656 15,0 2-160-15,-1-2 0 0,2 2 0 0,-2 3 448 0,-2-4 64 0,8-9 16 0,-6 11 0 16,-2-5-128-16,-1 3-16 0,0-2-16 0,2-1 0 16,-2 0 144-16,-1-1 16 0,-1-1 16 0,1 1 0 15,1 0 80-15,-3-1 16 0,0-3 0 0,1 2 0 16,-1 0-16-16,2-2 0 0,0 0 0 0,0-1 0 16,0-2-192-16,1-4-48 0,0 1 0 0,4-4 0 15,1 1 112-15,0-8 16 0,2-1 0 0,2-3 0 16,2-5-64-16,2 0 0 0,4-5 0 0,-2 1 0 15,5-3-16-15,0 3-16 0,0 2 0 0,0-3 0 16,2-1-128-16,1 3-32 0,1-3 0 0,1 1 0 16,0 3-64-16,-1-4 0 0,1 3-16 0,-1-1 0 15,0-3 32-15,0 4 16 0,1-2 0 0,-2 3 0 16,2 1-80-16,1 4-16 0,-1-3 0 0,1 4 0 16,-2 2-128-16,2 2 0 0,-1 2 0 0,2 0 128 15,-2 2-128-15,0 2 0 0,0 3 0 0,-2 0 0 0,-1 4 0 0,1 3 0 16,-3 1 128-16,3 3-128 0,0 2 0 0,0 4 0 15,-2 0 0-15,4 3 0 0,-3 4 0 0,1 1 0 16,-1 2 0-16,-1 2 0 0,0 0 0 0,-1 4 0 16,1-4 0-16,0 1 0 0,1-1 0 0,1 0 0 15,0-1 0-15,0-5 128 0,-1-1-128 0,1-2 0 16,1-7 0-16,0 2 0 0,0-4 0 0,3-2 0 16,1-2 0-16,0-4 0 0,0-4 128 0,2-2 0 15,0-2 0-15,2-2 0 0,0-3 64 0,0-3 16 16,-1-3 0-16,-1 1 0 0,1 1-64 0,1-5-16 15,0 0 0-15,-3-2 0 0,-2 0-128 0,1 2 0 16,-3-1 144-16,0 3-144 0,-2 0 0 0,1-1 0 16,-1 3 0-16,-1-3 128 0,-5 2-128 0,1 3 0 0,-1 0 0 0,0 1 0 15,0 0 0-15,0 4 0 0,-2 4 0 0,1-1 0 16,-2 4 0-16,0 2 0 0,-5 7 0 0,0 0-128 16,0 0 128-16,0 0-160 0,10 0 160 0,-10 0-160 15,0 0 160-15,9 7-160 0,-9-7 160 0,8 9-160 16,-2 5 160-16,0-1-208 0,-1-2 80 0,3 1 128 15,0-5-128-15,-2 3 128 0,3-2 0 0,0 2 0 16,4-1 0-16,1 1 0 0,1 3 0 0,1-4 0 16,2-1-144-16,0-2 144 0,0 1 0 0,2 2 0 15,3-4-176-15,1 3 176 0,3-3-160 0,2-2 160 16,3-3-176-16,0-2 176 0,1 0-192 0,-2-6 192 16,1-1 0-16,-1 0-128 0,0 1 128 0,1-5 0 15,0 1 0-15,0 1 0 0,0 5 0 0,-1 1 0 16,0 5 0-16,-1 2 0 0,1 3 0 0,-1-1 0 0,1 2 0 0,1 7 0 15,-3 4 0-15,1 2 0 0,-4 1 0 0,-2 5 0 16,-2 5 0-16,-5 1 0 0,1 5 0 0,1 0 0 16,-1-2 0-16,0-1 0 15,-3-3-704-15,3 0-256 0,-3-2-32 0,-1-3-16 0,-1-1 1632 0,-2 3 320 16,-1-5 64-16,-2-2 16 0,0-2-816 0,-2-2-208 16,-2-1 0-16,-2 1 0 0,0-6 0 0,-2-1 0 15,0-9 0-15,0 0-10240 16,-8 6-1952-16</inkml:trace>
  <inkml:trace contextRef="#ctx0" brushRef="#br2" timeOffset="166583.43">11865 1384 6447 0,'-2'0'272'0,"4"0"80"0,-1 1-352 0,-1-1 0 16,0 0 0-16,0 0 0 0,1 0 1520 0,3 1 224 0,-1 0 48 0,2-1 16 15,0 3-720-15,0-2-160 16,2 2-32-16,4 1 0 0,-4 1-176 0,6 2-32 0,-2 5-16 0,5 3 0 16,0 0-240-16,3 4-48 0,3 2-16 0,1 2 0 15,-2 1-176-15,2 0-16 0,-1 1-16 0,-1 3 0 16,-1 3-32-16,-1-5 0 0,-2 2 0 0,1-3 0 16,0 0-128-16,-3 0 0 0,-2-6 144 0,5 11-144 15,-3-7 160-15,-5-4-32 0,-1-4-128 0,-1-4 192 16,-3 1-640-16,0-2-144 0,-5-10-32 15</inkml:trace>
  <inkml:trace contextRef="#ctx0" brushRef="#br2" timeOffset="166845.78">12310 1353 19343 0,'0'0'1728'0,"0"0"-1392"16,0 0-336-16,0 0 0 15,-7 3-448-15,1 3-176 0,1 0-16 0,-8 11-16 0,2 2 1024 0,-1 3 208 16,-4 4 32-16,0 1 16 0,0 3 16 0,4-8 16 0,-2 5 0 0,-7 13 0 16,2 4-176-16,0 0-32 15,0-4-16-15,-2-1 0 0,1-1-176 0,2-4-48 0,3-3 0 0,1-4 0 16,1-3-208-16,6-9 0 15,-1-1 128-15,-2 4-128 16,3-6-576-16,4-3-144 0,3-9-48 0,0 0 0 0</inkml:trace>
  <inkml:trace contextRef="#ctx0" brushRef="#br2" timeOffset="167166.97">12321 1757 21183 0,'0'0'944'0,"0"0"192"0,0 0-912 0,0 0-224 0,0 0 0 0,0 0 0 0,14-1 0 15,0 1-256-15,-1 0 48 0,-1 0 16 0,2 0 384 0,2 0 64 16,0-1 32-16,1 1 0 0,-1 1-96 0,-1 0-32 16,1 2 0-16,-4-1 0 0,-1 5-160 0,-5 2 0 15,2 2 0-15,-2 7 128 0,-5 1-128 0,-2-6 0 16,-2 3 0-16,-7 11 0 0,-1-3 256 0,-2 3-48 15,-2-4 0-15,1-4 0 0,1-2 32 0,0 0 0 16,2-3 0-16,5-9 0 0,1 1 224 0,-1-1 48 16,6-5 16-16,0 0 0 0,0 0-32 0,0 0-16 15,0 0 0-15,8-8 0 0,6 0-160 0,8-7-16 16,-1-2-16-16,6 1 0 0,2-3-288 0,-7 6 0 16,2 0 0-16,12-2 0 15,-5 1-1808-15,-3-1-272 0</inkml:trace>
  <inkml:trace contextRef="#ctx0" brushRef="#br2" timeOffset="167437.18">12765 1432 21183 0,'0'0'1888'0,"0"0"-1504"0,0 0-384 0,0 0 0 16,0 0-592-16,7 0-192 0,1-3-48 16,1 2 0-16,1 0 832 0,3 0 128 0,1-2 32 0,1 0 16 0,3 1-176 0,-1-2 160 15,0-1-160-15,0 2 160 0,0 0-160 0,0 1 0 16,-3 1 0-16</inkml:trace>
  <inkml:trace contextRef="#ctx0" brushRef="#br2" timeOffset="167570.16">12838 1607 22111 0,'11'-7'976'0,"-4"5"208"0,5-1-944 15,3-3-240-15,3 3 0 0,2-1 0 0,0 1 0 0,3-2 128 16,3-2-128-16,-1 0 0 0,-1-2 0 0,2 2 0 15,2-6-208-15</inkml:trace>
  <inkml:trace contextRef="#ctx0" brushRef="#br2" timeOffset="167949.14">13752 903 15775 0,'0'0'704'0,"0"0"128"0,0 0-656 0,0 0-176 0,0 0 0 0,0 8 0 0,0 3 384 0,-1 2 64 15,-2-2 0-15,2 6 0 0,0 1 208 0,0 1 48 16,-1 1 16-16,2 2 0 0,2 1-192 0,-1 2-32 16,-1 2-16-16,1-1 0 0,2 1-272 0,-2-4-48 15,-1 1-16-15,0-1 0 0,1-4-144 0,-1-1 160 16,-1-3-160-16,0 0 160 15,-1-3-1264-15,1-1-256 0</inkml:trace>
  <inkml:trace contextRef="#ctx0" brushRef="#br2" timeOffset="168173.1">13396 1498 16575 0,'13'0'736'0,"-4"0"160"0,2 0-720 0,5-1-176 0,3 1 0 0,1-2 0 15,2 0 208-15,2-1 16 0,1-2 0 0,2-2 0 16,0-1-64-16,-1-3-16 0,1 2 0 0,-2-3 0 16,-2 0-144-16,0 3 160 0,-1-2-160 0,-1 5-5280 15,-1-3-1152-15</inkml:trace>
  <inkml:trace contextRef="#ctx0" brushRef="#br2" timeOffset="168583.03">13648 1630 15663 0,'0'0'1392'0,"0"0"-1120"16,0 5-272-16,-1 3 0 0,-3 1 256 0,0 0 0 15,0 1 0-15,-1 1 0 0,-1-1 240 0,0 3 32 16,-2-4 16-16,0 3 0 0,1 0 128 0,0 0 32 16,1 0 0-16,1 2 0 0,1 0-192 0,2-1-16 15,0 1-16-15,5 0 0 0,2 0-272 0,3-3-48 16,0 0-16-16,4-3 0 0,2 1 16 0,2-5 0 0,3-1 0 0,2-2 0 15,-1-2 144-15,2-3 16 0,-1 0 16 16,1-4 0-16,0 0 64 0,-2-3 16 0,0 1 0 16,-1-4 0-16,-1 0 80 0,-3-1 16 0,-2 1 0 15,-3-1 0-15,-2 1 160 0,-3 0 32 0,-3-1 16 0,-2-2 0 16,-2 1 16-16,-3-2 0 0,-3-4 0 0,-1 3 0 16,-2 1-416-16,-3 0-96 0,0 2-16 0,-1-1 0 15,1 3-208-15,0 0 0 0,-2 2 0 0,2 4 0 16,0 1-1600-16,-1 3-256 15,0 2-48-15</inkml:trace>
  <inkml:trace contextRef="#ctx0" brushRef="#br2" timeOffset="169174">14249 1075 9263 0,'0'0'400'0,"0"0"112"0,0 0-512 0,0 0 0 15,4 11 0-15,1 1 0 0,-1-2 992 0,1-1 96 16,0 3 32-16,3 1 0 0,1 2-256 0,2 3-48 15,3 1-16-15,0 5 0 0,4 0-160 0,-2 6-48 16,2-1 0-16,0 4 0 0,-1 1-112 0,-1 1-32 16,-1-1 0-16,-2-2 0 0,-2-4-224 0,0 0-48 15,-4-7-16-15,0 1 0 0,-2-3-32 0,0 0 0 0,-1-4 0 0,-2-1 0 16,1-1 0-16,-2-4 0 16,0 1 0-16,1-4 0 0,-2-6 0 0,0 0-128 15,0 0 192-15,0 0-9808 0</inkml:trace>
  <inkml:trace contextRef="#ctx0" brushRef="#br2" timeOffset="169433.15">14559 1095 21183 0,'-12'-5'944'0,"12"5"192"0,0 0-912 0,-7 6-224 0,2-2 0 0,-1 4 0 0,-2 4 416 0,-1 2 32 16,-2 4 16-16,-2 1 0 16,-2 2 32-16,-2 4 0 0,1 0 0 0,-2 6 0 0,-1 0-48 0,0 4-16 15,1 2 0-15,0 1 0 0,1-2-272 0,0-5-160 16,2-3 192-16,1-1-192 0,0-3 144 0,1-3-144 16,-2-4 0-16,4 0 144 15,2-6-512-15,0 0-96 0,1-1-32 0,3-6-10896 16</inkml:trace>
  <inkml:trace contextRef="#ctx0" brushRef="#br2" timeOffset="169665.93">14830 1460 32255 0,'0'15'2864'0,"1"5"-2288"0,1 7-576 16,-2 1 0-16,0 4 0 0,0 2 0 0,-3 1 0 0,-1 0 0 15,-2-1 0-15,0 2 128 0,-1-2 0 0,0-3-128 16,-2-3 144-16,0-3-144 0,0 1 0 0,-1-6 144 16,-2-1-144-16,2-1 0 0,1-4 0 0,3-4-9744 15,0-1-1840-15</inkml:trace>
  <inkml:trace contextRef="#ctx0" brushRef="#br2" timeOffset="171938.83">7645 8596 2751 0,'3'-12'128'0,"-1"7"16"0,1-1-144 0,1 2 0 0,-1-2 0 0,3-1 0 0,-2 2 688 0,0-2 96 15,-2-2 32-15,0 2 0 0,0-2-160 0,-2 2-16 16,0-3-16-16,0 1 0 0,-2-1 720 0,2 2 128 16,0-2 48-16,-2 2 0 0,1 0-496 0,0 3-80 15,-2-2-32-15,2 3 0 0,1 4-32 0,0 0-16 16,0 0 0-16,0 0 0 0,-4-3-112 0,4 3-32 15,0 0 0-15,-6 2 0 0,-1 0-96 0,2 5-32 16,-1-2 0-16,2 2 0 0,0 5-16 0,-2 8 0 16,0 3 0-16,1-3 0 0,-1 4-16 0,0 3-16 15,0 7 0-15,-1 7 0 0,1 2-80 0,-2 8-16 16,3 3 0-16,-1 4 0 0,-2 9-144 0,-1 5-48 16,1 1 0-16,-1 7 0 0,-1 6 752 0,-2 2 144 15,2 4 16-15,-4 2 16 16,0 1-1632-16,-1 1-336 0,-1 2-64 0,1-3-16 0,-3 0 864 0,3 1 368 15,0-4-32-15,0-1 0 0,-1-2 144 0,1-4 32 16,0-4 0-16,1 3 0 0,2 2-256 0,1-8-32 0,-2-9-16 0,1 1 0 16,-1-1-208-16,3-2 144 0,-3 0-144 0,3-1 128 15,1-1-128-15,0-5 128 0,-1-3-128 0,1-1 128 16,0-3-128-16,1-3 128 0,2-2-128 0,1-5 128 16,1-1-128-16,0-1 0 0,-1-6 144 0,3 1-144 15,0-2 0-15,2-2 0 0,0-3 0 0,0-1 0 16,0-5 0-16,0-5 0 0,0-5 0 0,2-4 0 15,-1-1 0-15,-1-8 0 0,3-7 0 0,-1-3-128 16,-1-7 128-16,3-8-128 0,0-3 128 0,2-8-128 16,2-6 128-16,3-2 0 0,1-8 0 0,4-21 0 15,1-2 0-15,2-2-128 0,3 0 128 0,-1 1 0 0,1-7-160 0,1-3 160 16,-4-5-192-16,2-5 192 0,0 1 0 0,0-4 0 16,1 1 128-16,-3-3-128 0,1-2 0 0,-1 1 0 15,-1 1 0-15,1-3 0 0,-2 0 128 0,2 1-128 16,0 5 0-16,-1 4 0 0,-2 5 0 0,1 4 128 15,-3 2-128-15,0 7 0 0,-2 3 0 0,-1 7 144 16,-4 5-144-16,0 4 128 0,-1 4-128 16,-2 3 0-16,-2 8 0 0,1-14 128 0,-3 14-128 0,0 22 0 15,-1 1 0-15,-2 2 128 0,-1 3-128 0,-1 5 0 16,1 0 0-16,-1 7 128 0,5 2-128 0,-7 4 0 16,-2 3 0-16,-1 6 0 0,-1 11 0 0,0 4 0 15,-3 4 0-15,-1 7 0 0,-2 8 0 0,-1 8 0 16,1 6 0-16,-3 9 0 0,5-6 0 0,-1 7 0 0,-3 6 0 0,0 8 0 15,-3 6 0-15,3 7 160 0,-3 6-160 0,1 5 160 16,-10 31-16-16,1-3 0 16,0 0 0-16,2-2 0 0,2 4 16 0,0-7 0 15,2-5 0-15,3 1 0 0,2 1 64 0,1-6 16 16,5-29 0-16,2-1 0 0,4 1 0 0,1-2 0 0,1-4 0 0,2-2 0 16,1-4-112-16,0-5-128 0,2-5 176 0,2 13-176 15,0-7 160-15,1-11-160 16,3-6 128-16,1-9-128 0,-2-6 0 0,1-8 0 15,0-4 128-15,3 7-128 0,0-9 0 0,-4-16 0 0,-1-4 0 0,0-5 0 16,-2 1 0-16,-2-8 0 0,0 0 0 0,0 0 0 16,0 0 0-16,0 0 0 0,-3-6 0 0,-1-3 0 15,-1-5 0-15,0-4 0 0,-1-4 0 0,1-4 0 16,-1-6 0-16,0-4 0 0,1-3 0 0,0-3 0 16,1-6 0-16,0-4 0 0,4-4 0 0,0-4 0 15,1-9 0-15,2-2 0 0,1-3 0 0,1-4 0 0,2-1 0 16,2-8 0-16,1-5 0 0,3-8 0 0,1 1 0 0,1-1 0 15,2 2 0-15,1-1 0 0,-1 5 0 0,2 5 0 16,2 4-144-16,-3 8 144 0,-2 10 0 0,-2 10 0 16,-1 7 0-16,-1 10 0 0,-4 4 0 0,1 9 0 15,-3 9 0-15,1 8 0 0,-2 0 0 0,-5 10 0 16,4 12 0-16,-2 5 0 0,1 11 0 0,-3 12 0 16,-2 7 0-16,0 13 0 0,-3 7 0 0,1 12 128 15,-2 2-128-15,-2 13 0 0,-2 5 0 0,-2 7 0 16,0 3 128-16,-5 0-128 0,-2 1 0 0,-1 0 0 15,-2 1 0-15,-1-4 0 0,0-6 288 0,0-2-32 0,2-2-16 16,3-3 0-16,0-5 16 0,2-9 0 16,1-6 0-16,2-7 0 0,3-6-128 0,2-7-128 0,3-7 176 15,5-7-176-15,2-5 128 0,5-4-128 0,-1-3 0 16,1-5 0-16,0-2 0 0,1-4 0 0,2-1 0 0,0-6-144 16,2-1-80-16,0-5-16 0,1-4 0 0,0-4 0 31,-1-6-544-31,1-4-112 0,-1-8-32 0,0-3-10976 0,-2-8-2176 0</inkml:trace>
  <inkml:trace contextRef="#ctx0" brushRef="#br2" timeOffset="172422.17">6742 9882 23039 0,'-8'-4'2048'0,"1"2"-1648"16,-1 2-400-16,3-3 0 0,-1-1 304 0,6 4-32 15,0 0 0-15,0 0 0 0,0 0 208 0,0 0 32 16,0 0 16-16,0 0 0 0,0 0-32 0,0 8-16 16,2 6 0-16,5 1 0 0,-1 4 64 0,4 4 16 0,4 8 0 0,3 4 0 15,0 6-80-15,4 11-16 16,4 5 0-16,3 11 0 0,1 3 48 0,3 4 16 0,1 6 0 0,0-1 0 16,0 3-384-16,-1-3-144 15,0-4 0-15,-2-6 144 0,-4-8 304 0,-2-7 48 0,0-7 16 0,-1-7 0 16,-1-8 208-16,0-9 48 0,0-7 16 0,-2-6 0 15,0-6-272-15,-1-9-48 0,1-8-16 0,2-7 0 16,-1-8 32-16,2-7 0 0,0-10 0 0,0-8 0 16,0-5-112-16,1-8-32 0,2-1 0 0,0-3 0 15,2 0-336-15,-1-1 0 0,2 1-160 0,3-3 160 16,3 0-192-16,1 6 64 0,2 5 128 0,13-15-208 16,-3 12-2304-16,-24 38-464 15</inkml:trace>
  <inkml:trace contextRef="#ctx0" brushRef="#br2" timeOffset="174022.25">6503 17886 5519 0,'-1'8'496'0,"-2"-1"-496"16,1-2 0-16,-1 4 0 0,1 0 1984 0,-1 4 320 15,1-3 48-15,0 3 16 0,1 1-1152 0,0 5-240 0,-1 1-32 0,2-1-16 16,-2 1 32-16,1-6 0 16,-1 2 0-16,0-2 0 0,1-2 80 0,-1 1 32 15,1-2 0-15,0-2 0 0,-1 3-112 0,1-3-32 0,1-9 0 0,0 0 0 16,0 0-80-16,0 0-16 0,0 0 0 0,0 0 0 16,-1-9-160-16,0-9-32 0,1-4-16 0,0-8 0 15,0-6-128-15,0 2-32 0,3-7 0 0,3-6 0 16,0-2-192-16,0-8-32 0,-1-11-16 0,2-4 0 15,2-6-32-15,0-1 0 0,1-3 0 0,-1-5 0 0,-1-3-16 0,4-4-16 16,1-1 0-16,-1-6 0 0,0-4-160 0,4-26 192 16,2 5-192-16,2 3 192 0,2-2-192 0,3-7 128 15,-5 43-128-15,0 0 128 0,-2 3-128 0,-1-2 0 16,-1 1 144-16,-1 2-144 0,-2 6 128 0,-1 1-128 16,0 1 160-16,1-14-160 0,-3 6 128 0,0 8-128 15,-1 4 0-15,-2 4 0 0,0 4 128 0,-2 6-128 16,-1 0 0-16,-1 4 144 0,0 5-144 0,-2 0 0 0,1 4 0 0,-2 4 0 15,-2 4 0-15,1 5 0 16,0 5 0-16,-2 1 0 0,-1 7 0 0,2 2 0 16,-1 4 128-16,1 5-128 0,-1 1 0 0,1 2 0 15,-2-1 0-15,4 7 0 0,0 0 0 0,0 0 0 16,0 0 0-16,-5 9 0 0,0 5 0 0,0 4 0 16,-2 3 0-16,2 2 0 0,0 6 0 0,0 6 0 15,1 3 0-15,-1 7 0 0,-1 8 0 0,-1 8-144 0,1 3 144 0,1 11 0 16,-1 3 0-16,1 10 0 0,-3 2 0 15,0 8 0-15,1 5 0 0,-1 2 0 0,0 1 0 16,-1 2 0-16,2 2 0 0,-2 1 0 0,0-2 0 0,-2 2 0 16,-2-4 0-16,1-22 0 0,0 2 0 0,-1 5 0 15,-1 3 128-15,-1-2-128 0,0 1 0 0,-1-1 0 16,1-4 128-16,-4 25-128 0,1-3 0 0,0-8 144 16,2-9-144-16,1-8 128 0,-1-11-128 0,4-4 128 15,0-2-128-15,1-5 0 0,2-1 144 0,-1-7-144 16,2-4 0-16,0-5 128 0,3-9-128 0,3-15 0 0,1-5 0 15,-1-4 0-15,2-6 0 0,0-8 0 0,0 0 0 0,0-8-160 16,2-8 160-16,0-16-160 0,2-8 160 0,1-2 0 16,0-6 0-16,-1-7 0 0,1-6 0 0,0-1 0 15,0-5 0-15,1-3 128 0,1-5-128 0,-1-1 0 16,2-4 0-16,-1-2 0 0,2-4 160 0,2-3-32 16,-1-4-128-16,1-5 192 0,1 0-192 0,-1-5 176 15,-1 2-176-15,2-2 160 0,-2-4-160 0,0-4 128 16,4 1-128-16,-1-2 128 0,-1 1-128 0,7-56 0 15,-2 20 0-15,-6 60 0 0,6-4 0 0,-1 0 0 16,0-2 0-16,0 0 0 0,1 1 0 0,-2-1 0 16,0 4 0-16,-2 2 0 0,0 5 0 0,4-30 0 15,-3 23 0-15,-1 18 0 0,-1 10-128 0,-3 12 128 16,-2 6 0-16,-1 10 0 0,0 6 0 0,-1 8 0 16,0 5 0-16,-5 14 0 0,0 0 0 0,0 0 0 15,4 14 0-15,-4 7 0 0,0 9-160 0,-2 7 160 16,-2 8-208-16,-1 10 80 0,-2 12 128 0,-1 8-160 0,-2 8 160 0,0 8-160 15,0 5 160-15,-2 9-160 0,-1 3 160 16,1 9-160-16,-2 2 160 0,0 6 0 16,-3 4 0-16,1 1 0 0,-1 1 0 0,2 1 0 0,-3-4 0 15,0-2 0-15,-1 0 0 0,7-32 0 0,-4-5 0 0,4 0 0 16,-1 1 0-16,1-5 128 0,1-7-128 0,3-8 176 16,1-8 48-16,-1 2 16 0,2-15 0 0,1-11 0 15,1-8-64-15,1-14-16 0,1-11 0 0,2-5 0 0,0-16 32 0,0-16 16 16,1-13 0-16,0-12 0 0,4-10-208 0,-1 5 0 15,0-10 128-15,1-8-128 0,2-10 0 0,1-6 0 16,4-4 0-16,3-4 0 0,0-3 0 0,4 2-240 16,3 1 80-16,1 3 16 15,1 1-512-15,2 7-112 0,-1 4 0 0,5-11-16 16,-2 14-2128-16,-2 12-416 0</inkml:trace>
  <inkml:trace contextRef="#ctx0" brushRef="#br2" timeOffset="174755.34">6432 15261 1839 0,'-15'18'0'0,"8"-7"160"0,0 3-160 0,-1 0 0 16,-1 2 0-16,0-2 0 0,2 1 3264 0,-1-5 640 0,0 1 112 15,5 0 16-15,-3-6-2048 0,6-5-400 16,0 0-96-16,0 0-16 0,0 0-288 0,4-7-64 16,4-5-16-16,3-6 0 0,3-8-496 0,3-4-96 15,2-8-32-15,5-8 0 0,3-4 112 0,3-2 32 16,-1-2 0-16,7-4 0 0,5 0-16 0,1-4 0 15,1-1 0-15,-1-4 0 0,-3-2-128 0,2 1-32 0,1 0 0 0,-1 0 0 16,-2-1-16-16,-1 4-16 0,-1 4 0 16,-1 7 0-16,-1 2-128 0,-2 7-32 0,0 4 0 0,-5 8 0 15,-2 7 0-15,-3 4 0 0,-4 4 0 0,0 7 0 16,-2 6-96-16,0 5-32 0,-2 4 0 0,0 8 0 16,1 6-128-16,-2 4 0 0,-2 2 0 0,0 6 128 15,-1 6-128-15,1 3 128 0,-1 7-128 0,-1 0 128 16,-2 2 0-16,-2 0-128 0,-1 1 192 0,-2-1-64 15,0-1 48-15,-3-4 0 0,-3 3 0 0,0-4 0 16,1-1-48-16,-1-3-128 0,1-3 192 0,2-3-64 16,-1-3-128-16,2-6 0 0,1-2 0 0,3-6 0 15,1-4-2352-15,4-4-496 0</inkml:trace>
  <inkml:trace contextRef="#ctx0" brushRef="#br2" timeOffset="177892.89">7614 9170 11055 0,'-16'-10'976'0,"8"5"-784"0,0-3-192 0,-2-1 0 16,-3-2 1024-16,3 1 176 15,1 0 16-15,5-1 16 0,-2 3-832 0,1-8-160 0,-1 4-48 0,3 4 0 16,1-5 176-16,-1 1 16 15,2 3 16-15,0-4 0 0,-1 1 160 0,1 1 16 0,0 1 16 0,-2 1 0 16,2-4-64-16,-3 4-16 0,3-2 0 0,-2-4 0 16,2 2 256-16,1 2 32 0,0-2 16 0,0 5 0 15,1 1-128-15,-1 7-32 0,0 0 0 0,0 0 0 16,0 0-192-16,0 0-32 0,0 0-16 0,0 0 0 16,0 12-48-16,0 1-16 0,-1 0 0 0,-2 8 0 15,1 5 32-15,-2 26 0 0,0 6 0 0,2-12 0 16,-2 7-112-16,0 16-16 0,2 9 0 0,-2 11 0 15,1-18-256-15,-1 6 128 0,1 7-128 0,-1 9 0 16,0 9 0-16,0-2 0 0,-1 1 0 0,0-1 0 16,-3 33 0-16,2-11 0 0,1-10 0 0,-3 32 0 0,1-22 256 0,-1-15 0 15,2-12 0-15,2-31 0 0,-1-1 448 0,-2 1 96 16,1 0 16-16,0 0 0 0,-1 3-368 0,-2 22-80 16,-1-16-16-16,-1-5 0 0,-3-4-352 0,0-5 144 15,-1-11-144-15,2 1 0 0,1 2 128 0,6-16-128 16,-3 0 0-16,0 2 0 0,-1 0 128 0,-4 15-128 15,1-8 0-15,3-3 0 0,3-4 0 0,0-3 0 16,1-3 0-16,2-3 0 0,2-3 0 0,0-6 0 16,2-5 0-16,2-2 0 0,-2-12-160 0,0 0-32 15,0 0-16-15,10-4 0 16,1-8-1488-16,-4 5-288 0,0-7-64 0,2-5-7616 16,0-5-1504-16</inkml:trace>
  <inkml:trace contextRef="#ctx0" brushRef="#br2" timeOffset="178257.96">6902 10097 31327 0,'0'0'2784'0,"0"0"-2224"0,-7-3-560 0,7 3 0 15,0 0-192-15,-4 14-128 0,6 4-48 0,3 6 0 16,4 5 368-16,4 7 0 0,2 3 0 0,1 10 0 0,0 4 0 16,2 3 0-16,1 2 144 0,4 9-16 0,-2 2-128 0,4 3 0 15,0-1 128-15,0-5-128 0,6-4 0 0,2-11 0 16,-1-12 0-16,2-4 128 0,0-12-128 0,1-7 0 16,-6-6 0-16,1-8 0 0,2-10 224 0,0-5 32 15,1-8 0-15,0-6 0 0,-1-9 464 0,1-8 112 16,0-3 0-16,0-7 16 0,1-7-208 0,-1 3-32 15,-1 0-16-15,0-7 0 0,-4-3-80 0,-4 4 0 16,-4-1-16-16,1 4 0 0,-6 0-288 0,0 6-48 16,-2 7-16-16,-2 4 0 0,0 10-416 0,-3 7-96 15,1 3-16-15,-4 12-10944 16,-1 3-2176-16</inkml:trace>
  <inkml:trace contextRef="#ctx0" brushRef="#br2" timeOffset="179236.1">6404 18118 15663 0,'-12'20'688'0,"5"-6"144"0,1 0-656 0,-1-2-176 15,1 1 0-15,1 0 0 0,5-13 1120 0,-4 7 192 16,4-7 32-16,0 0 16 0,0 0-32 0,0 0-16 15,0 0 0-15,0 0 0 0,2-10-592 0,2-6-112 16,0-9-32-16,0-1 0 0,0-9-16 0,1 0-16 16,1-5 0-16,3-4 0 0,2-3 32 0,0-4 16 15,0-1 0-15,-2-4 0 0,1-6-16 0,2-2 0 16,0-4 0-16,2-4 0 0,0-3-112 0,0-5-16 0,-2 1-16 16,-1-7 0-16,1-3-128 0,-2-1-32 0,-1-4 0 15,0-4 0-15,1 0 176 0,0-1 48 0,1 5 0 0,2 1 0 16,1 3 32-16,1-2 16 0,1 3 0 0,0 3 0 15,2 2-272-15,0 4-48 0,-2 1-16 0,1 3 0 16,-5-4-48-16,2 4-16 0,0 2 0 0,-2 4 0 16,-1 3-144-16,-1 5 192 0,-1 7-192 0,0 2 192 15,0 5-192-15,-4 4 160 0,4-2-160 0,-1 7 160 16,-2 3-160-16,-1 5 0 0,0 5 0 0,0-1 0 16,0 3 0-16,0 2 0 0,-2 2 0 0,0 0 0 15,-3-1 0-15,0 3 0 0,-3 2 0 0,0-1 0 16,-2 2 0-16,3 0 0 0,-1 1 0 0,-1 1 0 15,1 2 0-15,0-2 0 0,-1 2-224 0,1 3 80 16,-1-1-512 0,0 4-112-16,4 5 0 0,0 0-16 0,0 0-1968 0,0 0-400 15,-8 11-80-15</inkml:trace>
  <inkml:trace contextRef="#ctx0" brushRef="#br2" timeOffset="179725.4">6023 15898 12895 0,'-13'6'1152'0,"0"4"-928"0,4-3-224 0,3-2 0 16,6-5 2224-16,0 0 400 0,0 0 64 0,0 0 32 15,5-10-2144-15,1-6-448 0,3-3-128 0,3-6 0 16,0-3 592-16,4-5 48 0,0-1 0 0,3-2 0 16,5-2 224-16,1-3 48 0,-1-6 16 0,1 0 0 15,3 1-160-15,0-4-16 0,0-3-16 0,0 1 0 16,-1 0 0-16,3-2 0 0,3-2 0 0,0-3 0 16,-2-3-192-16,2 1-32 0,2-3-16 0,4 2 0 15,3-5-176-15,1 4-16 0,0 1-16 0,0 4 0 16,-5-2-112-16,-1 4-32 0,-4 5 0 0,0 3 0 15,-2 2 32-15,-1 5 0 0,-4 5 0 0,-2 5 0 16,-1 6 16-16,-3 2 16 0,-3 5 0 0,-2 4 0 16,-1 1-32-16,-3 9-16 0,-1 2 0 0,-10 2 0 15,12 2 96-15,-2 6 0 0,-2 6 16 0,-2 5 0 16,0 7-128-16,-1 4-16 0,-1 6-128 0,-1 7 192 0,-2 1-64 0,-1 8 0 16,-1 7-128-16,0 1 192 0,-3-3-192 0,0-4 0 15,-2-1 128-15,0-5-128 0,0-2 0 0,1-6 0 16,0-2 128-16,1-5-128 0,0-2 0 0,2-5-208 15,2-3 32-15,4-2 16 16,-1-6-2848-16,-3-14-560 0</inkml:trace>
  <inkml:trace contextRef="#ctx0" brushRef="#br2" timeOffset="182310.53">15091 3811 7359 0,'0'0'320'0,"0"0"80"0,0 0-400 0,0 0 0 16,0 0 0-16,0 0 0 0,0 0 1728 0,0 0 256 15,0 0 48-15,0 0 16 0,0 0-1008 0,0 0-192 16,0 0-32-16,7-1-16 0,1 0-224 0,6-2-32 16,1 2-16-16,-2 1 0 0,2 0-96 0,4 0-32 15,3-1 0-15,1-1 0 0,0 1-96 0,2 0-32 16,3-2 0-16,3 2 0 0,2-3 144 0,-2-2 32 16,5 3 0-16,1 0 0 0,0-4 96 0,1-3 32 15,-1 0 0-15,15-3 0 0,-9-1-160 0,-16 5-32 16,3 0 0-16,10-6 0 0,-7 1-176 0,-13 7-32 15,2-2-16-15,-3 1 0 0,0 3-160 0,-1-4 160 16,-2 4-160-16,1-3 160 0,-5 3 32 0,0 1 0 16,-2-1 0-16,-1 0 0 0,-2 1 128 0,0 2 16 0,-7 2 16 0,0 0 0 15,0 0 16-15,0 0 0 0,0 0 0 0,0 0 0 16,0 0-128-16,0 0-32 0,0 0 0 0,-7 1 0 16,0 2-208-16,-2-1 0 0,3 2 128 0,-2 0-128 15,-1-2-144-15,1 2-80 0,2 0-16 0,6-4-13760 16</inkml:trace>
  <inkml:trace contextRef="#ctx0" brushRef="#br3" timeOffset="196575.72">8939 13032 14735 0,'0'0'640'0,"0"0"160"0,0 0-640 0,0 0-160 0,0 0 0 0,0 0 0 16,-2-9 1008-16,2 9 160 0,0 0 48 0,0 0 0 16,0 0-112-16,0 0-16 0,0 0 0 0,0 0 0 15,0 0 64-15,0 0 16 0,-1-5 0 0,1 5 0 16,0 0-448-16,0 0-80 0,0 0-32 0,-4 6 0 16,4-6-288-16,-5 13-64 0,1-1-16 0,0 2 0 15,-2 3 112-15,0 2 32 0,-1 1 0 0,2 6 0 16,-1-1 80-16,0 6 32 0,1 2 0 0,-1 5 0 15,0 8-96-15,-3 2-16 0,0 2 0 0,0-1 0 16,2-1-160-16,-1 3-32 0,1-2-16 0,-2-8 0 16,-3 0 144-16,2-3 16 0,2-1 16 0,2-3 0 15,0-2 272-15,1-1 48 0,0-2 16 0,-1-4 0 0,1 1-256 0,2-3-48 16,0-3-16-16,2-1 0 0,-1-1-176 0,2-3-48 16,0 2 0-16,0-5 0 0,0-12-144 0,0 9 0 15,0 1 144-15,0-10-144 0,0 0 0 0,0 0 0 16,0 0-160-16,0 0 160 15,0 0-2064-15,0 0-304 0,3-11-64 0</inkml:trace>
  <inkml:trace contextRef="#ctx0" brushRef="#br3" timeOffset="198018.87">6925 9534 17503 0,'0'0'768'0,"0"0"176"16,0 0-752-16,0 0-192 0,0 0 0 0,0 0 0 0,0 0 1120 0,0 0 192 16,9 0 32-16,4 2 16 0,-2 1-656 0,11 3-128 15,-1-1-16-15,4-1-16 0,0 0 160 0,4 1 16 16,2 1 16-16,3-2 0 0,4 2-160 0,4 1-16 15,1-5-16-15,1 0 0 0,-1-2 48 0,-1 0 16 16,-3 0 0-16,0 0 0 0,1 1-112 0,-1 0-32 16,-3-1 0-16,-1 0 0 0,-3-2-128 0,0 0-16 15,0 0-16-15,-4 1 0 0,-3-1-160 0,-3 0-16 0,-3-1-128 0,-4-1 192 16,-3 1-416-16,-5-3-96 0,-7 6 0 0</inkml:trace>
  <inkml:trace contextRef="#ctx0" brushRef="#br3" timeOffset="213448.45">11126 12915 27647 0,'0'0'2448'0,"0"0"-1952"0,-1-7-496 0,1 7 0 15,0 0 192-15,0 0-48 0,0 0-16 0,0 0 0 16,-3 11-128-16,1 3 0 0,-2 3 144 0,0 4-144 15,0 3 736-15,1 4 80 0,-3 5 16 0,3 4 0 16,-1 3 0-16,3 7 16 0,-1 3 0 0,1 5 0 16,0 2-304-16,1 1-64 0,1 2-16 0,-1 0 0 15,0-4-192-15,-1-3-32 0,-1-11-16 0,0 0 0 0,-2-4-16 0,-1-5 0 16,1-4 0-16,-2-1 0 0,-2-6 16 0,1-2 0 16,2-3 0-16,-1-2 0 15,4-6-1024-15,2-9-208 0,0 0-32 0,0 0-14960 16</inkml:trace>
  <inkml:trace contextRef="#ctx0" brushRef="#br3" timeOffset="213815.33">10826 14650 29487 0,'0'0'2624'0,"0"0"-2112"0,0 0-512 0,0 0 0 16,0 0 512-16,0 0-16 0,0 16 0 0,-2 1 0 16,-1 2 272-16,1 0 64 0,-4 0 16 0,3 5 0 15,-1 4 112-15,1-1 32 0,-1 3 0 0,1 2 0 16,0-1-240-16,1-3-48 0,-1 1-16 0,3-3 0 15,0 4-144-15,0-6-32 0,3 1 0 0,-1-3 0 16,2-3-192-16,1 0-32 0,1-1-16 0,3-2 0 16,1 1-16-16,4-4-16 0,2-2 0 0,4-3 0 15,2-5 48-15,2-1 16 0,1-4 0 0,3 1 0 0,-1-8-112 0,1 0 0 16,-3-6-16-16,1 0 0 0,-1-2-176 0,2 0 128 16,-3-3-128-16,1 1 128 15,-6 0-720-15,2 0-160 0,-2-1-16 0,-1 1-16 16,-2 0-2240-16,-3-3-448 0</inkml:trace>
  <inkml:trace contextRef="#ctx0" brushRef="#br3" timeOffset="214021.59">11525 14615 37775 0,'-18'19'3360'0,"7"-3"-2688"15,0 3-544-15,0 6-128 0,4 6 352 0,2 6 32 16,-2 5 16-16,0 1 0 0,-3 4 0 0,-3-1 0 0,-4 3 0 0,0-1 0 15,-1-6 560-15,-1 7 128 0,-2-2 0 0,1 4 16 16,0-1-416-16,1 1-96 0,-2-5-16 0,7-2 0 16,0 0-368-16,3-2-80 0,-1-3 0 0,2-2-128 15,1-7-128-15,2-3-144 0,0 0-32 0,4-4 0 32,0-7-2112-32,2-3-416 0,1-5-96 0</inkml:trace>
  <inkml:trace contextRef="#ctx0" brushRef="#br3" timeOffset="-214496.03">6464 11464 11055 0,'-22'3'480'0,"12"1"112"0,1 1-464 0,0 1-128 0,9-6 0 0,0 0 0 16,0 0 2800-16,0 0 528 0,0 0 128 0,9 0 0 15,2-4-1824-15,6-2-368 0,3 1-80 0,6-4-16 16,3 1-96-16,4 5-32 0,3-4 0 0,6 1 0 16,3 3-304-16,5 1-64 0,3-1-16 0,-3-1 0 15,-2 3-176-15,0-1-32 0,-1 0-16 0,2 1 0 16,-2-1 48-16,1 2 16 0,-1-2 0 0,0 2 0 0,-1 2-160 0,-2-2-16 15,0-2-16-15,-4 2 0 0,-3 2-176 0,-1-1-128 16,-3 0 192-16,0 2-192 0,-5-1 128 0,-1 3-128 16,-2-2 0-16,-5-2 0 15,-2-1-1328-15,-5 0-320 0,-13 0-64 0,0 0-13760 0</inkml:trace>
  <inkml:trace contextRef="#ctx0" brushRef="#br3" timeOffset="-213962.85">5207 11306 13823 0,'-12'-13'608'0,"7"6"128"0,0-3-592 0,2 1-144 0,2-2 0 0,5 2 0 15,4-4 3120-15,3-1 592 0,3 4 112 0,4-1 16 16,1 2-2944-16,2 0-576 0,1-4-128 0,2 3-32 0,0-1 48 0,3 1 16 15,1-1 0-15,3 1 0 0,0 6 256 0,2 3 48 16,-1 2 16-16,0 4 0 0,-3 4-224 0,-3 2-32 16,0 1-16-16,-7 6 0 0,-2 4-112 0,-8 6-32 15,-2 3 0-15,-2 4 0 0,-5 0 64 0,-5 2 16 16,-2 1 0-16,-9 0 0 0,-5 1-16 0,-5-3 0 16,-7 0 0-16,0-3 0 0,-1-1 224 0,2-3 32 15,2 0 16-15,1 1 0 0,2-8 384 0,3-1 80 16,2-6 16-16,7-1 0 0,5-4-272 0,5 2-48 15,5-12-16-15,0 0 0 0,8 6-224 0,5-1-64 16,6-4 0-16,5-1 0 0,4-1 96 0,5-4 16 0,6-1 0 16,4-5 0-16,5 2-208 0,5-4-32 0,3-3-16 0,2 5 0 15,-5-2-176-15,-1-1 0 0,-1 0 0 0,-2 3 128 32,0-1-2528-32,-3 2-512 0</inkml:trace>
  <inkml:trace contextRef="#ctx0" brushRef="#br3" timeOffset="-211932.65">10831 11664 11967 0,'0'0'1072'0,"0"0"-864"0,-7 8-208 0,0-1 0 16,7-7 1696-16,-6 8 288 0,0 1 64 0,-1-3 16 16,1 3-656-16,6-9-128 0,-10 5-16 0,1-1-16 15,1 2 160-15,1 1 48 0,-2-5 0 0,9-2 0 16,-11 0-112-16,11 0 0 0,-10-2-16 0,10 2 0 15,-7-7-432-15,7 7-64 0,-4-11-32 0,3-3 0 16,1 1-144-16,3 2-16 0,2-2-16 0,3-1 0 16,2-1-352-16,3 2-64 0,0-1-16 0,3-2 0 15,2 4-192-15,-1 2 128 0,-2-2-128 0,3 5 0 16,1-3 0-16,1 6 0 0,-1 0 0 0,0 0 0 16,-4 3 0-16,-1 5 0 0,-1 2 0 0,0 2 0 15,-3 3-128-15,-2 4 128 0,-3 2 0 0,-2 2 0 16,-1 0 0-16,-5 1 0 0,-3 0 0 0,-2-1 0 15,-4 1 0-15,-4-2 128 0,0-2-128 0,-2 0 144 16,-5-1 0-16,0 0 0 0,-2-5 0 0,1 0 0 0,-2-5 144 0,2-1 32 16,0-4 0-16,2-2 0 0,2-5 112 15,2-2 16-15,3-2 16 0,2-4 0 0,2-6-80 0,1 0-32 16,4-5 0-16,5 4 0 0,2-6-192 0,5 1-32 16,4-2-128-16,0 1 192 0,3-3-192 0,4 2 0 15,4 1 0-15,2-1 0 0,2 5 0 0,4-2-128 16,2 6 128-16,1 2-160 0,1 3 160 0,2 5-160 15,1-1 160-15,-3 8-160 0,0 4 160 0,-4 4-128 16,-2 5 128-16,-4 5-128 0,-5 2 128 0,-3 5-128 16,-1 2 128-16,-8 5-128 0,-3 3 128 0,-6-1 0 15,-2 5-144-15,-5 0 144 0,-7-3 0 0,-4-2 0 16,-5 1-144-16,-4-5 144 0,-5-2 0 0,0-3 0 16,-2 0 0-16,0-3 0 0,2-3 208 0,-4-2 0 0,3-6 0 0,1-3 0 15,5-5-16-15,0-5-16 0,3-3 0 16,0-5 0-16,4-2-48 0,4-3 0 0,2-2 0 0,6-3 0 15,2-1-128-15,5-5 192 0,4-2-192 0,4-2 192 16,2-2-192-16,5-2 0 0,4 5 0 0,5 2 0 16,2-5 0-16,4 5-224 0,4 2 48 0,4 1 16 15,3 5 160-15,2 5-128 0,2 3 128 0,1 6-128 16,1 2-32-16,-2 8 0 0,-4 5 0 0,-2 3 0 16,-3 4 160-16,-4 5 0 0,-3 5-144 0,-4 3 144 15,-6 4 0-15,-5 2-144 0,-5 0 144 0,-5 4 0 16,-5 1-144-16,-5-2 144 0,-7-4 0 0,-4-3-144 15,-5 2 144-15,-3-6 0 0,-5-2 0 0,0-2 0 16,-2-1 208-16,0-3 32 0,0-1 0 0,-1-9 0 16,0 0-32-16,4-6 0 0,2-6 0 0,5-3 0 0,1-2-32 15,5 0-16-15,4-4 0 0,-1-4 0 0,4-4-32 16,4-4 0-16,4 0 0 0,3-4 0 0,2-2-128 0,6 2 0 16,8-2 0-16,3 0 0 0,0 4 0 15,6-1-176-15,3 1 176 0,4 4-192 0,6 3 192 0,2 5-208 16,-2 3 80-16,2 7 128 0,-1 3-176 0,-3 6 176 15,-2 3-128-15,-4 7 128 0,-4 2-144 0,-5 5 144 16,-4 6-160-16,-3 3 160 0,-6 4-128 0,-4 1 128 16,-3 3 0-16,-5 0-144 0,-6-1 144 0,-4-3 0 15,-5-4 0-15,-1-1 0 0,-3-4 0 16,1-4 0-16,0-2 0 0,0-2 128 0,0-5 112 0,1-3 16 16,-1-3 16-16,1-5 0 0,0-5 16 0,3-2 0 0,1-3 0 15,2-1 0-15,4-5-288 0,3 0 0 16,3-3 0-16,3 0 0 0,3-4 128 0,3-4-128 15,2-2 0-15,5 0 0 0,2-6 0 0,7 6 0 16,5 4 0-16,2-3-144 0,5 1-64 0,1 2-16 16,0 2 0-16,2 4 0 0,2 5 96 0,0 7 128 0,-3 5-208 0,-4 6 80 15,-3 3 128-15,-2 7-192 0,-2 7 192 0,-3 1-192 16,-6 1 192-16,-5 3-208 0,-2 5 80 0,-6 3 128 16,-4-1-192-16,-4 0 192 0,-5-3-192 0,-2-1 192 15,-3-3-128-15,-4-2 128 0,-3-4 0 0,0-1 0 16,-2-1 0-16,0-3 256 0,-2-4-32 0,4-1-16 15,-3-6 64-15,4-2 16 0,0-3 0 0,5-4 0 16,2-4-96-16,3-1 0 0,2-4-16 0,4 0 0 16,3-3-48-16,3-2 0 0,3-5 0 0,3-4 0 15,4-1-128-15,5-2 0 0,4 2 0 0,2 1 0 16,5-2-208-16,2 4 80 0,5 2 128 0,1 1-208 0,4 3 48 0,0 2 16 16,2 1 0-16,0 10 0 0,0 0 144 15,-3 9-160-15,-5 5 160 0,-2 4-160 0,-5 3 160 0,-3 5-160 16,-5 2 160-16,-4 5-160 0,-6-1 160 0,-4 6 0 15,-5 0 0-15,-4-1-128 0,-4 0 128 16,-5-1 0-16,-5-5 0 0,-3 1 0 0,-5-4 0 0,1-3 0 16,-1-3 0-16,1-2 0 0,0-3 192 0,1-5 0 15,0-2 16-15,2-6 0 0,2-1-64 0,3-7-16 16,2-3 0-16,2 1 0 0,4-3-128 0,3-3 128 16,3-7-128-16,4 2 128 0,4-1-128 0,4-2 0 15,2-4 0-15,6 5 0 0,2-2 0 0,4 5-144 16,1 1 144-16,3 3-208 0,4 0 16 0,2 4 16 15,1 5 0-15,0 5 0 0,-2 1 176 0,0 6-192 0,-4 4 192 0,-3 5-192 16,-2-1 192-16,-4 3-128 0,-4 2 128 16,-5 3-128-16,-6 1 128 0,-3 0 0 0,-5 0 0 0,-2 0 0 15,-7 0 0-15,-3 0 0 0,-1-1 0 0,-3-3 128 16,0 1 0-16,1-8 0 0,0-1 0 0,0-3 0 16,1-1-128-16,-2-1 176 0,0-4-176 0,1-1 192 31,2-1-1520-31,2-5-288 0,2 1-64 0</inkml:trace>
  <inkml:trace contextRef="#ctx0" brushRef="#br0" timeOffset="-184792.83">1283 18716 15663 0,'-6'-6'1392'0,"3"-2"-1120"15,-4-4-272-15,2 2 0 0,0-1 1472 0,0 1 256 16,4 2 32-16,1 8 16 0,-5-13-544 0,2 4-96 16,1-1-32-16,2 10 0 0,-2-7-208 0,2 7-32 15,-1-11-16-15,1 11 0 0,1-6-48 0,-1 6-16 16,0 0 0-16,0 0 0 0,0 0-224 0,9 5-48 15,1 3-16-15,2 6 0 0,1 4-176 0,-1 5-16 16,6 3-16-16,0 9 0 0,0 1 0 0,2 8 0 16,-1 4 0-16,3 4 0 0,-3 5-32 0,-1 0 0 15,-1 3 0-15,1-3 0 0,-3 1-48 0,-1-5-16 0,-1-2 0 0,-3-4 0 16,-1-5-48-16,-1-4-16 0,-1-1 0 0,-2-3 0 16,3-1-128-16,-3-6 160 0,0-4-160 0,0-4 160 15,0-1-160-15,2-6 0 0,-2 0 144 0,1-5-144 31,1 0-1264-31,-7-7-320 0,10-2-64 0,-1-5-8704 0,1-3-1744 0</inkml:trace>
  <inkml:trace contextRef="#ctx0" brushRef="#br0" timeOffset="-184509.7">1889 18609 30399 0,'-8'-5'2704'0,"-1"2"-2160"16,9 3-544-16,-9 0 0 0,1 3 640 0,-1 2 32 16,0 4 0-16,-3 6 0 0,0 3-304 0,-2 2-64 15,-4 5-16-15,-1 5 0 0,-3 8 16 0,1 3 0 16,-2 3 0-16,0 6 0 0,-5 3 256 0,0 2 48 16,1 2 16-16,-1 0 0 0,0 2-176 0,-1-5-48 15,0-5 0-15,-2-1 0 0,5-6-144 0,1-3-48 16,3-3 0-16,1-3 0 0,1-1-80 0,6-4 0 15,1-7-128-15,3-4 192 0,2-7-192 0,8-10 0 16,0 0 0-16,0 0-160 16,0 0-1904-16,7-6-384 0,3-9-80 0</inkml:trace>
  <inkml:trace contextRef="#ctx0" brushRef="#br0" timeOffset="-184126.12">1027 18149 31327 0,'-18'-15'2784'0,"11"3"-2224"0,-1 1-560 0,4-1 0 15,4 2-272-15,4 3-176 0,2-2-16 0,3 1-16 16,7 3 672-16,0-4 128 0,3 1 16 0,5-2 16 15,4 0-352-15,5-1 0 0,2 1 0 0,5 1 0 16,5 2 0-16,6 1 0 0,3 3 0 0,2 2 0 0,1 0 0 0,-2 1-128 16,-3 1 128-16,-2 2 0 0,-3-3 0 0,-3 0 0 15,-1 1 0-15,-3-1 0 0,-5-3 640 0,-1 1 64 16,-5 1 16-16,-5-2 0 0,-4 1 368 0,-4-2 80 16,-4 1 16-16,-12 3 0 0,0 0-224 0,0 0-32 15,0 0-16-15,0 0 0 0,-10-9-112 0,-4-1-32 16,-4 2 0-16,-5 1 0 0,-3 0-448 0,-4 2-112 15,-3-4-16-15,3 4 0 0,1-1-192 0,-1 1 176 16,0 4-176-16,2 2 160 16,4 2-1136-16,3 2-240 0,2-2-32 0,5 5-16 15,4 3-2096-15,4 1-416 0</inkml:trace>
  <inkml:trace contextRef="#ctx0" brushRef="#br0" timeOffset="-183576.77">2421 18959 23039 0,'0'0'2048'0,"0"0"-1648"0,0 0-400 0,9-3 0 16,4-2 1280-16,6-1 192 0,4 2 16 0,5-1 16 16,-1-5-608-16,4 2-112 0,4-2-16 0,-1 3-16 15,2-4-224-15,1 2-32 0,1-1-16 0,1 4 0 16,-1-1-224-16,-1 3-32 0,-4 2-16 0,-1 2 0 16,-4 0-208-16,-1 2 0 0,-7 1 0 0,-4 3-9984 15,-3 1-1952-15</inkml:trace>
  <inkml:trace contextRef="#ctx0" brushRef="#br0" timeOffset="-183403">2556 19425 33631 0,'0'0'1488'0,"0"0"304"0,0 0-1424 0,13 0-368 16,5-1 0-16,1 0 0 0,4-1 832 0,2-1 112 16,2-5 16-16,3 2 0 0,2-2-272 0,6 0-48 15,-1 3-16-15,4-2 0 0,-1 1-96 0,1 4-16 16,2-2 0-16,1 0 0 0,-3 2-272 0,-2-1-64 15,-6 1-16-15,-3 0 0 16,-3 2-1872-16,-2 2-368 0,-4 0-80 0,-4 2-16 0</inkml:trace>
  <inkml:trace contextRef="#ctx0" brushRef="#br0" timeOffset="-176736.61">4225 19323 4607 0,'-12'0'192'0,"12"0"64"0,-9 7-256 0,9-7 0 0,0 0 0 0,0 0 0 16,-5 6 3936-16,5-6 736 0,3 13 160 0,6-4 32 15,0 1-3568-15,5-2-704 0,3 0-144 0,2-1-16 16,5 2 96-16,4-3 32 0,2-1 0 0,10 2 0 15,2-4 80-15,3-1 32 0,2-4 0 0,2 1 0 16,2-3-32-16,-6-2 0 0,-4-2 0 0,0-1 0 16,-4 2 16-16,-4-1 0 0,-4-1 0 0,-4 0 0 15,-1-1-352-15,-3 0-80 0,-3 0-16 0,-4-4 0 0,-4-1 48 0,-4 1 0 16,-2 1 0-16,-3-2 0 0,-3-2 32 0,-5-1 16 16,-2-1 0-16,-3 0 0 0,-5 0-16 15,-1-2 0-15,-3 1 0 0,-3 3 0 0,-2-1 80 0,1 3 16 16,-1-2 0-16,1 4 0 0,-2 4-64 0,-2 6 0 15,0 1 0-15,1 7 0 0,-1 7-128 0,3 4-48 16,-1 2 0-16,-1 6 0 0,3 6-144 0,1 0 0 16,0-1 0-16,1 6 0 0,1 2 176 0,3 1-48 15,3 1-128-15,2 0 192 0,3 0 64 0,4 0 0 16,1-2 0-16,3-2 0 0,2-1-32 0,3-1 0 16,3-3 0-16,4-5 0 0,3 0-32 0,2-2 0 15,2-3 0-15,3-2 0 0,0-2 0 0,4-3-16 16,0 0 0-16,1-1 0 0,2-5-48 0,3 0-128 0,0-2 192 0,3 0-64 15,2-5-128-15,1-1 0 0,-4-3 144 0,-1 1-144 16,-2-5 0-16,-2 0 0 0,1-2 0 0,-2 1-192 31,1-5-1632-31,-2 0-336 0,-1-1-64 0,-3-3-14800 0</inkml:trace>
  <inkml:trace contextRef="#ctx0" brushRef="#br0" timeOffset="-176411.78">5123 18980 20271 0,'-13'4'1792'0,"13"-4"-1424"15,-10 4-368-15,10-4 0 0,0 0 1888 0,0 0 304 16,0 0 64-16,0 0 16 0,0 0-1008 0,0 0-208 16,0 0-32-16,10 6-16 0,0-2 96 0,3-1 32 15,1-2 0-15,1 1 0 0,3 0-176 0,1 0-48 16,1 1 0-16,-1-2 0 0,-1 0-400 0,1 2-96 16,-2-2-16-16,0 0 0 0,-1 3-240 0,0-1-160 15,1-2 192-15,-2-1-192 0,-4 0 128 0,1 0-128 16,-12 0 0-16,13 0 0 0,-13 0-128 0,12-1-96 0,-12 1-16 15,12-3 0 1,-12 3-2464-16,10-9-496 0,-5 4-112 0</inkml:trace>
  <inkml:trace contextRef="#ctx0" brushRef="#br0" timeOffset="-176069.72">5683 18546 7359 0,'0'0'320'0,"-1"-11"80"0,0 4-400 0,1-3 0 0,0 2 0 0,2 2 0 15,-2 6 4640-15,7-8 848 0,-7 8 160 0,0 0 48 16,0 0-3552-16,0 0-704 0,0 0-144 0,0 0-16 16,0 0-64-16,1 14-16 0,-2 1 0 0,-3 3 0 0,-1 2-240 15,-3 5-64-15,-1 5 0 0,0 3 0 0,0 1-192 0,-1 3-64 16,1 1 0-16,-1 1 0 0,0-3-128 0,1 1-16 15,1 0-16-15,2-3 0 0,4-2-240 0,2-3-48 16,2-3-16-16,3 2 0 0,1-4-176 0,5-4 0 16,0-2 0-16,3-1 128 0,3-2-128 0,0-1 0 15,1-4 0-15,1-1 0 0,3-5 0 0,-2-3 0 16,1-4 0-16,0 0 0 16,-3-5-624-16,0 0 0 0,0-6 0 0,-2 2 0 15,-3 0-2032-15,-2-2-416 0,1-2-64 0,-7-2-12512 0</inkml:trace>
  <inkml:trace contextRef="#ctx0" brushRef="#br0" timeOffset="-175885.25">5433 18880 29487 0,'-18'0'2624'0,"9"0"-2112"0,1-3-512 0,8 3 0 16,0 0 1408-16,0 0 160 0,0 0 32 0,0 0 16 15,16-2-656-15,3-1-128 0,2-1-16 0,6 2-16 16,4-2 112-16,3-1 32 0,4 2 0 0,1 0 0 15,2-1-320-15,1-5-64 0,-1 1-16 0,2-1 0 16,-1 2-352-16,-3-2-192 0,-1-1 192 0,1 0-192 31,-1 6-1280-31,0 1-384 0,-1-2-64 0</inkml:trace>
  <inkml:trace contextRef="#ctx0" brushRef="#br0" timeOffset="-171651.73">7450 18260 11967 0,'0'0'1072'0,"0"0"-864"15,0 0-208-15,0 0 0 0,-6-8 1728 0,6 8 288 16,-8-1 64-16,8 1 16 0,-10-3-560 0,1 3-128 15,9 0 0-15,-11 4-16 0,-3 2-320 0,0-1-64 16,0 4-16-16,0 0 0 0,-3 4-384 0,1 1-80 16,-1 1-16-16,-2 5 0 0,-5 1-96 0,1 3-32 15,-1 5 0-15,1-2 0 0,0 3 224 0,0 3 32 16,0-2 16-16,2 7 0 0,-2 3-128 0,2-1-16 16,4 1-16-16,-1 4 0 0,0 7-112 0,0 0 0 15,0 0-16-15,2 1 0 0,2 1-176 0,0 3-16 16,1-1-16-16,3-2 0 0,4-1 16 0,-1 0 0 0,2-1 0 15,2-2 0-15,-1-5 160 0,4 4 48 0,1-1 0 16,5-2 0-16,1 0-32 0,2-6 0 0,2-2 0 16,4-1 0-16,2-4-64 0,1 0-16 0,2-2 0 0,4-4 0 15,-4 0 0-15,5-4 0 0,1-2 0 0,1-1 0 16,-2-1-272-16,2-1 160 0,0-3-160 0,-1-1 128 16,1-4-128-16,0 2 0 0,0-2 144 0,1-4-144 15,-3 1 0-15,-2-2 0 0,-3-3-160 0,-1-1 160 31,-4-3-1984-31,-2-4-304 0,2-2-48 0</inkml:trace>
  <inkml:trace contextRef="#ctx0" brushRef="#br0" timeOffset="-170928.01">8255 18909 11055 0,'0'0'976'0,"0"0"-784"0,0 0-192 0,0 0 0 0,12-4 1408 0,-3 2 256 16,-9 2 32-16,9-4 16 0,-9 4-320 0,0 0-64 16,0 0-16-16,5-9 0 0,-5 9-96 0,0 0-32 15,0-9 0-15,0 9 0 0,0 0-80 0,-5-11-16 16,-1 3 0-16,-3 2 0 0,-3 3-160 0,0 1-32 16,-2 0-16-16,-4 2 0 0,0 3-272 0,-1 1-48 15,-2 3-16-15,-2 2 0 0,-1 5-272 0,-2 4-48 16,1 1-16-16,-2 4 0 0,-1 1-32 0,1 0-16 15,3 5 0-15,0-2 0 0,0 2 144 0,2-1 16 0,1 3 16 16,4 1 0-16,1-4 0 0,3 0 0 0,3-2 0 16,5 1 0-16,3-2-96 0,5 1-32 0,2-5 0 0,1 1 0 15,5-2-64-15,-1-1-16 0,4 1 0 0,3-5 0 16,1-1 0-16,1 0 0 0,0-4 0 0,2-1 0 16,-1-3-128-16,3 0 0 0,1-3 0 0,-1-2 0 15,-3-2-128-15,2-3-128 0,0-3 0 0,-1 0-16 31,-2-3-2528-31,0 0-496 0</inkml:trace>
  <inkml:trace contextRef="#ctx0" brushRef="#br0" timeOffset="-170719.77">8655 19384 25791 0,'-10'25'1152'0,"0"-6"224"0,0 2-1104 0,2 6-272 0,0-4 0 0,3 7 0 0,1 6 3584 0,1 0 672 16,-1 3 128-16,-1-1 32 0,-2-2-3392 0,0-3-688 16,-1-3-128-16,0-4-16 0,2 2-192 0,-2-7 160 15,3 0-160-15,2-2 160 0,-2-2-160 0,1-1-256 16,0-5 64-16,4-11 16 16,0 0-2288-16,0 0-464 0,0 0-80 0</inkml:trace>
  <inkml:trace contextRef="#ctx0" brushRef="#br0" timeOffset="-169947.87">10057 18132 15663 0,'0'0'1392'0,"1"-7"-1120"0,-1 7-272 0,2-8 0 0,-2 8 1088 0,-2-5 144 15,2 5 48-15,0 0 0 0,0 0-128 0,0 0 0 16,0 0-16-16,-6-7 0 0,6 7-96 0,-10-6-16 15,0 3 0-15,1-2 0 0,-3-1-96 0,-2 4-32 0,-1 1 0 16,-3-2 0-16,-1 1-176 0,-2-2-32 16,-2 2-16-16,-3 1 0 0,-2 0-400 0,0 0-80 15,0 1 0-15,1 1-16 0,-1 0-176 0,2 2 0 0,2 1 0 16,5-1 128-16,1-1-128 0,3 0 0 0,2 1 0 0,3-1 128 16,10-2 0-16,0 0-128 0,0 0 192 0,-8 8-64 15,8-8-128-15,0 0 0 0,3 11 0 0,3 2 128 16,-1 1-128-16,2-1 192 0,0-2-192 0,2 4 192 15,1 2-192-15,1 2 0 0,-1 3 0 0,1 6 128 16,1 2-128-16,-4 6 0 0,0 2 0 0,-3 2 0 16,-1 6 0-16,-3 0 0 0,-2 4 0 0,0-1 0 15,-4 1 128-15,-3 2-128 0,-3 0 0 0,-3 0 128 16,1 1 48-16,-2 1 0 0,-2-3 0 0,-1 1 0 16,1 0 128-16,0-3 16 0,-1 1 16 0,3-4 0 15,1-7-64-15,3-1-16 0,-1-6 0 0,4-3 0 16,3-3-128-16,3-3-128 0,1 0 144 0,1-4-144 0,0-4 192 15,2-1-64-15,2 1-128 0,0-2 192 0,1-4-48 0,1 0-16 16,1 2 0-16,1-2 0 0,3 2-128 0,1 0 0 16,-2 0 0-16,3-2 128 0,1 1-128 0,1 1 0 15,-1-2 0-15,0 3 0 0,2-2 0 0,-1 3 0 16,0 2 0-16,0-2 128 0,-1-3-128 0,0 1-272 16,0-3 64-16,0 1 16 15,0-5-1584-15,-1-1-304 0,-2-3-64 0</inkml:trace>
  <inkml:trace contextRef="#ctx0" brushRef="#br0" timeOffset="-169619.85">10665 18098 25791 0,'0'0'2304'0,"0"0"-1856"0,-4-7-448 0,4 7 0 16,0 0 848-16,0 0 80 0,0 0 16 0,0 0 0 16,0 0-224-16,0 0-32 0,0 0-16 0,0 0 0 15,-6 10 160-15,-1 5 48 0,1 0 0 0,0 4 0 16,-1 4-304-16,0 1-64 0,-1 3-16 0,0-2 0 15,1 5-176-15,2-4-16 0,-3 0-16 0,5-5 0 0,0 1-160 0,0-4-128 16,2-3 144-16,1-1-144 0,0 1 0 0,2-3-256 16,2-2 16-16,1 0 16 15,-5-10-2752-15,8 6-544 0</inkml:trace>
  <inkml:trace contextRef="#ctx0" brushRef="#br0" timeOffset="-169220.32">10538 19157 29087 0,'0'0'1280'0,"-4"10"272"0,4-10-1232 15,-5 8-320-15,5-8 0 0,-5 12 0 0,0 0 336 0,-1 2 16 0,0 0 0 0,1 1 0 16,0-1 16-16,-1 0 0 0,-2 1 0 0,3 4 0 15,1 6 64-15,2-3 16 0,-4 3 0 0,6 1 0 16,-2 0-160-16,2 0-32 0,2-3 0 0,4 0 0 16,1 0 16-16,3-3 0 0,3 1 0 0,1-6 0 15,3-4 112-15,0 0 32 0,0-5 0 0,2 0 0 16,0-4-32-16,3-4 0 0,0-3 0 0,0-2 0 16,-2-6 160-16,1-1 32 0,-1-4 0 0,-1 0 0 15,-4 0 16-15,-2-1 16 0,-4 0 0 0,-4-1 0 16,-2 0 32-16,-5-2 0 0,-4-3 0 0,-2 0 0 0,-4 3-112 15,-4-4-16-15,-1 5 0 0,-1-1 0 0,0-1-368 16,2 0-144-16,-5 4 0 0,3 1 144 0,1 2-304 0,1-1-64 16,1 0-16-16,4 3 0 15,2 1-2192-15,0 0-448 0,4-2-96 0</inkml:trace>
  <inkml:trace contextRef="#ctx0" brushRef="#br0" timeOffset="-168617.56">10999 17832 17215 0,'-11'-3'768'0,"11"3"144"0,0 0-720 15,-3-10-192-15,1 2 0 0,2 8 0 0,0 0 1120 0,6-10 192 0,-1 2 32 0,4-3 16 16,2 2-272-16,2-1-64 0,1 2-16 0,0-3 0 16,1-2 16-16,2 1 0 0,-1 0 0 0,2 0 0 15,1 2-176-15,0-1-16 0,2 3-16 0,-2 0 0 16,-3 5-336-16,-1 0-64 0,-2 3-16 0,1 0 0 15,0 3-240-15,-2 0-160 0,-4 5 192 0,0-2-192 16,-8-6 256-16,8 16-64 0,-2 0-16 0,-2 4 0 0,-2 6 0 0,1 4 0 16,-3 5 0-16,0 4 0 0,-1 9-176 0,-2 2 0 15,-2 0 144-15,-1 3-144 0,2 3 0 0,0-1 0 16,0 0 0-16,0 0 0 0,-1-2 0 0,2 0 0 16,0-3 0-16,2-3 0 0,1 2 0 0,2-3 0 15,2-1 0-15,2 1 0 0,2-4 0 0,0-1 128 16,3 2-128-16,2-5 0 0,2-1 0 0,-1-2 0 15,3 0 0-15,-2 0 0 0,0 1 0 0,-1-2 128 16,0 1-128-16,-3-5 0 0,0 2 0 0,-5 0 144 16,-2-4-144-16,-2 0 0 0,1 2 176 0,-2-3-176 15,-2 1 160-15,-2-5-160 0,0 1 480 0,-4 2 0 16,0-4 0-16,-2 1 0 0,-3 2 96 0,0-3 0 0,-1-2 16 16,-2 3 0-16,-2 3-80 0,0-3-32 0,-2 1 0 0,0 2 0 15,-2-1-16-15,0 0 0 0,1-3 0 0,0-2 0 16,2-2-16-16,0-2 0 0,2 2 0 0,2-7 0 15,1-3-224-15,3 0-48 0,3-2-16 0,7-6 0 16,0 0-160-16,0 0-224 0,0 0 48 0,0 0 16 31,0 0-1376-31,4-15-288 0,3-3-48 0,3 0-10368 0,4-2-2080 0</inkml:trace>
  <inkml:trace contextRef="#ctx0" brushRef="#br0" timeOffset="-168128.25">12265 18408 12895 0,'0'0'1152'0,"1"-9"-928"0,1-2-224 0,-1 2 0 16,0-2 1648-16,0 0 272 0,2 4 64 0,0-2 16 16,-3 9-272-16,0 0-64 0,0 0-16 0,2-9 0 15,-2 9-112-15,0 0-32 0,0 0 0 0,0 0 0 16,0 0-416-16,0 0-64 0,0 0-32 0,1 14 0 16,-2 1-224-16,0 7-64 0,0 2 0 0,-1 7 0 15,1 0-208-15,1 5-48 0,0 2-16 0,-3 3 0 16,1 6-160-16,1-2-16 0,-1 4-16 0,2-1 0 15,-1-3-112-15,0-3-128 0,0-2 176 0,-1-4-176 16,2-8 0-16,2-2 0 0,-1-5 0 0,-1-3-144 16,-1-4-992-16,1-6-192 0,0-8-32 0,0 0-9680 15,0 0-1936-15</inkml:trace>
  <inkml:trace contextRef="#ctx0" brushRef="#br0" timeOffset="-167955.03">12088 18736 26719 0,'0'0'2368'0,"0"0"-1888"16,0 0-480-16,16 0 0 0,-1-4 1808 0,4 3 272 15,4 0 48-15,5 0 16 0,4-2-1456 0,-1 2-304 16,4-2-48-16,3 1-16 0,1-2-144 0,3 0-48 0,0-1 0 16,-1 1 0-1,-3-3-1952-15,-1 0-400 0,-4-2-80 0</inkml:trace>
  <inkml:trace contextRef="#ctx0" brushRef="#br0" timeOffset="-167597.13">13218 18533 20271 0,'0'0'1792'0,"0"0"-1424"0,0 0-368 0,0 0 0 16,0 0 1600-16,-6 9 240 0,-2-3 48 0,-2 6 16 16,-4-4-704-16,-4 6-144 0,-3 0-32 0,-2 4 0 0,-2 3-112 0,-3-1-16 15,-4 1-16-15,3 5 0 16,1-2 128-16,2 1 16 0,2 2 16 0,2-1 0 0,3 2-128 0,3-3-16 16,3 3-16-16,3-4 0 0,2 3-384 0,6-6-80 15,1-3-16-15,4 0 0 0,2-1-208 0,3-1-64 16,2-1 0-16,2-2 0 0,0 0-128 0,4-3 0 15,-1-5 0-15,3-1 0 0,-2 0-208 0,3-3-80 16,2-4-16-16,-1 1 0 16,-1-2-1712-16,0 0-352 0,-1-2-64 0,0-2-13648 0</inkml:trace>
  <inkml:trace contextRef="#ctx0" brushRef="#br0" timeOffset="-167278.83">13210 19116 31327 0,'0'0'1392'0,"0"0"272"0,0 0-1328 0,0 0-336 0,8-7 0 0,1 2 0 16,0 1 448-16,0 1 32 0,0-2 0 0,1 1 0 16,-1 1 96-16,4 0 0 0,-2-1 16 0,1 2 0 15,-12 2 144-15,12-3 32 0,0 6 0 0,-2 0 0 16,-10-3-320-16,11 8-48 0,-3 3-16 0,-2 3 0 15,-2 0-128-15,-2 2-16 0,-4-1-16 0,-2 3 0 16,1 1 192-16,-5 0 32 0,-1 0 16 0,0 1 0 16,2-2 32-16,-2 2 0 0,-2-1 0 0,3-1 0 15,-1 0 112-15,2-5 32 0,2-1 0 0,1 1 0 0,4-4-208 0,3 1-48 16,-3-10 0-16,8 7 0 0,1-4-224 16,1 1-160-16,0-4 192 0,3 0-192 0,2-2 128 0,0-1-128 15,3-1 0-15,0 2 0 0,-1-1 0 0,4-3 0 16,-3 0 0-16,2-1 0 0,2-2-256 0,-1 2-48 15,-1-3-16-15,0 2 0 16,0-4-2288-16,0 2-464 0,-2-2-80 0</inkml:trace>
  <inkml:trace contextRef="#ctx0" brushRef="#br0" timeOffset="-165945.4">14600 17808 15663 0,'0'0'688'0,"0"0"144"0,6-7-656 0,-6 7-176 0,8-5 0 0,-8 5 0 16,0 0 1696-16,5-9 304 0,-5 9 64 0,0 0 16 15,0 0-912-15,-5-8-176 0,1 3-32 0,-3-1-16 16,-3 2-256-16,-2 1-48 0,-1 2-16 0,-1 0 0 16,0 0-176-16,0-1-16 0,-3 6-16 0,-1-3 0 15,0 2-16-15,-4-1 0 0,2 1 0 0,-2 2 0 16,1-1-96-16,1 0-32 0,-2-2 0 0,4 3 0 15,-1 0-272-15,1-2 160 0,0-1-160 0,3 1 128 16,1-2-128-16,3 4 0 0,1 0 0 0,-1-2 128 16,4 0-128-16,7-3 0 0,-10 6 0 0,10-6 0 15,-7 6 128-15,7-6-128 0,0 0 0 0,-6 9 128 16,6-9 0-16,0 12-128 0,0-12 192 0,5 14-64 0,0-4 16 16,3 1 0-16,2 4 0 0,3 3 0 0,-1 1 16 0,4 5 0 15,-1 4 0-15,4 5 0 0,-1 0-32 0,1 6-128 16,0 1 192-16,0 7-64 0,-3 0-128 0,0 5 0 15,-5 2 0-15,-2 0 128 0,-4 2 0 0,-1 3-128 16,-4-3 192-16,-4 2-64 0,-1 2-128 0,-3 1 0 16,-1-4 0-16,-4 3 0 0,-7-2 0 0,3 0 0 15,-1-2 160-15,-1 2-160 0,-2-2 336 0,1-1-32 16,-3-3-16-16,-2-4 0 0,-3-2 0 0,1-4 0 16,0-3 0-16,3 1 0 0,3-4-96 0,0-1 0 15,5-3-16-15,2 1 0 0,4-7-176 0,1 1 0 16,1-5 144-16,4-2-144 0,2-2 0 0,2-4 0 15,2-3 0-15,-2-11 0 0,7 8 0 0,0-2 0 0,6-2 0 16,1-5 0-16,1-4 0 0,3 1 0 0,2 0 0 0,2-4 0 16,0 1 0-16,3 2 0 0,-1-2 0 0,2 2 0 15,-5 1 192-15,2 1-16 0,0-1-16 0,0 1 0 16,1 1-160-16,-1-1 128 0,1 1-128 0,-2-2 128 31,-2-4-1072-31,-3 2-208 0,-1-4-64 0,-2-1-9792 0,-1-1-1952 0</inkml:trace>
  <inkml:trace contextRef="#ctx0" brushRef="#br0" timeOffset="-165481.86">14933 18205 10127 0,'-5'-10'896'0,"0"3"-704"15,-1-3-192-15,2 3 0 0,1-2 3328 0,1 2 640 16,2 7 128-16,-5-6 32 0,0-3-2704 0,-1 4-528 16,6 5-128-16,0 0 0 0,-7-3 208 0,7 3 48 15,0 0 16-15,-9 4 0 0,0 4-256 0,1 2-48 16,1 7-16-16,-1 0 0 0,1 5-144 0,0 7-16 15,-3 0-16-15,2 6 0 0,1 0-208 0,0 4-32 16,1 0-16-16,2 0 0 0,2-2-128 0,0-1-32 0,2-4 0 16,3-6 0-16,1 1-128 0,2-5 0 0,2-5 0 0,-1-3 128 15,2-4 208-15,3-1 48 0,2-5 0 0,1-4 0 16,4-4-96-16,0-5-16 0,1-1 0 0,2-5 0 16,0-3-80-16,-2-1-32 0,0 0 0 0,-1-4 0 15,-1 0-160-15,-4 2 128 0,-2-2-128 0,-3-1 128 16,-4 1 96-16,-3 0 16 0,-2-2 0 0,-1 0 0 15,-3 4 128-15,-1-2 16 0,-1 3 16 0,-2 1 0 16,0-1-240-16,2 6-160 0,-4 6 192 0,2 0-192 16,2 0-256-16,-2 6-144 15,-2 2-48-15,0 4 0 0,-3 4-2560 0,-1 3-528 0</inkml:trace>
  <inkml:trace contextRef="#ctx0" brushRef="#br0" timeOffset="-165257.55">14979 19041 32879 0,'-10'30'1456'0,"5"-10"304"0,1 5-1408 0,0 3-352 16,0 7 0-16,2-2 0 0,-2 0 704 0,-1 2 80 15,0 2 16-15,1-1 0 0,-2-3 32 0,0-1 16 16,1-5 0-16,3 4 0 0,-2-4-128 0,-1-1-16 15,-1 0-16-15,-1-2 0 0,2-4-496 0,1-1-192 16,4-2 128-16,0-6-128 16,4-2-272-16,-4-9-144 0,0 0-32 0,0 0-11584 0,10 0-2304 15</inkml:trace>
  <inkml:trace contextRef="#ctx0" brushRef="#br0" timeOffset="-164644.71">15543 17789 21183 0,'0'0'1888'0,"-2"-11"-1504"15,-2 4-384-15,1-3 0 0,2 0 1632 0,2 0 256 16,-1 10 48-16,5-10 16 0,3-3-864 0,1 0-192 16,1 2-16-16,3 1-16 0,1-3-336 0,1 3-64 15,0 1-16-15,1 4 0 0,0-3-192 0,-1 4-32 16,-2 3-16-16,0 1 0 0,0 1 48 0,-2 6 0 15,2 4 0-15,-3 6 0 0,-1 1-64 0,0 4 0 16,0 9 0-16,-3 3 0 0,0 4 48 0,-3 9 0 16,-3 0 0-16,-1 8 0 0,-3 5-240 0,-3 1 176 0,0 6-176 15,-2 1 160-15,-4-1-160 0,0 0 0 0,2 2 0 16,-4-3 0-16,2-2 0 0,-1-1 0 0,0-3 0 0,3 0 0 16,-3-1 0-16,6-5 0 0,0-6 0 0,5-1 0 15,0-1 128-15,4-3-128 0,3 3 128 0,0-5-128 16,1 2 192-16,1-5-64 0,-1-4 0 0,1 1 0 15,-1-4-128-15,-2 0 192 0,4-6-192 0,-3 3 192 16,-1-4 0-16,1 3 16 0,0-3 0 0,0 2 0 16,-2-4-16-16,-2 1-16 0,0-1 0 0,-1 0 0 15,-3-1 16-15,1 2 0 0,-1-4 0 0,0 0 0 16,-4-1-192-16,1 0 160 0,-2 0-160 0,0-1 160 16,-3 0-160-16,1-3 128 0,0-4-128 0,-1 3 128 0,-1-4-128 15,1 0 128-15,-2-3-128 0,0 2 128 16,1-5-128-16,0 2 0 0,1-1 0 0,0 0 0 0,1-3-240 15,1 1-128-15,10-2-16 0,-11 0-16 16,11 0-1488-16,0 0-288 0,-6-12-64 16</inkml:trace>
  <inkml:trace contextRef="#ctx0" brushRef="#br0" timeOffset="-164212.96">16141 19002 23039 0,'-14'11'2048'0,"0"3"-1648"0,-3-1-400 0,5-2 0 16,1 3 1472-16,4-1 192 0,0-3 64 0,5 2 0 15,2-3-1136-15,0-9-208 0,0 0-64 0,11 9 0 16,1-7 256-16,8-2 32 0,0-2 16 0,6-4 0 15,1-4-80-15,0 0-16 16,1 0 0-16,0-3 0 0,-1-2-208 0,-3 2-32 0,-2-1-16 0,-3 0 0 16,-3 3-80-16,0 1 0 0,-5-4-16 0,-2 5 0 15,-3-3 208-15,-3 3 64 0,-3 9 0 0,0 0 0 16,-5-10 48-16,-3 1 16 0,-1 4 0 0,-3 5 0 16,-5 2-192-16,-2 3-16 0,-4 4-16 0,-1 2 0 15,-1 3-96-15,-2 4-32 0,-1 0 0 0,3 4 0 16,0 3 48-16,2 5 16 0,3-2 0 0,1 3 0 15,3-5 32-15,2 1 0 0,2-2 0 0,4 0 0 0,5-5-16 16,0-1 0-16,6-1 0 0,0-2 0 0,4 0-240 0,2-4 144 16,1 1-144-16,3-3 128 0,2-5-400 0,4 2-96 15,3-2-16-15,0-4 0 16,3-1-1328-16,0-5-272 0,-1 0-48 16,2-2-14880-16</inkml:trace>
  <inkml:trace contextRef="#ctx0" brushRef="#br0" timeOffset="-163923.79">16493 18505 15663 0,'0'0'1392'0,"0"0"-1120"0,0 0-272 0,0 0 0 16,0 0 3776-16,0 0 688 0,0 0 144 0,0 0 16 15,7-8-2896-15,5 3-576 0,1-4-112 0,4 2-16 16,4-1-32-16,3-2 0 0,1 0 0 0,5 1 0 16,1-3-608-16,1 5-112 0,0-3-16 0,-2 3-16 15,-2 1-240-15,-2-1 0 0,-5 2 0 0,-3 0 0 16,-4-1-528-16,-1 2-160 15,-2 2-16-15,-2-1-10848 0,-9 3-2160 0</inkml:trace>
  <inkml:trace contextRef="#ctx0" brushRef="#br0" timeOffset="-163567.78">17217 17596 11967 0,'0'0'528'0,"-9"-1"112"0,-1-6-512 0,3 5-128 0,7 2 0 16,0 0 0-16,-9 10 5088 0,1-1 992 0,1 4 192 0,-1 4 32 16,-1 5-4400-16,0 5-880 0,0-3-192 0,0 8-16 15,0 2-16-15,3 4 0 0,0 0 0 0,1 4 0 16,0 1-240-16,1-1-48 0,1 0-16 0,3 2 0 15,1-2-176-15,3-4-48 16,1-4 0-16,2-1 0 0,2-1-272 0,0-2 0 0,-1-7 0 0,1-2-144 16,-1-4 144-16,0 1-160 0,2-3 160 0,-3-4-160 31,0-3-304-31,-7-8-64 0,7 4-16 0,-7-4 0 16,0 0-2016-16,0 0-384 0,0 0-96 0</inkml:trace>
  <inkml:trace contextRef="#ctx0" brushRef="#br0" timeOffset="-163408.6">16794 18103 28559 0,'0'0'2544'0,"0"0"-2032"0,0 0-512 0,17-6 0 0,2-6 1376 0,2 6 176 15,2 0 48-15,4 1 0 0,3 1-976 0,2 1-192 16,-1-1-48-16,2 1 0 0,5 0 144 0,0 1 32 16,3-1 0-16,1 0 0 0,1 0-368 0,0-2-64 15,-2 0 0-15,-4 1-11376 16,-6-4-2256-16</inkml:trace>
  <inkml:trace contextRef="#ctx0" brushRef="#br0" timeOffset="-162188.18">17454 17533 5519 0,'0'0'240'0,"-10"-2"64"0,-2 1-304 0,1 0 0 0,2 2 0 15,0-1 0-15,-1-1 896 0,2 1 112 0,8 0 16 0</inkml:trace>
  <inkml:trace contextRef="#ctx0" brushRef="#br0" timeOffset="-161538.58">17406 17433 5519 0,'0'0'496'16,"0"0"-496"-16,0 0 0 0,0 0 0 0,0-10 2752 0,1 4 448 0,0-4 80 0,0 3 32 15,-1 7-1648-15,4-10-336 0,-4 10-64 0,5-9-16 16,0 0-496-16,-5 9-112 0,8-6 0 0,0 1-16 16,-8 5 128-16,10-5 16 0,-10 5 16 0,14-3 0 0,-3 1-112 15,4 2-32-15,-2 0 0 0,1 2 0 0,0 2 64 0,-1 2 0 16,1 0 0-16,4 5 0 0,1-1-112 0,1 4-16 16,2 4 0-16,2 4 0 0,1 4-80 0,3 2-32 15,1 3 0-15,3 6 0 0,2 3-128 0,-2 6-16 16,-3-4-16-16,-1 5 0 0,-3 5-112 0,-3 0-32 15,-1 3 0-15,-2 1 0 0,-1 0-160 0,-3 2 128 16,0 4-128-16,-3-2 128 0,-3 0-128 0,-2 2 128 16,-1-3-128-16,0 0 128 0,-3 0 64 0,0-3 16 15,-1 1 0-15,0 0 0 0,-2 2 128 0,-2-5 32 16,0 1 0-16,-1-2 0 0,0 1 0 0,0 0 0 16,0 2 0-16,-4-2 0 0,-2-1-192 0,0-3-48 15,0-5 0-15,-1 4 0 0,-1-5-128 0,-1 2 128 16,1-1-128-16,-2 2 128 0,0 1-128 0,-1-4 0 0,0 1 144 15,0-5-144-15,-2 2 160 0,1-5-32 0,-2-1-128 0,0-3 192 16,1 0 0-16,-1 0-16 0,1-2 0 0,2-2 0 16,0 0 80-16,0-2 0 0,1-3 16 0,1-4 0 15,0 3 96-15,2-4 16 0,0-4 0 0,1 1 0 16,0-2-64-16,1-4-16 0,1 1 0 0,0-1 0 16,1-3-112-16,-2 0 0 0,3 2-16 0,0-2 0 15,5-7 16-15,-5 7 0 0,0-2 0 0,5-5 0 16,-4 8-64-16,4-8 0 0,-4 8 0 0,4-8 0 15,0 0-128-15,0 0 192 0,0 0-192 0,0 0 192 16,0 0-192-16,0 0 0 0,0 0 144 0,0 0-144 16,0 0 0-16,0 0 0 0,0 0 0 0,0 0 0 15,0 0 0-15,0 0 0 0,0 0 0 0,0 0 0 0,0 0-176 0,0 0 0 16,0 0 0-16,0 0 0 16,11-8-1120-16,-5 0-240 0,2-4-32 0,-2-2-18208 15</inkml:trace>
  <inkml:trace contextRef="#ctx0" brushRef="#br0" timeOffset="-155018.71">18776 19017 11055 0,'0'0'976'0,"0"0"-784"0,-7-2-192 0,7 2 0 16,-8-3 1536-16,0 2 256 0,-1 0 48 0,3-1 16 16,-2 2-512-16,8 0-112 0,-10-1-16 0,1 2 0 15,0 1-240-15,1-1-48 0,8-1-16 0,0 0 0 16,-8 2-144-16,8-2-16 0,-9 4-16 0,9-4 0 15,0 0-176-15,0 0-48 0,0 0 0 0,0 0 0 16,0 0-176-16,0 0-32 0,3 12-16 0,4-6 0 16,3 2 160-16,4-5 48 0,4 0 0 0,5-1 0 15,3-2-16-15,6 0 0 0,2 0 0 0,5 0 0 0,-1-2-192 0,1-1-32 16,-1 2-16-16,4 0 0 0,1 0-240 0,2-1 144 16,2 1-144-16,1 1 128 0,3 0-128 15,2 0 0-15,2 0 144 0,-4 0-144 0,-4 0 0 0,-1 1 128 16,-2 1-128-16,-1 0 0 0,-2 2 0 0,-4 0 144 15,1 1-144-15,-2-4 0 0,-1 3 176 0,-4-2-176 16,-3 1 160-16,-2 0-160 0,0-1 160 0,-1 3-160 16,-2-1 160-16,-1-1-160 0,-3-1 144 0,0 1-144 15,-1 2 128-15,0-3-128 0,-1-1 128 0,1-1-128 16,1 0 0-16,0 2 128 0,3 0-128 0,-2 0 160 16,2-2-160-16,-1 1 160 0,1 0-32 0,0 0-128 15,-1 1 192-15,2 1-64 0,0-3 16 0,0 0 0 16,-2-2 0-16,1 1 0 0,-2-2 160 0,1 1 16 0,0 0 16 0,1 0 0 15,0-1-32-15,-5 1-16 0,4-2 0 0,-6 1 0 16,-1 2-128-16,-1 0-32 0,-2 1 0 0,1 0 0 16,-1 0-128-16,2 0 128 0,-3 0-128 0,0 0 128 15,2 0-128-15,-2 0 0 0,-1-3 144 0,1 2-144 16,-1 1 160-16,2 0-32 0,-1 0-128 0,2-1 192 16,2-2-32-16,-2 1-16 0,2-3 0 0,0 2 0 15,0 2-16-15,0-2-128 0,0 2 192 0,2 0-64 16,1-1-128-16,1 2 128 0,-3 0-128 0,1 0 128 15,-2-1 0-15,0 1 0 0,-2 0 0 0,1 0 0 16,-2 0 0-16,0 0-128 0,-1 0 192 0,-3 1-64 16,5-1 0-16,-3 0-128 0,0-1 192 0,1 0-64 15,0-3-128-15,0 3 0 0,0-1 0 0,1 1 128 16,0 1-128-16,0 0 0 0,0-1 0 0,-1 0 0 0,0-1 0 0,-1 2 0 16,-9 0 0-16,10 0 0 0,0 0 0 0,-2 0 0 15,2 0 0-15,-10 0 0 0,9-1 0 0,-9 1 0 16,9 0 0-16,-9 0 0 15,0 0-416-15,0 0-16 0,0 0 0 0,0 0 0 16,0 0-448-16,0 0-80 0,0 0-32 0,0 0 0 16,0 0-2224-16,0 0-448 0</inkml:trace>
  <inkml:trace contextRef="#ctx0" brushRef="#br0" timeOffset="-154454.78">20816 18599 21183 0,'0'0'1888'0,"0"0"-1504"0,4-9-384 0,-4 9 0 16,0 0 640-16,0 0 64 0,0 0 16 0,7-5 0 16,-7 5-144-16,11-3-16 0,0 1-16 0,0 2 0 15,2 0 160-15,5 0 48 0,0 1 0 0,3 0 0 16,5 3-48-16,0 0-16 0,1 1 0 0,1 0 0 0,1 3-80 0,-1 2-16 16,-1-5 0-16,1 5 0 0,2-2-128 15,-2 5-16-15,-1-1-16 0,0 1 0 0,-2 1-224 0,-1 0-32 16,-1 0-16-16,0-1 0 0,0 2 0 0,-1 0 0 15,-3-1 0-15,0 1 0 0,0-3 80 0,-3 2 16 16,-2 0 0-16,0 1 0 0,-1-5-64 0,2 3 0 16,-5 2 0-16,1-2 0 0,-2-3-64 0,-2 3 0 15,0 3-128-15,-4-2 192 0,0-4-192 0,-2 3 176 16,-1-1-176-16,0 0 160 0,-2 5 32 0,-2-2 16 16,0 0 0-16,-2 2 0 0,-5-2 80 0,1 3 16 15,-1 0 0-15,-2 0 0 0,-3-1 48 0,-2 4 16 16,0-1 0-16,-2-2 0 0,-1 2 16 0,-2-3 0 15,2-2 0-15,-1 0 0 0,1 2 96 0,-1-1 32 0,0-3 0 16,-2 1 0-16,-1 1-16 0,2-1 0 16,-2-4 0-16,0 2 0 0,1 0-176 0,1-3-48 0,2 3 0 0,-2-5 0 15,0 1-144-15,3-4-128 0,-1-2 192 0,2 3-192 16,0-1 128-16,3 0-128 0,2-1 0 0,1-3 0 31,3-2-832-31,0 1-208 0,1-3-48 0,0 0-18992 0</inkml:trace>
  <inkml:trace contextRef="#ctx0" brushRef="#br0" timeOffset="-151768.74">19214 19748 13823 0,'0'0'608'0,"0"0"128"0,-1-10-592 0,1 0-144 16,0 10 0-16,0-8 0 0,0 8 2032 0,0-10 368 16,-1 2 80-16,1 8 16 0,0 0-800 0,0 0-160 15,-4-10-16-15,4 10-16 0,0 0-112 0,0 0-32 16,0 0 0-16,0 0 0 0,-9-2-400 0,9 2-96 15,-9 5-16-15,2 5 0 0,-1 0-368 0,0 4-80 16,1 2-16-16,-1 6 0 0,0 7-96 0,-2 2-32 16,-1 1 0-16,1 7 0 0,-3 3 0 0,1 4 0 0,2 1 0 15,0 1 0-15,0-2-128 0,0 0-128 0,5-3 192 0,0-1-192 16,0-4 192-16,2-5-64 0,3-4 0 16,4 0-128-16,-2-4 192 0,5 0-64 0,2-3 0 0,1-2-128 15,0-1 160-15,4-1-160 0,1-3 128 0,3-2-128 16,-3-7 0-16,2-1 0 0,1-4 0 0,2-1 0 31,-2-2-656-31,-1-3-16 0,0-5 0 0,-2-1 0 16,-2-3-2832-16,0 2-560 0</inkml:trace>
  <inkml:trace contextRef="#ctx0" brushRef="#br0" timeOffset="-151571.53">18811 20203 30399 0,'0'0'2704'0,"0"0"-2160"0,0 0-544 0,0 0 0 0,11-2 1408 0,0 0 160 16,4 2 32-16,2 0 16 0,2-1-1104 0,4 0-240 15,0-1-32-15,3 2-16 0,4-3 288 0,3 0 48 16,3-1 16-16,1-1 0 0,-2 3-336 0,-1 0-64 16,-2 1-16-16,-2 0 0 15,-2 1-1264-15,-1 0-256 0,-2 0-48 0,-1 0-9504 16,-3-1-1888-16</inkml:trace>
  <inkml:trace contextRef="#ctx0" brushRef="#br0" timeOffset="-151119.22">19748 20117 17503 0,'0'0'1552'0,"0"0"-1232"15,-9 2-320-15,9-2 0 0,0 0 1952 0,0 0 336 16,0 0 64-16,0 0 16 0,0 0-768 0,0 0-128 16,0 0-48-16,0 0 0 0,13 4-320 0,2-1-64 15,3-1-16-15,6 3 0 0,5-4-288 0,3 1-64 16,1-1-16-16,2-1 0 0,1 1-368 0,1 2-80 15,-1-1-16-15,-2 1 0 0,1 1-64 0,-2-2 0 16,-3 1-128-16,-1-1 192 0,-2 2-192 0,-3 1 0 16,-3 0 128-16,-2-3-128 15,-5-2-992-15,-3 0-240 0,-11 0-48 0,0 0-9328 16,0 0-1856-16</inkml:trace>
  <inkml:trace contextRef="#ctx0" brushRef="#br0" timeOffset="-150850.66">20124 19940 26719 0,'0'0'2368'0,"0"0"-1888"0,0 0-480 0,0 0 0 16,14 0 1360-16,2 1 176 0,-1 3 48 0,1 1 0 16,2 1-640-16,3-2-128 0,0 4-32 0,3 2 0 15,2 5-192-15,-1 2-32 0,1 1-16 0,-2 2 0 16,-1 2-288-16,-4 3-64 0,-4-1-16 0,-4-1 0 15,-2 4 32-15,-4-3 16 0,-5 1 0 0,-3 1 0 16,-5-1 32-16,-5-1 16 0,-3-1 0 0,-3-1 0 0,-2-3 48 0,-3 0 16 16,1-3 0-16,0 1 0 15,1-3-176-15,-1-1-32 0,1-6-128 0,2 0 192 16,1-1-496-16,1-5-96 16,3-3-32-16,3-6-11536 0,5-2-2304 0</inkml:trace>
  <inkml:trace contextRef="#ctx0" brushRef="#br0" timeOffset="-150577.89">21195 19990 35135 0,'0'0'1552'0,"-9"2"320"0,9-2-1488 0,-9 6-384 0,1 6 0 0,1-2 0 15,-3 3 0-15,-1 3 0 0,1 3 0 0,0 3 0 16,0 1 336-16,1 1 48 0,4 1 16 0,-2 3 0 16,0 3-96-16,2-2-32 0,0 3 0 0,0 0 0 15,2-6-272-15,1 4 0 0,0-6 0 0,1 1 0 16,1-3 0-16,0-3-224 0,1 1 16 0,-1-3 0 31,-1-2-1344-31,1-5-272 0,-1-1-48 0</inkml:trace>
  <inkml:trace contextRef="#ctx0" brushRef="#br0" timeOffset="-150397.72">20742 20161 23951 0,'0'0'1056'0,"0"0"224"0,0 0-1024 0,13 1-256 0,1-1 0 0,4 2 0 0,3 0 2400 0,3 1 416 15,3-1 96-15,5 0 16 0,1 0-2192 0,4 1-432 16,1-2-96-16,0 0-16 0,0 0-192 0,-1 2 176 15,-3-2-176-15,-1 1 160 16,-2-1-1616-16,-4 0-320 0,-3-1-64 0,-3-1-12064 0</inkml:trace>
  <inkml:trace contextRef="#ctx0" brushRef="#br0" timeOffset="-149862.12">21783 20034 25791 0,'0'0'2304'0,"0"0"-1856"0,10 11-448 0,-2 0 0 16,-3 3 672-16,-2 1 32 0,-5 3 16 0,-1 1 0 15,-2 0 160-15,-3 2 16 0,-2 5 16 0,-3-2 0 16,-4 4 240-16,0-3 32 0,-1-1 16 0,0 2 0 16,0-3-160-16,-1 0-16 0,-2 0-16 0,-1-4 0 15,-2-3-336-15,-2 2-64 0,1-5-16 0,-3-2 0 16,3 2-128-16,-1-7-16 0,3-1-16 0,3 0 0 15,1-5-144-15,4-4-32 0,2 2 0 0,0-4 0 16,3-3-64-16,4-1-32 0,1-2 0 0,1-3 0 16,3-3-160-16,2-1 0 0,4-1 0 0,3-1 0 15,2 1 0-15,1 1-192 0,2-1 0 0,2 3 16 0,3 2-16 16,1 2 0-16,1 5 0 0,1 2 0 0,2 2 192 16,-2 4-192-16,3 3 192 0,0 3-192 0,1-2 192 0,-1 5-192 15,-1 1 192-15,-2 4-192 0,1-4 32 0,-1 2 0 16,1-1 0-16,-2-1 0 0,1 2 160 0,0-5-208 15,1 1 80-15,0-4 128 0,-1 1 0 0,2-3 0 16,-1-2 0-16,2-1 0 0,3-4 192 0,-2 1 0 16,-2-5 0-16,-2 3 0 0,-2-7 32 0,-1 3 16 15,-1-4 0-15,-3-2 0 0,-1 0 48 0,-3 1 16 16,-3 0 0-16,0-2 0 0,-4-3 160 0,0 2 48 16,-3 2 0-16,-1 3 0 0,-2-1-80 0,-2 4-16 15,-1 0 0-15,-3 1 0 0,-3 4-112 0,-2 3-32 16,-5 1 0-16,-2 2 0 0,-5 3-80 0,0 1 0 15,-5 2-16-15,1 0 0 0,-1 5-176 0,1-2 128 0,-1 3-128 16,2 1 128-16,0 1-128 0,3-4 0 0,3 1 0 0,4 0 0 16,1-4-256-16,6 1-16 0,2-4-16 0,10-5 0 31,0 0-2608-31,0 0-528 0</inkml:trace>
  <inkml:trace contextRef="#ctx0" brushRef="#br0" timeOffset="-143644.33">12625 19870 19231 0,'0'0'848'0,"0"0"176"0,0 0-816 0,0 0-208 0,0 0 0 0,0 0 0 16,0 0 416-16,0 0 32 0,0 0 16 0,0 0 0 16,0 0 64-16,0 0 16 0,0 0 0 0,0 0 0 15,0 0 96-15,0 0 32 0,0 0 0 0,0 0 0 16,-5 4 96-16,1 0 0 0,3 3 16 0,-1-3 0 15,2 2-160-15,0 2-48 0,2-2 0 0,-1 5 0 16,3 5-128-16,2 2-48 0,0 0 0 0,1 0 0 16,0 1-32-16,5 1-16 0,1-1 0 0,-1 1 0 0,5-1-32 0,1 0-16 15,1 2 0-15,-2 0 0 0,0-3-144 0,2 1-32 16,1-1 0-16,-1 0 0 0,2-3 48 0,0 0 0 16,1 1 0-16,0-1 0 0,-1 0 16 0,3-1 16 15,2-2 0-15,-2-1 0 0,-1 0-32 0,1-2-16 16,1-4 0-16,0 0 0 0,0-2 16 0,-2 0 0 15,-2-3 0-15,1 0 0 0,0-2 80 0,-1 1 32 16,2-2 0-16,1 0 0 0,0 0-160 0,1 1-128 16,-1-1 144-16,0 2-144 0,1-1 192 0,2 0-64 15,0-3-128-15,2 1 192 0,1 0-48 0,1 2-16 16,1-2 0-16,0-4 0 0,-2 2 0 0,2-3-128 16,-3 1 192-16,0 2-64 0,3-3-128 0,0 3 0 15,1-4 144-15,1 2-144 0,1-2 128 0,-1 2-128 16,0-2 128-16,2 2-128 0,1-2 128 0,-2 3-128 0,1-2 160 0,-3 2-160 15,0-2 128-15,-3 3-128 0,1 2 0 0,-1 0 144 16,0-1-144-16,-2 3 128 0,-3 1-128 0,1 1 128 16,1 0-128-16,-1 1 0 0,-1 1 0 0,1 2 0 15,-3 0 0-15,3 0 0 0,4 3 128 0,-2 2-128 16,-2-4 0-16,2 7 0 0,0-2 0 0,-1 3 0 16,-2 1 0-16,-2 1 0 0,-1-2 0 0,-2 1 0 15,0-2 0-15,-1 4 0 0,1-1 0 0,-4-1 0 16,-4-1 0-16,-2-1 0 0,0-2 0 0,-3 2 0 15,0 1 144-15,-3-3-144 0,-3 1 160 0,1 2-160 16,-4-4 192-16,2 4-48 0,-4-5-16 0,0 3 0 16,0-3 0-16,-2 3 0 0,2-1 0 0,4-10 0 0,-6 9-128 0,1 0 160 15,5-9-160-15,-8 5 160 0,8-5-32 16,0 0 0-16,-10 0 0 0,10 0 0 0,-8-8-128 0,8 8 192 16,-6-10-192-16,2-2 192 0,2 1-192 0,0-2 0 15,2-1 0-15,2 2 128 0,4 0-128 0,0-1 0 16,3 5 0-16,-1-4 0 0,-2 3 0 0,4 2-176 15,2 0 176-15,1 0-128 0,1 2 128 0,2 2 0 16,2-1 0-16,1 0 0 0,1 3 0 0,3 2-128 16,0 3 128-16,1 0 0 0,2-1 0 0,0 2-128 15,2 2 128-15,2-2 0 0,1-1 0 0,1 1 0 16,-1 2 0-16,2-4 0 0,1 4 0 0,3 2 0 16,0-3 0-16,2 3-128 0,3-4 128 0,4 1 0 15,0 1 0-15,1-5 0 0,0 0 0 0,-3-2 0 16,-1-2 0-16,3-2 0 0,-3-1 0 0,1-2 0 0,-2-2 0 0,-1 0 128 15,1-2-128-15,0 2 144 0,3-5-144 0,-3 0 160 16,0-2 16-16,-3 0 0 0,1 1 0 0,-5-2 0 16,-3 1-32-16,1-2 0 0,-3 0 0 0,1-2 0 15,-3-5 80-15,-1 1 16 0,-3-2 0 0,-1-1 0 16,0-4 112-16,-2 2 32 0,0-1 0 0,-2-1 0 16,-2 6-96-16,0-2-16 0,-1 3 0 0,0 4 0 15,-2 2-144-15,-2 3-128 0,-1-1 144 0,-1 5-144 16,-3 2 0-16,1 3 0 0,-8 6 0 0,0 0 0 15,0 0 0-15,0 0 0 0,6-8-128 0,-6 8 128 32,0 0-976-32,0 0-96 0,-3-5-16 0,-3 0-12288 0,-1-2-2480 0</inkml:trace>
  <inkml:trace contextRef="#ctx0" brushRef="#br0" timeOffset="-138577.29">24427 19163 14735 0,'0'0'1312'0,"-7"-9"-1056"16,-2-1-256-16,0 3 0 0,-1-2 864 0,-2 2 112 0,-1 0 32 0,1-1 0 15,-4 2 0-15,5 2 0 0,-2-2 0 0,-1 1 0 16,-1 1-80-16,2 0-16 0,-1-1 0 0,-1 2 0 15,1 1-80-15,-2 0 0 0,-2 2-16 0,0 2 0 16,-1 0-176-16,-3 2-48 0,-2 1 0 0,0 0 0 16,0 4-144-16,0 1-16 0,-2 0-16 0,2 2 0 15,0 3 32-15,1 2 0 0,0 0 0 0,3 3 0 16,2 1 16-16,2 3 16 0,-2-2 0 0,3 0 0 16,1 2-48-16,3 2-16 0,4-3 0 0,2 3 0 15,1-3-144-15,3 1-16 0,3 1-16 0,2-2 0 16,1-3-16-16,4 2 0 0,5 1 0 0,1-3 0 15,0-1 32-15,6-2 16 0,0-2 0 0,2-2 0 16,1 1-64-16,2 0-16 0,1-4 0 0,1 0 0 16,2-4-32-16,1 2-16 0,-2-4 0 0,0 0 0 0,-1-3-144 15,-3-4 160-15,-4 0-160 0,-2 0 160 0,-1-3-160 0,-1-1 0 16,-1 0 0-16,-2-5 0 16,-3 2-1712-16,-1 1-208 0,-1 4-64 0,-3-5-14096 15</inkml:trace>
  <inkml:trace contextRef="#ctx0" brushRef="#br0" timeOffset="-138228.68">24699 19672 20271 0,'0'0'1792'0,"0"0"-1424"0,0 0-368 0,0 0 0 16,0 0 1504-16,0 0 224 0,0 0 64 0,8 7 0 16,-8-7-304-16,4 12-48 0,-3 2-16 0,-1-2 0 15,-1 4-112-15,1 2-32 0,0-1 0 0,-2 4 0 16,-1 3-240-16,-1-4-48 0,1 2-16 0,-1 3 0 15,2-1-144-15,-3 2-48 0,-2 0 0 0,2-3 0 16,2 0-320-16,-1 3-64 0,0-5-16 0,0 0 0 16,0-4-96-16,2-1-32 0,0-2 0 0,2-3 0 15,0 0-256-15,0-11 0 0,0 0 0 0,0 0 0 16,8 9-1536-16,-8-9-384 0,12-5-64 16</inkml:trace>
  <inkml:trace contextRef="#ctx0" brushRef="#br0" timeOffset="-137125.78">26208 18952 6447 0,'0'0'576'0,"0"0"-576"0,8-7 0 0,-2 2 0 16,2 1 3424-16,-8 4 576 0,5-8 112 0,-5 8 32 15,0 0-2032-15,7-7-384 0,-8-2-96 0,1 2-16 16,0 7-432-16,0 0-96 0,0 0 0 0,-9-7-16 16,-2-1-288-16,-2 4-48 0,-1 0-16 0,-2-1 0 15,-4 0-176-15,0 3-32 0,-1 0-16 0,-2 2 0 0,-2 2-224 0,-1 2-32 16,-3 2-16-16,-1 1 0 0,1 5-224 0,0-2 0 15,0 2 0-15,-2-2 0 0,4 2 0 0,2 1 0 16,-2-4 0-16,4 1 0 0,3-1 0 0,2 1 0 16,4 0 0-16,3-2 0 0,3 2 0 0,4-2 0 15,4-8 0-15,3 11 0 0,2-2 0 0,1 3 128 16,2-6-128-16,3 4 0 0,3-2 224 0,2 3-48 16,2-2-16-16,-1 5 0 0,4 3-160 0,-4 0 160 15,1 2-160-15,0 2 160 0,-3 0-160 0,1 6 0 16,-2-4 0-16,-4 5 0 0,-4-3 128 0,-3 7-128 15,-5 0 0-15,-1 0 128 0,-5 2 32 0,-1 3 0 0,-1 2 0 16,-2 1 0-16,-3-3-160 0,0-1 0 0,-3 5 0 16,-2-2 0-16,-6 0 144 0,3-4-144 0,-1-3 160 0,0-3-160 15,1-1 272-15,2-2-32 0,2-4-16 0,2 4 0 16,2-4 96-16,2-3 0 0,3-4 16 0,5 0 0 16,2 2-192-16,3-5-144 0,3 1 192 0,2 1-192 15,3-5 176-15,3 2-176 0,2-3 160 0,1 2-160 16,2-2 144-16,2 1-144 0,1-3 128 0,0 3-128 15,3-3 0-15,-2-1 0 0,-1 0 128 0,0-2-128 16,-1-2 0-16,-1-2 0 0,-3-2 0 0,-1-2 0 16,1 2-1504-1,0-3-224-15,-1-5-64 0,2 2-14736 0</inkml:trace>
  <inkml:trace contextRef="#ctx0" brushRef="#br0" timeOffset="-136825.37">26804 18905 11967 0,'0'0'1072'0,"-4"-10"-864"16,-1 0-208-16,3 0 0 0,2 10 4464 0,0 0 848 15,0 0 160-15,0 0 32 0,-5-7-3728 0,5 7-752 16,0 0-160-16,0 0-32 0,-8 7-64 0,2 4 0 16,-1 3-16-16,1 4 0 0,0 4-224 0,-1-2-32 0,2 2-16 0,0 4 0 15,-1 0-224-15,1 3-64 0,0-1 0 0,2-1 0 16,-3-1-192-16,2 2 0 0,1-2 0 0,1 0-160 31,1-7-1488-31,-1 0-288 0,-2-1-64 0,2-1-13648 0</inkml:trace>
  <inkml:trace contextRef="#ctx0" brushRef="#br0" timeOffset="-136473.66">26701 19840 25791 0,'-15'11'1152'0,"6"-2"224"0,0 1-1104 0,0 4-272 0,0 0 0 0,1 1 0 0,-3 4 1792 0,0 3 288 16,-1 1 64-16,1-2 16 0,0 0-1440 0,-1-1-272 16,5 2-64-16,0-3-16 0,3-1-96 0,4-2-16 15,3-2 0-15,3 1 0 0,3-3 176 0,6 0 16 16,1-3 16-16,4 2 0 0,5-6-16 0,5 0-16 16,1-3 0-16,4-2 0 0,-3-1 32 0,-3-2 16 15,0 0 0-15,-2-1 0 0,-4-6-16 0,-3 2 0 16,-2-3 0-16,-4 2 0 0,-3-4 240 0,-2 0 64 15,-3-2 0-15,-1-3 0 0,-5-1 0 0,-3-1 16 16,-4-3 0-16,-3-4 0 0,-4 2-272 0,-2-3-64 0,-3 1-16 16,-3 4 0-16,0-2-432 0,1 3 0 15,-2 3 0-15,0 0 0 16,3 0-960-16,-1 1-208 0,5-1-48 0,3 1-16 16,-1 2-2224-16,5-1-432 0</inkml:trace>
  <inkml:trace contextRef="#ctx0" brushRef="#br0" timeOffset="-135954.95">27309 18673 27759 0,'0'0'1216'0,"2"-10"272"0,1 1-1184 0,2-4-304 0,3 3 0 0,-2 0 0 0,2 3 1056 0,2 0 160 16,0 0 16-16,4 2 16 0,0-2-384 0,1 1-80 16,2 3-16-16,-1 0 0 0,2-1-144 0,1 2-48 15,0 0 0-15,0 4 0 0,-1 0-144 0,-1 5-48 16,-2-1 0-16,0 3 0 0,-5 0-240 0,0 6-144 15,-1 3 160-15,-4 1-160 0,2 4 0 0,-3 5 0 16,-4 4 0-16,0 6 0 0,-4 1 0 0,-4 8 128 16,-2 3-128-16,-3 4 0 0,-1 7 0 0,0 2 0 15,-2 1 0-15,0 1 0 0,2-4 0 0,2-1 0 0,2 1 0 16,3-4 0-16,2-3 0 0,4-1 0 0,2-3 128 16,4-6-128-16,3 2 0 0,3-6 0 0,5 0 0 15,0-2 0-15,2-2 0 0,1-2 0 0,0-2 0 0,0 2 0 16,0 0-160-16,-1-1 160 0,-3-3-128 0,0 3 128 15,-2-3 0-15,-3 1 0 0,1-6 0 0,-6 1 0 16,-3 0 0-16,-2-2 0 0,-4 0 0 0,-2-3 0 16,-3-1 160-16,-1-2-32 0,-3 2-128 0,-1-3 192 15,-4-1 80-15,-2 0 16 0,-3-1 0 0,-1-4 0 16,-3 2-112-16,2-2-32 0,-2-3 0 0,2-3 0 16,-1 0-400-16,4-3-64 0,1-8-32 0,2-1-11488 15,0-5-2288-15</inkml:trace>
  <inkml:trace contextRef="#ctx0" brushRef="#br0" timeOffset="-135447.18">28056 19512 22111 0,'0'0'976'0,"0"0"208"0,0 0-944 0,5 12-240 0,2-2 0 0,0 2 0 15,3-3 1520-15,3 0 256 0,0-4 48 0,3 0 16 16,6 0-1040-16,-3-3-208 0,1-3-32 0,5-3-16 16,1-2 0-16,1 1 0 0,0-5 0 0,-3 2 0 15,-5-3-288-15,-1 3-48 0,-3-1-16 0,-2 2 0 16,-8 0-64-16,-1-3-128 0,-4 0 176 0,-3 1-176 16,-3 0 320-16,-6 1-64 0,-2 2 0 0,-2-2 0 15,-5 3 320-15,-3 5 48 0,-1 0 16 0,-1 5 0 16,1 3-144-16,1 1-32 0,0 5 0 0,2 4 0 15,-1 1-64-15,5 4-16 0,3 3 0 0,1 0 0 16,0 2-32-16,4-4-16 0,5 3 0 0,4-3 0 0,2 0-16 16,5-1 0-16,4-3 0 0,4-3 0 0,4-5-192 0,4 4-128 15,2-4 128-15,4 2-128 0,4-6 0 0,1 0-160 16,6-3 16-16,2-4 0 16,0-1-1264-16,-5-3-256 0,-1-7-64 15,-4 1-9680-15,-4-3-1952 0</inkml:trace>
  <inkml:trace contextRef="#ctx0" brushRef="#br0" timeOffset="-135131.34">28537 18886 28911 0,'0'0'1280'0,"0"0"256"0,0 0-1216 0,0 0-320 0,0 0 0 0,0 0 0 16,0 0 1280-16,0 0 192 0,0 0 32 0,0 0 16 15,9-2-320-15,2-1-64 0,3-1-16 0,1 3 0 16,3-1-416-16,1-1-96 0,2 0-16 0,0 3 0 15,2-1-352-15,1 0-80 0,-1 0-16 0,0-2 0 16,1-2-304-16,-1 2-64 0,-3 0-16 0,-1 1 0 16,2-1-1424-16,-4-1-272 0,1 2-64 0,-4 0-13856 15</inkml:trace>
  <inkml:trace contextRef="#ctx0" brushRef="#br0" timeOffset="-134830.68">29315 18368 24879 0,'0'0'2208'0,"0"0"-1760"16,0 0-448-16,0 0 0 0,0 0 1456 0,-7 7 208 0,0 2 32 0,-2 4 16 15,-1 1-656-15,-1 5-128 0,1 4-32 0,0 3 0 16,1 4-48-16,0 1-16 0,-1 1 0 0,3 4 0 15,-1 3-352-15,2-3-80 0,-1-3-16 0,3 2 0 16,2 0-192-16,2-3-64 0,2-2 0 0,2-2 0 16,1-1-128-16,3-4 0 0,1-2 0 0,0-4 0 15,0-3-176-15,1 0-16 0,0-4 0 0,0 0 0 32,0-2-400-32,-2-1-96 0,-8-7-16 0,0 0 0 15,0 0-2272-15,0 0-464 0</inkml:trace>
  <inkml:trace contextRef="#ctx0" brushRef="#br0" timeOffset="-134672.59">28954 18815 31327 0,'7'-11'2784'0,"3"3"-2224"0,4-1-560 0,6 0 0 0,2 0 1488 16,6 0 192-16,4 4 48 0,4-1 0 0,2 1-960 0,5 1-192 16,0-4-48-16,6 1 0 0,0-6-112 0,1 4-32 15,-2-4 0-15,-1 3 0 0,-5-1-384 0,0-1 0 16,-3 4-144-16,0-3-11904 15,-6 5-2384-15</inkml:trace>
  <inkml:trace contextRef="#ctx0" brushRef="#br0" timeOffset="-133807.24">30199 19723 11055 0,'0'0'976'0,"0"0"-784"0,0 0-192 0,0 0 0 15,0-9 2928-15,0 9 528 16,-1-5 128-16,0 0 0 0,1 5-2048 0,-4-11-400 0,0 0-96 0,0 1-16 15,-1 0 192-15,-1 2 48 0,-2-3 0 0,-1 2 0 16,-1-4-240-16,-1 5-32 0,-2-2-16 0,0 2 0 16,1 0-272-16,-2 4-48 0,-3 0-16 0,-2 5 0 15,-1 2-432-15,-4 3-80 0,-1 4-128 0,-1 3 176 16,-5 1-176-16,2 5 0 0,4 3 0 0,0 1 0 16,4 1 0-16,3 2 0 0,2-3-144 0,5 0 144 15,4 1 0-15,3-3 0 0,3-4 0 0,3 0 0 16,5-2 0-16,5-3 0 0,5-1 0 0,3-3 0 15,3-1 0-15,6-5 0 0,2-4 176 0,1-4-176 16,3-3 208-16,-3-5-64 0,0-4-16 0,1-2 0 16,0 0-128-16,-1-5 0 0,-3 1 0 0,-1 3 0 0,-3-5 0 15,1 0 0-15,-2-6 0 0,-1-1 0 0,-3-4 0 16,0-5 0-16,1-3 0 0,-1 0 128 0,-1-6-128 16,-2-5 192-16,-3-4-192 0,0-5 192 0,0 1-192 0,-3 3 160 15,-3 6-160-15,-1 4 160 0,0 14-160 0,-2 5 0 16,-3 11 0-16,2 3 0 0,-3 7 0 0,-1 4 0 15,-2 3 0-15,2 4 0 0,0 0 128 0,-8 13-128 16,-1 1 0-16,0 8 128 0,0 6-128 0,1 5 0 16,-3 4 0-16,0 7-176 0,-3 3 176 0,0 3 0 15,0-3 0-15,0 2-128 0,-1 0 128 0,1-1 0 16,0-6 0-16,5-2 0 0,0-1 0 0,1-5 128 16,1 0 0-16,2-3 0 0,2-6-128 0,2 1-240 15,0-6 64-15,2-1 16 16,1-2-1584-16,2-2-320 0,0-4-64 0,0-1-13264 0</inkml:trace>
  <inkml:trace contextRef="#ctx0" brushRef="#br0" timeOffset="-133419.78">30836 19510 29775 0,'0'0'1312'0,"0"0"288"0,0 0-1280 0,0 0-320 0,0 0 0 0,-11 2 0 15,-1 3 496-15,-3 4 32 0,1-2 16 0,-2 7 0 0,-1 4-144 16,1 0-16-16,-1 1-16 0,3 2 0 0,0 5 80 0,3-2 0 16,0 3 16-16,4-2 0 0,2-3-176 0,3-2-32 15,5-2-16-15,3-3 0 0,2 0-112 0,3-1-128 16,3-6 176-16,2 0-176 0,1-6 400 0,3-1-16 15,0-3-16-15,-1-4 0 0,-1-1 112 0,1-2 32 16,0-1 0-16,-3-4 0 0,-2-1-96 0,-2 0-16 16,-2-4 0-16,-4 1 0 0,-3-1-80 0,-3 0-32 15,-3-2 0-15,-2 1 0 0,-4 1-64 0,-1 0-16 16,-1 0 0-16,-5 1 0 0,2 1-208 0,1 5-288 16,-3 4 64-16,1 0 16 15,1 5-464-15,1 1-96 0,1 2 0 0,1 2-16 16,11-2-1984-16,-7 5-400 0</inkml:trace>
  <inkml:trace contextRef="#ctx0" brushRef="#br0" timeOffset="-132932.6">31140 19514 25743 0,'-8'15'1136'0,"3"-3"240"0,0-1-1104 0,-2 5-272 0,-1-1 0 0,0 3 0 15,-3 1 912-15,-1 1 128 0,0-1 32 0,0-1 0 16,1-2 400-16,1 0 96 0,1-5 16 0,2-1 0 16,2-2-176-16,5-8-48 0,0 0 0 0,0 0 0 15,0 0-592-15,0 0-112 0,13-8-16 0,1 1-16 16,3-7-224-16,-1 0-32 0,2-3-16 0,0 1 0 0,-1-1-224 16,1 2-128-16,0-3 128 0,0 0-128 0,0-2 0 0,1 5 0 15,-1-1 0-15,-1 4 0 0,0 1 0 16,-2 3 0-16,-2 2 0 0,-2 1 0 0,-11 5 0 0,10 4 0 15,-10-4 0-15,7 9-128 0,-5 1 128 0,-2 4-192 16,-2 7 192-16,-3-1-192 0,-5 0-48 0,-3 2-16 16,1 0 0-16,-2 2 0 0,-1-1 128 0,1-3 128 15,0-1-208-15,3-4 80 0,3-1 128 0,4-5 0 16,4-9-144-16,0 0 144 0,0 0 0 0,13 0 0 16,1-4 128-16,4-1-128 0,2-9 0 0,3 0 128 15,1-2-128-15,2-2 0 0,2 1 0 0,0 2 0 16,-1 0 0-16,1 1 0 0,-1 0 0 0,-1 5 0 0,-4-1 0 15,1 3 0-15,-4 1 0 0,-2 2 0 0,-4 3 0 0,1 5 0 16,-4 3 0-16,-1 2 0 0,-3 5 0 16,-2 2 128-16,-2 1-128 0,-3 4 0 0,-3-1 0 0,-1 4 0 15,-4 2 0-15,-1-1 0 0,-1 2 0 0,-2-4 0 16,-2 0-256-16,-1-1-16 0,1-3-16 0,3 1-12064 16,1-4-2432-16</inkml:trace>
  <inkml:trace contextRef="#ctx0" brushRef="#br0" timeOffset="-132607.71">32007 19594 28271 0,'0'0'1248'0,"0"0"272"0,-1 10-1216 0,-3 4-304 16,0 4 0-16,-1 4 0 0,-5 4 592 0,0 0 64 15,-2 3 16-15,1 2 0 0,-3-1-144 0,0 3-16 16,0-2-16-16,-1-1 0 0,-2-1-208 0,0 4-32 16,1-3-16-16,1-2 0 0,2-4-240 0,3-3-288 0,3-3 64 0,4-6 16 31,3-12-1520-31,0 0-320 0,0 0-48 0</inkml:trace>
  <inkml:trace contextRef="#ctx0" brushRef="#br0" timeOffset="-131770.03">32267 19887 25791 0,'0'0'2304'0,"0"0"-1856"16,-8 6-448-16,0 4 0 0,0-1 784 0,-2 1 64 0,0-1 16 0,1 0 0 0,-1-4-320 0,1 3-64 15,9-8-16-15,-9 5 0 0,9-5 272 0,0 0 48 16,0 0 16-16,-7-3 0 0,7 3 80 0,0 0 16 16,1-10 0-16,3 2 0 0,-1-6-192 0,4 3-16 15,2 0-16-15,2-3 0 0,2 0-256 0,1 3-48 16,0-3-16-16,-7 7 0 0,2-1-160 0,1 3-48 15,-1 0 0-15,0 0 0 0,0 1-144 0,0 3 192 0,-3 0-192 0,5 3 192 16,-11-2-192-16,7 14 0 0,-7-14 0 0,4 22 0 16,-3-3 0-16,-3 1-144 0,-1-1 144 0,1 1-208 15,-2 1 208-15,0-2-176 0,3-1 176 0,1-18-160 16,0 0 160-16,6 20 0 0,-6-20 0 0,13 11-128 16,2-2 128-16,2-6 0 0,0-6 0 0,2-4 0 15,1-1 128-15,-1-3-128 0,1-1 160 0,-1 0-160 16,0-4 128-16,-2 4-128 0,-3 0 0 0,-2-2 0 15,-2 1 128-15,-1 2-128 0,-2 0 0 0,-1 0 144 16,-1 5-144-16,-1 1 0 0,-4-1 0 0,0 3 0 16,0 2 0-16,-1 1-144 0,-2 1 144 0,-1 2-160 15,-1 2-32-15,0 0-16 0,0 0 0 0,0 2 0 16,0-1 32-16,-1-1 16 0,1 2 0 0,5-7 0 0,0 0 160 0,0 0 0 16,0 0 0-16,0 0-128 0,0 0 128 15,0 0 0-15,0 0 128 0,0 0-128 0,0 0 256 0,12 12-32 16,-12-12 0-16,14 7 0 0,-1-4-16 0,-3-3 0 15,-2-1 0-15,1-2 0 0,1-2-208 0,-3 1 128 16,0 0-128-16,0-1 0 0,1-1 128 0,0 0-128 16,-2 0 0-16,0-1 0 0,1 0 144 0,-1-1-144 15,0 0 128-15,-1-2-128 0,-2 0 0 0,3-6 128 16,-1 0-128-16,1-3 0 0,-3-3 0 0,2-5 128 16,1-2-128-16,1-5 0 0,-2-7 128 0,2-1-128 15,0 0 128-15,2 0-128 0,-1 4 0 0,-1 4 0 16,0 5 128-16,-2 13-128 0,0 0 0 0,0-2 0 15,-1 0 0-15,1-1 0 0,-1 0 0 0,0 1 0 16,-1 2 0-16,4-13 0 0,-3 6 0 0,-2 8-144 0,1 3 144 16,-2 6 0-16,-1 2-128 0,0 4 128 0,0 0 0 0,0 0 0 15,-4 19-192-15,2-4 64 0,-4 4 128 0,1 0-208 16,0 4 208-16,0 3 0 0,-1-2 0 0,-1 5-144 16,1 2 144-16,-4 35 0 0,1 0 0 0,3-5 0 15,-1-3 0-15,4-4 0 0,0-6 0 0,-1-6 0 16,2-8 0-16,0-3 0 0,0-3 0 0,1-5 0 31,1-2-352-31,0-2-144 0,0-19-16 0</inkml:trace>
  <inkml:trace contextRef="#ctx0" brushRef="#br0" timeOffset="-131598.62">31919 19208 28559 0,'0'0'2544'0,"0"0"-2032"0,0 0-512 0,0 0 0 0,13 0 4032 0,1 0 704 16,1 2 128-16,-5 0 48 0,3-1-3888 0,2 0-784 15,2-1-240-15,1-1 128 16,1-2-1280-16,0 1-256 0,0-5-64 0</inkml:trace>
  <inkml:trace contextRef="#ctx0" brushRef="#br0" timeOffset="-126401.7">6353 3216 4607 0,'0'0'400'0,"0"0"-400"15,0 0 0-15,0 0 0 0,0 0 688 0,0 0 48 16,0 0 16-16,0 0 0 0,12-2 256 0,-12 2 48 0,0 0 16 0,0 0 0 15,10 2-224-15,-10-2-32 0,0 0-16 0,0 0 0 16,0 0-208-16,9 7-32 0,-9-7-16 0,0 0 0 16,0 0-144-16,0 0-16 0,0 0-16 0,0 0 0 15,0 0 80-15,8 5 0 0,-8-5 16 0,0 0 0 16,0 0-64-16,0 0-16 0,0 0 0 0,0 0 0 16,0 0-16-16,0 11-16 0,0-11 0 0,-6 8 0 15,0 1-32-15,-2-4 0 0,-2 1 0 0,-1 3 0 16,-5-2-48-16,-3 3-16 0,-2-5 0 0,-4 2 0 15,-1 2 48-15,-3-4 0 0,-3 1 0 0,0 0 0 16,0-2 64-16,-1 1 16 0,3 0 0 0,-1-4 0 16,2-1 64-16,0 0 0 0,1-1 16 0,1-2 0 15,0 2-16-15,1 0-16 0,0-1 0 0,-3 1 0 0,-3-1-144 16,0-1-32-16,-1-2 0 0,3-3 0 16,-2 5-256-16,4 0 0 0,1-3 0 0,3 1-144 0,0 0 144 0,5-1 0 15,1 1 128-15,3 0-128 0,1 1 0 0,3 1 0 16,-1-1 0-16,2 1 0 0,10 3 0 0,0 0 0 15,-8-1 0-15,1 1 0 0,7 0 0 0,0 0 144 16,-8 5-144-16,8-5 0 0,-6 10 0 0,2 2 0 16,3-2 0-16,-2 4 0 0,2 2 0 0,1 3 0 15,0 2 0-15,0 4 0 0,0 1 0 0,1 7 0 16,2 1 0-16,-2 4 0 0,-1 4 128 0,-1 5-128 16,-2 7 0-16,-1 1 0 0,-2 10 0 0,1 6 128 15,-5 7-128-15,2 5 0 0,-1-1 0 0,2 5 0 16,-2-1 0-16,4-6 0 0,1-1 144 0,2-9-144 15,2-7 0-15,2 1 144 0,0-7-144 0,1 0 0 0,-1-1 0 16,0-1 0-16,-2-3 128 0,0 0-128 0,-2 2 192 0,1-4-64 16,-1 0 0-16,-1-4-128 0,0 0 192 0,1-3-64 15,-1-1 112-15,1-2 16 0,-1-4 0 0,1 0 0 16,-2-3-16-16,3-5 0 0,-3-2 0 0,1-4 0 16,2-1-16-16,0-1 0 0,-1-5 0 0,2-1 0 15,2-3-80-15,-2-11-16 0,0 0 0 0,0 0 0 16,0 0-128-16,9 7 128 0,-9-7-128 0,10-2 128 31,3-5-1088-31,2-2-208 0,3-4-48 0,-1 2-13120 0</inkml:trace>
  <inkml:trace contextRef="#ctx0" brushRef="#br0" timeOffset="-113893.64">8847 6220 17503 0,'0'0'768'0,"-5"-5"176"15,0 1-752-15,5 4-192 0,0 0 0 0,0 0 0 0,0 0 0 0,0 0 0 16,0 0 0-16,0 0 128 0,0 0 144 0,0 0 32 16,0 0 0-16,0 0 0 0,0 0-96 0,0 0-16 15,0 0 0-15,2 13 0 0,-2 0 128 0,0 3 32 16,0 2 0-16,0 5 0 0,-2 1 128 0,-2 1 32 16,0 3 0-16,0 7 0 0,1 3-64 0,-1 4-16 15,-1 5 0-15,-2 5 0 0,0 1 0 0,-1 3 0 16,0 0 0-16,0 3 0 0,-3-1-128 0,1-5-32 15,1-3 0-15,0 1 0 0,2 1-16 0,-1-3 0 0,1-7 0 0,0 2 0 16,2-6 0-16,1 0 0 0,-1-5 0 0,0-5 0 16,0-1 64-16,0-3 16 0,0 4 0 0,-1-5 0 15,-2-1 48-15,2 1 0 0,-2-1 0 0,2-2 0 16,0-1-192-16,4 0-16 0,-2-1-16 0,2-1 0 16,-1-2-160-16,3-1 0 0,0-4 0 0,1 2 128 15,-1-12-128-15,0 0 0 0,7 6 144 0,0 2-144 16,-7-8 144-16,13 3-144 0,0-3 192 0,2-1-192 15,3-1 160-15,2-2-160 0,-2 1 128 0,6 1-128 16,3-2 0-16,2 3 0 0,0-3 0 0,3 0 0 16,0 1 0-16,0 2 0 0,-2 2 0 0,3-1 0 15,1 0 0-15,2 0 0 0,0-1 144 0,-1 1-144 16,5 0 0-16,0 0 0 0,3 0 0 0,1 0 0 16,-1 0 0-16,1 1 0 0,2 1 0 0,-1-1 128 0,-3 2-128 15,0-2 0-15,1 1 0 0,0 1 0 0,-1-1 0 16,1 2 0-16,3 1 0 0,-2 0 0 0,3-2 0 0,2 2 128 15,-3 0-128-15,-2-1 0 0,-2-2 0 0,0 1 0 16,0-3 0-16,0 1 128 0,-3 2-128 0,3-2 0 16,3-1 0-16,-1 0 0 0,1-1 0 0,-1 0 0 15,-1-2 0-15,-1 0 0 0,-1 2 0 0,1 0 128 16,0 0-128-16,0 1 0 0,0 0 0 0,1 1 0 16,0 0 0-16,2 0 128 0,2-1-128 0,0 3 0 15,0-3 0-15,-3 1 0 0,-1 2 0 0,1-1 0 16,0 0 0-16,1 0 0 0,-2 1 0 0,3-1 0 15,1 2 0-15,1 0 0 0,0 1 0 0,1 0 0 16,-2-1 0-16,-2 0 0 0,1 1 0 0,0-1 0 0,0-3 0 0,2 1 0 16,-1 1 0-16,1-1 0 0,3 1 0 0,0 2 0 15,0-2 0-15,-3-2 0 0,-3-1 0 0,-1 0 0 16,1 0 0-16,-5 0 0 0,2 0 0 0,0 1 0 16,1 2 0-16,2-1 0 0,-2 1 0 0,0-1 0 15,2-2 0-15,-5 2 0 0,-1-1 0 0,-3 0 0 16,0-1 0-16,0 3 0 0,-2-5 0 0,-1 4 0 15,0 2 0-15,0 1 0 0,-1-2 0 0,2 1 0 16,-1-3 0-16,-1 2 0 0,1 0 0 0,-2-1 0 16,-1-1 0-16,-2 3 0 0,-4-1 0 0,-1-1 128 15,0-2-128-15,-3 3 0 0,-1-2 0 0,0 2 0 16,1-1 0-16,0 2 0 0,-4-3 0 0,0 2 0 16,-1-2 0-16,-1 2 0 0,0 0 0 0,-1-1 0 15,-1-2 0-15,1 1 0 0,-3 3 0 0,2-3 128 16,-12-1-128-16,11-2 0 0,-2-4 0 0,-9 6 128 0,10-3-128 0,-2-1 176 15,-2-4-176-15,0 2 192 0,1-2-192 16,-2-3 0-16,-1 1 144 0,1-2-144 0,2-4 160 0,-2-3-32 16,1-2-128-16,-1-4 192 0,0-2 0 0,0-3 0 15,-1 0 0-15,-1 0 0 0,0-4-64 0,0-3 0 16,-1-7-128-16,1 0 192 0,-1-8-192 0,-1-2 144 16,1-3-144-16,-1-5 128 0,2-2-128 0,-3-2 0 15,-2 2 0-15,2 1 128 0,0 1 0 0,0 3 0 16,-1 5 0-16,1 0 0 0,0 1 128 0,0 9 32 15,0 2 0-15,-1 2 0 0,-1 3-288 0,1 4 160 16,-1 3-160-16,-1-1 128 0,3-2-128 0,-1 3 0 0,0 3 0 16,-1-1 0-16,0 4 0 0,-1-1 0 0,1 3 0 0,0 0 0 15,0-2 0-15,-1 0 0 0,1 1 0 0,-1 4 0 16,2 0 0-16,0 2 0 0,-3 0 0 0,0 4 0 16,0 3 0-16,0-2 0 0,-1 2 0 0,-2 1 0 15,2 0 0-15,-3 3 0 0,0 1-128 0,1-3 128 16,-2 2 0-16,0 1-176 0,-1-1 176 0,-2 0-128 15,2 1 128-15,-3-1 0 0,-2 1 0 0,-1 1-128 16,-2 4 128-16,-1-1 0 0,-7 0 0 0,1 1 128 16,0-3-128-16,-5 3-128 0,-1 1 128 0,-5 2-192 15,-2-2 192-15,-5 2 0 0,-4-1 0 0,0-1 0 16,-1-1 0-16,4 3 0 0,-4 1 0 0,-1 0 0 16,1-1 0-16,-5 3 0 0,-6 0 0 0,-2-2-128 15,-1-3 128-15,0 2 0 0,-1-2 0 0,1 3 0 16,-1 2 0-16,-4 0 0 0,-4 3 0 0,-1-4 0 0,-3-2 0 15,1 1 0-15,2 1 0 0,-1-3 0 0,2 1 0 0,-4-2 0 16,-4 2 0-16,2-1 0 0,0-2 0 0,1 3 0 16,0 2 0-16,-3-1 0 0,-2-2 0 0,-1 3 0 15,0 2 128-15,2-2-128 0,3 2 224 0,0 1-32 16,-1-4 0-16,2 3 0 0,0 2-16 0,2 0-16 16,4 0 0-16,3-1 0 0,2-1-16 0,3-2 0 15,-1 2 0-15,5-1 0 0,2-2-144 0,5-2 160 16,5 2-160-16,6 1 160 0,4-1-160 0,6-1 0 15,3-2 0-15,5-1 128 16,6-1-2096-16,6-2-416 0,-1-7-96 0,10 0-16 0</inkml:trace>
  <inkml:trace contextRef="#ctx0" brushRef="#br0" timeOffset="-111287.63">7840 12969 12895 0,'0'0'576'0,"0"0"112"0,0 0-560 0,0 0-128 16,0 0 0-16,0 0 0 0,0 0 704 0,0 0 96 16,-10 0 32-16,10 0 0 0,0 0 112 0,-7 2 16 15,7-2 16-15,0 0 0 0,0 0 256 0,0 0 48 16,0 0 16-16,0 0 0 0,0 0-384 0,0 0-80 0,0 0 0 0,0 0-16 16,0 0-256-16,0 0-48 0,0 0-16 0,0 0 0 15,6 10-112-15,5-5 0 0,-2-3-16 0,4 2 0 16,2 0 16-16,4 1 0 0,-1-2 0 0,2-2 0 15,3-1 96-15,4 0 32 0,3 1 0 0,3 1 0 16,4-4-64-16,1 2 0 0,3 0 0 0,4 0 0 16,3 2-240-16,2-2-48 0,-2 0-16 0,-4 0 0 15,-2 0-144-15,-1-2 0 0,-2 1 0 0,-1 0 128 16,-1-2-128-16,0-3 192 0,-1 1-192 0,-2 1 192 16,-1 1 80-16,-1-2 32 0,-3-1 0 0,-1 2 0 15,-1 3 64-15,-3-3 16 0,1-2 0 0,-3 2 0 16,-4 1-176-16,0 2-16 0,-2-3-16 0,-2 0 0 15,-2 2-176-15,-1-1 0 0,-1 2 144 0,-10 1-144 16,12-2 0-16,-12 2 128 0,9 0-128 0,-9 0 0 16,0 0 128-16,0 0-128 0,0 0 160 0,0 0-160 15,0 0 288-15,0 0-32 0,0 0-16 0,0 0 0 16,0 0-64-16,0 0-16 0,-12 1 0 0,1 1 0 0,-1 1-160 16,-1-1 0-16,-1 2 144 0,-2-1-144 0,-3-1 0 0,-3 2 144 15,-2-3-144-15,-1 3 0 0,-2 3 192 0,0-4-64 16,-2 1 0-16,0 1-128 0,-3 0 256 0,0-2-64 15,-2 2-16-15,-2 0 0 0,0 1 0 0,-3-2 0 16,-1 0 0-16,-3 2 0 0,-3 0-48 0,-4-4 0 16,-3 1 0-16,-1-1 0 0,5-1-128 0,-1 1 0 15,1-2 144-15,4 2-144 0,5-1 0 0,3 2 0 16,4 0 0-16,3-1 128 0,0-3-128 0,3 0 0 16,3 1 0-16,4 0 0 0,2 0 0 0,3 0 0 0,2-3 0 15,-1 2 0-15,4 1 0 0,10 0 0 0,-8 0 0 0,8 0 0 16,0 0 0-16,0 0 0 0,0 0 0 0,10-7 0 15,2 1 0-15,2 2 0 16,4-3 0-16,4 2 0 0,6 1 0 0,4-4 0 16,2 0 0-16,3 2-128 0,4-3 128 0,2 3 0 0,2-3 0 15,4 1 0-15,5 2 0 0,2-3 0 0,1 1 0 0,-3-2 0 16,-1 1 0-16,-3-1 0 0,3 3 0 0,-4-4 0 16,-1 1 0-16,1 1 0 0,-2-1 0 0,-1 3 0 15,-2-2 0-15,-1 1 0 0,0-2 0 0,-4 2 0 16,-5 3 0-16,-2-1 0 0,-4-1 0 0,0 4 0 15,-3-5 128-15,0 2-128 0,-4-1 160 0,-2 0-160 16,-3 2 128-16,-3 1-128 0,-3-3 0 0,-10 7 144 16,0 0-144-16,0 0 0 0,0 0 0 0,0 0 128 15,0 0-128-15,0 0 192 0,0 0-192 0,-9 5 192 16,-2-1-192-16,-4 0 0 0,-6 5 0 0,-3-3 0 0,-3-2 0 16,0 4 0-16,-4-2 0 0,-6 2 128 0,-6 1-128 0,-3-2 128 15,-2 3-128-15,0-3 128 0,-2 4-128 0,-2-1 0 16,-3 3 144-16,3 0-144 0,0-4 128 0,-4 2-128 15,-4 2 160-15,1-5-160 0,0 0 176 0,3-1-176 16,3-1 192-16,3 3-192 0,2-4 160 0,5 3-160 16,3-3 128-16,5-1-128 0,2-1 0 0,3 4 0 15,5-2 128-15,2-3-128 0,3 0 0 0,5-1 0 16,1 0 0-16,5 1 0 0,9-2 0 0,0 0 0 16,0 0 0-16,0 0 0 0,0 0 0 0,0 0 0 15,15-4-176-15,5 0 176 0,6 1 0 0,3-3-160 16,3 1 160-16,5 0 0 0,2-4-144 0,4 3 144 15,4 2 0-15,1-4-144 0,2 2 144 0,2 1 0 0,0-5 0 0,0 4-128 16,-2-2 128-16,-2 0 0 0,-2 2 0 0,-1-3 0 16,-1 1 0-16,-1-1 0 0,-1 3 0 0,0-2 0 15,-1 1 0-15,-2 3 0 0,-2-3 0 0,-1 2 0 16,-3 0 0-16,-3-1 0 0,-3 2 0 0,-4 0 0 16,-4 3 0-16,-1 0 0 0,-4-1 0 0,0 1 0 15,-14 1 0-15,0 0 0 0,0 0 0 0,0 0 0 16,0 0 0-16,0 0 0 0,0 0 0 0,-8 4 0 15,-5 0 128-15,-5 3-128 0,-6 0 128 0,-5-1-128 16,-4 3 128-16,-5-1-128 0,-4 2 128 0,-3-3-128 16,-2 2 128-16,-1-2-128 0,-4 3 128 0,0-3-128 15,-3 4 0-15,-1-2 144 0,-3 3-144 0,0-4 0 0,1 0 128 16,0-3-128-16,5 0 0 0,2 1 0 0,3-1 0 16,5-1 0-16,5 0 0 0,2 1 0 15,3-1 128-15,4-2-128 0,3 1 0 0,5-1 0 0,4 1 0 16,4 1 0-16,5-3 0 0,8-1 0 0,0 0 0 0,0 0 0 15,0 0 0-15,0 0 0 0,10-6 0 0,9 0-144 16,5 1 144-16,5-2-128 0,5-1 128 0,6 2 0 16,4-4 0-16,6 3-128 0,5-2 128 0,3 4 0 15,3-4 0-15,1 3 0 0,-1 0 0 0,0-3 0 16,-2 1 0-16,-3-1-128 0,-5 3 128 0,-3-3 0 16,-1 1 0-16,-1-3 0 0,-1 3 0 0,-1-1 0 15,-2 2 0-15,-6 0 0 0,-2 0 0 0,-6 3 0 16,-3-1 0-16,-3 0 0 0,-3 1 0 0,-3 1 0 15,-2 2 0-15,-1 1 128 0,-3-1-128 0,-10 1 192 16,0 0-64-16,0 0 0 0,0 0-128 0,0 0 0 16,0 0 0-16,0 0 128 0,-10 2-128 0,-3 2 128 15,-3 0-128-15,-5 1 128 0,-3-1-128 0,-8 0 0 0,-5 3 0 16,-1 0 128-16,-7-2-128 0,-1 4 0 16,-1-3 0-16,-2 4 0 0,0-2 0 0,1 2 0 0,-1-2 0 0,0 1 0 15,-1-3 0-15,2 2 0 0,1 0 0 0,2-2 0 16,5-1 0-16,3 1 0 0,2-3 0 0,6 0 0 15,5 1 0-15,6 1 0 0,4-2 0 0,5-1 0 16,9-2 0-16,0 0 0 0,0 0 0 0,0 0 0 16,13 0 0-16,6-1 0 0,8-1-176 0,5-4 176 15,5 3 0-15,8-2 0 0,9-2-128 0,2 0 128 0,0 0 0 16,2-3 0-16,3 1 0 0,0-2 0 16,1-1 0-16,-2 2 0 0,2-3-128 0,-7 3 128 15,-2-1 0-15,-4 1 0 0,-2 2 0 0,-8-1 0 0,-3-1-224 0,-7-2 0 16,-4 6 0-16,-4-2 0 15,-6 2-1424-15,-5 4-272 0,-10 2-64 0,0 0-10352 16,-6-7-2064-16</inkml:trace>
  <inkml:trace contextRef="#ctx0" brushRef="#br0" timeOffset="-110297.02">8314 12481 6447 0,'0'0'576'0,"0"0"-576"0,2-7 0 0,-2 7 0 16,0 0 2704-16,0 0 432 0,0 0 96 0,0 0 16 16,0 0-1520-16,0 0-288 0,0 0-64 0,0 0-16 15,-7-7 64-15,7 7 16 0,0 0 0 0,-9-1 0 16,9 1-160-16,-10 0-48 0,0-1 0 0,1 3 0 16,0 3-448-16,0 4-80 0,1-2-32 0,-1 4 0 0,0-1-176 0,0 3-48 15,0-2 0-15,-1 1 0 0,-3 1 16 0,-2 3 0 16,-2 2 0-16,1 1 0 0,-2-1 80 0,-1 5 16 15,-4 1 0-15,1 1 0 0,0 4-96 0,0-3-16 16,-2-2 0-16,-2 3 0 0,-2-3-80 0,-1 1-32 16,0-2 0-16,-2-1 0 0,1-2 0 0,2 0 0 15,-1 1 0-15,2-5 0 0,2 2-80 0,0-3 0 16,3-1-16-16,1 0 0 0,3-4-32 0,6 2 0 16,-4-3 0-16,5-3 0 0,2-1-208 0,1 3 176 15,3-3-176-15,5-5 160 0,0 0-160 0,0 0 160 16,0 0-160-16,0 0 160 0,0 0-160 0,0 0 0 15,0 0 144-15,0 0-144 0,0 0 0 0,13 4 144 0,-1-2-144 16,0 1 0-16,2 2 0 0,1-4 0 16,2 0 0-16,1 1 0 0,0 2 0 0,3-2 0 0,5-1 0 0,0 3 0 15,2 0 0-15,4-1 0 0,2-3 0 0,1 1 0 16,-2 3 0-16,2-2 0 0,-2-1 0 0,2 3 0 16,0-1 0-16,2-1 0 0,-3 5 0 0,1 0 0 15,-1 0 0-15,0-2 0 0,-1 1 0 0,1-2 0 16,-1 0 0-16,-3 0 0 0,-2-1 0 0,-3 1 0 15,-3-1 0-15,-2 2 0 0,-2-1 0 0,-1-1 0 16,-3 0 128-16,-2 0-128 0,0-1 0 0,-2 1 0 16,-10-3 0-16,9 1 0 0,-9-1 0 0,0 0 0 15,0 0 0-15,0 0 0 0,0 0 128 0,0 0-128 16,0 0 0-16,0 0 0 0,0 0 0 0,-9 5 0 16,-4-5 128-16,1 0-128 0,-1 0 0 0,-1 1 0 15,-3-1 0-15,1 0 0 0,-6-1 0 0,2 1 0 0,0-3 0 0,-2 3 0 16,-1-1 0-16,-1-1 0 0,-1 0 0 15,-1 1 0-15,-1 0 0 0,1 0 0 0,-1 1 0 0,0-2 0 16,-1 1 0-16,-1 0 0 0,0-1 0 0,0 1 0 16,-1-1 0-16,2 2 0 0,1-2 0 0,-4 1 0 15,-2-1 0-15,1 0 0 0,0 1 0 0,2 1 0 16,-1-4 0-16,3 2 0 0,4-2 0 0,1 1 0 16,4 1 0-16,2-1 0 0,3 1 0 0,2-1 0 15,2 2 0-15,1 0 0 0,0-3 0 0,9 4 0 16,-9-2-128-16,9 2 128 0,-6-2 0 0,6 2 0 15,-5-4 0-15,5 4 0 0,0 0-144 0,0 0 144 16,0 0-128-16,0 0 128 0,0 0-192 0,0 0 64 0,0 0 0 0,0 0 0 16,0 0 128-16,0 0-128 0,0 0 128 15,0 0-128-15,0 0 128 0,0 0-192 0,0 0 192 0,0 0-192 16,11 0 0-16,-11 0 0 0,0 0 0 0,0 0 0 16,12 0-160-16,-12 0-32 0,0 0-16 0,10 0 0 31,-10 0-272-31,0 0-48 0,0 0-16 0,0 0 0 15,0 0-48-15,0 0-16 0,0 0 0 0,0 0-10848 0,0 0-2160 0</inkml:trace>
  <inkml:trace contextRef="#ctx0" brushRef="#br0" timeOffset="-109703.06">8056 12490 17503 0,'3'-7'1552'0,"1"-4"-1232"15,1 4-320-15,1-3 0 0,2 2 784 0,1-1 112 16,-3 4 0-16,2 1 16 0,-1-2-160 0,-7 6-48 15,0 0 0-15,0 0 0 0,0 0 544 0,0 0 96 16,0 0 32-16,0 0 0 0,0 0-128 0,0 0-32 16,0 0 0-16,0 0 0 0,0 0-480 0,-3 10-96 15,-4 1-32-15,-2 2 0 0,-1 4-80 0,0 0-16 0,-5 0 0 0,-1 3 0 16,-1 4-32-16,-1-1-16 0,-1 2 0 0,0 2 0 16,-4 1 0-16,0 3 0 0,-5 1 0 0,1 1 0 15,2-4-96-15,-2 3-32 0,0 0 0 0,1-2 0 16,0-5 48-16,1 2 0 0,-2-3 0 0,2-2 0 15,3 0-112-15,2-2-16 0,0-2 0 0,2-1 0 16,1-4-80-16,2 1-32 0,3-1 0 0,0-2 0 16,2-2 0-16,3-2 0 0,3 1 0 0,4-8 0 15,0 0-144-15,0 0 128 0,0 0-128 0,0 0 128 16,16 6-128-16,-1-1 0 0,0-2 144 0,8 3-144 16,-3-3 0-16,8 0 0 0,3 1 0 0,6-2 0 15,2 1 0-15,3-1 0 0,3 2 0 0,-1-3 0 0,-2-2 0 0,1 0 0 16,2 0 0-16,-1-1 0 0,2 1 0 0,-2 2 0 15,1-1 0-15,-1-1 128 0,2 1-128 16,-1 3 0-16,-3-3 0 0,-4-2 0 0,-4 0 0 0,-2-2 0 16,-7 3 0-16,-3-2 0 0,-6-1 0 0,-2 2 0 15,-3-5 0-15,-11 7 0 16,0 0-1056-16,0 0-128 0,0 0-32 0,-4-8-11360 16,-6 1-2272-16</inkml:trace>
  <inkml:trace contextRef="#ctx0" brushRef="#br0" timeOffset="-109097.92">7897 13048 24351 0,'-15'0'1088'0,"15"0"208"0,-10-2-1040 0,10 2-256 0,0 0 0 0,0 0 0 16,0 0 560-16,0 0 48 0,0 0 16 0,0 0 0 15,0 0 240-15,13 0 48 0,-1-2 16 0,1 2 0 16,2 2 96-16,3-2 0 0,3-2 16 0,4 1 0 16,3-1-192-16,6 0-32 0,3 0-16 0,5-3 0 15,3 1-112-15,4-1-32 0,5-4 0 0,0 3 0 0,0 0-160 0,-2-1-48 16,-1 0 0-16,-2 4 0 15,-1-4-64-15,-1 2-32 0,1 1 0 0,-4 1 0 0,-1-4-96 16,2 1-32-16,-3 0 0 0,-2-3 0 0,-3 2-48 0,-2-2-16 16,-2 2 0-16,-3 0 0 0,-2-2-160 0,-3 3 192 15,-3-4-192-15,-2 5 192 0,-3-3-48 0,-3 3 0 16,-4 1 0-16,-2 1 0 0,-8 3-144 0,0 0 0 16,0 0 0-16,0 0 128 0,0 0-128 0,-5-7 160 15,-4 3-160-15,-4 2 160 0,-5 2-160 0,-3 1 0 16,-1 2 144-16,-3 0-144 0,-5 4 0 0,-3-2 0 15,-5 1 0-15,-3 3 0 0,-3-3 0 0,-3 5 0 16,-1-4 0-16,-1 3 0 0,-1-1 0 0,-1 2 0 16,-3 1 0-16,0 1 0 0,-4 1 0 0,4 0 0 15,-5 0 0-15,3-1 0 0,4 1 0 0,5-2 0 16,4-3 0-16,2 4 0 0,4 0 0 0,6-3 0 0,4 1 0 0,4 1 0 16,4-7 0-16,5 0 0 0,4 1 0 0,10-6 0 15,0 0 0-15,0 0 0 0,13-9 0 0,7 2 0 16,7-5 0-16,6 0 0 0,5-1 0 0,8-1 0 15,6-7 0-15,2 2 0 0,7-1 0 0,0 1 0 16,-2-5 0-16,-1 4 0 0,0-2 0 0,-3-1 0 16,0 0 0-16,-2 2 0 0,-3 0 0 0,-3 2 0 15,-2 0 0-15,-6 3 0 0,-6 2 0 0,-4 0 0 32,-5 3-1392-32,-5 3-240 0,-5 4-48 0</inkml:trace>
  <inkml:trace contextRef="#ctx0" brushRef="#br0" timeOffset="-98898.24">9386 2730 1839 0,'0'0'160'0,"0"0"-160"0,6-8 0 0,1-2 0 16,-1 3 1760-16,-1-1 320 0,1 0 64 0,1 2 16 15,-1-3-1376-15,3 2-272 0,-5-2-48 0,-4 9-16 16,2-7 0-16,4-2 0 0,-5 3 0 0,-1 6 0 16,0-11 48-16,0 11 0 0,0-7 0 0,0 7 0 15,-1-9-112-15,1 9-32 0,0 0 0 0,0 0 0 16,0 0-144-16,0 0-16 0,0 0-16 0,0 0 0 15,-8-3-176-15,8 3 0 0,-10-1 0 0,10 1 0 16,-7 9 128-16,2-3-128 0,5-6 128 0,-5 12-128 16,1-2 304-16,2 3-32 0,-1 2 0 0,2 1 0 15,-3 2 48-15,0 0 16 0,1 1 0 0,0 0 0 0,1 3-16 0,-2 2-16 16,-1 3 0-16,-3-2 0 16,-1 2-64-16,0-3-16 0,-1 4 0 0,0 0 0 0,-2 4-16 0,2-1 0 15,-4 1 0-15,2-1 0 0,0 0-64 0,1 2-16 16,1 2 0-16,-3-2 0 0,3-5-128 0,1 1 0 15,0 2 0-15,1-2 128 0,1 1-128 0,-1 1 0 16,0-3 0-16,3 1 0 0,1 3 0 0,3-4 0 16,0 1 0-16,2-4 0 0,3 1 0 0,2-5 0 15,3 1 0-15,3-2 0 0,3-1 128 0,3 0-128 16,1-1 128-16,5 0-128 0,3 0 320 0,4-4-32 16,0-3 0-16,-1-3 0 0,2-2-48 0,-1-2-16 15,-3-3 0-15,-3-1 0 0,1-1-32 0,-1-1-16 16,2-1 0-16,-6-2 0 0,-3 0-48 0,-1 1 0 0,-2-2 0 0,0 2 0 15,0 0-128-15,-1 0 0 16,-1-2-192-16,-2 0-11056 0</inkml:trace>
  <inkml:trace contextRef="#ctx0" brushRef="#br0" timeOffset="-98498.93">9156 3237 4607 0,'0'0'400'0,"0"0"-400"16,0 0 0-16,0 0 0 0,0 0 896 0,0 0 112 15,0 0 16-15,0 0 0 0,0 0 96 0,0 0 32 16,0 0 0-16,0 0 0 0,11 6-128 0,0 1-32 16,0-1 0-16,2-4 0 0,2-2-96 0,-1 0-32 15,4 2 0-15,3-2 0 0,-2-2-64 0,6 1-16 16,0 0 0-16,3-3 0 0,-1 0-192 0,2-1-32 15,-1-1-16-15,-1-2 0 0,0 4-256 0,1-1-48 0,2-2-16 16,-2 2 0-16,0 1-96 0,2-1 0 0,1 1-128 0,3 1 192 31,-1 2-816-31,0 0-160 0</inkml:trace>
  <inkml:trace contextRef="#ctx0" brushRef="#br0" timeOffset="-97498.77">16652 2461 16575 0,'0'0'1472'0,"0"0"-1168"16,-8-3-304-16,8 3 0 0,0 0 144 0,-10 3-16 15,4 5-128-15,-1-2 192 0,2 3-192 0,-1 1 0 16,-1 1 0-16,1-1 0 0,0 0 0 0,1-2 0 0,-2 2 0 16,1-3 0-16,0 2 0 0,-1-2 0 0,1-1 128 0,1 3-128 15,0-3 0-15,0 3 0 0,-2-2 0 0,2 3 0 16,0-4 0-16,0 4 0 0,1-1 0 0,-1 3 0 16,0-5 0-16,0 6 0 0,1 0 0 0,-2-1 0 15,-3 2 0-15,0 2 0 0,0-1 0 0,3 3 0 16,-2 2 144-16,2 0 96 0,-1 4 16 0,2 2 0 15,0-2 32-15,3 4 16 0,-3 0 0 0,1 4 0 16,-1 1-96-16,1 0-16 0,0-3 0 0,2 1 0 16,0-2-32-16,4-5-16 0,0 2 0 0,2-2 0 15,1 1 96-15,-1-1 16 0,1-3 0 0,0-2 0 16,1-1-256-16,1-1 0 0,-2 1 0 0,0-1 0 16,0-2 0-16,1-2 144 0,1 1-144 0,0 0 128 15,-7-14-128-15,9 8 128 0,-3 1-128 0,-6-9 128 16,9 5 16-16,-9-5 0 0,11 8 0 0,-3-3 0 0,3-4-16 0,-1 2 0 15,0-3 0-15,3-1 0 0,-1-1 0 0,1 1-128 16,1-1 192-16,0 0-64 16,1-4-448-16,1 2-80 0,-1 0-32 0,0 1-6112 15,0-4-1232-15</inkml:trace>
  <inkml:trace contextRef="#ctx0" brushRef="#br0" timeOffset="-97244.95">16208 3089 11967 0,'-16'-7'528'0,"7"2"112"0,1-2-512 0,8 7-128 0,0 0 0 0,0 0 0 16,0 0 1648-16,9-4 288 0,2 2 64 0,6-1 16 15,3 1-1184-15,6-3-256 0,3 0-32 0,3 1-16 16,2-5-80-16,3 1 0 0,1 1-16 0,1-2 0 16,2-1-240-16,1 1-64 0,3 0 0 0,2 1 0 15,2 3-320-15,3-2-80 0,0 0-16 0</inkml:trace>
  <inkml:trace contextRef="#ctx0" brushRef="#br0" timeOffset="-91260.58">8039 12606 11055 0,'0'0'976'0,"0"0"-784"16,0 0-192-16,0 0 0 0,0 0 1296 0,0 0 224 0,0 0 32 0,0 0 16 15,5-9-272-15,-5 9-48 0,0 0-16 0,0 0 0 16,0 0 112-16,0 0 0 16,-3-6 16-16,3 6 0 0,0 0-480 0,0 0-112 0,0 0 0 0,-9 1-16 15,0 1-272-15,0 5-48 0,-1 3-16 0,3 1 0 16,-2 1-176-16,-1 1-48 0,-2 3 0 0,2-1 0 15,-4 3-16-15,0 0-16 0,0 0 0 0,-3 1 0 16,-2 1-160-16,-1 0 192 0,-3 1-192 0,0 0 192 16,-2 2 0-16,1-1 16 0,1-3 0 0,3 1 0 15,0-1 64-15,3 0 16 0,0-1 0 0,1-1 0 16,3-2-96-16,-1 2-32 0,-1-4 0 0,2 0 0 16,0-1-160-16,1 0 0 0,1-3 0 0,1 3 128 15,1-5-128-15,2 3 0 0,-1-2 0 0,3 1 128 16,5-9-128-16,0 0 0 0,-1 14 144 0,1-5-144 0,-4 1 0 0,4-10 128 15,0 10-128-15,0-10 0 0,6 12 0 0,2-6 0 16,2 3 0-16,1-4 0 0,2 1 0 0,2 1 0 16,3-3 0-16,1-3 0 0,2 1 0 0,2 0 0 15,3-1 0-15,0 0 0 0,0-1 0 0,2 0 0 16,0 0 0-16,3-1 128 0,-2 1-128 0,-1-3 0 16,0 0 0-16,-1 0 0 0,-1-1 0 0,1 2 144 15,0-1-144-15,1 1 0 0,-2 0 128 0,1 2-128 16,0 0 0-16,-2 0 0 0,-1 2 0 0,2 0 0 15,-2 3 0-15,1-1 0 0,-1-1 0 0,-1-2-224 16,-1 1 32-16,-2 2 16 16,-2 0-1424-16,0-2-304 0,-3 1-48 0</inkml:trace>
  <inkml:trace contextRef="#ctx0" brushRef="#br0" timeOffset="-90327.13">7823 13035 15663 0,'0'0'1392'0,"0"0"-1120"0,0 0-272 0,0 0 0 0,0 0 672 0,0 0 80 0,0 0 16 0,0 0 0 0,0 0-512 0,0 0-112 15,13-3-16-15,0 0 0 0,-1 1 656 0,0 0 128 16,1 0 32-16,1 1 0 0,1-2 80 0,3 2 0 16,1 1 16-16,4-2 0 0,-1-1-384 0,3 0-80 15,2 2 0-15,3 0-16 0,1-3-144 0,3 2-32 0,-1-1 0 0,4-1 0 16,5 1-128-16,0 3-48 0,-1-1 0 16,-2 0 0-16,-2 1-16 0,0 0 0 0,0-2 0 0,-2 1 0 15,-1 0-64-15,3 1 0 0,0-3-128 0,1-2 192 16,2 0 32-16,-1-1 0 0,2-4 0 0,0 1 0 15,-1-4 96-15,-3 2 0 0,-5 0 16 0,-2-1 0 16,-2-4-80-16,2 4 0 0,-4-2-16 0,1 0 0 16,-2 1-48-16,-1 3-16 0,-2-3 0 0,0 2 0 15,-1 1-176-15,1-2 160 0,-4 3-160 0,0-1 160 16,-3 4-160-16,1-2 0 0,1 2 0 0,-3 2 128 16,-3-2-128-16,-1 2 0 0,1 0 0 0,-1 3 128 15,-10 1-128-15,9-2 0 0,-9 2 0 0,0 0 128 16,0 0-128-16,0 0 0 0,7-3 144 0,-7 3-144 15,0 0 288-15,0 0-16 0,0 0 0 0,0 0 0 16,-9 1-128-16,-2 1-16 0,-2 0-128 0,-1 2 192 0,0-1-64 16,-1 4-128-16,-3-3 176 0,0 2-176 0,1 1 160 0,-1 0-160 15,-1 0 128-15,-2 2-128 0,0 0 0 0,-1 1 0 16,1 2 128-16,-2-3-128 0,-1 0 0 0,-1-2 0 16,0 5 0-16,0-2 128 0,-5 1-128 0,0 1 0 15,-3-2 0-15,-3 4 0 0,-2-1 0 0,0 1 0 16,-1 2 0-16,0 2 0 0,3 0 0 0,-3-2 0 15,3-2 0-15,0 2 0 0,0 1 0 0,2 0 0 16,1-3 0-16,-1-3 0 0,-3 2 0 0,0 0 0 16,-1-4 0-16,1 1 0 0,0-5 0 0,4 1 0 15,1-1 0-15,3 0 0 0,2 3 0 0,2 1 0 16,3-4 0-16,3 3 0 0,0-2 0 0,1-2 0 0,3 1 0 0,4 0 0 16,11-5-128-16,0 0 128 0,0 0 0 15,0 0 0-15,0 0 0 0,0 0-144 0,0 0 144 0,17-1 0 16,4-4-160-16,4-1 160 0,6-1-128 0,4-3 128 15,6 1 0-15,6-3 0 0,6-2 0 0,1-2 0 16,-1-5 0-16,1 1 0 0,-2 0 0 0,1-4 0 16,2-2 128-16,-1 1-128 0,0-2 128 0,-1 3-128 15,2-3 0-15,-7 6 0 0,-5 2 0 0,-5 1 128 16,-3-1-128-16,-6 5 0 0,-4 4 128 0,-4-2-128 16,-5-1-192-16,-3 6-96 0,-4-1-32 0,-1 3-16128 15</inkml:trace>
  <inkml:trace contextRef="#ctx0" brushRef="#br0" timeOffset="-88417.39">8180 12521 13823 0,'-18'6'608'0,"4"0"128"0,-1 1-592 0,-2 2-144 15,-1 5 0-15,-2 0 0 0,-3 1 816 0,0 3 128 16,-1 1 16-16,0 0 16 0,-3 0-80 0,-3 0 0 16,-3-1-16-16,-3 2 0 0,1 2 128 0,-1 1 16 15,-2-3 16-15,5-1 0 0,1 3-176 0,3-2-32 16,1-1-16-16,4-1 0 0,3-3-160 0,5-1-16 16,2 1-16-16,1-1 0 0,0-2-288 0,6 2-48 15,-5-3-16-15,7-1 0 0,1 2-64 0,4 0-16 0,3-1 0 16,-1-1 0-16,4-4 144 0,1 3 32 0,3-3 0 15,3 1 0-15,2-2 16 0,4-3 0 0,4 1 0 0,4-2 0 16,1 0-112-16,2 1-16 0,2-1 0 0,4-1 0 16,2 0-96-16,-1 0-32 0,0-3 0 0,-2 2 0 15,-3-1-128-15,4-1 0 0,-2 2 0 0,2 1 128 16,-5-4-128-16,1 3 128 0,0 1-128 0,-2 2 128 16,1 2-128-16,-3-3 128 0,-3-2-128 0,2 2 128 15,-3 1-128-15,-2-1 0 0,-6-1 144 0,-3 0-144 16,-2-1 0-16,-11 1-160 0,0 0 16 0,0 0 0 31,0 0-2448-31,0 0-480 0</inkml:trace>
  <inkml:trace contextRef="#ctx0" brushRef="#br0" timeOffset="-87958.23">7718 13089 14223 0,'0'0'624'0,"0"0"144"0,-9 1-624 15,9-1-144-15,0 0 0 0,0 0 0 0,0 0 768 0,0 0 112 0,0 0 16 0,0 0 16 16,0 0 64-16,0 0 16 0,13 3 0 0,1-2 0 16,1 0 80-16,6-1 16 0,3 0 0 0,4-2 0 15,2-3-304-15,2-3-48 0,0 2-16 0,2-5 0 16,3 4-320-16,1-3-64 0,3 1-16 0,1-1 0 16,1-1-48-16,3-1-16 0,2-1 0 0,2 0 0 15,-1 2 208-15,1-3 48 0,-3 0 0 0,-1 1 0 16,-1-1-96-16,1 0-16 0,-1 1 0 0,-1 2 0 15,1-2-144-15,-2-2-48 0,-4 1 0 0,1 4 0 16,-1-1-208-16,-5 2 176 0,-6-2-176 0,-2 4 160 16,-3-5-160-16,-4 3 192 0,-3 3-192 0,-1 1 192 15,-1-4-192-15,-1 3 0 0,-4 3 0 0,1-1 128 16,-10 4-128-16,0 0 0 0,0 0 0 0,0 0 0 16,0 0-1152-16,0 0-256 15,0 0-48-15,-11 0-16 0</inkml:trace>
  <inkml:trace contextRef="#ctx0" brushRef="#br0" timeOffset="-84041.02">7650 13095 2751 0,'0'0'128'0,"0"0"16"0,-9 4-144 0,9-4 0 0,-12 0 0 0,3 1 0 16,9-1 3008-16,-9 5 560 0,9-5 112 0,-7 4 32 15,7-4-2272-15,0 0-448 0,0 0-96 0,-6 5 0 16,6-5-192-16,0 0-16 0,0 0-16 0,0 0 0 15,0 0-48-15,0 0-16 0,0 0 0 0,0 0 0 0,0 0 32 16,0 0 0-16,0 0 0 0,0 0 0 0,0 0 0 16,10 7 16-16,-10-7 0 0,10 3 0 0,1-3-80 0,-1-1 0 15,1-3-16-15,1 3 0 0,2 0-160 0,2 1-16 16,-1-3-16-16,3 1 0 0,-1-1-128 0,1 1-32 16,0-2 0-16,1 1 0 0,0-1-64 0,3 2-16 15,-2-2 0-15,-2 3 0 0,0-4 16 0,-2 1 0 16,-1 1 0-16,2 2 0 0,0-3-16 0,0 2 0 15,4-3 0-15,-4 2 0 0,-4 1-128 0,2-1 192 16,1-1-192-16,1-1 192 0,3 0-192 0,0 0 0 16,-1-3 144-16,0 1-144 0,0-2 0 0,1 0 0 15,2-2 0-15,5 0 0 0,-2-1 0 0,1-1 128 16,-1-1-128-16,0 0 0 0,0 1 0 0,-3 1 0 0,1-1 0 16,-5 0 128-16,0-1-128 0,-2 4 0 15,2-1 0-15,3 2 0 0,-2 2 0 0,-3 2 0 0,-2-4 0 0,1 3 0 16,1-3 0-16,0 3 128 0,-1 1-128 0,2-2 128 15,-1 2-128-15,1 1 0 0,0-2 128 0,0 0-128 16,-3 2 192-16,3 0-48 0,-1-4 0 0,3 5 0 16,0-2 0-16,-1-1 0 0,0 0 0 0,-1 1 0 15,0 0 0-15,-1-1 0 0,-2 0 0 0,0 4 0 16,0-1-144-16,-2 0 160 0,1-5-160 0,0 4 160 16,-6 0-160-16,4 2 192 0,-4-2-192 0,3 0 192 15,0 0-192-15,1 2 192 0,-11 2-192 0,11-7 192 16,-1 1-192-16,0 2 0 0,2 0 144 0,-3-1-144 15,0 2 128-15,1-1-128 0,0 0 128 0,0 1-128 16,0 0 160-16,2 0-32 0,-1 0-128 0,1 1 192 16,-2-1-64-16,3 1 0 0,-3-2-128 0,2 0 192 0,1 0-64 0,-1 2 0 15,-1-2-128-15,2 0 192 16,-3 3-48-16,3 0-16 0,-1-2 0 0,2 1 0 0,0 0-128 0,0 1 160 16,0-1-160-16,0-4 160 0,0 1-160 0,-1 2 128 15,0 1-128-15,-1 0 128 0,1-5-128 0,0 4 0 16,-2 0 0-16,6 2 128 0,-6-3 0 0,-1 1-128 15,1-2 192-15,-11 5-64 0,10-2-128 0,0-1 160 16,0 2-160-16,0-2 160 0,0 2-160 0,-10 1 0 16,12-1 0-16,-1 0 0 0,-1-3 0 0,2 1 0 15,1-1 128-15,-3 3-128 0,-10 1 0 0,11-5 0 16,1-4 144-16,-1 5-144 0,0 1 160 0,1-4-32 16,-1 2-128-16,1 0 192 0,-2-4-192 0,-1 3 176 0,1 2-176 15,0-2 160-15,2-1-160 0,-1 3 0 0,-1-2 144 0,0 0-144 16,-1 2 0-16,0-1 128 0,0-2-128 0,1 2 0 15,2 2 0-15,-2-1 144 0,1-1-144 0,1 0 0 16,-2 0 144-16,-1-3-144 0,1 2 0 0,0 2 144 16,0-4-144-16,1 2 128 0,-1 1-128 0,1-3 128 15,-3 3-128-15,-1 1 160 0,2-2-160 0,1 2 160 16,1 1-160-16,0 1 160 0,-2-2-160 0,0-2 160 16,0 1-160-16,-2 1 0 0,4-3 144 0,-4 2-144 15,-7 5 0-15,10-3 0 0,-1-3 0 0,0 0 128 16,-3 1-128-16,-6 5 0 0,12-4 0 0,-4 0 128 15,2-1-128-15,0 2 0 0,-1-1 0 0,-9 4 0 16,9-5 0-16,-9 5 0 0,11-8 128 0,-1 4-128 0,-1-1 0 16,-1-1 0-16,-8 6 0 0,10-7 128 0,0 4-128 15,-1-4 192-15,-9 7-64 0,10-6 0 0,0 2-128 0,-2-2 0 16,0 1 0-16,-8 5 0 0,10-5 0 0,1 2 0 16,-2-2-128-16,0 1 128 0,0 0 0 0,-3 2 0 15,-6 2 0-15,12-5 0 0,-5-2 0 0,4 2 0 16,-4 1 0-16,1 1 0 0,-8 3 0 0,10-7 0 15,0 3 0-15,0 2 0 0,2-2 0 0,-2 0 0 16,-1 0 0-16,0 1 0 0,-2-2 0 0,-7 5 0 16,11-7 0-16,-3 2 0 0,0 1 0 0,1-1 128 15,-3-2-128-15,-6 7 128 0,9-6-128 0,-1 1 144 16,-2-3-144-16,1 2 160 0,0 0-160 0,1 0 0 16,1 1 144-16,-3-3-144 0,2 2 0 0,-8 6 0 0,7-7 0 0,2 0 128 15,-2 2-128-15,-7 5 0 0,5-9 0 16,1 2 0-16,2 2 0 0,-2-2 0 0,0 0 0 15,1 3 0-15,0-3 0 0,0 2 0 0,-1 0 0 16,-6 5 0-16,8-9 0 0,-1 2 0 0,1 4 0 0,0-4 0 16,-8 7 0-16,8-6 0 0,1 2 0 0,-9 4 128 15,8-8-128-15,-8 8 0 0,9-7 0 0,0 2 0 16,-4-2 0-16,1 2 144 0,1 0-144 0,-2-2 0 16,-5 7 128-16,7-8-128 0,0 2 0 0,-1-2 0 15,-1 2 144-15,1-2-144 0,-6 8 0 0,8-6 144 16,-2 1-144-16,1-2 0 0,-1 1 0 0,0 1 128 15,1-3-128-15,-1 2 0 0,-1 1 0 0,3-3 0 16,-2 3 0-16,1-1 0 0,0-2 0 0,1 4 0 16,-8 4 0-16,9-5 0 0,0-1 128 0,-2 1-128 15,1 1 0-15,0-3 0 0,-1 2 0 0,2 2 0 0,-1-2 0 16,1-2 0-16,-9 7 0 0,8-6 0 0,3 1 0 16,-2 0 0-16,-1 1 0 0,0 0 0 0,-8 4 0 0,9-5 0 15,-9 5 0-15,6-8 0 0,2 3 0 0,-2 0 0 16,1-3 0-16,-7 8 128 0,7-5-128 0,2 2 0 15,-9 3 0-15,8-9 128 0,-1 2-128 0,1 0 0 16,1 3 0-16,-3-2 0 0,1-1 0 0,-1 0 0 16,2 0 0-16,-2 0 0 0,0 0 0 0,1 2 0 15,-1-4 0-15,0 4 0 0,-1-1 0 0,1-2 0 16,-1 3 128-16,1-3-128 0,-2 2 0 0,2 1 0 16,-1-3 0-16,0 2 0 0,0-2 0 0,1 1 0 15,-6 7 0-15,6-5 128 0,-6 5-128 0,6-12 0 0,-1 3 0 16,-1-1 128-16,4 5-128 0,-4-3 0 0,1 2 144 15,-5 6-144-15,5-9 0 0,0 2 144 0,0 2-144 0,-5 5 0 16,5-8 128-16,1 2-128 0,-6 6 0 0,0 0 0 16,3-7 0-16,-3 7 0 0,6-10 0 0,-3 5 0 15,-1-3 128-15,-2 8-128 0,5-7 0 0,1 2 0 16,-1-3 0-16,1 0 0 0,-6 8 0 0,4-9 0 16,1 3 0-16,1 1 0 0,-1-4 0 0,2 3 0 15,-2 1 0-15,1-4 0 0,0 0 0 0,1-1 0 16,-2 2 0-16,1 0 0 0,-6 8 0 0,8-6 0 15,-1-4 0-15,0 4 0 0,-1-3 0 0,1 2 0 16,-2 1 0-16,-2-2 0 0,4 2 0 0,-7 6 0 16,5-10 0-16,0 2 0 0,0-2 0 0,0 4 0 0,-5 6 0 15,5-8 0-15,-1-1 0 0,2 3 0 0,-1-4 0 16,1 2 0-16,-3-2 0 0,2 3 0 16,-1-1 0-16,1 1 0 0,3 2 0 0,-3-2 0 0,0-1 0 0,-1-1 0 15,0 1 0-15,1 3 0 0,-5 5 0 0,9-10 0 16,-4 1 0-16,1-1 0 0,-6 10 128 0,7-8-128 15,-1-3 0-15,2 1 0 0,-3 1 0 0,-2-1 0 16,1 2 0-16,1-2 0 0,2 2 0 0,-2-2 0 16,0 1 0-16,0-1 0 0,0 2 0 0,1-2 0 15,-1 3 0-15,3-5 0 0,-3 5 128 0,0-4-128 16,3 4 0-16,-2-6 0 0,-2 0 0 0,2 6 0 16,0-7 0-16,-1 2 0 0,0 1 128 0,-2-3-128 15,1 0 0-15,0 2 0 0,-1 1 0 0,2 0 0 16,-1 0 128-16,-1-1-128 0,2 0 0 0,-1 2 0 0,0-3 0 15,0 3 0-15,0-2 0 0,-2-2 0 0,5 1 0 0,-4 1 0 16,0-2 0-16,1 2 0 0,0 0 0 0,-1 1 0 16,1 1 0-16,0 1 0 0,-1-5 0 0,0 5 0 15,-1-1 128-15,1 1-128 16,3-3 0-16,-1 0 0 0,-2 1 0 0,1 0 0 0,0 1 0 0,0 0 0 16,1-4 128-16,-1 1-128 0,1 3 0 0,0-3 0 15,-1 2 0-15,-2 1 0 0,0-6 0 0,-1 4 0 16,0 0 0-16,2-2 0 0,-2 0 0 0,0 1 0 15,0 2 128-15,2-3-128 0,0 1 0 0,-1 2 0 16,-1-3 0-16,1 0 0 0,-1 1 0 0,-1 1 0 16,0-2 0-16,0-2 0 0,0 4 0 0,0 0 0 15,0-1 128-15,0 1-128 0,0 2 0 0,1-3 0 16,-2-1 0-16,1 4 0 0,0-2 128 0,0 2-128 0,0 0 0 0,0-2 0 16,0 2 128-16,0-1-128 0,0-1 0 15,1 2 0-15,-1-5 0 0,0 4 0 0,0 0 0 0,0 0 0 16,0 2 0-16,0-2 0 0,0-1 0 0,0 3 0 15,0-2 0-15,0 2 0 0,0-4 128 0,0 2-128 16,-1 1 0-16,0-3 0 0,1 1 0 0,0 4 0 16,0-4 0-16,-2 3 0 0,1-2 0 0,0 3 0 15,1-3 0-15,0 1 0 0,-1 1 0 0,1-2 0 16,0 1 0-16,0-2 0 0,0 0 0 0,-3 2 0 16,3 0 0-16,0 1 0 0,0-1 0 0,0 2 0 15,0-2 0-15,0 1 0 0,3-2 0 0,-3 2 0 0,0-3 0 16,0 1 0-16,0 1 0 0,1-3 0 0,0 2 0 0,0 2 0 15,-1-3 0-15,2 3 0 0,-1-2 0 0,0 2 0 16,-1-2 0-16,1 0 0 0,1 1 0 0,-1-1 0 16,-1 2 0-16,1-3 0 0,1 4 0 15,1-4 0-15,-3 1 0 0,2 2 0 0,-1-1 0 0,1 2 0 16,0-4 0-16,-1 4 0 0,-1-4 0 0,1 5 0 16,1-4 0-16,-1 2 0 0,0-1 0 0,0 3 0 15,1-5 0-15,0 3 0 0,-2 0 0 0,0-2 0 16,1 2 0-16,2-2 0 0,-2 0 0 0,1 0 0 15,0 0 0-15,-1 2 0 0,2-3 0 0,-1 2 0 16,1-3 0-16,-2 3 0 0,0 1 0 0,2-2 0 16,0 3 0-16,-1-1 0 0,-2 9 0 0,3-10 0 0,-2-3 0 15,0 6 0-15,-1 7 0 0,1-12 0 16,2 6 0-16,-3 6 0 0,0 0 0 0,0 0 0 16,3-11-448-16,-3 11 0 0,-2-9 0 15,2 9 0-15,0 0-1712 0,0 0-336 0,0 0-64 0,-9 6 0 16,0 0-1248-16,-1 7-240 0</inkml:trace>
  <inkml:trace contextRef="#ctx0" brushRef="#br0" timeOffset="-81330.72">11369 10769 14111 0,'0'0'624'0,"-3"10"128"0,3-10-608 0,-2 12-144 0,1 0 0 0,1-12 0 16,-3 11 1056-16,3-1 176 0,0 1 48 0,0-11 0 15,0 10-384-15,0 2-64 0,0-5 0 0,0-7-16 16,0 12-352-16,0-12-64 0,0 0-16 0,0 9 0 0,0-9 96 16,0 0 16-16,0 0 0 0,0 0 0 0,0 0 336 15,0 0 64-15,0 0 0 0,0 0 16 0,0 0-208 0,0 0-64 16,0 10 0-16,0-10 0 0,0 0-240 0,0 0-48 15,0 0-16-15,0 0 0 0,0 0 32 0,0 0 0 16,8-6 0-16,-2-5 0 0,0 4 144 0,-1-5 48 16,3 1 0-16,0 0 0 0,1-3-208 0,1-4-32 15,1-3-16-15,2 1 0 0,1-4-32 0,0 0 0 16,1 0 0-16,3-2 0 0,-4 0-16 0,1-5-16 16,0 1 0-16,-1 0 0 0,-2 0-32 0,-2-3 0 15,0 1 0-15,-1 1 0 0,0 0 16 0,0-2 0 16,-3-3 0-16,3 0 0 0,-1 0 32 0,-1-1 16 15,1 1 0-15,0-1 0 0,-1-1-80 0,3 1 0 0,1-2-16 0,0 3 0 16,-1 1-176-16,0-1 192 0,2 0-192 0,-1 1 192 16,3-1-192-16,0-1 0 0,0-1 0 15,-1 0 128-15,0 1-128 0,-2 0 0 0,1 1 0 0,-1 0 0 16,-2 2 0-16,2-2 0 0,-4 1 128 0,2 1-128 16,-1 3 0-16,1 0 128 0,0-2-128 0,0-1 128 15,3 0-128-15,-4-1 192 0,1 3-192 0,0 3 192 16,0-1-192-16,-2 3 128 0,-1 0-128 0,2 3 128 15,-1-4-128-15,1 4 0 0,-3-3 144 0,0 3-144 16,0 1 0-16,0 0 0 0,0 2 0 0,0 0 128 16,0 2-128-16,-2-1 0 0,1-2 0 0,0-2 0 15,-1 1 0-15,1 3 0 0,-1-4 0 0,-1 2 0 16,0 1 0-16,-2 2 0 0,0 1 0 0,1 1 0 16,-1 1 0-16,0 2 0 0,0 1 0 0,0-1 0 0,-1 0 0 15,1 1 0-15,-2 3 0 0,4-1 0 0,-2 3 0 0,-2-1 0 16,2 9 0-16,-1-7 0 0,-2-5 0 0,2 5 0 15,1-4 0-15,0 11 0 0,-5-6 0 0,5 6 0 16,-2-9 0-16,2 9 0 0,0 0 0 0,-3-6 0 16,3 6 0-16,0 0 0 0,0 0 0 0,0 0 0 15,0 0 0-15,0 0 0 0,-3-9 0 0,3 9 0 16,0 0 0-16,0 0 0 0,0 0 0 0,0 0-128 16,0 0 128-16,0 0 0 0,0 0 0 0,0 0 0 15,0 0 0-15,0 0-128 0,0 0 128 0,4 10 0 16,0 2 0-16,-1-4 0 0,-3-8 0 0,2 14 0 15,-1 4 0-15,2 3-128 0,-3 5 128 0,-1 1 0 16,-2 5 0-16,-1 5 0 0,-1 2 0 0,-1 8-160 0,1 0 160 16,-2 1 0-16,0 2 0 0,0-3-128 0,1 0 128 0,0 4 0 15,-2 1 0-15,-1-1 0 16,-1 3 0-16,1 0 0 0,0-1 0 0,0-1 0 0,-1-1 0 0,3 0-160 16,-4 0 160-16,4-2 0 0,-1 2 0 0,1-4 0 15,-1 0 0-15,2 0 0 0,-3-3 0 0,2 3 0 16,0-4 0-16,-2 3 176 0,-1-3-48 15,-1 6 0-15,-1 1-128 0,-4 2 0 0,2 1-192 0,-1-2 192 16,-1-1 0-16,2-2 0 0,1-5 0 0,0 3 192 16,-1-4-192-16,2 0 0 0,0-3 0 0,2 0-176 15,-1-3 176-15,0-1 0 0,1-2 0 0,0-3-128 16,1 0 128-16,-1 1 0 0,0-4 0 0,0 1 0 0,-1-6 0 16,1 0 0-16,-1 1 0 0,1-1 0 0,-2-2 0 15,2 2 0-15,0-1 0 0,0 1 0 16,0-3 0-16,-1 0 0 0,3 0 0 0,-1 0 0 0,-2-3 0 0,3-4 0 15,-1 1 0-15,0 1 0 0,0-3 0 0,0-2 0 16,0 0 0-16,3-1 0 0,-1 2 0 0,2-4 0 16,0 1 0-16,5-7 0 0,-7 9 0 0,1-4 0 15,6-5 0-15,0 0-128 0,0 0 128 0,0 0 0 16,0 0 0-16,0 0 0 0,0 0 0 0,0 0 0 16,0 0 0-16,0 0 0 0,0 0 0 0,0 0 0 15,0 0 0-15,0 0 0 0,11-4 0 0,-1-6 0 16,0 1 0-16,1-5-128 0,3-4 128 0,2 2 0 15,-1-4 0-15,1 0 0 0,-2-1 0 0,3-7 0 16,-3-4 0-16,2 0 0 0,1-1 0 0,0-3 144 0,-2-4-144 16,0-1 160-16,0 0-160 0,2-1 128 0,-2-5-128 0,5 0 128 15,-1-3-128-15,-1 0 0 16,-1-1 0-16,1-1 0 0,-4 2 128 0,2 0-128 0,1-3 0 0,-1 1 128 16,2-2-128-16,-3-1 0 0,2 2 0 0,-1-2 0 15,-1-1 0-15,2 0 0 0,-2 4 0 0,2-3 0 16,-1 1 0-16,1 0 0 0,-3 1 0 0,0 0 0 15,-3-1 0-15,-1 2 0 0,1 1 128 0,-5 2-128 16,2-2 0-16,-3 1 0 0,1 1 0 0,-1 4 0 16,0 1 0-16,0 3 0 0,-1-1 0 0,0 0 0 15,0 3 0-15,2 2 0 0,-2 0 0 0,0-1 0 16,-1-2 0-16,4-1 0 0,-2 0 0 0,0 4 128 16,0 0-128-16,0 0 0 0,-1-3 0 0,1 1 0 15,0 8 0-15,-1-1 0 0,0-1 0 0,0 2 0 0,-3 2-128 0,5 0 128 16,-2 2 0-16,0 3 0 0,-2 0 0 15,0 0 0-15,0 3 0 0,-1 1 128 0,-1-2-128 16,0 5 0-16,0-1-192 0,0 1 192 0,0 0-160 0,0 1 160 16,0 2 0-16,0 3-144 0,0-2 144 0,0 2 0 15,2 2 0-15,-2-3-128 0,0 1 128 0,4-2-160 16,-2 3 160-16,1 1-160 0,-3 9 160 0,2-10 0 16,-1 4 0-16,-1 6 0 0,6-11 0 0,-6 11 0 15,0 0 0-15,0 0-128 0,1-7 128 0,-1 7 0 16,0 0 0-16,0 0 0 0,0 0 0 0,0 0 0 15,-1-7 0-15,1 7-128 0,0 0 128 0,0 0 0 16,0 0 0-16,-6 9-128 0,1 4 128 0,0-1 0 0,1 3-144 16,-1 4 144-16,-1 4 0 0,0 3 0 0,-2 6 0 15,0 3 0-15,1 3-128 0,-2 2 128 0,-3 5 0 0,-2 3 0 16,2 9 0-16,-2 2 0 0,0 1 0 0,-1 3 0 16,1-2-128-16,1 3 128 0,0-3 0 0,3 1 0 15,-1-5 0-15,0-1 0 0,1-1 0 0,0-2 0 16,-1-2 0-16,-1-1 0 0,2 0 0 0,0 0 0 15,0-2 0-15,-1 2 0 0,1-3 0 0,1 1 0 16,1 3 0-16,-1-3 0 0,0 1 0 0,0 1 0 16,-1 1 0-16,-1 1 0 0,4-2 0 0,-2-2 0 15,0 1 0-15,1-1 0 0,1-5 0 0,-1 3 0 16,2-4 0-16,-1 4 0 0,2-6 128 0,2 1-128 16,-3-3 0-16,1 0 0 0,-2 0 0 0,-2-1 0 15,4-5 0-15,-2 1 0 0,0 0 0 0,-1-1 0 16,2-2 0-16,1 0 0 0,0 0 0 0,0 2 0 15,-1-5 0-15,1 3 128 0,-1 1-128 0,0-4 0 0,-1 3 128 16,2-5-128-16,-1 4 0 0,0-3 128 0,0 2-128 0,1-4 0 16,-1 3 144-16,0-5-144 0,-1 1 0 0,0 3 0 15,-2-5 0-15,0 4 0 0,0 1 0 0,0-5 128 16,-2-2-128-16,-2 1 0 0,3 0 0 0,-2 2 0 16,2-4 0-16,-3 0 128 0,1-1-128 0,2 1 0 15,-3-3 0-15,1 2 0 0,1 1 0 0,-2-2 0 16,2-2 0-16,1 3 128 0,-1-2-128 0,-1 0 0 15,0-2 0-15,1 1 0 0,-1 1 0 0,0-1 0 16,-2-1 0-16,1 1 0 0,-1 0 0 0,1 1 0 16,-1-4 0-16,0 2 128 0,3 1-128 0,-3-2 0 15,0-3 0-15,1 3 0 0,1 0 0 0,-1-1 0 16,-1 1 0-16,2-2 0 0,2 1 0 0,1 2 0 0,-2-3 0 0,-1 1 0 16,1-4 0-16,0 4 0 0,-1-1 0 0,-1 2 0 15,2-1 0-15,-2-2 0 0,1 3 0 0,-1-3 0 16,0 2 0-16,0-2 0 0,1 1 0 0,-1 2 0 15,-1-5 0-15,0 3 0 0,-1-1 0 0,2 3 0 16,0-3 0-16,1 2 0 0,-1 0 0 0,0-2 0 16,-1 3 0-16,-1-2 0 0,0 1 0 0,1 3 0 15,0-2 0-15,1 0 0 0,-1 1 0 0,1-3 0 16,-1 3 0-16,2 1 0 0,-2-4 0 0,0 3 0 16,-3 1 0-16,2 0 0 0,0 0 0 0,-1 1 0 15,0-1 0-15,-1 1 0 0,2 2 0 0,-3-1 0 16,-2-2 0-16,0 0 0 0,-3 0 0 0,-1 2 0 15,2 0 0-15,-2 2 0 0,0-4 0 0,-3-1 0 0,2 1 0 16,0 0 0-16,0 0 0 0,0-2 0 0,-1 4 0 0,2-2 0 16,0 1 0-16,0-3 0 0,-2 0 0 0,0 1 0 15,3 1 0-15,1-3 0 0,-2 3 0 0,0-1 0 16,-2 1 0-16,1-3-128 0,-3 2 128 0,0 1 0 16,0 0 0-16,1-3 0 0,1 2 0 0,-1 2 0 15,0-1 0-15,2-2 0 0,1-1 0 0,-3-1 0 16,0 0 0-16,2 3 0 0,0-1 0 0,0-1 0 15,2-1 0-15,2-1 0 0,-2 5 0 0,0-1 0 16,-1-3 0-16,-1 1 0 0,-3-4 0 0,2 4 0 16,-1-2 0-16,2 1 0 0,1-5 0 0,1 0 0 15,0 2 0-15,2-3 0 0,-1 1 0 0,2 1 0 16,-1-1 0-16,1-1 0 0,-2 1 0 0,-1 3 0 0,6-3 0 16,-4 0 0-16,-2 0 0 0,1-1 0 0,-1 0 0 0,1 2 0 15,-2 0 0-15,0-2 0 0,-6 1 0 0,0 3 0 16,-2-3 0-16,0 1 0 0,-1 1 0 0,2-2 0 15,0 1 0-15,2 2 0 0,0-3 0 0,-1 1 0 16,2 0 0-16,3-2 0 0,1 0 0 0,0 0 0 16,0 1 0-16,2-1 0 0,2 2 0 0,-1 2 0 15,0-3 0-15,-2 2 0 0,-1 2 0 16,-1 0 0-16,0 0 0 0,0 0 0 0,-1 1 0 0,2 2 0 16,4-3 0-16,-1 2 0 0,1-3 0 0,1 2 0 15,0-3 0-15,1 2 0 0,0-4 0 0,1 2 0 16,-1 0 0-16,1-2 0 0,-1 1 0 0,3 0 0 15,-1-2 0-15,0 1 0 0,1 0 0 0,1 1 0 0,0-3 0 16,1 2 0-16,1 2 0 0,2-1 0 0,-1-3 0 0,1 2 0 16,4 2 128-16,6-7-128 0,-9 6 0 0,9-6-128 15,-8 5 0-15,8-5 0 0,0 0-128 0,0 0 0 16,0 0-16-16,0 0 0 16,0 0-576-16,0 0-112 0,0 0-32 0,13-7-10528 15,1-5-2112-15</inkml:trace>
  <inkml:trace contextRef="#ctx0" brushRef="#br0" timeOffset="-80850.41">8294 12233 2751 0,'-6'-2'256'0,"-1"-2"-256"0,1 2 0 0,6 2 0 15,0 0 3328-15,0 0 608 0,0 0 128 0,-9-2 32 16,3 1-2384-16,6 1-480 0,0 0-80 0,0 0-32 16,-10 9 32-16,3-3 16 0,0 4 0 0,-2 1 0 15,0 3-144-15,0 2-48 0,0-1 0 0,-2 4 0 16,-3 2-208-16,-2 0-32 0,1 2-16 0,-5 4 0 15,1 0-96-15,0 2-32 0,0 1 0 0,-4 0 0 16,-5 0-32-16,1 3-16 0,0 1 0 0,-1 1 0 0,0-2-240 16,0-1-48-16,0 1-16 0,1-2 0 0,0-1-64 0,3-5-16 15,1 3 0-15,4-5 0 0,2-3 16 0,7 2 0 16,-1 1 0-16,2-3 0 0,1-1-176 0,3-1 0 16,1-3 0-16,3-1 0 0,2-1 0 0,2 1 0 15,1-5 0-15,3 1 0 0,3-1 0 0,4 0 0 16,5-4 0-16,4 2 0 0,3-1 0 0,4-5 0 15,2 0 0-15,1-2 0 0,0-2-128 0,1-1 128 16,3-1 0-16,1 0 0 0,3 1 0 0,0-1 0 16,-2 0 0-16,1 0 0 0,-1-2-176 0,-1-2 48 15,-1 2 0-15,-4-2 0 16,-1 2-720-16,-7-3-144 0,-3 2-32 0,-4-1-9408 16,-2 2-1904-16</inkml:trace>
  <inkml:trace contextRef="#ctx0" brushRef="#br0" timeOffset="-78620.79">7728 13088 16575 0,'-17'1'1472'0,"8"-1"-1168"0,9 0-304 0,0 0 0 16,0 0 1088-16,0 0 176 0,0 0 16 0,0 0 16 15,0 0-1056-15,0 0-240 0,0 0 0 0,14 2 0 16,1-2 720-16,3-1 176 0,0-1 48 0,4-2 0 16,4 1 144-16,2-1 16 0,-1 1 16 0,0-4 0 0,3 2-400 0,2 0-80 15,1-4 0-15,2 2-16 0,3 0-272 16,0-2-48-16,1 2-16 0,0-3 0 0,0 2-48 0,2-4-16 16,0 1 0-16,-2 0 0 0,-1-5 0 0,0 2 0 15,-2-1 0-15,0-1 0 0,0-2 112 0,3 0 32 16,-1 0 0-16,1 0 0 0,1-1-48 0,1 2 0 15,3 0 0-15,-1 0 0 0,-2 2-128 0,-2 0-48 16,-2 0 0-16,-2 2 0 0,-2-2-144 0,1 2 128 16,-3-2-128-16,2 0 128 0,3 1-128 0,0 1 0 15,-1 0 0-15,1-1 0 0,1-2 128 0,-1-1-128 16,0 2 128-16,1 0-128 0,-2 1 144 0,0-2-144 0,-3 1 160 0,-2-1-160 16,1 0 208-16,-2 4-48 0,-1-1-16 0,0 0 0 15,1 3-16-15,0 1-128 0,-1-2 192 0,0 3-64 16,0-2-128-16,-1 2 128 0,2-2-128 0,-1 2 128 15,0 0-128-15,0 0 0 0,-3-1 0 0,0 0 0 16,-4-1 128-16,1 1-128 0,-2-4 0 0,0 4 128 16,2-2-128-16,-2 0 0 0,1-1 144 0,0-2-144 15,0 3 128-15,0 1-128 0,1-4 160 0,1 1-160 16,-2 1 0-16,4-2 0 0,-1 2 0 0,0-1 0 16,-3 3 0-16,1-4 0 0,-2 1 0 0,2 2-160 15,0-3 160-15,-1-1 0 0,-3-1 0 0,0 5 128 16,0-1-128-16,-1-2 192 0,-1 2-64 0,-2 0 0 15,0-3 96-15,0 1 32 0,0 1 0 0,2 3 0 16,2-3-96-16,0 3-16 0,-2-2 0 0,2-2 0 16,1 1-144-16,0 1 0 0,0 0 0 0,0-1 128 0,0 4-128 15,0-4 0-15,0 1 0 0,2 1 0 0,-1-1 0 0,2 2 0 16,-3-2 0-16,1 1 128 0,-1 2-128 16,0-3 0-16,0 2 0 0,-1-1 0 0,0-2 208 0,-2 3-32 15,0-3-16-15,-1-1 0 0,-4 0 0 0,1 2 0 16,-2-2 0-16,3-2 0 0,-1 2-32 0,1 2 0 15,-3-2 0-15,2-2 0 0,2-1-128 0,-3 0 0 16,2-1 144-16,-2 3-144 0,1-2 128 0,-1 3-128 16,-1 1 160-16,2-1-160 0,-1-2 0 0,-1 2 0 15,1-1 0-15,-1-1 0 0,0 2 0 0,-1-3 0 16,-2 0 0-16,0 1 144 0,-1-2-144 0,1 0 128 0,-1 1-128 16,0-4 128-16,1 1 0 0,-1-2-128 15,0 1 192-15,1 0-64 0,2 2-128 0,-1-1 128 0,1-2-128 16,-1-2 128-16,2 0-128 0,0 4 0 0,-1-2 0 0,0 0 0 15,0 2 0-15,0 0 0 16,0 1 0-16,0-2 0 0,0 0 0 0,0-3 0 0,-1 0 0 0,1-1 0 16,1 0 0-16,-1 1 128 0,0 0-128 0,0-3 0 15,-1 3 0-15,1-3 0 0,-3 3 128 0,0-3-128 16,1 2 0-16,-2 1 0 0,1-3 0 0,-1 4 0 16,0 0 0-16,0-1 128 0,1 1-128 0,-1 0 0 15,-2 0 128-15,3 2-128 0,-1-1 0 0,2-2 128 16,0-3-128-16,-1 6 0 0,-1-1 144 0,4-1-144 15,-3-1 0-15,3 3 144 0,-1-1-144 0,1-1 0 16,1 0 144-16,-1 3-144 0,-3-3 0 0,2 0 144 16,-3 0-144-16,1 2 0 0,1-6 0 0,-4 3 0 15,1 0 144-15,0-3-144 0,0 3 160 0,0-3-160 0,-1 2 176 0,0-7-176 16,0 1 192-16,0 2-192 0,1-1 128 0,-1 2-128 16,-1-3 0-16,2-1 0 0,1 3 0 0,0 1 0 15,0-1 0-15,2 4 0 0,0-5 0 0,1 5 0 16,-2-2 0-16,3 3 0 0,0-4 0 0,0 3 0 15,-1 0 0-15,-2-1 0 0,0-1 0 0,1 0 0 16,-4 5 0-16,3-3 0 0,-1 2 0 0,-2 1 0 16,3-3 0-16,-1 0 0 0,-2 2 128 0,1 0-128 15,0 0 0-15,-1 1 0 0,0-1 0 0,0-2 0 16,-2 3 0-16,1 0 0 0,-2-3 0 0,2 3 0 16,1-1 0-16,-1 0 0 0,1-3 0 0,-1 3 0 0,-1-4 0 15,2 3 0-15,1 1 0 0,1-1 0 0,-1 3 0 16,0 1 0-16,1 0 0 0,0-1 0 0,0 2 0 0,-1-1 0 15,-1 1 0-15,1 0 128 0,1 1-128 0,-1 2 0 16,1-1 0-16,-2 1 0 0,-1-4 0 0,0 4 0 16,-1-1 0-16,0 1 0 0,0 1 0 0,-1-1 0 15,0 2 0-15,0 0 0 0,0-1 0 0,0-1 0 16,0-2 0-16,0 4-144 0,0 1 144 0,0 3 0 16,0-3 0-16,0 4-160 0,0-2 160 0,2 5 0 15,-2-5-160-15,1 5 160 0,1-3-128 0,-2 9 128 16,3-7 0-16,0-2-128 0,-3 9 128 0,2-7 0 15,-2 7 0-15,4-10 0 0,0 4 0 0,-4 6-128 16,0 0 128-16,0 0 0 0,5-7 0 0,-5 7 0 16,0 0 0-16,0 0 0 0,2-9 0 0,-2 9 0 15,0 0 0-15,0 0 0 0,0 0 0 0,0 0 0 0,0 0 0 16,0 0-128-16,0 0 128 0,0 0 0 0,0 0 0 0,0 0 0 16,7 9 0-16,-7-9-128 0,4 12 128 0,-1 2 0 15,1 1 0-15,-4 3-128 0,-2 0 128 0,0 2 0 16,-3 4-144-16,1 2 144 0,1-4 0 0,1 5-176 15,-4-3 176-15,1 7-128 0,0-2 128 0,1 2 0 16,-1-1 0-16,0 3-128 0,0 5 128 0,-3-2 0 16,2-2 0-16,2 3 0 0,-1 4 0 0,-1 2 0 15,-1 1 0-15,1 1 0 0,-2 3 0 0,1 3 0 16,-2 2 0-16,-1 2-128 0,-1 2 128 0,0 8 0 16,-2 0 0-16,0 0 0 0,3-2 0 0,-1-3 0 15,2 0 0-15,0 1 0 0,3-3 0 0,1-2 0 16,-2 0 0-16,2-3 0 0,0-2 0 0,1 0 0 15,0-1 128-15,1-1-128 0,-1 0 0 0,1 0 0 0,-2-3 0 16,0 2 0-16,-1 2 0 0,-2-2 0 0,1-5 0 0,0-1-128 16,1 0 128-16,-2-1 0 0,1 1 160 0,-2 0-160 15,0-5 0-15,-1 1 0 0,2 4 0 0,-2 1 0 16,0-2 0-16,-1 1 0 0,1 2 0 0,0-3 0 16,0-1 0-16,0 1 0 0,1-4 0 0,0 0 0 15,-1-2 0-15,-2 1 0 0,1-2 0 0,-2-3 0 16,1-2 0-16,-1 0 0 0,0-5 0 0,0 2 0 15,2-2 0-15,-3-2 0 0,1-2 0 0,1 2 0 16,-2-2 0-16,-2 1 0 0,4-1 0 0,-1-3 0 16,0 0 0-16,-1-2 0 0,0 2 0 0,1-1 0 15,1-1 0-15,-1-1 0 0,-1 2 0 0,0-2 0 16,-1-3 0-16,1 2 128 0,-1-1-128 0,1 0 0 0,0-1 0 0,1 3 0 16,-5-2 0-16,3 2 0 0,0 1 0 0,-1 2 0 15,0 0 0-15,-1-1 0 0,1-4 0 16,1 2 0-16,-2 2 0 0,2-1 0 0,-3-1 0 0,0-2 0 15,-2 1 0-15,-2 1 0 0,-2 1 0 0,0-1 0 16,1-3 0-16,3 3 0 0,-1-2 0 0,1 0 0 16,-2 0 0-16,1 2 0 0,2-3 0 0,-2 0 0 15,1 0 0-15,0 0 0 0,1 1 816 0,0-1 160 16,0 0 48-16,-1 2 0 16,1-2-1648-16,2 2-320 0,-1-2-64 0,-1-1-16 0,-2 3 816 0,1 0 208 15,-3-3 0-15,2 0 0 0,-4 2 0 0,4-2 0 16,-3 1 0-16,0-2 0 0,-2 1 0 0,-1-2 0 0,2 1 0 15,0-2 0-15,-2 6 0 0,0-1 0 0,2-4 0 16,-2 4 0-16,2-2 0 0,0 2 0 0,0 0 0 16,1-2 0-16,0 4 0 0,0-1 0 0,-2-1 0 0,-1 0 0 15,-2 2 0-15,-1 0 0 0,-1-5 0 0,1 5 0 16,1 0 0-16,1 0 0 0,0 0 0 0,1 1 0 16,-2 2 0-16,-1-1 0 0,5-3 0 0,-3 1 0 15,-1 3 0-15,1-1 0 0,0 1 0 0,0-2 0 16,0 0 0-16,-4 0 0 0,-1 1 0 0,-1-4 0 15,-1 1 0-15,0 1 0 0,2-3 0 0,0 2 0 16,0 1 0-16,0-1 0 0,0 0 0 0,0 1 0 16,0 0 0-16,1-2 0 0,0 2 0 0,-1-1 0 15,-1 1 0-15,-3-1 0 0,-3-2 0 0,1 2 0 16,0 1 0-16,0-3 0 0,3 3 0 0,-1 0 0 16,4-2 0-16,2-2 0 0,3 2 0 0,1-1 0 0,1-1 0 0,2 1 0 15,1-2 0-15,2 1 0 0,2-2 0 0,2 0 0 16,-1-3 0-16,1-2-128 0,1 0 128 0,2 0-128 15,0 0 128-15,1 0-128 16,0-1-288-16,3 0-48 0,1-2-16 0,9 0 0 16,-7-3-1200-16,7 3-240 0,0 0-64 0,0 0 0 15,-4-11-928-15,3 2-192 0,4-4-32 0</inkml:trace>
  <inkml:trace contextRef="#ctx0" brushRef="#br0" timeOffset="-78203.68">8434 12113 2751 0,'-9'-3'256'0,"0"2"-256"0,9 1 0 0,-9-1 0 16,0 1 4720-16,9 0 896 0,-9 1 176 0,-1 0 32 15,0 4-4496-15,-3 3-912 0,-2-1-176 0,-5 5-48 16,2-2 320-16,-2 3 48 0,-2 2 16 0,-1 4 0 16,-2 1 384-16,1 6 64 0,1 2 32 0,-1 4 0 15,-3 4-176-15,0 4-48 0,0 3 0 0,0 4 0 16,-1 3-384-16,1-2-64 0,0-1-32 0,-1 1 0 16,-2-3-160-16,-2-2-16 0,3-6-16 0,2-3 0 0,2-5 224 0,3-1 64 15,4-2 0-15,5-1 0 0,3-6 80 16,5 0 32-16,4-1 0 0,2 0 0 0,8-1-368 0,4-1-64 15,5-1 0-15,4-1-128 0,5 0 128 0,4-1-128 16,0-4 0-16,2 1 0 0,1-5 0 0,-1 0 0 16,2-4 0-16,3-1 0 0,0 0 0 0,2-3 0 15,-2-2 0-15,1-1-144 0,1-2-144 0,2-1-32 16,-2-7 0-16,-3 1 0 16,-4 0-1952-16,-5 0-400 0,-2 1-80 0</inkml:trace>
  <inkml:trace contextRef="#ctx0" brushRef="#br0" timeOffset="-76999.77">7849 13164 39615 0,'-14'-1'1760'0,"14"1"352"0,0 0-1680 0,0 0-432 0,18 2 0 0,0-2 0 31,1 0-560-31,0 0-192 0,0 0-32 0,-1 0-16 0,0-1 384 0,3-2 80 0,0 1 16 0,-2-2 0 16,1-1 192-16,0 2 128 0,2 0-160 0,0-3 160 15,-2 3 0-15,0-2 0 0,-1-2-128 0,3 0 128 16,1 1 0-16,2-4 0 0,2 0 0 0,1-3 0 16,0 2 128-16,0 1 0 0,0-3 16 0,0 2 0 0,0 1 48 15,0-4 16-15,2 1 0 0,-1 1 0 0,-2 0-48 0,0 0-16 16,3 1 0-16,2-3 0 0,0 0 48 0,2 0 0 15,3 0 0-15,0-3 0 0,0 1-32 0,1-2 0 16,0 0 0-16,0 0 0 0,-2-1-160 0,1 2 160 16,-1 0-160-16,0-1 160 0,0 0-160 0,-1 2 0 15,1-2 0-15,-1 3 0 0,4 0 0 0,-4-1 0 16,-1-1 128-16,2 0-128 0,0 3 0 0,-1-1 0 16,-3 0 0-16,-2-3 0 0,1-1 176 0,-2 0-48 15,3-2-128-15,1-2 192 0,1 3-48 0,2-2-16 16,1 1 0-16,2-1 0 0,3 1-128 0,1-1 0 15,1-1 0-15,-5-1 0 0,-1 0 0 0,-1 1 0 0,1-1 128 16,-1-3-128-16,-1 2 0 0,0-1 0 16,1 3 0-16,-1 2 0 0,0-7 0 0,-2 2 128 0,3-2-128 0,-2 4 128 15,0-2-128-15,-2 0 192 0,-3 0-192 0,-2 0 192 16,-2 1-192-16,-2-2 160 0,-1 3-160 0,1-2 160 16,-1 4-160-16,1 0 0 0,-4-1 0 0,3-1 128 15,0 2 0-15,0 2-128 0,-4 0 192 0,2 1-64 16,1 1-128-16,2-1 192 0,-1 0-192 0,1-2 192 15,2 3-192-15,-2 1 0 0,0-1 0 0,0 0 0 16,0-2 0-16,-2 1 0 0,-1 1 0 0,-1-1 0 16,-1-2 0-16,-2 2 0 0,2 0 128 0,1 0-128 15,-1-1 0-15,1 0 0 0,-1-1 0 0,1 2 0 16,2 1 0-16,-2-1 0 0,1 0 0 0,-1 1 128 0,0 1-128 16,1-1 0-16,-2 1 0 0,0 0 128 15,0-4-128-15,1 1 0 0,-2 0 0 0,-3-1 0 0,0 0 0 0,-1-2 0 16,-1 0 144-16,1 1-144 0,-4 1 0 15,0-4 144-15,1 3-144 0,-1 0 0 0,-1-2 128 0,0 1-128 16,0 0 0-16,1-2 0 0,-3 2 160 0,1 1-160 16,0-1 128-16,-1-1-128 0,1 1 0 0,-2 3 0 15,1-3 0-15,-1 0 0 0,-1 0 0 0,1 2 0 16,-1-5 128-16,2 3-128 0,-3 2 0 0,-1 2 0 16,0-2 0-16,-1-1 0 0,1-3 0 0,0 4 128 15,-2-2-128-15,1-1 0 0,1 0 176 0,-1-4-48 16,1 3-128-16,0 3 192 0,2-3-64 0,0 1 0 15,0-1-128-15,1-3 192 0,-1 2-192 0,2 0 144 0,-2 0-144 16,1-2 128-16,0-1-128 0,1 2 0 0,-1 2 0 0,2-2 0 16,-1 4 128-16,0-3-128 0,-2 0 128 0,2-2-128 15,1 0 0-15,-2-1 0 0,1 4 0 0,-1-3 0 16,0 2 144-16,1-3-144 0,0 0 160 16,0 2-160-16,-1-2 160 0,-1 1-160 15,2-2 160-15,-1 0-160 0,0 0 192 0,1-1-64 0,-2 1-128 0,0 2 192 16,-1-4-192-16,2 0 0 0,-1 2 0 0,0 1 0 15,2-3 0-15,-2 3 0 0,-2 2 0 0,1-2 0 16,-1 1 0-16,-1-3 0 0,1 2 0 0,-2 1 0 16,-1-3 0-16,0 5 224 0,0-4-64 0,0 3-16 15,0-1-144-15,0-3 0 0,-1-1-192 0,1 4 192 16,-1-2 0-16,1 4 0 0,0 0 0 0,2 0 0 16,1-4 0-16,-1 6 0 0,1-2 0 0,1 3 0 0,-3 0 0 15,0-2 0-15,0 1 0 0,-1 0 0 0,0 0 0 0,0 1 0 16,-1 1 0-16,1 2 0 0,0-2 0 15,0 2 0-15,-1-2 0 0,0 3 0 0,1 1 0 0,0 2 0 16,0-2 0-16,0 1 0 0,-3 2 0 0,3 3 0 16,3-2 0-16,-3 0 0 0,2 2-128 0,1 1 128 15,-1-2 0-15,2 2 0 0,0-2 0 0,0 0 0 16,-1 3 0-16,4 1 0 0,-1-1 0 0,-1 2 0 16,3 1 0-16,-2 0 0 0,1 2-128 0,-1 0 128 15,0-1 0-15,-6 6 0 0,8-4 0 0,-8 4 0 16,8-3-144-16,-8 3 144 0,6-1 0 0,-6 1 0 15,0 0 0-15,0 0 0 0,0 0-160 0,8 4 160 16,-2 1-128-16,-6-5 128 0,0 0-256 0,2 11 16 16,-2 0 16-16,0-1 0 15,0-10-1008-15,-1 16-208 0,0 1-32 0</inkml:trace>
  <inkml:trace contextRef="#ctx0" brushRef="#br0" timeOffset="-64375.06">21922 7500 5519 0,'0'0'496'0,"0"0"-496"0,0 0 0 0,0 0 0 15,0 0 2080-15,0 0 320 0,0 0 64 0,0 0 16 16,0 0-1488-16,0 0-288 0,0 0-64 0,0 0-16 15,0 0-80-15,0 0-16 0,0 0 0 0,10-1 0 16,-10 1-176-16,11-4-32 0,0 1-16 0,-1 0 0 16,-10 3-32-16,10-2 0 0,0 1 0 0,-1 1 0 15,-9 0-112-15,0 0-32 0,10-1 0 0,-10 1 0 16,14 5 256-16,-5 0 32 0,-9-5 16 0,0 0 0 16,9 4-16-16,-1 2 0 0,-2 2 0 0,0-3 0 0,-6-5-48 0,7 7-16 15,-7-7 0-15,7 12 0 0,0 1-32 0,-1-5-16 16,-6-8 0-16,10 13 0 0,-2-1-112 0,1-1 0 15,1 2-16-15,1 1 0 0,-1-3-16 0,4 1 0 16,-1-1 0-16,2-2 0 0,6 0 80 0,-2-2 16 16,-3 2 0-16,2-1 0 0,1 2-112 0,2-2-16 15,0-2 0-15,1 3 0 0,1-3 176 0,1 3 16 16,-1-4 16-16,2 2 0 0,1-1 48 0,-2-1 0 16,-3 2 0-16,1 0 0 0,-1-3-96 0,2 1-16 15,-2 3 0-15,-2-5 0 0,-1 3-144 0,-2 0-128 16,1-2 192-16,0 0-192 0,2 2 144 0,1 2-144 15,-3-5 0-15,2 2 144 0,0 2-144 0,2-2 0 0,-1 2 0 0,2 1 0 16,-1-4 0-16,2 2 0 0,0 2 0 0,1-3 0 16,6 1 128-16,-4 3-128 0,0-5 0 0,-1 0 128 15,0 1 0-15,1-2 0 0,-1-1 0 0,-2 1 0 16,-1 0 0-16,-1 2-128 0,-2-5 192 0,6 2-64 16,-1 0 0-16,-1 0 0 0,-2-2 0 0,1 1 0 15,2-1 0-15,0 0 0 0,-2 0 0 0,2 0 0 16,1 0-128-16,-3-1 160 0,0-2-160 0,0 2 160 15,3-1-160-15,-1 0 160 0,-3-2-160 0,5 2 160 16,-5-1 0-16,2 1 0 0,0-2 0 0,-1-3 0 16,1 2-160-16,1 1 160 0,-1-4-160 0,2 2 160 15,-2 3-160-15,2-4 0 0,2 1 0 0,1 2 128 16,1 0-128-16,2-1 0 0,-1 1 144 0,3 1-144 0,-1-5 128 16,0 3-128-16,-2 1 128 0,-2-1-128 0,-1-4 128 0,-1 3-128 15,-1-3 160-15,-1 2-160 0,-1 4 0 0,1-5 128 16,3 2-128-16,-2-3 0 0,-2 4 0 0,1 0 128 15,2 0-128-15,-1-3 0 0,2 2 160 0,-3-3-160 16,1 1 160-16,2 0-160 0,0 0 0 0,-2-1 0 16,-2 0 0-16,1 1 0 0,0-2 0 0,1 4 0 15,-3-2 0-15,0 2 0 0,-2-5 0 0,-1 4 0 16,0-5 0-16,1 5 0 0,-1-3 128 0,-2 2-128 16,-1-2 0-16,-1 2 0 0,-1-3 160 0,1 2-160 15,-1-3 160-15,1 6-160 0,-1-2 128 0,-1 3-128 16,2-4 0-16,-1 2 0 0,-1 0 128 0,1-3-128 0,-1 1 0 15,-1-1 144-15,1 3-144 0,0-2 0 0,-2 2 0 0,-1-3 0 16,2 0 160-16,-2-1-160 0,-2 4 192 0,-1-2-192 16,0 4 0-16,-7 5 0 0,7-10 0 0,1 2 0 15,0-3 0-15,-2 3 0 0,-1-1 0 0,0 3 0 16,-1-4 0-16,1 2 0 0,0-1 0 0,0 2 0 16,0 2 0-16,0-4 0 0,0 2 0 0,-5 7 0 15,0 0 128-15,6-8-128 0,-6 8 0 0,2-8 0 16,-2 8 0-16,0 0 0 0,0 0 0 0,0 0 0 15,0-9 144-15,0 9-144 0,0 0 0 0,0 0 144 16,0 0-144-16,0 0 128 0,0 0-128 0,0 0 128 16,0 0-128-16,0 0 0 0,-11 0 0 0,11 0 0 15,-11 4 0-15,1 0 0 0,0-1 0 0,0 6 0 16,1 0 0-16,-4 4 0 0,1-2 0 0,-5 2 0 16,-1 1 0-16,0 0 0 0,-1-3 0 0,0 3 0 0,-1 0 0 15,-3 3 0-15,-2 0 0 0,-1-1 0 16,1 2 0-16,-3 0 0 0,2-4 0 0,0 2 0 0,-1 1 128 0,0 0-128 15,-3 1 128-15,-2 0-128 0,-2-3 128 0,-3 2-128 16,-2-1 128-16,-2 2-128 0,0-1 0 0,-1 0 0 16,2 1 128-16,-1-3-128 0,1 2 0 0,2-3 0 15,-1 1 144-15,-3 1-144 0,-4-1 0 0,-3 1 128 16,-5-2-128-16,1-1 0 0,-2 0 0 0,2 1 0 16,1-3 0-16,3 1 128 0,2 0-128 0,2 0 0 15,-1-3 0-15,-1-1 128 0,-4-2-128 0,1-5 0 16,2 0 0-16,1 0 0 0,1 1 0 0,3-1 128 15,1 0-128-15,4 2 0 0,1-1 0 0,-1 1 0 0,-3-2 0 0,-1-1 128 16,0 0-128-16,-1 0 0 0,0 0 0 0,1-1 0 16,1 0 0-16,3-1 0 0,1-2 0 0,2 4 0 15,0 2 0-15,4 2 0 0,0-2 0 0,2-1-128 16,0-1 128-16,-1 0 0 0,1-1 0 0,3-3 0 16,-4-3 0-16,4 0 0 0,-1-4 0 0,0 5 0 15,2-1 0-15,1 2 0 0,0 0 0 0,1-4 0 16,0-1 0-16,1-2 0 0,1 4 0 0,0-4 0 15,1 5 0-15,1-4-128 0,0 1 128 0,2 0 0 16,1-4 0-16,-1 1 0 0,3 2 0 0,0-3 0 16,-1-1 0-16,0-2 0 0,-1-1 0 0,2 1 0 15,2 0 0-15,-2-1 0 0,0-3 0 0,1 3 0 16,2 1 0-16,0 5 0 0,0 1 0 0,0 0 0 16,-1 0 0-16,2-1 0 0,-4 2 0 0,3 2-128 15,-2 3 128-15,4-2 0 0,-1 0 0 0,1 2 0 16,1 3 0-16,2 0 0 0,0 0 0 0,6 2 0 0,0 0 0 0,0 0-128 15,0 0 128-15,0 0 0 0,-9 2 0 0,9-2-160 16,0 0 160-16,0 0 0 0,0 0-144 0,-4 9 144 16,4-9 0-16,-3 9-144 0,3-9 144 0,2 12 0 15,-1 0-144-15,-1-12 144 0,4 10 0 0,-1 2 0 16,3-3 0-16,0 2 0 0,0 2-144 0,3-2 144 16,0 2 0-16,2 1 0 0,2-2 0 0,2-2 0 15,2 4 0-15,2-2 0 0,3 0 0 0,3 1 0 16,3-1 0-16,1-3 0 0,1 1 0 0,1-2 0 15,4 3 0-15,1-3 0 0,3 0 0 0,1-3 0 16,2 1 0-16,3 2 144 0,0-3-144 0,0 2 0 0,-2 2 0 0,0-2 0 16,-2-1 0-16,-2-1 0 0,1-1 128 15,1 4-128-15,-2-2 0 0,2 0 0 0,1 3 0 0,1-3 0 16,1 2 0-16,1-2 0 0,-2 0 0 0,0 1 0 16,-2-2 0-16,0-2 0 0,-3-1 0 0,-1 2 0 15,-2 1 0-15,2-1 0 0,1-3 0 0,-1 3 128 16,4 0-128-16,-1 2 128 0,0-2-128 0,-1 0 128 15,1-4-128-15,-1-1 0 0,0-1 144 0,-3 1-144 16,0 0 128-16,-3-2-128 0,0-4 128 0,1 3-128 16,2 1 0-16,0 2 144 0,3-1-144 0,0-2 0 15,-1-1 192-15,0-2-192 0,-2 1 192 0,-2 0-192 16,-1 0 192-16,-1 3-192 0,-3-4 192 0,-1 1-192 16,0-2 192-16,1-2-192 0,1 3 192 0,0-4-192 15,1 4 176-15,0-3-176 0,1 2 160 0,3-2-160 0,0 2 192 16,1-2-48-16,-2 0-16 0,0 1 0 0,1-4-128 0,-2 2 160 15,-2-3-160-15,4 0 160 0,-6 2-160 0,2 2 0 16,-1-3 144-16,-2 3-144 0,-3-2 0 0,2-2 0 16,1 1 0-16,0 3 0 0,3-3 0 0,-2 4 0 15,-1-2 0-15,0 1 128 0,-2-1-128 0,0 0 0 16,-2 5 0-16,0-6 0 0,-3 2 128 0,0-3-128 16,-1-1 160-16,-2 2-160 0,-3 0 224 0,3-1-48 15,-1-1-16-15,-2 3 0 0,-1-2-32 0,0-1 0 16,-1 2 0-16,-2 1 0 0,-1 0-128 0,-2 5 192 15,-8 6-192-15,6-9 192 0,-6 9-192 0,-3-8 128 16,-3 2-128-16,-2 1 128 0,-1 3-128 0,-3 2 0 16,-6-1 0-16,1 2-176 15,-4 2-1936-15,1-2-400 0,-3-1-80 0</inkml:trace>
  <inkml:trace contextRef="#ctx0" brushRef="#br0" timeOffset="-61022.2">28080 7267 4607 0,'0'0'192'0,"0"0"64"0,0 0-256 0,0 0 0 16,-5-5 0-16,5 5 0 0,0 0 2432 0,0 0 448 16,0 0 96-16,0 0 16 0,0 0-1744 0,0 0-352 15,0 0-64-15,0 0 0 0,0 0-176 0,0 0-16 16,0 0-16-16,12 4 0 0,-2-3 80 0,1 4 0 15,1 2 16-15,2-1 0 0,1 4-144 0,2-1-16 16,0 3-16-16,4-2 0 0,-1 3-112 0,2 1-32 16,-1-4 0-16,2 5 0 0,0 1-80 0,0 2-32 15,1 1 0-15,-1 0 0 0,-3-3-16 0,2-1 0 0,-1 0 0 0,2 0 0 16,2 2 144-16,-1-2 32 0,-1-1 0 0,3 0 0 16,1 1 80-16,1-1 32 0,2-3 0 0,3 1 0 15,-2 0-176-15,2-2-16 0,1 3-16 0,1-3 0 16,-2 0-80-16,0 0-16 0,-3-2 0 0,2 1 0 15,-1-2 0-15,0 1-16 0,1-1 0 0,1-1 0 16,0 0-96-16,3 3-16 0,-1-3 0 0,4 3 0 16,-1-3 0-16,0 1 0 0,0 0 0 0,0-1 0 15,0 2-128-15,-3-1 192 0,-1 0-192 0,3 1 192 16,1-3-192-16,0 0 160 0,-2 0-160 0,2-1 160 16,2 0-32-16,5 1 0 0,2 1 0 0,-1-2 0 15,-2-1-128-15,-1-1 0 0,-2 3 0 0,0-1 128 16,-1-3-128-16,2 1 0 0,-1-1 0 0,5-1 128 15,-3-1-128-15,4 1 0 0,-1 0 144 0,0 0-144 0,-1 0 0 0,0 0 0 16,-3-4 0-16,1-1 0 0,0 1 0 0,2 0 0 16,-1 3 128-16,3-2-128 0,0 0 0 0,2-3 0 15,1 3 0-15,0-1 0 0,-3-1 0 0,-4-3 0 16,-5 2 0-16,0-3 0 0,-1 2 0 0,-1-3 128 16,-3 0-128-16,1-1 0 0,2 3 0 0,1-2 144 15,0 2-144-15,1-2 0 0,1 1 0 0,-2-2 0 16,1 1 0-16,-1-1 0 0,-1 1 0 0,-2 1 0 15,0 0 0-15,1 2 0 0,0-5 0 0,2 4 0 16,0-3 0-16,0 1 0 0,-2-4 128 0,2-1-128 16,3 4 0-16,-4 2 0 0,-1-3 0 0,-2 2 0 15,-1-3 0-15,-3 1 0 0,-4-2 0 0,-1 0 0 0,-3-4 0 0,-1 4 0 16,-1 1 0-16,-9 8 0 16,2-3 0-16,0 1 0 0,2 0 0 0,0-1 0 0,0 0 0 0,-1-2 0 15,0 2 0-15,7-6 0 0,-5 7 0 0,-2-5 0 16,-3-1 0-16,-2 3 0 0,-2-1 0 0,1 3 0 15,-7 8 0-15,5-10 0 0,-1 2-144 0,-4 8 144 16,3-11-160-16,-1 2 160 0,-2 0-192 0,0 9 192 16,0 0-160-16,0 0 160 0,0 0-128 0,-5-6 128 15,5 6 0-15,-9-7 0 0,1 4 0 0,8 3-128 16,-11 2 128-16,-1 3 0 0,1 2-144 0,1-2 144 16,-4 4 0-16,6-4 0 0,-1 0-144 0,-1 4 144 15,-3-2 0-15,0 5 0 0,1-2-128 0,-1 3 128 16,-1 1 0-16,-13 8 0 0,4 0 0 0,2 2 0 0,-1-1 0 15,2 1 0-15,-2 0 0 0,-1-2 0 0,1-2 0 16,-5-1 0-16,0 0 0 0,-6 4 0 0,1 1 0 0,2-2 0 16,-3 0 0-16,1-1 0 0,-2 2 0 0,-2-1 0 15,0-3 0-15,1 2 0 0,1 1 0 0,-5 1 0 16,-1-3 0-16,-3 2 0 0,-4-3 0 0,-2 1 128 16,0-2-128-16,-2-1 0 0,-1-2 0 0,3 3 0 15,1-2 0-15,-2-1 0 0,0-2 128 0,-5-1-128 16,-1 0 0-16,-1-3 0 0,1 0 0 0,3 0 0 15,-1-1 0-15,3-2 0 0,4 4 0 0,2-4 0 16,0 1 0-16,1-1 0 0,0-3 0 0,1-1 128 16,0-2-128-16,2 0 0 0,3 0 0 0,1-1 0 15,3-3 0-15,2-1 0 0,0 0 0 0,4 0 128 16,2-4-128-16,2 3 0 0,-1-3 0 0,2 2 0 0,-1 0 128 0,-1-3-128 16,-3 1 0-16,0-1 0 0,-1 2 0 0,-2-3 0 15,-2-1 0-15,0 4 0 0,1-2 0 0,-1 3 0 16,0-2 0-16,1 0 0 0,1 2 0 0,0-1 0 15,2 1 0-15,0 0 0 0,-1 0 0 0,0-3 0 16,-4 0 0-16,-1-3 0 0,0 4 0 0,-2-2 0 16,-3-1 0-16,2 4 0 0,1-4 0 0,2 3 0 15,1-2 0-15,1 3 0 0,-1-3 0 0,3 4 0 16,0 1 0-16,2 1 0 0,0-1 0 0,1-3 0 16,-1 1 0-16,1-3 0 0,0 0 0 0,1 1 0 15,0-4 0-15,2 2 0 0,2 1 0 0,1-4 0 16,2-1 0-16,0 0 128 0,1 5-128 0,-1-3 0 15,3-1 0-15,0 2 0 0,1 4 0 0,-1-2 0 16,1 2 0-16,0-1 0 0,1 6 0 0,-1-4 0 0,2 0 0 0,0 3 0 16,1-2 128-16,0 2-128 0,-1 0 0 0,1-3 0 15,1 2 0-15,-1 2 0 0,-1-4 0 0,1 2 0 16,-1 2 0-16,2-1 0 0,-2 2 0 0,1 1 0 16,2-1 0-16,-1 2 0 0,1-3 0 0,0 0 0 15,-2 4 0-15,1 0 0 0,2 0 0 0,0 4 0 16,0-1-128-16,3-2 128 0,7-1 0 0,-7 3 0 15,0 0 0-15,7-3 0 0,-6 9 0 0,6-9-128 16,-4 9 128-16,3 1 0 0,1-10-128 0,4 11 128 16,2 0 0-16,2 3 0 0,0-6-128 0,5 3 128 15,2-2 0-15,2 1 0 0,1-1 0 0,1 1 0 16,1 2 0-16,1-2 0 0,0 2 0 0,3 5 0 16,-3 0 0-16,1-2 0 0,3-4 0 0,1 3 0 0,2 1 0 0,4 1 0 15,2-1 0-15,3-4 0 0,1 1 0 0,2 1 0 16,8-3 0-16,-1 1 0 0,-1-2 0 0,-3 2 0 15,-1 1 0-15,1-3 128 0,0 1-128 0,2-2 0 16,1-2 0-16,1 3 0 0,2 0 128 0,1 1-128 16,-2 0 0-16,-2-4 0 0,1 1 0 0,-3 0 0 15,0-3 0-15,-1 0 0 0,0 0 0 0,3 2 0 16,1-1 0-16,4 3 128 0,3 1-128 0,0-4 0 16,-2-3 0-16,-1 2 0 0,-4-2 128 0,1-1-128 15,0 1 0-15,2 0 0 0,0 0 0 0,3 1 0 16,2-2 0-16,-1-1 0 0,0-1 0 0,-3-2 0 15,-2 1 0-15,1 0 128 0,1 0-128 0,-2-1 0 16,2-2 0-16,1 3 0 0,0 2 0 0,2-2 0 0,-5 1 144 0,-1 0-144 16,-3-3 128-16,-3-2-128 0,-1-2 144 0,-3-1-144 15,2 0 160-15,1 3-160 0,-2-4 144 0,3 3-144 16,-1-2 128-16,1 1-128 0,0-5 0 0,0-1 0 16,-1 4 128-16,-5-2-128 0,3 1 0 0,-4 1 0 15,1-4 0-15,1 1 0 0,-1-1 0 0,1-1 0 16,-1-1 128-16,1 1-128 0,0-3 0 0,0 1 0 15,1 0 0-15,-3 1 128 0,1-1-128 0,-2-1 0 16,-1 2 0-16,-1-1 0 16,0-1 0-16,-2 2 0 0,1-2 128 0,-13 10-128 0,1-2 0 0,2 3 0 15,1-2 0-15,1 1 0 0,0 2 0 0,-2-4 0 16,0 2 0-16,14-7 0 0,-7 2 0 0,-5 4 0 16,-5-4 0-16,-3 1 0 0,-2 0 0 0,-2 0 0 0,1-2 0 0,-3 1 0 15,-3 3 0-15,0-3 0 0,1 2 0 0,-2 0 0 16,-1-4 0-16,-1 2 0 0,2 1 0 0,-1 0 0 15,-1 1 0-15,-2 3 0 0,-1 8 0 0,1-10 0 16,-1 10 0-16,0 0 0 0,-1-6 0 0,1 6 0 16,0 0 0-16,0 0 0 0,0 0-144 0,-10 0 144 15,1 1 0-15,-2 3-128 0,-3 2 128 0,0 3 0 16,-2 5-144-16,-1 1 144 0,-4 2 0 0,-2 1-144 16,-1-1 144-16,-3 4 0 0,-2 2 0 0,13-9 0 15,-5 0 0-15,0 3-128 0,-5 4 128 0,1-1 0 16,-2 2 0-16,-2 1 0 0,-5 1 0 0,-31 19 0 15,4-5 0-15,6-4 0 0,-2-3 0 0,2-4 0 16,-1-1 0-16,0-4 0 0,3-1 0 0,-3 0 128 16,-1 0-128-16,-5 0 0 0,-4-2 0 0,2-1 128 0,0-2-128 15,2-1 0-15,1-1 0 0,-1 4 128 0,0 5-128 0,-5-4 0 16,0-2 0-16,-2-1 0 0,3-3 0 0,3 1 0 16,2 1 0-16,2 2 0 0,0-5 0 0,-2-2 0 15,-2 2 0-15,1-4 0 0,1-1-256 0,1-2 16 16,-1-3 16-16,4 1 0 0,-3 0-32 0,-2 1 0 15,-5-3 0-15,-2-1 0 0,-1-4 256 0,3 0-192 16,3-1 192-16,3 1-192 0,1-1 192 0,-2 2 0 16,-3-3 0-16,0 0 0 0,1-4 0 0,1 2 0 15,2-3 0-15,3 2 0 0,4 3 0 0,1 1 0 16,-3-3 0-16,-1-1 0 0,-3-6 0 0,2 1 0 16,0 1 0-16,5 0 0 0,1-2 128 0,5 4-128 15,2 2 0-15,2-4 0 0,0-1 0 0,1 0 0 0,-1-4 0 16,0 2 0-16,-3 3 0 0,4-1 0 0,3 0 128 15,3 3-128-15,4-3 0 0,2 2 0 0,-2 2 0 0,5-4 0 16,4 0 160-16,4 0-160 0,1 0 128 0,1 0-128 16,3 0 128-16,1 0-128 0,2-1 0 0,0 0 128 15,2-2-128-15,1 2 0 0,0 0 0 0,3 2 128 16,-4 2-128-16,3-1 0 0,1 3 0 0,-1 0 0 16,1-5 0-16,2 4 0 0,-1-1 0 0,1 1 0 15,1 1 0-15,2 9 0 0,-3-8 0 0,1 2 0 16,2 6 0-16,-2-9 0 0,1-1 0 0,1 10 128 15,0 0-128-15,0 0 128 0,0 0-128 0,0 0 128 16,11-4-128-16,0 1 0 0,0 2 0 0,-2 2 0 16,1 3 0-16,0-1 0 0,0 2-128 0,2 2 128 15,-1 0 0-15,1 3 0 0,2-3 0 0,4 6 0 16,-1-3-128-16,5 4 128 0,2 3 0 0,4-2 0 0,3 0 0 0,3 1 0 16,1 0 0-16,6-1 128 0,6 1-128 0,0 0 0 15,2 1-192-15,-2-1 192 0,-3-1 0 0,2-2 0 16,1-3 0-16,4 3 0 0,0 1 0 0,4-3 0 15,1 1 0-15,0 1 0 0,-2-4 0 0,-1 2 0 16,-1-3 0-16,2 2 0 0,-5-3 0 0,5 4 0 16,-2-6 0-16,2 5 0 0,4 0 0 0,-3 0 0 15,-1-5 0-15,-3-1 0 0,-6 1 0 0,5-1 0 16,-2-2 144-16,2 2-144 0,1-2 0 0,2 0 128 16,2 3-128-16,-2-2 0 0,-1-3 0 0,-1-2 0 15,-3 2 0-15,1-2 0 0,-1-3 0 0,2 2 0 0,-1 1 0 16,5 0 128-16,0 2-128 0,0-1 128 0,-1-1-128 0,-3-3 128 15,-3-2-128-15,-3 1 128 0,-1-2-128 0,3 2 128 16,-3-3-128-16,2 1 0 0,-2 2 0 0,2-5 128 16,-1 0-128-16,-1 2 0 0,-2-3 0 0,-3 2 0 15,-1-3 0-15,0 0 144 0,-3-2-144 0,0 1 0 16,1-3 128-16,-2 1-128 0,0 2 0 0,1-1 0 16,0-4 0-16,2 0 0 0,0-1 0 0,1 3 0 15,-1-1 128-15,1-1-128 0,1-2 0 0,-2-3 0 16,-3 0 144-16,1 1-144 0,1-1 0 0,-1 4 144 15,2-1 32-15,-2 4 0 0,0-1 0 0,-1 0 0 16,-2 0 16-16,1 2 16 0,1-1 0 0,-3 5 0 16,-4 0 64-16,-1-1 16 0,-1 2 0 0,-2 0 0 15,-1-3-96-15,-2 3 0 0,-3 0-16 0,-2 1 0 16,-2 1-32-16,-2 0 0 0,-1 3 0 0,-1 2 0 16,-8 4-144-16,0 0 0 0,8-7 144 0,-8 7-144 0,0 0 0 15,0 0 0-15,6-3 0 0,-6 3 0 0,0 0 0 0,0 0 0 16,0 0 0-16,0 0-192 15,0 0-336-15,-11-2-80 0,-1 1-16 0,-1 1 0 16,-1 0-2016-16,-2 0-416 0</inkml:trace>
  <inkml:trace contextRef="#ctx0" brushRef="#br0" timeOffset="-57580.2">21999 7541 7359 0,'0'0'656'0,"0"0"-528"0,-2-8-128 0,-2-1 0 16,0 1 944-16,2 2 144 0,2 6 48 0,-2-10 0 16,1 2-432-16,1 8-96 0,1-10-16 0,2 3 0 15,-1-6-16-15,1 4 0 0,-2 1 0 0,-1 8 0 16,0 0 48-16,5-9 0 0,-5 2 0 0,0 7 0 16,0 0-128-16,0 0-32 0,0 0 0 0,0 0 0 15,0 0 32-15,0 0 0 0,0 0 0 0,-9 5 0 16,1-3-176-16,8-2-16 0,-9 6-16 0,1-3 0 0,2 5 32 0,-1 1 16 15,7-9 0-15,-6 7 0 16,2 4-64-16,4-11-16 0,-2 12 0 0,0-3 0 0,2-9-32 0,3 13-16 16,-1-4 0-16,2 2 0 0,-4-11 48 0,8 14 16 15,1-1 0-15,2 0 0 0,2-2-16 0,1-1 0 16,1 0 0-16,3 4 0 0,1-2 32 0,1-1 0 16,1 1 0-16,0-3 0 0,2 2 0 0,3-2 0 15,0 2 0-15,4-2 0 0,0 0-32 0,2-1-16 16,1 2 0-16,1 0 0 0,1-1-16 0,1 0 0 15,3 1 0-15,1-3 0 0,-3-1-64 0,1-2-16 16,-1-3 0-16,1 2 0 0,2-1 48 0,0 3 16 16,3-2 0-16,2-1 0 0,1-1-48 0,-1 1-16 15,4 0 0-15,-3 2 0 0,-2 2-144 0,-1-2 0 0,-2-1 144 0,-2-1-144 16,1 2 128-16,0 0-128 0,4 0 128 16,-1-2-128-16,0 3 0 0,2 1 144 0,0-4-144 0,1 1 0 15,-4-3 160-15,1 0-160 0,-1-2 128 0,-2-1-128 16,0-4 176-16,2 2-48 0,1-5-128 0,2 2 192 15,3 3-192-15,2-2 176 0,1 0-176 0,-2 2 160 16,0 1-160-16,-5 2 0 0,-3-1 0 0,-1 1 128 16,1-2-128-16,-4-1 0 0,-2 1 0 0,4 1 0 15,-3 2 128-15,3 0-128 0,-3 1 0 0,1-1 128 16,-2-2 0-16,-2 1-128 0,-2-4 192 0,1 3-64 16,-1-1 32-16,-2 0 0 0,-2-5 0 0,2 1 0 15,1-2 16-15,-2 1 0 0,-2-2 0 0,2-2 0 16,2 2 16-16,1-4 16 0,-2-3 0 0,3 0 0 15,1 0-80-15,-1 0 0 0,-1 1-128 0,0-1 192 16,-3 0-192-16,1 0 128 0,-1 0-128 0,-2-1 0 16,-2-1 128-16,0 2-128 0,-1 0 0 0,0-1 0 0,-2-4 128 0,-3 3-128 15,1 1 0-15,0 1 0 0,-1-1 0 0,0 3 128 16,-2-1-128-16,-2 3 0 0,-1 5 0 0,-2-1 0 16,0 3 0-16,-3 1 0 0,-1-1 0 0,-7 7 0 15,4-7 0-15,-4 7 0 0,0 0 0 0,0 0 0 16,0 0 0-16,0 0 0 0,0 0 0 0,-8 0 0 15,-2 0-144-15,-2 3 144 0,-2 3-144 0,-2 3 144 16,-2-4-128-16,2 4 128 0,-1-1 0 0,-2 5 0 16,-3-3 0-16,-1 4 0 0,-1 0 0 0,0 1 0 15,0 1 0-15,-5 2-128 0,-3 1 128 0,-4 0 0 16,-3-1 0-16,-3 1 0 0,-2 2 0 0,-2 0 144 16,-1 1-144-16,0 3 0 0,-2 1 128 0,1 3-128 0,-1 0 0 15,-4-2 0-15,-2 0 128 0,-6-3-128 0,-4 1 0 0,-1 2 0 16,2-3 128-16,0 3-128 0,3-3 0 0,-5 1 0 15,-5 1 0-15,-3-5 0 0,-2 1 0 0,1 1 0 16,1 1 128-16,3-1-128 0,1 2 0 0,-3-6 0 16,-1-5 0-16,1-1 0 0,1 1 128 0,5-3-128 15,4-2 0-15,1 0 0 0,2-4 128 0,1-4-128 16,-1-3 0-16,3-6 160 0,1 1-160 0,4-2 128 16,5 0-128-16,-2-1 0 0,4 0 0 0,3-4 0 15,1-3 0-15,0-1 128 0,1-2-128 0,-1 1 0 16,1-4 0-16,1-2 0 0,1 0 0 0,2 0 0 15,3 0 0-15,3 3 0 0,1-2 0 0,3 3 0 16,2 2 0-16,1 2 0 0,3 0 0 0,1 4 0 0,1 1 0 16,1-2 0-16,2 1 0 0,1 3 0 0,1-2 0 15,1 6 0-15,0-2 0 0,2 2 0 0,0 0 0 16,0-2 0-16,0 3 0 0,2 1 0 0,-1-2 0 0,9 6 0 16,-6-5 0-16,6 5 0 0,-5-5-160 0,5 5 160 15,0 0 0-15,0 0-144 0,0 0 144 0,0 0-128 16,0 0 128-16,0 0-128 0,0 0 128 0,0 0-160 15,6 6 160-15,0 5-160 0,2-2 160 0,2 4 0 16,2 2 0-16,0 3-128 0,6-1 128 0,0-1 0 16,2 2-144-16,7 0 144 0,3 1 0 0,5 0-176 15,0 0 176-15,7-1-128 0,4 1 128 0,4 1 0 16,2 2 0-16,1-3 0 0,-1-4 0 0,2-1 0 16,-1-1 0-16,2-3 0 0,-1 3 0 0,5 2 0 0,-1 4 0 15,3-3 0-15,-1-7 0 0,0 2 0 0,-2-3 0 0,1 1 128 16,-2 0-128-16,4 0 0 0,2 0 0 0,4-1 128 15,0-5-128-15,-1-3 176 0,-1-2-176 0,-3-4 192 16,-1-3-192-16,3 2 192 0,2-3-192 0,-1 0 192 16,3-5-192-16,-4-2 128 0,-6-3-128 0,0 1 128 15,-3 0-128-15,0-2 0 0,-3 1 0 0,-1-2 128 16,2 2-128-16,0 1 0 0,-3 0 0 0,-3-3 128 16,-2-3-128-16,-3 2 0 0,0-2 0 0,-7 0 128 15,1 3-128-15,-4-5 0 0,-3 3 0 0,0 5 128 16,-1 1-128-16,-2 0 0 0,-3 3 0 0,-3 2 0 15,-4 2 0-15,0-2 128 0,-2 5-128 0,-5 1 0 16,-1 3 0-16,-8 4 128 0,0 0-128 0,0 0 0 16,0 0 0-16,0 0 0 0,0 0 128 0,0 0-128 0,0 0 0 15,0 0 0-15,0 0 0 0,0 0 128 0,0 0-128 0,0 0-192 16,-3 11 32-16,-1-3 16 16,4-8-592-16,-5 13-112 0,1-4-32 15,-1-1-10064-15,5-8-2000 0</inkml:trace>
  <inkml:trace contextRef="#ctx0" brushRef="#br0" timeOffset="-56061.98">32161 5648 8399 0,'0'0'368'0,"0"0"80"0,-9 8-448 0,0-3 0 15,0 2 0-15,4-2 0 0,5-5 256 0,-8 4-32 16,8-4-16-16,-7 5 0 0,7-5 16 0,-8 7 0 16,8-7 0-16,0 0 0 0,0 0-96 0,-9 2-128 0,9-2 176 15,-9 3-176-15,9-3 0 0,-9 4 0 0,9-4 0 0,-9 2 0 16,9-2 224-16,-8 5-64 0,-1-2-16 0,9-3 0 15,-9 2 416-15,0 2 80 0,0 0 0 0,9-4 16 16,0 0-208-16,-5 4-64 0,-1-2 0 0,-1 2 0 16,0-1-64-16,0-1-32 0,1 1 0 0,-1 2 0 15,1-3 32-15,-7 3 16 0,13-5 0 0,-8 6 0 16,8-6 288-16,0 0 48 0,0 0 16 0,0 0 0 16,0 0-240-16,0 0-64 0,0 0 0 0,0 0 0 15,7 11-48-15,3-3-16 0,0-3 0 0,4-2 0 16,2-3 16-16,3 0 0 0,2 0 0 0,4-1 0 15,1-1-96-15,1-3-32 0,3 0 0 0,1 1 0 16,-2-1-80-16,-10 1 0 0,4 0-128 0,3 0 192 0,2 0 64 16,3 1 16-16,0-4 0 0,1 5 0 0,-3-1 32 0,24-1 0 15,-11-2 0-15,-10 2 0 16,-7 2-80-16,-3-1-16 0,-6 0 0 0,0 2 0 0,-5-3-208 0,-1 3 144 16,-2 1-144-16,-2-1 128 0,1 1-128 0,-2 0 0 15,-5 0 144-15,0 0-144 0,0 0 0 0,0 0 128 16,0 0-128-16,0 0 0 0,0 0 128 0,-7 13-128 15,2-2 128-15,-5-3-128 0,-1 2 144 0,-2-4-144 16,0-1 192-16,-2 4-192 0,-1-4 208 0,-5 3-64 16,-2-1-16-16,-2 2 0 0,-4 0 0 0,-4 0-128 15,-4 0 192-15,14-6-64 0,-5 0 0 0,-3 1 0 16,-3 3 0-16,0-5 0 0,-2 1-128 0,1-1 128 16,-2 1-128-16,-31 3 128 0,14-3-128 0,7-2 0 15,6-2 0-15,7 2 128 0,4 0-128 0,8-1 0 0,1 0 0 0,7-1 0 16,3 1 128-16,2 0-128 0,4-3 128 0,5 3-128 15,0 0 0-15,10-1 0 0,0-4 128 0,9 0-128 16,7 1 0-16,8 0 0 0,2-2 0 0,4 0 0 16,3 2 0-16,3 0 0 0,1-1 0 15,-18 4 0-15,7-1 0 0,3 2 0 0,3 2 0 0,3-1 0 16,-1-1 0-16,1 0 0 0,-3-1 0 0,32-2 0 16,-13 1 272-16,-8 0-16 0,-5 0-16 0,-21 2 0 15,5 0 784-15,-2 1 144 0,-2 0 48 0,-4-1 0 31,-2 2-1696-31,-4-1-336 0,-4-1-64 0,2 1-16 0,-16-1 896 0,0 0 0 0,-6 3 0 0,-8-1 0 16,-9 2 128-16,7-3 0 0,-9 2 0 0,-3-1 0 16,-3 3-128-16,-4 2 0 0,1-3 0 0,-3-2 0 0,-2 2 0 15,-35 1 0-15,10 0 0 0,10-1 0 16,5-3 0-16,27 0 0 0,-1 2 0 0,2 0 0 0,4-2 0 0,1 3 0 16,6-2 0-16,3 1 0 15,7-3-288-15,0 0-144 0,11 1-16 0,8 2-16 16</inkml:trace>
  <inkml:trace contextRef="#ctx0" brushRef="#br0" timeOffset="-51725.28">27763 7299 7711 0,'0'0'336'0,"0"0"80"0,0 0-416 0,0 0 0 0,0 0 0 0,0 0 0 16,0 0 160-16,0 0-160 0,0 0 192 0,0 0-192 0,-9-2 0 0,9 2-144 15,0 0-16-15,0 0 0 0,0 0-32 0,0 0-16 16,0 0 0-16,0 0 0 0,0 0 208 0,0 0 0 16,-9-4 0-16,9 4-144 0,0 0 144 0,-9-3 0 15,9 3 128-15,0 0-128 0,0 0 1152 0,0 0 144 16,-5-6 48-16,5 6 0 0,0 0 96 0,-5-4 32 16,5 4 0-16,0 0 0 0,0 0-432 0,-5-9-80 15,-2 4 0-15,7 5-16 0,0 0-304 0,0 0-64 16,0 0-16-16,0 0 0 0,0 0-112 0,0 0-32 15,0 0 0-15,0 0 0 0,0 0-224 0,0 0-64 16,0 0 0-16,0 0 0 0,0 0-128 0,0 0 0 16,0 0 0-16,4 12 128 0,-1-2-128 0,-1 2 0 0,-2-1 0 0,0 5 0 15,0 6 0-15,-1 2 0 16,-3 5 144-16,0-1-144 0,-1 3 144 0,0 0-144 0,-2 2 192 0,1 3-192 16,4 0 176-16,1 2-176 0,-1 0 160 0,2-1-160 15,3-3 128-15,-2-2-128 0,-1-2 0 0,1 0 0 16,2-6 0-16,1 1 128 0,-2-2-128 0,5-4 0 15,-3-4 0-15,2-1 128 0,1-2-128 0,1 0 0 16,0-5 448-16,2 0 0 0,1-3 0 0,2-1 0 16,-1-4 224-16,0-3 32 0,3-8 16 0,3 2 0 15,3-1-160-15,-1-5-48 0,-1-1 0 0,1-4 0 16,1-3-272-16,-2-1-64 0,2 1-16 0,-2-2 0 16,-1 2-160-16,1 1 128 0,0-4-128 0,-1 5 128 15,1 1-128-15,-1 3 0 0,0 2 0 0,-2 1 128 16,-2 3-128-16,-1 6 0 0,-2 2 0 0,1 4 0 0,-2 1 0 15,-1 6-144-15,-9-7 144 0,9 12 0 0,0 2-144 0,-2 0 144 16,0 0 0-16,-2 4-144 0,0 0 144 0,0 0 0 16,0-3 0-16,0 3 0 0,0 1 0 0,0-1 0 15,4-2 0-15,0-1 0 0,5-4 0 0,-2-5 0 16,0 1 0-16,2 2 0 0,2-2 128 0,1-3-128 16,2-4 128-16,0-3-128 0,1-1 304 0,1-1-16 15,3-6 0-15,2 2 0 0,0-4-32 0,2 2-16 16,2-1 0-16,0-1 0 0,2 1-240 0,-3 3 0 15,0-3 0-15,-1 5 0 0,-1-2 128 0,-2 4-128 16,-4 4 0-16,0 1 0 0,-4 1 0 0,-2 1 0 16,-2 2 0-16,0 5 0 0,-1 3 0 0,-3 2 0 15,0 1 0-15,-1 1 0 0,-3-2 0 0,1 2 0 0,1-3 0 16,3 1 0-16,-4 0 0 0,5-1 0 0,-2-5 0 16,4-2 0-16,0 1 0 0,5-5 0 0,3-2 0 0,2-2 0 15,1-2 0-15,3-1 256 0,1-2-64 0,4 1 0 16,1-6-32-16,2 2-16 0,2 0 0 0,0-3 0 15,0-1-144-15,-3 2 0 0,-1-2 144 0,-2 1-144 16,-5 5 0-16,0 2 0 0,-2 2 0 0,-2 3 128 16,-2 1-128-16,-2 4 0 0,-6 3 0 0,0 2 0 15,-2 5 0-15,-2-1 0 0,-2-2 0 0,0 3 0 16,-3 2 0-16,1 0 0 0,-3-1 0 0,2-3 0 16,0-1 0-16,4-1 0 0,-7-10 0 0,14 7 0 15,5-5 0-15,1 0 0 0,4-4 0 0,8-1 128 16,4-8 128-16,2 1 48 0,4-6 0 0,0-3 0 15,0-6-48-15,1 4-16 0,1-1 0 0,0 2 0 0,-4-2-240 0,-2 2 128 16,1 2-128-16,-4 4 0 0,-6 0 0 16,-2 5 0-16,-4 4 0 0,-4 4 0 0,-4 1 128 0,-2 5-128 15,-4 4 0-15,0 0 0 0,-2 4 128 0,1 2-128 16,-3 0 0-16,0-3 0 0,0-1 128 0,2 3-128 16,-2-3 0-16,1 2 0 0,2 0 0 0,1-6 128 15,3 1-128-15,1-5 0 0,1-3 0 0,4-2 128 16,0-4-128-16,2-2 0 0,2 1 192 0,2-5-64 15,2-2-128-15,2 0 192 0,2 0-48 0,-1-3-16 16,3-4 0-16,-2 3 0 0,-1 1-128 0,1 4 0 16,-1 0 0-16,-1 6 128 0,-4-1-128 0,-1 4 0 15,-3 3 0-15,0 1 0 0,0 1 0 0,-3 3 128 16,-1 4-128-16,-2-2 0 0,-2 0 0 0,1 3 0 0,0-2 0 16,-1 3 0-16,1-4 128 0,0 3-128 0,0-4 0 15,1 0 128-15,1-2-128 0,4-3 0 0,2-2 0 0,4-1 0 16,1-4 0-16,4-3 0 0,3-3 0 0,2 2 0 15,1-4 0-15,1-1 0 0,0-3 0 0,-2 2 0 16,-2-1 0-16,-1-1 0 0,-3-3 128 0,-1-1-128 16,0 3 0-16,-1 2 0 0,-3 3 0 0,-1 1 0 15,-2 0 0-15,0 4 0 0,-3 3 0 0,-3 4 0 16,0 0 0-16,-1 0 0 0,-3 6 0 0,1 1 0 16,-1 0 0-16,0 3 0 0,-4 1 0 0,1 1 0 15,-2 0-144-15,2-3 144 0,2 3 0 0,0-3 0 16,2 3 0-16,-2-3 0 0,1-2 0 0,1 0 0 15,0-4 0-15,2-1 0 16,4-3 0-16,2 0 0 0,2-5 0 0,2 2 0 0,0-6 0 0,0 2 0 0,2-3 0 16,-11 6 0-16,3 2 0 0,4 1 0 0,0-2 0 0,5 3 0 15,-3 2 0-15,2-1 0 0,-1 2 0 0,17-2 0 16,-10 3 0-16,-5 4 0 0,-5 0 0 0,-2 2 128 16,-5 2-128-16,-3-2 0 0,-1 3 0 0,-1-2 0 15,-1-1 0-15,-2 2 0 0,-7-8 0 0,8 6 0 16,-8-6 0-16,8 8 0 0,-8-8 128 0,8 5-128 15,-8-5 0-15,11 2 144 0,-11-2-144 0,11 0 0 16,-11 0 0-16,12-1 128 0,-12 1-128 0,11-1 0 16,-2-2 0-16,-9 3 0 0,10-6 0 0,-10 6-272 15,9-7 64-15,-9 7 16 16,0 0-224-16,0 0-32 0,6-5-16 0,-6 5 0 16,0 0-1056-16,0 0-208 0,2-10-32 0</inkml:trace>
  <inkml:trace contextRef="#ctx0" brushRef="#br0" timeOffset="-47714.46">22031 7503 5519 0,'0'0'496'0,"0"0"-496"0,4-8 0 0,-4 8 0 15,0 0 1360-15,0-9 176 0,0 9 48 0,-3-8 0 16,3 8-464-16,0 0-96 0,0 0 0 0,0 0-16 15,-2-10-336-15,2 10-64 0,0 0-16 0,0 0 0 16,0 0-208-16,0 0-32 0,0 0-16 0,0 0 0 16,0 0-144-16,0 0-48 0,0 0 0 0,2 13 0 15,3 0 112-15,2-3 0 0,-1 1 16 0,3-2 0 16,1 1 128-16,3 3 32 0,0-3 0 0,1 3 0 16,0 0 112-16,2-2 32 0,2 3 0 0,4 0 0 15,0-1 48-15,4-3 16 0,-1 4 0 0,3-1 0 0,3 1-160 0,2 1-32 16,0 0 0-16,2 0 0 0,2 1-128 0,0-5-16 15,0 2-16-15,0-1 0 0,-1 1-48 0,-1-1-16 16,-1 0 0-16,1 0 0 0,-1-2-96 0,2 1 0 16,-1-2-128-16,3 3 192 0,2-3-192 0,0-1 176 15,0 1-176-15,-1 0 160 0,-1-2-160 0,-1-1 0 16,0-3 144-16,-1-1-144 0,-2 2 192 0,3-2-16 16,1 1-16-16,5-1 0 0,3-2-16 0,2 2 0 15,3-1 0-15,1-4 0 0,4-4-16 0,-1 2 0 16,-3-4 0-16,1 0 0 0,-2-6 0 0,4 1-128 15,1 0 192-15,1 2-64 0,1 0-128 0,-2 3 192 16,-2-3-192-16,-5 1 192 0,-2 2-192 0,-2-2 192 0,-2 2-192 0,0-3 192 16,1 5 0-16,-1-4 16 0,0 1 0 15,0 0 0-15,0 0-32 0,-1 1-16 0,-4-2 0 0,2 2 0 16,-3-4 32-16,0 1 0 0,-2 1 0 0,-2-3 0 16,-1-1 64-16,0 0 32 0,0-3 0 0,-2 1 0 15,-1 1-32-15,-1 3-16 0,0 0 0 0,0-3 0 16,0-1 80-16,-2 3 32 0,-5 4 0 0,0-1 0 15,-4-1-96-15,-1 2 0 0,-1 0-16 0,-4 2 0 16,-1 4-112-16,-1-1 0 0,-9 5-128 0,8-3 192 16,-8 3-192-16,0 0 0 0,0 0 0 0,0 0 0 15,0 0 0-15,0 0 0 0,0 0 0 0,-9 10 0 32,-4-4-400-32,-1 6-128 0,-3-4-32 0,-5 3-10672 0,-5-5-2144 0</inkml:trace>
  <inkml:trace contextRef="#ctx0" brushRef="#br0" timeOffset="-46212.59">27367 6048 9215 0,'0'0'400'0,"-9"2"96"0,1-2-496 0,8 0 0 16,0 0 0-16,0 0 0 0,0 0 1808 0,0 0 272 0,0 0 48 0,0 0 16 16,0 0-1168-16,0 0-224 0,0 0-48 0,11-3-16 15,0-4-48-15,1-1 0 0,-1-2 0 0,2 1 0 16,0-1-48-16,1 1-16 0,1-4 0 0,3 4 0 15,2-2-96-15,0 1-32 0,1 1 0 0,0-3 0 16,2 5-128-16,0-2-48 0,-1 4 0 0,1 1 0 16,-1-4-16-16,3 3-16 0,-1 1 0 0,-3 2 0 15,0-1 0-15,-1-1 0 0,0 2 0 0,1 1 0 16,-2-1-48-16,0 1-16 0,0 0 0 0,-1-2 0 16,-2 2-176-16,0 2 192 0,-2 2-192 0,-2-1 192 15,1 1-192-15,-2 1 128 0,-11-4-128 0,12 9 128 16,-3 3-128-16,-2 1 0 0,0 1 0 0,-3 2 128 15,-2 2-128-15,1 3 192 0,-3 0-192 0,-2 5 192 16,-1-4-32-16,-1 5 0 0,0-1 0 0,-1-2 0 0,0 1 32 16,-2-2 0-16,1 1 0 0,-3 2 0 0,0-2 32 0,-2 4 16 15,2-2 0-15,-1 0 0 0,0-6 80 0,-1-1 0 16,0-1 16-16,-1 1 0 0,1 1-16 0,0 0-16 16,-1-3 0-16,1 0 0 0,2-2-112 0,-1-1 0 15,-1-4-16-15,1 2 0 0,1-1-176 0,-1-1 128 16,0 2-128-16,0-3 128 0,-2 0 0 0,1-3-128 15,-3 3 192-15,1-3-64 0,-1 0-128 0,4 1 160 16,-1-3-160-16,2-2 160 0,1 2-160 0,8-4 160 16,0 0-160-16,0 0 160 0,-7 3 128 0,7-3 32 15,0 0 0-15,0 0 0 0,0 0 64 0,0 0 0 16,12-4 16-16,4 1 0 0,1 1-144 0,6 2-16 0,1 0-16 16,3-2 0-16,0 2-48 0,2 0-16 0,0 0 0 0,2 0 0 15,-2 0 32-15,0 0 0 0,2-1 0 0,-2 0 0 16,-1 0 128-16,0-2 48 0,0 2 0 0,1-2 0 15,0-2-32-15,-1 3 0 0,-1-1 0 0,-2-1 0 16,-2 0-96-16,-4 2-32 0,2 1 0 0,-4-1 0 16,-5 1-16-16,1-1-16 0,-2-1 0 0,-11 3 0 15,10-4-176-15,0 3 0 0,-10 1-160 0,0 0 160 32,0 0-960-32,8-4-112 0,-8 4-16 0,0 0 0 0,0 0-1920 0,-9-5-384 15</inkml:trace>
  <inkml:trace contextRef="#ctx0" brushRef="#br0" timeOffset="-45208.55">21310 5785 13583 0,'0'0'592'0,"0"0"144"0,0 0-592 0,0 0-144 0,0 0 0 0,0 0 0 15,0 0 816-15,0 0 128 0,0 0 16 0,0 0 16 16,0 0-336-16,0 0-64 0,0 0 0 0,0 0-16 16,0 0 0-16,0 0 0 0,0 0 0 0,0 0 0 15,0 0 32-15,7 13 16 0,-3-3 0 0,-1 0 0 16,-3-10 16-16,4 14 0 0,-1-2 0 0,-2 2 0 16,0 1-144-16,1 2-32 0,-2 2 0 0,-2 0 0 15,0 1 0-15,-2 2-16 0,-1 2 0 0,1 0 0 16,0 5 64-16,0-2 16 0,1 1 0 0,-1-3 0 15,-1 3-96-15,0-4-16 0,0-1 0 0,-1 0 0 16,1-4-32-16,0 0-16 0,0-2 0 0,1-1 0 16,1 0-80-16,-1-4-16 0,0 1 0 0,1 0 0 15,3-13-112-15,0 0-16 0,0 0-128 0,-2 9 192 0,2-9-64 16,2 11-128-16,-2-11 176 0,0 0-176 0,0 0 176 16,0 0-176-16,0 0 160 0,13 0-160 0,-13 0 240 0,13-1-48 15,-2-1-16-15,1 1 0 0,0-3-32 0,4 1 0 16,1-1 0-16,1 2 0 0,-2 0-144 0,1-1 0 15,2 0 144-15,0-1-144 0,-1 1 0 0,0 2 128 16,1 0-128-16,0-2 0 0,1-2 0 0,-2 3 0 16,0-2 0-16,-1 1 0 0,-2 3 0 0,0-1 0 15,-2 1 0-15,2-1 128 0,-2-2-128 0,1 2 0 16,0 0 0-16,-4 1 0 16,-10 0-592-16,10 1-96 0,-10-1-16 0,0 0 0 15,0 0-2496-15,0 0-496 0</inkml:trace>
  <inkml:trace contextRef="#ctx0" brushRef="#br0" timeOffset="-44845.01">21881 5849 24063 0,'0'0'1072'0,"0"0"208"0,0 0-1024 0,0 0-256 0,0 0 0 0,-4 9 0 16,2 2 368-16,-1 1 16 0,1 2 0 0,-2 2 0 16,-1 3 208-16,-2 3 48 0,2 5 16 0,-2 2 0 0,-1 3-16 0,-1 4 0 15,0 5 0-15,0 0 0 0,-1 8-64 0,0 0-32 16,0 0 0-16,0 3 0 0,-4 2-32 0,4-1 0 15,-1-1 0-15,1-1 0 0,-1-7 0 0,1 1 0 16,-1-7 0-16,4-1 0 0,-2-3-112 0,1-3-16 16,3-7-16-16,1 0 0 0,1 2-192 0,0-6-48 15,2-2 0-15,1-3 0 0,4-6-128 0,-1 1-224 16,3-5 48-16,1-1-10848 16,3-4-2176-16</inkml:trace>
  <inkml:trace contextRef="#ctx0" brushRef="#br0" timeOffset="-43826.56">21593 7367 12895 0,'0'0'1152'0,"-9"-4"-928"0,9 4-224 0,0 0 0 16,0 0 592-16,0 0 80 0,0 0 16 0,0 0 0 15,0 0-208-15,-5 9-32 0,3-2-16 0,2 3 0 16,0-10 208-16,3 11 32 0,-1 3 16 0,2 1 0 16,4 3-48-16,-1-1-16 0,2 0 0 0,3 3 0 0,1 2-240 0,3 3-32 15,3-1-16-15,3 3 0 0,2-3-64 0,4-2-16 16,4-2 0-16,6-1 0 0,5 0-32 0,3-2-16 15,1-3 0-15,2-1 0 0,2-6 304 0,3 2 48 16,-2-3 16-16,4 3 0 0,1-2-16 0,4-1 0 16,0 3 0-16,1-3 0 0,-5 4-256 0,-2-2-48 15,-2 2-16-15,-3-1 0 0,-3 1-240 0,0-1 176 16,1 3-176-16,2-1 160 0,-1-1-160 0,1 3 192 16,-3-3-192-16,-1 0 192 0,-2 0-64 0,1-2 0 15,-3 2 0-15,1-2 0 0,-2 2 880 0,4-2 160 16,1 1 48-16,2 0 0 15,2-2-1712-15,0-1-336 0,-3-3-64 0,4-3 0 0,-4-3 896 16,0-4 0-16,-3-1 0 0,-1-2 176 0,3 2 0 0,0-2 0 0,1 1 0 0,1-1 0 16,2 1 0-16,-2-2 0 0,-1 3 0 0,-1-4 0 15,-6-2-48-15,2 0-128 0,-2 0 192 0,-3 0-64 16,-2-3-128-16,3 2 128 0,-2 0-128 0,2 1 128 16,0 1 0-16,-1-2-128 0,-4-3 192 0,0-1-64 15,0-5 96-15,3-1 16 0,-4 1 0 0,-1-4 0 16,0 2-80-16,2-2-16 0,-2 2 0 0,2 1 0 15,-3 2-144-15,-1 3 128 0,1 2-128 0,-1 0 128 16,-1 2-128-16,-2 0 0 0,-1 2 0 0,-3 4 0 16,-1 0 0-16,-5 4 0 0,0-5 144 0,-5 3-144 15,-2-5 0-15,1 5 128 0,-10 8-128 0,6-7 0 16,-6 7 0-16,0 0 128 0,0 0-128 0,0 0 0 16,0 0-896-16,0 0-240 0,-12 0-48 0,-2 2-8880 15,-2 2-1776-15</inkml:trace>
  <inkml:trace contextRef="#ctx0" brushRef="#br0" timeOffset="-42872.77">27985 7640 6447 0,'-13'-4'576'0,"4"0"-576"16,-1 0 0-16,0-1 0 0,-1 0 1664 0,1-1 240 15,-1 2 32-15,1 0 16 0,-1-1-736 0,2 0-128 16,-1 2-48-16,3 1 0 0,1-2-224 0,6 4-48 16,0 0-16-16,0 0 0 0,0 0-176 0,0 0-48 15,0 0 0-15,0 0 0 0,0 0-208 0,10 3-32 16,3 0-16-16,-2 6 0 0,3 0 80 0,2 3 16 15,0-3 0-15,4 3 0 0,3 5 32 0,0-1 16 16,3 1 0-16,0 1 0 0,5-1 96 0,3 1 32 0,3-1 0 16,4 1 0-16,2 1-240 0,0 1-48 0,2-1-16 0,-1 0 0 15,1-5 64-15,0-4 16 0,2 0 0 16,0 6 0-16,5-1-144 0,1 1-32 0,-1-3 0 0,-3 1 0 16,0 0-144-16,-2-5 160 0,0 1-160 0,0-3 160 15,-5 0 16-15,1 1 0 0,1 3 0 0,1-1 0 16,-1 2-48-16,6 1 0 0,-2-3 0 0,2 2 0 15,-2 0-128-15,-1-2 0 0,-1 3 0 0,1-4 128 16,-4 1-128-16,2-1 0 0,0-2 0 0,2-2 0 16,2-1 0-16,0 1 0 0,1-1 128 0,1-1-128 15,1-1 0-15,0-2 0 0,-3 0 144 0,2 0-144 16,0-4 128-16,1 2-128 0,0-4 128 0,2 0-128 16,0 1 0-16,1 0 0 0,-1-1 0 0,-2 1 0 15,-4-1 128-15,1-3 16 0,1 2 0 0,-2-2 0 0,-1 2 176 0,2-2 48 16,-1 1 0-16,0-2 0 0,-4 1-144 15,-3-2-32-15,-2-3 0 0,0 4 0 0,-3-4-48 0,-1 2-16 16,0 2 0-16,0-4 0 0,2 0-128 0,0 4 128 16,2 0-128-16,2-1 128 0,2-1-128 0,2-3 0 15,-1-2 0-15,-2 2 128 0,-3-1-128 0,1 0 0 16,1-3 0-16,-5 0 0 0,1 0 0 0,0 0 0 16,-1-2 0-16,-1 1 0 0,1 1 128 0,-2-1-128 15,-2 1 128-15,-1 1-128 0,-5 1 256 0,0 3-16 16,-2 3-16-16,-1 1 0 0,-6-2 80 0,-3 5 16 15,2-4 0-15,-5 5 0 0,-3-3-176 0,-3 3-16 16,-5 6-128-16,4-10 192 0,-4 10-64 0,2-8-128 16,-2 8 176-16,-1-9-176 0,-3 1-192 0,4 8-128 0,0 0-48 0</inkml:trace>
  <inkml:trace contextRef="#ctx0" brushRef="#br0" timeOffset="-38227.25">21923 7478 12895 0,'-15'2'576'0,"6"0"112"0,0 2-560 0,9-4-128 0,-9 9 0 0,3-1 0 15,2 3 992-15,1-2 160 0,3-9 48 0,0 13 0 16,4-1-624-16,1-3-128 0,0 0-32 0,3-3 0 16,5 0 160-16,1 1 48 0,2-2 0 0,3 4 0 15,3-3 80-15,3 7 0 0,1-4 16 0,2 3 0 16,1-4-80-16,3 4-32 0,1-5 0 0,2 5 0 0,1 2-160 0,2 1-48 16,3 0 0-16,2 1 0 15,3-2-192-15,1 1-32 0,-1-1-16 0,-1-1 0 0,0-2 48 0,-1 2 16 16,-2-4 0-16,3 2 0 0,1-2-48 0,3 1-16 15,3 2 0-15,3-5 0 0,2 2-160 0,0-3 160 16,-1-2-160-16,-1 0 160 0,-4 0-160 0,2-2 0 16,-1 2 144-16,2-4-144 0,0 2 128 0,0-2-128 15,-4-2 128-15,-1 2-128 0,-2 0 320 0,-4 0-16 16,-6-4 0-16,1-1 0 0,0 2 224 0,-4-1 48 16,-2 1 16-16,1-2 0 0,0-4 16 0,0 3 0 15,-3-3 0-15,0 3 0 0,-1-3-32 0,-2 1-16 16,-2-1 0-16,2 2 0 0,-3 1-176 0,0-2-16 0,-1 2-16 0,-2 0 0 15,-3-1-176-15,-1 1-48 0,-1-1 0 0,-2 0 0 16,-3 2-128-16,0-2 0 0,0 0 0 0,-4 2 128 16,-7 5-128-16,5-7 128 0,-5 7-128 0,0 0 128 15,0 0-320-15,0 0-64 0,0 0 0 0,0 0-16 32,0 0-2192-32,0 0-432 0</inkml:trace>
  <inkml:trace contextRef="#ctx0" brushRef="#br0" timeOffset="-37004.78">27639 7396 6447 0,'-14'-5'576'0,"5"1"-576"0,1-3 0 0,8 7 0 16,0 0 2448-16,0 0 384 0,0 0 80 0,0 0 16 0,0 0-1840 0,0 0-384 16,0 0-64-16,0 0 0 0,0 0-512 0,0 0-128 15,0 0 0-15,0 0 0 0,0 0 224 0,0 0-32 16,7 7 0-16,1-3 0 0,1-1 160 0,0 3 32 15,0 0 0-15,1-1 0 0,1 1-16 0,1 3 0 16,2 0 0-16,1 1 0 0,0-1 32 0,0 1 16 16,1 2 0-16,0-1 0 0,2 6 128 0,0-1 32 15,-1 0 0-15,3 0 0 0,-3 2-32 0,5 1 0 16,0 1 0-16,0-1 0 0,1 0-128 0,3 0-32 16,-2-1 0-16,4 0 0 0,2 0-144 0,2-3-48 15,1 0 0-15,3 1 0 0,2-4-16 0,1 0-16 16,2-1 0-16,0-2 0 0,-3 3 32 0,-1-1 16 0,0-2 0 15,-1 1 0-15,3-2-16 0,2 2-16 16,3-3 0-16,1 4 0 0,2-5-16 0,4 3 0 0,0-3 0 0,-1 1 0 16,-1 3-160-16,1-5 0 0,-1-1 0 0,2 2 128 15,1-2-128-15,6 2 0 0,4 4 0 0,5-3 128 16,-2 2-128-16,0-3 0 0,-3-1 0 0,-1 0 0 16,2-4 0-16,0 2 0 0,3 0 0 0,-1-1 0 15,0-2 0-15,-4-2 0 0,-4-2 0 0,2 1 0 16,-1-1 128-16,2 2-128 0,1-1 128 0,1 1-128 15,2 0 0-15,-3 0 0 0,-3-4 0 0,-2 0 0 16,0 1 0-16,-1 0 0 0,2-1 0 0,1 2 0 16,1 3 0-16,-2-2 0 0,-1-3 0 0,-3 1 0 15,-3 0 0-15,-2-3 0 0,-1 1 0 0,-1 1 0 16,0-1 0-16,-2 0 128 0,-1-3-128 0,-1 3 0 0,2-5 128 16,-8 5-128-16,0-5 0 0,-2 5 128 15,-3-2-128-15,-1 2 0 0,-3-3 0 0,-3 2 0 0,-1-2 128 0,1 3-128 16,0-2 0-16,-1 1 128 0,-2 1 64 0,-1-4 16 15,2 1 0-15,-2 1 0 0,1 0 48 0,0 1 16 16,2-1 0-16,-3 0 0 0,3 2-16 0,-1-2-16 16,-2 4 0-16,0 0 0 0,-1-1-80 0,-2 2-16 15,-3 0 0-15,0 1 0 0,0-3-16 0,-3 5-128 16,-11 1 192-16,12-2-64 0,-12 2-128 0,10-3 192 16,-10 3-192-16,0 0 192 0,0 0-192 0,0 0 192 15,0 0-192-15,0 0 192 0,0 0-192 0,0 0 192 16,0 0-192-16,0 0 192 0,0 0-192 0,0 0 160 15,0 0-160-15,0 0 160 0,-7 8-160 0,0-2 128 16,-2-2-128-16,-1 1 128 0,0 1-128 0,-1-1 0 0,1-2 0 0,0 1 128 16,0 0-128-16,-2 2 0 0,0-4 0 15,0 1 0-15,2 1 0 0,0 0 0 0,-1-1 0 0,2 0 0 16,-2-2 0-16,1-1 0 0,-2 2 0 0,1-1 0 16,1-1 0-16,3 0 0 0,-4-1-192 0,3 1 192 15,8 0-208-15,-11-2 80 0,2 2 128 0,9 0-208 16,-8 0 0-16,8 0 0 0,0 0 0 0,-9-1 0 31,9 1-176-31,0 0-16 0,0 0-16 0,0 0 0 16,-7-3-144-16,7 3-16 0,-7-3-16 0,7 3 0 0,0 0-1232 15,0 0-240-15,-5-4-48 0</inkml:trace>
  <inkml:trace contextRef="#ctx0" brushRef="#br0" timeOffset="-31619.31">11107 11402 5519 0,'0'0'496'0,"0"0"-496"0,0 0 0 0,0 0 0 16,0 0 1920-16,0 0 272 0,0 0 64 0,0 0 16 0,0 0-1152 0,0 0-224 15,0 0-64-15,0 0 0 0,0 0-192 0,0 0-64 16,1 13 0-16,1 1 0 0,-2-14-64 0,-4 11-32 15,0 3 0-15,-1 0 0 0,0 2-32 0,-2-3 0 16,-4-2 0-16,2 4 0 0,-2 1-96 0,-2 1-32 16,-2-2 0-16,1 0 0 0,1-1-32 0,-1 2-16 15,-1-2 0-15,0 2 0 0,-1-1-16 0,1 1 0 16,-3-5 0-16,0 6 0 0,-1 2 0 0,0 0 0 16,0-1 0-16,1-1 0 0,1 2 0 0,-1 2-16 15,-2-2 0-15,-1 0 0 0,1 1-240 0,0 2 128 16,-2 3-128-16,0-2 0 0,3-4 160 0,0 0-160 0,0-2 160 15,0-1-160-15,-3 1 256 0,1-1-64 0,-2-2 0 16,-1 2 0-16,-2-1 32 0,2 0 0 0,0-3 0 0,0-1 0 16,-2 2-64-16,2 1-16 0,0-4 0 0,1 1 0 15,3 2-144-15,-2-2 192 0,3 2-192 0,3 1 192 16,-1-4-192-16,5 2 192 0,-1-1-192 0,0-2 192 16,-2 1-192-16,3-1 160 0,0 4-160 0,2 0 160 15,-4-2-160-15,2 2 0 0,2-2 144 0,-4-1-144 16,1 4 0-16,-1 0 144 0,2-2-144 0,-4-1 0 15,0-2 192-15,-1 1-64 0,-2 3 0 0,0-3-128 16,0 2 208-16,-3 0-64 0,3-3-16 0,-2 4 0 16,-2-3 16-16,1 0 0 0,2 0 0 0,-3-3 0 15,1 0 64-15,2 4 16 0,0-5 0 0,2 4 0 16,1-5 16-16,1 4 0 0,-3 0 0 0,-1 2 0 16,2-3-240-16,0 2 0 0,1-3 0 0,0 4 0 15,-2-2 0-15,-2 2 128 0,-2-2-128 0,0 1 0 0,-1 1 0 0,0-4 0 16,1 2 0-16,-2 0 0 15,-2-1 128-15,2 1-128 0,-1 1 0 0,2 0 144 0,0-3-16 0,1 0 0 16,-1-2 0-16,4 1 0 0,2-1 32 0,-1-1 0 16,-2-1 0-16,2 1 0 0,-1 1-32 0,2-2-128 15,-1 0 192-15,0 0-64 0,0 0-128 0,-3 2 0 16,1-1 144-16,-2 0-144 0,0 2 0 0,0 1 0 16,-1-3 0-16,0 1 128 0,0 2-128 0,0-2 0 15,-2-2 0-15,2 2 128 0,1 1-128 0,-2-2 0 16,1 1 0-16,2 3 0 0,0-3 0 0,-1-1 0 15,-1 1 0-15,1 2 0 0,1 0 0 0,1-1 128 16,2-1-128-16,1-1 128 0,1 2-128 0,-1 1 176 16,0-5-176-16,0 0 192 0,2 0-64 0,-1 1-128 0,2-1 192 0,2-2-64 15,-1-1 0-15,1 1-128 0,2 1 192 0,-2-1-64 16,-1 0-128-16,2-1 0 0,-2 2 144 0,2 3-144 16,-1-1 0-16,2-1 0 0,0-2 0 0,2 0 0 15,0 1 0-15,9-1 0 0,-9 3 0 0,9-3 0 16,-10 0 0-16,10 0 0 0,0 0 0 0,0 0 0 15,-8 1 0-15,8-1 0 0,0 0 0 0,0 0 128 16,0 0-128-16,0 0 0 0,0 0 0 0,0 0 128 31,0 0-1440-31,0 0-288 0,8-7-48 0,2-4-8512 0,0 4-1696 0</inkml:trace>
  <inkml:trace contextRef="#ctx0" brushRef="#br0" timeOffset="-31134.43">8471 12396 12783 0,'0'0'560'0,"0"0"128"0,0 0-560 0,0 0-128 15,0 0 0-15,0 0 0 0,0 0 720 0,0 0 112 16,2-10 32-16,-2 10 0 0,0 0-32 0,0 0-16 16,0 0 0-16,0 0 0 0,0 0 16 0,0 0 0 15,0 0 0-15,-3 10 0 0,-4-1-160 0,0 2-32 0,-1 3 0 0,-4 2 0 16,0 2-176-16,-4-2-32 0,0-2-16 0,-3 3 0 16,-3 0-128-16,-2 1-32 0,-1-1 0 0,-1 0 0 15,0 1 64-15,0 0 16 0,-2 0 0 0,0 0 0 16,-1-1-16-16,1 1 0 0,1 1 0 0,1 2 0 15,-2 0-96-15,2-2-32 0,2-1 0 0,0 0 0 16,0-2-16-16,2 0-16 0,3-1 0 0,1-1 0 16,1-1 0-16,3-3 0 0,2 1 0 0,5 2 0 15,0-7-32-15,7-6-128 0,-1 13 192 0,1-5-64 16,0-8 0-16,5 10 0 0,-5-10 0 0,13 7 0 16,1 2 144-16,2-4 32 0,2-1 0 0,1 1 0 15,1-1-32-15,3-1 0 0,3-2 0 0,-1-1 0 0,2 0-64 16,-1 0-16-16,2 0 0 0,2 0 0 0,-1 1-192 0,1-1 144 15,0 0-144-15,1 1 128 0,1 2-128 0,1-3 192 16,-2-1-192-16,2-2 192 0,-3 2-336 0,-2 0-64 16,-2-2-16-16,-1-2-15088 15</inkml:trace>
  <inkml:trace contextRef="#ctx0" brushRef="#br0" timeOffset="-30101.63">11185 11363 11455 0,'0'0'512'0,"2"-5"96"0,-2 5-480 0,5-8-128 16,-1 2 0-16,-1 2 0 0,-3 4 608 0,0 0 96 16,0 0 32-16,0 0 0 0,0 0 48 0,0 0 16 15,0 0 0-15,0 0 0 0,-12-1 112 0,3 3 32 16,-1 2 0-16,1 5 0 0,0-2-272 0,2 6-48 15,-5-1-16-15,2 5 0 0,1 8-192 0,-2-4-32 16,1 2-16-16,-2 1 0 0,1-2-112 0,-2 1-32 16,-4 3 0-16,3-1 0 0,-2-5-80 0,1 3-16 0,-3 2 0 15,-1-2 0-15,-2 2 144 0,-1 2 32 0,-4 0 0 0,1 2 0 16,-2 0 48-16,-2-1 16 0,1 2 0 0,0 1 0 16,1-1-192-16,2-1-48 0,-3-3 0 0,1 1 0 15,3-4 16-15,1 2 0 0,0-2 0 0,0-2 0 16,-1-2 80-16,0-1 16 0,2-2 0 0,1 2 0 15,-1-2 16-15,-2 2 0 0,1 0 0 0,0 0 0 16,0 0-80-16,1-2-16 0,-3 1 0 0,2-1 0 16,-1 1-32-16,3-3-128 0,0 1 192 0,0-1-64 15,-3 0-128-15,-1-1 160 0,3-3-160 0,1 4 160 16,1 0-160-16,0-3 128 0,-1 2-128 0,0 2 128 16,-1-2-128-16,2-2 0 0,-1 2 144 0,1-4-144 15,0-2 0-15,1 1 128 0,0 4-128 0,-1-4 0 16,0 1 0-16,1 0 128 0,0-1-128 0,1-2 0 15,2 6 0-15,-2-3 144 0,0 1-144 0,-1-1 0 16,0 0 160-16,1-2-160 0,-1 3 128 0,-1-2-128 0,-1 2 192 0,1-1-64 16,-2 0 0-16,1 1 0 0,-3 2 32 0,0-1 0 15,-3-3 0-15,0 3 0 0,-1-1-160 0,-1 2 160 16,0 0-160-16,-2-3 160 0,2 0-160 0,0-1 0 16,0 2 144-16,-1-1-144 0,2 2 128 0,-2-2-128 15,-1 3 128-15,1-1-128 0,2-3 0 0,-1 2 144 16,-2-3-144-16,-3 4 0 0,1-4 144 0,-2 2-144 15,1-2 0-15,0-2 144 0,-1 2-144 0,2-2 160 16,-2 0-160-16,2 2 160 0,1-3-160 0,1-2 0 16,1 2 144-16,1-2-144 0,-1 1 0 0,4-2 128 15,-1 2-128-15,0-2 0 0,2 2 0 0,0-2 128 16,-1-1-128-16,1 0 0 0,3 2 0 0,-3 1 0 0,-1 0 0 16,2-1 0-16,4 3 0 0,-1-2 0 0,-1 2 0 0,0 0 0 15,-1 0 0-15,3-2 0 0,1 0 0 0,2 1 0 16,2 2 0-16,1 0 0 0,-1-4 0 0,-2 3 0 15,2 2 0-15,1-4 0 0,1 2 0 0,4-1 0 16,-1 0 0-16,1 0 0 0,2-2 0 0,7-2 0 16,-8 3 0-16,8-3 0 0,0 0 0 0,0 0 0 15,0 0-272-15,0 0-32 0,0 0 0 0,-4-4 0 32,4 4-1616-32,3-11-336 0,1 1-64 0</inkml:trace>
  <inkml:trace contextRef="#ctx0" brushRef="#br0" timeOffset="-29583.21">8613 12249 12207 0,'0'0'528'0,"0"0"128"0,0 0-528 0,0 0-128 16,0 0 0-16,0 0 0 0,0 0 160 0,-7 2 0 0,7-2 0 0,-9 3 0 16,9-3 192-16,-9 1 32 0,9-1 16 0,-9 4 0 15,0-2 464-15,0 3 96 0,-1-1 0 0,1 0 16 16,0 0-272-16,1 4-64 0,-2-3-16 0,-1 2 0 15,-2 2-112-15,0 4-32 0,-1-2 0 0,-1 3 0 16,-3 2 0-16,-1 1 0 0,-5 2 0 0,1 2 0 16,-1-1-96-16,-1 0-32 0,-3 2 0 0,0 1 0 15,0-1-16-15,-1 0 0 0,-2 1 0 0,3 0 0 16,-2 1 0-16,2 4 0 0,0-2 0 0,0 2 0 16,-3-4-16-16,4 1-16 0,0-2 0 0,0 0 0 15,3 4-96-15,0-4-16 0,2-3 0 0,2 1 0 16,1 0-32-16,1 0-16 0,1-3 0 0,4 1 0 15,5-1-144-15,3-1 0 0,1-5 144 0,2 2-144 16,4-2 256-16,3-2-32 0,2 4 0 0,4 0 0 0,0-5 96 16,3 1 32-16,4-2 0 0,2 2 0 0,3 1-80 15,2-3-16-15,3-3 0 0,3 1 0 0,2-1-96 16,0-2-32-16,-1 1 0 0,2-2 0 0,3-2-128 0,1 3 128 16,2-2-128-16,-1-1-9760 15,0-4-2032-15</inkml:trace>
  <inkml:trace contextRef="#ctx0" brushRef="#br0" timeOffset="-27499.92">7689 13147 6447 0,'0'0'576'0,"0"0"-576"0,3-10 0 0,-3 10 0 15,3-7 0-15</inkml:trace>
  <inkml:trace contextRef="#ctx0" brushRef="#br0" timeOffset="-25058.47">7809 13076 11567 0,'0'0'512'0,"0"0"112"0,8 4-496 0,0 1-128 0,0 1 0 0,-8-6 0 15,9 5 656-15,-2 1 112 0,2-1 32 0,0-3 0 16,0 1-144-16,0-2-16 0,-9-1-16 0,11 3 0 16,-1-2 64-16,1-1 16 0,0 0 0 0,0-1 0 15,-11 1-176-15,17-3-16 0,-1 2-16 0,0-3 0 16,2 1-112-16,1-2-32 0,0 1 0 0,0 2 0 0,2-1-32 0,4 1 0 16,-3-3 0-16,3 2 0 0,-1-1-48 15,4 3-16-15,3-3 0 0,1-1 0 0,0 0-32 0,1 1-16 16,-1-2 0-16,-3 0 0 0,-1 1-80 0,0 1-128 15,0-4 176-15,1 3-176 0,-1 1 176 0,1-5-176 16,1 2 160-16,0-3-160 0,-1 1 272 0,2-4-32 16,-2 3-16-16,2-2 0 0,-1 0 48 0,2 1 16 15,-2-1 0-15,1-2 0 0,-4 1-48 0,-1 3-16 16,1-3 0-16,-3 4 0 0,-2-2-64 0,1 1-16 16,1-1 0-16,0-1 0 0,1 2-144 0,1-2 128 15,-1-2-128-15,2 1 128 0,0 2-128 0,-1-2 0 16,1 2 144-16,2 1-144 0,2 0 0 0,-1 1 144 15,1-3-144-15,-3 5 0 0,0-4 0 0,-2 3 0 16,-3-4 0-16,-1 4 0 0,-3 0 0 0,3 1 0 0,-2-4 0 0,0 2 0 16,1-1 0-16,-1 1 0 0,-1-3 0 0,3 1 0 15,-3-2 128-15,2 2-128 0,-2-3 0 0,0 4 0 16,0-2 128-16,-1-1-128 0,0 2 0 0,0-2 0 16,1 1 0-16,-1 3 0 0,-4-1 128 0,0 2-128 15,2-2 0-15,1 2 0 0,-3-3 0 0,-2 3 0 16,0-1 128-16,1 3-128 0,-2-2 0 0,0 2 0 15,0-1 128-15,-1 0-128 0,-3 2 0 0,4-2 0 16,-3 0 128-16,3 2-128 0,-1 0 192 0,1-3-192 16,-2 0 208-16,4-2-64 0,0 1-16 0,1-2 0 15,-2 1-128-15,1 1 192 0,-2-3-192 0,3 3 192 16,0-2-192-16,0 3 0 0,-1-1 0 0,-2 2 128 16,1-3-128-16,-3 3 0 0,4 2 0 0,-1-2 0 15,1 2 144-15,-3-3-144 0,3 2 160 0,-3 2-160 16,0-1 128-16,2 0-128 0,-1 1 0 0,0 0 0 0,1 0 128 0,-2-1-128 15,3 0 0-15,0 1 144 0,-3-1-144 0,4-1 0 16,0-1 0-16,0 1 0 0,2-4 0 0,-1 2 128 16,1-2-128-16,-1 0 128 0,-6 0-128 0,5-2 0 15,-3 3 144-15,2-1-144 0,-2 3 128 0,1-5-128 16,-2-2 128-16,0 4-128 0,2-1 0 0,-1-1 0 16,-2 2 0-16,2-2 128 0,0 4-128 0,0-5 0 15,0 0 0-15,2 2 128 0,0-3-128 0,1-4 0 16,-1 3 128-16,1-1-128 0,0 2 0 0,1 0 144 15,-1-1-144-15,2 0 0 0,2-3 0 0,0 4 0 0,0 1 0 0,1 1 0 16,0-2 0-16,-1 0 0 0,-1 4 0 16,0-4 0-16,-1-3 128 0,-2 3-128 0,-1 1 0 0,0 2 0 15,1-3 0-15,-3 0 0 0,-2 0 0 0,0 1 0 16,0-1 128-16,1-1-128 0,-1 1 192 0,0-1-192 16,0 1 176-16,1-1-176 0,1-2 160 0,0 1-160 15,0 2 128-15,2 0-128 0,-4-3 0 0,2 3 144 16,1 0-144-16,0-1 0 0,1 1 0 0,1 2 0 15,-4 0 0-15,2 0 0 0,-1 2 0 0,0-3 0 16,1-1 0-16,-2 3 0 0,0-2 0 0,0 1 0 16,1-1 176-16,-3 1-48 0,1-2-128 0,-1 2 192 15,0 0 0-15,-1 0 0 0,0-4 0 0,0 2 0 16,1 2-32-16,-1-4-16 0,1 1 0 0,2-3 0 16,0 1-144-16,1-4 192 0,-1 0-192 0,0-1 192 15,0 2-192-15,0 1 160 0,0 0-160 0,-1 1 160 16,0 0-16-16,0 1 0 0,0 1 0 0,0 1 0 15,-1 1 112-15,0 0 0 0,0 0 16 0,0 1 0 16,-2 0-80-16,3-1 0 0,-1-1-16 0,-1 1 0 0,0 0-176 0,-2 3 192 16,1-2-192-16,0 0 192 0,-1-5-192 0,2 4 160 15,-2 0-160-15,0-1 160 0,0-3-32 0,0 2-128 16,-1-1 192-16,0 0-64 0,-3 1 16 0,4 0 0 16,-1-2 0-16,0 0 0 0,1-1-16 0,-1 3-128 15,-1-1 192-15,0 2-64 0,0 0-128 0,0-2 0 16,2-2 144-16,1 1-144 0,-3 0 128 0,2 1-128 15,-1-1 128-15,0 0-128 0,-3 0 0 0,2 2 128 16,-1-3-128-16,2 1 0 0,0-2 128 0,0 0-128 0,0 0 128 16,1 1-128-16,-1-4 128 0,1 3-128 0,0-1 160 15,0 2-160-15,0 2 192 0,0-1-64 0,-2 1-128 16,2-2 192-16,1 0-192 0,0 0 0 0,2 0 128 0,-2 1-128 16,1-2 0-16,0 2 0 0,1-2 128 0,-2-1-128 15,3 1 0-15,0 0 0 0,0-3 0 0,0-1 0 16,1 0 0-16,-2 2 0 0,2 2 0 0,-3-2 0 15,5 0 0-15,-3 3 0 0,0 3 0 0,1-2 0 16,0-1 0-16,0 1 0 0,-1 2 0 0,-1-1 0 16,-1 1 0-16,1-1 0 0,-3 1 0 0,3 2 0 15,-1-2 0-15,1 0 0 0,0-2 0 0,-3 1 0 16,1 1 0-16,2-1 0 0,-1-2 0 0,2 0 0 16,-1 0 0-16,-1-2 0 0,0-4 0 0,-2 4 0 15,0 2 0-15,0 0 0 0,0 0 0 0,1 0 0 0,-2 0 0 16,0-3 128-16,0 3-128 0,0-1 0 15,0 0 0-15,-2 3 0 0,2 0 0 0,0-3 0 0,1-2 0 0,-1 2 0 16,-1 1 0-16,2 1 0 0,1 0 0 0,-1 0 0 16,2 1 0-16,-2 0 0 0,-1-1 0 0,3 0 0 15,-1 5 0-15,0-3 0 0,-1 2 0 0,0-4 0 16,1 2 0-16,-1-2 0 0,-2 0 0 0,2 2 144 16,1-2-144-16,-3 0 128 0,0-1-128 0,-1-2 0 15,1 0 0-15,1 1-176 0,-2 2 176 0,2 0 0 16,-3 1 0-16,3 1 0 0,-1 2 0 0,-1-1 0 15,1-3 0-15,2 3-128 0,-4 0 128 0,3 1 0 16,-1-1 0-16,-1 3-128 0,1-2 128 0,-1 3 0 16,1-1 0-16,-3-1 0 0,1 1 0 0,0 2 0 15,1-3 0-15,-1 1 0 0,1 1 0 0,0 0 0 0,-2 2 0 16,0-1 0-16,0-1 0 0,1 2 0 0,-1-1 0 0,1 0 0 16,0-3 0-16,-1 2 0 0,0 2 0 0,0 0 0 15,2 0 0-15,-2-1 0 0,0 2 0 0,0-3-128 16,0 3 128-16,0-2 0 0,0 3 0 0,0-4 0 15,1 5 0-15,-1 6 0 0,0-9 0 0,0 0 0 16,0-2 0-16,0 1 0 0,3 0 0 0,-3 1 0 16,0-3 0-16,0 1-128 0,1 2 128 15,1-1 0-15,0 1 0 0,0-3-160 0,1 2 160 0,-2-1 0 16,0 3 0-16,-1 8 0 0,3-11 0 0,-1 2 0 16,1 0 0-16,-1-1 0 0,2 2 0 0,-2-1 0 15,-2 0 0-15,1-1 0 0,0 2 0 0,-1 8 0 16,3-6-192-16,-3 6 192 0,2-10-192 0,1 4 192 15,-3 6-128-15,2-9 128 0,-2 9 0 0,3-8 0 0,1-1-128 16,-4 9 128-16,0 0 0 0,2-7 0 0,-1-2-176 16,-1 9 176-16,2-8-160 0,-2 0 160 0,2 2 0 0,-2 6 0 15,2-6-128-15,-1-2 128 0,-1 8 0 0,0 0 0 16,1-6 0-16,-1 6 0 0,0 0 0 0,3-7 0 16,-3 7-128-16,0 0 128 0,0 0 0 0,0 0 0 15,0 0 0-15,0 0 0 0,0 0 0 0,0 0-144 16,0 0 144-16,0 0 0 0,0 0 0 0,0 0-160 15,0 0 160-15,0 0 0 0,0 0-160 0,0 0 160 16,0 11-128-16,-2 1 128 0,1 2 0 0,-1-2-128 16,-2-1 128-16,4 3 0 0,-2-2 0 0,1 3-128 15,-1 3 128-15,-1 1 0 0,2 0 0 0,-2 2-128 16,1-2 128-16,-1 4 0 0,-3 1 0 0,2 6 0 16,-4 1 0-16,1 1-128 0,-2 4 128 0,0 3-160 15,0 2 160-15,-1 0-160 0,1 2 160 0,-1 0-192 16,0 5 192-16,-2-1-192 0,-1 4 192 0,1 1 0 15,0 0 0-15,1 2-128 0,-1 2 128 0,1-2 0 0,2 0 0 0,-1 0 0 16,1 0 0-16,1-2 0 0,1 0 0 0,-2-2 0 16,0-5 0-16,1 2 0 0,-1 2 0 0,1-4 0 15,-1 1 0-15,0-1 0 0,-1-1 0 0,-1-3 0 16,3 1 0-16,-4 1 0 0,1-5 0 0,-1 2 0 16,-2-1 0-16,0 4 0 0,-1-2 0 0,1 5 0 15,-2-3 0-15,0 3 0 0,-2-6 0 0,4 9 0 16,-1-1 0-16,0 1 0 0,0 1 0 0,1-6 0 15,-2 2 0-15,4-4 0 0,-1 1 0 0,0-3 128 16,1-3-128-16,1-2 0 0,3 1 0 0,-1-2 0 0,-3-6 0 16,2 1 0-16,0 1 0 0,1-2 0 0,0 2 0 0,0 2 0 15,0-7 0-15,0 3 128 0,-1-2-128 16,1 3 0-16,-1-4 0 0,0 5 0 0,0-4 0 0,0 2 0 16,-1-4 0-16,1 3 0 0,-1-2 0 0,-2 1 0 15,0-3 0-15,-1 1 0 0,0 5 0 0,1-5 0 16,-1 0 0-16,0-1 128 0,0-2-128 0,-3 0 0 15,1-2 0-15,0 0 0 0,0 2 0 0,0-1 0 16,1-2 0-16,0 1 0 0,-2 0 0 0,3 0 0 16,0 1 0-16,2 1 0 0,-2 0 0 0,1 3 0 15,2-3 0-15,2 0 0 0,-1 2 0 0,-1 3 0 16,1-3 0-16,1-1 0 0,0 0 0 0,1 0 0 0,-3-5 0 16,2 1 0-16,1-1 0 0,0 2 0 0,-1-1 0 15,0-4 0-15,0 0 0 0,0 1 0 0,-1 0 0 16,1-1 0-16,-2-1 0 0,-2 2 128 0,-1-1-128 0,0 1 0 15,0-2 0-15,-1 0 0 0,-2 2 0 0,0-1 128 16,-1 0-128-16,0-3 0 0,2 3 0 0,-2 0 0 16,2 2 0-16,2-5 0 0,-1 0 0 0,0 2 0 15,1-5 0-15,0 2 0 0,0-2 0 0,-3 1 0 16,2-3 0-16,0 4 0 0,0-1 0 0,-2 2 0 16,1-3-160-16,0 3-48 0,2-3-16 0,2 4 0 31,-5-2-1776-31,3 2-368 0,-1 2-64 0</inkml:trace>
  <inkml:trace contextRef="#ctx0" brushRef="#br0" timeOffset="-22260.02">22175 9625 20271 0,'0'0'1792'0,"0"0"-1424"16,0 0-368-16,9 15 0 0,-3 1-160 0,-2 2-96 16,2 2-32-16,-2 1 0 0,-1 5 288 0,-2 3 272 15,-1 4-48-15,-1 4-16 0,-2 2 288 0,-1 10 48 0,-2 4 16 0,1 4 0 16,-4 9-128-16,-3 4-32 0,1 4 0 15,0 5 0-15,-2 5-192 0,-1 3-32 0,-3 5-16 0,1 2 0 16,-3 6-160-16,0 0 0 0,0-1 144 0,1-1-144 16,1 2 0-16,2-2 144 0,1 1-144 0,1-2 0 15,1-3 352-15,3 0-32 0,1-1-16 0,3 1 0 16,2 2 112-16,2-3 32 0,-1 2 0 0,0 4 0 16,0-1 0-16,1 3 16 0,-1 2 0 0,1-3 0 15,1 4-160-15,-1 4-48 0,-2 4 0 0,1 3 0 16,-1-4-64-16,-2 6 0 0,1-1-16 0,-1 6 0 15,0 1-176-15,0 1 128 0,-3 2-128 0,-1-2 128 16,3 1-128-16,-2 0 0 0,2-4 144 0,-2 3-144 16,0-4 0-16,-1 1 144 0,-1-4-144 0,-2 0 0 15,-1 1 256-15,-1-5-64 0,-1 3-16 0,1 0 0 16,-2-6 128-16,-1 2 16 0,1-4 16 0,-1-1 0 0,1-2-32 0,-1-3-16 16,-1-7 0-16,0-3 0 0,-1-2 64 15,0-2 16-15,0-4 0 0,1-5 0 0,2-7-80 0,1-2-16 16,-2-4 0-16,2-1 0 0,2-4-272 0,0 1 160 15,3-5-160-15,1-2 128 0,0-4-128 0,2-7 0 16,2-1 0-16,1-4 0 16,0-5-1280-16,2-5-224 0,0-1-48 0,1-9-12976 0</inkml:trace>
  <inkml:trace contextRef="#ctx0" brushRef="#br0" timeOffset="-21261.76">18846 14290 19343 0,'0'0'848'0,"14"-3"192"0,5 1-832 0,2-1-208 0,4 3 0 0,2 0 0 16,3-2 272-16,3 1 16 0,4-2 0 0,5 2 0 15,1 0-288-15,8-1 0 0,2 1 128 0,4 0-128 16,7-1 0-16,-3 2 0 0,-1 2 0 0,2 0 0 16,1 0 0-16,5 1 0 0,3 2 0 0,3 2 0 15,2-5 0-15,-1 3 0 0,-3 2 0 0,5-1 0 0,3 0 240 0,5 3-64 16,3-1-16-16,-2 2 0 0,-2-4 176 0,1 3 48 15,3-4 0-15,3 2 0 0,5 0 128 0,-4-1 48 16,-3-1 0-16,7 2 0 0,0-2-16 0,2 2 0 16,0-2 0-16,1 0 0 0,2-3-192 0,4 2-32 15,4 0-16-15,0 1 0 0,-6-1-112 0,6-2 0 16,5 1-16-16,-1 1 0 0,-3 1-176 0,0-3 0 16,3 1 0-16,1 1 0 0,2 0 0 0,-1 1 0 15,-3-1 0-15,6-2 0 0,5 2 0 0,-3 1 128 16,-8-1-128-16,3-2 0 0,10 2 0 0,-6-1 0 15,-6-1 0-15,3 2 0 0,9 0 0 0,-3-2 0 16,-5 2 0-16,3-1 0 0,4-3 0 0,0-2 0 0,-2 0 128 16,2 1-128-16,0 1 0 0,1 0 0 0,-1-3 0 15,-2 2 0-15,-2 1 128 0,3 0 0 0,4-1 0 0,-3-1 0 16,-1 2 16-16,0 0 0 0,3 0 0 0,-5 0 0 16,-8-1-16-16,4 0 0 0,2-2 0 0,-3 2 0 15,-4 0 0-15,1-2 0 0,1-1 0 0,-2 2 0 16,0-2 32-16,-5-1 0 0,-5 0 0 0,0 2 0 15,3-1-160-15,-7-1 128 0,-4 2-128 0,-9-1 128 16,-1-1-128-16,-2-2 0 0,-2 1 0 0,-5 1-9216 16,-5-4-1856-16</inkml:trace>
  <inkml:trace contextRef="#ctx0" brushRef="#br0" timeOffset="-19844.15">25804 13914 28559 0,'0'0'2544'0,"0"0"-2032"16,0 0-512-16,-1 10 0 0,-1 1-176 0,1 5-128 16,1 1-16-16,-1 5-16 0,-2 7 336 0,1 4 0 15,-1 4 0-15,-1 6 0 0,-2 7 288 0,-2 5 80 16,-1 3 16-16,1 7 0 0,-3 0 32 0,0 5 16 15,-1 2 0-15,0-1 0 0,-1-5-192 0,0-1-48 16,2-5 0-16,2-7 0 0,0-4-192 0,1-7 144 16,1-3-144-16,-1-5 128 0,1-3-128 0,2-6 128 15,-1-4-128-15,3-5 128 0,0-4-384 0,2-5-96 0,1-7-16 0,0 0-13264 16</inkml:trace>
  <inkml:trace contextRef="#ctx0" brushRef="#br0" timeOffset="-19210.2">21296 12400 25567 0,'0'0'1136'0,"16"-1"224"0,3-2-1088 0,7 1-272 0,6-1 0 0,8-1 0 15,7 2 192-15,2-2-32 0,1 0 0 0,4-1 0 16,4-3 16-16,4 3 0 0,-1-2 0 0,6-1 0 0,5 3 144 16,-4-3 16-16,-7 2 16 0,-1 1 0 0,-4-3-192 15,1 3-32-15,-4-5-128 0,1 2 192 0,-3 3-192 0,-4-2 176 16,-3 2-176-16,-8-2 160 16,-4 3-464-16,-7 2-80 0,-6-2-32 0,-8 3-11936 15</inkml:trace>
  <inkml:trace contextRef="#ctx0" brushRef="#br0" timeOffset="-18742.16">19849 11975 18431 0,'9'-3'1632'0,"3"-2"-1312"0,3-4-320 0,3 2 0 15,0 1 528-15,2-2 48 0,3 3 0 0,0 3 0 16,-2-5 48-16,0 2 16 0,1 1 0 0,-1 2 0 15,2-2 64-15,3 0 0 0,0 3 16 0,1 2 0 16,1 3-48-16,-3 0-16 0,2 1 0 0,-1 6 0 16,-4 1-256-16,0 4-48 0,-2 2-16 0,-6 5 0 15,-5 1-336-15,-6 3 128 0,-8 6-128 0,-5 0 0 0,-4 3 0 0,-4-1 0 16,-4 1 0-16,-2-1 128 0,-1 0-128 0,-2-2 0 16,0-5 0-16,0-2 128 0,1-2 384 15,4 2 96-15,4-4 16 0,4-5 0 0,4-3 272 0,5-1 48 16,4 1 16-16,5-1 0 0,3-6-592 0,11 1-112 15,5-6-32-15,6 1 0 0,7 2-224 0,7-4 176 16,8-2-176-16,6 0 160 0,4-2-160 0,1 1 0 16,1 2 0-16,-1-2-176 15,2-1-1424-15,0 3-304 0,1 2-48 0,4 1-16 0</inkml:trace>
  <inkml:trace contextRef="#ctx0" brushRef="#br0" timeOffset="-17573.77">25539 12343 28559 0,'0'0'2544'0,"0"0"-2032"0,0 0-512 0,-2-5 0 15,2 5 0-15,2-11-128 0,2 4-16 0,1-5 0 16,4 1 144-16,-1-2-192 0,2-5 192 0,3 1-192 0,3-1 368 0,2 0 64 16,0 0 16-16,2-1 0 0,3-4 224 0,2 4 48 15,1 3 16-15,2 3 0 0,-3-2-144 0,-1 1-16 16,1 2-16-16,-4 3 0 0,-2 4-80 0,2 2-16 15,-6 3 0-15,0 6 0 0,-2 3-64 0,-4 6-16 16,-5 5 0-16,-4 2 0 0,-4 5-64 0,-3-1-128 16,-7 5 176-16,-5 2-176 0,-4 3 176 0,-2-2-176 15,-4-4 160-15,-2-5-160 0,0-6 128 0,-5-3-128 16,0-4 0-16,3-5 144 0,0-2 512 0,3-2 112 16,4-4 0-16,5-3 16 0,3-4 48 0,5-6 0 15,4-2 0-15,5-3 0 0,6-8-448 0,4 0-64 16,6-2-32-16,4 0 0 0,3-3-288 0,5-1-272 0,2-1 48 15,4 2 16-15,-1 4-80 0,2 0-16 0,-1 4 0 0,0 1 0 16,-1 2 160-16,-2 9 144 0,-3 2-208 0,0 6 80 16,-1 1 128-16,-2 6 0 0,-7 6 0 0,-2 6 0 15,-6 8 0-15,-7 1 0 0,-8 5-144 0,-5 2 144 16,-4 4-144-16,-6 3 144 0,-6 4-192 0,-6-2 192 16,-5-5-208-16,-3-4 64 0,-2-6 16 0,3-4 0 15,1-7 336-15,4-4 80 0,3-5 16 0,6-3 0 16,5 1 464-16,5-4 112 0,1-4 16 0,7-8 0 15,2-2-416-15,4-3-80 0,5-3-16 0,2-1 0 16,8-9-256-16,1 2-128 0,-1 0 0 0,4-3 128 16,2 0-128-16,2 3-144 0,4-2 144 0,4 2-208 15,2 5 208-15,3 4-192 0,1 1 192 0,-1 3-192 0,0 6 192 16,-3 8-192-16,-3 4 192 0,-3 8-192 0,-6 6 32 16,-4 4 16-16,-6 4 0 0,-3 7 0 0,-4 2 144 15,-7 5-208-15,-6 0 80 0,-6 10 128 16,-8 4-448-16,-7-3 16 0,-2-4 16 0,-1-5 0 15,3-5-160-15,0-4-48 0,4-10 0 0,4-4 0 0,4-3 992 16,5-6 192-16,4-3 32 0,4-3 16 0,10-2 272 0,0-10 48 16,3-1 16-16,2-3 0 0,4-7-576 0,2 0-112 15,2-2-32-15,2 1 0 0,3 1-224 0,2-4 0 16,2 1 128-16,2 1-128 0,3-1 0 0,-3 6-256 16,-3 3 48-16,1 6 16 15,-7 2-896-15,-1 5-160 0,-4 7-32 0,-10-5-16960 0</inkml:trace>
  <inkml:trace contextRef="#ctx0" brushRef="#br0" timeOffset="-13947.05">25678 12189 8287 0,'0'0'736'0,"0"0"-592"0,0 0-144 0,0 0 0 16,0 0 432-16,0 0 48 0,0 0 16 0,0 0 0 16,0 0 208-16,8-5 64 0,-8 5 0 0,6-4 0 15,-6 4-64-15,0 0 0 0,0 0 0 0,0 0 0 0,10-4 208 0,-10 4 48 16,0 0 0-16,0 0 0 0,0 0-384 0,0 0-80 15,0 0-16-15,8 5 0 0,-3 3-192 0,-5-8-32 16,0 11-16-16,-1-2 0 0,-1 3 144 0,0 2 48 16,-3 0 0-16,-2 0 0 0,4 2-64 0,-5 3-16 15,-1-1 0-15,-1-1 0 0,-3-1-48 0,0 1-16 16,1-3 0-16,-1 2 0 0,0 1-48 0,2-2-16 16,-2-2 0-16,2 4 0 0,-1 2 0 0,1-1 0 15,-1-2 0-15,1 0 0 0,-1 2-32 0,2 2-16 16,-1 3 0-16,1-1 0 0,-2-3-48 0,2 0-128 15,-1 4 192-15,0 0-64 0,1-2-128 0,-4 0 0 0,2-2 144 16,-1 0-144-16,0 0 256 0,0 0-32 0,1 0 0 0,-1-1 0 16,2-2-48-16,0-1-16 0,0 2 0 15,-2-1 0-15,1-2 16 0,-1 3 0 0,1-2 0 0,-2 3 0 16,0-3-176-16,0 1 128 0,1-2-128 0,-1 2 128 16,0-2-128-16,-2-3 0 0,-2 2 144 0,2 0-144 15,-1 0 0-15,2 2 0 0,1 0 0 0,-2 0 128 16,0-3-128-16,2-2 128 0,0 4-128 0,0 0 128 15,0-1-128-15,1 1 128 0,-1 0-128 0,1 2 128 16,1-1-128-16,-2 1 128 0,-3-4-128 0,1 2 128 16,4 2-128-16,-1-2 0 0,-1-2 0 0,0 2 0 15,0 0 0-15,0 0 128 0,-1-4-128 0,1 1 0 16,-3 0 128-16,1-2-128 0,-2 2 128 0,1-2-128 16,1 4 160-16,-1-5-32 0,-2 2-128 0,1-1 192 15,-1 2-64-15,-1 0-128 0,-2-3 176 0,2 4-176 16,1-4 144-16,0 4-144 0,1 1 0 0,0-3 144 15,-2 1-144-15,2-2 0 0,0 0 0 0,3 1 0 0,1 3 0 16,-1 0 0-16,-3-8 0 0,3 4 0 0,1-1 160 0,-1 5-160 16,2-5 192-16,-1 3-192 0,0-4 160 0,0 4-160 15,-1-1 128-15,-3-1-128 0,-2-1 0 0,1 2 0 16,0-2 128-16,-1 2-128 0,1-1 0 0,-2 2 0 16,-2 2 0-16,1-4 0 0,4 1 128 0,1-3-128 15,-1 2 128-15,5-1-128 0,-1 2 0 0,1-2 0 16,1 1 0-16,0-3 0 0,0 2 0 0,0 1 0 15,-1-3 0-15,2 2 0 0,0-3 0 0,0 1 0 16,1 2 0-16,0-3 0 0,-3 1 0 0,1 2 0 16,-1-3 0-16,-1 2 0 0,1 0 0 0,-1-1 0 15,2 3 0-15,-1-4 0 0,0 1 0 0,0 3 0 0,-1-2 0 0,-1 3 0 16,0-4 0-16,1 2 0 0,0-3 0 0,0 3 128 16,1 2-128-16,1-6 0 0,-1-3 0 0,1 3 0 15,1 4 0-15,-2-2 0 0,2-1 0 0,-2 0 0 16,0-3 0-16,-1 2 0 15,0 0 0-15,2-2 0 0,-4-2 0 0,5-1 0 0,-4 5 0 0,2-1 0 16,2-2 0-16,-1 0 0 0,1 0 128 0,1 1-128 16,-1-1 0-16,1 0 0 0,0 3 0 0,1-3 0 15,0-1 0-15,0 4 0 0,0-1 0 0,1-2 0 16,-3-1 128-16,1 1-128 0,1 2 128 0,0-2-128 16,-2 3 0-16,2 0 0 0,1-3 0 0,0 1 0 15,-1 1 0-15,0-1 0 0,0-2 0 0,1 0 0 16,-1 2 0-16,0 0 0 0,-1 1 0 0,1-1 0 15,1-7 0-15,-1 4 0 0,-3 1 0 0,1 0 0 0,-2-1 0 0,3 1 0 16,0 0 0-16,0 1 0 0,-1-1 0 0,2 0 0 16,1 0 0-16,-1 0 0 0,0-1 0 15,-1 1 0-15,-1 1 0 0,1-1 0 0,1-1 0 0,0-1 0 16,-3 1 0-16,2 1 0 0,-1 1 0 0,1-1 0 16,-1-2 0-16,1 1 0 0,-1 2 0 0,1 1 0 15,-1-2 0-15,-1 0 0 0,1 3 0 0,-2 0 0 16,2 0 0-16,-1 0 0 0,1-2 0 0,1 2 0 15,-3 1 0-15,2-2 0 0,-1 1 0 0,-2 0 0 16,1-3 0-16,1 3 0 0,-2 0 0 0,1-1 0 0,-2 2 0 16,2 1 0-16,2-1 0 0,-1-2 0 15,1 0 0-15,-1 0 0 0,1-1 0 0,-1 2 0 0,0 1 0 16,0-2 0-16,0 1 0 0,0-2 0 0,-1 0 0 0,1-1 128 16,-1 2-128-16,0-1 0 0,1 0 0 15,0 0 0-15,-3 1 0 0,1-1 0 0,0 2 0 16,1-1 0-16,1-1 128 0,0 1-128 0,1-2 128 0,2 0-128 15,0-2 128-15,1 2-128 0,1 0 128 0,7 0-128 16,-8 0 208-16,8 0-32 0,-9 2-16 0,9-2 0 16,0 0-160-16,-8 1 128 0,8-1-128 0,0 0 128 15,-8 0-128-15,8 0 0 0,0 0 0 0,-8 0 0 16,8 0 0-16,0 0 0 0,-8-1 128 0,8 1-128 16,0 0 0-16,0 0 0 0,0 0 0 0,0 0 0 15,0 0 128-15,0 0-128 0,0 0 0 0,0 0 128 16,0 0-128-16,0 0 0 0,12-2 0 0,-1 1 0 15,1-1 0-15,-1-1 0 0,3 0 0 0,0 1 0 16,4-1 0-16,2 1 0 0,3-2 0 0,1-1 0 0,0 1 0 0,2 0 0 16,-1 3 0-16,3-4 0 0,-2-4 0 15,0 3 128-15,1-3-128 0,0 4 0 16,3-5 0-16,2 2 0 0,0 2 0 0,1-3 0 0,4 5 0 0,2-5 0 16,2 0 128-16,1-1-128 0,1 2 0 0,0 3 0 15,-1-4 0-15,1 3 0 0,-3-7 0 0,-2 6 0 16,-3-2 0-16,0 4 0 0,-1-4 0 0,-1 1 128 15,0 3-128-15,1-3 0 0,2 3 0 0,1 0 0 16,-2-6 0-16,2 6 0 0,1-2 0 0,-2 4 0 16,-3-3 128-16,1-4-128 0,2 0 0 0,0-1 0 15,1 2 0-15,-1-3 0 0,2 0 0 0,-1 0 0 16,-1-1 0-16,0-1 0 0,-1 1 0 0,-2-4 0 0,-2 3 144 16,-1-1-144-16,-1-1 0 0,-1 0 0 0,-5 1 0 0,3-1 128 15,-3 1-128-15,-1 0 0 0,3-2 0 0,-3 0 128 16,4-2-128-16,-1-4 0 0,2 1 0 0,2 0 0 15,2 0 0-15,2-5 0 0,1 1 0 0,0-3 128 16,1 3-128-16,-1-4 0 0,-2 1 0 0,-2 1 0 16,0-1 0-16,-4 2 0 0,0-3 0 0,0 2 128 15,0 1-128-15,-3-1 0 0,1 4 0 0,1 0 0 16,2 0 0-16,-4 2 0 0,2 2 0 0,-1 1 0 16,4 1 0-16,-2 0 0 0,-1-2 0 0,1-4 0 15,-2-2 0-15,-1 3 0 0,0-1 0 0,-1 0 0 16,0-3 0-16,-2 1 0 0,-1 3 0 0,1-3 0 15,-1 3 0-15,-2 0 0 0,0 1 0 0,-2 1 0 0,-1 0 0 16,0 0 0-16,0 2 0 0,-1-2 0 0,-3-2 0 16,0 4 0-16,-1 2 0 0,0-1 0 0,0-2 0 0,-3 1 0 15,1 1 0-15,-1 0 0 0,0 2 0 16,1-1 0-16,-2 0 0 0,0 5 0 0,0 1 0 0,0 2 0 16,0-3 0-16,0 1 0 0,-1 2 0 0,1-1 0 15,-1 1 0-15,1-1 0 0,0 3 0 0,-1 0-128 16,2-1 128-16,-6 8 0 0,5-5 0 0,0-1 0 15,0-1 0-15,-5 7 128 0,8-3-128 0,-8 3-128 16,0 0 128-16,0 0-192 0,9-3 192 0,-9 3 0 16,0 0 0-16,0 0 0 0,0 0-128 0,0 0 128 15,0 0-128-15,0 11 128 0,-3 3-160 0,0 2 160 16,-1-2-192-16,0 0 192 0,-4 3-160 0,1 5 160 0,-2 0-128 16,-1 2 128-16,-2 5 0 0,0 0-128 0,-1 4 128 15,-2 0 0-15,-2 0 0 0,1 2 0 0,-2 2 0 16,0-1-128-16,0 1 128 0,-1-1 0 0,-1 0 0 0,-1-3 0 15,1-3 0-15,-2-1 0 0,0 1 0 0,-3-1 0 16,0-4 0-16,-3 2 0 0,-1 0 0 0,-3-5 0 16,-2-2 0-16,-1 0 0 0,1 4 0 0,1-4 0 15,-3-1 128-15,2 2-128 0,0-1 128 16,-2 3-128-16,-1 0 0 0,-1-2 144 0,-2 1-144 0,0 2 0 16,2 0 128-16,-1-2-128 0,-2 1 0 0,1 0 0 15,2-2 0-15,3 1 0 0,0 1 0 0,4 1 0 16,0-1 0-16,2-2 0 0,0 0 0 0,1 0 0 15,1 1 0-15,-1-2 0 0,-2 1 0 0,2-2 0 16,-3-3 0-16,-1 1 0 0,-3-1 0 0,0 2 0 0,4-3 128 16,-1 2-128-16,1-1 0 0,0-2 0 0,0-1 0 15,2 1 0-15,1-1 0 0,-1 0 0 0,-2-1 128 0,2 2-128 16,0-5 0-16,1 4 0 0,1 1 0 0,-1-4 0 16,3 0 0-16,-5 2 0 0,2-5 0 0,0 6 0 15,0-3 0-15,2 2 0 0,-1-6 0 0,2 5 0 16,-1-3 0-16,1 2 0 0,-1-4 128 0,1 3-128 15,1-2 0-15,0 2 0 0,-2-2 0 0,1 2 0 16,-1-1 0-16,0-2 0 0,-2-1 192 0,0-1-64 16,-4 0 0-16,0 0-128 0,-1-2 0 0,0-1 0 15,0-1 0-15,1 3-144 0,-1 1 144 0,1 0 0 16,1-1 0-16,0 4 0 0,1-2 0 0,-1 1 0 16,1 2 0-16,-1-2 0 0,-1 1 0 0,1 0 0 0,-1-2 0 15,0 0 0-15,-1-3 0 0,2 3 0 0,5-1 0 0,-1-3 0 16,4 0 0-16,3-1 0 0,2 1 0 0,2 2 0 15,2-2 0-15,1 3 0 0,1-1 0 0,1-2 0 16,3-1 0-16,-1 0 128 0,2 0-128 0,7 0 128 16,-10 0-128-16,2 0 176 0,8 0-176 0,-6-1 192 15,6 1-192-15,0 0 0 0,-7-6 0 0,7 6 0 16,0 0-160-16,0 0 160 0,0 0 0 0,0 0-144 16,0 0-176-16,0 0-48 0,0 0 0 0,0 0-10320 15,12-3-2048-15</inkml:trace>
  <inkml:trace contextRef="#ctx0" brushRef="#br0" timeOffset="-13503.18">22857 13627 21135 0,'0'0'928'0,"-6"-8"208"0,0 0-912 0,1 3-224 16,5 5 0-16,0 0 0 0,-7-6 448 0,7 6 32 15,-9-4 16-15,2 4 0 0,-2 1 96 0,9-1 32 16,-10 7 0-16,-1 0 0 0,0-2 288 0,0 6 64 16,-1 0 16-16,2 3 0 0,-3 0-192 0,3 4-32 0,-3 0-16 0,1 1 0 15,-1 3-192-15,0 4-48 0,-1-2 0 0,-1 1 0 16,-2 3-80-16,3-2-32 0,-2-1 0 0,1-2 0 15,2 4 48-15,2-3 16 0,-1 0 0 0,1 0 0 16,-1-2-128-16,2-2-16 0,1 2-16 0,3-2 0 16,-1-2-112-16,4-3-32 0,1 0 0 0,4 1 0 15,0-1 16-15,1-1 0 0,1-4 0 0,1 3 0 16,0-3-176-16,2 0 192 0,1 0-192 0,2-2 192 16,0 2-48-16,3-3 0 0,1-2 0 0,4 1 0 15,2-2 64-15,3-2 16 0,1 0 0 0,3 0 0 16,6 1-32-16,1-3 0 0,3-3 0 0,4-1 0 15,3 0-192-15,5-2 144 0,-1 2-144 0,3 1 128 16,-4-1-128-16,-5-1 0 0,-4 1 0 0,-4 1 128 16,-3 1-1232-1,-3 2-256-15,0 0-48 0,-7 0-15584 0</inkml:trace>
  <inkml:trace contextRef="#ctx0" brushRef="#br0" timeOffset="-4486.01">25466 12405 4607 0,'0'0'400'0,"-4"10"-400"15,0-1 0-15,4-9 0 0,-2 9 1392 0,2-9 192 16,-3 9 32-16,3-9 16 0,0 0-1040 0,0 10-208 16,0-10-32-16,0 12-16 0,0-12-176 0,0 0-32 15,0 0-128-15,0 0 192 0,0 0 304 0,0 0 48 16,0 0 16-16,0 0 0 0,0 0 176 0,0 0 32 0,0 0 16 16,0 0 0-16,0 0-160 0,0 0-48 15,0 0 0-15,1-13 0 0,1-1 48 0,0 0 0 0,2-1 0 0,0-2 0 16,2 1 16-16,0 0 0 0,0 0 0 0,4-2 0 15,0 0-192-15,1 0-48 0,3-2 0 0,3 0 0 16,2-3-32-16,0 1-16 0,0 1 0 0,0 0 0 16,0 0-112-16,0-4-32 0,0 3 0 0,-1-1 0 15,0-4-80-15,0 3-128 0,-3-4 176 0,-1 1-176 16,-1-2 192-16,-1 2-64 0,1-3 0 0,1 2-128 16,0 1 256-16,-3 0-64 0,2 1-16 0,-1-1 0 15,-1 0-16-15,0 1 0 0,1-1 0 0,-1-1 0 16,-2 1-16-16,1 3 0 0,-1-4 0 0,0 3 0 15,1-3 0-15,-1 0 0 0,-1 0 0 0,0-3 0 16,-1 6 48-16,1-2 0 0,-2 3 0 0,2 1 0 16,-1-2-64-16,1 2 0 0,-2-1 0 0,1 0 0 0,-1 1 16 0,0 1 0 15,0-2 0-15,1 1 0 0,-1 3-16 16,2-2-128-16,0-2 192 0,1 1-64 0,-2 2 0 0,1-4-128 16,-2-1 192-16,1 3-64 0,0-5-128 0,0 4 128 15,-2-6-128-15,1 4 128 0,3-5-128 0,0 2 128 16,-3 1-128-16,1-1 128 0,0 1-128 0,1-1 160 15,-1 1-160-15,1 1 160 0,0 3-16 0,-2-3 0 16,-1 3 0-16,0-3 0 0,0 4-144 0,0 2 0 16,0-5 144-16,-1 2-144 0,0 0 128 0,0-4-128 15,0 3 128-15,1-5-128 0,-3 1 128 0,5 3-128 16,-3 0 128-16,-1 1-128 0,1-1 0 0,0 0 144 16,0 1-144-16,0-1 0 0,-1 0 144 0,0 1-144 0,1 2 0 15,-2 1 144-15,1-2-144 0,-1-1 0 16,0 1 0-16,0 1 128 0,1-1-128 0,-3 2 0 0,0 2 144 0,2-1-144 15,1 1 0-15,-1 2 144 0,0 0-144 0,0-2 0 16,-1 0 128-16,2-1-128 0,0 0 0 0,-1 2 0 16,-1 1 128-16,2 0-128 0,1 0 0 0,-2 1 0 15,-1-4 128-15,2 1-128 0,1 1 0 0,0 1 0 16,-1 0 0-16,0 0 0 16,0-2 0-16,-1 1 0 0,1 0 0 0,-2 0 0 15,3 0 0-15,0-1 0 0,-1 0 0 0,2 1 0 0,-2 2 128 16,0-2-128-16,-1-1 0 0,-1 1 0 15,1-1 128-15,-1-2-128 0,0 1 0 0,0 1 0 0,1 0 0 0,0 1 0 16,1 2 0-16,-1-4 0 0,1 1 0 0,1-2 0 16,-1 3 128-16,1 1-128 0,0 1 0 0,0-2 0 15,-2-2 0-15,1 2 0 0,1 0 0 0,-3 1 0 16,2 1 0-16,-2 0 0 0,-1 0 128 0,0 2-128 16,1 3 0-16,0-4 0 0,1 2 0 0,-1 3 0 15,0 2 0-15,1-2 0 0,-1 0 0 0,0-1 0 16,2 1 0-16,-2 4 0 0,-1-3 0 0,1 2 0 0,0-1 0 15,2 0 0-15,-2 3 0 0,-1 6 0 0,2-9 0 0,-2 9 0 16,1-6 0-16,-1 6 0 0,1-11 0 0,-1 11 0 16,1-5 0-16,-1 5 0 0,2-9 0 0,-2 9 0 15,0-7 0-15,0 7 0 0,-2-5 0 0,2 5 0 16,-1-9 0-16,1 9 0 0,0 0 0 0,0 0 0 16,-1-5 0-16,1 5 0 0,-3-8 0 0,3 8 0 15,-1-7 0-15,1 7 0 0,-1-6 0 0,1 6 0 16,0 0 0-16,-4-8 0 0,3 1 0 0,1 7 0 15,-5-7 0-15,5 7 0 0,0 0 0 0,0 0 0 16,0 0 0-16,0 0 0 0,0 0 0 0,0 0 0 16,0 0-128-16,0 0 128 0,0 0 0 0,0 0 0 15,0 0 0-15,0 0-144 0,-11 6 144 0,11-6 0 0,-9 11 0 0,4 5-128 16,0 1 128-16,0 1 0 0,-1 1 0 16,1 4 0-16,2 0 0 0,-2 1-160 15,-4 4 160-15,0 0 0 0,2 1 0 0,-2 4 0 16,0 3 0-16,1-2 0 0,1 1 0 0,0 3-128 0,1 1 128 0,-2 2 0 15,1 1 0-15,-1-3 0 16,-2 3-128-16,5-2 128 0,-2-1 0 0,1-1 0 16,2 0 0-16,-1-1 0 0,-4 1 0 0,3 0 0 0,-2 0 0 0,-1 2 0 15,-1-5 0-15,1 2 0 0,0-1 0 0,1 0 0 16,-3-3 0-16,3 0 0 0,1-2 0 0,0 2 0 16,-2 3 0-16,1 0 0 0,0-1 0 0,2 0 0 0,-2-2 0 15,1 2 0-15,-2 2 0 0,1 1 0 0,1-1 0 16,0 1 0-16,0-2 0 0,0-2 0 0,2 0 0 15,-1-2 0-15,-2-1 0 0,2 0 0 0,0 1 0 0,-1-3 0 16,0-2 0-16,0 0 0 0,1-3 0 0,1 0 128 16,-2 5-128-16,4-4 0 0,0-4 0 0,2 1 0 15,-2-2 0-15,2-1 0 0,0 0 0 0,-2-1 0 16,3-1 0-16,-1-1 0 0,0 1 0 0,-1-3 0 16,0 1 0-16,-1 1 0 0,-1 1 0 0,2-1 0 15,-1 1 0-15,1-1 0 0,-2 1 0 0,0-1 0 16,0 0 128-16,-1 0-128 0,-1-1 0 0,1 1 0 15,0-2 0-15,0 1 0 0,0 1 0 0,-1 0 0 16,0-4 0-16,1 2 0 0,-1 2 0 0,1-1 0 16,0 0 0-16,2 0 0 0,0-1 0 0,2 2 0 15,-1-1 0-15,-1 1 0 0,1 1 0 0,-1 1 0 16,0-2 0-16,0 1 0 0,0-1 0 0,2 1 0 16,1-1 0-16,-4 3 0 0,1-1 0 0,1 1 0 15,-1-1 0-15,1 0 0 0,-1 0 0 0,-1 1 0 16,1 1 0-16,-1-1 0 0,1 2 0 0,1-1 0 15,-1 0 0-15,-3 2 0 0,0-3 0 0,0 1 0 0,3 1 0 0,-1 0 0 16,-1-1 0-16,0 2 128 0,1 2-128 0,-1-3 0 16,0 0 0-16,-2 1 0 0,3 1 0 0,1 0 0 15,-1-2 0-15,0 2 0 0,-1 0 0 0,-1 0 0 16,-3 4 0-16,4-2 0 0,-2-3 0 0,0-1 0 16,-4 2 0-16,1-1 0 0,-1-2 0 0,-1 0 0 15,0 1 0-15,-1-4 0 0,-1 0 0 0,1-1-160 16,-1 0 160-16,-1-1 0 0,-4-4 0 0,1 3 0 15,4 2 0-15,0 0 0 0,3-2 0 0,-2-2-128 0,4 0 128 0,-1 1 0 16,1-3 0-16,0 2 0 0,0-1 0 0,0-2 0 16,2 2 0-16,-2-3-128 0,1 2 128 0,2-2 0 15,0 3 0-15,-1-2 0 0,1 1 0 16,1 2 0-16,-2-5 0 0,2 5 0 0,-1-3 0 0,0 2 0 16,-1-4 0-16,2 3 0 0,0-3 0 0,0 5 0 15,-1-3 0-15,-1 0-128 0,1-4 128 0,0 5 0 16,-3-4 0-16,0 1 0 0,2-1 0 0,0-1 0 15,0-2 0-15,1 0 0 0,1 4 0 0,-3-2 0 16,1-1 0-16,0 1 0 0,1 0 0 0,6-5 0 16,0 0 0-16,-6 5-128 0,6-5 128 0,0 0 0 15,0 0 0-15,0 0 0 0,0 0-128 0,0 0 128 16,0 0-128-16,11 1 128 0,-11-1 0 0,17-5-128 16,-3-4 128-16,2 0 0 0,2-5 0 0,1-1 0 15,3-3 0-15,1-3 0 0,1-4 0 0,1-3 0 16,1 2 128-16,0-3-128 0,6-1 128 0,-1 2-128 15,-1-3 160-15,1 1-160 0,0 1 144 0,-1-3-144 0,-5 2 128 0,-1 2-128 16,-4-1 128-16,0 1-128 0,0 1 0 16,-2-2 128-16,1-2-128 0,-1-1 0 0,-1-2 144 0,1 1-144 15,-1 0 192-15,0 0-16 0,1-1-16 0,-1-2 0 16,1-3-32-16,-2-1-128 0,-1 2 192 0,1 0-64 16,-2-1 0-16,0-5-128 0,-2 2 192 0,2-2-64 15,0 1-128-15,0-2 128 0,-1 3-128 0,1 3 128 16,0-1-128-16,0 1 160 0,0 0-160 0,-3 2 160 15,1 1-160-15,0-1 128 0,-3-2-128 0,3-2 128 16,-1-1-128-16,1 3 0 0,-1 1 144 0,1 0-144 0,-2-2 0 0,0 0 144 16,1 0-144-16,-1 2 0 0,-1 1 160 0,2-3-160 15,-1-5 128-15,-1 3-128 0,-1-4 128 0,1 2-128 16,0-2 128-16,0 2-128 0,-2-5 128 0,-1 2-128 16,-1 2 128-16,0-3-128 0,-1 4 128 0,0 0-128 15,-2 2 128-15,0 0-128 0,0-2 128 0,1 6-128 16,-1 1 128-16,-1 1-128 0,-1-5 128 0,2-1-128 15,-1 3 0-15,0 0 128 0,-2 1-128 0,1-4 0 16,-1 0 0-16,1 2 0 0,1-4 0 0,0 4 128 16,0 0-128-16,2 2 0 0,-3 1 0 0,1 2 0 0,1-1 0 0,0 3 0 15,-1 5 0-15,1 2 0 0,-1-5 0 16,-1 7 0-16,1 0 0 0,0 1 0 16,1 1 0-16,-2-1 0 0,0-5 0 0,1 4 0 15,-1-4 0-15,1 3 0 0,2-4 0 0,-1 3 0 16,1-3 0-16,1 2 0 0,1-2 0 0,-1-3 0 15,-1 7 0-15,4-4 0 0,-2-2 0 0,0 4 0 0,-1 3 0 16,0-1 0-16,-1 1 0 0,0-2 0 0,-3 3 0 16,0 3 0-16,0 0 0 0,0-1 0 0,-4 2 0 15,3 2 0-15,-2-1 0 0,2 0 0 0,-1 0 0 16,-1 2 0-16,0 0 0 0,1 1 0 0,-1-1 0 0,1 2 0 16,-1 2 0-16,2-1 0 0,0-2 0 0,-1 1 0 15,1 4 0-15,1 0 0 0,-1 4 0 0,0-3 0 16,1 9-128-16,0 0 128 0,-3-7 0 0,3 7 0 15,0 0 0-15,0-5 0 0,0 5 0 0,0 0 0 0,0 0-160 16,0 0 160-16,0 0 0 0,0 0-144 0,0 0 144 16,0 0-128-16,0 0 128 0,-6 12-128 0,2 2 128 15,1 1 0-15,1 0 0 0,2-1-128 0,0 4 128 0,0 2 0 16,0 2-144-16,1 5 144 0,0 3 0 0,2 6 0 16,-4 3-144-16,-1 4 144 0,0-3 0 0,2 8 0 15,-5 2 0-15,1 3 0 0,-1 2 0 0,1 3-128 16,-1-2 128-16,1 1 0 0,0 3 0 0,-1 3 0 15,-4 2 0-15,4 0 0 0,-2 1 0 0,0 2 0 16,2-5-128-16,3 2 128 0,-6-5 0 0,5 3 0 16,2-3 0-16,0 4 0 0,-4-5 0 0,0 1 0 15,0-2 0-15,0 0 0 0,0-1 0 0,-3 1 0 16,-2 2 0-16,0 0 0 0,-3 2 0 0,-1 2 0 0,-3 0 0 0,0-1 0 16,-1 0 0-16,1-4 0 15,-3-1 0-15,0-3 0 0,-1-3 128 0,1-1-128 16,0-2 0-16,-1-2 144 0,1 1 80 0,2 0 16 15,-2-4 0-15,4 0 0 0,1-5-80 0,0-2-16 16,-2 2 0-16,1-1 0 0,1 0-144 0,1 2 160 16,2-3-160-16,2-2 160 0,-1-3-160 0,-1 2 128 0,-1 1-128 0,2 0 128 15,-3 1-128-15,3-2 0 0,0-1 0 0,-1 0 0 16,-1-2 0-16,0-1 0 0,1 1 128 0,-1 2-128 16,1 0 0-16,-2-3 0 0,-1 1 0 0,2 1 0 15,2-7 0-15,-2 4 0 0,1 1 144 0,-1 0-144 16,0 1 0-16,-2 0 0 0,-3-3 0 0,0 0 0 0,1-4 0 15,-1 3 0-15,-1-3 0 0,2 3 128 16,2-3-128-16,-2 7 0 0,-2-3 0 0,0 2 0 16,-2-2 0-16,0 1 0 0,4 1 0 0,0-4 128 0,-1 3-128 15,0-2 0-15,1 2 128 0,-1 2-128 0,0-3 0 0,0 2 128 16,0 1-128-16,-2-4 0 0,0 1 0 0,-2-2 0 16,-2 5 0-16,1 1 128 0,0-3-128 0,0 1 0 15,-3 2 0-15,3-4 0 0,2 1 0 0,2 2 0 16,0-2 0-16,2 1 128 0,0 1-128 0,0-4 0 15,1-1 0-15,-1-3 0 0,3-1 0 0,3-2 0 16,0-2-176-16,2-4 176 16,2-1-592-16,5-7-32 0,2-6 0 0,0 0 0 15,0 0-2000-15,0 0-416 0,15-11-80 0</inkml:trace>
  <inkml:trace contextRef="#ctx0" brushRef="#br0" timeOffset="-2765.44">6431 3155 5519 0,'0'0'240'0,"0"0"64"0,7-3-304 0,-7 3 0 0,8-7 0 0,-8 7 0 16,7-5 1456-16,-7 5 224 0,0 0 48 0,11-4 16 15,-11 4-752-15,0 0-160 0,0 0-16 0,0 0-16 16,0 0-32-16,0-10 0 0,0 10 0 0,-5-7 0 16,5 7-240-16,-11-3-48 0,0-1-16 0,-2 2 0 15,-1 2-16-15,-6 5-16 0,-3-1 0 0,-4 1 0 16,-4-2-240-16,-4 5-64 0,-2 0 0 0,-2 3 0 15,-3-2-128-15,-1 1 128 0,-2 0-128 0,3 1 128 0,-1 3 96 16,3-3 16-16,1-3 0 0,1 2 0 16,0-6 208-16,0-1 32 0,1 4 16 0,3-2 0 0,-1-5-176 0,4-4-48 15,1 3 0-15,2-2 0 0,4-1-112 0,0 3-32 16,4-3 0-16,2 2 0 0,2-1-128 0,2 2 0 16,1 0 144-16,3-1-144 0,1 1 160 0,1 0-32 15,8 1-128-15,-9 2 192 0,0 2-64 0,9-4-128 16,-3 9 176-16,3-9-176 0,-6 9 0 0,5 2 0 15,1 5 0-15,0 0 0 0,0 3 0 0,3 4 0 16,2 6 0-16,-1 3-144 0,-3 5 144 0,-1 4 0 16,0 3 0-16,-3 6 0 0,0 3 0 0,-4 8 0 15,-3 2 0-15,0 8 0 0,1 4 0 0,-2 0 0 16,-5 0 0-16,2 0 0 0,0 1 0 0,-1 4 0 16,-1-4 0-16,-4 1 0 0,-1 0 0 0,-2-1 0 15,0-2 0-15,1-2 128 0,1 0-128 0,1-2 0 16,-2-2 0-16,3-3 128 0,1 1 32 0,0-4 16 15,3 1 0-15,1-4 0 0,1-1-16 0,3-5 0 0,0-3 0 0,2-1 0 16,2 1 16-16,1-7 0 16,1-2 0-16,2-3 0 0,2-5-48 0,1 1-128 15,1-3 192-15,2-2-64 0,0-5-128 0,1-1 160 0,3-3-160 0,2-3 160 16,1-3-160-16,2-2 0 0,2-3 144 0,3 2-144 16,5-5 0-16,4 2 0 0,1-5 0 0,2-1 128 15,2-1-128-15,1-1 0 0,0-1 128 0,4-1-128 16,2 0 0-16,-1-1 144 0,3-1-144 0,4 2 0 15,2-1 0-15,5 1 0 0,5 1 0 0,0-6 0 16,2-3-1520-16,-2 0-208 16,-3-3-32-16,1-3-16 0</inkml:trace>
  <inkml:trace contextRef="#ctx0" brushRef="#br0" timeOffset="-1977.92">7211 3201 24991 0,'-4'-18'1104'0,"4"7"240"0,2 2-1088 0,1 1-256 0,6 3 0 0,3-2 0 16,-2 0 0-16,3 2 0 0,1-1-176 15,2 1 176-15,-3-1 0 0,3-1 0 0,3 1 0 0,0 1 0 16,-2-3 0-16,1 3 0 0,-2 0 0 0,2-3 0 16,-1 3 0-16,2 3 0 0,1-2 128 0,3 0-128 15,-4 1 0-15,1 3 0 0,1 0 0 0,-1 3 0 16,-1 1 0-16,-1 0 0 0,-2 1 0 0,0 1 0 0,-2 3 0 0,0-1 0 16,-3 2 0-16,0-1 0 0,0 1 0 15,-1 3 0-15,0 3-128 0,-2 3 128 0,-2 3 0 0,-2 2 0 16,-2 5 0-16,-2 3 0 0,-2 0 0 15,-2 6 0-15,-6 0 128 0,0 5-128 0,-2 7 192 0,-2 3-64 16,-2 1-128-16,-2 1 192 0,-1 3-192 0,0 4 128 16,0-1-128-16,1 4 0 0,3-2 0 0,1 2 0 15,0-6 0-15,1 3 0 0,0 0 0 0,3 2 0 16,2-5 0-16,2 2 0 0,1 1 0 0,2-5 0 16,1-3-176-16,1 0 176 0,1-5-240 0,1 2 80 15,0-3 16-15,2-1 0 0,-1 1 16 0,3-4 0 16,0 2 0-16,2-4 0 0,2 2 128 0,-4-1 0 15,0 1 0-15,0 0-128 0,1-1 128 0,2 1 0 16,1-4 0-16,0 6 0 0,1-4 0 0,0 1 0 16,2 0 0-16,-2-3 0 0,0-1 0 0,0 1 0 15,-1-1 0-15,1-3 0 0,0-7 0 0,-1 0 0 0,0-5 0 16,0 3 0-16,0-3 0 0,1-2 0 0,-1-3 0 0,-1 0 128 16,-2-4 192-16,-1 0 32 15,0 1 16-15,-1-1 0 0,0-5 96 0,-3 1 32 0,-2 2 0 0,-3-4 0 16,-2 1 96-16,-3-3 32 0,-3-2 0 0,2 0 0 15,-4-1 224-15,-5 1 48 16,-1-2 16-16,-3 1 0 0,-4-1-208 0,-1-1-64 0,-1 0 0 16,-2 0 0-16,0-1-320 0,0 2-64 0,-1 1 0 15,1-3-16-15,-1-1-240 0,1 0 0 0,2-1 128 0,4-2-128 32,0 1-1488-32,6-2-352 0,4-3-64 0</inkml:trace>
  <inkml:trace contextRef="#ctx0" brushRef="#br0" timeOffset="-973.32">13084 3197 7359 0,'-10'-8'320'0,"10"8"80"0,-8-8-400 0,8 8 0 16,-8-4 0-16,8 4 0 0,0 0 2032 0,-6-5 320 15,6 5 64-15,-8-4 16 0,1 2-1600 0,7 2-304 16,-9-7-64-16,0 3-16 0,-1 3 48 0,0-1 0 15,-3-1 0-15,0-1 0 0,0 0-112 0,1 3-32 16,-2 0 0-16,-2-2 0 0,-1 2-208 0,-2-1-144 16,-2-1 192-16,0-1-192 0,-4 0 160 0,3 1-160 15,-1-2 128-15,0-2-128 0,0 2 160 0,-1 3-160 16,-2-9 192-16,0 5-192 0,-2-5 288 0,1 2-48 16,2-4-16-16,-1 2 0 0,2-1 160 0,1-1 16 15,3 1 16-15,2 1 0 0,1 1 32 0,4 4 0 16,-1 2 0-16,1-1 0 0,-1 3-256 0,2-1-64 15,0 4 0-15,3 2 0 0,-1 1-128 0,1 1 0 16,0 1 0-16,0 5 0 0,3-2 0 0,-2 4 0 16,0 2 0-16,3 4 0 0,3 3-144 0,0 1 144 0,1 2 0 0,1 2 0 15,0 5 0-15,0 2-128 0,0 2 128 16,0 2 0-16,0 3 0 0,1 3 0 0,1 6-128 0,-2 0 128 16,-2 4 0-16,2-2 0 0,0 4 0 0,0-2 0 15,-1 1 0-15,1 1 0 0,0 0 0 0,-1 2 0 16,-3 3 0-16,0-2 0 0,-2-3 0 0,-2 1 0 15,-1 3 160-15,0-3-160 0,1-1 160 0,-3 1-160 16,-1-1 208-16,-1 1-48 0,0 4-16 0,-1-4 0 16,-1 1 32-16,-1-2 0 0,-4 2 0 0,0-5 0 15,-3 1 80-15,4-5 32 0,-1 0 0 0,5-1 0 0,-3-4 32 16,0 1 0-16,1-7 0 0,3 2 0 0,3-4 48 16,1-1 16-16,1-2 0 0,3-4 0 0,-1-4-192 0,7 1-48 15,0-1 0-15,5-4 0 0,2-5-16 0,2-2-128 16,1-5 192-16,2-1-64 0,4-5-128 0,2-1 0 15,1-2 144-15,2-2-144 0,5 0 0 0,0-4-192 16,1-2 32-16,0-1 0 0,-1 0-96 0,5-2-32 16,1-1 0-16,2 0 0 15,2-2-288-15,0 1-64 0,3 0-16 0,3-1-7920 16,3-1-1600-16</inkml:trace>
  <inkml:trace contextRef="#ctx0" brushRef="#br0" timeOffset="-125.89">13729 2839 10127 0,'0'0'896'0,"0"-10"-704"16,0 0-192-16,0 10 0 0,3-9 848 0,-3 9 144 16,5-12 32-16,0 5 0 0,-5 7 16 0,6-12 16 0,1 2 0 0,0 2 0 15,0 3-160-15,0-2-48 16,5 0 0-16,-1 2 0 0,-1-6-128 0,6 2-16 16,0-1-16-16,3 1 0 0,2 0-352 0,0-2-64 0,1 3-16 0,1-1 0 15,-2 1-256-15,1 3 128 16,0-1-128-16,-3 2 0 0,-2 2 128 0,-1 2-128 15,-2 0 0-15,0 1 0 0,-14-1 0 0,11 7 0 0,-3 2 0 0,-2 4 0 16,-1 0 0-16,-2 3 0 0,-3 2 0 0,-2 1-144 16,0 2 144-16,-3 5 0 15,-4 1 160-15,-2 5-160 0,0 3 176 0,0 7-176 16,1 1 192-16,1 6-192 0,0-2 0 0,3 5 0 16,0 3 0-16,4 3 0 0,-1-1 0 0,2-2 0 0,1-2 0 0,3 3 0 0,0 1 128 15,3 1-128-15,0-3 0 0,2 3 0 0,-2-2 0 0,4 0 0 16,0-2 0-16,0 2 0 0,-1-1 0 0,1 2 0 15,1 3 0-15,-1-3 0 0,0 0 128 0,1 0-128 16,0-2 0-16,-1 0 0 0,0-2 224 0,0 4-64 16,0 3-16-16,-1-3 0 0,0-1 64 0,0 1 16 15,0 0 0-15,-3-2 0 0,-1-1-80 0,0-2-16 16,0-3 0-16,-1 2 0 0,-1 1-128 0,-2-2 192 16,-1-7-192-16,0 3 192 0,-1-6-48 0,0 0 0 15,-2-1 0-15,0-6 0 0,2 0 176 0,-3-1 48 16,1 1 0-16,-3-7 0 0,1-1 16 0,-1-3 16 15,1 0 0-15,-1-1 0 0,-1-2-96 0,1-1-32 16,1-3 0-16,-3 0 0 0,3-1-16 0,0-2 0 16,-3-4 0-16,2 3 0 0,2-5 112 0,-3 0 16 15,0 1 0-15,0-2 0 0,7-5-96 0,-11 5-16 16,1 0 0-16,0-3 0 0,-1 1-16 0,-2-2-16 0,-4-1 0 0,1 0 0 16,1 0-16-16,-3-1 0 15,-1 0 0-15,-3 1 0 0,-1-2 16 0,-2 2 0 16,-4 2 0-16,-3-2 0 0,-2 0 16 0,-3 2 0 0,-3 0 0 15,-3 1 0-15,-7 1-112 0,-3 3-16 0,-4-4 0 0,0 2 0 16,-1 3 32-16,1-2 0 0,-1 3 0 0,-2-1 0 16,-1 3-160-16,0-3-176 0,-1-3 48 0,1 4-11392 15,1-3-2256-15</inkml:trace>
  <inkml:trace contextRef="#ctx0" brushRef="#br0" timeOffset="10314.71">25374 11096 12895 0,'-9'-10'576'0,"9"10"112"0,-4-9-560 0,4 9-128 0,0 0 0 0,0 0 0 16,0 0 1952-16,0 0 352 0,-1-8 80 0,1 8 16 16,0 0-1584-16,0 0-320 0,0 0-64 0,0 0-16 15,0 0 464-15,0 0 80 0,0 0 32 0,8 4 0 16,-8-4-192-16,10 14-32 0,-1 0-16 0,-1 8 0 15,-3 0-176-15,-2 4-16 0,1 3-16 0,1 5 0 0,0 3-208 0,-1 6-32 16,1 3-16-16,-1 5 0 0,4 1 0 0,-2 5 0 16,-2 4 0-16,4 4 0 0,-3 0-112 0,0 1-32 15,4 1 0-15,-2 2 0 0,0-3-144 0,1-2 128 16,0-6-128-16,0-3 128 0,-2-3-128 0,2-4 0 16,-3-1 0-16,0-5 128 0,-1 0-128 0,0-2 0 15,1-3 144-15,-2-6-144 0,1-3 128 0,-1 1-128 16,1-3 128-16,-2-2-128 0,2-2 144 0,-2-2-144 15,1-1 192-15,1-1-192 0,0-3 224 0,-1-2-64 16,0 1-16-16,1-1 0 0,0 0-144 0,-1-2 192 16,1 1-192-16,3-3 192 0,-2 0-192 0,1 0 0 15,-6-9 144-15,9 6-144 0,-1-3 0 0,0-3 0 16,1 0 0-16,0-3 128 0,-9 3-128 0,12-8 0 16,-1 0 128-16,-1-4-128 0,4 5 0 0,2-5 0 0,-1 2 0 15,0-2 0-15,-1-4 0 0,1 0 0 0,2-2 0 0,2 0 128 16,1-2-128-16,2-1 0 0,2 0 0 0,3-3 0 15,2 3 0-15,1 0 0 0,3-1 0 0,4-2 0 16,1 2 0-16,3 1 0 0,0 0 0 0,-2 0 0 16,2-3 0-16,-3 1 0 0,-1 1 0 0,0-2 0 15,0 1 0-15,2 2 0 0,-1-2 0 0,3 0 0 16,-2 4 0-16,2 1 0 0,0 1 0 0,-2 1 0 16,-1 1 0-16,-1-2 0 0,-3-1 0 0,-2 1 0 15,-3-1 0-15,-2 0 0 0,-3 1 0 0,0 2 0 16,-1 2 0-16,-4 2-160 0,-3 0 160 0,-1 0 0 15,0 5-144-15,-4 1 144 0,1-3 0 0,-3 2-144 16,-2 2 144-16,-7 4 0 0,0 0 0 0,9-5 0 16,-9 5 0-16,0 0 0 0,0 0 0 0,0 0-128 0,0 0 128 0,0 0 0 15,0 0 128-15,0 0-128 0,-7 3 0 0,-2 0 0 16,-1 1 0-16,-2 3 128 0,2 0-128 0,-5 1 0 16,0 3 0-16,-2-1 0 0,2 3 0 0,-3 1 0 15,-1 4 0-15,-1 0 128 0,-3 0-128 0,-3-1 0 16,-2 1 0-16,-5 2 0 0,-4 3 0 0,-1 0 0 15,-1-2 0-15,-2-2 0 0,0 1 0 0,0 2 0 16,1-1 0-16,1 3 128 0,1-2-128 0,1 0 0 16,0-3 0-16,-1 1 0 0,-3 2 0 0,-1-3 0 15,-1 0 0-15,2 2 0 0,2 0 0 0,1-2 0 16,0-3 0-16,4 2 0 0,4 2 0 0,2-2 128 0,3-4-128 16,2 1 0-16,4 1 0 0,1-4 128 0,1 2-128 0,3-1 0 15,2-7 128-15,-1 5-128 0,0-3 128 0,3 3-128 16,0-5 0-16,0 2 144 0,0-3-144 0,1-1 0 15,2 1 0-15,1 1 0 0,-2-2 0 0,8-4 0 16,-7 5 0-16,7-5 0 0,-8 4 0 0,8-4 0 16,-6 5 0-16,6-5 0 0,0 0 0 0,0 0 0 15,0 0 0-15,0 0 0 0,0 0 0 0,0 0 0 16,-4-9 0-16,4 9 0 0,-4-12 0 0,4 0 0 16,0 0 0-16,1 2 0 0,1-3 0 0,-1-1 0 15,0-2 128-15,-1-2-128 0,0 0 0 0,1-3 0 16,-1-3 0-16,0-6 0 0,-3 0 0 0,0 1 0 15,1-4 144-15,-1-3-144 0,-1-2 0 0,-1-5 144 16,0 1-144-16,-4-4 0 0,0 0 0 0,0-6 0 16,2-3 0-16,-5 2 0 0,0 0 128 0,0 2-128 0,-1 1 0 15,2 6 0-15,0-1 0 0,-2 2 0 0,1 4 0 0,1 0 0 16,-1 1 0-16,1 3 0 0,0 0 0 0,0 4 0 16,-1-2 0-16,2 2 0 0,-1 2 0 0,2 1-144 15,1 4 144-15,0 0 0 0,4 2 0 0,-1 3 0 16,-3 1 0-16,0 0 0 0,4 2 0 0,-1 2-128 15,0 2 128-15,2 1 0 0,-2 2 0 0,0 1 0 16,5 8 0-16,0 0 0 0,-4-5 0 0,4 5 0 16,0 0 0-16,0 0 0 0,0 0 0 0,0 0-128 15,0 0 128-15,0 0 0 0,0 0-128 0,0 0 128 16,3 14 0-16,0 0 0 0,1 4-128 0,0 4 128 0,0 2 0 0,1 5 0 16,0 2 0-16,-2 5-128 0,2 8 128 15,-2 1 0-15,1 6 0 0,0 5 0 0,0 6 0 0,0 2 0 16,-2 3 0-16,1 3 0 0,-2 0 0 0,0 1 0 15,-1 2 0-15,2-2 0 0,0-1 0 0,-2-8 0 16,4-2 0-16,0-7 0 0,2-4 0 0,0-6 0 16,1-9 0-16,2-5 0 0,1-1 0 0,0-5 0 15,0 3 0-15,2-7 0 0,-1-4 0 0,2-2 0 16,2-2 0-16,-1-2 0 0,0 0 144 0,1-4-144 16,6-4 144-16,-4 1-144 0,4-4 160 0,-1-2-160 15,2-1 128-15,-1-5-128 0,1 0 0 0,3-4 0 16,-1-4 0-16,3-2 0 0,0-4 0 0,3 1 0 15,6 0 0-15,5-6 0 0,3-3 0 0,6 3 0 16,7-2 0-16,0-1 0 0,2-3 0 0,-3 1 0 16,-2-3 0-16,2 0 0 0,0 0 0 0,1 3 0 0,2 2 0 0,0 1 0 15,0-2 0-15,-4 2 0 0,-5 3 0 16,-3-2 0-16,-3 4 0 0,-1 2 0 0,-1 3 0 0,-1 2 0 16,-2 1 0-16,-1 1 0 0,0 3 0 0,-2 1 0 15,-3 3 0-15,-3-2 0 16,-2 5-1088-16,-1-1-192 0,-3 3-64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15:33:18.6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2742 7857 16575 0,'-14'-13'1472'0,"-3"-2"-1168"0,-2-3-304 0,-1 4 0 0,1-1 720 0,-4 0 96 16,-2-2 16-16,-2 1 0 0,0-1-144 0,-1 1-32 16,-2-2 0-16,0-1 0 0,1 1-352 0,-1 2-80 15,0 3-16-15,1-1 0 0,0-1 0 0,-3-1 0 16,0 5 0-16,1 1 0 0,-1-2-80 0,-4 6-128 15,-1-4 176-15,-3 1-176 0,-2-4 128 0,-1 4-128 16,-1-2 0-16,0 2 0 0,2-1 0 0,-1 1 0 16,-2 1 0-16,3 3 0 0,2 0 0 0,-5-1 0 15,-2 1 0-15,-2-4 0 0,-4 1 128 0,1-1-128 16,1 2 0-16,3-2 0 0,1 4 320 0,4 1-32 16,1 0-16-16,1-1 0 0,1 2 64 0,-2 1 16 0,-4-1 0 0,3 3 0 15,-2 2-208-15,-2-1-144 0,3-2 192 16,0 3-192-16,1 2 128 0,20 1-128 0,-5 0 0 0,-1 1 0 15,-1 3 0-15,-1-2 0 0,1 3 0 0,-3-5 0 16,-3 1 0-16,-30 6 0 16,9-2 0-16,5-4 0 0,3 1 0 0,24-2 0 0,-4 0 0 0,-2-1 0 15,-1 2 0-15,1 2 0 0,-1-2 0 0,0 3 0 16,1-3 0-16,-23 8 0 0,36-11 0 0,18-3 0 16,0 0 0-16,0 0 0 0,0 0 0 0,0 0 0 15</inkml:trace>
  <inkml:trace contextRef="#ctx0" brushRef="#br0" timeOffset="509.02">0 8556 24991 0,'114'116'2224'0,"-98"-102"-1776"0,1 4-448 0,5 5 0 0,2-1 0 0,3 4 0 15,1 1 0-15,2-3 0 0,3 1 0 0,27 16 0 16,-4-6 0-16,-8-7 0 0,-6-1 0 0,-2-8 0 16,-1-2 144-16,-16-11-144 0,6 3 192 0,3-4-16 15,2 4-16-15,5-2 0 0,1 1-160 0,5 1 0 16,0 0 0-16,42 5 0 0,-18-4 0 0,-10-6 0 16,-3-2 0-16,-1 0 0 0,-4-1 160 0,5-1-160 15,1-3 192-15,-1 0-192 0,2 1 0 0,-2-4 0 0,-2-3 0 0,-2 1 0 16,0-3 0-16,-1 1 0 0,3 0 0 0,1-3 0 15,1 2 128-15,0-2-128 0,-2-1 0 0,0-4 0 16,-7 2 128-16,-1-4-128 0,-2 3 0 0,1-5 0 16,-3-1 0-16,1 2 128 0,-3 1-128 0,2 0 0 15,2 0 128-15,-5-2-128 0,-1-6 0 0,-4 3 0 16,-6-6 144-16,-2 3-144 0,-3 2 0 0,-4-6 144 16,-1 0-144-16,-3 0 0 0,-4-5 144 0,-1-1-144 15,-2-1 128-15,-2-2-128 0,-2 2 160 0,-1-3-160 16,-3-3 128-16,-1 3-128 0,-3-2 0 0,0 2 144 15,-1-2-144-15,-4 3 0 0,-1-4 144 0,-2 5-144 16,1-1 0-16,-2 5 144 0,-2 1-144 0,-3 1 0 16,0 2 192-16,-5 5-192 0,-3-2 192 0,-3 6-192 0,-3 0 272 0,-1 1-48 15,-4 3-16-15,0 4 0 0,-2 2-208 0,-2 3 0 16,0 6 0-16,-1 2 0 16,-1 1-336-16,-3 4-64 0,-3 1-16 0,-6 8 0 15,-6 3-1376-15,1 3-288 0</inkml:trace>
  <inkml:trace contextRef="#ctx0" brushRef="#br0" timeOffset="6521.72">5884 12142 13295 0,'0'0'576'0,"-6"-12"144"0,-2 4-576 0,2-1-144 16,6 9 0-16,-8-9 0 0,-1-1 320 0,9 10 16 16,-9-11 16-16,0 4 0 0,2 0-32 0,7 7-16 15,-9-10 0-15,1 5 0 0,8 5-144 0,-10-7-32 16,10 7 0-16,-10-7 0 0,2 3-128 0,8 4 0 15,-7-8 0-15,7 8 0 0,0 0 224 0,-8-6-32 16,8 6-16-16,0 0 0 0,0 0 32 0,0 0 16 16,0 0 0-16,0 0 0 0,0 0-224 0,0 0 176 15,-9 6-176-15,9-6 160 0,0 0-160 0,-6 7 0 16,6-7 0-16,0 0 128 0,0 0-128 0,0 0 0 16,-5 8 0-16,5-8 128 0,-3 9 64 0,3-9 0 0,0 0 0 0,0 0 0 15,0 6 0-15,0-6 16 0,3 10 0 0,-3-10 0 16,5 7-80-16,0 0 0 0,1 1-128 0,1-4 192 15,-7-4-32-15,8 6-16 0,0 0 0 0,1-1 0 16,1 0 48-16,0 1 16 0,-10-6 0 0,13 3 0 16,2 1-16-16,-3 1 0 0,-1 0 0 0,2-1 0 15,0-1 48-15,1 1 0 0,1-1 0 0,0 4 0 16,2-3 16-16,0-2 0 0,1 1 0 0,0 2 0 16,1 1 32-16,0-2 16 0,0 1 0 0,2 1 0 15,-2-1 32-15,3-1 16 0,4 0 0 0,1 2 0 16,-1-2-352-16,0 1 0 0,-1 2 0 0,1-2 0 15,-1-1 128-15,-1 1-128 0,-2 1 160 0,-2-1-160 16,0 1 0-16,1 2 128 0,0-3-128 0,1 1 0 16,-2 1 0-16,1-3 128 0,-1 1-128 0,0 1 0 0,-1-1 160 15,2-1-160-15,0 4 160 0,2-3-160 0,1-2 160 0,2 1-160 16,0-1 160-16,2-3-160 0,2 0 224 0,0 0-48 16,2-3-16-16,-2 1 0 0,1-1 96 0,-1 1 32 15,1-3 0-15,1-2 0 0,2 3-32 0,-2 1-16 16,1-5 0-16,1 2 0 0,2-1-48 0,2 0 0 15,4-1 0-15,0 0 0 0,1 1-16 0,-1 2-16 16,-1-3 0-16,-2 3 0 0,1 0-32 0,-1-1-128 16,-1 2 192-16,1 0-64 0,1 0-128 0,2-1 0 15,4 1 0-15,-1 0 128 0,1 2-128 0,-1-2 0 16,-3-1 0-16,-1 1 0 0,-2 0 0 0,1 1 0 16,0-4 0-16,-1 3 0 0,0 1 0 0,2 3 0 0,1-3 0 15,1 0 0-15,1-2 0 0,0 2 0 0,2-3 0 0,-3 3 0 16,-4-5 0-16,3 3 0 0,0 1 0 15,-1-1 0-15,-2 2 0 0,2 0 0 0,0 0 0 0,-1 2 0 16,6-2 128-16,-3-2-128 0,3 0 128 0,-4 1-128 16,-2 2 0-16,-4-2 0 0,1 1 0 0,0 1 0 15,1-1 704-15,-1 2 256 0,-1 0 48 0,1 1 16 32,1 1-1648-32,2-1-320 0,2 0-64 0,0 0-16 0,-1 0 832 0,-2 0 192 0,-3-1 0 0,-3 0 0 15,0 1 0-15,0 0 0 0,0 1 0 0,1 1 0 16,-1 1 0-16,1-1 0 0,-4 2 0 0,3-1 0 15,1-1 0-15,1 1 0 0,-1-1 0 0,0 0 0 16,-2-2 0-16,-1 0 0 0,-2-2 0 0,0 2 0 16,-3 2 0-16,2 0 0 0,-3 2 0 0,2-3 0 0,-2-1 0 0,0 2 0 15,2 1 0-15,-3 2 0 0,-1 1 0 0,1-1 0 16,2-2 0-16,-2 3 0 0,-1 0 0 0,1-2 0 16,-1 1 0-16,1 0 0 0,-2-1 0 0,-2 0 0 15,-1-1 0-15,-1 2 0 0,-2-3 0 0,0 3 0 16,-2-1 0-16,0 1 0 0,-2-2 0 0,0 1 0 15,-1-1 0-15,-1-1 0 0,0 1 0 0,-1-1 0 16,-9-2 0-16,11 2 0 0,-11-2 0 0,0 0 0 16,10 1 0-16,-10-1 0 0,0 0 0 0,0 0 0 15,0 0 0-15,0 0 0 0,0 0 208 0,0 0-64 16,0 0-16-16,0 0 0 0,0 0-128 0,0 0 0 16,0 0 144-16,-4-6-144 0,-1 1 128 0,5 5-128 0,-10-7 160 0,-1 3-160 15,0 1 0-15,0 1 0 0,-1 0 0 16,-2-1 0-16,-2 1 0 0,-2-1 0 0,-4-1 0 0,-1 2 0 15,0 1 0-15,-1-2 128 0,-4-2-128 0,-1 2 0 16,0 1 0-16,1-1 0 0,0 1 0 0,-1-1 0 16,-2 1 0-16,1 0 0 0,-1 2 0 0,-1 0 0 15,1 0 128-15,-2 2-128 0,-2-1 0 0,-3 1 144 16,-5 1-144-16,-4 1 0 0,-1-2 0 0,1 1 0 16,1 1 0-16,0-2 0 0,-1 0 0 0,0 1 0 15,0 1 0-15,-1 1 0 0,-4-1 0 0,-3-1 0 16,-5-1-128-16,3-1 128 0,1 1 0 0,3 0 0 15,1 2 0-15,1 0 0 0,0-2 0 0,0 0 0 16,-4 1 0-16,-3 1 0 0,-1 1 0 0,2-1 0 16,1-1 0-16,2 1 0 0,-1 1 128 0,2-2-128 0,-1 0 0 15,-3 1 0-15,-4 1 0 0,0 1 0 0,0-1 0 0,2 0 0 16,4 2 0-16,-1-3 0 0,1-1 0 16,2 1 0-16,0 1 0 0,0-3 0 0,-3-2 0 0,-1 0 0 15,4 0 0-15,0 0 0 0,4-2 0 0,1 1 0 16,0-3 0-16,3 2 0 0,-1-1 0 0,-1 1 0 15,-1-2 0-15,-2-3 0 0,2 5 0 0,3-1 0 16,3 1 0-16,2 1 0 0,-1-2 0 0,2 0 0 16,-1 3 0-16,3-2 0 0,2 1 0 0,-3-2-144 15,-2 2 144-15,1 0-160 0,-2-2-32 0,2 2 0 16,-1-2 0-16,5 1 0 0,3-3 192 0,1 2 0 16,1-1-144-16,2 2 144 0,0-2 0 0,1-1 0 15,2 1 0-15,1 1 0 0,2-2 0 0,-1 0 0 16,2 0 0-16,-1 0 0 0,0-3 0 0,1 1 0 0,-2-2 0 0,1 0 0 15,2 3-144-15,0-2 144 0,1-1 0 16,1-2 0-16,0 2 0 0,1 0 0 0,1 4 0 0,2-4 0 16,1 1 0-16,2-1 0 0,1 3 0 0,-2 2 0 15,3 0 0-15,0-1 0 0,0 2 0 0,1 0 0 16,2-1 0-16,6 4 0 0,-8-1 0 0,8 1 0 16,-9-1-144-16,9 1 144 0,-9-3 0 0,9 3-144 15,0 0 144-15,-8-2 0 0,8 2-144 0,0 0 144 16,0 0 0-16,0 0 0 0,-7-2 0 0,7 2 0 15,0 0 0-15,0 0 0 0,0 0 0 0,0 0 0 16,0 0-160-16,0 0 160 0,6 12 0 0,-1-7-144 16,-5-5 144-16,13 7 0 0,-1 0-144 0,1-2 144 0,-1 2 0 0,0-1 0 15,2-1 0-15,3 1 0 0,1 0-144 0,2 1 144 16,3 3 0-16,1-3 0 0,0 2 0 0,1-2-128 16,2 0 128-16,0 1 0 0,0 1 0 0,-1-1 0 15,0-2 0-15,2 3 0 0,2-2 0 0,1 4 0 16,-1-4-128-16,2 2 128 0,1-4 0 0,4 0 0 15,0 4-128-15,5-2 128 0,2-1 0 0,2 2 0 16,1-3-128-16,0 2 128 0,-4-2 0 0,2-1-128 16,0 1 128-16,1 2 0 0,0-4 0 0,4-1 0 15,2-1 0-15,0-1 0 0,4 0 0 0,-3 1 0 16,-2 0 0-16,1 1 0 0,1-2 0 0,1 0 0 16,-1 0 0-16,4 1 0 0,3 0 0 0,1 2 0 15,-1-2 0-15,-2 2 0 0,0-1 0 0,-2 1 0 0,-2 1 0 16,2 2 0-16,1-1 0 0,4-1 0 0,3 1 0 0,-2 1 0 15,-2-1 0-15,-2 2 0 0,1-1 0 0,-1-2 0 16,1 1 0-16,3 0 0 0,3-1 0 0,-3-2 0 16,-2-180 0-16,-3 364 0 0,-1-187 0 0,0 1 0 15,0 1 0-15,2-2 0 0,1-2 0 0,2-1 0 16,2 2-160-16,-2-5 160 0,-2 0-128 0,-3 2 128 16,2-5-160-16,2 2 160 0,1-4-192 0,4 5 192 15,5-2-400-15,-3 3 16 0,-2-2 16 0,-1 4-8128 16,-2 3-1616-16</inkml:trace>
  <inkml:trace contextRef="#ctx0" brushRef="#br0" timeOffset="33058.4">5916 12227 6447 0,'-7'-6'576'0,"0"2"-576"15,7 4 0-15,0 0 0 0,-5-8 2160 0,5 8 320 16,-3-7 64-16,3 7 16 0,0-7-1856 0,3 0-384 16,-3 7-64-16,6-7 0 0,-6 7-256 0,10-5 128 15,0-1-128-15,-10 6 0 0,9-4 0 0,2 2 0 16,0 2 0-16,2-2 0 0,-1 4 0 0,2 1 0 15,2 2 0-15,-1 2 0 0,3-3 0 0,1 2 0 16,2 3 0-16,3-2 0 0,2 5 0 0,2-3 0 16,-3 2 0-16,3 2 0 0,0-3 0 0,1 2 0 15,1-1 0-15,-2-1 0 0,-2 3 0 0,6-3 0 0,0 0 0 16,0 0 0-16,1-2 0 0,1 2 144 16,0-2-16-16,7-1 0 0,1 1 80 0,2-4 16 0,2 1 0 0,0 1 0 15,-2-2-32-15,2-1-16 0,0 0 0 0,-1 3 0 16,-1-3 16-16,2 0 16 0,1 2 0 0,6 0 0 15,1 0-208-15,4-2 0 0,-1-1 128 0,0 1-128 16,-1-3 0-16,2 0 176 0,-1 2-176 0,3 3 160 16,2 1-160-16,3-4 0 0,-1-3 0 0,-3 2 128 15,-5 3-128-15,2 0 0 0,-1 0 0 0,1-2 128 16,2-1 0-16,4 3-128 0,0 1 192 0,1 0-64 16,-2-3-128-16,-4-1-144 0,1 1 144 0,0 0-208 15,-2 0 208-15,4 2 0 0,2 2 0 0,-2-2 0 16,-2-1 0-16,-1 1 0 0,-2-2 0 0,-1 2 0 15,-3-2 0-15,0 1 0 0,6 3 0 0,-3-1 0 16,4-2 0-16,-4-2 0 0,-3-2 0 0,-1 1 0 0,-4-3 0 0,1-2 0 16,0-1 0-16,0 1 0 0,3 0 0 15,1 0 128-15,0 0-128 0,0-6 0 0,-5 3 128 16,-2-4-128-16,-3 1 0 0,-1-1 0 0,0-2 176 0,0 3-176 16,0 2 160-16,0-3-160 0,1 2 256 0,-3-1-32 15,0 2-16-15,-1-2 0 0,1-1-64 0,-5 2-16 16,0-3 0-16,-4 3 0 0,-3 1-128 0,-1 3 160 15,0-3-160-15,-2 4 160 0,-2-3-32 0,-1 2 0 16,-3 1 0-16,-5-2 0 0,1 4-128 0,-4 1 0 16,-11 2 0-16,12 2 0 0,-12-2 0 0,11 2 0 15,-11-2 0-15,0 0 0 0,10 5 0 0,-10-5 0 16,0 0 0-16,0 0 0 0,0 0 0 0,0 0 0 0,0 0 0 0,0 0 0 16,0 0 320-16,0 0 0 0,0 0-16 0,0 0 0 15,0 0 448-15,0 0 80 0,0 0 32 0,-9 5 0 16,-3-3-240-16,-9 1-48 0,-1 2-16 0,-4 2 0 15,-4-5-560-15,-2 3 0 0,-1 2 0 0,-4-1 0 16,-2-1 0-16,-3 2 0 0,-3-2 0 0,-1-2-144 16,-1 3 144-16,-1-1 0 0,0 0 0 0,2-3 0 15,0 3 0-15,0 0 0 0,-1-1 0 0,-1-2 0 16,-3-1 0-16,-2-1 0 0,-2 0 0 0,2-1 0 16,1-1 0-16,1-2 0 0,1 3 0 0,-1-3 128 15,1 3-128-15,-4-3 0 0,-4-2 0 0,-3-2 0 16,-2 2 0-16,7 1 0 0,1-3 0 0,2 3 0 15,1-1 0-15,0-2 0 0,0 3 0 0,-1-4 128 16,-4 2-128-16,-1-4 0 0,2 3 0 0,2-1 0 16,3 2 0-16,1 3 0 0,2-3 0 0,0 3 0 0,-2 0 0 0,-2 2 0 15,-3-2 0-15,2-1 0 0,1 1 0 0,1 1 0 16,4 2 0-16,1-1 0 0,2 0-176 0,1 1 176 16,2-3-208-16,-1 3 80 0,-3 0-16 0,0-2 0 15,-2 1 0-15,0 0 0 0,5-1-48 0,1-3 0 16,2 1 0-16,2 2 0 0,1 1 16 0,2 0 0 15,-1-2 0-15,4 3 0 0,0-1 176 0,-1 1 0 16,2 0-144-16,1 0 144 0,1-1 0 0,0 0-144 16,0 0 144-16,1 0 0 0,3 1-160 0,2-1 160 15,3 0-128-15,3-1 128 0,2 3-224 0,1 2 32 16,2-1 16-16,2 1 0 0,9-2-64 0,-8 0-16 0,8 0 0 0,0 0 0 16,0 0 32-16,0 0 0 15,0 0 0-15,0 0 0 16,3 9-272-16,5 1-48 0,1-2-16 0,5 0 0 0,0-1 128 0,4 1 32 0,5 0 0 0,4-2 0 15,2 0 224-15,4 3 176 0,4-4-208 0,0 4 80 16,-3-4 128-16,3 5-160 0,0-2 160 0,6 2-160 16,0-3 160-16,4-2 0 0,2 2 0 0,1-2 0 15,11 3 0-15,-2 1 0 0,-2-4-144 0,-1 0 144 16,2 1 0-16,2-1 0 0,3 2 0 0,4 0 0 16,10-3 0-16,-2 3 192 0,-3-1-192 0,0 0 192 15,0 3-192-15,6-4 0 0,5 2 144 0,-2 2-144 16,3-4 0-16,-1 1 0 0,-2 2 0 0,4-3 128 15,5 1-128-15,1 2 0 0,-2-1 0 0,2 5-8832 16</inkml:trace>
  <inkml:trace contextRef="#ctx0" brushRef="#br0" timeOffset="39297.04">16542 9403 19295 0,'-16'-15'848'0,"4"2"176"0,1 1-816 0,-2 2-208 16,-1-4 0-16,0 4 0 0,0 0 208 0,0-4 0 0,-1 1 0 0,0 0 0 16,-2-1 192-16,1 1 48 0,-1 1 0 0,1 1 0 15,-3-3 0-15,-3 2 16 0,-2 2 0 0,-1-1 0 16,-3 2-208-16,-2-1-32 0,0 4-16 0,-1-4 0 15,2 3-208-15,-3-1 128 0,1 4-128 0,-3 0 0 16,0 1 128-16,0-1-128 0,-2 4 0 0,1-1 0 16,-3-2 192-16,-3 2-48 0,-4 1-16 0,3-3 0 15,-1-1 112-15,1-2 16 0,2 0 0 0,0 1 0 16,2 2-32-16,0-3 0 0,0-1 0 0,3 3 0 16,0 1 32-16,-1-2 16 0,-3 1 0 0,-1 1 0 15,1 2-16-15,0-2 0 0,-1 1 0 0,2-2 0 16,1 0-64-16,2 0 0 0,0 3-16 0,2 2 0 15,1 2-176-15,2 1 0 0,1-2 144 0,-1 5-144 16,1-2 0-16,0 1 0 0,-4 0 0 0,2-2 0 0,1 3 0 0,-1 0 0 16,0-3 0-16,0 1 0 0,4-2 0 15,1 1 0-15,-1-3 0 0,2 3 0 0,1 2 0 0,1 4 0 16,0-2 0-16,0 2 0 0,0-4 0 0,0 6 0 16,0-1 0-16,3 3 0 0,0 0 0 0,-2 3-128 15,-1 0 128-15,0 1 0 0,-1 0 0 0,0 0 0 16,4-3 0-16,-1 3-128 0,1 1 128 0,1 0 0 15,1 3 0-15,3-1-128 0,0 0 128 0,2 0 0 16,0 0 0-16,3-1 0 0,1 1 0 0,1 2 0 16,1 1 0-16,0-1 0 0,1 2 0 0,2 1 0 15,2-2 0-15,2 3 0 0,0-3 0 0,1 3 0 16,0-2 0-16,3 3 0 0,2-4 0 0,-2 1 0 0,3 3 0 16,1-2 0-16,3 2 0 0,0 0 0 0,2 0 0 0,1 4 0 15,2-4 0-15,3 1 0 0,2 0 0 0,0-5 0 16,1-1 0-16,2 3 0 0,3-1 0 0,-2 2 128 15,-2-4-128-15,1-2 0 0,2 4 0 0,0-3 0 16,1-1 0-16,2-1 0 0,1 2 0 0,3-3 0 16,-2-3 0-16,4 3 0 0,2 4 0 0,2-5 0 15,0-4 0-15,5 0 0 0,-1 0 0 0,-1-4 0 16,-3-1 0-16,2 0 0 0,1 0 128 0,1-4-128 16,1 3 0-16,2-3 144 0,1 1-144 0,3 0 0 15,2-3 144-15,-1-3-144 0,-2-1 0 0,1-4 144 16,-2-1-144-16,1 1 0 0,-2-4 144 0,1 4-144 15,1 3 0-15,4-1 128 0,-1-3-128 0,1-3 0 16,-1-4 0-16,-4 3 144 0,-3-4-144 0,-1-1 0 16,-2 1 128-16,0 1-128 0,-2-1 0 0,0-1 0 0,1-2 0 0,1 2 0 15,0 0 128-15,0-2-128 0,0 0 0 0,-5-2 0 16,-2-3 0-16,-3 0 0 0,-3-3 160 0,2 2-160 16,-3 0 128-16,0 2-128 0,-4-4 0 0,-1 3 128 15,-3 0-128-15,-2-3 0 0,0-1 128 0,-4 3-128 16,-3-1 128-16,-1-1-128 0,1-2 144 0,-4 0-144 15,-2 2 160-15,-1-2-160 0,-3 4 192 0,-2-2-48 16,-3-1-16-16,-1 4 0 0,-2-4 32 0,-4 2 0 16,1-1 0-16,-3 2 0 0,-2 1 48 0,-1 2 16 15,-3-3 0-15,-2 0 0 0,-2 0-96 0,-1 3-128 16,1-2 176-16,-1 1-176 0,0 1 128 0,-4 1-128 0,0-1 0 0,-4 1 0 16,-2-1 176-16,-3 1-176 0,-1 1 160 0,-1-1-160 15,1-2 0-15,-1 2 128 0,3-2-128 0,-1 3 0 16,-1 3 0-16,1-3 0 0,1 1 0 0,-1 1 0 15,-3-1 0-15,-2 2 0 0,-3 0 0 0,1 1 0 16,-1-1 0-16,2 1 0 0,1 0 0 0,-1 1 0 16,2 4 0-16,0-1 0 0,1 3 0 0,-1-1 0 15,0 1 0-15,-2-2 0 0,-5 2 0 0,0 2 0 16,0-3 0-16,3 3 0 0,2 4 0 0,1-2 0 16,0 2 0-16,2 2 0 0,2 2 0 0,1 0 0 15,-1 1 0-15,0 3-160 0,-1-2 160 0,-2 2-128 16,-1 2 128-16,1 0 0 0,3-1 0 0,3-2 0 15,-1 6 0-15,4-1 0 0,3 2 0 0,-2-1-128 16,0-1 128-16,0 1 0 0,4 2 0 0,-1 4 0 16,-1 0 0-16,0 0 0 0,1 1 0 0,-1 0-128 0,0-3 128 0,1 2 0 15,0-1 0-15,3 2 0 0,1 0 0 0,8 4-128 16,-2 2 128-16,0-3 0 0,2-2 0 0,0 3 0 16,2 2 0-16,2 1-128 0,0 3 128 0,2-2 0 15,1 1-144-15,2 2 144 0,0-2 0 0,1 1 0 16,2-2 0-16,2 2 0 0,0 0-128 0,4-2 128 15,-2 1 0-15,2-1 0 0,2 2 0 16,1-2 0-16,1 2 0 0,3 3 0 0,0-2 0 0,3 2-144 16,-1 0 144-16,4 0 0 0,2-4-128 0,1 2 128 15,-1 2 0-15,6-3 0 0,3 0-128 0,2 2 128 16,1-4 0-16,3 3 0 0,3-1-128 0,0-2 128 16,-2 2 0-16,2-5 0 0,0-1 0 0,0 0-128 15,5-4 128-15,0 0 0 0,3-1 0 0,4 0 0 0,4-3-128 0,3-1 128 16,0-3 0-16,-2 1 0 0,-1-4 0 0,1 0 0 15,1-2 0-15,0-4 0 0,0 1 0 0,8-1 0 16,3-2 0-16,-2-1 0 0,-1-2 0 0,0 0 0 16,0-6 0-16,-1 1 0 0,4-3 0 0,2 2 0 15,2-4 0-15,-2 0 128 0,0 2-128 0,-3-4 0 16,-2-3 0-16,0 0 0 0,0 5 128 0,1-3-128 16,2-3 0-16,-1-2 0 0,1 0 0 0,-5 0 0 15,-4 2 0-15,-3-2 0 0,-3-3 0 0,-1 2 0 16,-5-3 128-16,2-1-128 0,-1 1 0 0,-1-2 0 15,-2 3 0-15,-4-4 0 0,-4 0 0 0,-5-3 0 16,-4 0 0-16,-4-1 128 0,-4-2-128 0,-2-2 0 16,-6-1 0-16,-2-1 144 0,-4 0-144 0,-3-3 128 0,-4 0-128 0,-3-2 128 15,-1 3-128-15,-4-2 128 0,-3-3 32 0,-4 6 0 16,-5-1 0-16,-3 0 0 0,-3-1 80 16,-2 4 16-16,-2 3 0 0,1 6 0 0,0-1-256 0,-2 7 128 15,-1 3-128-15,-2 4 0 0,-8 1 0 0,-3 9-336 16,-3 5 48-16,-7 3 16 15,-6 5-560-15,2 4-128 0,7 4 0 0,5 2-8432 16,9 1-1680-16</inkml:trace>
  <inkml:trace contextRef="#ctx0" brushRef="#br0" timeOffset="44882.43">19519 13512 16575 0,'-12'-2'1472'0,"-2"0"-1168"16,0 0-304-16,2 2 0 0,0 0 816 0,1 0 96 15,1-1 32-15,1 1 0 0,0 0-96 0,9 0-16 16,-7-3 0-16,7 3 0 0,-7-4-176 0,7 4-32 16,-5-6-16-16,5 6 0 0,-2-8-240 0,3-1-48 15,-1 9-16-15,5-7 0 0,-1-4-304 0,2 4 0 16,3-2 128-16,0 1-128 0,1 2 0 0,0-4 0 16,2 2 0-16,-2-2 0 0,2 2 0 0,-2-3 0 15,0 1 0-15,1 2 0 0,-2-2 0 0,1 4 0 16,-1 2-160-16,-9 4 160 0,9-3 0 0,-9 3 0 0,0 0 0 0,12 3 0 15,-12-3 0-15,0 0 0 0,10 5 0 0,-10-5 0 16,5 11 176-16,-5-11 144 0,4 9 48 0,-4 4 0 16,-4-4 208-16,0 0 32 0,4-9 16 0,-8 11 0 15,1-4-176-15,-2 0-16 0,1 1-16 0,-1-4 0 16,0-1-224-16,1 0-32 0,8-3-16 0,-11 0 0 16,3-3-272-16,8 3-64 0,0 0-16 0,-8-5-9040 15,8 5-1808-15</inkml:trace>
  <inkml:trace contextRef="#ctx0" brushRef="#br0" timeOffset="45682.02">19308 16240 28223 0,'-31'-12'1248'0,"12"7"256"0,-2-1-1200 0,3 0-304 16,4 2 0-16,3 1 0 0,1-2 128 0,1-1-128 16,3-1 192-16,2-3-192 0,1 1 0 0,3-3 0 15,3-2 0-15,4 0-144 0,4-3-176 0,0-2-16 16,2-1-16-16,2 1 0 0,1 0 96 0,2 2 32 16,1 3 0-16,0 1 0 0,-1 3 224 0,-1 4 0 15,-3 3 0-15,-2 2-144 0,1 4 144 0,-3 0 0 16,-2 5 0-16,-2-2 0 0,-1 6 224 0,0-2-32 0,-5 4 0 0,-1 0 0 15,-3 0 128-15,-1 1 0 16,0-1 16-16,-2-1 0 0,-4-4 224 0,1 2 32 0,0-3 16 0,0 1 0 16,-2-4-32-16,1 0-16 0,1 0 0 0,1-2 0 15,0-3-272-15,3 0-48 0,6 0-16 0,-10-4 0 16,3-4-224-16,2 3 0 0,1-6 128 0,3 0-128 16,1-3 0-16,3 1-288 0,-1-4 64 0,3 2 16 15,2 2-16-15,-1-1 0 0,0 0 0 0,2 4 0 16,-2-2 224-16,4 4-192 0,-2-1 192 0,5 4-192 31,1-1-336-31,3 4-64 0,5 1-16 0,-2-1-12704 0</inkml:trace>
  <inkml:trace contextRef="#ctx0" brushRef="#br0" timeOffset="46415.6">19378 19126 26719 0,'-42'-6'2368'15,"17"4"-1888"-15,-2-1-480 0,1 0 0 0,3 0 944 0,4-1 80 16,2 0 32-16,1 0 0 0,2-5-848 0,2 2-208 16,-1-6 0-16,6-2 0 0,0-3 0 0,5-2 144 15,1 1-144-15,2-2 128 0,1 1-128 0,2-4-224 16,-1 1 48-16,4 2 16 0,1 2 160 0,0 3-208 16,-1 2 80-16,1 4 128 0,-3 0-144 0,-5 10 144 15,0 0 0-15,0 0 0 0,0 0 0 0,0 0-128 16,8 8 128-16,-3 3 0 0,-4 1 0 0,-1 5 0 15,-1-1 0-15,-3 2 144 0,-1 0 48 0,-2 0 16 0,0 0 0 16,0-3 0-16,1-5 128 0,0 1 32 0,-1-4 0 0,2 2 0 16,5-9 16-16,-5 5 0 0,5-5 0 0,0 0 0 15,0 0-128-15,0 0-32 0,0 0 0 0,0 0 0 16,0 0-224-16,0 0 144 0,0-10-144 0,3 2 128 16,1-3-128-16,1 2 0 0,1-2 0 0,2 4 0 15,-1-3 0-15,3 5 0 0,1 0 0 0,0-2 0 16,2 3-224-16,1 2 80 0,1 2 16 0,4 0-9920 15,5 1-1984-15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15:34:24.7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7361 4096 11967 0,'-8'-14'528'0,"6"5"112"0,-1 2-512 0,3 7-128 0,0-9 0 0,0 9 0 0,0 0 832 0,0 0 144 16,2-8 32-16,-2 8 0 0,0 0-608 0,0 0-112 15,0 0-32-15,0 0 0 0,-2 13-256 0,-1-2 0 16,-3 3 0-16,-5 0 0 0,-2 1 0 0,-2-2 128 16,-1 2-128-16,-4 2 0 0,0-1 176 0,0 0-176 15,-1 0 160-15,1 1-160 0,-1 0 176 0,-1 0-176 16,0-3 192-16,-1 0-192 0,1 3 144 0,-1 0-144 15,0 1 0-15,0-1 144 0,-1-2-144 0,0 0 128 16,-1 0-128-16,1 2 128 0,-1-3 128 0,-2-1 0 16,-1-1 16-16,-1-2 0 0,-2 2 160 0,4 2 16 15,-1-1 16-15,2-2 0 0,1 3-96 0,2 0-32 16,2-5 0-16,2 2 0 0,2 1-208 0,0-3-128 0,3 2 128 16,1-3-128-16,2 1 0 0,0-4 144 0,0 1-144 0,2 0 0 15,2 0 128-15,0-3-128 0,7-3 0 0,-8 8 0 16,8-8 0-16,0 0 0 0,-7 6 0 0,7-6 0 15,0 0 0-15,0 0 0 0,0 0 0 0,0 0 0 16,7 13 160-16,1-7-160 0,-8-6 128 0,9 7-128 16,2-1 0-16,1-2 0 0,2 0 0 0,3 0 0 15,1 1 0-15,3-2 0 0,1 3 0 0,6-3 0 16,0 0 0-16,2 1 128 0,5-2-128 0,1 1 128 16,3 2-128-16,-3-1 160 0,-1-1-160 0,-1 1 160 15,3-1-160-15,-2 1 128 0,0 2-128 0,0-1 128 16,2-2 0-16,0 2-128 0,4 2 192 0,1-2-64 15,0 2-128-15,-2 0 0 0,2 1 0 0,-4 0 128 16,-3-3-128-16,-2-1 0 0,0 1 0 0,-3 4 0 16,-3 2 0-16,0 0 0 0,-2 2 0 0,-1 1 0 15,-3-2-416-15,-2 2-160 0,-3 1-48 0,-2 1-6000 16,-2 1-1200-16</inkml:trace>
  <inkml:trace contextRef="#ctx0" brushRef="#br0" timeOffset="2050.41">6670 4762 1839 0,'0'0'160'0,"-8"-2"-160"0,-1-4 0 0,9 6 0 16,0 0 2144-16,0 0 400 0,-9-2 80 0,9 2 0 15,0 0-1712-15,0 0-336 0,0 0-80 0,0 0-16 0,0 0-80 0,0 0-16 16,0 0 0-16,0 0 0 0,0 0-192 0,0 0-32 16,0 0-16-16,10-1 0 0,2-1-16 0,-2 1-128 15,-10 1 192-15,14-1-64 0,1 0 0 0,2 1-128 16,-1 0 192-16,2 0-64 0,2-3 48 0,1 0 0 15,-1-2 0-15,0 3 0 0,-2 1 32 0,5-1 16 16,-3 0 0-16,2-1 0 0,1-1-48 0,1 1-16 16,-1 1 0-16,1 0 0 0,1-2 48 0,2 1 16 15,1 0 0-15,4-1 0 0,1 3-32 0,1 1 0 16,3-2 0-16,1 1 0 0,2-2 32 0,-2 1 0 16,-3-1 0-16,0 1 0 0,-1-2-96 0,2 1 0 15,-2 1-128-15,3-1 192 0,0 2-192 0,2-1 176 0,3-4-176 16,4 4 160-16,2-1-160 0,-1 0 160 0,-2 0-160 0,-1-1 160 15,-3-1-160-15,2 1 160 0,-1 1-160 0,0 0 160 16,1 0-160-16,3-2 0 0,1 2 144 0,2-1-144 16,1 2 0-16,-2 0 128 0,-3-3-128 0,-2 2 0 15,-2 2 0-15,-2 0 0 0,1-1 0 0,-1 1 0 16,0 0 0-16,2-2 0 0,1 1 0 0,1-2 0 16,4 1 0-16,0 2 0 0,-1-1 0 0,-4-1 0 15,-5 2 0-15,0 0 0 0,-2-1 0 0,1 1 128 16,-2-3 48-16,1 3 16 0,-2 0 0 0,0 1 0 15,1-2-192-15,0 2 160 0,-2-1-160 0,1 1 160 16,1 0 0-16,-2 1 0 0,-3-2 0 0,-2 1 0 16,-7 0-16-16,1 0 0 0,-2 0 0 0,0 0 0 15,0 0-16-15,-1 0-128 0,-2 0 192 0,0 1-64 0,-2 1-128 16,-2-1 0-16,0-1 0 0,-3 1 0 0,-9-1 0 0,12 4 128 16,-12-4-128-16,10 1 0 0,-10-1 128 0,0 0-128 15,9 0 128-15,-9 0-128 0,0 0 208 0,0 0-32 16,0 0-16-16,0 0 0 0,0 0 160 0,0 0 16 15,0 0 16-15,0 0 0 0,0 0-80 0,-10-2-16 16,-1-2 0-16,-1 3 0 0,1-2-128 0,-2 2-128 16,-1 0 192-16,-2-1-192 0,-2 2 144 0,0 0-144 15,0 0 0-15,-1-1 144 0,0 0-144 0,-2 0 0 16,-4-2 0-16,-1-1 0 0,-5 0 0 0,1 3 0 16,-1-1 0-16,1 2 0 0,-3-2 0 0,1 1 128 15,1 0-128-15,1-2 0 0,-1-1 0 0,-2 3 0 0,2 0 128 0,-1 0-128 16,1-1 0-16,-1 1 0 15,-1 0 0-15,-2-1 0 0,-3 0 0 0,0-1 0 0,-2 0 0 0,2 0 128 16,0 0-128-16,1 2 0 0,0 1 0 0,2-1 0 16,-1 0 0-16,2-2 128 0,-1-2-128 0,2 3 0 15,0-2 0-15,-4 1 0 0,-3-1 0 0,-1-1 0 16,3 1 0-16,0 2 0 0,0-1 128 0,2 0-128 16,3-3 0-16,0 3 0 0,2-1 0 0,1 3 0 15,-2 1 0-15,4 0 0 0,0 0 0 0,0 0 0 16,-1 0 0-16,0 2 0 0,-2-1 0 0,-2 1 0 15,-2-1 0-15,-1 1 0 0,0 4 0 0,3-3 0 16,2-3 0-16,-1 3 0 0,0 1 0 0,2 1 0 16,0-1 0-16,0-2 0 0,3 1 0 0,-1 1 0 15,-1 1-128-15,-2-2 128 0,-4 0 0 0,3-2 0 0,0 2 0 16,0-2 0-16,-2-1-144 0,2 0 144 0,3-1 0 0,0 1 0 16,1 2 0-16,1-3 0 0,3-3 0 0,0 3 0 15,1-2 0-15,0 2 0 0,2 0-128 0,-1 0 128 16,2-2 0-16,1 2 0 0,1-2 0 0,0 3 0 15,-2-1 0-15,-1 0 0 0,-2-1 0 0,2 2 0 16,0 0 0-16,2 0 0 0,0-1-192 0,0 0 192 16,-1 0-192-16,2-1 192 0,2 2-224 0,2 0 64 15,-2 2 16-15,6-1 0 0,-1-1 0 0,1 1 0 16,1 0 0-16,9-1 0 0,-10 2 16 0,1-1 0 16,9-1 0-16,-9 1 0 0,9-1 128 0,-9 3 0 15,9-3-144-15,-8 4 144 0,8-4 0 0,0 0-144 16,-9 3 144-16,9-3 0 0,0 0-128 0,-7 4 128 0,7-4 0 0,-7 7 0 15,7-7-144-15,-4 8 144 0,4-8 0 0,0 0-144 16,-2 9 144-16,2-9 0 0,0 0 0 0,-1 11 0 16,1-11 0-16,0 11-128 0,0-11 128 0,2 9 0 15,-2-9 0-15,0 0-128 0,3 10 128 0,-3-10 0 16,4 9 0-16,-4-9 0 0,0 0 0 0,5 10-128 16,-5-10 128-16,3 8 0 0,-3-8 0 0,0 0-128 15,0 0 128-15,7 9 0 0,-7-9 160 0,0 0-160 16,10 3 0-16,-10-3 0 0,10 0-128 0,3-2 128 15,-3-4 0-15,0 0 0 0,0 1 0 0,1-4 0 16,1 2 0-16,4-5 176 0,3 2-176 0,0-2 160 16,1-2-160-16,3 1 192 0,1 0-192 0,5-2 192 15,-1-2-192-15,3 0 160 0,1-6-160 0,-1-1 160 16,4 1-160-16,0 2 192 0,1-2-192 0,2-1 192 0,1 1-192 0,2 2 0 16,1-5 144-16,1 4-144 0,-1 1 0 0,-1 2 0 15,-3 0 0-15,-1 1 128 0,-3-1-128 0,-1 1 0 16,-1 1 0-16,-2-1 0 0,-3 0 0 0,0 0-192 15,0 0 192-15,-2 2-192 0,0-1 192 0,0 5 0 16,-4 1 0-16,1 0-128 0,1 3 128 0,-2 0 0 16,0 4 0-16,-5-1 0 0,-2-2 0 0,-1 2-128 15,-3 1 128-15,0-1 0 0,0 3 0 0,-10 2 0 16,9-2 0-16,-9 2 0 0,0 0 0 0,0 0 0 16,0 0 0-16,0 0 0 0,0 0 0 0,0 0 0 15,-4 12 0-15,-1-4 0 0,-4-1 0 0,-3 0 176 16,-6-1-176-16,-1 3 192 0,-2 2-192 0,0-1 0 0,-2 4 0 0,-1 0 0 15,0-1 128-15,-3 2-128 0,2-1 0 0,-2 3 128 16,-1 1-128-16,2-1 0 0,-1 0 0 0,-1 1 0 16,2-3 0-16,-3 1 0 0,-2 2 0 0,-2 1 0 15,-1 3 0-15,-2-3 0 0,-3-1 0 0,3-2 0 16,5 0 0-16,0-2 0 0,-1 0 0 0,2 1 0 16,1-1 0-16,1 2 0 0,-4 2 0 0,4 0 128 15,1-4-128-15,2-1 0 0,1-1 0 0,-3 2 0 16,2-4 0-16,-3 2 0 0,2 1 0 0,1-4 0 15,1 2 0-15,2-2 0 0,0 0 0 0,2-2 0 16,4 2 0-16,2-2 0 0,1 0 0 0,3-2 0 16,1-3 0-16,9-2 0 0,-9 3 0 0,9-3 0 15,0 0 0-15,0 0 0 0,0 0 0 0,0 0 0 0,0 0 0 16,0 0 0-16,0 0 0 0,9 13 0 0,2-5-160 16,3 2 160-16,3-4 0 0,0 2-144 0,4-4 144 0,3-2 0 15,3 1 0-15,3 3-128 0,3-1 128 0,2-2 0 16,-2 1 0-16,1-1 0 0,2 3 0 0,0-1 0 15,1 2 0-15,1 3 0 0,1 3 0 0,1 1 0 16,6 6 0-16,0 1 0 0,-4-1 0 0,1-1-128 16,-5-1 128-16,0 0 0 0,-5 1 0 0,-1 0 0 15,-2 1 0-15,0-1 0 0,-5-2 0 0,1-3 0 16,-2 1 0-16,-3-4 0 0,0 2-160 0,-2 0-48 16,0 1-16-16,0-4 0 15,0 3-528-15,-1-2-96 0,-3 1-32 0,-1 0-6112 16,-4 2-1232-16</inkml:trace>
  <inkml:trace contextRef="#ctx0" brushRef="#br0" timeOffset="2701.27">6743 4752 5519 0,'-9'-1'496'0,"-2"-2"-496"15,0 1 0-15,-2-4 0 0,0-1 1488 0,0 2 208 16,3-2 32-16,1 0 16 0,0 0-1168 0,1 0-256 15,0 2-32-15,2 1-16 0,-1-4-272 0,1 3 0 16,-1 0 0-16,7 5 0 0,0 0 160 0,-5-8-160 16,5 8 128-16,0 0-128 0,-2-7 416 0,2 7 0 15,0 0 0-15,0 0 0 0,4-9-224 0,-4 9-32 16,9-8-16-16,1 5 0 0,0 0 64 0,1 2 16 16,2-1 0-16,4 1 0 0,2-1 176 0,1 0 48 15,3 2 0-15,0 0 0 0,2-1 16 0,2 0 16 16,0-2 0-16,1 2 0 0,1 0-96 0,1-2 0 0,2-1-16 15,1-1 0-15,3 0-96 0,1 4-16 16,1-2 0-16,4 1 0 0,2-2-256 0,6 3 160 0,-2 1-160 0,2 1 128 16,-2-1-128-16,0 3 0 0,-1-1 0 0,0 1 0 15,2-1 0-15,3 1 0 0,1 2 0 0,3 0 0 16,2-3 0-16,-2 1 0 0,-4 1 0 0,1-2 0 16,-4 0 0-16,3 1 0 0,-1 0 0 0,3 0 0 15,1-2 0-15,4 1 0 0,1 1 0 0,-3-3 0 16,-5 0 0-16,-1 0 0 0,-2-1 0 0,1 1 0 15,-2 0 0-15,2 1 0 0,1 1 0 0,1 1 128 16,0-3 64-16,-4 0 16 0,-3 0 0 0,-2 0 0 16,-2 0 96-16,1 0 16 0,-4 3 0 0,-1-2 0 15,-1 0-80-15,1-1-16 0,0 0 0 0,1 1 0 16,-1-1-80-16,0 2-16 0,-3-2 0 0,-1 1 0 16,2-1 0-16,-6 0-128 0,-2 0 192 0,-2-1-64 0,-1-1-128 0,0 1 128 15,1 0-128-15,-3 0 128 0,-1-1-128 0,-1 1 0 16,0-2 0-16,1 2 0 15,-2 0-384-15,0 0-96 0,1-1-32 0</inkml:trace>
  <inkml:trace contextRef="#ctx0" brushRef="#br0" timeOffset="33472.25">24317 13022 18431 0,'3'-23'816'0,"3"9"160"0,0-3-784 0,1 3-192 0,4 1 0 0,-1 2 0 0,-3-2 320 0,1 4 32 15,-2-1 0-15,2 5 0 0,-2-3-96 0,-6 8 0 16,7-5-16-16,-7 5 0 0,0 0 80 0,0 0 32 16,0 0 0-16,0 0 0 0,0 0-176 0,0 0-48 15,0 0 0-15,0 0 0 0,0 0 16 0,0 0 0 16,0 0 0-16,-10-2 0 0,-2-1 128 0,-1-2 32 15,-3 1 0-15,-2-1 0 0,0 0 80 0,-1-2 32 16,-1 2 0-16,-3-4 0 0,-1 1 176 0,-4 2 48 16,-4-3 0-16,-2 4 0 0,-2-3-96 0,1 0-16 15,0 2 0-15,2-4 0 0,3-2-128 0,-2 4-16 16,3-1-16-16,-2 0 0 0,-4-1-48 0,4 1-16 0,-1-1 0 0,-1 2 0 16,-2-4-96-16,-5 5-16 0,-2-5 0 0,-5 2 0 15,0-2-64-15,0-1-128 0,-1 3 176 0,0-2-176 16,-1 5 0-16,1-2 0 0,0 4 0 0,-6 1 0 15,-4 0 0-15,-1 0 0 0,0-2 0 0,0-1 0 16,2 4 128-16,4 1-128 0,2 4 0 0,4-1 0 16,1 0 0-16,-1-1 0 0,0-1-128 0,-5 0 128 15,0-2-144-15,1 1 144 0,1-1-128 0,2 2 128 16,1 1 0-16,2 1-128 0,2 2 128 0,-3-3 0 16,1 1 0-16,-4 1 0 0,-4 1 0 0,1-2 0 15,1-2 0-15,3 2 0 0,-1 4 0 0,2 0-128 16,0 2 128-16,2 3 0 0,1-2 0 0,-1 2-128 15,-2-3 128-15,0 3 0 0,-3-3 0 0,3 3 0 16,1-2-176-16,2 3 176 0,1-2-208 0,-2 2 80 0,3 1-16 16,0-5 0-16,0 4 0 0,-4-5 0 0,-1-1 144 0,0 3 0 15,0-3 0-15,4 2 0 0,0 4 0 0,4-3 0 16,-1 0 0-16,2-2 0 0,0 2 0 0,1-3 0 16,0-1 0-16,0 1 0 0,-3 1 0 0,-1 0 0 15,0 0 0-15,2 3 0 0,1-4 0 0,0 2 0 16,2 0 0-16,3-1 0 0,1 2 0 0,0-3 0 15,-1 0 0-15,2 3 0 0,0-5 0 0,1 2 0 16,-1 2 0-16,1-2 0 0,-2-1 0 0,0 0 0 16,-1 1 0-16,2 0 0 0,0-1 0 0,0 1 0 15,2 0 0-15,1-1 0 0,0-1 0 0,1 2 0 16,2 2 0-16,-2-2 0 0,-1 4 0 0,1-2 0 16,2 2 0-16,1 0 0 0,-3-1 0 0,2 1 0 0,-3 0 0 0,-1 0 0 15,-2-4 0-15,1 2 0 0,-3 0 0 0,2 0 0 16,2 3 0-16,0-2 0 0,-1 2 0 0,1-2 0 15,1 2 0-15,1 1 0 0,1-2 0 0,2 3 0 16,1-3 0-16,2 2 0 0,1-2 0 0,2 1 0 16,2-1 0-16,-2 2 0 0,3 2 0 0,-1-1 128 15,0 0-128-15,1 4 128 0,-1 1-128 0,2 1 128 16,-1 0-128-16,1 1 0 0,3 0 0 0,1 1 128 16,-1 1-128-16,4-2 0 0,-1-1 0 0,2-1 0 15,2 0 0-15,1-2 0 0,2 0 0 0,2 2 0 16,2 2 0-16,1-1 144 0,1-3-144 0,1 3 0 15,4-4 160-15,2 0-160 0,-1 1 128 0,3 0-128 16,3-2 0-16,2 0 0 0,1-2 0 0,0 2 0 0,-2-5 0 16,4 2 128-16,-2-3-128 0,4 4 0 15,2-5 0-15,0 4 0 0,1-2 0 0,2 3 0 0,3-3 0 0,3 1 0 16,0-4 0-16,3 4 0 0,2-2 0 0,2 5 0 16,5-2 0-16,-3 1 0 0,-2-3 0 0,0 2 0 15,3-2 0-15,-1 2 0 0,2-1 0 0,3 1 0 16,0 3 0-16,3-3 0 0,1 3 0 0,-1-5 0 15,-1 4 0-15,1 1 0 0,0-3 0 0,2 4 0 16,0 1 0-16,5 2 0 0,3 0 0 0,-1 1 0 16,1-1 0-16,1-1 0 0,-5 2 0 0,2 0 0 15,-3-3 0-15,4 0 0 0,1 2 0 0,6-1 0 16,3 0 0-16,-2-2 0 0,-5-2 0 0,3-2 0 16,0 3 128-16,3-1-128 0,4-5 0 0,1 3 0 0,-4-2 0 15,-1 0 0-15,1-2 0 0,-1-2-192 0,1 0 64 0,3-1 128 16,1 1-192-16,-3-4 192 0,-2-1-160 0,-3-3 160 15,-1 0 0-15,2 1 0 0,0-4-128 0,2 1 128 16,2-1 0-16,-5-3 0 0,-3 1 0 0,-3-3 0 16,-3-1 0-16,0 0 0 0,2-3 0 0,2 2 0 15,3 0 0-15,-1 1 0 0,-4-5 0 0,-3-1 0 16,-3-1 0-16,2 1 0 0,-2 0 0 0,-1 1 0 16,1-4 0-16,2 3 0 0,-1-1 0 0,-1-3 0 15,-2-2 0-15,-4 2 0 0,-2-1 0 0,-2-2 0 16,0-1 128-16,-2 2-128 0,0 0 0 0,-2-1 0 15,2 3 0-15,-1-1 0 0,-3-1 128 0,0 2-128 16,-4-4 0-16,-2 2 0 0,-4-3 0 0,-2 1 0 16,-3 3 128-16,-1-3-128 0,-1 4 0 0,-1-3 0 15,0 2 0-15,-2 1 0 0,-3-3 128 0,-1 3-128 0,0-1 0 0,-2-1 0 16,1 2 0-16,-3 1 0 0,-3-1 192 0,1 1-192 16,-5 0 192-16,-1 0-192 0,-2-1 336 0,-2 4-32 15,-4 0-16-15,-1 3 0 0,-3 2 64 0,-3-1 16 16,-1-2 0-16,-5 1 0 0,-7 2-192 0,2 1-48 15,-2 3 0-15,-4-1 0 0,0 5-288 0,-1 2-64 16,-2-2-16-16,3 2 0 16,-1 3-1616-16,2 0-336 0</inkml:trace>
  <inkml:trace contextRef="#ctx0" brushRef="#br0" timeOffset="34706.61">24080 13170 19407 0,'0'0'848'0,"-9"-5"192"0,9 5-832 0,0 0-208 0,0 0 0 0,0 0 0 15,0-6 752-15,0 6 96 0,10-9 32 0,1 4 0 16,0-2-432-16,4 2-96 0,3 0-16 0,1 0 0 16,3-2-208-16,1 3-128 0,-2-6 160 0,5 2-160 15,0 2 160-15,4-5-160 0,1 4 160 0,5-3-160 16,2 2 0-16,3-1 0 0,2 3 0 0,3-3 0 15,1 3 0-15,1-3 0 0,-2 1 0 0,1 2 0 16,-3-2 0-16,1 3 0 0,3 1 0 0,4-1 0 16,3 0 0-16,2 4 176 0,4 1-48 0,-1-2-128 0,-3 1 224 15,0 0-64-15,-2 1-16 0,2 1 0 0,4 0-144 0,4 3 160 16,5 0-160-16,-1 2 160 0,-3-2-160 0,-1 3 0 16,-4-1 144-16,2 2-144 0,3 3 0 0,3-1 0 15,1 2 0-15,-2 0 0 0,0-3 0 0,-1 1 0 16,-3-2 0-16,-1 3 0 0,2 1 0 0,1 2 0 15,2 1 0-15,-2 0 0 0,-3-1 0 0,-1-1 0 16,-3 2 0-16,-1 2 0 0,0-2 0 0,0 3 128 16,1 1-128-16,3 3 0 0,0 0 0 0,-3 1 0 15,-5 1 0-15,0 3 0 0,-1-4 0 0,0 6 0 16,1-3 0-16,2 5 0 0,3 2 0 0,-3-1 0 16,-2 0 0-16,-5-1 0 0,-4 2 0 0,-1 1 0 0,0-1 0 15,-1 0 0-15,-1 3 0 0,0 0 144 0,-2 5-144 0,1-1 0 16,0-4 256-16,-2 5-48 0,-1 2-16 0,-1-1 0 15,-3 1-192-15,-4 1 176 0,-5-4-176 0,-1 5 160 16,-2-2-160-16,-3 3 160 0,-1-2-160 0,-1 2 160 16,0-4-160-16,0 4 192 0,-5 0-192 0,0-1 192 15,-2-2-192-15,-1 3 128 0,-3-1-128 0,0 0 128 16,-2-1-128-16,-1 1 160 0,-3-1-160 0,-1 1 160 16,-1-1-16-16,-3 0 0 0,0-2 0 0,0 1 0 15,-3 3 16-15,1-1 0 0,-3-1 0 0,-1-2 0 16,0 1 16-16,0-2 0 0,-2 0 0 0,1 0 0 15,-2 0-176-15,-1-3 192 0,2 2-192 0,-2-1 192 16,-1 2-192-16,-1-3 0 0,-2-2 144 0,0-3-144 16,-1-4 0-16,-2 3 0 0,-3 1 0 0,1-2 128 15,-1 0-128-15,0-2 128 0,-3-1-128 0,1-1 128 16,1 2 16-16,-1-2 16 0,-1 2 0 0,1-4 0 0,-1 3 32 16,3-4 0-16,1 3 0 0,0-1 0 0,-2-2-16 0,2 0 0 15,-1-4 0-15,-2 1 0 0,-1-1-176 0,0-1 192 16,-1 0-192-16,-2 0 192 0,1-1-192 0,0 0 0 15,2-2 0-15,1 2 0 0,-3-1 192 0,2-1-64 16,0-2 0-16,0 4 0 0,0 0 48 0,2-1 0 16,-1 1 0-16,2-1 0 0,-1 1-48 0,1-1-128 15,-1 0 192-15,0 1-64 0,-1-3-128 0,2-4 128 16,-1 1-128-16,2-2 128 0,1 1-128 0,3 2 0 16,2-4 144-16,0 2-144 0,0-2 0 0,1 2 0 15,3-1 0-15,1-4 128 0,0 0-128 0,2 2 0 16,1-3 0-16,2 0 128 0,0 0-368 0,8-5-64 0,-7 7-16 0,7-7 0 31,-4 6-2272-31,4-6-464 0</inkml:trace>
  <inkml:trace contextRef="#ctx0" brushRef="#br0" timeOffset="35107.9">27437 16356 23951 0,'-11'7'2128'0,"-1"3"-1696"15,0 6-432-15,-2 3 0 0,-2 4 736 0,1 1 64 16,-3 0 16-16,-1 5 0 0,-2 4-432 0,-1 3-96 15,0 2-16-15,-2-1 0 0,1 0 32 0,1 1 0 16,-3 1 0-16,1 4 0 0,0-3-128 0,1 3-32 16,0 0 0-16,3-2 0 0,1-1-144 0,1 1 0 15,2-3 0-15,3-1 128 0,3-3-128 0,2-3 128 16,3-2-128-16,4-1 128 0,1-5 64 0,5-3 16 16,2-3 0-16,6-3 0 0,2-8 224 0,7-1 32 15,6-2 16-15,6-7 0 0,7-2-48 0,6-4-16 16,5-2 0-16,2-4 0 0,0-5-192 0,2-2-32 0,0-1-16 0,3 0 0 15,2-3-176-15,2 3 0 0,3-2-160 0,0 0 160 32,-3-2-2112-32,-4 0-320 0,18-16-64 0,-8 3 0 0</inkml:trace>
  <inkml:trace contextRef="#ctx0" brushRef="#br0" timeOffset="35841.03">29204 13792 17503 0,'-10'-22'1552'0,"5"7"-1232"0,2 0-320 0,-2-3 0 16,4-1 2240-16,2 0 400 0,2 0 80 0,2-2 16 16,1 2-2032-16,3-2-416 0,-3-2-80 0,3 0-16 15,4 1 112-15,0 2 16 0,1-3 0 0,2 1 0 16,0 1-160-16,0 1-32 0,1-1 0 0,0 0 0 16,1 2-128-16,1-1 0 0,-1 3 0 0,0 0 0 15,0 1-128-15,-2 2 128 0,-1 1 0 0,-1-1 0 16,0 5-176-16,0-1 48 0,-1 2 0 0,0 2 0 15,-1 1 128-15,1 2-128 0,-1 5 128 0,0-2-128 16,1 2 128-16,0 2 0 0,-2 2 0 0,1 1 0 16,-1 0-128-16,-2 3 128 0,1 3-128 0,0-1 128 15,0 2 0-15,-1 1 0 0,-1 0 0 0,1 2 128 16,-3 0 0-16,2 2 0 0,-2 2 0 0,1-2 0 0,-1 1 80 0,0 2 32 16,-1 3 0-16,0-1 0 0,-1 4-64 15,-1-1-16-15,-1-2 0 0,1 1 0 0,-2 2-160 0,-1-3 128 16,-1 4-128-16,-2-2 128 0,1 4-128 0,-1-3 128 15,-3 0-128-15,1 2 128 0,0-2-128 0,0 1 0 16,-2-3 0-16,1 2 0 0,-2-3 0 0,1 4 192 16,-1-3-192-16,0 2 192 0,2-3-192 0,0 1 128 15,-2-4-128-15,4 4 128 0,-1-1-128 0,0-2 0 16,0 3 0-16,0-4 0 0,2-1 0 0,0 0 0 16,-1 1 128-16,1 1-128 0,2-2 0 0,0 0 192 15,1-1-192-15,0 0 192 0,-3 0-192 0,3-1 0 16,-1-2 144-16,1 1-144 0,0 0 0 0,0 2 0 15,0-1 0-15,4-1-128 16,0-1-1600-16,2-2-320 0,-1 2-64 0</inkml:trace>
  <inkml:trace contextRef="#ctx0" brushRef="#br0" timeOffset="36054.44">29969 15452 41231 0,'-7'-15'1824'0,"4"9"384"0,1-2-1760 0,3 0-448 0,4-4 0 0,0 2 0 16,0-2 128-16,1-4-128 0,1 0 0 0,0 1 128 0,2 4-128 0,0-1 0 15,-1-2 0-15,0 4-176 16,0-2-1744-16,1 1-336 0,0 4-80 0</inkml:trace>
  <inkml:trace contextRef="#ctx0" brushRef="#br0" timeOffset="39743.51">25110 16226 2751 0,'5'-9'128'0,"-5"9"16"0,1-10-144 0,3 2 0 16,1-2 0-16,0 1 0 0,0-1 4416 0,0 4 864 15,-1-2 160-15,0 2 48 0,0-6-4080 0,0 7-832 16,-4 5-144-16,0 0-48 0,2-9 0 0,-1 2 0 0,-1 7 0 0,0 0 0 16,0 0-16-16,0-6-16 0,-2 0 0 0,2 6 0 15,0 0-96-15,0 0 0 0,-10 4-16 0,-1-2 0 16,0 0-240-16,-2-2 128 0,-1 2-128 0,-2 0 0 15,-2-1 128-15,-1 1-128 0,-4 0 0 0,-1 0 144 16,-1 2-144-16,-2 0 0 0,-2-3 0 0,-1 3 128 16,1 0-128-16,-1 1 128 0,-1-1-128 0,-4-1 128 15,-5 3 16-15,-3-1 0 0,1-2 0 0,-1-1 0 16,-1-2 112-16,1 0 32 0,0 1 0 0,0 0 0 16,0 0-64-16,-1 1-16 0,1 0 0 0,-5 2 0 15,-5-1-16-15,-5-2-16 0,0-2 0 0,-1-1 0 16,1 2-176-16,1 3 160 0,1-1-160 0,-3 2 160 15,-3-1 0-15,-4 2 0 0,-3-3 0 0,-2 1 0 16,4-3 0-16,-1 1 0 0,1 4 0 0,0 3 0 16,-3-3-160-16,-3 0 0 0,-2-1 144 0,3 2-144 0,2-2 0 0,4 4 0 15,0 1 0-15,-2-4 128 0,-4-1-128 0,-1-1 128 16,0-1-128-16,1 1 128 0,4-3-128 0,2 3 192 16,1 0-64-16,-1-2 0 0,-4-2-128 0,3-1 192 15,2-2-64-15,1-2 0 0,2-3-128 0,1 4 192 16,2-3-64-16,0 3 0 0,-4-1-128 0,1-3 0 15,1 0 128-15,3-2-128 0,2-1 0 0,1 2 144 16,3-3-144-16,1 3 0 0,0-1 0 0,0 1 0 16,-1-2 0-16,1-2 0 0,2 0 0 0,2 4 0 15,2-3 0-15,3 2 0 0,-1 1 0 0,4-4 0 16,2 4 0-16,1 2 0 0,2-2 0 0,-2 2 0 0,-2-3 0 16,1 3 0-16,-1-2 0 0,3 1 0 0,2-1 0 15,1 4 0-15,3-3 0 0,2 2 0 0,-1 4 0 0,1-4 160 16,3 3-32-16,1 1-128 0,0 0 192 0,0 0-64 15,4 2-128-15,0-3 0 0,-1 2 0 0,1-1 128 16,0 2-128-16,0-2 0 0,-2 3 0 0,2-1 0 16,-1 0 0-16,1 0 0 0,-1 1 0 0,2-2 0 15,-3 1 0-15,1-1 0 0,1 0 0 0,0 1 0 16,0 1 0-16,1 0 128 0,0 0-128 0,2 1 128 16,-2 1-128-16,1 1 0 0,1 0 0 0,-1-1-176 15,2 0 176-15,0 0 0 0,-2 0 0 0,2 0 128 16,1 2-128-16,0 0 0 0,0-2 128 0,4 1-128 15,-3 2 0-15,2 1 144 0,-1-2-144 0,1 1 0 16,0 4 144-16,-1-3-144 0,-1 1 0 0,2 2 144 16,0-3-144-16,0 3 0 0,2-4 0 0,1 5 0 0,-3-1 0 15,3 5 0-15,0-1 0 0,-1-1 0 0,1 4 0 0,1 2 0 16,0-1 176-16,1 5-176 0,-2 3 128 0,3-2-128 16,0 0 0-16,-2 4 144 0,2-2-144 0,-1 3 0 15,1-4 0-15,2 6 0 0,-3-5 0 0,1 3 0 16,2-3 0-16,-3 5 0 0,0-4 0 0,1 2 0 15,-1-2 0-15,2 2 0 0,-1 3 0 0,0-1 0 16,-5-1 0-16,2 3 0 0,0-3 0 0,1 0 0 16,-2 3 128-16,-1-3-128 0,-1 3 0 0,0 0 0 15,0 1 0-15,-1-1 0 0,2-3 0 0,-3 1 0 16,2-3 0-16,1 3 0 0,-1 2 0 0,0-1 0 16,1-1 0-16,-2 1 128 0,1 1-128 0,1-3 0 15,0 3 0-15,2-2 0 0,0 1 0 0,-1-5 0 0,2 3 0 0,-1-3 0 16,1 1 0-16,0-3 0 0,2 0 0 15,-1 1 0-15,1-3 0 0,-3 0 0 0,3-3 0 0,0 0 0 16,-1 0 0-16,0-1 0 0,1-2 128 0,0-1-128 16,0-1 0-16,0 2 0 0,1-1 0 0,-1-4 0 15,3 1 0-15,-2 0 128 0,0-4-128 0,4-8 0 16,-1 13 0-16,1-13 0 0,2 7 128 0,-2-7-128 16,5 9 0-16,2-4 0 0,-7-5 0 0,9 7 0 15,0-2 0-15,1-1 0 0,0-3 0 0,1 1 0 16,1 1 0-16,2-2 0 0,1 0 0 0,3-1 0 15,0 0 0-15,4 0 0 0,1-1 0 0,3-1 0 16,3-2 0-16,2 1 0 0,0 1 0 0,6-3 0 16,4 3 0-16,2 0 0 0,3-2 0 0,0-1 0 0,-3-3 0 15,1 2 0-15,1 2 0 0,2-1 0 0,0 4 0 0,4 1 0 16,2 0 0-16,2 0 0 0,2 0 0 0,-2 0 0 16,-2 0 0-16,0 1 0 0,-1-1 0 0,2 4 0 15,2 1 0-15,4 0 0 0,-1 0 0 0,4 3 0 16,-1-4 0-16,-2 2 0 0,-3 2-128 0,0-3 128 15,0 4 0-15,4-1 0 0,-1 5 0 0,5-4 0 16,3 1 0-16,-1-2 0 0,-6-2 0 0,1-2 0 16,1 1 0-16,2 5 0 0,0-3 0 0,2 2 0 15,5-4 0-15,-1-2 0 0,-5 5 0 0,0-4 0 16,1-2 0-16,3 1 0 0,3-1 0 0,-2 2 0 16,-1 1 0-16,-2-1 0 0,-1 0 0 0,-1 0 0 0,2 0 0 15,3-1 0-15,3 0 0 0,-1 0 0 0,-3-1 0 16,-2 1 0-16,-2 0 0 0,3 1 0 0,1-1 0 0,4 1 0 15,3-2 0-15,-3 1 0 0,-6-1 0 0,1 1 0 16,0 1 0-16,1-2 0 0,1 1 0 0,1 0 0 16,1 3 0-16,-3-3 0 0,-7 1 0 0,1 1 0 15,1 2 0-15,1-4 0 0,0 3 0 0,0 0 0 16,5-1 0-16,-6-2 0 0,-5 0 0 0,-2 1 0 16,1 0 0-16,-1-2 0 0,2 0 0 0,0-1 0 15,1 2 0-15,-3-1 0 0,-5 1 0 0,-2 0 0 16,-4 0 0-16,-1 0 0 0,-1-2 0 0,-1 1 0 15,-2 0 0-15,0-2 0 0,0 1 0 0,-1 0 0 16,-3-1 0-16,-1 0 0 0,-3 0 0 0,-4 1 0 16,-3 1 0-16,-3 0 0 0,-3-2 0 0,-2 0 0 0,-2 2 0 0,1-2 0 15,-4-4 128-15,0 1-128 0,0 1 0 16,-1-2 0-16,-2 0 0 0,-1-2 0 0,-2-1 128 0,-2 2-128 16,0-4 128-16,-1 2-128 0,1-5 128 0,-1 3-128 15,-1-3 0-15,0-4 128 0,-2-3-128 0,1-1 0 16,1 1 0-16,-2-4-176 0,-1-4 176 0,-1 2 0 15,0-6 0-15,0 0 0 0,0-2 0 0,0-3 0 16,2-2 0-16,-2 0 0 0,0-2 0 0,-2-4 0 16,1-2 0-16,0-3 0 0,0-1 0 0,-1-2 0 15,1-3 0-15,1-2 0 0,0-3 0 0,0-1 0 16,0 3 0-16,0 1 0 0,1-2 0 0,1-1 0 16,-1 3 0-16,0 1 0 0,-1-1 128 0,1 1-128 15,1-1 160-15,-1 6-160 0,0 0 256 0,1 2-64 16,0 2 0-16,1 5 0 0,-1 0 64 0,1 0 0 0,-1 5 0 0,1 1 0 15,-1 7-256-15,1 0 0 0,-1 5 0 0,1-2 0 16,-1 6 0-16,0 2 0 0,-1 4 0 0,0 5 0 31,-1 0-320-31,0 9-144 0,0-5-48 0,0 5-10752 0,0 0-2144 0</inkml:trace>
  <inkml:trace contextRef="#ctx0" brushRef="#br0" timeOffset="42589.49">19788 16919 13823 0,'0'0'1216'0,"0"0"-960"0,-9-5-256 0,9 5 0 16,-8-6 544-16,2 1 64 0,-1 0 16 0,0 0 0 16,7 5-96-16,-8-5-16 0,-1 1 0 0,0 2 0 15,0-5 64-15,1 4 0 0,-1-3 0 0,-2 4 0 16,0-2-224-16,1 0-32 0,-2 1-16 0,0 0 0 16,-1 0-304-16,-1 1 128 0,-3 1-128 0,1-1 0 0,-1 1 128 15,1-1-128-15,-2 2 0 0,0 0 0 0,-3 0 192 0,-2 0-192 16,-1-2 192-16,0 2-192 0,-2 0 256 15,-1 0-48-15,2-2-16 0,1 2 0 0,0 1 320 0,1 0 48 16,0 1 16-16,1 1 0 0,-1 0 0 0,2-1 16 16,-1 4 0-16,1 1 0 0,-1-2-208 0,3 3-64 15,-3 2 0-15,2 0 0 0,0 3-192 0,-1 1-128 16,1 0 160-16,-3 2-160 0,-1 1 0 0,1-2 0 16,-2 3 0-16,2 2 0 0,-3-1 0 0,2 2 0 15,0-2 0-15,1 0 0 0,2 0 0 0,0 1 0 16,2 2 0-16,0 2 0 0,0-2 0 0,0-1 128 15,0 2-128-15,1 1 0 0,3 2 0 0,-2 0 128 16,2-2-128-16,0 4 0 0,2-2 160 0,0 1-160 0,2-2 160 0,1 2-160 16,1 1 256-16,1-3-64 0,1 3 0 0,3-1 0 15,-1 3-64-15,1 2 0 0,-1-1-128 0,2-1 192 16,1 2-192-16,0 1 0 0,1 1 128 0,1-1-128 16,0-2 0-16,0 2 0 0,1 0 0 0,5 1 0 15,-5-1 0-15,5 1 0 0,-1 0 0 0,2-3 0 16,0 0 128-16,1 1-128 0,1-2 0 0,1-1 0 15,0 2 0-15,2 1 128 0,0-3-128 0,2 0 0 16,0 2 0-16,3-2 144 0,1 1-144 0,-1 2 128 16,2-4-128-16,0 3 0 0,4-1 0 0,1-2 128 15,2 1 0-15,1 2 0 0,3 2 0 0,1-5 0 16,2 1 0-16,0-4 0 0,-5 2 0 0,1-4 0 16,0 1-128-16,2 2 128 0,-1-4-128 0,2 3 128 15,1 0-128-15,1-2 0 0,1 1 144 0,1 3-144 0,4-2 0 0,1 3 0 16,1-1 0-16,-2 0 128 0,2-3-128 0,-4 0 0 15,-1-3 0-15,0 1 128 0,0 2-128 0,2 2 0 16,-1-6 0-16,4 2 0 0,0-2 128 0,2-1-128 16,1-1 128-16,1-2-128 0,0-2 144 0,0 2-144 15,-4-2 192-15,1 0-192 0,-3 1 128 0,4-1-128 16,-1 1 0-16,0 0 0 0,2-3 128 0,-1 3-128 16,4 1 0-16,-1 2 0 0,-2-1 0 0,-2-1 0 15,-2 1 0-15,-2-1 0 0,-1 2 0 0,0 0 0 16,1 0 0-16,-3-2 0 0,0 1 0 0,1-1 0 15,1 2 128-15,0 1-128 0,-2 0 0 0,1 0 0 16,-2 0 0-16,-3-2 0 0,-4-1 0 0,-1 1 0 16,-2-2 0-16,-2-1 0 0,0 1 0 0,-3 1 0 0,-1-1 0 0,-1 3 0 15,0 1 0-15,-3-1 0 0,2-3 0 0,-3 3 0 16,0-3 128-16,0 1-128 0,-4 2 0 0,0 0 0 16,-3 0 0-16,0 0 160 0,-1 1-160 0,1 0 128 15,-2 0 32-15,-2 0 0 0,0-1 0 0,-2 1 0 16,-1 0 16-16,0 1 0 0,0-2 0 0,-1 0 0 15,-2-2-48-15,1 2-128 0,-3 1 192 0,0 0-64 16,-2 0 16-16,1 0 0 0,-3 2 0 0,0-2 0 16,-1 2-144-16,0 0 192 0,0-2-192 0,-2 0 192 15,0-1-192-15,-1 1 0 0,1-2 0 0,-2 4 128 16,2-2-128-16,-2-1 128 0,0-1-128 0,0 0 128 16,-1-1-128-16,1 4 0 0,-4-4 0 0,1 1 128 15,-1-2-128-15,-1 0 0 0,-2-1 0 0,-1 0 128 0,-1-1-128 16,0-1 192-16,-1-1-192 0,1 0 192 0,3-1-192 0,1 0 128 15,1 2-128-15,2-5 128 0,-1 2-128 0,2-2 0 16,0 2 144-16,-1 0-144 16,2-2 0-16,0 2 0 0,0-4 0 0,2 5 0 0,0-2 0 0,1 2 0 15,-2-5 0-15,0 3 0 0,1 1 0 0,0-3 0 16,1 3 0-16,1-3 0 0,1 1 0 0,-1 0 0 16,2-2 0-16,4-1 0 0,-1 1 0 0,-1-1 0 15,-1-1 0-15,1 0 0 0,0 1 0 0,-1 1 0 16,1-2 0-16,-4 1 0 0,1 1 0 0,4 1 0 15,5-6 0-15,-8 5 0 0,2 0 0 0,6-5 0 16,-7 8 0-16,7-8-128 0,-3 6 128 0,3-6 0 16,-5 9-144-16,5-9 144 0,-4 8-128 0,4-8 128 0,-5 10-160 0,2-4 160 15,-1 2-256-15,4-8 32 0,-4 9 16 0,1-3 0 16,-1 4 0-16,0-3 0 0,4-7 0 0,-5 11 0 16,0-3 208-16,0 2-192 0,0-2 192 0,1 1-192 15,4-9 192-15,-4 7 0 0,-1 3 0 0,1-3 0 16,4-7-320-16,-4 10 16 0,4-10 16 0,-3 6 0 31,3-6-288-31,0 0-64 0,-6 8-16 0,6-8 0 0,-5 9 240 0,2-2 48 0,-1 4 16 0,-1-5 0 16,5-6 352-16,-3 9-144 0,3-9 144 0,0 0 0 15,-6 5 0-15,6-5 0 0,0 0 0 0,-5 5 0 16,-2 3 0-16,7-8 0 0,0 0 0 0,0 0 0 16,0 0 0-16,0 0 0 0,0 0 0 0,-7 2 0 15,7-2 0-15,-7 4 0 0,7-4 0 0,-6 5 0 16,6-5 0-16,0 0 0 0,0 0 0 0,0 0 0 15,0 0-240-15,0 0 64 0,-8 5 16 0,8-5 0 16,0 0-704-16,0 0-144 0,0 0-16 0</inkml:trace>
  <inkml:trace contextRef="#ctx0" brushRef="#br0" timeOffset="43415.51">20518 20573 27071 0,'-12'1'1200'0,"12"-1"240"0,-12 4-1152 16,2-1-288-16,3-1 0 0,7-2 0 0,-9 3 160 0,1 2-32 0,2 1 0 0,-2-1 0 15,0 0 16-15,2 3 0 0,-2-3 0 0,2 4 0 16,0 0-144-16,-1 5 0 0,2-2 0 0,0 2 0 15,0 2 0-15,-4 0 0 0,0 2 0 0,2 0 0 0,-1 1 0 0,0 1 288 16,-2 3-48-16,1 0-16 0,0-1-32 0,-1-2-16 16,0 2 0-16,-1 0 0 15,1 3 16-15,-1-3 16 0,0 5 0 0,6-14 0 0,-3 3 16 0,3 2 0 16,-1 1 0-16,-1 3 0 0,1-2 0 0,0 2 0 16,1-2 0-16,-4 16 0 0,0-7-224 0,5-6 128 15,-1-3-128-15,1-1 0 0,2 0 128 0,-1-1-128 16,3 0 0-16,0-3 0 0,3-1 0 0,-2-4 128 15,-1-10-128-15,4 12 0 0,-4-12 0 0,3 12 0 16,-3-12 128-16,6 11-128 0,-6-11 0 0,0 0 0 16,7 10 0-16,-7-10 0 0,9 9 0 0,-9-9 0 15,0 0 0-15,12 9 0 0,-12-9 0 0,0 0 0 0,12 3 0 0,-12-3 0 16,13 4 0-16,-13-4 0 0,13 4 0 0,-2-4 0 16,-11 0 0-16,15-3 0 0,-4 2 0 15,0 0 0-15,3-2 0 0,-3 2 0 0,2-1 0 0,0 0 0 16,-1-2 0-16,2-1 0 0,2 2 0 0,-1 0 0 15,-1 0 0-15,1 0 0 0,-1-2 0 0,0-1 0 16,0 1 0-16,1-3 0 0,-1 1 0 0,3 1 0 16,-2-2 0-16,2 3 0 0,1-4 0 0,1 0 0 15,-2-1 0-15,2 1 0 0,1-2 0 0,-1 2 0 16,0-3 0-16,-2 4 0 0,4-4 0 0,-2 2 144 16,0 1 16-16,0-4 0 0,0 1 0 0,-1 1 0 15,0 0-32-15,-2 3-128 0,-1-2 192 0,2 3-64 16,-3-5 80-16,2 5 16 0,0-4 0 0,-1 4 0 0,-1-3-32 15,-1 2 0-15,-1-2 0 0,0 3 0 0,-2-1 0 0,-4 4-16 16,1 0 0-16,-1-1 0 0,3-2-176 0,-1 4 0 16,-1 0 144-16,1-1-144 0,-1-1 0 15,7-1 0-15,-3 3 0 0,-11 3 0 0,11-4 0 0,-11 4 0 16,0 0 0-16,11-3 0 0,-11 3-352 0,0 0 16 16,0 0 0-16,0 0 0 15,0 0-464-15,0 0-96 0,0 0 0 0</inkml:trace>
  <inkml:trace contextRef="#ctx0" brushRef="#br0" timeOffset="46681.73">21584 19765 23263 0,'-24'-6'1024'0,"8"3"224"0,0-2-992 0,-1-1-256 0,1 3 0 0,-1-4 0 16,2 1 0-16,0 1 0 0,-1-3 0 0,2 1-160 0,0 0 448 0,2-3 96 15,0 2 0-15,0-2 16 0,0 3-176 0,2-5-32 16,0 2-16-16,2 1 0 0,-2 0-32 0,4 2 0 15,-1 0 0-15,2-3 0 0,1 2 96 0,2-3 16 16,-1 0 0-16,5-2 0 0,0-2-16 0,3-2 0 16,2-1 0-16,3-1 0 0,2-5-240 0,2 1 0 15,3 2 0-15,2-4 0 0,4 0 0 0,2 1 0 16,3-4 128-16,0 4-128 0,0-3 0 0,-1 3 144 16,0 1-144-16,-2 3 128 0,-1 2 48 0,0 5 0 15,1 7 0-15,-4-1 0 0,-1 5-48 0,0 3-128 16,-3 3 192-16,-1 5-64 0,-2 0-128 0,-3 5 160 15,0 0-160-15,-3 5 160 0,0 5 32 0,-5 3 16 16,-3-3 0-16,-2 6 0 0,-2 6 80 0,-3 1 16 0,-4 2 0 0,0 4 0 16,-3-2-64-16,0 0-16 0,0 3 0 15,0-3 0-15,1 0-96 0,2-3-128 0,1-1 176 0,1-4-176 16,1-2 128-16,2 0-128 0,-1-4 0 0,4-1 0 16,1-4 0-16,1 1 0 0,1 0 0 0,3-2-144 31,0-4-1696-31,3-2-336 0,0-2-64 0</inkml:trace>
  <inkml:trace contextRef="#ctx0" brushRef="#br0" timeOffset="46896.36">21971 20620 27647 0,'-15'-5'2448'16,"-1"-1"-1952"-16,-1 0-496 0,4 4 0 0,4-2 4112 0,9 4 736 16,-8-9 144-16,1 3 16 0,3-4-4256 0,3 1-752 15,1-3-368-15,4 0 48 16,1-5-784-16,5-1-160 0,3-2-16 0,3 0-16 16,5-1-1584-16,0 1-320 0,0-4-64 0</inkml:trace>
  <inkml:trace contextRef="#ctx0" brushRef="#br0" timeOffset="47418.74">21936 19487 20271 0,'-19'-11'1792'0,"7"2"-1424"0,-3 0-368 0,5 3 0 0,1-2 2112 0,4 3 336 15,1-5 80-15,4 2 16 0,3-2-2176 0,3 1-368 16,7-3-208-16,4-2 16 0,5-3 192 0,7-2 0 16,7-3-144-16,1 1 144 0,1-6 0 0,0 0 0 15,1-1 0-15,3 3 0 0,0-3-144 0,2 5 144 16,-2 2 0-16,3 0 0 0,0 2 0 0,-1 1 0 16,1 3 0-16,-3 2 0 0,-4 7 0 0,-5 2 0 15,-5 0 0-15,-3 4 0 0,-3 5 0 0,1 1-128 16,-4 1 128-16,-3 5 0 0,0 4 0 0,-4-1 272 15,-3 2-48-15,-2 3-16 0,0 3 176 0,-6 5 48 0,-2 0 0 0,-1 4 0 16,-5 2 128-16,0 6 16 0,-7-1 16 16,-2 4 0-16,0 2-160 0,-2 3-48 0,-1 3 0 15,0-2 0-15,0 1-176 0,1 1-32 0,-2 1-16 0,-1-2 0 16,2-6-160-16,3 2 0 0,-2-7 0 0,2-1 0 16,0-3 0-16,5-2-224 0,2 0 48 0,1-5 16 31,3-2-1472-31,3-1-288 0,0-5-64 0</inkml:trace>
  <inkml:trace contextRef="#ctx0" brushRef="#br0" timeOffset="47635.21">23039 20589 30399 0,'-13'-1'1344'0,"3"1"288"0,-2 0-1312 0,1 0-320 16,11 0 0-16,0 0 0 0,-7 0 2432 0,7 0 432 16,0 0 80-16,-8-4 0 0,8 4-2576 0,-4-9-528 15,4 9-96-15,0-8-32 16,0-3-1136-16,2 3-240 0,-1-6-32 0,3 1-9136 16,1 0-1840-16</inkml:trace>
  <inkml:trace contextRef="#ctx0" brushRef="#br0" timeOffset="48115.99">23109 19250 25791 0,'-15'-12'2304'0,"5"2"-1856"0,-2-1-448 0,1 1 0 16,4-2 1488-16,2 2 208 0,4-5 32 0,4-1 16 15,0 1-1536-15,6 1-208 0,3-1-240 0,3 1 48 0,3-3 192 0,1 1 0 16,2-3 0-16,4 1 0 0,-3 0 0 0,8 0-192 15,0 1 192-15,2-1-192 0,1 1 192 0,1 1-128 16,2 2 128-16,1 4-128 0,0-1 128 0,2 9 0 16,-2 1-144-16,-3 2 144 0,1 1 0 0,-9 6-144 15,-2 2 144-15,-3 7 0 0,-3 1 0 0,-4 3 0 16,-3 6 0-16,-2 1 0 0,0 5 0 0,-5 4 0 16,-6 1 0-16,-1 1 0 0,-5 5 256 0,0-4 0 15,-4 3 0-15,-2-1 0 0,-2-2 128 0,1 2 16 16,-1 2 16-16,-1-1 0 0,2 3-160 0,1 1-48 15,1 0 0-15,2 2 0 0,0-4-208 0,4 0 0 16,3-6 0-16,0-2 0 0,2-3 0 0,4 1-240 16,2-4 48-16,1-4 16 15,1-1-1296-15,1-2-272 0,2 0-48 0,1-3-11184 0</inkml:trace>
  <inkml:trace contextRef="#ctx0" brushRef="#br0" timeOffset="48337.47">24036 20605 39615 0,'-10'-4'3520'0,"-2"-5"-2816"0,-1 0-560 0,4-1-144 16,6 4 1152-16,0-5 192 0,2 1 32 0,1-1 16 0,2 1-1392 0,2-2-320 15,0 2-32-15,4 1-16 16,2-2-1552-16,1 2-304 0,1-1-64 16</inkml:trace>
  <inkml:trace contextRef="#ctx0" brushRef="#br0" timeOffset="84412.63">6637 4682 4607 0,'0'0'400'0,"0"0"-400"16,0 0 0-16,0 0 0 0,0 0 1664 0,0 0 240 16,0 0 48-16,0 0 16 0,0 0-1008 0,0 0-208 15,10-6-48-15,4-1 0 0,-2-3-176 0,4 1-32 16,-1-2-16-16,3-1 0 0,3 2-128 0,3-1-32 15,3-3 0-15,-1 0 0 0,0-3-48 0,1-1-16 16,5 3 0-16,0-3 0 0,-2-2-128 0,3-3-128 16,3 2 144-16,2-2-144 0,2 0 144 0,4-4-144 15,0 4 128-15,2-5-128 0,0 3 208 0,-1-4-32 16,-4 1-16-16,1-3 0 0,-1 2 48 0,3 0 16 16,-1-3 0-16,3-1 0 0,0 0 32 0,1 5 0 0,0 0 0 15,0 4 0-15,0-2 0 0,-4 5 16 0,-2-1 0 0,-4-1 0 16,-2-2-112-16,-1 6-32 0,-3 2 0 0,-1 6 0 15,-2-1 0-15,-4 6-128 0,-1-3 192 0,-4 5-64 16,-3 0-128-16,-2 4 160 0,-1 3-160 0,-2 0 160 16,-11-3-160-16,10 1 160 0,-10-1-160 0,11 5 160 15,-11-5-160-15,8 8 160 0,-8-8-160 0,0 0 160 16,2 10-160-16,-4 1 128 0,0-2-128 0,-4 0 128 16,-3-4 0-16,-1 3 0 0,-2-3 0 0,-1 1 0 15,-1 3 64-15,-1-3 0 0,-3 3 0 0,-1-1 0 16,0 2 0-16,0-1 0 0,0 1 0 0,-4-1 0 15,-2 5-16-15,-1-1 0 0,2-1 0 0,-1 1 0 16,-2-1-176-16,-3-1 192 0,-5 4-192 0,1-1 192 16,0-1-192-16,-1-3 0 0,1 0 0 0,-2 0 128 15,3 2-128-15,0 2 0 0,0-4 0 0,0 3 0 0,0 1 0 16,-1 1 0-16,0-4 0 0,-2 3 0 0,-1 0 0 0,0-1 128 16,-1-3-128-16,0 2 0 0,-1-3 0 0,0 1 128 15,0 1-128-15,3-2 0 0,-2 1 0 0,1-1 0 16,1 3 128-16,0-2-128 0,0 1 0 0,1 2 0 15,0-4 0-15,1 4 0 0,0-1 0 0,1-2 0 16,2 2 0-16,-1-5 0 0,2 2 0 0,-1-4 0 16,5 2 0-16,0 0 0 0,2-3 0 0,5 1 0 15,0 0 0-15,1-1 128 0,4 0-128 0,-1 1 0 16,2 0 144-16,1 0-144 0,0-2 0 0,2 1 0 16,1-1 0-16,9-3 128 0,-9 6-128 0,9-6 0 15,0 0 0-15,0 0 0 0,-5 6 0 0,5-6 0 0,0 0-144 16,3 14 144-16,3-1-128 0,4-2 128 0,3 2-160 0,-2 1 160 15,2-4-128-15,2 1 128 0,3 3 0 0,4-2-144 16,1 2 144-16,3 0 0 0,1 2 0 0,3 0 0 16,4-3 0-16,1 4 0 0,1 0 0 0,-2 0 0 15,0 4 0-15,-1-1 0 0,0-2 0 0,2 1 0 16,-1 1 0-16,-1 1 0 0,-1-2 0 0,1 2 0 16,1 0 0-16,-2-2 128 0,1 0-128 0,1 1 128 15,1-2-128-15,0-3 176 0,1 2-176 0,0 0 192 16,-3 2-48-16,-2-1 0 0,0-1 0 0,-1-3 0 15,1 0 0-15,-4-2 0 0,-3-1 0 0,0 1 0 16,1 0-16-16,-1-2-128 0,-1 1 192 0,-2 0-64 16,-2-1-128-16,-1-4 160 0,-5 0-160 0,3 0 160 15,-1 1-160-15,-1 1 128 0,-1-3-128 0,-6 1 128 0,-7-6-128 0,7 8 160 16,-7-8-160-16,0 0 160 0,0 0-304 0,0 0-64 16,0 0-16-16,0 0 0 15,0 0-1904-15,0 0-384 0</inkml:trace>
  <inkml:trace contextRef="#ctx0" brushRef="#br0" timeOffset="86593.71">6551 4607 10127 0,'0'0'896'0,"0"0"-704"0,-6-5-192 0,6 5 0 16,-6-9 1552-16,6 9 288 0,0 0 48 0,0 0 16 16,0 0-912-16,0 0-176 0,0 0-48 0,6-9 0 15,3 4-512-15,2 0-96 0,1 2-32 0,2 1 0 16,0-1 0-16,4 3 0 0,2-1 0 0,0 0 0 0,2 1 64 0,2 0 16 16,3-1 0-16,4-1 0 0,0-2 48 0,2 2 16 15,0-2 0-15,3 2 0 0,2-4 48 0,0 0 16 16,0 0 0-16,4 1 0 0,3-3-80 0,3 3 0 15,3 2-16-15,1 1 0 0,0-2-96 0,0 2-16 16,1 0 0-16,0 2 0 0,-1 2-128 0,1-1 0 16,3 0 144-16,1 3-144 0,2-2 0 0,0 1 144 15,1 5-144-15,-4 0 0 0,-3-2 192 0,2 1-192 16,1 0 192-16,1-4-192 0,2 1 128 0,0 3-128 16,4-4 0-16,-2 1 0 0,-7 0 0 0,1 0 0 15,-2-2 0-15,1 1 0 0,-1-2 0 0,1 2 0 16,-4-1 0-16,4 1 0 0,2 2 0 0,-3-1 0 0,-6-3 0 0,-1 1 0 15,-2 0 0-15,1 2 0 0,-1-1 0 16,1 1 0-16,1 1 176 0,-2 0-176 0,-1 2 160 0,2-3-160 16,-2-2 128-16,-1 2-128 0,-4-2 0 0,-1 2 144 15,-3-1-144-15,1-1 0 0,-4 0 0 0,2 0 128 16,-2 1-128-16,-2 0 0 0,-1 3 0 0,0-4 0 16,-4-1 0-16,2 1 0 0,-2-1 128 0,-3 0-128 15,-1 0 0-15,-3 1 0 0,2 3 0 0,-2-5 128 16,-3-3-128-16,-1 2 128 0,-3 0-128 0,-3-1 128 15,-7 2-128-15,0 0 0 0,0 0 0 0,11-2 128 16,-11 2 32-16,0 0 0 0,0 0 0 0,0 0 0 16,0 0 48-16,0 0 16 0,0 0 0 0,-6-6 0 15,-1-2 160-15,-3 2 48 0,-2 2 0 0,-2 0 0 16,-4-1-128-16,-1 1-32 0,-1 0 0 0,-3 0 0 0,0 1-272 0,-3 0 160 16,-1 1-160-16,-4-2 128 0,1 2-128 0,-1 1 160 15,1 1-160-15,-3 3 160 0,-3-2-160 0,-1 3 0 16,1 0 0-16,-4-1 0 0,-4 0 0 0,-3-3 0 15,0-1 0-15,0 1 128 0,1-2-128 0,0 2 0 16,2 0 0-16,-3 0 0 0,1 2 0 0,-3-1 0 16,-3-1 0-16,0 0 0 0,0-1 0 0,0 1 128 15,-1 0-128-15,2-2 0 0,1 1 0 0,1 1 128 16,-2 0-128-16,-1 3 0 0,-2-1 0 0,1 0 128 16,-3-2-128-16,3 0 0 0,0-2 0 0,3 1 0 15,1-2 128-15,1 3-128 0,1 2 0 0,0-1 0 16,0-1 0-16,-1 1 0 0,-2-1 0 0,2 0 0 15,-2-1 0-15,2 0 0 0,1-1 0 0,2 1 0 16,3 1 0-16,-1 1 0 0,0 1 0 0,0-1 0 0,-1-1 0 0,0 1 0 16,2 1 0-16,0-1 0 0,3-1 0 0,-1 0 0 15,3 0 0-15,2 0 0 0,2 0 0 0,1 1 0 16,3 0 0-16,0 1 0 0,-1-4 0 0,2 2 0 16,0 2 0-16,0-1 0 0,-1-2 0 0,1 1 0 15,2 0 0-15,0-2 0 0,1 1 0 0,-1-1 0 16,1 0 0-16,2 0 0 0,4-1 0 0,0-1 0 15,0 2 0-15,1-2 0 0,0 1 0 0,3 0 0 16,1-1 0-16,2 1 128 0,2-1-128 0,1 2 192 16,3 1-192-16,6 1 0 0,0 0 0 0,-8-5 0 15,8 5 128-15,0 0 0 0,-2-8 0 0,2 8 0 16,0 0-128-16,0 0 0 0,6-8 0 0,2 1-176 0,1 2 176 0,-9 5 0 16,12-2 0-16,1 2 0 0,-3 0 0 15,1 2-160-15,-11-2 160 0,14 2-160 0,-2 1 160 0,1-1 0 16,-3 3 0-16,-1-1-128 0,-9-4 128 0,11 4 0 15,0 1 0-15,-1 1-128 0,-1-1 128 0,1 2 0 16,1-1 0-16,-2-2 0 0,1 1 0 0,-1 1 0 16,0-2 0-16,1 0 0 0,2 1 0 0,0 3 0 15,0-6 0-15,1 2 0 0,-1 0 0 0,1-2 0 16,0 2 0-16,-1 0 0 0,1 0 0 0,0 2-128 16,1 1 128-16,-1-2 0 0,-2 5 0 0,0-2-128 15,1 2 128-15,1-1 0 0,1 3 0 0,1 2-128 16,0 3 128-16,0-3 0 0,-2-2 0 0,1 4 0 15,1 2 0-15,2-1-128 0,-1 4 128 0,1-1 0 16,-2 0 0-16,0 1 0 0,3-4 0 0,0 4 0 0,0-3 0 0,0 1 0 16,3 1 0-16,1-1 0 0,1-1 0 0,-2 0 0 15,1-2 0-15,2 1 0 0,0-2 0 0,-2-2 0 16,1-2 0-16,-2 1 0 0,1-4 0 0,0 3 0 16,2-5 0-16,-3 0 0 0,-2 2 0 0,0-4 0 15,2-2 0-15,-1 1 128 0,-1-1-128 0,1 2 128 16,0-1-128-16,-1-1 0 0,-3-2 0 0,-1 3 0 15,2-1 0-15,-2 0 0 0,0-2 0 0,-1 0 0 16,-1 0 0-16,1 2 0 0,-2 2 0 0,-12-4 128 16,10 4-128-16,-10-4 0 0,10 1 0 0,-10-1 0 15,0 0 0-15,9 1 128 0,-9-1-128 0,0 0 0 16,0 0 0-16,0 0 0 0,0 0 0 0,0 0 0 16,0 0 0-16,0 0 0 0,0 0 0 0,0 0 128 15,0 0-128-15,-9 5 0 0,9-5 0 0,-10 4 0 0,-3 0 0 16,2-4 0-16,-3-4 0 0,5 0 0 0,0 1 0 0,-1 0 128 15,-1-5-128-15,0 3 0 0,-2 0 0 0,1 0 0 16,-2-2 0-16,0 0 0 0,0-3 0 0,0 2 144 16,-2-4-144-16,1 2 0 0,0-2 0 0,-3-1 0 15,2 2 0-15,-1-2 0 0,1-1 0 0,-1 2 0 16,-1-1 0-16,-1-1 0 0,-1-3 0 0,1 3 0 16,-2 0 0-16,2 0 0 0,-5-2 128 0,0-1-128 15,1 1 0-15,0-1 0 0,0 0 0 0,2 0 0 16,-2 0 0-16,1 1 0 0,-1-2 0 0,1 2 0 15,-1 0 0-15,0 5 0 0,0-1 0 0,1 4 0 0,2-3 0 16,0 4 0-16,-2-3 0 0,-1 2 0 0,-1-1 0 16,1 4 0-16,0-3 0 0,2 3 0 0,-1 1 0 0,3 1 0 15,-5-4 0-15,1 4 0 0,-1-1 0 0,3 0 0 16,2 0 0-16,0 0 0 0,-1-1 0 0,1 1 0 16,2-2 0-16,1 1 0 0,-1 0 0 0,2-3 0 15,0 2 0-15,2-2 0 0,0-3 0 0,2 3 0 16,2-3 0-16,0 2 128 0,0 1-128 0,2 2 0 15,4-3 0-15,-1 4 0 0,2-3 0 0,2 8 0 16,0-9 0-16,0 9 0 0,5-9 0 0,1 1 0 16,2-3-144-16,2 2 144 0,3-2-128 0,2 3 128 15,1-2-128-15,3 3 128 0,2-4-128 0,2 3 128 16,1-5 0-16,1 0-128 0,3 2 128 0,3-5 0 16,2 0 0-16,0-1 0 0,-3 0 0 0,3-2 0 15,2-2 0-15,-2 0 0 0,-1-1 0 0,1 2 0 0,1-1 0 0,2 1 0 16,-1 1 0-16,3-3 0 0,4 3 0 0,1-2 0 15,-1-1 0-15,-1 2 0 0,-2-1 0 0,0 2 0 16,-3-1 0-16,0 0 0 0,0-3 0 0,-2 5 0 16,0 0 0-16,-1 0 0 0,-2 1 0 0,-1 0 0 15,0 0 0-15,-4 4 0 0,0-1 0 0,-1 2 0 16,1 1 0-16,-5-1 0 0,-2 1 0 0,-4 3 0 16,-2-1 0-16,-1 4 0 0,-2 1 0 0,-10 4 0 15,9 0 0-15,-9 0 0 0,0 0 0 0,0 0 0 16,0 0 0-16,0 0 0 0,2 12-160 0,-3-2 160 15,-2 3-192-15,-3-3 192 0,-2-1-256 0,-2 1 64 16,-2 1 16-16,-2 2 0 0,-2-2 176 0,2 2 0 0,-2 1-144 0,-1 0 144 16,-2-1 0-16,-2 1 0 15,-1 0-144-15,-1 2 144 0,1 2 0 0,0 2-128 0,0 0 128 0,-1-1 0 16,-1-2-192-16,1 1 192 0,1 0-192 0,0 0 192 16,-5 0-224-16,1 3 64 0,-1 5 16 0,1-3 0 15,2 3-16-15,-4-3 0 0,-4-1 0 0,2 1 0 16,-6 2-96-16,3-2-32 0,1-2 0 0,2 1 0 31,2-2-464-31,2 1-80 0,2-2-32 0,1 1-10688 0</inkml:trace>
  <inkml:trace contextRef="#ctx0" brushRef="#br0" timeOffset="86943.3">6820 4627 16991 0,'0'0'752'0,"0"0"144"0,0 0-704 0,0 0-192 16,0 0 0-16,0 0 0 0,0 0 448 0,11 5 48 15,0-1 16-15,1 1 0 0,-1 6-192 0,3-5-48 16,2 1 0-16,1 4 0 0,1 1-112 0,3 0-32 15,1 2 0-15,3 2 0 0,-1 1 64 0,2 1 16 16,4 1 0-16,0 0 0 0,1 0-208 0,-1 1 0 16,3 4 0-16,4-2 0 0,1 2 0 0,0 0 0 15,-1-1 0-15,-1-3 0 0,-4 1 0 0,-1-1 0 0,1-1 128 0,-1 0-128 16,-3-1 0-16,0 0 0 0,0-2 0 0,-1 0 0 16,-2-2 0-16,0 0 144 0,0-6-144 0,0 4 192 15,-4 1-64-15,-2-3-128 0,-2 3 192 0,-1-5-64 16,0 4-128-16,-1-1 0 0,-1-3 0 0,-4 3-6480 15,-4-2-1264-15</inkml:trace>
  <inkml:trace contextRef="#ctx0" brushRef="#br0" timeOffset="87643.04">6727 4584 2751 0,'0'0'256'0,"0"0"-256"15,-10-2 0-15,2-2 0 0,8 4 2880 0,0 0 512 0,-9-8 128 0,9 8 0 16,0 0-2000-16,0 0-416 0,0 0-80 0,0 0 0 16,0 0-592-16,0 0-112 0,0 0-32 0,0 0 0 15,14-4-96-15,-5 3 0 0,-9 1-16 0,14-1 0 16,1 0 112-16,3-1 32 0,2 1 0 0,1-3 0 15,-1 0-64-15,2 1-16 0,-2-3 0 0,5 0 0 16,2 1-112-16,0 2-128 0,1 0 176 0,2-2-176 16,1-2 160-16,2 5-160 0,1-1 128 0,4 2-128 15,3 0 0-15,1 1 0 0,5 2 0 0,0 1 0 16,0-2 0-16,0 0 192 0,-1 4-192 0,1-2 192 16,0-3-192-16,4 0 128 0,0 4-128 0,3-3 128 15,3-1-128-15,1 0 0 0,-4 1 0 0,0 0 0 16,-4-1 128-16,3 0-128 0,0-1 192 0,3-1-64 0,1-3-128 15,3 1 0-15,1 0 0 0,-1 3 0 0,-3 1 0 16,-1 0 128-16,-2-3-128 0,2 1 0 0,2-3 0 0,0 1 0 16,0 1 128-16,1 2-128 0,-1 1 0 0,0 0 160 15,-4-1-160-15,0 2 160 0,-2-2-32 0,1 2 0 16,2 0 0-16,1-1 0 0,1 0-128 0,-2 0 0 16,1 0 144-16,-3 0-144 0,-6 0 0 0,0-1 144 15,-1 0-144-15,1-1 0 0,1 1 144 0,-1 0-144 16,0-2 0-16,0 2 144 0,0 0-144 0,-5-1 128 15,-5 1-128-15,-1 0 128 0,-2-2-128 0,-1 1 0 16,-4-2 144-16,-1 1-144 0,-1 1 0 0,-3 3 144 16,0 0-144-16,-2 2 0 0,-3-3 144 0,-1 3-144 0,-2-1 0 0,-1 2 144 15,-1 5-144-15,-1-3 0 0,-3 3 0 16,-2 4-7808-16,-3 2-1648 16</inkml:trace>
  <inkml:trace contextRef="#ctx0" brushRef="#br0" timeOffset="112044.26">25325 16254 14735 0,'0'0'640'16,"0"-10"160"-16,-4-1-640 0,4 0-160 0,4-3 0 0,-2 1 0 0,3-1 1376 0,0-1 240 15,-2-1 48-15,2 2 16 0,-1 2-624 0,1 3-128 16,-1 3-32-16,-4 6 0 0,0 0 112 0,0 0 16 15,0 0 0-15,0 0 0 0,2-5-368 0,-2 5-64 16,0 0-16-16,0 0 0 0,0 0-400 0,0 0-176 16,0 0 128-16,0 0-128 0,0 0 0 0,-6 9 0 15,6-9 0-15,-9 4 0 0,-1-1 0 0,0 1 128 0,-2 0-128 0,-1-1 0 16,-2-1 128-16,-1-1-128 0,-3 1 128 0,-2 0-128 16,-3-1 192-16,-1 1-32 0,-1-2-16 15,-2 0 0-15,0 0 80 0,-1 0 16 0,1 0 0 0,0 0 0 16,0-3 80-16,-2 3 0 0,0 1 16 0,3-1 0 15,-3 2-16-15,1-1 0 0,1 2 0 0,-2-1 0 16,-3 2-32-16,-4-2-16 0,-5 2 0 0,-2-1 0 16,1 3-272-16,0-3 160 0,1-1-160 0,1 2 128 15,1 2-128-15,-1-1 0 0,3 1 0 0,-3 0 128 16,-1-1-128-16,-5-2 0 0,-5 0 0 0,0 0 0 16,-1 1 0-16,-1 0 0 0,1-2-144 0,1 4 144 15,0 3 0-15,2-1 0 0,-2 2-128 0,-4-2 128 16,-5-1 0-16,0-2 0 0,1 2 0 0,4 2 0 15,0-5 0-15,4 1 0 0,1 2 0 0,-2-3 0 16,0 1 128-16,-5-2-128 0,-1-1 0 0,-1 2 144 0,2-3-144 0,0 1 0 16,4-2 0-16,2 0 0 0,1 0 128 0,-4 0-128 15,-3 0 128-15,-3-2-128 0,-2 0 208 0,2-2-32 16,3 1-16-16,1 1 0 0,1 1-160 0,1-2 160 16,0 2-160-16,-2-2 160 0,-6-3-160 0,2 1 192 15,1 1-192-15,5-4 192 0,1 2-64 0,0 1 0 16,2-1 0-16,-1-1 0 0,-2 1 0 0,-1-4-128 15,0-3 192-15,1 4-64 0,3-4-128 0,1 4 128 16,1-3-128-16,3 4 128 0,1-1-128 0,0 3 160 16,-2-4-160-16,-2 2 160 0,-1-2-32 0,2 5-128 15,-1-3 192-15,3 2-64 0,1-1 0 0,2 0-128 0,1 0 192 0,1 6-64 16,0 0-128-16,-3 0 192 0,-3-2-192 0,0 1 192 16,-1 0-192-16,4 0 128 0,0 1-128 0,2 1 128 15,1 0-128-15,3 1 0 0,0 1 0 0,4 0 0 16,1 0 0-16,-2-1 0 0,0 2 0 0,1-1 0 15,-1-2 0-15,-1 0 0 0,-1 0 0 0,3 0 0 16,0 0 0-16,4 0 0 0,-3-1 128 0,4 1-128 16,1 0 0-16,2 1 0 0,0-1 0 0,2 0 0 15,1 0 0-15,0 2 0 0,-1 0 0 0,1 1 0 16,-1-2 0-16,-1 3 0 0,2-3 0 0,0-1 0 16,-4 3 0-16,5-1 0 0,0 1 0 0,2 1 0 15,-1-2 0-15,6 3 0 0,-2-2 0 0,0-1 0 16,0 2 0-16,3-1 0 0,0 3 0 0,1-1 0 15,1-2 0-15,0 1 0 0,1 1 0 0,2 0 0 16,-1 2 0-16,1 3 0 0,0-4 0 0,0 1 0 0,1-2-128 16,0 3 128-16,0 2 0 0,0 3 0 0,0-6 0 0,2 4 0 15,0-3-144-15,1 4 144 0,-2-3 0 0,3 2 0 16,-1 2 0-16,0-4 0 0,1 2 0 0,1-1 0 16,-3 2 0-16,1 2 0 0,1-3 0 0,1 2 0 15,0 1 128-15,0 0-128 0,1 0 0 0,0 2 0 16,1 1 0-16,0 1 0 0,1 0 0 0,0 2 0 15,-2 3 0-15,1 0 0 0,-1 2 0 0,1 2 0 16,-2 1 0-16,0 2 0 0,0 2 0 0,0 2 0 16,1-2 0-16,-4-1 0 0,0-1 0 0,-1 3 0 15,-1-1 0-15,0-2 0 0,-1 2 144 0,0 0-144 16,2-3 128-16,1-2-128 0,-4 3 160 0,2-3-160 16,-1 2 192-16,3-2-192 0,0 2 144 0,2 1-144 0,-1-2 0 15,1-1 144-15,0-2-144 0,0 1 0 0,1-2 0 0,0 2 0 16,1-1 0-16,1-2 0 0,-1 1 0 0,1 2 0 15,2-6 0-15,-3 0 0 0,1 0 0 0,0-3 0 16,0 2 0-16,-1-1 128 0,1 0-128 0,1-1 0 16,-3-1 0-16,2 1 0 0,0-2 128 0,1 0-128 15,-2-4 0-15,1 1 0 0,-1 1 0 0,0-6 0 16,3-7 0-16,-2 12 0 0,2-12 0 0,-4 7 0 16,4-7 0-16,0 0 0 0,-5 8 128 0,5-8-128 15,0 0 0-15,-4 6 0 0,4-6 0 0,0 0 0 16,0 0 0-16,0 0 0 0,0 0 128 0,0 0-128 15,0 0 0-15,0 0 0 0,0 0 0 0,0 0 0 16,5 10 0-16,3-3 0 0,-8-7 0 0,11 4 0 0,1-1-144 0,1 3 144 16,1-3 0-16,1-1 0 0,3-1-128 0,-1 1 128 15,2 0 0-15,2-2 0 0,0 0-128 0,1 0 128 16,0 1 0-16,-1-1 0 0,1 0 0 0,1 0-128 16,-3 1 128-16,4 1 0 0,0-2 0 0,2 3 0 15,-1 0 0-15,3-1 0 0,1 1 0 0,3 1 0 16,1 1 0-16,3 0 0 0,2-1-128 0,1 2 128 15,3 3 0-15,-1-4 0 0,-3 3 0 0,1-3-128 16,1 2 128-16,-2 1 0 0,1-3 0 0,2 0 0 16,2 2 0-16,3-4 0 0,1 2 0 0,1 2 0 15,6-3 0-15,-3-2 0 0,-6 2 0 0,4 0 0 16,-4 0 0-16,4-1 0 0,-2 0 0 0,6 2 0 16,-1 1 0-16,3-2 0 0,2-1 0 0,-2 1 0 0,-3-1 0 0,1 3 0 15,-2-5 0-15,3-1 0 0,0-1 0 0,5 1 0 16,3 1 0-16,0-1 0 0,1 0 0 0,-1 1 0 15,-2 0 0-15,-1 1 0 0,1-4 0 0,1 2 0 16,1 0 0-16,3 0-128 0,3 0 128 0,-6 0 0 16,-1-1 0-16,1 1 0 0,2 0 0 0,-1 0 0 15,2 1 0-15,2-1 0 0,1 0 0 0,-3 2 0 16,-6-1 0-16,2 1 0 0,3 2 0 0,0 1 0 16,2-2 0-16,2-1 0 0,2 0 0 0,-6 0 0 15,-5 2 0-15,1-1 0 0,0 0 0 0,2 0 0 16,2-2 0-16,2 3 0 0,1-1 0 0,-3-1 0 15,-4 6 0-15,-4-4 0 0,1-1 0 0,0 0 0 16,0 2 0-16,4 0 0 0,3-2 0 0,-3 0 0 16,-3 2 0-16,-3-1 0 0,-2 0 0 0,-2 0 0 15,1-2 0-15,0 0 0 0,0 2 0 0,2-2 0 0,0 1 0 0,0-2 0 16,-1 1 0-16,-4 1 0 0,-6-2 0 0,0 3 0 16,-1-1 0-16,0-2 0 0,0 0 0 0,1 0 0 15,-2 1 0-15,1 0 0 0,1 0 0 0,-2-1 0 16,-2-1 0-16,-2 0 0 0,-3 0 0 0,-1 0 0 15,-4 0 0-15,-2 1 0 0,1 0 0 0,0 3 0 16,-3-1 0-16,1-2 0 0,-2-1 0 0,0 0 0 16,-2 0 0-16,-1 0 0 0,0 1 0 0,-2-1 0 15,0-1 0-15,1 1 0 0,-2 0 0 0,-3 0 0 16,1 0 0-16,-3 0 0 0,0-1 0 0,0-1 0 16,-3 1 0-16,0 0 0 0,0-2 128 0,1 2-128 0,-1-1 0 15,-10 2 0-15,9-4 0 0,-9 4 0 0,6-5 0 0,-6 5 0 16,9-8 0-16,-3 2 128 15,-1-5-128-15,0 3 0 0,-3-6 0 0,-1 0 0 0,2-3 0 0,-3 1 0 16,0 0 0-16,0-5 0 0,0-3-192 0,-2-1 192 16,1-3-128-16,-2 2 128 0,-2-5 0 0,3-2 0 15,-2 0 0-15,0-1 0 0,-1-1 0 0,3-1 0 16,-4 0 0-16,1 0 0 0,0 1 0 0,3-1 0 16,-1 1 0-16,1-2 0 0,-2 1 0 0,1-2 0 15,0-3-128-15,3 1 128 0,-4-7-192 0,1 0 192 16,3 1-352-16,3-2 32 0,-1 3 16 0,3-1 0 15,4 3 48-15,0 0 0 0,1 1 0 0,2 4 0 16,-2-5 256-16,0 1-192 0,0 5 192 0,0 0-160 16,1 1 160-16,-1 2 0 0,0 4 0 0,-2 2 0 15,-1-3 0-15,0 6 0 0,-1-1 0 0,-1 5 0 0,-1 2 0 0,0 1 0 16,-1 1 128-16,-1 3-128 0,-2 4 0 0,0-1 144 16,0 11-144-16,-3-10 0 0,-1 1 176 0,0 0-176 15,-1 2 160-15,5 7-160 0,-8-5 128 0,-1-1-128 16,-2 0 0-16,1 2 0 0,0 0 0 0,-1-1 0 15,-1 2 0-15,0 1 0 0,-4-1 0 0,1 3 0 16,-3 0-144-16,-1-1 144 0,-1-2-192 0,-3 1 192 16,0-2-208-16,-1 2 80 0,-2-2 128 0,1 1 0 15,0-2-144-15,-2 0 144 0,0 2 0 0,-1 1-144 16,-1 1 144-16,1-1 0 0,-2 0 0 0,-1 1 0 16,-2-1 0-16,-3 0 0 0,-3-1 0 0,-4 1 0 15,-3-2 0-15,0 1 0 0,-1 1 0 0,0-3 0 0,0-2 0 0,1 5 0 16,1 1 0-16,-4-1 0 0,0 0 0 0,-8-3 0 15,-3 0 0-15,-1 3 0 0,-1 0 0 0,-1-1 0 16,2 2 0-16,0 1 0 0,1 2 0 0,-4 1 0 16,-6-2 0-16,-1-1 0 0,1-1 0 0,1 0 0 15,4 2 0-15,-2 0 0 0,-1-1 0 0,-3 0 0 16,-5-5 0-16,1 0 0 0,1 1 0 0,4 2 0 16,0-3 0-16,-5-3 0 0,-2 3 0 0,-4 1 0 15,-2 0 128-15,2 1-128 0,1 1 0 0,-3 1 0 16,-5 0 144-16,-2 2-144 0,-5 0 128 0,3 2-128 15,6-1-160-15,-3-2-112 0,-2-3-32 0,1-4 0 16,5 1 304-16,2-4 128 0,2-3-128 0,1 1 192 16,-1-2-192-16,-2-3 0 0,-1-2 0 0,5 0 0 15,6 1 0-15,4 1 0 0,5 2 0 0,0 2 0 0,-3 2 0 0,3 1 0 16,1 2 0-16,6 0 0 0,4 3-192 16,2 2 192-16,3 0-192 0,4 3 192 15,4 1-1344-15,-2 3-144 0,-4-1-48 0,0-1-13104 16</inkml:trace>
  <inkml:trace contextRef="#ctx0" brushRef="#br0" timeOffset="114145.55">2298 17212 15487 0,'-23'-1'688'0,"11"2"144"16,-1 2-672-16,1-1-160 0,1 0 0 0,1-2 0 15,0 1 0-15,10-1 0 0,-8 1 0 0,8-1 128 0,-10 1 176 0,10-1 16 16,0 0 16-16,0 0 0 0,0 0-336 0,0 0 144 15,0 0-144-15,-8 4 0 0,8-4 128 0,0 0-128 16,0 0 0-16,0 0 0 0,0 0 224 0,3 12-64 16,-3-12-16-16,5 6 0 0,-5-6 64 0,14 6 16 15,-3-2 0-15,2-1 0 0,-2-2 128 0,3-1 32 16,2-3 0-16,0 1 0 0,3-3-16 0,0 1 0 16,4 1 0-16,3 2 0 0,-1-1-16 0,6-1 0 15,2-2 0-15,0 1 0 0,5 2 80 0,-3-1 16 16,1 2 0-16,-2 0 0 0,2 1-192 0,-2 1-16 15,1 1-16-15,1 0 0 0,4 0-224 0,-1 2 176 16,2 2-176-16,2-1 160 0,3-3-160 0,1 2 0 16,0-1 0-16,-3 2 0 0,0-5 0 0,-4 0 0 15,0 2 0-15,-2-2 0 0,1-2 0 0,-1 1 0 0,-1 0 0 0,1-3 0 32,1 0-512-32,1 0-16 0,1-4-16 0,-3 0-6544 0,-1-2-1296 0</inkml:trace>
  <inkml:trace contextRef="#ctx0" brushRef="#br0" timeOffset="114762.54">3178 16722 22687 0,'-19'-14'1008'0,"7"9"208"0,0-2-976 0,1 1-240 16,5-1 0-16,1 0 0 0,0 2 0 0,0 1 176 15,5 4-176-15,0 0 160 0,0 0-160 0,0 0 160 16,0 0-160-16,7-6 160 0,-7 6-160 0,14 0 0 16,0 0 0-16,0 3-176 0,0 2 176 0,2 1 0 15,-1 1 0-15,1 0 0 0,1 0 0 0,2 2-128 0,1 0 128 0,2 2 0 16,-2 2 0-16,4 1-160 0,1-1 160 0,0 2 0 16,-1-1 0-16,4 3 0 0,3-3 0 0,-1 0 0 15,2 2 0-15,0 3 0 0,-2-1 0 0,-1 0 0 16,-1-1 0-16,-1 1 0 0,-3 1 0 0,-2 2 0 15,-3-4 0-15,-1 3 0 0,-2-1 0 0,-1 1 0 16,-1-1 0-16,-2 0 0 0,-2 3 0 0,-2-2 0 16,-1-1 0-16,0 0 0 0,-3 2 0 0,-2-2 0 15,-1 0 0-15,-1 0 0 0,-1-3 0 0,-1-1 0 16,-4-2 0-16,1 1 0 0,-2 1 0 0,0-2 144 16,-4-4 16-16,-2 2 0 0,-1 0 0 0,0 0 0 15,-2 3 224-15,-1-2 64 0,1 0 0 0,-3 2 0 16,-2-1 0-16,-2 0 0 0,-3 1 0 0,2 1 0 0,-1-1-144 15,0-1-32-15,-2-1 0 0,2 1 0 0,-2 1-272 0,3-1 128 16,-1 2-128-16,0 0 0 0,0 3 0 0,2 0 0 16,2-2 0-16,0 2 0 0,1 0 0 0,0 0 0 15,4-1 0-15,2 0 0 16,2-2-560-16,3-2-64 0,2 1-16 0,2 0-7200 16,3-4-1440-16</inkml:trace>
  <inkml:trace contextRef="#ctx0" brushRef="#br0" timeOffset="167566.97">3984 13599 13823 0,'0'0'1216'0,"-5"-6"-960"16,1-2-256-16,1 0 0 0,3 8 928 0,-2-9 144 15,-1 0 16-15,1 0 16 0,-2 2-272 0,1 0-48 0,2-3-16 16,0 5 0-16,1 5-224 0,0 0-48 0,-3-10-16 0,2 4 0 15,1 6 80-15,0 0 16 0,0 0 0 0,0 0 0 16,0 0-48-16,0 0 0 0,0 0 0 0,0 0 0 16,0 0-320-16,0 0-64 0,0 0-16 0,0 0 0 15,0 0-128-15,0 0 0 0,0 0 0 0,0 0 0 16,0 0 0-16,0 0 0 0,10 6 0 0,2 0 0 16,-1-1 0-16,2-2 0 0,-1 2 0 0,2 1 0 15,0-2 0-15,3 1 0 0,1-2 128 0,1 3-128 16,0-2 160-16,1-2-160 0,3 0 192 0,-1 0-192 15,-2 1 144-15,0 1-144 0,1-3 0 0,0 0 144 16,1-1-144-16,-1 1 0 0,4 1 144 0,0-2-144 0,0-2 0 0,2 0 128 16,1-2-128-16,3 2 0 15,-3-1 0-15,5-1 144 0,2 2-144 0,2-1 0 0,0-3 160 0,1 3-160 16,-4-1 128-16,2 1-128 0,-3-4 0 0,0 3 128 16,0 1-128-16,1 0 0 0,3-1 128 0,0-1-128 15,0 1 0-15,2 2 128 0,3 1-128 0,0-1 0 16,0-3 0-16,-2 0 0 0,-2 1 0 0,-1 0 0 15,-3-3 144-15,0 2-144 0,1 1 128 0,-1 0-128 16,0 2 128-16,2-2-128 0,-2 1 0 0,1 2 144 16,-2 0-144-16,0-1 0 0,0 2 128 0,-3 0-128 15,-1 0 0-15,-2 3 0 0,-1-1 128 0,-4 1-128 16,-2 1 0-16,-3-2 0 0,0 0 0 0,-3-1 0 16,-3 4 0-16,1-1 0 0,-2 0 0 0,-10-4 160 15,10 3-160-15,-10-3 128 0,10 2-128 0,-10-2 0 16,0 0 0-16,0 0 128 0,0 0-128 0,0 0 192 0,0 0-192 0,0 0 192 15,0 0 160-15,0 0 32 0,-10-3 16 0,0-1 0 16,-2-2-144-16,0 2-16 0,-2 2-16 0,-4-2 0 16,0 0-96-16,-2 0-128 0,-4 0 176 0,-3 2-176 15,2-1 144-15,-5-2-144 0,-1 1 0 0,0 2 144 16,2-1-144-16,-2 1 0 0,1-2 0 0,-1 0 0 16,1 2 128-16,2-1-128 0,-4 2 0 0,0 0 128 15,0 1 16-15,-1 0 0 0,-3 1 0 0,-4 0 0 16,2-1-144-16,-3 3 160 0,1-2-160 0,0-1 160 15,-2 0-160-15,4 1 0 0,1 0 0 0,0 2 0 16,-2-3 0-16,1 1 0 0,2 1 0 0,-3-2 0 16,-4 0 0-16,-3 1 0 0,0 0 128 0,3-1-128 15,1 1 0-15,0-1 0 0,0-1 0 0,4 1 0 0,1 0 0 0,2 1 0 16,0-1 0-16,3 4 0 0,-2 0 0 0,1 0 0 16,-1-3 0-16,1 2 0 0,-2-1 0 0,4-2 0 15,-2 1 0-15,5 2 0 0,0-1 0 0,2 0 0 16,2-1 0-16,1 3 0 0,0-2 0 0,4 1 0 15,3-3 0-15,-1 1 0 0,-1 0 0 0,3 1 0 16,1-1 0-16,4-1 0 0,-1 0 0 0,2 0 0 16,9 0 0-16,0 0 0 0,0 0 0 0,0 0 0 15,0 0 0-15,0 0 0 0,0 0 0 0,0 0 0 16,0 0-128-16,0 0 128 0,7-5 0 0,3 2-176 16,3 0 176-16,1-3-128 0,3 4 128 0,2-1 0 15,2 1-144-15,3-2 144 0,1 0 0 0,1 3 0 16,4 0 0-16,3-1 0 0,2 2 0 0,3 0 0 0,0 0 0 0,-1 2 0 15,1-2 0-15,1 1 0 0,0 0 0 0,0 2 0 16,1-3 0-16,0 1 0 0,1 0 0 0,4-1 0 16,2 2 0-16,2 0 0 0,0-1 0 0,0 2 0 15,-2-2 0-15,1 0 0 0,-2 1 0 0,1 2 0 16,-1-2 0-16,0 1 0 0,2 0 0 0,-1 3 0 16,4 0 0-16,-3-2 0 0,-1-2 0 0,-4 2 0 15,-3 2 0-15,-2-2 0 0,-1-2 0 0,-4 0 0 16,-3 2 0-16,0 1 0 0,-2-4 0 0,-2 2 0 15,0-2 0-15,-3 0 0 0,-3 2 0 0,-1-2 0 16,-2-1 0-16,-3 1 0 0,-2 1 0 0,0-1 0 16,-12-1 0-16,9 2 0 0,-9-2 0 0,0 0 0 15,0 0 0-15,0 0 128 0,0 0-128 0,0 0 128 16,-12 0 16-16,-1 0 0 0,-3 3 0 0,-2-2 0 16,0-1-144-16,-3 0 192 0,-5 0-192 0,-2 0 192 0,4 3-192 0,-6-2 0 15,-3 0 0-15,-2 2 0 0,1 1 0 0,-3 2 0 16,-4-2 128-16,-4-2-128 0,-4 1 0 0,1 1 0 15,0 0 0-15,-1-1 0 0,1-1 0 0,1 2 0 16,0-1 0-16,-1 4 0 0,0-2 0 0,-2-3 0 16,-2 1 0-16,0-1 0 0,0 2 0 0,-1-1 0 15,3-1 0-15,1 0 0 0,4 0 0 0,1 2 0 16,1 1 0-16,0-1 0 0,-2-2 0 0,1-2 0 16,-1 0 0-16,5 0 0 0,2 0 0 0,3 0 0 15,2 0 0-15,4 0 0 0,-1-1 0 0,7 1 0 16,0 0 0-16,2 1 0 0,2-1 0 0,3 0 0 0,2 0 0 15,4 0 0-15,0-1 0 0,10 1 0 0,0 0 0 0,0 0 0 16,0 0 0-16,0 0 0 0,0 0-176 0,0 0 176 16,0 0-224-16,0 0 32 0,15 0 16 0,3 0 0 15,1-1 176-15,6 1 0 0,3 1 0 0,4 0 0 16,1 1 0-16,5 0 0 0,5-1 0 0,4 1 0 16,2 0 0-16,-2-2 0 0,-3-1 0 0,1 1 0 15,0 4 0-15,2 0-128 0,5-1 128 0,3 8 0 31,4-1-1696-31,2 5-256 0</inkml:trace>
  <inkml:trace contextRef="#ctx0" brushRef="#br0" timeOffset="171370">6354 9337 14735 0,'-19'-18'640'0,"5"5"160"0,-3 2-640 0,-4-1-160 15,1-2 0-15,-2 3 0 0,1 1 560 0,-1-2 80 16,-1 5 0-16,0-4 16 0,0 6-496 0,0 0-160 16,1-1 0-16,-3 3 0 0,-1 1 0 0,2 2-256 15,-2-1 32-15,-1 2 0 0,0-1 224 0,-1 2 0 16,1 2 0-16,-5 4-144 0,-1-2 144 0,-3 4 0 0,-2-1 0 0,0 4 0 16,0 1 0-16,0-1 0 15,0-1 0-15,1 2 0 0,1-1 0 0,1 1 0 0,0 4 0 0,4 1-128 16,-2 0 128-16,2 3 0 0,2-3 0 0,-2 1 0 15,0-1 0-15,-1-1 0 0,0 1 0 0,-1 0 0 16,1 0 0-16,3 0 0 0,4 0 0 0,0 2 176 16,2 0-16-16,3 2 0 0,1 1 0 0,1 2 0 15,0-4-32-15,6 0 0 0,0 5 0 0,1-3 0 16,-2 4-128-16,2-1 0 0,1 2 0 0,2-1 0 16,0 1 0-16,3 3 0 0,1-3 0 0,1 2 0 15,0 0 0-15,2-1 0 0,0-3 0 0,1 3 0 16,2-4 0-16,2 2 0 0,0-3 0 0,1-1 0 15,4 0 0-15,1-3 0 0,-1-3 0 0,3 1 0 16,1-2 0-16,4 1 128 0,0-1-128 0,4 0 192 16,-1-3-192-16,3 2 160 0,1 0-160 0,3 0 160 0,3-2-160 0,2 0 0 15,0-1 144-15,4-3-144 0,-2 1 144 0,0-3-144 16,-2 1 192-16,1-4-192 0,0 1 176 0,1 2-176 16,1-3 160-16,0 2-160 0,3-2 192 0,3-2-64 15,2 0-128-15,3 0 192 0,1-3-48 0,0 1-16 16,-2-2 0-16,-2-3 0 0,0-3-128 0,-2-3 160 15,-1 3-160-15,2-2 160 0,0 1-160 0,2-3 160 16,0-1-160-16,1-1 160 0,-2-3-32 0,0-3-128 16,-2-3 192-16,-3-3-64 0,-4 1 0 0,0-6-128 15,1 2 192-15,-4-2-64 0,-1-4 16 0,-2-1 0 16,-2 0 0-16,0-3 0 0,-2-2-144 0,1-2 0 16,-3-1 0-16,-3-1 0 0,-2-2 0 0,-5 0 0 0,-3 2 0 0,-4-3 0 15,-1-1 128-15,-4 1-128 16,-2 6 0-16,-4-3 128 0,-1 2 128 0,-2 2 0 0,-1 0 16 0,-3 5 0 15,-3 4 336-15,-2 2 64 0,-3 7 16 0,0 3 0 16,-5 4-384-16,2 2-80 0,-4 7-16 0,-2 2 0 31,-1 3-640-31,3 3-128 0,-2 1-16 0,-2 2-10416 0</inkml:trace>
  <inkml:trace contextRef="#ctx0" brushRef="#br0" timeOffset="173336.91">5878 10385 15663 0,'0'0'688'0,"0"0"144"0,-3-7-656 0,3 7-176 16,0 0 0-16,3-8 0 0,-3 8 176 0,6-8 0 15,-6 8 0-15,11-3 0 0,1-1-176 0,1 3 0 0,-1-3 0 16,2 6 128-16,-1 1-128 0,2 1 0 0,2-3 0 0,1 3 0 15,1 0 0-15,1 2 0 0,0-1 0 0,6 0 128 16,-1 1-128-16,3-2 0 0,3 3 0 16,0 0-176-16,0-3 176 0,1 0 0 0,-3-3 0 0,4 2 0 15,-1 2 0-15,1-1 0 0,0-2 0 0,1 2-128 16,2-3 128-16,1 4 0 0,1 2 0 0,4-2 0 16,5 1 0-16,2-1 0 0,1-2 0 0,-1 2 0 15,-1 1 0-15,-1-1 0 0,-2-1 0 0,2 2 0 16,2 3 0-16,3 0 0 0,2 3 128 0,6-6-128 15,0-2 192-15,-3-2-16 0,-3 1-16 0,-1-1 0 16,2 3-16-16,0 1 0 0,3-3 0 0,1 1 0 16,5 3 0-16,3-2 0 0,-4-5 0 0,-2 1 0 0,-3 0-144 15,2 0 192-15,0-1-192 0,6 0 192 0,4 3-192 16,1-3 0-16,-4-3 0 0,-1 3 0 0,-3-3 0 0,-1 0 0 16,1-1 0-16,3 3 0 0,3-2 0 0,0 1 0 15,-2 1 0-15,1-3 0 0,-6-4 0 0,3 4 128 16,1 2-128-16,2 2 192 0,5-1-192 0,-2-2 0 15,-2-3 0-15,-1 2 0 0,-2 0 0 0,0 3 0 16,1-1 128-16,2 1-128 0,5 0 0 0,-3-3 0 16,-3-2 0-16,-1 3 0 0,-3 5 0 0,2 0 0 15,1-1 0-15,4 3 0 0,1 1 0 0,-3-2 0 16,-4-1 0-16,-1 0 0 0,1-2 0 0,1 2 0 16,0 4 0-16,4-2 0 0,3-1 0 0,-5-2 0 15,-3 2 0-15,-2-1 0 0,0 5 0 0,0-1 0 0,3 4 0 0,2-4 0 16,1 0 0-16,-2 0 0 15,-6-2 0-15,-3-1 0 0,4 3 0 0,1 2 0 0,0 0 0 0,3 0 0 16,2-3 0-16,-2 2 0 0,-4 2 128 0,-2-2-128 16,-2 2 0-16,2-2 128 0,1 3-128 0,4-1 128 15,2 3-128-15,-1-2 0 0,-2 1 0 0,-1 3-176 16,-2-4 176-16,-1 4 0 0,-1-1 0 0,3 4 0 16,3-1 0-16,-2-3 128 0,0 1-128 0,-5 1 176 15,-2 0-176-15,0 3 0 0,-1 1 0 0,1 2 0 16,1 0 0-16,0 3 0 0,5 1 0 0,-3-1 0 15,-6-4 128-15,2 2 0 0,-2 0 0 0,-1 4 0 16,-1 1 16-16,1-2 0 0,2 3 0 0,3-3 0 16,3 3-16-16,-2 3 0 0,-7-1 0 0,0 1 0 15,-2 1-128-15,0-3 0 0,-4 4 0 0,5 3 0 0,-2 0 0 0,2 4 0 16,-1-5 0-16,0 0 0 16,-4-1 128-16,-1 0-128 0,-4 2 192 0,0 1-64 0,0 0 64 0,0 1 16 15,-2-1 0-15,1 2 0 0,1 0-208 0,2 5 128 16,3 1-128-16,-1-1 0 0,-2-2 144 0,-2-3-144 15,0 0 128-15,-5 5-128 0,0-1 144 0,-2 3-144 16,0-4 160-16,-3 1-160 0,1 4 208 0,-2 1-48 16,0-1-16-16,-2 0 0 0,-2 0 16 0,3-2 0 15,-2 0 0-15,2 0 0 0,-5 2-32 0,2-3 0 16,-3 3 0-16,0-1 0 0,0 3-128 0,-3 0 0 16,-2-4 144-16,-1 0-144 0,-2-3 0 0,-1 4 128 15,-3-3-128-15,1 2 0 0,-3-5 144 0,2 4-144 0,-3 0 192 16,-2-3-192-16,1-1 0 0,-5 4 0 0,3-5 0 15,-4 3 0-15,0-3 160 0,-1 1-32 0,-2-1 0 0,-1 1 0 16,-2-2 64-16,0-1 0 0,-1-3 0 0,-3 5 0 16,-1 1-64-16,-3-1 0 0,0 3 0 0,-6-4 0 15,0-2 0-15,-4-1 0 0,-4 0 0 16,0 0 0-16,-2-2-128 0,-3-1 192 0,-2 1-192 0,2-4 192 16,0 3-192-16,0-1 0 0,0-1 144 0,-2-2-144 15,-1 3 192-15,-1 3-48 0,-1-1 0 0,-5-4 0 16,-7 2 48-16,-1-2 16 0,1-4 0 0,-1 2 0 15,0-3-80-15,0 2 0 0,-2 2-128 0,2 1 192 16,-3-2-192-16,-5-1 0 0,-6-2 0 0,-1 2 0 16,1-1 0-16,0-1 0 0,2 3 0 0,-1-1 0 15,-1-1 0-15,-3 0 0 0,-7-4 0 0,1 0 0 16,4-2 176-16,3-1-176 0,-1-3 192 0,1 2-192 16,-1 2 336-16,-4-2-32 0,-6-2-16 0,5-2 0 15,2-5-16-15,-1 5 0 0,1-1 0 0,-3 2 0 0,-4 0-64 0,-1 0-16 16,0-3 0-16,0 2 0 0,2-2-192 0,-1-1 0 15,2 2 128-15,-3-1-128 0,-4-3 0 0,3 2 144 16,3-4-144-16,2 2 128 0,2 0-128 0,-3-5 0 16,-5 0 0-16,2 1 0 0,4 0 0 0,4-2 0 15,3-1 0-15,1-1 0 0,-2-1 0 0,-1 0 0 16,-2 0 0-16,5-3 0 0,2 1 0 0,3 1 0 16,-1-1 128-16,4 2-128 0,-2 0 0 0,-3 1 0 15,-3 0 0-15,2 1 0 0,4 1 0 0,2 1 0 16,1 1 0-16,2 1 0 0,2-1 0 0,-1-2 0 0,-6 6 0 0,2 1 0 15,3 0 0-15,1 1 0 0,3 1 0 16,2 1 0-16,0 2 0 0,2 1 0 0,3 3 0 0,-1-2 0 16,-1 2 0-16,0-1 0 0,-1-2 0 15,2-1 0-15,2 0 0 0,3 0 0 0,2 0 0 0,2-3 0 16,1 3 0-16,2 1 0 0,2-2 0 0,2-1 0 16,4 0 0-16,1 1 0 0,-1-3 0 0,1 0 0 15,-2-1 0-15,2 0 0 0,-1-1 0 0,5-1 0 16,3-4-256-16,4 2 80 0,3-1 16 0,0 0 0 31,1-3-608-31,3 0-128 0,-1 0-32 0,8-1-7920 0,0 0-1584 0</inkml:trace>
  <inkml:trace contextRef="#ctx0" brushRef="#br0" timeOffset="173736.72">9983 15311 29487 0,'-14'-13'1296'0,"4"7"288"0,-2-5-1264 0,0 6-320 16,2 3 0-16,10 2 0 0,-9-3 400 0,1 3 32 15,8 0 0-15,-11 4 0 0,-2 0-432 0,1 6 0 16,-2 0 0-16,-2 8 0 0,-4 5 0 0,1 2 0 15,-3 7 0-15,-2 4-176 0,-3 2 176 0,-2 4 0 0,-1 6-144 0,-1 3 144 16,-1 4-128-16,2-2 128 0,-1-2-160 0,5-2 160 16,-4 2 0-16,4-4-144 0,3-4 144 0,0 2 0 15,3-4 0-15,2-1 0 0,3 0 0 0,3-3 0 16,3-6 0-16,4 0 144 0,5-2 0 0,4-6 0 16,2-3 176-16,7-1 16 0,5-1 16 0,7-4 0 15,7 0 64-15,1-5 16 0,3 0 0 0,3-7 0 16,4-2-64-16,6 0-16 0,3-2 0 0,5-2 0 15,7-2-192-15,2 1-32 0,5 0-128 0,0-4 192 16,0 1-192-16,4-1-208 0,3 4 32 0,4 0 16 31,5-3-608-31,-2 2-112 0,-2 1-16 0,3 0-8816 0,0 2-1744 0</inkml:trace>
  <inkml:trace contextRef="#ctx0" brushRef="#br0" timeOffset="174471.1">16317 12598 23551 0,'-38'-19'1040'0,"12"10"224"0,-5-1-1008 0,2-3-256 0,2-3 0 0,4 2 0 0,4 1 192 0,4-1-16 15,1-1 0-15,3-2 0 0,0 1 160 0,4-3 48 16,0 0 0-16,4-2 0 0,0-1-208 0,0-3-48 16,5-1 0-16,2 0 0 0,2 1-128 0,3 2 192 15,0-4-192-15,3 2 192 0,2 1-192 0,4-3 0 16,3 3 144-16,5-4-144 0,2 1 0 0,1 1 0 16,1 1 0-16,-2 1 0 0,-2 0 144 0,1 4-144 15,-2 1 192-15,1 5-192 0,-1 2 320 0,-1 1-32 16,3 4-16-16,0 2 0 0,-3 4-80 0,1 4-32 15,0 3 0-15,-1 2 0 0,-3 4-160 0,0 6 0 16,-2 1 0-16,-1 5 128 0,-4 3 64 0,-3-2 0 0,-2 3 0 0,-4 0 0 16,-3 3 32-16,-3 2 16 0,-4-1 0 0,-3-1 0 15,-2 5-112-15,-1 2 0 0,-3 0-128 0,0 2 192 16,0-3-192-16,2 1 144 0,1 1-144 0,-2-1 128 16,4-2-128-16,-1 3 0 0,1-1 0 0,2-1 128 15,0-4-128-15,2-1 0 0,2 0 0 0,0-2 0 16,2-3 0-16,1 0 0 0,1-4-144 0,2-2 144 31,2 0-576-31,1-4-16 0,3-3 0 0,-2 0 0 16,2 0-1504-16,3-1-288 0,-1-2-64 0</inkml:trace>
  <inkml:trace contextRef="#ctx0" brushRef="#br0" timeOffset="174733.65">16912 13714 35247 0,'-10'-9'1552'0,"8"6"336"0,-3-6-1504 0,2 0-384 16,3-1 0-16,0 1 0 0,0-4 0 0,0-1 0 15,1 0-192-15,1-3 64 0,-2-2 128 0,2-1 0 16,2 0 0-16,0-1 0 0,-2 1-192 0,2 1-16 15,0 0 0-15,0 2 0 0,-3 3 80 0,4 3 128 16,-2-3-208-16,0 3 80 16,1 3-256-16,1 0-32 0,-5 8-16 0,0 0 0 15,0 0-1616-15,0 0-320 0,0 0-64 0</inkml:trace>
  <inkml:trace contextRef="#ctx0" brushRef="#br0" timeOffset="-109490.08">26804 2920 20559 0,'0'0'896'0,"0"0"208"0,0 0-880 0,0 0-224 0,0 0 0 0,0 0 0 15,0 0 480-15,0 0 48 0,0 0 16 0,0 0 0 16,0 0-256-16,0 0-48 0,0 0-16 0,8 4 0 15,-2 0-80-15,1 2-16 0,3-3 0 0,-3-1 0 16,4 2-128-16,-1-1 160 0,1 2-160 0,1-3 160 16,-2 1-160-16,2-1 160 0,0 1-160 0,3 0 160 15,-1 2-32-15,1-3 0 0,2 2 0 0,1-4 0 16,1 0 192-16,1 0 16 0,2-1 16 0,3-1 0 16,1 2 128-16,2 2 32 0,1-2 0 0,3 0 0 15,-1 0-32-15,4 0 0 0,1-2 0 0,-1 1 0 0,-3 1-32 16,-1 0 0-16,-1 1 0 0,0-1 0 0,3-1-160 0,0 0-32 15,0 0-16-15,-1-2 0 0,0 1-96 0,2 0-16 16,2 2 0-16,-2 0 0 0,-2 2-128 0,-2-1 0 16,1-1 0-16,-3 1 0 0,-2 2 0 0,-3-2 0 15,-2-1 128-15,-2 1-128 0,0 0 0 0,-3 1 0 16,-3-1 0-16,1 0 128 0,0 3-128 0,0 0 0 16,-3 0 0-16,1-2 0 0,-2-2 0 0,-10 0 0 15,12 3 0-15,-4-2 0 0,-8-1 0 0,8 4 0 16,-8-4 0-16,0 0 0 0,9 5 0 0,-9-5 0 15,0 0 128-15,0 0-128 0,0 0 0 0,1 9 0 16,-1-9 0-16,0 0 0 0,-2 11 128 0,-5-4-128 16,0-1 192-16,-1 0-64 0,0-1-128 0,0-1 0 0,-5 1 144 15,0 0-144-15,0-1 160 0,-2 1-32 0,1 2-128 0,0-2 192 16,-2-3-192-16,-2 2 128 0,0 0-128 0,0 1 0 16,-1-1 128-16,-1 0-128 0,-2-1 0 0,-3 3 0 15,-1-3 128-15,-2 0-128 0,-3 1 0 0,0 2 144 16,2-1-144-16,0-1 0 0,-1 1 0 0,-1 1 128 15,-2-2-128-15,1 3 128 0,1 0-128 0,1-3 128 16,-1 1-128-16,0 1 0 0,-5-2 0 0,3-1 128 16,0-2-128-16,-1-1 0 0,-1-1 144 0,3-2-144 15,2 1 0-15,2-3 144 0,1 1-144 0,2 0 0 16,1-1 128-16,5-1-128 0,-2 0 0 0,3 3 0 16,3-4 128-16,0 2-128 0,1 0 0 0,3 0 0 15,0-1 128-15,1 1-128 0,1 1 0 0,3-3 0 16,6 7 0-16,-6-6 0 0,6 6 0 0,-5-5 0 0,5 5 0 15,-4-8 0-15,4 8 0 0,0 0 0 0,4-6 0 0,-4 6 0 16,7-6 0-16,3-1 0 0,1 2 0 0,1 4-144 16,2 0 144-16,1 1 0 0,3-2 0 0,0 1-160 15,2 1 160-15,5 0 0 0,0-1-144 0,0 1 144 16,3 1 0-16,4 2-144 0,1-1 144 0,1 1 0 16,1-1 0-16,0 1 0 0,1 1 0 0,0-1 0 15,-3 0 0-15,1 2 0 0,2 1 0 0,-2 1 0 16,-1-2 0-16,0 4-128 0,-1-3 128 0,0 3 0 15,-1-3 0-15,1 3 0 0,-1 0 0 0,-2-1 0 16,-2 1 0-16,-1-4 0 0,-3 0 0 0,-1 1 128 16,-3-3-128-16,-3 1 0 0,0-1 0 0,-4 2 0 0,0-2 0 15,-12-3 0-15,10 4 0 0,-10-4 128 0,0 0-128 0,0 0 0 16,0 0 0-16,0 0 144 0,0 0-144 0,0 0 0 16,0 0 192-16,0 0-192 0,0 0 192 0,-9 5-192 15,0-4 192-15,-4-1-192 0,-3-1 192 0,-3 0-192 16,-3-1 160-16,-2 1-160 0,-3 0 128 0,-2 0-128 15,-4-1 0-15,0 1 0 0,1 1 128 0,-1 0-128 16,-1-3 0-16,-2 2 0 0,1-1 144 0,-1 2-144 16,0 0 128-16,1 0-128 0,-2 0 160 0,0 0-160 15,-2-2 128-15,-1 1-128 0,0-1 0 0,2 0 0 16,-1 0 128-16,3 1-128 0,1-2 0 0,2 0 0 16,4 0 0-16,1 0 0 0,3 1 0 0,2-1 0 15,2 0 0-15,4 0 0 0,-1-1 0 0,5 1 0 16,2 1 0-16,-1 0 128 0,5 1-128 0,-1-1 0 15,0-2 0-15,8 4 0 0,0 0 0 0,0 0 0 0,0 0 0 0,0 0 0 16,0 0 0-16,0 0 0 0,8-7 0 0,3 5-192 16,2 1 192-16,4 1-208 0,0 1 208 0,5 1-176 15,2 1 176-15,3 1-160 0,-1-3 160 0,5 0 0 16,1 2 0-16,3-2 0 0,4-1 0 0,0 1 0 16,0-1 0-16,3 0 0 0,0-1 0 0,-2 1-128 15,-2-1 128-15,0 0 0 0,-1-1 0 0,-2 2 0 16,0 0 0-16,-2 2 0 0,-2-1 0 0,0 0 0 15,-4 3 0-15,-1 0-128 0,0 0 128 0,-2-1 0 16,-1 0 0-16,-4-2 0 0,-4 2 0 0,-1-2 0 16,-1-1 0-16,-2 1 0 0,-11-1 0 0,0 0 0 0,10-1 0 0,-10 1 128 15,0 0-128-15,0 0 0 0,0 0 0 0,0 0 128 16,0 0-128-16,-10-1 0 0,-4-2 128 16,-2 2-128-16,-5-3 0 0,-3-1 0 0,-4 0 0 0,-1 1 128 15,-1 2-128-15,-2-1 0 0,-1 2 0 0,-2 1 0 16,0 0 0-16,-1 1 0 0,1 0 0 0,-2 2 0 15,-1-2 0-15,1 0 0 0,-1 2 0 0,1 1 0 16,1 0 0-16,3-2 0 0,1 2 0 0,3 0 0 16,2 1 0-16,5 1 0 0,-1-2 0 0,4 1 0 15,2 3 0-15,4-4-128 0,3-1 128 0,3 1 0 16,7-4-144-16,0 0 144 0,0 0-160 0,0 0 160 16,6 10-384-16,3-1 32 0,1 0 0 0,5-2 0 15,4 1 160-15,5-3 16 0,3 1 16 0,6 0 0 16,4-2 160-16,4 1-160 0,2-1 160 0,1 1-160 15,0-9 160-15,0 3 0 0,1 1 0 0,-1 1 0 0,1-1 0 0,2 0 0 16,0-1 0-16,0-1 128 0,1 1-128 0,-1-1 0 16,-4-2 0-16,-3 1-128 0,-2-3 128 0,-5 1-192 15,-4 1 192-15,-3 0-192 16,0-1-1792-16,-4 3-384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15:37:46.1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13156 18385 14735 0,'0'0'640'0,"-9"-2"160"0,9 2-640 0,0 0-160 0,-9-3 0 0,9 3 0 15,-6-5 192-15,6 5 16 0,0 0 0 0,0 0 0 16,-10-4 256-16,10 4 48 0,0 0 16 0,0 0 0 15,0 0-144-15,0 0-48 0,-8-2 0 0,8 2 0 16,0 0 96-16,0 0 16 0,0 0 0 0,-9 2 0 16,9-2-96-16,0 0-16 0,-6 9 0 0,3-2 0 15,-6-1-16-15,4 3 0 0,5-9 0 0,-6 10 0 16,0 2 80-16,1 0 16 0,-2-2 0 0,0 4 0 16,0 0-32-16,1 4 0 0,-2-1 0 0,1 1 0 15,0-1-64-15,-2 2 0 0,2 3-16 0,0 2 0 16,1 3-48-16,2-2-16 0,-2 3 0 0,1 1 0 15,1-3-48-15,0 6 0 0,0 1 0 0,2-2 0 16,-1 3-192-16,-1 2 128 0,3 2-128 0,-1 4 0 0,-3-2 0 16,1 3 0-16,-1 0 0 0,0-2 0 0,0-3 128 0,-1 0-128 15,0-2 0-15,1-2 144 0,-1-1-144 0,1-1 192 16,-1-4-192-16,0 0 192 0,1 0-16 0,1-3 0 16,0 1 0-16,2-1 0 0,1-3-16 0,-1-1 0 15,0 0 0-15,2-1 0 0,0-2-160 0,0 1 160 16,-3 0-160-16,3-1 160 0,3 0-160 0,-3-5 128 15,1 3-128-15,-1-2 128 0,0 0 16 0,0-2 0 16,0-1 0-16,1 3 0 0,1-6 16 0,-2 4 0 16,0-1 0-16,1-2 0 0,-1-9-32 0,2 12-128 15,-2-12 192-15,3 9-64 0,-1-1 0 0,-2-8-128 16,0 0 192-16,6 9-64 0,-1 0-128 0,1-2 160 0,-6-7-160 0,9 6 160 16,0-2-16-16,0 0 0 0,0-1 0 15,1 1 0-15,-1 3 0 0,2-5 0 0,2 2 0 0,1 0 0 16,1 2-144-16,0-2 192 0,2 0-192 0,1 0 192 15,1 1-192-15,1 0 0 0,0-1 0 0,2 1 128 16,-3 0-128-16,3 0 0 0,-1 0 0 0,1 1 128 16,-1-2-128-16,5 0 0 0,-1 2 144 0,2 1-144 15,1-4 0-15,1 2 128 0,2 2-128 0,2-1 0 16,0-1 0-16,2 4 0 0,2-1 0 0,1 1 0 16,2-2 0-16,-2 2 0 0,-2-2 0 0,-1 1 0 15,2 1 0-15,0-1 0 0,0 2 0 0,0-2 0 16,2 2 0-16,3 3 0 0,0-3 0 0,1 3 0 15,5-1 0-15,-1 0 128 0,0 0-128 0,-2 2 0 16,-1-2 0-16,2 3 0 0,-1-1 0 0,3 1 0 0,0-2 0 0,4-2 0 16,2 2 0-16,-1 0 0 0,-1-3 0 15,-2 0 0-15,-4-3 0 0,1 1 0 0,0-2 0 0,0 0 0 16,1 2 0-16,5-2 0 0,1-1 0 16,2 1 0-16,0-2 0 0,-3-1 128 0,-1-2-128 0,0 2 0 15,0 3 128-15,1-2-128 0,0-2 0 0,5 3 0 16,2 2 0-16,2-2 128 0,-2-1-128 0,-1-1 0 15,-1 2 0-15,-1 1 0 0,1-5 0 0,1 1 0 16,4 1 0-16,0-1 0 0,3 0 0 0,-2 0 128 16,-6-4-128-16,1 2 0 0,-1 0 0 0,2 0 0 15,-3-2 0-15,7 2 0 0,2-1 0 0,-1 0 0 16,-4 0 0-16,-2-1 0 0,1 0 0 0,1 1 0 16,0 1 0-16,3-2 128 0,1 1-128 0,-1 1 0 0,-1-1 0 15,-4 1 0-15,-1-2 0 0,-1 2 0 0,1 0 0 0,1 0 0 16,-1 2 0-16,6-2 0 0,1-2 0 0,-3 2 0 15,-4 0 0-15,0 0 0 0,-1 2 0 0,1-2 0 16,-1 0 0-16,4 0 0 0,4 0 0 0,-1 0 0 16,-4 0 0-16,-2 0 0 0,-1 0 0 0,0 1 0 15,1-1 0-15,0 1 0 0,3-1 0 0,0 0 0 16,1-1 0-16,-2 0 0 0,-1-1 0 0,-2 2 0 16,0-1 0-16,1 1 0 0,2 0 0 0,3 0 0 15,0 0 0-15,-2-2 128 0,-2 0-128 0,-2 2 0 16,-1 0 0-16,0 0 0 0,0 0 0 0,1 4 0 15,1-1 0-15,2-1 0 0,-2 0 0 0,-2-2 0 16,-2 0 0-16,-1 0 0 0,2 0 0 0,1 0 0 16,-2 0 0-16,4 0 0 0,1 0 0 0,-1 0 128 15,-1 1-128-15,-3-1 0 0,-2 0 0 0,2 0 0 16,-2 0 0-16,0 1 0 0,0 2 0 0,3-2 0 0,2 0 0 0,-1-1 0 16,-1 1 0-16,-2-2 0 0,-1 0 0 0,0 0 0 15,0-2 0-15,1 1 0 0,-1 0 0 0,4 1 0 16,2-2 0-16,-3-2 128 0,-3 2-128 0,-1-1 0 15,0 1 0-15,1-1 0 0,0-1 0 0,0 3 0 16,4-1 0-16,0 2 128 0,2-2-128 0,-3 0 0 16,-6-2 0-16,1 1 0 0,1 1 0 0,-2 2 0 15,0-3 0-15,0 3 0 0,0 1 0 0,-1 0 0 16,1 1 0-16,0-1 0 0,-7 0 0 0,-2 0 0 16,0 3 0-16,-3-1 0 0,-2-1 0 0,1 3 0 15,-2 0 0-15,0 2 0 0,-2-2 0 0,1 3 0 0,-2 0 0 0,-1-2 0 16,0 2 0-16,-4 2 0 0,-2-6 0 0,1 2 0 15,-3 2 0-15,-1-5 0 0,-3 2 0 0,-4 0 128 16,-2-2-128-16,0 2 0 0,-2-1 128 0,-10-3-128 16,9 0 0-16,-9 0 144 0,0 0-144 0,9-4 0 15,-9 4 176-15,6-8-176 0,-1 2 160 0,-2-4-160 16,0 1 176-16,-1-4-176 0,-1 1 192 0,0-2-192 16,-1-7 144-16,0 1-144 0,3-2 0 0,-3-2 144 15,0-6-144-15,0-2 0 0,0-1 0 0,0-1 0 16,0-5 0-16,1 3 0 0,0-4-224 0,2 1 80 15,-1-2 144-15,1-2-160 0,-2 2 160 0,2-5-160 16,1 2 160-16,1-3 0 0,-3 0 0 0,3-1-128 16,0-1 128-16,2 5 0 0,0-2 0 0,1 4 0 0,1-1 0 15,0 1 0-15,0 0 128 0,1 0-128 0,-1 3 0 16,1-1 144-16,1 0-144 0,-2 0 0 0,1 3 192 0,-1 0-192 16,-1 3 192-16,1-3-192 0,1 2 0 0,0 3 0 15,-1 0 0-15,1 0 0 0,0 3 0 0,1 0 0 16,-2-3 0-16,-1 0 0 0,1 3-256 0,-1 0 64 15,2 5 0-15,-1-4 0 0,-1 4 192 0,-3-1-144 16,-1 5 144-16,-2 1-128 0,2 0 128 0,-2 2 0 16,0 1 0-16,-2 2 0 0,-2 4 0 0,1-4 0 15,0 2 0-15,-3 3 128 0,3-1-128 0,-3 3 128 16,4 7-128-16,-8-11 128 0,-1 4-128 0,1 0 176 16,-1 0-176-16,-1 2 192 0,-1-3-192 0,1 3 0 15,-3 1 144-15,-1 2-144 0,-2-2 0 0,-2-1 0 16,-2 1 0-16,-1 1 128 0,-1 3-128 0,-4 0 0 0,1 0 0 15,-2 2-128-15,-1-1 128 0,-1 0 0 0,-7 3 0 0,-2 0-128 16,-4-2 128-16,-4 1-128 0,1-1 128 0,-2 1-128 16,0 2 128-16,-3 0 0 0,0-2 0 0,0-2 0 15,-3 4 0-15,-5 1-160 0,-6 0 160 0,2-4 0 16,-4 2 0-16,1 0 0 0,-1 2 0 0,1-2 0 16,0 1 0-16,-3 1 0 0,-6-2 0 0,-2 0 0 15,-2 1 0-15,2 1 0 0,0-2 0 0,-4 4 0 16,-5 2 0-16,2-2 0 0,-1 2 0 0,1 0 0 15,2 1 0-15,-4 2 0 0,-4-3 0 0,-1 0 0 16,-1-1 0-16,4 3 0 0,0 0 0 0,-3 0 0 16,-7 2-128-16,5-1 128 0,-1-4-192 0,3 2 192 15,1 4-128-15,-4-2 128 0,-4-2 0 0,3 1 0 0,4-5 0 16,0 4 0-16,-1-4 0 0,0 1 0 16,-4-6 0-16,0 2 0 0,5 0 0 0,0 2 0 0,1 1 0 0,-4-2 0 15,-5-1 0-15,4-2 0 0,1 3 0 0,2 0 0 16,-2 3 0-16,0-4 0 0,1-2 0 0,3 1 0 15,3-1 0-15,0 3 0 0,-2-1 0 0,1-1 0 16,-2 1 0-16,3-2 0 0,4 1 0 0,-1 1 0 16,-2-2 0-16,-1-1 0 0,0-1 0 0,1 0 0 15,3 0 0-15,3 0 0 0,1 3 0 0,-2-3 0 16,-4-3 0-16,4 0 0 0,4-3 0 0,1 5 0 16,6 1 0-16,-3 0 0 0,-7-2 0 0,2-2 0 15,0-1 0-15,4-2 0 0,1 2 0 0,1 3 0 0,5-2 0 16,-4-4 0-16,-4 2 0 0,3 1 0 0,3-4 0 15,3 3 0-15,2-3 0 0,1 4-128 0,0 2 128 0,-2-2 0 16,-2-3 0-16,1 2-160 0,4-3 160 0,2 4-128 16,0 3 128-16,3-2-128 0,3-4 128 0,-1 3-128 15,-1 4 128-15,-4-2-192 0,3-3 192 0,2 1-192 16,3 0 192-16,2 1 0 0,2-1 0 0,4 1 0 16,1 0 0-16,0-1 0 0,3-3 0 0,-1 5-128 15,-4 0 128-15,2-3 0 0,-1-2 0 0,5 3 0 16,1-3 0-16,4 3 0 0,2 1 0 0,2-3 0 15,1-1 0-15,1 2 0 0,1-3 0 0,0 4 0 16,2-1 0-16,1-1 128 0,2 2-128 0,-1-3 0 16,2 2 0-16,-2 2 0 0,-1-2 0 0,2 2 0 15,0-1 0-15,2 3 0 0,0-4 0 0,1 0 0 16,0 2 0-16,2 3 0 0,-2-2 0 0,4 1 0 16,0-3 0-16,1 1 0 0,1 1 0 0,0 2 0 0,1-1 0 0,1-1 128 15,1 2-128-15,-1-2 128 0,2 2-128 0,-2 1 0 16,2-3 128-16,8 3-128 0,-11-2 0 0,2-1 128 15,1 2-128-15,8 1 0 0,-11-2 128 0,3 0-128 16,8 2 128-16,0 0-128 0,-9-4 0 0,9 4 0 16,-9-1 0-16,0 1 128 0,9 0-128 0,-8 0 0 15,8 0 0-15,-11 1 0 0,3 2 0 0,8-3 0 16,-9 1 0-16,9-1 0 0,-11 2 0 0,4-1 0 16,7-1 0-16,-9 0 0 0,0 0 0 0,1 0 0 15,8 0 0-15,-9 0 0 0,2 0 0 0,7 0 0 16,-10 0 0-16,3 1 0 0,0-1 0 0,7 0 0 0,-9 1 0 0,0-1-128 15,-1 2 128-15,0 0 0 0,-2-2 0 0,2 3 0 16,-1-1 0-16,-2 3 0 0,0-2 0 0,0-2 0 16,1 2 0-16,-2-2 0 0,-3 2 0 0,1-1 0 15,-2 2 0-15,1-3 0 0,1-1 0 0,-1 0 0 16,-1-1 0-16,3 0 0 0,-1-2 0 0,0 1 128 16,1-1-128-16,1 0 0 0,3 1 0 0,-2-2 128 15,2 0-128-15,3 2 0 0,8 2-176 0,0 0 176 31,-8-3-1728-31,8 3-256 0,0 0-64 0,0 0 0 0</inkml:trace>
  <inkml:trace contextRef="#ctx0" brushRef="#br0" timeOffset="12313.64">13005 18318 15663 0,'-22'-9'1392'0,"8"2"-1120"0,3 0-272 0,-1 0 0 0,0 1 464 0,4 1 48 16,-2 0 0-16,4 0 0 0,-1 3-208 0,7 2-48 15,-6-3 0-15,6 3 0 0,0 0 320 0,0 0 64 16,0 0 16-16,0 0 0 0,-5-2-336 0,5 2-64 15,0 0 0-15,0 0-16 0,0 0-32 0,0 0 0 16,0 0 0-16,0 0 0 0,-5 6 32 0,1 5 0 16,0-2 0-16,0 3 0 0,-1 0-32 0,1 0 0 15,-1 3 0-15,0 3 0 0,0 1 48 0,-3 1 0 16,2 6 0-16,0-2 0 0,1 3 144 0,0-2 48 16,1 3 0-16,-1-1 0 0,3 4 80 0,-1 1 32 15,0 1 0-15,0 3 0 0,0 1-128 0,-1 0-32 16,-1 1 0-16,0-1 0 0,0 2-32 0,1 3-16 0,-3 2 0 15,1 3 0-15,-2-2-96 0,0 6 0 0,-1-3-16 0,0 2 0 16,0 0-112-16,-1 0-128 0,-2-2 176 0,2 1-176 16,1-2 128-16,0 1-128 0,2-4 0 0,0 2 0 15,0-3 128-15,4 2-128 0,-1-4 0 0,1-2 0 16,0-1 0-16,0-4 0 0,1 0 0 0,1-1 0 16,-2-3 0-16,1-3 0 0,0 1 0 0,0-3 0 15,0 4 128-15,1-6-128 0,-1-1 0 0,2 2 0 16,0-1 192-16,0-3-64 0,0-1 0 0,0-2-128 15,0-2 208-15,0-3-64 0,0-2-16 0,2 0 0 16,-2-3-128-16,0-7 128 0,0 0-128 0,0 0 128 16,0 0-128-16,0 0 160 0,0 0-160 0,8 7 160 15,-8-7-160-15,0 0 0 0,0 0 0 0,10 4 128 16,-10-4-128-16,0 0 0 0,11 0 0 0,0-3 0 16,-11 3 0-16,12-2 0 0,-12 2 0 0,14-2 0 0,0 1 0 0,0 1 0 15,0 0 0-15,1 1 0 0,-1 2 0 0,3 1 0 16,1-3 0-16,3 3 0 0,0-2 0 15,2 3 0-15,-1 0 0 0,4 1 0 0,-1-3 0 0,3 4 0 16,2 0 0-16,0-3 0 0,2 0 0 0,1 1 0 16,1 0 0-16,-2-2 0 0,-4 0 0 0,2 4 0 15,2-3 0-15,1-1 0 16,-1 4-896-16,2 0-128 0,1 0 0 0,2 4-16 0,1-1 1648 0,1 2 336 16,3-2 64-16,3-2 16 0,-1 3-832 0,-3-5-192 15,-3 1 0-15,-1 0 0 0,0 0 0 0,1 0 0 16,0-2 0-16,1-2 0 0,1 1 0 0,3 0 0 0,1 1 0 0,3-3 0 15,2 1 128-15,-2-2-128 0,-4-1 0 0,1 0 144 16,-2 0-16-16,3 1 0 0,1-2 0 0,2 0 0 16,1 0-128-16,5-1 128 0,4 0-128 0,1-1 128 15,-3-1-128-15,1-1 0 0,-1 1 0 0,1 1 128 16,3-2-128-16,2 2 0 0,4 3 0 0,0-1 0 16,-1-1 0-16,0 1 0 0,-3 1 0 0,-1 0 0 15,0 1 0-15,5 2 0 0,4 0 0 0,-1 0 0 16,-2 0 0-16,-1 1 0 0,-2-2 0 0,2 2 0 15,-1 2 0-15,4 0 0 0,2 0 128 0,1 2-128 16,-3-3 0-16,-2 0 0 0,-2-2 0 0,1 4 0 16,-1-3 0-16,4 1 0 0,4 1 0 0,-4-2 0 15,-2-2 0-15,1 1 0 0,-2 0 0 0,-1 2 0 16,1-3 0-16,2 2 0 0,5-1 0 0,-3-1 128 16,-3 2-128-16,-2 0 0 0,-2-2 0 0,1 0 0 15,1-1 0-15,3-1 0 0,4 4 0 0,-1-2 0 0,-5 1 0 0,-3 0 0 16,0 0 0-16,3-2 0 0,-1-1 0 0,3 2 0 15,4 0 0-15,-4 1 0 0,-3-1 0 0,0 2 0 16,-2-1 0-16,3-1 0 0,1-1 0 0,2 1 0 16,0-1 0-16,-2 0 0 0,-2 0 0 0,-1-1 0 15,-1 0 128-15,1 2-128 0,0-2 0 0,3 1 0 16,5 3 0-16,-3-3 0 0,-5 0 0 0,-1 1 0 16,-1-1 0-16,2 0 0 0,1-1 0 0,1 0 0 15,3 0 0-15,-2 1 0 0,-4-1 0 0,1 0 0 16,-2-1 0-16,2 1 0 0,-1-1 0 0,6-2 128 15,1 1-128-15,-3-2 0 0,-4 3 0 0,0-3 0 0,-2 1 128 0,-1 0-128 16,0-3 0-16,2 4 0 0,3-1 0 0,-2 2 128 16,-2 0-128-16,-2 0 0 0,-3 1 0 0,-2 0 0 15,1-3 0-15,0 2 0 0,-1-1 0 0,1 1 0 16,1-3 0-16,-1 3 0 0,-3 1 0 0,-3 0 0 16,0 0 0-16,-1-1 128 0,-2 0-128 0,1-1 0 15,0 2 0-15,0 0 128 0,1 0-128 0,-1 2 0 16,-2 0 0-16,-3-1 0 0,-3 1 128 0,-2 0-128 15,-3 1 0-15,0 1 0 0,0-3 0 0,0 3 0 16,1-1 0-16,0 3 0 0,-6-3 0 0,3 1 0 16,-2 0 160-16,2 2-160 0,1-2 192 0,-2 4-192 15,-3-2 0-15,-2-1 0 0,1 2 0 0,-5 0 0 16,-1-2 0-16,-2 2 0 0,-1-1 0 0,0-1 0 16,-2 4 0-16,1-3 0 0,-2-2 0 0,0 1 0 0,-2 0 0 15,0-2 0-15,0-2 128 0,-3 0-128 0,0-1 0 0,-1 0 0 16,-9 0 128-16,10-1-128 0,1-3 0 0,-4-1 128 15,-1-1-128-15,0 1 0 0,0-5 176 0,-1 2-176 16,-2-3 160-16,1 0-160 0,0-3 176 0,0-1-176 16,0 1 192-16,-1-4-192 0,0-2 176 0,0 0-176 15,-2-6 160-15,0 2-160 0,2 1 160 0,-2-5-160 16,0 0 160-16,2-5-160 0,-2-2 128 0,3-3-128 16,0-6 0-16,1 1 0 0,1-1 0 0,0-2 0 15,0-1-176-15,0 5 176 0,4-3-144 0,0 2 144 16,0-3 0-16,1 1 0 0,-1-1 0 0,2 1-128 0,1-2 128 0,0 2 0 15,0-2 0-15,1 5 0 0,1-2 0 16,0 4 0-16,2-2 0 0,-3-3-128 0,1 5 128 0,0-5 0 16,-1 1-192-16,0-2 192 0,-1 3-192 0,2 0 192 15,-1 1-192-15,1 2 64 0,0 1 128 0,-1 2-208 16,0 1 80-16,-1 2 128 0,0 1-208 0,0 0 80 16,-1 0 128-16,2 4-128 0,-1-1 128 0,0 1-128 15,-2 1 128-15,1 1 0 0,-2 3 0 0,0 1 0 16,0 3 0-16,-1 2 0 0,1-1 0 0,0 3 0 15,0-2 0-15,-1 5 144 0,-1 1-144 0,-2 3 0 16,1-3 128-16,-2 3-128 0,-1 2 0 0,-4 7 0 16,3-11 0-16,0 5 128 0,-3 6-128 0,0 0 0 15,1-6 160-15,-1 6-160 0,-2-8 128 0,-1 3-128 16,3 5 0-16,0 0 128 0,-10-6-128 0,0-2 0 16,0 3 0-16,-1 1 0 0,0-2 0 0,-2 1 0 15,1 1 0-15,-4-1 0 0,-1-2 0 0,-4 2 0 0,0 3 0 0,-2-2 0 16,-1-2-128-16,-2 2 128 0,1 1 0 0,-2 1 0 15,0-1 0-15,-3-1 0 0,-3 2 0 0,-3-1 0 16,-2 1 0-16,-1-2 0 0,-1-1 0 0,0 0 0 16,0 1 0-16,0 0 0 0,0 2 0 0,-1-2 0 15,1 1 128-15,-1 2-128 0,-2 1 0 0,-5 0 0 16,-6 0 0-16,0-1 0 0,-1-2 0 0,1 1 0 16,2-1 0-16,-1 2 0 0,-2-3 0 0,1 3 0 15,-4 1 0-15,1 0 0 0,-6-1 0 0,-1-2 0 16,2 0 0-16,2 2 0 0,-1 1 0 0,1 0 0 15,-3 0 0-15,-2 1 0 0,-5-2 0 0,1 1 0 0,3 0 0 0,0 0 0 16,1 0 0-16,1 1 0 0,-3 2 0 0,-2 1 0 16,-9 1 0-16,6-3 0 0,0 0 0 15,2 0 0-15,2 0 0 0,-2 1 0 0,-4 1 128 0,0-1-128 16,-1-6 0-16,2 2 0 0,-1 1 0 0,3 1 0 16,0 3 0-16,-3-3 0 0,-6-1 0 0,2-1 0 15,5 0 0-15,0 1 0 0,2 1 0 0,-3 1 128 16,-2 1-128-16,-2-3 0 0,0 0 0 0,4 0 0 15,0 0 0-15,3 3 0 0,1 0 128 0,-4 0-128 16,-4-1 0-16,0 0 0 0,3-1 0 0,1 2 0 16,2-2 0-16,-2 1 0 0,-3 1 0 0,0-1 0 15,0 0 0-15,2 0 0 0,1-2 0 0,3 3 0 16,1-1 0-16,-4 0 0 0,-3 1 0 0,3 0 0 16,3-2 0-16,2 3 0 0,0-1 0 0,3 0 0 15,0 0 0-15,-4 1 0 0,-3-3 0 0,1 3 0 0,4-2 0 0,2 1 0 16,2-2 0-16,2 2 0 15,-4-1 0-15,-2 0 0 0,-3-4 0 0,4 2 0 0,2 0 0 0,3 0 0 16,-1 2 0-16,4-1 0 0,-5 0 0 0,-1 3 0 16,-2-3 0-16,1 0 0 0,4 2 0 0,1-2 0 15,0 3 0-15,3 0 0 0,1 0 0 0,-1 0 0 16,-6-3 0-16,2 3 0 0,1-2 0 0,2 1 0 16,2 2 0-16,-1-1 0 0,2-2 0 0,-1 2 0 15,-2 1 0-15,1-1 0 0,-3-3 0 0,2 0 0 16,2 2 0-16,0-2 0 0,2 0 0 0,3-1 0 15,2 0 128-15,0 0-128 0,-4 2 0 0,-1-2 0 16,0-2 128-16,0 2-128 0,1 0 0 0,4 0 0 0,0 0 144 16,3 0-144-16,1-1 0 0,1 1 128 0,-3-1-128 15,-1 0 0-15,-3-1 144 0,4 2-144 0,-1-1 192 0,6 1-192 16,0 0 208-16,1 0-64 0,1 1-16 0,3-1 0 16,1 0-128-16,0 3 160 0,-1-1-160 0,0 2 160 15,0 1-160-15,-3-1 0 0,-3 3 0 0,3 0 128 16,3-2-128-16,4 3 0 0,-2 1 0 0,2-3 0 15,1 4 0-15,2-5 0 0,2 0 0 0,3 3 0 16,1-3 0-16,1 0 0 0,1 0 0 0,0-1 0 16,-1-1 0-16,0 1 0 0,1-1-176 0,0 2 176 15,1-1-320-15,3-1 32 0,2-1 0 0,-1 0 0 32,-1 0-1104-32,2 2-208 0,1-2-64 0</inkml:trace>
  <inkml:trace contextRef="#ctx0" brushRef="#br0" timeOffset="13926.73">20046 20029 6447 0,'0'0'272'0,"0"0"80"0,0 0-352 0,-16 0 0 0,4 0 0 0,12 0 0 0,-17 1 2112 0,17-1 368 16,-16 3 64-16,2-1 16 0,0-2-1776 0,2 2-336 15,12-2-80-15,-12 1-16 0,0 0-16 0,12-1 0 16,-11 3 0-16,-1-6 0 0,2 3 192 0,10 0 48 15,0 0 0-15,0 0 0 0,0 0 112 0,0 0 16 16,0 0 16-16,0 0 0 0,0 0-272 0,0 0-48 16,0 0-16-16,0 0 0 0,0 0-224 0,0 0-160 15,8 4 192-15,-1 0-192 0,2-3 352 0,1 0-32 16,2 1-16-16,3-1 0 0,0-2 32 0,2 1 16 16,1 0 0-16,-2 0 0 0,2 0-128 0,2 0-32 0,1-3 0 0,0 3 0 15,2 0-48-15,3 0-16 0,0 0 0 0,1 1 0 16,1-1 0-16,2 3 0 0,2-2 0 0,2 0 0 15,5 1-128-15,1-1 0 0,2 3 0 0,-1-2 0 16,-3 1 128-16,1-2-128 0,0 3 0 0,0-2 128 16,0 2-128-16,1-1 0 0,0-1 0 0,2 0 0 15,2-1 0-15,1 3 0 0,2-1 0 0,0 3 0 16,-3-4 0-16,-2 1 0 0,0 0 0 0,-2 4 0 16,1-3 0-16,0-2 0 0,-2 2 0 0,3 0 0 15,-1 1 0-15,4-1 128 0,2-2-128 0,-2 3 0 16,-3 0 128-16,1-2-128 0,-2-2 0 0,-1-1 128 15,2-2 0-15,0-2-128 0,-1 1 192 0,1 1-64 16,0-2-128-16,0 1 0 0,4-3 144 0,-4 2-144 0,-2 2 0 0,-2-1 0 16,-5 2 0-16,-1 2 0 15,-1-1-288-15,-2 1-128 0,-1 5-32 0</inkml:trace>
  <inkml:trace contextRef="#ctx0" brushRef="#br0" timeOffset="19980.6">4553 17297 20271 0,'-24'-12'896'0,"7"4"192"0,-3-1-880 0,-1 0-208 15,-1-3 0-15,2 0 0 0,-1-4 1664 0,1-1 304 16,0-2 48-16,-2 1 16 0,0 0-1440 0,1 1-272 0,0-4-64 0,-3-2-16 16,-1 4-240-16,-3 0 128 0,-1 0-128 0,-2 0 0 15,-2 0 0-15,1-1 0 0,-1 1 0 0,0-2 0 16,-2 0 0-16,0 2 0 0,0 0 0 0,-1 0 0 15,1-1 0-15,-1 1 0 0,0 2 0 0,-4-1 0 16,-7 0-144-16,-4-1 144 0,-3 0-208 0,2-1 80 16,-1-1 128-16,1 0 0 0,1-1 0 0,0 3-128 15,3 2 128-15,-4 2 0 0,-6 0 0 0,-1 0 128 16,-5 1-128-16,4 2 144 0,3 5-144 0,3-1 160 16,0 0-160-16,2 5 0 0,1-1 144 0,-2 0-144 15,-7 1 144-15,2 2-144 0,2-1 192 0,1 3-192 16,2 1 0-16,1 2 0 0,1 1 0 0,1-1 0 15,1 1 128-15,-6 1-128 0,-2 1 0 0,1 0 0 0,2 4 0 16,2-4 0-16,1 3 0 0,4 3 0 0,0-4 0 16,3 4 0-16,-2-3 0 0,-1 5 0 0,-4 2 0 0,0-2 0 15,1-1 0-15,-1-3 0 0,1 2 0 0,3 1 0 16,0 3 0-16,3-2 0 0,0 1 128 0,0 1-128 16,-1-2 192-16,0 0-192 0,-2-1 144 0,0 2-144 15,1-2 0-15,3-2 144 0,1 0-144 0,20-5 160 16,-3 4-160-16,-2 1 160 0,-2 1-160 0,-1 3 0 15,1 0 0-15,1 2 0 0,2 1 0 0,-20 16 0 16,8-4 0-16,3-2 0 0,5-4 0 0,2 3 0 16,1-1 0-16,3 1 0 15,4-5 0-15,2 0 128 0,1-3-128 0,2 3 0 0,1-1 128 0,3-1-128 16,0 6 0-16,3-2 128 0,-1 5-128 0,2-3 0 0,2 5 0 0,4 1 0 16,0-3 128-16,2 0-128 0,3 2 0 0,1-3 128 15,2-2-128-15,2 3 0 0,2-3 144 0,1 2-144 16,4-3 0-16,0 0 0 0,2 0 0 0,5 0 128 15,2 0-128-15,2 2 0 0,-2-2 0 0,1 4 128 16,-2-4-128-16,3 2 0 0,0-3 0 0,4 1 0 16,1-3 0-16,-11-11 0 0,7-2 0 0,2 2 0 15,4 2 0-15,3-1 0 0,3 1 0 0,7 1 0 16,3 1 0-16,38 10 144 0,-16-4-144 0,-4-3 0 16,-6-3 160-16,1 0-160 0,4 0 128 0,-1 0-128 15,1-4 0-15,-2 1 0 0,-3-3 0 0,2 2 0 16,0-5 0-16,4 5 0 0,1-5 144 0,2 3-144 15,2-1 144-15,-1 0-144 0,-6 0 192 0,4-1-192 0,0-6 128 16,3 3-128-16,6 2 0 0,-1-3 0 16,-3-4 144-16,-2-2-144 0,2 1 0 0,0 0 144 0,2-3-144 0,3 1 128 15,4-2-128-15,-4 1 128 0,-4-2-128 0,1-2 160 16,4-2-160-16,2 1 160 0,1-2-160 0,-2 2 0 16,-6-4 0-16,0 2 0 0,0-3 0 0,2 0 128 15,2-1-128-15,-1-1 0 0,-4 0 0 0,-3-2 128 16,-3-1-128-16,0 0 0 0,-3 0 0 0,5 0 128 15,3 0-128-15,-6-2 0 0,-5 0 0 0,-4-3 0 16,-2 1 0-16,-1 1 0 0,-3-3 0 0,2 1 0 16,-1-2 128-16,-1 0-128 0,-4 3 0 0,-2-4 0 15,-4 2 0-15,-5-5 0 0,-2 2 0 0,-3-1 0 16,-3-1 0-16,-2 0 0 0,-4-1 144 0,-1-2-144 16,-3 2 160-16,-1 2-160 0,-3-3 384 0,-2 2-32 0,-3 0 0 15,-3-1 0-15,-3-4 0 0,-4 3 0 0,-1 1 0 0,-4 0 0 16,-5-3-32-16,-2-1 0 0,-3 1 0 0,-3 0 0 15,-3-3 0-15,-4 3 0 0,-4-1 0 0,-2 1 0 16,-4-2-128-16,-4 1-16 0,-5-2-16 0,-6 3 0 16,-6 1 0-16,0 1 0 0,-1-1 0 0,2 1 0 15,-2 0-32-15,0 7 0 0,-1-1 0 0,-3 4 0 16,-5 0-128-16,0 0 128 0,2 2-128 0,0 5 128 16,2 1-128-16,8 1 0 0,5 4 0 0,1 2 0 31,1 1-400-31,1 6-16 0,2 0 0 0,2 8-11120 0,1 3-2224 0</inkml:trace>
  <inkml:trace contextRef="#ctx0" brushRef="#br0" timeOffset="21574.23">5681 17657 20271 0,'-17'-23'1792'0,"8"9"-1424"16,2-1-368-16,2 0 0 0,1-1 352 0,1 1 0 16,3 1 0-16,5-2 0 0,2-1-176 0,2-1-48 15,-2 2 0-15,3 1 0 0,0 2 128 0,2 0 0 16,1-1 16-16,3 4 0 0,3-1-272 0,2 0 128 0,-4 4-128 0,4-2 0 15,-1 3 0-15,0 3 0 0,2 0 0 0,1 2 0 16,1-1 0-16,0 2 0 0,3 0 0 0,-3 2 0 16,4 1 176-16,2 1-176 0,2 1 160 0,3 5-160 15,1-1 0-15,3 2 0 0,0 3-176 0,-1 0 176 16,-1-1 0-16,1 2 0 0,0 0 0 0,0 2 0 16,-1 1 0-16,1-2 0 0,0 1 0 0,3 2 0 15,4 1 0-15,2 3 0 0,-3 2 0 0,2-2 0 16,-3 3 0-16,-1 0 0 0,-2-1 0 0,-1 3 128 15,0-2-128-15,-1 3 160 0,1 1-160 0,-1-1 160 16,-1 1-160-16,2 5 160 0,0 0-160 0,2 1 160 16,2-2-32-16,-5 2 0 0,-1 1 0 0,-1 1 0 15,-6-3 0-15,3 1 0 0,-1 1 0 0,1 0 0 0,-4-2-128 0,2 2 192 16,0-1-192-16,3 1 192 0,1-1-192 0,4-1 0 16,-1-5 0-16,2-2 128 0,1 3-128 0,1-2 192 15,-4-5-192-15,0-1 192 0,0-4 144 0,4 1 48 16,-2-2 0-16,3 1 0 0,1-2 64 0,2-2 32 15,6 2 0-15,2-2 0 0,-2 0-80 0,-3 0-16 16,-3-4 0-16,1 1 0 0,1 3-64 0,1 1-32 16,-1-4 0-16,4 1 0 0,2 4-32 0,0-1 0 15,2-1 0-15,-2 2 0 0,-2 1-32 0,0 0-16 16,1-1 0-16,1 1 0 0,-2-1-16 0,4-3-16 16,3 1 0-16,2 0 0 0,-2-1-48 0,1 1-128 15,-3-1 192-15,-1 3-64 0,-2-3 0 0,1 1-128 16,2-2 192-16,3 0-64 0,2-3-128 0,-3 0 0 0,-5-6 0 15,2 1 0-15,0 1 0 0,-1-2 0 0,0-1 0 0,-1 0 0 16,0 4 0-16,0-5 128 0,2 0-128 0,-2-2 0 16,-7-3 176-16,0 0-48 0,-3-2-128 0,1 4 192 15,-1 0-64-15,-1 1 0 0,-2-1-128 0,5 1 192 16,2 0-192-16,-1-2 144 0,-4 0-144 0,-3-2 128 16,-5-2-128-16,-2 0 0 0,-1 3 0 0,-3-1 0 15,-1-4 0-15,-1 4 0 0,-3-1 128 0,-1 0-128 16,-1 0 0-16,-3 1 0 0,-3-1 0 0,0 0 128 15,-4 3-128-15,0-2 0 0,-1 1 0 0,-2 1 0 16,-9 2 0-16,11-4 0 0,-2 0 128 0,-9 4-128 16,9-2 0-16,-9 2 0 0,0 0 0 0,9-3 128 15,-9 3-128-15,0 0 0 0,0 0 0 0,0 0 0 16,0 0-208-16,0 0-80 0,0 0-16 0,0 0 0 16,0 0-1456-16,0 0-288 0,-9 8-64 0</inkml:trace>
  <inkml:trace contextRef="#ctx0" brushRef="#br0" timeOffset="22138.28">10389 18783 8287 0,'-10'-7'736'0,"5"-1"-592"0,-2 0-144 0,3-1 0 16,2 3 3008-16,2 6 576 0,0-7 128 0,2-4 0 16,4 4-2832-16,0-1-576 0,2 3-112 0,2 2-32 15,1 1-32-15,2 2-128 0,1 0 192 0,4 1-64 16,2 2 48-16,0-1 0 0,1 5 0 0,0 2 0 15,1-4-48-15,2 5 0 0,0-3 0 0,2 5 0 16,2-1 32-16,2 5 0 0,2-4 0 0,2 5 0 16,-1-1-160-16,5-2 0 0,6 0 144 0,1 0-144 15,2 0 176-15,0 0-48 0,-2-1 0 0,-3 3 0 16,2 2 224-16,1-1 32 0,1-2 16 0,-2 2 0 16,4-1-16-16,1 2-16 0,2-2 0 0,-1 2 0 0,-3-1-64 0,-2 0-16 15,-4 1 0-15,-2-1 0 0,-1-1-80 0,-1 1-16 16,0-2 0-16,-4 3 0 0,-1 2 96 0,-1-1 16 15,1-2 0-15,-1-2 0 0,-3 3-48 0,-3-2 0 16,-2 2 0-16,-5-1 0 0,0-3-64 0,-7 1-32 16,0-1 0-16,-3 0 0 0,-3 0-16 0,-5 1 0 15,-4 0 0-15,-2 3 0 0,-5 0 48 0,-3 1 16 16,-4 1 0-16,-4 2 0 0,-5 1 112 0,0 0 32 16,-3-2 0-16,-2 2 0 0,-2 3-144 0,-1-2-16 15,-1 4-16-15,-1-4 0 0,0 3-176 0,-2-3 0 16,-3-1 144-16,-4 2-144 0,-1-3-224 0,-1-2-112 0,0-2-32 15,0 0 0 1,1-1-2560-16,2 0-512 0</inkml:trace>
  <inkml:trace contextRef="#ctx0" brushRef="#br0" timeOffset="23384.36">17530 17065 25791 0,'-15'-13'2304'0,"-2"3"-1856"0,2-3-448 0,2 4 0 15,3-2 1024-15,0 1 96 0,1 0 32 0,0-2 0 16,-2-1-832-16,2 4-144 0,-1-3-48 0,-2 3 0 0,0-3-128 0,-4 5 160 15,0-2-160-15,-3 3 160 0,-3-2-160 0,-1 4 0 16,-3 3 0-16,-4 3 0 0,0 5 0 0,1-2 0 16,-1 5-192-16,1 3 192 0,1 1-272 0,3 3 64 15,1 1 16-15,1 1 0 0,1 0 192 0,3 2-144 16,1 3 144-16,3 0-128 0,1 5 128 0,5-1 0 16,0 3-144-16,8 2 144 0,-2-1 0 0,5 2 0 15,0-1-144-15,4 0 144 0,5 4 0 0,0-4 0 16,3-1 0-16,3-6 0 0,0 1 0 0,5-5 0 15,2-5 0-15,3-3 0 0,2-6-176 0,4-3 32 16,4-2 0-16,1-7 0 0,3-4 144 0,1-3-192 16,2-4 192-16,-1-5-192 0,-3-2 192 0,-2-3-208 0,0-4 80 0,0 1 128 15,-2-1-320-15,-6-1 64 0,-2 2 16 0,-4-3 0 16,-3 4 240-16,-5 1 0 0,-3-1 0 0,-4 3 0 16,-5 2 384-16,-2 4 64 0,-2 1 0 0,-3 0 16 15,-4 4 112-15,-3 3 32 0,-3-1 0 0,1 4 0 16,-2 0-320-16,0 3-64 0,-2 3-16 0,2-1 0 15,2 2-368-15,1 0-80 0,3 0-16 0,8 0-8960 16,0 0-1808-16</inkml:trace>
  <inkml:trace contextRef="#ctx0" brushRef="#br0" timeOffset="23833.49">18260 16797 13823 0,'0'0'608'0,"-10"11"128"0,-1-1-592 0,2 5-144 15,1 5 0-15,0 2 0 0,2 4 1792 0,2 4 320 16,-3 0 64-16,2 3 0 0,0 1-1216 0,-1 4-240 16,-2 1-48-16,-1 3-16 0,0-2-400 0,-5 0-64 15,2 4-32-15,-3-2 0 0,-1-2 16 0,2 2 0 16,-4-4 0-16,2-2 0 0,-2-2-176 0,3-7 192 15,1 0-192-15,1-7 192 0,3-5-192 0,2-5 0 16,0-1 144-16,0-4-144 0,8-5 160 0,-9-2-32 0,1-8-128 0,3-2 192 16,0-6-64-16,3-3-128 15,2-5 176-15,2-3-176 0,5-4 128 0,1 1-128 0,3-3 0 0,0-1 0 16,3-1 0-16,3 0 0 0,2-1 0 0,1 1 0 16,0 2 144-16,2 3-16 0,2 2-128 0,-1 3 192 15,2 4 48-15,5 4 0 0,0 2 0 0,2 5 0 16,1 3 0-16,0 5 0 0,-1 4 0 0,-2 4 0 15,-4 1-240-15,-3 6 0 0,-4 3 0 0,-4 5 0 16,-4 3 0-16,-2 3 0 0,-2 3-144 0,-5-1 144 16,-4 0-192-16,-3-2 192 0,-4 2-208 0,-4-5 80 15,-5-1 128-15,-5-2 0 0,-5-1-144 0,-2-3 144 16,-2-2-128-16,0-5 128 0,2-3-160 0,2-3 160 16,4-2-1408-16,2-5-192 15,3-3-48-15,2-2 0 0</inkml:trace>
  <inkml:trace contextRef="#ctx0" brushRef="#br0" timeOffset="24149.56">19374 16213 20271 0,'-12'3'896'0,"2"-1"192"0,1 1-880 0,0 2-208 15,1 5 0-15,2 1 0 0,1 5 1376 0,1 3 224 0,0 1 64 0,0 9 0 16,-1 7-1296-16,4 5-368 0,-3 6 144 0,2 4-144 16,2 3 0-16,0 3 128 0,0 2-128 0,1 2 0 15,-2-3 0-15,-2 6 0 0,2-2 0 0,0 4 0 16,1-2 0-16,-2 1 0 0,1-8 0 0,0-4 128 15,-2-2-320-15,1-4-64 0,-1-2-16 0,1-1 0 32,0-3-1600-32,0-3-320 0,-6 10-64 0,-1-14-16 0</inkml:trace>
  <inkml:trace contextRef="#ctx0" brushRef="#br0" timeOffset="24416.88">19270 17135 26207 0,'19'-22'1152'0,"0"7"256"0,9-3-1136 0,5 0-272 16,8 3 0-16,0 0 0 0,-3-1 384 0,1 4 32 15,2-2 0-15,0 4 0 0,-1 3-256 0,0 6-160 16,-1 0 192-16,1 3-192 16,-1 1-960-16,0 3-288 0,-1 3-64 0,-1 0-9824 0</inkml:trace>
  <inkml:trace contextRef="#ctx0" brushRef="#br0" timeOffset="24827.44">20480 17071 23039 0,'-15'9'2048'0,"-3"4"-1648"15,-1-1-400-15,1 10 0 0,2 2 1344 0,2 3 192 16,0 1 48-16,3 1 0 0,-2-2-992 0,3 2-192 16,-1-1-32-16,4 1-16 0,0-3-112 0,4 2-32 15,0 0 0-15,1-2 0 0,0 0-208 0,2-1 0 16,0-5 0-16,4 0-160 16,-3-1-2160-16,3-4-432 0,0 3-96 0,-4-18-16 0</inkml:trace>
  <inkml:trace contextRef="#ctx0" brushRef="#br0" timeOffset="25184.64">20871 17241 19343 0,'-14'-1'1728'0,"3"2"-1392"0,0 1-336 0,0 2 0 16,-1 4 2384-16,-1 3 416 0,2 1 80 0,0 5 0 15,-2 2-2128-15,3 3-432 0,-1 2-96 0,1 1-16 0,3 4-32 0,0-1-16 16,4 3 0-16,0-5 0 0,0 1-160 0,7-8 0 16,0 0 0-16,1-1 0 0,5-1 0 0,2-6 0 15,2-6-160-15,4-2 160 0,2-3-176 0,3-3 176 16,2-8-192-16,6-1 192 0,2-3 0 0,0-3 0 16,0-2 0-16,0-3 0 0,-3-1 0 0,0-3 0 15,-4 0 0-15,0 2 0 0,-2-3 368 0,-1 3-32 16,-3-2 0-16,-1 3 0 0,-2-2 240 0,-3 2 32 15,-4 3 16-15,-3-2 0 0,-1 2-112 0,-4 2 0 16,-2 2-16-16,-2 1 0 0,-5 4-336 0,-2-1-160 16,-2 3 160-16,-3 5-160 15,-4 2-320-15,-1 4-144 0,-3 2-48 0,0 7 0 16,-1 4-2544-16,-2 1-512 0</inkml:trace>
  <inkml:trace contextRef="#ctx0" brushRef="#br0" timeOffset="25600.68">21767 17147 27007 0,'-14'9'1200'0,"6"3"240"0,1-1-1152 0,1 6-288 0,1 0 0 0,2 3 0 15,-3-3 192-15,3 1-32 0,-2 2 0 0,-1-6 0 16,1 2 336-16,2-4 64 0,-4 4 16 0,3-5 0 16,-1-1-192-16,5-10-48 0,-6 13 0 0,6-13 0 15,-6 8-176-15,6-8-32 0,0 0-128 0,0 0 192 0,0 0-64 0,0 0 0 16,0 0-128-16,-2-8 192 0,2-5-192 0,4-2 144 16,4-3-144-16,1-1 128 0,5-1-128 0,0-2 0 15,2-2 0-15,2 4 0 0,0 1 0 0,2 1 0 16,0-1 0-16,2 2 0 0,0 3 0 0,-1 5 128 15,3-1 32-15,1 6 0 0,-3 3-32 0,3 6-128 16,-3 5 192-16,0 4-64 0,-2 5-128 0,-2 3 0 16,-3 5 0-16,-1 3 0 0,-2 3 0 0,-6 4-144 15,-1 1 144-15,-2 0 0 0,-4 3 0 0,-2-3 0 16,1-1 0-16,-2-1 0 0,0-5 0 0,0-3 0 0,3 3-160 0,1-7 160 16,1 0-288-16,3-2 32 15,1-3 0-15,0-1-9168 0,1-3-1840 0</inkml:trace>
  <inkml:trace contextRef="#ctx0" brushRef="#br0" timeOffset="26434.92">23292 17241 28383 0,'-14'-11'1264'0,"6"7"256"0,0 2-1216 0,-1-1-304 15,-1 1 0-15,-2-4 0 0,3 1 320 0,-1 3 16 16,0-3 0-16,-2 0 0 0,0 2-112 0,-2 2-32 16,-3-3 0-16,-1 4 0 0,-1 0-192 0,0 3 0 15,0 2 0-15,-5 2 0 0,-3-3 0 0,2 6 0 16,-1-2 0-16,1 5 0 0,0-1-128 0,0 5 128 15,3 1 0-15,3-2 0 0,-1-1 0 0,4 2 0 16,-1-2 0-16,5 2 0 0,0-1 0 0,3 2 0 16,3 1 0-16,1-1 144 0,1-4-144 0,3-3 0 15,0 3 0-15,1 0 0 0,2-2 192 0,1-1-32 16,0 1-16-16,-3-12 0 0,7 9 64 0,-7-9 16 0,11 8 0 0,-1-4 0 16,1-2-32-16,0-2-16 0,2-2 0 15,-2 0 0-15,2-5-176 0,1 1 160 0,1-2-160 0,0-3 160 16,1 1-160-16,-1 1-144 0,0-4 144 0,0 4-208 15,1-2 208-15,-2 3-176 0,-3-2 176 0,1 2-160 16,-1-1 160-16,0 4 0 0,1 0 0 0,-1 2 0 16,-11 3 0-16,13 0 0 0,-3 3 0 0,0 2 0 15,1 0 0-15,-1 7-160 0,0-2 160 0,3 4 0 16,-3 4-288-16,1 1 48 0,1 0 16 0,-1 0 0 16,1-1 48-16,0-3 16 0,2-2 0 0,3 0 0 15,-1-5 160-15,3 3-192 0,3-8 192 0,1-1-192 16,1-2 192-16,3-2 0 0,2 0 0 0,1-7 0 15,2 0 0-15,2-5 0 0,2-1 0 0,3-2 0 16,1 1 0-16,-2-5 0 0,0-3 192 0,-1-5-64 16,-1-3 0-16,0 1 0 0,0-5 0 0,0-3 0 15,1-1 0-15,1-1 16 0,0-6 0 0,0 0 0 0,1-2 48 0,1-3 0 16,-2-3 0-16,-1-2 0 0,-4-2-192 0,-4-2 160 16,-2-5-160-16,-3 1 160 0,-3-1-160 0,0 2 0 15,-3-1 0-15,-3 1 0 0,-4 6-128 0,-2 2 128 16,-2 4-160-16,-2 5 160 0,-3 5 0 0,-2 4 0 15,-2 4 0-15,-1 7 0 0,-2 5 144 0,0 4 32 16,-3 2 0-16,-1 5 0 0,0 1-176 0,2 5 192 16,-3 3-192-16,0 4 192 0,-3 2-192 0,-2 9 0 15,-3 3 0-15,-3 7 0 0,-3 10 0 0,-2 5 0 16,-5 9-176-16,-2 3 176 0,-1 2 0 0,-1 9-160 16,1 5 160-16,1 7 0 0,4 2 0 0,1 1 0 0,2 1 0 0,5-2 0 15,2 0 0-15,3-6 0 16,6-2 0-16,3-2 0 0,3-5 176 0,4-2-16 0,4-2 0 0,7-2 0 15,2-7-32-15,3 0 0 0,3-5 0 0,4-2 0 16,1 0 0-16,4-5 0 0,3-3 0 0,1-3 0 16,3-2-128-16,-2-5 0 0,-1-3 0 0,-1-4 0 31,-3-7-624-31,-2-5 0 0,-3-4 0 0,-3-5-9072 0,-3-8-1824 0</inkml:trace>
  <inkml:trace contextRef="#ctx0" brushRef="#br0" timeOffset="26696.73">21256 16448 42047 0,'-13'-28'1856'0,"7"12"384"0,2-2-1792 0,3 1-448 15,2 2 0-15,1 5 0 0,2-4-192 0,0 4-144 16,0 1-32-16,-4 9 0 16,5-10-2480-16,-5 10-496 0</inkml:trace>
  <inkml:trace contextRef="#ctx0" brushRef="#br0" timeOffset="27438.35">19265 17004 2751 0,'0'0'256'0,"-11"-4"-256"16,-1 0 0-16,2 0 0 0,1 2 2688 0,0-1 480 16,-1 1 96-16,1-1 32 0,0 1-2272 0,0 0-448 15,9 2-80-15,-10-2-32 0,0-1-192 0,1 2-32 16,9 1-16-16,-11-3 0 0,2 1 0 0,0-2 0 15,0 2 0-15,0 0 0 0,0 2 240 0,0 0 48 16,0 2 16-16,1 0 0 0,8-2 128 0,-11 4 32 0,11-4 0 0,-11 4 0 16,2-2-192-16,9-2-48 0,-8 7 0 0,1 2 0 15,7-9-208-15,0 0-48 0,-8 5-16 0,8-5 0 16,0 0 224-16,0 0 48 0,0 0 16 0,0 0 0 16,0 0 48-16,0 0 0 0,0 0 0 0,12 3 0 15,2-3-64-15,5-2-16 0,2-2 0 0,2-1 0 16,5-4-48-16,0 0-16 0,3-1 0 0,2 1 0 15,4-2-240-15,-1-2-128 0,3 2 128 0,-3-2-128 16,5-1 144-16,-5 2-144 0,-3 2 192 0,-3-1-192 16,-3 2 160-16,0-1-160 0,-3 2 128 0,-3 0-128 15,-2 2 128-15,-2 2-128 0,-2-2 128 0,-3 2-128 16,-3 0 0-16,-9 4 0 0,0 0 0 0,0 0 0 16,0 0 176-16,0 0-48 0,0 0-128 0,0 0 192 0,-14 0 48 0,-3 3 0 15,-2 1 0-15,0 1 0 0,-4 0-32 0,-1 0 0 16,-3 3 0-16,-3-3 0 0,-5 2 48 0,-2 2 16 15,-3-1 0-15,-1 1 0 0,-1-2 32 0,2 6 0 16,-1-3 0-16,3 3 0 0,2 0-112 0,-2-5 0 16,6 3-16-16,3-5 0 0,4 3-176 0,2-3 0 15,4 3 0-15,1-2 0 0,1-2-192 0,3 2-64 16,3-3 0-16,2 2-10448 16,9-6-2096-16</inkml:trace>
  <inkml:trace contextRef="#ctx0" brushRef="#br0" timeOffset="194785.91">14579 14697 6447 0,'2'-15'576'0,"-1"2"-576"0,-1 0 0 0,3-2 0 16,1 0 3152-16,3-2 528 0,1 2 96 0,0-2 32 15,-1-1-2768-15,1 1-544 0,-1-1-112 0,1 1-32 16,0 0-160-16,-1 0-48 0,0 1 0 0,-3-1 0 16,2-1-144-16,-2 0 0 0,-2 1 0 0,-1 0 0 15,-1-1 0-15,-1 2 0 0,-1-3 0 0,0 1 0 0,0 1 144 0,-2 3-144 16,2 2 160-16,-4-5-160 0,0 2 416 0,0 1-16 15,-3 3 0-15,0-3 0 0,-3-2 272 0,1 4 48 16,-4 0 16-16,0-1 0 0,-2 2-96 0,0 1-32 16,1-2 0-16,-2 3 0 0,-1-2-144 0,0 5-16 15,-3-2-16-15,0 2 0 0,-3 1-176 0,1-2-16 16,-1 3-16-16,-2 2 0 0,-1 1 0 0,-1-1 0 16,-2 1 0-16,-4 1 0 0,-1 1-32 0,-4 2 0 15,-2-2 0-15,2 4 0 0,3 3-192 0,2-2 144 16,-2 7-144-16,3-3 128 0,1 2-128 0,-1 4 0 15,0 2 0-15,1 1 0 0,1 1 0 0,1 1 0 16,-5-2 0-16,-1 0 0 0,0 2 0 0,-1 1 0 16,2 0 0-16,1 0 0 0,1 3 0 0,2-4 0 0,1 1 0 0,2 1 0 15,1 0 0-15,3-3 0 0,-1 0 0 0,3-1 0 16,0 2 0-16,6-1 0 0,-1-1 0 0,0 0 0 16,2 3 0-16,-1-2 0 0,3-1 0 0,1 0 0 15,3-2-128-15,0 1 128 0,2 2 0 0,1-2 0 16,2-3 0-16,1 0-144 0,3 0 144 0,1 3 0 15,1 0-256-15,3 2 64 0,-1-2 16 0,6 1 0 16,0-1-96-16,3 0-32 0,3 0 0 0,-1-3 0 16,1-1 96-16,3-1 16 0,1-2 0 0,1-2 0 15,2 2 192-15,2-3-192 0,0 0 192 0,4-2-192 16,3-2 192-16,1 1 0 0,1 0 0 0,3-1 0 16,4 1 0-16,2 1 0 0,2-2 192 0,1-3-192 15,-3-3 240-15,1 0-64 0,0 1-16 0,0-3 0 0,-2 1-160 16,1-1 160-16,1 1-160 0,2-3 160 0,2-2-160 0,-3 1 128 15,2-5-128-15,-3-1 128 0,-1-1 16 0,-2 0 0 16,-4-2 0-16,0-2 0 0,-3-3-144 0,3-2 160 16,-3 0-160-16,0 1 160 0,-3-3-160 0,1 2 192 15,-6-1-192-15,3-4 192 0,-4 2-192 0,-1-5 128 16,-2-3-128-16,-5 4 128 0,-2 3-128 0,-2-1 160 16,-5-1-160-16,-2-1 160 0,-3 0-16 0,-2 4 0 15,-3-4 0-15,-5 5 0 0,-2-3 368 0,-5 4 64 16,-7 4 0-16,-2 0 16 0,-4 1 0 0,-2 2 0 15,-3-1 0-15,-2 3 0 0,0 2-432 0,0 5-160 16,2 1 0-16,3 2 144 16,1 1-592-16,3 2-112 0,5-1-16 0,-2 3-10192 0,1 0-2032 15</inkml:trace>
  <inkml:trace contextRef="#ctx0" brushRef="#br0" timeOffset="195753.4">14900 12199 12895 0,'0'0'1152'0,"0"0"-928"0,-8-8-224 0,2 2 0 16,1 1 2976-16,-1-1 544 0,-2-1 128 0,0 1 0 16,0-4-2480-16,-1 2-496 0,0-1-96 0,0 2-32 15,0-4-352-15,-1 5-192 0,0-5 192 0,-2 2-192 16,-2-3 0-16,-2 3 0 0,-3-3 0 0,-2 2-144 15,0-1-48-15,-5 0 0 0,0 2 0 0,-2-2 0 16,-2 0 192-16,1 3 0 0,0-3 0 0,-2 4 0 16,1 2 0-16,-2-2 0 0,-1 1 0 0,-1 2 0 15,2-2 128-15,-1 2-128 0,-3-1 128 0,-3 1-128 16,-4-1 416-16,-2 2 16 0,1 1 0 0,-1-1 0 16,3 3 160-16,2 3 48 0,-1-1 0 0,3 6 0 15,0 0-80-15,-1 3-16 0,4-1 0 0,-2 6 0 16,-4 3-352-16,-1-2-192 0,-2 1 192 0,1 0-192 15,-1 1 0-15,1 0 0 0,3 0 0 0,0 2 0 16,2-2 0-16,1 1 0 0,2-1 0 0,0 0 0 0,4-1 0 0,-3 0 0 16,1 0-160-16,3-1 160 0,2 0-160 0,1-2 160 15,1-1 0-15,1 1-144 0,3 1 144 0,2-2 0 16,4 0 0-16,3-3-128 0,3 0 128 0,2 3 0 16,3-1-144-16,2 1 144 0,1-2 0 0,5 4 0 15,1 1 0-15,1-1 0 0,6-2 0 0,2 3 0 16,2-1 0-16,4 1 0 0,3 2 0 0,3-1 0 15,2-2 0-15,3 1 0 0,2-3 0 0,0 3 0 16,0 0 0-16,1-2 0 0,0-5 0 0,2 3 0 16,4 0 0-16,0-4 0 0,0-1 0 0,5-1 0 15,0-1 0-15,3 1 0 0,0-4 0 0,-1 0 0 0,-3-4 0 0,0-1 128 16,1-1-128-16,-3-3 192 0,4 3-192 0,-2-2 192 16,-1-4-64-16,3 0 0 0,2 2 0 0,0-4 0 15,-3 0 64-15,1-2 0 0,-6-4 0 0,-2 0 0 16,-3-1 0-16,-1-3 16 0,0 0 0 0,-1-3 0 15,-1-4 16-15,-3 0 0 0,-3-5 0 0,-1-3 0 16,-1-1-32-16,-3-2 0 0,-2-7 0 0,-4 4 0 16,-4-1 32-16,-2 0 0 0,-5-1 0 0,-3-3 0 15,-2 2-32-15,-5 0 0 0,-4 3 0 0,0-1 0 16,-2 6 64-16,-2 4 0 0,-1 4 0 0,-2 0 0 16,0 4 64-16,-2 1 0 0,-1 7 16 0,1 5 0 15,0 1-144-15,-1 4-48 0,-2 1 0 0,0 3 0 16,-1 2-304-16,0 4-64 0,-1 4-16 0,-2 2 0 15,-3 4-2256-15,-1 5-464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15:44:11.59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2219 2420 12431 0,'0'0'544'0,"0"0"128"0,0 0-544 16,0 0-128-16,0 0 0 0,0 0 0 0,3-12 1248 0,-3 12 224 16,-1-14 32-16,2 3 16 0,-1-2-320 15,1 1-64-15,-3 4-16 0,-1-4 0 0,1 1-192 0,-1-2-32 16,2-1-16-16,-2 4 0 0,-2-3-128 0,0 2-32 15,5 11 0-15,-8-10 0 0,-2-2-16 0,0 2-16 16,4 1 0-16,-6 0 0 0,1-1-128 0,-2 5-32 16,0-1 0-16,-3 0 0 0,-6 3-160 0,-1-4-48 15,-1 3 0-15,-1 2 0 0,-3 1-128 0,-1 1-48 16,-1 0 0-16,0 1 0 0,-3 1-144 0,0 4 192 16,-2 1-192-16,1 1 192 0,0 2-192 0,0 3 0 15,0-4 0-15,-1 5 128 0,-2 1-128 0,0 1 0 16,0 2 144-16,3 0-144 0,2-2 0 0,0 4 0 15,4 0 0-15,3 0 0 0,1 1 0 0,1 3 0 16,4 2 0-16,2-1 0 0,2 0 0 0,4-1 0 16,2 2 0-16,2-4 0 0,2-1 0 0,5-1 0 15,0 3 0-15,4 0 176 0,1-2-176 0,4 0 0 16,1-1-192-16,2 0 192 0,0 1-176 0,4-2 176 16,0-3-128-16,3 1 128 0,2-3 0 0,0 0 0 15,2-7 0-15,3 4-128 0,0-6 128 0,2 0 0 16,3-4 0-16,-2-2 0 0,-1-4 0 0,1-2 0 15,0-2 0-15,1-1 0 0,-1-4 0 0,1-2 0 0,-3-2 160 0,2 0-160 16,1-1 144-16,-1-1-144 0,-3-4 128 0,2 0-128 16,-2 1 208-16,3-4-32 0,0 3-16 0,-2-3 0 15,-3 0-32-15,-1 1 0 0,-1 0 0 0,-2 5 0 16,-1 0-128-16,-4 4 192 0,-3 0-192 0,-1 2 192 16,-1 2-64-16,-2 4 0 0,-3 2 0 0,-5 7 0 0,0 0 16 0,0 0 0 15,0 0 0-15,5 11 0 16,-1 6 0-16,-3 3 0 0,-2 7 0 0,-2 4 0 0,0 4 0 0,-1 5 0 15,1 5 0-15,-3 3 0 0,-2 7 48 0,-2 2 0 16,-1 3 0-16,-2 5 0 0,-1 1 96 0,3-3 32 16,-2 1 0-16,3-5 0 0,1-1 0 0,-1-5 16 15,2-3 0-15,-3-2 0 0,0-7-160 0,4-2-48 16,2-2 0-16,1-4 0 0,1 0-128 0,3-8 0 16,0 0 0-16,2-6 128 0,1-7-128 0,-1 1-176 15,0-3 48-15,-2-10 0 16,0 0-1856-16,0 0-352 0,0 0-80 0,0 0-13344 0</inkml:trace>
  <inkml:trace contextRef="#ctx0" brushRef="#br0" timeOffset="326.94">2861 3848 23039 0,'0'0'1024'0,"0"0"192"0,0 0-960 0,0 0-256 0,0 0 0 0,0 0 0 0,0 0 1152 0,-5-7 192 15,1 1 48-15,2 0 0 0,-2-5 16 0,3-2 0 16,-2 3 0-16,2 0 0 0,0 1-560 0,-3-4-96 15,3 0-32-15,-2 3 0 0,1-1-240 0,0 2-48 16,1-1-16-16,0 3 0 0,-2-2-208 0,2 6-32 16,1 3-16-16,0 0 0 0,-1-6-160 0,1 6 0 15,0 0 0-15,0 0 0 16,0 0-1600-16,0 0-320 0,0 0-48 0</inkml:trace>
  <inkml:trace contextRef="#ctx0" brushRef="#br0" timeOffset="923.13">3787 2689 11055 0,'0'0'976'0,"-8"-5"-784"0,-2-5-192 0,1 3 0 16,0-3 1184-16,4 3 192 0,-3-187 32 0,3 367 16 0,0-185-384 0,5-1-80 15,0-1 0-15,3-9-16 0,2-1 0 16,5-2 0-16,1 1 0 0,6-2 0 0,3 2-176 0,2 2-48 15,5-2 0-15,-1 2 0 0,4 2-64 0,0 4-16 16,2 0 0-16,1 6 0 0,2 3 80 0,1 3 16 16,-2 0 0-16,1 5 0 0,-1 2-320 0,-3 8-64 15,-4 7-16-15,-1 7 0 0,-2 5-192 0,-2 8-144 16,-5 8 192-16,-5 6-192 0,-4 5 192 0,-8 5-64 16,-4 1 0-16,-8 6-128 0,-4 5 208 0,-5-1-64 15,-4 1-16-15,-8-5 0 0,-6-1 16 0,-6-5 0 16,-1 1 0-16,-2-7 0 0,-2-4 304 0,2-1 48 15,1-4 16-15,1-2 0 0,3-5 0 0,2-1 16 16,3-6 0-16,4-4 0 0,3-8-336 0,4-1-64 0,2-5 0 0,6-6-128 16,4-4 288-16,5-4-48 15,10-1-16-15,0 0 0 0,4-10-96 0,6 1 0 0,4-5-128 0,9 1 192 16,6-2-192-16,5 2 0 16,3 1 0-16,5-1 0 0,5 5 0 0,4-1 0 0,4 4 0 0,3 3 0 15,2 2 0-15,1 0 144 0,0 0-144 0,0 2 128 16,0 1-128-16,1 1 0 0,2 1 144 0,3-1-144 15,-2-2 0-15,-2 2 0 0,-2-2 0 0,0 2-192 32,-6-4-2416-32,0 2-480 0</inkml:trace>
  <inkml:trace contextRef="#ctx0" brushRef="#br0" timeOffset="1323.24">6423 2325 3679 0,'-4'-15'320'0,"3"6"-320"0,1 9 0 0,0-7 0 0,0-5 4224 0,0 6 784 15,0 6 160-15,0 0 16 0,0 0-3216 0,0 0-656 16,-10 0-128-16,1 4-32 0,0 3-272 0,0 6-64 16,-1 4-16-16,-2 4 0 0,1 8-48 0,-2 6-16 15,-1 4 0-15,0 9 0 0,0 5-224 0,0 5-32 16,0 2-16-16,2 5 0 0,-1-3-208 0,0 1-64 15,1-7 0-15,1-1 0 0,2-2-192 0,-2-4 176 0,0-9-176 0,0-2 160 16,3-3-160-16,0-5 128 0,0-6-128 16,3-3 128-16,1-5-336 0,3-3-80 0,0-2-16 0,1-11-9872 15,0 0-1968-15</inkml:trace>
  <inkml:trace contextRef="#ctx0" brushRef="#br0" timeOffset="1573.04">6842 2041 25791 0,'0'0'1152'0,"0"0"224"0,0 0-1104 0,0 10-272 16,-1 4 0-16,-3 4 0 0,2 3 1072 0,-5 9 144 16,-1 4 48-16,-3 5 0 0,-3 6-304 0,0 4-48 15,0 3-16-15,-2 7 0 0,-2 6-384 0,-1 2-96 16,-1 0-16-16,2-3 0 0,4 0-256 0,0-6-144 15,1-5 160-15,1-4-160 0,3-5 0 0,0-4 0 16,0-7 0-16,0-3 0 0,4-6 0 0,0-2-128 16,0-6 128-16,1-3-208 15,4-13-368-15,0 0-80 0,0 0-16 0,0 0-9248 16,0 0-1856-16</inkml:trace>
  <inkml:trace contextRef="#ctx0" brushRef="#br0" timeOffset="1790.26">6006 2597 21183 0,'0'0'1888'0,"17"-12"-1504"0,3 3-384 0,9-3 0 16,7 0 1632-16,7 0 256 0,5 0 48 0,1-2 16 16,0 0-1040-16,2 1-208 0,-1-1-32 0,2-1-16 15,-1-2 48-15,3 3 0 0,2 5 0 0,1-2 0 16,1 3-368-16,-20 1-64 0,0 0-16 0,-3 3 0 15,1-2-416-15,-3 5-96 0,-4-1 0 0,6 2-16 16,-9 3-2496 0,-7 5-496-16</inkml:trace>
  <inkml:trace contextRef="#ctx0" brushRef="#br0" timeOffset="1977.99">6235 2990 26719 0,'-15'4'2368'0,"15"-4"-1888"15,0 0-480-15,6 9 0 0,4-1 1200 0,8-5 144 16,4 1 16-16,3-1 16 0,2 1-976 0,4-4-192 16,8-4-32-16,3-4-16 0,1-5 416 0,6 1 96 0,6-2 16 15,6-3 0-15,1-1-176 0,-17 6-48 16,2-4 0-16,2 0 0 0,1-6-336 0,0 1-128 16,-1 2 0-16,13-9 144 15,-4 7-1120-15,-8 2-240 0,-1 3-32 0</inkml:trace>
  <inkml:trace contextRef="#ctx0" brushRef="#br0" timeOffset="2624.07">9400 1609 11967 0,'-4'-16'1072'0,"2"6"-864"0,2 1-208 0,0-2 0 16,2-1 2672-16,1 2 480 15,-1-1 112-15,1 3 0 0,-2-1-1584 0,-1 9-320 16,3-5-64-16,-3 5-16 0,0 0-128 0,0 0-16 16,0 0-16-16,-3 10 0 0,1 6-416 0,-1 4-64 15,0 4-32-15,0 3 0 0,-4 6-176 0,0 6-48 0,-1 8 0 0,0 3 0 16,-1 4-80-16,1 9-32 0,-4 7 0 0,-1 1 0 16,3-4 48-16,-1 4 0 0,-2-1 0 0,0 1 0 15,-1-1 128-15,0-4 48 0,2-2 0 0,-2-2 0 16,2-1-64-16,0-6-16 0,-2-2 0 0,1-2 0 15,3-6-128-15,1 3-32 0,0 0 0 0,1 2 0 16,-1 3-128-16,1-3-128 0,-4-2 144 0,2-5-144 16,-2 1 224-16,6-15-48 0,1 1-16 0,-1 3 0 0,-2 0-160 15,2-2 0-15,-1-1 0 0,2 2 128 0,0-6-128 0,1-1 0 16,2-5 0-16,-1 1 0 0,2-5 0 0,1 1-176 16,0-5 176-16,0-3-192 15,0 0-304-15,0-9-64 0,0 0-16 0,0 0 0 16,0 0-1936-16,6-16-400 0,-3-8-80 0</inkml:trace>
  <inkml:trace contextRef="#ctx0" brushRef="#br1" timeOffset="52614.65">15275 2840 2751 0,'0'0'128'0,"0"0"16"0,0 0-144 0,0 0 0 0,0 0 0 0,0 0 0 15,0 0 1744-15,8-1 320 0,-8 1 64 0,6-3 16 16,0 1-1024-16,-6 2-208 0,7-3-32 0,-7 3-16 16,7-3-32-16,-7 3 0 0,0 0 0 0,8-4 0 0,-8 4-144 0,8 5-48 15,-1-1 0-15,5 8 0 0,-2-2-128 0,-2 2-48 16,0-2 0-16,3 7 0 0,-1 0-112 0,6 13-32 16,-2 0 0-16,-2-10 0 0,0 0 128 0,2 4 32 15,2 2 0-15,7 11 0 0,-2-4-96 0,-2-1-32 16,-1 1 0-16,0-2 0 0,-2-2-128 0,-4-10-32 15,-1 1 0-15,2 1 0 0,0 0-32 0,-2 1-16 16,1-1 0-16,-1-1 0 0,0-1-16 0,1 0 0 16,-1 0 0-16,5 5 0 0,-2-3-128 0,-7-7 0 15,2 2 144-15,-1-1-144 0,-1 0 0 0,0 0 144 16,-1-3-144-16,2 3 0 0,-3-2 176 0,0-8-176 16,-5-5 160-16,0 0-160 15,0 0-528-15,0 0-208 0,0 0-32 0,0 0-10464 0</inkml:trace>
  <inkml:trace contextRef="#ctx0" brushRef="#br1" timeOffset="52975.68">15983 2876 20207 0,'-1'-13'896'0,"1"13"192"0,0-11-880 0,1 1-208 0,-1 1 0 0,0 2 0 16,0 7 304-16,-1-7 16 0,-2 3 0 0,3 4 0 16,0 0 576-16,0 0 128 0,-7 0 32 0,-5 5 0 15,2 3-544-15,-1 0-96 0,-5 6-32 0,6 0 0 16,-3 2-80-16,0 4-32 0,-3 3 0 0,0 5 0 16,-3 0 64-16,-2 4 16 0,0 2 0 0,0 3 0 15,-1 0 160-15,-1-2 16 0,-2 2 16 0,1 0 0 16,0 0-32-16,1-2 0 0,0 0 0 0,2-1 0 0,-1 2-240 0,3-3-48 15,0-5-16-15,3 0 0 0,0-4-64 0,2 0-16 16,3-5 0-16,2-1 0 0,1-6-128 0,2 0 128 16,1-2-128-16,2-4 128 0,3-6-128 0,0 0 0 15,0 0 0-15,7-5-176 16,0-5-384-16,5-3-80 0,0 1 0 0,8-14-16 16,-3 2-1296-16,-3 6-256 0,3 1-48 0,1-1-5696 15,1 0-1136-15</inkml:trace>
  <inkml:trace contextRef="#ctx0" brushRef="#br1" timeOffset="53319.6">16877 2153 16927 0,'0'0'752'0,"0"0"144"16,0 0-704-16,1 7-192 0,0 3 0 0,-2 8 0 15,-3-3 896-15,0-3 128 0,-1 4 48 0,-2 5 0 16,-4 4 304-16,-1 1 64 0,-2 3 16 0,-1 1 0 0,-2 2-512 0,-1 2-112 16,-1 2 0-16,0-2-16 0,-1-2-176 0,1 2-16 15,0-3-16-15,1-3 0 0,0 0-288 0,1-5-64 16,2-2-16-16,0 1 0 0,1 0-240 0,1-3 176 15,1-3-176-15,-4 4 160 0,5-3-160 0,5-9 0 16,0 1 144-16,4-4-144 0,2-5 0 0,0 0 0 16,0 0-160-16,0 0 160 15,0 0-1920-15,0 0-256 0,6-2-64 0,3-1-9792 0</inkml:trace>
  <inkml:trace contextRef="#ctx0" brushRef="#br1" timeOffset="54071.03">17581 2942 4607 0,'0'0'400'0,"0"0"-400"0,0 0 0 0,0 0 0 0,8-3 3216 0,0-2 560 16,0-1 128-16,2 3 0 0,4 1-3008 0,3 1-592 15,-1 1-128-15,2-3-32 0,4 0 144 0,1-2 32 16,1 2 0-16,1-1 0 0,2 0-32 0,1-2 0 16,-2 2 0-16,6 0 0 0,-5 0-160 0,-3 2-128 15,-5-1 144-15,-1 3-9744 16</inkml:trace>
  <inkml:trace contextRef="#ctx0" brushRef="#br1" timeOffset="54251.15">17585 3241 23951 0,'0'0'2128'0,"0"0"-1696"16,0 0-432-16,0 0 0 0,9 1 336 0,1 0-16 0,0 2 0 0,4-1 0 15,0 1-144-15,2-2-48 16,4-1 0-16,0-1 0 0,1 0 336 0,5-3 64 0,-1 0 16 0,3-4 0 16,0 1-272-16,13-5-48 15,-5 2-16-15,-14 2 0 16,1 1-1680-16,-2 0-320 0,14-13-80 0,-8 9-16 0</inkml:trace>
  <inkml:trace contextRef="#ctx0" brushRef="#br1" timeOffset="54911.39">19718 1982 9215 0,'0'0'400'0,"0"0"96"0,0 0-496 0,0 0 0 0,0 0 0 0,0 0 0 16,0 0 880-16,0 0 80 0,-5 8 0 0,-3-2 16 0,-1 6-48 0,-1-1-16 15,-3 4 0-15,-2 4 0 0,-5 4-304 0,1 3-64 16,-3 7-16-16,-9 13 0 0,2 4-48 0,-17 33-16 15,4-4 0-15,4 0 0 0,3-4-320 0,11-22-144 16,-2 8 128-16,1 3-128 0,-1 2 176 0,2-2-48 16,1 3-128-16,3-5 192 0,1 1 368 0,2-3 64 15,3-4 16-15,2-3 0 0,2 0 128 0,2-3 16 16,3 0 16-16,1-7 0 0,4-1-416 0,3-4-64 16,-1-2-32-16,2-3 0 0,1-3-96 0,1 0 0 15,2-5-16-15,0 1 0 0,2-4-176 0,0 4 160 16,0-5-160-16,-1 0 160 0,0-3-160 0,0 1 0 15,-2-2 0-15,2 0-8144 16,0-2-1552-16</inkml:trace>
  <inkml:trace contextRef="#ctx0" brushRef="#br1" timeOffset="62883.81">20315 1952 11055 0,'0'0'976'0,"0"0"-784"15,0 0-192-15,0 0 0 0,0 0 400 0,0 0 48 16,0 0 0-16,0 0 0 0,0 0 528 0,0 0 112 16,0 0 32-16,0 0 0 0,0 0-176 0,6-4-48 15,2 0 0-15,1 2 0 0,2-1-256 0,0 2-48 16,1-2-16-16,0 1 0 0,2-2-64 0,2 1-32 16,5 0 0-16,-1 0 0 0,0-1-112 0,6-1-32 15,-2 3 0-15,-3 0 0 0,-1 1-112 0,-4 2-32 16,-1 2 0-16,2 4 0 0,-6-3-48 0,-4 5-16 15,-5 4 0-15,-3-2 0 0,-2-1 32 0,-7 10 0 16,-5-3 0-16,-3 4 0 0,-5-4-32 0,4-5-128 0,-4 1 192 0,-3 1-64 16,1-4 16-16,1 1 0 0,1-2 0 0,3 1 0 15,2 0-144-15,4-2 160 0,3 0-160 0,2-1 160 16,3-2-160-16,2 4 0 0,4-9 0 0,6 7 0 16,4-2 128-16,2 2-128 0,4-3 192 0,2 4-64 15,2 2-128-15,2-2 0 0,1 2 144 0,0-1-144 16,-3 2 0-16,2 2 0 0,-4-3 0 0,-1 3 0 15,-4 2 144-15,-2 0-144 0,-3 0 192 0,-2 7-192 16,-4-3 576-16,-5-6 16 0,-2-2 0 0,-6 8 0 16,-5 0 240-16,2-6 32 0,-5 2 16 0,-2 1 0 15,-3-5-288-15,-16 6-48 0,1-2-16 0,13-5 0 16,0-4-208-16,-2 1-64 0,-2-1 0 0,-10 0 0 0,5-2-256 0,15-2 128 16,2-4-128-16,-3-2 0 15,3-2 0-15,7-3-272 0,3 0 16 0,8-1 16 16,2 0-2912-16,7-4-592 0,10-20-112 0,2 15-32 0</inkml:trace>
  <inkml:trace contextRef="#ctx0" brushRef="#br1" timeOffset="63517.71">22274 2149 14735 0,'0'0'1312'0,"0"0"-1056"15,9 4-256-15,5-1 0 0,1-1 656 0,-2-2 80 16,3 1 16-16,14-1 0 0,0 0 304 0,2-3 64 0,2 0 16 0,-7 0 0 16,5-1-256-16,-1-2-48 15,1 1-16-15,-4-2 0 0,1 0-224 0,13-2-32 16,-2-3-16-16,-5 7 0 0,-3-4-256 0,-4 4-48 0,-1 0-16 16,-2-1 0-16,-6 1-224 0,-6 2 0 0,0 0 0 0,-2-3-8032 15,1 1-1648-15</inkml:trace>
  <inkml:trace contextRef="#ctx0" brushRef="#br1" timeOffset="64000.05">23517 1704 22511 0,'0'0'992'0,"0"0"224"0,6-6-976 0,5-1-240 15,-1 3 0-15,1 1 0 0,2-3 0 0,-4 4-192 16,5-1 48-16,-3 1 0 0,3 1 496 0,3-2 96 16,-1-2 32-16,2 2 0 0,0 1 288 0,1 1 48 15,1-1 16-15,2 2 0 0,-2 3-416 0,2 1-80 16,1 3-16-16,0 1 0 0,-2 5-160 0,1-1-32 15,-7-1-128-15,-1 1 192 0,-3 5-48 0,-2 1-16 16,-2 1 0-16,-5 3 0 0,-2 3 112 0,-2-1 16 16,-5 4 0-16,-2 0 0 0,-6 6 0 0,-4 0 0 15,-2-3 0-15,-5-3 0 0,6-8 64 0,-2 1 32 0,-1 0 0 0,2-1 0 16,-2 0-16-16,0-1 0 0,1-2 0 16,3 0 0-16,-4-1-128 0,2-3-16 0,0 0-16 0,6-2 0 15,8-4-48-15,1-2-128 0,6-5 192 0,0 0-64 16,0 0 128-16,0 0 0 0,9 6 16 0,4-3 0 15,4-1-16-15,0 1 0 0,4-2 0 0,0-1 0 16,2 0-128-16,3 0-128 0,-1 1 144 0,0 1-144 16,0 0 128-16,-1 1-128 0,1-1 0 0,4-1 144 15,3-1-144-15,3 2 160 0,0 0-160 0,1 0 160 0,-3-2-160 0,-3-3 128 16,2 2-128-16,4-1 128 0,-6 0-128 0,-4-2 128 16,-5-2-128-16,-2 1 128 0,-2 1-368 0,-6 1-80 15,-3-1 0-15,-2 2-10496 16,1-2-2112-16</inkml:trace>
  <inkml:trace contextRef="#ctx0" brushRef="#br1" timeOffset="65601.09">19432 3375 13823 0,'3'-6'1216'0,"5"-5"-960"16,-2-1-256-16,6-1 0 0,3-3 864 0,3 2 128 16,2-1 32-16,-1 2 0 0,3-2-160 0,-4 3-32 0,2 3 0 0,3-2 0 15,2 2 160-15,16-4 32 0,-2 1 0 0,-2 8 0 16,-1 4-448-16,-12 4-64 0,-2 3-32 0,8 7 0 15,-4 4-352-15,-5 4-128 0,-4-1 0 0,-5 0 144 16,-4 1 0-16,-4 5 0 0,-3 1 0 0,-2 1 0 16,-7-3 48-16,-1 3 16 0,-2 1 0 0,-3-2 0 15,-3 2 160-15,0-6 16 0,-5-3 16 0,2-2 0 16,-1-2 336-16,9-7 64 0,-1 2 16 0,2-5 0 16,-3 1-64-16,3 0-16 0,4-6 0 0,7-2 0 15,0 0-384-15,0 0-80 0,0 0-16 0,0 0 0 0,0 0 48 0,7-8 0 16,5 0 0-16,3 2 0 0,3 0-176 0,-3 2-128 15,3 0 192-15,12 2-192 0,0-1 144 0,1 2-144 16,1 0 0-16,0-2 144 0,-2 3-144 0,4 3 0 16,0-6 0-16,-11 3 0 0,2 3 0 0,1-2 0 15,0 0 0-15,0 2 0 0,-1-2 0 0,8 2 0 16,-5-1 0-16,-5 0 0 16,-1-2-1632-16,-10 0-208 0,2 0-32 0,-4-2-12576 0</inkml:trace>
  <inkml:trace contextRef="#ctx0" brushRef="#br1" timeOffset="66147.03">22636 3338 23039 0,'0'0'2048'0,"0"0"-1648"15,0 0-400-15,17 4 0 0,1-5 320 0,-3 0-32 16,4 1 0-16,2 0 0 0,1 0 400 0,1-2 80 16,1 1 0-16,3-1 16 0,-3-1-208 0,5-2-32 0,-1-3-16 15,14 2 0-15,-3 0-112 0,-16 2-32 16,0-1 0-16,1 1 0 0,-3-2-384 0,8-1 128 0,-5 3-128 0,-9 1-8912 31,-3-2-1840-31</inkml:trace>
  <inkml:trace contextRef="#ctx0" brushRef="#br1" timeOffset="66635.93">23970 2991 17503 0,'-14'0'1552'0,"7"2"-1232"16,0-1-320-16,-1 0 0 0,0-2 304 0,2 1 0 15,6 0 0-15,-5 0 0 0,-1 0 64 0,6 0 16 16,0 0 0-16,0 0 0 0,0 0 64 0,0 0 0 16,7-6 16-16,1 1 0 0,2 0-160 0,4 2-48 15,-1 3 0-15,4-1 0 0,6-1 64 0,-2 4 16 16,0 0 0-16,1 6 0 0,-2 2 128 0,-2 4 32 16,-3 3 0-16,-2 0 0 0,-3 4-176 0,-3 0-48 15,-6 5 0-15,-4 3 0 0,-3 4 96 0,-7 3 16 16,-5-1 0-16,-4 1 0 0,-6-1-16 0,0 2 0 0,-2-1 0 0,-1-2 0 15,1-3 128-15,2-3 16 0,2-2 16 0,2-4 0 16,1-3 160-16,5-3 16 0,5-2 16 0,3-2 0 16,4-2-272-16,6-10-64 0,0 0-16 0,0 0 0 15,9 0-112-15,6-2 0 0,5-5-16 0,4 0 0 16,6-2-240-16,3 0 176 0,5-4-176 0,2 3 160 16,-3-3-160-16,1 3 0 0,1 1 0 0,0-4 0 15,-2 1 0-15,0 0 0 0,1 1 0 0,-3 2 0 16,0-3-1280-16,-2 2-320 0,-4 3-80 0,-1-4-12752 15</inkml:trace>
  <inkml:trace contextRef="#ctx0" brushRef="#br1" timeOffset="67485.56">25213 1188 8287 0,'0'0'368'0,"0"0"80"0,0 0-448 0,0 0 0 16,0 0 0-16,0 0 0 0,0 0 1312 0,0 0 176 15,0 0 48-15,0 0 0 0,0 0-800 0,0 0-160 16,0 0-16-16,9 4-16 0,1 5 32 0,6-4 16 16,0-2 0-16,1 1 0 0,2 4 208 0,-3-3 32 15,2 1 16-15,12 6 0 0,3 0-128 0,-9-1-16 16,3 3-16-16,6 3 0 0,3 4-176 0,2 3-48 15,1 0 0-15,0 7 0 0,-7-5-144 0,0 6-48 16,-1-1 0-16,-1 3 0 0,-1 5-272 0,2 1 128 16,-2 2-128-16,-2 5 0 0,6 15 128 0,-4 1-128 15,-2 2 0-15,-6-5 0 0,3-1 160 0,-3 2-160 16,-2 0 128-16,-3 2-128 0,-2-2 208 0,-1 4-32 16,-4-2-16-16,-1 1 0 0,-2-6 96 0,-1 1 32 15,-2-1 0-15,-2-3 0 0,-1-2 96 0,-4 2 0 0,-1-14 16 16,-1-1 0-16,-2 5 176 0,-1-2 16 15,-1 3 16-15,0-2 0 0,-3 5-64 0,-2-4-16 16,-2 3 0-16,-4 10 0 0,0-2-224 0,0-3-48 0,-3-2-16 0,-1 0 0 16,-1-1 16-16,-1-6 16 15,0-1 0-15,1-3 0 0,-1 0 144 0,0-2 32 0,-3-2 0 0,-2 2 0 16,-1-2-48-16,2-7 0 0,2 2 0 0,1-1 0 16,2-3-80-16,0 1 0 0,4-4-16 0,0 0 0 15,0-1-80-15,2-3-16 0,2-1 0 0,1-2 0 16,2-2-80-16,2-4 0 0,3 1-128 0,0-3 192 15,2 0-48-15,0-5-16 0,1-1 0 0,7-3 0 0,0 0 0 0,0 0 0 16,0 0 0-16,0 0 0 0,0 0 0 0,0 0-128 16,-6-2 192-16,6 2-64 0,-4-5-128 0,4 5 0 15,-3-5 0-15,2-4 128 0,-1 2-128 0,0-3-176 16,1 3 48-16,0-4 0 16,1 5-1152-16,-3-4-240 0,1 0-32 0,-2-7-9904 15,-2 2-1984-15</inkml:trace>
  <inkml:trace contextRef="#ctx0" brushRef="#br1" timeOffset="77275.69">26947 2426 23263 0,'0'0'1024'0,"0"0"224"0,5 13-992 0,1 3-256 0,2 3 0 0,3 0 0 16,4 4 0-16,4 4 0 0,2-2 0 0,2 7 0 15,3 1 144-15,4 4 96 0,4 1 16 0,0 3 0 16,2-3 32-16,1 1 16 16,-2-1 0-16,0 2 0 0,-5 0-112 0,2 4 0 0,-2-4-16 0,1-3 0 15,-2 0-48-15,0-1-128 0,-1-2 192 0,-2 0-64 16,-1-1 0-16,-2-1 0 0,-3 0 0 0,-1-2 0 16,0 0-128-16,-1-6 0 0,-1-1 0 0,-1-3 128 15,-2-1-128-15,-1-2 0 0,0-2 0 0,-2-2 0 31,1-2-752-31,3-5-128 0,-4-3-16 0</inkml:trace>
  <inkml:trace contextRef="#ctx0" brushRef="#br1" timeOffset="77592.89">27881 2230 19343 0,'-9'-1'1728'0,"0"-2"-1392"16,0 2-336-16,9 1 0 0,-9-1 400 0,9 1 16 16,-9 5 0-16,0 2 0 0,1 0 208 0,-1 2 32 15,-4 3 16-15,-1 8 0 0,-1 1-48 0,-3 6-16 0,-4 6 0 0,-1 4 0 16,-1 2-64-16,-2 9-16 0,-5 1 0 0,2 4 0 15,-3 3-64-15,-1 0-16 0,-3 1 0 0,1 2 0 16,1 3-240-16,-2-4-48 0,-1-3-16 0,4-4 0 16,5-8-16-16,1-5 0 0,3-3 0 0,5-5 0 15,4-1-128-15,5-6 0 0,3-4 144 0,6-2-144 32,4-7-1344-32,3-2-320 0,2-2-80 0</inkml:trace>
  <inkml:trace contextRef="#ctx0" brushRef="#br1" timeOffset="78127.12">27158 1639 22687 0,'-22'1'1008'0,"12"3"208"0,1 3-976 16,3-2-240-16,6-5 0 0,-6 10 0 0,6-10 0 0,0 9 0 0,0-9 0 0,6 10 0 15,-6-10 0-15,11 4 304 0,0-2-48 0,2-1 0 16,5-1 208-16,4 2 48 0,2-5 0 0,4 1 0 16,0-5-240-16,5-3-32 0,2 0-16 0,7 0 0 15,4 0-96-15,4 2-128 0,4-1 176 0,7 3-176 16,7 2 128-16,1-2-128 0,3-1 0 0,0 3 0 16,3 1 128-16,6-3-128 0,3 3 0 0,2-2 0 15,-3 1 192-15,-1-5-32 0,-6 1 0 0,0-1 0 16,-1 4 32-16,-5 0 0 0,-6-4 0 0,-6 4 0 15,-9 0-32-15,-10 0 0 0,-7 0 0 0,-7 2 0 16,-6 0 48-16,-4 0 16 0,-4-1 0 0,-11 4 0 16,0 0 480-16,0 0 112 0,-7-7 16 0,-5-2 0 15,-6 0-128-15,-5-5 0 0,-3 0-16 0,-7 1 0 0,-2-2-432 16,-6 0-64-16,-1-1-32 0,-1 2 0 0,-1-1-160 0,2 2 0 16,1 1 0-16,3 0 128 0,2 2-288 0,6 0-64 15,2 4-16-15,6 1 0 16,6-1-1104-16,7 5-208 0,9 1-48 0</inkml:trace>
  <inkml:trace contextRef="#ctx0" brushRef="#br1" timeOffset="79062.5">15573 1698 18431 0,'0'0'1632'0,"0"0"-1312"0,0 0-320 0,0 0-8128 15</inkml:trace>
  <inkml:trace contextRef="#ctx0" brushRef="#br1" timeOffset="79794.37">14676 2243 25791 0,'-10'-12'2304'0,"1"3"-1856"0,4-1-448 0,3 3 0 15,2 7 0-15,0 0-288 0,9-9 32 0,0 4 16 16,3 1 240-16,1 0 0 0,2 0 192 0,2 3-192 15,-1 0 288-15,3 1-48 0,2 0-16 0,3 1 0 16,4 0-64-16,2 3-16 0,3-1 0 0,4-1 0 16,1-2-144-16,6 0 0 0,-1 0 0 0,4 0 128 15,1 0-128-15,0 1 0 0,-3-2 0 0,2 0 0 16,0-3 0-16,1-2 128 0,1-1-128 0,4 4 0 16,-1-3 0-16,0 1 0 0,0 0 0 0,-2-4 0 15,-3 2 160-15,-1-5-160 0,-2 3 192 0,-1-2-192 0,-1 1 448 0,-1-2-32 16,-2-2 0-16,0 4 0 0,-4-1-48 0,-3-2-16 15,-4 3 0-15,-4-3 0 0,-4-1-112 0,-2 0-32 16,-4 2 0-16,-2-1 0 0,-5-1 144 0,-3 4 32 16,-5-3 0-16,-4 2 0 0,-6 0 32 0,-3-3 16 15,-5 2 0-15,-5 0 0 0,-4 0-208 0,-3-4-32 16,-5 2-16-16,-1 0 0 0,-1 0-176 0,0 0 160 16,0 2-160-16,1 3 160 0,2-3-160 0,1 5 192 15,-1-3-192-15,2 2 192 0,1-2-192 0,3 0 192 16,-2 1-192-16,6-2 192 0,2 4-192 0,4 2 0 15,1-2 144-15,6 4-144 0,3 0 0 0,9 3 0 16,0 0 0-16,0 0-128 16,14-4-1904-16,8-1-368 0</inkml:trace>
  <inkml:trace contextRef="#ctx0" brushRef="#br1" timeOffset="93104.29">1694 6032 15999 0,'2'-5'352'0,"-1"-5"80"0,0 1 16 0,2-3 0 0,1 3-448 0,-1 1 0 16,0-4 0-16,-1 2 0 0,-2-3 1216 0,2 2 144 15,0 2 48-15,0-1 0 0,-5 2-64 0,3 8 0 16,0 0 0-16,0 0 0 0,0 0-320 0,0 0-64 16,0 0 0-16,0 0-16 0,0 0-400 0,-8 9-80 0,1 6-16 0,-1 6 0 15,-1 4-112-15,0 4-16 0,2 7-16 0,-1 4 0 16,0 1-16-16,0 7 0 0,-1 5 0 0,1 0 0 15,0 2-32-15,0 2-16 0,-4-1 0 0,-1 3 0 16,-1 2-48-16,5-21 0 0,-1 1 0 0,-6 23 0 16,1-6 32-16,2-5 0 0,-1-3 0 0,1-7 0 15,0-5-96-15,5-11 0 0,-1-3-128 0,-3 10 192 0,5-6-192 16,3-11 0-16,1-3 0 0,2-1 0 16,2 0-1264-16,3-3-288 15,-4-10-64-15,11 3-12672 0</inkml:trace>
  <inkml:trace contextRef="#ctx0" brushRef="#br1" timeOffset="93621.64">2151 5287 16527 0,'-9'-23'720'0,"2"7"176"0,2 0-720 0,-3 1-176 0,-3 1 0 0,-3 1 0 16,-3 2 800-16,-4 5 128 15,0 1 32-15,-5 1 0 0,-7 4 96 0,-1 5 32 0,-3 0 0 0,-1 1 0 16,-4 7-528-16,1 5-112 0,-1 3 0 0,0 7-16 16,0 3-128-16,-2 7-32 15,-3 0 0-15,-3 4 0 0,-1 6 112 0,-1 6 0 0,1 4 16 16,3 10 0-16,4 3-80 0,0 6 0 0,0 10-16 0,2 3 0 15,3 5-112-15,3 3 0 0,2 0-16 0,3 2 0 16,3-2-176-16,5 1 128 0,6-1-128 0,4-1 128 16,5-6-128-16,6-31 0 0,3 6 0 0,7 26 128 15,4-8-128-15,6-9 0 0,4-5 0 0,6-8 0 16,2-5 0-16,6-9 0 0,3-3 0 0,8-7 0 0,3-6 0 0,6-9 0 16,7-6 0-16,5-5 0 0,3-10 0 0,0-4 0 15,-1-10 160-15,0-7-160 0,1-6 368 0,4-7-48 16,5-8 0-16,0-6 0 0,-2-8 32 0,-1-2 0 15,-1-7 0-15,3-4 0 0,5-6 48 0,0-6 16 16,-5-5 0-16,-5-7 0 0,-10-6 176 0,-1-8 48 16,-5-10 0-16,-3-2 0 0,-3-5-128 0,-6 9-32 15,-3 5 0-15,-9 9 0 0,-8 8-160 0,-10 13-48 16,-6 9 0-16,-10 8 0 0,-10 11-32 16,-6 8-16-16,-8 9 0 0,-10 8 0 0,-4 6-224 0,-7 8 0 15,-4 5 0-15,-2 4 0 16,-1 2-1824-16,-5 4-416 0,-5 2-64 0</inkml:trace>
  <inkml:trace contextRef="#ctx0" brushRef="#br1" timeOffset="94305.24">6484 5670 7359 0,'5'-13'656'0,"-1"1"-528"15,0 2-128-15,-2-4 0 0,-4 2 1664 0,-1-2 320 16,-1 2 48-16,-2-2 16 0,-5 2-368 0,-3 0-64 15,-4-2-16-15,-4 1 0 0,-3 4-448 0,-7 1-80 0,-7 1-32 0,-7-2 0 16,-6 2-240-16,-3 2-48 16,-3 1-16-16,-3 4 0 0,2 5-176 0,-2 1-48 15,-1 6 0-15,-3-1 0 0,-4 3-128 0,1 6-48 16,3 7 0-16,4 0 0 0,2 2-192 0,9-2-144 16,4 1 192-16,6 2-192 0,6-1 0 0,6 2 0 0,4 1 0 0,9-6 0 15,6 1 0-15,7-1 0 0,8 4 0 0,6-5 0 16,6 2 0-16,5-3 0 0,4 4 0 0,8-1-192 15,3 3 192-15,7 1 0 0,6 1-160 0,3-2 160 16,2 2 0-16,0 0 0 0,-2-2 0 0,-6 2 0 16,-9 0 0-16,-3-2 0 0,-3 2 0 0,-5 0 0 15,-5 0 128-15,-8 1 64 0,-5-1 0 0,-6-4 0 16,-4-1 400-16,-9-1 96 0,-6 1 16 0,-7-2 0 16,-3 3 288-16,-11-3 64 0,-6 0 16 0,-7-1 0 15,-6-3-368-15,-3-3-80 0,-5 0-16 0,1-3 0 16,1-1-304-16,-1-6-64 0,-1-2-16 0,2-2 0 0,0-7-224 0,6 0 0 15,4-5 0-15,9-5 0 16,6-1-1856-16,11-1-304 0,6-3-64 0,12 0-8208 16,10-1-1664-16</inkml:trace>
  <inkml:trace contextRef="#ctx0" brushRef="#br1" timeOffset="94638.14">6877 6272 23615 0,'0'0'1040'0,"0"0"224"0,0 0-1008 0,0 0-256 15,-10 9 0-15,-4 4 0 0,-5 5 912 0,-4 3 144 16,-3 2 32-16,-6 2 0 0,-3 2-256 0,-1 4-64 16,2 0 0-16,1 4 0 0,2 5-128 0,5-1-48 15,2-3 0-15,8 1 0 0,6 0-320 0,4-3-64 16,3-3-16-16,7-6 0 0,5 0-192 0,9-3 0 15,3-5 0-15,11-7-160 0,4-5 160 0,6-1 0 0,6-5 0 16,0-7 128-16,2-1 128 0,-2-5 16 0,-3-4 16 0,-2-2 0 16,-1-4 352-16,-3 0 80 0,-1-2 16 0,-2-2 0 15,-6 0 240-15,-2 0 48 0,-3-3 16 0,-8-1 0 16,-3 3-416-16,-6-4-96 0,-5-3-16 0,-9 0 0 16,-6-3-112-16,-6-2-16 0,-6 2-16 0,-3 2 0 15,-1 4-368-15,1 5 0 0,1-1 0 0,2 6 0 16,1 1-1168-16,1 5-304 15,3 1-64-15,3 2-10480 0,2-3-2080 0</inkml:trace>
  <inkml:trace contextRef="#ctx0" brushRef="#br1" timeOffset="94955.84">8117 5196 23951 0,'-16'-4'1056'0,"16"4"224"0,0 0-1024 0,-6 9-256 16,3 3 0-16,3 7 0 0,3 7 2368 0,0 3 432 15,0 8 80-15,1 6 0 0,0 4-2272 0,-3 8-464 16,1 6-144-16,0 6 0 0,-2 6 0 0,-2 7 0 15,0 7 0-15,-3 9 0 0,-3 5 0 0,-1 5 0 16,-1-4 0-16,0-7 0 0,-2-4 0 0,3-7 0 0,2-12 0 16,-3-11 0-16,0-4 0 0,1-6 0 0,1-7 0 0,2-7 0 15,1-5-320-15,-1-7 16 0,1-2 0 0,3-3 0 16,-1-6-1760-16,2-5-368 16,1-9-64-16</inkml:trace>
  <inkml:trace contextRef="#ctx0" brushRef="#br1" timeOffset="95338.95">8790 6048 28559 0,'0'0'2544'0,"0"0"-2032"15,0 0-512-15,0 0 0 0,10 11 336 0,-2 3-16 16,-3 5-16-16,-1 5 0 0,-1 2 64 0,-1 8 16 15,-2 0 0-15,0 3 0 0,0 1 80 0,-2 1 32 16,1 3 0-16,0 0 0 0,0 3-240 0,-1-1-32 0,4 3-16 0,-2-5 0 16,1-3-208-16,1-4 0 15,0-6 0-15,1-6 0 0,3-4 192 0,0-3-64 16,0-2-128-16,2-5 192 0,-8-9 16 0,9 8 0 16,0-3 0-16,2-7 0 0,4-7 496 0,-1-2 80 15,3-4 32-15,-1-5 0 0,1-6-144 0,-6 6-32 0,3-3 0 0,-1-6 0 16,2-4-160-16,1-4-32 0,-2-4-16 15,1-1 0-15,-1-5-16 0,0 3 0 0,-3-3 0 0,1 5 0 16,2 0-208-16,-2 4-32 0,1 2-16 16,1 3 0-16,-1 5-160 0,-2 2 0 0,-1 4 0 0,0 3 0 15,-1 4-208-15,-2 2-80 0,0 4-16 0,2-2 0 32,-1 6-2288-32,-8 5-464 0,11-2-80 0</inkml:trace>
  <inkml:trace contextRef="#ctx0" brushRef="#br1" timeOffset="95872.77">10240 6256 16175 0,'-15'6'704'0,"6"-4"176"0,-1 4-704 0,1 1-176 16,0-2 0-16,1 3 0 0,1 1 1008 0,2-2 160 16,0 5 48-16,3-3 0 0,1 2 32 0,0 1 16 15,1-2 0-15,4 1 0 0,6 2-320 0,5-2-64 0,5 2-16 0,8 1 0 16,4-4-96-16,8 2-32 15,5-1 0-15,5-4 0 0,2-6-32 0,-1-2-16 0,-2-2 0 0,0-5 0 16,-1 1-32-16,-1-2 0 16,-2 0 0-16,-2-1 0 0,-3 2-16 0,-3-3 0 0,-4-1 0 0,-7-3 0 15,-3-3-256-15,-3 0-64 0,-6 2-16 0,-4-1 0 16,-4 0-48-16,-6 0-16 0,-5 1 0 0,-5 0 0 16,-5-2 16-16,-8 2 0 0,-9-1 0 0,-5 3 0 15,-4 0-256-15,-7 4 144 0,-2 4-144 0,-2 7 128 16,-7 7-128-16,-2 7 0 0,-4 5 0 0,-3 8 0 15,-5 7 128-15,2 3-128 0,1 4 128 0,5 4-128 0,4 6 160 0,8 0-160 16,4 0 192-16,11-1-192 0,10-6 256 0,9 3-48 16,10-5-16-16,9 2 0 0,9-5-64 0,9-2-128 15,8-2 176-15,7-3-176 0,3 1 160 0,9-7-160 16,5-1 128-16,4-4-128 0,10-2 0 0,9-1 0 16,8-2 128-16,2-3-128 0,1 0-256 0,5-8-64 15,3-3-32-15,6-3-12192 16,6-2-2448-16</inkml:trace>
  <inkml:trace contextRef="#ctx0" brushRef="#br2" timeOffset="102376.92">3438 8282 5519 0,'0'0'496'0,"0"0"-496"0,-1-10 0 0,1 10 0 16,0-9 1792-16,1-2 272 0,3 4 48 0,-3-2 16 16,1 1-768-16,0-2-144 0,1 3-48 0,-1-2 0 15,0 2 16-15,-2 7 0 0,0 0 0 0,0 0 0 16,2-6-144-16,-2 6-16 0,0 0-16 0,0 0 0 15,0 0-304-15,0 14-48 0,-1 4-16 0,0 8 0 0,-1 4-192 0,0 9-64 16,-3 4 0-16,0 7 0 16,1 2 96-16,0-13 16 0,-2 10 0 0,-3 26 0 0,0-4-48 0,4-23-16 15,-2 3 0-15,0 26 0 0,-2-8-256 0,1-9-48 16,1-8-128-16,0-6 192 0,0-2-64 0,0-7 0 16,2-4-128-16,1-6 192 0,1-2-192 0,0-4 0 15,2-7 0-15,2-6 0 16,-1-8-2048-16,0 0-384 0</inkml:trace>
  <inkml:trace contextRef="#ctx0" brushRef="#br2" timeOffset="102760.22">4309 8608 24815 0,'0'0'1088'0,"0"0"256"0,0 0-1088 16,0 0-256-16,-6-5 0 0,-2 0 0 0,-3 4 1008 0,-2 0 144 16,-2 1 16-16,-3 2 16 0,-2 2-160 0,-3 0-48 15,-4 0 0-15,-1 7 0 0,-2 2-432 0,-1 3-96 0,-1 2 0 0,0 4-16 16,1 2-256-16,1 1-48 16,3 2-128-16,2-2 192 0,4 7-192 0,3 0 0 0,1-3 0 0,5-2 0 15,3-2 0-15,4-1 0 0,3-2 0 0,5-5 0 16,3-7 0-16,5-1 0 0,1-4 0 0,6-4 0 15,5-5 224-15,2-1-48 0,2-5-16 0,4 2 0 16,2-4 32-16,-2-1 16 0,0 0 0 0,-3-1 0 16,-3-1 16-16,-1 5 0 0,-1 1 0 0,-2 6 0 0,-4 2 16 15,-1 4 0-15,-2 0 0 0,0 9 0 0,1-2-112 0,1 4 0 16,-4 1-128-16,4 4 192 0,2 2-192 0,1-2 0 16,0-4 128-16,3-1-128 0,3-5 0 0,6-2 0 15,2-4 0-15,5-2 0 16,3-2-1776-16,2-8-336 0,1-1-80 0</inkml:trace>
  <inkml:trace contextRef="#ctx0" brushRef="#br2" timeOffset="103412.07">5007 7850 4607 0,'-11'-9'400'0,"5"5"-400"16,6 4 0-16,0 0 0 0,-1-10 2304 0,1 10 384 15,1-9 80-15,-1 9 16 0,9-12-1360 0,3 7-272 16,2-2-48-16,4 3-16 0,1 1-256 0,7 3-64 15,5 2-16-15,4 5 0 0,6 3-304 0,1 7-64 16,1 4-16-16,4 9 0 0,3 0-208 0,1 8-32 16,0 7-128-16,-1 9 192 0,1 11-192 0,-4 5 0 15,-4 5 0-15,-4 8 0 0,-8-1 128 0,-4 4 144 16,-9-1 32-16,-5-4 0 0,-6-2 496 0,-7-7 96 16,-5-3 32-16,-5-8 0 0,-9-3 512 0,-5-3 96 0,-4-3 32 0,-5-2 0 15,-4-2-400-15,-3-6-80 0,1-1 0 0,-3-1-16 16,3-5-720-16,3-6-144 0,2-2-16 0,3-7-16 31,3-2-2128-31,5-11-416 0</inkml:trace>
  <inkml:trace contextRef="#ctx0" brushRef="#br2" timeOffset="103761.24">7528 7994 24879 0,'-22'-5'2208'0,"12"4"-1760"15,1 2-448-15,9-1 0 0,-8 5 448 0,2 2 16 16,1 5 0-16,0 5 0 0,-2 5-112 0,0 4-32 16,-2 9 0-16,3 5 0 0,-1 4 112 0,3 6 16 15,1 5 0-15,0 5 0 0,0 6-144 0,-2 5-32 16,2 0 0-16,-1 4 0 0,-1 3-112 0,0-1-32 16,0 0 0-16,-1-5 0 0,3-8-128 0,-1-10 0 0,0-7 0 15,-1-1 0 1,-4-9-448-16,5-7-128 0,0-7-32 0,2-5-12448 0</inkml:trace>
  <inkml:trace contextRef="#ctx0" brushRef="#br2" timeOffset="103961.6">7155 8177 22111 0,'8'-11'976'0,"4"3"208"0,10-4-944 0,5-1-240 15,5 0 0-15,6-2 0 0,4-2 480 0,3 2 48 16,4-1 16-16,-1 0 0 0,-2 1 32 0,0 2 16 16,-1 1 0-16,4 4 0 0,0 1-352 0,-1 1-80 15,0 4-16-15,-9 1 0 16,-6-1-1168-16,-6 2-224 0</inkml:trace>
  <inkml:trace contextRef="#ctx0" brushRef="#br2" timeOffset="104114.26">7317 8596 20271 0,'0'0'1792'0,"0"0"-1424"15,0 0-368-15,15 9 0 0,8-6 1472 0,3 0 208 16,5-2 48-16,1-1 16 0,2-2-1216 0,3-1-240 16,2-3-48-16,6-3-16 0,3 1 128 0,4-3 32 15,4 4 0-15,-4-3 0 16,-3 3-752-16,-6-4-144 0,-4 5-16 0</inkml:trace>
  <inkml:trace contextRef="#ctx0" brushRef="#br2" timeOffset="104311.26">8675 8518 28511 0,'6'18'1264'0,"-4"0"256"0,3 5-1216 0,-1 6-304 16,-2 3 0-16,-2 3 0 0,-2 5 640 0,-4-1 64 15,-2 2 0-15,-3 1 16 0,-2-3-192 0,0 2-32 16,-1 2-16-16,1-1 0 16,2-4-1408-16,-3-1-288 0,0-2-48 0,0-5-16 0</inkml:trace>
  <inkml:trace contextRef="#ctx0" brushRef="#br2" timeOffset="104645.58">9161 8673 23951 0,'-8'23'2128'0,"6"-3"-1696"16,-1 7-432-16,1 4 0 0,-2 2 464 0,-1 3 16 16,-2 4 0-16,0-1 0 0,-2-2 176 0,-1-6 48 0,0-5 0 0,1-7 0 15,0-2-96-15,2-7-16 0,7-10 0 16,0 0 0-16,0 0-80 0,0 0-32 0,0 0 0 0,11-14 0 15,-1-9-64-15,5-1-16 0,2 0 0 0,2-5 0 16,1-2-256-16,2 3-144 0,-1-2 160 0,2 4-160 16,0 1 0-16,1 3 0 0,0 2 0 0,0 3 0 15,-1 3 0-15,0 8 0 0,-1 2 0 0,-2 7-160 16,-2 2 160-16,-2 9 0 0,-2 2 128 0,-1 6-128 16,-3 5 144-16,-1 4-144 0,-2 4 192 0,-4 3-192 0,0 0 160 0,-2 3-160 15,0-2 128-15,1-2-128 16,-2 0-256-16,0-2-128 0,1 1-16 0,3-4-16 15,1-8-2688-15,1-4-544 0,2-4-96 0</inkml:trace>
  <inkml:trace contextRef="#ctx0" brushRef="#br2" timeOffset="105079.15">10783 8678 18431 0,'-15'-9'1632'0,"3"4"-1312"16,0 1-320-16,-2 4 0 0,0 0 2240 0,-4 4 384 15,-4 5 80-15,-3 4 16 0,-4 5-1760 0,-5 5-336 16,-2-1-80-16,-4 8-16 0,-3-1-80 0,0 4 0 16,0 4-16-16,3 0 0 0,5 1-144 0,3 2-32 15,3 1 0-15,4-3 0 0,5 0-256 0,6-2 0 16,5-3 128-16,5-4-128 0,3-5 0 0,5-6 0 0,5-3 0 0,5-6 0 15,5-1 0-15,6-4 0 0,4-7 128 0,7-7-128 16,6-5 304-16,4-7 0 0,2-4 0 0,-2-6 0 16,-3-5 80-16,0-2 32 0,-1-2 0 0,3-2 0 15,-5-3-144-15,1-1-16 0,-2-4-16 0,2-5 0 16,-4-7 128-16,-1-6 16 0,-2-5 16 0,-4-5 0 16,-4-11-128-16,-1-6-16 0,-1-5-16 0,-6-6 0 15,0-7-240-15,-4 11-192 0,0 6 48 0,-1 20 0 16,-3 13-80-16,-2 21-16 0,-3 13 0 0,-3 12 0 15,-2 10 96-15,0 8 16 0,-10 15 0 0,-4 11 0 0,-4 12 128 0,-2 12 0 16,-6 8-144-16,0 11 144 0,-4 7 0 0,-1 7 0 16,-1 7 0-16,-1 6 0 0,2 6-160 0,3 5 160 15,3 2 0-15,6 2-144 16,4-1-1840-16,8-8-352 0,9-5-80 0</inkml:trace>
  <inkml:trace contextRef="#ctx0" brushRef="#br2" timeOffset="105580.27">13282 8550 20271 0,'-9'6'1792'0,"3"7"-1424"0,2 1-368 0,1 0 0 16,2 1 736-16,1 3 80 0,3 2 16 0,3-1 0 15,4 2-64-15,3-6 0 0,3 0 0 0,6-2 0 0,2 0 0 0,7-6 0 16,3-2 0-16,7 0 0 0,3-5-128 0,2-2-48 15,2-4 0-15,-5-2 0 0,-1-4-80 0,-1 0 0 16,-3-1-16-16,-2-1 0 0,-6-1 16 0,0 0 0 16,-4-3 0-16,-5 1 0 0,-4-1-64 0,-1 1 0 15,-6 0 0-15,-3-1 0 0,-5-1-208 0,-4-1-48 16,-6-2-16-16,-5 3 0 0,-5-1-32 0,-5 0 0 16,-6 0 0-16,0 5 0 0,-6 3-144 0,-2 10 160 15,-3 10-160-15,-3 6 160 0,-3 5-160 0,-2 9 0 16,-2 5 0-16,2 6-176 0,2 6 176 0,6 4-160 15,5 4 160-15,4 1-160 0,5 1 160 0,7-2 0 16,6-1-144-16,7 0 144 0,4-3-144 0,10-6 144 16,5-1-192-16,4-3 192 0,5-7-384 0,3-4 16 15,8-4 16-15,8-3 0 16,6-6-2480-16,7-6-496 0</inkml:trace>
  <inkml:trace contextRef="#ctx0" brushRef="#br2" timeOffset="105748.06">14417 9197 23039 0,'0'0'2048'0,"0"0"-1648"0,0 0-400 0,0 0 0 15,0 0 2272-15,0 0 368 0,0 0 80 0,0 0 16 16,0 0-1456-16,0 0-272 0,0 0-64 0,13-5-16 16,-3-8-544-16,0-1-128 0,-2-2 0 0,1-2-16 15,0-1-1760-15,-1 0-336 0,0 1-80 0,0 1-16 0</inkml:trace>
  <inkml:trace contextRef="#ctx0" brushRef="#br2" timeOffset="106196.88">15955 8320 22111 0,'-6'13'976'0,"3"-1"208"0,2 11-944 0,1 1-240 15,0 7 0-15,0 8 0 0,-3 9 928 0,1 5 144 0,-2 5 16 0,0 1 16 16,0 5-256-16,-1 0-48 0,0 3-16 0,-1-1 0 16,0-1-80-16,-1 0-32 0,2-4 0 0,1-6 0 15,3-8-416-15,1-8-96 0,1-6-16 0,2-6 0 16,-2-9-144-16,3-8 128 0,-4-10-128 0,0 0 128 16,11-5 608-16,2-9 112 0,0-7 32 0,1-7 0 15,1-7 352-15,3-6 80 0,0-3 16 0,-1-5 0 16,1-4-560-16,-1 0-96 0,-2-5-32 0,2 0 0 15,-1 1-304-15,2 1-64 0,1 0-16 0,0 8 0 0,-1 6-256 0,1 7 0 16,-1 6 0-16,-1 4 0 0,0 2-192 0,-3 4-32 16,1 3-16-16,-1 5 0 15,0 6-1888-15,-1 1-384 0,0 0-80 0,-5 4-13616 16</inkml:trace>
  <inkml:trace contextRef="#ctx0" brushRef="#br2" timeOffset="107748.38">17439 8597 21535 0,'0'0'960'0,"0"0"192"0,-9-3-928 0,-2 1-224 15,0 1 0-15,-4-1 0 0,-4 1 1280 0,-5 1 192 16,-4 0 64-16,-4 1 0 0,-5 2-448 0,0 2-96 15,-1 3-16-15,-1 0 0 0,-2 5-208 0,3 5-64 16,1 2 0-16,1 6 0 0,3-1-192 0,3 3-32 0,3-4-16 0,4 3 0 16,2 1-272-16,4 2-64 0,4-5-128 0,3-3 192 15,6-1-192-15,3-3 0 0,5-4 0 16,4-2 0-16,2-3 0 0,4-3 176 0,1-6-176 0,4-1 160 16,3-6 96-16,2-1 0 0,0-3 16 0,4 0 0 15,-7-3-80-15,2-2-32 0,-1 1 0 0,-2-2 0 16,-2 3-160-16,-3 4 160 0,-2-2-160 0,-1 7 160 15,-12 5-32-15,0 0-128 0,10 4 192 0,-5 8-64 0,-1 0-128 0,-6 9 0 16,0 3 144-16,2 0-144 16,-3 4 0-16,2 2 0 0,1-2 0 0,2 2 0 0,4-5 0 0,2 1 0 15,4-6 0-15,3-5 0 0,3-2-224 0,5-2-64 16,2-6-16-16,4-6 0 0,3-5 96 0,1-7 16 16,4-5 0-16,-10 3 0 0,2-7 192 0,3-2 0 15,0-6 0-15,1-1 160 0,0-2-32 0,0 0 0 16,-3-5 0-16,16-17 0 0,-5 2 160 0,-1-3 32 15,-1 0 0-15,-3-5 0 0,-1-9-144 0,-2-5-32 16,-3-6 0-16,-7 20 0 0,1-15-144 0,2-6-192 16,0-7 32-16,1 0 16 15,-1 2-304-15,-5 4-64 0,1 8-16 0,-3 8 0 0,-3 7 368 0,-2 8 160 16,-1 10-128-16,-4 5 128 0,-3 5 0 0,-2 9 224 16,-3 4-32-16,-1 4 0 0,-2 2-64 0,-3 7-128 15,-3-1 176-15,-1 7-176 0,-5 6 0 0,0 1 0 16,-2 8 0-16,-11 11 0 0,-1 7 0 0,4 11 0 15,1 6 0-15,-2 10 0 0,-2 5-128 0,-1 11 128 16,0 8 0-16,-2 5-144 0,-2 1 144 0,1 9 0 0,1-1-144 16,4 1 144-16,5-6 0 0,3-5 0 0,4-6 0 0,4-9 0 15,6-7 0-15,3-7 0 0,3-5 0 0,1-7 0 16,4-5 0-16,4-8 0 0,0-5 0 0,3-1 0 16,3-9 0-16,0-3 0 0,2-11 0 0,4-5 128 15,3-4 64-15,0-7 16 0,0-7 0 0,0-3 0 16,1 0-32-16,1-8-16 0,0-5 0 0,0 0 0 15,-3-3-32-15,1-2-128 0,-2-3 192 0,0-9-64 16,0-4 16-16,1 2 0 0,-1-2 0 0,0 5 0 16,-3 5-144-16,0 6 160 0,0 8-160 0,-4 7 160 0,-4 11-160 0,-3 3 0 15,-10 10 0-15,0 0-176 0,6 13 176 0,-3 5 0 16,-6 6 0-16,-2 8-128 0,-4 1 128 0,-2 3 0 16,-3 3 0-16,0 4 0 0,0 6 0 0,0 2 0 15,0 1 0-15,1-1 0 0,3-2 0 0,4-4-128 16,2-8 128-16,4-3-128 0,4-4 128 0,2-7-192 15,4-6 192-15,3-3-192 0,3-3 192 0,5-4 0 16,0-6 0-16,6-6 0 0,2-4 192 0,2-5 64 16,-1-3 0-16,1-5 16 0,-2 0 16 0,1-4 0 15,1-2 0-15,-2-3 0 0,-1-1-80 0,-2-1-16 16,-2-2 0-16,-6 9 0 0,-1-3-16 0,4 4-16 16,-4-1 0-16,0 5 0 0,1 2-160 0,-2 3 0 15,-2 6 0-15,-2 0 0 0,-3 5 0 0,-3 4 0 16,-6 1 0-16,0 0 0 0,3 9 0 0,-3 2 0 15,-2 6 0-15,-3 8 0 0,0 3 0 0,-3-1 0 16,1 3 0-16,0-1 0 0,2-3 0 0,2 2 0 16,3-2-144-16,5 2 144 0,1-2 0 0,3 1-128 15,1-5 128-15,3-1 0 0,3-1-128 0,3-1 128 0,3-1 0 0,1 0 0 16,4-4 0-16,-1-2-128 0,1-1 128 0,2-2 0 16,6-6 0-16,-1 0 0 0,0-3 0 0,2 0 0 15,1-1 0-15,1-1 0 0,2-1 0 0,2-6 0 16,-2-2 0-16,-1-4 0 0,-1-3 0 0,-2-2 0 15,-6-4 128-15,0 0-128 0,-4-2 0 0,0-5 144 16,-2-8-144-16,-2-2 128 0,-3-4-128 0,-2-3 128 16,1-6 16-16,-3 2 0 0,1 0 0 0,-6 18 0 0,0-1-144 15,-1 1 0-15,-1-1 0 0,-2 4 128 0,-4 7-128 0,1 2 0 16,-3 6 0-16,-3 3 0 0,1 0 0 0,-7 7 0 16,0 1-144-16,-5 5 144 0,0 6-144 0,-4 2 144 15,-3 6-208-15,-3 5 80 0,1 5 128 0,-1 4-208 16,-1 5 80-16,1 1 128 0,0 3-208 0,0 1 80 15,1 3 128-15,4 0-208 0,4 1 48 0,3-4 16 16,6-3 0-16,5-2 0 0,5-2 144 0,3-3-160 16,7-5 160-16,0 0-160 0,4-9 160 0,4-3 0 15,2-3 0-15,5-3 0 0,1-5 0 0,6-3 176 16,3-3-48-16,3-3 0 0,3-5 16 0,2-4 0 16,2-1 0-16,1-1 0 0,0 0-144 0,0-5 0 15,1 2 144-15,1 2-144 0,1-3 0 0,1 2 0 16,2 1 0-16,0 3 0 0,-1 4 0 0,-3 5 0 15,-5 1 0-15,-4 6 0 0,-4 4 0 0,-2 6 0 16,-2-1 0-16,-5 6 0 0,-3 0 0 0,-3 0 0 16,-2 3 0-16,2 10-128 0,-6-2 128 0,-6 1-192 15,-7 2 192-15,-5-3-192 0,-5 4-64 0,-6-3 0 0,-3 3-16 0,-4-5 0 16,-6 1 144-16,-4 2 128 0,-4-5-192 16,-3 2 192-16,-4 0 192 0,-4-3 128 0,-5-3 48 0,-2-3 0 15,1-1-80-15,2-1-16 0,-2-1 0 0,6-3 0 16,1-2-272-16,5-4 160 0,7 3-160 0,11-2 128 15,1-1-128-15,5 0 0 0,1 1 0 0,4 1 0 16,8-4 0-16,3 9 0 0,3-1 0 0,9 2 0 16,8-4 0-16,10 3 0 0,9-3 0 0,13 3 0 0,12-2 0 0,9 3 208 15,9-4 0-15,11 2 0 0,7 1-208 0,6-5 144 16,7-1-144-16,49 2 128 0,-12-2-128 0,-6-3 0 16,-3-6 0-16,-1 2 128 0,2 0-128 0,-9 0 0 15,-7-5 0-15,-4 3 0 16,-1-3-1840-16,-10 1-288 0,-7 0-64 0</inkml:trace>
  <inkml:trace contextRef="#ctx0" brushRef="#br1" timeOffset="111199.27">3777 11570 2751 0,'0'0'128'0,"0"0"16"0,0 0-144 0,0 0 0 16,0 0 0-16,0 0 0 0,-11 4 2608 0,1 1 480 15,0 6 112-15,-1 3 0 0,-2 4-2096 0,-5 4-416 16,-6 1-96-16,1 7-16 0,-5 6-64 0,0 4 0 16,-4 7-16-16,-1 3 0 0,-2 7 176 0,-3 3 32 0,-3 6 16 0,0 6 0 15,-2 7-112-15,1 8-32 0,1 4 0 0,-1 7 0 16,-2-1-224-16,2 7-48 0,3 5-16 0,4 2 0 16,5 1-96-16,3 3 0 0,5-2-16 0,6 3 0 15,3-3 160-15,6-2 48 0,1-4 0 0,6-3 0 0,6-3-96 0,4-5-16 16,2-3 0-16,4-6 0 0,5-3-80 0,3-6 0 15,2-7-16-15,2-2 0 0,0-3-48 0,-1-7-128 16,0-3 192-16,1-1-64 0,-1-4-128 0,1-3 160 16,3-7-160-16,-1-2 160 15,-2-5-1824-15,3-3-384 16</inkml:trace>
  <inkml:trace contextRef="#ctx0" brushRef="#br1" timeOffset="111916.8">4441 12002 13871 0,'-11'-4'608'0,"11"4"144"0,-6-7-608 0,4 2-144 16,2 5 0-16,2-13 0 0,1 3 928 0,4-3 160 15,4-1 16-15,3 1 16 0,4 2-624 0,2-3-128 16,3 1-32-16,-4 6 0 0,4-5-112 0,2 2-32 16,3-4 0-16,2-1 0 0,-1 1 16 0,3 4 0 15,-2 1 0-15,-1 2 0 0,-2 0-208 0,0 3 176 16,-6 3-176-16,0 3 160 0,-3 3-160 0,-4 2 160 16,-4 1-160-16,-6 6 160 0,-2 4-32 0,-7 3-128 15,-1 4 192-15,-7 0-64 0,-4 5 64 0,-2-2 0 16,-2 1 0-16,-2 3 0 0,1-6-192 0,-1 1 192 15,0-5-192-15,4-1 192 0,3 0-64 0,4-4 0 0,4-1 0 16,4-2 0-16,4-2-128 0,6-2 0 0,6 3 0 0,2-1 0 16,7-2 0-16,3 4 0 0,6 0 0 0,1 2 0 15,2 2 128-15,3 2-128 0,0 1 192 0,0 3-64 16,3 3-128-16,-1-2 0 0,-7 3 0 0,-1-1 128 16,-5 2 64-16,-6-2 0 0,-2 1 0 0,-8-2 0 15,-4 1 528-15,-7-3 112 0,-5 2 32 0,-6-2 0 16,-6 4 32-16,-5-4 0 0,-4 0 0 0,-3 0 0 0,-2-1-464 0,-2-3-96 15,2-1-16-15,-16 7 0 16,7-7-1744-16,0-6-368 0</inkml:trace>
  <inkml:trace contextRef="#ctx0" brushRef="#br1" timeOffset="112550.47">4272 14076 18015 0,'0'0'800'0,"0"0"160"16,0 0-768-16,0 0-192 0,4-6 0 0,2-1 0 0,2 1 288 16,3-2 16-16,5 0 0 0,2-2 0 0,2 1 64 0,1-3 16 15,4 1 0-15,1 1 0 0,4 3 48 0,0 0 16 16,2 2 0-16,0 1 0 0,-2 4 272 0,1 2 64 16,-1 1 16-16,-2 3 0 0,-4 5-160 0,0 2-16 15,-6 4-16-15,-4 3 0 0,-2 1-64 0,-5 4-16 16,-4 6 0-16,-6 3 0 0,-1 2-128 0,-6 3-16 15,-6 2-16-15,-5 2 0 0,-5 0-160 0,-2 2-16 16,-5-5-16-16,-2 1 0 0,0-3-176 0,-2 0 160 16,0-5-160-16,0-1 160 0,2-2 224 0,4-3 64 15,3 1 0-15,4-5 0 0,2 1 0 0,6-4 16 16,4-3 0-16,1 0 0 0,5-2-464 0,1 0 0 16,3-2 0-16,6 1 0 0,4-3 192 0,4 2-16 15,6 1 0-15,4-1 0 0,2-2 128 0,9 2 16 16,5 1 16-16,7-4 0 0,3 0-144 0,4-1-16 15,1 0-16-15,1-4 0 0,0 3-160 0,1-3 192 16,-1-4-192-16,19 1 192 0,-5 1-352 0,-5-2-64 0,-2-1-16 0,-4-4-10672 16,-3-1-2144-16</inkml:trace>
  <inkml:trace contextRef="#ctx0" brushRef="#br1" timeOffset="113420.32">10576 12627 11055 0,'-7'3'976'0,"0"2"-784"16,-2 3-192-16,0-4 0 0,-2-1 1792 0,0 1 304 16,2 1 64-16,3-2 16 0,6-3-512 0,0 0-80 15,0 0-32-15,0 0 0 0,0 0-480 0,8 1-112 16,1-2 0-16,3-2-16 0,4-2-448 0,1 1-96 0,8 1-16 0,-3-4 0 16,5-4-128-16,2 2-48 0,4 1 0 0,4 2 0 15,3-2-208-15,0 3 176 16,0-1-176-16,14-4 160 0,-4 3-160 0,-11-2 0 0,-6 3 0 0,-5-2 0 15,-3 1-2640-15,-4 2-464 0</inkml:trace>
  <inkml:trace contextRef="#ctx0" brushRef="#br1" timeOffset="113768.73">11581 12030 25391 0,'15'-18'1120'0,"-1"9"240"0,4-5-1088 0,6 4-272 15,4-1 0-15,2-2 0 0,-2 3 608 0,2-3 64 16,2 4 16-16,1 2 0 0,0 0-48 0,0 2-16 16,0 3 0-16,-1 0 0 0,-2 4-368 0,-3 4-64 15,-2 0 0-15,-3 10-16 0,-3 1-176 0,-6 5 0 16,-4 6 0-16,-7 3 0 0,-2 4 0 0,-2 6 0 15,-6-2-192-15,-5 4 192 0,-6 7-128 0,-2 1 128 16,-3 3 0-16,-4 0 0 0,-3-2 0 0,2-5 0 16,0-3 0-16,1-7 0 0,5 0 0 0,2-1 0 15,4-3 0-15,5-1 0 0,5-4 0 0,4 0 0 0,6-6 0 0,4 1 128 16,5-2 32-16,4-1 0 0,5-2 0 0,3-3 0 16,7-1 32-16,4 1 0 0,3 1 0 0,4-4 0 15,2-3-64-15,3 3-128 0,2-6 192 0,0 0-64 16,-3 1-128-16,0-4 0 0,-2 1 144 0,2-1-144 15,-2 1-1952-15,-2-3-464 16</inkml:trace>
  <inkml:trace contextRef="#ctx0" brushRef="#br1" timeOffset="114305.87">11050 14774 18015 0,'-29'8'800'0,"13"0"160"0,0-3-768 0,1 0-192 0,3 1 0 0,5-2 0 0,7-4 1120 0,0 0 176 16,0 0 48-16,0 0 0 0,0 0-224 0,0 0-32 15,0 0-16-15,0 0 0 0,12 0-240 0,5-1-64 16,1-3 0-16,1-1 0 0,1-2-416 0,2 2-96 15,2-2 0-15,2 0-16 0,4-4-112 0,-4 3 0 16,1-2-128-16,0 2 192 0,-1 0-192 0,1 0 0 16,-3-1-192-16,-7 3-13392 15</inkml:trace>
  <inkml:trace contextRef="#ctx0" brushRef="#br1" timeOffset="114735.51">11619 14291 26719 0,'0'0'2368'0,"0"0"-1888"0,12-10-480 0,2 3 0 16,4-4 192-16,3 4-48 0,1-3-16 0,3 2 0 15,6-2 304-15,2 3 48 0,4 4 16 0,-1 0 0 16,1-1 64-16,-1 7 16 0,-2 1 0 0,1 2 0 16,-4 7-288-16,-3 3-48 0,-5 3-16 0,-4 3 0 15,-3 7-224-15,-4 2 0 0,-2 2 0 0,-5 2 0 0,-3 2 144 0,-6 4-144 16,-4 1 128-16,-3 2-128 16,-6 3 192-16,-2 2-64 0,-7-8 0 0,-2 4 0 0,-2-4-128 0,1-3 160 15,1-1-160-15,2-4 160 0,1-8 256 16,5 1 48-16,3-5 16 0,7-3 0 0,4 0 80 0,5-4 16 15,2-4 0-15,7 0 0 0,3-4-240 0,6 2-32 16,3-3-16-16,7-4 0 0,-1 2-96 0,7-3-32 16,5 0 0-16,1-1 0 0,-1-2-160 0,4-2 0 15,2-3 144-15,3 2-144 0,3-8 0 0,3-2-128 16,2-2 0-16,1 0 0 16,1-2-2752-16,-6-2-528 0,11-17-112 0,-10-2-32 0</inkml:trace>
  <inkml:trace contextRef="#ctx0" brushRef="#br1" timeOffset="115969.25">16361 11363 22687 0,'0'0'1008'0,"0"0"208"0,10-7-976 0,5 1-240 0,3 5 0 0,2 0 0 16,4 1 0-16,4 3 176 0,4 6-176 0,4 5 160 15,3 1-160-15,4 5 192 0,4 1-192 0,3 5 192 16,-1 3-192-16,0 5 0 0,-3-1 0 0,-1 3 0 0,1 2 0 0,-1 4 0 16,0 5 0-16,4 5 0 0,0 4 0 0,3 2 0 15,0 7 0-15,-3-1 0 0,-4-1 0 0,3 0 0 16,-5 3 0-16,0 4 0 0,-1-2 160 0,-3 2 0 15,-2 3 0-15,-1-1 0 0,-3 0 112 0,-3 2 32 16,0 5 0-16,-4 2 0 0,-3-1 208 0,-5 3 32 16,-4 1 16-16,-4 0 0 0,-4 2 48 0,-3 2 16 15,-4 1 0-15,-3 0 0 0,-4 0 0 0,-3 4 0 16,-3-1 0-16,-5 5 0 0,-3-3-112 0,-3 5-32 16,-2-2 0-16,-1 2 0 0,-2-2-224 0,-1-1-64 0,-2 3 0 0,0-1 0 15,-3 0 0-15,2-4-16 0,1-5 0 0,-4-1 0 16,-5-2 112-16,-2-1 32 0,-3-2 0 0,1-2 0 15,1-7 48-15,2-1 16 0,0-1 0 0,2-5 0 16,-2-7 128-16,2 2 48 0,3-2 0 0,0-4 0 16,-1-4-240-16,3-4-32 0,3-7-16 0,3-4 0 15,3-4-272-15,4-7 160 0,4-7-160 0,4-5 128 32,5-4-2096-32,2-8-416 0,8-2-96 0</inkml:trace>
  <inkml:trace contextRef="#ctx0" brushRef="#br2" timeOffset="120607">5856 12321 14735 0,'-22'-6'640'0,"10"5"160"0,-2 1-640 0,0-2-160 16,-1 0 0-16,1 0 0 0,1 1 1328 0,1 1 224 16,1 0 48-16,1 0 16 0,-2-1-320 0,2 1-64 15,1 0-16-15,9 0 0 0,0 0-128 0,0 0-16 0,0 0-16 0,0 0 0 16,0 0-288-16,0 0-48 0,0 0-16 0,12-1 0 15,2 1-320-15,5 0-80 0,2 0-16 0,5 0 0 16,-1-2-112-16,4 2-32 0,2-1 0 0,2 0 0 16,-1-3-144-16,1 1 128 0,-4 1-128 0,3-1 128 15,0 2-128-15,-2-1 0 0,2 0 0 0,-4 1 0 32,-1-2-1296-32,-2 2-352 0,-2 1-64 0</inkml:trace>
  <inkml:trace contextRef="#ctx0" brushRef="#br2" timeOffset="121090.96">6709 12136 4607 0,'-15'5'400'0,"6"-2"-400"15,2 0 0-15,7-3 0 0,0 0 5104 0,0 0 928 16,3 8 192-16,-3-8 48 0,0 0-4976 0,13 6-976 15,-2-3-320-15,1-5 160 0,-1-2 32 0,2-3 0 16,1 0 0-16,1-4 0 0,0 0-48 0,2-2 0 16,-1-4 0-16,1 2 0 0,-2 0-144 0,0 1 0 15,-1 0 144-15,0-3-144 0,-1 1 0 0,0-1 128 16,-2 1-128-16,-1-1 0 0,2 3 128 0,-3 4-128 16,-3-3 128-16,-1 7-128 0,-5 6 0 0,0 0 0 0,0 0 0 0,10 5 0 15,-3 4 0-15,-2 6 0 0,-1 7 0 0,-2 5 0 16,-2-1 0-16,0 10 0 0,-5 8 0 0,-1 5 0 15,-3 4 0-15,0 2 128 0,-1 1-128 0,-2 1 0 16,0 3 0-16,1-6 0 0,4-4 0 0,-1-6 128 16,0-6-128-16,2-6 0 0,0-6 128 0,3-6-128 15,1-4 448-15,0-2 0 0,2-3 16 0,0-11 0 16,0 0 368-16,0 0 64 0,9-5 0 0,1-7 16 16,2-1 0-16,-1-6 0 0,1-6 0 0,2-1 0 15,2-5-560-15,1-1-112 0,-2 1-32 0,0-3 0 16,1-5-80-16,0 1-128 0,2-2 176 0,1 3-176 15,3 2 0-15,2 2 0 0,0 3 0 0,1 5 0 16,1 5 0-16,2 2 0 0,-4 1 0 0,3 3 0 16,-1 7 0-16,1 2 0 0,-2 0-160 0,1 3 160 15,-1 4 0-15,1 4 0 0,-2 0-144 0,0 7 144 16,0 0-832-16,1 4-128 0,-2 6 0 0</inkml:trace>
  <inkml:trace contextRef="#ctx0" brushRef="#br2" timeOffset="121792.75">13026 14781 32303 0,'0'0'1424'0,"0"0"304"0,0 0-1376 16,0 0-352-16,0 0 0 0,14-4 0 0,7 3 304 0,3-1-16 0,5-2 0 0,2-2 0 15,-1 0-96-15,2-2-32 0,1-2 0 0,0 4 0 16,-1-5-160-16,0 4 192 0,-1-3-192 0,1 5 192 15,-3 1-192-15,1-1 0 0,-2 0 0 0,-2 2 128 16,0 1-512-16,-2 0-128 16,0-2 0-16,-2 2-9360 0,-3 2-1872 0</inkml:trace>
  <inkml:trace contextRef="#ctx0" brushRef="#br2" timeOffset="122308.31">14083 14701 22111 0,'0'0'1968'0,"0"0"-1584"16,0 0-384-16,11 2 0 0,3-2 1920 0,4-1 288 15,2 1 64-15,3-5 16 0,-1-7-1584 0,1 1-304 16,0-2-64-16,1-3-16 0,1-7 64 0,-1 1 16 0,3-1 0 0,0 2 0 15,-2-2-80-15,-1 2 0 0,0 1-16 0,-3 1 0 16,-1 0-48-16,-1 1 0 0,-2 2 0 0,-2 0 0 16,-2 2-96-16,-2 6-32 0,-2 2 0 0,-9 6 0 15,0 0-128-15,0 0 0 0,0 0 0 0,3 21 128 16,-5 0 0-16,-2 9 0 0,-3 0 0 0,-1 6 0 16,1 4-128-16,-2 2 160 0,-1 7-160 0,-2-1 160 15,-1 5-160-15,-1 2 128 0,0 1-128 0,0-1 128 16,0-1-128-16,2-7 0 0,0-2 0 0,3-7 0 15,2-5 0-15,4-8 0 0,1-6 0 0,0-2 0 16,4-4 176-16,-2-13-48 0,7 2-128 0,5-4 192 16,2-11 448-16,2-6 96 0,2-3 16 0,4-2 0 15,2-4-176-15,1-2-48 0,1-7 0 0,2-1 0 0,1-2-320 0,3 1-64 16,1-7-16-16,-2 4 0 16,1-1-128-16,-3 2 0 0,2 3 0 0,2 1 128 0,3 4-128 0,-1 8 0 15,1 2 0-15,-1 5 0 0,0 2 0 0,0 4 0 16,1 2-176-16,-2 6 176 0,-1 4 0 0,0 7-128 15,0 3 128-15,-1 2 0 0,-1 0 0 0,-5 2-160 16,2 1 160-16,3 2 0 16,-1-3-1200-16,1 1-128 0,-1 5-16 0,1-1-10176 15,-2 0-2016-15</inkml:trace>
  <inkml:trace contextRef="#ctx0" brushRef="#br2" timeOffset="123945.15">1208 13583 12895 0,'-13'-12'576'0,"4"1"112"0,-2 1-560 0,0 0-128 16,2-1 0-16,1 0 0 0,-1-2 1392 0,0 0 240 16,2 3 48-16,-1-3 16 0,-3 0-736 0,1 4-128 15,-3-2-48-15,3 2 0 0,-1-1-112 0,-3 3-32 16,-1-1 0-16,-2 4 0 0,1 0-48 0,-1 1-16 15,-1 1 0-15,0 2 0 0,-1 4-48 0,0-1-16 16,0 1 0-16,0 5 0 0,1-1-352 0,-2 5-160 0,2-2 128 0,-1 5-128 16,-1 4 0-16,1 4 0 0,0-1 0 0,7-8 0 15,0 4 0-15,0 0 128 0,2 3-128 0,0 6 0 16,2 1 0-16,3 5 0 0,3 7 128 0,3-1-128 16,3 0 0-16,3-2 0 0,1-2 0 0,3-5 0 15,5-1 0-15,-1-6 0 0,0-5 144 0,17 11-144 16,-5-11 224-16,-3-11-32 0,-4-8 0 0,0-6 0 15,2-7 448-15,-3-4 96 0,-1-2 16 0,3-5 0 16,1-9-96-16,0-1-16 0,-1-3 0 0,1-1 0 16,-2-3-336-16,1-5-80 0,-1-1-16 0,-1 4 0 15,-1 1-208-15,0-2 144 0,-1-5-144 0,0 1 128 16,-4-4-128-16,1-4 128 0,-4-2-128 0,1-2 128 16,-1-2-128-16,1-2 128 0,-3 3-128 0,0 1 128 0,-2 6-128 15,-2 10 0-15,1 9 144 0,-1 3-144 0,0 10 0 16,-2 6 0-16,0 4 0 0,-2 12 0 0,0 0 0 0,0 0-160 15,0 0 160-15,-8 18 0 0,-2 3-176 0,0 8 176 16,-2 8-160-16,0 5 160 0,-1 2-144 0,0 8 144 16,2 2-128-16,-2 7 128 0,-1 6 0 0,3 7 0 15,0 6 0-15,4 0-128 0,-2 5 128 0,4 1 0 16,2-3 0-16,3-2 0 0,3-8 0 0,2-7-128 16,3-10 128-16,0-10 0 0,4-8 0 0,-2-6-128 15,0-6 128-15,2-4 0 0,-1-3 0 0,1-4-128 16,-1-7 128-16,2-2 0 0,-1-3 0 0,4-8 0 15,-1-4 0-15,4-4 0 0,0-5 192 0,1-2-48 0,2-2 0 0,1-6 0 16,2-1-144-16,1-3 128 0,-1-1-128 16,1 0 128-16,-2-2-128 0,-1-1 0 0,-1 2 0 0,0 2 0 15,-3 0 0-15,-2 3 0 0,-3 4 0 0,1-1 0 16,-6 3 0-16,-2 4 0 0,0 3 128 0,-3 4-128 16,-4 12 0-16,0 0 0 0,0 0 0 0,0 0 0 15,-11 13 0-15,0 5 0 0,-2 2-192 0,-2 5 192 16,-1 1-160-16,-1 4 160 0,0 2 0 0,2 0-144 15,4 2 144-15,1-1-160 0,1-1 160 0,4-5-160 16,3-1 160-16,4-3 0 0,3 0 0 0,1-1 0 16,2-8 0-16,4-1 0 0,2-5 0 0,2-3 0 15,1-3 0-15,2-2-160 0,2-2 160 0,0-6 0 16,1-4 0-16,2-3 144 0,0-3 16 0,2 0 0 16,-1-5-160-16,1-5 192 0,-2-1-192 0,1 0 192 0,-2-4-192 0,4-4 128 15,-2 0-128-15,-1-3 128 0,2-4-128 0,-1 5 0 16,-2-7 144-16,0-1-144 0,0-6 0 0,-2-3 0 15,-1-4 0-15,-1-1 128 0,0-6-128 0,0-2 0 16,-3-1 128-16,-2 0-128 0,-1 5 0 0,-3 7 0 16,-2 6 0-16,-2 6 128 0,-3 8-128 0,-2 6 0 15,0 11 0-15,-1 3-128 0,-1 6 128 0,-2 7 0 16,3 5 0-16,-9 8 0 0,-2 5 0 0,-3 7 0 16,-1 8 128-16,-2 9-128 0,-3 6 0 0,2 7-128 15,-1 3 0-15,0 9 0 0,1 3 128 0,0 9-128 16,-1 7 128-16,2 3-128 0,3 0 128 0,1 1 0 15,1 1 0-15,5 0 0 0,-1-4 0 0,3-7 0 16,3-9 0-16,0-7 0 0,2-6 0 0,3-4 128 0,2-8-128 16,-1-2 0-16,-1-9-240 0,1-2-112 0,1-6-32 0,0-3 0 31,2-5-1920-31,-1-5-400 0</inkml:trace>
  <inkml:trace contextRef="#ctx0" brushRef="#br2" timeOffset="124134.8">1748 13524 35935 0,'0'0'1600'0,"0"0"320"0,1-11-1536 0,9 3-384 0,7 1 0 0,6 0 0 16,6 1 0-16,4-1 128 0,3-1-128 0,3 2 0 15,2-3 144-15,2 4-144 0,3-3 192 0,-2 3-192 16,-1 1 0-16,1 3 0 0,-5-1 0 0,0 2-16144 15</inkml:trace>
  <inkml:trace contextRef="#ctx0" brushRef="#br2" timeOffset="125191.97">18248 13063 23039 0,'-23'-3'1024'0,"12"1"192"0,0 2-960 0,2-1-256 0,9 1 0 0,0 0 0 16,0 0 768-16,0 0 96 0,0 0 32 0,0 0 0 15,0 0-400-15,14 0-80 0,3 1-16 0,8-1 0 16,1 3-160-16,7-2-48 0,5-1 0 0,4 3 0 15,2 2-64-15,3-1-128 0,1-3 176 0,4 1-176 16,1 5 0-16,2 3 0 0,0-1 0 0,-1 0 0 31,-1-5-400-31,-8 3-192 0,-7 0-48 0,-6-2 0 0</inkml:trace>
  <inkml:trace contextRef="#ctx0" brushRef="#br2" timeOffset="125341.21">18472 13417 25791 0,'0'0'2304'0,"0"0"-1856"0,0 0-448 0,0 0 0 16,14 5 1776-16,5 1 256 0,5-1 48 0,4-3 16 0,3-1-1392 0,3-1-256 15,4-3-64-15,4 1-16 0,6 1-208 0,3-5-32 16,3 1-128-16,-1 2 192 16,-5 0-1024-16,-2 0-224 0</inkml:trace>
  <inkml:trace contextRef="#ctx0" brushRef="#br2" timeOffset="126127.33">21000 12127 16575 0,'0'0'736'0,"-9"-3"160"0,9 3-720 0,-9 0-176 0,1 1 0 0,-1 2 0 16,0-2 528-16,-1 3 80 0,-3 0 16 0,-4 3 0 15,0-1-416-15,-3 4-80 0,-1-3 0 0,1 6-128 16,-2 1 528-16,2 4 0 0,-2 2 0 0,3 2 0 16,0-1-32-16,0 7-16 0,-5 2 0 0,3 4 0 15,0 4-224-15,-1 5-64 0,0 2 0 0,0 6 0 16,-4 1-192-16,-2 4 0 0,-4 1 0 0,-1 5 0 15,2-1 0-15,-1 4 0 0,1 1 0 0,1-5 0 16,2-1 128-16,2 0-128 0,4-3 0 0,0-4 0 0,4-3 0 16,2-5 0-16,4 1 0 0,3-4 0 0,4 1 0 15,3-5 0-15,0-1 0 0,5-2 0 0,2-5 176 0,4 1-176 16,2-2 192-16,3-2-192 0,4 2 208 0,2-6-64 16,5-3-16-16,4-2 0 15,5-3-448-15,4-1-80 0,3-4-32 0</inkml:trace>
  <inkml:trace contextRef="#ctx0" brushRef="#br2" timeOffset="126726.52">20824 12744 20095 0,'0'0'896'0,"0"0"176"0,0 0-864 0,0 0-208 0,14-5 0 0,3 2 0 0,5-3 272 0,2 1 16 15,3 0 0-15,3 1 0 0,6-3 16 0,-1 0 0 16,0 1 0-16,2 1 0 0,0 0 80 0,-1 2 32 16,0 2 0-16,-3 4 0 0,-1 2-64 0,-4 4-16 15,-4 0 0-15,-5 3 0 0,-4 4-336 0,-5 0 0 16,-3 4 0-16,-6 2 0 0,-6 3 0 0,-5 0 0 15,-5 1 0-15,-3 1 0 0,-5-3 128 0,0 3-128 16,-1-3 128-16,-2 0-128 0,-3-2 176 0,2-5-48 16,3 0 0-16,3-3 0 0,2 0 160 0,3 0 32 15,2-1 0-15,7-3 0 0,2 1-192 0,2-1-128 16,4 2 144-16,3 3-144 0,3-3 0 0,3-1 0 16,4 2 0-16,4 5 0 0,-1 1 0 0,2 2 0 15,3 1 0-15,1 2 0 0,0-2 0 0,-4 2 0 0,1 1 0 0,-5-1 0 16,-2 3 0-16,-3-3 0 0,-3 3 128 0,-5 0-128 15,-3-3 0-15,-4-3 176 0,-4 1-176 0,-1-4 160 16,-4-1 480-16,-3 0 112 0,-3-3 16 0,-2-1 0 16,-3-2 112-16,1-3 16 0,1-1 16 0,0 0 0 15,0-5-512-15,0 1-96 0,-2-2-32 0,4-3 0 16,1-2-272-16,4-3-304 0,2-4 64 0,6-2-14848 16</inkml:trace>
  <inkml:trace contextRef="#ctx0" brushRef="#br2" timeOffset="127091.73">21759 13253 22799 0,'0'0'1008'0,"0"0"208"0,0 0-960 0,0 0-256 0,0 0 0 0,0 0 0 16,0 0 848-16,0 0 128 0,0 0 32 0,0 0 0 15,0 0-96-15,14-4-16 0,1-2 0 0,2-1 0 16,2 2-144-16,3-1-48 0,-1 0 0 0,6 0 0 16,5-1-256-16,1 2-48 0,1-4-16 0,0 1 0 15,1 2-384-15,-5-3 0 0,-3 1 128 0,0-2-128 32,-2 3-1152-32,-2-2-272 0,0 1-48 0,-4-2-12000 0</inkml:trace>
  <inkml:trace contextRef="#ctx0" brushRef="#br2" timeOffset="127561.45">22640 12896 29599 0,'0'0'1312'0,"8"-11"272"0,1 3-1264 0,3-5-320 15,5 0 0-15,-1 2 0 0,1-5 0 0,1 0 128 16,2-2-128-16,0-1 0 0,-2-6 192 0,0-2-64 16,-2 2 0-16,1-3-128 0,-1 2 160 0,0-1-160 15,-1 3 128-15,-2 0-128 0,-1 3 128 0,0 5-128 16,-2 10 0-16,-1 1 128 0,-9 5-128 0,0 0 0 16,0 0-192-16,10 10 192 0,-4 8-192 0,-3 9 192 15,-6 2-160-15,0 5 160 0,-1 7 0 0,-1 3 0 0,-3 7 0 16,-1 1 0-16,-1-1 144 0,-1 1-144 0,-3-1 0 0,0-1 144 15,-2-1-144-15,4-7 192 0,0-5-192 0,5-5 192 16,-2-4-192-16,4-8 192 0,1-6-192 0,4-5 192 16,0-9 144-16,0 0 48 0,7-4 0 0,5-6 0 15,2-4 544-15,2-4 112 0,6-3 32 0,-3-4 0 16,1-3-592-16,3 2-112 0,1-5-32 0,1-1 0 16,0-3-208-16,0 2-128 0,0 0 128 0,1 0-128 15,2 0 0-15,0 7 0 0,-2 2 0 0,-1 5 128 16,-2 1-128-16,1 4 0 0,0 5 0 0,-1 3-128 15,-6 0 128-15,-2 4-128 0,-2 2 128 0,-2 5-128 16,-2 4-48-16,-1 3 0 0,-8-12 0 0,6 14 0 16,-1 0-1584-16,0 0-320 15,-1 1-64-15</inkml:trace>
  <inkml:trace contextRef="#ctx0" brushRef="#br2" timeOffset="127945.52">23579 11890 17503 0,'0'0'768'0,"0"0"176"0,8-9-752 0,-8 9-192 0,10-5 0 0,3 3 0 16,1 0 1680-16,2 5 304 0,3 0 64 0,2 0 16 16,-3 4-1184-16,2 4-240 0,0 4-64 0,3 4 0 15,0 4-224-15,0 7-48 0,0-1-16 0,0 4 0 16,1 6-96-16,-4 7-32 0,0 9 0 0,0 7 0 16,-1 3 16-16,-4 7 0 0,-2 8 0 0,-6 2 0 15,-4 3-48-15,-6 3-128 0,-4-1 192 0,-5 0-64 16,-4-7-128-16,-5-1 128 0,-2-4-128 0,-2-6 128 15,-2-8 0-15,1-5 0 0,0-5 0 0,1-5 0 16,-1-7 112-16,-2 0 16 0,-1-8 0 0,0 1 0 16,0-9 0-16,-1-3 0 0,1-1 0 0,2-3-9680 15,2-5-1936-15</inkml:trace>
  <inkml:trace contextRef="#ctx0" brushRef="#br2" timeOffset="128428.34">24784 12166 20559 0,'-14'12'896'0,"2"-5"208"0,-5 6-880 0,-2 5-224 0,-3 5 0 0,1 7 0 16,-2 6 176-16,-5 3-16 0,-5 7 0 0,-1 3 0 16,-2 7-16-16,-1 8 0 0,-1 4 0 0,-1 2 0 0,1 3-144 0,2 1 0 15,3 1 0-15,9-3 0 0,3-2 0 0,6-7 128 16,5-9-128-16,6-8 0 0,8-2 304 0,2-6-32 15,7-2 0-15,5-7 0 0,2-4-80 0,7-4 0 16,6-3-16-16,4-3 0 16,2-6-624-16,4 0-128 0</inkml:trace>
  <inkml:trace contextRef="#ctx0" brushRef="#br2" timeOffset="128683.52">24744 13198 18431 0,'-9'-7'1632'0,"9"7"-1312"0,0 0-320 0,0 0 0 16,0 0 2944-16,7-6 512 0,5 3 96 0,2-1 32 15,1-1-2720-15,3-2-544 0,2 2-96 0,4-4-32 16,3 3-64-16,2-3 0 0,3 4-128 0,0 0 192 31,2-4-1072-31,1 4-208 0,1 2-64 0,-1-2-12096 0</inkml:trace>
  <inkml:trace contextRef="#ctx0" brushRef="#br2" timeOffset="129064.86">25294 12558 23951 0,'3'-17'2128'0,"3"7"-1696"16,4-2-432-16,4 0 0 0,4 5 0 0,4-2 0 15,4 2-144-15,2-1 144 0,-1 6-144 0,5 2 144 16,-2 1 0-16,2 4-144 0,1 0 144 0,-5 5 224 0,-1 7-48 16,-3 2-16-16,-4 2-160 0,-7 5 192 0,-4 6-192 0,-4 1 192 15,-3 0-192-15,-7 4 0 0,-2 2 0 0,-9 0 128 16,-5 5 16-16,-5 0 0 0,-7 4 0 0,-1-4 0 16,-3 1 16-16,-1-1 0 0,0 3 0 0,2-7 0 15,3-4-160-15,5-2 0 0,5-6 0 0,6-1 0 16,3-9 480-16,6 1 16 0,3-1 0 0,5-3 0 15,5-5 48-15,3 1 16 0,4-3 0 0,6 0 0 16,4-5-240-16,4 3-64 0,5-1 0 0,6-2 0 16,2-1-256-16,7 2 0 0,6-1-128 0,-1 1 128 15,-3-1-2016 1,-3-3-304-16</inkml:trace>
  <inkml:trace contextRef="#ctx0" brushRef="#br2" timeOffset="129305.61">25967 13114 23039 0,'-7'-11'1024'0,"7"11"192"0,1-10-960 0,5-2-256 15,5 6 0-15,4-3 0 0,6 3 2272 0,3 1 416 16,0-3 64-16,4 2 32 0,4 2-2160 0,1-5-432 15,1 1-192-15,-1-2 160 0,0 1-160 0,-2-1-176 16,-5 5 48-16,0-3 0 16,-2-1-560-16,-3 3-96 0,-1 0-32 0,-1 2 0 15,-2 1-1568-15,0-2-320 0</inkml:trace>
  <inkml:trace contextRef="#ctx0" brushRef="#br2" timeOffset="129779.28">26607 12880 23039 0,'0'0'1024'0,"3"-7"192"0,2-5-960 0,1 0-256 0,1 1 0 0,4-1 0 0,2-2 512 0,1 0 48 16,1-3 16-16,0-1 0 0,0-1-368 0,1 2-64 15,-2-2-16-15,0-2 0 0,-2-2 16 0,0 2 0 16,-2 0 0-16,3 5 0 0,-2-1 208 0,-1 5 32 16,-1 4 16-16,-1 2 0 0,-8 6-192 0,0 0-32 15,0 0-16-15,7 10 0 0,-4 4 96 0,-3 5 0 16,-3 5 16-16,-2 5 0 0,0-2-16 0,-1 5 0 16,0 3 0-16,-2 2 0 0,-2 0-128 0,0 1-128 15,-1-1 144-15,3-1-144 0,-1-3 192 0,0-8-64 16,0-5-128-16,2-7 192 0,2-1-192 0,3-6 144 15,2-6-144-15,0 0 128 0,0 0 336 0,0 0 64 16,6-10 16-16,2-4 0 0,3-4 240 0,2-1 48 16,0-1 16-16,1-1 0 0,2 0-400 0,2 0-64 15,2 1-32-15,1 1 0 0,-2 0-160 0,5 4-16 16,-1 4-16-16,0 0 0 0,-2 1-160 0,2 2 0 16,0 2 0-16,0-2 0 0,0 3 128 0,-3 1-128 0,-2-1 128 0,-2 5-128 15,0 4 0-15,-1-1 0 16,-1-2 0-16,0 1 0 0,-1 1-192 0,-1 2-64 15,0 1 0-15,-2-2-16 16,-10-4-2736-16,13 5-528 0</inkml:trace>
  <inkml:trace contextRef="#ctx0" brushRef="#br2" timeOffset="130313.05">27441 11481 19119 0,'0'0'832'0,"0"0"192"0,-1-10-816 16,1 10-208-16,0 0 0 0,0 0 0 0,5-5 368 0,-5 5 16 0,7-5 16 0,-7 5 0 15,0 0-160-15,13 2-48 0,-1 2 0 0,0 0 0 16,2 5 448-16,3 1 64 0,2 4 32 0,1 4 0 15,3-1-32-15,1 9-16 0,2 4 0 0,2 7 0 16,1 8-320-16,0 0-64 0,3 5-16 0,-4 6 0 16,0 6-288-16,-3 2 128 0,-2 1-128 0,-1-1 0 15,-3 6 0-15,-3 2 0 0,-3-1 0 0,-4-1 0 16,0 0 256-16,-4-2-64 0,-1-2-16 0,-4-1 0 16,0 0 448-16,-4-3 80 0,-2 2 32 0,-2-2 0 15,-2 2-224-15,-2-2-64 0,-2-2 0 0,2-6 0 16,-4-4-208-16,1-3-48 0,-1-1-16 0,-2-6 0 0,-3 0 32 0,-1-6 16 15,-3-3 0-15,1-6 0 0,-1-1 160 16,-1-5 16-16,0-4 16 0,0-3 0 16,1 1-160-16,2-5-16 0,-1-4-16 0,4-2 0 15,0-2-1104-15,4 0-208 0,2-6-64 0</inkml:trace>
  <inkml:trace contextRef="#ctx0" brushRef="#br2" timeOffset="132967.28">28247 12517 5519 0,'0'0'240'0,"0"0"64"0,0 0-304 0,0 0 0 16,0 0 0-16,0 0 0 0,0 0 1952 0,0 0 336 15,0 0 64-15,0 0 16 0,10 0-1280 0,-10 0-256 0,13 1-64 0,-2 0 0 16,1-1-320-16,0 3-64 0,1-2 0 0,0 1-16 16,2-2 96-16,-1-2 32 0,4-2 0 0,1 2 0 15,1 1 416-15,4-2 96 0,2-5 16 0,2 3 0 16,0-1 16-16,7 1 16 0,3 1 0 0,4-1 0 16,3-4-224-16,2 4-64 0,0 1 0 0,0-1 0 15,-2 0-288-15,-4 1-64 0,-2-3-16 0,-5 2 0 16,-2 1-208-16,-3 1-64 0,-1-2 0 0,-1 3 0 15,-2-1-128-15,-1 0 192 0,-4 1-192 0,1 1 192 16,-1-2-192-16,-1 2 0 0,0 0 144 0,-2 1-144 16,-3 0 0-16,0 0 0 0,-1-3 0 0,-2 3 128 15,-1 0-320-15,-10 0-64 0,10-1-16 0,-10 1 0 16,12 4-576-16,-12-4-112 16,0 0-32-16,0 0 0 0,0 0-1648 0,0 0-336 0</inkml:trace>
  <inkml:trace contextRef="#ctx0" brushRef="#br2" timeOffset="133382.03">28900 11994 22687 0,'-11'-7'1008'0,"11"7"208"0,0 0-976 0,0 0-240 0,0 0 0 0,0 0 0 16,0 0 1040-16,0 0 176 0,0 0 16 0,0 0 16 15,0 0-528-15,0 0-96 0,-4 13-32 0,1 2 0 16,-2 4-16-16,2 4-16 0,-1 7 0 0,0 1 0 15,-1 2-144-15,1 4-32 0,0 1 0 0,-1 5 0 16,0 0 0-16,0 4 0 0,-1-4 0 0,-1 3 0 16,0-3-128-16,0 1-48 0,2-6 0 0,-1-4 0 15,0-3 48-15,-1-1 0 0,0-1 0 0,0-4 0 16,1-1 96-16,1-3 32 0,-2-3 0 0,4-4 0 0,-1 0-256 16,2-1-128-16,1-4 128 0,1-9-128 0,0 0 0 0,0 0 0 15,0 0 0-15,0 0 0 16,14 2-1984-16,0-6-320 0,0-3-64 15,-1-3-11792-15</inkml:trace>
  <inkml:trace contextRef="#ctx0" brushRef="#br2" timeOffset="133865.76">30048 11504 25791 0,'0'0'2304'0,"0"0"-1856"0,0 0-448 0,8-5 0 16,-2-3 0-16,-6 8-128 0,6-5-16 0,-6 5 0 16,0 0 1040-16,0 0 192 0,0 0 64 0,8 14 0 15,-4 1-624-15,-2 6-112 0,0 1-32 0,-4 6 0 0,1-1-96 0,0 6-32 16,-3 3 0-16,0 2 0 0,0 4 128 0,1 1 32 16,0-4 0-16,-2 3 0 0,1 2-160 0,3-6-48 15,1-6 0-15,1-3 0 0,2-1-64 0,1 1-16 16,1-5 0-16,1-2 0 0,0-2 128 0,2-2 0 15,0-3 16-15,3 0 0 0,2-1 112 0,1-3 32 16,0 0 0-16,1-5 0 0,4 2-176 0,1-4-48 16,1-3 0-16,0 2 0 0,1-3-32 0,2 0-16 15,2-2 0-15,0 0 0 0,1-3-144 0,0-2 0 16,-2 2 0-16,2 1 0 16,-1 1-480-16,2-4-128 0,-5 2-32 0,0-4 0 15,-5 2-2128-15,0-1-432 0</inkml:trace>
  <inkml:trace contextRef="#ctx0" brushRef="#br2" timeOffset="134134.65">30837 11511 31327 0,'0'0'2784'15,"0"0"-2224"-15,-3 13-560 0,0 2 0 0,-1 4 0 0,-1 6 0 0,-1 8 0 0,-2 5 0 16,-2 8 288-16,-1 2 160 0,-1 4 16 0,-2 6 16 16,-1 5-32-16,-4 7-16 0,-1 1 0 0,-1 4 0 15,0 5-48-15,0-1-16 0,0 3 0 0,3-7 0 16,3-5-224-16,2-4-144 0,3-6 192 0,1-4-192 16,0-1 192-16,1-7-64 0,3-6 0 0,0 0-128 15,1-4 208-15,1-2-64 0,0-6-16 0,3-2 0 0,1 1-128 0,2-5-144 16,1 1 144-16,-1-4-16400 15</inkml:trace>
  <inkml:trace contextRef="#ctx0" brushRef="#br2" timeOffset="141103.94">22862 13792 21823 0,'-5'-2'960'0,"2"2"208"0,-1 0-928 0,1 4-240 16,1 0 0-16,0 4 0 0,1 1 320 0,0 2 0 15,0 2 16-15,-2 0 0 0,0 2 336 0,1 3 64 16,-2-1 16-16,2 1 0 0,-1 1-240 0,-1 0-32 16,2 0-16-16,-2 4 0 0,1 0-176 0,1-1-32 15,-2-1-16-15,1 0 0 0,1 0-16 0,-2-2 0 16,-1 0 0-16,1 2 0 0,2-3 64 0,-2-1 16 16,-3 1 0-16,2-3 0 0,-2-1 128 0,-1-1 16 15,-1-1 16-15,3 0 0 0,1-2-64 0,1-1-16 16,4-9 0-16,-4 7 0 0,4-7-128 0,0 0-48 15,-1 9 0-15,1-9 0 0,0 0 16 0,0 0 0 16,0 0 0-16,0 0 0 0,10 0-224 0,0 0 128 0,2-3-128 16,-12 3 0-16,10-3 0 0,1 0 128 0,-1 0-128 0,3-2 0 15,1-3 0-15,0 3 0 0,1 1 0 0,1-2 0 16,0 1 0-16,2 1 0 0,1 0 0 0,1-2 0 16,2 1 0-16,2 1 0 0,3 0 0 0,1-2 0 15,0 2 0-15,1-1 0 0,0-4 0 0,0 4 0 16,-1 0 0-16,3-1 144 0,1 3-144 0,1-1 128 15,-3 1-128-15,5-3 0 0,-1 5 0 0,1 0 0 16,1 0 0-16,1-2 0 0,1 1 0 0,-2 2 0 16,3 0 0-16,-5 0 0 0,-1 0 0 0,0 2 0 15,-1 1 0-15,4-1 0 0,-1-1 0 0,2 3 0 16,3-1 0-16,2-1 0 0,1 2 0 0,3-1 0 16,2-1 0-16,0 1 0 0,-5-3 0 0,-1 0 0 15,-1 0 0-15,1-4 0 0,-1 1 0 0,2 2 0 0,3 0 144 0,1-2-144 16,1 3 160-16,2-2-160 0,-2 1 128 0,1-2-128 15,-4-1 0-15,-2 0 0 0,-2 1 128 16,0-3-128-16,0 1 0 0,3 4 0 0,-1 0 128 0,1 0-128 16,1-2 0-16,-1 2 0 0,1 1 128 0,-2 0-128 15,-1-2 0-15,-4 1 0 0,-1 1 128 0,-1-1-128 16,-2 0 0-16,3-1 144 0,1-1-144 0,1 0 0 16,-2 4 0-16,6-1 0 0,1-1 0 0,-2 1 0 15,0 1 0-15,-3-1 128 0,-2 0-128 0,-2 0 0 16,-2-1 0-16,-1 0 0 0,0-2 0 0,1 3 0 15,1 1 0-15,2 1 0 0,1-2 0 0,0 0 0 16,-2 1 0-16,2 2 0 0,1 0 0 0,0-1 0 0,-3-2 0 16,-1 1 0-16,-5 1 0 0,-1 0 0 0,0-1 0 15,0 2 0-15,1-1 0 0,-1 3 0 0,2-4 0 0,-1 2 0 16,-1 0 0-16,2-2 0 0,1 0 0 0,-2 0 0 16,0 1 0-16,-1 0 0 0,0-1 0 0,-2 2 0 15,2-3 0-15,-3 0 0 0,-2 3 0 0,-1-2 0 16,-5 0 0-16,4 0 0 0,-2 3 128 0,-1-3-128 15,-2-1 0-15,3 0 0 0,0 0 0 0,0 2 0 16,-2-1 0-16,1 0 0 0,-1-2 128 0,1 1-128 16,-1 1 0-16,-2 2 0 0,1-2 0 0,0 2 0 15,-1-2 0-15,0 0 0 0,0 2 0 0,-1-2 0 16,2 0 0-16,-2-1 0 0,-3 0 0 0,2 1 128 16,1 1-128-16,-1 2 0 0,-2-2 0 0,-1-1 128 0,-1 1-128 0,0-2 0 15,-9 0 0-15,10 1 128 0,-10-1-128 0,10 1 0 16,-1 2 0-16,-9-3 128 0,0 0-128 0,12 2 0 15,-12-2 144-15,7 3-144 0,-7-3 128 0,0 0-128 16,0 0 160-16,0 0-160 0,0 0 128 0,0 0-128 16,0 0 0-16,9 2 0 0,-9-2 128 0,0 0-128 15,0 0 0-15,0 0 0 0,0 0 128 0,0 0-128 16,0 0 0-16,0 0 0 0,0 0 128 0,0 0-128 16,0 0 0-16,0 0 144 0,3-9-144 0,-3 9 0 15,0-6 0-15,0 6 128 0,-3-10-128 0,3 10 0 16,-5-9 144-16,0-1-144 0,-1 4 0 0,1-2 0 15,-1 2 0-15,3 0 128 0,-1-4-128 0,-3 1 0 16,2-2 0-16,-1 0 128 0,0 3-128 0,-1-6 0 16,2-3 0-16,-2 2 0 0,-2 2 0 0,1-1 128 15,-1-2-128-15,0-2 0 0,0 0 0 0,1 2 0 0,-3-1 0 0,2-1 0 16,2-1 0-16,0 2 0 0,-1 0 0 0,-3 1 0 16,2-1 0-16,2 2 0 0,-1-2 0 0,2-1 128 15,1 3-128-15,1 1 0 0,-1-1 0 0,-1 0 0 16,3-1 0-16,-1 4 0 0,0-2 0 0,2-1 128 15,-1-1-128-15,1 2 128 0,-1 3-128 0,2-2 128 16,0-2-128-16,-1 2 0 0,1 3 0 0,0-3 0 16,0 6 0-16,-1-3 128 0,1 2-128 0,0-2 0 15,1-2 0-15,0 5 0 0,0 7 0 0,-2-8 128 16,2-1-128-16,0 3 0 0,0-4 0 0,0 10 128 16,0 0-128-16,0 0 144 0,0-8-144 0,0 8 160 15,0 0-160-15,0 0 0 0,0 0 0 0,0 0 128 16,0 0-128-16,0 0 0 0,0 0 0 0,0 0 128 0,0 0-128 15,0 0 0-15,0 0 144 0,0 0-144 0,0 0 144 0,0 0-144 16,0 0 192-16,0 0-192 0,9 5 176 0,-9-5-176 16,7 9 160-16,-7-9-160 0,0 0 128 0,9 6-128 15,-9-6 0-15,6 7 0 0,-6-7 0 0,0 0 0 16,0 0 0-16,0 0 0 16,9 6-1280-16,-9-6-256 0,0 0-64 0,11-3-14896 0</inkml:trace>
  <inkml:trace contextRef="#ctx0" brushRef="#br2" timeOffset="142324.25">17098 17639 21183 0,'0'0'944'0,"-9"0"192"0,9 0-912 0,0 0-224 0,0 0 0 0,0 0 0 0,0 0 1504 0,0 0 256 16,14 0 48-16,4-1 16 0,2-2-752 0,9 1-160 15,9-6-16-15,4 1-16 0,3 0-112 0,2-4 0 16,3-2-16-16,3 2 0 0,3-2-432 0,2 0-96 16,3 6-16-16,2-5 0 0,-4 3-208 0,1-1 0 15,-9 5 0-15,-4-1 0 0,-4 1 0 0,-6 1 0 16,-8 4 0-16,-3 0 0 15,-5 0-624-15,-3 1-16 0,-4 2 0 0,-14-3 0 16,8 9-1856-16,-8-9-368 0</inkml:trace>
  <inkml:trace contextRef="#ctx0" brushRef="#br2" timeOffset="142459.84">17301 18084 31327 0,'9'9'2784'0,"5"-3"-2224"0,5-2-560 0,5 0 0 16,3 0 448-16,5-3-32 0,2-1 0 0,3-1 0 16,2-4-80-16,5 0-16 0,0-2 0 0,3-3 0 15,1 3-64-15,1-5-32 0,-1 1 0 0,-3 0 0 32,-3-4-1120-32,-3 1-208 0,-1 0-48 0</inkml:trace>
  <inkml:trace contextRef="#ctx0" brushRef="#br2" timeOffset="143872.49">18744 17515 13823 0,'0'0'608'0,"-9"6"128"0,1-2-592 0,8-4-144 15,0 0 0-15,0 0 0 0,0 0 1904 0,0 0 336 16,0 0 80-16,0 0 16 0,0 0-1360 0,0 0-272 16,0 0-48-16,11-6-16 0,-1-1-80 0,1 1-32 0,2-4 0 0,1 1 0 15,0-1 16-15,1-2 0 16,3-2 0-16,-1-2 0 0,-1-1-48 0,3 1-16 0,0-1 0 0,-2-1 0 15,-2 0-176-15,-1 2-48 0,-1-1 0 0,-1 1 0 16,1-3-128-16,-1 1-128 0,-1 2 144 0,-1 4-144 16,-1 1 128-16,2-1-128 0,-4 5 0 0,-7 7 144 15,0 0-144-15,0 0 128 0,11-3-128 0,-11 3 128 16,0 0-128-16,0 0 160 0,4 15-160 0,-1 4 160 16,-3 4 48-16,0 3 16 0,0 2 0 0,0 6 0 15,-3 3-80-15,2 2-16 0,-2 6 0 0,1 0 0 16,-2 5-128-16,-1 0 0 0,0-2 0 0,0 1 0 15,1 0 0-15,0-5 0 0,-1 1 0 0,1-6 0 16,0-1 0-16,-1-2 0 0,1-4 0 0,2-1 0 16,-2-3 160-16,0 0 0 0,2-5 0 0,-3-2 0 0,1-2 224 15,1-4 64-15,1-2 0 0,-1-1 0 0,3-12-32 0,-1 9 0 16,1-9 0-16,0 0 0 0,0 0-224 16,0 0-32-16,0 0-16 0,0 0 0 0,0 0-144 0,5-6 0 15,-1-7 0-15,1-2 0 0,-1-3 0 0,1-4 0 16,0 0 0-16,1-8 0 0,1 0 0 0,1-4 0 15,1-3 0-15,3-4 0 0,1-1 0 0,2-2 0 16,1 0 0-16,2 0 0 0,4 1 0 0,1 2 0 16,1-2 128-16,1 2-128 0,3 3 0 0,1 2 0 15,4 5 0-15,-1 4 128 0,-1 1-128 0,-1 5 0 16,-1 3 0-16,-2 3 0 0,-5 5 0 0,-2-2 128 16,-2 3-128-16,-3 4 0 0,-1 1 0 0,-1 3-176 15,-3 0 16-15,0 2 0 16,-10-1-1840-16,0 0-368 0,10 5-80 0</inkml:trace>
  <inkml:trace contextRef="#ctx0" brushRef="#br2" timeOffset="144505.78">19708 16488 16991 0,'0'0'752'0,"-11"2"144"0,2 1-704 0,9-3-192 0,-8 2 0 16,8-2 0-16,0 0 752 0,0 0 112 0,0 0 32 0,0 0 0 15,0 0 128-15,0 0 48 0,8-7 0 0,5-3 0 16,5 1-304-16,2-3-64 0,2 3-16 0,5-2 0 16,4 1 16-16,2 1 0 0,2-3 0 0,2 3 0 15,-4-1 48-15,0 5 16 0,-2 3 0 0,0 0 0 16,-2 2-64-16,-3 5-16 0,-3 3 0 0,-3 4 0 16,-2 0-304-16,-4 4-48 0,-4 3-16 0,-3 2 0 15,-3 2-32-15,-5 8-16 0,-4 2 0 0,-4 1 0 16,-5 2-96-16,-1 2-32 0,-2-1 0 0,-2-3 0 15,0-5-144-15,1 0 0 0,1-1 0 0,-1-6 128 16,1-4 192-16,6-3 48 0,1-4 0 0,2 1 0 16,8-12 288-16,0 0 64 0,0 0 16 0,0 0 0 15,0 0-368-15,10 0-80 0,4 0-16 0,1-3 0 16,3-4-272-16,4-1 0 0,2-1 128 0,3 0-128 0,1-5 0 0,1 4 0 16,1-1 0-16,1-1 0 0,-1 5 0 0,0-4 0 15,-1 5 0-15,1 1 0 16,-4 0-1520-16,0 2-208 0,0 2-32 0,-5 1-15136 15</inkml:trace>
  <inkml:trace contextRef="#ctx0" brushRef="#br2" timeOffset="146707.81">22798 11808 9951 0,'0'0'448'0,"0"0"80"0,0 0-528 0,0 0 0 0,0 0 0 0,0 0 0 16,0 0 960-16,0 0 64 0,0 0 32 0,0 0 0 16,0 0-144-16,0 0-16 0,0 0-16 0,0 0 0 15,0 0-80-15,0 0-16 0,0 0 0 0,0 0 0 16,0 0-192-16,0 0-32 0,3-7-16 0,1-2 0 0,-4 9 0 0,7-6 0 15,-7 6 0-15,5-11 0 0,0 3-96 0,0-2-32 16,0 1 0-16,0-1 0 0,1 2-32 0,1-3 0 16,0-2 0-16,-2 2 0 0,3-3-32 0,0 0-16 15,-2-2 0-15,3 2 0 0,-1 2-80 16,0-5-32-16,3 1 0 0,0-2 0 0,2 0-224 0,1 1 144 16,0 2-144-16,1-3 128 0,0 1-128 0,-1-2 0 15,3-2 0-15,-1 1 128 0,2 1-128 0,0 1 0 16,1 1 0-16,0 1 0 0,1-2 0 0,-2 2 0 15,1-2 0-15,0 1 0 0,0 1 0 0,0 2 0 16,2 2 0-16,-1-2 0 0,-1 2 0 0,0 0 0 0,0 1 0 0,2-1 0 16,0 1 0-16,1-2 0 0,-1-1 0 0,2 4 0 15,2-1 0-15,-1 2 0 0,1 4 0 0,-1 0 0 16,0-6-144-16,3 5 144 0,0-3 0 0,-1 0 0 16,0-1 0-16,1 1 0 0,-5 2 0 0,4-1 0 15,1 2 0-15,-2-3 0 0,-2 4 0 0,1-1 0 16,-1 1 0-16,0 2 0 0,-2-3 0 0,0 3 0 15,-1 1 0-15,-1 4 0 0,0-2 0 0,2-2 0 16,-2 0 0-16,-2 2 0 0,-1 4 0 0,-1-2 0 16,0-1 0-16,0 1 0 0,1-2 128 0,-1 0-128 15,0 2 0-15,3 1 0 0,0-3 0 0,0 1 0 16,-1 2 0-16,4 2 0 0,-1-1 0 0,-1-2 0 16,-1 2 0-16,0 2 0 0,-1-1 0 0,1 0 0 15,3-2 0-15,-4 2 0 0,1-1 0 0,0 0 0 16,0 1 0-16,-3 2 0 0,2-3 0 0,-1 4 0 0,-1 2 0 15,2 3 0-15,-2-4 0 0,0 2 0 0,1-2 0 0,-1 2 0 16,-2 1 0-16,-1-2 0 0,-2 1 128 0,3 0-128 16,-3 1 0-16,3 2 0 0,-1-4 0 0,0 2 128 15,0 1-128-15,-1-2 0 0,1 4 0 0,-1-1 0 16,-1 0 128-16,2-2-128 0,-2 0 0 0,2 1 0 16,-1 1 0-16,0-1 0 0,1 1 0 0,-2 0 0 15,-1 1 0-15,0 0 0 0,-1-1 128 0,3 0-128 16,-1-1 0-16,0 2 0 0,-1 0 144 0,0-2-144 15,3 0 128-15,-3 1-128 0,0-1 192 0,0-1-64 16,0 2 0-16,1 2 0 0,-1-1 0 0,0-4 0 0,0 3 0 16,0 0 0-16,-2 1-128 0,1 1 0 15,2-2 0-15,-1 1 128 0,-1-1 0 0,1 2-128 16,0 1 192-16,1-3-64 0,0-3 0 0,0 2-128 0,0 1 192 0,3-1-64 16,-2-6 32-16,0 4 0 0,-4-5 0 0,2 2 0 15,0 0 96-15,-1-2 32 0,-8-6 0 0,6 8 0 16,2-2 0-16,-2 1 0 0,-6-7 0 0,6 9 0 15,-6-9-32-15,0 0 0 0,7 8 0 0,-7-8 0 16,0 0-96-16,0 0-32 0,0 0 0 0,0 0 0 16,0 0 0-16,0 0-128 0,0 0 192 0,0 0-64 15,0 0-128-15,-5 7 0 0,5-7-192 0,-13 3-10432 16,0-4-2064-16</inkml:trace>
  <inkml:trace contextRef="#ctx0" brushRef="#br2" timeOffset="148761.81">20961 12118 11055 0,'-14'0'480'0,"14"0"112"0,-10 1-464 0,10-1-128 0,-8-1 0 0,8 1 0 16,0 0 912-16,0 0 176 0,0 0 16 0,0 0 16 15,0 0-624-15,0 0-128 0,-6-5-32 0,6 5 0 16,0 0 176-16,0 0 48 0,0 0 0 0,0 0 0 15,4-12 32-15,-1 3 16 0,-3 9 0 0,5-9 0 0,2 1 0 0,-2-1 0 16,0 0 0-16,1-1 0 16,1 2-16-16,0-3 0 0,0-2 0 0,0-1 0 0,1-3-80 0,0 1 0 15,-1-2-16-15,2 3 0 0,1-4-160 0,0 1-16 16,-1 0-16-16,0 0 0 0,0-1-112 0,1 0-32 16,-1 0 0-16,1-4 0 0,2-1-32 0,-2 1 0 15,0-4 0-15,0 1 0 0,0-2-128 0,3 1 0 16,-1 0 144-16,0 1-144 0,0-1 0 0,-1 2 144 15,1 0-144-15,-1-1 0 0,3 0 0 0,-1 0 0 16,1 2 0-16,-2 1 0 0,5-3 144 0,-1 3-144 16,0-3 0-16,2 0 144 0,-1 1-144 0,2-3 0 15,0 6 0-15,1-2 0 0,-1 2 128 0,1 1-128 16,-1-1 0-16,1 1 128 0,1-2-128 0,2 1 160 0,-1 1-160 0,4 0 160 16,-2-3-160-16,1 1 128 0,2 2-128 0,0-4 128 15,0 3-128-15,2 2 0 0,0 1 0 0,1 3 128 16,2-4-128-16,1-1 0 0,0 2 0 0,0-1 0 15,-1-1 0-15,0 4 0 0,0-1 0 0,-2 0 0 16,-2-1 0-16,0 1 0 0,0 0 0 0,0-2 0 16,0 2 0-16,0 3 0 0,0 0 0 0,0 0 0 15,0-3 0-15,0 4 0 0,1 1 160 0,0 2-160 16,3-3 224-16,-4 1-64 0,-1 1-16 0,1 0 0 16,1-3-16-16,0-1-128 0,-1 0 192 0,0 3-64 15,0-1-128-15,3 1 0 0,0 2 0 0,0 1 0 16,-2-4 0-16,2 5 128 0,0-1-128 0,1 2 0 15,1-2 0-15,-1 0 0 0,1 0 0 0,-2 1 0 16,-2 0 0-16,0 4 0 0,0-3 0 0,1 2 0 0,-6-4 0 0,1 3 0 16,1 1 0-16,-1-1 0 0,2 2 0 0,-2 2 0 15,2-4 0-15,-1 3 0 0,1 1 0 0,1-2 0 16,0-3 0-16,1 3 0 0,3 1 0 0,-1-2 0 16,-3 2 0-16,0 1 0 0,1 2 0 0,0 0 0 15,0-2 0-15,2 1 0 0,-2-3 0 0,0 2 0 16,-2 0 0-16,1 2 0 0,0 1 0 0,4-1 0 15,-3 0 0-15,1-1 0 0,1 1 0 0,2 0 0 16,1-3 0-16,-2 3 0 0,-3-1 0 0,1 2 0 16,0 0 0-16,2-1 0 0,-4-3 0 0,0 3 0 15,0-1 0-15,0-1 128 0,0 1-128 0,0-1 0 16,-3 2 0-16,2-1 128 0,1 1-128 0,0 1 0 16,0 0 0-16,2 3 128 0,3-1-128 0,-2 3 0 0,-3-2 0 15,1-1 0-15,-1-2 0 0,1 2 0 0,0 0 0 0,2 1 0 16,-4 2 0-16,2 0 0 0,0-1 0 15,0 2 0-15,0 2 832 0,2-3 128 0,-1 2 16 0,2 0 16 32,0-3-1600-32,1 5-320 0,1-2-64 0,-1 3-16 0,-1-3 816 0,-1 3 192 0,-1-3 0 0,-2 2 0 15,-2 0 0-15,0 0 0 0,2 1 192 0,2-2-192 16,-4 0 208-16,1-3-64 0,-2 2-16 0,3 0 0 16,-2 0 0-16,3 3-128 0,-1-2 192 0,1 2-64 15,0-3-128-15,2 1 128 0,-3-2-128 0,-1 0 128 16,-3 2-128-16,1-1 0 0,1 5 0 0,-2-6 128 15,-3 3-128-15,5-4 0 0,0 1 0 0,0 3 0 16,-2-1 0-16,1 2 0 0,0-5 128 0,0 4-128 16,0-3 0-16,1 4 0 0,-3-1 0 0,3 2 0 0,0-6 0 15,-1 5 128-15,1 0-128 0,-2 1 128 0,-4-4-128 0,1 2 0 16,-2-2 0-16,1 5 0 0,2-3 0 0,-2 3 0 16,-2-3 0-16,-1 3 0 0,0-1 0 0,-2-1 0 15,-1 3 0-15,1 0 0 0,1 1 0 0,-2 1 0 16,1 0 0-16,-1 0 0 0,0 2 0 0,1 1 0 15,0-3 0-15,-2 0 0 0,0-2 0 0,0 2 0 16,-2 1 0-16,0-1 0 0,2-1 0 0,-1 0 0 16,-1 2 0-16,0-1 0 0,0 1 0 0,0 0 0 15,-1 2 0-15,2 0 0 0,-2-3 0 0,3-1 0 16,-3-2 0-16,2 2 0 0,-3 5 0 0,2-4 0 0,-3-1 0 0,1 1 0 16,0 3 0-16,1-3 0 0,-1-1 128 0,0 0-128 15,-2-2 128-15,1 0-128 0,0 2 0 16,1 3 128-16,0-2-128 0,0 2 0 0,0-4 0 0,-2 1 0 15,1 0 128-15,-2 2-128 0,-1 0 0 0,3 1 128 16,-3-1-128-16,-1 0 0 0,0-2 0 0,-1 0 0 16,1-1 0-16,0 1 128 0,0 0-128 0,1-1 128 15,-1 0-128-15,0 1 128 0,-1-3-128 0,1 1 128 16,-1 0-128-16,1-1 128 0,-4-11-128 0,3 12 128 16,0 4-128-16,0-2 192 0,-1-4-192 0,1 1 192 15,-3-11-48-15,2 13 0 0,2-2 0 0,-1 1 0 16,-3-12 16-16,2 12 0 0,-2-12 0 0,4 12 0 15,-3-1-32-15,2 2 0 0,-3-13 0 0,2 11 0 16,-2-11-128-16,1 12 128 0,2-3-128 0,-3-9 128 0,0 0-128 16,0 0 128-16,0 0-128 0,4 11 128 0,-4-11-128 0,0 0 0 15,4 12 0-15,-4-12 128 0,3 7 0 0,-3-7-128 16,0 0 192-16,0 0-64 0,0 0-128 0,0 0 0 16,0 0 0-16,0 0 0 0,0 0 128 0,0 0-128 15,0 0 192-15,0 0-64 0,-3-9-128 0,-4-1-224 16,1 4 48-16,-3-2 16 15,-1 2-1632-15,-2-3-336 0,0 0-64 0</inkml:trace>
  <inkml:trace contextRef="#ctx0" brushRef="#br2" timeOffset="150161.84">20430 17652 11055 0,'0'0'976'0,"-8"4"-784"16,0-3-192-16,8-1 0 0,0 0 2528 0,0 0 464 16,0 0 80-16,0 0 32 0,0 0-1696 0,0 0-352 15,0 0-64-15,0 0-16 0,0 0-256 0,0 0-48 0,0 0-16 0,10 0 0 16,4 1-64-16,2-3-16 15,0-2 0-15,3 1 0 0,2-3 144 0,3 0 32 0,4-1 0 0,2-3 0 16,5 3-96-16,1-4-16 0,3 4 0 0,2-2 0 16,3 3-240-16,1 0-48 0,1 0-16 0,3 2 0 15,-5 3-176-15,-2-2-32 0,-5 2-128 0,-2 1 192 16,-3 0-192-16,-3 1 0 0,-2 1 128 0,-4-1-128 16,-4 0 0-16,-1 2 128 0,-4-1-128 0,-1 1 0 15,-13-3 160-15,10 2-160 0,-10-2 160 0,0 0-160 16,0 0 0-16,0 0 0 0,0 0-176 0,0 0 176 31,0 0-2176-31,0 0-320 0,6-7-64 0</inkml:trace>
  <inkml:trace contextRef="#ctx0" brushRef="#br2" timeOffset="150895.06">21946 17316 2751 0,'-14'3'256'0,"1"0"-256"15,2-3 0-15,-1 3 0 0,5 1 4480 0,7-4 832 16,-8 1 192-16,8-1 16 0,0 0-4080 0,0 0-816 15,0 0-176-15,0 0-16 0,0 0 64 0,0 0 16 0,0 0 0 0,4-8 0 16,1-1 128-16,1-4 16 0,2 1 16 0,3 0 0 16,5-3 0-16,-1-1 0 0,0 0 0 0,0 0 0 15,1 0-48-15,-2 1-16 0,0-7 0 0,1 2 0 16,-4-2-144-16,2 2-16 0,0-1-16 0,0 1 0 16,-2 1-208-16,0 1-32 0,1 0-16 0,-2 3 0 15,-2 3-176-15,-1 4 0 0,0 0 0 0,-7 8 0 16,0 0 0-16,0 0 0 0,0 0 0 0,6 9 0 15,-2 3 0-15,0 3 0 0,-2 3 0 0,-1 5 0 16,-1 2 0-16,0 3 0 0,0 5 0 0,0 4 0 16,-1 4 0-16,-1 0 0 0,-2 4 0 0,-1 2 0 15,0 3 0-15,-2-3 0 0,1 1 0 0,1 1 0 0,-2 2 0 16,1-5 0-16,0 0 0 0,1-4 0 16,-2 0 128-16,2-4-128 0,0-4 0 0,0-2 128 0,-1 0 192 15,1-2 16-15,1-6 16 0,1 2 0 0,-1-5 80 0,1 0 16 16,-1-3 0-16,0-2 0 0,0-1-128 0,3-1 0 15,2-2-16-15,2 0 0 0,-3-12-128 0,0 0-32 16,0 0 0-16,0 0 0 0,0 0-144 0,0 0 192 16,0 0-192-16,0 0 192 0,5-10-64 0,0 0 0 15,-1-5 0-15,-2-3 0 0,3-4-128 0,-1-4 192 16,0-2-192-16,0-4 192 0,1-2-64 0,3-3-128 16,0-5 192-16,3-1-64 0,0 2-128 0,0-4 160 15,5 1-160-15,0 3 160 0,3 2-160 0,4 3 0 16,-1 3 0-16,3 3 0 0,1 1 0 0,2 3 0 0,1-2 0 15,3 4 0-15,1 2 0 0,1 5-176 16,0 3 48-16,1 0 0 0,-2 3 128 0,-2 0 0 0,0 2 0 0,-1 3 0 16,0 3 0-16,0 1 0 0,1 0 0 0,-3 5-128 15,-4 0 128-15,0 2 0 0,-1 3 0 0,-2-1-128 16,-1 2 128-16,-4-3-160 0,-2 2 160 0,-3-1-160 16,1-2 160-16,-3 1 0 0,-9-6 0 0,0 0 0 15,0 0 0-15,0 0 0 0,0 0 0 0,0 0 0 16,0 0-128-16,0 0-112 0,0 0-16 0,0 0 0 31,0 0-2176-31,0 0-448 0</inkml:trace>
  <inkml:trace contextRef="#ctx0" brushRef="#br2" timeOffset="154651.84">21018 13808 16127 0,'0'0'704'0,"0"0"160"0,0-6-688 0,0 6-176 15,0 0 0-15,0 0 0 0,0 0 272 0,0 0 32 16,0 0 0-16,-1 9 0 0,1-9-32 0,-8 14 0 16,2 2 0-16,-2 3 0 0,-1 2 16 0,-1 2 0 15,0 3 0-15,0 4 0 0,-2 5 64 0,1-1 16 16,-2-3 0-16,2 5 0 0,-5 3-16 0,4 0 0 16,0-2 0-16,2 1 0 0,0-1-160 0,0 0-16 0,0-3-16 0,1-3 0 15,-1-2 0-15,-1 2 0 0,1-3 0 0,0 0 0 16,0-4 48-16,0-3 16 0,1-3 0 0,0-1 0 15,3-2 192-15,-1-1 32 0,5 0 16 0,0-4 0 16,2-10-128-16,3 13-16 0,-2-2-16 0,6-3 0 16,-7-8-128-16,10 7-32 0,0 1 0 0,1-4 0 15,2 1-16-15,0 0 0 0,1-2 0 0,1-1 0 16,3 2 0-16,2 1-128 0,3 0 192 0,1-1-64 16,2-3-128-16,2 3 0 0,2-1 144 0,2 0-144 15,1-3 0-15,0 0 144 0,3 0-144 0,-1 0 0 16,1 0 176-16,2 0-176 0,0-2 160 0,5 4-160 15,2 1 144-15,2 1-144 0,-2-2 128 0,3 2-128 0,-4-1 0 16,-1-1 128-16,2-1-128 0,-1 2 0 0,-1 0 0 0,6-2 0 16,-4 1 0-16,5 1 0 15,2-2 0-15,2 0 0 0,-2 3 0 0,-4-3 0 0,-2-1 0 0,-2 0 0 16,3 2 128-16,0 0-128 0,0 0 0 0,3 0 0 16,2-1 0-16,-1 2 128 0,-2 2-128 0,-2-1 0 15,-2-2 0-15,-2 2 128 0,-2 0-128 0,1 1 0 16,-3-2 0-16,2-2 0 0,1 3 0 0,1 0 0 15,0-1 0-15,2 0 0 0,-3-1 0 0,0 0 0 16,0 0 0-16,-3 3 0 0,-1 2 0 0,-1-4 0 16,0 0 0-16,1 0 0 0,0 0 0 0,2 2 0 15,-2-1 0-15,2-1 0 0,4 2 0 0,-2 0 0 16,-3-1 0-16,2-2 0 0,-5 1 0 0,1-1 0 0,-2-2 128 16,0 2-128-16,-2 2 0 0,3-3 0 0,-2-1 0 0,2 1 0 15,-2 2 0-15,3-2 0 0,0 1 0 0,-2 0 128 16,0-1-128-16,-1 1 0 0,0 2 0 15,-2-1 0-15,-3-1 0 0,-3 0 0 0,2-2 0 0,-3 0 0 16,2 0 0-16,0 0 128 0,-1 0-128 0,1 0 0 16,0 0 128-16,-2 1-128 0,1 1 128 0,-1 0-128 15,-1-2 0-15,-2 1 0 0,1 2 0 0,-4 0 0 16,0 0 0-16,-1-1 0 0,-5 0 0 0,1 0 0 16,0 1 0-16,0-1 0 0,-2 0 0 0,2 1 0 15,-1 0 0-15,-1-2 0 0,-12-1 0 0,13 0 0 16,-3 0 0-16,-1 0 0 0,-9 0 0 0,10 0 0 15,-10 0 0-15,10 0 128 0,-10 0-128 0,9 0 0 16,-9 0 128-16,0 0-128 0,10-2 0 0,-10 2 128 16,0 0-128-16,11-3 0 0,-11 3 0 0,0 0 0 0,9-5 0 0,-9 5 128 15,0 0-128-15,0 0 0 0,8-4 0 0,-8 4 0 16,0 0 0-16,9-1 0 0,-9 1 0 0,8-3 0 16,-8 3 0-16,10-1 0 0,-10 1 0 0,12-1 0 15,-12 1 0-15,11 0 0 0,-2 0 0 0,-9 0 0 16,0 0 0-16,13 1 0 0,-3-1 0 0,-10 0 0 15,11 1 0-15,-1 1 0 0,-10-2 0 0,13 0 0 16,-1 0 0-16,-1 1 0 0,-2-1 0 0,2 0 0 16,-11 0 0-16,13 0 0 0,-2-1 0 0,1 1 0 15,-1 1 0-15,1-1 0 0,-1 0 0 0,2 1 0 16,0 1 0-16,-1-2 0 0,1 0 0 0,0 0 0 0,0-2 0 16,-2 2 0-16,-1 0 0 0,2 0 0 0,-12 0 0 0,14 0 0 15,0 0 0-15,-2 0 0 0,0 0 0 0,-1 0 0 16,2 0 0-16,0 0 0 0,-2 0 0 0,-1 0 0 15,0 0 0-15,0 0 0 0,1-1 0 0,-1 0 0 16,0-1 0-16,0 2 0 0,0-1 0 0,0 1 0 16,-10 0 0-16,13 0 128 0,-3 0-128 0,3 0 0 15,-1-1 144-15,-1 0-144 0,-11 1 160 0,11 0-160 16,1 0 0-16,-1 0 128 0,1 0-128 0,-1 1 0 16,1-2 0-16,-1 1 0 0,-1 0 128 0,0 1-128 15,1-1 0-15,-1 0 0 0,-10 0 0 0,14 0 0 16,-2 0 0-16,0 0 0 0,-12 0 0 0,11 2 0 15,-1-2 0-15,-10 0 0 0,9 2 0 0,-9-2 0 16,0 0 0-16,11 2 0 0,-11-2 0 0,0 0 0 16,0 0 0-16,10 4 0 0,-10-4 0 0,0 0 0 0,0 0 128 15,0 0-128-15,9 3 0 0,-9-3 0 0,0 0 0 0,0 0 128 16,0 0-128-16,0 0 0 0,0 0 0 0,0 0 0 16,0 0 0-16,0 0 0 0,0 0 128 0,0 0-128 15,0 0 0-15,0 0 144 0,0 0-144 0,0 0 0 16,0 0 0-16,0 0 128 0,0 0-128 0,0 0 0 15,8-3 144-15,-8 3-144 0,0 0 0 0,0 0 0 16,8-6 0-16,-8 6 128 0,0 0-128 0,5-10 0 16,-2 1 128-16,-2 2-128 0,-1 7 0 0,1-11 144 15,1 1-144-15,-1 2 0 0,-2-1 192 0,-1 0-64 16,1-1 0-16,1 1-128 0,0-3 224 0,0 3-64 16,-1-4-16-16,-1 3 0 0,1 0-16 0,-4-4-128 0,1 0 192 0,0 0-64 15,1 0-128-15,1-4 192 0,-3-4-192 16,3 3 192-16,-1 1 16 0,1-1 16 15,-1-1 0-15,1 0 0 0,-1-2-96 0,1 0-128 0,-2 1 176 0,0 2-176 16,0-2 128-16,3 2-128 0,1 0 0 0,-4-1 0 16,1 0 0-16,1-1 0 0,-2 2 0 0,2-2 0 15,-4-2 0-15,4 1 0 0,-2 3 0 0,3 0 0 16,-3-1 0-16,2 1 0 0,0-2 0 0,0 2 0 16,-1 0 160-16,1 1-160 0,-1-1 128 0,2 3-128 15,-2-1 208-15,1 4-32 0,0-1-16 0,-1-1 0 16,0 1-160-16,1 3 0 0,-1-2 0 0,0-1 0 15,1 1 0-15,-2 3 0 0,3-1 0 0,1 11 0 16,-3-12 0-16,2 1 0 0,-2-1 0 0,2 5 0 16,1-3 0-16,0 2 0 0,0-2 0 0,1 2 0 15,-1-2 0-15,2 2 0 0,-2 8 0 0,2-11 0 0,0 3 0 0,-2 0 0 16,0 8 0-16,0-8 0 0,0-1 0 0,0 9 0 16,0-9 0-16,0 9 0 0,0 0 176 0,0-10-48 15,-2 2-128-15,1 2 192 0,1 6-192 0,0 0 0 16,-3-12 0-16,1 2 0 0,2 10 0 0,-5-5 176 15,5 5-176-15,0 0 160 0,-8-4-16 0,8 4 0 16,-7-3 0-16,7 3 0 0,-8-4-144 0,8 4 160 16,-8-3-160-16,8 3 160 0,0 0-160 0,-9 0 0 15,9 0 0-15,0 0 0 0,-8 5 0 0,8-5 0 16,-9 3 0-16,9-3 0 0,0 0 0 0,0 0 0 16,-7 4 0-16,7-4 0 0,-6 6 0 0,6-6 0 0,0 0 0 0,-9 5 0 15,0 0 0-15,9-5 128 16,0 0-128-16,-9 4 0 0,9-4 0 0,0 0-256 15,0 0 48-15,0 0 0 16,0-182-1536-16,0 364-304 0,0-182-64 0</inkml:trace>
  <inkml:trace contextRef="#ctx0" brushRef="#br2" timeOffset="156734.87">23267 17683 23951 0,'0'0'2128'0,"0"0"-1696"16,0 0-432-16,0 0 0 0,0 0 544 0,0 0 32 15,10 0 0-15,0-2 0 0,1-2 0 0,3 1 0 16,4-1 0-16,3-1 0 0,4-3 80 0,-1 2 32 0,2-3 0 0,3 1 0 15,3 2-304-15,1-3-48 16,0 3-16-16,2-3 0 0,-2 2-48 0,-1 0-16 16,-5 0 0-16,-1 4 0 0,0-5-112 0,-1 3-16 0,-2 1-128 0,-2 1 192 15,-4 2-192-15,-1 0 0 0,-4-3 0 0,-2 3 0 32,-10 1-448-32,0 0-144 0,0 0-32 0,0 0 0 15,0 0-2160-15,0 0-432 0,0 0-96 0,0 0-16 0</inkml:trace>
  <inkml:trace contextRef="#ctx0" brushRef="#br2" timeOffset="157282.25">24802 16671 20207 0,'0'0'896'0,"0"0"192"0,0 0-880 0,0 0-208 15,0-10 0-15,0 10 0 0,0 0 128 0,0 0-128 16,0 0 176-16,0 0-176 0,-11 3 448 0,-1 2 0 16,-2 7-16-16,-2 1 0 0,-3-1 176 0,-2 6 32 15,-3 5 16-15,-1 2 0 0,-2 0-48 0,-1 6-16 16,-2 5 0-16,0 1 0 0,1 3-112 0,0 8-32 15,1 1 0-15,1 2 0 0,2 1-144 0,2 3-48 16,3 3 0-16,3-2 0 0,3-3-256 0,3 0 128 16,2-4-128-16,4-1 0 0,3 1 176 0,5-7-176 0,1-4 160 15,3-3-160-15,4 0 192 0,1-3-64 0,2-3-128 0,2-5 192 16,-2-1 960-16,2 1 176 0,2-2 32 0,2-3 16 31,2-3-1616-31,2-2-320 0,3-4-64 0,1 0-16 0,2-3 640 0,2 0 192 0,-2-1 0 0,1-5 0 16,-1-1-48-16,-2-1 0 0,-1-3 0 0,-3-3 0 15,-2 0-16-15,-2-2 0 0,-2 0 0 0,-3-5 0 16,-2-3 0-16,-3 1-128 0,-2 1 192 0,-3 1-64 16,-1-3 0-16,-4 1 0 0,-4-1 0 0,-1 2 0 0,-4 2 128 0,0 3 0 15,0-3 16-15,-1 4 0 0,-3 4 32 0,0 4 0 16,-1 0 0-16,0 1 0 0,-2 0-304 0,-2 4 0 16,-2 4 128-16,-1 0-128 0,0 0 0 0,1-2 0 15,-2 0 0-15,2 5 0 0,1-5 0 0,2 3 0 16,4-4 0-16,3 0 0 15,2 1-848-15,8-6-176 0,-6 7-48 0,6-7-9344 16,0 0-1872-16</inkml:trace>
  <inkml:trace contextRef="#ctx0" brushRef="#br2" timeOffset="157598.73">25365 17030 29487 0,'0'0'2624'0,"0"0"-2112"0,0 0-512 0,0 0 0 16,0 0 416-16,0 0-32 0,0 0 0 0,0 0 0 15,-4 9 64-15,-1 2 0 0,0 1 0 0,0 6 0 16,-1 5 64-16,1 2 32 0,0 1 0 0,1 4 0 15,0 1-304-15,0 1-64 0,2 1-16 0,-1 0 0 16,1 2-160-16,-1-2 0 0,2-1 0 0,-2-1 0 16,2 0 0-16,0 0 128 0,-1-6-128 0,2-2 0 15,0 0-144-15,0-4-112 0,0-1-32 0,2-4 0 16,-1-4-480-16,0 0-112 0,2-3-16 0,-3-7-13376 16</inkml:trace>
  <inkml:trace contextRef="#ctx0" brushRef="#br2" timeOffset="157784.94">24976 17348 33567 0,'0'0'1488'0,"0"0"304"0,7-6-1424 0,3 1-368 16,3 4 0-16,4-1 0 0,4 1 144 0,3 0-144 15,1-1 192-15,3 2-192 0,3-1 192 0,1-1-64 16,-1-3 0-16,0-1-128 0,-2 3 176 0,-1-1-176 15,-3-3 160-15,1 4-160 0,-1-1 0 0,-1 1-208 16,1 2 16-16,-5-4-9952 16,0 0-1984-16</inkml:trace>
  <inkml:trace contextRef="#ctx0" brushRef="#br2" timeOffset="158132.15">26067 16523 29135 0,'0'0'1280'0,"0"0"288"0,0 0-1248 0,-8 5-320 16,2 2 0-16,0 3 0 0,-1 4 576 0,1 2 64 15,0 5 16-15,-2-2 0 0,4 2-208 0,-1 4-32 16,0 1-16-16,1 4 0 0,3-1-48 0,-2 3-16 16,3 2 0-16,3-5 0 0,-2-1-128 0,5 1-16 15,1-3-16-15,0 0 0 0,1-3-176 0,0-1 160 16,2-3-160-16,1-3 160 0,-1-2 16 0,2 0 0 16,1-3 0-16,-2 0 0 0,2 0-48 0,1-4 0 15,1-1 0-15,3 1 0 16,0-4-768-16,-1-1-176 0,2-5-16 0,1-3-14400 0</inkml:trace>
  <inkml:trace contextRef="#ctx0" brushRef="#br2" timeOffset="158416.26">26635 16490 32255 0,'0'0'2864'0,"-10"0"-2288"0,0 3-576 0,2 3 0 16,2 6 560-16,-1 4 0 0,-1 6 0 0,-4 6 0 16,2 2-192-16,-4 6-48 0,0 3 0 0,-3 2 0 15,0 2 64-15,-4 5 0 0,1 4 0 0,-2 6 0 0,-2 4-128 0,-1 2-32 16,-2 5 0-16,-1 0 0 0,-4 1-224 16,-1-1 0-16,4-1 128 0,0-4-128 0,0-2 0 0,2-6 0 15,4-4 128-15,3-5-128 0,3 0 0 0,3-5 0 16,1-6 0-16,3 1 0 15,3-4-496-15,2-2-32 0,2-5-16 0,3-1 0 16,3-4-1680-16,2-2-336 0</inkml:trace>
  <inkml:trace contextRef="#ctx0" brushRef="#br2" timeOffset="158927.47">26939 17212 27647 0,'0'0'1216'0,"0"0"256"0,0 0-1168 0,5-9-304 0,5 0 0 0,5 2 0 16,3-1 1024-16,3 1 160 15,5 1 32-15,6 0 0 0,4 1-960 0,6 0-256 16,5-4 0-16,2 1 128 0,3 2-128 0,-1-3-272 16,-3 2 64-16,-2-2-13888 0</inkml:trace>
  <inkml:trace contextRef="#ctx0" brushRef="#br2" timeOffset="159106.76">26866 17507 34095 0,'0'0'3024'0,"12"3"-2416"0,6-2-480 0,7 0-128 0,6-2 672 0,2 2 112 15,5 2 32-15,5-3 0 0,5-2-496 0,4 0-80 16,2-2-32-16,-1-5 0 16,-2 0-912-16,-1-3-176 0,-1-1-32 0,6 1-16 0</inkml:trace>
  <inkml:trace contextRef="#ctx0" brushRef="#br2" timeOffset="164103.29">28075 17297 16991 0,'0'0'752'0,"0"0"144"0,0 0-704 0,0 0-192 16,-9 5 0-16,9-5 0 0,0 0 512 0,0 0 64 16,0 0 0-16,0 0 16 0,0 0 112 0,0 0 0 15,0 0 16-15,0 0 0 0,0 0 288 0,9-10 48 16,0-2 16-16,3 0 0 0,0-1-256 0,2-1-48 16,2-1-16-16,-1 0 0 0,1-2-224 0,2 1-32 15,3 2-16-15,-1-3 0 0,0-2-144 0,1 0-16 16,-2-1-16-16,0 5 0 0,-2 1-160 0,0 1-16 15,-3 2-128-15,0 3 192 0,-1 4-192 0,-3 2 0 16,-10 2 128-16,9 3-128 0,-9-3 0 0,6 11 0 16,-1 3 0-16,0 6 0 0,-3 7 0 0,-1 3 176 15,-1 2-176-15,0 5 160 0,-3 6-160 0,-1 1 0 0,-1 5 0 0,-2 3 128 16,-3 0-128-16,1 0 0 0,-4 1 0 0,0 1 0 16,-1 0 128-16,0 0-128 0,-4-2 0 0,1-2 128 15,-1-5-128-15,1 1 0 0,1-4 0 0,3-6 0 16,3-2 0-16,4-6 128 0,1-1-128 0,2-7 0 15,2-2 0-15,-2-2 0 0,3-4 128 0,0-12-128 16,0 0 256-16,0 0 0 0,0 0 16 0,12-7 0 16,-3-3 96-16,-1-4 16 0,-1-4 0 0,2-5 0 15,-2-4-160-15,1-5-32 0,-2-4 0 0,2-1 0 16,1-2-192-16,2 1 176 0,4-5-176 0,-3-1 160 16,2-1-160-16,1 3 0 0,2 2 0 0,-1 3 128 15,1 3-128-15,-1 4 0 0,2 3 0 0,-1 1 0 16,0 5-160-16,1 2 160 0,3 0 0 0,-4 2-144 15,-1 3 144-15,0 5 0 0,-2 2 0 0,0 3 0 0,0 0 0 0,-1 4 0 16,-3 3 0-16,0 2 0 0,0 4 0 0,-2-3 0 16,-8-6 0-16,8 13 0 0,-2-2-192 0,0-3-16 15,-6-8 0-15,5 14 0 16,0-4-368-16,0 0-80 0,-5-10-16 0,7 10 0 16,-7-10-512-16,0 0-96 0,9 9-32 0,-9-9-11792 15</inkml:trace>
  <inkml:trace contextRef="#ctx0" brushRef="#br2" timeOffset="164520.51">28829 16579 7359 0,'-8'-4'656'0,"2"-2"-528"0,0 0-128 0,3 1 0 16,3 5 3328-16,0-11 640 0,1 4 128 0,5-3 32 15,1 3-2544-15,3-2-512 0,2 1-112 0,2-3 0 16,1 4-240-16,4-3-32 0,1 2-16 0,2-2 0 16,0 3-96-16,-2 0-32 0,2 2 0 0,1 2 0 15,-1 3-128-15,0 3-32 0,-5 0 0 0,-3 6 0 16,-2 0-384-16,0 5 128 0,-5 3-128 0,-2 2 0 15,-2 1 0-15,-6 7 0 0,1 2 0 0,-6 3 0 16,-1 0 128-16,-2 3-128 0,-4 1 0 0,-2-2 128 0,-2-2-128 0,1-2 128 16,0 0-128-16,3-4 128 0,1-3-128 0,4-4 0 15,2-1 0-15,3-3 128 0,1-3-128 0,6-1 128 16,2 1-128-16,4-6 128 0,-8-6 320 0,18 1 48 16,1 1 16-16,3-5 0 0,2-1-112 0,2-2-16 15,-2 1 0-15,2 1 0 0,2-1-256 0,0-1-128 16,0 0 128-16,1 1-128 15,1-1-1184-15,-4 2-320 0,-3 2-64 0,-4-1-12720 0</inkml:trace>
  <inkml:trace contextRef="#ctx0" brushRef="#br2" timeOffset="165231.96">28834 17897 6447 0,'0'0'576'0,"-9"2"-576"0,9-2 0 0,0 0 0 15,0 0 3008-15,0 0 512 0,0 0 80 0,0 0 32 16,0 0-2016-16,0 0-400 0,14 5-64 0,3-3-32 15,2-4-224-15,4 0-32 0,2 2-16 0,2 0 0 16,1-5-272-16,4-1-48 0,-1 2-16 0,2 0 0 16,-2-5-128-16,-2 4-48 0,0 2 0 0,-1-3 0 0,-1 0-144 0,0 1-48 15,-3 2 0-15,-2 0 0 0,-3-4-144 0,-4 3 0 16,-2 3 0-16,-3-3 0 0,-10 4-256 0,9-5-64 16,-9 5-32-16,0 0 0 15,0 0-1872-15,6-7-368 0</inkml:trace>
  <inkml:trace contextRef="#ctx0" brushRef="#br2" timeOffset="165821.26">29560 17545 3679 0,'0'0'160'0,"0"0"32"0,0-10-192 0,0 10 0 0,6-9 0 0,-1 0 0 16,-5 9 3264-16,7-7 624 0,2-2 112 0,0 1 32 16,1 2-2688-16,-3-2-512 0,4 3-128 0,-4 0 0 15,2-1-144-15,-1 1-32 0,-1 1 0 0,-7 4 0 16,9-4-272-16,-9 4-48 0,0 0-16 0,10-3 0 16,-10 3 16-16,0 0 0 0,0 0 0 0,11 8 0 15,-11-8 144-15,6 9 32 0,-1 1 0 0,-2 3 0 16,-2-1-32-16,0 4 0 0,0 0 0 0,2 5 0 15,-3 1-208-15,0 4-144 0,-3-1 192 0,2 3-192 16,-1 3 240-16,-1-1-64 0,-1 2-16 0,0 1 0 16,-1 1-16-16,1-1 0 0,1 2 0 0,-1-6 0 0,1-2-144 15,1-4 192-15,2-2-192 0,-1 0 192 0,1-5-16 0,0-2 0 16,0 0 0-16,0-3 0 0,0 0 320 0,0-11 64 16,0 0 16-16,0 0 0 0,0 0 16 0,0 0 16 15,0 0 0-15,0 0 0 0,0 0 64 0,0 0 16 16,0 0 0-16,8-9 0 0,0-4-224 0,0-3-32 15,-1-4-16-15,2 1 0 0,1 0-208 0,-1-7-32 16,0-2-16-16,1-5 0 0,4 3-160 0,-1 1 0 16,2-3 144-16,2 2-144 0,1 3 0 0,-1 2 0 15,2 2 0-15,-1 3 0 0,0-1 0 0,0 3 0 16,1 3 0-16,0 2 0 0,-1 5 0 0,-2-1-160 16,-2 4 160-16,0 1 0 0,-1 0-144 0,-2 4 144 0,0 0 0 15,-11 0-144-15,11 9 144 0,-1-2 0 0,-1 4-144 0,-1 0 144 16,-3-1-160-16,-1 3 160 0,1 0-208 0,-4-2 80 15,-1 2-128-15,1 0-32 0,-1-13 0 0,2 11 0 16,-2 0 112-16,1 0 32 0,-1-11 0 0,0 0 0 31,1 11-304-31,-1-11-64 0,0 0-16 0,0 0-9648 0,0 0-1936 0</inkml:trace>
  <inkml:trace contextRef="#ctx0" brushRef="#br2" timeOffset="166651.63">30264 18009 9215 0,'0'0'816'0,"0"0"-656"0,0 0-160 0,0 0 0 16,0 0 1760-16,0 0 320 0,0 0 64 0,13 5 16 16,-2-2-496-16,7-3-112 0,2-1-16 0,5-1 0 15,0 0-352-15,3-1-80 0,3-1-16 0,-1-1 0 16,-1 1-240-16,1 1-48 0,-1-1-16 0,-1-3 0 16,-2 2-48-16,1 2-16 0,0 0 0 0,-3 1 0 15,-2-4-240-15,-3 4-48 0,-3-1-16 0,-1 1 0 16,-2 2-288-16,-3-1-128 0,-10 1 128 0,0 0-128 31,8-4-320-31,-8 4-160 0,0 0-32 0,0 0-9120 0,0 0-1824 0</inkml:trace>
  <inkml:trace contextRef="#ctx0" brushRef="#br2" timeOffset="167125.94">30910 17370 26719 0,'0'0'1184'0,"1"-8"240"0,3-2-1136 0,2 4-288 15,2-2 0-15,3 2 0 0,2 1 0 0,1-2 0 16,0 2-128-16,1 1 128 0,2-1 576 0,-1 0 192 15,2 3 64-15,-4-1 0 0,1 1-96 0,1-1-16 0,0 2 0 0,-1 3 0 16,-2 1-336-16,0 2-64 0,0 3 0 0,-2 0-16 16,0 3-304-16,-3 4 128 0,-3 4-128 0,-2 4 0 15,-5 0 0-15,-1 5 0 0,-6 0 0 0,0 5 0 16,-1 5 0-16,-3 2 0 0,-2 2 0 0,-1 0 0 16,1 3 0-16,-1-4 0 0,-1-2 0 0,1-2 0 15,-1 0 128-15,1-6-128 0,4-1 0 0,1-6 0 16,2 4 0-16,1-7 0 0,2-3 128 0,2 1-128 15,0-4 0-15,3-1 160 0,1-3-160 0,1 0 128 16,2-3 16-16,2 2 0 0,1-5 0 0,4 0 0 16,2-1 320-16,2-2 64 0,1 0 16 0,3-4 0 15,-2 0-208-15,2-3-32 0,1 1-16 0,-1 1 0 0,0 1-288 16,1-1 128-16,1 0-128 0,-2 0 0 0,-3 0 128 0,1 2-128 16,-2 1 0-16,-2-1 0 0,3 0 0 0,-2-1-256 15,0 2 32-15,0-1 0 16,-1-1-2416-16,0-2-496 0</inkml:trace>
  <inkml:trace contextRef="#ctx0" brushRef="#br2" timeOffset="167492.84">31601 17545 22223 0,'0'0'976'0,"0"0"224"0,0 0-960 0,0 0-240 0,0 0 0 0,9-6 0 16,0 0 1200-16,1 0 192 0,2 3 32 0,1 0 16 16,1-5-656-16,1 5-128 0,1-4-16 0,3 0-16 15,0 0-272-15,2 0-48 0,-2 2-16 0,1 2 0 16,-1-2-288-16,0-1 160 0,-1 2-160 0,-3 0 128 16,1 3-128-16,-4-2 0 0,0-1 0 0,-3 2 0 15,-9 2-720-15,0 0-176 0,0 0-48 0</inkml:trace>
  <inkml:trace contextRef="#ctx0" brushRef="#br2" timeOffset="167656.78">31665 17670 4607 0,'0'0'400'15,"0"0"-400"-15,0 0 0 0,0 0 0 0,1 7 4176 0,-1-7 752 16,0 0 160-16,13 7 32 0,1-3-2896 0,1-3-576 16,3 0-112-16,2 0-32 0,1-3-576 0,0 1-112 15,2-2-32-15,3-1 0 0,0-1-368 0,2 0-80 16,3 1-16-16,-2-2 0 0,-1 0-192 0,-3 0-128 15,0-2 128-15,-4 1-128 16,-1-2-1216-16,-2 3-304 0,-4 2-64 0</inkml:trace>
  <inkml:trace contextRef="#ctx0" brushRef="#br2" timeOffset="168189.37">32571 17113 13823 0,'0'0'608'0,"0"0"128"16,-5-9-592-16,5 9-144 0,0 0 0 0,-5-6 0 0,5 6 1584 0,0 0 272 15,0 0 64-15,0 0 16 0,-9-3-720 0,9 3-160 16,-10 2-32-16,0 1 0 0,1 4-128 0,-1 2-48 16,-2 5 0-16,1 0 0 0,-2 6-400 0,1 2-96 15,-4-1-16-15,1 5 0 0,1 0-16 0,0 1-16 16,-1 0 0-16,1 2 0 0,-1 3-112 0,1 8-32 16,0 4 0-16,1 6 0 0,3 2-160 0,6-26 192 15,1 3-192-15,2-2 192 0,0 2-64 0,2-2 0 16,2-3 0-16,2-4 0 0,1-1 224 0,3-2 32 0,1-2 16 15,10 5 0-15,0-6 320 0,-1-5 64 0,0-1 16 0,0-4 0 16,0-3-224-16,0-2-64 0,-1-3 0 0,2-4 0 16,2 2-144-16,-3-5-48 0,-3-1 0 0,1-4 0 15,1-4-144-15,-4-4-48 0,-1 0 0 0,1-3 0 16,0-2 0-16,0-5 0 0,-1-4 0 0,0-3 0 16,-3 0 176-16,0 2 16 0,0 2 16 0,-2 4 0 15,-3 6 32-15,0 2 0 0,-5 3 0 0,0 5 0 16,-2 0-128-16,-2 3-32 0,-3 0 0 0,-1 3 0 15,-3-2-48-15,0 4-16 0,-2-1 0 0,1 5 0 16,-1-2-144-16,0 4 0 0,-2 0-160 0,1 2 160 31,0 1-1024-31,0 1-96 0,-3 0-32 0</inkml:trace>
  <inkml:trace contextRef="#ctx0" brushRef="#br2" timeOffset="173109.58">17867 19608 6447 0,'0'0'576'0,"-9"0"-576"16,-1 0 0-16,0 0 0 0,-2 0 1920 0,2 0 256 15,1-1 64-15,9 1 16 0,-9 0-416 0,9 0-96 16,0 0-16-16,0 0 0 0,0 0-336 0,0 0-80 15,0 0-16-15,0 0 0 0,0 0-448 0,13-1-80 16,2-2-32-16,6 1 0 0,3 0-224 0,2 0-32 0,2-3-16 0,4 1 0 16,2 0-240-16,3 1-48 0,1 1-16 0,2 1 0 15,-1-1-160-15,1 0 0 0,-2 4 0 0,-3 0 0 16,0-1 0-16,-3 1 0 0,-2 0 0 0,-3 2 0 31,-7-1-1632-31,-2 4-352 0,-5-2-80 0</inkml:trace>
  <inkml:trace contextRef="#ctx0" brushRef="#br2" timeOffset="173273.2">17960 19948 18431 0,'0'0'1632'0,"0"0"-1312"0,0 0-320 0,0 0 0 16,0 0 1888-16,11 5 304 0,4-4 64 0,3-1 16 0,1-1-1424 0,3-3-272 15,2 0-64-15,3-1-16 0,2 0-112 0,3-3-32 16,1 3 0-16,2-2 0 0,1-1-48 0,3 2-16 15,1-5 0-15,-3 4-9248 16,-2-5-1856-16</inkml:trace>
  <inkml:trace contextRef="#ctx0" brushRef="#br2" timeOffset="173777.43">19671 18974 18431 0,'0'0'1632'15,"-9"-3"-1312"-15,9 3-320 0,-8-5 0 0,1 3 1328 0,-2 0 192 16,9 2 32-16,-11 0 16 0,1 3-480 15,-2 2-112-15,-4 0-16 0,0 4 0 0,-1 5-496 0,-1 5-96 16,-1 8-32-16,-2 5 0 0,-3 2-64 0,1 8-16 16,-3 1 0-16,-3 7 0 0,0 2 32 0,1 1 0 15,-1 4 0-15,2 3 0 0,2 4 64 0,3-3 16 16,3-2 0-16,6-3 0 0,3-2-192 0,4-6-48 16,3-5 0-16,4 0 0 0,6-3 0 0,2-5-128 15,6-3 192-15,4-3-64 0,3-3-128 0,3-1 0 16,4-6 144-16,4-1-144 15,0 0-272-15,2-7-128 0,-1-4-32 0,-1-3-13840 0</inkml:trace>
  <inkml:trace contextRef="#ctx0" brushRef="#br2" timeOffset="174345.02">19850 19777 1839 0,'0'0'160'0,"-10"4"-160"15,0-1 0-15,2 0 0 0,8-3 4000 0,0 0 768 16,0 0 160-16,0 0 16 0,0 0-3216 0,0 0-656 16,0 0-128-16,9-3-32 0,1-2-240 0,0-7-48 15,0 1-16-15,2-3 0 0,-1-2-64 0,2-1-16 16,0-2 0-16,-1 1 0 0,1-1 32 0,1-2 0 16,0 1 0-16,0-4 0 0,-1 1-176 0,-2-1-16 15,1 0-16-15,-2 2 0 0,0 3-112 0,0 0-32 16,-2 1 0-16,-1 3 0 0,0 3-208 0,-2 4 0 15,-5 8 0-15,0 0 0 0,0 0 0 0,0 0 0 16,0 0 0-16,4 12 0 0,-3 6 0 0,-1 4 0 0,-1 2 0 0,-2 6 0 16,1 3 0-16,-4 2 0 0,1-1 0 0,0 3 0 15,-2 0 0-15,0-3 0 0,1-2 0 0,0-3 0 16,-2-1 0-16,4-4 0 0,-2-5 0 0,1-2 0 16,1-2 208-16,1-6 0 0,3-9 0 0,0 0 0 15,0 0 352-15,0 0 64 0,0 0 16 0,8-6 0 16,3-5-128-16,1-3 0 0,1-7-16 0,-1-2 0 15,4 0-272-15,1-4-48 0,2 1-16 0,-3-5 0 16,1 1-160-16,4-1 0 0,-2 1 144 0,1 2-144 16,2 1 0-16,-1 4 0 0,4 4 0 0,-5-1 0 15,0 4 0-15,1 5 0 0,-2 1 0 0,-2 5 0 16,-3 2-160-16,2 2 160 0,-2 2-192 0,-2 3 192 16,-1 4-2896-16,-1-2-480 0</inkml:trace>
  <inkml:trace contextRef="#ctx0" brushRef="#br2" timeOffset="174985.15">20834 19801 23727 0,'0'0'1040'0,"0"0"240"0,0 0-1024 15,0 0-256-15,14-3 0 0,1 0 0 0,4-3 864 0,3 1 128 16,3 1 32-16,4-3 0 0,2-1-288 0,-2 1-48 16,2-3-16-16,2 5 0 0,1-4-352 0,2 1-64 15,-2 2 0-15,-1 1-16 0,1 2-240 0,-1 1 128 0,-2 1-128 0,-2-1 0 16,-1 2 0-16,-5 0-128 0,-2 0-16 0,0 0 0 31,-3-1-912-31,-3 1-176 0,-2 0-48 0,-3-1-10928 0</inkml:trace>
  <inkml:trace contextRef="#ctx0" brushRef="#br2" timeOffset="175394.54">21596 19420 26079 0,'0'0'1152'0,"0"0"256"0,7-13-1136 0,2 1-272 16,3 0 0-16,6-1 0 0,3 2 208 0,3 1-16 15,2-3 0-15,1 4 0 0,2-2 208 0,2 6 48 16,-1 0 0-16,1 5 0 0,-2 5-176 0,0 0-16 16,-2 6-16-16,-5 3 0 0,-3 5-240 0,-4 3 0 15,-5 0 0-15,-4 0 0 0,-3 9 128 0,-6 2-128 16,-4 3 0-16,-5 2 0 0,-4 0 208 0,-7 1-48 15,-4 1-16-15,-3 0 0 0,-3-3-16 0,-2-1 0 16,0-1 0-16,2-2 0 0,-2-3 144 0,6-2 32 16,6-7 0-16,3 0 0 0,3-4 528 0,7-1 128 15,4-9 0-15,6-7 16 0,0 0-400 0,0 0-64 16,10 7-32-16,4-6 0 0,3-1-352 0,3-3-128 0,2-3 0 0,3 0 144 16,3-1-144-16,4-2 0 0,1 3-192 0,4-3 192 31,1 3-480-31,1-2 32 0,1 2 0 0,-1 2 0 15,0-1-1840-15,-2-3-352 0</inkml:trace>
  <inkml:trace contextRef="#ctx0" brushRef="#br2" timeOffset="175779.84">22533 18862 20271 0,'0'0'896'0,"0"0"192"0,0 0-880 0,0 0-208 16,14 3 0-16,1 0 0 0,3 3 1328 0,1 4 208 15,2-1 64-15,0 5 0 0,2 5-1200 0,1 3-224 16,0 5-48-16,1 5-128 0,-1 6 160 0,2 3-160 16,-1 3 128-16,-3 2-128 0,-1 4 0 0,-3 0 0 15,-4 3 0-15,-6 2 0 0,-2 5 0 0,-5 5 0 16,-5-1 0-16,-1 0 0 0,-8-3 304 0,-2-1 16 0,-4-3 16 0,0-3 0 16,-1-3 144-16,-1-3 32 0,-6-2 0 0,3-6 0 15,0-3 64-15,0-4 32 0,1-1 0 0,-1-3 0 16,0-5-352-16,1 1-80 0,1-6-16 0,5-3 0 31,-1-4-1984-31,3-5-400 0,-3 3-80 0,18-10 0 0</inkml:trace>
  <inkml:trace contextRef="#ctx0" brushRef="#br2" timeOffset="176112.24">23761 19073 22111 0,'-9'-1'1968'0,"0"0"-1584"15,0 1-384-15,2 2 0 0,-2 4 608 0,0 0 32 16,0 4 16-16,-2 1 0 0,-6 7-240 0,-2 4-48 15,-4 4-16-15,-1 1 0 0,-4 1 112 0,0 6 32 16,0 4 0-16,0 7 0 0,0 2-176 0,2 5-16 16,0 4-16-16,6 1 0 0,-1 5-288 0,7-4 160 15,4-1-160-15,4-3 128 0,5-4-128 0,4-2 0 0,6-5 0 16,4-4 0 0,4-6-496-16,2-3-128 0,2-3-16 0,5-3-16 15,2-7-448-15,3-6-96 0,4-1-16 0</inkml:trace>
  <inkml:trace contextRef="#ctx0" brushRef="#br2" timeOffset="176528.87">23898 19887 27583 0,'0'0'1216'0,"7"-11"256"0,0-3-1168 0,5-2-304 0,2-1 0 0,2 0 0 16,3-3 0-16,3-4 0 0,0 1 0 0,2-1 0 16,-1-4 0-16,-2 3 0 0,0-3 128 0,-2 5-128 15,1 0 0-15,-2 3 128 0,-4 5-128 0,-1 3 0 0,-5 7 0 0,-8 5 0 16,0 0 0-16,0 0 0 0,8 12 0 0,-3 5 0 16,-4 4 0-16,-2 5-144 0,-1 9 144 0,-4 2 0 15,-2-1 160-15,-3 4-160 0,0 3 192 0,-4-2-64 16,-3-3-128-16,0 0 192 0,0-1-192 0,1-4 176 15,0-3-176-15,4-7 160 0,2-5 64 0,5-3 16 16,0-6 0-16,6-9 0 0,0 0 480 0,0 0 112 16,0 0 0-16,16-1 16 0,0-5-208 0,2-8-32 15,1-3-16-15,0-2 0 0,4-3-368 0,-3 2-80 16,1-4-16-16,-2 0 0 0,-3 1-128 0,1-3 0 0,-1 1 144 0,3 2-144 16,-1 0 0-16,0 4 0 0,0 1 0 15,-2 4 128-15,-2 3-128 0,-1 0 0 0,0 4 0 0,-3 2 0 16,3-1-240-16,-3 4 48 0,-10 2 0 0,11 7-10128 15,1-2-2032-15</inkml:trace>
  <inkml:trace contextRef="#ctx0" brushRef="#br2" timeOffset="176892.61">24923 19940 11967 0,'0'0'1072'0,"0"0"-864"16,0 0-208-16,0 0 0 0,0 0 3456 0,13 2 656 15,1 0 128-15,1-2 32 0,1-2-2864 0,3 0-576 16,2 1-128-16,3-3 0 0,3-3-256 0,2 2-32 16,0 0-16-16,2-1 0 0,-2 1-96 0,-1 2-32 0,-1-3 0 0,-1 0 0 15,-4 1-128-15,1 1-16 0,-2-1-128 0,2 1 192 31,-2 0-1120-31,-4 3-224 0,-3-1-64 0,2-1-12080 0</inkml:trace>
  <inkml:trace contextRef="#ctx0" brushRef="#br2" timeOffset="177228.47">26253 19447 26607 0,'0'0'1168'0,"0"0"256"0,-6 11-1136 0,3 3-288 15,0-1 0-15,-1 7 0 0,-1 3 416 0,0 3 32 16,0 3 0-16,-3 3 0 0,0 2 112 0,-1 3 16 15,0-2 16-15,4 2 0 0,-4 0-160 0,1-1-48 16,2-1 0-16,-1 2 0 0,1 1-208 0,-3 0-48 16,2-1-128-16,0 0 192 0,2-4-192 0,0-1 176 15,2-5-176-15,0 1 160 0,1-4-336 0,1-5-64 16,0-3-16-16,2-2 0 16,0-1-1792-16,2-7-352 0,-3-6-80 0,0 0-16 0</inkml:trace>
  <inkml:trace contextRef="#ctx0" brushRef="#br2" timeOffset="179014.16">25148 19493 11055 0,'0'0'976'0,"0"0"-784"0,0 0-192 0,0 0 0 16,0 0 1600-16,0 0 256 0,0 0 64 0,0 0 16 15,-8 6-896-15,2 5-176 0,2-1-32 0,-1 6-16 16,0 0 176-16,1 3 32 0,3 4 16 0,1 1 0 16,1 7-464-16,2 1-80 0,-1 3-32 0,2 1 0 15,2-1-112-15,1 0-32 0,-2-1 0 0,1-2 0 16,2 0-128-16,-1-4-48 0,0 1 0 0,-1-3 0 16,2 1 192-16,-2-5 48 0,1-2 0 0,0-2 0 0,-2-3 64 0,0-1 0 15,0 1 16-15,-1-4 0 0,-1-1-112 0,-1-1-32 16,-2-9 0-16,0 0 0 0,0 0-64 0,0 0-32 15,0 0 0-15,0 0 0 0,0 0-48 0,0 0-16 16,0 0 0-16,0 0 0 0,-2-11-16 0,-2-1 0 16,-4 2 0-16,3-4 0 0,0-4 16 0,0-1 0 15,0-4 0-15,1-1 0 0,0-2 96 0,2-2 0 16,-1 4 16-16,1-3 0 0,-1 2-96 0,3-2-32 16,0 2 0-16,0-2 0 0,0 2-144 0,0 2 192 15,1-2-192-15,1 2 192 0,0 4-192 0,1-2 0 16,-2 2 0-16,0 3 128 0,1-1-128 0,-1 4 0 15,0 5 0-15,0-3 0 0,-1 11 0 0,0 0 0 16,0 0 0-16,0 0 0 0,0 0-144 0,0 0 144 16,0 0 0-16,0 0 0 0,2 14 0 0,-1 2 0 0,-1 1 0 0,0 4 0 15,0 5 0-15,-1 4 0 0,-2 0 0 0,1 3 0 16,-2-1 0-16,-1 0 0 0,-2 0 0 0,4-1 0 16,-5 0 0-16,3 1 0 0,-3-1 0 0,3-4 144 15,-3 0 48-15,1-4 0 0,-1-4 0 0,2-1 0 16,1-1 96-16,0-3 32 0,1 0 0 0,1-5 0 15,1 0-64-15,2-9 0 0,0 0 0 0,0 0 0 16,0 0-64-16,0 0 0 0,0 0-16 0,0 0 0 16,10-5 32-16,-1-4 16 0,-1 0 0 0,-1-4 0 15,1-2-96-15,-2-1-128 0,2-2 176 0,-2-2-176 16,0-3 128-16,0-3-128 0,-3 2 0 0,1 1 0 16,-1-1 144-16,1 4-144 0,-1 2 0 0,0 3 144 15,-2 3-144-15,0 1 0 0,-1 11 0 0,0 0-176 0,0 0-96 0,0 0-32 16,-1-7 0-16,1 7 0 15,0 0-1696-15,0 0-352 0,0 0-64 0</inkml:trace>
  <inkml:trace contextRef="#ctx0" brushRef="#br2" timeOffset="179431.25">24989 19958 11055 0,'-10'-4'976'0,"10"4"-784"0,-8-5-192 0,8 5 0 15,-7-5 1808-15,7 5 320 0,-7-5 64 0,7 5 16 16,-6-7-1232-16,6 7-240 0,0 0-48 0,0 0-16 15,0 0 160-15,0 0 16 0,0 0 16 0,0 0 0 16,0 0 96-16,6-7 0 0,4 3 16 0,4 0 0 16,3 0-112-16,3 3-32 0,6 0 0 0,4 1 0 15,2 1-240-15,2-2-48 0,-1-2-16 0,0 1 0 16,-3-1-192-16,-2-1-32 0,-3 0-16 0,-1 1 0 16,-2-1 160-16,-1 1 16 0,1 1 16 0,-3-1 0 15,-4 1 16-15,1 0 0 0,-6 2 0 0,-10 0 0 0,0 0-272 16,0 0-48-16,0 0-16 0,0 0 0 15,0 0-32-15,-10 11-128 0,-2-3 192 0,-2 1-64 0,-2-4-128 0,-1 3 0 16,-1-3 0-16,3 1 0 16,1 2-672-16,1-4-16 0,2 0 0 0,2-2-10256 15,9-2-2048-15</inkml:trace>
  <inkml:trace contextRef="#ctx0" brushRef="#br2" timeOffset="179983.99">26791 19221 17503 0,'0'0'768'0,"0"0"176"0,11-9-752 0,0 4-192 0,1-3 0 0,-1 4 0 0,2 2 1264 0,-2-1 208 16,3-1 64-16,0 2 0 0,0 2-320 0,1 1-48 15,2 0-16-15,1 2 0 0,-1-1-224 0,1 6-48 16,3 2-16-16,0 4 0 0,3 3-528 0,2 4-96 16,0 3-32-16,4 7 0 0,-1 3-64 0,3 3-16 15,-3 1 0-15,-2 7 0 0,-4 2 144 0,-2 4 32 16,-2-1 0-16,-1 4 0 0,-5-1 32 0,-3 1 16 15,-5-2 0-15,-1 1 0 0,-3 2 16 0,-2-3 0 16,-3-5 0-16,-1 0 0 0,-1 0 128 0,-5-6 16 16,0-3 16-16,-3-1 0 0,-1-4-64 0,1-3-16 15,-4-2 0-15,0-1 0 0,0-4-192 0,1-3-32 0,0-1-16 0,2 0 0 16,-1-2-208-16,2-2 176 0,2-1-176 0,0-4 160 31,6 0-1568-31,0-3-320 0,6-7-64 0</inkml:trace>
  <inkml:trace contextRef="#ctx0" brushRef="#br2" timeOffset="180365.31">28199 19804 14735 0,'0'0'1312'0,"0"0"-1056"15,0 0-256-15,11-5 0 0,3 0 3008 0,4-2 560 16,2 2 96-16,3 2 32 0,4-3-2768 0,2-1-544 16,2-1-128-16,2-2 0 0,-2 2 64 0,2-2 0 15,7 4 16-15,-1-2 0 0,-2 3-176 0,2 3-32 16,1-2-128-16,-1 3 192 0,-2 1-32 0,-1 0-16 0,-3 1 0 0,-5 3 0 31,-5-2-496-31,-6 3-96 0,-3 2-32 0,-5-2-8432 0,-9-5-1696 0</inkml:trace>
  <inkml:trace contextRef="#ctx0" brushRef="#br2" timeOffset="180531.04">28342 19973 30575 0,'0'0'1344'0,"0"0"304"0,13-3-1328 0,2 0-320 0,4-1 0 0,3 0 0 16,2 1 400-16,0 0 16 0,3-2 0 0,3 1 0 15,5 0 48-15,3-1 16 0,1-2 0 0,4 4 0 16,5 0-224-16,-1 1-32 0,1-3-16 0,-2 2 0 15,-2 0-208-15,-2 1 128 0,-3-1-128 0,0 3-10224 16,-1-1-2096-16</inkml:trace>
  <inkml:trace contextRef="#ctx0" brushRef="#br2" timeOffset="180948.21">30044 19505 28559 0,'0'0'2544'0,"-9"-5"-2032"16,2 0-512-16,-2 3 0 0,-1-1 384 0,-6 2-32 0,-3 1 0 0,-3 1 0 16,-6 2 96-16,-4-1 0 0,-4 4 16 0,1 5 0 15,0 3-16-15,2 2 0 0,3 4 0 0,-1 2 0 16,3 1-160-16,4 4-32 0,2-1-16 0,5 5 0 15,0 4-96-15,7 1-16 0,1 0 0 0,4 0 0 16,2 0-128-16,6 1 0 0,3 0 0 0,5-4 128 16,3-4-128-16,3-4 0 0,4 0 144 0,5-3-144 15,4-4 224-15,8-4-32 0,2-2 0 0,4-1 0 16,-1-7 192-16,1-2 16 0,1-4 16 0,-5-2 0 16,-4-5 176-16,-4-1 48 0,-3-5 0 0,-2-3 0 15,-3-4 176-15,-2-3 32 0,-5-2 16 0,-1-3 0 16,-6-7 0-16,-4 0 0 0,-3-6 0 0,-3 1 0 15,-4 0-416-15,-4-1-64 0,-2 3-32 0,-4 3 0 16,-5 2-192-16,0 3-32 0,-1 4-128 0,-2 0 192 0,-1 7-192 0,-5 2-240 16,-1 1 48-16,-3 2 16 15,-6 4-1632-15,0 5-336 0,-4 1-64 0</inkml:trace>
  <inkml:trace contextRef="#ctx0" brushRef="#br2" timeOffset="183767.19">19878 19959 1839 0,'0'0'0'0,"0"0"160"0,0 0-160 0,0 0 0 15,0 0 0-15,4-9 0 0,-4 9 3664 0,0 0 704 0,2-9 144 0,-2 9 32 16,0 0-2688-16,0 0-512 0,3-9-128 0,-3 9 0 15,0 0-448-15,0 0-64 0,0 0-32 0,0 0 0 16,0 0-176-16,0 0-48 0,0 0 0 0,-10 9 0 16,1 4-272-16,0 1-176 0,-1 4 192 0,-2 5-192 15,-1 1 224-15,1 5-64 0,0-2-16 0,-2 3 0 16,2 6-16-16,-1-2 0 0,0 0 0 0,0-1 0 16,-1-2-128-16,2-1 128 0,0 0-128 0,2-6 128 15,1 0 16-15,3-2 0 0,1-7 0 0,2 1 0 16,1 1 80-16,2-3 16 0,1 0 0 0,3-5 0 15,-4-9-112-15,6 10-128 0,6-4 176 0,-1-2-176 16,2-1 224-16,3-6-64 0,6-2-16 0,-2 0 0 16,4 0-16-16,4-5-128 0,3-1 192 0,1 1-64 15,1 1-128-15,1 1 0 0,2 1 0 0,0-2 128 0,3 4-128 0,-1-1 0 16,0 2 0-16,3 1 0 0,2 2 0 16,3 2-144-16,-1 2 144 0,4 0 0 0,0 0 0 15,-1 0-128-15,1 1 128 0,0-3 0 0,1 2 0 16,0-1 0-16,-1-1 0 0,3 3 0 0,2-1 0 0,-1-1 0 15,0 0 0-15,-2 0 0 0,-1 1 0 0,-2 0 0 16,-1 1 0-16,1-1 0 0,1-1 0 0,-1-2 0 16,0 3 0-16,1 1 0 0,-1-1 0 0,0 4 0 15,1-6 0-15,-5 3 0 0,-1 0 0 0,0 2 0 16,1-2 0-16,0 1 0 0,2-1 0 0,1 1 128 16,1-1-128-16,2-2 0 0,-1 2 0 0,0 0 0 15,-2 2 0-15,-4-3 0 0,1-1 0 0,3 1 0 16,1-2 128-16,0 0-128 0,0 1 0 0,2 0 0 15,2-1 0-15,-1 1 0 0,-3-2 0 0,-4 0 0 0,-2 0 0 0,-2 0 0 16,-3 0 128-16,1 1-128 16,-3-1 0-16,1 3 0 0,0-2 0 0,-1 1 0 0,-1 1 0 0,1 2 0 15,-1-1 0-15,-1-2 128 0,-2 2-128 0,0-1 0 16,-1-1 0-16,-2 2 0 0,-4-1 0 0,-1-1 0 16,2 1 128-16,1-2-128 0,-1-1 0 0,-1 1 0 15,-1 2 0-15,0-2 128 0,-2 2-128 0,0-2 0 16,-2 0 0-16,0 0 128 0,-1 1-128 0,-3-2 0 15,0 0 128-15,-1 0-128 0,0-2 0 0,0 2 0 16,-1 0 0-16,0 0 128 0,-2 0-128 0,0 0 0 16,0 2 0-16,0-2 0 0,-11 0 0 0,12 0 0 15,0 0 0-15,-12 0 0 0,12 1 0 0,-2-1 0 16,-10 0 128-16,10-3-128 0,-1 2 0 0,-9 1 144 16,10-5-144-16,-1 1 0 0,-9 4 144 0,9-5-144 0,-1-1 0 0,0-2 0 15,-1 3 0-15,0-3 128 0,1 2-128 0,0 1 0 16,-2-4 0-16,2 3 128 0,-1-3-128 0,1 0 0 15,1-1 0-15,0 1 0 0,-2-1 0 0,2 1 0 16,-1-3 128-16,-1 5-128 0,2-2 208 0,2 1-16 16,-4-2-16-16,0 1 0 0,-2-2 48 0,1 2 16 15,0-3 0-15,1 1 0 0,-2 1 112 0,0-4 32 16,0 1 0-16,0 2 0 0,1-2-64 0,-2 0 0 16,-1 4 0-16,-1 0 0 0,-2 9-64 0,0 0-32 15,3-7 0-15,-3-1 0 0,0 8-224 0,0 0 0 16,0 0 0-16,0 0 0 0,-5-7-144 0,5 7-80 15,0 0-16-15,-10-6-10656 0,1 3-2144 0</inkml:trace>
  <inkml:trace contextRef="#ctx0" brushRef="#br2" timeOffset="185200.86">22029 20157 16815 0,'0'0'736'0,"0"0"160"0,0 0-704 0,6-5-192 0,-6 5 0 0,6-7 0 16,-6 7 1104-16,8-6 192 0,-8 6 48 0,0 0 0 15,0 0-352-15,0 0-64 0,0 0-16 0,0 0 0 0,0 0-400 0,0 0-96 16,4 13-16-16,-4-3 0 0,-3 3 16 0,-1 4 0 15,-1 3 0-15,-1 3 0 0,0 1-96 0,-2 0-32 16,-2 5 0-16,0-1 0 0,-2 3-32 0,-1-1-16 16,-2-3 0-16,3 2 0 0,-1-2 64 0,1 1 16 15,2-4 0-15,-1 0 0 0,2-3-96 0,0-5-16 16,3 1 0-16,-1-5 0 0,1 1-16 0,2 0-16 16,2-4 0-16,2-9 0 0,1 12-176 0,-1-12 160 15,6 9-160-15,4-1 160 0,2-4-160 0,4-1 128 16,5-1-128-16,3-2 128 0,1-3-128 0,3 1 0 15,1-1 0-15,2 2 128 0,-2-3-128 0,0-1 0 16,1 0 0-16,0 2 0 0,1 2 0 0,0 0 0 16,1 1 0-16,3 0 0 0,-1 1 0 0,1 2 0 0,2 2 0 0,0 1 0 15,1-2 0-15,0 0-144 0,1 1 144 0,-3 1 0 16,-1-2 0-16,2-2 0 0,-1 2 0 0,3 1 0 16,-4 0 0-16,3-2 0 0,2 1 0 0,2 0 0 15,1 1 0-15,0-1 0 0,2-1 0 0,-5 1 0 16,0-1 0-16,-2 1 0 0,0-2 0 0,0-1 0 15,3 1 0-15,1-1 0 0,2 0 0 0,-2 2 0 16,1 0 0-16,3 3 0 0,0-4 0 0,2-1 0 16,-2 2 0-16,-4-1 0 0,-3 1 0 0,1 2 0 15,2-1 0-15,0 0 0 0,1 1 0 0,0 1 0 16,0-2 0-16,0 1 128 0,1 1-128 0,0-2 0 16,1-1 0-16,-3-3 0 0,-4 0 128 0,0 0-128 0,-1 0 0 15,2 0 0-15,2-2 0 0,-17 4 0 16,5-2 0-16,3 2 0 0,2 1 0 0,1-2 0 0,-1 0 128 0,-1 1-128 15,0-2 0-15,26 0 0 0,-10-2 0 0,-4 1 0 16,-5 0 0-16,0 1 0 0,-1 0 128 0,-1 0-128 16,-1 0 0-16,0 0 0 0,-3 1 0 0,1 0 0 15,-2 1 0-15,-3-2 0 0,-3-2 0 0,-2 2 0 16,-1 0 0-16,1 0 0 0,-1-1 0 0,0 0 0 16,0 0 0-16,1 1 0 0,1 0 0 0,1 0 0 15,-1 0 0-15,1 1 0 0,1 1 0 0,-3 2 0 16,2-1 0-16,-2-1 0 0,-2 0 0 0,0 0 0 15,0 1 0-15,-1 0 0 0,-1 1 0 0,0-2 0 0,-4-1 0 16,1 0 0-16,-1-1 0 0,-1 0 0 0,2 0 0 0,0 0 0 16,0 0 128-16,-1 0-128 0,1 0 0 0,1 0 0 15,0-1 0-15,2 1 0 0,-1 0 0 0,2 0 0 16,-1 0 0-16,1 0 0 0,-2 0 0 0,1 0 0 16,-1 0 0-16,-1 0 128 0,-1 0-128 0,0 1 0 15,-3 0 0-15,0 1 144 0,0-1-144 0,-1 0 128 16,-1 0-128-16,0 1 192 0,-1-1-192 0,0 0 192 15,-2 2-192-15,-10-3 0 0,11 1 0 0,-11-1 0 16,0 0 128-16,12 1-128 0,-12-1 0 0,11 2 128 16,-11-2-128-16,0 0 0 0,12 2 0 0,-12-2 0 15,0 0 0-15,11 0 0 0,-11 0 128 0,0 0-128 16,12 0 0-16,-12 0 0 0,0 0 144 0,10 0-144 16,-10 0 320-16,0 0 0 0,11-4 0 0,-11 4 0 15,8-6 144-15,-8 6 32 0,8-6 0 0,-3 1 0 0,-5 5 16 0,3-11 16 16,0 4 0-16,0-3 0 0,-3 1-16 0,0-3 0 15,0 0 0-15,0 1 0 0,-2 0-192 0,2-1-64 16,0 2 0-16,2-2 0 0,-2 3-256 0,2-3 0 16,1 3 0-16,-1-2 0 15,-1 1-256-15,-1 1-144 0,0-3-48 0</inkml:trace>
  <inkml:trace contextRef="#ctx0" brushRef="#br2" timeOffset="186468.9">21900 19079 8287 0,'0'0'736'16,"0"0"-592"-16,0 0-144 0,0 0 0 0,0 0 1520 0,0 0 272 0,-6-6 48 0,6 6 16 16,0 0-624-16,0 0-112 0,0 0-32 0,0 0 0 15,-5-6 16-15,5 6 0 0,-4-7 0 0,4 7 0 16,-3-11-128-16,3 11-16 0,-2-12-16 0,2 4 0 15,2-1-272-15,1 0-48 0,-2-3-16 0,3 5 0 0,5-5-288 0,0 5-64 16,2-2-16-16,2 1 0 0,1-5-48 0,1 3-16 16,0-1 0-16,3-2 0 0,3 2 80 0,0-1 0 15,1 0 16-15,-1 1 0 0,1-1-16 0,0 1 0 16,-1 1 0-16,3 0 0 0,2 4-112 0,-1-3-16 16,1 1-128-16,0 2 192 0,4-4-192 0,0 5 0 15,1-2 0-15,0 3 0 0,2-1 0 0,-1-1 0 16,-1-2 0-16,-1 5 0 0,2-1 128 0,-3-3-128 15,-1 1 0-15,-1 2 0 0,-3-2 0 0,4 3 128 16,-3 1-128-16,3 1 0 0,-3-1 0 0,0 2 0 16,0 0 0-16,2 2 0 0,0-2 0 0,-1 0 0 15,2 0 0-15,0 2 0 0,-1 2 0 0,0 0 0 16,0-3 0-16,-1 2 0 0,1-1 0 0,0-1 0 0,-3-1 128 16,1 0-128-16,-4-1 0 0,1 1 0 0,1 1 0 0,-1 2 0 15,-1 1 0-15,1 1 0 0,0-1 0 0,-1 1 0 16,2 2 0-16,-2-2 0 0,-2 0 0 0,0 6 0 15,0-5 0-15,0 4 0 0,1-2 0 0,-1 2 0 16,0-4 0-16,0 4 0 0,0-2 0 0,0 4 0 16,3-6 0-16,-3 2 0 0,0-2 0 0,2 0 0 15,-2 3 0-15,0-1 0 0,-2 1 0 0,3 0 0 16,-1 5 0-16,1-2 0 0,0-2 0 0,2 3 0 16,-2-4 0-16,-2 1 0 0,-1-1 0 0,-1 1 0 15,1 3 0-15,-5-4 0 0,1 1 0 0,0-2 0 16,-2 3 0-16,1-3 128 0,-2 2-128 0,1-4 0 15,-1 3 128-15,1-2 0 0,-4-1-128 0,1 0 192 0,-1-3 16 0,2 2 0 16,-2 2 0-16,2 0 0 0,-3-1-16 0,2 1 0 16,-8-7 0-16,8 6 0 0,0 4-48 0,1-4-16 15,-9-6 0-15,10 7 0 0,-1 2 0 0,-1-4-128 16,1 1 192-16,-4 2-64 0,-5-8 16 0,7 6 0 16,-2 0 0-16,-5-6 0 0,8 7 32 0,-8-7 0 15,0 0 0-15,6 4 0 0,-6-4 0 0,8 7 0 16,-8-7 0-16,0 0 0 0,0 0-16 0,0 0 0 15,0 0 0-15,0 0 0 0,0 0-160 0,0 0 192 16,0 0-192-16,0 0 192 0,0 0-192 0,0 0 160 16,0 0-160-16,0 0 160 0,0 0-160 0,0 0 0 15,0 0 0-15,-9 4 0 16,9-4-1344-16,-10 1-192 0,1-3-32 0,0-3-8832 16,-1 0-1760-16</inkml:trace>
  <inkml:trace contextRef="#ctx0" brushRef="#br2" timeOffset="187640.11">20325 19029 4607 0,'0'0'400'0,"0"0"-400"0,-4-9 0 0,2 1 0 16,-2 2 2560-16,3-3 416 0,3 0 96 0,3-1 0 15,3 2-1792-15,6-5-352 0,0-2-80 0,5 0-16 16,3-2-224-16,4 1-48 0,1-1-16 0,2 0 0 15,1-3-224-15,0 1-32 0,1 0-16 0,0 2 0 16,2 0-272-16,3 4 128 0,1-1-128 0,1 2 0 16,0 3 176-16,3-3-176 0,1 2 160 0,1 1-160 15,4-2 256-15,-2 3-32 0,-4-3-16 0,1 2 0 0,0-3 64 0,3 3 16 16,2-2 0-16,1 1 0 0,2 2-160 0,3-2-128 16,2 1 192-16,1-1-192 0,-4 1 128 0,1-1-128 15,1 2 0-15,-1-1 0 0,0 2 128 0,2 0-128 16,4-1 0-16,-1 2 0 0,0-1 0 0,-3 2 0 15,-3 1 0-15,-1-1 0 0,-1-2 160 0,2 2-160 16,0 3 128-16,1-2-128 0,3-1 272 0,0 2-16 16,0 2-16-16,-4 1 0 0,-4 0 0 0,0 0 0 15,-4 1 0-15,2 2 0 0,0-1 0 0,2 1 0 16,1-2 0-16,0 2 0 0,-2-1-112 0,0 1 0 16,1-1-128-16,-3 2 192 0,-5 0-64 0,2-1-128 15,-1-1 176-15,3-1-176 0,0 1 144 0,0 0-144 0,4 2 0 0,-2 1 144 16,1-1-144-16,-1-3 0 0,0 2 0 0,-3-1 0 15,-1 1 0-15,1 1 128 0,-4-3-128 0,3 3 0 16,0-4 0-16,3 4 0 0,1-1 0 0,-1 4 0 16,-3-3 0-16,3 1 0 0,-3 0 0 0,-3 1 0 15,-2-2 0-15,-1 1 0 0,-2 0 0 0,2 1 0 16,-2-2 0-16,1 4 128 0,1 1-128 0,0 1 0 16,0-4 0-16,0 2 128 0,-2 1-128 0,1-2 0 15,-1 4 144-15,-1 0-144 0,-2-3 160 0,-1 2-160 16,-3-1 128-16,-1 2-128 0,2-2 0 0,0 3 144 15,2-4-144-15,-1 4 0 0,1 1 0 0,1-3 0 16,-1 1 128-16,1 2-128 0,1 0 128 0,-1 2-128 16,-1-1 0-16,-1 0 0 0,1-5 0 0,-2 3 0 0,-1 1 0 15,-3-1 0-15,-2 2 0 0,-2 1 0 0,-2-2 0 0,-1-2 0 16,-1 0 144-16,-3 1-144 0,-2-3 128 0,2 3-128 16,0-1 160-16,-4 0-160 0,1 0 176 0,-3 0-176 15,2-2 192-15,0-3-192 0,-1 4 208 0,1-4-64 16,0 5-16-16,-2-5 0 0,1 0-128 0,-1 3 192 15,2-4-192-15,-1 3 192 0,-2 0-64 0,3-1-128 16,-1 1 192-16,-1-3-64 0,1 3 32 0,1-1 0 16,-3-2 0-16,3 3 0 0,-4-2 32 0,2-1 0 15,-1 3 0-15,0-3 0 0,2 0 160 0,-8-5 32 16,6 6 16-16,-6-6 0 0,7 7-64 0,-7-7-16 16,0 0 0-16,9 2 0 0,-9-2 80 0,0 0 16 0,0 0 0 0,0 0 0 15,0 0-144-15,0 0-16 0,0 0-16 16,0 0 0-1,0 0-1280-15,0 0-256 0,0 0-48 0,-14-7-16 0</inkml:trace>
  <inkml:trace contextRef="#ctx0" brushRef="#br2" timeOffset="190371.93">1172 19906 22975 0,'0'0'2048'0,"5"-7"-1648"0,-2-2-400 0,0 2 0 0,4-5 576 0,-2 1 16 0,-1-1 16 0,2-3 0 16,2-4-80-16,2 0-16 0,1 0 0 0,2 0 0 16,0-4-208-16,3-1-48 0,1-2-16 0,1-2 0 15,-1 3-240-15,1-5 144 0,0-2-144 0,2 1 128 16,2 3-128-16,-2-1 0 0,-1 1 0 0,0 0 128 16,2 5-128-16,-4 3 0 0,1 1 0 0,-2 2 0 0,-1 1 0 0,-3 2 0 15,-1 4 0-15,-4 3 0 0,-7 7 0 0,10 2 0 16,-10-2 0-16,11 11 0 0,-4 3-192 0,1 6 192 15,1 3-192-15,-4 10 192 0,-1 4-256 0,-2 6 64 16,-1 9 0-16,-1 6 16 0,-1 4-16 0,-1 0 0 16,0 3 0-16,1 1 0 0,-3-4 192 0,0-3-160 15,1-6 160-15,-1-6-160 0,3-6 160 0,-2-7 0 16,1-4 0-16,-1-5 0 0,2-6 336 0,-1-4 112 16,0-2 0-16,1-5 16 0,1-8 416 0,0 0 80 15,0 0 0-15,0 0 16 0,0 0-80 0,0-9-32 16,0-9 0-16,2-1 0 0,1-7-464 0,1-2-80 15,-1-6-32-15,4-4 0 0,2-6-160 0,1 0-128 16,1-3 192-16,4 0-192 0,2-2 128 0,1-1-128 0,2 6 0 0,3-1 0 16,1 6 0-16,3-1 0 0,1 3 0 0,1 6-144 15,0 1 144-15,1 8 0 0,-3 1 0 0,3 3 128 16,-4 3 0-16,0 2 0 0,2 5 0 0,-4 0 0 16,0 3-128-16,-2 4 0 0,-2-2 0 0,-1 3 0 31,0 1-1744-31,0 1-432 0,0 1-64 0</inkml:trace>
  <inkml:trace contextRef="#ctx0" brushRef="#br2" timeOffset="190819.37">2767 19715 17503 0,'4'-6'768'0,"-1"2"176"0,2-3-752 0,1 1-192 0,4-2 0 0,3-2 0 16,5 3 1632-16,2-5 288 0,0 3 64 0,3 0 16 15,0-2-1152-15,-1 3-224 0,2-2-48 0,1 3-16 16,1 0-384-16,-2-2-176 0,0 5 160 0,-1 1-160 16,0-2 0-16,-5 2 0 0,-1 2 0 0,-3 1 0 31,-2 1-1504-31,-12-1-400 0</inkml:trace>
  <inkml:trace contextRef="#ctx0" brushRef="#br2" timeOffset="190988.08">2737 19953 4607 0,'0'0'192'0,"0"0"64"0,0 0-256 0,0 0 0 16,0 0 0-16,0 0 0 0,0 0 4736 0,11-4 912 15,-1 1 176-15,3-1 48 0,1 1-4336 0,3-5-880 16,2-1-160-16,1 2-48 0,2-2-144 0,3 1-48 16,2-1 0-16,2 1 0 0,3-2-128 0,1 3-128 15,-1-3 144-15,1 1-8560 16,0-3-1712-16</inkml:trace>
  <inkml:trace contextRef="#ctx0" brushRef="#br2" timeOffset="191655.28">3961 19032 9215 0,'-9'5'816'0,"0"1"-656"16,-5-3-160-16,1 0 0 0,-1-1 1056 0,2 1 176 15,-2 1 48-15,2-4 0 0,2 0-432 0,1-4-80 16,9 4 0-16,-7-4-16 0,7 4 16 0,0 0 0 16,-6-9 0-16,5-1 0 0,2 2-320 0,1-2-48 15,2 1-16-15,-1-2 0 0,5 2-96 0,5 0-32 16,-2-2 0-16,6 1 0 0,2-4 48 0,2 0 0 15,5 0 0-15,2 2 0 0,3-2 48 0,5 2 16 16,0 1 0-16,1 0 0 0,-1 5-112 0,1-2-32 16,-2 3 0-16,-2 4 0 0,-3 3-224 0,-3 6 128 15,-4 2-128-15,-3 6 0 0,-2 5 128 0,-3 3-128 0,-2 3 0 0,-4 4 0 16,-5 6 128-16,-4 4-128 0,-3 5 0 0,-3-1 144 16,-6 5-144-16,-3 1 160 0,-3-4-160 0,-3 1 160 15,-5 0-160-15,-1-3 128 0,1 1-128 0,-6-7 128 16,-2 1 304-16,-1 0 48 0,1 0 16 0,1-5 0 15,-3 0 384-15,7-6 80 0,1-1 0 0,4-4 16 16,5 1-208-16,4-7-64 0,4-5 0 0,6 0 0 16,4-2-208-16,1-11-48 0,9 8-16 0,2-1 0 15,5-2-128-15,4-3-32 0,4 0 0 0,8-1 0 16,4-1 80-16,2-1 16 0,0 0 0 0,1 0 0 16,1-2-48-16,-1 0 0 0,-1-2 0 0,0 3 0 15,-2-1-32-15,0 1-16 0,-2 0 0 0,-2 0 0 16,-4 1-80-16,-2-1-32 0,-2-1 0 0,-2 0 0 15,-5-1-912-15,-3 3-176 0,-3 0-32 0,-11 1-10368 16,10-3-2080-16</inkml:trace>
  <inkml:trace contextRef="#ctx0" brushRef="#br2" timeOffset="192360.95">5185 19601 11967 0,'0'0'528'0,"0"0"112"0,0 0-512 0,0 0-128 0,0 0 0 0,0 0 0 16,11-2 1776-16,1 1 320 0,-1 0 64 0,2 3 16 16,1 1-960-16,4 3-192 0,0 4-48 0,2 3 0 15,0 2-384-15,4 7-80 0,3 1 0 0,-4 3-16 16,-3 1-48-16,1 5-16 0,-1 1 0 0,-1 5 0 15,-4 2 16-15,-2 0 0 0,-4 5 0 0,-3-3 0 16,-3 3 80-16,-5-3 32 0,-1 2 0 0,-5-4 0 16,-2-3 0-16,-4-1 0 0,-4-5 0 0,-1 1 0 15,0-1 144-15,-4 1 48 0,-2-6 0 0,-1 2 0 16,2-2-240-16,0 0-32 0,-1-4-16 0,0-3 0 16,2-1-464-16,4-6 0 0,4-3 0 0,1-4 0 15,1-1-2480 1,3-10-592-16</inkml:trace>
  <inkml:trace contextRef="#ctx0" brushRef="#br2" timeOffset="192925.8">6368 19506 2751 0,'0'0'128'0,"0"0"16"0,0 0-144 0,0 0 0 0,0 0 0 0,0 0 0 15,0 0 1776-15,0 0 320 0,0 0 64 0,0 0 16 16,0 0-2336-16,0 0-464 0,0 0-80 0,0 0-32 15,0 0-240-15,0 0-48 0,0 0-16 0,0 0 0 16,0 0 704-16,0 0 144 0,0 0 16 0,0 0 16 16,2-8 736-16,-2 8 160 0,0 0 32 0,0 0 0 0,0 0 480 0,0 0 96 15,0 0 32-15,0 0 0 0,0 0-416 0,0 0-64 16,0 0-32-16,0 0 0 0,0 0-400 0,0 0-80 16,0 0 0-16,0 0-16 0,0 0-224 0,0 0-144 15,5-9 192-15,-5 9-192 0,0 0 0 0,0 0 0 16,5-10 0-16,-5 10 0 0,0 0 144 0,0 0-144 15,5-8 0-15,-5 8 144 0,0 0 32 0,0 0 0 16,0 0 0-16,0 0 0 0,0 0-176 0,0 0 160 16,0 0-160-16,0 0-7536 0</inkml:trace>
  <inkml:trace contextRef="#ctx0" brushRef="#br2" timeOffset="193444.23">5913 19448 19743 0,'0'0'432'0,"0"0"80"0,0 0 32 0,0 0 32 0,0 0-576 0,0 0 0 0,10-1 0 0,1-2 0 0,0 1 528 0,0-1 0 15,5-4 0-15,4 0 0 0,3 2 384 0,2-3 80 16,3 1 16-16,4 2 0 0,2-3-112 0,3 3 0 15,1 2-16-15,1-3 0 0,1 0-160 0,-3 2-16 16,-1 4-16-16,-2-1 0 0,-1-1-288 0,-4 2-48 16,-1 3-16-16,-1-3 0 0,-3 1-48 0,0 0-16 15,-2 1 0-15,-2 0 0 0,-2 0-32 0,-3 0-16 16,-1 2 0-16,2-2 0 0,-3 0-32 0,-1-1-16 16,-1 0 0-16,-2 2 0 0,-9-3-176 0,0 0 160 15,9 2-160-15,-9-2 160 0,9 3-160 0,-9-3 0 16,0 0 0-16,0 0 0 15,0 0-544-15,0 0-144 0,0 0-16 0,0 0-16 16,0 0-1680-16,0 0-336 0,0 0-64 0</inkml:trace>
  <inkml:trace contextRef="#ctx0" brushRef="#br2" timeOffset="194191.08">7638 18493 13823 0,'0'0'608'0,"4"-7"128"0,2-2-592 0,-6 9-144 0,9-5 0 0,-1-3 0 16,-8 8 1008-16,8-7 160 0,-3-2 48 0,-5 9 0 15,6-9-448-15,-6 9-96 0,0 0-16 0,0 0 0 16,5-7 48-16,-5 7 16 0,0 0 0 0,0 0 0 16,0 0-128-16,0 0-16 0,4 11-16 0,-3 3 0 15,-1 1 144-15,0 4 48 0,-1 1 0 0,1 7 0 16,0 2-144-16,0 7-32 0,0 8 0 0,-1 2 0 16,-1 5-192-16,-2 6-64 0,-2 5 0 0,-1 4 0 15,-1 6-64-15,-2 3-32 0,-3-5 0 0,0-1 0 16,-2 0-48-16,0-2-16 0,0-4 0 0,3-4 0 15,-2-3-160-15,4-7 192 0,1-7-192 0,6-6 192 16,-2-4 192-16,2-6 32 0,0-6 16 0,2-3 0 16,0-6 192-16,1-2 32 0,0-9 16 0,0 0 0 15,0 0-128-15,0 0-32 0,0 0 0 0,0 0 0 0,6-12-128 16,1-3-16-16,-1-5-16 0,0-6 0 0,0 0-160 16,-2-7-48-16,0-3 0 0,0-1 0 0,0-3-144 0,-1-6 192 15,0 1-192-15,-1-6 192 0,1-2-192 0,0-4 160 16,-1-7-160-16,-1 3 160 0,3-2-160 0,1 0 160 15,0 0-160-15,3 3 160 0,0-1-160 0,-2 7 0 16,0 7-160-16,1 2 160 0,-1 6-128 0,0 6 128 16,-1 6 0-16,1 1-144 0,-1 10 144 0,-2 6 0 15,0 1-144-15,-3 9 144 0,0 0-192 0,0 0 16 16,3 18 16-16,-3 7 0 0,-3 3 0 0,-1 9 0 16,-2 7 0-16,-1 7 0 0,-4 4 160 0,1 8-160 15,-4 9 160-15,-1 6-160 0,-3 6 160 0,0 0 0 16,1 0-144-16,-2-1 144 0,-2 2 0 0,2 0 0 15,1-9-144-15,5-5 144 0,1-10 0 0,3-7 0 0,4-5 0 0,2-5 0 16,3-9 0-16,3-6 0 0,0-1 0 0,5-7 0 31,0-5-576-31,2-6-128 0,5-1 0 0</inkml:trace>
  <inkml:trace contextRef="#ctx0" brushRef="#br0" timeOffset="131400.47">4295 8352 13823 0,'0'0'608'0,"0"0"128"0,0 0-592 0,0 0-144 0,10-12 0 0,-10 12 0 0,0 0 784 0,10-5 128 15,-10 5 32-15,0 0 0 16,0 0-48-16,0 0-16 0,0 0 0 0,0 0 0 0,9-9-96 0,-9 9-16 15,0 0 0-15,0 0 0 0,0 0-240 0,0 0-48 16,0 0-16-16,0 0 0 0,11 9 48 0,-6-1 0 16,-2 3 0-16,-1-2 0 0,-5 2-64 0,1 3-16 15,-3-1 0-15,2 0 0 0,-3 0 16 0,-3 1 0 16,1 2 0-16,-1 2 0 0,-3 2 0 0,0 2 0 16,1 2 0-16,-3 3 0 0,-2-3-96 0,2 5-16 15,0-1 0-15,0 4 0 0,0 1-112 0,2-3-32 16,-1-3 0-16,3 2 0 0,1-1-64 0,0 3 0 15,0 2-128-15,3-3 192 0,3-3-192 0,1 2 128 0,-2-3-128 0,4-1 0 16,2-3 0-16,2-3 128 0,1-3-128 16,2 1 0-16,-1-3 0 0,2 0 0 0,2 0 128 0,1-3-128 15,3-3 128-15,2 1-128 0,-1-3 176 0,1-2-176 16,0-4 272-16,1-3-48 0,1 1-16 0,3-3 0 16,-1-4 0-16,1 2 0 0,2-4 0 0,1 0 0 15,1-2-48-15,-2-2-16 0,1-3 0 0,1 3 0 16,2-1-144-16,-1 1 128 0,0 1-128 0,1 0 128 15,-1-1-128-15,0-2 0 0,-2 2 0 0,-3 2 128 16,-1 3-128-16,-3-3 0 0,0 3 0 0,-7 1 0 16,-10 9 0-16,0 0 0 0,0 0 0 0,0 0 0 15,0 0 0-15,0 0 0 0,4 11 0 0,-5-3 0 16,-3 6 0-16,-3 0 0 0,-2 2 0 0,-4-1 0 16,-5 1 0-16,0 2 0 0,-5 1 0 0,-1 3 128 15,-4-2-128-15,1 1 0 0,2-2 0 0,-2 1 0 0,-2 0 128 0,2-2-128 16,0-3 128-16,3 1-128 0,1-1 304 0,1-4-32 15,-1-2 0-15,1-1 0 0,4-1 32 0,1-3 0 16,0-4 0-16,0-1 0 0,1-2-80 0,1-4-16 16,3-2 0-16,-2-2 0 0,2-1-48 0,0-2-16 15,2-4 0-15,0 1 0 0,0-1-144 0,2 0 0 16,2 1 144-16,2 0-144 0,1-1 0 0,3-1 0 16,3 0 0-16,-2 2 0 0,2 2 0 0,2 1 0 15,1 2 0-15,4 1-128 0,3 0 128 0,1 2 0 16,0-3-144-16,2 3 144 15,1-3-496-15,1 1-16 0,0 3-16 0,-1-4-11104 16,2 2-2208-16</inkml:trace>
  <inkml:trace contextRef="#ctx0" brushRef="#br0" timeOffset="131800.4">4321 7791 15663 0,'-18'-4'1392'0,"8"3"-1120"0,1-2-272 0,9 3 0 0,0 0 2512 0,-9 0 448 16,9 0 96-16,0 0 16 0,0 0-1664 0,0 0-336 15,-7-5-64-15,7 5-16 0,0 0-272 0,3-11-48 16,1-4-16-16,1-1 0 0,0 0-208 0,4-1-32 16,1 2-16-16,3-3 0 0,-2-2-256 0,1 2-144 15,0 4 160-15,0 1-160 0,-6 2 0 0,2 5 0 16,-8 6 0-16,0 0 0 0,0 0 128 0,0 0-128 16,-4 17 0-16,-5 3 0 0,-5 2 368 0,-2 5-32 15,-2-1 0-15,1 1 0 0,-1-4-32 0,3-1-16 16,2 0 0-16,3-7 0 0,4-4 208 0,3-2 32 15,3-9 16-15,0 0 0 0,5 10-288 0,3-3-48 16,2-7-16-16,3-2 0 0,2-1-192 0,6-4-256 16,3-3 48-16,1 0-17120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15:47:52.45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  <inkml:brushProperty name="color" value="#FFC000"/>
    </inkml:brush>
    <inkml:brush xml:id="br5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24643 1600 13823 0,'0'0'1216'0,"0"0"-960"16,0 0-256-16,0 0 0 0,0 0 752 0,0 0 96 0,0 0 32 0,0 0 0 15,-2 7 16-15,-1 1 0 16,2-3 0-16,1 4 0 0,2-3-64 0,1 6-16 16,1-2 0-16,5 9 0 0,3 1-64 0,-1-4-16 15,1 1 0-15,9 14 0 0,-1 4-240 0,-5-10-48 0,2 4-16 0,1 6 0 16,-1 4-272-16,1 4-160 0,-1 2 192 0,-1 4-192 15,-1-3 128-15,-1 2-128 0,0 0 0 0,0-3 0 16,0 0 128-16,0-3-128 0,-1-2 144 0,0-2-144 16,-2-5 176-16,1-3-176 0,-2 1 192 0,4 5-192 15,-3-10 0-15,-4-11 0 0,-1-1 0 0,2-3 0 16,-1-2-1728-16,0-6-288 0,-7-3-64 16</inkml:trace>
  <inkml:trace contextRef="#ctx0" brushRef="#br0" timeOffset="251.55">25250 1462 18591 0,'-14'0'832'0,"7"2"160"0,-2 3-800 0,-2 0-192 16,-4 4 0-16,-3 2 0 0,-4 4 832 0,-1 6 112 15,-2 2 16-15,-14 20 16 0,2-2 240 0,2 2 64 16,1 3 0-16,11-11 0 0,-3 8-384 0,0 7-80 16,-2 5-16-16,0 0 0 0,-1 4-304 0,1-2-64 15,1-1-16-15,-11 23 0 0,8-17-240 0,12-28-48 16,0-2-128-16,1-3 192 0,2 1-192 0,3-6 0 16,-1-3 0-16,4-4 0 15,4-4-1296-15,2-6-304 0,3-7-64 0,0 0-10672 0</inkml:trace>
  <inkml:trace contextRef="#ctx0" brushRef="#br0" timeOffset="586.84">25825 655 10127 0,'0'0'896'0,"0"0"-704"16,0 0-192-16,0 0 0 0,0 0 896 0,0 0 160 16,-6 8 32-16,2-2 0 0,0 1 128 0,1 4 48 15,-4 6 0-15,1 2 0 0,-2 1-128 0,-1 4-32 16,1 3 0-16,-1 5 0 0,-2-1-112 0,1 4-32 15,0 0 0-15,-5 16 0 0,-2-5-224 0,3-7-48 16,3-1-16-16,3-15 0 0,-1 0-384 0,2-1-80 16,2-2-16-16,0-1 0 0,-2-1-192 0,3 6 128 15,2-6-128-15,4-8-8624 16,3-2-1776-16</inkml:trace>
  <inkml:trace contextRef="#ctx0" brushRef="#br0" timeOffset="962.02">25862 1828 19007 0,'0'0'832'0,"0"0"192"0,0 0-832 0,0 0-192 15,10 3 0-15,-1-3 0 0,4-1 608 0,2-2 80 16,2-2 16-16,4 1 0 0,4-1-48 0,14 0 0 16,0-3 0-16,-11 5 0 0,3-1-480 0,1-2-176 15,-2 0 0-15,-1 3-7008 16,-3 3-1504-16</inkml:trace>
  <inkml:trace contextRef="#ctx0" brushRef="#br0" timeOffset="1110.15">25917 2075 27519 0,'0'0'608'0,"0"0"128"0,8 5 32 0,3-4 0 0,2 2-624 0,5-2-144 15,3-1 0-15,3 0 0 0,4-1 336 0,17-3 48 0,-1-5 0 0,-15 3 0 16,6-4-160-16,-1 1-32 0,0-3 0 0,11-5-13232 16</inkml:trace>
  <inkml:trace contextRef="#ctx0" brushRef="#br0" timeOffset="1518.94">27423 874 16575 0,'0'0'1472'0,"0"0"-1168"16,0 0-304-16,0 0 0 0,-9 8 512 0,0-2 32 15,-1 1 16-15,-2 5 0 0,-5 7 704 0,-2 6 144 16,-1 1 16-16,-5 6 16 0,0 4-352 0,-4 9-64 16,-4 6 0-16,-3 9-16 0,-1 2-352 0,2 12-64 0,-1 6-16 0,1 2 0 15,-2 5-352-15,4 2-80 0,3 0-16 16,5 0 0-16,2-3-128 0,4-6 0 16,5-9 0-16,6-10 0 0,3-14 0 0,5-3 0 0,5-6 0 15,4-4 0-15,4-3 0 0,5-9 0 0,3-3-192 0,6-3 192 31,5-7-1856-31,6-4-240 0</inkml:trace>
  <inkml:trace contextRef="#ctx0" brushRef="#br0" timeOffset="2150.04">27691 879 12671 0,'25'-4'560'0,"-13"4"112"0,6-1-544 0,4 0-128 0,2-1 0 0,14-1 0 16,-4 0 448-16,-11-1 64 0,3-2 16 0,0 2 0 0,2 1 240 0,0 3 32 15,-1 0 16-15,0 0 0 0,-2 3-384 0,-3 2-80 16,-5 4-16-16,-1-1 0 0,-5 3-336 0,-2 2 144 16,-8-1-144-16,-2 4 0 0,-3-1 256 0,-3 2-64 15,-6 2-16-15,1 0 0 0,-5 0 80 0,-1-2 32 16,-2 0 0-16,-1 0 0 0,2-1 96 0,3 1 32 16,0 0 0-16,7-1 0 0,1-6 112 0,5 1 32 15,0-3 0-15,5 2 0 0,2-4-112 0,6 5-32 16,1-8 0-16,3 2 0 0,6 1-224 0,0-1-64 15,4 1 0-15,0 4 0 0,0 0-128 0,1 3 0 16,0 1 0-16,-1 4-176 0,-3 0 176 0,-3 2 0 16,-5 0 0-16,-6 1 0 0,-3-1 208 0,-6 3-16 15,-7-2-16-15,-3 1 0 0,-3 0 576 0,-4-1 112 0,-4 0 32 16,-1-4 0-16,-1 0-192 0,-3-3-16 16,-2 0-16-16,1 0 0 0,0-3-368 0,2-3-80 0,2-2-16 0,2-1 0 15,1-5-368-15,5-5-80 16,4-1-16-16,-1-7-14128 0</inkml:trace>
  <inkml:trace contextRef="#ctx0" brushRef="#br0" timeOffset="2957.32">29325 1245 7359 0,'0'0'656'0,"0"0"-528"16,0 0-128-16,0 0 0 0,13 5 1744 0,-3 0 320 0,2-2 64 0,9-1 16 15,0-2-1392-15,-7 0-288 16,4-1-48-16,2-2-16 0,0 0 192 0,1-1 48 0,2-3 0 0,0 4 0 16,0-1-224-16,0 0-32 15,-2 2-16-15,2 2 0 0,-1 0-368 0,-2 1-192 0,-1 1 32 0</inkml:trace>
  <inkml:trace contextRef="#ctx0" brushRef="#br0" timeOffset="3334.33">30044 939 19343 0,'0'0'1728'0,"7"-2"-1392"15,0-6-336-15,2 2 0 0,1 3 0 0,2 1 0 16,1 1 0-16,-1-3 0 0,3-3 640 0,-1 2 176 15,2 1 16-15,0 0 16 0,-1 1 48 0,1 3 16 16,-4 2 0-16,0 3 0 0,-3 0-464 0,1 2-80 16,-4 5-32-16,-2 3 0 0,-1 0-208 0,-3 6-128 15,-3-1 128-15,-6 4-128 0,-2 3 0 0,-2 1 0 16,-2 4 0-16,-3 1 128 0,-2-1-128 0,-1-5 0 0,1 1 0 0,0-2 0 16,-1 1 0-16,2-6 0 15,3 2 128-15,-1-4-128 0,1-4 368 0,3-1 0 0,3 2 0 0,3-6 0 16,5 0 16-16,4 3 0 15,5-6 0-15,2-3 0 0,3 0-64 0,5-2 0 0,3 2 0 0,6-4 0 16,3 0-160-16,4-1-32 0,3 0-128 16,3-1 192-16,3 1-192 0,1 1 144 0,0 0-144 0,-1 0 128 31,-2 0-1344-31,-6 0-288 0,-5 0-48 0</inkml:trace>
  <inkml:trace contextRef="#ctx0" brushRef="#br0" timeOffset="3869.07">27663 2075 14735 0,'-13'1'640'0,"13"-1"160"0,-7 2-640 0,7-2-160 0,0 0 0 0,0 0 0 15,0 0 1024-15,0 0 192 16,0 0 16-16,0 0 16 0,8 0-528 0,3-2-96 0,3 1-32 0,4-3 0 16,2 0-176-16,2 2-32 0,2-1-16 0,2 2 0 15,0 0-96-15,1 1-16 0,0 1 0 0,-2 2 0 16,-2-1-32-16,6 8-16 0,-7-1 0 0,-6 5 0 16,-6 1-208-16,-6-3 0 0,-4 6-144 0,-2 1 144 15,-2 1 0-15,-4 3 0 0,-2 0 0 16,-1 5 160-16,-3-1 64 0,-2 2 16 0,0-5 0 0,-2 1 0 15,0-3-112-15,3-3 0 0,-1 0-128 0,3 0 192 16,3-2 400-16,2-1 80 0,3-3 16 0,4 2 0 0,4-2-64 16,8-3-16-16,3-6 0 0,0-2 0 0,3 0-352 0,5-1-64 15,2-2 0-15,7-1-16 0,2 0-176 0,4-2 192 16,3-4-192-16,6 2 192 16,4-4-1520-16,25-3-288 0,-7-2-64 0</inkml:trace>
  <inkml:trace contextRef="#ctx0" brushRef="#br0" timeOffset="4233.88">29222 2240 11967 0,'0'0'1072'0,"0"0"-864"0,0 5-208 0,0-5 0 15,2 9 1296-15,4-2 224 0,-6-7 32 0,10 3 16 16,0 3-224-16,4 1-64 0,1-3 0 0,2 0 0 16,2-3-384-16,1 0-64 0,2-1-32 0,-1 0 0 15,2-1-480-15,0-1-112 0,-1-4-16 0,-1 1 0 0,2-1-192 0,-3 1 0 16,1 0 0-16,-1-3-7616 16,0 3-1536-16</inkml:trace>
  <inkml:trace contextRef="#ctx0" brushRef="#br0" timeOffset="4569.67">29772 2070 22111 0,'0'0'976'0,"10"-3"208"0,3 0-944 0,4 0-240 15,0-1 0-15,4-1 0 0,0 1 0 0,11 1-128 16,-1-1 128-16,-12 0-208 0,-1 3 400 0,-1 1 96 16,0 0 16-16,-2 5 0 0,-2 0-32 0,-2 4 0 15,-2 1 0-15,-2 6 0 0,-5 1-144 0,-4 2-128 16,-2 0 192-16,-4 5-192 0,-2 4 240 0,-4-1-64 16,-1 2-16-16,-3 4 0 0,0-5 80 0,-2-1 16 0,2-4 0 0,3-3 0 15,3-3 256-15,1 7 48 0,7-5 16 0,7-8 0 16,-3-11 128-16,14 8 48 0,6-4 0 0,3-2 0 15,1-2-352-15,3-2-64 0,3-1-16 0,3-5 0 16,3 1-144-16,17-6-48 0,-6 2 0 0,-11 1 0 16,2-2-576-16,3 1-112 0,-2-5-16 0,0 1-13072 15</inkml:trace>
  <inkml:trace contextRef="#ctx0" brushRef="#br0" timeOffset="5020.03">30591 551 18431 0,'0'0'816'0,"0"0"160"0,0 0-784 0,0 0-192 0,0 0 0 0,8 6 0 15,-2-1 288-15,3 4 16 16,0 2 0-16,3 5 0 0,5 2 400 0,2 6 64 16,1 5 32-16,4 4 0 0,4 2-288 0,19 21-48 0,0 1-16 0,-16-15 0 15,-1 6-112-15,1 8-16 0,-6-5-16 0,-2 5 0 16,-2 6-304-16,-2 4 128 15,-4 5-128-15,-4 5 0 0,-2-1 192 0,-4-1-192 0,-3 2 192 0,-5 19-192 16,-3-8 448-16,-4-5 0 0,-4-10-16 0,-2-3 0 16,-4-11 256-16,-3-4 48 0,-5-4 16 0,-2-5 0 15,-3 1-320-15,-17 12-64 0,6-10-16 0,17-21 0 0,-1 1-160 0,0-4-16 16,0-1-16-16,3-3 0 16,0-2-1120-16,5-3-240 0,2-6-32 0</inkml:trace>
  <inkml:trace contextRef="#ctx0" brushRef="#br0" timeOffset="5336.27">31825 1286 21423 0,'0'0'944'0,"0"0"208"0,10 12-928 0,-2 1-224 0,1-1 0 0,2 8 0 16,2 0 624-16,0 6 80 0,-1 7 0 0,1 2 16 15,0 5-16-15,1 3 0 0,-1 1 0 0,-2 2 0 16,-1 1-224-16,-4 0-48 0,1 0-16 0,-2 2 0 15,-1 0-224-15,-3-3-32 0,-1-4-16 0,-1-1 0 16,-2-6-144-16,2-3 0 0,-4 0 144 0,0-7-144 16,-2 2-304-16,2-7-128 15,2-5-16-15,-3-3-16 0,1-1-1520 0,-1-4-320 0</inkml:trace>
  <inkml:trace contextRef="#ctx0" brushRef="#br0" timeOffset="5587.17">32152 1259 19343 0,'0'0'1728'0,"-8"4"-1392"16,-2 5-336-16,2 0 0 0,-2 3 1648 0,-2 2 256 16,-5 2 48-16,-1 5 16 0,0 1-880 0,-2 3-160 15,-3 6-32-15,0 2-16 0,0 0-112 0,1 4-32 0,-5-2 0 0,1 3 0 16,1-1-368-16,0 4-80 15,-2 3-16-15,1-3 0 0,2 1-272 0,0 0 0 0,4-3 0 0,3-3 0 32,7-14-864-32,1-3-128 0,3-2-32 0,3-3 0 15,1-2-1616-15,4-6-336 0,-2-6-64 0,0 0-16 0</inkml:trace>
  <inkml:trace contextRef="#ctx0" brushRef="#br0" timeOffset="5955.61">31627 799 16287 0,'9'-15'720'0,"-3"8"160"0,6 3-704 0,0-2-176 15,6 0 0-15,5-1 0 0,1-4 416 0,5 5 48 16,1-2 16-16,-8 4 0 0,9 2 416 0,3 0 96 16,6 0 16-16,2-1 0 0,2-1-176 0,1 1-16 15,-2-1-16-15,-10 0 0 16,1 1-336-16,1 3-64 0,-2 2-16 0,-2-1 0 0,0 0-48 0,-3 1-16 16,-3-1 0-16,3-1 0 0,-4 1 128 0,-6 0 32 15,-4-1 0-15,-5 0 0 0,-9 0 128 0,0 0 32 16,3-6 0-16,-6-3 0 0,-3 3 64 0,-5-4 32 0,-4 1 0 0,-3-4 0 15,-2 2-208-15,2 2-32 16,-2-4-16-16,0 3 0 0,-2-2-288 0,2 2-48 16,-3 1-16-16,2-2 0 0,1 2-352 0,-4-4-80 15,4 2-16-15</inkml:trace>
  <inkml:trace contextRef="#ctx0" brushRef="#br0" timeOffset="6620.31">24374 1025 12895 0,'0'0'1152'16,"0"0"-928"-16,0 0-224 0,0 0 0 0,27-1 480 0,0 0 48 0,4-4 16 0,7 1 0 15,4-1 352-15,5-4 80 0,3 0 16 0,1-3 0 16,-1 1-208-16,1-2-32 0,1-1-16 0,4 0 0 16,3-2-160-16,-2 0-48 0,-1 3 0 0,-1-3 0 15,-3 4-144-15,-9 0-48 0,-6-1 0 0,-6-2 0 0,-5 1 192 16,-2 3 48-16,-4-1 0 0,-3 3 0 0,-6 3 160 0,-11 6 32 15,0 0 16-15,3-8 0 0,-7-2 368 0,-6 4 64 16,-5-3 0-16,-6 3 16 0,-4 2-272 0,-3-1-48 16,-5 1-16-16,-5 0 0 0,-5 2-368 0,-4-4-80 15,-2 0 0-15,1 1-16 0,3 1-240 0,5-1-32 16,2 0-16-16,3 1 0 0,2 3-288 0,4-3-64 16,1-1-16-16</inkml:trace>
  <inkml:trace contextRef="#ctx0" brushRef="#br1" timeOffset="16496.88">1061 1720 12831 0,'0'0'576'0,"0"0"112"0,-6-6-560 0,1 0-128 16,0-2 0-16,5-2 0 0,2 2 704 0,2-3 128 15,0-3 0-15,1-3 16 0,3-2-80 0,3-2-32 16,2-2 0-16,2-6 0 0,2-4-304 0,3-2-64 16,2 0-16-16,2-2 0 0,1-1-192 0,-1 3-32 15,3 2-128-15,0 7 192 0,-2-1-192 0,-1 5 0 16,-3 4 0-16,-2 4 0 0,-3 7 0 0,-2 3 0 15,-4 5 0-15,-1 8 0 0,0 9 0 0,-5 9 192 16,0 7-16-16,-4 5-16 0,-3 6-32 0,-1 8 0 0,-2 10 0 0,-2 0 0 16,-2 4 32-16,-2 3 0 15,-2 2 0-15,-2 1 0 0,1 1-160 0,1-8 160 0,-1-9-160 0,3-8 160 16,0-9-16-16,0-4 0 16,1-6 0-16,3-7 0 0,3-10 336 0,3-4 64 15,2-9 16-15,0 0 0 0,0 0 288 0,6-14 64 0,0-8 16 16,2-2 0-16,1-1-320 0,0-7-64 0,-3-6-16 0,6-4 0 15,-1-1-368-15,2-4-160 0,-1 2 128 16,4-4-128-16,0-1 0 0,3 3 0 0,2-1 0 0,1 6 0 16,5 0 0-16,2 2 0 0,1 3 0 0,-1 2 0 15,0 2 0-15,2 5-144 0,2 1 144 0,-10 11 0 0,2 0-144 16,2 4 144-16,1-1 0 0,0 5-144 0,0 3 144 0,-1 4-128 16,5 2 128-16,0 3-8768 15,-1 4-1680-15</inkml:trace>
  <inkml:trace contextRef="#ctx0" brushRef="#br1" timeOffset="16793.84">2455 1534 15663 0,'-21'2'688'0,"12"1"144"0,-1-2-656 0,-3 1-176 15,2 1 0-15,3-2 0 0,-1 2 448 0,1-1 48 16,-1 1 16-16,1 1 0 0,2-3 448 0,6-1 80 16,0 0 32-16,0 0 0 0,0 0-400 0,0 0-80 15,6-3-16-15,5-2 0 0,5 0-224 0,4-1-48 16,5-6-16-16,17-3 0 0,-1 0-160 0,-13 6-128 0,1-4 192 0,2 1-192 15,1 0 0-15,12-4-144 0,-5 3-16 0</inkml:trace>
  <inkml:trace contextRef="#ctx0" brushRef="#br1" timeOffset="16964">2329 1971 28095 0,'0'0'1248'0,"10"2"256"0,4 0-1200 0,4 0-304 15,3 1 0-15,5-1 0 0,2 2 160 0,1-1-32 16,3-3 0-16,2-2 0 0,0 1 256 0,2-3 32 16,-2 2 16-16,3-2 0 0,1 0-256 0,17-2-48 15,-4-1-128-15,-4 5-13424 16</inkml:trace>
  <inkml:trace contextRef="#ctx0" brushRef="#br1" timeOffset="20680.64">3630 1124 11919 0,'7'-9'512'15,"-1"-1"128"-15,3 3-512 0,4-5-128 0,2 2 0 0,1-3 0 0,1-3 544 0,5-1 80 16,3-1 16-16,0 1 0 0,3 0-160 0,2 1-32 16,1-1 0-16,2 3 0 0,0-1-256 0,3 2-48 15,-2 8-16-15,-1 2 0 0,-1 5-128 0,-3 4 0 16,1 8 0-16,-6 6 0 0,-4 7 144 0,-5 7 0 16,-4 6 0-16,-6 4 0 0,-3 8 48 0,-11 4 0 15,-6 4 0-15,-4 0 0 0,-5-2 128 0,-3 2 48 0,-6 0 0 0,0-4 0 16,-4-4 208-16,-2-4 64 15,-2-3 0-15,0-2 0 0,2 0 0 0,3-5 0 0,2-2 0 0,2-4 0 16,1-6 0-16,13-8 0 16,0-1 0-16,1-2 0 0,2-4-320 0,3-4-64 0,1-2-16 0,11-5 0 15,0 0 112-15,0 0 32 16,9-10 0-16,9-3 0 0,4-2-208 0,6-1-48 0,2 1 0 16,7 2 0-16,5 1-128 0,4 3 0 0,3 2 0 15,3 6 0-15,2 1 0 0,3 1 0 0,1 1 0 0,-2 0 0 16,-2-1 0-16,-17 3 0 0,-2-1 0 0,2-1 0 15,-1 2 144-15,-3 3 0 0,-4 0 0 0,-1 0 0 16,-3 0-1792-16,-1-2-352 16</inkml:trace>
  <inkml:trace contextRef="#ctx0" brushRef="#br1" timeOffset="20896.27">5185 1867 21183 0,'2'7'1888'0,"4"7"-1504"15,0 5-384-15,2 7 0 0,0 2 1648 0,1 5 256 16,-2 1 48-16,-1 0 16 0,-1-2-1312 0,-2 0-256 16,-3 1-48-16,-3 0-16 0,-2-1-80 0,-4-2 0 15,0-2-16-15,-2 1 0 0,-2-6-112 0,-1 1 0 16,-2 1-128-16,-1-5-8976 15,-2 0-1904-15</inkml:trace>
  <inkml:trace contextRef="#ctx0" brushRef="#br1" timeOffset="21288.07">5836 1525 23039 0,'0'0'2048'0,"0"0"-1648"15,9 0-400-15,2 0 0 0,1 0 0 0,0 0 0 16,5-2 0-16,3 0 0 0,3-3 544 0,2 1 80 16,3-1 16-16,3-3 0 0,2 2-96 0,1 1-16 15,2-4 0-15,1 4 0 0,1-4-336 0,15 0-64 16,-10-1 0-16,-16 5-128 0,0 1 0 0,0 0 0 15,-2 0 0-15,-1 2-8064 16,-5-1-1728-16</inkml:trace>
  <inkml:trace contextRef="#ctx0" brushRef="#br1" timeOffset="21681.62">7061 602 19343 0,'0'0'848'0,"3"-4"192"0,0-1-832 0,3-1-208 16,0 1 0-16,0 3 0 0,-6 2 752 0,8 0 96 16,-8 0 32-16,8 5 0 0,-3 3 208 0,2 2 64 15,-2 5 0-15,-1 6 0 0,0 3-304 0,-2 3-48 16,-2 6-16-16,-1 6 0 0,-3 8 0 0,1 4 0 16,-4 4 0-16,0 0 0 0,0 1-160 0,0 3-48 15,-4-1 0-15,1 1 0 0,-1-2-320 0,-1-4-64 16,1 0 0-16,-3 16-16 0,1-13-48 0,4-10-128 15,3-6 192-15,1-5-64 16,2-4-832-16,3-2-192 0,4-6-16 0,0-2-13904 0</inkml:trace>
  <inkml:trace contextRef="#ctx0" brushRef="#br1" timeOffset="27735.34">1077 3952 11967 0,'-3'-22'1072'0,"6"10"-864"0,-1-3-208 0,-1-2 0 16,3 0 368-16,-1 1 16 0,-1 1 16 0,2 2 0 15,-1 4 496-15,-3 9 112 0,0 0 16 0,0 0 0 16,2-6 0-16,-2 6 16 0,0 0 0 0,0 0 0 16,-1 10-336-16,1 8-80 0,-3 7-16 0,1 2 0 15,-2 6-320-15,-1 5-64 0,0 11-16 0,1 3 0 16,-2 2-16-16,-1 4 0 0,0 3 0 0,-2 3 0 15,-1 6 0-15,2-21 0 0,3 7 0 0,-1-1 0 16,-1-2-192-16,2-4 0 0,3-3 128 0,-1-2-128 16,1-5 128-16,-1-5-128 0,0-4 176 0,7-2-176 15,0-6-320-15,1-3-160 0,0-4-32 0</inkml:trace>
  <inkml:trace contextRef="#ctx0" brushRef="#br1" timeOffset="28018.73">981 3821 14623 0,'0'0'640'0,"9"-6"144"0,1 0-624 16,4-6-160-16,5 0 0 0,4-2 0 0,1-2 960 0,7 0 144 0,5-3 48 0,4-3 0 16,2 2-144-16,1 1-32 0,6 1 0 0,0 0 0 15,1-1-240-15,-2-1-48 0,0 2-16 0,-1 3 0 16,-2 2-208-16,-16 4-32 0,2-1-16 0,-1 1 0 0,1-1-288 0,-1 2-128 16,-2 1 0-16,-1 2 128 15,-3 1-448-15,-2 0-80 0,-3 1-32 0,-4 3-10864 16</inkml:trace>
  <inkml:trace contextRef="#ctx0" brushRef="#br1" timeOffset="28207.04">1025 4358 23327 0,'0'0'1024'0,"0"0"224"0,14 2-992 0,2 1-256 15,2-6 0-15,2 0 0 0,3-4 0 0,5-4 144 16,3 2-144-16,4-4 128 0,3-1 192 0,3-2 16 16,1-6 16-16,-12 8 0 0,6-1-112 0,2 0-32 15,3-3 0-15,13-11-7696 16,-5 1-1536-16</inkml:trace>
  <inkml:trace contextRef="#ctx0" brushRef="#br1" timeOffset="29536.6">1561 3474 11055 0,'1'-16'976'0,"-1"6"-784"0,-1 1-192 0,1-3 0 15,0 4 496-15,0-4 48 16,-1 3 16-16,-1-1 0 0,-1 2 528 0,3 8 96 15,0 0 32-15,0 0 0 0,-9-6-256 0,9 6-64 0,-8-1 0 0,0 3 0 16,0 6-384-16,-3 2-96 0,1 3-16 0,-1 6 0 16,-1 5-64-16,0 7-16 0,-4 7 0 0,0 6 0 15,-1 2 160-15,0 6 32 0,-1 4 0 0,-3 8 0 16,-2 7-48-16,7-19 0 0,-2 8 0 0,-1 7 0 16,-1 2-160-16,1 2-48 0,0-1 0 0,1 0 0 15,0-3 80-15,4-2 16 0,1-7 0 0,4-6 0 16,1-6 0-16,1-8 0 0,3-5 0 0,2-7 0 0,1-3 32 15,2-7 0-15,1-4 0 0,2-6 0 16,-4-6-16-16,9-3 0 0,1-4 0 0,3-7 0 0,1-7-80 0,2-7-16 16,2-2 0-16,0-8 0 0,1-5-272 0,0-6 0 15,0-3 0-15,-1-2 0 0,0-4 0 0,5-31 0 16,-5 3 0-16,-1 5 0 0,1-1 0 0,1 5 0 16,0 2 0-16,-1 6 0 0,-1 7 0 0,0 7 0 15,1 8 0-15,-1 5 0 0,-1 8 0 0,-1 8-144 16,-2 7 144-16,-3 7 0 0,-2 4 0 0,-8 8-128 15,0 0 128-15,5 14 0 0,-5 5 0 0,-2 6-160 16,-4 10 160-16,-4 8 0 0,-2 4 0 0,-5 6 0 0,-5 6 0 0,6-12 0 16,-3 8-160-16,-4 9 160 15,-2 4-128-15,-3 3 128 0,-3 1 0 0,1 3 0 0,-2 0 0 0,1-5 0 16,2-7 160-16,2-7 16 16,2-8 0-16,3-6 0 0,3-8 448 0,4-5 80 0,4-8 32 0,2-6 0 15,1-5-224-15,8-10-64 16,0 0 0-16,3-9 0 0,2-7-160 0,5-6-32 15,5-11-16-15,-1-5 0 0,1-8-240 0,2-2 0 0,-1-8 0 0,2-1-160 16,-4-3 160-16,6-34 0 0,-3 5 0 0,-2 4-128 16,-1 5 128-16,1 14 0 0,1 12 0 0,-1 10-128 15,-1 8 128-15,-1 13-208 0,-3 9 80 0,-1 9 128 16,-9 5-208-16,7 13 80 0,-5 6 128 0,-2 9-208 16,-4 11 80-16,-4 8 128 0,-3 7-208 0,1-14 80 15,-4 9 128-15,-4 5 0 0,-1 5 0 0,-2 4 0 0,1-2-272 0,-2 3 16 16,5-3 16-16,0-3 0 15,-1-8-1760-15,2-4-368 0,4-11-64 0</inkml:trace>
  <inkml:trace contextRef="#ctx0" brushRef="#br1" timeOffset="30037.27">2593 3337 22111 0,'0'0'976'0,"0"0"208"15,0 0-944-15,0 0-240 0,0 0 0 0,0 9 0 0,0 1 576 0,-2 7 80 16,-4 4 16-16,-1 7 0 0,-5 8 176 0,-2 3 48 15,-1 8 0-15,-9 27 0 0,-3-4-192 0,10-23-16 0,-4 6-16 0,0 10 0 16,-2 4-32-16,-1 4-16 0,-2 2 0 0,2 0 0 16,2 0-384-16,1-2-80 0,-1-4-16 0,4-7 0 15,3-6 0-15,2-11 0 0,3-6 0 0,3-7 0 16,3-7-16-16,4-6-128 0,2-7 192 0,5-8-64 16,3-4-128-16,4-7 0 0,2-4 0 0,5-7 128 15,3-8-128-15,4-1 0 0,4-2 0 0,-1-1 128 16,5-2-128-16,2 2 0 0,0 3 0 0,0 1 0 0,-1 5 0 15,0 5 0-15,0 3 0 0,0 5 0 0,-2 7 0 0,-2 7 160 16,-1 6 16-16,-4 3 0 0,-2 1 16 0,-7 6 0 16,-3 3 0-16,-7 1 0 0,-3 3-32 0,-3 0 0 15,-7 5 0-15,-5-2 0 0,-5-1 32 0,-5 2 16 16,-5-1 0-16,-4-3 0 0,-4 2 160 0,-2-5 16 16,-5-1 16-16,-3-1 0 0,-3-6-80 0,-1-3 0 15,1-1-16-15,-1-9 0 0,0-3-304 0,2-3-256 16,3-6 64-16,3-3 0 15,1-3-1792-15,4-3-368 0,5-3-64 0,3-10-12224 0</inkml:trace>
  <inkml:trace contextRef="#ctx0" brushRef="#br1" timeOffset="30604">3044 3070 23903 0,'-20'-10'1056'0,"10"2"224"0,-3 2-1024 0,-2-4-256 0,-3 2 0 0,-2-3 0 15,-6 2 352-15,0-2 32 0,-6 2 0 0,-4-1 0 16,-2 2 128-16,-5-2 16 0,-5 2 16 0,-5-2 0 15,-2 5-160-15,-5-2-48 0,-5 4 0 0,-33 0 0 0,13 3-144 16,2 3-48-16,-2 3 0 0,3 3 0 0,-1 6-144 0,0 4 0 16,4 5 144-16,-1 6-144 0,0 5 0 0,0 1 128 15,-1 3-128-15,1 7 0 0,0 1 0 0,3 8 0 16,4 4 0-16,2 4 0 0,1 4 0 0,4 3 0 16,2 2 0-16,31-31 0 0,-4 6 0 0,0 9 0 15,-1 11-144-15,6 7 144 0,2 4 0 0,4 2-144 16,5-5 144-16,-10 75 0 0,16-16 0 0,15-55-128 15,8 4 128-15,6-20 0 0,8 1-128 0,10 3 128 16,8-1-192-16,7 1 192 0,7-4-416 0,5-4 32 16,2-5 0-16,56 36 0 0,-16-26 0 0,-5-18 0 0,-3-11 0 15,-6-12 0-15,-3-10 192 0,1-11 32 16,-1-8 16-16,4-5 0 0,3-5 144 0,2-9 0 16,-1-12 0-16,2-4 0 0,2-8 192 0,5-3 0 15,2-3 16-15,-5-5 0 0,-7-7 112 0,-1-4 32 0,2-4 0 0,-6-8 0 16,-3-4-96-16,-4-5 0 15,-5-3-16-15,-8-8 0 0,-5-3-80 0,-7-1-16 16,-5 2 0-16,-10 8 0 0,-8 6 320 0,-9 11 64 0,-9 9 16 0,-5 10 0 16,-7 5 192-16,-6 7 32 0,-8 10 16 0,-7 7 0 15,-9 4-368-15,-6 7-80 0,-7 3-16 0,-2 8 0 32,-3 2-1360-32,-4 7-288 0,-5 2-48 0</inkml:trace>
  <inkml:trace contextRef="#ctx0" brushRef="#br1" timeOffset="31087.53">5217 3327 19343 0,'-10'0'1728'0,"-2"3"-1392"0,-1-1-336 0,6 2 0 16,-2 6 0-16,-1 3 0 0,0 6 0 0,-2 8-128 15,1 8 128-15,-7 25 0 0,5 2 0 0,4 3 0 16,2 7 224-16,3-14-32 0,1 8 0 0,-2 13 0 15,3 3-48-15,-2 8-16 0,0 6 0 0,1-2 0 16,1 5 64-16,1-8 16 0,-1-7 0 0,2-4 0 0,-1-8-208 0,0-10-240 16,-2-6 48-16,-1 14-5952 15,1-21-1216-15</inkml:trace>
  <inkml:trace contextRef="#ctx0" brushRef="#br1" timeOffset="31304.68">4857 3694 19343 0,'14'-24'1728'0,"0"12"-1392"16,5-2-336-16,9-3 0 0,8-2 1088 0,7-1 128 15,5-3 48-15,3-1 0 0,-2-2-1040 0,2 3-224 16,1-2 0-16,-2 2 0 0,-2 1 0 0,1 1 0 0,-2 2 128 0,1 2-128 15,2 2 0-15,-1 0 0 0,-1 5 0 0,-3 1-10592 16</inkml:trace>
  <inkml:trace contextRef="#ctx0" brushRef="#br1" timeOffset="31487.56">5007 4318 9215 0,'9'2'816'16,"12"2"-656"-16,7 1-160 0,7-3 0 16,4-2 2240-16,6-4 400 0,-2-5 96 0,1 3 16 0,2-1-1872 0,2-1-368 15,3-6-80-15,5-1-16 0,4-1-288 0,-16 7-128 16,7-3 128-16,1-1-9344 16</inkml:trace>
  <inkml:trace contextRef="#ctx0" brushRef="#br1" timeOffset="31658.78">6597 4125 28559 0,'0'0'1264'0,"-1"10"272"0,-4-2-1232 0,1 5-304 16,1 3 0-16,-3 11 0 15,-3 5-704-15,4-9-192 0,-4 3-32 0,-1 1-16 0,-1 1 1168 0,-3 13 224 16,2-3 64-16,-1 2 0 0,-1-1-288 0,2-1-48 15,-2-3-16-15,2 1-8256 16,2-2-1648-16</inkml:trace>
  <inkml:trace contextRef="#ctx0" brushRef="#br1" timeOffset="31989.6">7300 4086 26719 0,'-2'16'2368'0,"-2"5"-1888"0,-1 5-480 0,-2 4 0 15,0 3 0-15,-2 2-256 0,-3 2 16 0,-8 17 16 16,-3-5 224-16,9-21 0 0,0-1 0 0,1-2 0 16,2 1 0-16,2-6 0 0,0-4 0 0,4-3 0 0,3-6 288 0,2-7-48 15,0 0-16-15,0 0 0 0,12-7-32 0,12-9-16 16,6-7 0-16,0 0 0 0,1-1-432 0,-8 5-64 15,2-4-32-15,2 0 0 0,1-2 96 0,0-2 32 16,2 4 0-16,-2 4 0 0,0 1 400 0,1 3 80 16,0 7 0-16,-1 4 16 0,-1 6 48 0,-1 5 0 15,-2 6 0-15,-1 1 0 0,-2 5-320 0,0 5 128 16,-4 0-128-16,-1 3 0 0,-4-3 0 0,0 3 0 16,-3 1-240-16,2 13-11984 0</inkml:trace>
  <inkml:trace contextRef="#ctx0" brushRef="#br1" timeOffset="32422.3">8706 3961 28911 0,'0'0'1280'0,"-5"-2"256"0,-2-2-1216 0,1-1-320 0,-1 7 0 0,-4 2 0 15,-1 1 0-15,-5 8-256 0,-2 4 64 0,-4 4 0 16,-2 2 192-16,-2 8 192 0,-2 0-48 0,1 6 0 16,-3 5 80-16,2 6 16 15,2 2 0-15,2 0 0 0,1 2-240 0,5 1 128 0,4-1-128 0,7-2 0 16,7-8 0-16,7-7-128 16,7-4-16-16,4-6 0 0,6-7-176 0,5-7-48 0,4-7 0 0,2-5 0 15,5-5 368-15,2-10 0 0,3-4 0 0,0-8 0 16,2-5 352-16,1-3 32 0,0 0 16 0,-1-4 0 15,-4-2 256-15,-3-5 48 0,-2 0 16 0,14-29 0 0,-9 5-48 0,-8-2-16 16,-7-3 0-16,-13 21 0 0,0-4-400 16,-2-10-96-16,-1-6-16 0,-4-6 0 15,-2-5-528-15,-2 5-96 0,-4 1-32 0,-2 9 0 16,-1 11-192-16,-1 11-32 0,-1 12-16 0,-3 10 0 0,0 9 592 0,-2 11 160 16,0 9 0-16,-1 12 0 0,-1 10-224 0,-6 26 32 15,2 6 0-15,6-9 0 0,0 7 192 0,-1 11-144 16,-2 4 144-16,3 7-128 0,1-1 128 0,2 8 0 15,2 7 0-15,2 41-8800 16,4-17-1648-16</inkml:trace>
  <inkml:trace contextRef="#ctx0" brushRef="#br1" timeOffset="32872.58">10601 4109 22975 0,'-4'18'1024'0,"6"-7"192"0,3 6-960 0,4 0-256 16,5 2 0-16,3-1 0 0,5 1 0 0,3-1-160 15,6-1 32-15,3-3 0 0,1-4 128 0,4-1 128 16,3-4-128-16,1-3 176 0,0-4-16 0,1-2 0 16,-8-5 0-16,0 0 0 0,-3-2-160 0,-5 0 192 15,-4-1-192-15,-3-1 192 0,-5-1-192 0,-4 1 0 16,-5-1 0-16,-3 2 128 0,-4 1-128 0,-5-1 0 15,-8 2 0-15,-3 1 0 0,-3 1 128 0,-4 4-128 16,-4 4 192-16,-4 4-64 0,-4 5 80 0,-3 4 16 16,-3 1 0-16,-19 15 0 0,8 5-224 0,20-6 176 15,1 1-176-15,0 6 160 0,3 2-160 0,4 3 160 16,4 5-160-16,4-3 160 0,5 2-160 0,5-3 0 16,4-2 0-16,6-1-7584 15,4-1-1552-15</inkml:trace>
  <inkml:trace contextRef="#ctx0" brushRef="#br1" timeOffset="33061.18">11711 4801 28559 0,'0'0'2544'0,"0"0"-2032"0,0 0-512 0,0 0 0 0,0 0 1680 0,0 0 240 16,0 0 64-16,0 0 0 0,9 2-1616 0,-3-6-368 15,-2-2 0-15,1-5 0 0,0 1 0 0,0-2 0 16,0-4 0-16,2 0 144 16,-2-2-2608-16,0 0-528 0</inkml:trace>
  <inkml:trace contextRef="#ctx0" brushRef="#br1" timeOffset="33472.47">12852 3855 30351 0,'0'0'1344'0,"0"11"272"0,3 2-1296 0,-1 7-320 15,2 3 0-15,0 5 0 0,0 10 0 0,1 1-240 0,0 2 48 0,1 24 0 16,-2-5 192-16,-1-22 0 0,1 2 0 0,-1 5 0 16,-1 2 0-16,3 22 0 15,2-7 0-15,-2-7 0 0,1-5 0 0,0-10 0 0,3-7-176 0,2-9 176 32,2-4-736-32,2-6-32 0,0-5-16 0,5-6 0 0,0-6 528 0,3-8 128 0,1-6 128 0,-6 2-208 15,2-4 544-15,3-4 112 0,0-6 32 0,0-3 0 16,0-4 272-16,1-2 48 0,0-2 16 0,1-1 0 15,1-2-128-15,-1 0-32 0,1-6 0 0,0 6 0 16,2-1-400-16,1 3-96 0,3 3-16 0,1 2 0 0,0 6-144 0,-1 4 0 16,0 2 0-16,-3 5 0 0,-3 5 0 0,-4 3-176 15,0 0 176-15,-4 6-10016 16,-3 3-1888-16</inkml:trace>
  <inkml:trace contextRef="#ctx0" brushRef="#br1" timeOffset="33824.54">14131 4397 12895 0,'0'0'1152'0,"4"8"-928"0,5-3-224 0,6 3 0 16,3-5 3968-16,2 0 768 0,2 0 128 0,2-3 48 15,0-3-3952-15,2-3-768 0,0-7-192 0,1-2 0 16,2-2 0-16,-1-1 208 0,0 1-64 0,-3-3-16 16,0 0-128-16,5-10 0 0,-7 4 0 0,-10 10 0 15,-2-2-192-15,-3 0-128 0,-4-1-32 0,-4 0 0 16,-4 0 96-16,-3 2 0 0,-3 2 16 0,-10 2 0 16,-3 8 240-16,-4 5 0 0,-2 7 0 0,6 4-144 15,-5 4 144-15,-1 6 256 0,0 9-64 0,-2 1-16 0,1 6-32 0,-1 5 0 16,1 1 0-16,3 3 0 0,4-3-144 0,2 2 0 15,4-3 0-15,6-2 0 0,4-5 144 0,5-2-144 16,3-3 160-16,5-5-160 0,6 3 0 0,13 3 128 16,1-6-128-16,-6-14 0 15,3-2-1248-15,4-2-288 0,3-2-64 0</inkml:trace>
  <inkml:trace contextRef="#ctx0" brushRef="#br1" timeOffset="34173.25">15581 4263 26207 0,'-14'-14'1152'0,"8"10"256"0,-2 0-1136 0,1 1-272 0,-1 5 0 0,-8 3 0 16,-7 6 0-16,5-2 0 0,-2 5-128 0,-4 3 128 15,-3 2 0-15,1 4 288 0,-2 5-32 0,0-2-16 16,1 5-64-16,4 0-16 0,0 1 0 0,5 3 0 16,3-1-160-16,2 13 0 0,5-8 0 0,10-15 0 15,4-2 0-15,4-3 0 0,4-4 0 0,3-2 0 16,3-1 0-16,2-6 128 0,2-1-128 0,2-4 0 0,5-1 0 0,2-5-144 15,3-2 0-15,3-4-7920 16,2 0-1600-16</inkml:trace>
  <inkml:trace contextRef="#ctx0" brushRef="#br1" timeOffset="34373.05">16424 3447 28559 0,'-16'16'1264'0,"8"-3"272"0,-3 7-1232 0,0 9-304 16,1 1 0-16,-2 10 0 0,-4 6 0 0,0 5-144 0,-2 1 16 0,-1 3 0 15,-1 4 128-15,-1 4 256 16,0-4-64-16,-1 9-16 0,0-2 16 0,5-6 16 16,-2 1 0-16,-1 3 0 15,1 0-1344-15,4-6-272 0,1-4-48 0</inkml:trace>
  <inkml:trace contextRef="#ctx0" brushRef="#br1" timeOffset="34773.49">16084 4298 14735 0,'0'0'1312'0,"0"0"-1056"0,0 0-256 0,8 0 0 15,4 0 1856-15,3 0 320 0,3-1 64 0,4 0 16 16,3-2-1760-16,3-5-368 0,1 0-128 0,0-5 0 15,-1 1 240-15,0 2-64 0,0-4-16 0,0 2 0 0,1-1 16 0,-1 0 0 16,-3 0 0-16,-3 6 0 0,0-2 112 16,-4 5 32-16,-2 3 0 0,-2 1 0 0,-3 0-144 0,-4 4-32 15,-3 6 0-15,-3 2 0 0,-2 9 176 0,-3 2 16 16,-5 1 16-16,-2 6 0 0,-3 2 64 0,-1 2 16 16,1 3 0-16,-3-1 0 0,4-2-64 0,5-3-16 15,2-2 0-15,6-5 0 0,4 0 144 0,5-5 16 16,1-2 16-16,4-6 0 0,2-1-160 0,5-6-48 15,5-1 0-15,3-6 0 0,5-1-96 0,3-7-32 16,0-3 0-16,0-1 0 0,-2-6 0 0,0 0-16 16,-2-1 0-16,-3 1 0 0,-3-6-176 0,-2 2 0 15,-2-5 0-15,-2 4 0 0,-5-2 128 0,-2 1 64 16,-3-2 0-16,-5 2 0 0,-3-1 0 0,-3 5 16 16,-2 0 0-16,-5 5 0 0,-3 4-208 0,-2 2 144 15,-4 3-144-15,1 4 128 0,-3 2-400 0,-2 2-96 16,2 4-16-16,0-1-15232 0</inkml:trace>
  <inkml:trace contextRef="#ctx0" brushRef="#br1" timeOffset="35073.55">17646 4020 32831 0,'-10'23'1456'0,"8"-13"288"15,1 8-1392-15,0 2-352 0,-3 4 0 0,-1 2 0 16,-3 4 0-16,1-3 0 0,-2 2 0 0,0 0 0 0,0 0 0 0,-4 10 128 16,1-6-128-16,0-3 176 0,3-7-48 0,2-4-128 15,0-4 192-15,2-2-64 0,1-5 64 0,4-8 0 16,0 0 0-16,0 0 0 0,9-5 16 0,1-4 16 16,2-3 0-16,1-4 0 0,0-2-224 0,3-2 0 15,0-5 0-15,2 3 0 0,-1-3 0 0,3-4 128 16,0 1-128-16,2-1 0 0,1-2 128 0,1 3 0 15,1-3-128-15,3 1 192 0,3 4-192 0,1 0 0 16,1 3 0-16,0 4 0 0,-3 4 0 0,3 1 0 16,-1 3-128-16,0-1-10368 15,-2 6-2048-15</inkml:trace>
  <inkml:trace contextRef="#ctx0" brushRef="#br1" timeOffset="35424.01">19010 3874 33519 0,'-22'0'1472'0,"12"2"320"0,-4 5-1424 0,-3-1-368 0,0 5 0 0,-6-2 0 16,-5 4 0-16,-3 0 0 0,3-1 0 0,0 4-192 15,5-1 192-15,3 1 0 0,4 0 0 0,2-1 0 16,1 1 0-16,4 0 0 0,4 1 0 0,2 4-128 15,6 0-256-15,7 0-64 0,5 0 0 0,8 3 0 16,6 3 192-16,6 2 16 0,-6-4 16 0,9 0 0 16,0 2 224-16,3-1 0 0,1 4-160 0,0 1 160 0,-3 2 0 0,1-1 0 15,-2 1 0-15,27 27 0 0,-16-14 368 0,-27-25 80 16,-3 4 32-16,-3-4 0 0,-2 3 224 0,-3-2 64 16,-4-1 0-16,-4-1 0 0,-6-1 192 0,-8 12 32 15,-8-6 16-15,-9-6 0 0,-9-3-304 0,-9-1-64 16,-6-4-16-16,-5-1 0 0,-3-3-432 0,-6 0-192 15,-4-5 160-15,-9-2-12320 16,-6-7-2480-16</inkml:trace>
  <inkml:trace contextRef="#ctx0" brushRef="#br1" timeOffset="36574.56">1669 7506 12831 0,'-6'13'576'0,"3"-7"112"0,1 3-560 0,-1-1-128 16,-2 2 0-16,0-2 0 0,-2 2 960 0,1-2 144 0,-2 2 48 0,1-4 0 15,7-6 336-15,0 0 80 16,0 0 16-16,0 0 0 0,-4-6-192 0,2-1-48 0,3-4 0 0,1-3 0 15,1-4-800-15,4-4-160 16,2 0-48-16,2-4 0 0,0 2-192 0,3-3-144 0,3-1 192 0,-1-2-192 16,1-1 128-16,-1 2-128 0,2-1 0 0,-2 4 0 15,1 1 0-15,-1 4 0 0,0 6 0 0,-2 5 0 16,-2 1 0-16,1 8 0 0,0 6 0 0,-2 8 0 16,1 7 0-16,-2 8 128 0,0 5 16 0,-2 6 0 15,-2 7-16-15,-3 10-128 0,-3 4 192 0,-2 2-64 16,-2 3-128-16,-2 4 128 0,-4-1-128 0,-1 0 128 15,-2-2 0-15,-1-3-128 0,-3-6 192 0,0-3-64 16,-1-5 32-16,0-8 0 0,1-8 0 0,2-6 0 16,1-4 320-16,4-8 64 0,-1-5 16 0,4-7 0 0,-2-7 64 0,4-8 16 15,1-5 0-15,4-8 0 0,3-6-320 0,1-6-64 16,0-4-16-16,3-6 0 0,1 3-240 0,2-6 144 16,1-2-144-16,1-3 128 0,3-4-128 0,3-2 0 15,2 1 0-15,3 5 0 0,1 4 0 0,3 7 128 16,0 4-128-16,1 5 0 0,1 2 0 0,0 6-176 15,0 7 16-15,1 3 0 0,-6 4 160 0,1 8 0 16,-2 3 0-16,-1 3-128 16,-2 2-1104-16,-1 3-224 0,-1 3-32 0,7 5-16 0</inkml:trace>
  <inkml:trace contextRef="#ctx0" brushRef="#br1" timeOffset="36914.22">2847 7600 17503 0,'-11'7'768'0,"11"-7"176"15,0 0-752-15,0 0-192 0,0 0 0 0,0 0 0 0,11 5 1504 0,1-4 272 16,2-1 48-16,4-2 16 0,2-4-864 0,4 1-160 16,3-4-48-16,2 2 0 0,3-3-304 0,16-3-64 15,-3 2-16-15,-16 0 0 0,0 2-256 0,3 1-128 16,0 2 0-16,-1 3 128 0,0-5-304 0,-2 4-64 15,-4 2-16-15,10 2-12128 16</inkml:trace>
  <inkml:trace contextRef="#ctx0" brushRef="#br1" timeOffset="37082.89">2893 8029 19343 0,'0'0'1728'0,"0"0"-1392"15,0 0-336-15,6 5 0 0,5 0 1904 0,1 0 304 16,5 3 64-16,2-6 16 0,3 1-1584 0,2-2-304 16,1-4-64-16,6 1-16 0,2-7 128 0,2-1 0 15,3-3 16-15,3-1 0 0,2-2-464 0,2-1 0 0,2-3 0 0</inkml:trace>
  <inkml:trace contextRef="#ctx0" brushRef="#br1" timeOffset="37709.21">4012 7231 22111 0,'0'0'1968'0,"0"-7"-1584"15,2-4-384-15,3-2 0 0,4-2 480 0,3 1 16 16,0-3 0-16,2 1 0 0,3-1-192 0,1-1-48 16,1-1 0-16,1 0 0 0,3-1 16 0,-1 0 0 15,-1 4 0-15,2-1 0 0,1 0 176 0,2 4 48 16,0 2 0-16,2 8 0 0,0 7-256 0,12 9-48 16,-5 2-16-16,-13 3 0 0,-1 2 16 0,-1 9 0 15,-3 6 0-15,0 4 0 0,-4 3-32 0,-3 8 0 0,-4 3 0 0,-5 2 0 16,-7 3-16-16,-3 7 0 0,-5 2 0 15,-4-2 0-15,-3 3-144 0,-5-4 192 16,-2-4-192-16,-2 1 192 0,-5 1 0 0,1-4 0 0,-3-1 0 0,0-4 0 16,-1-3 240-16,1-4 48 0,-1-6 16 0,3-4 0 15,-1-6-208-15,4-6-32 0,4-3-16 0,4-5 0 16,4-2-80-16,3-7-16 0,6-2 0 0,5-5 0 16,6 0 0-16,1-7 0 0,4 0 0 0,4-3 0 15,4 1-144-15,6-1 0 0,6 2 0 0,3-2 0 16,4 2 128-16,3 1 80 0,3 0 32 0,4 0 0 15,4 3 96-15,3 0 32 0,1 3 0 0,4-1 0 0,2 1-144 0,1 0-32 16,0 1 0-16,23-1 0 0,-12-3-192 0,-23 2 176 16,1 1-176-16,16-3 160 15,-4 2-2208-15,-8-1-432 0,10-6-80 0,-12 1-32 0</inkml:trace>
  <inkml:trace contextRef="#ctx0" brushRef="#br1" timeOffset="38008.8">5831 7185 27647 0,'0'0'2448'0,"-4"-7"-1952"0,0 2-496 0,3-2 0 0,1-1 1008 0,1 3 96 16,2-3 32-16,2 5 0 16,-2-3-640-16,3-2-128 0,-1-3-32 0,0 0 0 0,1 5-336 0,-1-5 0 15,0 5-160-15,0-2-14400 16</inkml:trace>
  <inkml:trace contextRef="#ctx0" brushRef="#br1" timeOffset="38150.9">5986 7745 36287 0,'0'0'1600'0,"6"-2"336"0,3-5-1552 0,1 5-384 15,0 1 0-15,0 1 0 0,-2 1 0 0,-8-1 0 16,0 0 0-16,6 4-176 15,-6-4-1616-15,0 0-336 0</inkml:trace>
  <inkml:trace contextRef="#ctx0" brushRef="#br1" timeOffset="40344.51">8026 5973 8863 0,'0'0'384'0,"8"-5"96"0,-1 0-480 0,1 3 0 0,-1-3 0 0,1-2 0 16,1 2 768-16,0 3 64 0,0-1 16 0,-2 2 0 16,0 0-80-16,-1-3 0 0,-6 4-16 0,8 0 0 15,-8 0-272-15,0 0-48 0,0 0-16 0,0 0 0 16,0 0 32-16,2 7 0 0,-2-7 0 0,-2 7 0 0,-5 0 256 0,-2 0 64 15,-2 2 16-15,-4 0 0 0,-4 2-368 0,-4-1-80 16,1 3-16-16,-5-3 0 0,-2-1-64 0,-3-3-32 16,-2 2 0-16,-1-2 0 0,-4 2 0 0,3-1 0 15,-1 1 0-15,0 1 0 0,0-6-48 0,-13 3-16 16,8 0 0-16,7-1 0 0,2-3-160 0,2 1 160 16,5 0-160-16,0 2 160 0,3-1-160 0,4 0 0 15,5 1 0-15,3 4 0 0,1-3 0 0,3 3 0 16,3-3-160-16,2 6 160 0,2-12-128 0,8 10 128 15,3 1 0-15,-1-2-144 0,3 3 144 0,2 3 192 16,4 1-32-16,3 2-16 0,2 1-144 0,1 2 160 16,0-2-160-16,-1 5 160 0,0 5-160 0,0 4 0 15,-1 3 0-15,-2 4 0 0,0 6 0 0,-2 0 0 16,-1 2 0-16,-2 4 0 0,-4 3 0 0,-2 2 0 16,-4 4 0-16,-2 1 0 0,-4 6 0 0,-1-1 0 15,-6 3 0-15,-3-1 0 0,0 1 0 0,-4 1 0 16,-1 3 0-16,-3-3 128 0,-1-1-128 0,-1-2 0 15,-3 0 144-15,1 0-144 0,-3-3 128 0,-1 1-128 16,1 2 160-16,-3-4-160 0,-1 1 176 0,-2-1-176 0,-1-4 192 0,-15 28-192 16,5-7 144-16,7-10-144 0,2-8 0 0,12-22 144 15,0 3-144-15,3-2 0 0,0 4 0 0,4-5 128 16,-1 1-128-16,2-2 0 0,2-6 0 0,4-1 0 16,1-3 160-16,2 1-160 0,0-6 192 0,4-1-192 15,4-2 128-15,1-4-128 0,4-4 0 0,3 1 0 16,2 0 128-16,3-1-128 0,4 1 192 0,3-5-192 15,1 1 208-15,5-4-64 0,1 2-16 0,1-3 0 0,0 5-128 0,1-4 192 16,0 1-192-16,-1-4 192 0,0-2-192 0,-1-2 0 16,4 0 144-16,-4 0-144 0,3-2 0 15,0 0 144-15,1 0-144 0,2-3 0 0,0 0 0 0,1 1 0 16,2-4-240-16</inkml:trace>
  <inkml:trace contextRef="#ctx0" brushRef="#br1" timeOffset="41428.49">14382 6248 20271 0,'0'0'1792'0,"0"0"-1424"0,8-4-368 0,1-3 0 16,7 0-1104-16,1 2-304 0,6-4-48 15,1 4-16-15,6-4 1472 0,-1 2 256 0,4 0 64 0,2-3 0 16,2-1 192-16,0 0 16 0,-1-1 16 0,-1 2 0 16,0-2 0-16,-1 3 0 0,-2 0 0 0,-2 3 0 0,0-2-48 0,-4 5-16 15,-2 0 0-15,-1 3 0 0,-4 4-96 16,-2 7 0-16,-2 2-16 0,-5 9 0 0,-2 3-48 0,-4 9-16 15,-4 10 0-15,-3 6 0 0,-3 8-48 0,-4 9 0 16,-4 9 0-16,-2 7 0 0,-4 6-128 0,1 4-128 16,-1 4 144-16,-1 0-144 0,1 5 128 0,2-4-128 15,4 1 0-15,2-3 0 0,1 1 0 0,4-6 128 16,5-3-128-16,2-5 0 0,2-2 0 0,5-5 128 16,4-1-128-16,4-5 0 0,3-2 128 0,2-7-128 15,7-2 0-15,3-4 0 0,2-3 160 0,6-2-160 16,1-1 160-16,5 0-160 0,0-5 192 0,-2-1-64 15,-1-2-128-15,-3 0 192 0,-3 1-64 0,-1-4 0 0,-3-1-128 0,0-3 192 16,-2-2 80-16,-1-3 16 0,1 0 0 16,-3-3 0-16,-3 0 160 0,-1-2 48 0,-2-2 0 0,-4 2 0 15,-6-3-192-15,-1-2-48 0,-3-2 0 0,-3 1 0 16,-6 0 192-16,-2 1 16 0,-6 0 16 0,-4 3 0 16,-4 4 224-16,-6-3 32 0,-3 1 16 0,-3 4 0 15,-1-3-128-15,-5 3-32 0,-4-3 0 0,-3 4 0 16,-3-2-224-16,-3 1-48 0,-3-1-16 0,2-1 0 15,2-2-160-15,-1 3-16 0,3-5-128 0,4 1 192 16,2-6-1040-16,-11 9-224 0,11-10-32 0,6-4-15024 16</inkml:trace>
  <inkml:trace contextRef="#ctx0" brushRef="#br1" timeOffset="42945.99">28359 651 12431 0,'6'-2'544'0,"-2"1"128"0,1-2-544 0,0-2-128 0,0 0 0 0,2 1 0 16,-2-2 864-16,1 2 144 0,2-1 16 0,-1-1 16 15,1-5-512-15,0 5-96 0,2-4-32 0,-1 3 0 16,-1-3-272-16,1 3-128 0,4-5 0 0,4 1 128 16,-3 1-496-16,-4 1-96 0,-3 2-32 0</inkml:trace>
  <inkml:trace contextRef="#ctx0" brushRef="#br1" timeOffset="43345.61">28596 308 14111 0,'0'0'624'0,"0"0"128"0,7-6-608 16,4-2-144-16,-1-1 0 0,3 2 0 0,0 2 0 0,2-2 128 0,0 3-128 0,1 1 128 15,0-1 384-15,-1 1 80 0,-1 5 16 0,3-1 0 16,-2 0-240-16,-1 0-48 0,-1 3-16 0,-2 5 0 16,-3 0-176-16,-2 4-128 0,-2-2 144 0,0 3-144 15,1 1 160-15,-4 4-160 0,-2 3 160 0,-2-8-160 16,-2 4 256-16,0 2-64 0,-1 4 0 0,0-2 0 15,-1-3 208-15,3 0 48 0,2-1 0 0,-2 9 0 16,3-6 448-16,5-7 112 0,2-2 16 0,3-6 0 16,1-2-400-16,1-5-80 0,5-3-16 0,-1-1 0 0,3-3-240 0,0-5-48 15,-1-1-16-15,2-2 0 16,2-2-1392-16,-9 9-288 0</inkml:trace>
  <inkml:trace contextRef="#ctx0" brushRef="#br1" timeOffset="44129.55">30375 2141 21183 0,'-12'0'944'0,"12"0"192"0,0 0-912 0,0 0-224 0,0 0 0 0,0 0 0 0,0 0 192 0,0 0-16 15,0 0 0-15,13-6 0 0,1-6 16 0,-1 5 0 16,-1-5 0-16,4 3 0 0,0-5-192 0,2 3 0 16,0 1 144-16,-2-2-144 15,-2 5-448-15,0-2-144 0,-4 2-48 0,2 0-8800 16</inkml:trace>
  <inkml:trace contextRef="#ctx0" brushRef="#br1" timeOffset="44546.97">30722 1870 18431 0,'0'0'816'0,"5"-7"160"0,1-6-784 0,1 3-192 0,4 1 0 0,0-4 0 16,1-1 288-16,1 3 16 0,-2-3 0 0,2 2 0 16,0 2-112-16,-1-1-32 0,1 3 0 0,-2-1 0 15,2 4-32-15,0 1-128 0,-3 2 192 0,-10 2-64 16,0 0-128-16,0 0 0 0,10 6 0 0,-5 7 0 15,-4 0 0-15,-3 2 0 0,-3 1 0 0,-3 3 0 16,-1 2 0-16,-1 2 128 0,-1-2-128 0,-3-2 0 0,2 0 176 16,2-1-48-16,-1 0-128 0,2-3 192 15,2 1 320-15,4-2 48 0,1-2 16 0,4 0 0 0,-2-12-32 16,7 9 0-16,-7-9 0 0,14 8 0 0,1-4-288 0,3 0-48 16,1-1-16-16,2 0 0 0,-1-3-48 0,3 0-16 15,0-2 0-15,-2 2 0 0,-2 2-128 0,1 0 0 16,-4-2 144-16,-1 2-144 0,1 0 0 0,-1-1 0 15,-1-1 0-15,0-1-128 16,1-2-448-16,0-2-96 0,-1-1-16 0</inkml:trace>
  <inkml:trace contextRef="#ctx0" brushRef="#br1" timeOffset="47982.65">9242 5972 2751 0,'0'0'128'15,"0"-7"16"-15,2 1-144 0,-2-1 0 0,0 7 0 0,1-8 0 0,0 2 2928 0,-1 6 544 16,0 0 112-16,0 0 32 0,0 0-2048 0,0 0-416 16,0 0-64-16,0 0-32 0,0 0-480 0,0 0-80 15,0 0-32-15,0 0 0 0,-4 6-208 0,1 6-64 16,-1-1 0-16,0 7 0 0,0 5 80 0,0 2 16 15,0 7 0-15,2 4 0 0,-6 8-128 0,2 4-32 16,-3-1 0-16,-1 2 0 0,-3 4-128 0,2 3 192 16,-1 4-192-16,0-4 192 0,-2-3-192 0,0-1 192 15,1-7-192-15,1-2 192 0,5-6-192 0,-1-8 128 16,2-4-128-16,1-4 128 0,1-4 368 0,1-5 64 16,2-6 16-16,1-6 0 0,0 0-64 0,0 0 0 15,5-6 0-15,2-6 0 0,-1-4-16 0,2-3-16 16,-1-3 0-16,1-4 0 0,2-1-304 0,0-4-176 15,-1-2 192-15,4-16-192 0,-2 3 160 0,-3 14-160 16,-1-1 128-16,1-1-128 0,-2-2 176 0,1-1-48 0,-2-2-128 16,0 2 192-16,-1 2-192 0,2 0 0 15,-3 1 0-15,0 2 0 0,1 3 0 0,0 2 0 16,0 4 0-16,-2 4 0 0,1 3 0 0,-2-1-128 16,-3 7 128-16,2 10 0 0,0 0-176 0,0 0 176 0,-4 8-160 0,-2 4 160 15,0 2-160-15,1 5 160 16,-1 7-160-16,0 1 160 0,-1 4-144 0,-3 5 144 0,3 1-128 0,-5 1 128 15,1 3 0-15,-1-1 0 16,1 6 0-16,-2-1 0 0,-2-4 176 0,1 1 16 0,-3-2 0 0,-6 14 0 16,6-8 64-16,3-5 0 0,0-6 16 0,2-4 0 15,1-2-128-15,2-2-16 0,1-5-128 16,3-2 192 0,3-2-1360-16,2-1-288 0,2 1-48 0</inkml:trace>
  <inkml:trace contextRef="#ctx0" brushRef="#br1" timeOffset="49253.74">12274 6905 13823 0,'0'0'1216'0,"0"0"-960"16,0 0-256-16,0 0 0 0,8 0 1520 0,3 0 256 15,0 1 48-15,3-2 16 0,0 0-704 0,3-3-144 16,2 1-32-16,10 1 0 0,3-1-128 0,0 1-48 15,1-3 0-15,2 0 0 0,5 2-336 0,-5 1-64 16,-1-2 0-16,-12 1-16 0,1 1-368 0,4-1 144 16,0 1-144-16,-1-1 0 0,1 2 144 0,-2 0-144 15,0-1 0-15,-1 2 144 0,-4 2-144 0,0-1 0 16,-2 0-192-16,-1 0-12352 16</inkml:trace>
  <inkml:trace contextRef="#ctx0" brushRef="#br1" timeOffset="49617.2">13325 6515 27647 0,'0'0'2448'0,"0"0"-1952"0,4-5-496 0,2-2 0 16,3 2 0-16,3 2-160 0,0-1 0 0,2 0 0 15,0 3 160-15,0-1 192 0,0 1-32 0,0 1-16 16,2 0 64-16,-2 4 16 0,2 2 0 0,1 1 0 16,-1 4-96-16,1 2 0 0,-3 3-128 0,-3 7 192 15,2 1-192-15,-4 7 128 0,-2-1-128 0,-3 7 0 16,-3 3 160-16,-3-1-160 0,-3 2 160 0,-4 2-160 16,-1-1 176-16,-4-1-176 0,-4-3 192 0,-1-1-192 15,0 2 224-15,1-3-64 0,-2-5-16 0,1 0 0 16,0-3 192-16,2-5 48 0,2-3 0 0,2-1 0 0,3-4 80 0,1-1 32 15,3-5 0-15,2 0 0 0,4-3-160 0,0-6-16 16,5 4-16-16,4-2 0 0,2-4-112 0,4 0 0 16,3-1-16-16,3 2 0 0,1-2 112 0,4 0 32 15,2-1 0-15,1-1 0 0,2 1-320 0,-1-4 0 16,2 2 128-16,12-3-128 0,-4-2 0 0,-15 2-144 16,1 1 16-16,-1 2-10560 15,-1-3-2096-15</inkml:trace>
  <inkml:trace contextRef="#ctx0" brushRef="#br1" timeOffset="50584.68">8612 7980 21183 0,'0'0'944'0,"6"-12"192"0,4-2-912 0,4 2-224 16,7 0 0-16,-1 0 0 15,4 2-384-15,0-1-128 0,3 2-32 0,1-3 0 0,3 3 544 0,-1 0 272 16,1 3-16-16,-2 1-16 0,-3 5 144 0,1 6 16 15,-1 3 16-15,-2 6 0 0,-3 2-240 0,0 3-48 16,-2 6-128-16,-8 2 192 0,-4 5-64 0,-6 5 0 16,-2 8-128-16,-10-1 192 0,-5 2 16 0,-4 3 0 15,-3-4 0-15,-5 2 0 0,-5 0 32 0,-2-3 0 16,-3 1 0-16,0-7 0 0,2-2 688 0,3 0 144 16,2 1 16-16,3-4 16 0,2-2-64 0,3-4-16 15,3-1 0-15,5-3 0 0,3-1-384 0,5-4-96 16,3-5-16-16,5 0 0 0,4-2-336 0,5 1-192 15,4-5 192-15,2-3-192 0,1 1 256 0,6-1-64 0,4-1-16 0,16 1 0 16,0-2-176-16,2-6 160 16,-1 1-160-16,1-3 160 0,-2-1-160 0,2-2 0 15,-1 1 144-15,3-2-144 16,0 3-1808-16,4 0-432 0,2-3-96 0</inkml:trace>
  <inkml:trace contextRef="#ctx0" brushRef="#br1" timeOffset="53687.24">12218 8504 11343 0,'-15'1'496'0,"5"2"112"0,-2 1-480 0,2 0-128 16,1-2 0-16,-1 3 0 0,-1-2 736 0,-2 3 128 15,1-2 32-15,0 1 0 0,0-4 112 0,1 2 16 16,-2 1 16-16,2-2 0 0,0 1-48 0,11-3-16 15,0 0 0-15,0 0 0 0,0 0-32 0,0 0-16 16,0 0 0-16,0 0 0 0,0 0-256 0,11-5-48 16,1-4-16-16,5 2 0 0,3-2-128 0,2 2-32 15,1-3 0-15,3 2 0 0,4 3-64 0,1-4-32 0,5 1 0 16,0 2 0-16,3 2 0 0,0 2 0 0,2 0 0 0,-2 2 0 16,0 0-96-16,-3 0-32 0,-1 2 0 0,-3-2 0 15,-4 0 32-15,-2 1 0 0,-2 2 0 0,-2-1 0 16,-3-1-256-16,-6 2 176 0,-1-2-176 0,0 2 160 15,-3-1-160-15,-2 1-144 0,1-1 144 0,-2 1-208 16,-6-3-2080 0,0 0-400-16,0 0-96 0,14 0-16 0</inkml:trace>
  <inkml:trace contextRef="#ctx0" brushRef="#br1" timeOffset="53971.8">13283 7982 24879 0,'3'-13'1088'0,"-1"8"256"0,3 1-1088 0,-1-2-256 15,-1 1 0-15,-3 5 0 0,0 0 880 0,0 0 112 16,0 0 32-16,0 0 0 0,0 0-32 0,-1 10 0 16,-3-1 0-16,-1 3 0 0,-3 4-384 0,-3 5-80 15,0 5-16-15,5-7 0 0,0 2-256 0,-1 1-64 16,2 0-16-16,1 0 0 0,3 3-176 0,1-4 0 15,1-3 0-15,4 7 128 0,3-2-128 0,-2-11 0 16,1-1 0-16,3-1 128 0,3-1-128 0,-1-1 128 16,1 0-128-16,1-6 128 0,0-2-128 0,1 0 0 15,2-2-192-15,1-2 192 16,-1-3-1728-16,3 1-208 0,-3-5-48 0,2 0-11456 0</inkml:trace>
  <inkml:trace contextRef="#ctx0" brushRef="#br1" timeOffset="54170.51">13751 7927 28623 0,'-4'20'1264'0,"3"-1"272"0,-2 9-1232 0,2-6-304 0,-3 9 0 0,1 7 0 16,-4 5 944-16,1 6 128 0,-4 2 16 0,-1 3 16 16,-1 0 96-16,-2 2 16 0,-1 0 0 0,-1 1 0 15,1 1-400-15,1-1-80 0,-3-1-16 0,4-2 0 16,0 0-464-16,0-7-80 0,4-3-32 0,0-2 0 15,8-4-1296-15,0-2-256 0,2-6-48 0,3 7-9536 16,2-11-1904-16</inkml:trace>
  <inkml:trace contextRef="#ctx0" brushRef="#br1" timeOffset="54987.98">17216 6032 12207 0,'0'0'528'0,"0"0"128"0,0 0-528 0,0 0-128 16,0 0 0-16,0 0 0 0,0 0 1392 0,0 0 240 15,-5 0 48-15,-9 0 16 0,-4 2-640 0,4 1-128 16,-4 0-32-16,-12 3 0 0,-2-2-320 0,8 1-80 16,-5 2-16-16,-3-2 0 0,-1-2 32 0,-3 1 0 15,-4 0 0-15,-2 2 0 0,-1-3-16 0,-1 0 0 16,0 0 0-16,1-1 0 0,2 2-208 0,-12-1-32 15,9-2-16-15,9 0 0 0,2-2-80 0,6 0-16 16,7-3 0-16,2-1 0 0,3 1 144 0,6 2 32 16,1 0 0-16,8 2 0 0,0 0-48 0,0 0 0 15,0 0 0-15,0 0 0 0,0 0-272 0,5 8 0 16,2 2 128-16,1 0-128 0,4 3 0 0,-2 2 0 16,3 4 0-16,1 4 0 0,0 5 0 0,0 5 0 15,-2 5 0-15,0 8 0 0,-2 2 0 0,0 7 0 16,-5 7 0-16,-1 3 0 0,-3 5 0 0,-2 4 0 15,-1 5 0-15,-4 1 0 0,0 5 0 0,-4 2 0 0,-3-1 0 0,-3-4 0 16,-2 1 0-16,-1 3 0 0,-2 1 0 0,1-2 0 16,0 3 0-16,-3-1 0 0,1-2 0 0,-1-4 0 15,2-1 0-15,6-27 240 0,-1 8-48 0,1 4-16 16,-1 1 48-16,0-1 16 0,1 1 0 0,0-1 0 16,2 0-112-16,2-1 0 0,-1-3-128 0,2 0 192 0,1-3-64 0,3-4-128 15,-3 0 176-15,3-2-176 16,2-1 144-16,0 15-144 0,3-12 0 0,2-22 144 0,3-1-144 0,2-3 0 15,3-2 0-15,5-5 128 0,2-2-128 16,5-3 0-16,2-1 144 0,1-2-144 0,3-5 0 0,-2-2 144 16,3 2-144-16,-3-7 0 0,3 0 144 0,-2-2-144 15,2 1 0-15,0-3 144 0,-2-3-144 0,4 0 128 16,0-1-128-16,2-1 128 0,2 0-320 0,20-7-80 16,-5 1-16-16,-13 3-14400 15</inkml:trace>
  <inkml:trace contextRef="#ctx0" brushRef="#br1" timeOffset="55971.48">20995 5839 13823 0,'0'0'1216'0,"0"0"-960"0,0 0-256 0,0 0 0 16,0 0 704-16,9-3 112 15,4-1 16-15,-1-2 0 0,4 1-128 0,0 0 0 0,3-4-16 0,3 1 0 16,1-3-176-16,2 2-48 0,2-2 0 0,0 3 0 16,1-2-208-16,-2 3-64 0,-2-2 0 0,3 3 0 15,-4 2-64-15,-1-1-128 0,-5 1 176 0,5 1-176 16,-5 1 176-16,-10 2-176 0,-7 0 160 0,0 0-160 16,0 0 384-16,0 13-32 0,-2 0 0 0,-3 6 0 15,-6 6-96-15,0 4-32 0,-3 10 0 0,-1 3 0 0,-3 10-224 16,-1 4 0-16,0 6 128 0,-3 4-128 0,-1 4 0 15,0 6 0-15,1 5 0 0,-10 40 0 0,6-14 0 0,12-42 0 16,-1 5 0-16,-1 2 0 0,-1 6 0 0,1-3 0 16,0 0 0-16,1-2 0 0,0 1 128 0,1-3-128 15,1-1 0-15,3-2 144 0,1-7-16 0,5 0 0 16,2-3 0-16,2-1 0 0,0-1 224 0,5-2 32 16,1-2 16-16,3-3 0 0,2 0 48 0,3-5 16 15,2 2 0-15,-1-3 0 0,1 7-144 0,2-7-48 16,0 1 0-16,1-2 0 0,3 1-96 0,-1-1-32 15,1-1 0-15,0-1 0 0,-2-1-144 0,0-2 192 16,-2-2-192-16,-1 1 192 0,-2-2-192 0,-1-2 160 16,-2 0-160-16,0 1 160 0,-3-4 16 0,0-1 0 15,-2 1 0-15,1-3 0 0,-4-1 16 0,0-2 0 16,-2 1 0-16,-1 0 0 0,-2-1-64 0,-1-2-128 16,-2-1 192-16,0 0-64 0,-1 1 144 0,-1-4 32 15,-3 0 0-15,-2-2 0 0,0 2 144 0,-3-2 48 0,-1 0 0 16,-3-1 0-16,-2-4 0 0,-2 3 0 15,-2-2 0-15,-3 1 0 0,-1 1-96 0,-2-4-16 0,-6-1 0 0,-17 6 0 16,3-5-32-16,16 0-16 0,1-2 0 0,-3 0 0 16,-1 1-192-16,2-4-144 0,-1-1 192 0,2 0-192 31,0-3-320-31,0-3-192 0,3-2-16 0,0-1-16 16,1-4-2160-16,2-2-432 0</inkml:trace>
  <inkml:trace contextRef="#ctx0" brushRef="#br1" timeOffset="56475.61">22462 7049 16575 0,'-18'0'1472'0,"14"0"-1168"0,4 0-304 0,0 0 0 15,0 0 1888-15,0 0 320 0,0 0 64 0,0 0 16 0,11 2-1296 0,4 2-256 16,3 0-48-16,3-3-16 0,5-2-96 0,2-2 0 16,2 0-16-16,1-1 0 0,0-4-368 0,4 3-64 15,2 0 0-15,1-1-128 16,-1 3-688-16,-1 1-240 0,0-1-48 0,-2 2-11216 16</inkml:trace>
  <inkml:trace contextRef="#ctx0" brushRef="#br1" timeOffset="56630.42">22564 7444 18431 0,'0'0'816'0,"0"0"160"0,0 0-784 0,0 0-192 15,10 5 0-15,8 0 0 0,1-1 2544 0,-4-1 464 16,3-3 80-16,2-2 32 0,3 0-2384 0,2-6-480 16,6 2-80-16,3-4-32 0,4-1-144 0,6 0 0 15,4-2 0-15,3-1-13440 0</inkml:trace>
  <inkml:trace contextRef="#ctx0" brushRef="#br1" timeOffset="57907.56">25478 5459 6447 0,'0'0'576'0,"4"-5"-576"16,0-2 0-16,0 2 0 0,1 1 1008 0,-1-2 80 0,-2 0 32 0,-2 2 0 15,0 4 304-15,0-8 64 16,-4 3 16-16,-1 1 0 0,-3-1-544 0,0 0-128 0,-2 1 0 0,-3 2-16 16,-4 2-352-16,1-2-64 0,-2 2-16 0,-2 2 0 15,-2-1-224-15,-6 2-160 0,-1-1 192 0,-17 3-192 16,3-1 128-16,13-3-128 0,-5-1 0 0,1 0 0 16,1 0 128-16,1-1-128 0,0 4 0 0,-10-3 0 15,7 1 0-15,6-1 0 0,7-1 0 0,3 2 0 16,4 1 128-16,2 1-128 0,1-2 0 0,5 4 0 15,-2 0 0-15,9-5 0 0,-8 4 0 0,8-4 0 16,0 0 0-16,0 0 0 0,-6 8 0 0,6-8 0 16,0 0 176-16,0 0-32 0,0 0 0 0,0 0 0 15,0 0 48-15,0 0 16 0,0 0 0 0,0 0 0 16,0 0 64-16,0 0 16 0,5 6 0 0,-5-6 0 16,0 0-96-16,4 6 0 0,0 3-16 0,-2-2 0 0,1 3-176 0,-2 0 0 15,0 5 0-15,-1 4 128 0,-1 4-128 0,-2 5 192 16,0 7-192-16,-5 20 192 0,-1 4-32 0,0 4 0 15,-2 6 0-15,-3 2 0 0,-5 6 16 0,-2 3 0 16,-2 4 0-16,-1 2 0 0,-4 2 16 0,-3-2 0 16,-4 1 0-16,12-28 0 0,-3 10-192 0,-2 3 0 15,-3 2 0-15,1 2 0 0,-3 4 0 0,-12 36 192 16,5-13-64-16,14-39 0 0,-1 4 16 0,2 1 0 16,-3 0 0-16,0-1 0 0,1 0 224 0,2-2 32 15,1-2 16-15,1-1 0 0,1-2-96 0,2-4 0 16,3 0-16-16,3-1 0 0,2-1-176 0,2-1-128 0,1-3 192 0,4 0-192 15,-1-1 144-15,3-5-144 16,-1 0 0-16,1-3 144 0,1 2-144 0,2-6 0 0,-3 2 0 0,2-2 128 16,0-1-128-16,-1-3 0 0,1-3 0 15,0-2 128-15,1-5-128 0,1-4 0 0,-1-4 144 0,4-1-144 16,1-4 160-16,3 1-32 0,1-2-128 0,2-2 192 16,2-2-192-16,2 2 0 0,2-3 0 0,2 0 0 15,2 1 0-15,3-3 0 0,2 0 0 0,0-1 0 16,2 0-256-16,0-2 16 0,0 0 0 0,14 0 0 15,-2-1-1488-15,3-2-320 0,-1 1-48 0</inkml:trace>
  <inkml:trace contextRef="#ctx0" brushRef="#br1" timeOffset="58373.75">26166 5750 15663 0,'-1'-5'1392'0,"-6"-6"-1120"15,2 4-272-15,0-2 0 0,0 1 1584 0,-2-1 256 0,0 4 48 0,0 4 16 16,-2 1-1184-16,-1 3-224 16,-3 3-48-16,-4 2-16 0,-2 6 0 0,-11 10 0 0,0 6 0 0,3 3 0 15,0 4-208-15,1 4-32 16,1 7-16-16,2 3 0 0,3 0-176 0,6 0 0 0,5-1 0 0,6-4 128 16,8-6-128-16,6-6 0 0,4-2 0 0,4-8 0 15,3-6 160-15,4-4-160 0,3-5 192 0,-4-4-192 16,3 0 368-16,3-3-48 0,4-3 0 0,2-5 0 15,-1-2 160-15,1-2 32 0,-1-3 0 0,-3-3 0 16,-4-3-160-16,9-11-32 0,-8 6 0 0,-14 5 0 16,-1-4 320-16,-2-1 48 0,-2-3 16 0,-4-2 0 15,-2 0-272-15,-3 3-48 0,-2 0-16 0,-1 4 0 0,-3 4-368 0,-1 3 0 16,-2 6 0-16,-4 4 128 16,-1 3-1312-16,-2 7-256 0,-4 1-48 0,-1 5-12496 15</inkml:trace>
  <inkml:trace contextRef="#ctx0" brushRef="#br1" timeOffset="58739.84">25871 7649 35183 0,'-19'19'768'0,"10"4"176"0,-3 7 16 0,1 6 32 0,1 3-800 0,3 3-192 16,3 6 0-16,-4-1 0 0,-1 0 0 0,2-1 0 16,2 0 0-16,-1-3 0 0,3-1 0 0,1-4 0 15,4-2 0-15,4-3 0 0,4-4 128 0,3-1-128 16,1-4 0-16,4 0 144 0,1-3-144 0,5-3-256 0,5-5 64 16,4-5 16-16,3-4 48 0,3-3 0 0,4-2 0 0,3 0 0 15,2-4 128-15,-1-9 0 0,-1-5 0 0,-3-1-128 16,-1-2 128-16,-2-5 256 0,-2-1-64 0,-3-5-16 15,-3-5 224-15,-5-7 48 0,-4-4 16 0,-5-5 0 16,-4-4 64-16,-5-2 16 0,-6-3 0 0,-3 4 0 16,-3 1-64-16,-5 5-16 0,-5 3 0 0,-2 5 0 0,-4 7-256 0,-4 2-48 15,-1 2-16-15,-3 2 0 0,2 2-352 0,-2-1-80 16,2 5-16-16,-1-4 0 16,1 4-2000-16,-1-4-416 0,1 4-80 0</inkml:trace>
  <inkml:trace contextRef="#ctx0" brushRef="#br1" timeOffset="59306.62">27316 5192 25279 0,'26'-16'1120'0,"-7"8"224"0,4-5-1072 0,2-2-272 16,2 2 0-16,1 1 0 0,0-2 224 0,1-1-16 0,-1 0 0 0,0-2 0 16,0 1 288-16,0 1 48 0,0 3 16 0,4 0 0 15,1 5 16-15,-3 1 0 0,-6 3 0 0,-1 2 0 16,-2 2-368-16,-2 6-64 0,-4-1-16 0,-1 7 0 15,-5 1-128-15,-3 9 0 0,-3 3 0 0,-3 9 0 16,-3 3 0-16,-2 9 0 0,-3 5 0 0,-2 6 0 16,-4 7 0-16,-1 6 0 0,-3 4 0 0,0 5 0 15,-1 6 0-15,-1-1 0 0,-2 1 0 0,5 3 0 0,1 4 0 0,5 1 0 16,0 6 0-16,7-3 0 0,4 5 0 0,4-3 0 16,2 1 0-16,2 2 0 0,0-4 0 0,3-2 0 15,0-4 0-15,2-2 0 0,-1-3 0 0,4-4 0 16,-1-1 0-16,3-6 128 0,-2-3-128 0,-3-24 0 15,2 4 0-15,3 1 0 0,-4 3 320 0,1-1 16 16,-1-1 16-16,7 27 0 0,-5-11 64 0,-8-27 16 16,2 4 0-16,-2-1 0 0,-2-4-160 0,2 22-16 15,-5-13-16-15,0-20 0 0,-3 0-48 0,-3 15-16 16,-2-5 0-16,-4-7 0 0,-2-2 64 0,-1-12 16 16,-4 0 0-16,-11 8 0 0,-6-4 32 0,-6 0 16 15,-8-3 0-15,11-7 0 0,-6-1 80 0,-4-4 32 16,-6 2 0-16,0-4 0 0,-4 0-256 0,-33-4-160 15,4-4 192-15,4-7-192 16,5-5-944-16,3-7-288 0,3-7-64 0,0-4-14672 0</inkml:trace>
  <inkml:trace contextRef="#ctx0" brushRef="#br1" timeOffset="59840.67">19950 3762 13071 0,'0'0'576'0,"0"0"128"0,4-7-576 0,1 0-128 0,2 3 0 0,-1-1 0 15,2-1 928-15,-2 0 160 0,2 1 16 0,-1-2 16 16,0 2 96-16,-2 2 0 0,0-2 16 0,-5 5 0 16,0 0-384-16,6-5-80 0,-6 5 0 0,9-3-16 15,-3 2-496-15,1 1-112 0,-7 0-16 0,12 0-7376 16,-1 0-1488-16</inkml:trace>
  <inkml:trace contextRef="#ctx0" brushRef="#br1" timeOffset="59997.17">19933 4364 26719 0,'-21'5'1184'0,"15"-1"240"0,1 0-1136 0,1 2-288 15,1-1 0-15,1 3 0 0,2-8 432 0,0 9 16 16,0-9 16-16,0 0 0 0,0 0-160 0,0 0-48 16,10-1 0-16,9-6 0 0,1-3-256 0,5-1 128 15,-1-2-128-15</inkml:trace>
  <inkml:trace contextRef="#ctx0" brushRef="#br1" timeOffset="60658.77">21192 4673 8287 0,'0'0'736'0,"0"0"-592"16,0 0-144-16,9-9 0 0,-1 0 768 0,1-1 112 15,1-1 16-15,1-5 16 0,1-1-400 0,0-4-64 16,1-5-32-16,1 1 0 0,1-1 96 0,1 0 0 16,-1 2 16-16,3-5 0 0,2-3 80 0,-2 0 16 15,1 1 0-15,1-9 0 0,-1-3-176 0,0-4-16 16,3-3-16-16,2-2 0 0,5-4-160 0,-1-3-16 16,-2 0-16-16,0 1 0 0,1-2-224 0,-8 23 0 15,3-2 128-15,2 1-128 0,0 1 176 0,10-14-16 0,-3 11 0 16,-4 7 0-16,-5 9-160 0,-6 10 160 15,-1 0-160-15,-1 7 160 0,0-1-32 0,-1 4 0 0,-2 4 0 16,-1 3 0-16,0 4-128 0,-1 5 0 0,0 6 0 16,0 3 128-16,-1 6-128 0,1 1 0 0,-3 6 0 0,0 2 0 15,1 3 0-15,-2 2 0 0,-3 2 0 0,1 4 0 16,-1-1 0-16,1 3 0 0,-2 4 0 0,2-4 0 16,1-4 0-16,-1-1 0 0,1-4 0 0,3-2 0 0,-2-1 0 0,0-4 0 15,0-3 0-15,0-3 0 0,-1-1 144 16,0-4-144-16,-2-3 160 0,1-1-160 0,-2 0 0 0,1 2-192 15,-2-6 16-15</inkml:trace>
  <inkml:trace contextRef="#ctx0" brushRef="#br1" timeOffset="60850.8">21505 4207 23551 0,'10'-9'1040'0,"3"5"224"0,5 1-1008 0,4 0-256 16,6-4 0-16,-5 3 0 0,5 1 464 0,7 0 48 15,3-3 16-15,2 1 0 0,4 0-48 0,0-1-16 16,2 0 0-16,1 1 0 0,0 2-464 0,0 0-128 16,-5-2-16-16</inkml:trace>
  <inkml:trace contextRef="#ctx0" brushRef="#br1" timeOffset="61150.78">22793 4139 22111 0,'0'0'1968'0,"0"0"-1584"16,0 0-384-16,0 0 0 0,11 2 240 0,-2-2-48 16,2 0 0-16,5 0 0 0,-2-2 64 0,2 0 16 15,2-1 0-15,2-3 0 0,2 1-128 0,2 0-16 16,1-6-128-16,2 3-7040 15,0-5-1504-15</inkml:trace>
  <inkml:trace contextRef="#ctx0" brushRef="#br1" timeOffset="61741.78">23732 3843 7359 0,'-12'8'320'0,"12"-8"80"0,-8 5-400 0,8-5 0 0,-7 5 0 0,7-5 0 0,0 0 2384 0,0 0 400 16,0 0 80-16,0 0 16 0,0 0-1664 0,4-6-320 15,0-1-64-15,2-3 0 0,3 2-384 0,1-3-80 16,2 1-16-16,2-2 0 0,2 0-160 0,-1 1-16 16,-1-1-16-16,0 0 0 0,0 3-160 0,4-5 128 15,-4 7-128-15,-2-1 128 0,-12 8-128 0,0 0 128 16,0 0-128-16,0 0 128 0,0 0-128 0,1 12-176 15,-2-1 48-15,-3 7 0 0,-1 3 128 0,-3 2 0 16,-1 4 128-16,-1 4-128 0,-4 3 128 0,-1 3-128 16,-2 0 160-16,-6 15-160 0,2-5 208 0,8-23-48 15,0-1-16-15,-6 7 0 0,1-6 336 0,8-10 64 16,0 2 16-16,3-4 0 0,0-4 208 0,3 1 32 16,1-4 16-16,3-5 0 0,0 0-320 0,0 0-64 15,6-6-16-15,3-5 0 0,1 0-80 0,3-3-16 16,1-4 0-16,2-2 0 0,1-2-144 0,2-1-48 15,2 1 0-15,10-17 0 0,-6 4-128 0,-7 11 0 0,2 1 0 0,2 0 0 16,1-3 0-16,2 5 0 0,1 2 128 0,0 2-128 16,0 2 0-16,-1 2 0 0,-3 3 0 0,-2 0 0 15,-1 2 0-15,-1 3 0 0,-3-1 0 0,-1 2 0 32,0 3-1728-32,-1 0-368 0,-1 1-80 0,-1-2-9728 0</inkml:trace>
  <inkml:trace contextRef="#ctx0" brushRef="#br1" timeOffset="62076.32">24699 3497 9503 0,'-15'0'416'0,"6"3"96"0,1-1-512 0,2 4 0 16,1-4 0-16,5-2 0 0,0 0 800 0,0 0 64 16,0 0 16-16,0 0 0 0,0 0 96 0,14-1 32 15,4-2 0-15,3-1 0 0,2 1-96 0,3-2-16 16,2 1 0-16,2-4 0 0,2 2-368 0,16-3-80 0,-3 1 0 0,-16 4-16 15,4-2-160-15,-1 1-16 16,0 2-16-16,-2 1 0 0,-1-1-64 0,-2 1-16 0,-3-2 0 0,-3 3 0 31,0-1-640-31,-3 1-128 0,-4-3-32 0,-4 4 0 0</inkml:trace>
  <inkml:trace contextRef="#ctx0" brushRef="#br1" timeOffset="62279.23">24915 3565 15663 0,'0'0'1392'0,"-6"5"-1120"0,2 4-272 0,0 1 0 0,2 1 944 0,1-3 128 16,-1 3 16-16,0 5 16 0,2 1-32 0,0 4-16 15,0 0 0-15,0 5 0 0,-2-2-432 0,1 3-96 16,0 1-16-16,-2 1 0 0,0-2-304 0,-1 4-64 16,-1 0-16-16,-2-2 0 0,0 3 0 0,-1 0 0 15,0-3 0-15,0 1 0 0,-4 2-304 0,1-1-64 16,-1-2-16-16,2 1 0 15,0 3-1648-15,-2-5-336 0</inkml:trace>
  <inkml:trace contextRef="#ctx0" brushRef="#br1" timeOffset="62427.81">24594 4499 15663 0,'11'-5'1392'0,"-3"2"-1120"15,3 1-272-15,4-2 0 0,5 1 1856 0,0 2 320 16,4 0 64-16,0 0 16 0,2-1-1136 0,-1 0-224 15,6-2-64-15,-1-1 0 0,3-1-416 0,1-1-96 16,1 0 0-16,2 2-16 0,1-3-304 0,-3 2 0 0,-3 2-176 0</inkml:trace>
  <inkml:trace contextRef="#ctx0" brushRef="#br1" timeOffset="62909.7">21664 3229 13823 0,'-17'4'1216'0,"6"1"-960"0,-3-1-256 0,-1 1 0 0,-6 3 0 0,-2-1-192 15,-5 5 48-15,-2-1 0 0,-2 1 592 0,-5 2 128 0,-5-4 32 0,-1 5 0 16,0 3 208-16,-2 3 32 0,1 5 16 0,-1 7 0 16,1 7 128-16,-1 6 32 0,1 8 0 0,2 5 0 15,4 5-448-15,4 6-64 0,0 4-32 0,7 6 0 16,4 1-336-16,6 0-144 0,6-3 128 0,7-3-128 16,6-4 144-16,11-5-144 0,9-4 160 0,9-6-160 15,9-5 0-15,9-6-240 0,10-8 32 0,6-4 0 16,6-2-432-1,6-1-64-15,6-2-32 0,6-11 0 0</inkml:trace>
  <inkml:trace contextRef="#ctx0" brushRef="#br1" timeOffset="63360.32">25553 3098 13823 0,'12'3'1216'0,"6"3"-960"0,6 3-256 0,15 9 0 15,1 2-480-15,-14-1-144 0,2 5-16 0,14 18-16 16,-4-1 1104-16,-13-7 240 0,-1 8 32 0,-3 7 16 15,0 3 48-15,-5 5 16 0,-3 4 0 0,-7 2 0 16,-5 5-336-16,-4 0-64 0,-6 4-16 0,-5-6 0 16,-4-1-112-16,-4-7-16 0,-1-1-16 0,-17 21 0 0,-2-21 384 0,11-25 80 15,-3-6 0-15,-2 1 16 0,-2-5-16 0,1-3-16 16,3-1 0-16,4-3 0 0,2-5-448 0,4-1-96 16,2-4-16-16</inkml:trace>
  <inkml:trace contextRef="#ctx0" brushRef="#br1" timeOffset="63667.92">26624 3762 7359 0,'0'0'320'0,"9"0"80"0,3 2-400 0,1 3 0 15,0 3 0-15,-1 0 0 0,1 4 2480 0,0 4 400 0,-2 1 96 0,2 4 16 16,-2 0-2144-16,2 3-416 0,0 3-96 0,0 0-16 16,-2 3-192-16,0 2-128 15,1 0 160-15,3 9-160 0,-5-7 128 0,-1-15-128 0,-2 1 0 0,0 1 0 16,0-1 0-16,-1 2 0 0,-1-7 0 0,0 0 0 31,-1-2-704-31,0-2-224 0,1-3-48 0,-3-2-16 0</inkml:trace>
  <inkml:trace contextRef="#ctx0" brushRef="#br1" timeOffset="63892.83">26954 3785 21183 0,'-14'0'1888'0,"14"0"-1504"16,-6 1-384-16,-3 7 0 0,0-1 0 0,0 7 0 16,-2 1 0-16,-1 3 0 0,-3 3 512 0,-1-1 64 15,-4 1 32-15,1 5 0 0,-1-1-80 0,-2 3-16 16,-2-2 0-16,-1 2 0 0,-2-3-176 0,-1 2-32 16,0-3-16-16,0 1 0 0,0 2-288 0,3-4 0 15,2-1 0-15,1-2 0 16,2-4-864-16,2-2-128 0,3 0-32 0,2-5-9536 0</inkml:trace>
  <inkml:trace contextRef="#ctx0" brushRef="#br1" timeOffset="64210.68">26497 3589 14735 0,'15'-8'1312'16,"6"-4"-1056"-16,6-2-256 0,5 0 0 16,4-3 368-16,2 1 16 0,2-1 0 0,1 0 0 15,-3 1 256-15,-2-1 64 0,-2 2 16 0,12-4 0 0,-8 4 144 0,-14 9 32 16,0 0 0-16,-1 1 0 0,-4 2-416 0,-4 0-80 16,-3 3-16-16,-4 0 0 0,-8 0-64 0,0 0-32 15,-7 3 0-15,-4 0 0 0,-5 4-32 0,-3-3 0 16,-3-2 0-16,-15 3 0 0,1 0-128 0,11-3-128 15,-2-1 192-15,0 0-192 0,1-1 272 0,1-1-48 16,4 0-16-16,2-1 0 0,3 0-208 0,5 0 144 16,2 2-144-16,9 0 128 15,0 0-1504-15,0 0-304 0,12-2-64 0</inkml:trace>
  <inkml:trace contextRef="#ctx0" brushRef="#br1" timeOffset="64421.82">27857 3849 19231 0,'0'0'416'0,"0"0"96"0,0 0 0 0,0 0 48 0,0 0-560 0,9 2 0 0,-2-1 0 0,3 0 0 16,1-1 448-16,0-1 0 0,-1 0-16 0,4-1 0 15,0-1-224-15,1-4-32 0,1 2-16 0,3-1 0 16,0-2-432-16,-4 4-96 0,-2 3-16 0</inkml:trace>
  <inkml:trace contextRef="#ctx0" brushRef="#br1" timeOffset="64573.6">27470 4110 18143 0,'0'0'800'0,"7"4"160"0,5 0-768 15,5-3-192-15,1 1 0 0,3 0 0 0,5 2 960 0,2-3 160 16,2-2 32-16,4-3 0 0,6 0-576 0,2 0-96 16,2-2-32-16,2-2 0 0,1-1-448 0,0 2 0 15,1 0-128-15</inkml:trace>
  <inkml:trace contextRef="#ctx0" brushRef="#br1" timeOffset="64994.6">29160 3600 18431 0,'-25'-3'1632'0,"15"4"-1312"0,-4 3 0 0,0 1 0 0,-1 5 0 0,-4 1 0 16,-5 10 336-16,-3 0 64 0,-3 3 16 0,-5 4 0 16,-4-2-80-16,6 3-16 0,6 0 0 0,3 4 0 15,1 2-256-15,4 0-64 0,4 2-16 0,3 0 0 16,9-1-304-16,4-5 0 0,6-1-128 0,9-6 128 0,7-1 0 0,5-3 208 16,7-2-16-16,3-6 0 0,0-3 128 0,2-4 0 15,1-3 16-15,-1-1 0 0,5-4 352 0,2-2 64 16,-2-4 16-16,0 2 0 0,-4-5-64 0,-2 0-16 15,-3-2 0-15,-3-3 0 0,0-3-32 0,-2-4 0 16,-5 1 0-16,-3-6 0 0,-5-5-32 0,-4 4-16 16,-4-3 0-16,-4-1 0 0,-3 2-288 0,-6 1-64 15,-3 3-16-15,-4-1 0 0,-3 4-240 0,-4-1 0 16,-4 5 0-16,-5 3 0 16,0 3-1280-16,-5 3-240 0,-3-1-48 0,-2 6-8688 15,-1-1-1744-15</inkml:trace>
  <inkml:trace contextRef="#ctx0" brushRef="#br1" timeOffset="65645.6">28835 3206 2751 0,'-12'-12'128'0,"4"7"16"0,-1-6-144 0,2 5 0 16,-1 0 0-16,2-2 0 0,1 2 2720 0,5 6 512 15,-2-9 96-15,2 9 32 0,8-5-1952 0,3 2-384 16,3-1-64-16,7 0-32 0,5 3-288 0,7 0-48 16,7 0-16-16,4 1 0 0,5 1-176 0,8 1-32 0,4 2-16 0,5 0 0 15,4-1-352-15,-3-1 144 0,2-1-144 0,-25 1 0 16,6-2 160-16,-1 0-160 0,5 0 128 0,26 0-128 15,-8 0 288-15,-23-2-32 0,-4 0 0 0,1-1 0 16,-1 2 304-16,-5 0 48 0,-1-2 16 0,-6-1 0 16,-5 2-64-16,-4-2-16 0,-4 2 0 0,-5-1 0 15,-3 1-48-15,-6-2-16 0,-6 4 0 0,-1-5 0 16,-4 1-32-16,-7 1-16 0,-6-1 0 0,-4-1 0 16,-8 0-256-16,-1 1-48 0,-5-2-128 0,-1 1 192 0,-2 1-192 0,-1 0 176 15,1-1-176-15,-13 1 160 16,9 2-1344-16,7 1-272 0,5 1-48 0</inkml:trace>
  <inkml:trace contextRef="#ctx0" brushRef="#br1" timeOffset="72850.83">9118 6104 3679 0,'0'0'160'0,"4"-9"32"0,-2-1-192 0,2 0 0 16,-2 2 0-16,1-3 0 0,0 0 1936 0,0-2 352 15,0-1 64-15,-2 4 16 0,3-2-1568 0,-3 0-304 16,1 3-64-16,-1-3-16 0,0 5-192 0,0-2-32 15,1 4-16-15,-1-3 0 0,0 2 32 0,-1 6 16 0,3-5 0 0,1-3 0 16,-4 8 32-16,0 0 16 0,2-6 0 0,-2 6 0 16,4-4-80-16,-4 4-32 0,0 0 0 0,0 0 0 15,0 0-16-15,0 0 0 0,0 0 0 0,0 0 0 16,0 0 64-16,6 5 16 0,-6-5 0 0,5 11 0 16,-3 1 128-16,-1 2 32 0,-1 1 0 0,0 2 0 15,-1 2 128-15,-1 3 16 0,-1 5 16 0,-1 0 0 0,0 5-64 0,0 2-16 16,-1 2 0-16,-1 0 0 0,-1 4-208 0,1 3-64 15,-2-1 0-15,-3 19 0 0,-1-6-192 0,4-3 128 16,0-3-128-16,2-2 0 0,-2-5 128 0,3-4-128 16,1-3 0-16,0-2 0 0,0-1 128 0,1-8-128 15,0-1 0-15,2-2 144 0,-2-3-144 0,3-4 0 16,0-3 0-16,0 1 0 0,0-6 256 0,0-6-48 16,0 0 0-16,0 0 0 0,0 0 240 0,0 0 32 15,0 0 16-15,0 0 0 0,0 0 192 0,0 0 32 16,0 0 16-16,7-13 0 0,-2-2-272 0,0-4-48 15,1-4-16-15,0-1 0 0,0-6-48 0,0-3-16 16,3-6 0-16,1-1 0 0,0-7-96 0,0 1-32 16,-1-2 0-16,3-3 0 0,-3 0-208 0,-1 0 144 15,-1-1-144-15,-1 4 128 0,-1-2-128 0,-1 4 0 16,1 4 0-16,-4 6 0 0,1 3 0 0,-1 6 0 16,-1 3 0-16,-3 7 0 0,2 7 0 0,-3 1 0 0,4 9 0 0,0 0 0 15,0 0 0-15,-10 12 0 0,0 5 0 0,-1 10 0 16,-3 9 0-16,0 8 0 0,-3 4 0 0,1 8 0 15,-2 5 0-15,-1 9 0 0,-3 7 0 0,0 4 0 16,2 0 0-16,2-1 0 0,4-5 0 0,-1-7 0 16,0-12 0-16,2-6 0 0,2-9 0 0,3-5 0 15,2-6 0-15,2-6 0 0,1-3 0 0,3-5 0 16,3-3 0-16,4-5 0 0,5-5-192 0,4-8-9568 16,2-4-1904-16</inkml:trace>
  <inkml:trace contextRef="#ctx0" brushRef="#br1" timeOffset="73633.42">12527 6961 15663 0,'-20'0'1392'0,"12"0"-1120"15,-1 0-272-15,1 0 0 0,1 1 384 0,0 1 0 16,2 0 16-16,5-2 0 0,0 0 160 0,0 0 16 16,0 0 16-16,0 0 0 0,0 0 256 0,12 1 48 15,2 1 16-15,4-2 0 0,-1-2 112 0,5 0 0 16,1-1 16-16,0 2 0 0,0-2-592 0,1-2-112 15,1 0-16-15,1 2-16 0,-1-6-176 0,2 0-128 16,-1 2 192-16,2-2-192 0,2 2 160 0,-1-3-160 16,-1 1 128-16,1-4-128 0,0 2 128 0,-1-1-128 0,0-2 0 0,-2 0 128 15,-3 5-128-15,-1-2-272 0,0 1 64 0,-4 1-12096 16</inkml:trace>
  <inkml:trace contextRef="#ctx0" brushRef="#br1" timeOffset="74084.27">13302 6502 13823 0,'0'0'1216'0,"0"0"-960"16,0 0-256-16,0 0 0 0,7-5 448 0,0 0 64 16,1-1 0-16,1 3 0 0,-2-1-96 0,1 2-16 15,0-2 0-15,1-1 0 0,0 2 176 0,-1 2 16 16,3 1 16-16,-1 1 0 0,1 2 48 0,2 2 16 16,1 0 0-16,1 0 0 0,2 3-160 0,-2-2-16 15,1 3-16-15,0 2 0 0,-2 3-80 0,-2 3-16 16,0-2 0-16,-2 6 0 0,-1 0-32 0,-3 2-16 15,-2 4 0-15,-3-1 0 0,-1 6-112 0,-5 2-32 16,-4 2 0-16,-6 1 0 0,-3 1-32 0,-3-1-16 16,-3 0 0-16,-2-2 0 0,-1 0-144 0,2-2 0 0,-3 0 144 0,3-5-144 15,-3-2 192-15,2-1-48 0,3-4 0 0,3 0 0 16,2-6 160-16,5-1 16 0,3-3 16 0,3-2 0 16,4-1-80-16,3-8-32 0,0 0 0 0,8 1 0 15,4-4 192-15,5-2 32 0,2 0 16 0,4-1 0 16,2-4-144-16,5 2-16 0,1-3-16 0,1 2 0 15,4-4-288-15,1 2 0 0,-1 1 0 0,5-3 0 16,-1 1 128-16,0 2-128 0,0-3 0 0,-1 5 0 16,0-5 0-16,0 4 0 0,-1 0-240 0,13 0 80 15,-7 4-1632-15,-5 3-336 0,-3 0-64 0</inkml:trace>
  <inkml:trace contextRef="#ctx0" brushRef="#br1" timeOffset="75004.43">8558 8163 13823 0,'13'-26'608'0,"-1"13"128"0,3 0-592 0,4-1-144 0,5 2 0 0,3-4 0 16,3 0 0-16,2-2 128 0,4 3-128 0,-1 0 128 16,-2-1-128-16,-2 2 0 0,-3-1 144 15,-3 0-144-15,2 2 576 0,-4 4 64 0,-3-1 0 0,0 6 0 16,0 3 0-16,-4 2 16 0,-3 2 0 0,-2 3 0 15,1 4-208-15,-3 6-64 0,-3 3 0 0,-2 2 0 16,-3 3-192-16,-2 7-32 0,-2 4-16 0,-3 4 0 16,-6 3-16-16,-2 0 0 0,-2 5 0 0,-2 0 0 15,-1 3-128-15,-1 1 0 0,-4-1 144 0,-2-4-144 16,-2-2 128-16,-1-2-128 0,-2 0 128 0,2-1-128 16,0-3 368-16,0-3 0 0,-2-2 0 0,2-2 0 0,1-2-64 15,1-3-16-15,3-4 0 0,0-2 0 16,2-3 48-16,3-3 16 0,4-4 0 0,2 1 0 0,3-6 96 0,4-1 32 15,6-4 0-15,0 0 0 0,0 0-256 0,0 0-48 16,7-3-16-16,6 0 0 0,2-3 32 0,3-2 0 16,6 2 0-16,3-3 0 0,4 3 64 0,3 0 0 15,4-1 16-15,3 2 0 0,2 1-272 0,-1-2 0 16,0 0 0-16,0 0 0 0,-2 0 128 0,2 1-128 16,2 1 0-16,0 0 0 0,-1-1 0 0,2 0 0 15,1 1 0-15,1-1-8608 16,2-2-1824-16</inkml:trace>
  <inkml:trace contextRef="#ctx0" brushRef="#br1" timeOffset="75686.75">11988 8535 15087 0,'-23'-5'656'0,"13"1"160"0,-3 2-656 0,2 1-160 0,-1-1 0 0,2 0 0 16,1 1 592-16,2 0 96 0,0 1 16 0,7 0 0 15,-5-4-176-15,5 4-16 0,0 0-16 0,0 0 0 16,8-5 240-16,3 1 48 0,3 0 16 0,7 3 0 16,-2-2 32-16,4 2 0 0,2 2 0 0,3-1 0 15,1 0-384-15,0 0-64 0,3 0 0 0,1 0-16 16,0-1-208-16,3 1-32 0,-1 0-128 0,18 1 192 16,-6 1-192-16,-3-1 128 0,-1 0-128 0,-2 1 0 0,-2-2 128 0,-3-2-128 15,0 1 0-15,-7-2 144 0,-2 0-144 0,-1-2-224 16,0 0 48-16,-2 1-7824 15,-3 0-1584-15</inkml:trace>
  <inkml:trace contextRef="#ctx0" brushRef="#br1" timeOffset="76203.78">13314 7899 3679 0,'0'0'320'0,"0"0"-320"0,-3-5 0 0,3 5 0 16,0 0 2112-16,0 0 336 0,0 0 80 0,0 0 16 15,-2-4-1424-15,2 4-288 0,0 0-48 0,0 0-16 16,0 0-64-16,0 0-32 0,0 0 0 0,0 0 0 16,-8 0-48-16,0 1-16 0,1 1 0 0,0 2 0 15,1 2 0-15,0 0 0 0,1 3 0 0,-2 1 0 16,5 2 32-16,-5-1 0 0,1 4 0 0,-5 10 0 0,-1-3-112 0,2 0-16 15,0 2 0-15,-3 2 0 0,2-2-208 0,-2 4-48 16,-2-3-16-16,-1 4 0 0,2-3-96 0,2 1-16 16,0-3 0-16,2-3 0 0,3-2-128 0,3-1 0 15,0 0 0-15,3-2 0 0,1-2 0 0,1 3 0 16,3-4 0-16,-2-3 0 0,-2-10 0 0,7 11 128 16,-7-11-128-16,8 8 0 0,3 2 0 0,-1-5 0 15,0-1 128-15,1-3-128 0,5-1 0 0,-2-2 0 16,0-2 0-16,1 1 0 0,-1-4 0 0,4 0-144 15,2 2 144-15,-1-2-208 16,0 0-176-16,2 1-16 0,0-4-16 0,1 3 0 16,1-1-288-16,-3 2-48 0,0 3-16 0,2-5-6528 15,-1 2-1328-15</inkml:trace>
  <inkml:trace contextRef="#ctx0" brushRef="#br1" timeOffset="76512.57">13865 7768 10127 0,'0'0'896'0,"-7"1"-704"16,7-1-192-16,-7 12 0 0,1-1 2272 0,5 6 416 15,0 2 96-15,-1 6 16 0,1 1-1696 0,0 6-336 16,-1 3-64-16,1 5 0 0,0 3 64 0,-2 5 0 16,1 5 16-16,-3 6 0 0,-2-1-256 0,-2 5-48 15,-1 4-16-15,-1 2 0 0,-1 2-288 0,0-1-176 16,-1 2 192-16,-1 1-192 0,0-2 128 0,-1-4-128 16,-3-3 0-16,0-5 0 0,0-8 0 0,-1-4 0 0,2-3-176 0,-1-1 176 31,0-6-608-31,-1 0-16 0,-3-1 0 0</inkml:trace>
  <inkml:trace contextRef="#ctx0" brushRef="#br2" timeOffset="90048">17310 6816 12031 0,'0'0'528'0,"0"0"112"16,0 0-512-16,0 0-128 0,0 0 0 0,-4 5 0 16,4-5 1136-16,0 0 192 0,0 0 32 0,0 0 16 15,0 0-240-15,0 0-48 0,0 0-16 0,0 0 0 16,0 7-144-16,0-7-32 0,3 7 0 0,1-2 0 0,-4-5-192 0,6 5-32 16,4 3-16-16,0-5 0 0,1 0-16 0,1-1 0 15,2-2 0-15,3 0 0 0,2-2 64 0,4 1 0 16,2 0 0-16,2 0 0 0,3 1-256 0,3 0-32 15,2-2-16-15,0 2 0 0,2 0-80 0,0 0-32 16,-1 0 0-16,14 0 0 0,-5 0-32 0,-18 2-16 16,-2-2 0-16,1 0 0 0,-1 0-48 0,0 0-16 15,2 0 0-15,-2 0 0 0,-2 0-48 0,3 0 0 16,-3 0 0-16,0-2 0 0,-2 2 64 0,-1-1 0 0,1-3 0 16,-1 0 0-16,-1 3-192 0,0-1 160 15,-1-1-160-15,-3 0 160 0,-1 2-160 0,-2-4 128 16,2 0-128-16,-4 1 128 0,-1 2-256 0,-2 0-64 0,-7 2-16 0,7-2 0 31,-2-4-1408-31,-5 6-288 0,4-7-48 0,-4 2-12160 0</inkml:trace>
  <inkml:trace contextRef="#ctx0" brushRef="#br2" timeOffset="90579.13">18792 6385 11055 0,'-7'-14'976'0,"4"9"-784"16,3 5-192-16,-2-7 0 0,2 0 2080 0,2-3 368 15,4 2 80-15,1-3 16 0,-2 1-1584 0,0-3-304 16,-1-1-64-16,0 0-16 0,3 1 112 0,2 1 16 15,0-1 0-15,3 3 0 0,1-3-288 0,4 3-48 16,-2 0-16-16,2 0 0 0,-1 2-176 0,1 0-48 16,-1 2 0-16,1 2 0 0,1 2 128 0,-3 0 32 15,3 2 0-15,-2 3 0 0,0 1 32 0,-3 1 16 16,0 6 0-16,-1-1 0 0,-2 3 64 0,-1 4 16 16,-4 4 0-16,-3 5 0 0,-3 0-80 0,-4 6-16 15,-5 2 0-15,-3 3 0 0,-5 4-192 0,-2 3-128 16,-3-2 128-16,-1 0-128 0,-3 3 0 0,-2-4 0 15,-1-2 0-15,-2-2 128 0,0-3-128 0,1-3 0 0,1-3 0 0,3-3 0 16,3 2 0-16,2-4 0 0,0-4 0 0,4 0 128 16,3-3-128-16,3-2 0 0,4-4 0 0,3 2 0 15,3-6 128-15,3 2-128 0,4-3 128 0,4-1-128 16,3 0 448-16,5 1 32 0,6-3 0 0,5 1 0 16,5-2-128-16,4-1-32 0,-6-1 0 0,3 1 0 15,-1-3-32-15,3-1-16 0,-1-1 0 0,2 1 0 16,0 2 128-16,0-2 32 0,-2-2 0 0,10 1 0 15,-3 2-96-15,-2-1-16 0,-1 2 0 0,-4-3 0 16,-2 1-160-16,-2 0-32 0,-3-5-128 0,-3 3 192 0,-5 3-192 16,-2-1 0-16,-1-2 0 0,-3 2 0 15,-2 0-1856-15,-1 4-384 0,-2 0-64 0</inkml:trace>
  <inkml:trace contextRef="#ctx0" brushRef="#br2" timeOffset="91379.68">18759 7904 14335 0,'0'0'640'0,"0"0"128"0,0 0-624 0,8-9-144 16,-2 3 0-16,1-4 0 0,-2 2 1280 0,-2-2 240 15,1 4 32-15,-1-2 16 0,-3 8 0 0,0 0 0 16,0-6 0-16,0 6 0 0,0 0-480 0,0 0-80 15,0 0-32-15,0 0 0 0,0 0-432 0,0 0-96 16,0 0 0-16,-1 11-16 0,-2 2 32 0,-1 3 16 16,-1 3 0-16,-1 7 0 0,1 2-48 0,0 7-16 0,-2 5 0 0,0 4 0 15,-4 7-48-15,1 2-16 0,0 2 0 16,0 4 0-16,0-3-96 0,1 2-32 0,-3-2 0 0,4 0 0 16,-1-3 64-16,2-1 16 0,-2-5 0 0,2-1 0 15,0-3 192-15,1 1 32 0,2-8 16 0,2 1 0 16,-3-6-80-16,2-5-16 0,1 2 0 0,0-5 0 15,1 0-32-15,0-4-16 0,1-1 0 0,0-4 0 16,-2-1-16-16,4-4-16 0,-2 1 0 0,0-3 0 0,0-7-112 0,0 0-32 16,0 0 0-16,0 0 0 0,0 0-80 0,0 0-16 15,0 0 0-15,5-8 0 0,0-6-128 16,0 0 0-16,0-3-192 0,1 1 192 16,1 0-1760-16,-1 0-224 0,0-1-64 0,0 2-15616 15</inkml:trace>
  <inkml:trace contextRef="#ctx0" brushRef="#br2" timeOffset="93130.74">17786 6416 6447 0,'0'0'576'0,"0"0"-576"15,0 0 0-15,0 0 0 0,0 0 1856 0,0 0 272 16,0 0 48-16,0 0 16 0,0 0-864 0,0 0-176 0,-4-4-48 0,4 4 0 16,0 0-464-16,0 0-80 15,0 0-32-15,0 0 0 0,0 0-224 0,1 13-48 0,2-1-16 0,-3 1 0 16,0 1 128-16,0 4 16 0,0 2 16 0,-3 6 0 15,3 2 16-15,-1 3 0 0,-1 4 0 0,-3 3 0 16,-1 1 16-16,0 1 0 0,-1-1 0 0,1-1 0 16,-2-1-96-16,-1-3-16 0,1-3 0 0,-1 2 0 15,-2-1 96-15,3-2 16 0,0-4 0 0,3 0 0 0,-1-4-16 0,-1-2 0 16,3-3 0-16,1-2 0 0,0-4-32 16,0 0 0-16,1-4 0 0,2-7 0 0,0 0 160 0,0 0 32 15,0 0 0-15,0 0 0 0,0 0 96 0,5-6 32 16,1-2 0-16,1-6 0 0,0-2-368 0,1-3-64 15,-2-3-16-15,2-5 0 0,1 2-256 0,0-4 160 16,-2-2-160-16,1-1 128 0,1-3-128 0,0-3 0 16,0-3 0-16,0 2 128 0,-1-3-128 0,-1-2 0 15,-2 4 144-15,1 3-144 0,2 1 0 0,0 5 0 16,-2 3 0-16,-1 0 0 0,-2 5 0 0,0 4 0 16,1 2 0-16,0 2 0 0,-3 2 0 0,-1 4 0 15,0 0 0-15,0 9 0 0,-2-3-128 0,2 3 128 16,0 0-128-16,-8 11 128 0,-1 0-176 0,0 6 176 15,2 5-208-15,-4 7 80 0,-3 6 128 0,-1 4-128 16,3 4 128-16,0-1-128 0,2 1 128 0,1 0-128 16,1-5 128-16,1 0-128 0,3-3 128 0,-1-2 0 15,1-7 0-15,2 1 0 0,-1-5 0 0,0-3 0 16,1-4 128-16,1 0-128 0,-1-3 160 0,1-2-32 0,1-10-128 0,0 0 192 16,0 0 256-16,0 0 64 15,0 0 0-15,5-4 0 0,-1-6 80 0,2 0 32 16,-1-5 0-16,2-2 0 0,-2-1-416 0,1-2-80 0,1-3 0 15,-1-1-128-15,0-3 128 0,-1-5-128 0,0-2 0 0,-1-4 0 16,0-7 128-16,1 4-128 0,0-5 0 0,0 1 0 16,-1 0 128-16,2 4-128 0,0 4 0 0,1 4 0 15,1 5 0-15,-1 1 0 0,1 6 0 0,-3 4 0 16,2 6 0-16,-1 4 0 0,-6 7-160 0,0 0 160 0,4 7-224 0,0 4 32 16,-3 6 0-16,-2 6 0 0,-5 6 48 0,-1 5 16 15,-3 6 0-15,-2 3 0 0,-1 8 128 0,-1 2-128 16,-1 0 128-16,1-1-128 0,0-1 128 0,2-6 0 15,3-2 0-15,0-5 0 0,1-1 0 16,2-3 0-16,-1 1 0 0,2-5-128 0,0-3 128 0,0-3 0 16,3-4 0-16,-1-4 0 0,2-4 0 0,-2 1 0 15,1-7 0-15,2-6 0 0,0 0 160 0,0 0-32 16,0 0-128-16,2-7 192 0,1-6 0 0,-1-2-16 16,0-4 0-16,0-3 0 0,2-1-176 0,0-6 128 15,0 0-128-15,1-2 128 0,0-4-128 0,1-5 128 16,0 0-128-16,2-1 128 0,0 1-128 0,2 2 0 15,-1 4 0-15,1 4 0 0,0 7 0 0,-1 4 0 16,-4 6 0-16,1 3 0 0,1 7 0 0,-7 3-176 0,2 14 176 0,0 6-192 16,-2 7 192-16,-3 1-208 15,-2 5 80-15,-3 4 128 0,-2 4-128 0,-1 3 128 16,-3-2 0-16,2-1 0 0,5-1 0 0,0-3 0 16,4-2-144-16,-1-5 144 15,2-2-944-15,4-2-128 0,0-1-16 0,5-6-10176 16,2-1-2016-16</inkml:trace>
  <inkml:trace contextRef="#ctx0" brushRef="#br2" timeOffset="96145.88">19092 9192 11967 0,'0'0'1072'0,"0"0"-864"0,0 0-208 0,0 0 0 15,0 0 1696-15,0 0 288 0,0 0 64 0,2 10 16 16,-2-10-1776-16,0 0-288 0,-4 11-192 0</inkml:trace>
  <inkml:trace contextRef="#ctx0" brushRef="#br2" timeOffset="97319.39">8879 9607 7823 0,'0'0'336'0,"0"0"96"0,0 0-432 0,0 0 0 0,0 0 0 0,0 0 0 16,0 0 0-16,13 5 0 0,-3-1 0 0,-10-4 0 16,0 0 0-16,12 7 0 0</inkml:trace>
  <inkml:trace contextRef="#ctx0" brushRef="#br2" timeOffset="99235.16">29449 6549 15663 0,'0'0'1392'0,"0"0"-1120"0,0 0-272 0,0 0 0 15,0 0 400-15,0 0 32 0,7-2 0 0,-1-5 0 0,2 1 256 0,-1 0 48 16,1-2 16-16,0 3 0 0,-1-1-144 0,1-1-32 16,0 2 0-16,-2 3 0 0,-6 2-192 0,9 0-64 15,0 2 0-15,0 2 0 0,-2 1-160 0,1 4-32 16,-3-1-128-16,0 4 192 0,-1 3-64 0,0 3-128 15,1-1 176-15,1 6-176 0,-1-2 176 0,1 0-176 16,0-1 160-16,0 0-160 0,-1 1 128 0,1-4-128 16,1-1 0-16,-1-4 144 0,0 0-144 0,2-1 0 15,0-4 0-15,-1-1 128 0,-7-6 192 0,9 6 16 16,-9-6 16-16,10 3 0 0,-10-3 208 0,13-1 32 16,0-3 16-16,1-6 0 0,0-3 64 0,2-4 16 15,2-3 0-15,4-5 0 0,3-10-128 0,3-2-32 16,1-7 0-16,3-2 0 0,2-6-64 0,5-1-16 15,3-4 0-15,2-8 0 0,3-6-144 0,3-4-48 16,7-7 0-16,-3 3 0 0,-3 4-112 0,-1 4-16 16,-3 1-128-16,-3 8 192 0,1 5-64 0,-4 3-128 15,-5 4 176-15,0 6-176 0,-2 9 144 0,-1 6-144 16,-2 3 0-16,-2 6 144 0,-2 1-144 0,-3 3 0 0,0 2-160 0,-2 8-10400 16,1 1-2096-1</inkml:trace>
  <inkml:trace contextRef="#ctx0" brushRef="#br2" timeOffset="102353.4">17230 6113 10127 0,'10'-10'896'0,"-3"6"-704"0,4 0-192 0,0 1 0 0,3-2 592 0,0 2 96 16,0-3 16-16,0 2 0 0,-1-1 240 0,-1 1 48 16,-2-2 16-16,-3 0 0 0,4 3 64 0,-4-2 16 15,0 0 0-15,-7 5 0 0,0 0-160 0,0 0-32 16,0 0 0-16,0 0 0 0,-3-7-96 0,-3 2-32 16,-3 0 0-16,-4 2 0 0,-5 2-320 0,-2 1-64 15,-4 0 0-15,-3 0-16 0,-1 0-32 0,-2 0 0 16,0 0 0-16,-1 0 0 0,0 0 112 0,1 0 0 15,0-1 16-15,9-2 0 0,-5 1-16 0,1-3 0 16,-1-2 0-16,2 2 0 0,0 1 32 0,0-2 0 16,-1 1 0-16,3 1 0 0,2-1-160 0,2-1-48 15,1 1 0-15,3 0 0 0,2 0-272 0,0 1 0 16,1 0 0-16,2 0 0 0,2-1 128 0,0 2-128 16,0 2 0-16,7 1 0 0,-3-1 0 0,3 1 0 15,0 0 0-15,-8 5 0 0,2 4 0 0,2-3 0 0,4-6-144 0,-6 14 144 16,3 2 0-16,-1 3-160 0,2 2 160 0,-1 7 0 15,-1 6 0-15,0 6 0 0,-1 1 0 0,2 4 0 16,-5 2 0-16,-1 3 0 16,0-1 0-16,0 5 0 0,2 1 0 0,-1 2 0 0,-1 4 0 0,0-3 0 15,2-2 0-15,-2 1 0 0,-2-3 0 0,0 2 0 16,-2 1 0-16,-1 1 0 0,2 1 128 0,-5 1-128 16,-1 1 128-16,1-2-128 0,-1 5 0 0,0-3 0 15,0 2 128-15,3 1-128 0,-2 3 0 0,1-1 144 16,-2-3-144-16,2 1 0 0,0-1 144 0,2 2-144 15,0-7 0-15,2-1 128 0,-1-2-128 0,0 3 0 0,0 1 0 0,1-4 128 16,0-2-128-16,1-2 0 0,-1-4 160 0,2 0-32 16,-4 1-128-16,3-3 192 0,1 2-48 0,-3-2-16 15,2 0 0-15,-1-3 0 0,-1 1-128 0,3-2 160 16,-1-2-160-16,-1 1 160 0,1 0-160 0,1-3 192 16,0-1-192-16,-1-3 192 0,2-3-192 0,2 2 0 15,-1-2 144-15,1-4-144 0,-1-1 160 0,3-3-32 16,2-2-128-16,1 1 192 0,-2-5-64 0,0 1 0 15,3-3-128-15,1-2 192 0,0-1-48 0,1 0-16 16,-1-3 0-16,3 0 0 0,-3-8-128 0,0 0 192 16,0 0-192-16,7 8 192 0,-7-8-64 0,10 6-128 0,-10-6 192 15,13 6-64-15,0-4-128 0,1 1 160 0,0-3-160 0,1 0 160 16,0 0-160-16,4 0 0 0,3 0 144 0,3 0-144 16,6 0 144-16,2 0-144 0,3 0 192 0,2-2-192 15,1 0 240-15,4 1-64 0,3-5-16 0,2 3 0 16,-1-1-32-16,1 3 0 0,-1-2 0 0,3 0 0 15,3 1-128-15,-1-1 192 0,-2 2-192 0,-1-1 192 16,-2-1-192-16,-1 2 128 0,-2-2-128 0,1 1 128 16,-2-2-128-16,-1 3 0 0,-3-1 0 0,-2 0 128 15,0-1-128-15,-2 1 0 0,-2-1 0 0,-1-3 0 32,-6 1-2352-32,-2-2-400 0</inkml:trace>
  <inkml:trace contextRef="#ctx0" brushRef="#br2" timeOffset="103522.35">20647 5759 13823 0,'0'0'1216'0,"0"0"-960"15,0 0-256-15,-6 3 0 0,6-3 832 0,0 0 128 16,0 0 32-16,0 0 0 0,0 0 32 0,0 0 16 15,0 0 0-15,0 0 0 0,0 0-48 0,0 0-16 16,14-1 0-16,3 0 0 0,2-2-320 0,4-2-64 16,3 1-16-16,2 1 0 0,3-2-144 0,8-3-48 0,4 2 0 0,4-5 0 15,2 4-64-15,1-5-32 16,-2 0 0-16,2-1 0 0,2-2-80 0,-1-2-16 0,-2 2 0 0,2 0 0 16,0-1 128-16,0 4 0 0,-3-1 16 0,-2 2 0 15,-4 4 192-15,-5 2 48 0,-4-1 0 0,-3 4 0 16,0 2-48-16,-8 4 0 0,-2 3 0 0,-4-2 0 15,-3 4-208-15,-3 1-32 0,-4 4-16 0,1 2 0 16,-6 2-112-16,-4 2-32 0,-2 6 0 0,-2 3 0 16,-2 4-128-16,-5 3 160 0,-1 3-160 0,-1 3 160 15,0 3-160-15,0-2 0 0,1 3 0 0,1 3 0 16,-2 4 0-16,-2 2 0 0,-1 0 0 0,0 1 0 16,-3 3 0-16,2 4 0 0,1-6 0 0,0 4 0 15,0 2 0-15,2 4 0 0,1-5 0 0,2 4 0 16,1-2 0-16,3-1 0 0,0-1 0 0,2 2 0 0,3 1 0 0,1-2 0 15,3 5 0-15,-4-2 0 0,1 0 0 16,0 1 0-16,0 2 0 0,0 3 0 0,1-1 0 0,0 1 0 16,1-5 0-16,0-1 0 0,1 3 0 0,0-2 128 15,1 0-128-15,0 2 0 0,1-3 0 0,0 0 0 16,-1 0 128-16,0-3-128 0,0 2 0 0,0-4 0 16,-1 0 0-16,1-3 0 0,3 3 0 0,-2-6 0 15,0-7 128-15,2-2-128 0,-1-4 0 0,2-3 128 16,1-2-128-16,0-3 128 0,3 1 64 0,-1-4 16 15,1-3 0-15,1 0 0 0,0-2-16 0,1 0-16 16,0-1 0-16,0 0 0 0,0-3-176 0,1-2 160 16,-2 0-160-16,-1 1 160 0,0-4-160 0,0-1 0 0,-2-2 0 0,4 0 128 15,-2-4-128-15,1 2 0 0,0 2 144 0,1-2-144 16,-4-3 0-16,2-2 128 0,-8-7-128 0,9 9 0 16,-2-1 192-16,0 1-16 0,-7-9-16 0,6 7 0 15,-2 4 96-15,-4-11 0 0,4 7 16 0,-4-7 0 16,0 0 80-16,0 0 16 0,0 0 0 0,0 0 0 15,-4 10 112-15,-1-4 32 0,-4-1 0 0,-4 1 0 16,-3-2-16-16,-3-3 0 0,-6 0 0 0,-3 1 0 16,-5-1-128-16,-2 0-32 0,-2 0 0 0,-4 1 0 15,-2-5-64-15,-1 2-16 0,-3 1 0 0,1 0 0 16,-1-1-48-16,-2-1-16 0,-1 1 0 0,-1 1 0 16,1-2-192-16,3-1 0 0,4-2 128 0,4 1-128 15,2-1-192-15,5-3-64 0,3 2-32 0,4-2 0 16,5-6-2800-1,5-1-560-15</inkml:trace>
  <inkml:trace contextRef="#ctx0" brushRef="#br2" timeOffset="106206.75">5246 6709 18015 0,'0'0'800'0,"0"-9"160"0,0 9-768 0,0-10-192 0,0-1 0 0,-1-1 0 16,-2 1 640-16,-1-3 64 0,0 1 32 0,-2 1 0 16,-4-5 0-16,-1 2 0 0,-3-2 0 0,0 2 0 0,-4-1-80 0,-4 0-16 15,1 0 0-15,-2-1 0 16,0-1-192-16,-3 1-64 0,-2-1 0 0,-2 0 0 0,-2-1-128 0,-1 1-48 16,-3 0 0-16,1 1 0 0,-2-1-16 0,-5 0 0 15,-6 0 0-15,-4 3 0 0,-2-2 80 0,0 2 16 16,-2 0 0-16,-2 0 0 0,1 6-32 0,-2-1 0 15,-2-1 0-15,-6 3 0 0,-5-1-96 0,1 2-32 16,0 3 0-16,1-1 0 0,-1 2-128 0,-1 3 128 16,-4 0-128-16,-3 3 128 0,-3 0-128 0,0 1 128 15,1 1-128-15,-2 4 128 0,-1-2-128 0,-2 3 0 16,-3-2 0-16,0 1 128 0,5 0-128 0,-2 5 0 16,-1-5 144-16,-2 4-144 0,-1 0 128 0,1 1-128 15,5 2 128-15,2-1-128 0,0 4 0 0,0-1 144 16,-4-3-144-16,5 3 0 0,3 1 0 0,3 4 0 0,3 0 0 0,-3 1 0 15,-4 1 0-15,3 3 0 0,2 4 0 0,3 2 0 16,4 2 0-16,3 2 0 0,2 1 0 0,0 6 0 16,-1-1 0-16,4 3 0 0,0-3 0 0,4 3 0 15,6 2 0-15,21-22 0 0,0 6 0 0,-3 5-144 16,2 5 144-16,1 2 0 0,3 3 0 0,-2-1 0 16,3-1 0-16,-19 39 0 0,8-12 0 0,5-4-128 15,4 3 128-15,6-2-160 0,2-4 160 0,4-2-160 16,3-1 160-16,2-5 0 0,3-4-144 0,4 3 144 15,4 1 0-15,3 5 0 0,2-2 0 0,5 2 0 16,3-6 0-16,3-3 0 0,3-7 0 0,1 0 0 16,3 0-128-16,2-1 128 0,2 3 0 0,-10-20 0 15,8 2 0-15,6 3 0 0,5 3-144 0,4 2 144 0,4 0 0 0,6 1 0 16,3-2 0-16,49 34 0 0,-16-14 0 0,-8-10 0 16,-4-6 0-16,2-2 0 0,2-7 0 15,0-3 0-15,0-2 0 0,3-4 0 0,-1-3 0 0,6-1 0 16,2-2 0-16,0-3 0 0,-1-2 0 0,2-3 0 15,-1-2 128-15,4-1-128 0,1 3 0 0,1-7 0 16,-2-3 0-16,0 0 0 0,-3-1 0 0,5-2 0 16,0-5 128-16,-2 1-128 0,-4-3 0 0,2 0 128 15,0-4-128-15,3-2 0 0,3 2 128 0,-5-3-128 16,-7-3 0-16,-1 0 144 0,4-1-144 0,0-1 0 16,0-5 0-16,-3 3 128 0,-4 0-128 0,-3-3 0 15,-3 1 0-15,3-4 128 0,0 5-128 0,-6-4 0 16,-4-4 144-16,-3 1-144 0,-5-1 0 0,-1 1 128 0,-4 0-128 0,-4-2 0 15,-1 0 0-15,-3-2 144 0,-2-2-144 16,-3 1 0-16,-4-1 192 0,-3-4-192 0,-6 0 192 0,-2 1-192 16,-2-3 288-16,-1 1-48 0,-3-4-16 0,-2 3 0 15,-5 0-80-15,1-1-16 0,-2-4 0 0,-3-1 0 16,-1-2-128-16,-2 0 0 0,-3 1 144 0,-2-1-144 16,-3-1 128-16,-3-2-128 0,-2 0 128 0,-1-3-128 15,-3-2 128-15,-4 3-128 0,2-4 160 0,-5 5-160 16,-3 3 512-16,-1 2 16 0,0 1 0 0,-2 1 0 15,-1-2 64-15,-2 4 16 0,-2 2 0 0,-2 1 0 16,-3 2-272-16,0 4-48 0,-2 1-16 0,1 3 0 16,0 4-272-16,0 5 0 0,0 2 128 0,-2 1-128 15,1 8-1040-15,0 2-272 0,-1 0-48 16</inkml:trace>
  <inkml:trace contextRef="#ctx0" brushRef="#br1" timeOffset="113966.53">5128 10697 8975 0,'-23'1'384'15,"9"-1"112"-15,0 0-496 0,-1 1 0 0,-3 2 0 0,4-3 0 0,0 0 592 0,0-1 32 16,1-1 0-16,0 2 0 0,2 2-16 0,-2-2 0 15,3 0 0-15,1 0 0 0,0 2 160 0,3-1 16 16,6-1 16-16,0 0 0 0,0 0-192 0,0 0-32 16,0 0-16-16,0 0 0 0,0 0-240 0,0 0-64 15,0 0 0-15,15 5 0 0,2-2 64 0,1 0 0 16,2-2 0-16,3 0 0 0,3 3 96 0,2-2 32 16,5 0 0-16,3 0 0 0,2-1-80 0,0-1-16 15,0 0 0-15,3 0 0 0,2 0-96 0,4 0-32 16,3 0 0-16,5 0 0 0,3 2 16 0,6-1 0 15,-1-2 0-15,3-1 0 0,-1 1-80 0,4-1-16 16,1-1 0-16,5 2 0 0,3 0-144 0,3-1 0 16,-3 2 0-16,6-1 128 0,0 0-128 0,4 1 0 0,3 0 0 0,2 0 0 15,-1 0 0-15,1-1 0 0,2 1 0 0,5-2 0 16,10 1 0-16,-2 0 0 0,-3-1 0 0,6 0 0 16,4 1 0-16,0-1 128 0,-2 2-128 0,5 0 0 15,4-2 0-15,3 1 0 0,-1-1 128 0,3 2-128 16,4 0 0-16,2 2 160 0,-4-1-160 0,5 1 160 15,4 1-160-15,-1 1 0 0,0 0 144 0,5-2-144 16,3 3 0-16,-2 1 128 0,0-2-128 0,3 1 0 16,5 4 144-16,-1-4-144 0,-2-1 192 0,2 1-192 15,1 3 224-15,4-3-64 0,4 0-16 0,-3 1 0 16,2-3 32-16,3 2 0 0,6 0 0 0,-3 1 0 16,-4-3-32-16,3 0 0 0,3-1 0 0,5 1 0 15,0 2-144-15,1-1 192 0,-7-3-192 0,5 0 192 16,4 0-192-16,2 2 0 0,-1-1 144 0,1 2-144 0,-2-2 0 0,0 0 144 15,4 1-144-15,2 0 0 0,5 1 128 0,-5 1-128 16,-3-2 0-16,2-1 0 0,2 0 0 0,3 0 0 16,4 1 128-16,-4 2-128 0,-3-1 0 0,-3-2 0 15,2 2 0-15,3 0 0 0,-1 3 0 0,4-1 0 16,-3 2 0-16,-4-1 0 0,-4-3 0 0,5 3 0 16,0 0 0-16,2-1 0 0,-3 2 128 0,-3-3-128 15,-4 0 0-15,3 2 0 0,3 0 240 0,-2 3-64 16,0-2-16-16,-3 2 0 0,-1-3 0 0,3 3 0 15,1-3 0-15,0 3 0 0,-1-4-32 0,-1 2 0 16,-3 0 0-16,0-3 0 0,3 0-128 0,0 2 0 16,2-2 0-16,-5 2 0 0,-5-2 0 0,1 0 0 15,5 0 0-15,-7 3 0 0,-5-3 0 0,-1-3 0 0,-1 2 128 16,2 4-128-16,2-2 0 0,-9 1 0 0,-3-2 0 0,4 0 0 16,3 2 0-16,-7 2 0 0,-9-2 0 0,2 0 128 15,3-2-128-15,-3 2 0 0,-3 0 0 0,-1-3 0 16,3 4 0-16,-5-1 0 0,-5-3 0 0,0 0 0 15,0 1 160-15,-1 0-160 0,-5-1 192 0,0 0-192 16,0 1 320-16,-2-1-32 0,-4-2-16 0,1-1 0 16,1 2 32-16,-7-2 0 0,-7 2 0 0,2 1 0 15,2-3-48-15,-4 0-16 0,-5 0 0 0,-2 1 0 16,2-1-64-16,-1 0-16 0,2 2 0 0,-6-2 0 16,-6 0-160-16,-1-1 0 0,1 0 0 0,2 0 0 15,-2 0 128-15,-4-1-128 0,-8-1 0 0,2-1 128 16,-4 3-128-16,1-3 128 0,-1 0-128 0,-1-1 128 0,-8 0-128 15,-3 0 0-15,-4 2 0 0,-1-1 0 0,-3-3 0 0,-3 3 160 16,3 1-16-16,-6 0 0 0,-5 1-16 0,-5-1 0 16,-7-1 0-16,-3-1 0 0,-6 2-128 0,-7-1 0 15,-4 1 144-15,-5 0-144 16,-10 2-1040-16,0 0-288 0,0 0-48 0</inkml:trace>
  <inkml:trace contextRef="#ctx0" brushRef="#br1" timeOffset="115462.57">1785 12883 13407 0,'0'0'592'0,"-5"4"128"0,-2 1-576 0,1-1-144 0,1-2 0 0,5-2 0 16,-8 3 1232-16,8-3 224 0,-6 2 32 0,6-2 16 0,0 0-416 0,0 0-64 16,0 0-32-16,0 0 0 15,0 0-320-15,2-6-64 0,3-8-16 0,3 0 0 0,2 0-240 0,3-4-48 16,1-3-16-16,2-1 0 0,2 0-80 0,0-2-16 15,1-2 0-15,1 1 0 0,2 0-192 0,-2 0 128 16,-1 2-128-16,1-1 0 0,-1 3 128 0,-4 2-128 16,-2 1 0-16,-2 4 0 0,-1 4 0 0,-1 1 0 15,-1 5 0-15,1 4 0 0,-4 3 0 0,0 7 128 16,-1 2-128-16,-2 14 0 0,2 5 144 0,-4 2-16 16,-1 6 0-16,-2-10 0 0,-1 8-128 0,-2 7 0 15,0-1 0-15,-8 27 0 0,3-4 0 0,4-26 0 16,-3 6 0-16,-1-4 128 0,0-2-128 0,0-2 0 15,0-1 144-15,1-6-144 0,-1-3 352 0,2-5 0 16,1-2 0-16,2-5 0 0,0-1 112 0,0-6 32 16,3 0 0-16,3-9 0 0,0 0 144 0,0 0 16 15,-2-9 16-15,2-9 0 0,2-6-16 0,0 5 0 16,1-4 0-16,2-7 0 0,-1-5-384 0,2-3-80 0,2-2 0 16,2-5-16-16,-1 1-48 0,3-6-128 0,4-3 192 15,1 1-64-15,4 5-128 0,2 2 0 0,0-1 0 0,2 6 0 16,-1 3 0-16,0 5 0 0,4 7-128 0,0-2 128 15,0 4 0-15,0 3 0 0,-1 1 0 0,0 2 0 16,-1 2 0-16,1 3 0 0,-3 2 0 0,0 1 0 16,-1 4-1200-1,0 3-320-15,-1 2-64 0,-1 0-12880 0</inkml:trace>
  <inkml:trace contextRef="#ctx0" brushRef="#br1" timeOffset="115814.24">2878 12772 25279 0,'0'0'1120'0,"0"0"224"0,0 0-1072 0,0 0-272 16,0 0 0-16,0 0 0 0,0 0 352 0,6-1 16 15,3 0 0-15,1-3 0 0,3-2-128 0,2 1-32 0,3-2 0 0,9-4 0 16,-1 2-80-16,-8 4 0 0,1 1-128 0,2 1 192 15,1-3-192-15,0 2 0 0,-2 2 128 0,-2 0-128 16,-4 2-272-16,-1 2-112 0,-3 0 0 0,-2 2-7632 16,-3 4-1520-16</inkml:trace>
  <inkml:trace contextRef="#ctx0" brushRef="#br1" timeOffset="115976.07">2781 13121 20271 0,'-15'7'896'0,"10"-4"192"16,-1-1-880-16,6-2-208 0,0 0 0 0,0 0 0 0,0 0 1024 0,0 0 144 15,6-1 48-15,5-1 0 0,1 0-448 0,3-5-96 16,3-1-16-16,1 2 0 0,2-3-160 0,4 2-48 16,1-1 0-16,5 1 0 0,1-4-256 0,1 2-48 15,1-1-16-15,0-1 0 16,-3-1-1168-16,-2 0-240 0,-4 2-64 0,-2-3 0 0</inkml:trace>
  <inkml:trace contextRef="#ctx0" brushRef="#br1" timeOffset="116250.13">3381 12931 27647 0,'0'0'1216'0,"0"0"256"0,0 0-1168 0,0 0-304 0,0 0 0 0,0 0 0 15,0 0-192-15,0 0-80 0,0 0-32 0,8 2 0 16,2 1 976-16,1-1 192 0,3-4 32 0,-1 1 16 16,2-1-80-16,3 2-32 0,1-2 0 0,2 0 0 15,-1-1-512-15,3-2-96 0,-2 1-32 0,4 2 0 16,-3-2-160-16,-2 1 128 0,-3 0-128 0,1 0 128 16,0 0-128-16,-2 2-272 0,2-1 64 0,-4-2 16 15,0-1-2112-15,1 1-400 0,2 0-96 0</inkml:trace>
  <inkml:trace contextRef="#ctx0" brushRef="#br1" timeOffset="116564.48">4285 12265 21183 0,'0'0'1888'0,"0"0"-1504"15,0 0-384-15,0 0 0 0,0 0 288 0,5 5-16 16,-1 2 0-16,-2 4 0 0,0 3 880 0,0 3 192 16,-4 2 16-16,0 4 16 0,0 6-384 0,-2 3-80 15,0 4-16-15,0 5 0 0,-2 0-112 0,0 7-16 16,-2 2-16-16,0 3 0 0,1 2-320 0,-3 1-64 15,2-3-16-15,-1-2 0 0,2-4-176 0,-1-4-48 0,4-2 0 0,0-7 0 16,2-3-128-16,0-3 0 0,2-4 0 0,3-1 0 31,3-6-2240-31,3-5-544 0</inkml:trace>
  <inkml:trace contextRef="#ctx0" brushRef="#br1" timeOffset="117253.84">5412 12549 36863 0,'-3'-4'3264'0,"-4"0"-2608"0,2 0-528 0,4-2-128 16,1 6-288-16,0 0-96 16,6-5 0-16,1 1-16 0,-2-2 16 0,1-2 16 15,2 3 0-15,1-4-9904 16,-1 0-1984-16</inkml:trace>
  <inkml:trace contextRef="#ctx0" brushRef="#br1" timeOffset="117414.95">5592 12927 28559 0,'-13'2'2544'0,"13"-2"-2032"0,0 0-512 0,0 0 0 16,0 0 1088-16,0 0 128 0,0 0 32 0,0 0 0 15,0 0-1040-15,9-3-208 0,0-3 0 0,1-1 0 31,1-3-2128-31,7-8-368 0,5-8-64 0,-4-1 0 0</inkml:trace>
  <inkml:trace contextRef="#ctx0" brushRef="#br1" timeOffset="118167.18">9301 11200 7359 0,'0'0'656'0,"0"0"-528"0,-4-4-128 0,4 4 0 16,-6 2 1808-16,-2-4 336 0,0 1 64 0,-2 0 16 16,-2-1-848-16,-9 2-160 0,0 2-48 0,4-1 0 15,-2 2-512-15,-1-1-96 0,-5 3-32 0,-1 1 0 16,-3 0-208-16,-4-3-64 0,-3 2 0 0,-1 2 0 15,-1-3-64-15,-7 1 0 0,-2 1-16 0,0 0 0 16,-1 1-32-16,-2 0 0 0,-3-1 0 0,-26 4 0 16,8-4-144-16,24-2 128 0,-5-2-128 0,-1 2 128 15,-2-1 0-15,2-1-128 0,2 0 192 0,-24 3-64 16,11 2-128-16,25-3 0 0,-3-1 144 0,1 2-144 0,0 1 208 0,3-1-16 16,-2-1-16-16,1 2 0 0,3 2-176 0,0-2 160 15,3 4-160-15,-10 2 160 0,8 1-32 0,6-1 0 16,5-3 0-16,1 3 0 0,4 2 32 0,3-3 0 15,2 2 0-15,2 0 0 0,3-1-160 0,2 1 160 16,0 3-160-16,2 4 160 0,0-1-160 0,1 3 0 16,2 1 0-16,-2 8 0 0,0 1 0 0,0 3 0 15,-1 5 0-15,1 0 0 0,1 1-128 0,-2 7 128 16,-2 3 0-16,1 2 0 0,-2 2 0 0,-3 1 0 16,-1-1 0-16,5-15 0 0,-6 10 0 0,-5 22 0 15,0-3 0-15,-1-8 0 0,-1-4 0 0,-2 0 128 16,-2-3-128-16,-1-1 192 0,1 1 64 0,-3-1 0 15,-1-2 16-15,-3 2 0 0,1 1-96 0,-2-1-32 0,2-1 0 0,-1 3 0 16,2-3-144-16,0 0 0 16,-2-1 144-16,6 1-144 0,2 0 0 0,5-2 128 0,5-6-128 0,6 2 0 15,3-5 0-15,4-2 144 16,2-3-144-16,6-5 0 0,5-5 240 0,3-1-64 16,5-4-16-16,2 0 0 0,2-1 208 0,3 1 32 15,1 0 16-15,2-2 0 0,2-2-96 0,2-3-32 0,1-1 0 0,3 1 0 16,5-2-48-16,3-1-16 0,2-1 0 0,5-5 0 15,3-1-224-15,1-2 0 0,1-3 0 0,2-4-9712 16,2-2-1872-16</inkml:trace>
  <inkml:trace contextRef="#ctx0" brushRef="#br1" timeOffset="119048.48">15475 11719 23151 0,'5'-11'1024'0,"0"6"208"0,4-1-976 0,3-4-256 16,5 1 0-16,3-2 0 0,6 2 0 0,2-3 0 15,2 1 0-15,3 1 0 0,0-4 0 0,0 2 0 16,-1 2 0-16,-1-3 0 0,-2-1 0 0,0 4 0 16,0-1 0-16,-1 4 0 0,-1 0-144 0,0 3 144 15,-2 1 0-15,-2 3-144 0,-3 3 144 0,-2 1 0 16,-3 3 0-16,-1 1 0 0,-2 2 0 0,-3 3 0 15,-3 5 128-15,-2 6-128 0,-3 1 320 0,-2 10 0 16,-3 6 0-16,-2 9 0 0,-2 5-144 0,-1 2-48 0,-2 4 0 0,1 1 0 16,-2 6-128-16,5 0 0 15,0 1 144-15,1-1-144 0,1-1 0 0,1 0 0 0,1 0 0 0,2 2 0 16,1-4 0-16,1-2 144 0,2-2-144 0,1 3 0 16,0-6 208-16,2 1-64 0,2-6-16 15,-1 4 0-15,5 1 192 0,0-2 16 0,0 1 16 0,6-4 0 16,-2 1-128-16,2-4-32 0,3 4 0 0,-1-6 0 15,0-5 64-15,1-1 16 0,1 1 0 0,0-4 0 16,1-4 208-16,-2-2 32 0,0 0 16 0,-2-5 0 16,-2 3-208-16,0-6-32 0,-3 3-16 0,0-4 0 15,-4-2-144-15,-1-1-128 0,-3 0 192 0,-2-5-192 16,-4 1 336-16,-1-4-32 0,-3-1-16 0,-2 1 0 16,-8-3 304-16,-2-1 64 0,-3-5 16 0,-6 1 0 15,-4 1-240-15,-7-3-48 0,-6-7-16 0,1-1 0 0,0 1-224 0,-3-1-144 16,1-4 192-16,1 0-192 15,1-5-1184-15,3 0-352 0,4-2-64 0,2-5-13120 16</inkml:trace>
  <inkml:trace contextRef="#ctx0" brushRef="#br1" timeOffset="120216.81">17857 11372 17615 0,'0'0'768'0,"-5"-5"192"0,-3-2-768 0,0 3-192 16,0-2 0-16,-3 4 0 0,-1-2 320 0,-5 1 16 15,-2 3 16-15,-4-1 0 0,-2 1 32 0,-3 0 0 16,-1 1 0-16,-16 2 0 0,1 1-128 0,5 2 0 16,3-4-16-16,13 1 0 0,0-3 224 0,0 2 48 15,0 1 16-15,3-2 0 0,2 1 160 0,4-2 16 16,4 0 16-16,2 1 0 0,8-1-224 0,0 0-48 16,0 0-16-16,0 0 0 0,0 0-144 0,0 0-32 15,6 7 0-15,3 0 0 0,2 3-80 0,4 7-32 0,-1 0 0 0,-4-4 0 16,0 5-144-16,0 5 0 0,0 2 0 0,-1 8 128 15,-2 3-128-15,-3 6 0 0,-3 6 0 0,-2 5 0 16,-3 6 0-16,-1 6 0 0,-4 2 0 0,-12 36 0 16,-3-4 0-16,-2-7 0 0,-4-3 0 0,-3-2 0 15,-4-7 0-15,1 2 128 0,-1-6-128 0,1 2 128 16,1-5-128-16,0-3 0 0,3-4 144 0,3-1-144 0,1-3 224 0,4 1-32 16,2-4 0-16,3 1 0 0,2-5 16 0,4-2 0 15,3 1 0-15,2-5 0 0,3 2-208 0,4-3 0 16,1 1 0-16,4-7 0 0,2-2 0 0,2-3 128 15,-1-4-128-15,7-1 0 0,1 0 208 0,4-7-48 16,4-2-16-16,5-1 0 0,4-5 80 0,5-1 16 16,4-5 0-16,6-1 0 0,6-5-240 0,4-1 176 15,3 0-176-15,1-4-9488 16,1-3-2000-16</inkml:trace>
  <inkml:trace contextRef="#ctx0" brushRef="#br1" timeOffset="120901.31">21252 11677 19343 0,'-12'-13'1728'0,"12"13"-1392"16,0 0-336-16,3-6 0 0,1-6 1360 0,6 3 208 16,3 2 32-16,3 0 16 0,3-4-1424 0,2 1-192 15,2 1-256-15,2 1 64 0,3-3 192 0,1 1 0 16,0 1 0-16,1-3 0 0,-1 3 0 0,-2-1 0 16,-2 5 0-16,7-3 0 0,-8 3 0 0,-11 4 0 15,-2 1 0-15,-1 4 0 0,-1-2 0 0,-1 5 0 16,-2-1 0-16,-1 7 0 0,-1 1 128 0,0 2 48 15,-3 2 16-15,0 6 0 0,-1 11-192 0,-1 19 0 16,0 1 144-16,0-18-144 0,-2 9 0 0,0 26 0 16,0-1 0-16,1-3 0 0,2-1 0 0,3 0 0 15,-1 2 0-15,4-3 0 0,-1 0 0 0,4-1 0 16,1-4 0-16,1 1 0 0,-1-3 0 0,2 0 0 16,-1-1 0-16,2-1 0 0,1-1 0 0,-1-2 0 0,-1 1 0 15,1-3 0-15,-2-1 0 0,2-3 0 0,0-1 0 0,0 2 128 16,-2-1-128-16,2-1 176 0,-2 1-176 0,-1-1 192 15,1 4 16-15,-5-2 16 0,-1-4 0 0,-4 0 0 16,2-3 144-16,-6 0 16 0,-3-4 16 0,-3 0 0 16,-4-1-128-16,-2 0-16 0,-2 1-16 0,0-5 0 15,-5-1 336-15,-3-4 64 0,-3 0 0 0,-3-2 16 16,-2 3-16-16,-2-1 0 0,-1-5 0 0,-5-1 0 16,-3 1-320-16,-2-4-80 0,0-4-16 0,2-1 0 0,1-2-224 15,1-5 0-15,6 2 0 0,4-6 0 16,3-6-2240-16,6-6-560 0</inkml:trace>
  <inkml:trace contextRef="#ctx0" brushRef="#br1" timeOffset="121192.38">22981 12321 10127 0,'0'0'448'0,"0"0"96"15,0 0-544-15,0 0 0 0,7-6 0 0,6 1 0 0,5 2 3504 0,2-1 592 16,4-1 112-16,3 1 16 0,0 1-3376 0,1-1-672 0,1-5-176 0,1 3 0 16,1 0-240-16,-1 1-80 0,1 4 0 0</inkml:trace>
  <inkml:trace contextRef="#ctx0" brushRef="#br1" timeOffset="121337.45">23098 12704 3679 0,'0'0'320'0,"0"0"-320"15,0 0 0-15,0 0 0 0,2 5 4624 0,6 0 864 16,3-1 160-16,3-2 48 0,3 1-4064 0,3-3-800 16,3-3-176-16,5 1-16 0,4-2-352 0,3-2-64 15,5-1-16-15,4 3-8160 16,4-2-1648-16</inkml:trace>
  <inkml:trace contextRef="#ctx0" brushRef="#br1" timeOffset="121935.35">25888 11753 20271 0,'-9'-6'896'0,"2"2"192"0,0 1-880 0,-2-1-208 0,-1 2 0 0,-3-3 0 16,-2 1 752-16,-3 1 96 0,-2 2 32 0,-2 0 0 16,-2 0-336-16,-3 1-64 0,-2 2-16 0,2-1 0 0,-1-1-464 0,3 3 0 15,-1 2 0-15,2 0 0 16,0-1 128-16,1 4-128 0,0-2 0 0,2 0 144 0,0 4-144 0,2-2-256 15,2 1 64-15,1-1 16 0,4 4 0 0,1-4 0 16,4 2 0-16,0-3 0 0,2 1 176 0,3-1 0 16,1 2 0-16,2-3 0 0,1 3 208 0,1 0 80 15,2 2 16-15,1 1 0 0,1 3-48 0,0 3 0 16,4 1 0-16,-1 2 0 0,0 2-256 0,0 1 160 16,-2 7-160-16,-2-2 128 0,-3 3-128 0,-1 2 0 15,-2 4 0-15,-2 3 0 0,-4 4 0 0,-1-2 0 16,-3 1 0-16,-3 2 0 0,-1 4 0 0,-3 2 0 15,-2 0 0-15,-2 0 128 0,-3 1-128 0,-2 1 128 16,-3 0-128-16,-2 1 128 0,-2 0 0 0,-1 1-128 16,4-2 192-16,0-2-64 0,2 0-128 0,2-1 192 15,0-2-192-15,3-2 192 0,3 0-192 0,1-2 0 16,2 1 0-16,2 1 0 0,3-1 0 0,0 2 128 16,1-3-128-16,-3 18 0 0,3-8 0 0,4-4 0 15,-1-8 128-15,4 2-128 0,2-7 0 0,-1-1 0 16,3-4 0-16,0 0 0 0,3-4 0 0,1 0 0 15,0-2 0-15,2-3 0 0,3-4 0 0,2-2 0 0,2-1 0 0,2-6-176 32,3 0-272-32,1 0-64 0,0-5-16 0,4 2-7264 0,-1-3-1440 0</inkml:trace>
  <inkml:trace contextRef="#ctx0" brushRef="#br1" timeOffset="122400.69">27023 11922 23039 0,'-26'-4'1024'0,"16"5"192"0,-1 3-960 0,-3 3-256 16,0-1 0-16,-3 7 0 0,-2 1 0 0,-4 5 176 0,-3 1-176 0,-2 3 160 16,-2 4 240-16,0-2 48 15,-1 4 16-15,2 2 0 0,3 2-144 0,-8 15-16 16,7-6-16-16,16-14 0 0,4 0-288 0,3-1 128 15,5-3-128-15,4 0 0 0,5-4 256 0,7-3-48 0,5-4-16 0,2-4 0 16,2-4 128-16,5-5 0 0,1-4 16 0,-1-3 0 16,0-4 288-16,-1-2 48 0,0-3 16 0,-1-3 0 15,-1 1 0-15,-1-2 0 0,-2-2 0 0,-2-5 0 16,-1 1-16-16,-6-5 0 0,-7 8 0 0,0-5 0 16,-2 2-272-16,0-4-48 0,-5 4-16 0,-2-1 0 15,-2 4-336-15,-3 4 0 0,-3 4 0 0,-3 1 128 16,-2 6-1408-16,-4 6-288 0,-2 4-48 15,-1 4-16-15</inkml:trace>
  <inkml:trace contextRef="#ctx0" brushRef="#br1" timeOffset="122718.9">26791 13132 31327 0,'-29'32'1392'0,"19"-14"272"0,-5 2-1328 0,1 9-336 16,1 2 0-16,0 3 0 0,2 5 432 0,1 5 16 16,0-2 0-16,-2 1 0 0,3-2-448 0,3-3 0 15,2 0 0-15,5-3 0 0,3-2 0 0,5-2-320 16,3-6 48-16,3 2 16 0,4-4-96 0,2-5-16 16,2-2 0-16,2-2 0 0,2-6 368 0,1-3 0 15,2-5 160-15,14-4-160 0,-3-2 336 0,-21-2-32 16,3 0-16-16,1-3 0 0,2-2 288 0,-1-4 48 15,3-4 16-15,-3-3 0 0,-2-3 112 0,0-6 16 0,-4-4 16 0,-2-4 0 16,-4-4-384-16,-3-3-80 0,-3 5 0 0,-2-1-16 16,-2 5-304-16,-3-6 0 0,-4 3 128 15,-1 7-128 1,-1 6-688-16,-2-1-192 0,-1 11-32 0,0 2-15232 0</inkml:trace>
  <inkml:trace contextRef="#ctx0" brushRef="#br1" timeOffset="123270.48">27747 11783 17503 0,'-9'-6'1552'0,"2"-2"-1232"16,-1-4-320-16,3-1 0 0,1 0 1968 0,3-3 336 15,4-1 64-15,3 1 0 0,5-3-1216 0,5 0-240 16,3-2-48-16,2 0-16 0,2 2-336 0,4 0-64 16,2 0 0-16,3 1-16 0,0 0-176 0,2 3-48 0,0 3 0 0,3 1 0 15,0 3 48-15,2 2 16 16,-3 3 0-16,1 3 0 0,-4 2-112 0,0 0-32 16,-5 3 0-16,-3 2 0 0,-2 4-128 0,-5 0 0 15,-5 3 0-15,-3 7 0 0,-5 5 0 0,-4 4 0 0,-6 4 0 0,-4 8 0 16,-5 6 0-16,-5 9 128 15,-5 3-128-15,-3 4 0 0,2 2 0 0,0 2 0 16,-1 5 0-16,6-2 0 0,2-1 0 0,4 1 0 16,4-3 0-16,4-1 0 0,4 0 0 0,6 1 0 0,4-1 0 0,6-2 0 15,5 1 0-15,4 1 0 0,2 1 0 0,3-1 0 16,-1-1 0-16,-1-2 0 16,-1-6 0-16,9 20 0 0,-6-7 0 0,-14-37 0 0,-1 4 0 0,1 0 0 0,1 3 176 0,1-1-48 15,5-1-128-15,-1 5 192 0,0-3 352 0,17 28 64 16,-5-15 16-16,-12-22 0 0,-7-6-272 0,2 0-48 15,1 2-16-15,-1 3 0 0,-3-5-64 0,0 4-16 16,-2-2 0-16,-2-2 0 0,-3 0-16 0,4 4 0 16,-4-2 0-16,-4-4 0 0,-5 2 320 0,-7-3 64 15,-3-3 16-15,-5-2 0 0,-4-3 112 0,-17 4 0 16,-3-4 16-16,-3-4 0 0,-4-4-128 0,17-4-16 16,-6 1-16-16,-6-4 0 0,-9 0-288 0,-5 0-48 15,-5-2-16-15,-2 0 0 0,-3-3-208 0,-67-4-208 16,17-3 32-16,9 3-13264 15,7-5-2640-15</inkml:trace>
  <inkml:trace contextRef="#ctx0" brushRef="#br1" timeOffset="127756.33">28420 297 8287 0,'0'0'736'0,"0"0"-592"0,0 0-144 0,0 0 0 16,0 0 1216-16,0 0 192 0,0 0 64 0,0 0 0 15,-9-1-224-15,9 1-32 0,0 0-16 0,0 0 0 16,0 0-128-16,-8 0-32 0,8 0 0 0,0 0 0 16,-9-2-80-16,9 2-32 0,0 0 0 0,0 0 0 15,0 0-176-15,0 0-48 0,-9 4 0 0,9-4 0 16,-3 10-352-16,-2-1-80 0,5-9-16 0,-3 14 0 16,3 3-16-16,1 0-16 0,2 4 0 0,1-7 0 15,-1 2-64-15,5 3-16 0,1 0 0 0,1 3 0 16,0 0 48-16,3 1 16 0,-3-1 0 0,13 15 0 15,-6-7 0-15,-2-6 0 0,-1-3 0 0,-5-2 0 16,-2-3-16-16,0-1-16 0,-1-4 0 0,-1-1 0 16,-1 3-176-16,-4-13 192 0,5 9-192 0,-5-9 192 15,1 13-64-15,-1-13 0 0,0 0 0 0,3 11 0 0,-3-11 0 16,0 0-128-16,0 0 192 0,0 0-64 16,0 0-432-16,0 0-80 0,0 0-32 0,0 0 0 15,-5-11-2096-15,1-1-432 0</inkml:trace>
  <inkml:trace contextRef="#ctx0" brushRef="#br1" timeOffset="128305.54">28809 76 9215 0,'0'0'816'0,"0"0"-656"0,0 0-160 0,0 0 0 16,0 0 1632-16,0 0 288 0,0 0 64 0,0 0 16 15,0 0-224-15,0 0-48 0,0 0-16 0,0 0 0 16,0 0-512-16,0 0-112 0,-5 5 0 0,1 2-16 15,0 2-448-15,2 4-96 0,-1-2-16 0,2 7 0 16,-1 3-64-16,2 0 0 0,0-3-16 0,3 1 0 16,2 1-288-16,-1-1-144 0,-2 0 160 0,2 2-160 15,-3-1 224-15,3 0-48 0,-1 2-16 0,-1-2 0 16,2 0 0-16,-3-12 0 0,1 4 0 0,0 1 0 0,0-3 32 0,1 1 16 16,0-3 0-16,-1 2 0 0,0-4 48 15,0 6 0-15,-2-12 0 0,0 0 0 0,0 0 96 0,0 0 32 16,0 0 0-16,0 0 0 0,0 0 112 0,-1-9 16 15,0 0 16-15,-1-5 0 0,0-1-192 0,-1-2-32 16,0-1-16-16,0-1 0 0,-1 0-160 0,-5-16-128 16,0 7 144-16,1 1-144 0,-3 5 128 0,4 2-128 15,-1 0 0-15,2 4 144 0,-1 5-144 0,7 11 0 16,0 0 0-16,0 0 0 0,0 0-128 0,-6 4 128 16,1 6-160-16,2 7 160 0,0-1-176 0,3 1 176 15,2 2-192-15,4 4 192 0,3 5-144 0,0-11 144 16,0 5 0-16,1 1-144 0,1 5 144 0,1-4 0 0,2 0 0 0,1 0-128 31,1-2-1424-31,12 13-288 0,-4-10-48 0</inkml:trace>
  <inkml:trace contextRef="#ctx0" brushRef="#br1" timeOffset="128994.35">30629 1694 19807 0,'0'0'880'0,"0"0"176"0,0 0-848 0,0 0-208 0,0 0 0 0,-4 10 0 0,4-10 640 0,-4 11 96 15,2 2 16-15,1 2 0 0,1 2 336 0,3 4 80 16,4 7 16-16,0-1 0 0,1 4-384 0,2 3-80 15,2 1-16-15,0 0 0 0,4-5-240 0,-1 1-48 16,-1 1-16-16,2-7 0 0,-2 0-224 0,0-3-48 16,-1-2-128-16,-2 1 192 0,-2-1-64 0,-1-2-128 15,-2-3 176-15,-2-1-176 0,-1 0 0 0,-2-4 0 16,-1-10 0-16,-1 12 0 16,1-12-608-16,-5 7-176 0,5-7-48 0,-9 5 0 15,0-2-1824-15,-1-4-368 0</inkml:trace>
  <inkml:trace contextRef="#ctx0" brushRef="#br1" timeOffset="129198.69">30484 2153 16575 0,'-13'0'1472'0,"13"0"-1168"0,-7-3-304 0,7 3 0 15,0 0 2688-15,0 0 496 0,0 0 80 0,0 0 32 16,0 0-2464-16,10-9-480 0,0 0-96 0,3-2-32 15,1 2 144-15,2-4 16 0,2 0 16 0,2 2 0 16,2-3-272-16,2 0-128 0,-1 1 128 0,1 3-128 31,-1-3-400-31,3 2-176 0,-2 0-16 0,0-1-8208 0,-4 1-1632 0</inkml:trace>
  <inkml:trace contextRef="#ctx0" brushRef="#br1" timeOffset="129473.68">30994 1511 23039 0,'0'0'2048'0,"0"0"-1648"15,-12 5-400-15,6 2 0 0,1 1 400 0,1 5 0 16,-1-1 0-16,1 4 0 0,0 5 432 0,1 3 96 15,0 7 16-15,2-1 0 0,2 5 80 0,2 2 0 16,0 3 16-16,3 2 0 0,-1 1-416 0,1 2-96 16,2-1-16-16,0 0 0 0,1-6-256 0,2-3-48 0,-1 0-16 0,-1-5 0 15,1-3-192-15,-3 1-192 0,2-4 48 0,-1-4-9904 16,-2 1-1968-16</inkml:trace>
  <inkml:trace contextRef="#ctx0" brushRef="#br1" timeOffset="131457.62">9725 11524 6447 0,'0'0'576'0,"0"0"-576"15,0 0 0-15,0 0 0 0,11-5 2144 0,-11 5 320 16,0 0 64-16,5-9 16 0,-5 9-720 0,6-7-144 16,-6 7-16-16,0 0-16 0,0 0-352 0,0 0-64 15,0 0-16-15,0 0 0 0,0 0-640 0,0 0-128 16,0 0-16-16,0 0-16 0,-1 11-48 0,-3 2-16 15,-1 2 0-15,-2 3 0 0,-1 1 80 0,-3 2 16 16,0 5 0-16,-2 2 0 0,-1 5-64 0,0 1 0 16,-1-2 0-16,0 2 0 0,0-1-128 0,2 0-48 15,3-1 0-15,2-3 0 0,0-2-64 0,5-1-16 0,0-5 0 16,4-2 0-16,2-2 0 0,3-2 0 0,1-2 0 0,1-2 0 16,4 2 32-16,1-2 0 15,1-4 0-15,1-1 0 0,-1 2 0 0,4-5 0 0,-1 1 0 0,4-1 0 16,-2 1-160-16,2-3 160 0,4-1-160 0,-1 0 160 15,-3-1-32-15,2-2-128 0,0 2 192 0,0-1-64 16,-1 1-128-16,0 0 0 0,1-3 0 0,-4 2 0 31,-2-1-1296-31,-2-1-304 0,0 0-48 0,-3-1-12320 0</inkml:trace>
  <inkml:trace contextRef="#ctx0" brushRef="#br1" timeOffset="131708.37">10267 11618 33343 0,'0'0'1472'0,"0"0"320"0,0 0-1440 0,0 0-352 15,0 0 0-15,-3 14 0 0,0 4 128 0,-3 2-128 16,0 7 128-16,-2 1-128 0,0 5 336 0,-4 3 0 16,-1 1 0-16,-1 6 0 0,-1 1 176 0,-1 5 16 15,-2-4 16-15,3 6 0 0,-2 0-256 0,2 1-48 16,-2 1-16-16,3 0 0 0,2-3-224 0,1-3 144 15,3-1-144-15,0-4 128 0,-1-5-128 0,4-4 0 16,1-6 0-16,0-3 0 16,2 3-896-16,2-5-256 0,5-6-48 0,1-5-14400 15</inkml:trace>
  <inkml:trace contextRef="#ctx0" brushRef="#br1" timeOffset="132389.2">13475 12528 23039 0,'-15'-1'2048'0,"9"0"-1648"0,-2-2-400 0,8 3 0 16,0 0 656-16,0 0 48 0,11 4 16 0,5 0 0 16,3 0-64-16,2-2-16 0,3 1 0 0,3-3 0 15,2-4-80-15,3-1-32 0,1 1 0 0,2-1 0 16,-1 1-256-16,3-2-48 0,1 2-16 0,1 0 0 0,-1 4-80 0,-1-1-128 16,1-4 176-16,-2 2-176 0,-2 2 160 0,1 1-160 15,-5 4 128-15,1-7-128 16,0-1-1152-16,-4 1-320 0,-4-1-64 0</inkml:trace>
  <inkml:trace contextRef="#ctx0" brushRef="#br1" timeOffset="132741.84">14340 12113 26719 0,'0'-12'2368'0,"6"2"-1888"15,7-1-480-15,4 3 0 0,5-1 1216 0,3 3 128 16,2-4 48-16,1 5 0 0,0 2-1120 0,0 3-272 16,0 3 0-16,-5 0 0 0,-4 2 144 0,-1 4-16 0,-4 7-128 0,-3 1 192 15,-2 4-192-15,-3 5 0 16,-3-1 0-16,-4 6 0 0,-4 1 0 0,-7 7 0 0,-4 2 0 0,-7 4 0 16,-6 2 0-16,-2 0 128 0,-2-4-128 0,2-1 0 15,0 0 128-15,1-5-128 0,4-2 0 0,3-7 144 16,5-4 256-16,5-3 48 15,6-1 16-15,2-2 0 0,2-4-80 0,3-3-32 0,4 1 0 0,6-2 0 16,5-4-208-16,4 1-144 0,2-1 192 0,4-4-192 16,6-2 256-16,7 0-48 0,2 2-16 0,6-2 0 15,1-2-64-15,3 0-128 0,-1-1 176 0,2-2-176 16,0 2 0-16,-4 0 0 0,-4-1 0 0,-4 2 0 16,-5-2-944-16,-2 1-240 0,-6 2-48 0</inkml:trace>
  <inkml:trace contextRef="#ctx0" brushRef="#br1" timeOffset="133609.64">9380 13489 25791 0,'-19'0'1152'0,"8"-1"224"0,1 0-1104 0,10 1-272 15,-6-4 0-15,6 4 0 0,6-8 688 0,7 2 80 16,3-4 0-16,9 2 16 0,3-3-400 0,6 2-96 16,1-5-16-16,5 1 0 0,2 0-80 0,5 2-32 15,1 0 0-15,6 4 0 0,0 5-160 0,2 2 128 16,0 2-128-16,-4 6 128 0,-5 2-128 0,-2 5 160 15,-6 2-160-15,-6 4 160 0,-7 5-160 0,-7 6 0 0,-7-1 0 0,-4 6 0 16,-7 0 128-16,-5 1-128 0,-6-1 0 0,-5 1 128 16,-5 2-128-16,-6-2 192 0,-3-4-192 0,-5-3 192 15,-7-1-64-15,-2-1 0 0,-3-3 0 0,0 2 0 16,1-4 496-16,1 0 80 0,2 0 32 0,2-2 0 16,2-5-112-16,6 3-32 0,6-4 0 0,6-2 0 15,7-5-176-15,2 0-32 0,6-4-16 0,5-5 0 16,0 0-176-16,14 8-48 0,4-5 0 0,4 1 0 0,4 0 48 0,6 0 16 15,3-2 0-15,7 2 0 16,6-1 32-16,5-3 0 0,0-3 0 0,2-2 0 0,-1-1 64 0,0-1 16 16,-1 1 0-16,-1 2 0 0,-2 0-128 0,-3 1-32 15,-4-2 0-15,-1 3 0 16,0 1-784-16,-4 0-144 0,0-3-48 0,-5 3-11040 16,-2 1-2224-16</inkml:trace>
  <inkml:trace contextRef="#ctx0" brushRef="#br1" timeOffset="135461.07">13550 14070 9215 0,'-11'-5'816'0,"4"5"-656"16,7 0-160-16,-6 3 0 0,1-6 1568 0,5 3 288 16,0 0 48-16,0 0 16 0,0 0-208 0,0 0-48 15,0 0 0-15,0 0 0 0,0 0-336 0,0 0-80 0,0 0-16 0,0 0 0 16,11 1-272-16,3 1-48 0,2-2-16 0,-1-2 0 16,6 1-32-16,2-3-16 0,3 2 0 0,-1-1 0 15,1 2-144-15,2-2-16 0,1-2-16 0,3 3 0 16,-1-1-256-16,2 2-48 0,-1 1-16 0,0 0 0 15,0 0-112-15,0 1-32 0,-2 2 0 0,-1-1 0 16,-2 1-208-16,-3 1 144 0,-4-4-144 0,1 2 128 16,-2-1-320-16,-1 1-64 0,-4-2 0 0,0-2-16 31,-2 0-2352-31,0-3-448 0</inkml:trace>
  <inkml:trace contextRef="#ctx0" brushRef="#br1" timeOffset="135743.67">14798 13591 22111 0,'0'0'1968'0,"8"-10"-1584"16,1 2-384-16,0 1 0 0,1 3 848 0,-10 4 96 0,10-2 16 0,-10 2 0 15,10 6 368-15,-2 4 80 16,-2 6 0-16,-3 5 16 0,-3 5-272 0,-3 7-48 15,-2 9-16-15,-1 1 0 0,-2 4-160 0,-1 2-32 16,-3 3-16-16,-1 3 0 0,-1 2-112 0,0 1-32 0,0 1 0 0,0-1 0 16,-4 1-352-16,0-3-64 15,2-2 0-15,2-2-16 0,1-7-176 0,3 2-128 0,1-3 144 0,0-2-144 16,2-9 0-16,2-3 0 0,1 0 0 0,2-5 0 31,2 0-1520-31,6-6-400 0,1-3-64 0</inkml:trace>
  <inkml:trace contextRef="#ctx0" brushRef="#br2" timeOffset="147352.47">18636 12106 11967 0,'-13'-1'528'0,"13"1"112"0,-11 1-512 0,2 1-128 0,1 0 0 0,8-2 0 16,-9 4 1856-16,9-4 352 0,0 0 64 0,0 0 16 15,0 0-1008-15,0 0-208 0,0 0-48 0,0 0 0 16,0 0-32-16,0 0-16 0,0 0 0 0,11 5 0 16,0 0-144-16,3-4-16 0,2-3-16 0,4 2 0 15,1 0-160-15,5 0-48 0,0 1 0 0,5-1 0 16,4 0-272-16,1-1-48 0,2-3-16 0,-2 0 0 15,-6-1-64-15,2 3-32 0,1-1 0 0,-1-2 0 0,-3 1-160 0,3 2 192 16,-2 0-192-16,-2 0 192 0,-1-1-192 0,-3 2 0 16,-2-2 0-16,-2 2 128 0,-2 1-128 0,-3 0 0 15,-2-1 0-15,-3 2 0 16,-10-1-1376-16,0 0-256 0,8 0-48 0</inkml:trace>
  <inkml:trace contextRef="#ctx0" brushRef="#br2" timeOffset="147655.66">19924 11633 19343 0,'0'0'1728'0,"0"0"-1392"0,0 0-336 0,0 0 0 16,0 0 1584-16,0 0 240 0,0 0 48 0,0 0 16 16,6 12-528-16,-2 1-96 0,-4 1-32 0,-1 5 0 15,-5 2-288-15,3 6-64 0,-2 7-16 0,-2 4 0 16,0 2-176-16,-2 4-48 0,-2 2 0 0,1 1 0 16,-4 1-192-16,0-3-64 0,-2 1 0 0,1-4 0 15,3-2-192-15,1 0-64 0,1-3 0 0,-1-4 0 16,4-4-128-16,2 0 0 0,1-5 144 0,3-1-144 15,1-1-1264-15,3-3-320 0,4-1-64 0</inkml:trace>
  <inkml:trace contextRef="#ctx0" brushRef="#br2" timeOffset="148853.03">18951 13427 20271 0,'0'0'1792'0,"-9"-4"-1424"16,0 0-368-16,9 4 0 0,0 0 544 0,-2-9 32 16,1-3 16-16,4 0 0 0,4 1 288 0,0-2 48 15,2-3 16-15,3 0 0 0,2 2-176 0,4 0-48 16,2-2 0-16,4-1 0 0,3 0-224 0,3-1-48 0,3 0-16 0,5 3 0 16,2 1-80-16,3 5-16 0,3-1 0 0,1 3 0 15,1 1 80-15,-3 6 16 0,-6 4 0 0,-2 2 0 16,-4 0-176-16,-4 7-16 0,-3 4-16 0,-5 3 0 15,-3 4-224-15,-7 4 176 0,-2 3-176 0,-6 3 160 16,-6 4-32-16,-6 3 0 0,-6 6 0 0,-6 0 0 16,-5 2-128-16,-6 1 192 0,-2-4-192 0,-5 1 192 15,-6-1-192-15,-2-5 0 0,-1-1 0 0,2-5 128 16,3-1-128-16,2-5 0 0,4-5 0 0,4 0 128 16,4-1 96-16,4-3 16 0,4-1 0 0,7-5 0 15,5-3-64-15,4-1-16 0,4-4 0 0,1-6 0 16,0 0 48-16,17 5 16 0,3-2 0 0,4 0 0 15,4-1-64-15,5-2-16 0,4-2 0 0,6 2 0 16,2 3-144-16,3-3 0 0,0-3 0 0,3 0 128 16,-4 0 48-16,3 2 0 0,-1-2 0 0,2 1 0 0,-1-1 48 0,-2-1 16 15,-1 1 0-15,-3 1 0 16,-2 2-1120-16,-3-1-208 0,-4-1-64 0</inkml:trace>
  <inkml:trace contextRef="#ctx0" brushRef="#br2" timeOffset="150520.84">18858 11824 9215 0,'0'0'816'0,"0"0"-656"0,-3-10-160 0,3 10 0 15,-4-8 2016-15,4 8 368 0,0-9 80 0,0 9 16 16,-3-8-1456-16,1-1-272 0,2 9-64 0,-3-8-16 16,3 8 32-16,0 0 16 0,-5-8 0 0,5 8 0 15,0 0-64-15,0 0-16 0,0 0 0 0,0 0 0 16,0 0-192-16,0 0-32 0,0 0-16 0,-5 9 0 16,1 4-96-16,3 1-32 0,0 5 0 0,-1 1 0 0,2 2-16 0,0 9 0 15,0 3 0-15,0 4 0 0,-1 1-64 0,0 1 0 16,-2 3-16-16,1-1 0 0,-1 2-176 0,1 1 192 15,-2-3-192-15,0-3 192 0,1-4-192 0,1-4 128 16,-1 1-128-16,2-5 128 0,0-2 0 0,0-6-128 16,-1 0 192-16,1-2-64 0,0-7 0 0,1-10 0 15,0 0 0-15,0 0 0 0,0 9 304 0,0-9 48 16,0 0 16-16,0 0 0 0,0 0 336 0,4-10 80 16,-1 0 16-16,2-7 0 0,1-3-448 0,-3-4-96 15,1 1 0-15,0-1-16 0,0-6-128 0,1-1-32 0,0-5 0 0,1 0 0 16,1 1-208-16,0-2 0 15,1-2 128-15,2-1-128 0,-1-1 0 0,0-2 128 0,0 3-128 0,0-1 0 16,0 2 0-16,1 0 0 0,0 3 0 0,-1 5 0 16,-2 2 0-16,1 2 0 0,-3 2 0 0,0 6 0 15,0 2 0-15,-1 4 0 0,-1 4 0 0,-1 2 0 16,-2 7 0-16,0 0 0 0,0 0 0 0,0 0 0 16,0 0-176-16,-4 14 176 0,2 2-160 0,-3 5 160 15,0 5 0-15,-2 2-144 0,0 5 144 0,-2 6 0 16,-1 2 0-16,-3 1-160 0,-1 7 160 0,1-5 0 15,2 2 0-15,-1-7-128 0,1-2 128 0,1-4 0 16,1-6 0-16,0 1 0 0,0-6 0 0,0-1 0 16,2-2 0-16,-4-4 0 0,4-2 0 0,-1-1 144 15,2-6 112-15,6-6 0 0,0 0 16 0,-9 0 0 16,1-5 112-16,2-5 0 0,1-2 16 0,1-2 0 16,0-4-16-16,2-4 0 0,-1-3 0 0,2 3 0 0,1-5-144 0,0 1-48 15,0-5 0-15,1-1 0 0,0 1-192 0,1-4 144 16,-2-5-144-16,1 5 128 0,1 4-128 15,1 1 0-15,0 4 144 0,-1 2-144 0,1 6 0 0,-1 7 0 16,1 0 0-16,-3 11 0 0,0 0 0 0,0 0 0 16,0 0-128-16,0 15 128 0,0 1-128 0,-2 2 128 15,0 0-128-15,-1 4 128 0,0 2-128 0,-3 6 128 16,1 2-128-16,-1-2 128 16,-3 0-464-16,3 1-16 0,1 0 0 0,1-6 0 15,0 0-640-15,2-1-128 0,-1-3-32 0,3-3 0 16,1-4-1168-16,2-4-240 0,-3-10-64 0</inkml:trace>
  <inkml:trace contextRef="#ctx0" brushRef="#br2" timeOffset="150880.87">18406 12129 19231 0,'0'0'848'0,"0"0"176"0,-9 1-816 0,9-1-208 0,0 0 0 0,0 0 0 15,0 0 752-15,0 0 96 0,0 0 32 0,0 0 0 0,0 0 0 0,13-2 0 16,1-2 0-16,3-2 0 0,4-2-32 0,4 3 0 16,6 0 0-16,3 1 0 0,3 0-144 0,4 2-16 15,1-5-16-15,5 4 0 0,2 3-80 0,3 0-16 16,0 0 0-16,-5-3 0 0,-5 1-160 0,-2 2-32 15,-5-2-16-15,-3 1 0 0,-5 0-112 0,-4 1-32 16,-5 0 0-16,-5 0 0 0,-13 0-224 0,0 0 176 16,0 0-176-16,0 0 160 0,0 0 96 0,-15 5 0 15,-6-3 16-15,-6 2 0 0,-4 1-48 0,-4-1-16 16,-6-1 0-16,-1-2 0 0,-1-4-208 0,-4 3 144 16,0 0-144-16,1 0 128 15,3 3-864-15,1 2-176 0,-1 3-48 16,0-1-14736-16</inkml:trace>
  <inkml:trace contextRef="#ctx0" brushRef="#br2" timeOffset="154657.1">29652 12305 19231 0,'-6'-12'848'0,"4"7"176"0,1 0-816 0,1 5-208 0,0-10 0 0,2 3 0 15,-2 7 768-15,0 0 128 0,4-11 0 0,-4 11 16 16,8-8 48-16,-8 8 16 0,9-11 0 0,-1 5 0 15,-8 6-208-15,9-9-64 0,-9 9 0 0,0 0 0 16,12-4-160-16,-12 4-32 0,0 0-16 0,0 0 0 16,0 0-16-16,0 0 0 0,0 0 0 0,11 9 0 15,-4 1-64-15,-2 4-16 0,-3 2 0 0,1 2 0 16,-2 3-192-16,-1-1-32 0,-1 4-16 0,1 2 0 16,0-5-160-16,0 3 0 0,0 3 0 0,1-3 0 15,0 0 0-15,2-1 0 0,1-5 0 0,-1 0 0 16,4 0 0-16,0-6 0 0,2-3 0 0,0-1 0 15,1 2 240-15,3-6-48 0,0-2 0 0,5-6 0 16,1-3 288-16,2-8 48 0,3-6 16 0,4-5 0 0,4-6 16 16,0-4 0-16,0-2 0 0,-1-4 0 15,6-5-64-15,0 0-16 0,3-2 0 0,2-4 0 0,1 0-64 16,3 0-16-16,1-2 0 0,0 2 0 0,0 3-240 0,-4 2-160 16,-5 2 192-16,1 4-192 0,-3 3 0 0,-2 3 0 15,-3 2 0-15,-2 7 0 16,-2 4-384-16,-3 4-96 0,-2 3-16 0,-3 2-11712 15,-4 5-2336-15</inkml:trace>
  <inkml:trace contextRef="#ctx0" brushRef="#br2" timeOffset="160550.6">18518 11351 28559 0,'0'0'1264'0,"0"0"272"0,0 0-1232 0,0 0-304 0,10 8 0 0,0-3 0 31,2-1-800-31,-12-4-224 0,0 0-32 0,8 6-16 0,-8-6 1072 0,0 0 384 0,0 0-16 0,6 12 0 16,-5-1 80-16,-1 1 0 0,0-12 16 0,-4 10 0 15,-4 0 128-15,-1-4 32 0,-1 2 0 0,-1-2 0 16,-3-2 208-16,-1 1 32 0,2 3 16 0,-4-4 0 16,0-1-160-16,-4 0-16 0,-5 1-16 0,-2-4 0 15,-3-2-176-15,1-1-48 0,-5-1 0 0,2 0 0 16,1-6-16-16,1 2-16 0,-2-3 0 0,1 1 0 15,1-4-16-15,1-2 0 0,1 2 0 0,1-1 0 16,1 0-144-16,1-3-16 0,1-5-16 0,0 2 0 16,-3-1-240-16,1 0 0 0,0-2 128 0,-1 3-128 0,-1-1 0 15,1 0 0-15,1-2 0 0,2 3 0 0,0 0 0 0,0 3 0 16,4 2 0-16,0 2 0 0,4 4 0 0,0-2 0 16,6 6 0-16,1 0 0 0,-1 2 144 0,11 4-144 15,-7-4 128-15,7 4-128 0,0 0 0 0,0 0 0 16,0 0 0-16,0 0 0 0,0 0 0 0,-5 10 0 15,1-1 0-15,3 4 0 0,2-2 0 0,1 6 0 16,1 2 0-16,-1 8 0 0,2 3 0 0,-1 7 0 16,-2 4 0-16,-1 6 0 0,-1 5 0 0,-2 7 0 15,-4 2 0-15,0 6 0 0,0 4 0 0,-1 4 0 16,-1 5 0-16,0-1 0 0,0 1 0 0,0-3 0 16,3-4 128-16,-2-2-128 0,1-1 0 0,0-4 0 0,1-3 0 15,0 2 0-15,-2-5 128 0,-1 1-128 0,0 0 192 0,-1-5-64 16,-4-1 48-16,-1-1 0 0,0 3 0 0,1-1 0 15,0-2-176-15,1 0 192 0,0 1-192 0,2 1 192 16,-4-1-192-16,3-2 0 0,3 0 144 0,-2 1-144 16,-1 0 0-16,2 1 0 0,0 1 0 0,1-1 0 15,2-2 0-15,-2-2 0 0,0-4 0 0,1-1 0 16,2-4 0-16,1-4 0 0,0 1 0 0,1-7 0 16,0-2 0-16,0-2 0 0,3-7 0 0,1-2 0 15,0-4 0-15,1-2 0 0,2-3 0 0,-3-10 0 16,1 10 0-16,-1-10 0 0,0 0 0 0,0 0 128 15,0 0-128-15,11 7 0 0,-2-2 0 0,-9-5 0 16,0 0 0-16,0 0 0 0,0 0 0 0,13 2 0 0,-2 3 0 0,1-2 0 16,-12-3 0-16,15 2-128 0,0 0 128 0,3 1 0 15,1-1 0-15,3-1 0 0,-2 0 0 0,4-2-160 16,3 0 160-16,-2 1 0 0,0 1-160 0,3-1 160 16,0-1-128-16,1-1 128 0,0 2 0 0,2 0 0 15,-2-1 0-15,1 1-128 0,2 0 128 0,-1 0 0 16,-1 3 0-16,1-3-128 0,-2-2 128 0,-1 4 0 15,0 0 0-15,-2 3 0 0,-3-3 0 0,-4-1 0 16,-3 0 0-16,-4 2 0 0,-1 0 0 0,-11-3 0 16,7 11 0-16,-2-5 128 0,-5-6-128 0,3 11 0 15,-3 0 0-15,-3-1 0 0,-2-1 128 0,-1 0-128 16,-3-2 128-16,-1 2-128 0,-6-3 144 0,-1-2-144 16,-5 0 192-16,-1 0-192 0,-2 0 176 0,-2 1-176 15,-3-1 160-15,-3-3-160 0,-6 0 160 0,3-1-160 0,-4 0 160 0,-2-1-160 16,-1 0 160-16,1-2-160 0,0 2 160 0,0-2-160 15,0-2 128-15,1 1-128 0,0-6 0 0,5 4 144 16,5-4-144-16,5 2 160 0,0-1-160 0,6 1 160 16,1-3-160-16,2 3 0 0,5-2-160 0,2 3 160 15,1-6-128-15,4 4 128 0,3-2 0 0,0 0-144 16,0 1 144-16,6-2-128 0,-1-1 128 0,1 1-128 16,-1-2 128-16,3 0 0 0,0 0 0 0,1 0 0 15,2-2 0-15,2-3 0 0,-1-4 0 0,1 4 0 16,-1-1 0-16,4-3 0 0,0-1 0 0,2-6 0 15,1 0 0-15,1-5 0 0,2-3 0 0,0-2 0 16,0-9 0-16,-1 2 0 0,-1-6 0 0,1-5 0 16,-3-5 0-16,0-4 0 0,-2-3 0 0,-3-3 0 15,-2-3 0-15,0-3 0 0,0 2 0 0,0 2 0 0,-3 1 0 0,3 2 0 16,-2 2 0-16,0 2 0 0,0 9 0 16,1-1 0-16,-3 3 0 0,3 2-128 0,-2 3 128 0,1 2 0 15,-1 5 0-15,-1-4 0 0,-1 4 0 0,-2 0 0 16,1 4 0-16,-1 0 0 0,-2-1 0 0,-1 3 0 15,-1 3 0-15,-2-1-128 0,3 2 128 0,-2 4 0 16,-1 0 0-16,2 4 0 0,-1 6 0 0,1 2 0 16,-1 1 0-16,0 3 0 0,-2-1 0 0,4 2 0 15,-1 4 0-15,0-1-128 0,0 3 128 0,0-2 0 16,1 4 0-16,1 6 0 0,-1-9 0 0,1 9 0 16,-1-7 0-16,1 7 0 0,0 0 0 0,-2-7-128 15,2 7 128-15,0 0 0 0,2-7 0 0,-2 7-128 0,3-5 128 0,5-1 0 16,0 1-224-16,1 1 32 0,0 0 16 0,1 0 0 31,0 2-1088-31,3-1-208 0,1 0-64 0,3 1-10176 0,4-1-2032 0</inkml:trace>
  <inkml:trace contextRef="#ctx0" brushRef="#br2" timeOffset="161485.94">20937 11553 27647 0,'-23'-12'1216'0,"13"9"256"0,10 3-1168 0,0 0-304 0,0 0 0 0,0 0 0 16,0 0 0-16,0 0 0 0,0 0 0 0,0 0 0 15,2-10 256-15,5 2-48 0,1-1-16 0,5 1 0 16,2-5 320-16,4 3 64 0,3-3 16 0,2-1 0 16,2 1-80-16,0 3-32 0,1-4 0 0,1 1 0 15,3 2-112-15,0-3-32 0,1 1 0 0,0 3 0 16,-2-3 80-16,2 2 16 0,1 1 0 0,0 0 0 15,2 2 0-15,-4-1 0 0,0 4 0 0,-2 1 0 16,-1 0-176-16,-3 2-16 0,-2 2-16 0,-2 4 0 16,-4-2-80-16,-1 2-16 0,-2 2 0 0,-3 5 0 15,-3 1-128-15,-2 1 192 0,2 1-192 0,-4 4 192 16,-2 3-32-16,1 6 0 0,-3 0 0 0,0 3 0 0,1 3-160 0,0 4 0 16,-1 3 144-16,3 2-144 0,1 2 0 0,-2 6 0 15,2 3 0-15,0 2 128 0,1-1-128 0,0 3 0 16,-1 7 0-16,0 2 0 0,1 4 0 0,0 0 0 15,0-1 0-15,2 2 0 0,0 0 0 0,0-2 0 16,2-6 0-16,1 2 0 0,2-5 0 0,1 1 0 16,-1-3 0-16,1-3 128 0,0-2-128 0,-1-1 176 15,1 0-176-15,0-1 192 0,1-4 32 0,-1 2 16 16,-2-1 0-16,3-1 0 0,0 5-64 0,0-2-16 16,0-1 0-16,0 1 0 0,0-1-160 0,1-2 160 15,-1 2-160-15,1-7 160 0,2-2-160 0,-2 2 0 0,-2-5 0 16,0 0 128-16,-2-4-128 0,2-2 128 0,-3-2-128 0,-1 0 128 15,0-4-128-15,0-2 192 0,-2 0-192 16,0-3 192-16,-2-2-192 0,1-1 192 0,0-1-192 0,-1-4 192 16,-1-1-16-16,0-2 0 0,1 3 0 0,-4-4 0 15,-1-8 112-15,2 11 32 0,-2-11 0 0,0 14 0 16,0-4-32-16,0 0 0 0,-2 3 0 0,1-6 0 16,-3 2-80-16,1-1-16 0,-3 2 0 0,-1-1 0 15,2 0 0-15,-4-3-16 0,-1 3 0 0,-2 0 0 16,2-1 64-16,-4 2 16 0,-5-3 0 0,-4 4 0 15,-2-3 80-15,-5 1 32 0,-3 0 0 0,-2 0 0 16,-3 3 0-16,-4-2 0 0,-1 2 0 0,-2-1 0 16,1-1-112-16,0-1-32 0,-1 0 0 0,-2-2 0 15,-3 1-224-15,-1-4 0 0,0-1 128 0,0 0-128 16,1-3-608-16,0-1-160 0,0-2-48 0,2-2 0 16,0-5-2368-16,-8 1-464 0</inkml:trace>
  <inkml:trace contextRef="#ctx0" brushRef="#br2" timeOffset="162712.65">5442 12082 19343 0,'-17'-7'848'0,"7"1"192"0,1 0-832 0,3 1-208 0,-1 0 0 0,1-1 0 16,6 6 2768-16,-9-7 512 0,0 2 112 0,0-4 0 16,-1-1-2640-16,-3-3-544 0,-2-2-208 0,0-1 176 15,-3-2-176-15,-2 0 192 0,-4-1-192 0,-4 1 192 16,-5 0-192-16,-3-1 192 0,-3-1-192 0,-3-2 192 15,-5 3-192-15,0 0 0 0,-4-1 0 0,0 5 0 16,0-2-144-16,-6 2 144 0,-9 0-192 0,1-2 192 16,-5 2 0-16,0 2 0 0,0 2 0 0,0 0 0 15,0 5 208-15,-1 2 0 0,-9-3 0 0,0 3 0 16,-1 1 64-16,2 5 16 0,1 1 0 0,-3 3 0 0,-9 0-32 16,0 0 0-16,-1 3 0 0,4 1 0 15,0 6-96-15,-3-1-32 0,-4 0 0 0,-2 2 0 0,5 4-128 0,1 1 0 16,1 1 0-16,-2 2 0 0,-1 1 0 15,1 3 0-15,4-4 0 0,3 4 0 0,1 4 0 0,1 0 0 16,-2-1 0-16,4 0 0 0,2-1 0 0,7-1 0 16,6-2 0-16,3 3 0 0,1-4 0 0,1 3 0 15,2 0 0-15,3-1 0 0,7 3 0 0,3-1 0 16,3-1 0-16,7 2 0 0,4 5 0 0,2 2 0 16,1 2 0-16,5 0 128 0,5 3 0 0,2-1-128 15,3 4 192-15,4 0-64 0,4 3-128 0,4 0 0 16,2 0 144-16,3 3-144 0,2 1 0 0,4 1 0 15,3 1 0-15,2-2 0 0,3 4 0 0,4-5 0 16,2-2 0-16,3 0-128 0,4-3 128 0,5-2-128 0,3 1 128 0,6-1-128 16,-1-2 128-16,2-3 0 0,1-1 0 0,3 2-128 15,2-4 128-15,2-1 0 0,1-2 0 0,5-2 0 16,5-3 0-16,2-1 0 0,4 1 0 0,-3-4 0 16,0 0 0-16,5-3 0 0,4-3 0 0,3-1 0 15,7-4 0-15,-2-1 0 0,-3-9 0 0,4 2 0 16,3-1 0-16,5-5 0 0,4-3 0 0,-2-5 0 15,-3-3 0-15,5-5 0 0,5-5 0 0,-4-6 0 16,0-2 0-16,2-3 0 0,-2-5 0 0,4-2 128 16,-2-4-128-16,-2 0 128 0,-2-1-128 0,-2-4 128 15,-4 2-128-15,0-2 128 0,1-1-128 0,-6-2 128 16,-5 2-128-16,-3-4 128 0,-4-3-128 0,-2 2 128 16,-2-1 64-16,-3 0 0 0,-7-3 16 0,-8-3 0 0,-6-2 176 0,-9-5 16 15,-9 1 16-15,-4 2 0 16,-4-5 160-16,-7-1 48 0,-8 1 0 0,-6 6 0 0,-5-1-48 15,-6 7-16-15,-4 1 0 0,-6 4 0 0,-6 4-128 0,-6 6-32 16,-8 5 0-16,-7 0 0 0,-5-1-400 0,-7 10 0 16,-5 1 0-16,-2 9 0 15,-3 7-448-15,-9 2-192 0,-11 5-16 0,-3 7-12096 16,-3 6-2416-16</inkml:trace>
  <inkml:trace contextRef="#ctx0" brushRef="#br2" timeOffset="171263.21">173 15064 11919 0,'0'0'512'0,"0"0"128"0,0 0-512 0,-9 5-128 16,1 2 0-16,8-7 0 0,0 0 832 0,-7 3 128 15,7-3 16-15,0 0 16 0,0 0-64 0,0 0-16 16,0 0 0-16,0 0 0 0,0 0-400 0,0 0-64 16,0 0-32-16,9 7 0 0,1-1 16 0,-3-5 0 15,4 1 0-15,1-2 0 0,4 0-96 0,1-2-16 16,4 1 0-16,2 1 0 0,1 0-112 0,21-2-16 15,0-2-16-15,-2 1 0 0,-2 2 16 0,1 0 16 16,-5-2 0-16,3 1 0 0,4-2 80 0,-20 0 16 16,7 1 0-16,8 1 0 0,3-1-80 0,2 3-16 0,4-1 0 15,1 0 0-15,-4-3 16 0,46 0 0 16,-10-1 0-16,-39 3 0 0,2-4-32 0,7 0 0 0,4 1 0 0,3 2 0 16,2-4-32-16,1 2-16 0,1 1 0 0,62-5 0 15,-17 5-16-15,-11-1-128 0,-3 1 192 0,-7-1-64 16,-3 1 16-16,0 1 0 0,2 0 0 0,3 1 0 15,0-1-16-15,0-1 0 0,-3 0 0 0,2 2 0 16,2 1 0-16,4-1-128 0,4-2 192 0,-1 1-64 16,-2-2-128-16,4 1 192 0,3 2-192 0,0-1 192 15,-3-2-64-15,3-1 0 0,0 3 0 0,4-1 0 16,3 1-128-16,0-1 0 0,-5 1 0 0,3 0 0 16,2 2 0-16,0 0 0 0,-1 1 0 0,2 1 0 15,-2-1 0-15,2 0 0 0,2 1 128 0,-2 2-128 16,-2-2 0-16,1 1 0 0,6 2 0 0,-3 0 0 15,-2-3 0-15,4 2 0 0,3 1 0 0,-2 1 128 0,0 0-128 16,-3-1 0-16,0 2 0 0,2 2 0 0,4-3 0 0,-3 1 0 16,-2-1 0-16,3-1 0 15,4 2 0-15,-2 2 0 0,-4-2 128 0,2 2-128 0,2 1 0 0,0 0 0 16,-1 1 0-16,3 1 128 0,-4-3-128 0,2 2 128 16,2-2-128-16,-1 3 128 0,0-2-128 0,3 3 0 15,-3-5 0-15,1 3 128 0,-2-2 720 0,3 2 144 16,4-2 32-16,-3 1 0 15,-5-4-1632-15,2 4-320 0,5-3-64 0,-3-1-16 0,-6-2 1008 0,3 3 0 16,4-1 224-16,0 0-32 0,-4-2-32 0,2 1 0 16,1-1 0-16,-2-1 0 0,3-2-160 0,-2 0 192 15,1-2-192-15,-1 1 192 0,4 0-192 0,-1 1 0 16,-2 1 0-16,3-1 128 0,0-1-128 0,2 0 192 16,-5-2-192-16,5 2 192 0,4-1-192 0,-3 0 160 0,-7-3-160 0,6 2 160 15,3 1-160-15,-2-2 0 0,-5-1 144 0,3 2-144 16,5 5 0-16,-5-4 144 0,-3-3-144 0,1 3 0 15,2 2 0-15,1-3 0 0,0 1 0 0,3 0 0 16,-3 1 0-16,-1-1 0 0,-1-2 0 0,2 1 0 16,-2 3 128-16,6-1-128 0,-3-5 0 0,1 3 0 15,0 3 144-15,1-3-144 0,1 0 0 0,-1 0 144 16,0 1-144-16,3 0 128 0,3 0-128 0,-1 2 128 16,-3-2-128-16,-1-1 0 0,4-6 0 0,-1 6 128 15,0 1-128-15,0-1 0 0,0-2 0 0,-1 3 128 16,-5 2-128-16,3 0 0 0,2-4 0 0,-4 2 0 15,-5 2 0-15,4 0 0 0,3 0 144 0,-2 2-144 16,-5-1 192-16,3-1-48 0,2-1 0 0,-2 1 0 0,-6 4-16 16,6-2 0-16,2-1 0 0,-3 1 0 0,-4-1-128 0,3-1 160 15,2 2-160-15,-5 0 160 0,2-4-160 0,3 4 0 16,1 2 144-16,-2-3-144 0,-2-2 0 0,2 1 0 16,-2 1 0-16,0 3 128 0,0-3-128 0,0 0 0 15,-3-1 0-15,3 1 0 0,0 1 0 0,0 0 0 16,0 2 0-16,2-1 0 0,-1-1 0 0,0-1 0 15,-4 2 0-15,1-1 0 0,4-2 0 0,-4 0 0 16,-5 2 0-16,3 0 0 0,4 2 0 0,-1 0 0 16,-7-7 0-16,6 6 0 0,4 3 0 0,-3-3 144 15,-3-6-144-15,2 5 0 0,0 3 128 0,2 0-128 16,-5-4 0-16,-1 2 0 0,0-1 160 0,2-2-160 16,3 0 128-16,-3 1-128 0,-4 3 128 0,6-1-128 0,4-3 128 0,-5-2-128 15,-8 2 160-15,5 3-160 0,2 2 192 0,-2-1-192 16,-4-4 160-16,1 2-160 0,3 1 128 0,-2-2-128 15,-1 0 128-15,-1 2-128 0,1 1 128 0,0 0-128 16,4-1 0-16,-5 0 128 0,-5-3-128 0,2 1 0 16,3 2 0-16,0 1 0 0,-5-6 128 0,1 5-128 15,1-1 0-15,-1 1 0 0,3-2 0 0,-3-1 0 16,-5 0 0-16,2 0 0 0,2 3 0 0,-4-3 128 16,-4-1 0-16,0 1 0 0,-1 2 0 0,3 1 0 15,2-3-128-15,-4 2 0 0,-7-1 0 0,3-1 0 16,1 3 0-16,1-2 0 0,-3-1 0 0,-4 0 128 15,-3-1-128-15,0 1 0 0,5 0 0 0,-3 0 128 16,-2 0-128-16,-3-3 0 0,-4-2 0 0,-1 3 0 0,1 1 128 0,3 1-128 16,0 0 0-16,-5 0 128 0,-5-3-128 0,-1 0 0 15,2 3 0-15,-2-1 128 0,3 1-128 0,-2-1 0 16,-3-2 0-16,-3 1 128 0,-5-3-128 0,-1 1 0 16,0 1 0-16,2 1 0 0,0 2 0 0,1-1 0 15,-2-5 0-15,-5 3 0 0,-5-1 0 0,1 3 0 16,-1-2 0-16,0 1 0 0,-3-4 0 0,1 4 0 15,0-1 0-15,-1 2 128 0,-1-1-128 0,-2-1 0 16,-3-1 0-16,-2 2 0 0,-5-3 0 0,-16 3 0 16,2 1 0-16,3 0 0 0,2 1 0 0,-1 1 0 15,1 0 0-15,0-1 0 0,0 2 0 0,18 0 0 16,-9 1 0-16,-6-1 0 0,-4 2-176 0,-5-3 48 16,-2-2 0-16,-3 1 0 15,-4 1-544-15,-1-1-96 0,-11 0-32 0,0 0 0 16,0 0-2144-16,0 0-448 0</inkml:trace>
  <inkml:trace contextRef="#ctx0" brushRef="#br0" timeOffset="174470.6">1560 15420 11055 0,'-22'-3'976'0,"8"3"-784"0,-1 2-192 0,-4 0 0 0,-3 0 1152 0,-2 1 176 15,-1 4 32-15,-2-2 16 16,-1 4-368-16,-3 1-80 0,-3 4-16 0,0 4 0 0,-1 3-288 0,0 3-64 15,-1 6-16-15,-1 0 0 0,1-1-48 0,-1 3-16 16,0 0 0-16,-1 2 0 0,3 2-32 0,5-2-16 16,4 2 0-16,6 2 0 0,1 1-240 0,8 5-64 15,3-1 0-15,7 5 0 0,5-1-128 0,4 1 0 16,4-2 0-16,4-4 0 0,3-5 0 0,4-4-144 16,4-6 144-16,2-3-160 0,0-5 160 0,1-3-160 15,-4-4 160-15,1-2-160 0,-3-6 160 0,3-2 0 16,-2-3 0-16,-2-3-128 0,-2-1 128 0,-2-5 0 15,-2-1 0-15,1-2 0 0,-3-6 304 0,-1-3-16 16,2 1 0-16,-5-2 0 0,-2 0-96 0,-3-4 0 16,-2 3-16-16,-2-3 0 0,-5 2-176 0,2 1 128 15,-1-4-128-15,0 4 128 0,-2-1-128 0,3 5 0 0,-2 1 0 0,3 3 128 16,2 2-128-16,0 2 0 0,4-1 0 0,0 6 0 16,0-1 0-16,-6 8-144 0,13-4 144 0,1 6 0 15,0 4 0-15,-2 4-128 0,5 4 128 0,-1 4 0 16,0 2 0-16,-4 7 176 0,1 2-32 0,-4 5 0 15,1 2 112-15,-4-2 0 0,-3 2 16 0,-1-3 0 16,-3-4-80-16,0-1-32 0,-2-1 0 0,1-3 0 16,-1-4-160-16,2-2 192 0,1-3-192 0,3-3 192 15,-1-2-192-15,-2-10 0 0,8 6 0 0,2-3-8432 16,1-6-1680-16</inkml:trace>
  <inkml:trace contextRef="#ctx0" brushRef="#br0" timeOffset="174804.68">1783 16067 18431 0,'0'0'816'0,"-6"6"160"0,6-6-784 0,0 0-192 16,0 0 0-16,10 7 0 0,3-2 2080 0,5 1 368 15,0-3 80-15,3-2 16 0,3-2-2016 0,2-4-400 16,0-2-128-16,4 1 0 0,-2-4 0 0,-2 1 0 15,0-4-144-15,-1 0 144 0,-2 3-176 0,-1-4 176 16,-3 0-160-16,-2-1 160 0,-1-2 0 0,-4 4 0 16,-1-3 0-16,-5 2 0 0,0 3 0 0,-4 1 0 0,-5-4 0 0,-3 4 0 15,1 2 208-15,-4-1-16 0,-1 3 0 0,-3 3 0 16,-4 1 48-16,-2 4 0 0,-2 6 0 0,-4 2 0 16,0 4-48-16,0 2-16 0,-2 6 0 0,0 1 0 15,1 4-176-15,1-1 192 0,4 5-192 0,4 1 192 16,3-1-64-16,5 2-128 0,4-1 192 0,5 0-64 15,4-7-128-15,6 1 0 0,6-6 0 0,6-3 128 32,9-6-512-32,3-1-128 0,3-6 0 0</inkml:trace>
  <inkml:trace contextRef="#ctx0" brushRef="#br0" timeOffset="175138.08">2627 15908 23039 0,'-15'19'1024'0,"8"-5"192"0,1 4-960 0,1 1-256 15,2 4 0-15,-1 1 0 0,1 7 688 0,-2-2 80 16,1 3 32-16,-1-4 0 0,1-4-480 0,-2-7-112 16,1 0-16-16,1-4 0 0,-1-4-64 0,5-9 0 15,0 0-128-15,0 0 192 0,0 0 48 0,0 0 0 16,5-7 0-16,3-5 0 0,2-2 304 0,1-4 64 15,1-3 16-15,1 0 0 0,2-5-176 0,-3 2-16 16,1 1-16-16,0 3 0 0,0 1-160 0,-1 2-16 16,0 3-16-16,0 2 0 0,0 3-80 0,1 2-16 15,-2 5 0-15,1 4 0 0,-1 6-128 0,-1 4 0 0,-2 4 0 16,-3 7 0-16,-3 2 0 0,1 5 128 0,-3-4-128 0,0 6 0 16,-1-1 0-16,-1-2 0 0,2 1-144 0,0 1 144 31,-1-6-2048-31,2-2-288 0,3-1-64 0,1-11-9728 0</inkml:trace>
  <inkml:trace contextRef="#ctx0" brushRef="#br0" timeOffset="175454.81">3337 15969 22975 0,'0'0'1024'0,"0"0"192"0,12 3-960 0,4-2-256 0,0-1 0 0,2 0 0 0,1 0 768 0,1-1 96 16,2-3 32-16,1-5 0 0,-2 1-512 0,2-4-80 15,0-2-32-15,-1 2 0 0,-2-1-272 0,-1-1 160 16,-3 1-160-16,-4 1 128 0,-7-1-128 0,-1 3 160 16,-3 1-160-16,-1 9 160 0,-5-10-160 0,0 4 0 15,-6 2 144-15,-1 1-144 0,-4 3 336 0,-3 4 0 16,-2 0 0-16,1 7 0 0,0 5 0 0,-1 2 0 15,-1-1 0-15,2 5 0 0,1 1-160 0,2 1-48 16,3 0 0-16,2-1 0 0,6 5-128 0,2-3 0 16,4 0 0-16,4 0 128 0,3-1-128 0,4-1-176 15,1-3 48-15,6-4-8960 0,2-2-1776 0</inkml:trace>
  <inkml:trace contextRef="#ctx0" brushRef="#br0" timeOffset="175740.36">3838 15926 11055 0,'-12'19'976'0,"1"4"-784"0,2 0-192 0,1 5 0 16,6-2 3872-16,-2 7 736 0,2-2 128 0,0-2 48 16,-1 2-3312-16,2-6-672 0,0 1-128 0,2-6-32 15,-2-2-400-15,1-3-96 0,0-5-16 0,0-10 0 16,0 0-128-16,0 0 0 0,0 0 0 0,13-5 0 15,1-4 128-15,-2-7-128 0,0-9 128 0,0 1-128 16,2-2 160-16,0-2-160 0,2-5 192 0,-4 1-192 0,2 3 432 0,0-1-32 16,-1 5 0-16,0-2 0 0,1 4 0 0,0 3 0 15,0 5 0-15,2-1 0 0,-1 1-256 0,1 4-144 16,-2 3 160-16,-3 6-160 0,-11 2 0 0,12 0 0 16,-12 0-208-16,11 3-10064 15,-11-3-2016-15</inkml:trace>
  <inkml:trace contextRef="#ctx0" brushRef="#br0" timeOffset="176305.64">4776 15820 18431 0,'0'0'1632'0,"0"0"-1312"0,-7-5-320 0,7 5 0 15,0 0 2944-15,-11-2 512 0,-3 0 96 0,-3 1 32 16,-2 1-2528-16,-1 1-496 0,-4 5-112 0,-3 2 0 15,-3 0-448-15,-1 6 0 0,-1 3 128 0,3 2-128 16,0 5 0-16,1 3 0 0,2-2 0 0,5 5 0 16,3 3 0-16,7 2 0 0,2-5 144 0,4-2-144 15,3-2 0-15,5-3 0 0,1-4 0 0,3-7 0 16,5-1 0-16,2-5 0 0,1-2 0 0,4-4 0 16,3-4 144-16,-3-2-144 0,1-2 192 0,2-4-192 15,-1 2 352-15,0 0-32 0,-4-3-16 0,0-2 0 16,-2-1-32-16,-1 0 0 0,-4 4 0 0,1-4 0 15,-6 4-16-15,-3 2-16 0,3-1 0 0,-5 11 0 16,0 0-112-16,0 0-128 0,0 0 176 0,0 0-176 0,0 0 0 0,0 0 0 16,0 12 0-16,0-1 0 0,0 2 0 15,3 1 0-15,1-3-160 0,2 1 160 0,3-1 0 0,4-3-144 16,4 0 144-16,4-6 0 0,-2-2-192 0,4-5 64 16,2-3 128-16,4 1-208 0,3-6 208 0,1-4 0 15,3-2 0-15,-1-1 0 0,0 0 0 0,-1-3 0 16,0 0 0-16,-2 0 0 0,-3-6 0 0,-2 1 0 15,-2-1 0-15,0-2 0 0,-4 3 288 0,-3-4-48 16,-3-3-16-16,-5-3 0 0,-3 0 128 0,-3-7 32 16,-4-3 0-16,-2 1 0 0,-3-4-176 0,0 8-16 15,-1 2-16-15,-2 11 0 0,-2 5-176 0,2 11 0 16,-2 5 144-16,-3 9-144 0,-1 4 176 0,-3 10-48 0,-5 7 0 0,-2 9 0 16,-3 7-128-16,0 4 0 0,0 7 0 15,1 5 0-15,2 5 0 0,5 6 0 0,2 2 0 0,6 1 0 16,3-1 0-16,7-5 0 0,5 0 0 0,6-5 0 15,3-7 0-15,7-3-272 0,3-5 64 0,5-6 16 32,4-3-1872-32,6-4-368 0,4-9-80 0</inkml:trace>
  <inkml:trace contextRef="#ctx0" brushRef="#br0" timeOffset="176857.98">7870 15973 27871 0,'-12'-8'608'0,"-2"-2"128"0,1-1 32 0,-1 3 16 0,-3-2-624 0,-2 4-160 0,-2 4 0 0,-2-2 0 16,-1 3 672-16,-1 1 96 0,-4 4 32 0,-3 1 0 16,-3 4-304-16,-3 0-64 0,0 5-16 0,1 0 0 15,2-1-112-15,-1 2-32 0,1-1 0 0,4 1 0 16,6 0-144-16,6 1-128 0,5-2 144 0,6 2-144 16,5 1 0-16,8-1 0 0,6-1 0 0,6 2 0 15,9-3 0-15,4-1-128 0,2-1 128 0,4 2 0 16,1-1 0-16,1-2 0 0,0 1 0 0,-1 1 0 15,-2-3 0-15,-2 2 0 0,-3 1 0 0,-5-4 0 16,-5 5 0-16,-4-1 0 0,-6-6 0 0,-10-7 0 16,0 16 0-16,-4-2 0 0,-7-3 0 0,-7 3 0 0,-6 1 0 0,-6-2 0 15,-3-2 0-15,0 1 144 0,0-1-144 0,1-3 0 16,2-3 0-16,-1 0 0 0,6-5 0 0,5-4-272 16,3-2 32-16</inkml:trace>
  <inkml:trace contextRef="#ctx0" brushRef="#br0" timeOffset="177706.39">8448 16146 24879 0,'-14'9'2208'0,"4"0"-1760"0,-4-1-448 0,0 6 0 15,-1 0 1280-15,1 3 192 0,1 1 16 0,1 0 16 16,3-4-1056-16,2 0-224 0,-1 1-32 0,3 0-16 15,0-1-176-15,4-1 0 0,3 1 0 0,5 0 128 16,3 0-128-16,3-5 0 0,4-2 0 0,5-3 0 16,3-3 0-16,2-2 0 0,2-2 0 0,3-3 0 15,1-2 0-15,-1-3 0 0,-3 1 0 0,-1-4 128 16,-1-1 192-16,0 1 48 0,-3 2 0 0,-3-2 0 16,1-1 224-16,-7 1 48 0,-1 3 16 0,-4-3 0 15,-3-3-208-15,-4 3-32 0,-3 1-16 0,-2 3 0 16,-3-3-144-16,-3 3-48 0,1-1 0 0,-4-2 0 15,5 4-208-15,0-2 128 0,-1 2-128 0,4-1 0 16,3 10 0-16,0 0-240 0,6-7 32 0,-1 0 0 16,1 0-96-16,6 4-16 0,3 1 0 0,4-3 0 15,1 0 128-15,2 1 32 0,1-5 0 0,2 2 0 0,1-3 160 0,-1-1-160 16,1-4 160-16,0 0-160 0,-2-3 160 0,2 0 0 16,1-1 0-16,-1 0 0 0,-2 0 0 0,-1-2 0 15,-2-4 0-15,-4 3 0 0,-3 0 0 0,-1-3 144 16,-4-2-144-16,0-1 0 0,-5-1 0 0,-2-3 0 15,-3 0 0-15,-2 5 0 0,1 2-160 0,-4 7-32 16,-1 8-16-16,2 2 0 0,-5 5 80 0,0 5 128 16,-4 7-208-16,0 2 80 0,-3 7-48 0,-2 6 0 15,-2 1 0-15,-1 9 0 0,2 1 176 0,2 2 0 16,0 4 0-16,2-2-128 0,0 5 128 0,0-6 0 16,2 0 0-16,5-4 0 0,4 1 0 0,2-4 0 15,6-4 0-15,2-2 128 0,1-7-128 0,3-6 0 16,3-2 0-16,3-5 0 0,1-1 128 0,3-7 0 0,3-2 0 0,2-4 0 15,2 0 96-15,0-2 32 0,1-1 0 0,1-2 0 16,1-2-256-16,3 2 176 0,2 4-176 0,-2-2 160 16,-1 2-160-16,0 3 0 0,-1 3 0 0,1 1 0 15,-1 2 0-15,-4 3 0 0,-2 2 0 0,-2 5 0 16,-3 3 0-16,0 3 0 0,0-1 0 0,-1 0 0 16,-3 1 0-16,-1 0 0 0,-1 1 0 0,1-1 0 15,-1-5-144-15,-1 3 144 0,1-2 0 0,1-5 0 16,1 0-240-16,1-3 64 0,-1-4 16 0,3-4 0 15,2-1 160-15,2-3 0 0,2-1 0 0,1-4 0 16,-1-2 128-16,2 1 16 0,0 1 0 0,-1 0 0 16,-1-1 96-16,-3 3 16 0,1 5 0 0,-3-1 0 15,0 4-32-15,3 3 0 0,-2 2 0 0,0 6 0 0,-1-1-96 16,-1 6 0-16,0-2-128 0,0 2 192 0,0 4-192 0,1-1 0 16,1-1 0-16,0 0 0 0,1 0 0 15,2-3 0-15,3-2 0 0,2 1 0 0,2-5 0 0,1 1 128 16,4-8-128-16,-1 0 0 0,-1-2 0 0,1-6 128 15,2 0-128-15,-1-4 0 0,2-3 224 0,0 2-48 16,-1-2-16-16,1 0 0 0,0-1-160 0,-1 0 0 16,0 1 0-16,-3 2 0 15,-4 1-992-15,0 0-176 0,-4-2-48 0,-8-1-14096 0</inkml:trace>
  <inkml:trace contextRef="#ctx0" brushRef="#br0" timeOffset="178000.34">9906 15279 29487 0,'-24'8'2624'0,"10"-2"-2112"0,-2 7-512 0,3 3 0 16,1 4 1408-16,2 7 160 0,0 7 32 0,0 3 16 15,-1 4-656-15,-1 0-144 0,-2-2-32 0,-2-2 0 0,1 0-304 0,-1 0-64 16,-2-2-16-16,1 1 0 0,0-1-272 0,-3-2-128 16,-1-6 128-16,-1 1-128 15,-1-4-1552-15,1 0-400 0</inkml:trace>
  <inkml:trace contextRef="#ctx0" brushRef="#br0" timeOffset="179442.12">1825 18472 16575 0,'0'0'736'0,"4"-12"160"0,-1 0-720 0,1 0-176 15,-2-3 0-15,3 4 0 0,1 2 1040 0,3-2 176 16,-1 6 48-16,-8 5 0 0,9-5-480 0,-9 5-80 15,10 2-32-15,0 1 0 0,0 2-128 0,3 8-32 0,4 5 0 0,-1 2 0 16,-2 4 160-16,4 6 32 0,5 3 0 0,1 5 0 16,1 9-16-16,2 1 0 0,1 6 0 0,0 5 0 15,1 2-240-15,1 3-32 16,0-2-16-16,-3 4 0 0,2-1-208 0,-1-3-64 0,-1-6 0 0,-3-2 0 16,-1-3 112-16,-2-7 16 0,0 1 0 0,-4-9 0 15,0 0 224-15,-3-2 48 0,2-6 16 0,-2-1 0 16,-2-5-288-16,-2-2-64 0,-1 0-16 0,-1-4 0 15,-2-4-176-15,2 1 192 0,-2-4-192 0,-2 0 192 32,-4-9-512-32,0 0-80 0,0 0-32 0,0 0-10016 0,0 0-2016 0</inkml:trace>
  <inkml:trace contextRef="#ctx0" brushRef="#br0" timeOffset="179742.04">2794 18150 32415 0,'-13'0'1440'0,"4"3"288"0,0-1-1376 0,1 7-352 15,-4-1 0-15,4 7 0 0,-2 4 368 0,3 10 0 16,-4 8 0-16,-1 5 0 0,-5 8 32 0,-3 2 16 15,-6 4 0-15,-3 4 0 0,-5 8 256 0,-2 3 48 16,-4 3 16-16,-1 7 0 0,-3 3-320 0,0 4-64 0,0-1-16 16,1-1 0-16,-1-5-336 0,2-2 144 0,-2-9-144 0,1-8 0 15,-1-2 0-15,4-5 0 0,0-11-240 0,6-4 80 32,4-9-1344-32,4-7-272 0,3-3-48 0,5-10-13568 0</inkml:trace>
  <inkml:trace contextRef="#ctx0" brushRef="#br0" timeOffset="180175.34">1340 18050 26431 0,'0'0'1168'0,"0"0"240"0,-7-7-1120 0,7 7-288 16,7-10 0-16,4 1 0 0,7-3 128 0,5 0-128 16,5 1 192-16,10-3-192 0,3 2 176 0,4 1-176 15,0-3 160-15,3 1-160 0,6 2 128 0,4-1-128 16,7 1 0-16,9 3 144 0,4-2 0 0,1 3 0 15,0-4 0-15,1 5 0 0,1-3 64 0,2 1 16 16,6 2 0-16,-5-5 0 0,-9-2-16 0,-4 3 0 16,-2-4 0-16,-2 4 0 0,2 1 368 0,-7-3 64 0,-5 3 0 15,-6-5 16-15,-5 2 208 0,-9-2 32 0,-8 1 16 0,-5-1 0 16,-4 1-144-16,-7 3-16 0,-6-3-16 0,-6 3 0 16,-5 1-16-16,-5-1 0 0,-9 0 0 0,-6-3 0 15,-9 4-144-15,-9-1-48 0,-7 0 0 0,-5 1 0 16,-3 3-384-16,1 1-144 0,1 2 0 0,3 5 144 31,4 0-464-31,2 4-112 0,3 0-16 0,5 5 0 16,2 0-2480-16,6 2-496 0,4 2-96 0</inkml:trace>
  <inkml:trace contextRef="#ctx0" brushRef="#br0" timeOffset="180641.08">3588 18987 23039 0,'0'0'2048'0,"0"0"-1648"0,0 0-400 0,0 0 0 15,13-4 1200-15,7 0 144 0,0 0 48 0,4 0 0 16,1-2-656-16,6 1-128 0,2 1-32 0,2-4 0 16,3 1-224-16,4 1-48 0,2-3-16 0,1 2 0 15,2 0-288-15,2 2 0 0,-2 1 0 0,-4 1 0 16,-5-2-1408-16,-4 3-352 15,-3 0-64-15</inkml:trace>
  <inkml:trace contextRef="#ctx0" brushRef="#br0" timeOffset="180801.01">3816 19395 32831 0,'-8'21'1456'0,"6"-11"288"0,3 2-1392 0,5-1-352 15,5 2 0-15,4 1 0 0,4-1 336 0,4-2 0 16,3 2 0-16,6 0 0 0,3-5-144 0,5 3-48 15,5-8 0-15,2-1 0 0,0-4-16 0,1 0 0 16,-1-6 0-16,1 1-10432 16,2-1-2112-16</inkml:trace>
  <inkml:trace contextRef="#ctx0" brushRef="#br0" timeOffset="181843.11">6410 18351 18879 0,'0'0'832'0,"-10"-2"192"0,2-6-832 0,-2 3-192 0,0 1 0 0,0-1 0 16,-1-1 1024-16,-3 1 144 0,0 1 48 0,-8-3 0 15,-1 2-352-15,-4 1-64 0,-2 3-16 0,-1 0 0 16,-2 2-224-16,0 2-48 0,-1 3-16 0,-3 4 0 16,0 3-192-16,0 5-48 0,-1 5 0 0,2-1 0 15,0 5-96-15,0 1-32 0,-2 6 0 0,0 1 0 16,-1-1 112-16,1 3 16 0,1 2 0 0,3 3 0 16,4-1 0-16,2 2 0 0,4 0 0 0,4-1 0 15,2 3-256-15,6-3 0 0,5-3 0 0,5-1 0 16,3-1 208-16,7 4-48 0,0-3-16 0,8-1 0 15,0 0 64-15,5-3 16 0,1-2 0 0,2-3 0 16,3 2-16-16,4-7 0 0,1-3 0 0,0 1 0 16,0-6-16-16,3-4 0 0,1 1 0 0,1-8 0 0,1-3-192 0,3-2 0 15,1-2 0-15,-1-2 0 16,0 0-1408-16,0-4-384 0,-1 2-80 0</inkml:trace>
  <inkml:trace contextRef="#ctx0" brushRef="#br0" timeOffset="182143.08">7127 19151 19343 0,'0'15'1728'0,"0"3"-1392"0,-1 2-336 0,2 3 0 16,-1 1 2912-16,0 4 512 0,-1 6 96 0,-2 1 32 16,0 0-2080-16,-5 3-400 0,-2 0-96 0,-2 2-16 15,-3 2-384-15,-1-2-64 0,-2-3-32 0,3 1 0 16,-2-1-224-16,0 0-64 0,1-5 0 0,-1 0 0 16,5-8-192-16,-1 0 0 0,3-1 0 0,1-5 0 31,3-3-1296-31,3-5-160 0,2 0-16 0,1-10-13872 0</inkml:trace>
  <inkml:trace contextRef="#ctx0" brushRef="#br0" timeOffset="182827.02">8889 17367 13823 0,'0'0'1216'0,"0"0"-960"15,-6-4-256-15,6 4 0 0,0 0 1008 0,-9-3 144 16,0-1 48-16,-1 4 0 0,-2 1-640 0,0 4-128 15,-2-1-32-15,-3 5 0 0,-2 5-80 0,-3 2 0 16,-1 1-16-16,-1 2 0 0,-4 4 176 0,-1 4 32 16,1-2 16-16,0 7 0 0,-2 5 320 0,-1 6 64 15,1 1 16-15,-2 7 0 0,-2 3-64 0,-2 4-16 16,-1 8 0-16,0 3 0 0,-1 3-240 0,4 3-48 16,2 8-16-16,3-1 0 0,0 5-48 0,3 1-16 15,2-3 0-15,4-3 0 0,2 1-208 0,4 0-32 0,5-5-16 16,3-1 0-16,2-5-224 0,2-3 0 0,5-7 0 0,6-2 0 15,5-7 0-15,4 1 0 0,3-5 0 0,7-3 0 16,3 2 0-16,8-7-208 0,9 1 32 0,6-3 16 31,4-4-1744-31,3-6-336 0</inkml:trace>
  <inkml:trace contextRef="#ctx0" brushRef="#br0" timeOffset="184161.04">15584 17320 12207 0,'0'0'528'0,"15"-1"128"0,-1-4-528 0,3 1-128 16,1-2 0-16,1 1 0 0,1 1 896 0,3-1 160 15,1-4 32-15,0 5 0 0,-2-1-432 0,-1 0-80 16,2 2 0-16,-1 2-16 0,1 0-48 0,2 3-16 15,2 6 0-15,0-2 0 0,3 6 48 0,1 2 16 0,2 4 0 0,2 7 0 16,6 2-224-16,1 4-32 0,0 5-16 0,0 2 0 16,0 2-160-16,-4 4-128 0,-3 6 192 0,-2 2-192 15,-1 1 128-15,-1 4-128 0,-6 3 0 0,-2 2 0 16,-3-2 192-16,-1 2-64 0,-2 3 0 0,-2 0-128 16,-1-4 0-16,0 3 0 0,-4-5 0 0,0 1 0 15,-1-1 496-15,-1-2 80 0,-4-3 32 0,-2 2 0 16,0-1 176-16,-2 0 48 0,-3 1 0 0,-1-2 0 15,-2 1-256-15,0-1-64 0,-2 2 0 0,-1 2 0 16,0-2-192-16,-1-3-32 0,-1-3-16 0,0-5 0 16,0 4 48-16,0-6 0 0,-3 1 0 0,1-2 0 15,0-2 64-15,0-1 32 0,-1-1 0 0,2-4 0 16,-5-2 112-16,1-1 32 0,2-1 0 0,-4-2 0 16,1 0-176-16,2-2-48 0,1-1 0 0,-1-3 0 0,-2-2-176 0,2 0-32 15,-1-4-128-15,4-2 192 0,-1-6-192 0,2 0 0 16,1-3 0-16,0-2-160 15,10-3-1392-15,-11-3-288 0,3-1-48 0,2-5-8160 16,3-2-1648-16</inkml:trace>
  <inkml:trace contextRef="#ctx0" brushRef="#br0" timeOffset="184529.25">17740 18106 27647 0,'0'0'2448'0,"0"0"-1952"0,-8-7-496 0,8 7 0 15,0 0 880-15,0 0 80 0,-7 3 0 0,0 7 16 16,1 2-464-16,-1 5-80 0,0 6-32 0,-3 3 0 16,-2 4 48-16,-2 4 0 0,-1 6 0 0,0 2 0 15,-2 6-64-15,-1 0-16 0,2-1 0 0,1 3 0 16,-2 3 32-16,1 0 16 0,-5-1 0 0,3 1 0 16,1 2-224-16,1-3-32 0,1-5-16 0,1 0 0 0,3-4-144 15,1-2 0-15,1-7 0 0,2-7 0 0,4-3-144 0,-1-2-16 16,1-3 0-16,2-8 0 15,1-11-1920-15,0 0-384 0,0 0-80 0</inkml:trace>
  <inkml:trace contextRef="#ctx0" brushRef="#br0" timeOffset="184711.02">17158 18617 32655 0,'0'0'1440'0,"0"0"304"0,-3-12-1392 0,6 5-352 16,2-3 0-16,7 3 0 0,8-2 704 0,4 2 80 15,4 0 16-15,2-3 0 0,4 0-432 0,1 0-96 16,0 0-16-16,3 1 0 0,2-1-80 0,2 2-32 0,0-4 0 0,2 5 0 16,3-2-144-16,2 3 0 0,1-3 0 0,0 2 0 31,-2 2-2368-31,-3-1-496 0</inkml:trace>
  <inkml:trace contextRef="#ctx0" brushRef="#br0" timeOffset="185196.17">19648 18177 28447 0,'-5'-9'1264'0,"5"9"256"0,-8-8-1216 0,2 3-304 16,-1 2 0-16,1-1 0 0,-2 0 736 0,-1 3 96 15,1-2 0-15,-4 1 16 0,-2 0-320 0,-1 1-64 16,-3 2-16-16,-5 3 0 0,-1 4-240 0,-5 1-48 15,-4 3-16-15,-3 4 0 0,-2 0-144 0,-3 3 0 16,1 3 0-16,0 1 0 0,-2 7 0 0,3 4 0 0,0 5 144 0,-1 4-144 16,-1 3 160-16,2 1-32 0,0 1-128 15,2 4 192-15,4 1-192 0,2-2 0 0,7-2 0 0,6-6 0 16,7-3 128-16,7 0-128 0,7-5 176 0,5-4-176 16,5 2 208-16,5-4-64 0,4-6-16 0,6-1 0 15,1-3 64-15,3-5 16 0,-1-3 0 0,5-4 0 16,1-2 112-16,5-2 0 0,0-5 16 0,2-1 0 15,3 1-128-15,0-3-16 0,2-3-16 0,-4 1 0 16,4 1-176-16,-7-2-256 0,-6 0 64 0,0-4 16 31,-4 4-2320-31,-2-4-448 0</inkml:trace>
  <inkml:trace contextRef="#ctx0" brushRef="#br0" timeOffset="186045.84">19804 18924 22111 0,'0'0'1968'0,"18"-6"-1584"0,4-3-384 0,3 4 0 16,2-1 416-16,1 1 0 0,5 5 0 0,-3 1 0 16,-2 6 80-16,-4 1 16 0,-2 5 0 0,-3 3 0 15,-1 2-352-15,-4 4-160 0,-5 6 160 0,-2 1-160 16,-7 7 0-16,-4 0 0 0,-6 3 0 0,-4 2 0 15,-2 0 0-15,-5 1 0 0,-1 1 0 0,-6-3 0 16,-4-1 128-16,-1-2 48 0,-3 0 0 0,2-3 0 16,1-3 928-16,6-3 192 0,0-6 48 0,7-2 0 15,5-5-112-15,6-4-16 0,3-1 0 0,6-10 0 16,0 0-704-16,10 8-128 0,4-4-48 0,5-3 0 16,1-2-208-16,4 1-128 0,0-3 128 0,6 2-128 15,-6 0 0-15,3 0 0 0,-5 1 0 0,-1 0 0 16,-3 0 0-16,-2 1 0 0,-1 0 0 0,-1 3 0 15,-1 1 0-15,-2-4-208 0,1 0 16 0,-1 1-10640 16,2-1-2144-16</inkml:trace>
  <inkml:trace contextRef="#ctx0" brushRef="#br0" timeOffset="186595.22">21323 17384 19343 0,'0'0'848'0,"-5"-7"192"0,1-1-832 0,4 8-208 0,-5-8 0 0,0 0 0 15,5 8 1584-15,0 0 272 0,0 0 48 0,-8 0 16 0,-2 2-1216 0,1 3-256 16,-1 1-32-16,0 0-16 0,-3 6-48 0,-2 1-16 16,0-1 0-16,-3 5 0 0,-1 2 16 0,-1 5 0 15,-2 3 0-15,-1 6 0 0,-4 7 0 0,-1 6 0 16,-3 2 0-16,-4 5 0 0,-2 6-144 0,1 4-16 16,0 3-16-16,3 4 0 0,1 1-176 0,3 1 0 15,2 1 144-15,4-1-144 0,6-1 0 0,1-2 144 16,4-7-144-16,3 2 0 0,4-3 464 0,3-1-16 15,5-5 0-15,2 1 0 0,0 2-16 0,4-4-16 16,0 0 0-16,2 0 0 0,3-2-160 0,4 1-48 16,2-1 0-16,6-2 0 0,3 0-208 0,7-5 144 15,6-1-144-15,7-2 128 16,6-3-1280-16,5-1-272 0</inkml:trace>
  <inkml:trace contextRef="#ctx0" brushRef="#br0" timeOffset="188147.34">28563 17433 24239 0,'16'4'1072'0,"-4"1"224"0,7 0-1040 0,7 4-256 0,3 4 0 0,9 0 0 16,7 3 0-16,3 3 0 0,3 7 0 0,-3 2-144 15,-3 7 144-15,-1 2 0 0,-1-1 0 0,-1 4-128 16,-2 1 128-16,-1 2 0 0,1 4 0 0,0 3 0 15,2-1 0-15,-2 1 0 0,-2 2 0 0,-1 3 0 16,-3-1 0-16,-2 0 0 0,-3-2 0 0,-1 1 0 16,-4 2 0-16,-1 0 0 0,-1-2 0 0,-1 2 0 0,-1 3 0 0,1-1 0 15,-2-1 0-15,0 0 128 0,-3-1 144 0,0 1 48 16,-2 2 0-16,-4 2 0 0,-1-3 144 0,-3 3 48 16,-3 1 0-16,-2-5 0 0,-1 1-144 0,-4 3-32 15,-3-6 0-15,-4 4 0 0,-1-1-16 0,-1 3 0 16,-4-1 0-16,2-1 0 0,-4-4 32 0,-1 0 0 15,-1-4 0-15,-1 0 0 0,-4-4 96 0,1 3 32 16,-2-4 0-16,-4 1 0 0,-2-4 16 0,-2-1 0 16,-3 0 0-16,-2-4 0 0,1-1-96 0,2-5-16 15,0 0 0-15,2-2 0 0,2-2-224 0,2-2-160 16,2-2 192-16,5 1-192 0,-1-1 128 0,3-4-128 16,1-1 0-16,2 0 0 0,3-2 0 0,-2 0 0 15,0-5 0-15,2 0 0 0,2 1-304 0,1-6-16 16,1 2 0-16,4-2 0 15,8-6-528-15,0 0-112 0,0 0-32 0</inkml:trace>
  <inkml:trace contextRef="#ctx0" brushRef="#br0" timeOffset="193551.87">9719 17308 12831 0,'0'0'576'0,"0"0"112"0,-8 0-560 0,-1 0-128 16,1 0 0-16,-3 1 0 0,1 0 1072 0,-1 2 176 16,-3-1 32-16,-1 2 16 0,-2 1-576 0,-2 0-112 15,-1-1-32-15,-1 1 0 0,-3 1-208 0,13-3-48 16,-3-1-16-16,-3 2 0 0,-2-1 272 0,-2 1 48 0,-2-2 16 0,0 1 0 16,-1-2 64-16,-20-1 0 0,9 0 16 0,6 0 0 15,3 0-208-15,5-1-64 0,3-2 0 0,3 1 0 16,1-1-160-16,2 2-32 0,2 0-16 0,10 1 0 15,-9-3-80-15,9 3-16 0,0 0 0 0,0 0 0 16,0 0-144-16,0 0 128 0,0 0-128 0,0 0 128 16,0 0-128-16,0 0 0 0,0 0 0 0,0 13 0 15,0-13 0-15,8 12 0 0,1 0 144 0,1 1-144 16,0-1 0-16,1 1 0 0,1 2 0 0,0 4 0 16,0 5 0-16,-1 1 0 0,0 4 0 0,-3 4 0 15,-1 8 0-15,-1 2 0 0,3 8 0 0,-1 3 0 16,1 5 0-16,-4 4 0 0,0 0 0 0,-3 3 0 15,-2 2 0-15,-2 1 0 0,-5-4 0 0,0 1 0 16,-3 0 0-16,-1-5 0 0,-1 0 0 0,2-2 0 16,-2-4 0-16,2-1 144 0,1-3-144 0,0-2 0 0,0-2 160 0,0 3-160 15,2-1 128-15,0-3-128 16,2 0 0-16,0-3 0 0,1-1 128 0,1-1-128 0,-4-1 0 0,2 1 0 16,-1-5 0-16,-1-2 0 0,1 0 0 0,1-3 128 15,0-3-128-15,1-3 128 0,0-3-128 0,2-2 0 16,-3-2 144-16,2 0-144 0,1-3 128 0,-2-1-128 15,0-5 160-15,1 1-160 0,3-10 0 0,-2 13 128 16,-1-6-128-16,3-7 0 0,-1 11 0 0,1-11 0 16,0 7 0-16,0-7 0 0,0 0 0 0,0 0 0 15,8 8 0-15,-2-2 0 0,-6-6 0 0,10 3 0 16,-10-3 0-16,15 4 0 0,1 1 0 0,0-3 0 16,2-1 0-16,2 2 144 0,2-2-144 0,2 4 0 0,1-2 0 0,3 1 128 15,0-3-128-15,4 0 0 0,0 0 0 0,0-1 128 16,1 2-128-16,-1-2 0 0,-1 0 0 0,1 1 0 15,-1 0 0-15,-1-1 0 0,-2-1 0 0,3 0-8976 16,-1 1-1888-16</inkml:trace>
  <inkml:trace contextRef="#ctx0" brushRef="#br0" timeOffset="194534.63">11352 17184 17103 0,'0'0'752'0,"0"0"160"0,0 0-720 0,0 0-192 0,0 0 0 0,13-2 0 15,-1-1 240-15,2 2 16 0,2 0 0 0,2-1 0 16,-2 1-96-16,3 1-16 0,1-2 0 0,0-1 0 16,0 0 160-16,2-2 16 0,-1 2 16 0,2-1 0 15,-1 0-80-15,1-2-32 0,0-1 0 0,1 3 0 16,0 2 64-16,-2-1 16 0,-5 0 0 0,1 3 0 0,-1 2 48 0,-2 1 16 16,-1 0 0-16,-3 1 0 0,-2 0-224 0,1 4-144 15,-2-2 192-15,-3 3-192 0,-5-9 336 0,5 11-32 16,-2 2-16-16,-1 4 0 0,0-1-32 0,-2 3 0 15,-2 3 0-15,1 2 0 0,0 3-256 0,-2 6 128 16,1 2-128-16,0 3 0 0,-1 6 128 0,-1 4-128 16,0 7 0-16,0 3 0 0,0 4 0 0,-1 2 0 15,3 3 0-15,-1 1 0 0,1-1 0 0,0-2 0 16,0 2 0-16,1 2 0 0,-2-3 0 0,0-1 0 16,1 1 0-16,1-4 0 0,-1-3 0 0,1-2 0 15,2-1 0-15,-1 1 0 0,-1-2 128 0,1-2-128 0,1 0 0 16,2 1 0-16,-1-1 0 0,2 0 0 0,1 2 0 0,2 1 0 15,0 3 0-15,2-5 0 0,0-8 0 0,1 1 0 16,-1 0 0-16,0-5 0 0,1 0 0 0,0 0 0 16,-1-3 0-16,0-2 0 0,4-1 128 0,0-2-128 15,-1 2 0-15,1-3 0 0,0-4 0 0,-2 1 0 16,1-3 192-16,-2 0-64 0,0-3 0 0,-1 0-128 16,2-1 288-16,-3-5-48 0,0 0-16 0,-1 1 0 15,1-3-32-15,-2-1 0 0,-2 1 0 0,0-1 0 16,1 0-64-16,-3-1-128 0,-2 0 176 0,0-1-176 15,0-2 320-15,-1 2-64 0,0 2 0 0,-2-5 0 16,-2 2 112-16,0-1 16 0,-1-3 0 0,-2 2 0 16,-1-1 112-16,-1 2 16 0,-1-3 16 0,-2 3 0 15,-2-4 48-15,-3 2 0 0,-4-3 0 0,1 0 0 0,-2 2 32 16,0-3 16-16,-1 2 0 0,-2 0 0 0,0-2-176 16,0 3-48-16,2-3 0 0,-1 0 0 0,1-1-208 0,2 0-64 15,-2-4 0-15,5 0 0 0,1-3-128 0,1 2-176 16,2-4 48-16,2 0 0 15,3-6-2448-15,3 1-496 0</inkml:trace>
  <inkml:trace contextRef="#ctx0" brushRef="#br0" timeOffset="195335.55">12716 18689 21999 0,'0'0'960'0,"0"0"224"0,0 0-944 0,0 0-240 15,0 0 0-15,7 9 0 0,-1 0 176 0,4-1-16 16,3-1 0-16,0-2 0 0,-2 2-32 0,2 0-128 16,1-2 192-16,1 3-64 0,2-3 128 0,-1-1 32 15,1 1 0-15,-1 1 0 0,3-2 160 0,0-4 48 16,0 0 0-16,3-2 0 0,1-1 224 0,0-3 48 15,0-2 16-15,-1-2 0 0,0 1-160 0,0-4-48 16,-2-1 0-16,-1-1 0 0,-2-4-272 0,-2 0-64 16,-1 0-16-16,-3 1 0 0,-1 2-96 0,-2-2-128 0,0 1 176 0,-3 1-176 15,-4 0 144-15,-1 0-144 0,-1 1 0 0,-4-2 144 16,1 3-16-16,-4-1-128 0,-2-3 192 0,-4 5-64 16,0 2 96-16,-4 1 16 0,-2 2 0 0,-3 6 0 15,0-1-64-15,-2 4-16 0,-4 3 0 0,1 4 0 16,0 5-160-16,0 2 160 0,-4 1-160 0,5 3 160 15,-2 2-160-15,0 3 0 0,-1 3 0 0,4-1 128 16,-5 6-128-16,3 4 160 0,2 2-160 0,-2 5 160 16,0-1 80-16,1 4 16 0,4-4 0 0,2 5 0 15,0-2-48-15,5 4 0 0,2-7 0 0,4 2 0 16,2-4-32-16,4-4-16 0,3 3 0 0,3-6 0 0,2-7-32 16,3 1 0-16,3-2 0 0,2-2 0 0,6-4 64 15,0-2 16-15,5-6 0 0,2 3 0 0,2-1 16 0,2-4 0 16,2 0 0-16,3-4 0 0,4 1-48 0,7-2-16 15,2-4 0-15,5-4 0 0,4 0-160 0,0 1 192 16,0-4-192-16,-3 1 192 0,-5 0-192 0,3-5 0 16,1 2 0-16,0-1 0 15,0 4-2368-15,3-3-336 0,4 1-80 0</inkml:trace>
  <inkml:trace contextRef="#ctx0" brushRef="#br0" timeOffset="196237.01">14876 17230 12895 0,'0'0'1152'0,"0"0"-928"0,0 0-224 0,0 0 0 0,-3-9 1024 0,3 9 176 15,0 0 16-15,0 0 16 16,-2-10-272-16,2 10-64 0,0 0-16 0,0 0 0 0,0 0-384 0,0 0-80 16,0 0-16-16,-9 10 0 0,0 0-16 0,3 4-16 15,-1 0 0-15,0 4 0 0,-1 0 288 0,0 2 64 16,0 7 16-16,0 0 0 0,2 3-64 0,-3 1-16 16,0 2 0-16,1 5 0 0,1 5-176 0,0 0-32 15,0 4-16-15,0 0 0 0,1 0-240 0,1-2-64 16,0-6 0-16,3-2 0 0,2-3 48 0,2-3 0 15,2-6 0-15,2-1 0 0,0 1 336 0,3-5 64 16,1-4 0-16,0 0 16 0,2-5-208 0,2 2-64 0,2-2 0 16,0-2 0-16,0 0-112 0,3-3-16 0,3 1-16 0,1-2 0 15,-2-3-48-15,2 1-128 0,0-2 192 0,0-1-64 16,-1-1-384-16,-2-2-96 0,0-2-16 0,1 2-9856 16,-4-3-1968-16</inkml:trace>
  <inkml:trace contextRef="#ctx0" brushRef="#br0" timeOffset="196469.16">14415 17834 34143 0,'0'0'1520'15,"0"0"304"-15,0 0-1456 0,0 0-368 0,12-7 0 0,4 0 0 0,1 2 128 0,5 1-128 16,5-4 128-16,3 1-128 0,7-4 0 0,5 3 0 16,2-8 0-16,3 1 0 0,-1-1 0 0,3 0 144 15,0 5-144-15,3-2 160 0,-3 6-160 0,3-2 0 16,0 4-192-16</inkml:trace>
  <inkml:trace contextRef="#ctx0" brushRef="#br0" timeOffset="197653.5">22734 17112 20271 0,'-10'1'1792'0,"-2"-2"-1424"16,0-2-368-16,-2 3 0 0,-3 3 672 0,-3-1 64 15,-6 0 16-15,-1-1 0 0,-4-2-368 0,-3 1-64 16,-4 0 0-16,-1-3-16 0,1-3 144 0,1 1 16 15,2 1 16-15,-1-1 0 0,-1 3-64 0,3-3-16 16,2 0 0-16,0 3 0 0,-1 0-128 0,4 0-16 16,0-3-16-16,2 1 0 0,3 0 0 0,1 0 0 15,2 3 0-15,3 0 0 0,1-4-16 0,5 2 0 0,3 1 0 16,9 2 0-16,0 0 48 0,0 0 16 0,0 0 0 0,0 0 0 16,0 0 48-16,4 14 16 0,2-4 0 0,5 4 0 15,3 2-160-15,3 5-48 0,1 5 0 0,1 0 0 16,1 3-144-16,2 4 0 0,-1 0 0 0,-3 10 0 15,-4 3 0-15,-1 5 0 0,-3 2 0 0,-4 10 0 16,-2 3 0-16,-1 4 0 0,-2-2 0 0,-2 5 0 16,-4 4 0-16,-2 1 0 0,-2-3 0 0,2 2 0 15,-6 0 0-15,0-2 0 0,-2-2 0 0,-2 2 0 16,0 3 0-16,-1-3 0 0,-1-1 0 0,-2-2 0 16,-1-1 0-16,1 0 0 0,2 2 0 0,3-6 0 15,-1-3 128-15,2 1-128 0,-2-7 128 0,2-1-128 16,0-3 128-16,0-4-128 0,1-1 0 0,0-5 128 15,1-3-128-15,3-6 160 0,-3-3-160 0,4-2 160 0,2-3-160 0,0-5 192 16,3-4-192-16,2-3 192 0,2-3-192 0,2-2 192 16,2 0-192-16,1-2 192 0,-5-8-192 0,13 5 192 15,-3 4-192-15,3-4 192 0,2-3-192 0,3 1 0 16,1 0 0-16,4 1 128 0,2-1-128 0,7-1 0 16,4 0 0-16,3 0 0 0,4-2 0 0,0 0 0 15,-1-1 0-15,2 1 0 0,-1-3-432 0,6 3 48 16,1 2 0-16,3 0-9568 15,2 1-1904-15</inkml:trace>
  <inkml:trace contextRef="#ctx0" brushRef="#br0" timeOffset="198504.25">24141 17128 18191 0,'10'-7'800'0,"2"3"176"0,3 0-784 0,3-2-192 16,2 1 0-16,-1 1 0 0,3 0 0 0,-1-2 0 16,1 1 0-16,2-1 0 0,2-2 160 0,-2 1-16 0,-1 2 0 0,1-2 0 15,0 0 416-15,1-2 80 0,1 4 0 0,1 3 16 16,2-2 128-16,-1 1 32 0,-3-1 0 0,-2 3 0 15,-3 1-336-15,-1 0-64 0,-2 1-16 0,-2 3 0 16,0 1-272-16,-1 0-128 0,-3 4 0 0,-1 2 128 16,0 1-128-16,-4 6 0 0,-1 4 0 0,-2 3 0 15,-1-1 160-15,0 9 0 0,-2 5 0 0,-3 6 0 16,-1 5 32-16,-2 7 0 0,-2 6 0 0,0 8 0 16,-3 7-192-16,1 0 192 0,0 4-192 0,-1 0 192 15,2 2-192-15,0 4 0 0,0-1 144 0,1-4-144 16,2-6 0-16,1 0 128 0,1-3-128 0,0-3 0 15,3-3 0-15,-2-2 144 0,2-2-144 0,1-3 0 16,0-2 448-16,1-3 0 0,1-1-16 0,1-1 0 0,3-1 144 0,1 4 16 16,1 1 16-16,2 0 0 15,1-1-352-15,2-2-80 0,0-2-16 0,1-4 0 0,-1 2-160 0,-1-1 128 16,1 1-128-16,0-3 128 0,-2-1-128 0,1-3 0 16,-2 1 144-16,-1-4-144 0,0-3 0 0,-1-4 0 15,1 1 0-15,1-4 0 0,-2-2 0 0,-2-1 0 16,0-4 0-16,-3-4 128 0,-3 0-128 0,-1 0 0 15,-1-4 128-15,-4-2-128 0,0-3 208 0,-3 2-16 16,-2-3-16-16,-4 1 0 0,-3-1 288 0,-5 0 64 16,-3-2 16-16,-7 1 0 0,-4-3-160 0,-6 1-16 15,-6 1-16-15,0-2 0 0,0 0-96 0,1 1 0 16,-1-1-16-16,5 2 0 0,2-1-240 0,4-1 0 16,2 1 0-16,3-1 0 0,4-2-256 0,3-3-80 0,6-1-32 0,2-6-10480 15,6 1-2096-15</inkml:trace>
  <inkml:trace contextRef="#ctx0" brushRef="#br0" timeOffset="199104.87">25749 18764 21711 0,'19'-1'960'0,"-5"-2"192"0,4-3-912 0,1-2-240 15,0 1 0-15,0-3 0 0,0 3 368 0,2-3 16 16,-2 1 16-16,-2-4 0 0,-1 3-256 0,-2-1-144 0,-2-4 160 0,-3-2-160 16,0 1 160-16,-2 0-160 0,-2 2 160 0,-2 2-160 15,0-4 384-15,-3-1 0 0,-3-1-16 0,0 1 0 16,-4 1 336-16,0-1 64 0,-1 3 0 0,-2 3 16 15,-4-2-144-15,0 3-16 0,1 1-16 0,-2 5 0 16,0 3-224-16,-2 1-32 0,-1 2-16 0,1 2 0 16,-2 9-176-16,-4 0-32 0,-3 3-128 0,1 6 192 15,-1 2 32-15,-2 4 0 0,0 1 0 0,-1 5 0 16,0 5 96-16,1 0 0 0,3 3 16 0,2-3 0 16,1 3-112-16,4 2-32 0,3-4 0 0,4-4 0 15,2-2 64-15,4-3 0 0,3-1 0 0,5-1 0 16,3-3 112-16,4-1 16 0,4-4 16 0,4-1 0 15,4-1-144-15,5-1-48 0,4-2 0 0,7-2 0 16,2-2-32-16,3-1-16 0,-2-5 0 0,2 0 0 16,0-4-160-16,2-1 192 0,2-1-192 0,2 0 192 0,3 2-192 0,3-2-144 15,3-2 144-15,0 1-208 16,-4-1-2688-16,-2-5-544 0</inkml:trace>
  <inkml:trace contextRef="#ctx0" brushRef="#br0" timeOffset="199972.36">28131 16753 2751 0,'-4'-11'256'0,"4"11"-256"0,0-5 0 0,0 5 0 15,0 0 4032-15,0 0 752 0,-2-8 144 0,2 8 48 16,0 0-3184-16,0 0-640 0,0 0-128 0,0 0-32 15,0 0-304-15,-10 3-64 0,0 2-16 0,1 0 0 16,1 3 32-16,0 4 16 0,0 4 0 0,-1 3 0 16,-2 3-48-16,3 6-16 0,1 0 0 0,0 5 0 15,-2 4-144-15,0 7-16 0,1 0-16 0,-1 6 0 16,0 0-144-16,0 3-16 0,1-1-16 0,-1-2 0 0,0-2-240 0,2-1 144 16,0-6-144-16,2-2 128 0,0-5 96 0,1 0 16 15,3-2 0-15,1 0 0 0,2-5 64 0,3-1 16 16,2-4 0-16,3-1 0 0,1-3 144 0,4-4 48 15,3-1 0-15,5-3 0 0,2 2-128 0,5-5 0 16,1 2-16-16,4-5 0 0,2 0-176 0,2-1-48 16,2 1 0-16,-2-4 0 0,4-2-144 0,-4-2 0 15,-4-1-160-15,-3-2 160 16,-3-3-704-16,-3 3-64 0,-5-3 0 0,-2 3-10304 16,-2-3-2048-16</inkml:trace>
  <inkml:trace contextRef="#ctx0" brushRef="#br0" timeOffset="200222.25">27366 17333 33167 0,'-18'-6'2944'0,"18"6"-2352"0,0 0-464 0,8-8-128 16,6 2 1232-16,5-1 240 0,3 0 32 0,7 3 16 15,5 0-1264-15,5-1-256 0,3 1 0 0,5-1 0 16,7-4 0-16,2 2 0 0,2 1 0 0,-1-4 0 16,-2 1 0-16,0-2-256 0,1-1 16 0,1 5 16 15,0 2-480-15,2 1-112 16,0 1-16-16,0 0-9872 0,-2-1-1984 0</inkml:trace>
  <inkml:trace contextRef="#ctx0" brushRef="#br3" timeOffset="205993.76">1336 6285 14735 0,'-3'-12'1312'0,"1"2"-1056"0,4-1-256 0,1 2 0 16,-3 9 1664-16,6-12 256 0,-6 12 64 0,0 0 16 15,7-8-1360-15,-7 8-256 0,0 0-64 0,0 0-16 16,0 0 48-16,0 0 16 0,0 0 0 0,0 0 0 0,14 5-160 0,-4 2-16 16,-4 5-16-16,-1 0 0 0,0 2-48 0,-1 8-128 15,-3 1 192-15,-1 1-64 16,-1 1 16-16,-1 3 0 0,-5 7 0 0,3 5 0 0,-3 5 0 0,-3 6 0 16,-2 2 0-16,-1 6 0 0,0 7 16 0,-3 2 0 15,0 1 0-15,-2 7 0 0,0 4 32 0,0 5 16 16,-1 2 0-16,0-1 0 0,-2 1 160 0,-1 2 16 15,0 4 16-15,2-4 0 0,-2-4 64 0,1 2 16 16,-2-1 0-16,-1 1 0 0,-3 1-96 0,-1-5 0 16,0-2-16-16,0 2 0 0,-1-3-160 0,0 1-16 15,0-2-16-15,-1-2 0 0,2 0-176 0,13-38 192 16,-3 4-192-16,0 4 192 0,-1-2-192 0,0 3 0 16,2 3 0-16,0 0 128 0,2 1-128 0,-11 33 0 15,9-19 144-15,4-14-144 0,5-7 128 0,4-14-128 16,4-3 128-16,0-6-128 0,2-4 192 0,3-3-16 15,2-4-16-15,5-4 0 0,1-1 128 0,3-1 32 16,4-2 0-16,-6-2 0 0,4-1 0 0,5-1 16 16,2-2 0-16,5-2 0 0,4 1-64 0,4 2-16 0,3-3 0 0,39-8 0 15,-9-2-80-15,-4 0-32 0,1 1 0 0,2 0 0 16,0-2-144-16,5 0 160 0,2 1-160 0,-2 1 160 0,1 1-160 0,1 0 0 16,-1-1 0-16,3 1 0 15,1 2 0-15,4-2 0 0,-2 1 0 0,2 0 0 0,0-1 0 16,3 3 0-16,2 3 128 0,-3-2-128 0,-3 0 0 0,-2 2 0 15,-1-1 0-15,0 3 128 0,3 1-128 0,-3 0 0 16,1 3 0-16,-2 2 0 0,-3 3 0 0,-1-2 0 16,0 1 0-16,2 1 0 0,1 6 0 0,-4-3 0 15,0 4 0-15,-3-4 0 0,-4 5 0 0,1-2 0 16,-1 3 0-16,-1 2 0 0,0-3 0 0,-3-1 0 16,-6-1 128-16,-4-1-128 0,-2 2 0 0,-3-2 0 15,1 2 0-15,-6 2 0 0,-1-4 0 0,-3 4 0 16,-1 0 0-16,-3-3 0 0,-7 0 0 0,-2-3 128 15,0 2-128-15,-6-2 0 0,-1-1 0 0,-4 0 128 16,-2-2-128-16,-1-2 0 0,-2-2 128 0,-10 0-128 16,10-3 0-16,-1-2 128 0,-2-3 0 0,1-1 0 15,-4-5 0-15,2-1 0 0,2-5 0 0,-3-2 0 16,0-6 0-16,3-2 0 0,-3-3-128 0,4-8 160 16,1-3-160-16,0-6 160 0,0-1-160 0,2-2 0 15,0-4 0-15,2-2 0 0,0-6 0 0,0-5 0 16,1-3-144-16,3-2 144 0,0-5-272 0,0-1 48 15,0 0 16-15,1-4 0 0,-1-3 208 0,1-2-176 16,0-5 176-16,-2 4-160 0,1 2 160 0,1 3 0 16,0 2 0-16,0-2 0 0,-1 2 0 0,0 4 0 0,0-2 0 0,0 5 0 15,-1-2 0-15,1 5 0 16,0 3 0-16,2 5 0 0,2 0 0 0,1 6 0 0,-5-1 0 16,-2 4 0-16,4 2 0 0,0 3 0 0,-1 3 0 0,-2 2 0 15,1 1 0-15,0 5 0 0,-1 3 0 0,-1-1 0 16,-1 2 0-16,-1 4 0 0,-1 0-144 0,-2 2 144 15,-2 6 0-15,0-1-144 0,-4 5 144 0,0-1 0 0,1 3-160 0,-3 3 160 16,0 0-128-16,-3 4 128 0,-1 4 0 0,-2-1 0 16,-2 3 0-16,0 2-128 0,0-2 128 0,-3 2 0 15,-3 2 0-15,-3 1 0 0,-3 0 0 0,-2 1 0 16,-1 1 0-16,-3 0 128 0,-2 3-128 0,-5 3 0 16,-2-2 0-16,-2 1 128 0,-3 2-128 0,-5-1 128 15,-2 5-128-15,-8-2 128 0,-5 1-128 0,-4 1 0 16,-2-1 0-16,-2 3 128 0,-2 3-128 0,-2-2 0 15,-2-4 0-15,-4 3 0 0,-1-1 0 0,-2 1 0 16,1-5 0-16,-1 4 128 0,-2-2-128 0,-2-1 0 0,-4 2 0 0,1-3 128 16,4 2-128-16,-4 2 0 15,-3-2 0-15,-1 1 0 0,-1-3 144 0,-3-1-144 0,-2 5 192 0,-1 0-192 16,2 3 192-16,-2 1-192 16,-3-2 192-16,1 2-192 0,1 1 160 0,3-1-160 15,1 1 128-15,0 0-128 0,1-3 0 0,3 2 128 16,2 0-128-16,5-1 0 0,-1-4 0 0,4 2 0 0,3 0 128 15,3-2-128-15,5-2 0 0,3 3 0 16,3-4 0-16,2 2 0 0,4-3 0 0,5 1 128 0,2-6-128 0,3 2 0 16,4 1 0-16,5-4 0 0,4 1 128 0,4-2-128 15,3-1 0-15,6 0 0 0,5-1 0 0,3-1 0 32,6 1-1200-32,6 1-112 0,0 0-32 0,0 0-9856 0,13-5-1984 0</inkml:trace>
  <inkml:trace contextRef="#ctx0" brushRef="#br3" timeOffset="207094.57">18300 5487 28623 0,'-21'-7'1264'0,"9"6"272"0,0 0-1232 0,0 1-304 15,2 0 0-15,0 0 0 0,0 0 0 0,0-2 0 16,-1 1 128-16,1-1-128 0,1-3 320 0,-3-1 0 15,-2 3 0-15,-3-1 0 0,-1 0 0 0,-3 1 16 16,-4 2 0-16,-2 2 0 0,-4 2-336 0,-7 2 0 16,-8-1 0-16,-5 0 128 0,-6 1-128 0,-1 1 0 15,-3 1 0-15,0 1 128 0,-3-1-128 0,-2 0 0 16,-3 0 0-16,-1-3 0 0,2-1 144 0,2 0 16 16,2 3 0-16,3-2 0 0,1-4 208 0,3 0 32 0,1 0 16 15,2 0 0-15,0 0-96 0,2 0-32 16,0 0 0-16,5 0 0 0,4 0-96 0,3 0-32 0,3 3 0 15,2-3 0-15,0-3-160 0,2 3 128 16,3 0-128-16,3 0 128 0,3 0-128 0,0 0 128 0,2 0-128 0,5 1 128 16,1 2-128-16,5 2 0 0,2 1 144 0,3-1-144 15,0 3 0-15,4 2 144 0,1 3-144 0,1 0 0 16,0 2 128-16,1 4-128 0,3 3 0 0,0 2 0 16,1 2 176-16,0 7-32 0,2 6 0 0,-2 5 0 15,-1 1-144-15,0 5 0 0,-3 8 0 0,-2 5 0 16,-1 8-176-16,-2 3 176 0,-1 1-128 0,-2 4 128 0,-2 0 0 15,0 6 0-15,-1 3 0 0,0 1 0 0,0-2 0 16,-1 1 128-16,-2-2-128 0,0 5 176 0,-1 0-176 0,0-3 0 16,1 1 0-16,-2 0 0 0,1 1 0 0,0-1 192 15,0-1-32-15,0-1 0 0,0 0 32 0,0 1 16 16,0 3 0-16,0-3 0 0,2-7 48 0,0-3 0 16,3 2 0-16,2-1 0 0,-4-3-64 0,3 1-16 15,0-2 0-15,0-4 0 0,1 1-176 0,2-9 128 16,-2 1-128-16,3-6 128 0,1-2-128 0,0-2 128 15,2-4-128-15,1-6 128 0,-3-2-128 0,3-11 0 16,0-3 144-16,3-4-144 0,-3-2 160 0,2-8-32 16,1 0-128-16,-1 0 192 0,2-8-32 0,-4-6-16 15,0 0 0-15,10 7 0 0,1-3 80 0,-1-3 16 16,0-1 0-16,3-3 0 0,1-2-32 0,5 0 0 16,2-1 0-16,6-2 0 0,2 2-64 0,8 1-16 15,5-2 0-15,5 1 0 0,3 0-128 0,3-3 0 16,3 4 144-16,4-2-144 0,1 0 0 0,4 3 0 15,4-1 0-15,4-3 128 0,2 3-128 0,1-4 0 16,0 4 0-16,3 1 0 0,0-1 0 0,2-2 0 16,2 3 0-16,-2 1 0 0,-2-1-192 0,-3-1 0 15,-2 0 0-15,4 1 0 16,4-1-1440-16,-2-1-288 0,-1 1-64 0,-5-7-14784 0</inkml:trace>
  <inkml:trace contextRef="#ctx0" brushRef="#br3" timeOffset="207844.34">20764 5484 24879 0,'-27'-25'1088'0,"9"8"256"0,-1 1-1088 0,3 0-256 16,3 4 0-16,3 3 0 0,0-1 1216 0,2 3 192 15,8 7 48-15,-6-6 0 0,2-2-912 0,4 8-176 0,2-7-48 0,4-4 0 16,1 5-32-16,7-3-16 16,5 2 0-16,4-5 0 0,1 2-272 0,8-3 128 0,4-1-128 0,3 4 0 15,5 0 0-15,4 1 0 0,1-4 0 0,-1 1 0 16,-1 3 0-16,-1-3 0 0,-1 3 0 0,-3-2 0 16,-2 2 0-16,-3 4 0 0,-4 1 0 0,-1 4 0 15,-3 0 0-15,-2 4 0 0,-5 1 0 0,-3 4 0 16,-4 0 0-16,-1 4 128 0,-3 1 0 0,-1 5-128 15,-2 2 176-15,-3 7-176 0,-2 5 160 0,-3 4-160 0,-2 4 160 16,-1 10-160-16,-5 3 160 0,-1 6-160 0,-1 7 176 0,-3 5-176 16,-2 3 192-16,-2 8-192 0,0 5 0 0,0 2 0 15,4 1 0-15,2 3 0 0,-2 4 0 0,3-1 0 16,2 4 0-16,3-5 0 0,3 4 0 0,4-5 0 16,3-2 0-16,4 2 0 0,4 0 0 0,5-3 0 15,2-2 0-15,4-2 0 0,2-6 128 0,2 2-128 16,0 1 0-16,1-4 0 0,-2-3 0 0,1 0 0 15,0-3 0-15,-2 1 0 0,0 0 0 0,0-3 0 16,4-1 0-16,0-1 0 0,-1-1 0 0,2 2 0 16,-1-3 0-16,5 1 0 0,0-2 256 0,0-2-48 15,-2-3-16-15,0-2 0 0,0-1 32 0,-7-1 0 16,-1-6 0-16,-3-6 0 0,-2-2-16 0,-5-6 0 16,-4 0 0-16,-3-1 0 0,-3-1 16 0,-5-5 0 15,-4-1 0-15,-5-2 0 0,-5-1 304 0,-6 4 64 16,-8-6 16-16,-9 2 0 0,-7-5 144 0,-9 4 16 15,-6-3 16-15,-7 3 0 0,-6-3-224 0,-5 0-48 16,-7 1-16-16,-4 1 0 0,-1 3-176 0,0-5-16 16,-1 0-16-16,-1 2 0 0,-2-5-160 0,3 1-128 15,2-3 144-15,5 3-144 16,3-5-1472-16,1 1-384 0,1-3-64 0</inkml:trace>
  <inkml:trace contextRef="#ctx0" brushRef="#br3" timeOffset="209029.34">13334 17304 19983 0,'0'0'880'0,"0"0"192"0,0 0-864 0,0 0-208 0,-1-8 0 0,2 3 0 0,-1 5 544 0,5-13 64 16,0 2 16-16,3-1 0 0,0-2 0 0,3-2 0 15,2-1 0-15,1 1 0 0,2-1 208 0,3 0 64 16,3-1 0-16,3-1 0 0,1 0-48 0,5 0 0 16,1 1 0-16,0 1 0 0,0 2-336 0,0 2-64 15,-1-1 0-15,-1 3-16 0,-4 6-240 0,-2 4-32 16,-2 2-16-16,-2 5 0 0,-2 7-144 0,-3 5 0 15,-3 1 0-15,-1 5 0 0,-4 4 160 0,-4 2-160 16,-4 2 192-16,-3 5-192 0,-4 4 256 0,-4 2-64 16,-3 5-16-16,-4 0 0 0,-5-2-16 0,-3 5 0 15,-1-3 0-15,-4-2 0 0,-1 0 64 0,0-7 16 16,0-2 0-16,0-1 0 0,0-3 192 0,4-5 32 0,1-3 16 0,4-2 0 16,1 0-96-16,4-3-32 0,2-6 0 0,4-1 0 15,4-3-96-15,9-10-32 16,0 0 0-16,0 0 0 0,0 0 32 0,0 0 16 0,0 0 0 0,14 1 0 15,0-2 32-15,4-3 0 16,3-1 0-16,0-1 0 0,6-4-128 0,1 3-32 0,1-2 0 0,2 3 0 16,0 1-16-16,0-3-128 0,-2 2 192 0,0 2-64 15,2-2 0-15,-1 2 0 16,0 1 0-16,-1 1 0 0,-1-2 64 0,1 0 0 16,0 4 0-16,1 0 0 0,-4 3-64 0,1-1 0 15,-2 2 0-15,-2-1 0 0,-2 1-128 0,-5 2 0 16,-2-2 0-16,-3-2 128 15,-11-2-1072-15,12 5-208 0,-12-5-64 0,4 11-17040 0</inkml:trace>
  <inkml:trace contextRef="#ctx0" brushRef="#br3" timeOffset="210787.37">10446 17652 13823 0,'0'0'1216'0,"-10"0"-960"16,10 0-256-16,-9 0 0 0,-1-3 1440 0,1 1 240 15,1 2 48-15,8 0 16 0,-11-4-272 0,2 2-48 16,-1-4-16-16,2 5 0 0,2-3-352 0,-1-2-80 16,2 0-16-16,2 1 0 0,3 5-80 0,-3-12-32 15,1 1 0-15,2 2 0 0,2-3-272 0,3 3-64 16,4-2-16-16,2 2 0 0,1-4-256 0,2 3-48 15,0 0-16-15,4-1 0 0,1 2-176 0,1-1 192 0,2 3-192 16,1 0 192-16,-2 0 0 0,1 5 16 0,-2-1 0 0,0 4 0 16,0 2-32-16,-1 0-16 0,-2 2 0 0,0 2 0 15,-7 1-160-15,-1 6 0 0,-1 1 144 0,-3 4-144 16,-3 0 0-16,0 5 0 0,-4 3 0 0,-4 0 128 16,-6 3-128-16,-3 5 144 0,-3 3-144 0,-2-3 160 15,-3 1-160-15,-2-1 128 0,-4 0-128 0,-1-2 128 16,0-5-128-16,1 0 128 0,1-5-128 0,1-2 128 0,3-2 32 15,2-3 0-15,3-4 0 0,4 0 0 0,5-6 96 0,5 0 32 16,5-6 0-16,0 0 0 0,0 0 16 0,0 0 0 16,0 0 0-16,15 0 0 0,5-2-32 0,2-3 0 15,4 2 0-15,4-3 0 0,1 1-112 0,4-2-32 16,2-1 0-16,0 1 0 0,-2-2-128 0,1 2 0 16,-1 2 0-16,0-2 0 0,-2 2 0 0,0 1 128 15,-3 3-128-15,-1-1 0 0,-2 0 0 0,-4 2 0 16,-3 0 128-16,-4 3-128 15,-1-1-1072-15,-2 1-240 0,-13-3-48 0,11 5-15536 0</inkml:trace>
  <inkml:trace contextRef="#ctx0" brushRef="#br3" timeOffset="212131.21">10634 18637 16175 0,'0'0'704'0,"0"0"176"0,9-1-704 0,-9 1-176 0,9-9 0 0,0 4 0 15,1 1 1728-15,-10 4 304 0,12-1 64 0,-12 1 16 0,0 0-384 0,0 0-80 16,0 0-16-16,0 0 0 0,0 0-400 0,0 0-80 16,0 0 0-16,0 0-16 0,0 9-352 0,0 2-64 15,0 3-16-15,-6 3 0 0,0 2-160 0,1 1-32 16,0 4-16-16,-1 5 0 0,-1 7-128 0,0 1-32 16,-1 6 0-16,0 3 0 0,1 3-96 0,0-2-32 15,0 3 0-15,0 0 0 0,4-1-80 0,-1-3 0 16,0-7-128-16,1-3 192 0,1-4-64 0,-1-3-128 15,2-9 176-15,0-1-176 0,1-3 416 0,0-2-32 16,0-6 0-16,0-8 0 0,0 0 0 0,0 0 0 16,0 0 0-16,0 0 0 0,5-10 32 0,0-6 0 15,0-3 0-15,1-7 0 0,-2-2-144 0,1-1-16 0,0 1-16 0,-2-2 0 16,-1-6-240-16,2 0 0 16,-1 1 128-16,-2-3-128 0,-1-4 0 0,0 4 0 15,0 1 0-15,0 4 0 0,0 3 0 0,1 2 0 16,3 8 0-16,-4 2 0 0,0 6 0 0,0 4 0 15,0 8 0-15,0 0 0 0,0 0 0 0,0 0-128 16,0 17 128-16,1 5-160 0,-1 5 160 0,0 5-160 0,-1 2 160 0,-1 6-160 16,-2 4 160-16,-1 2 0 0,0 1 0 0,0 0 0 15,-2-4 0-15,1-2 0 0,-1-4 0 16,2-3 0-16,-1-4 0 0,1-2 0 0,1-3 0 0,2-6 0 16,0 0 0-16,2-4 0 0,2-6 0 0,-2-9 0 31,0 0-2768-31,11 0-576 0</inkml:trace>
  <inkml:trace contextRef="#ctx0" brushRef="#br3" timeOffset="213315.13">18594 6012 8287 0,'0'0'368'0,"0"0"80"0,0 0-448 0,0 0 0 15,0 0 0-15,0 0 0 0,0 0 1056 0,0 0 128 0,0 0 32 16,0 0 0-16,0 0-864 0,-8 3-160 0,1 2-48 0,7-5 0 16,-9 8-144-16,1-3 160 0,-1 2-160 0,3-1 160 15,0-2 160-15,-2 2 16 0,0 3 16 0,1-3 0 16,-2 4 384-16,0-3 80 0,1 0 16 0,-1 1 0 15,-1-4 112-15,1 2 16 0,0 1 16 0,3-2 0 16,6-5-16-16,0 0-16 0,0 0 0 0,0 0 0 16,-5 6-368-16,5-6-80 0,0 0-16 0,10 4 0 0,2-5-112 0,2-5-32 15,2 0 0-15,4 0 0 0,5-3 48 0,-1 3 0 16,-1-5 0-16,2 4 0 16,2-5-48-16,1 6 0 0,1-3 0 0,1 5 0 0,1 2-48 0,-1 2-16 15,-3 2 0-15,2 2 0 0,1 5 32 0,-4 1 0 16,0 5 0-16,-5 3 0 0,-2 4-160 0,-1 1-16 15,-4-2-128-15,-1 2 192 0,-3 4-192 0,-4-2 0 16,0 6 0-16,-4-2 0 0,-3 1 144 0,0 4-144 16,-5 1 128-16,-1 1-128 0,-3 1 144 0,-3 2-144 15,-4 4 160-15,0-2-160 0,-4 1 144 0,-3 1-144 16,-1-2 128-16,-2-4-128 0,0-3 144 0,-1-2-144 16,-1-8 160-16,0 4-160 0,1-3 256 0,1 1-32 15,3-5-16-15,0-2 0 0,4-3 64 0,3-5 16 16,3-1 0-16,3-3 0 0,2 1-96 0,2-3 0 15,7-5-16-15,0 0 0 0,0 0-48 0,0 0-128 16,0 0 192-16,11-6-64 0,-1-4 0 0,2 4-128 16,4-6 192-16,1 7-64 0,3-1-128 0,1 1 0 0,3-2 144 15,3 1-144-15,4 1 0 0,2 1 0 0,0-4-160 0,3 1 160 16,4-1 0-16,-1-2 0 0,-3 4 0 0,2-2 0 16,0 3 0-16,2 1-128 0,-1-1 128 0,0 1 0 15,2 2 0-15,1-1 0 0,0 2 0 0,0 1 0 16,1 0 128-16,-2 1-128 0,-3 2 0 0,-2-1 0 15,-7-1 128-15,-1 5-128 0,-3-4 0 0,-2 1 144 16,-1-2-272-16,-5 3-64 0,-3-2-16 0,0 3-10688 16,-3 0-2144-16</inkml:trace>
  <inkml:trace contextRef="#ctx0" brushRef="#br3" timeOffset="214132.06">19052 7816 24191 0,'0'0'1072'0,"0"0"208"0,-7 7-1024 0,3 4-256 0,1-1 0 0,0 7 0 16,1 5 0-16,-1 3 128 0,-1 0-128 0,0 5 0 0,1 3 416 0,-1 1-32 15,-1 3 0-15,0 2 0 0,0 3-48 0,1 5-16 16,-5-2 0-16,1 3 0 0,-1 3-112 0,0 0-16 16,-2-4-16-16,-1 0 0 0,0-3-48 0,-1-2-128 15,0-5 192-15,2-1-64 0,-1-10 192 0,1 0 48 16,1-6 0-16,2-3 0 0,3-6 336 0,5-11 80 15,0 0 16-15,0 0 0 0,0 0-176 0,0-13-48 16,1-7 0-16,3-8 0 0,-1-4-128 0,3-3-16 16,0-3-16-16,2-4 0 0,-2-3-144 0,2-3-16 15,0-6-16-15,-1-4 0 0,0-4-48 0,0-3-16 16,1-1 0-16,2-3 0 0,2-2-176 0,0 6 0 16,0 7 0-16,0 7 0 0,-1 10 0 0,0 7 0 15,-1 7 0-15,-1 9 0 0,-3 8 0 0,1 5 0 16,-7 5 192-16,0 0-64 0,4 13-128 0,-2 3 0 15,-1 7 0-15,-1 5 0 0,-2 5 0 0,-2 4 0 0,-1 2 0 0,-3 9 0 16,-2 1 0-16,-2 3 0 0,-2 5 0 0,-4-1 0 16,-4-1 0-16,1-3 0 15,-4-4 0-15,4-1 0 0,-2-6 0 0,3-4 0 16,2-7 0-16,4-3 0 0,1-7 368 0,2-9-16 16,6-2 0-16,5-9 0 0,0 0-16 0,0 0 0 15,0 0 0-15,12-17 0 0,5-2-16 0,1-8-16 16,-1-7 0-16,1-2 0 0,1 0-304 0,-1-4 160 0,0-1-160 0,-2-3 128 15,-2-1-128-15,-1 4 0 0,0-3 0 0,-1 7 0 16,0 6 0-16,-2 8 0 0,-2 8 0 0,-2 8 0 16,-6 7 0-16,8 7 0 0,-2 9 0 0,-1 11 0 15,-1 1 0-15,-3 9 0 0,-2 6 0 0,0 1 0 16,-1 6 0-16,-1 2 0 0,-4 4 0 0,2 2 0 16,-1 3-464-16,-2-1 16 0,-1 2 16 0,2-2-11504 15,-1-4-2304-15</inkml:trace>
  <inkml:trace contextRef="#ctx0" brushRef="#br4" timeOffset="-210378.25">5004 12005 12095 0,'19'2'528'0,"-5"2"112"0,0 0-512 0,2-2-128 16,-1 2 0-16,3-3 0 0,-2 1 736 0,-2 0 112 16,-1 2 32-16,0 0 0 0,-2-2 32 0,-11-2 16 15,0 0 0-15,13 3 0 0,-3 2 64 0,-10-5 16 16,0 0 0-16,9 6 0 0,-9-6-160 0,0 0-16 15,6 7-16-15,-6-7 0 0,0 0-96 0,0 0-16 0,0 0 0 0,-5 2 0 16,-4 0 48-16,0-4 0 0,-2-2 0 0,-3 1 0 16,-1-1-240-16,-4-2-64 0,-2-2 0 0,-2-4 0 15,-2 0-64-15,-2 0-32 0,-2-3 0 0,-1 0 0 16,-3-3 0-16,-2 1 0 0,0 0 0 0,-2 0 0 16,-4 1-144-16,-2-2-16 0,-5-3-16 0,-2 4 0 15,-1 0-176-15,-1 3 128 0,-1 3-128 0,-3-2 128 16,-2 0-128-16,-4 4 0 0,-1-2 0 0,-5 5 0 15,-2 3 0-15,-1-2 0 0,0 4 0 0,-3 2 0 0,-1-1 0 0,-4 4 0 16,-4-2 0-16,-1 3 128 16,0 6-128-16,0-2 0 0,0 2 144 0,-5-1-144 0,-4 3 0 0,0 3 0 15,2 1 0-15,3 1 128 0,-1-1-128 0,-2 3 0 16,-2-1 0-16,3 0 0 0,3 0 0 0,2 0 0 16,1 1 0-16,0 0 0 0,-1 2 0 0,2-2 0 15,2 1 0-15,5-1 0 0,3 2 0 0,1 3 0 16,-1-1 0-16,4 4 0 0,0-1 0 0,5 2 0 15,2-2 0-15,6 3-128 0,4 1 128 0,5-1 0 16,3 5 0-16,2-1 0 0,1 0 0 0,4-1 0 16,4 0 0-16,2 2-128 0,2-1 128 0,4 2 0 15,2-1-144-15,3 2 144 0,2-1 0 0,4 1 0 16,2 1 0-16,4-1 0 0,2 1-128 0,3 0 128 16,0 0 0-16,6 0 0 0,2 1 0 0,4 1 0 15,1-5-144-15,4 1 144 0,4-2 0 0,2-1 0 0,3-1 0 0,5 1 0 16,3-2 0-16,4-1-128 15,-2 0 128-15,6-1 0 0,3-3 0 0,1 1 0 16,1 0-128-16,3 0 128 0,5-2 0 0,2 3 0 16,6-4 0-16,2 0 0 0,1-3 0 0,3-2 0 0,3-4 0 0,7-2 0 15,1 1 0-15,5 0 0 0,4-6 0 16,-2 1 0-16,0-1 0 0,4 2 128 0,3-2-128 0,-1 2 0 16,-2-2 0-16,0 2 0 0,-2-3 0 0,3 2 0 15,4-5 0-15,-3 2 0 0,2 3 0 0,-1-4 0 16,-2 0 0-16,2-1 0 0,0-4 0 0,2 0 0 15,-3 2 0-15,-2-4 0 0,-3-2 128 0,0-2-128 16,-1-3 0-16,-1-4 0 0,-3 2 128 0,-3 0-128 0,-4-3 0 0,-2-2 128 16,-2 2-128-16,0 0 0 0,-4 0 128 0,-1-1-128 15,-3-4 0-15,-4 0 0 0,-6-3 128 0,-3 3-128 16,-2 2 0-16,0 0 144 0,-4-2-144 0,-3 1 0 16,-3 0 144-16,-1 1-144 0,-2-1 0 0,-2 3 0 15,-5-3 0-15,0 0 128 0,-1-2-272 0,-3 1-48 16,-3-2-16-16,-6 2 0 0,1 3 16 0,-5-2 16 15,-3-2 0-15,-1 0 0 0,0 3 176 0,-2-1 0 16,-1 1 0-16,-2 1 0 0,0-1 0 0,-1 1 0 16,-2-5 0-16,1 2 0 0,-2 2 0 0,0-3 0 15,0 1 0-15,-1 0 128 0,-2-1 0 0,-2-4 0 16,-1 1 0-16,-3 0 0 0,1 0-128 0,-1-3 144 16,-3-5-144-16,4 3 160 0,0-4-160 0,-1 3 0 15,-1 0 0-15,2 0 0 0,-1 3 0 0,-1-1 128 16,-1 3-128-16,-1-2 0 0,3-1 160 0,-1 4-160 15,0 1 192-15,-2 1-192 0,-1-2 208 0,-1-1-64 16,0-2-16-16,0 4 0 0,-1 1 0 0,-1 0-128 16,-3-4 192-16,-1 3-64 0,-2-1 32 0,1-1 0 0,-1-1 0 0,-2 4 0 15,-3-5-160-15,-2 3 192 0,0 3-192 0,-3-5 192 16,-1 1-192-16,-2 1 0 0,-2-3 144 0,-2 5-144 16,0-1 0-16,-2 3 144 0,-1 0-144 0,-2 1 0 15,-3 0 0-15,-1 2 0 0,-1-2 0 0,-3 3 0 16,-1-1 0-16,-2 6 128 0,1 0-128 0,-2 4 0 15,-1-1 0-15,-1 4 0 0,-2 0 0 0,-3 2 0 16,-1 1 0-16,2 0 0 0,1 0 0 0,1 1 0 16,-3 3 0-16,1 2 0 0,2-2 0 0,-1-1 0 15,-1-1 0-15,3 3 0 0,2 3 0 0,0-3 0 0,0 0 0 0,2 4 0 16,-1-1 0-16,-3 3 0 0,-1 0 0 0,0 1 0 16,1 1 0-16,2 3 0 0,1 1 0 0,-1 0 0 15,-2 1 0-15,5 0 0 0,0-1 0 0,0-1 0 16,2 1 0-16,3 0 0 0,1 0 0 0,1 5 0 15,1 0-128-15,1 0 128 0,-2 0 0 0,3-1 0 16,1-2 0-16,1 3-144 0,1-2 144 0,4 3 0 16,-1 1 0-16,2-1 0 0,3 3 0 0,3 2 0 15,1 3 0-15,4-1-128 0,1-1 128 0,4 3 0 16,-1 1 0-16,6-2 0 0,3 1-128 0,2 2 128 16,2 3-128-16,2 3 128 0,6 0 0 0,3 0-160 15,2-2 160-15,3-1 0 0,3 1-128 0,3 0 128 16,3 0 0-16,3-2 0 0,1-3-128 0,0 0 128 15,2 0 0-15,6 1 0 0,1 1 0 0,2-5-128 16,-1-2 128-16,5 1 0 0,5-1 0 0,3 1 0 16,2-4-128-16,4 0 128 0,2-2 0 0,4-3 0 15,-1 2-128-15,3-4 128 0,0-2 0 0,5 1 0 0,3-2 0 0,5 1 0 16,5 0 0-16,0-6 0 0,2 0 0 0,2-5 0 16,3 3 0-16,2-3 0 0,2-1 0 0,2-1 0 15,1-1 0-15,-2-2 128 0,0-2-128 0,3 1 0 16,2 1 0-16,2-2 0 0,-1-1 0 0,1-2 0 15,-2-3 0-15,1 2 0 0,1-3 0 0,1 0 0 16,-2-5 128-16,-1 2-128 0,-1-2 0 0,0-7 0 16,-1 1 0-16,0-3 128 0,-5 0-128 0,0-2 0 0,-4 1 0 0,0-2 0 15,0-3 0-15,-1-2 0 0,-1 2 0 0,-2-1 0 16,-3 0 0-16,-3 4 0 0,-7-2 0 0,0 1 0 16,-2-3 0-16,0 2 0 0,-3 1 0 0,-4-2 0 15,-6-2 0-15,-3-2 0 0,-2 0 128 0,-5-1-128 16,-4 1 0-16,-3 1 144 0,-2 3-144 0,-5-3 0 15,-4-4 0-15,-2 1 128 0,-4 2-128 0,-5-2 160 16,-1 0-160-16,-3 1 160 0,-4 0-160 0,-3-1 160 16,-4-3-160-16,-2 0 160 0,-4-1-160 0,-1 3 160 15,-3-1-160-15,-3-3 160 0,-5-5-160 0,-2 4 0 16,-1 2 144-16,-5 0-144 0,-3 1 0 0,-5 0 0 16,-3 0 0-16,-2 1 128 0,-2 2-128 0,-3-1 0 15,-1 0 0-15,1 5 0 0,-1 3 0 0,-4-3 0 16,-4 2 0-16,-4 3 0 0,-1 6 0 0,0 1 0 15,-3 3 0-15,0-1-128 0,-1 7 128 0,-3 2 0 16,-5-2 0-16,-4 1-128 0,-2 2 128 0,0 0 0 16,0 6 0-16,-1 2 0 0,-4 2 0 0,-1-1 0 15,-5 2 0-15,4 1-128 0,1 3 128 0,-4 3 0 0,-4 3-144 16,2-2 144-16,2 4 0 0,2 3 0 0,1 4 0 0,-1 0 0 16,-4-1-128-16,2 4 128 0,3 1 0 0,2 3 0 15,1 0 0-15,4 3-144 0,3 1 144 0,3 0 0 16,2 1-128-16,5 0 128 0,6 2 0 0,3 4 0 15,1 2-144-15,3-2 144 0,4-1 0 0,5 4-144 16,6-1 144-16,3 4 0 0,3-1-144 0,5 3 144 16,4 3 0-16,5 4 0 0,5 4-144 0,4 0 144 0,4 1-304 0,4 1 0 15,4-1 0-15,6 4 0 16,5 0-336-16,5 1-80 0,5 1-16 0,7-1 0 16,3-3-1968-16,9-1-400 0</inkml:trace>
  <inkml:trace contextRef="#ctx0" brushRef="#br4" timeOffset="-208792.99">26300 17563 18431 0,'-8'5'1632'0,"-1"-2"-1312"0,1 0-320 0,8-3 0 16,-8 4 1712-16,8-4 272 0,0 0 48 0,0 0 16 16,0 0-1072-16,0 0-208 0,0 0-32 0,0 0-16 0,0 0-128 15,0 0-16-15,8-6-16 0,5 2 0 0,2-1 112 0,2 0 32 16,1-5 0-16,2 2 0 0,2-3 0 0,4 1 16 15,4 1 0-15,0-3 0 0,2 5-144 0,0-4-16 16,-1 5-16-16,2-3 0 0,-1 2-224 0,-1 1-64 16,-3 0 0-16,-7 2 0 0,-3 2-256 0,-4 0 160 15,-4 1-160-15,-10 1 128 0,0 0-128 0,0 0 0 16,0 0 144-16,0 0-144 0,0 0 128 0,-10 8-128 16,-4 1 160-16,-4-4-160 0,-5 1 176 0,-2 2-176 15,-5-3 192-15,2 2-192 0,-3 0 208 0,-1-2-64 16,-2 3-16-16,2-3 0 0,-2 0 96 0,2 1 16 15,2-1 0-15,2-1 0 0,2 0-96 0,2-2-16 16,4 2 0-16,3-1 0 0,3-3-128 0,5 0 160 16,9 0-160-16,0 0 160 0,0 0-16 0,0 0 0 0,18-8 0 0,2 3 0 15,5 1 32-15,1-3 0 0,5-2 0 0,3 2 0 16,2-2-176-16,2 6 128 16,0-3-128-16,4 0 128 0,-3 2-128 0,1 2 0 0,-1-2 0 0,-3 0 0 15,-5 2 0-15,-5 0 0 0,-6 0 128 0,-7 2-128 16,0 0 160-16,-13 0 0 0,0 0 0 0,0 0 0 15,0 0-160-15,-13 5 128 0,-4 1-128 0,-5-1 128 16,-12 0 16-16,-2 2 0 0,-5-2 0 0,-2-1 0 16,-3 1-144-16,-1 1 0 0,1-2 0 0,0 1 0 15,3 1 144-15,5-3-144 0,6-1 160 0,4-2-160 0,4 2 224 0,5-1-48 16,6-1-16-16,5-1 0 0,8 1-160 0,0 0 0 16,0 0 0-16,8-7 128 0,6-2-128 0,5 4 0 15,4-4 0-15,3 4 0 0,2 2 0 0,1-1 0 16,1-1-128-16,4 2 128 0,0 1 0 0,-2 0 0 15,1 2 0-15,-3 2 0 0,-3-1 0 0,-6 1 0 16,-5 3 0-16,-4-1 0 0,-12-4-224 0,0 0 80 16,0 0 16-16,0 0 0 15,-12 9-1600-15,-6 0-320 0,-2-5-64 0</inkml:trace>
  <inkml:trace contextRef="#ctx0" brushRef="#br4" timeOffset="-207259.15">18788 11630 10127 0,'9'-10'896'0,"2"-3"-704"0,-4-5-192 0,2 3 0 0,0-1 2784 0,-1 3 528 15,-3-4 96-15,-3 0 32 0,-3 0-2000 0,-3-1-400 16,-2 4-80-16,-4-3 0 0,-3 0-448 0,-4 1-64 15,0 1-32-15,-1 2 0 0,-3 3-160 0,-1-3-16 16,-4 3-16-16,-1 1 0 0,-3 3 48 0,-3-2 16 16,-5 3 0-16,-3 2 0 0,-2-3-144 0,-3 3-16 15,-3-1-128-15,0 1 192 0,1-2 0 0,2-1 0 16,4 1 0-16,4 1 0 0,1-4 272 0,3 2 48 16,0-3 16-16,3 1 0 0,2 2 192 0,3-3 48 15,2 3 0-15,3-1 0 0,0 2-240 0,4 2-32 16,1 0-16-16,4 0 0 0,0-2-224 0,3 5-32 15,0 0-16-15,9 0 0 0,0 0-208 0,-7 4 0 16,7-4 128-16,0 0-128 0,-8 5 0 0,8-5 0 16,-6 10 0-16,2 3 0 0,1 0 0 0,2 2 0 15,0 5 0-15,0 2 0 0,-1 2 0 0,0 7 0 16,-1 4 0-16,-1 7 0 0,-3 5 0 0,-6 4 0 16,-6 3 0-16,0 4 0 0,-1 9 0 0,-3 3 0 15,-3 3 128-15,0 0-128 0,-1 2 0 0,-2 4 0 16,-1-1 0-16,0 1 0 0,-3-1 0 0,1-1 0 0,2 1 0 0,-3 0 0 15,-3-4 0-15,0 1 0 16,1 2 0-16,0 2 0 0,1-5 256 0,1 0-64 16,1-2 0-16,3-1 0 0,1-1 0 0,4 1-16 15,4-2 0-15,-1-3 0 0,-2-5-176 0,6 0 0 16,1 1 0-16,5-5 128 0,2 1-128 0,1-5 0 16,3-3 0-16,1-3 0 0,3-5 0 0,1-3 0 0,3-2 0 0,1-3 0 15,-1-1 0-15,2-4 0 0,3-3 0 0,0-4 0 16,2-5 0-16,0-1 0 0,0-1 0 0,3-2 0 15,1-6 128-15,2 2-128 0,3-4 0 0,2 3 128 16,3-2-128-16,5-2 160 0,4 0-160 0,8 1 160 16,5 1-160-16,3-3 192 0,3-1-192 0,4 1 192 15,3-1-192-15,4 0 160 0,5-2-160 0,3-2 160 0,4 0-160 0,-1-2-224 16,-3 0 48-16,0-6 16 16,0 0-2368-16,4-4-480 0,4-3-80 0</inkml:trace>
  <inkml:trace contextRef="#ctx0" brushRef="#br4" timeOffset="-206624.35">20675 11628 14735 0,'-7'-20'640'0,"6"7"160"0,1 4-640 0,5-3-160 0,5-1 0 0,4 2 0 16,3-6 2240-16,3 2 432 0,2 0 80 0,3-3 0 0,2-1-2112 0,5 0-416 15,5-6-96-15,2 5 0 0,2 1 208 0,-1 1 48 16,2 2 16-16,-2-1 0 0,-3 3 144 0,1 0 32 16,0 2 0-16,-1 3 0 0,-3-1-192 0,0 6-16 15,1 0-16-15,-1 3 0 0,0-2-176 0,2 6-48 16,0-1 0-16,0 2 0 0,0 2-128 0,-3 6 0 16,-2-3 0-16,-3 5 0 0,-2 0 160 0,0 6 48 15,-2 7 16-15,-4 1 0 0,-2 6-16 0,-4 5 0 16,-4 8 0-16,-1 3 0 0,-4 3-32 0,-4 6-16 15,-2 2 0-15,-3 5 0 0,-2 4-160 0,-2 2 0 16,-1 1 0-16,-1-1 0 0,-1 1 0 0,1 3 0 16,-1 1 0-16,4-3 0 0,0 1 0 0,5-2 0 15,-1-4 0-15,3 1 0 0,2 0 0 0,0-2 0 16,2-6 144-16,2 3-144 0,3-4 0 0,0 0 0 16,1-3 0-16,2-3 128 0,2-2-128 0,-4-1 0 15,1 1 0-15,1-3 0 0,-1-1 0 0,1 0 128 16,-1 0-128-16,1-1 0 0,-1-1 0 0,-1 1 0 15,-1-3 0-15,-1 2 128 0,-2-2-128 0,-1-1 0 0,-2-5 0 16,-3 2 0-16,-2 3 0 0,-4-6 128 0,-2-2-128 0,-3-4 128 16,-6-6 96-16,0 2 32 0,-1-6 0 0,-5-2 0 15,-4-4 224-15,-3-1 48 0,-3-1 16 0,-4-5 0 16,-3-2-304-16,-5-3-64 0,-7-1-16 0,-4-5 0 31,-2-5-1664-31,0-1-336 0,-2-2-64 0</inkml:trace>
  <inkml:trace contextRef="#ctx0" brushRef="#br4" timeOffset="-206188.02">19896 11426 17503 0,'0'0'768'0,"0"0"176"0,-2-11-752 0,2 5-192 15,0 6 0-15,0 0 0 0,0 0 1152 0,0 0 192 0,0 0 32 0,0 0 16 16,0 0-496-16,0 0-112 0,0 0-16 16,0 0 0-16,0 0 48 0,3 12 0 0,-2 5 0 0,0 2 0 15,-1 4-64-15,-1 1-16 0,-1 5 0 0,-1 5 0 16,-2 6-176-16,0 4-48 0,-4 6 0 0,-1 5 0 16,-2 3-96-16,1 6-32 0,-4-1 0 0,-2-1 0 15,-1-1-224-15,2 0-160 0,1-3 192 0,2-2-192 16,0-6 224-16,3-5-64 0,0-4-16 0,0-3 0 15,1-1-144-15,1-6 0 0,2-7 0 0,1 4 0 16,1-2 0-16,1-1-256 0,1 1 48 0,2-7-10048 16,0-1-2016-16</inkml:trace>
  <inkml:trace contextRef="#ctx0" brushRef="#br4" timeOffset="-205641.23">18895 13424 23039 0,'-6'-2'2048'0,"6"2"-1648"0,0 0-400 0,0-6 0 15,2-5 640-15,7 2 64 0,4-6 0 0,5-3 0 16,2 1-528-16,4-2-176 0,4-4 0 0,5-3 144 16,4 1-144-16,4-2 0 0,2 2 0 0,4 2 0 15,3-3 0-15,2 4 0 0,2 1 0 0,-1 3 0 16,-5 1 192-16,-5 0 0 0,-1 1 0 0,-4 5 0 15,-2 8 288-15,-4 4 64 0,-4 5 16 0,-4 6 0 16,-4 5-160-16,-3 10-16 0,-6 4-16 0,-3 3 0 16,-6 3 64-16,-4 6 16 0,-6 7 0 0,-5 3 0 0,-3 2-128 15,-6 1-32-15,-6 0 0 0,-1 3 0 0,-3 2-144 0,-3-5-16 16,-2-4-128-16,-4-3 192 0,-3-4 144 0,-1-1 32 16,1-5 0-16,2-3 0 0,2-5 400 0,5 1 64 15,3 0 32-15,5-7 0 0,6-1-288 0,5-4-64 16,5-9-16-16,5 2 0 0,3 1-496 0,7-5 0 15,5-1 0-15,5-2 0 0,6 1 0 0,5-2 128 16,6-1-128-16,10-1 0 0,6-3 0 0,5 2-208 16,4 3 32-16,2-1 16 0,2-3 160 0,3 2 0 15,4 2 0-15,2 4 0 16,6-2-1024-16,0 2-240 0,-1-2-32 0,1 2-14544 0</inkml:trace>
  <inkml:trace contextRef="#ctx0" brushRef="#br4" timeOffset="-204688.59">23778 17328 20271 0,'0'0'1792'0,"-5"-12"-1424"16,-2 2-368-16,2-1 0 0,0-2 1280 0,1 4 192 16,4 9 48-16,-4-12 0 0,1 5-480 0,3 7-80 15,0 0-32-15,0 0 0 0,-13 4-352 0,4 4-64 16,1 4 0-16,-3 6-16 0,-1 4 32 0,1 7 16 15,-2 3 0-15,2 6 0 0,-1 4 32 0,-2 4 16 16,-1 1 0-16,0 5 0 0,0 0-128 0,-3 1-16 16,-1-1-16-16,1 0 0 0,2-1-288 0,0-5-144 15,2-3 160-15,4-6-160 0,3-8 320 0,1-2-16 16,3-8-16-16,1-2 0 0,4-6 352 0,1-2 80 16,-3-9 16-16,0 0 0 0,12-3-32 0,1-3-16 15,-1-5 0-15,2-7 0 0,3-3-160 0,-3-5-16 16,0-3-16-16,-2-6 0 0,1-2-288 0,0-1-48 15,-4-4-16-15,1 0 0 0,1-5-16 0,-2 0 0 16,0-2 0-16,-4 0 0 0,2 6-128 0,2 5 0 16,-1 5 0-16,-1 3 128 0,-2 5-128 0,0 6 0 0,0 3 0 15,-2 4 0-15,-3 12 0 0,0 0 128 0,0 0-128 16,0 0 192-16,-8 17-192 0,0 4 0 0,1 6 0 16,-1 0 128-16,-1 5-128 0,-1 1 0 0,0 2 0 0,-2 3 0 15,-3 1 0-15,0-1 0 0,-2 0 0 0,1-3 0 16,-3-3 0-16,1-1 0 0,3-7 0 0,1 1 0 15,1-2-208-15,3-4 80 0,2-2 128 0,3-5-208 16,0-1-1008 0,3 0-208-16,2-11-48 0,0 0-17344 0</inkml:trace>
  <inkml:trace contextRef="#ctx0" brushRef="#br4" timeOffset="-203973.37">23091 18928 21535 0,'-14'-4'960'0,"7"2"192"15,7 2-928-15,-9-3-224 0,9 3 0 0,0 0 0 16,-5-7 1280-16,5 7 192 0,0 0 64 0,5-11 0 0,1-3-336 0,4 2-64 16,3 0-16-16,5-3 0 0,0-3-320 0,4 0-64 15,4-1-16-15,3 0 0 0,3 2-160 0,6 1-48 16,4 0 0-16,2-1 0 0,2 6-96 0,1 3-32 15,0 8 0-15,-1 1 0 0,-4 6-208 0,-6 4-48 16,-7 6-128-16,-4 4 192 0,-4 6-32 0,-4 1-16 16,-3 4 0-16,-3 5 0 0,-6 2 64 0,-5 6 16 15,-3-2 0-15,-7 3 0 0,-3-1-80 0,-6 5-16 16,-4-1 0-16,-5-3 0 0,-4 0-128 0,-3-5 192 16,-3-4-192-16,1-2 192 0,1-1 48 0,2-2 16 15,2-8 0-15,3 2 0 0,2-5 240 0,4-3 48 0,3 0 16 0,4-4 0 16,3-5-256-16,3 1-48 15,10-10-16-15,0 0 0 0,0 0-240 0,0 0 128 16,0 0-128-16,0 0 0 0,16 0 128 0,2-1-128 16,0-1 0-16,3-1 0 0,6 0 288 0,4 1-32 15,2-1-16-15,6 2 0 0,4 1 160 0,4 0 48 0,2 0 0 0,-2 0 0 16,-2 0-128-16,4 0 0 0,0 0-16 0,3 0 0 16,0 0-96-16,2 0-16 0,1 0 0 0,-3 0 0 15,-4 0-192-15,-5 0-160 0,-5-2 32 0,-3 1 0 31,-5 0-2240-31,-2-2-448 0,-2 0-96 0</inkml:trace>
  <inkml:trace contextRef="#ctx0" brushRef="#br1" timeOffset="-154840.39">30735 15936 2751 0,'0'0'256'0,"0"0"-256"15</inkml:trace>
  <inkml:trace contextRef="#ctx0" brushRef="#br1" timeOffset="-154254.68">30820 15890 10127 0,'0'0'896'0,"0"0"-704"16,0 0-192-16,0 0 0 0,1-9 1168 0,-1 9 208 16,-1-10 32-16,1 10 16 0,1-7-256 0,-1 7-48 15,3-11-16-15,-3 11 0 0,0 0-16 0,1-6 0 0,-1 6 0 0,0 0 0 16,0 0-64-16,0 0-32 0,0 0 0 0,0 0 0 16,0 0-384-16,0 0-80 0,0 0-16 0,0 0 0 15,0 13-80-15,-1 5-32 0,-2 2 0 0,2 4 0 16,-2 5 16-16,1 4 0 0,0 5 0 0,-3 3 0 15,0 5-160-15,0 2-16 0,-3 6-16 0,0 2 0 16,-3 3-96-16,0-3 0 0,-2-2-128 0,2-2 192 16,1-3-192-16,-1-6 128 0,0-4-128 0,3-6 0 15,-2 0 176-15,4-9-176 0,0-4 192 0,0-5-192 16,5-2 448-16,1-13 0 0,-1 8-16 0,1-8 0 16,0 0-112-16,0 0-32 0,0 0 0 0,10-12 0 15,-1-4 80-15,1-4 16 0,-1-5 0 0,0 0 0 16,0-6-128-16,0 0 0 0,0-6-16 0,0-1 0 15,-1-2-112-15,4-4 0 0,-2-1-128 0,0-4 192 16,2-3-192-16,-2 3 176 0,-1-2-176 0,2 2 160 0,-2-2-160 0,1 4 192 16,0 1-192-16,2 7 192 0,-2 1-64 0,1 5 0 15,0 1 0-15,-3 8 0 0,0 1-128 0,-3 6 192 16,0 7-192-16,0 0 192 0,-5 10-192 0,0 0 0 16,0 0 144-16,0 0-144 0,0 0 0 0,4 11 0 15,-3 5 0-15,-2 5 0 0,0 10 0 0,-4 3 128 16,1 4-128-16,-4 5 0 0,-2 7 128 0,-3 3-128 15,0 0 160-15,-5 1-160 0,-3 2 144 0,1 1-144 16,0 2 128-16,-1-7-128 0,1-4 0 0,2-3 128 16,2-7-128-16,3-4 0 0,3-5 0 0,1-2 0 0,3-5 128 15,2-3-128-15,1-3 0 0,3-2 0 0,0-14 144 0,0 0-144 32,8 7-944-32,-8-7-256 0,10-3-48 0,1-1-10160 0,1-6-2032 15</inkml:trace>
  <inkml:trace contextRef="#ctx0" brushRef="#br1" timeOffset="-153738.4">31828 16458 18015 0,'0'0'800'0,"0"0"160"0,0 0-768 0,-5-7-192 0,5 7 0 0,-8-10 0 16,0 3 1376-16,2 1 224 0,-2 1 64 0,-1 1 0 0,-1 2-320 0,0-1-48 16,-1-1-16-16,-2 3 0 0,0 1-320 0,-1 1-80 15,0 4-16-15,-3 0 0 0,-4 7-304 0,1-1-64 16,-2 3-16-16,3 4 0 0,-1 2-144 0,2 4-16 15,-1 2-16-15,2 3 0 0,5-2-48 0,0 2 0 16,5-2 0-16,2 3 0 0,2 0-128 0,4-5-128 16,3-3 144-16,0-2-144 0,4-1 0 0,2-5 0 15,2-1 0-15,1-7 0 0,0 0 128 0,0-2-128 0,1-5 0 0,1-3 144 16,0-4 176-16,0 1 16 16,1-6 16-16,0 0 0 0,-1 1 128 0,-1-5 32 0,0-2 0 0,-1-1 0 15,0 1-128-15,-3 1-32 0,0 1 0 0,0 3 0 16,-2 0-96-16,-2 2-32 0,-1 4 0 0,-5 8 0 15,0 0-80-15,0 0-16 0,0 0 0 0,0 0 0 16,0 0-128-16,3 12 160 0,-3 1-160 0,0 7 160 16,0 1-160-16,2 2 0 0,1-1 0 0,2 2 128 15,3 1-128-15,2-2 0 0,3 3 0 0,-1-1 0 16,6-6 0-16,0 0 0 0,2-1 0 0,0-4 0 16,1-4 0-16,-1 0-272 0,-1-6 64 0,0-3 16 15,0-2-1584 1,-1-2-304-16,-3-3-64 0</inkml:trace>
  <inkml:trace contextRef="#ctx0" brushRef="#br1" timeOffset="-152671.24">32533 15780 6447 0,'10'0'576'16,"1"0"-576"-16,-11 0 0 0,12 0 0 0,1-2 2448 0,-2 1 384 0,-11 1 80 0,11-2 16 16,-11 2-944-16,0 0-176 0,0 0-32 0,7-3-16 15,-7 3-272-15,0 0-48 0,0 0-16 0,0 0 0 16,0 0-192-16,1-10-32 0,-2 2-16 0,-3-1 0 15,-2 3-224-15,0 1-32 0,-3-4-16 0,-3 1 0 16,-2-3-208-16,-2 2-32 0,-3-2-16 0,-2 0 0 16,-3 3-256-16,-2-3-48 0,-5 4-16 0,12 2 0 15,-5-3-160-15,-4 3-48 0,0-3 0 0,-4 1 0 0,0 0-128 0,1-1 0 16,-4 1 0-16,-30-8 128 0,2-2-128 0,1 0 0 16,2 4 0-16,0 1 0 0,2-2 0 0,0 0 0 15,4 2 0-15,3 0 0 0,3-2 0 0,-3 2 128 16,-5 0-128-16,-3-1 0 0,-2 1 0 0,0 3 0 15,3-4 0-15,2 7 0 0,5-3 0 0,4 4 0 16,5 1 0-16,15 0 0 0,-4 2 0 0,-6 2 0 16,0-2 0-16,-5 2 0 0,1 4 0 0,-1 1 0 15,2-1 0-15,-33 11 0 0,15-3 0 0,6 2 0 16,2 1 0-16,4 3 0 0,3 2-144 0,1 6 144 16,1-2 0-16,1 6 0 0,0 1-144 0,3 3 144 0,3 4 0 0,2 3-144 15,2 0 144-15,2 3 0 0,5 4 0 0,0 1-128 16,2-1 128-16,3-1 0 0,4 5 0 0,1 1-128 15,2 1 128-15,-1 0 0 0,5 0-144 0,1 2 144 16,3 4 0-16,5-3 0 0,6-1 0 0,1-3 0 16,1 0-144-16,4 1 144 0,2-3 0 0,6 0 0 15,1-2-128-15,2 1 128 0,1-1 0 0,3-3 0 16,7 0 0-16,3 1 0 0,3-4 0 0,2 1 0 16,5-3 0-16,-1-1 0 0,-1-1 0 0,4-1 0 15,0-1 0-15,6 1 0 0,4-2 0 0,5-3 0 16,4-2 0-16,0 1 0 0,-1 0 0 0,-1-3 0 15,-2-1 0-15,0-2 0 0,4-1 0 0,0-3 0 16,-1-2 128-16,-3-1-128 0,-3-2 0 0,-2-1 0 0,-1-2 128 16,-1-4-128-16,-1 2 0 0,1-1 0 15,-3-4 128-15,-2-1-128 0,-2-1 0 0,-2-5 0 0,-3-5 144 0,-3-1-144 16,2-1 128-16,-20 1-128 0,4-1 128 0,3 1-128 16,1-5 128-16,2-1-128 0,0 1 144 0,-2-4-144 15,-1-2 160-15,22-17-160 0,-16 2 128 0,-7 0-128 16,-5 0 0-16,-3 1 0 0,-5-4 128 0,0 2-128 15,1 1 0-15,-1 3 144 0,-1-1-144 0,0 4 0 16,-2 0 0-16,-7 12 0 0,0-4 0 0,0-3 128 16,-1-1-128-16,-2-8 0 0,-1-1 144 0,-1-6-144 15,-1-5 160-15,-3-37-160 0,-3 10 208 0,-1 36-48 16,-2 2-16-16,-2-3 0 0,-1 3 288 0,-2-5 48 16,-1-2 16-16,0-3 0 0,-2-2-112 0,-14-41-32 0,5 14 0 0,1 13 0 15,2 6-160-15,1 11-16 0,0 1-16 0,0 6 0 16,-2 2-160-16,0 0 128 0,-1 2-128 0,2 0 128 15,1 4-128-15,1 0 0 0,0 2 0 0,2 3 0 16,0-1-192-16,2 2-32 0,2 2 0 0,2 1 0 31,-1 1-1952-31,2 4-400 0,3 2-80 0</inkml:trace>
  <inkml:trace contextRef="#ctx0" brushRef="#br1" timeOffset="-138393.86">30326 16634 18431 0,'-13'-28'1632'0,"5"11"-1312"16,-1 2-320-16,0-3 0 0,0 1 1120 0,2-1 160 15,-1 0 16-15,4 0 16 0,-2-1 32 0,2-3 16 16,1 2 0-16,6 0 0 0,3-1-704 0,4-1-144 0,3-4-16 0,9 2-16 16,8-3-352-16,10 1-128 0,4-7 0 15,5-2 144-15,1 0-144 0,9 0 0 0,7 0 0 0,9 3 0 16,11 4 0-16,1-2-144 0,-1 2 144 0,3-3 0 16,3 3 0-16,2 3-128 0,4 4 128 0,-8 2 0 15,-9 0 0-15,-7 5 0 0,-8 3-128 0,-10 7 128 16,-10 7 0-16,-12 5 0 0,-10 3 0 0,-12 6 0 15,-12 11 128-15,-16 5 64 0,-14 7 32 0,-13 6 0 16,-12 8 384-16,-19 8 80 0,-17 8 16 0,-7 3 0 16,-9 1-368-16,-1 1-64 0,-4 0-16 0,0-2 0 15,-2-7-112-15,12-6-16 0,11-9-128 0,6-7 192 16,2-9 528-16,12-11 112 0,10-6 0 0,10-7 16 16,10-7-128-16,12-5-16 0,10-6-16 0,10-5 0 0,10-4-464 0,11-5-96 15,9-11 0-15,14-2-128 0,5-4 0 0,10-2-224 16,1-4 16-16,6 2 0 0,1 2 208 0,7 1-144 15,5-1 144-15,13 5-128 0,5 3 128 0,1-1-160 16,1 0 160-16,0 1-160 0,3 7 160 0,-2 6-160 16,0 5 160-16,-13 4-160 0,-10 6 160 0,-7 8 0 15,-9 3 0-15,-8 5 0 0,-5 9 0 0,-13 1 0 16,-7 1 0-16,-9 7 0 0,-7 0 0 0,-11 4 0 16,-6 1 0-16,-10 4 0 0,-6 1 0 0,-8 5 0 15,-6 7-176-15,-8-1 176 0,-9-3 0 0,-1-6 0 16,0-5 176-16,3-4-48 0,8-8 160 0,8-3 32 15,5-11 16-15,7 1 0 0,7-10 304 0,8-2 48 0,7-2 16 0,9 2 0 16,-5-14-384-16,10-3-80 0,9-2-16 0,8-4 0 16,7-5-224-16,8 2 0 0,6-5-192 0,9 3 192 15,8 1-176-15,5 0 176 0,-1 0-160 0,6 0 160 16,3 3-240-16,6 4 48 0,-1-2 16 16,1 4 0-16,-3 4-16 0,-2 8-16 0,-3 1 0 0,-33 7 0 15,4 6 208-15,0 2 0 0,-1 5 0 0,-3 3-144 16,-4 5 144-16,-7 1 0 0,-8 7 0 0,3 22 0 15,-17-11 0-15,-17 0-128 0,-14 1 128 0,2-19-128 16,-8 9 128-16,-6 3 0 0,-8 1 128 0,-6 0-128 16,-7 0 128-16,-3-4-128 0,-1-3 128 0,-52 15-128 15,25-15 480-15,17-11 32 0,14-6 0 0,8-9 0 16,4-8-224-16,10-6-32 0,6-2-16 0,9-3 0 16,6-7-240-16,6 0 0 0,8-3 0 0,7-3 0 0,5-2-192 15,8 2-16-15,8-4-16 0,4 3 0 0,1 1 32 0,6-2 16 16,5 2 0-16,8-3 0 0,6-1 176 0,11 2-208 15,9 1 80-15,-31 13 128 16,7-2-320-16,4 2 64 0,7-1 16 0,2 5 0 0,1 4 80 0,-1 7 16 16,-4 2 0-16,43 16 0 0,-26 7 144 0,-21 4 0 15,-14-2 0-15,-15 5 128 0,-11 5-128 0,-15 5 0 16,-11 8 128-16,-12 5-128 0,-11 9 0 0,-14-1 0 16,-15 4 0-16,21-32 0 0,-14 3 0 0,-8 3 0 15,-7-2 0-15,-6-1 128 0,-7-3 16 0,-2-4 16 16,0-5 0-16,-74 14 0 0,34-14 416 0,17-13 96 15,10-7 16-15,12-9 0 0,10-3-336 0,14-6-64 16,7-8-16-16,8-1 0 0,6-9-272 0,11-1 0 16,2-5 0-16,8-2 0 0,5-3 0 0,7-4-176 0,5 1 32 0,8-4 0 15,1 1 0-15,11 0 0 0,5-2 0 0,10-2 0 16,8-3 144-16,11-1-208 0,13 1 80 0,10-5 128 16,8-1-304-16,8 0 64 0,5 2 16 0,5 7 0 15,5 8-144-15,-50 25-16 16,5 1-16-16,2 4 0 0,0 2 272 0,1 7 128 0,-3 5-128 0,-4 5 128 15,-5 7 0-15,28 13 0 0,-26 4 0 0,-23 8 0 16,-18 5 0-16,-19 4 128 0,-17 4-128 0,-19 3 128 16,-17 3-128-16,20-24 192 0,-9 5-64 0,-13 2 0 15,-12-2-128-15,-6 0 0 0,-3-3 0 0,-5-3 128 16,-2-7 80-16,-78 9 32 0,24-15 0 0,26-13 0 16,16-8 272-16,12-6 48 0,11-4 16 0,4-6 0 15,8-7-288-15,9-2-48 0,8-5-16 0,9-4 0 0,7-1-224 0,9-2 0 16,6 1 0-16,8-1 0 0,6-1-208 0,7-4 16 15,7 3 0-15,6-2 0 0,6-1-48 0,14-1 0 16,8 3 0-16,8-4 0 0,7-4 16 0,8-1 0 16,8-4 0-16,13 5 0 0,10 4-96 0,5 2 0 15,-3 3-16-15,0 6 0 0,-2 6 160 0,-1 8 48 16,-3 11 0-16,-47 9 0 16,0 5 128-16,-1 4 128 0,-3 1-128 0,-5 7 176 0,-4 7-176 0,-8 6 160 15,-8 4-160-15,-12 3 160 0,-10 3 16 0,-14 6 0 16,-12 8 0-16,-13 4 0 0,-15 7 16 0,-10 1 0 15,-6-1 0-15,-77 50 0 0,19-31-192 0,13-25 0 16,8-18 0-16,9-9 0 0,10-13 176 0,0-8 96 16,-1-10 32-16,5-5 0 0,7-5-32 0,10-1 0 15,6-7 0-15,11-7 0 0,12 1-272 0,7-7 0 0,4-2 128 0,11-3-128 16,7 0 0-16,8-2-272 0,8-2 48 0,4 2 16 16,6-1-16-16,6-1 0 0,8-4 0 0,10 2 0 15,8-5 80-15,15 4 16 0,13-3 0 0,11 1 0 16,8-2-96-16,9 0-16 0,5 1 0 0,8 3 0 15,4 5-64-15,-5 5-16 0,-6 4 0 0,-6 11 0 16,-3 12 320-16,-10 7 0 0,-12 4 0 0,-38 3 0 16,1 3 0-16,-3 6 144 0,0 1-144 0,-5 6 192 15,-7 8-192-15,-9 4 128 0,-7 5-128 0,-15 7 128 16,-9 5 48-16,-15 5 0 0,-13 5 0 0,-14 6 0 16,-10 3-176-16,-77 66 160 0,15-27-160 0,12-28 160 15,5-18-160-15,10-16 0 0,8-14 0 0,6-10 128 16,6-8 144-16,0-9 32 0,5-4 0 0,4-6 0 0,7-4 80 0,9-7 32 15,10-3 0-15,9-1 0 0,7-1-240 0,9-1-48 16,8-9-128-16,7 3 192 0,6-3-192 0,5 2 0 16,7-1 0-16,8 0 0 0,10-3-288 0,12-2 48 15,9-2 16-15,11 2 0 0,10 0-48 0,7-1-16 16,9-3 0-16,9 7 0 0,5-1-64 0,5 8-16 16,-2 2 0-16,-4 10 0 0,-5 6 128 0,-3 8 32 15,0 6 0-15,-8 9 0 0,-4 3 208 0,-39-6 0 16,0 6 0-16,-2 5 160 0,1 1-160 0,-6 13 0 15,-4 3 0-15,-8 8 0 0,-7 2 0 0,-8 3 0 16,-12 4 128-16,-8 3-128 0,-7-1 0 0,-8 1 0 16,-10-6 0-16,-8-2-176 0,-6-5 320 0,-56 31 64 15,10-24 16-15,7-17 0 0,6-14 256 0,0-8 48 0,3-8 16 0,4-9 0 16,4-3 32-16,7-9 0 0,9 1 0 0,7-5 0 16,6-4-224-16,8-3-32 0,5-3-16 0,7 1 0 15,8-4-304-15,6 2 160 0,5-4-160 0,9 1 128 16,5-3-288-16,8-1-64 0,6-2-16 0,6 0 0 31,2-2-176-31,3 3-32 0,2 3-16 0,1 8 0 0,1 4 128 0,0 4 16 0,-3 4 16 0,0 7 0 16,-3 6 304-16,1 5 0 0,-3-2 0 0,-3 7 0 15,-3 6 0-15,-3 3 0 0,-3 0-192 0,-2 5 192 16,-4 0-256-16,-1 1 48 0,-1 1 16 0,-2 5-12960 16,-1 1-2592-16</inkml:trace>
  <inkml:trace contextRef="#ctx0" brushRef="#br5" timeOffset="-131205.5">1318 9183 18431 0,'0'0'816'0,"0"0"160"0,0 0-784 0,0 0-192 0,10-4 0 0,2 2 0 16,0-5 448-16,5 6 64 0,3 2 0 0,3 2 0 16,1-3-64-16,6 1-16 0,0 0 0 0,2-1 0 15,1 0-112-15,3 0-32 0,0 0 0 0,4-2 0 16,2-3-128-16,2 0-32 0,3 1 0 0,5-3 0 15,4 2-128-15,3 0 160 0,3 0-160 0,0-3 160 0,2 2 64 16,2-3 16-16,5 2 0 0,4-1 0 0,9 3 16 0,-1 0 16 16,-3-4 0-16,-1 1 0 0,1 2-64 0,4 0-16 15,3 2 0-15,0-1 0 0,-3-5-192 0,1 1 0 16,-1-3 0-16,2 6 0 0,1 1 176 0,-2 1-176 16,-1 0 192-16,-3 0-192 0,-2-2 304 0,-2 3-48 15,1 5-16-15,-6-2 0 0,-2 0-240 0,-5-2 176 16,-6 1-176-16,-5 1 160 0,-2 1-16 0,-3 1 0 15,-6-1 0-15,-5 3 0 0,-5-3 48 0,-4 3 0 16,-3 0 0-16,-5-1 0 0,-7 3 32 0,-4-3 16 16,-10-3 0-16,0 0 0 0,0 0 224 0,-10 4 48 15,-8-1 16-15,-6-1 0 0,-5 2-144 0,-7-1-16 16,-5-1-16-16,-7 1 0 0,-2 2-352 0,-8 1 144 0,-5-2-144 0,-6-3 0 16,-2-6 144-16,-3 0-144 0,-2 6 0 15,-5 2 144-15,-2-2-144 0,-5-1 0 0,-3-4 144 0,-4 2-144 16,2 3 128-16,-5 0-128 0,-3-1 128 0,4-1-128 15,0-1 0-15,4 0 0 0,4 2 0 0,1 0 128 16,2-1-128-16,0 0 0 0,-1-1 0 0,5 1 128 16,4 2-128-16,0-1 0 0,2 2 0 0,2-1 0 15,3-2 0-15,6-1 0 0,8 0 0 0,5-1 0 16,4 2 0-16,6 1 0 0,6 3 0 0,6-2 0 16,2-2 0-16,4-1 0 0,2 2 0 0,8 0 0 15,5-1 0-15,9 1 0 0,0 0 0 0,10-8 0 16,6 3 0-16,8-4 0 0,8 1 0 0,9-3 0 15,12 4 0-15,9-2 0 0,9 3 0 0,10-1 0 16,6-6 0-16,3 2 0 0,3 2 0 0,6 0 0 0,5 2 0 16,2-6 0-16,-3-2 0 0,2 2 0 0,3 0 0 0,2-2 0 15,0 1 0-15,-2 4 128 0,-2-2-128 0,1 5 144 16,-3-2-144-16,-5 4 160 0,-8-4-160 0,-4 2 0 16,-6 5 0-16,-5-2 0 0,-4 0 176 0,-5 2-48 15,-5-1-128-15,-7 2 192 0,-8 0-16 0,-8 1-16 16,-6 0 0-16,-7-2 0 0,-8 5-16 0,-8 0 0 15,-10-3 0-15,0 0 0 0,-13 7 192 0,-10-1 48 16,-10 5 0-16,-15-4 0 0,-11 1-64 0,-12 1 0 16,-11 0 0-16,-9 1 0 0,-6 3-320 0,-9-6 144 15,-12 2-144-15,-7 1 0 0,-4 4 208 0,-6 0-64 16,-4-5-16-16,1 4 0 0,2 0 112 0,6-2 16 16,4 0 0-16,12-2 0 0,10 0-64 0,10 3-16 0,10-1 0 0,9 2 0 15,7-2-176-15,11-3 0 0,7 2 0 0,10-2 128 31,8 3-896-31,9-2-176 0,7 1-32 0,8-2-10480 16,8-8-2080-16</inkml:trace>
  <inkml:trace contextRef="#ctx0" brushRef="#br5" timeOffset="-130188.9">1819 13620 13823 0,'-11'-16'1216'0,"0"0"-960"0,2 1-256 0,4 0 0 16,2 1 2896-16,3 2 544 0,-3 2 96 0,6 0 32 0,-3 10-2400 0,5-7-464 15,2-4-112-15,5 5-16 0,3 2-336 0,4-3-80 16,5-1-16-16,8 3 0 0,6-3-144 0,9 2 128 16,8-3-128-16,5 1 128 0,3-2 16 0,10 1 0 15,8 0 0-15,9 2 0 0,7-2-144 0,2 0 192 16,0-4-192-16,4 4 192 0,1 0-192 0,0 4 128 15,-1-1-128-15,-1 1 128 0,-3 1 128 0,2 2 32 16,2 0 0-16,-4 1 0 0,-6 1 208 0,-4 0 32 16,-4 0 16-16,0 0 0 0,3 0-112 0,-10 1-32 15,-9 1 0-15,-5 0 0 0,-6-1-64 0,-7 2-16 16,-8 2 0-16,-9-1 0 0,-6-2-128 0,-8 1-16 16,-8 2-16-16,-12-5 0 0,0 0 0 0,-9 10 0 15,-8-3 0-15,-13 3 0 0,-10-1 32 0,-9 1 0 0,-7 1 0 0,-15-2 0 16,-14 1-192-16,-6-3 0 0,-6-1 0 0,-4 3 0 15,-1-4-128-15,-9 3 128 0,-5-5 0 0,1 1 0 16,-1 3 0-16,4-1 0 0,1-4 0 0,11 2 0 16,9 5 0-16,10-2 0 0,9-1 0 0,10 1 0 15,7 0 0-15,11-1 0 0,7 2 0 0,11-4 0 16,10-1 0-16,16-3-144 0,0 0 144 0,15 8 0 16,9-4-368-16,14-4 48 0,13 0 0 0,9 0 0 15,9-1 96-15,12-1 32 0,12 1 0 0,7-4 0 16,12-1 192-16,6 1-144 0,5-2 144 0,2-2-128 15,0-2 128-15,-2 1 0 0,-4-3 0 0,0 0 0 16,-5 1 0-16,-7-1 0 0,-9-1 0 0,-8 2 128 16,-7 4 64-16,-12-3 32 0,-12 4 0 0,-15 3 0 0,-15-2-32 0,-14 2 0 15,-15 4 0-15,-11-3 0 0,-15 3 432 0,-19 3 80 16,-15 2 0-16,-19 5 16 0,-15 7-352 0,-19 0-80 16,-16 2-16-16,-10 9 0 0,-10 2-112 0,-9 1-32 15,-6 2 0-15,-1-1 0 0,-3 0 112 0,11 1 16 16,9-1 0-16,10 1 0 0,5-5-256 0,15-2 176 15,13-1-176-15,17-1 160 16,14-4-1232-16,12-3-240 0,10-6-48 0,16-3-16128 0</inkml:trace>
  <inkml:trace contextRef="#ctx0" brushRef="#br5" timeOffset="-128769.1">15526 10050 3679 0,'0'0'320'0,"0"0"-320"16,0 0 0-16,0 0 0 0,0 0 3824 0,3 12 688 15,0 1 144-15,1 1 16 0,1-1-3472 0,0 0-704 16,0 1-144-16,1 1-32 0,4-2 0 0,4-1 0 15,4 2 0-15,0 0 0 0,2 0 288 0,5-2 48 16,0 2 16-16,3 0 0 0,4 1-144 0,-1-2-16 16,0-2-16-16,2 2 0 0,3-4-176 0,2 2-16 15,4-2-16-15,2 2 0 0,4 1-48 0,7-2-16 16,5 1 0-16,2-2 0 0,3 1-16 0,2 1 0 16,5-4 0-16,4 3 0 0,5-2-16 0,6-3-16 15,3-2 0-15,1-3 0 0,1-2-48 0,3 2-128 16,4 4 192-16,3-3-64 0,-3-2-128 0,0 1 128 15,-2-2-128-15,3 2 128 0,3 3-128 0,3-3 0 0,-7 0 0 0,3 0 128 16,2 2-128-16,1-1 0 0,1-1 0 0,-1 0 128 16,1 0-128-16,2 3 128 0,1-1-128 0,-1 1 128 15,-2-2-128-15,-1 1 160 0,1 4-160 0,-1-4 160 16,-2-1 0-16,0 1 0 0,-1 0 0 0,2-1 0 16,2-1-32-16,-5 0 0 0,-3-1 0 0,-1 0 0 15,-1 0 32-15,0-1 0 0,-2-1 0 0,-4-4 0 16,-5 0-32-16,-2 0-128 0,-2-4 192 0,-1 2-64 15,-1 0 0-15,-5 0 0 0,-9-1 0 0,-3 0 0 16,-4 3 0-16,-4-1-128 0,-6 0 192 0,-2 2-64 16,-3-5-128-16,-3 4 160 0,-5-2-160 0,-6 4 160 15,-4-4-160-15,-5 2 0 0,-4 4 144 0,-3-1-10480 16,-4 0-2096-16</inkml:trace>
  <inkml:trace contextRef="#ctx0" brushRef="#br5" timeOffset="-127836.33">16633 14239 24239 0,'-22'-1'1072'0,"9"1"224"0,3 0-1040 0,-1 2-256 15,1 2 0-15,-1 3 0 0,3-2 144 0,0-1-16 16,0 3-128-16,8-7 192 0,-6 7 176 0,6-7 16 16,-1 11 16-16,1-1 0 0,0-10 16 0,6 19 0 0,2-1 0 0,2 0 0 15,2-2-96-15,2 2-32 0,3-1 0 0,2-1 0 16,4 2 32-16,4 0 0 0,3-2 0 0,4 3 0 16,2 0 0-16,-2 0 0 0,5-1 0 0,0-1 0 15,4-1 0-15,2 2 0 0,3-3 0 0,5-1 0 16,5-1 0-16,5 1 0 0,7 0 0 0,0-4 0 15,1-1 0-15,2 4 16 0,0-3 0 0,7 3 0 16,7-6 16-16,-1 2 0 0,1-4 0 0,2 4 0 16,1-2-96-16,6-2-32 0,6 1 0 0,1-2 0 15,-1-2-16-15,1 1 0 0,6-2 0 0,0-1 0 16,2 0 32-16,0 1 0 0,0 2 0 0,3-2 0 16,0-2-48-16,-2 1 0 0,-3 0 0 0,4 0 0 15,0 0 16-15,-3 0 0 0,-5 0 0 0,-1-1 0 0,2-1-48 0,-2 1-16 16,0-1 0-16,-2 0 0 0,-4 0-144 0,2-1 192 15,1-1-192-15,-2-1 192 0,-1-1-192 0,0-3 128 16,-2 3-128-16,6-3 128 0,4 0-128 0,-2-3 0 16,-3 4 0-16,4-4 0 0,-2 5 0 0,-2-6 0 15,-8-2 0-15,-4 1 0 0,-4 2-256 0,-2-2 80 16,-4 0 16-16,-4-1 0 0,-5-2 16 0,-8 2 0 16,-9-1 0-16,-4-1 0 0,-5 1 144 0,-3 0 0 15,-6 2 0-15,-3 4 0 0,-3-1 0 0,-6-2 0 16,-1 4 0-16,-4-2 0 15,-4 3-832-15,-3-3-144 0,-5 3-32 0,-3-2-15504 0</inkml:trace>
  <inkml:trace contextRef="#ctx0" brushRef="#br5" timeOffset="-103586.04">2664 8779 10127 0,'0'0'448'0,"0"0"96"0,-10-5-544 0,1 2 0 15,0 2 0-15,0-1 0 0,-2 2 336 0,-2 0-32 16,-1 0-16-16,-4 2 0 0,1 0-288 0,-2 2 0 0,-3 1 0 0,-1-1 0 16,2 1 240-16,0 4-64 0,0-1-16 0,-2 2 0 15,1-3 288-15,0 5 64 0,1-2 16 0,1 1 0 16,-1 3-112-16,0-2-32 0,-1-1 0 0,2 2 0 15,-2 0-240-15,2-3-144 0,1-4 160 0,-2 2-160 16,2-2 592-16,0 3 32 0,1-4 0 0,-2-1 0 16,-4-1 464-16,1-1 80 0,0 1 32 0,1-1 0 15,0-1-224-15,0-1-32 0,0 0-16 0,3 0 0 16,2-1-112-16,0-1-32 0,3-2 0 0,1 1 0 16,2 0-80-16,3 0 0 0,8 3-16 0,0 0 0 15,0 0-48-15,0 0 0 0,0 0 0 0,14-9 0 16,5 4-352-16,8 2-80 0,6 1-16 0,8-1 0 15,7-2-64-15,8 1-128 0,2-1 176 0,7-2-176 16,6 2 192-16,7 1-192 0,6 1 192 0,4 0-192 0,2-5 0 0,3 4 0 16,3 2 0-16,2-1 0 0,6-2 0 0,-1 2 0 15,-2 2 128-15,0 1-128 0,6 0 0 0,-4 0 0 16,-4-2 128-16,-2 2-128 0,-3 1 176 0,-3 3-32 16,-3-2 0-16,-3-2 0 0,-3-1 96 0,-7 0 16 15,-7-2 0-15,-5 2 0 0,-6 0-32 0,-5 1 0 16,-4 0 0-16,-8 2 0 0,-6 1-48 0,-7-1-16 15,-7 1 0-15,-6-2 0 0,-14-1 48 0,0 0 16 16,0 0 0-16,-15 1 0 0,-9 1 336 0,-9-1 64 16,-9-1 16-16,-11 1 0 0,-6-1-384 0,-9 0-80 15,-9 0-16-15,-7-1 0 0,-6-4 0 0,-6 1 0 16,-2 3 0-16,-6-2 0 0,-4-1 32 0,-2 3 0 16,-1 1 0-16,2-1 0 0,1-1 0 0,1 1 16 0,3 0 0 0,6 1 0 15,4 0-80-15,1 0-128 0,0 0 176 0,5 1-176 16,2 2 128-16,7-1-128 0,7 2 0 0,6 4 0 15,1-1 0-15,8 4 0 0,3-4 0 0,7-1 0 16,4 0 0-16,10-3 0 0,7 0 0 0,9 1 0 16,4-2 0-16,13-2 0 0,0 0 0 0,0 0 0 15,20 10-192-15,11-2 192 0,7-3-208 0,13-2 80 16,6-2 128-16,12 0-208 0,8-1 80 0,11 2 128 16,7 0-144-16,4-2 144 0,0-2 0 0,4 0 0 15,2 2 0-15,0 0 0 0,2-2 0 0,-2-2 0 16,-2-2 0-16,0 3 0 0,0 2-128 0,-5-1 128 15,-5 2 0-15,-7 0 0 0,-3 0 0 0,-5 2 0 16,-6 0 0-16,-7 1 0 0,-5-2 0 0,-12-1 144 16,-10-2-16-16,-7 2 0 0,-11 0 0 0,-7 0 0 0,-13 0 240 0,0 0 32 15,-4-6 16-15,-14 5 0 0,-14 2 160 0,-11-1 48 16,-13 0 0-16,-13 2 0 0,-12 0-400 0,-12 3-80 16,-11 4-16-16,-10-4 0 0,-11-2-128 0,-6 2 128 15,-7 0-128-15,-1-2 128 0,1 0-128 0,3-1 128 16,-2-2-128-16,7 0 128 0,5 0-128 0,11 3 0 15,7 0 0-15,12-3 0 0,8-3 0 0,15 1 0 16,11 1 0-16,13-2 0 0,9-1 0 0,13 3 0 16,9-2 0-16,8 3 0 0,9 0-192 0,0 0 192 15,19-2-192-15,12 2 192 0,12-1-256 0,11-2 64 16,12 1 0-16,7-3 16 0,12-2 176 0,10 0-128 16,5 1 128-16,5 3-128 0,4-6 128 0,1 2 0 0,1-2-144 0,2 3 144 15,2 0 0-15,-1-3-176 0,-5 3 176 0,-1-2-128 31,-1 3-880-31,-4 2-160 0,-5-1-48 0,-7 4-11616 0,-6 3-2336 0</inkml:trace>
  <inkml:trace contextRef="#ctx0" brushRef="#br5" timeOffset="-102685.86">3421 13591 11055 0,'-50'-3'480'0,"14"3"112"0,-7 2-464 0,-3-1-128 0,-2-1 0 0,-4 0 0 16,-5-1 1248-16,-3-3 224 0,3 0 64 0,-2 2 0 15,0 0-704-15,0 2-128 0,3 2-16 0,-5-2-16 16,-5-3 480-16,0 0 112 0,1 0 16 0,4-2 0 16,4-1 224-16,4 4 48 0,1-6 16 0,3 6 0 15,2 0-224-15,3 1-64 0,0-1 0 0,8-1 0 16,4 2-416-16,6-2-96 0,6-1 0 0,6 2-16 16,5-2-256-16,9 4-48 0,0 0-16 0,10-5 0 15,9-3-224-15,12 0-32 0,11-4-16 0,9 1 0 16,7-2-160-16,12-1 0 0,10 0 0 0,12 1 0 15,9 2 0-15,4-1 0 0,-1 2 128 0,4-3-128 16,4 6 0-16,-3-2 0 0,5 4 0 0,-2 0 0 16,0-4 0-16,-2 4 0 0,-5-3 144 0,-3 3-144 15,-6 1 224-15,0 0-32 0,-6 1 0 0,-5 0 0 0,-5 2 32 0,-9 0 0 16,-7-1 0-16,-11 2 0 0,-8 0 0 0,-10 0 0 16,-7 2 0-16,-9 0 0 0,-7-1 32 0,-12-1 0 15,0 0 0-15,-9 11 0 0,-10-3 192 0,-13 5 32 16,-14 1 16-16,-11 4 0 0,-14-2-240 0,-13 2-64 15,-10 0 0-15,-9 0 0 0,-10 1-192 0,-7 0 0 16,-9 1 0-16,-2 3 0 0,0 1 0 0,1-3 0 16,3-5 0-16,8 1 0 0,11 1 0 0,1-1 0 15,4-1 0-15,10-2 0 0,12-2 0 0,12 2 0 16,9-4 0-16,13 2 0 0,12-1-128 0,9-3 128 16,9 0 0-16,17-8 0 0,0 0-192 0,16 3 192 0,11-3-192 0,13-2 192 15,14-3-288-15,14-3 48 0,16-2 16 0,7-1 0 16,4-3 224-16,9-2 0 15,9 2 0-15,4-2 0 0,3-5-176 0,4 4 176 0,3 3-192 0,-2-2 192 16,-3-5 0-16,0-1 0 0,-5 3 0 0,-4 0 0 16,-5 1 0-16,-10 0 0 0,-10 1 0 0,-9 1 0 15,-12 5 0-15,-11 0 0 0,-12-1 0 0,-12 6 0 16,-12 1 192-16,-20 5 0 0,0 0 0 0,-20-8 0 16,-16 4 416-16,-14 5 80 0,-20 6 16 0,-17 2 0 15,-16 3-400-15,-12 1-80 0,-11 4-16 0,-10 2 0 16,-9 0-208-16,0 4 144 0,3-2-144 0,2-2 128 15,4-2-128-15,11-1 0 0,12-2 0 0,13-2 0 16,9-1-960 0,13-7-256-16,10-4-64 0,17-2-11968 0,16-7-2368 0</inkml:trace>
  <inkml:trace contextRef="#ctx0" brushRef="#br5" timeOffset="-101534.99">17545 10170 17503 0,'-51'-1'1552'0,"-11"1"-1232"16,-10 0-320-16,-3 1 0 0,-2 3 512 0,4 0 64 15,3 0 0-15,-1 0 0 0,-1-2 448 0,5 2 112 16,4-4 16-16,8 4 0 0,4-2 64 0,8 4 32 15,7-3 0-15,7 4 0 0,5-5-288 0,5 3-48 0,5-1-16 16,14-4 0-16,0 0-448 0,0 0-112 0,9 12-16 0,10-1 0 16,7-5 64-16,13-1 0 0,9 1 0 0,12-4 0 15,8-1 32-15,11 1 16 0,8-2 0 0,9 1 0 16,11 0-144-16,5 2-32 0,5-2 0 0,7-2 0 16,3 2 64-16,7-1 0 0,1 0 0 0,6-1 0 15,0-1 48-15,4 2 16 0,-5 0 0 0,2 0 0 16,2 0-64-16,-6 2 0 0,-7-2 0 0,-3 2 0 15,1 5-80-15,-7-4-32 0,-10 1 0 0,-4 1 0 16,-7 4-80-16,-5-2 0 0,-7-1-128 0,-9 0 192 16,-6 4-64-16,-15-1-128 0,-7 3 176 0,-10-3-176 15,-10 2 144-15,-9-2-144 0,-8 2 0 0,-8 2 144 16,-10-4-144-16,-8 4 0 0,-11-2 0 0,-14-2 0 0,-9 3 128 16,-18-4-128-16,-14 5 0 0,-13 0 128 0,-13-3-128 0,-14 1 0 15,-13-3 144-15,-7 1-144 0,-12-5 128 0,-6 2-128 16,-9 4 128-16,-6-5-128 0,-5-2 192 0,-1-4-48 15,3-4 0-15,0 3 0 0,-2 0-144 0,6-1 192 16,7 1-192-16,8-2 192 0,4-1-192 0,12-2 0 16,9 2 0-16,11 0 0 0,8 0 0 0,13-1 0 15,14 0 0-15,12 2 0 0,10-3 0 0,14 4 0 16,6 0 0-16,12 2 0 0,8-2-192 0,10 2 16 16,11 1 16-16,0 0 0 0,14-4-96 0,13 0 0 15,13 0-16-15,13 2 0 0,10 1 64 0,19-1 16 16,13 1 0-16,11-1 0 0,8-4 192 0,12 4 0 0,12 1 0 0,7-1-144 15,7 0 144-15,5-2 0 0,7-6 0 16,7 5 0-16,4 0 0 0,0-3 128 0,1 2-128 16,-3-4 0-16,0 2 144 0,-4-2-144 0,-4 3 192 0,-8-1-192 15,-7-1 272-15,-6 4-48 0,-5-2-16 0,-12 3 0 16,-10 1 112-16,-13 0 0 0,-10 3 16 0,-11 0 0 16,-15 0 16-16,-12 1 0 0,-14 1 0 0,-13-1 0 15,-12-1 32-15,-17 0 0 0,0 0 0 0,-20 2 0 16,-16 1-160-16,-19-1-32 0,-16 2 0 0,-20 0 0 15,-17 0-192-15,-20 1 128 0,-13 1-128 0,-19-1 0 16,-16 2 0-16,-14 3-160 0,-9-4 0 0,-14 7 0 16,-10 5-480-16,-2 0-112 0,1-2-16 0,4 2 0 15,3 1-1504-15,9 0-304 0,10 5-64 0</inkml:trace>
  <inkml:trace contextRef="#ctx0" brushRef="#br5" timeOffset="-100566.02">17071 14835 23039 0,'-13'-5'2048'0,"13"5"-1648"0,-11-7-400 0,2-1 0 0,9 8 1472 0,0 0 224 15,0 0 32-15,0 0 16 0,0-11-336 0,5-1-80 16,5 2-16-16,6 1 0 0,3-4-656 0,7 4-128 15,9-2-16-15,9 0-16 0,10 2-144 0,4-5-32 16,4 1 0-16,10 3 0 0,5 0-144 0,8 5-48 16,6 1 0-16,8-3 0 0,2 0-128 0,4 4 0 15,0 2 0-15,7-4 128 0,4-2-128 0,1 4 0 16,-2-1 144-16,5-1-144 0,2 2 128 0,0 1-128 16,-5-1 160-16,2 2-160 0,5 2 256 0,-5 2-32 15,-1 2-16-15,-3 0 0 0,-1-3 32 0,-6 0 0 16,-5 0 0-16,-4 3 0 0,-5 0-64 0,-5-1-16 15,-5-3 0-15,-9 5 0 0,-9 2-160 0,-11-4 192 16,-11-1-192-16,-8-2 192 0,-13 2-64 0,-8 0-128 0,-7 1 192 16,-8-4-64-16,-9 2 48 0,-10 0 0 0,-12-1 0 0,-16-1 0 15,-15-2-176-15,-14-6 160 0,-10 1-160 0,-11 0 160 16,-14 3-160-16,-10-2 0 0,-8-4 0 0,-13 2 0 16,-9 6 0-16,-4-1 0 0,-4-3 0 0,-6 1 0 15,-7 0 0-15,-3 2 0 0,0 4 0 0,7-1 0 16,8-2 0-16,6 1 0 0,4-2 0 0,11 6 0 15,12-1 0-15,12-1 0 0,6 2 0 0,12 1 128 16,11-2-128-16,14 3 0 0,11 0 0 0,11-1 0 16,10 1 0-16,13 2 0 0,10-2 0 0,14 0 0 15,3-5-320-15,17 4 48 0,10-1 16 0,16 0 0 16,13-2-96-16,18-1-16 0,15-7 0 0,13 2 0 16,10 3 368-16,15 0 0 0,15-2 0 0,13 1 0 15,9 3-208-15,8 2 80 0,8-1 128 0,8 0-208 0,7-3 208 0,3 2 0 16,3 2 0-16,-3 5 0 0,-2 3 0 0,-5-5 0 15,-6-4 0-15,-2 2 0 0,-2-1 0 0,-7 3 0 16,-8-1 176-16,-8-4-48 0,-9-1 176 0,-11 0 32 16,-8 3 16-16,-11-1 0 0,-9-2-32 0,-15 1 0 15,-11-2 0-15,-14 3 0 0,-14 1-80 0,-12 2-32 16,-12-3 0-16,-14 1 0 0,-18-2-16 0,0 0 0 16,-23 1 0-16,-18-2 0 0,-16 1-32 0,-19 1-16 15,-19 5 0-15,-17-6 0 0,-15-6-144 0,-15 3 0 16,-15 3 0-16,-10 3-176 0,-7-2-80 0,-6 3 0 15,-5-3-16-15,-3 3 0 16,-4 5-1472-16,-2 2-304 0,1 3-48 0,11-1-14736 0</inkml:trace>
  <inkml:trace contextRef="#ctx0" brushRef="#br5" timeOffset="-86172.84">2381 3861 16815 0,'0'0'736'0,"4"-8"160"0,1 1-704 0,-1 0-192 16,-1 2 0-16,1 1 0 0,-1-2 912 0,-3 6 160 15,0 0 16-15,0 0 16 0,0 0-192 0,0 0-32 16,0 0-16-16,0 0 0 0,0 0-208 0,0 0-32 16,0 0-16-16,0 0 0 0,0 0-128 0,-2 11-32 15,-1 5 0-15,-1 0 0 0,-3 3 0 0,0 2 0 16,-3 3 0-16,-1 4 0 0,3 5 0 0,-6 0-16 15,0 4 0-15,0 2 0 0,-2 2-176 0,2 3-16 16,2-2-16-16,-1 5 0 0,3-2-224 0,1 1 128 0,1-5-128 0,3 0 0 16,3-4 0-16,2-4 128 15,3-2-128-15,3-6 0 0,0-1 176 0,4-4-16 0,0-2 0 0,3-1 0 16,1-5 96-16,2 1 0 0,2-1 16 16,3-6 0-16,-1-1-128 0,4 0-16 0,2-4-128 0,0-2 192 15,1-4 16-15,2 0 0 0,-1-3 0 16,3-4 0-16,-5-2-16 0,2-2-16 0,0 1 0 0,0-3 0 15,0-3-176-15,-1 2 160 0,-2 1-160 0,-1 1 160 16,1 1-160-16,-5 2 160 0,-2 0-160 0,-2 1 160 16,-1 3-160-16,-2-1 0 0,-3 4 0 0,-1 1 128 15,-1 3-128-15,-8 3 0 0,0 0 0 0,0 0 0 16,6 5 0-16,-2 2 128 0,-3-2-128 0,-1 6 0 0,-2 1 128 0,-2-1-128 16,-2 2 0-16,-2 0 128 0,-2 3 0 0,-2 2-128 15,-2-3 192-15,-1 3-64 0,0 0 16 0,-3 0 0 16,-1-1 0-16,-10 7 0 0,2-2 48 0,3-3 0 15,0-1 0-15,6-5 0 0,-4 1 0 0,-2 0 16 16,-2-2 0-16,-1-1 0 0,-4 0-64 0,1-5-16 16,-2 1 0-16,3-5 0 0,1-2 0 0,2-4 0 15,1-5 0-15,1 1 0 0,1-6 0 0,-1-4-128 16,0-3 192-16,1-5-64 0,2-5-128 0,2-2 0 16,2-6 144-16,3-3-144 0,1-1 0 0,4-3 0 15,3 3 0-15,3-2 0 0,2 5 0 0,3 1 0 16,5 0 0-16,2 0-128 0,0 0 128 0,5 3-160 15,3-1 160-15,2 0-160 0,-1-1 160 0,0 2 0 0,0 3-144 0,-2 3 144 16,1 2 0-16,-2 0 0 0,-2 5 0 0,2-6 0 16,-4 8 0-16,-4 12 0 0,-1 0 0 0,-1 4 0 15,0-1 0-15,-5 6 0 16,0 0 0-16,0 0 0 0,0 0-160 0,0 0 160 0,3 6 0 0,1 3-144 16,-3 3 144-16,-1 2 0 15,-1-3 0-15,-3 3 0 0,0 0 0 0,-1 3 0 0,-1-5 0 0,-1 5 0 16,0 1 0-16,-1 1 128 0,-1 1-128 0,-1 0 0 15,0 3 0-15,0 1 128 0,-1-1-128 0,1-2 0 16,1-1 0-16,2-1 0 0,2-2 0 0,1-1-128 31,3 1-1792-31,-2-5-336 0,6-3-80 0</inkml:trace>
  <inkml:trace contextRef="#ctx0" brushRef="#br5" timeOffset="-85323.93">3063 3968 14847 0,'0'0'656'0,"0"0"144"0,0 0-640 0,0 0-160 15,0 0 0-15,0 0 0 0,0 0 1280 0,0 0 240 16,0 0 32-16,0 0 16 0,-3-3-112 0,3 3-32 0,-9-1 0 0,-3 5 0 16,0 2-480-16,3-1-112 15,-2 7 0-15,1 0-16 0,0 6-224 0,-1 5-32 0,2 1-16 0,-1 5 0 16,-1-1-80-16,3 4-16 16,0 2 0-16,0 6 0 0,3 0-48 0,0 5-16 0,1-1 0 0,3 2 0 15,1-3-256-15,3-2-128 0,0-7 0 16,4-4 128-16,2-4 0 0,1-5-128 0,3-4 192 0,2-3-64 15,1-5 160-15,2 0 32 0,0-5 0 0,1-3 0 16,3-1 0-16,-2-2 0 0,0-6 0 0,1 1 0 16,-4-5-64-16,1-1-16 0,-4-1 0 0,0-1 0 15,0-1-48-15,-1-1-16 0,-3 1 0 0,1-1 0 16,1 2-16-16,-2 1 0 0,0-1 0 0,-1 1 0 0,0 0-160 16,0 1 128-16,-3 0-128 0,-1 0 128 15,-1 7-128-15,0-3 0 0,0 3 0 0,0-2 0 0,-2 1 0 0,-1 3 0 16,-1 4 128-16,0 0-128 0,0-7 0 0,0 7 0 15,0 0 0-15,0 0 128 0,0 0-128 0,0 0 0 16,-10-3 0-16,4 3 0 0,-2 1 0 0,1 1 0 16,-1 4 0-16,0-3 0 0,1 0 0 0,0 1 0 15,-1 2 0-15,0-2 0 0,0-2 0 0,1 2 0 16,-2 0 0-16,0 1 0 0,0-2 0 0,0 0 0 16,-2 1 128-16,-2 3-128 0,0-2 0 0,-3-1 0 15,-1 1 0-15,-2 0 0 0,0 0 0 0,1-1 0 16,-2 1 0-16,1 0 0 0,1-3 0 0,1 0 0 15,2-4 0-15,1 1 0 0,0 0 0 0,2-2 128 0,0-3-128 16,1-2 0-16,-1-6 0 0,3 0 0 16,0-4 128-16,2 2-128 0,-1-3 0 0,-1-1 0 0,2-2 0 0,0-1 0 15,1-6 0-15,2 0 0 16,2-2 0-16,-1-1 0 0,2-2 0 0,2 1 0 0,2-3 0 0,2 3 0 16,2 4-160-16,2-1 160 15,1 2 0-15,2 2-144 0,1 3 144 0,2 2-160 0,-1 2 160 0,1 1-160 16,2 1 160-16,0 3 0 15,1-1-144-15,0 0 144 0,-3 3 0 0,-1 5 0 0,-2-3 0 0,-2 3 0 16,-3 3-128-16,0 1 128 0,-7 3 0 0,0 0 0 16,0 0 0-16,0 0 0 0,4 5 0 0,-4-5 0 15,0 0 0-15,0 6 0 0,-3 3 0 0,-1-1 0 16,-1 2 0-16,0-1 0 0,-5 2 0 0,4-2 0 16,-2 1-144-16,2 3 144 0,-3-4 0 0,0 3 0 15,-1 0 0-15,1 2 0 0,1 1 0 0,0 0 0 16,2 1-256-16,1-1 64 0,0-1 16 0,1 1 0 15,2-1-1296-15,-1 3-256 0,2-1-48 0,1-2-13120 16</inkml:trace>
  <inkml:trace contextRef="#ctx0" brushRef="#br5" timeOffset="-84805.47">3208 3354 21647 0,'0'0'960'0,"0"0"192"0,0 0-912 0,0 0-240 0,0 0 0 0,0 0 0 16,0 0 1024-16,-2 6 144 0,-5 0 48 0,2-2 0 16,-1 3-256-16,0-1-32 0,-2-2-16 0,-1 0 0 15,3 1-336-15,1 1-64 0,-2-3 0 0,7-3-16 16,0 0-176-16,0 0-16 0,0 0-16 0,0 0 0 16,0 0 32-16,0 0 16 0,5-7 0 0,2-2 0 15,-1 0-96-15,3-2-32 0,0 0 0 0,1 0 0 0,2-1-208 0,-1 0 0 16,2 3 128-16,-1-1-128 0,1 3 0 0,0 3 0 15,0-1 128-15,-3 3-128 0,-3 2 0 16,-7 0 0-16,7 8 0 0,-4 0 0 0,0 4 128 16,-3 1-128-16,-3 5 0 0,-2 0 0 0,-2-1 176 0,-2-3-176 15,-3 2 192-15,0-2-192 0,3 1 192 0,-1-5-192 16,1-1 192-16,0-3-192 0,1-1 176 0,3-2-176 16,5-3 160-16,0 0-160 0,-5-5 144 0,1-3-144 15,4-2 128-15,2 1-128 0,0-2 0 0,2-1 128 16,1-3-128-16,1 0 0 0,1-3 0 0,-1 1 128 15,2 2-128-15,2-3 0 0,-1 6 0 0,-2 3 0 16,-7 9 0-16,0 0 0 16,0 0-1152-16,0 0-304 0,0 0-64 0,0 0-12912 0</inkml:trace>
  <inkml:trace contextRef="#ctx0" brushRef="#br5" timeOffset="-84306.35">2657 3466 11967 0,'0'0'1072'0,"0"0"-864"0,0 0-208 0,-7 0 0 0,1-2 1696 0,-2 1 288 15,1 0 64-15,-6 0 16 0,0-1-1136 0,3 1-224 16,-1 0-64-16,-3-7 0 0,2 0 256 0,6 3 64 16,0-4 0-16,-1 3 0 0,1-4-240 0,2 2-32 15,1-3-16-15,2 1 0 0,2-4-272 0,1-2-48 16,-1 1-16-16,3 1 0 0,-2 2-112 0,2-1-32 16,1 0 0-16,2 2 0 0,-2-2 0 0,5-4-16 15,0 7 0-15,-5 6 0 0,-5 4 0 0,0 0 0 16,10 7 0-16,-5-1 0 0,-1 2-176 0,0 2 160 15,-4 3-160-15,0 1 160 0,-5 3 48 0,-1 5 16 16,-1-2 0-16,-3 1 0 0,0-3 48 0,-2-2 16 16,0-2 0-16,-4-1 0 0,2-2 112 0,2 1 32 15,-1-6 0-15,2-1 0 0,0-4 160 0,3-1 48 0,0-3 0 0,0-3 0 16,2-4-96-16,2 0-16 16,2-3 0-16,2-4 0 0,1-2-320 0,3-2-64 0,1 2-16 0,1 1 0 15,3 2-128-15,0 1 0 16,1-1 0-16,-1 5 0 0,0 2 0 0,4-5 0 0,-2 6 0 0,-11 8 0 15,0 0 0-15,5 4-144 0,-1 1 144 0,-2 4-208 32,0-1-1408-32,-2 8-288 0,-4 1-48 0,0-3-16 0</inkml:trace>
  <inkml:trace contextRef="#ctx0" brushRef="#br5" timeOffset="-83821.88">2371 3886 13823 0,'-3'-7'1216'0,"3"-1"-960"15,0-2-256-15,0 0 0 0,0-3 1168 0,0 0 192 16,-1 2 48-16,0-2 0 0,-2 6-16 0,0-2 0 16,1 2 0-16,-1 2 0 0,2-1-304 0,1 6-64 15,0 0-16-15,0 0 0 0,-8 6-384 0,1 1-80 0,-2 4-16 0,0 3 0 16,-1 5-272-16,0 6-48 15,0 2-16-15,1 5 0 0,1 5 144 0,-2 20 32 0,2-4 0 0,4-16 0 16,2 5-144-16,-2-1-32 16,0 2 0-16,3 3 0 0,1 2-192 0,1-2 144 0,3 1-144 15,1-8 128-15,0-2-128 0,4-5 0 0,3-5 0 0,3-2 0 16,3-5 176-16,6-2-48 0,-1-1-128 0,6-6 192 16,5-4 0-16,2-1 0 0,1-4 0 0,3 1 0 15,-3-8-64-15,0 0-128 0,1 0 176 0,-2-5-176 16,-3 2 0-16,-4-4-272 0,2 4 16 0,-5-4 16 15,-2-2-2160-15,-2 1-432 0</inkml:trace>
  <inkml:trace contextRef="#ctx0" brushRef="#br5" timeOffset="-83522.88">3203 3885 21183 0,'-14'3'944'0,"8"-2"192"0,-2 3-912 0,-1 3-224 16,0 1 0-16,-1 5 0 0,-1-2 704 0,-1 4 112 16,2 3 16-16,-1 2 0 0,-1 3 240 0,2 0 48 0,1 3 16 0,2 0 0 15,-1-2-272-15,3 3-48 0,2-3-16 0,3 3 0 16,3-2-432-16,1 3-96 15,1-2-16-15,4 9 0 0,1-5-128 0,-1-14-128 16,5-2 192-16,1 9-192 0,-1-8 144 0,-4-3-144 16,2-1 0-16,0-6 144 0,2 0-336 0,0 0-64 0,0-3 0 0,3-6-16 31,-1 0-2000-31,1-2-400 0,15-21-80 0,-8 4 0 0</inkml:trace>
  <inkml:trace contextRef="#ctx0" brushRef="#br5" timeOffset="-83137.8">3309 3333 24879 0,'0'0'2208'0,"-7"3"-1760"15,0 1-448-15,-1 2 0 0,1 3 0 0,-2 2 0 16,0-2 0-16,1 3 0 0,-2-3 496 0,2 0 208 15,-2-2 64-15,1 3 0 0,0-5 192 0,9-5 64 16,0 0 0-16,0 0 0 0,0 0-352 0,0 0-64 16,0 0-16-16,0 0 0 0,-1-6-288 0,2-7-64 15,3 1-16-15,1 3 0 0,2-1-224 0,0 1 0 16,1-1 0-16,1 2 0 0,1-2 0 0,-1 3 0 16,2 4 0-16,1 0 0 0,-2 1 0 0,1 4 144 15,-1 2-144-15,-1 1 192 0,0 4-192 0,-1 0 160 0,-2 5-160 0,-3 1 160 16,-2 3 128-16,-2 1 32 15,-2 1 0-15,-3-2 0 0,0 0 32 0,-2-3 16 0,-1-4 0 0,0 1 0 16,-2 1-16-16,-1-4 0 16,0-1 0-16,1-4 0 0,0 0-144 0,1-3-16 0,0-2-16 0,-3-4 0 15,1 1-176-15,2-9 0 0,1-1 0 0,2-2 0 32,0-1-1344-32,2 0-336 0,0-1-80 0,1-1-13824 0</inkml:trace>
  <inkml:trace contextRef="#ctx0" brushRef="#br5" timeOffset="-82688.19">2785 3318 14735 0,'0'0'1312'0,"0"0"-1056"15,0 0-256-15,-4 5 0 0,-2 2 432 0,1-4 16 16,-2 4 16-16,1-1 0 0,-2-2 384 0,-2 0 80 16,-1 0 16-16,-1 1 0 0,1-2 16 0,-4 0 16 15,1-3 0-15,0 0 0 0,-2 0 48 0,2 0 16 16,2-3 0-16,-1 0 0 0,0-5-272 0,3 0-48 16,-1-3-16-16,-1-4 0 0,2 3-144 0,5 3-48 0,1 2 0 0,2-5 0 15,2 2-64-15,2-3-32 16,2-1 0-16,0 8 0 0,0-3-160 0,1 5-16 0,2 1-16 0,6 0 0 15,0-1-224-15,1 3 0 16,0 2 0-16,-2 6 0 0,-1 0 0 0,-2 5 0 16,-2-2 0-16,-2 0 0 0,-1 4 0 0,0 8 0 15,-4-1 0-15,0-3 0 0,-4 2 176 0,-5 11-16 0,-2-2 0 0,-3-5 0 16,-3-2 16-16,2-3 0 0,0-1 0 0,3-8 0 16,-2-4 192-16,2 3 32 0,-4-6 16 0,0-1 0 15,2-2 96-15,2-1 0 0,1-4 16 0,2-5 0 16,3-2-272-16,1 2-64 0,1-3-16 0,3 4 0 15,1-1-448-15,2 3-96 0,2-2-16 0,-4 9 0 16,8-8-2176-16,-2 3-432 0,3 2-80 0</inkml:trace>
  <inkml:trace contextRef="#ctx0" brushRef="#br5" timeOffset="-82255.81">2285 4119 13823 0,'2'-8'1216'0,"-2"-2"-960"0,0-1-256 0,0-1 0 15,0-3 1424-15,0 1 240 0,0 4 64 0,0 1 0 16,-2 0-688-16,1 1-128 0,0 3-16 0,1 5-16 16,0 0-64-16,0 0-16 0,-5 7 0 0,0 4 0 15,0 1-352-15,0 5-80 0,-6 8-16 0,4 0 0 16,-2 7-96-16,1 3 0 0,3 5-16 0,0 2 0 15,3 2 16-15,-1 6 0 0,2 3 0 0,3-1 0 16,5-1-64-16,0 0-16 0,3-4 0 0,4-3 0 16,4 1-176-16,3-8 128 0,1-4-128 0,5-6 128 15,4-2-128-15,2-7 0 0,7-6 0 0,0-1 0 16,2-6-2064-16,0-3-448 0,1-2-96 16,-2-6-16-16</inkml:trace>
  <inkml:trace contextRef="#ctx0" brushRef="#br5" timeOffset="-81990.86">3124 4053 19919 0,'-12'13'880'0,"7"-7"192"0,1 5-864 0,-3 3-208 16,2 3 0-16,-4 8 0 0,-1 6 1232 0,5-10 208 16,1 6 32-16,1 2 16 0,-1 4-64 0,1 0-16 15,2 0 0-15,1-1 0 0,1 0-784 0,3 0-176 16,2 1-16-16,3-4-16 0,-1-2-288 0,1-4-128 0,2-2 128 0,2-4-128 16,2-2 0-16,0-4 0 0,1-7-144 0,-1 0 144 31,0-5-1600-31,3-2-224 0,-1-4-32 0</inkml:trace>
  <inkml:trace contextRef="#ctx0" brushRef="#br5" timeOffset="-81601.91">3343 3286 22111 0,'0'0'1968'0,"0"0"-1584"16,-5 0-384-16,-1 0 0 0,-1 2 400 0,1 1 0 15,-3 3 0-15,-1-3 0 0,-3 2 208 0,0 3 32 16,1-2 16-16,-6 6 0 0,0-6-16 0,9-1 0 16,0 0 0-16,-5-1 0 0,2-4-224 0,5-1-48 15,1-3-16-15,1-6 0 0,2 2-32 0,3-3-16 16,2-1 0-16,1 2 0 0,2-6-176 0,4-2-128 15,0-1 144-15,1 2-144 0,2 2 0 0,-1 2 0 0,-1 5 0 0,-2 0 0 16,0 2 0-16,-1 3 0 16,0 0 0-16,-7 3 0 0,7 6 128 0,1 6-128 15,-2 2 176-15,1 8-176 0,-5-2 384 0,-3 3-16 16,-2 4-16-16,-2-1 0 0,-2 5-32 0,0-6-16 16,0 1 0-16,-1-7 0 0,-2-4-96 0,5-5-16 15,-2 0 0-15,7-10 0 0,0 0-16 0,0 0-16 0,0 0 0 16,0 0 0-1,-3-15-1760-15,0-3-368 0,3-3-64 0</inkml:trace>
  <inkml:trace contextRef="#ctx0" brushRef="#br5" timeOffset="-81253.89">2563 3346 17503 0,'-4'5'1552'16,"-3"-1"-1232"-16,1 0-320 0,0 2 0 0,-2-1 864 0,0 2 112 16,1 0 32-16,-6 3 0 0,0 1-176 0,5-5-16 15,-1 0-16-15,1-1 0 0,2 0 416 0,-1 2 64 16,2-2 32-16,5-5 0 0,0 0-176 0,0 0-48 0,0 0 0 0,0 0 0 15,0 0-272-15,9-19-64 16,8-1-16-16,0-5 0 0,2 2-448 0,3 1-96 0,4-5 0 0,1 1-16 16,0-4-176-16,0 7 0 15,-2 1 0-15,-1 3 0 0,-5 5 0 0,2 6 0 16,-3 4 0-16,-3 4-176 0,-2 4-16 0,-1 4-16 0,-4 4 0 0,-3 9 0 31,-5 4-1440-31,-3 5-272 0,1 2-64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15:51:59.416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FF0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2044 1011 11967 0,'-6'-16'528'0,"3"9"112"0,-1-4-512 0,-1 1-128 0,-1-2 0 0,-2-2 0 15,-1 2 640-15,0 0 112 0,-3-1 16 0,-2 2 0 16,-3 1-32-16,-1-2 0 0,-1 2 0 0,0 0 0 16,-1 2 32-16,0 1 16 0,-3 2 0 0,-7 1 0 15,1 1-272-15,1 6-48 0,2 1-16 0,-1 5 0 16,-1 2-16-16,-1 6-16 0,-3 3 0 0,-1 8 0 15,0 5-144-15,0 2-16 0,0 4-16 0,3 3 0 16,4 6-16-16,3 0 0 0,3 4 0 0,6 2 0 0,3-2-224 16,9 2 0-16,4 1 128 0,6-5-128 0,3-6 0 0,7-4 0 15,6-5 0-15,3-7 0 0,2-1 128 0,4-7-128 16,0-5 0-16,0-6 0 0,-1 0 128 0,1-8-128 16,2-1 0-16,-2-5 144 0,0-5-144 0,0-1 192 15,0-1-192-15,-3-4 192 0,-2-2-64 0,-4 0-128 16,-3 0 192-16,-5 1-64 0,-3-5 0 0,-5-2-128 15,-6 1 192-15,-3 0-64 0,-4-5 0 0,-5 4-128 16,-3-1 192-16,-2-2-64 0,-2 3-128 0,1 0 0 16,-3 2 144-16,1 3-144 0,1 1 0 0,2 4 0 15,4 5 0-15,4 0 0 0,7 9 0 0,0 0 0 16,0 0 0-16,0 0 0 0,0 0-208 0,17 3 32 16,1 1 16-16,3 2 0 0,3 3 160 0,2 2-128 15,0 2 128-15,2 1-128 0,0-1-32 0,-1 3 0 16,-3 2 0-16,-2 0 0 0,-2 1 160 0,-1 3 0 15,-1 4-144-15,-5-2 144 0,-3 4 0 0,-1-5-144 16,-2-1 144-16,-2 1 0 0,-2-3 0 0,-3 0 0 16,-3-1 0-16,3-1 0 0,-2-1 0 0,-1-5 144 15,0-1-144-15,3-11 192 16,0 0-1328-16,0 0-256 0</inkml:trace>
  <inkml:trace contextRef="#ctx0" brushRef="#br0" timeOffset="330.97">2390 1225 21071 0,'0'0'928'0,"0"0"208"0,0 0-912 16,2 6-224-16,3 3 0 0,2-4 0 0,-1 3 0 0,3-3 0 16,2-1 0-16,3-1-160 0,3 2 480 0,2-3 80 15,1-2 32-15,3-4 0 0,3-1-16 0,-2 0 0 16,1-5 0-16,1 1 0 0,-4-4-224 0,0 0-64 15,0 1 0-15,-2-2 0 0,-1 0-128 0,-2 1 0 16,-3 1 0-16,-3 0 0 0,-3 0 128 0,-1 0-128 16,-4-1 192-16,-3 8-64 0,-1-3 96 0,-5 4 16 15,-4 2 0-15,-1 2 0 0,-2 1 192 0,-1 4 32 16,-1 3 16-16,0 1 0 0,1 5-224 0,-2 2-32 16,1 2-16-16,0 1 0 0,0 3-208 0,2 1 128 15,3 1-128-15,2-3 0 0,3 1 0 0,3-2 0 16,3-2 0-16,5-3 0 0,3-2 0 0,4 0 0 15,2-6-176-15,3 0 176 16,1-2-1856-16,4-5-240 0,1-4-48 0</inkml:trace>
  <inkml:trace contextRef="#ctx0" brushRef="#br0" timeOffset="664.88">3254 1062 10127 0,'-5'15'896'0,"4"-7"-704"0,1 5-192 0,-2 6 0 0,0 0 1360 0,2 4 240 0,-1 2 64 0,-1 0 0 16,0 3-448-16,-1-1-96 0,1 4-16 0,-1-5 0 16,1 2 128-16,-1-1 32 0,3 0 0 0,0-4 0 15,0-4-272-15,3-4-48 0,-1-2-16 0,3-7 0 0,3-2-320 0,3-6-64 16,1-4-16-16,3-5 0 0,0-3-224 0,6-7-48 16,-1-2-16-16,10-12 0 0,0 1-96 0,-11 11-16 15,0 0 0-15,0-4 0 0,-3 2-128 0,2-3 0 16,0 4 0-16,0 2 0 0,-3 4 0 0,0 4 0 15,-1 3 0-15,-1 6 0 0,-3 2 0 0,-1 6-144 16,-1 3 144-16,-2 5 0 0,-2 6 0 0,-2 2 0 16,-2 4 128-16,0 5-128 0,-3-1 176 0,-1 3-176 15,-3 4 192-15,1 1-192 0,0-1 128 0,2-1-128 16,0-4 0-16,3-1 0 0,2-6 0 0,2-3-272 16,0-4 16-16,3-2 16 15,1-7-1520-15,3-1-304 0,4-5-64 0</inkml:trace>
  <inkml:trace contextRef="#ctx0" brushRef="#br0" timeOffset="1031.13">4242 1194 19343 0,'0'0'1728'0,"0"0"-1392"0,7-2-336 0,2-2 0 16,0 1 0-16,0-3 0 0,0 0 0 0,2-1 0 15,2-5 192-15,2 0 80 0,-1 1 16 0,3-3 0 16,1 0 240-16,1 0 48 0,0 0 16 0,0-2 0 16,-1 0-240-16,-3-1-48 0,-1 1-16 0,-3 2 0 0,0 0-288 0,-1-1 0 15,-4 2 0-15,-6 5 0 16,-3 2 464-16,3 6 48 0,-6 1 0 0,-3 3 0 0,-5 4 0 0,-1 1 0 15,-3 6 0-15,0 3 0 0,1 2-176 0,-1 4-16 16,-1 0-16-16,2 3 0 0,3 1-96 0,2 1-16 16,4-3 0-16,2-2 0 0,2-1-192 0,2-4 128 15,1-3-128-15,4 1 0 0,3-6 0 0,3 1 0 16,2-7-128-16,3-1 128 16,3-2-2048-16,2-4-320 0,19-7-48 0,-6 0-16 0</inkml:trace>
  <inkml:trace contextRef="#ctx0" brushRef="#br0" timeOffset="1347.74">5021 899 12895 0,'0'0'1152'0,"0"0"-928"15,2 12-224-15,0 2 0 0,-1 1 1552 0,-2 4 272 0,-3 6 48 0,-1 0 16 16,-1 1-336-16,-3 4-64 0,-3-2-16 0,1-3 0 15,-1 3-368-15,1-3-80 0,-2 1 0 0,-1 7-16 16,3-7-544-16,6-10-96 0,0-7-32 0,1 0 0 16,1-4-48-16,3-5-16 0,0 0 0 0,0 0 0 15,7-9 192-15,1-1 48 0,1-6 0 0,4 0 0 16,-2-5-208-16,1 1-48 0,3-5 0 0,0 1 0 16,-1 1-256-16,2-4 0 0,-1 2 0 0,1-1 0 15,2 3 0-15,0 2 0 0,0 2 0 0,0-1 0 0,-2 5 0 0,2 3 0 16,0 4-144-16,0 0 144 0,-2 4-128 0,-1 4 128 15,-1 3-128-15,-1 3 128 16,0 1-1152-16,-2 0-128 0,1 2-48 0,-1 0 0 0</inkml:trace>
  <inkml:trace contextRef="#ctx0" brushRef="#br0" timeOffset="1864.95">5929 814 28735 0,'0'0'1280'0,"0"0"256"0,0 0-1232 0,0 0-304 16,0 0 0-16,-6 5 0 0,-1 3 192 0,-3 2 0 16,-3 3-16-16,-2 5 0 0,-3-1 208 0,-2 4 32 15,-5-1 16-15,1 4 0 0,0 0 192 0,2 2 32 16,0-1 16-16,-8 11 0 0,6-7-352 0,12-11-80 16,0-2-16-16,6 2 0 0,3-3-224 0,4-2 0 15,3-7 0-15,4 2 0 0,2-4 0 0,4-4 0 16,3-3 0-16,2-4-160 0,1-1 160 0,4-3 176 0,-1-1-48 0,0-2 0 15,0-1-128-15,-2 1 0 0,0 0 0 0,-2 3 0 16,0-2 0-16,-1 5 208 0,-3 1-48 0,5 3-16 16,-5 4 112-16,-6 2 32 0,0 2 0 0,0 4 0 15,0-2-288-15,0 4 0 0,-1-2 0 0,0 3 0 16,1-2 144-16,2 1-144 0,-1-3 0 0,2-3 144 16,4-1-144-16,1-3 0 0,4-5 0 0,12-4 0 15,-1-8 0-15,-9 1 0 0,3-4 0 0,3-4 0 16,1-7-144-16,0-2 144 0,-1-1 0 0,1-2 0 0,-2 0 0 15,1-1 0-15,-4-1 0 0,11-20 0 0,-7 0 0 0,-14 18 0 16,2-3 0-16,-4 3 0 0,1-6 0 0,-2-2 144 16,0 0-144-16,-2 1 128 0,-2-1-128 0,-2 7 0 15,-2 7 0-15,-2 0 0 0,-2 11 0 0,-4 9 0 16,-2 11 0-16,-5 9 0 0,-6 9-160 0,-3 5 160 16,-4 3 0-16,-3 9-144 0,-2 10 144 0,6-2 0 15,0 14 0-15,0 4-128 0,0 7 128 0,3 1 0 16,2-1 0-16,4-1 0 0,1-2 0 0,6 12-128 15,4-8 128-15,6-12 0 16,2-3-560-16,4-9-16 0,2-4-16 0,13 7 0 16,0-16-2400-16,3-9-464 0,15-6-112 0,0-7-16 0</inkml:trace>
  <inkml:trace contextRef="#ctx0" brushRef="#br0" timeOffset="2965.92">8082 710 19583 0,'1'-10'864'0,"0"2"176"0,-1-1-832 0,0-2-208 15,-2-1 0-15,-3 1 0 0,-3-4 1312 0,-1 2 224 16,-2 3 32-16,-3-2 16 0,1 7-544 0,-2 0-96 16,-2 4-32-16,-1 6 0 0,2 0-416 0,-3 7-96 15,-3 0-16-15,1 5 0 0,0 1-176 0,2 2-32 16,3 3-16-16,2 0 0 0,-4 6-160 0,7-1 0 16,4 0 0-16,6-4 0 0,5-1 0 0,2 0 0 15,3-2 0-15,2 0 0 0,2-5 0 0,2 1 0 16,1-2 0-16,0-1 0 0,-3-1 0 0,-2-1 0 15,-2-3 0-15,1 1 0 0,-3-3 0 0,-2 0 0 16,-5-7 0-16,1 5 0 0,-1-5 192 0,-5 7-64 0,0-1 0 0,-8-2 0 16,-3 1 368-16,-6-2 64 0,-1-2 16 0,-3 0 0 15,-4-1-256-15,1-1-64 16,0 1 0-16,1 1 0 0,1-1-256 0,3 3 0 0,2-2 0 0,3 0-144 16,3-1 448-16,3 0 80 15,3-1 32-15,2-3 0 16,2 2-3616-16,6 2-736 0,0 0-144 0,4-7-16 15,3 2 2112-15,4-2 416 0,1 0 96 0,5 2 0 16,2-4-448-16,6 4-112 0,4-2-16 0,3 0 0 0,1 2 1472 0,17-5 272 0,-6 2 64 0,-16 4 16 16,0-2 1120-16,-1 2 240 0,-4 2 32 0,0-1 16 15,0 2 448-15,-3 1 96 0,-3 0 0 0,-4-1 16 16,0-2-160-16,-3 3-48 0,-1 0 0 0,-1 3 0 16,-8-3-880-16,0 0-176 0,0 0-32 0,0 0-16 0,0 0 96 0,6 6 32 15,-2-1 0-15,-1 5 0 0,-2-2-336 0,1 5-64 16,0-4-16-16,2 2 0 0,-2 2-144 0,2-3 0 15,1 0 0-15,1 0 0 0,3-1 0 0,1-1 0 16,1-1 0-16,1-3 0 0,2 0 144 0,0-2 160 16,3-2 16-16,-1-1 16 0,1-1 176 0,1-2 48 15,1 0 0-15,-2-5 0 0,0 2-96 0,-1-5-16 16,1-1 0-16,2-6 0 0,-6 0-176 0,-7 9-32 16,1-4-16-16,-5 0 0 0,-2-1 16 0,-1 1 0 15,0-1 0-15,-7-2 0 0,2 1-240 0,-1-1 176 16,0-1-176-16,-1 0 160 0,-2-2-160 0,2 0 0 0,2-2-160 15,-3-5 160-15,3 5-384 0,3 8 32 16,3-3 0-16,4 2 0 16,2 0-160-16,8-8-16 0,4 4-16 0,-5 5 0 0,4 1 272 0,2 2 48 0,3-5 16 0,-3 1 0 15,2 1 208-15,0 1 0 0,2-2-160 0,-1 0 160 16,-2 2 0-16,-5 4 0 16,3-5 0-16,-3 0 0 0,2 2 0 0,-2 0 0 15,-1-2 0-15,0 3 0 0,-1-1 0 0,2-2 0 0,-4 2 0 16,0 4 0-16,-5-1 0 0,-1 4 0 0,-5 5 0 0,0 0 0 15,0 0 0-15,0 0-176 0,0 6 176 0,0 4-192 16,-1 7 192-16,-2 2-208 0,-1 3 80 0,1 4 128 16,-1 1-144-16,0 5 144 0,0 0 0 0,0 8 0 15,0 0 0-15,3-5 0 0,2-3 0 0,3-1 0 16,3-6 0-16,2-2-128 0,1-3 128 0,4-2 0 16,2-3 0-16,5-2 0 0,0 0 176 0,2-6-176 15,1 1 256-15,0-3-48 0,-1-4-16 0,1 1 0 16,-3-2-64-16,-1-2 0 0,-2 2-128 0,-2 0 192 15,0-2-16-15,-2 0-16 0,-3 1 0 0,2 2 0 0,-2 3 80 0,2 1 16 16,-4 4 0-16,0 1 0 0,0 6 32 0,-2 1 16 16,0 3 0-16,-2 1 0 0,0 3-304 0,0-1 0 15,1 4 128-15,-1-4-128 0,2-3 0 0,0 0 128 16,3-1-128-16,2 1 0 0,2-4 0 0,2-2 0 16,2-1 0-16,5-4 0 0,4 3 128 0,2-5-128 15,3-1 0-15,14-1 0 0,-6-4 0 0,-13 1 128 16,0-4-128-16,-2-1 0 0,-1-4 0 0,-2 2-304 15,-3 0 48-15,0-4-9408 16,-4 2-1888-16</inkml:trace>
  <inkml:trace contextRef="#ctx0" brushRef="#br0" timeOffset="3088.87">9160 550 36159 0,'0'0'1600'0,"0"0"336"0,5 7-1552 0,0 0-384 0,0 3 0 0,1-1 0 15,-2 1 0-15,1-2 0 0,0 2-144 0</inkml:trace>
  <inkml:trace contextRef="#ctx0" brushRef="#br0" timeOffset="3766.48">1115 3447 20271 0,'7'-17'896'0,"-2"9"192"0,2-1-880 0,0 3-208 16,2 2 0-16,-9 4 0 0,12 2 480 0,-1 1 48 16,1 6 16-16,0 5 0 0,2 9 32 0,-2-4 16 15,1 3 0-15,3 7 0 0,2 3-128 0,2 7-16 16,2 3-16-16,-1 9 0 0,2 2-32 0,1 3 0 15,2 7 0-15,-1 1 0 0,-1 4-224 0,-1-1-48 16,-1-2-128-16,-2 0 192 0,-1-4-192 0,-1-5 0 16,-4-7 128-16,-1-3-128 0,-3-5 0 0,-1-6 0 0,-1-4 0 15,-2-7 0 1,3-5-736-16,-3-5-96 0,-1-8 0 0</inkml:trace>
  <inkml:trace contextRef="#ctx0" brushRef="#br0" timeOffset="4000.65">1755 3288 26607 0,'0'0'1168'0,"0"0"256"0,0 0-1136 0,0 0-288 0,-5 7 0 0,-1 3 0 16,-7 7 496-16,-2 6 32 0,-3 2 16 0,-1 8 0 15,-2 3 272-15,-5 3 48 0,-2 8 16 0,-5 3 0 16,-1 3-368-16,-3 6-80 0,-1 1-16 0,-2 7 0 0,1 3-288 0,2 1-128 15,2 0 128-15,1-5-128 0,4-2-144 16,3-6-112-16,3-6-32 0,4-6 0 16,2-8-608-16,4-6-128 0,3-9-32 0,2-5 0 15,4-6-432-15,1-5-96 0,4-7-16 0</inkml:trace>
  <inkml:trace contextRef="#ctx0" brushRef="#br0" timeOffset="4333.88">686 2953 27695 0,'4'-24'1216'0,"4"10"272"0,6-2-1184 0,6-3-304 15,7-3 0-15,3 3 0 0,6 0 0 0,3 0-304 16,3-2 64-16,5 1 16 0,4-5 224 0,1 1 240 15,3 1-48-15,-14 7-16 0,7 2-32 0,9 3 0 0,7 0 0 0,3 4 0 16,3 0-144-16,0 3 0 16,-1-1 0-16,-2-2 0 0,-2 4 0 0,-3 0 0 15,-4-1 0-15,23-3 0 0,-22 0 128 0,-27 2-128 16,-4-1 0-16,-5-1 128 0,-5-1 640 0,-3 1 128 0,-5 1 32 0,-5-2 0 16,-5 2 144-16,-6-3 16 0,-8 0 16 0,2 3 0 15,-5-3-528-15,-5 2-96 0,-3-3-32 0,-3 3 0 16,-3-5-320-16,2 6-128 0,1-2 0 0,4 3 144 15,0 3-1456-15,-7-1-288 0,7 3-64 16,11 3-13280-16</inkml:trace>
  <inkml:trace contextRef="#ctx0" brushRef="#br0" timeOffset="4680.71">2597 3780 19919 0,'0'0'880'0,"0"0"192"0,-6 0-864 0,6 0-208 0,0 0 0 0,6-3 0 15,4-3 928-15,3-1 144 0,1 2 16 0,2-2 16 16,3-1-336-16,4-1-64 0,3 0 0 0,3 0-16 16,1 0-240-16,3 0-64 0,3 2 0 0,2 2 0 15,3-3-384-15,0 3 128 0,-3 3-128 0,-1-1-8192 16,-4 2-1712-16</inkml:trace>
  <inkml:trace contextRef="#ctx0" brushRef="#br0" timeOffset="4828.64">2791 4049 27647 0,'0'0'2448'0,"0"0"-1952"16,0 0-496-16,8 8 0 0,0 1 1056 0,3-2 112 16,3 3 32-16,4-3 0 0,2 2-336 0,4-3-64 15,3-1-16-15,5 0 0 0,3-5-304 0,5-4-64 16,4-1-16-16,26-4 0 0,-4-3-272 0,-1 0-128 15,-1-2 128-15,1-1-16272 0</inkml:trace>
  <inkml:trace contextRef="#ctx0" brushRef="#br0" timeOffset="6301.13">5772 3396 14735 0,'-19'-3'1312'0,"-5"2"-1056"0,0 1-256 0,3 0 0 16,-3-1 816-16,-2 1 96 0,-5 1 32 0,-2 5 0 15,-3 2-96-15,-2 6-16 0,-4 1 0 0,-1 5 0 16,-3 3-64-16,1 7-32 0,-2-2 0 0,1 3 0 15,3 4-80-15,2 0-16 0,4 2 0 0,5 0 0 16,4 1-176-16,5 1-32 0,6 5-16 0,-1 15 0 16,10-6-192-16,10-20-32 0,4 0-16 0,5-4 0 15,6 0-16-15,6 0 0 0,3-5 0 0,7-1 0 0,6 0-32 0,1-4 0 16,1-2 0-16,1-4 0 0,0-2-128 0,-1-2 0 16,-2 0 144-16,-2-5-144 15,-2-1-352-15,-2 1-144 0,-3-3-16 0,-2 1-12048 16</inkml:trace>
  <inkml:trace contextRef="#ctx0" brushRef="#br0" timeOffset="6501.72">6085 4236 28735 0,'6'27'1280'0,"-2"-11"256"0,0 6-1232 0,1 7-304 16,0 1 0-16,-1 5 0 0,-3 2 800 0,-1 5 96 15,0-2 32-15,-2 2 0 0,-2-5 80 0,-4 15 16 16,-1-6 0-16,2-16 0 0,-2-3-688 0,1 1-128 16,-1-4-16-16,0-2-16 15,0-4-1952-15,2-2-384 0,-7 6-80 0,5-12 0 0</inkml:trace>
  <inkml:trace contextRef="#ctx0" brushRef="#br0" timeOffset="7201.95">7881 2139 4607 0,'0'0'192'0,"0"0"64"0,-4-4-256 0,0 0 0 16,-1-1 0-16,0 2 0 0,-2 1 2320 0,-2 3 432 15,-3-1 64-15,0 3 32 0,-6 3-1632 0,-12 4-336 16,0 5-64-16,8-1-16 0,-2 4-80 0,-1 5-16 15,-3 9 0-15,-13 24 0 0,2 7-128 0,4 8-16 16,5 8-16-16,1 12 0 0,-2 8-144 0,-1 9-16 16,1 4-16-16,0 5 0 0,3 2-160 0,10-36-16 15,-1 6-16-15,1 3 0 0,2 1 176 0,3 1 32 16,4 2 16-16,3-6 0 0,5-1 368 0,3-7 80 16,5 0 16-16,2-6 0 0,2-4-480 0,3-3-112 15,2-3-16-15,5-7 0 0,2-2-96 0,-2-5-32 16,5-2 0-16,0-10 0 0,4 0-128 0,15 12 0 0,-1-7 144 0,1-10-9072 15,4-8-1824-15</inkml:trace>
  <inkml:trace contextRef="#ctx0" brushRef="#br0" timeOffset="8068.94">9451 2168 6447 0,'0'0'576'0,"0"0"-576"0,0 0 0 0,0 0 0 16,0 0 1552-16,0 0 208 15,0 0 32-15,0 0 16 0,0 0-544 0,0 0-112 16,0 0-32-16,-7-3 0 0,-1 1-224 0,-5 0-64 0,0 2 0 0,-3 4 0 16,-5 1-208-16,-3-2-48 0,-4 2-16 0,-2 1 0 15,-2-1-48-15,-2 3 0 16,-3 1 0-16,-1 0 0 0,-1 1-64 0,0-1 0 0,0 1-16 0,-1-2 0 15,1-2 64-15,1-3 16 0,1-3 0 0,2 0 0 16,5-2-144-16,2 0-32 16,3-1 0-16,2-2 0 0,1 1-160 0,4 2-48 0,3 1 0 0,2-1 0 15,3 1-128-15,3 1 192 0,7 0-192 0,-6 3 192 16,6-3-192-16,-2 6 0 0,2 7 0 0,0 3 0 16,4 3 0-16,1 7 0 0,1 3 0 0,2 8 0 0,1 5 0 0,1 5 0 15,1 4 0-15,1 3 0 0,-1 7 0 0,2 4 0 16,-5 6 0-16,4 36 0 0,-2-7 0 15,-3-4 0-15,-5-3 0 0,-3-31 0 0,-3 3 0 0,-2 3 0 16,-2 3 0-16,-1-1 0 0,-1-1 0 0,-1-4 0 16,-3 0 0-16,-2-4 0 0,0-3 0 0,1-3 208 15,-3-3-16-15,1-4-16 0,2 0 272 0,0-3 48 16,0-4 16-16,1-3 0 0,1-3-304 0,1 0-48 16,2-5-16-16,0-2 0 0,0 1-144 0,1-4 160 15,0 0-160-15,0-5 160 0,2-1-160 0,-1-2 0 16,0-4 144-16,5-1-144 0,-1 0 0 0,1-3 0 15,2 2 0-15,2-5 0 0,-1-6 0 0,4 8 0 16,2-3 0-16,5 2 0 0,1 0 128 0,6-2-128 16,4 2 160-16,3-1-160 0,4-2 272 0,4-3-32 15,6-1-16-15,4 0 0 0,6-1-32 0,3-1-16 16,2-1 0-16,0-2 0 0,1-1-176 0,1 3 160 16,-1-6-160-16,2 2 160 0,0 4-160 0,0-4 0 15,-1 1 0-15,-4 1 128 16,-3-2-912-16,-2 0-192 0,-7-3-48 0,-4 1-8640 15,-4-3-1744-15</inkml:trace>
  <inkml:trace contextRef="#ctx0" brushRef="#br0" timeOffset="11555.19">10097 2538 15487 0,'0'0'688'0,"-4"-9"144"0,0-1-672 0,-1 2-160 0,-3-5 0 0,1 2 0 16,-1-3 752-16,0 0 112 0,-1 2 32 0,1 2 0 0,-1-2-192 0,1 1-16 16,0-1-16-16,2-2 0 0,1 2 112 0,0 3 32 15,0-5 0-15,2 2 0 0,3-1-112 0,4-1 0 16,2 3-16-16,1-2 0 0,0-4-368 0,6 1-80 15,2 1-16-15,4-3 0 0,3-4-224 0,-5 7 0 16,3-2 0-16,3 1 0 0,2 1 0 0,3 1 0 16,1 1 0-16,1 0 0 0,1 4 0 0,0 4 0 15,-1 5 0-15,-4 4 0 0,-5 5-144 0,-3 4 144 16,-3 4 0-16,-4 8-144 0,-8 3 144 0,-4 6 0 16,-5 7 0-16,-6 0 0 0,-4 7 128 0,-6 0 16 15,-3 4 0-15,-4-1 0 0,-2 0-144 0,1-2 160 16,-2-3-160-16,1-2 160 0,1-4-160 0,1-2 0 15,2-4 144-15,4-2-144 0,4-8 0 0,6-3 144 0,3-5-144 0,4-3 0 16,3-4 192-16,4-2-64 16,-1-7 0-16,13 0-128 0,1-4 208 0,5-3-64 15,5 1-16-15,4-5 0 0,4 4-128 0,2-2 0 16,3 2 0-16,5 4 0 0,3-5 0 0,2 2 0 16,-5 1 0-16,1-2 0 0,-2 2 0 0,-2 3-256 0,-2 2 48 0,-3 1-12544 15</inkml:trace>
  <inkml:trace contextRef="#ctx0" brushRef="#br0" timeOffset="11757.23">10496 3477 23951 0,'-5'17'2128'0,"1"4"-1696"16,4 10-432-16,-3-2 0 0,3 4 2240 0,-1 5 352 15,0 7 80-15,-1 2 16 0,0 0-1904 0,-2 2-368 16,-1 2-80-16,-1-5-16 0,-1 0 64 0,0-7 16 16,2 0 0-16,-1-2 0 0,1-4-272 0,3-1-128 15,1-3 128-15,1-5-128 16,1-2-1616-16,1-4-416 0,2-3-80 0</inkml:trace>
  <inkml:trace contextRef="#ctx0" brushRef="#br0" timeOffset="12474.56">11166 1813 18831 0,'0'0'832'0,"0"-9"176"0,3 0-816 0,4-1-192 15,3-1 0-15,0-3 0 0,-1 1 288 0,2 2 16 16,2-1 0-16,1-3 0 0,1 0 176 0,2-1 32 15,1 2 16-15,-1 1 0 0,3 0-224 0,-1 4-48 16,-2-1-16-16,1 7 0 0,-1 2-240 0,-2 1 0 16,-5 1 0-16,-2 6 0 0,-2 4 0 0,-3 7 0 15,-5 6-144-15,-1 9 144 0,-5 4 0 0,-2 10-144 16,-3 5 144-16,-1 9 0 0,-1 11 0 0,-3 5 0 0,3 3 0 0,1 4 128 16,0 2-128-16,4 3-160 0,1 1 160 15,2-2-208-15,4-5 208 0,0-1 0 0,2-3 192 0,2-24-192 16,3 7 128-16,1-1-128 0,3 1 0 15,2 1 0-15,2-6 0 0,4-1 0 0,1-2 0 0,6 0 0 16,0-3 0-16,3-1 0 0,0 0 0 0,2-3 0 16,-1-1 0-16,-3 2 0 0,-2-3 0 0,-3 0 0 15,-3-4 160-15,0 2-32 0,-1 2 0 0,-2-2 0 16,-4 1 352-16,-3-2 64 0,-1 2 16 0,-3-2 0 16,-3-6 32-16,-1 1 16 0,-6 1 0 0,2-1 0 0,-6-1 128 15,1 1 32-15,-3 0 0 0,-4-2 0 0,-1-3-224 0,-1 0-32 16,-2 1-16-16,0-5 0 0,1 1-240 0,-1-6-64 15,1-2 0-15,2 0 0 0,1-7-192 0,2-3 0 16,2-3-144-16,3-4-9440 16,0-9-1872-16</inkml:trace>
  <inkml:trace contextRef="#ctx0" brushRef="#br0" timeOffset="12940.29">12200 2716 11967 0,'0'0'1072'0,"0"0"-864"0,0 0-208 0,0 0 0 15,0 0 2400-15,0 0 432 0,0 0 96 0,0 0 16 16,0 0-2208-16,0 0-432 0,0 0-96 0,14 7-16 16,5-5 464-16,-5-2 96 0,3-2 16 0,11-4 0 15,-2 0-320-15,-5 2-64 0,0-3-16 0,4-1 0 16,0 1-240-16,-2-2-128 0,0 2 128 0,-5-4-128 16,-1 4 0-16,-1-3 128 0,-4 2-128 0,-2-2 0 0,-1 2 0 0,-2-2 144 15,-3 4-144-15,-4-3 0 0,-3 1 192 0,-1 2-64 16,-6-2 0-16,-3 4-128 0,-3 1 208 0,-5 3-64 15,-1 2-16-15,-14 4 0 0,0 7-128 0,2 4 128 16,0 2-128-16,-1 7 128 0,0 9 0 0,2 3 0 16,2 5 0-16,3-2 0 0,3 3 112 0,3 1 16 15,3 3 0-15,6-2 0 0,6-2-128 0,4-2 0 16,6-5-128-16,6-3 192 0,2 1-192 0,6-5 128 16,-1-6-128-16,-2-8 0 0,4-1 0 0,4-1 0 15,4-3 0-15,5 0 0 16,3-6-304-16,6-2-96 0,3 1-32 0,4-6-8464 15,4-2-1680-15</inkml:trace>
  <inkml:trace contextRef="#ctx0" brushRef="#br0" timeOffset="13406.98">13025 1564 18591 0,'-16'-1'832'0,"11"1"160"0,0 0-800 0,5 0-192 16,0 0 0-16,0 0 0 0,5-7 448 0,4 0 32 16,1 2 16-16,6-4 0 0,2 1 16 0,4 2 0 15,0-4 0-15,4 3 0 0,-1-2-240 0,2 4-32 16,1 2-16-16,-1 1 0 0,-1 2-224 0,0 4 0 16,-3 2 0-16,-3 7 0 0,-2 1 0 0,-7 4 0 15,-4 1 0-15,-5 5-160 0,-4 5 160 0,-3-1-128 16,-6 3 128-16,-9 13-128 0,-3 1 128 0,7-18 0 15,-2-1 0-15,-1 1 0 0,-2 0 336 0,2-5 0 16,0 4 0-16,3-5 0 0,0-3 320 0,5-2 64 0,2-4 16 0,5 0 0 16,3-2-320-16,4-4-64 15,3-2-16-15,3-1 0 0,4-1-112 0,-1-2-32 0,6-1 0 0,2-3 0 16,3 0-192-16,3-2 0 16,-2-3 0-16,5 3-8384 0,-1-5-1728 0</inkml:trace>
  <inkml:trace contextRef="#ctx0" brushRef="#br0" timeOffset="13659.03">14179 1414 24879 0,'0'0'2208'0,"0"0"-1760"0,-1 6-448 0,-1 7 0 16,-2 0 0-16,-3 5 0 0,-1 3 0 0,-5 3 0 0,-1 1 256 0,-3 4 0 15,0 5 16-15,-1 0 0 0,0 2 128 0,0 3 32 16,3 2 0-16,2 5 0 0,3-3-224 0,2 3-32 16,5-4-16-16,3-2 0 0,2-5-160 0,3-5 0 15,3-2 0-15,2-4 128 0,3-5-416 0,10 6-96 16,-2-11 0-16,-4-6-16 16,-1-2-592-16,2-4-112 0,1-1-32 0,0-4 0 0</inkml:trace>
  <inkml:trace contextRef="#ctx0" brushRef="#br0" timeOffset="13814.03">13815 1813 26079 0,'0'0'1152'0,"10"-2"256"0,2-1-1136 0,4 2-272 16,3 1 0-16,4 0 0 0,2 0 0 0,4-3 0 15,4 1 128-15,4-3-128 0,4-2 256 0,2-3-16 16,0-1 0-16,4 1 0 15,0-3-1136-15,4 0-208 0</inkml:trace>
  <inkml:trace contextRef="#ctx0" brushRef="#br0" timeOffset="15041.62">14927 1012 11967 0,'0'0'1072'0,"0"0"-864"16,0 0-208-16,0 0 0 0,9 3 1472 0,5 3 240 15,-3-1 48-15,2 7 16 0,2-1-1472 0,2 8-304 16,2 7 0-16,2 4 0 0,1 10 128 0,3 3 112 16,1 8 16-16,3 7 16 0,1 10-32 0,1 4-16 15,0 4 0-15,0 11 0 0,0 7-224 0,-2 6 176 16,-2 3-176-16,-6 4 160 0,-2 2-32 0,-3 2 0 15,-5 3 0-15,-5-1 0 0,-4-1 256 0,-6-4 64 16,-6-1 0-16,-8 49 0 0,-6-29 560 0,-3-15 112 0,-3-9 32 16,-6-7 0-16,-5 0-48 0,-4-9 0 0,-4-5 0 0,1-3 0 15,-2 0-368-15,2-5-80 0,-1-2-16 16,4-2 0-16,3-9-304 0,5-1-64 0,2-6-16 0,3-7 0 16,0-2-256-16,13-20 0 0,0-2 0 0,2-5-9968 15,2-7-1968-15</inkml:trace>
  <inkml:trace contextRef="#ctx0" brushRef="#br0" timeOffset="15341.19">16860 2061 24927 0,'0'0'1104'0,"0"0"240"0,-1 8-1088 0,-2 4-256 16,0 6 0-16,-3 5 0 0,0 8 0 0,-1 3 0 16,-2 5 0-16,-3 7 0 0,2 1 320 0,-1 6 96 15,-2 6 32-15,-1 3 0 0,2 1-128 0,-2 0 0 16,0 2-16-16,-2-4 0 0,1 0-304 0,2-1 160 0,2-4-160 15,0-8 128 1,1-7-2128-16,-3 12-432 0</inkml:trace>
  <inkml:trace contextRef="#ctx0" brushRef="#br0" timeOffset="15495.08">16381 2672 25631 0,'0'0'1136'0,"10"0"224"0,-1-2-1088 0,6-1-272 0,4 1 0 0,4-1 0 16,0-2 0-16,5 1 0 0,1-2-176 0,7-3 176 0,3 2 0 0,24-7 0 16,-2-3 0-16,-22 6 0 15,-1-1-1008-15,5-1-80 0</inkml:trace>
  <inkml:trace contextRef="#ctx0" brushRef="#br0" timeOffset="15758.45">18551 2159 34031 0,'-17'8'1504'0,"11"-3"320"0,-2 7-1456 0,-3 1-368 15,-4 4 0-15,-7 3 0 0,-7 3 0 0,-4 2 0 0,-4 4-160 0,-1-1 160 16,-4 2 0-16,-15 15 0 15,8-1 0-15,20-14 0 0,0-1 0 0,-11 21 0 0,9-2 0 0,14-19 0 16,2 5 0-16,3 1 0 16,3 2 0-16,4 0 0 15,4-4-640-15,4-1-64 0,3-2 0 0,7-2-16 16,5 1-1520-16,4-3-320 0,5-3-48 0</inkml:trace>
  <inkml:trace contextRef="#ctx0" brushRef="#br0" timeOffset="16091.24">18996 3080 17503 0,'9'-2'1552'0,"6"-3"-1232"15,4 2-320-15,4 1 0 0,3 0 1504 0,4 4 240 16,0 0 48-16,2 5 16 0,0-1-464 0,-3 0-112 15,-1 6-16-15,-5 2 0 0,-5 1-320 0,-4 3-80 16,-7 3-16-16,-5 2 0 0,-8 4-288 0,-5 0-48 16,-4 4-16-16,-7 4 0 0,-3-1-128 0,-5 2-16 15,-1 1-16-15,-1-3 0 0,1-5-112 0,2 2-32 16,5-3 0-16,4-6 0 0,3-2 144 0,6-1 32 16,3-5 0-16,4-4 0 0,4 1-112 0,7-4-16 15,4-1 0-15,8-5 0 0,7-2 80 0,4-4 16 16,4 1 0-16,10-2 0 0,4-7-288 0,7 0-192 15,4-1 16-15,26-11 16 16,-6 2-1952-16,-38 9-400 0,3 0-80 0</inkml:trace>
  <inkml:trace contextRef="#ctx0" brushRef="#br0" timeOffset="16961.12">21327 1339 15999 0,'0'0'352'0,"0"0"80"0,0 0 16 0,0 0 0 0,0 0-448 16,-3 9 0-16,0 1 0 0,-3 3 0 0,-1 3 1184 0,-3 6 160 16,-3 6 16-16,-2 2 16 0,-3 2-176 0,-1 8-48 15,-1 2 0-15,-2 7 0 0,-2 3-208 0,-2 7-48 16,-2 7-16-16,-1 6 0 0,-3 6-304 0,-1 8-48 15,-1 6-16-15,1 3 0 0,2 8-272 0,2 3-64 16,3 2-16-16,1 0 0 0,5 0-160 0,3-3 128 16,5-3-128-16,4-7 128 0,4-7-128 0,4-4 128 15,4-7-128-15,8 33 128 0,3-23-128 0,-1-33 0 16,2-3 0-16,16 20 128 0,0-10-128 0,1-5 0 0,0-8 0 16,1-6 0-16,2-5 0 0,0-7 0 0,-1 0 0 15,5-6 0 1,3-7-448-16,-1-3-192 0,2-7-16 0</inkml:trace>
  <inkml:trace contextRef="#ctx0" brushRef="#br0" timeOffset="17459.28">22568 1213 18655 0,'0'0'832'0,"0"0"160"0,0 0-800 0,0 0-192 0,0 0 0 0,-2 9 0 15,-2-4 848-15,1 7 128 0,-1-2 32 0,-5 15 0 16,-1 2 272-16,2-5 64 0,1 4 16 0,-4 9 0 16,1 3-592-16,-4 2-112 0,1 4-16 0,2-2-16 15,0 3-288-15,-1 0-48 0,-1 2-16 0,5 0 0 16,-1 0-144-16,1 1-128 0,0 0 192 0,3-2-192 15,2-4-1440-15,0-4-400 0,0-5-80 0,2-3 0 0</inkml:trace>
  <inkml:trace contextRef="#ctx0" brushRef="#br0" timeOffset="18025.97">22149 3078 13823 0,'0'0'1216'0,"0"0"-960"0,0 0-256 0,8-4 0 0,0 0 688 0,0-1 80 15,4 0 32-15,2-4 0 0,2 2 160 0,4-6 16 16,1-1 16-16,3 0 0 0,4 1 144 0,3-2 16 15,2 2 16-15,0 4 0 0,2 0-160 0,1 4-48 16,-2 2 0-16,11 3 0 0,-11 3-544 0,-15 4-112 16,-1 2-32-16,-4 1 0 0,-3 5-272 0,-3 4 128 15,-3 1-128-15,-4 5 0 0,-3-1 192 0,-6 4-192 16,-6-3 192-16,-4 7-192 0,-3 1 192 0,-7 0-192 16,-5-1 192-16,-1 1-192 0,-2 1 128 0,2-1-128 15,1 0 0-15,2-4 0 0,4-1 256 0,4 0-16 16,4-5 0-16,4-2 0 0,5-2-16 0,5-3 0 15,5 1 0-15,4-1 0 0,3-2-224 0,2-1 0 16,7 0 128-16,3 2-128 0,6-2 160 0,4-1-16 16,4 2 0-16,4 2 0 0,3-2-16 0,-1-3-128 15,0 2 192-15,1-1-64 0,-1-1-128 0,1-1 160 16,-4-5-160-16,-1 1 160 16,-5-1-1776-16,-3-3-368 0,-4-1-64 0</inkml:trace>
  <inkml:trace contextRef="#ctx0" brushRef="#br0" timeOffset="18793.45">22536 1098 18831 0,'0'0'400'0,"0"0"96"0,0 0 16 0,0 0 32 0,0 0-544 0,0 0 0 15,-3-4 0-15,-1-1 0 0,-1 2 816 0,-1 2 48 16,-3 0 16-16,0 1 0 0,-5 0-240 0,-1 0-64 16,-3 1 0-16,-1 1 0 0,-3 1-288 0,0 3-64 0,-4-2-16 0,-2 2 0 15,-2 2-80-15,-1-2-128 0,2 2 176 0,0 0-176 16,-2 2 272-16,-1-1-48 0,-1 1-16 0,-1-2 0 15,1 0 48-15,-1-1 16 0,1 0 0 0,0 1 0 16,1-3-80-16,3 4 0 0,1-3-16 0,-7 7 0 16,9-4-176-16,10-1 128 0,1-2-128 0,0 2 128 15,2 2-128-15,3 3 0 0,2-3 0 0,3 2 128 16,3 2-128-16,3-1 0 0,4 4 144 0,7 12-144 16,1 0 192-16,-1-6-48 0,3 2 0 0,3 6 0 0,2 3-144 0,1 3 0 15,-1 4 0-15,0 5 0 0,1 1 0 0,-2 5 0 16,-3 5 0-16,-2 3 0 0,-2 2 0 0,-2 7 0 15,-3 3 0-15,-1 4 0 0,-4 2 128 0,-2 2-128 16,-1 4 0-16,-6 2 128 0,-3 2-128 0,-9 35 0 16,0-17 0-16,5-42 128 0,-2 6 0 0,-2 2-128 15,-1-4 192-15,-2 0-64 0,0-4 288 0,-1 2 48 16,-1 1 16-16,-8 23 0 0,5-14-160 0,5-10-16 16,0-9-16-16,6-3 0 0,1-3-160 0,4-7-128 15,2 2 192-15,2-5-192 0,5-2 144 0,1-2-144 16,1-4 0-16,4 0 144 0,-1 0-144 0,2-4 128 15,3-3-128-15,2-2 128 0,2-4-128 0,1-2 128 16,1-3-128-16,3-2 128 0,1-2-128 0,3-4 160 16,1 0-160-16,2-3 160 0,2-4-32 0,3-1 0 15,3-3 0-15,4 1 0 0,3 1-128 0,-1-1 0 16,2-3 0-16,-2 0 0 0,-2 1 0 0,2-2 0 16,3-2 0-16,2 3 0 15,0-3-1904-15,1 1-256 0</inkml:trace>
  <inkml:trace contextRef="#ctx0" brushRef="#br0" timeOffset="19544.16">23415 1119 8287 0,'0'0'736'0,"0"0"-592"15,0 0-144-15,0 0 0 0,4-4 1328 0,0 1 224 0,0-3 48 0,2 1 16 16,4 2-272-16,8-9-48 15,1 5-16-15,-4-1 0 0,5 2-576 0,0 0-128 0,4-2-32 0,0 1 0 16,4-2-288-16,8-1-48 0,-7 0-16 0,-11 5 0 16,0 2-192-16,-2 1 128 0,-1 1-128 0,-2 2 0 15,-3 1 128-15,-1 2-128 0,-3 3 0 0,-2 1 0 16,0 1 128-16,-3 5-128 0,-3 4 0 0,-3 5 144 16,-2 6 16-16,-2 6 0 0,-1 4 0 0,-1 8 0 15,-3 4-160-15,-1 6 160 0,-2 7-160 0,1 5 160 0,-1 8-160 0,1 0 0 16,0 7 0-16,2-3 128 0,2 3-128 0,1 3 0 15,4-1 0-15,3-2 0 0,3-4 128 0,6 33-128 16,1-12 0-16,6-14 128 0,-1-4-128 0,3-5 128 16,0-5-128-16,0-3 128 0,0-6-128 0,-3 3 0 15,0-1 144-15,-1-1-144 0,0-3 0 0,0-3 0 16,-1-1 0-16,0-3 0 0,-1-2 0 0,-1 2 0 16,-1 0 0-16,5-3-192 0,-4-3 192 0,5 2 0 15,-1-1 0-15,2-3 0 0,0 1 448 0,-2 2 32 16,0-3 0-16,-4-13 0 0,-1 3-160 0,2 2-16 15,-6-1-16-15,1-2 0 0,-4-2 32 0,-3-2 16 16,-3 0 0-16,-1-2 0 0,-5 0 384 0,-1-5 80 16,-1-1 16-16,-3 3 0 0,-1-3-288 0,-3 3-48 15,-2-6-16-15,-3 1 0 0,-2-4-192 0,-3 0-32 16,0-3-16-16,-2-3 0 0,1-3-224 0,0 2 0 16,4-8 0-16,0 0 0 15,2-2-1408-15,1-3-336 0,2-3-64 0</inkml:trace>
  <inkml:trace contextRef="#ctx0" brushRef="#br0" timeOffset="20045.28">24345 2571 18879 0,'0'0'832'0,"0"0"192"0,-3 9-832 0,3-9-192 15,0 0 0-15,4 3 0 0,5 4 528 0,0-2 64 16,2-1 16-16,3-3 0 0,3-1 352 0,2-1 64 15,2-2 0-15,5-2 16 0,2-1-336 0,2 1-64 16,1-4 0-16,-2 1-16 0,4-5-288 0,-4-1-48 0,-2 3-16 16,0-3 0-16,-3-3-128 0,-1 4-16 15,-6-3-128-15,1 4 192 0,-5-2-192 0,0 0 176 0,-3 1-176 0,-3 1 160 16,-3 0 112-16,-1-2 32 16,-6 4 0-16,-3-1 0 0,-6 4 144 0,2 2 48 0,-5 3 0 0,-5 4 0 15,-6 3-336-15,-3 1-160 16,-9 7 160-16,-2 3-160 0,-3 2 128 0,0 5-128 15,0 8 0-15,3-2 0 0,4 3 160 0,1 4-160 16,3 1 160-16,4 1-160 0,8-1 128 0,2 1-128 0,3-3 0 0,6-2 144 16,3 0-144-16,5-1 0 0,1-7 0 15,5 0 128-15,4-3-128 0,2 0 192 0,4-1-192 0,4-4 192 16,4-3 32-16,5-2 16 0,5-4 0 0,7-2 0 16,5-3-240-16,6-3 0 0,3-5 0 0,0 1 0 15,1-1-1600-15,1-1-384 16,0-4-64-16</inkml:trace>
  <inkml:trace contextRef="#ctx0" brushRef="#br0" timeOffset="20371.09">25198 1642 26543 0,'0'0'1168'0,"0"0"256"0,0 0-1136 0,0 0-288 16,0 0 0-16,10 2 0 0,0 1 0 0,1-2 0 15,1-1-128-15,2-1 128 0,2-4 0 0,3 0 128 16,2-1 16-16,2-1 0 0,3 0-16 0,2 2-128 0,4-2 192 0,1 2-64 16,3 1-128-16,0-3-224 15,3 4 48-15,-4-1 16 0</inkml:trace>
  <inkml:trace contextRef="#ctx0" brushRef="#br0" timeOffset="20678.29">26415 918 23151 0,'0'0'512'0,"0"0"96"0,0 0 32 0,3 7 0 0,-2 3-512 0,-1 0-128 16,-1 4 0-16,-4 5 0 0,-3 5 192 0,-2 4 16 15,-4 5 0-15,-1 5 0 0,-3 2 112 0,-10 22 32 16,1-6 0-16,12-18 0 0,1 4-112 0,1 4-32 16,1 2 0-16,3-3 0 0,5 0-80 0,3-4-128 15,2 0 176-15,3-2-176 0,3-5 144 0,3-2-144 16,3-1 0-16,10 6 144 0,-12-20-144 0,1 1 0 16,3-1 0-16,0-3 0 0,1-4 0 0,0 1 0 15,-1-4-192-15,1 0-7616 16,0-3-1504-16</inkml:trace>
  <inkml:trace contextRef="#ctx0" brushRef="#br0" timeOffset="20845.07">26053 1492 25919 0,'10'-11'1152'0,"-2"9"224"0,4-2-1104 0,8 2-272 0,6-2 0 0,5-1 0 15,2 1 0-15,18-3 0 0,-4-1 0 0,-2 0 0 16,-1-2 432-16,-13 3 16 0,9-3 16 0,1 3 0 15,6-4-288-15,3 4-176 0,3 0 192 0,-1-1-12544 16</inkml:trace>
  <inkml:trace contextRef="#ctx0" brushRef="#br0" timeOffset="21979.9">27289 396 14735 0,'0'0'1312'0,"-2"-5"-1056"0,2 0-256 0,0 5 0 16,0 0 384-16,0 0 0 0,4-4 16 0,1-1 0 0,-5 5 224 0,8-5 32 16,-1 2 16-16,1-1 0 0,1 4-16 0,2 0 0 15,2 3 0-15,1 3 0 0,3 5-272 0,-3 4-48 16,7 4-16-16,2 2 0 16,1 7-320-16,2 3 144 0,0 6-144 0,2 7 0 0,2-1 224 0,6 20-64 15,3-1-16-15,11 36 0 0,-6-10-16 0,-20-31 0 16,0 6 0-16,-1 6 0 0,-2 3-128 0,0 5 128 15,-4-1-128-15,6 43 128 0,-6-16 224 0,-4-3 32 16,-7-9 16-16,-1-1 0 0,-5-1 144 0,-1-30 32 16,0 6 0-16,-5 32 0 0,0-6 0 0,-3-2 16 15,2-4 0-15,-1-29 0 0,-1 6-80 0,0 2 0 16,-2 2-16-16,-1 2 0 0,0 1-64 0,-2 2-16 16,-2-2 0-16,-3-1 0 0,-1 2-144 0,-12 31-16 15,2-11-16-15,9-33 0 0,0 4 128 0,-12 29 16 16,0-13 16-16,10-26 0 0,-1 2-80 0,-2 0-32 15,1 1 0-15,-13 25 0 0,-2-8 176 0,16-26 48 16,-5 1 0-16,0 3 0 0,-5-4-32 0,0 0 0 16,-1-2 0-16,-15 19 0 0,8-8-160 0,15-21-16 15,3-3-16-15,1 1 0 0,2 1-112 0,-9 8-32 0,5-7 0 0,2-5 0 16,7-7-144-16,5-11 128 0,1 1-128 0,1 1 128 16,1-5-128-16,1 1 0 0,2 1 144 0,1-3-144 15,4-6 0-15,0 0 0 0,0 0 0 0,0 0 128 16,0 0-128-16,0 0 0 0,0 0 0 0,0 0 0 15,7 5-208-15,3-2 32 0,0-5 16 0,-2-1 0 16,-1-1-1168-16,3-1-224 16,2 0-48-16,-1-4-9472 0,1 1-1904 0</inkml:trace>
  <inkml:trace contextRef="#ctx0" brushRef="#br1" timeOffset="109440.18">404 6013 25631 0,'0'0'2272'0,"0"0"-1824"0,0 0-448 0,5-5 0 0,0-3 384 0,3 2-32 16,1-3 0-16,1 3 0 0,2-3-352 0,2 1 144 15,1 2-144-15,18-8 0 0,0 0 0 0,-13 7 0 16,7-3 0-16,5 3 0 0,3-6 0 0,6 3 0 16,5 1 0-16,5-3 0 0,2 3 0 0,47-8 0 15,-13 1 0-15,-6 4-144 0,-2 0 144 0,2 1 0 16,3 2 0-16,-2 3 0 0,-6 2 0 0,4 0 0 16,3-1 0-16,5 4 0 0,5 1 176 0,1 0 64 15,-1-2 16-15,5 2 0 0,2 0 32 0,6 0 16 16,3-1 0-16,2 0 0 0,1-2 16 0,7 2 16 15,7-3 0-15,0-1 0 0,-2 0-112 0,6 1-32 16,5 3 0-16,-2-2 0 0,3 1-192 0,4-2 144 0,4 1-144 0,-1 1 128 16,2-1-128-16,3 2 0 0,2-3 0 0,5-1 128 15,2 1-128-15,0 1 0 0,-2-4 0 0,5 0 0 16,3 0 0-16,-1-2 0 0,1 2 0 0,0-2 0 16,1 1 0-16,2 3 0 0,8-4 0 0,-4 3 0 15,-6-4 0-15,3 3 0 0,6-2 0 0,1 3 0 16,2 2 128-16,-3 2-128 0,-3-5 0 0,4 3 128 15,4 2 0-15,3 1-128 0,0-2 192 0,-4 1-64 16,0-2 64-16,-1 1 16 0,2 2 0 0,5 0 0 16,6 1-80-16,-4 0 0 0,-2 0-128 0,0 2 192 15,0 2-64-15,5 0 0 0,0-3-128 0,2 0 192 16,-1 2-192-16,-1-2 0 0,-1 2 128 0,-1-1-128 16,1-2 0-16,2 0 0 0,3 0 128 0,-4 3-128 15,-2 1 0-15,-1-1 0 0,2-1 0 0,1-1 0 0,0 2 128 0,3 0-128 16,-2 2 0-16,1-1 0 0,-1-2 128 0,-2 0-128 15,0 1 0-15,4-1 144 0,4-1-144 0,-3-1 0 16,-4 0 0-16,-1 3 0 0,0-2 0 0,0 1 128 16,1-1-128-16,0 1 0 0,0 0 160 0,-2-1-160 15,-3 0 192-15,1 0-192 0,1-1 160 0,0 2-160 16,5-2 128-16,-9 1-128 0,-1 0 144 0,1 3-144 16,5-1 160-16,0-1-160 0,-1-2 128 0,1 3-128 15,1-1 0-15,-3 2 144 0,-2 2-144 0,-2-2 0 16,6 1 0-16,-1 3 0 0,4-2 128 0,-5 4-128 15,-4-1 0-15,1 1 128 0,1-3-128 0,1 2 0 0,0-3 0 16,0 3 0-16,1 1 0 0,-2 2 0 0,-2-5 0 0,3 3 0 16,4-3 0-16,-1 0 128 0,-4 1-128 15,-3-3 0-15,-1-1 0 0,2 1 0 0,3-2 0 0,5-1 0 16,3 3 128-16,-3 0-128 0,-3-1 0 0,0-3 128 16,2-2-128-16,4 0 128 0,-1-2-128 0,0 3 128 15,-7 0-128-15,-1-1 128 0,-2-2-128 0,3 2 128 16,5 1-128-16,3-1 192 0,-2-2-192 0,-3 2 192 15,-7 1-192-15,2 0 0 0,0-2 0 0,4 2 128 16,-2 0-128-16,-7 1 0 0,-7 0 0 0,0 2 0 16,-3-2 0-16,0 1 0 0,-2 0 0 0,-6 0 0 15,-7 2 128-15,3 0-128 0,2 2 0 0,-7-2 128 16,-8-4-128-16,1 3 0 0,3-1 0 0,-6 2 0 16,-8-2-208-16,1 2 80 0,3-1 128 0,-9 1-208 15,-9-2-176-15,-1 3-48 0,1 4 0 0,-6-5 0 16,-11-1-480-16,-5-2-112 0,-7 1 0 0,-4 6-13328 15</inkml:trace>
  <inkml:trace contextRef="#ctx0" brushRef="#br1" timeOffset="111025.22">1013 6359 10079 0,'0'0'448'0,"0"0"80"0,1-8-528 0,-1 8 0 16,2-12 0-16,-2 12 0 0,-2-8 1024 0,2 8 112 16,0 0 16-16,0 0 0 0,0 0 80 0,0 0 32 15,-1-11 0-15,1 11 0 0,0 0-416 0,0 0-80 16,-9 6 0-16,3 4-16 0,-1 2-336 0,2 2-64 16,-2 5-16-16,-1 8 0 0,1 7 304 0,-2 8 64 15,-2 9 16-15,3 8 0 0,0 6 48 0,2 6 0 16,-6 0 0-16,1 6 0 0,-2 10-160 0,5-27-32 0,1 4 0 0,-1 6 0 15,0 2-288-15,3 1-64 0,-2 2-16 0,0-4 0 16,1-5-64-16,4-4-16 0,-1-8 0 0,2-6 0 16,1-3 16-16,2-8 0 0,1-7 0 0,1-2 0 0,1-7-144 0,0-6 128 15,2-4-128-15,0-4 128 16,4-7-688-16,-1-4-144 0,3-10-16 0</inkml:trace>
  <inkml:trace contextRef="#ctx0" brushRef="#br1" timeOffset="111475.29">1741 6333 21183 0,'0'10'1888'16,"-1"7"-1504"-16,0 3-384 0,-2 8 0 0,1 5-144 0,-3 23-112 16,-2 6 0-16,1-16-16 0,-4 8 1232 0,0 5 256 0,-2 7 64 0,1 7 0 15,-4 6-432-15,-1 3-80 16,2 3 0-16,0-3-16 0,2-1-432 0,0-7-96 0,1-7-16 0,2-10 0 16,1-6-64-16,2-10-16 15,1-7 0-15,4-6 0 0,1-6 0 0,2-7 0 0,2-7 0 0,2-6 0 16,3-6 64-16,1-3 0 0,6-8 0 0,0-6 0 15,2-3-64-15,2 0 0 0,2-5 0 0,2 2 0 16,5-4-128-16,0 7 0 0,4 0 0 0,3 4 0 16,2 1 0-16,0 3 192 0,0 8-192 0,1 3 192 15,-1 5 192-15,-3 3 32 0,-3 4 16 0,0 5 0 0,-5 4-192 0,-6 4-48 16,0 2 0-16,-6 6 0 0,-4 0-16 0,-6 3-16 16,-6 4 0-16,-5 0 0 0,-4 0 48 0,-4-1 16 15,-6-2 0-15,-4-2 0 0,-6-1-32 0,-3-4-16 16,-2-3 0-16,0-1 0 0,-2-7-176 0,0-3 0 15,-1-3 0-15,1-4 0 16,0-6-1376-16,3-5-352 0,2-2-80 0,4-6-7472 16,0-5-1504-16</inkml:trace>
  <inkml:trace contextRef="#ctx0" brushRef="#br1" timeOffset="111792.06">2090 6060 18431 0,'7'-15'816'0,"1"8"160"0,2 3-784 0,4 2-192 0,1-2 0 0,4 3 0 15,4 2 800-15,3 5 112 16,2 10 32-16,16 10 0 0,-2 5 80 0,-13-3 0 15,2 4 16-15,4 8 0 0,1 5-208 0,0 9-32 0,3 10-16 0,13 44 0 16,-10 3-144-16,-6 6-16 0,-8 1-16 0,-11-33 0 16,-4 15-80-16,-3 5-16 0,-1 1 0 0,-5 0 0 15,-4-2-32-15,-5-6-16 0,-3-9 0 0,-9 33 0 16,-4-20 432-16,-7-15 96 0,-6-10 16 0,-3-6 0 0,-1-6-512 0,-3-8-112 16,-2-3 0-16,-1-4-16 15,-3-2-928-15,3-6-176 0,1 0-32 0</inkml:trace>
  <inkml:trace contextRef="#ctx0" brushRef="#br1" timeOffset="112909.3">5583 6249 10127 0,'2'-6'896'0,"-2"-3"-704"16,3 3-192-16,-3-2 0 0,0 3 1552 0,0 5 288 16,0 0 48-16,0 0 16 0,0 0-800 0,-4 8-144 0,0 3-48 0,-2 8 0 15,0 6-288-15,-1 3-64 16,0 5-16-16,-2 8 0 0,1 6 0 0,-2 8 0 15,-3 5 0-15,3 4 0 0,-1 6-160 0,-3 3-16 0,-2 6-16 0,1 2 0 16,-4 4-144-16,1-5-16 0,2-1-16 0,2-7 0 16,0-5-176-16,2-5 0 0,2-8 144 0,2-4-144 15,2-7 128-15,4-6-128 0,0-6 160 0,5 0-7968 16,4-12-1600-16</inkml:trace>
  <inkml:trace contextRef="#ctx0" brushRef="#br1" timeOffset="113228.08">5524 6192 16575 0,'0'0'736'0,"5"-15"160"0,7 0-720 0,6-1-176 16,5 4 0-16,-3 1 0 0,5 5 592 0,7-3 96 15,2 3 16-15,6-2 0 0,0 6-256 0,4 3-64 16,1 5 0-16,2 3 0 0,3 8-48 0,-2 7-16 16,-2 4 0-16,19 24 0 0,-10 3-128 0,-21-11-16 15,-2 7-16-15,-3 11 0 0,-5 9-160 0,-1 6 160 16,-4 4-160-16,-4-1 160 0,-5 4-16 0,-2-8 0 16,-7-1 0-16,-4-4 0 0,-8-3 688 0,-3-3 128 15,-9-6 16-15,-3-4 16 0,-9-3 32 0,-3-4 16 16,-5-6 0-16,-1-1 0 0,-3-3-272 0,0-5-48 0,-2-4-16 0,-21 6 0 15,9-12-480-15,24-13-96 0,-1-6-128 16,0-6-9728-16,0-7-2032 16</inkml:trace>
  <inkml:trace contextRef="#ctx0" brushRef="#br1" timeOffset="113609.84">7256 6945 17439 0,'0'0'768'0,"2"6"176"0,2 4-752 0,2-2-192 15,-2 1 0-15,1-3 0 0,-5-6 1264 0,9 5 208 16,-1 0 64-16,2-4 0 0,3-2-208 0,2-4-48 15,0-1 0-15,0-3 0 0,-1-4-528 0,0-2-112 16,2-2-32-16,-4 1 0 0,-3-1-352 0,1 1-80 16,-3-2-16-16,-3-1 0 0,-2-2-160 0,-2 2 192 15,-1 2-192-15,-3 0 192 0,-4 3-64 0,-2 3 0 16,-1-2 0-16,-3 7 0 0,-4-1 64 0,-4 7 16 16,-3 3 0-16,-2 7 0 0,-1 6-16 0,2 7 0 15,0 8 0-15,1 3 0 0,-1 3 64 0,2 8 0 16,1 5 0-16,4 3 0 0,3 0-96 0,3-1-16 15,5-1 0-15,5-3 0 0,3-6-144 0,3-5 192 0,5-3-192 16,5-2 192 0,3-7-512-16,6-2-80 0,5-5-32 0,3-4 0 15,4-9-2256-15,3-5-464 0</inkml:trace>
  <inkml:trace contextRef="#ctx0" brushRef="#br1" timeOffset="113862.84">8148 6234 24351 0,'0'0'1088'0,"0"0"208"0,0 0-1040 0,4 10-256 16,-2-1 0-16,-2 5 0 0,2 3 448 0,-2 5 16 15,-3 8 16-15,-1 3 0 0,0 5 288 0,1 4 48 16,-4 6 16-16,-2 14 0 0,-2 2-112 0,2 3-16 15,0-3 0-15,3 4 0 0,-2 5-336 0,3-2-80 16,0-2-16-16,2-2 0 0,2-8-272 0,2-5-192 16,2-4 16-16,-2-10 16 15,2-5-2032-15,-1-5-416 0</inkml:trace>
  <inkml:trace contextRef="#ctx0" brushRef="#br1" timeOffset="114043.76">7744 6925 20271 0,'0'0'1792'0,"5"-1"-1424"0,6-1-368 0,4-2 0 16,6 0 576-16,3-1 64 0,3-1 0 0,16-7 0 16,-1 1-336-16,-13 5-64 0,4-5-16 0,3 5 0 15,2-9-592-15,3 2-112 0</inkml:trace>
  <inkml:trace contextRef="#ctx0" brushRef="#br1" timeOffset="114343.09">8612 6969 8287 0,'0'0'368'0,"9"9"80"0,2-3-448 0,6 4 0 15,3-4 0-15,12 7 0 0,-2-4 3072 0,-8-3 512 16,2-2 128-16,0-3 0 0,-1-2-2032 0,0-1-400 15,1-5-96-15,-2 1-16 0,-2-2-528 0,-1-3-128 16,-2-1 0-16,-5 2-16 0,-1-4-304 0,-5 0-64 16,-2 4-128-16,-2-1 192 0,-2 1-192 0,-5 2 0 15,-1 4 0-15,-3 2 0 0,-5 2-192 0,-3 2 64 16,0 2 128-16,-2 5-208 0,-3 4 208 0,3 2 208 16,0 1-32-16,0 3-16 0,0 3 96 0,1 2 32 15,4 0 0-15,4 2 0 0,3-1-80 0,6-2-16 16,2 0 0-16,6 1 0 0,4-2-32 0,4-3-16 15,2-4 0-15,3-1 0 16,4-1-944-16,3-2-192 0,1-5-32 0,0 1-16 0</inkml:trace>
  <inkml:trace contextRef="#ctx0" brushRef="#br1" timeOffset="114610.37">9429 7075 20207 0,'-7'33'896'0,"4"-15"192"0,0 4-880 0,1 5-208 0,-1-1 0 0,-3 19 0 16,-3-6 1072-16,3-11 160 0,-2-2 48 0,1-1 0 0,1 0-224 0,3-4-32 15,0 0-16-15,2-5 0 0,1-4-432 0,1-5-96 16,-1-7-16-16,0 0 0 0,10-4-64 0,3-4-16 16,4-2 0-16,0-8 0 0,4-5-48 0,-1-5-16 15,4 2 0-15,-4-4 0 0,2-4-48 0,1 2-16 16,-1 3 0-16,0-1 0 0,3 0 160 0,0 4 32 15,0-4 0-15,2 9 0 0,0 2-224 0,0 2-32 16,0 6-16-16,0 3 0 0,-3 3-176 0,-2 1 0 16,0 6 0-16,-1 3-10608 15,-2 0-2112-15</inkml:trace>
  <inkml:trace contextRef="#ctx0" brushRef="#br1" timeOffset="115261.66">10876 6768 10127 0,'0'0'896'15,"0"0"-704"-15,-4-4-192 0,0-4 0 0,0 2 400 0,-1 3 48 16,0 1 16-16,0 1 0 16,0 1 432-16,-3 2 64 0,1 2 32 0,-1 6 0 0,0 0 320 0,1 6 64 15,-2 3 16-15,0 2 0 0,1 6-48 0,1 1-16 16,-2 5 0-16,1 5 0 0,-1 5-368 0,0 1-80 16,2 1-16-16,-1-1 0 0,1 1-336 0,-1-3-64 15,2-1-16-15,1-4 0 0,1-7-256 0,1-2-48 16,-2-6-16-16,3-6 0 0,-2-3 64 0,2-7 0 15,2-6 0-15,0 0 0 0,0 0 192 0,6-6 64 16,1-7 0-16,2-3 0 0,1-4-288 0,2-5-160 16,-1 0 192-16,2-3-192 0,0-1 160 0,-1-4-160 15,2 0 128-15,0-3-128 0,1-1 144 0,2 0-144 16,1 0 160-16,1 3-160 0,2 2 0 0,2 4 128 16,0 2-128-16,0 4 0 0,-1 3 0 0,-2 3 0 15,-1 5-144-15,-2 8 144 0,-1 5-144 0,-2 6 144 0,0-1-128 16,-2 9 128-16,-2 6 0 0,-4 6-160 15,-1 5 160-15,-5 4 0 0,-2 4 0 0,-3 5 0 16,-4-2 0-16,-2 3 0 0,0-6 0 0,3-4 0 16,1-5 0-16,-1-10 0 0,2-2 0 0,2-8 0 0,0-3 0 0,4-9 0 15,0 0 0-15,8-6 176 0,3-7-32 0,3-3 0 16,3-5 48-16,3-3 16 0,6-3 0 0,-1 1 0 16,0-5-208-16,2 2 128 0,1-3-128 0,1 0 0 15,2 6 0-15,1-2 0 0,-2 6 0 0,2 4 0 16,-3 3 192-16,-1 6-64 0,-1 5-128 0,-3 6 192 15,-3 4-192-15,0 3 176 0,-6 5-176 0,-2 5 160 16,-4 3-160-16,-4 4 0 0,-3 1 144 0,-3 3-144 16,-2 4 0-16,-4-1 144 0,1 0-144 0,-2-2 0 15,0 0-560-15,3-6-208 0,1 1-64 0,3-6-9152 16,1-2-1856-16</inkml:trace>
  <inkml:trace contextRef="#ctx0" brushRef="#br1" timeOffset="115481.75">12329 6723 26719 0,'0'0'1184'0,"0"0"240"0,0 0-1136 0,2 8-288 15,1 5 0-15,-1 2 0 0,0 4 864 0,-4 4 112 16,0 2 32-16,-2 3 0 0,-2 7-416 0,-1 0-80 15,0 2 0-15,-1 0-16 0,-1 7-240 0,0 1-32 16,2-6-16-16,-1 1 0 16,3-6-1968-16,-2-2-400 0,-4 25-80 0,6-19 0 0</inkml:trace>
  <inkml:trace contextRef="#ctx0" brushRef="#br1" timeOffset="115829.43">12866 6894 17503 0,'-2'21'1552'0,"2"-7"-1232"0,-3 5-320 0,2 14 0 15,0 3 992-15,1-8 144 0,0 2 16 0,-3 5 16 16,-2 0-272-16,0 2-64 0,-4 1-16 0,0-3 0 16,0-6-320-16,2-4-64 0,2-2-16 0,-1-5 0 0,1-4-224 0,4-4-32 15,0-4-16-15,1-6 0 0,0 0 192 0,9-5 48 16,2-3 0-16,3-6 0 0,1-4-224 0,2-3-32 15,1-3-128-15,0 0 192 0,2-5-192 0,2 0 0 16,0-3 128-16,1 0-128 0,1 7 256 0,2 1 0 16,2 2 0-16,-2 4 0 0,1 3 32 0,-3 5 16 15,-1 1 0-15,0 6 0 0,0 7 64 0,-1 7 16 16,-1 6 0-16,0 2 0 0,-4 4-256 0,1 5-128 16,-3 0 160-16,1 2-160 0,-2 3 176 0,0-1-176 15,-2-1 192-15,6 14-192 16,-3-3-336-16,-3-12-176 0,2-4-48 0,0 1 0 15,4-4-2224-15,1-4-448 0</inkml:trace>
  <inkml:trace contextRef="#ctx0" brushRef="#br1" timeOffset="116297.79">14184 7013 22111 0,'-14'0'976'0,"14"0"208"0,0 0-944 0,0 0-240 15,0 0 0-15,8 5 0 0,4 2 208 0,3-1 0 16,-1-4 0-16,4 0 0 0,3-4 48 0,2 1 0 16,4-4 0-16,3-4 0 0,5-2-16 0,-1-1 0 15,2-3 0-15,-1 1 0 0,1 1-240 0,-3 2 128 16,-4-3-128-16,-2 0 0 0,-4 0 128 0,-4 4-128 15,-5-3 0-15,-5 3 0 0,-3-3 384 0,-6 2 0 16,-6 4-16-16,-7 2 0 0,-10 4 256 0,-5 5 48 16,-8 4 16-16,8 2 0 0,-3 0-352 0,-5 6-64 15,-3 5-16-15,-1 5 0 0,2 2 48 0,1 5 0 16,2 2 0-16,4-1 0 0,6 0 144 0,4-1 16 0,7 2 16 0,5-3 0 16,6-3-480-16,4-1 0 0,5-7 0 0,4 0 0 31,4-4-1360-31,7-3-320 0,2-2-64 0</inkml:trace>
  <inkml:trace contextRef="#ctx0" brushRef="#br1" timeOffset="116495.02">12946 6276 39615 0,'-64'-6'1760'0,"29"4"352"0,11 1-1680 0,6 1-432 16,8 0 0-16,10 0 0 0,0 0 0 0,0 0-320 16,0 0 48-16,0 0 16 15,0 0-1744-15,12 4-352 0</inkml:trace>
  <inkml:trace contextRef="#ctx0" brushRef="#br1" timeOffset="117016.12">17201 6727 5519 0,'0'0'240'0,"0"0"64"0,-5-4-304 0,-3 1 0 0,-1 3 0 0,-6-3 0 0,-3 2 2928 0,-1 1 528 15,-2 2 96-15,4 1 32 0,-5 1-2288 0,-3-1-448 16,-4 3-80-16,-2 4-32 0,-2 0-96 0,-1 4 0 16,-3 1-16-16,3 2 0 0,2-2 32 0,4-2 16 15,3 2 0-15,5 0 0 0,4 0-416 0,6 2-96 16,5 1-16-16,2-1 0 0,7 3 0 0,4-3 0 16,3 1 0-16,14 8 0 0,6 0 48 0,-8-7 16 15,1 2 0-15,3 2 0 0,-2 1-208 0,2-3 144 16,-3 3-144-16,-2 1 128 0,-2-4-128 0,-6 0 128 15,-3 0-128-15,-3-1 128 0,-6-2 0 0,-2-1 0 16,-3-3 0-16,-5 0 0 0,-6 2 448 0,-4-3 96 16,-5 0 16-16,-3 1 0 0,-4-5-352 0,0-2-64 15,-2-6-16-15,0-1 0 16,3-2-1728-16,1-7-336 0</inkml:trace>
  <inkml:trace contextRef="#ctx0" brushRef="#br1" timeOffset="117231.68">17828 6240 20271 0,'0'0'1792'0,"0"0"-1424"0,-4 5-368 0,0 3 0 15,0 6 816-15,-1 5 80 0,-3 7 32 0,-1 1 0 16,-2 5-304-16,-2 3-64 0,-2 3-16 0,-1 6 0 15,-1 10-32-15,-2 8-16 0,-3 0 0 0,2 2 0 0,0 1-288 0,1 1-48 16,0 1-16-16,2-2 0 16,0-7-2128-16,2-6-416 0</inkml:trace>
  <inkml:trace contextRef="#ctx0" brushRef="#br1" timeOffset="117646.31">17683 6945 21183 0,'31'-2'944'0,"-13"-2"192"0,6-3-912 0,7-1-224 16,4-3 0-16,2 3 0 0,-1-2 240 0,-1 4 0 16,-1-3 0-16,-3 1 0 0,-3-3-112 0,-2 3-128 15,-3-3 176-15,-3 3-176 0,-4-1 0 0,-2 4 0 16,-3 4 0-16,-3 1 0 0,-8 0 0 0,0 0 0 15,0 0 0-15,-3 11 0 0,-6 4 224 0,-3 3 32 16,-3 4 16-16,-3-1 0 0,-5 2 304 0,1 4 64 0,-4-2 16 0,2 5 0 16,0-4-80-16,1 1-32 0,3-4 0 15,2-3 0-15,3-2-16 0,-1 4 0 0,7-7 0 0,8-6 0 16,4-3-208-16,3-2-64 0,3-3 0 0,4-2 0 16,-1-4 0-16,4 0 0 0,0-4 0 0,2 1 0 15,1-3-112-15,-1-1-16 0,3 2-128 0,0-4 192 16,-2 0-192-16,0 3 0 0,-3-1 128 0,1 6-128 0,-3 0 0 15,0 4 0-15,-1 2 0 0,-2 7 0 0,0-1 0 0,0 9 0 16,-1 3 0-16,0 2 0 0,0 1 0 0,0 2 0 16,2 1 0-16,-1-3 0 0,2 1 0 15,1 1 128-15,1 1-128 0,3-5 0 0,0-2-144 0,2-8-128 16,2-3-32-16,1-5-13632 16</inkml:trace>
  <inkml:trace contextRef="#ctx0" brushRef="#br1" timeOffset="118067.89">19197 6172 28559 0,'-8'16'2544'0,"2"7"-2032"15,0 9-512-15,1 2 0 0,0 3 0 0,0 5-208 16,0-3 16-16,-3 7 0 0,1 1 192 0,-2 3 0 0,0 1-160 0,-1-1 160 16,0-1 0-16,0-2 0 0,-1 0 0 0,4 7 0 15,-1-10 0-15,2-4 0 0,2-7 0 16,1 7 0-16,2-16-288 0,5-10-32 0,2-5-16 0,4-2 0 16,3-5 192-16,1-6 144 0,3-6-192 0,2-2 192 15,5 2 0-15,1-3 0 0,5 2 192 0,1 1-48 16,4-3-144-16,2 5 0 0,-1 1 0 0,1 3 0 15,-1 3 160-15,-3 3 48 0,-3 6 16 0,-3 1 0 16,-3 6-32-16,-3 3 0 0,-4 5 0 0,-4 2 0 16,-7-2-48-16,-4 3-16 0,-5 1 0 0,-4-2 0 15,-5 0 32-15,-3-2 0 0,-5 1 0 0,-6 0 0 0,-4-3 32 0,-6-1 0 16,-3-2 0-16,-2-4 0 0,0-7-192 0,3 1 160 16,0-7-160-16,2-1 160 0,3-1-160 0,4-3-256 15,2-4 64-15,6-2-8624 16,3-6-1728-16</inkml:trace>
  <inkml:trace contextRef="#ctx0" brushRef="#br1" timeOffset="118259.21">19940 7021 29135 0,'-20'19'1280'0,"12"-8"288"0,1 3-1248 0,-2 5-320 0,0 3 0 0,-1 3 0 16,-2 2 416-16,-1 0 32 0,3-1 0 0,-1-1 0 16,-2-4-144-16,2 3-32 0,-2-3 0 0,4-2 0 31,0-3-1584-31,2-7-320 0,0 0-64 0</inkml:trace>
  <inkml:trace contextRef="#ctx0" brushRef="#br1" timeOffset="120357.59">20366 7449 21183 0,'18'-5'944'0,"-8"-3"192"0,3-2-912 0,8-6-224 0,6-3 0 0,0-3 0 16,-2-6-256-16,2 0-112 0,1-5-16 0,1-3 0 15,3-4 912-15,-2-2 176 16,1-1 48-16,-1-6 0 0,1 1-160 0,-2-4-16 0,0-4-16 0,-1-2 0 15,0-3-352-15,-2-2-64 0,-2 4-16 0,-4-1 0 16,-1 4-128-16,-2 4 0 0,-3 7 0 0,-4 8 0 16,-4 7 0-16,-2 8 0 0,-4 4 144 0,-3 11-144 15,-2 6 128-15,-4 7-128 0,-5 7 160 0,-2 10-160 16,-4 4 192-16,-3 10-48 0,-3 8-16 0,0 3 0 0,-1 2-128 16,-4 6 192-16,3 5-192 0,-1 1 192 0,1 3-16 0,-9 28 0 15,9-13 0-15,16-37 0 0,2-1 80 0,-1 11 0 16,6-11 16-16,8-20 0 0,1-1 64 0,3 0 16 15,5-6 0-15,2-2 0 0,2-8-176 0,2-1-48 16,1-7 0-16,3-2 0 16,2-1-1856-16,-1-6-384 0</inkml:trace>
  <inkml:trace contextRef="#ctx0" brushRef="#br1" timeOffset="120531.93">21271 6992 25919 0,'-10'11'1152'0,"5"-1"224"0,-4 2-1104 0,1 4-272 16,-3 6 0-16,-2 1 0 0,-2-3 880 0,0 3 112 15,-1 2 32-15,1-3 0 0,2-2-160 0,1-1-32 16,1-2 0-16,3-1 0 0,1-2-832 0,2-4-288 16,3 2 0-16,0-6-13920 0</inkml:trace>
  <inkml:trace contextRef="#ctx0" brushRef="#br1" timeOffset="120730.86">21937 6306 26719 0,'0'0'1184'0,"-6"8"240"0,-1 2-1136 0,1 5-288 15,0-1 0-15,-3 6 0 0,-4 2 448 0,-2 8 16 16,-3 3 16-16,-2 4 0 0,1 1 368 0,-3 5 80 15,0 3 16-15,-7 13 0 0,2 1-448 0,1-1-96 16,2-1-16-16,-1 4 0 16,0-2-1360-16,2-4-288 0,4-3-48 0</inkml:trace>
  <inkml:trace contextRef="#ctx0" brushRef="#br1" timeOffset="121195.21">21539 7033 15663 0,'28'-2'1392'0,"-14"-1"-1120"15,4-2-272-15,4 0 0 0,2-1 704 0,2-2 64 16,4 2 32-16,0 1 0 0,-2-4 96 0,1 4 0 0,1-3 16 0,-2 1 0 16,-2 0-400-16,1 0-96 15,-4 2-16-15,-3 1 0 0,-3 4-144 0,-3 2-16 16,-3 1-16-16,-2 4 0 0,-3 4 160 0,-4 3 48 0,-1-3 0 0,-2 4 0 15,-1 4 128-15,-1 3 16 0,-1 0 16 0,1-1 0 16,2 3-128-16,-3 3-16 0,2-4-16 0,-1 0 0 16,3 0-64-16,3-4-16 0,-1-3 0 0,4 1 0 15,3-6-80-15,3 1-16 0,-1-5 0 0,3 0 0 16,3-5-16-16,-1-2-16 0,1-2 0 0,1-3 0 0,1 1-48 0,1-1-16 16,0-6 0-16,2 1 0 0,1 0-160 0,-2 0 0 15,0-3 144-15,-2 1-144 0,0 1 0 16,-1-1 0-16,-2 1 0 0,-2 4 128 0,-1-1-128 0,-3 3 0 15,-2 1 0-15,-2 3 128 0,-6 1-128 0,0 0 0 16,0 0 0-16,8 6-128 0,-4 6 128 0,-2 1 0 16,-2 1 0-16,-2 5-128 0,-2 6 272 0,-4 2 64 15,0 4 16-15,-4 4 0 0,-2 3-32 0,-4 4 0 16,-5-1 0-16,0-1 0 0,0 2-32 0,-1 0-16 16,-1-4 0-16,-2-2 0 0,2-4 32 0,-3-4 0 15,2 0 0-15,2-6 0 0,-1 1-176 0,1-4 0 16,1-1 0-16,4-3 0 15,1-4-1936-15,1-8-320 0</inkml:trace>
  <inkml:trace contextRef="#ctx0" brushRef="#br1" timeOffset="121951.99">23647 6948 18431 0,'-19'-5'1632'0,"8"4"-1312"0,-2 0-320 0,-3 3 0 0,-2 2 976 0,-1 5 128 15,-2 2 32-15,2 2 0 0,2 5-304 0,1 0-48 16,-2 1-16-16,0 4 0 0,2 2-272 0,2-1-64 16,2 4-16-16,3-4 0 0,4 0-192 0,4-3-32 15,3-1-16-15,5-5 0 0,0-1-176 0,5-1 160 16,2-5-160-16,2-2 160 0,5-6-160 0,0-2 0 16,2-5 144-16,0 1-144 0,-1-6 160 0,-1 1-32 15,1-4-128-15,-4-2 192 0,-2-1-192 0,-2 2 128 16,-2-3-128-16,-3 1 0 0,-3 0 160 0,0 2-160 15,-2-1 160-15,1 4-160 0,-1 2 0 0,0 0 128 16,0 3-128-16,1-4 0 0,-5 12 0 0,10-10 0 16,0 4 0-16,-1 2 0 0,6-3 0 0,3-1-128 15,2-4 128-15,4 0 0 0,3-6 0 0,4-2 0 16,3-2 0-16,3-2 0 0,2-4 0 0,1 0 0 16,-1-5 0-16,-1 0 0 0,-2-4 192 0,-2-4-64 0,-3-3-128 0,-5 1 192 15,-2-4 128-15,-2 0 0 0,-3-4 16 16,-1 1 0-16,-2 1-176 0,-2 8-32 0,-2 4-128 0,-3 8 192 15,-4 7-64-15,-3 8-128 0,-3 9 176 0,-4 5-176 16,-5 13 192-16,-4 10-192 0,-3 10 192 0,-3 10-192 16,-2 10 0-16,-7 15 0 0,-8 7 0 0,0 2 0 15,-2 5 160-15,-4 7-160 0,-4 6 128 0,-2 3-128 16,1 0 160-16,2 0-160 0,2-3 192 0,1-6-192 16,2-5 0-16,2-8 0 0,0-6 0 0,3-8-144 15,1-10-688-15,2-5-144 0,1-6-32 16,5-8 0-16,2-11 112 0,5-8 0 0,2-9 16 15,4-7 0-15,4-3-3520 0,4-6-704 0,2-6-144 0,4-2-16 0,2-4 4864 16,4 2 976-16,1-2 192 0,5 0 32 0,3-1 1616 0,4 5 320 16,4 0 64-16,2 2 16 0,2 2-832 0,2 2-176 15,0 3-16-15,2-3-16 0,1 2-832 0,1 1-176 16,1-3-16-16,3 4-16 0,1-1-432 0,3 4-96 16,2-4-16-16,0 2 0 15,2-2-1024-15,-3 2-192 0,-2-2-64 0,-2 2-10592 0</inkml:trace>
  <inkml:trace contextRef="#ctx0" brushRef="#br1" timeOffset="122274.17">25480 6834 17503 0,'-23'-6'768'0,"11"6"176"0,-4 3-752 0,-1 2-192 0,10 1 0 0,-6 4 0 0,-6-1 1520 0,-1 3 272 16,-3 5 48-16,0-1 16 0,-1 3-704 0,0 2-128 15,-2 0-16-15,-13 23-16 0,7-5-288 0,19-16-64 16,6 2-16-16,4-1 0 0,6-2-336 0,5 0-64 16,4-3-16-16,6-1 0 0,3-3-208 0,2-2 0 15,1-5 0-15,2 0 0 16,0-5-464-16,2-2-192 0,0-2-48 0,2-2-12288 0</inkml:trace>
  <inkml:trace contextRef="#ctx0" brushRef="#br1" timeOffset="122592.24">25954 6787 23039 0,'-22'16'2048'0,"13"-4"-1648"16,0 1-400-16,-3 7 0 0,0 3 1024 0,1 1 112 15,-3 6 16-15,0-2 16 0,-3 0-256 0,0 3-48 0,-3-3-16 0,1 0 0 16,2-7-336-16,1 1-64 0,4-3 0 0,0-2-16 15,1-3-288-15,-1-2-144 0,5-4 160 0,3-3-160 16,4-5 0-16,0 0 0 0,8-6 0 0,0-2 0 16,3-5 0-16,1 1-128 0,4-4 128 0,0 1-160 15,1-5 160-15,0-1 0 0,0-1 0 0,1 1 0 16,1 0 160-16,0-1 64 0,0 3 16 0,0 1 0 16,0 4-80-16,0 1-16 0,1 2 0 0,0 5 0 15,-4-3-144-15,2 5 0 0,-2 3 0 0,-2 2 0 16,-1 1-752-16,-3 4-128 15,-1-3-16-15</inkml:trace>
  <inkml:trace contextRef="#ctx0" brushRef="#br1" timeOffset="122758.45">26382 6962 26719 0,'0'0'2368'0,"0"0"-1888"16,-2 12-480-16,-3 3 0 0,-1 7 832 0,1 0 64 15,-1 5 0-15,-3 0 16 0,-5 0 192 0,-1-1 48 16,-2 0 0-16,0-1 0 0,-1-2-384 0,1 0-80 0,-1 2-16 0,1-4 0 16,-4-5-672-16,9-2 0 15,1-4-128-15,5 2 128 16,1-6-2768-16,5-6-432 0,0 0-96 0</inkml:trace>
  <inkml:trace contextRef="#ctx0" brushRef="#br1" timeOffset="123011.2">27046 6331 30399 0,'-9'8'2704'0,"-3"6"-2160"0,0 6-544 0,-1 5 0 16,2 5 256-16,-1 6-48 0,1 2-16 0,-1 4 0 0,-1 1 96 0,-7 26 16 15,9-35 0-15,-1 3 0 0,2 1-48 0,0 6 0 16,-3 1 0-16,1-2 0 16,-2 3-1040-16,0-3-224 0,0 1-32 0,-4 4-12624 15</inkml:trace>
  <inkml:trace contextRef="#ctx0" brushRef="#br1" timeOffset="123173.74">26770 6876 18431 0,'15'-4'1632'0,"0"3"-1312"15,-3 0-320-15,3-1 0 0,3 1 720 0,3 0 80 16,4-2 16-16,0 1 0 0,-2-2-400 0,2 1-80 16,1-2-16-16,7-4 0 15,-3 3-1408-15,1-4-272 0,-4 5-64 0,1-2-4384 16,-3 0-864-16</inkml:trace>
  <inkml:trace contextRef="#ctx0" brushRef="#br1" timeOffset="123280.45">27263 6805 5519 0,'3'17'240'0,"-3"-4"64"0,-3 1-304 0,-1 4 0 16,0 1 0-16,-3 3 0 0,-3 4 3584 0,-2 2 640 0,0 4 144 0,-2-1 32 16,-2 0-2592-16,0 0-512 0,-1 1-96 15,1-3-32-15,-2 1-576 0,1 0-112 0,2-4-32 16,-5 11 0-16,2-6-304 0,8-15-144 0,0-1 128 0,-2 6-8192 16,2-5-1664-16</inkml:trace>
  <inkml:trace contextRef="#ctx0" brushRef="#br1" timeOffset="123551.11">27822 6938 22111 0,'0'0'1968'0,"0"0"-1584"15,-6 3-384-15,6-3 0 0,5 4 1008 0,-7 4 112 16,-14 4 32-16,-5 1 0 0,-5-6-416 0,-6 6-80 16,1 3-16-16,0 1 0 0,2 1-96 0,0 2-32 15,2-1 0-15,-2 1 0 0,2 0-256 0,3 0-64 16,4 0-16-16,3 1 0 0,3-4-176 0,4-1 0 16,4-1-192-16,3-1 192 15,3-3-704-15,3-3-32 0,3 0 0 0,3-3 0 16,2-3-1200-16,5 1-240 0,1-3-64 0</inkml:trace>
  <inkml:trace contextRef="#ctx0" brushRef="#br1" timeOffset="124123.79">28173 7101 23039 0,'-10'4'1024'0,"4"-2"192"0,-2 7-960 0,-5-3-256 0,2 6 0 0,-4-1 0 0,-3 5 784 0,-2 1 112 16,-2 2 32-16,0 2 0 0,1-1-208 0,0 2-32 15,2-2-16-15,1 0 0 0,2 1-272 0,6-1-48 16,0 0-16-16,3-4 0 0,3-2-336 0,3-5 144 16,2-1-144-16,5-1 0 0,1-2 128 0,3-5-128 15,4-3 0-15,0-2 0 0,2 0 0 0,1-5 0 16,4 0 0-16,-1-4 0 0,-1 1 0 0,0 3 0 15,1-3 0-15,0 3 0 0,-3 1 176 0,0 0-176 16,-2 3 160-16,0 2-160 0,-1 0 304 0,-3 2-48 16,-11 2 0-16,10 4 0 0,4 1-128 0,-2 2-128 15,1 3 192-15,-1 4-192 0,-1-3 0 0,3 0 0 16,0-2 0-16,4 0 0 0,1 0 128 0,1 0-128 16,1-7 0-16,0 1 0 0,3-6 0 0,0-2 0 15,1-6 0-15,0-3 0 0,0 1 0 0,2-2 0 16,0-4 0-16,1-2 0 0,1-3 0 0,2 1 0 15,0 0 0-15,0-5 0 0,-2-2 192 0,-1-1 16 0,1 0 16 16,0-5 0-16,-2-2 96 0,-1-7 32 0,-1 0 0 16,-1-6 0-16,-2-1-176 0,-2-4-48 0,-1-6 0 0,-2 1 0 15,-2 1-128-15,-4 3-272 0,3 8 64 0,-5 7 16 16,-4 7-16-16,-2 9 0 0,-3 7 0 0,-4 10 0 16,-5 8 208-16,-1 7-176 0,-5 3 176 0,-4 8-160 15,-3 4 160-15,-3 6-208 0,-6 5 80 0,-3 7 128 16,-3 8-144-16,-2 8 144 0,0 7 0 0,1 6 0 0,1 4 0 0,4 2 0 15,5 2 0-15,3-1 0 0,3-5 0 16,5-5 0-16,4-5 0 0,3-4 144 0,2-3-16 16,6-7 0-16,3-7 0 0,5-3 0 15,2-3-608-15,2-9-128 0,1-4-32 0</inkml:trace>
  <inkml:trace contextRef="#ctx0" brushRef="#br1" timeOffset="124638.71">30018 6833 30399 0,'-16'7'2704'0,"10"1"-2160"0,-2 0-544 0,-1 6 0 15,-1 1 0-15,-2 3-176 0,-5 4 0 0,-3 5 0 16,-4 4 176-16,2 2 224 0,4 1-48 0,-2 3-16 16,2-8 48-16,0 0 16 0,3 3 0 0,-2 2 0 15,1-1-96-15,-1 2-128 0,1-6 176 0,-1 0-176 16,-3 6 0-16,2-7 0 0,3-4 0 0,1-8 0 15,3-6 0-15,3-1 192 0,8-9-48 0,0 0 0 16,0 0-16-16,5-12 0 0,5-4 0 0,3-1 0 16,1-4-128-16,2 0 0 0,3-6-160 0,1 1 160 0,-8 4 0 15,7-3 0-15,8 3 176 0,2-3-48 0,2-5-128 0,1 1 0 16,-1-1 0-16,1 2 0 0,7-2 0 0,-2 3 0 16,-2 6-176-16,-4 2 176 0,0 3-192 0,-4 4 192 15,-7 4-208-15,-2 2 80 0,-3 6 128 0,-4 5-128 16,-3 1 128-16,-4 7-128 0,-5 0 128 0,-3 6 0 15,-3 3-144-15,-4 0 144 0,-4 0 0 0,-4 1 0 16,-4-1 128-16,-1 0-128 0,-6-3 256 0,-3 0-16 16,-5-2-16-16,9-6 0 0,9-3 48 0,-6-1 16 15,1-2 0-15,3-2 0 0,6-3-288 0,6-3 0 16,3-3-208-16,5-1-9664 0,0-7-1936 16</inkml:trace>
  <inkml:trace contextRef="#ctx0" brushRef="#br1" timeOffset="124869.17">30841 6402 29247 0,'0'0'1296'0,"-2"6"272"0,-3 7-1248 0,-2 1-320 0,0 4 0 0,-5 4 0 15,-4 3 704-15,-3 5 64 0,-3 2 32 0,-1 1 0 16,-1 3 112-16,0 0 32 0,-2 5 0 0,2-2 0 15,-1 5-432-15,2 0-96 0,1-1-16 0,3 1 0 0,2-4-400 16,0-2 0-16,-1 1 0 0,3-3-176 16,4-3-2576-16,2-1-512 0,5-8-96 0,3-2-9552 15</inkml:trace>
  <inkml:trace contextRef="#ctx0" brushRef="#br1" timeOffset="125040.14">30379 6896 28447 0,'0'0'624'0,"7"3"128"0,6-2 16 0,2-1 48 0,0 0-656 0,5 0-160 15,1 0 0-15,3-3 0 0,3-2 288 0,2 0 32 16,2-4 0-16,-1 3 0 0,5 2-144 0,0-2-32 16,1 1 0-16,1 1 0 15,1-1-1760-15,1-1-368 0</inkml:trace>
  <inkml:trace contextRef="#ctx0" brushRef="#br0" timeOffset="140396.51">5473 9142 8287 0,'0'0'368'0,"0"0"80"0,0 0-448 0,8-4 0 16,-3-1 0-16,2 3 0 0,0-1 2832 0,2 3 496 15,1 1 80-15,0 3 32 0,2 5-1904 0,1 0-368 16,1 5-80-16,2 1 0 0,2 3-384 0,3 4-80 16,1 3-16-16,5 1 0 0,3 3-80 0,1 4-16 15,-1-1 0-15,2 3 0 0,0 3 0 0,-2 6-16 16,1-4 0-16,-1 3 0 0,0-2-240 0,-1 0-64 15,-1 3 0-15,-2-3 0 0,0-4-192 0,-2-2 0 16,1 0 128-16,-2-2-128 0,-1-3 144 0,-3 0-16 16,-2-5 0-16,-2 0 0 0,-2 0-128 0,-2-4 0 15,0 2 0-15,0-5 128 16,-4-3-560-16,1-4-112 0,1 2-32 0,-3-6-12944 0</inkml:trace>
  <inkml:trace contextRef="#ctx0" brushRef="#br0" timeOffset="140662.15">6494 8949 23951 0,'-6'-17'2128'0,"3"12"-1696"0,1-2-432 0,0 2 0 15,2 5 496-15,0 0 16 0,0 0 0 0,0 0 0 0,-7 5 368 0,-3 5 80 16,-2 5 0-16,-2 4 16 0,-2 7-208 0,-5 4-64 15,-1 6 0-15,-5 6 0 0,-4 5-112 0,-2 4-16 16,-2-1-16-16,-3 4 0 0,-4 2-112 0,-2 2 0 16,1 7-16-16,0-3 0 0,0 1-240 0,-1-6-64 15,3 0 0-15,2-4 0 0,1-2-128 0,0-6 192 16,6-3-192-16,2-5 192 0,3-4-384 0,6-7-64 16,0-3 0-16,7-6-16 15,4-7-2736-15,4-5-560 0</inkml:trace>
  <inkml:trace contextRef="#ctx0" brushRef="#br0" timeOffset="141230.6">7444 8222 15663 0,'0'0'1392'0,"0"0"-1120"0,0 0-272 0,0 0 0 0,0 0 2448 0,0 0 432 16,-3 9 96-16,-2-2 16 0,0 4-2272 0,-1 3-448 15,-3 0-80-15,-3 3-32 0,-2 5 224 0,-2 0 32 16,1 0 16-16,-3 5 0 0,-1-3-176 0,-3 4-48 16,-1 0 0-16,-1 4 0 0,0-1-64 0,0-2-16 15,0 0 0-15,2-4 0 0,3-2-128 0,2-5 160 16,5-5-160-16,2-2 160 0,2-4 192 0,3-1 32 15,5-6 16-15,0 0 0 0,0 0 464 0,0-13 96 16,4-3 0-16,3-3 16 0,3-4-352 0,3-3-80 16,2 1-16-16,3-3 0 0,1 4-336 0,0-3-192 15,0 0 192-15,-1 3-192 0,-1-5 160 0,-1 6-160 16,-1 0 128-16,1 7-128 0,-4 2 176 0,-1 1-48 16,-4 4-128-16,-7 9 192 0,0 0 16 0,3 9 0 15,-3 6 0-15,-3 3 0 0,-3 2-64 0,-3 6-16 16,-2 2 0-16,-3 4 0 0,-2 1-128 0,-5 2 160 0,0 3-160 0,1-1 160 15,1-1-160-15,1-3-144 16,3-4 144-16,2 0-208 16,3-6-2224-16,2-1-432 0,2-3-80 0</inkml:trace>
  <inkml:trace contextRef="#ctx0" brushRef="#br0" timeOffset="141608.06">7945 9244 16575 0,'0'0'1472'0,"0"0"-1168"16,0 0-304-16,0 0 0 0,5-10 1040 0,5 5 160 0,2-2 16 0,8 5 16 15,2-1-240-15,-2 2-48 16,1 0-16-16,5-3 0 0,2-1-224 0,2 2-64 0,4 2 0 0,3 0 0 15,1-1-352-15,2 1-80 0,0 1-16 16,-1 1 0-16,-3-1-192 0,-3 2 128 16,-5-1-128-16,0 1-8080 15,-5 4-1680-15</inkml:trace>
  <inkml:trace contextRef="#ctx0" brushRef="#br0" timeOffset="141772.37">7976 9666 26207 0,'0'0'1152'0,"0"0"256"0,13 11-1136 0,-3-7-272 0,5-1 0 0,3-2 0 0,3-1 368 0,3-1 16 16,1-3 0-16,6 0 0 0,3-1-16 0,3 0 0 15,1-1 0-15,3-5 0 0,3 4-176 0,-1-5-48 16,-1 1 0-16,0-2-13136 16</inkml:trace>
  <inkml:trace contextRef="#ctx0" brushRef="#br0" timeOffset="142263.44">9644 10033 13823 0,'-5'18'608'0,"1"-10"128"0,-1 4-592 0,-1 2-144 0,-1-1 0 0,-2 1 0 15,3 0 960-15,-2-3 176 0,2 0 16 0,1-1 16 16,-1-6 240-16,6-4 32 0,0 0 16 0,0 0 0 16,-4-5-16-16,3-8 0 0,2-4 0 0,1-3 0 15,3-9-816-15,3-1-176 0,1-3-16 0,1-3-16 16,0-5 0-16,3-4 0 0,1-4 0 0,3-5 0 15,2-3-16-15,1-6 0 0,2-2 0 0,-1-4 0 16,1-4-80-16,8-42 0 0,0 11-16 0,-13 35 0 16,2-7-144-16,0 2-32 0,2 3 0 0,-1 8 0 15,-1 2-128-15,0 12 192 0,-1 7-192 0,-1 12 192 16,-3 3-16-16,0 11 0 0,-2 9 0 0,0 6 0 16,-3 6-176-16,1 10 0 0,0 4 0 0,-2 11 0 0,2 5 0 0,-4 6 0 15,0 10 0-15,1 30 0 0,-5 2 0 0,-2-25 0 16,-2 8 128-16,1 7-128 0,-3 3 0 0,0 8 0 15,-1 0 0-15,0-4 0 0,1-3 0 0,-1-4 128 16,0-7-128-16,1-4 0 0,0-6 0 0,3-6 0 16,-2-7 128-16,2-2-128 15,1-7-320-15,3-4-112 0,0-6-16 0,0-4 0 16,-1-4-1440-16,0-1-288 0,-2-15-64 0</inkml:trace>
  <inkml:trace contextRef="#ctx0" brushRef="#br0" timeOffset="142463.5">9629 9668 26719 0,'0'0'2368'0,"0"0"-1888"16,10 2-480-16,5-1 0 0,4-2 128 0,4-2-128 0,5-1 0 0,5 2 144 16,5-3 368-16,4-2 80 0,3 1 16 0,2 0 0 15,0-5 128-15,2 4 32 0,3-3 0 0,4 3 0 16,3-3-384-16,3 3-80 15,2-2-16-15,-2 1 0 16,-1-3-1536-16,-1 3-304 0,-2-4-64 0</inkml:trace>
  <inkml:trace contextRef="#ctx0" brushRef="#br0" timeOffset="142715.6">11816 9151 32415 0,'0'0'1440'0,"0"0"288"0,0 8-1376 0,2-1-352 15,1 6 0-15,1 2 0 0,4 4 0 0,1 3 0 16,1 6 0-16,-1 1-192 0,6 14 192 0,0 1 224 16,1 1-48-16,0 0-16 0,2 3-160 0,1 2 128 0,-1 2-128 0,0-4 128 15,1 2-128-15,0 2 0 0,0 0 144 0,-1 1-144 31,1-3-1488-31,-3-3-368 0,-2-4-80 0,0-6-16 16,-1-4-752-16,-2-6-160 0</inkml:trace>
  <inkml:trace contextRef="#ctx0" brushRef="#br0" timeOffset="142962.76">12278 8898 32127 0,'0'0'1424'0,"0"0"304"0,-10 9-1392 0,3-1-336 0,0 6 0 0,-9 16 0 0,-1 2 512 0,1-4 48 15,-3 6 0-15,-4 7 0 0,-5 5 224 0,-5-1 48 16,-3 4 16-16,-4 3 0 0,-3 4-288 16,-2 3-64-16,1 5-16 0,-3 3 0 0,-1-2-224 0,-1 3-64 15,2 0 0-15,3-2 0 16,1 0-912-16,2-2-192 0,1-8-48 0,6-3 0 15,6-3-1744-15,7-9-368 0,-18 26-64 0,24-34 0 0</inkml:trace>
  <inkml:trace contextRef="#ctx0" brushRef="#br0" timeOffset="143502.1">11345 8408 18591 0,'0'0'832'0,"0"0"160"0,0 0-800 0,4-7-192 0,3 2 0 0,6 1 0 16,5-1 672-16,14-2 96 0,2 1 0 0,-6 4 16 0,6-2 128 0,7-1 32 15,5 1 0-15,4 2 0 0,5-3-256 0,6-2-48 16,5 6-16-16,3-2 0 0,-2 1-368 16,1-2-80-16,-2-1-16 0,0 1 0 0,-3 0 48 0,1 1 16 15,-3-4 0-15,-4 2 0 0,-1 0-64 16,-6-3-16-16,-6-1 0 0,-5 1 0 0,-4-1 448 0,-6-1 96 16,-4-1 16-16,-4 0 0 0,-6 2-32 0,-5-1 0 15,-6 2 0-15,-5-3 0 0,-4 2 160 0,-7-5 48 16,-4-1 0-16,-7-1 0 0,-6 1-336 0,-4 0-64 15,-8-2-16-15,-2 2 0 0,-3 0-208 0,0 1-64 0,2 0 0 16,-2 8 0-16,0-5-192 0,2 5 0 0,2 3 0 16,-2 1 0-1,4-1-1536-15,-2 3-320 0,1 3-48 0</inkml:trace>
  <inkml:trace contextRef="#ctx0" brushRef="#br0" timeOffset="144235.17">5048 8541 11967 0,'-23'-6'528'0,"10"2"112"0,0-5-512 0,1 3-128 0,-1-2 0 0,1 3 0 15,1 1 992-15,1 3 160 0,1-3 48 0,9 4 0 16,-9-4-176-16,9 4-48 0,0 0 0 0,0 0 0 16,0 0 32-16,0 0 0 0,0 0 0 0,0 0 0 15,12-1-432-15,5 0-64 0,5-1-32 0,7 4 0 0,7 3-96 0,7 0-32 16,7-3 0-16,3 1 0 0,2-3-160 0,3 1-16 15,4 2-16-15,3-3 0 0,4-3-16 16,-3 1 0-16,-1-1 0 0,-4 0 0 0,-4-4 240 0,-19 3 64 16,3 0 0-16,2 2 0 0,1-5 240 0,-2 2 48 15,0 0 16-15,-2-2 0 0,0 0-80 0,-3 1-16 16,-5-2 0-16,6-3 0 0,-9-3 32 0,-7 0 0 16,-11 1 0-16,-5 2 0 0,-6-3 208 0,-6-2 64 15,-5 2 0-15,-7 3 0 0,-6 0-304 0,-5 0-48 16,-7 1-16-16,-4 3 0 0,-6 4-352 0,-1 4-80 15,-1 4-16-15,0 2 0 0,1-1-144 0,2 3-144 16,1 4 144-16,6-3-208 16,3 1-2704-16,3 0-544 0</inkml:trace>
  <inkml:trace contextRef="#ctx0" brushRef="#br0" timeOffset="147817.1">17652 8611 5519 0,'0'0'496'0,"-9"1"-496"16,-1 2 0-16,0 1 0 0,-2-7 2000 0,-2 6 304 15,0 2 64-15,-12 3 16 0,-1 1-976 0,7-2-192 16,-1 3-32-16,-1 0-16 0,-6 3-368 0,0 2-80 15,-4 3-16-15,-1 2 0 0,-3 2-48 0,1 3-16 0,0 1 0 0,1 5 0 16,1 0-208-16,4-1-48 0,2 2-16 0,8 1 0 16,2-1-80-16,8-1-16 15,4-4 0-15,7-1 0 0,4-2 96 0,7-4 16 0,3-2 0 0,6-4 0 16,3-5-240-16,7 0-144 0,4-3 192 0,2-1-192 16,2-2 144-16,0-3-144 0,1-1 0 0,-1-4 144 15,-2 0-1632-15,-2-4-336 0,29-12-64 16,-21 5-8368-16</inkml:trace>
  <inkml:trace contextRef="#ctx0" brushRef="#br0" timeOffset="148116.72">18026 8646 20095 0,'0'0'448'0,"0"0"80"0,0 0 32 0,7 13 0 0,-1 0-560 0,-4-4 0 16,1 5 0-16,-2 2 0 0,-1 3 704 0,-1 2 48 15,-2 3 0-15,-1 1 0 0,-2-1 64 0,0 3 16 16,0-1 0-16,-2 3 0 0,-1-1-240 0,-2 1-32 16,1-5-16-16,1 2 0 0,1-6-224 0,0-1-32 15,2-5-16-15,0-5 0 0,1-2 128 0,5-7 32 16,0 0 0-16,0 0 0 0,5-11 208 0,2-3 64 16,3-4 0-16,1-2 0 0,3-3-432 0,3-5-80 15,1 1 0-15,1-2-16 0,0 4-176 0,2-2 0 0,1 3 0 0,1 0 128 16,1 3-128-16,2 2 0 0,0 3 0 0,1 4-176 15,0 1 176-15,8 3 0 16,-3 2 0-16,-5 6-128 16,-6 4-576-16,-8 2-128 0,-2-1 0 0,1 4-13104 0</inkml:trace>
  <inkml:trace contextRef="#ctx0" brushRef="#br0" timeOffset="148289.41">18693 8763 27759 0,'0'0'608'0,"1"8"128"0,1 5 32 0,-1 1 0 0,-1 1-608 0,-3 10-160 0,-2-2 0 0,0-6 0 15,-1 1 688-15,-6 8 96 0,0-2 32 0,0-3 0 16,-2-1-240-16,7-6-32 0,-5 3-16 0,2-1 0 16,-1-2-528-16,0-1-192 0,3 0 0 0,1-3-9360 15,1-5-1872-15</inkml:trace>
  <inkml:trace contextRef="#ctx0" brushRef="#br0" timeOffset="148533.91">19380 8088 31327 0,'-3'7'2784'0,"-1"6"-2224"16,-2 4-560-16,-1 7 0 0,1 4 0 0,-1 4-320 0,-4 1 32 0,0 0 16 16,-3 7 272-16,0-1 128 0,-1 1-128 0,1 3 192 15,0 4 16-15,0 4 0 16,2 1 0-16,-2 0 0 0,2 0-208 0,0 1-160 16,2-3 32-16,1-1-13760 0</inkml:trace>
  <inkml:trace contextRef="#ctx0" brushRef="#br0" timeOffset="148827.57">19147 8716 18431 0,'10'-2'1632'0,"2"1"-1312"0,3-7-320 0,3 3 0 0,2 0 576 0,4-4 64 16,0 1 0-16,2-1 0 0,-2 2 144 0,0 0 48 15,0 0 0-15,0 2 0 0,0 1-304 0,-2-3-48 16,-3 4-16-16,-1 3 0 0,-2 3-64 0,-2 4-16 16,-2-3 0-16,-2 3 0 0,-1 3-48 0,-3 3-16 15,-1-1 0-15,-2 3 0 0,-2 1 96 0,-1 2 16 16,-1 0 0-16,1 0 0 0,-6 1-48 0,0-1 0 16,0 1 0-16,-2 0 0 0,1 1-160 0,-1 2-32 15,1-3-16-15,2-1 0 0,-4-2-176 0,2-2 128 16,1 0-128-16,1 0 128 15,1 0-608-15,1-5-128 0,3 2-32 0,3-6-12816 0</inkml:trace>
  <inkml:trace contextRef="#ctx0" brushRef="#br0" timeOffset="149076.91">20108 8786 19343 0,'0'0'1728'0,"0"0"-1392"0,0 0-336 0,0 0 0 16,0 0 448-16,0 10 32 0,-1-2 0 0,-2 4 0 0,-2-2 736 0,-1 4 128 15,-3 2 48-15,0 2 0 16,-1-1-432-16,-2-1-96 0,0 2-16 0,-1 1 0 0,0 1-240 0,0 1-48 16,1 0-16-16,2 0 0 0,-2-4-304 0,6 0-64 15,1-3-16-15,3 0 0 16,4-4-608-16,0 0-128 0,7-2-32 0,3-2 0 15,-2-5-1792-15,4-1-352 0</inkml:trace>
  <inkml:trace contextRef="#ctx0" brushRef="#br0" timeOffset="149676.81">20743 8946 23727 0,'0'0'1040'0,"0"0"240"0,0 0-1024 0,0 0-256 16,-3 7 0-16,-5 2 0 0,-1-4 320 0,2 1 0 16,-2 3 16-16,-2-1 0 0,-1 3 240 0,0 4 32 15,1 1 16-15,-1 0 0 0,1 1-160 0,1 0-16 16,1 3-16-16,3-1 0 0,0 0-192 0,5 0-48 0,4-1 0 0,1-3 0 16,2-5-192-16,4 1 144 15,4-4-144-15,1 0 128 0,2-3 64 0,8-3 0 16,-1-3 0-16,-2-4 0 0,2-1 96 0,-9 2 32 0,2-6 0 0,1 2 0 15,0-4-64-15,-3 0 0 16,-2-2 0-16,-1 4 0 0,1-3-128 0,-5 2-128 0,-1 3 144 0,-2-1-144 16,-1 4 176-16,-4 6-176 0,0 0 192 0,0 0-192 15,0 0 272-15,0 0-48 0,0 0-16 0,0 0 0 16,0 0-208-16,0 0 144 0,0 7-144 0,0-7 128 0,6 8-128 16,3-4-176-16,3 1 48 0,3-1 0 0,4 1-96 15,1-4-16-15,5-2 0 0,-1-4 0 0,1-2 240 16,3 0 160-16,1-5-32 0,1 0 0 0,-1-5 64 0,1 2 0 15,1-2 0-15,-1 1 0 0,2-1-192 0,0-1 160 16,1 1-160-16,-4-2 160 0,2-2 80 16,-1-2 16-16,1 1 0 0,-2 0 0 0,-2-2-16 0,-1-2 0 15,1 1 0-15,-2-6 0 0,0-4-112 0,-1-1 0 16,-3-2-128-16,1-5 192 0,-2-2-192 0,-1-5 128 16,-1-3-128-16,-4 0 0 0,0 0 0 0,-2-2 0 15,-1-1 0-15,-3 1 0 0,-1 6 0 0,-2 9 0 16,-1 7-128-16,-3 7 128 0,-1 2-144 0,-3 8 144 15,-4 7 0-15,-2 9-144 0,-3 4 144 0,-5 10 0 16,-3 7 128-16,-3 9-128 0,-1 7 0 0,-13 24 0 16,4 3 0-16,13-20 128 0,-2 12-128 0,-1 6 0 15,0 2 0-15,2 4 0 0,1 4 0 0,4 0 0 16,2-1 0-16,5 0 128 0,1-2-128 0,5-4 0 16,1-8-128-16,2-5 128 15,2-9-1008-15,-2-3-112 0,0-6-32 0,0-5-8864 0,-2-7-1776 16</inkml:trace>
  <inkml:trace contextRef="#ctx0" brushRef="#br0" timeOffset="149835.7">20784 8298 34959 0,'0'0'1536'0,"0"0"336"0,0 0-1488 0,0 0-384 0,0 0 0 0,0 0 0 16,0 0 0-16,0 0-128 0,8 1 0 0,-1 1 0 15,-7-2-1712-15,0 0-336 0</inkml:trace>
  <inkml:trace contextRef="#ctx0" brushRef="#br0" timeOffset="150340.87">19122 10343 23263 0,'-4'-12'1024'0,"4"5"224"0,0-3-992 0,0-1-256 16,-2-1 0-16,2 12 0 0,-1-4 192 0,1 4-16 0,0 0 0 15,0 0 0-15,-1 8 416 0,1 2 96 16,-4 4 16-16,0 3 0 0,-1 2-288 0,1 2-48 0,-1 2-16 0,-1 4 0 16,0-4 64-16,-1 2 16 15,0 2 0-15,2 0 0 0,-3-2 48 0,2-3 16 16,-1-1 0-16,2-4 0 0,0-4-112 0,4-7-32 0,1-6 0 0,0 0 0 16,5-5 96-16,2-7 32 0,5-4 0 0,3-7 0 15,3-4-224-15,2-3-64 0,3-6 0 16,3 2 0-16,0-2-192 0,4-1 0 0,-3 1 0 0,4-3 0 15,-2 6 0-15,3-1 0 0,-2 2 0 0,1 7 0 0,-2 3 0 16,-1 4 0-16,-2 4 0 0,-3 4 0 16,-4 5-144-16,0 3 144 0,-3 4 0 0,-3 5-144 0,-5 3 144 0,-3 4 128 15,-4 4-128-15,-2 2 176 0,-4 0-16 0,-3 2 0 16,-4 1 0-16,-2 2 0 0,-3-3-32 0,-5 1-128 16,-2-3 192-16,-3 0-64 0,-2-4-128 0,-3-3 160 15,2 0-160-15,-1-6 160 0,2-5-160 0,2-2-192 16,3-4 32-16,0-2 16 15,5-7-2336-15,-1-7-464 0,0-14-80 0,15 4-32 0</inkml:trace>
  <inkml:trace contextRef="#ctx0" brushRef="#br0" timeOffset="150534.76">20154 9596 29599 0,'0'0'1312'0,"1"14"272"0,0 5-1264 0,-1 4-320 0,0 4 0 0,0 3 0 16,-4 3 800-16,1 7 96 16,-1 0 32-16,-3 2 0 0,2 3 64 0,-1-3 16 0,2 5 0 0,-1-2 0 15,0 4-416-15,0 0-80 16,1-4 0-16,2-1-16 0,0-4-496 0,4-4 0 0,0 1 0 16,-1 0 0-1,3-2-2448-15,0-2-384 0,1-3-80 0</inkml:trace>
  <inkml:trace contextRef="#ctx0" brushRef="#br0" timeOffset="150704.94">19971 10108 31503 0,'0'0'1392'0,"0"0"288"0,10 1-1344 16,3 1-336-16,2-2 0 0,3 1 0 0,2 0 208 0,5 1-16 15,5-1-16-15,3-1 0 0,2 0 400 0,5-1 64 16,7-1 32-16,3 0 0 0,5-1-336 0,25-1-64 15,-10-1-16-15,-5 0-10640 16,-1 0-2144-16</inkml:trace>
  <inkml:trace contextRef="#ctx0" brushRef="#br0" timeOffset="151471.81">22397 9093 23903 0,'0'0'1056'0,"0"0"224"0,8 3-1024 0,8 4-256 0,5-3 0 0,-3-3 0 0,4 0 560 0,4-1 64 15,4-1 16-15,5 0 0 0,0-3 0 0,3-1 16 16,4-2 0-16,4 2 0 0,2-2-464 0,6 0-192 16,3 2 128-16,-1-2-128 0,0 1 128 0,-2 5-128 15,-4-3 0-15,-4-1 128 16,-3 3-1536-16,-4 1-304 0,-4 1-64 0,-6 1-16 0</inkml:trace>
  <inkml:trace contextRef="#ctx0" brushRef="#br0" timeOffset="151612.91">22728 9466 23151 0,'0'0'1024'0,"0"0"208"0,0 0-976 0,9 5-256 16,2 0 0-16,6-1 0 0,-1-1 368 0,4-1 16 15,6 1 16-15,17-3 0 0,2-4 240 0,-11 2 64 0,5-4 0 0,5 0 0 16,0 1-512-16,3-1-192 16,1-4 176-16,2-1-8240 15,-4 2-1664-15</inkml:trace>
  <inkml:trace contextRef="#ctx0" brushRef="#br0" timeOffset="151932.54">23133 8911 21183 0,'12'-1'1888'0,"2"-2"-1504"0,2 3-384 0,7 0 0 0,5 0 704 16,2 1 64-16,4 1 0 0,1 1 16 0,5 6 464 0,1 0 96 15,4 4 0-15,19 6 16 0,-9 0-256 0,-16-4-48 16,-4 3-16-16,-2 4 0 0,-1 6-336 0,-1 1-80 15,-4 4-16-15,-2 3 0 0,-4-1-320 0,-5 3-64 16,-6 2-16-16,-4 3 0 0,-6-1-16 0,-6 0 0 16,-3 1 0-16,-6-5 0 0,-6 0 0 0,0-3-16 15,-5-2 0-15,-16 7 0 0,-1-5-16 0,12-15 0 16,-2-1 0-16,-2-1 0 16,1 0-1632-16,-16 2-320 0,7-5-64 0</inkml:trace>
  <inkml:trace contextRef="#ctx0" brushRef="#br0" timeOffset="152538.51">24939 8790 16575 0,'0'0'736'0,"0"0"160"0,-1-5-720 0,1 0-176 0,0-1 0 0,0 6 0 16,3-4 1536-16,-3 4 256 0,0 0 64 0,6 0 16 15,0 2-544-15,3 6-112 0,4 2-32 0,2 5 0 16,4 6-416-16,3 2-64 0,3 3-32 0,0 7 0 15,1 0-64-15,2 4-16 0,-1 1 0 0,2 2 0 16,-2 0-208-16,0 4-32 0,-1-2-16 0,-4 3 0 16,-2 1-112-16,2 1-32 0,-3-1 0 0,-1-2 0 15,-3 0-192-15,-1-4-256 0,-3-3 48 0,-2-1 16 16,-1-1-1824-16,-1-5-352 16,-1-2-80-16,-3-7-5952 0,0-1-1200 0</inkml:trace>
  <inkml:trace contextRef="#ctx0" brushRef="#br0" timeOffset="152860.37">25487 8718 28271 0,'0'0'1248'0,"0"0"272"0,3-5-1216 0,-3 5-304 15,0 0 0-15,0 0 0 0,0 0 480 0,0 0 32 16,-8 14 16-16,1 0 0 0,-5 8 288 0,-8 17 48 16,-1 1 16-16,5-7 0 0,-4 3-160 0,-5 6-16 0,-2 6-16 0,-4 4 0 15,-3 2 80-15,-3 0 0 16,-3 3 16-16,0-1 0 0,0 0-464 0,2-1-80 16,3-5-32-16,4-2 0 0,6-9-80 0,4-3 0 0,2-4-128 0,5-7 192 15,7-3-336-15,2-10-80 16,3 0-16-16,2-12 0 15,9-4-2144-15,5-7-432 0,5-5-96 0</inkml:trace>
  <inkml:trace contextRef="#ctx0" brushRef="#br0" timeOffset="153304.6">26300 8022 23951 0,'0'0'2128'0,"0"0"-1696"15,2-6-432-15,-2 6 0 0,0 0 448 0,0 0 16 16,0 0 0-16,0 0 0 0,0 0 400 0,-8 6 80 15,-4 6 16-15,-2 6 0 0,-3-1-96 0,-3 4-16 16,-3 3 0-16,-2 4 0 0,-2 4-32 0,-12 13-16 16,2 1 0-16,13-17 0 0,2 6-352 0,0-2-80 0,3-3-16 0,0 2 0 15,1-5-144-15,3-1-16 0,4-4-16 0,1-4 0 16,1-7 16-16,2-4 0 0,7-7 0 0,0 0 0 16,0 0 96-16,8-3 32 0,3-8 0 0,3-3 0 15,3-3-64-15,3-2 0 0,2-1 0 0,2-1 0 16,1 0-256-16,2-2 0 0,-2-3 128 0,1 1-128 15,-1-5 0-15,-1 2 0 0,-1 0 128 0,0 0-128 16,-6 2 160-16,1 6-32 0,-1 2 0 0,-5 3 0 16,-2 2-128-16,-4 8 0 0,-6 5 0 0,0 0 0 0,-1 8 0 0,-8 15 0 15,0 1 0-15,0-3 0 0,-3 6 0 0,-5 2 0 16,-5 6 0-16,-2 1 0 0,-2 1 0 0,0 3 0 16,-2-5 0-16,3-3 0 15,2 0-736-15,4-2-224 0,2-5-64 16,-3 5-15920-16</inkml:trace>
  <inkml:trace contextRef="#ctx0" brushRef="#br0" timeOffset="153795.97">26853 9009 23039 0,'0'0'2048'0,"0"0"-1648"16,0 0-400-16,0 0 0 0,0 0 768 0,7-2 64 16,5 1 0-16,2-1 16 0,3-2-80 0,5-3 0 15,5-1-16-15,4 1 0 0,4 0-96 0,4 0-16 16,4 2 0-16,2-2 0 0,1 0-448 0,1-2-192 16,-4 2 128-16,15 0-128 0,-11 5 0 0,-19 6 0 15,-1-1 0-15,-4 1-13904 0</inkml:trace>
  <inkml:trace contextRef="#ctx0" brushRef="#br0" timeOffset="153938.91">27005 9415 40543 0,'0'0'1792'0,"0"0"384"0,10 4-1744 0,5 1-432 0,6-1 0 0,5 0 0 16,6 1 0-16,5 0-272 0,5-4 32 0,1-2 16 15,2-5 224-15,2-1 0 0,0-1 0 0,4 0 0 31,3 0-944-31,4-2-192 0,0 0-32 0</inkml:trace>
  <inkml:trace contextRef="#ctx0" brushRef="#br0" timeOffset="154590.4">29289 8767 26367 0,'-12'-9'1168'0,"12"9"240"0,0 0-1120 0,0 0-288 0,-2-5 0 0,2 5 0 16,-4-4 144-16,-1 1-16 0,-2 0-128 0,-2 1 192 16,-4 4 192-16,-1 2 16 0,-2 2 16 0,-1 6 0 15,-2-1 96-15,-1 7 0 0,-3 6 16 0,-1 4 0 0,0 9 208 0,1 7 32 16,1 5 16-16,0 0 0 0,1 6-208 0,2 0-64 16,2 2 0-16,5-1 0 0,4 0-256 0,4-4-48 15,8-3-16-15,4-5 0 0,4-4 0 0,5-2 0 16,6-3 0-16,5-4 0 0,5-1 0 0,5-9 0 15,4-3 0-15,7-4 0 0,5-8 0 0,0-2-16 16,4-6 0-16,27-8 0 0,-9-7 16 0,-24 2 16 16,3-4 0-16,24-14 0 0,-10-2 48 0,-34 16 16 15,0-7 0-15,0-2 0 0,-4-7 768 0,-1-2 160 16,-2-2 16-16,-3-9 16 0,-3-2-288 0,8-44-64 16,-13 10-16-16,-11 40 0 0,-6-1-304 0,-4 15-64 0,-3-3-16 15,-7 2 0-15,-7 3-288 0,-7 0-64 16,-7 5-128-16,-8 0 192 0,-7 6-336 0,-19-2-80 0,1 6-16 0,-6 3 0 31,2 5-2384-31,-6 2-464 0,-2 1-112 0</inkml:trace>
  <inkml:trace contextRef="#ctx0" brushRef="#br0" timeOffset="158858.76">26019 8936 2751 0,'0'0'256'0,"0"0"-256"15,0 0 0-15,0 0 0 0,0 0 2672 0,0 0 480 16,0 0 112-16,0 0 0 0,0 0-1920 0,0 0-400 15,0 0-80-15,0 0-16 0,0 0 128 0,0 0 32 16,0 0 0-16,0 0 0 0,0 0 128 0,0 0 16 16,0 0 16-16,0 9 0 0,-3-1-160 0,-2 3-48 15,-4 1 0-15,0 0 0 0,-3 6-224 0,-2 3-48 16,-2 1-16-16,1 0 0 0,-1 5-256 0,0 1-48 16,-2 2-16-16,2 1 0 0,-1 2-224 0,1 2-128 15,-2 2 160-15,3 0-160 0,1 0 0 0,1 2 0 16,3-3 0-16,0-4 0 0,2-2-128 0,4-1-128 15,2-4-32-15,2-3 0 16,4 1-192-16,1-2-32 0,6-4-16 0,1-1 0 16,0-5-48-16,4 1 0 0,0-6 0 0,3-2-7936 0,4-2-1600 15</inkml:trace>
  <inkml:trace contextRef="#ctx0" brushRef="#br0" timeOffset="159125.87">26331 9098 21183 0,'-11'5'944'0,"6"-1"192"0,-2 1-912 0,-4 6-224 16,-7-1 0-16,0 7 0 0,4 3 1680 0,4 3 304 16,4 1 48-16,-2 4 16 0,-2-2-944 0,0 3-176 15,0 0-32-15,1 3-16 0,0 0-464 0,1 1-96 16,-1-3 0-16,2-1-16 0,3 2-304 0,-1-6 0 15,4 2 0-15,1-5 0 16,2-1-704-16,2-2-32 0,0-5-16 0,2-1 0 16,2-4-112-16,5 0-32 0,1-5 0 0,0-2 0 15,-2-1 128-15,5-3 0 0,-2-2 16 0,0-2-10384 0</inkml:trace>
  <inkml:trace contextRef="#ctx0" brushRef="#br0" timeOffset="159279.56">26113 9449 7359 0,'0'0'656'0,"0"0"-528"16,9 5-128-16,3 0 0 0,4 0 4272 0,-1-3 816 0,0 1 160 0,2 1 48 15,2-3-3712-15,2-1-752 0,1-1-128 0,0-3-48 16,-2-1-368-16,1-3-80 0,-1-1-16 0,1-2 0 31,-2-1-1888-31,-1-2-384 0</inkml:trace>
  <inkml:trace contextRef="#ctx0" brushRef="#br0" timeOffset="159509.04">26439 9019 27695 0,'0'0'1216'0,"0"0"272"0,0 0-1184 0,9 8-304 0,1 0 0 0,1 4 0 0,-1-3 736 0,0 5 96 15,1 0 0-15,0 4 16 0,-1 1 432 0,4 2 64 16,-2 2 32-16,0 5 0 0,-1-1-496 0,-2 3-112 15,-4 3 0-15,-1 0-16 0,-1 3-464 0,-3 3-96 16,-3-1 0-16,-3 2-16 0,-3 1-176 0,-1 2 128 16,-4-4-128-16,0 1 128 0,-2-4-320 0,0-1-64 15,-1-1 0-15,0-2-16 16,-1 0-1312-16,3-3-256 0,-2-1-48 0</inkml:trace>
  <inkml:trace contextRef="#ctx0" brushRef="#br0" timeOffset="161177.47">22752 8664 14735 0,'5'-7'1312'0,"1"-4"-1056"16,2 3-256-16,-2-5 0 0,1 1 432 0,-2 2 16 15,0-1 16-15,0 2 0 0,0-3 176 0,-4 4 48 16,1-1 0-16,-2 4 0 0,0 5 192 0,0 0 32 16,-8-7 16-16,-2 9 0 0,-4 4-304 0,5 0-64 15,-3 7-16-15,-2 2 0 0,-2 4-224 0,-3 3-32 16,-3 3-16-16,-3 6 0 0,-3 2 176 0,-5 6 16 16,-4 6 16-16,-2 0 0 0,0 6-192 0,-1 1-32 15,0 2-16-15,3-1 0 0,2 1-48 0,3-4-16 16,5-3 0-16,6-1 0 0,3-5 64 0,0 14 16 15,5-11 0-15,11-19 0 0,3 1 0 0,3-3 16 16,2-2 0-16,5-2 0 0,3-1-80 0,2-1 0 16,3-2-16-16,4 2 0 0,2-2-16 0,3-2 0 15,3 0 0-15,1 1 0 0,3 0-160 0,5-2 0 16,-1 2 144-16,17 4-144 0,-6-4 0 0,-3-2 144 0,-2-4-144 0,-12-2 0 31,6 1-1056-31,2-2-320 0,5 0-64 0,1 0-16 0</inkml:trace>
  <inkml:trace contextRef="#ctx0" brushRef="#br0" timeOffset="161809.93">26494 10961 16575 0,'0'0'1472'0,"-4"5"-1168"16,0-2-304-16,-2 2 0 0,6-5 1024 0,-8 6 160 0,5-7 32 0,3 1 0 16,0 0 272-16,0 0 64 0,0 0 16 0,0 0 0 15,0-12-176-15,3 0-48 0,1-4 0 0,4 1 0 16,2-6-592-16,1 0-128 0,2-2-32 0,2 1 0 16,1-5-400-16,2 0-64 0,-1-3-128 0,1 0 176 15,0 2-176-15,1-1 0 0,0 4 0 0,-1-4 0 16,-3-1 0-16,-1 5 0 0,0 5 0 15,-5 2 128-15,0 1-128 0,-2 6 0 0,1 3 0 0,0 8 0 0,-2 3-272 0,0 7 64 16,1 3 16-16,-2 6 0 0,-1 6 192 0,1 3 0 16,0 5 192-16,1 3-192 0,1-1 0 0,0 3 0 15,0 3 0-15,3 0 0 0,-3-3 0 0,2-1 0 16,0-4 0-16,0 0 0 0,0 0 128 0,0-6-128 16,-2-1 0-16,1-3 0 15,0-4-448-15,-2 0-192 0,-1-2-32 0,0-4-8880 16,0-5-1776-16</inkml:trace>
  <inkml:trace contextRef="#ctx0" brushRef="#br0" timeOffset="162045.66">26714 10779 19343 0,'0'0'1728'0,"-4"9"-1392"16,2 5-336-16,-1-4 0 0,1 4 1808 0,0 3 304 15,0 2 48-15,-1 4 16 0,-1 5-880 0,1-3-160 16,-1 2-48-16,0 0 0 0,0 4-288 0,0 1-64 16,0-4-16-16,1 3 0 0,-2 0-416 0,-3 0-96 0,-1-2-16 0,-1 3 0 15,-2 0-64-15,0-6-128 0,0 2 176 0,0-2-176 16,-1 0 0-16,1-3 0 0,1 0 0 0,0 1 0 0,0-5-208 0,2-2-160 16,2-7-16-16,0 0-16 15,2-3-2064-15,5-7-416 0</inkml:trace>
  <inkml:trace contextRef="#ctx0" brushRef="#br0" timeOffset="162289.5">26854 10933 15663 0,'0'0'688'0,"0"0"144"0,0 0-656 0,2 10-176 16,0-1 0-16,-1 5 0 0,0 1 2848 0,-1 6 544 15,-1 0 96-15,-2 7 32 0,-2 0-2048 0,-1 3-416 16,-2 2-80-16,1 2-16 0,-2 2-256 0,-1 0-48 15,-2 1-16-15,2 0 0 0,1 3-144 0,-2 0-48 16,-1-2 0-16,-4 16 0 0,0-6-288 0,7-19-160 16,2-2 160-16,-1-2-160 0,2 0 0 0,1-2 0 0,0-3-176 0,3 0 176 31,2-6-1568-31,2-1-192 0,0-3-32 0,2-4-7680 16,-4-7-1520-16</inkml:trace>
  <inkml:trace contextRef="#ctx0" brushRef="#br0" timeOffset="162614.73">26312 11387 25791 0,'-12'11'1152'0,"8"-4"224"0,0 2-1104 0,0 5-272 0,4 5 0 0,3 1 0 16,-1 0 640-16,2 4 64 0,2 3 0 0,2 2 16 15,1-2-80-15,2 4-32 0,3-3 0 0,3 1 0 16,2-4 16-16,3 2 0 0,0-4 0 0,4 0 0 0,-2 0-480 0,3-3-144 16,1-2 0-16,1-3 0 0,0-1 512 0,2-3-16 15,2 0 0-15,0-5 0 0,1 0-48 0,-3-1-16 16,-1-3 0-16,1-4 0 0,-1-1 96 0,2-4 32 16,2 0 0-16,0-7 0 0,1-3-64 0,3-2-16 15,3-8 0-15,2 1 0 0,1-4-224 0,0 2-32 16,-3-5-16-16,0-2 0 0,-4-5-208 0,-1-3 0 15,-6-1 0-15,-2-2 0 16,-2 3-1648-16,-2 3-320 0,-3 2-64 0,-3 8-14016 0</inkml:trace>
  <inkml:trace contextRef="#ctx0" brushRef="#br0" timeOffset="163353.31">24835 12615 14735 0,'0'0'1312'0,"0"0"-1056"0,0 0-256 0,-1 7 0 16,1-7 1344-16,-1 7 192 0,1 2 64 0,0 3 0 0,0 4-224 0,2 3-32 15,1 5-16-15,2 3 0 0,2 3-256 0,4 2-48 16,-1 3-16-16,1 6 0 0,1 1 576 0,0 5 112 16,1 0 32-16,0 1 0 15,0 1-1920-15,-1-2-384 0,0 1-80 0,-1 0-16 0,1-2 672 0,-1-1 0 16,-5-6 128-16,2-3 0 0,-2-1 0 0,1-3 0 15,-1-5 0-15,-1 1 0 0,0-6-128 0,0-2 0 16,0-5-128-16,-1-1 128 16,1-7-1696-16,0-2-256 0,-5-5-48 0</inkml:trace>
  <inkml:trace contextRef="#ctx0" brushRef="#br0" timeOffset="163625.72">25308 12722 28911 0,'0'0'1280'0,"0"0"256"0,0 0-1216 0,0 0-320 15,0 0 0-15,0 0 0 0,-9 6 512 0,2 3 32 0,-2 6 16 0,-3 4 0 16,-6 3 448-16,-2 6 80 0,1 2 32 0,-5 4 0 16,-2 5-128-16,-3 3-32 0,-3 0 0 0,1 3 0 15,-2 0-320-15,0 4-80 0,0 2-16 0,-1 0 0 16,1-1-400-16,2-1-144 0,0 1 0 0,-11 16 144 15,7-12-144-15,14-24-256 0,2 0 64 0,3-4 16 16,2-2-544-16,4-4-112 0,2-5-32 0,4-4-10448 16,4-11-2080-16</inkml:trace>
  <inkml:trace contextRef="#ctx0" brushRef="#br0" timeOffset="164250.51">25975 12438 17903 0,'0'0'784'0,"0"0"176"0,-3-2-768 0,3 2-192 16,-5 0 0-16,-1 2 0 0,-2 2 880 0,-3 4 128 15,1 2 16-15,-4 2 16 0,-1 2-64 0,0 4-16 16,-2 4 0-16,1 6 0 0,-6 0-48 0,0 6-16 16,-2 4 0-16,-1 8 0 0,-4 5-256 0,-2 3-48 15,1 2-16-15,-1 4 0 0,1 2-128 0,2 1-48 16,2 1 0-16,3-4 0 0,2-3-208 0,3-2-64 0,4-3 0 0,3-5 0 15,3-4-128-15,2-4 192 16,2-8-192-16,4 0 192 0,2-6-192 0,3-1 128 16,2-5-128-16,4-2 128 0,3-6-128 0,3-2-272 15,0-5 64-15,4-3 16 16,2-2-2096-16,2-3-400 0</inkml:trace>
  <inkml:trace contextRef="#ctx0" brushRef="#br0" timeOffset="164562.99">26344 12564 15663 0,'0'0'688'0,"0"0"144"15,0 0-656-15,0 0-176 0,0 0 0 0,-2 11 0 0,-2 5 2704 0,-3 1 512 16,-2 4 112-16,-3 4 0 0,-5 3-1856 0,-2 5-368 15,-2 3-80-15,-2 2 0 0,-3-1-16 0,1 3 0 16,-1 5 0-16,2-2 0 0,1 2-432 0,0-2-96 16,2 4-16-16,2-3 0 0,2 3-464 0,3-3 128 15,3-4-128-15,2 0 0 0,4-6 0 0,2-2 0 16,7-3 128-16,0-4-128 0,2-3 0 0,3-4 0 16,3-5 0-16,0-1 0 0,2-3-320 0,2-4 64 15,0-3 0-15,2-2 0 16,0-4-1616-16,1-4-320 0,-1 0-64 0,-2-3-16 0</inkml:trace>
  <inkml:trace contextRef="#ctx0" brushRef="#br0" timeOffset="164719.1">25888 13178 23951 0,'0'0'1056'0,"0"0"224"0,9 4-1024 0,0-3-256 15,5 0 0-15,1 2 0 0,3 1 768 0,2-1 112 16,4 0 16-16,5-2 0 0,3 0-304 0,4 1-48 0,1-2-16 0,1-2 0 15,1 0-160-15,-1-1-48 0,0 0 0 0,-3 0-9120 16,-4-2-1824-16</inkml:trace>
  <inkml:trace contextRef="#ctx0" brushRef="#br0" timeOffset="165015.51">26569 12408 24879 0,'0'0'1088'16,"0"0"256"-16,8 2-1088 0,2 3-256 0,3 4 0 0,3 4 0 0,3 2 1040 0,4 5 160 16,2 1 16-16,1 5 16 0,2 2-80 0,-1 7-32 15,-2 0 0-15,3 7 0 0,-3 3-256 0,1 6-48 16,-2 2-16-16,0 5 0 0,-1 2-288 0,-1 2-48 15,-7-11-16-15,-4 4 0 0,-3 0-176 0,-3 2-32 0,-3 1-16 16,-4 5 0-16,-6-5-384 0,-3 3-80 16,-3-1-16-16,-8 12 0 0,-1-6 688 0,-1-8 128 0,-1-8 16 0,-1-5 16 31,1-7-1424-31,0-5-304 0,0-5-48 0,-1-8-15328 0</inkml:trace>
  <inkml:trace contextRef="#ctx0" brushRef="#br0" timeOffset="165423.1">27629 13088 23039 0,'0'0'2048'0,"0"0"-1648"16,0 0-400-16,0 0 0 0,0 0 1056 0,14 1 128 0,3 0 32 0,0 0 0 15,1-1-272-15,3-2-48 0,-1-2-16 16,3 2 0-16,0-2-592 0,2 0-112 16,2-4-32-16,6-1 0 0,-3 4 16 0,1-2 0 0,-4 2 0 0,-3 2-9472 31,-4 2-1888-31</inkml:trace>
  <inkml:trace contextRef="#ctx0" brushRef="#br0" timeOffset="165563.87">27561 13450 28559 0,'0'0'2544'0,"0"0"-2032"0,0 0-512 0,0 0 0 16,0 0 1072-16,0 0 112 0,10 1 32 0,5 0 0 16,4-2-480-16,5 0-96 0,4-4 0 0,5-3-16 0,4-1-208 0,1-2-32 15,3-1-16-15,2 1 0 16,-2-3-1120-16,-2 1-208 0,1 3-64 0</inkml:trace>
  <inkml:trace contextRef="#ctx0" brushRef="#br0" timeOffset="167099.81">29352 12052 18655 0,'0'0'400'0,"0"0"96"0,0 0 16 0,-7-8 16 0,0 3-528 0,0 1 0 16,1-1 0-16,-2 1 0 0,-1 0 1344 0,-1 2 144 16,-3-1 48-16,-1 1 0 0,0-2-480 0,-3 3-96 15,-4 1 0-15,1 1-16 0,-2-1-416 0,0 4-80 16,-3-2 0-16,2 2-16 0,-2 4-128 0,0 1-32 15,-1-3 0-15,1 4 0 0,-1-1-144 0,-9 6-128 16,4-1 144-16,15-6-144 0,2 1 240 0,1-2-48 16,0 5-16-16,3-3 0 0,1 0-176 0,4 0 0 15,3 1 0-15,2 5 128 0,1 4 0 0,3 3-128 16,3 4 192-16,2 2-64 0,3 5-128 0,-2 6 128 0,3 5-128 16,1 3 128-16,0 5-128 0,0 5 128 15,-3 4-128-15,-2 0 128 0,-3 4-128 0,-1 3 0 16,-3 0 0-16,-4 3 128 0,-4 4 16 0,-3-2 0 15,-4-2 0-15,-2 0 0 0,-3-2-144 0,-6 1 0 16,-3-4 0-16,-2 1 0 0,0-3 0 0,1-2 0 0,0-6 0 0,-11 23 0 16,4-16 0-16,4-7 160 0,0-6 16 15,11-18 0-15,-1-1-176 0,1 1 128 0,2-1-128 0,2-3 128 16,-1-3-128-16,7-2 160 0,0-3-160 0,3-3 160 0,5-2-160 0,2-3 0 16,2-5 0-16,5-2 0 0,2-1 0 15,2-1 0-15,7-5 0 0,11-3 128 16,3-1-128-16,-9 1 0 0,2-2 0 0,6 0 0 0,2 0 0 0,2-1-176 15,4 0 176-15,-1-1-192 16,1 1-208-16,-3-2-48 0,-3 4-16 0,-1-6-9136 16,-3 4-1840-16</inkml:trace>
  <inkml:trace contextRef="#ctx0" brushRef="#br0" timeOffset="167532.44">30145 12297 17103 0,'0'0'752'0,"-7"-3"160"0,1 0-720 0,-2 0-192 15,-2 1 0-15,1-1 0 0,-1 4 1232 0,-3 1 224 0,-2-1 32 0,-3 1 16 16,-2 2-208-16,0 4-32 0,-3-1-16 0,-1 6 0 16,-3 0-368-16,-1 1-80 0,-1 0-16 0,-12 9 0 15,6 1-144-15,13-6-16 0,2 2-16 0,-8 10 0 0,3 1-224 0,9-2-32 16,6-3-16-16,6-7 0 0,0 4-80 0,3-2 0 15,3 0-16-15,3-1 0 0,3-2-32 0,4-1 0 16,0-1 0-16,4-2 0 0,0-5-80 0,3-1 0 16,3-1-128-16,2-3 192 0,1-4-48 0,1 0-16 15,-3-2 0-15,2 1 0 0,-1-1-128 0,0-1-192 16,-1-5 32-16,-1 2 16 16,-7 2-2368-16,-1-3-480 0</inkml:trace>
  <inkml:trace contextRef="#ctx0" brushRef="#br0" timeOffset="167749.79">30356 12602 24927 0,'0'0'1104'0,"0"0"240"0,0 0-1088 0,0 0-256 15,5 9 0-15,-5 2 0 0,-5 0 1104 0,2 3 176 16,3-2 16-16,-1 1 16 0,-2 6-144 0,0 3-16 15,-3-1-16-15,0 1 0 0,-2 1-480 0,1 1-80 0,1-3-32 16,-3 0 0-16,1 0-320 0,2 0-64 0,-1-2-16 0,2 1 0 16,0-1-144-16,1-2-272 0,2-3 64 0,2 0-10416 15,0 0-2096-15</inkml:trace>
  <inkml:trace contextRef="#ctx0" brushRef="#br0" timeOffset="168316.84">29999 13688 14735 0,'0'0'1312'0,"0"0"-1056"0,0 0-256 0,0 0 0 16,-8-2 1184-16,0 2 176 0,1 0 48 0,-4 2 0 15,-2 0-160-15,-4 3-32 0,-3 0 0 0,-5 0 0 16,-1 3 48-16,-2-2 0 0,-1 3 0 0,-13 6 0 15,21-4-240-15,1-2-32 0,1 2-16 0,-1 2 0 16,2-3-336-16,0 3-64 0,4 1 0 0,0-3-16 0,-1 4-352 16,3-1-64-16,5 1-16 0,2-2 0 0,1-4 128 0,6 1 0 15,3-2 16-15,4 1 0 0,4-3 80 0,2-2 16 16,3 1 0-16,4 1 0 0,3-4-224 0,3-1-144 16,1-1 192-16,3 0-192 0,-3 0-208 0,2-3-160 15,-3 1-16-15,1-3-16 16,-1 0-2192-16,-3 0-432 0</inkml:trace>
  <inkml:trace contextRef="#ctx0" brushRef="#br0" timeOffset="168488.11">30221 13902 29599 0,'0'0'640'0,"-3"11"144"0,0-1 32 0,-1 4 16 0,0 3-656 0,0 3-176 0,0 1 0 0,-1 3 0 16,0-2 1088-16,-1 2 176 0,-2 1 32 0,1-2 16 15,-1-1-448-15,0-2-96 0,1-1 0 0,0-1-16 16,1 0-560-16,2-3-192 0,0-1 144 0,1 3-144 31,1-8-1904-31,2 0-464 0,3-6-80 0</inkml:trace>
  <inkml:trace contextRef="#ctx0" brushRef="#br0" timeOffset="169302.67">30426 11797 19343 0,'-5'-2'1728'0,"5"2"-1392"16,0 0-336-16,0 0 0 0,2-8 976 0,6-2 128 16,4 0 32-16,4-1 0 0,0 3-672 0,3-4-128 0,2 1-16 0,1 0-16 15,4-2 224-15,-1 0 48 0,3 0 16 0,-1 1 0 16,2-2-32-16,0 1-16 0,2 2 0 0,-2-2 0 15,-1 3-64-15,0 2-16 0,-1 4 0 0,-2 0 0 16,-2 3-144-16,-3 1-16 0,-3 0-16 0,-3 4 0 16,-3 0 96-16,-2 3 32 0,-2 5 0 0,-5 3 0 15,-2 2-96-15,-2 14 0 0,-6 6-16 0,-2 4 0 16,-4 6-112-16,6-19-32 0,1 10 0 0,-2 8 0 0,0 5-160 16,-1 5 0-16,0 2 0 0,-1 6 0 0,1-1 0 0,-5 59 0 15,3-18 0-15,7-12 0 0,4-9 0 0,5-8 0 16,5-3 0-16,4-5 0 0,2-4 0 0,4 0 0 15,1-3 0-15,2 0 0 0,-1-4 0 0,2 0 0 16,-1-3 0-16,0-3 0 0,-3-3 0 0,0 0 0 16,-2-4 0-16,1 3 0 0,0-4 0 0,-1 3 0 15,-1 4 0-15,-1-1 0 0,-1-5 0 0,0 2 160 16,-4-6-32-16,-2-15-128 0,-4 3 192 0,1 0-192 16,-1 2 192-16,0 3-192 0,-2-3 272 0,-1 3-48 15,-1-1-16-15,-1 23 0 0,-1-6 176 0,-2-6 48 16,0-8 0-16,-2-2 0 0,-3-8-48 0,0 0 0 15,-1-1 0-15,0-2 0 0,-4-4 48 0,0-1 0 0,-3-5 0 0,-1 2 0 16,-2-1 0-16,-3-1 0 0,-4 0 0 0,-3-3 0 16,-3 2-48-16,-3-4-16 0,-1 1 0 0,-2-2 0 15,0-3-48-15,0 2 0 0,3 2 0 0,0-2 0 16,-1-1-320-16,1-2 128 0,2 0-128 0,-1-1 0 16,-4 0 0-16,-1-1 0 0,-2-2-160 0,0-4 160 31,1 0-2144-31,4 1-320 0,3-4-64 0</inkml:trace>
  <inkml:trace contextRef="#ctx0" brushRef="#br0" timeOffset="171133.9">26010 15539 21711 0,'0'0'960'0,"-2"8"192"0,2-8-912 0,0 0-240 0,0 0 0 0,3 12 0 15,-3-12 800-15,4 8 112 0,-4-8 32 0,0 0 0 16,5 9-384-16,-5-9-80 0,0 0-16 0,0 0 0 16,10 3 32-16,-10-3 0 0,0 0 0 0,12-1 0 0,-2-3 336 0,-1-4 80 15,-2 1 16-15,2-5 0 0,0-1-64 0,1 2-16 16,0-3 0-16,2-3 0 0,2 0-352 0,1-2-80 15,3 0-16-15,0-3 0 0,1-6-240 0,-2 0-160 16,-1-3 192-16,2 0-192 0,-1-2 128 0,1 0-128 16,-3 1 0-16,-1 3 0 0,-1 4 0 0,-1 5 0 15,-1 4 0-15,0 3 0 0,1 4 0 0,-1 5 0 16,-1 2 0-16,-10 2 0 0,13 9 0 0,1 3 0 16,0 7 0-16,0 3 0 0,3 2 144 0,-3 3-16 15,1 6-128-15,1 2 192 0,3-2-192 0,-1 0 0 16,1 1 128-16,0-3-128 0,0-1 0 0,1-1 0 15,0-5 0-15,0 3 0 0,1-4 0 0,-2-1 0 16,1 3 0-16,-2-5 0 0,-3-2 0 0,-1-2 0 16,-1-2 0-16,-1 0 0 15,0-2-384-15,-1-6-32 0,-1 2 0 0,-1-3 0 16,-1 0-2096-16,-8-5-432 0,0 0-64 0,16-5-32 0</inkml:trace>
  <inkml:trace contextRef="#ctx0" brushRef="#br0" timeOffset="171467.37">26439 15290 23951 0,'0'0'1056'0,"0"0"224"0,0 0-1024 0,0 0-256 0,0 0 0 0,0 0 0 0,0 0 704 0,2 9 96 15,-2 3 16-15,0 0 0 0,-2-1-352 0,0 3-64 16,-1 2-16-16,2 4 0 0,-4 2 288 0,1 6 48 16,-2 2 16-16,-1 5 0 0,0 5 96 0,0 2 0 15,1 5 16-15,0 0 0 0,1 6-208 0,-3 0-64 16,2-1 0-16,-1 0 0 0,1-1-336 0,1 2-80 16,2-2-16-16,0 0 0 0,-1-4-144 0,1 1 0 15,1-1 0-15,-1-5 0 0,1-3 0 0,0-1 0 0,2-4-192 0,0-2 192 16,0-6-432-16,2 0 48 0,0-6 0 15,1-3 0 1,-1-5-384-16,2-4-80 0,-4-8-16 0</inkml:trace>
  <inkml:trace contextRef="#ctx0" brushRef="#br0" timeOffset="171769.12">26906 15388 31327 0,'0'0'2784'0,"0"0"-2224"0,-3 12-560 0,2 2 0 0,0 5 0 0,0 1 0 16,-1 5 0-16,0 7 0 0,2 5 256 0,-3 8 80 15,1 2 32-15,-2 3 0 0,-1 4 256 0,0 1 48 16,-2-1 16-16,1 3 0 0,1 4-96 0,1-1-16 15,0 5 0-15,0-3 0 0,-1-1-352 0,4-4-80 16,-3 3-16-16,2-8 0 0,-1-3-128 0,2-5-192 16,0 1 32-16,1-5 16 15,1-2-224-15,3-2-32 0,-2-6-16 0,1-5 0 16,-1-5-288-16,3-2-64 0,3-7-16 0,0-4-14208 16</inkml:trace>
  <inkml:trace contextRef="#ctx0" brushRef="#br0" timeOffset="172148.13">26186 16242 17503 0,'-20'18'1552'0,"2"3"-1232"0,6 4-320 0,5 0 0 16,2 6 3664-16,5-1 688 16,3 3 128-16,3 0 16 0,3 4-3616 0,2 1-736 0,3 2-144 0,2-1 0 15,-2 1 0-15,1-3-176 0,0 1 176 0,0-3-192 16,1-2 192-16,1-1-208 0,0-3 80 0,-3-2 128 16,1-3 0-16,2-2 0 0,-1-2 0 0,2-6 0 15,1-2 544-15,3-2 80 0,3-6 16 0,2-3 0 16,2-5 224-16,5-6 48 0,5-4 16 0,4-5 0 0,6-4-288 15,2-6-64-15,0-3-16 0,-3-8 0 0,-3-3-128 0,-3-5-32 16,1-4 0-16,-4-2 0 0,-6-1-112 16,0-1-32-16,-3 0 0 0,-5 0 0 0,-3 1-512 0,-2 4-128 15,-1 7 0-15,-1 6-16 16,-3 3-448-16,-3 10-96 0,-3 2-16 0,-6 1-10800 16,-5 2-2160-16</inkml:trace>
  <inkml:trace contextRef="#ctx0" brushRef="#br0" timeOffset="173285.01">24085 17970 21183 0,'-16'5'1888'0,"7"0"-1504"0,0 3-384 0,4-2 0 15,1 5 1520-15,3 1 224 0,3 2 48 0,5 5 16 16,3 2-1168-16,4 7-256 0,1 3-32 0,3 1-16 15,0 1-176-15,3 2-32 0,-2 3-128 0,0 4 192 16,-1-2-192-16,0 2 0 0,-1 1 128 0,-2-2-128 0,-3-2 0 0,1-1 0 16,0-1 0-16,0-4 0 0,-3-2 0 0,-1-5-208 15,2-2 16-15,-2-3 0 16,-3-3-320-16,-1 1-48 0,-1-4-16 0,0-5 0 16,-1-2-368-16,-3-8-80 0,0 0 0 0</inkml:trace>
  <inkml:trace contextRef="#ctx0" brushRef="#br0" timeOffset="173553.97">24671 17956 29487 0,'0'0'1296'0,"-10"2"288"0,1 1-1264 0,-1 3-320 16,-1-2 0-16,-2 2 0 0,-2 6 432 0,-3 4 16 15,-3 3 16-15,-3 4 0 0,-4 8 224 0,0 2 32 16,-2 2 16-16,-1 6 0 0,0 2-144 0,-1 4-16 16,0-2-16-16,-1 2 0 0,1 2 96 0,-1-3 32 15,-1 3 0-15,1-1 0 0,-2-2-448 0,4 1-96 16,1-5-16-16,5 0 0 0,3-4-288 0,5-3-64 0,0-4-16 16,6-3 0-1,3-4-1184-15,4-3-240 0,3-1-64 0,6-8-8448 0,4-3-1712 0</inkml:trace>
  <inkml:trace contextRef="#ctx0" brushRef="#br0" timeOffset="174253.17">25322 17535 27183 0,'0'0'1200'0,"0"0"256"0,0 0-1168 0,0 0-288 0,0 0 0 0,-6 10 0 16,-2-2 496-16,-1 5 32 0,0 4 16 15,-1 5 0-15,-4 6 176 0,-1-1 48 0,-3 2 0 0,0 5 0 16,-1 8-320-16,-4 6-48 0,-3 5-16 0,-1 0 0 16,-1-1-48-16,1 4-16 15,1 4 0-15,0 2 0 0,2-2-128 0,0 5-48 16,1-2 0-16,3-1 0 0,2-4-144 0,1-5 0 15,1-3 0-15,8-19 0 0,2 5 0 0,2 0 0 0,3-3 128 0,2 0-128 16,2-3 0-16,3-6 0 0,3-2-160 0,7 3 160 31,3-9-512-31,2-9 0 0,2-6 0 0,2-6-14432 0</inkml:trace>
  <inkml:trace contextRef="#ctx0" brushRef="#br0" timeOffset="174505.71">25687 17811 29775 0,'-22'2'1312'0,"10"4"288"0,-2 1-1280 0,0 1-320 0,0 4 0 0,-2 6 0 0,0 4 464 0,-2 6 48 16,0-1 0-16,-1 4 0 0,-1-1-48 0,0 4 0 15,2 3 0-15,2 3 0 0,0-1-80 0,2 0 0 16,0 3-16-16,3 1 0 0,4-2-160 0,1 1-16 15,2 1-16-15,-1-5 0 0,4-2-176 0,1-2 0 16,2-6 0-16,2-1 0 0,0-3-160 0,2-1-64 16,3-4-16-16,3-5 0 15,-1 0-208-15,-1-4-32 0,3-8-16 0,-2 0-9392 16,1-2-1888-16</inkml:trace>
  <inkml:trace contextRef="#ctx0" brushRef="#br0" timeOffset="174662.03">25147 18385 32015 0,'0'0'1408'0,"0"0"320"0,0 0-1392 0,11-6-336 0,4 0 0 0,6 2 0 15,3 0 160-15,3 2-32 0,0-2-128 0,3 0 192 16,0 0-192-16,2 2 0 0,1-1 0 0,3-2 0 16,-1 1 0-16,2-1-160 0,3 5 32 0,-2-4 0 15</inkml:trace>
  <inkml:trace contextRef="#ctx0" brushRef="#br0" timeOffset="174987.21">25819 17524 29487 0,'0'0'2624'0,"0"0"-2112"15,6 10-512-15,1 1 0 0,4 2 512 0,1 1-16 16,3 6 0-16,3 2 0 0,0 2-96 0,1 8-16 16,1 0 0-16,2 3 0 0,-1 2-48 0,1 4-16 15,-1 4 0-15,0 0 0 0,-4 3-144 0,0-2-48 0,-4 2 0 0,-3 3 0 16,-4 1 128-16,-3 2 32 16,-6 0 0-16,-4 1 0 0,-5 0 80 0,-2-3 16 15,-4-4 0-15,-2-3 0 0,-4 0-160 0,1-3-32 0,-4-2 0 0,2-1 0 16,1-5-64-16,1-1-128 0,0-1 176 0,1-1-176 31,1-8-832-31,-1-4-256 0,2-2-64 0</inkml:trace>
  <inkml:trace contextRef="#ctx0" brushRef="#br0" timeOffset="175507.46">26418 18135 27359 0,'0'0'1216'0,"0"0"240"0,0 0-1168 0,0 0-288 0,10-3 0 0,3 1 0 0,2-3 480 0,3 1 32 16,1 0 16-16,4 0 0 0,2-2-208 16,2 1-32-16,-1 1-16 0,5 0 0 0,1 1-272 0,0 3 0 15,-2 0 128-15,-3 3-9088 16,-4 2-1808-16</inkml:trace>
  <inkml:trace contextRef="#ctx0" brushRef="#br0" timeOffset="175654.05">26512 18368 24879 0,'0'0'2208'0,"0"0"-1760"16,0 0-448-16,0 0 0 0,0 0 1536 0,14-5 240 16,1-2 32-16,5 2 16 0,3 0-1376 0,3-4-256 15,7 3-64-15,4-6-128 0,5 1 0 0,0-2 0 16,-2 0-240-16,-2-1-13792 0</inkml:trace>
  <inkml:trace contextRef="#ctx0" brushRef="#br0" timeOffset="176328.36">27967 17313 23151 0,'0'0'1024'0,"0"-9"208"0,0 9-976 0,0 0-256 16,0 0 0-16,-4-9 0 0,-2 0 0 0,-2 4 128 15,-2 1-128-15,-6 1 0 0,-7 0 192 0,-4-1-48 16,-6 3-16-16,-4 1 0 0,-5 0-128 0,2 1 0 16,-1 3 0-16,4-1 0 0,4 0 512 0,3 1 208 15,0 1 48-15,5 0 16 0,2-1-80 0,5 0 0 16,2-1-16-16,4 3 0 0,2-4-288 0,10-2-48 16,-9 3-16-16,9-3 0 0,0 0-64 0,0 0-16 15,0 0 0-15,0 0 0 0,0 0 16 0,1 9 0 16,-1-9 0-16,8 15 0 0,0 0-144 0,1 4-128 15,1 3 144-15,1 3-144 0,2-1 0 0,1 8 0 16,1 2 0-16,-2 3 0 0,-2 5 0 0,1 5 0 16,-2 7 0-16,-1 2 0 0,-2 3 0 0,0 1 0 15,-5-4 0-15,1 0 0 0,-3 1 0 0,-1 4 0 16,-2-1 0-16,-1 1 0 0,-1-1 0 0,-2-2 0 16,-2-2 0-16,-3-1 0 0,-2-3 0 0,-1 0 128 0,-2 0-128 15,1-1 0-15,-1 2 128 0,0-5-128 0,-1 0 0 0,0-3 144 16,-1-3-144-16,0 0 0 0,-1-1 0 0,-1-2 128 15,1-3-128-15,2-1 0 0,2-4 144 0,0-1-144 16,2 1 0-16,2-8 0 0,0-2 0 0,3-2 128 16,4-1-128-16,3-5 192 0,3-2-64 0,3-3 0 15,2 0 80-15,4-3 32 0,3-1 0 0,2-2 0 16,4-2-240-16,2 0 144 0,2-1-144 0,1 1 128 16,-1-4-128-16,1 0 0 0,1-5 0 0,2 3 0 0,0-3 0 0,0 0 0 15,1-2 0-15,3-1 0 16,-1-2-1536-16,2-1-192 0,-1 2-48 0,4-3 0 15</inkml:trace>
  <inkml:trace contextRef="#ctx0" brushRef="#br0" timeOffset="176906.04">28445 17356 2751 0,'0'0'256'0,"0"0"-256"0,0 0 0 0,0 0 0 0,1-8 3408 16,-1 8 640-16,3-11 128 0,-2 4 32 0,-1 7-2416 0,0 0-464 15,-2-6-112-15,2 6 0 0,0 0 96 0,-9-2 32 16,0 5 0-16,-1 2 0 0,-2 2-480 0,1 3-96 15,-1 0 0-15,0 8-16 0,-2 6-96 0,1-1-16 16,2 1 0-16,-2 3 0 0,1 3-240 0,0 1-48 16,4 3-16-16,2 2 0 0,1 2-96 0,2 1-32 15,3-2 0-15,4 0 0 0,2-5-208 0,3-4 0 16,3-4 0-16,0-3 0 0,7-7 144 0,2-3-16 16,2-5 0-16,0-6 0 0,3-4 176 0,2-5 16 15,3-5 16-15,0-4 0 0,0-3 64 0,1-3 16 16,0-3 0-16,-3-3 0 0,-4-2-112 0,-1 1-32 15,-2-2 0-15,-6 0 0 0,-3-1 240 0,-3 0 32 16,-3 0 16-16,-5 1 0 0,-3 3-112 0,-3-1 0 16,-2 1-16-16,-4 7 0 0,-3 5-240 0,-2 4-32 15,-3 7-16-15,-2-2 0 0,-3 4-144 0,1 5-224 16,-3 5 48-16,2 4 16 16,0 0-1248-16,3 4-256 0,0 5-64 0,4 3-15072 0</inkml:trace>
  <inkml:trace contextRef="#ctx0" brushRef="#br0" timeOffset="177274.44">28553 18347 27647 0,'-6'16'2448'0,"-2"3"-1952"16,1 2-496-16,-2 2 0 0,4 5 1152 0,-3 0 144 15,-1 4 32-15,0 1 0 0,-2 1-1008 0,-2-1-320 16,-3-4 160-16,0 4-160 0,-1 1 272 0,0-1-16 16,2 1-16-16,5-7 0 0,2-1-112 0,3-4-128 15,2 0 176-15,6-2-176 0,2-6 304 0,3 0-48 16,3-1-16-16,2-5 0 0,3 1 192 0,2-4 32 16,-1-2 16-16,5-4 0 0,1-3 208 0,3-6 32 15,3 1 16-15,2-5 0 0,0-4-176 0,1 0-48 16,1 2 0-16,1-5 0 0,1-2-144 0,-1-3-48 15,0-1 0-15,-3-3 0 0,-7-3 208 0,-2-2 48 16,-5 0 0-16,-1-4 0 0,-5 1-256 0,-3 2-64 16,-3-3 0-16,-4 3 0 0,-2 0-256 0,-3 4 0 15,-2 0 0-15,-2 6 0 0,-2-5-352 0,0 4-32 16,-2 2 0-16,-2 3 0 16,2-2-1728-16,-4 4-336 0,-1 0-80 0,0 1-16 0</inkml:trace>
  <inkml:trace contextRef="#ctx0" brushRef="#br0" timeOffset="177947.95">28708 16884 22111 0,'-14'-1'1968'0,"2"-3"-1584"16,0-1-384-16,12 5 0 0,-6-6 2368 0,6 6 400 15,0 0 80-15,0 0 16 0,4-12-1872 0,2 3-368 16,5-2-80-16,3 3-16 0,4-2-352 0,5 4-176 16,4-6 160-16,2 5-160 0,2-3 176 0,4 2-176 15,1-2 192-15,-3 2-192 0,-3-3 320 0,-2 4-32 16,-1 5-16-16,-3-1 0 0,-2-1 0 0,-3 4 0 15,-3 0 0-15,-3 6 0 0,-3 0-32 0,-2 0-16 16,-8-6 0-16,9 10 0 0,-4 3-32 0,-1 0-16 16,-2 3 0-16,1 5 0 0,-3 4-176 0,-4 2 0 15,0 3 144-15,0 6-144 0,0 2 0 0,-1 8 0 0,3 5 0 16,-2 3 0-16,-1 5 0 0,1 1 0 16,2 4 0-16,-1-3 0 0,0 2 0 0,2-1 0 0,0 5 0 0,0 2 0 15,-1-2 0-15,2 1 0 0,0 0 0 0,2-2 0 16,0-6 0-16,2-3 0 0,1 2 0 0,3-5 0 15,-1-1 0-15,2-1 0 0,3-4 0 0,2 2 0 16,0 0 0-16,1-1 128 16,1-5-128-16,1 3 128 0,1-2-128 0,0 3 144 15,-1-1-144-15,1 0 160 0,1 0-160 0,0-4 0 0,0 2 0 0,-1-5 0 0,0 0 0 0,-2-1 0 16,1 2-160-16,-2-3 160 0,0-1-176 16,-2-4 176-16,-1-5-192 0,-1 1 192 0,-3 0 0 15,2-3 0-15,-2-3 0 0,-2 1 0 0,-1-2 0 16,-1-2 0-16,-2 1 128 0,1 0-128 0,-2-3 448 0,-1-1 0 15,-2 1 0-15,-1 0 0 0,0-3 128 0,0 0 0 16,-2 2 16-16,0-2 0 0,-2-5-112 0,-2 3-32 16,-1 1 0-16,-4-1 0 0,-1-2-48 0,-4 2-16 15,-4 0 0-15,-3-3 0 0,-4 1 80 0,-3-3 16 16,-3 1 0-16,-1-2 0 0,-6 5-224 0,-1-3-32 16,-3 2-16-16,-5 2 0 0,-4-3-208 0,-9 2 0 15,-10 0 128-15,-3 1-128 0,-2 0 0 0,0 2-208 16,-1-1 32-16,-9 0 16 15,-12 0-1936-15,-2 0-384 0,4 2-80 0</inkml:trace>
  <inkml:trace contextRef="#ctx0" brushRef="#br0" timeOffset="180212.74">29699 18040 20559 0,'0'0'896'0,"0"0"208"0,0 0-880 0,0 0-224 15,0 0 0-15,0 0 0 0,0 0 960 0,7 5 160 16,0 0 32-16,-2 5 0 0,-3-1-192 0,1 4-16 16,-1 4-16-16,1 1 0 0,-1 0-384 0,2 5-80 15,-3-1-16-15,2 2 0 0,0-1-192 0,-2 1-32 16,0 2-16-16,2-4 0 0,-1 0-208 0,-1-2 128 15,-1 2-128-15,-1-5 0 16,-1-3-432-16,-2-1-176 0,-1-2-32 0,5-11-12304 0</inkml:trace>
  <inkml:trace contextRef="#ctx0" brushRef="#br0" timeOffset="180409.46">29729 17746 29487 0,'-10'-1'2624'0,"1"0"-2112"0,1-2-512 0,8 3 0 16,0 0 1664-16,0 0 208 0,-6-1 48 0,6 1 16 15,0 0-1248-15,0 0-256 0,0 0-48 0,0 0-16 16,-4-8-592-16,4 8-112 0,0 0-32 0,0 0 0 16,0 0-2144-16,0 0-432 0,10-10-96 15,-10 10-16-15</inkml:trace>
  <inkml:trace contextRef="#ctx0" brushRef="#br0" timeOffset="180739.87">30356 17852 5519 0,'0'0'496'0,"1"-9"-496"16,-1 9 0-16,3-17 0 0,3 1 5440 0,0 0 1008 15,2 2 192-15,-2 0 32 0,-2 2-4928 0,-3-2-976 16,-3-3-208-16,-1-1-48 0,1 1-272 0,-6-1-64 0,-2 0-16 0,0 3 0 16,0 0-160-16,-2 4 0 0,-1 2 0 0,-1 6 128 15,-2-1-128-15,-1 5 0 0,-2 3 0 0,0 4 0 16,-1 2 0-16,-3 5 0 0,-2 4 0 0,3 3 0 16,0 4 208-16,1 2 16 0,0 5 0 0,2 3 0 15,2-2 80-15,3 3 16 0,2 0 0 0,3 1 0 16,3 0-160-16,3-1-32 0,3-3 0 0,4-1 0 15,1-1-128-15,4 0 160 0,1-7-160 0,4 2 160 16,-2-4-160-16,2-4-144 0,0 0 144 0,1-2-208 16,-1-1-464-1,0-6-96-15,0-1 0 0,-3-5-8960 0,-11-4-1792 0</inkml:trace>
  <inkml:trace contextRef="#ctx0" brushRef="#br0" timeOffset="180905.22">29967 18162 27647 0,'0'0'2448'0,"0"0"-1952"16,14-3-496-16,1-1 0 0,0 2 768 0,3-1 64 15,2-1 16-15,2-2 0 0,2 1-464 0,3-4-112 16,0 0-16-16,0 0 0 0,0 2-256 0,2 0-272 16,-1-2 48-16,0 3-13632 0</inkml:trace>
  <inkml:trace contextRef="#ctx0" brushRef="#br0" timeOffset="181778.01">30993 17897 12895 0,'-14'0'576'0,"2"0"112"0,-2 0-560 0,-1 0-128 0,-3 0 0 0,0 2 0 15,2-1 2976-15,-2 1 560 0,-1-2 112 0,1 4 32 16,0 0-2656-16,1 5-544 0,-4-3-96 0,3 6-32 16,1-3-16-16,1 2 0 0,0 3 0 0,-1 1 0 15,0 1 48-15,4 0 0 0,1 1 0 0,3-1 0 16,4-1-128-16,4 1 0 0,-1-1-16 0,4-4 0 16,1 1-96-16,3-1-16 0,3-4 0 0,4-2 0 15,1-2 16-15,3-3 0 0,2-3 0 0,4-4 0 16,1-3 224-16,2 0 32 0,1-3 16 0,1-1 0 0,1 0-160 0,1-4-48 15,-4-2 0-15,-2 0 0 0,-4-1-208 16,-2-1 0-16,0-3 128 0,-4-3-128 0,-3 7 128 16,-1-7 0-16,-1 0-128 0,-1-4 192 0,-2-2-64 15,1-3-128-15,-1-2 176 0,0 0-176 0,-1 0 128 0,-1 5-128 16,1 3 0-16,-3 6 0 0,-2 6 0 0,0 5 0 16,-2 5 0-16,2 9 0 0,0 0 0 0,-11 2 0 15,1 11 0-15,-2 4 0 0,-2 3 0 0,-1 4 0 16,-1 9 0-16,-2 3-144 0,-1 3 144 0,-2 4 0 15,0-1-144-15,2 2 144 0,2-1 0 0,3-3-144 16,3 1 144-16,3-3 0 0,3-6 0 0,4-3-128 0,-2-5 128 16,3-3 0-16,3-1 0 0,3-6 224 0,6 0-32 15,-1-4-16-15,4-5-16 0,4-2 0 0,3-4 0 0,-2-2 0 16,3-2 16-16,-1-4 0 0,-2 1 0 0,0-3 0 16,-1 0-176-16,1-1 0 0,-3-2 144 15,-1 0-144-15,-4 0 0 0,2 3 0 0,2-3 0 0,-5 4 0 16,-1-1 0-16,-1 4 0 0,0-1 0 0,-9 8 128 15,5-5-128-15,-5 5 0 0,0 0 0 0,0 0 0 16,0 0 0-16,-9-2 0 0,-1 3 0 0,0 3 128 16,0 3-128-16,-1 3 0 0,1 4 0 0,0-2 0 15,0 2 0-15,2 1 0 0,2 3 0 0,2-2 0 16,-1 1 0-16,3-2 0 0,0-2 0 0,4 1 0 16,0 0 0-16,3 0 0 0,1-4 0 0,1 0 0 15,0-5 0-15,4 0 0 0,-1 2 0 0,3-5 0 16,0-2 0-16,3-1 0 0,0-2 128 0,2-2-128 15,0 1 0-15,0-1 144 0,-1-6-144 0,1 2 0 0,1-2 0 16,0-2 0-16,0-2 0 0,2-2 0 0,0-1 0 0,1-3 0 16,0-3 0-16,-2-3 0 0,-1-5 128 0,1-3-128 15,2-5 0-15,0-6 0 0,-2-4 144 0,-2-5-144 16,0-4 0-16,-2 1 144 0,1-1-144 0,-2 7 0 16,-2 7-160-16,-2 1 160 0,-1 10-128 0,-1 5 128 15,0 10 0-15,-5 3-144 0,0 6 144 0,-4 10 0 16,0 0 0-16,0 0 0 0,-7 12 224 0,-2 8 32 15,-1 11 0-15,-1 2 0 0,-3 5-256 0,1 2 0 16,0 5 0-16,-1 1 0 0,2 6 0 0,-2 0 0 16,-2 1 0-16,0-1 0 0,-2 1 0 0,2-4 0 15,0-4 0-15,2-3 0 0,0-3-128 0,2-2-80 16,0-2-16-16,-1-2 0 16,1-3-1600-16,-2-4-320 0,0-5-64 0,1-5-16 0</inkml:trace>
  <inkml:trace contextRef="#ctx0" brushRef="#br0" timeOffset="181949.99">31273 17796 16575 0,'0'0'1472'0,"13"0"-1168"0,2-3-304 0,7 1 0 16,6 0 4480-16,6 2 832 0,2 2 160 0,1 0 32 15,0 1-4032-15,-2-2-832 0,-3 0-144 0,0-1-48 16,-6 0-2064-1,-1 0-432-15,-2 0-64 0,-1 0-32 0</inkml:trace>
  <inkml:trace contextRef="#ctx0" brushRef="#br0" timeOffset="182376.61">31648 18668 29487 0,'-15'16'2624'0,"6"-6"-2112"15,0 2-512-15,6-5 0 0,3-7 1200 0,0 0 128 16,0 0 16-16,0 0 16 0,0 0-944 0,0 0-192 0,11-1-32 0,2-4-16 16,-3-8-176-16,4 2 0 0,1-4 0 0,3-3 0 15,1-6 128-15,1 1-128 0,1 0 0 0,2-3 128 16,2 1-128-16,0 1 128 0,1-7-128 0,1 1 128 15,2-3 112-15,3-3 16 0,3-2 0 0,-3-1 0 16,-3 1-16-16,0 1 0 0,-2 1 0 0,-3 4 0 16,-2 7-240-16,-2 0 176 0,-1 5-176 0,-2 4 160 15,-3 4-160-15,-3 1 0 0,-1 5 0 0,-10 6 0 16,0 0 0-16,0 0 160 0,0 0-160 0,0 10 160 16,-2 4 0-16,-3 4 0 0,0 3 0 0,-3 6 0 15,-2 0-160-15,-2 4 0 0,1 5 0 0,0 1 0 16,-3 1 0-16,-3 0 0 0,2 0 0 0,-2 2 0 0,1-2 0 15,0-1 0-15,1-3 0 0,0-2 0 0,1 0 0 16,1-2 0-16,1-5 0 0,-1 2 0 0,0-3 0 16,3 2-304-16,2-3 48 0,1-2 16 15,0-6-2000-15,1-1-384 0,1-7-96 16</inkml:trace>
  <inkml:trace contextRef="#ctx0" brushRef="#br0" timeOffset="182571.87">31755 18404 30399 0,'0'0'2704'0,"0"0"-2160"15,13-6-544-15,3-2 0 0,5 3 1584 0,2 4 208 16,2-1 32-16,3 3 16 0,3 1-1216 0,0 0-240 16,2 1-64-16,2 1 0 0,0 0-128 0,-4 0-48 15,-2 1 0-15,-1 3 0 0,-1-3-144 0,-2-1 0 0,-1 6 0 16,-11-5 0-1,1-1-2672-15,1-1-512 0</inkml:trace>
  <inkml:trace contextRef="#ctx0" brushRef="#br0" timeOffset="182972.75">32480 18886 3679 0,'-15'-1'160'0,"6"0"32"0,0-2-192 0,9 3 0 16,-9-4 0-16,9 4 0 0,0 0 6672 0,0 0 1296 15,0 0 256-15,0 0 48 0,0 0-6240 0,9 8-1264 0,0-4-240 16,3 2-48-16,1 3-48 0,1-3-16 0,3 3 0 16,0-2 0-16,1 2-160 0,0-2-16 0,0 2-16 0,-4-1 0 15,0 2-224-15,0-3 176 0,0 1-176 0,-2 1 160 16,-1-1-160-16,-3 1 0 0,4-4 0 0,-6 2 0 31,-6-7-704-31,7 8-32 0,-7-8 0 0,0 0 0 16,0 0-2288-16,-4 11-464 0</inkml:trace>
  <inkml:trace contextRef="#ctx0" brushRef="#br0" timeOffset="183183.94">32275 18982 30687 0,'0'0'1360'0,"0"0"288"0,0 0-1328 0,0 0-320 0,0 0 0 0,4 6 0 16,1-1 736-16,1-1 80 0,1 3 16 0,0 0 0 16,1-1-368-16,1 4-64 0,1-2-16 0,12 7 0 0,-2-1 0 0,0 0 0 15,1-4 0-15,-2 2 0 0,0 0-48 0,0-3-16 16,0 2 0-16,-3-4 0 0,-2 2-320 0,0-3 128 16,0-1-128-16,-1 2 0 15,-1-5-320-15,-2 1-128 0,-10-3-16 0,10 1-16 16,-10-1-1888-16,0 0-368 0,10-4-80 0</inkml:trace>
  <inkml:trace contextRef="#ctx0" brushRef="#br0" timeOffset="183458.58">32770 18642 32255 0,'-12'-7'2864'0,"5"3"-2288"0,-2-1-576 0,9 5 0 16,0 0 784-16,-11 1 48 0,1 4 16 0,-1 1 0 15,-2 6-592-15,-1-1-112 0,-2 4-16 0,-1 3-128 16,-2 3 320-16,0 3-32 0,-1-3-16 0,-2 4 0 16,0-1-32-16,1-1-16 0,0-3 0 0,2 0 0 15,0 1 32-15,2-1 16 0,0 2 0 0,2-1 0 16,-2-1-272-16,6 3 0 0,-1 0 0 0,2-1 0 31,1-1-864-31,2 0-80 0,2-2-16 0</inkml:trace>
  <inkml:trace contextRef="#ctx0" brushRef="#br0" timeOffset="183983.52">32869 19606 14735 0,'0'0'1312'0,"0"0"-1056"0,0 0-256 0,5-5 0 0,1-4 1728 0,-1 2 272 0,3 1 64 0,-2-2 16 16,1 2-1264-16,-2-3-256 0,-2 0-48 0,0 0-16 16,-3 9 272-16,3-10 64 0,-3-1 16 0,0 3 0 15,-2-2 384-15,2 10 80 0,-2-9 16 0,-2 0 0 16,-1 4-160-16,5 5-16 0,-9-5-16 0,0 0 0 16,-2 2-416-16,-1 2-80 0,-1 2 0 0,5 2-16 15,-4 1-304-15,-4 1-64 0,-2 0-16 0,-1 5 0 16,-3-1 112-16,2 4 32 0,-1 3 0 0,-15 15 0 15,5-3 0-15,4 2 16 0,2-2 0 0,3 0 0 16,3-3-272-16,0 2-128 0,0-3 128 0,4 3-128 16,5-5 0-16,-2-2 0 0,6-2 128 0,1-3-128 0,4 1 0 15,3-2 0-15,3-3 0 0,4 0 0 0,3-3 0 0,5 2 0 16,5-4 0-16,1 2 0 0,0-3 128 0,2-4-128 16,1 0 128-16,2-1-128 0,1-1 128 0,3 0-128 15,1-2 128-15,-9 2-128 0,5-3 160 0,4 2-160 16,0-2 192-16,1 0-192 0,1 0 192 0,-2-3-64 15,-3 0 0-15,-7 1-128 0,-23 6 176 0,0 0-176 16</inkml:trace>
  <inkml:trace contextRef="#ctx0" brushRef="#br0" timeOffset="184065.58">32934 19454 23039 0,'-14'-5'2048'0</inkml:trace>
  <inkml:trace contextRef="#ctx0" brushRef="#br0" timeOffset="184894.03">32274 18987 3679 0,'0'0'160'0,"-5"-7"32"0,5 7-192 0,-7-4 0 0,1 2 0 0,6 2 0 0,-6-5 2560 0,6 5 448 15,0 0 112-15,-7-8 16 0,1 3-1776 0,1 0-336 16,5 5-80-16,0 0-16 0,-6-8 208 0,6 8 32 16,-3-3 16-16,0 1 0 0,3 2-96 0,-3-3-32 15,3 3 0-15,0 0 0 0,0 0 32 0,0 0 0 16,0 0 0-16,0 0 0 0,0 0-224 0,0 0-32 15,0 0-16-15,0 0 0 0,0 0-256 0,2 8-48 16,-2-8-16-16,9 13 0 0,3-4 48 0,-5-1 16 16,3-1 0-16,2 5 0 0,0 0-144 0,4 1-32 15,2 1 0-15,-2 1 0 0,2 3-16 0,15 10-16 16,-6-4 0-16,-3-3 0 0,-3-4 32 0,1 1 16 16,0-4 0-16,-2 1 0 0,-1-2-96 0,0 1-32 15,0 0 0-15,-1-4 0 0,-2 2-144 0,0-2-128 0,-2-5 144 16,-2 0-144-16,-1-1 128 0,-3 0-128 0,-8-4 0 15,12 2 144-15,-12-2-144 0,0 0 0 0,0 0 0 0,0 0 0 16,0 0-304-16,0 0 16 0,0 0 0 0,0 0 0 31,0 0-1504-31,-4-10-320 0,-4 2-48 0</inkml:trace>
  <inkml:trace contextRef="#ctx0" brushRef="#br0" timeOffset="185286.67">32383 18851 15663 0,'0'0'1392'15,"-7"-3"-1120"-15,7 3-272 0,-9-6 0 0,9 6 1392 0,-5-5 208 16,5 5 64-16,0 0 0 0,-6-5-784 0,6 5-160 16,0 0-16-16,0 0-16 0,0 0 16 0,0 0 16 15,0 0 0-15,9-6 0 0,0 3 128 0,1 1 32 16,1 1 0-16,0 2 0 0,0 4 112 0,2 1 32 15,1-1 0-15,3 4 0 0,1-3-192 0,2 7-16 0,1-1-16 0,2 2 0 16,1 0-256-16,1 3-48 0,-4 1-16 16,0-1 0-16,-2 1-208 0,-2 1-32 0,1 0-16 0,0 0 0 15,-4 2-224-15,0-1 0 0,0-2 0 0,-3-2 0 16,-2 0 0-16,-1-2 0 0,-2-5 0 0,-1 1-160 31,-5-10-400-31,0 0-80 0,0 0 0 0</inkml:trace>
  <inkml:trace contextRef="#ctx0" brushRef="#br0" timeOffset="186049.61">32847 18716 8287 0,'0'0'736'0,"-1"-9"-592"0,0-1-144 0,-1 2 0 0,2 8 3072 0,-1-11 576 15,0 3 112-15,0-2 16 0,-1 2-2400 0,2 8-480 16,-4-10-112-16,3 6-16 0,-3 1 64 0,2-3 0 15,-2 1 0-15,0 2 0 0,0 0 192 0,4 3 64 0,0 0 0 0,0 0 0 16,0 0-256-16,-9 0-64 0,9 0 0 0,-8 8 0 16,0 1-304-16,2-1-64 0,-1 5-16 0,0 2 0 15,-1 3 0-15,-2 0-16 0,0 4 0 0,-2 4 0 16,-1 0-160-16,1 2-16 0,-2-4-16 0,-1 3 0 16,-2 0-16-16,-1 4 0 0,-1-2 0 0,-2 6 0 15,-7 1 32-15,2 6 0 0,-3-2 0 0,0 0 0 16,-1 0-192-16,0-3 160 0,-2-2-160 0,16-17 160 15,-5 0-160-15,0-3 0 0,-2 3 144 0,0 0-144 16,0 0 128-16,1-2-128 0,1 1 128 0,-15 12-128 16,8-8 0-16,7-3 128 0,4-1-128 0,4-3 0 15,2-5 160-15,11-9-32 0,-9 11-128 0,9-11 192 16,0 0 0-16,0 0-16 0,0 0 0 0,0 0 0 16,0 0-176-16,0 0 0 0,6 3 0 0,2-3 128 15,1-2-128-15,2-2 0 0,2-2 0 0,0 0 0 0,2-1-176 0,0-3 48 16,13-8 0-16,-12 7 0 0,1 1 128 15,1-4 0-15,1 1 0 0,3 0 0 0,1-1 0 16,0-2 0-16,1-1 0 0,21-17 0 0,-4-1 0 0,-4 0 0 16,-3 0 0-16,-2-5 0 0,-4-2 0 0,0-3 0 15,0-3 0-15,0 5 0 0,0 4 0 0,-3 1 0 16,1 3 0-16,-13 18 0 0,2-4 0 0,-3-3 0 16,2 0 0-16,0-3 0 0,0 3 0 0,-1 1 0 15,-1-1 0-15,7-13 0 0,-5 9 0 0,-4 4 0 16,-4 6 0-16,-2 7 0 0,0-1 128 0,-3 7-128 0,-2 0 128 15,-3 3-128-15,-2 6 160 0,-5 1-32 16,-1 7-128-16,3-4 192 0,-4 6-192 0,-2 1 0 16,-3 4 0-16,-1 2 0 0,-3 1 0 0,1 4 128 0,-1-2-128 15,-22 24 0-15,6-8 144 0,4-6-144 0,4-2 128 0,1-3-128 16,0 2 0-16,4-1 0 0,4-3 0 0,3 1 0 31,-2-4-672-31,6-1-16 0,1-4 0 0,3-3 0 16,10-16-1568-16,-9 16-320 0,9-16-64 0</inkml:trace>
  <inkml:trace contextRef="#ctx0" brushRef="#br0" timeOffset="186461.36">32353 18769 17503 0,'0'0'1552'0,"0"0"-1232"15,0 0-320-15,-4-7 0 16,4 7 1760-16,0 0 288 0,0-8 64 0,0 8 16 0,0 0-1168 0,7-8-224 15,-7 8-48-15,9-3-16 0,-9 3 80 0,12 0 16 16,-2 0 0-16,1 3 0 0,2 2 192 0,1 6 64 0,1 1 0 0,1 4 0 16,4-2-224-16,2 2-32 0,3 1-16 0,0-1 0 15,1 2-240-15,1 0-64 0,-1 0 0 0,0 1 0 16,2 1-224-16,-3 3-48 0,-1-3-16 0,-1 2 0 16,-1 3-160-16,-11-11 0 0,2 3 0 0,0-1 128 15,-2 1-128-15,0-1 0 0,0-2 0 0,-1-2 0 16,-1 0 0-16,5 4-192 0,-4-7 32 0,-3-2 16 31,-1-4-1408-31,-4-2-288 0,1-1-48 0</inkml:trace>
  <inkml:trace contextRef="#ctx0" brushRef="#br0" timeOffset="186777.71">32204 19006 15663 0,'-14'1'1392'0,"14"-1"-1120"0,0 0-272 0,0 0 0 0,0 0 3536 0,0 0 656 16,0 0 128-16,0 0 32 0,4 5-2880 0,2 1-560 15,2 2-112-15,4-3-32 0,4 1-176 0,4 2-32 16,3-2-16-16,4 6 0 0,2-3-96 0,3 2 0 16,1 3-16-16,29 8 0 0,-10-2-224 0,-7-1-32 15,-6 0-16-15,-5-1 0 0,-3-3-160 0,-6-1 0 0,1-4 0 0,-5 2 0 32,-3-1-1024-32,-3-3-176 0,-2 1-32 0</inkml:trace>
  <inkml:trace contextRef="#ctx0" brushRef="#br2" timeOffset="205474.08">1637 11902 7359 0,'0'0'656'0,"-2"-5"-528"15,0 1-128-15,-1-1 0 0,-3 1 1344 0,-1-2 256 16,-2 0 32-16,0 1 16 0,0 3-272 0,-2-1-48 16,-2 1-16-16,0 2 0 0,-3-2-288 0,-3 2-64 15,-3 2-16-15,-11 0 0 0,-1 3-416 0,10 3-80 16,-6 0 0-16,-14 8-16 0,2 2-288 0,13-3-144 0,-1 0 160 0,0 3-160 16,2 1 192-16,-3 0-48 15,4 0-16-15,2 1 0 0,5 0 64 0,3-2 16 16,5-3 0-16,2 0 0 0,2 0-208 0,7-1 128 15,3-2-128-15,5 2 0 0,3 2 0 0,4 2 0 0,2 0 0 0,15 7 0 16,1 1 128-16,-10-10-128 0,4 2 0 0,3 1 144 16,2 1-144-16,0 2 160 0,0 2-160 0,-3 3 160 15,0-3-160-15,-4 3 0 0,-2-3 144 0,2 12-144 0,-6-3 320 0,-11-14 0 16,-3 1 0-16,-4 0 0 0,-5 3 272 0,-4-1 48 16,-5-2 16-16,-4 3 0 0,-3 0 48 0,-4 0 0 15,-1-4 0-15,-2 0 0 0,-1-1-96 0,-2-2-16 16,-2-2 0-16,1-2 0 0,2-1-256 0,0-6-48 15,0-2-16-15,2-3 0 0,1-4-272 0,3-1 0 16,4-7 0-16</inkml:trace>
  <inkml:trace contextRef="#ctx0" brushRef="#br2" timeOffset="205742.77">2091 11636 26719 0,'0'0'2368'16,"0"0"-1888"-16,1-6-480 0,-1 6 0 16,0 0-256-16,0 0-128 0,-4 10-48 0,-2 1 0 0,-3 5 576 0,-1 6 112 0,-1 9 32 15,-2 5 0-15,-1 3 0 0,-9 27 0 0,1-1 0 0,7-22 0 16,-3 8 0-16,1 4 0 0,-2 3 0 0,1 7 0 15,0 0-112-15,0 1-32 0,2-4 0 0,0-3 0 16,2-1-400-16,2-3-64 0,-1-6-32 0,1-6 0 16,2-4-720-1,1-8-144-15,2-3-16 0,0-7-9760 0</inkml:trace>
  <inkml:trace contextRef="#ctx0" brushRef="#br2" timeOffset="206174.07">1745 12316 20671 0,'22'-9'912'0,"-9"4"192"0,6-3-880 0,4 2-224 15,2-3 0-15,4 2 0 0,2-5 0 0,-1 5 0 16,1-4-144-16,-1 4 144 0,2-2 0 0,-5 1 0 16,-2 2 0-16,-1-3 160 0,-2 4 96 0,3-4 0 15,-3 4 16-15,-9 2 0 0,-2 3 96 0,-1 0 16 16,-2 0 0-16,-8 0 0 0,0 0 112 0,4 7 16 15,-4 3 16-15,-2 0 0 0,-1 5 192 0,-3 2 48 16,-2 1 0-16,-3 3 0 0,1 6-272 0,-1-2-48 16,-2 5-16-16,0-4 0 0,1 1-112 0,0-3 0 15,2-2-16-15,4-2 0 0,-1-2 48 0,1 1 16 16,3-9 0-16,3-10 0 0,3 9-112 0,2-5-32 16,1-2 0-16,3 0 0 0,2-6 160 0,0-1 48 15,3-4 0-15,0 0 0 0,1-5-192 0,0-3-48 0,-1 1 0 0,0-1 0 16,-1 1-192-16,0-1 144 0,-3 2-144 0,-1 4 128 15,0-1-128-15,-2 5 0 0,0-1 0 0,-2 4 0 16,-5 4 0-16,0 0 0 0,6 4 0 0,2 5-176 16,-3 0 176-16,0 3-128 0,-1 4 128 0,1 0-128 15,0 1 128-15,1-1 0 0,2-3 0 0,0 0 0 16,2 3 0-16,8 2 0 0,-4-5 128 0,-2-8-128 16,3 0 0-16,3-1-288 0,4-2 48 0,2-7 16 15,1-1-1824-15,2-7-352 0,0 2-80 0</inkml:trace>
  <inkml:trace contextRef="#ctx0" brushRef="#br2" timeOffset="206558.04">2945 11555 22687 0,'0'0'1008'0,"-1"7"208"0,-3 5-976 0,3 0-240 16,-3 2 0-16,-1 8 0 0,-3 2 480 0,2 7 48 15,-3-2 16-15,0 5 0 0,0 3 288 0,0 5 64 16,-1 4 16-16,1 2 0 0,-2 4-400 0,-1 3-96 16,1 1-16-16,1 0 0 0,0-4-256 0,2-4-144 15,-1-8 160-15,3-5-160 0,3-1 128 0,1-9-128 16,4-6 0-16,-1-5 144 0,5-3 80 0,0-7 16 16,3-4 0-16,2-1 0 0,3-8 448 0,2 0 80 15,0-5 32-15,3-1 0 0,1-4-544 0,2-1-96 0,0 0-32 0,1 2 0 16,-1 1-128-16,1 0 0 0,-1 4 0 15,-2 4 0-15,1 7 0 0,-2 1 0 0,-2 2 0 0,-3 4 0 16,-2 6 0-16,-5 1 0 0,-3 2 0 0,-4 2 0 16,-4 2 0-16,-3 1 0 0,-5 0 224 0,-2 2-64 15,-1-1 48-15,-3-1 16 0,-1-2 0 0,-1-1 0 16,0-1-96-16,1-1-128 0,1-5 176 0,0 1-176 16,1-6 176-16,3 0-176 0,2 0 160 0,0-7-160 15,2-2-1472-15,3-1-384 0,1-6-64 0,5 0-32 0</inkml:trace>
  <inkml:trace contextRef="#ctx0" brushRef="#br2" timeOffset="206722.27">3471 12216 29487 0,'0'0'1296'0,"-1"9"288"0,-1 3-1264 0,0 5-320 15,1-1 0-15,-3 2 0 0,-1 1 464 0,-1 1 48 16,-2 1 0-16,-2 0 0 0,0 2-176 0,0-1-16 15,0-3-16-15,-1 3 0 0,2-3-304 0,1-2 0 16,0 0 0-16,0 5 0 16,4-3-2032-16,4-9-464 0,2 1-80 0</inkml:trace>
  <inkml:trace contextRef="#ctx0" brushRef="#br2" timeOffset="207277.71">4115 11306 10127 0,'0'0'448'0,"0"0"96"0,0 0-544 0,0 0 0 16,0 0 0-16,0 0 0 0,0 0 1712 0,0 0 224 15,0 0 48-15,0 0 16 0,0 0-1536 0,0 0-304 16,0 0-160-16,0 0 160 0,0 0 208 0,0 0 32 16,0 0 16-16,0 0 0 0,0 0 112 0,9 8 32 15,-3 1 0-15,-2-1 0 0,-2 2 96 0,0 4 32 16,1 3 0-16,-1 3 0 0,-1 2 112 0,-1 3 32 16,-1 3 0-16,-4 2 0 0,1 2 80 0,-4 4 32 15,-1 1 0-15,-2 7 0 0,-2 6-80 0,-1 2-16 16,-2 0 0-16,-2 1 0 0,0 2-464 0,-1 1-112 15,0 0-16-15,-8 23 0 0,3-11-112 0,11-28-16 0,1-3-128 0,-1-3 192 16,3-1-64-16,1-3-128 16,1-4 176-16,2-1-176 0,1-2 176 0,1-2-176 0,3-4 160 0,1-1-160 31,1-1-992-31,3-5-288 0,3-1-64 0,1-7-8224 16,1 0-1632-16</inkml:trace>
  <inkml:trace contextRef="#ctx0" brushRef="#br2" timeOffset="207517.55">4584 12053 29487 0,'-9'-1'1296'0,"9"1"288"0,0 0-1264 0,1 6-320 16,0 4 0-16,-1 0 0 0,-1 4 448 0,-3 2 48 15,0 1 0-15,-4 2 0 0,-1 1-272 0,-2-1-48 16,0 2-16-16,-3 8 0 0,-2-2 48 0,0 2 16 0,1-3 0 0,1 2 0 16,1-2-224-16,-2 13 0 15,4-11 0-15,4-11 0 0,2 0 0 0,1-1-288 16,2 0 64-16,1-7 16 16,1-1-1712-16,0-8-352 0,0 0-64 0</inkml:trace>
  <inkml:trace contextRef="#ctx0" brushRef="#br2" timeOffset="208210.2">5100 11372 25791 0,'-3'9'2304'0,"-2"6"-1856"0,0 3-448 0,-3 3 0 16,1 7 512-16,-2 3 16 0,-1 3 0 0,-3 3 0 0,-2 4-304 0,-4-1-64 15,2 1-16-15,-2 3 0 0,0-2 48 0,0 7 0 16,0-4 0-16,0 2 0 16,1 2-1408-16,2-5-288 0,2-3-48 0,1-6-16 15,1-5 304-15,3-7 64 0,3-6 16 0,2-3 0 0,3-5 912 0,1-9 272 16,0 0-128-16,0 0 128 0,6-10 432 0,1-1 144 16,-2-3 48-16,0-3 0 0,3 1-240 0,-1 0-64 15,0-1 0-15,1 3 0 0,4 0 192 0,-1 3 48 16,-1 3 0-16,2 1 0 0,1-2 112 0,-1 4 32 15,5 3 0-15,-1 0 0 0,2 2-352 0,0 3-64 16,1-1-16-16,3 1 0 0,-2 1-272 0,2-2 0 16,-1 1 128-16,1-2-128 0,-2-1 0 0,2 0 128 15,-1-2-128-15,0-2 0 0,-1-3 336 0,-2 2-32 16,-4 0-16-16,-1-4 0 0,-2 3 256 0,-1-2 48 16,-1 2 16-16,-1 2 0 0,-8 4-96 0,0 0-32 15,0 0 0-15,6 3 0 0,-1 4-160 0,0 4-16 16,-1 3-16-16,-1 2 0 0,-2 3-288 0,1 3 0 15,1-1 128-15,-1 2-128 0,2 3 0 0,1-5 128 16,4 2-128-16,-2 1 0 0,2-2 128 0,1-3-128 0,4-6 0 0,1-4 0 16,0-4 192-16,3-2-192 0,2-3 192 0,1-5-192 15,-1-2 512-15,2-6 0 0,-1-1 0 0,2 0 0 16,-3-1-256-16,1-3-48 0,-3-1-16 0,-1 0 0 16,0 0-192-16,-2-3 176 0,-2 2-176 0,-2 2 160 15,1 3-160-15,-2 3 0 0,-1 0 144 0,-2 5-144 16,0 0 0-16,0 4 0 0,-7 3 0 0,9 5-128 15,-4 0 128-15,-1 2-160 0,-1 5 160 0,-1 4-160 0,1 3 160 16,-2 2-128-16,-1 9 128 0,-2 3-128 0,-4 16 128 0,1 5 0 16,-2 2 0-16,-3 3 0 0,-2 2 0 0,-1 3 144 15,-2-2-144-15,-3 0 160 0,2-3-32 0,-6-4 0 16,2-3 0-16,-2-7 0 0,-2 0 496 0,0-7 80 16,0-4 32-16,-3-1 0 0,4-5-224 0,-2-1-64 15,-3-7 0-15,1-1 0 0,0-3-192 0,2-7-64 16,0-3 0-16,-2-4 0 15,-2-4-1696-15,-1-7-352 0,1-2-64 0,0-10-15168 16</inkml:trace>
  <inkml:trace contextRef="#ctx0" brushRef="#br2" timeOffset="208368.2">4614 11486 36799 0,'-19'-10'1632'0,"15"6"336"0,4 4-1584 0,-2-5-384 16,2 5 0-16,0 0 0 0,0 0 0 0,0 0 0 15,0 0 0-15,-5-6-10816 0,1-3-2256 0</inkml:trace>
  <inkml:trace contextRef="#ctx0" brushRef="#br2" timeOffset="209159.64">7323 12152 7359 0,'0'0'320'0,"-8"4"80"0,-2 2-400 0,0-1 0 15,-1 4 0-15,-1-2 0 0,1 1 2512 0,0 1 432 16,3 3 64-16,0-2 32 0,0 4-1456 0,2 1-304 0,1 0-48 0,1 10-16 15,4-1-320-15,1-9-64 0,6 0 0 0,0 1-16 16,4 0-256-16,0-2-48 0,3-3-16 0,4 1 0 16,3-3 16-16,2-2 16 0,-1-4 0 0,-1-2 0 15,0-1-32-15,-2-2-16 16,-1-3 0-16,-2-3 0 0,-1 0-80 0,-1-2-16 0,0 0 0 16,-2-3 0-16,-2 1-112 0,-2-2-16 0,-2 1-16 0,-1-1 0 15,-2-3-48-15,-1 1-16 0,-1-1 0 0,1 0 0 16,-1-2-176-16,1-2 0 0,1 3 144 0,2-3-144 15,0-5 0-15,3 2 0 0,1 0 0 0,2-4 0 16,2 4 0-16,2-4 0 0,0-4 0 16,2 4 0-16,2-2 0 0,3-3 0 0,2-3 0 0,0-1 0 15,-1-1 0-15,-2 0 0 0,1 0 0 0,0 1 0 16,-2-4 128-16,-1 2-128 0,-2-2 160 0,-3 7-160 16,-3 3 0-16,-1 6 0 0,-2 2 0 0,-2 7 0 0,-1 3 0 0,-1 9 0 15,-4 4 0-15,0 0 0 0,-3 10 0 0,-2 9 128 16,-2 8-128-16,-3 7 0 0,-2 3 0 0,-1 13 0 15,-2 8 0-15,-1 10 0 0,-3 5 192 0,-2 7 32 16,-4 9 16-16,-2 9 0 0,-2 6 16 0,-2 7 0 16,-2-2 0-16,0 4 0 0,0 2-96 0,1-6-16 15,1-3 0-15,1-12 0 0,2-8 16 0,1-8 0 16,0-3 0-16,3-10 0 0,1-10 16 0,5-4 0 16,4-11 0-16,0-7 0 0,1-4-176 0,2-10 0 15,2-9 0-15,3-2 0 16,6-8-640-16,-3-10-128 0,-1-6 0 0,4-5-16 15,4-5 208-15,1-5 32 0,5-5 16 0,4-3 0 0,3-2 528 0,3 0 0 0,2 2 0 0,3-2 0 16,2 2 0-16,1 4 0 0,1 4 0 0,3-1 0 16,1 3 304-16,3 3 16 15,-1-2 0-15,3 4 0 0,3 4 64 0,3-1 0 0,2 0 16 16,0 3 0-16,0 3-400 0,-1-2 0 16,1 3 128-16,0 2-16080 0</inkml:trace>
  <inkml:trace contextRef="#ctx0" brushRef="#br2" timeOffset="209664.08">10189 11482 12895 0,'0'0'576'0,"8"-9"112"0,1 0-560 0,0-2-128 15,-2 3 0-15,1-2 0 0,-4 4 928 0,2-3 160 16,-3 3 16-16,-3 6 16 0,0 0 352 0,0 0 80 16,-7-2 16-16,-2 4 0 0,-2 3-480 0,-4 7-112 15,-3 6-16-15,-2 3 0 0,-2 3-224 0,-2 6-48 16,-3 7-16-16,0 8 0 0,-2 3-16 0,0 5 0 0,1 6 0 0,-1 0 0 15,3 8-336-15,1-4-64 16,2 3 0-16,4-5-16 0,4 3-112 0,5-7 0 0,5-5-128 16,5-4 192-16,5-6-192 0,5-4 0 0,5-2 0 0,7-5 0 15,4-10-1984 1,5-6-304-16</inkml:trace>
  <inkml:trace contextRef="#ctx0" brushRef="#br2" timeOffset="210016.22">10990 11654 12895 0,'0'0'576'0,"-6"-7"112"0,-2 2-560 0,-1-1-128 0,2 2 0 0,-5 3 0 0,-3 1 1472 0,-3 4 272 16,-3 5 48-16,-2 5 16 0,-3 6-336 0,0 3-80 15,-1 5-16-15,0 0 0 0,-1 5-288 0,3 4-64 16,2 3-16-16,3 5 0 0,3-3-512 0,3 5-112 16,5 2 0-16,3-3-16 0,6 2-224 0,6-6-144 15,2-3 192-15,7-5-192 0,4-7 320 0,7-6-64 16,0-4 0-16,6-5 0 0,4-4 512 0,2-4 80 16,1-5 32-16,1-5 0 0,-1-5 80 0,-2-3 0 0,-3-1 16 15,-1-7 0-15,-2-2-208 0,-5 0-32 0,-3-5-16 0,-2-1 0 16,-4 1-160-16,-3-3-48 0,-7-1 0 0,-5-1 0 15,-4-3-144-15,-5-1-48 0,-2 1 0 0,-3 2 0 16,-5 0-320-16,-2 4 144 0,-2 3-144 0,-1 3 0 16,-1 8-256-1,1 4-144-15,1 3-48 0,0 7 0 0,0 2-2624 0,1 2-544 16</inkml:trace>
  <inkml:trace contextRef="#ctx0" brushRef="#br2" timeOffset="210260.56">11852 12292 32255 0,'0'0'2864'0,"4"13"-2288"15,1 1-576-15,2 5 0 0,1 2 256 0,-3 3-48 16,-1 7-16-16,-4 2 0 0,-4-3-32 0,-3 2-16 15,-6-1 0-15,0 2 0 0,-5 1 144 0,-2 0 32 16,1 3 0-16,-4-1 0 0,0-2-128 0,2-2-32 16,-1 1 0-16,4-4 0 0,2-3-160 0,2-2 0 15,1-5-192-15,4-6 192 16,3-2-2208-16,3-2-320 0,3-9-64 0</inkml:trace>
  <inkml:trace contextRef="#ctx0" brushRef="#br2" timeOffset="210681.75">12681 11707 21423 0,'0'0'944'0,"0"0"208"0,1-4-928 0,-1 4-224 0,0 0 0 0,0 0 0 0,-8 5 1040 0,-4 4 176 15,-6 5 16-15,-4 3 16 0,-2 4 0 0,-1 1 0 16,-1 2 0-16,1 3 0 0,1 1-160 0,2 2-48 16,3 2 0-16,2 4 0 0,5-1-656 0,3 0-128 15,5-9-16-15,4 2-16 0,8-2-224 0,4-5 176 16,4-5-176-16,8-4 160 0,5-1 144 0,4-8 16 16,3 0 16-16,1-4 0 0,-1-3 240 0,1-5 32 15,3-1 16-15,-1-4 0 0,0-4-112 0,-2 0-32 16,-4 0 0-16,-1-1 0 0,-3 0-32 0,-3-2 0 15,-5-5 0-15,-4 2 0 0,-6-5-48 0,-5 1-16 16,-6-3 0-16,-6 0 0 0,-4 0-160 0,-4 2-32 16,-2-4-16-16,-3 5 0 0,0 4-176 0,0 3 0 15,-2 1 0-15,3 5 0 16,1 3-1536-16,0 6-176 0,2-2-32 0,1 3-16000 0</inkml:trace>
  <inkml:trace contextRef="#ctx0" brushRef="#br2" timeOffset="211233.08">13367 10776 21423 0,'0'0'944'0,"0"0"208"0,0 0-928 0,0 0-224 16,0 0 0-16,8-2 0 0,-8 2 176 0,9 0-16 0,0 0 0 0,1 2 0 15,1-1 352-15,3 1 80 16,1 3 16-16,4-1 0 0,4 3 32 0,3 4 16 16,0 2 0-16,4 5 0 0,0 3-272 0,3 5-64 15,2 4-16-15,-1 6 0 0,0 4-64 0,2 9-16 16,-1 4 0-16,0 5 0 0,-2 5-224 0,-1 2 176 15,-3 3-176-15,-1 1 160 0,1 1-160 0,-4 0 0 16,0 1 144-16,5 24-144 0,-10-15 400 0,-3-11 16 0,-2-4 0 0,-6-8 0 16,-1-5 640-16,-6-23 128 0,0-3 32 0,-2 4 0 15,-2 5-224-15,-2 0-32 0,-2-1-16 0,-2 1 0 16,-2-2-48-16,-13 28 0 0,1-9 0 0,-4-10 0 16,1-7-384-16,-5-1-64 0,-3-1-32 0,-2-3 0 15,-1-6-64-15,-2 2-16 0,0-1 0 0,5-5 0 16,2 5-144-16,5-6-48 0,0-4 0 0,3-1 0 15,1 0-144-15,1-5 128 0,2-2-128 0,4-3 128 16,1 0-128-16,8-3-144 0,-2-1 144 0,2-1-208 16,-1-3-1648-16,2 0-320 0,0-2-64 0</inkml:trace>
  <inkml:trace contextRef="#ctx0" brushRef="#br2" timeOffset="214497.87">3497 14327 12895 0,'0'0'1152'0,"0"0"-928"0,-8-4-224 0,8 4 0 16,0 0 624-16,0 0 80 0,0 0 0 0,0 0 16 0,-9-1-304 15,9 1-64-15,-9 6-16 0,2 1 0 16,-1 1 0-16,1 1 0 0,0 3 0 0,1 3 0 0,-1 0 240 0,4-5 64 15,-2 6 0-15,0 0 0 0,-1 2 0 0,3 4 0 16,-4 4 0-16,3 1 0 0,1 5-416 0,-5 34-80 16,4-4-16-16,0 6 0 0,1-1-128 0,0 5 0 15,-2 2 0-15,1 5 0 0,0 3 0 0,0 2 0 16,-1 2 0-16,0 0 0 0,-1-2 0 0,0 1 128 16,-1-5-128-16,1 3 0 0,-2-8 0 0,-1 1 0 15,-2-1 0-15,2 2 0 0,0-4 128 0,2 1-128 16,-4-2 0-16,2 2 128 0,-1-3 128 0,0 3 32 15,1-2 0-15,-1 2 0 0,0 3 0 0,0-2 0 16,-3 3 0-16,0 3 0 0,2-3-288 0,-1 4 160 16,1 2-160-16,-2 4 128 0,-2-3-128 0,2 2 0 0,1-1 0 0,-1-1 0 15,-1 0 160-15,1-1 0 0,-2 0 0 0,2-4 0 16,0 2 0-16,5-2 0 0,-4 2 0 0,1-2 0 16,-2-1 16-16,0-4 0 0,-1-2 0 0,4-1 0 15,-3 1 112-15,2-1 32 0,-2 2 0 0,2-3 0 16,1-4-16-16,0 1 0 0,1-7 0 0,1 2 0 15,0-3-176-15,3-3-128 0,-1-1 192 0,0-4-192 16,-2-1 144-16,2-4-144 0,-1-6 0 0,2-3 144 16,3-3-144-16,0-4-224 0,1-8 48 0,0-4-13072 15</inkml:trace>
  <inkml:trace contextRef="#ctx0" brushRef="#br2" timeOffset="-214256.48">497 17344 16415 0,'0'0'720'0,"0"0"160"0,0 0-704 0,0 0-176 0,0 0 0 0,11 4 0 16,2-1 192-16,1 2 0 0,0-1 0 0,3-1 0 16,-1 0 64-16,6 0 32 0,2-2 0 0,-9 1 0 15,4 1-96-15,5 2 0 0,2-2-16 0,6-1 0 16,3-1-32-16,6 1 0 0,2-1 0 0,40 1 0 15,-12 0 224-15,-2 0 32 0,-3 0 16 0,4-4 0 0,2-2 0 0,6 2 0 16,3 3 0-16,-1 0 0 0,-2 3 0 0,2-1 0 16,2-3 0-16,6 1 0 0,5 2 96 0,-2-1 32 15,-3 3 0-15,3 2 0 0,6-4-144 0,0 0-16 16,-2 1-16-16,-1 0 0 0,-2-1-176 0,2 0-48 16,5-2 0-16,0-1 0 0,0 0 32 0,-1 0 0 15,-3 0 0-15,4 1 0 0,4-1 16 0,-5 2 0 16,-1 0 0-16,1 1 0 0,-2-2-32 0,2 4 0 15,3-1 0-15,-5 1 0 0,-3-1-160 0,1 2 192 16,4-2-192-16,-4 1 192 0,-4-2-192 0,2 0 0 16,-7-3 144-16,3 0-144 0,-1 0 128 0,0-2-128 15,-2-1 160-15,-6 1-160 0,-5-2 128 0,-3 0-128 0,-1-3 0 0,-3 2 0 16,-1 1 128-16,-2 0-128 16,-3 0 0-16,-5 2 0 0,-6-1 0 0,-2 0 128 0,-4 2-128 0,-2 0 0 15,-3-2 0-15,-2 2 0 0,-2 1 128 16,-2 0-128-16,-2 0 0 0,-3 1 0 0,-4 2 0 0,-3-1 0 31,-5 2-1600-31,0 1-384 0,-6 3-64 0</inkml:trace>
  <inkml:trace contextRef="#ctx0" brushRef="#br2" timeOffset="-213847.98">6033 17138 15663 0,'0'0'688'0,"0"0"144"0,0 0-656 0,12-5-176 16,0-1 0-16,-1 2 0 0,6 6 416 0,1 1 48 0,-1 1 16 15,5 1 0-15,3 5-224 0,1-1-32 0,1 5-16 0,-2 0 0 16,0-2 208-16,0 4 32 0,-4 3 16 0,0 0 0 16,-4 3 272-16,1 0 48 0,-1 0 16 0,-5 6 0 15,-3-1-96-15,-2 2 0 0,-2-3-16 0,-3 2 0 16,-2-3-64-16,-1 1-16 0,-2-4 0 0,0 0 0 15,-8-2 256-15,0 1 48 0,-3 2 16 0,-4-2 0 16,-5-2-240-16,-3 0-48 0,-5-1-16 0,-2 0 0 16,-2 0-384-16,-1-2-80 0,2 0-16 0,2-6 0 15,3 0-144-15,3-1 0 0,3-2 0 0,7-4 0 32,1-3-1568-32,4-1-352 0,11 1-64 0</inkml:trace>
  <inkml:trace contextRef="#ctx0" brushRef="#br2" timeOffset="-213501.61">7071 17137 20271 0,'0'0'1792'0,"0"0"-1424"15,0 0-368-15,0 0 0 0,7 13 1104 0,-1-4 160 16,0 2 16-16,3 5 16 0,1 0-464 0,1 6-80 16,0 2-32-16,2 5 0 0,1 2-224 0,0-1-48 0,1 4-16 15,-2 3 0-15,-2 1 16 0,1 0 0 0,-2-1 0 0,0 0 0 16,-1 0-224-16,1 1-32 0,-1-2-16 0,-4-1 0 15,-4-4-176-15,0-4 192 0,1 2-192 0,-2-8 192 16,0-2-192-16,0-2 128 0,0-17-128 0,-2 11 128 16,2-2-128-16,0-9-224 0,0 0 48 0,0 0-9184 15,0 0-1840-15</inkml:trace>
  <inkml:trace contextRef="#ctx0" brushRef="#br2" timeOffset="-213275.45">7465 17184 29487 0,'-20'5'2624'0,"7"2"-2112"0,1 2-512 0,-2-1 0 16,-2 4 768-16,-3 4 32 0,0 6 16 0,-2 1 0 0,-5 4-96 0,-2-1-16 16,-5 6 0-16,0 0 0 0,-1 0 16 0,3 1 0 15,1 0 0-15,1 2 0 0,1 1-224 0,0 2-48 16,1-1-16-16,3 1 0 0,1-2-432 0,3-1 0 15,2-2 0-15,4-3 0 16,2-5-1504-16,5-5-336 0,3-2-64 0,4-4-8512 16,2-5-1696-16</inkml:trace>
  <inkml:trace contextRef="#ctx0" brushRef="#br2" timeOffset="-213034.77">7856 17741 27647 0,'-8'25'2448'0,"3"-4"-1952"0,-3 4-496 0,3 1 0 16,3 3 1216-16,-1 4 160 0,1 2 32 0,-1 2 0 15,-2 1-640-15,-1 1-112 0,-2-4-16 0,-2 1-16 16,-4-2-336-16,0 0-64 0,0-1-16 0,1-3 0 15,2-2-208-15,-1-4-160 0,5-1 32 0,-1-6-10384 16,2-4-2080-16</inkml:trace>
  <inkml:trace contextRef="#ctx0" brushRef="#br2" timeOffset="-211944.16">3149 13620 17503 0,'8'-10'768'0,"-1"1"176"0,0 1-752 0,5 0-192 16,1 0 0-16,-1 4 0 0,4-3 768 0,-1 1 112 0,0 3 16 0,-1 0 16 15,-2 4-160-15,0 2-48 0,2-1 0 0,-1 6 0 16,-3 4-144-16,2 4-48 0,0 6 0 0,2 6 0 16,1 1-256-16,2 9-64 0,-2 4-16 0,2 2 0 15,1 3 0-15,-2 6 0 0,-1 0 0 0,-1-1 0 16,0-1-176-16,-1-4 192 0,-4-3-192 0,2-5 192 16,-2-6-192-16,0-4-144 0,-2-1 144 0,1-7-7968 15,0-5-1472-15</inkml:trace>
  <inkml:trace contextRef="#ctx0" brushRef="#br2" timeOffset="-211708.94">3715 13344 32255 0,'-21'2'1424'0,"7"3"304"0,-3 5-1392 0,2 3-336 0,0-1 0 0,-2 9 0 0,-2 4 0 0,-4 3 0 16,-3 6-192-16,-2 3 64 0,-8-1 128 0,1 6 144 16,-1 3-16-16,-2 5-128 0,0 3 288 0,1 2-48 15,1 0-16-15,4-3 0 0,3-1-224 0,4-4 176 16,1-7-176-16,3-3 160 16,4-2-512-16,0-6-96 0,4-2-32 0,4-7 0 15,2-1-2464-15,4-5-480 0</inkml:trace>
  <inkml:trace contextRef="#ctx0" brushRef="#br2" timeOffset="-211363.41">3998 13726 35935 0,'-18'-5'3200'0,"18"5"-2560"0,-9-2-512 0,9 2-128 16,0 0-848-16,0 0-192 16,0 0-48-16,0 0 0 0,10 5 800 0,-10-5 160 0,9 4 128 0,-9-4-192 15,8 7 192-15,-8-7 0 0,6 7 0 0,-1 6 0 16,-4 1-240-16,-2 2 48 0,-4 3 0 0,-3 3 0 16,0 5 64-16,-4 1 128 0,-1-3-208 0,1 4 80 0,-1 1 128 15,2-4 0-15,2 4 0 0,2-5 0 0,3-5 656 0,2-2 112 16,4-1 32-16,5-1 0 0,2-1-32 15,5-1-16-15,6-9 0 0,7 1 0 0,6-1 16 0,6-5 0 16,4-2 0-16,3-5 0 0,2-2-272 0,-1-4-48 16,2 0-16-16,-3-1 0 0,1 3-288 0,-3-4-144 15,-1 2 160-15,0 2-160 16,-1-2-832-16,-1 0-272 0,-3 3-48 0</inkml:trace>
  <inkml:trace contextRef="#ctx0" brushRef="#br1" timeOffset="-206002.04">3244 17515 24815 0,'-13'10'1088'0,"4"-5"256"0,-1 0-1088 0,0 3-256 15,0-3 0-15,-3 1 0 0,-1 3 832 0,-4-3 96 16,1 2 32-16,-3-4 0 0,1 1-128 0,-1-1-32 15,-4-4 0-15,2-3 0 0,1-1 32 0,0 1 16 16,1-6 0-16,1 1 0 0,1-5-128 0,2 2-16 16,2-6-16-16,2 0 0 0,3-3-112 0,2-1-32 15,2-1 0-15,3-1 0 0,2-3-544 0,4-1 0 16,2-1 0-16,5 0 0 0,1-1 128 0,5 3-128 16,2 0 0-16,1 3 0 0,3 4 0 0,1 1 0 0,0 0 0 0,1 3 0 15,0 1 0-15,0 5-144 0,0 0 144 0,-1 4 0 16,1 4-128-16,-1 1 128 0,0 2-128 0,1 7 128 15,-2 3 0-15,-2 2-128 0,-2 3 128 0,-2 4 0 16,-5 3 0-16,-1 3 0 0,-4 3 0 0,-3-1-128 16,-3 3 128-16,-2 1 0 0,-3-4 0 0,-3-3 0 15,-4-2 0-15,-4-1 0 0,-4-3 0 0,-2-1 0 16,-2 0 256-16,-2-3 0 0,1-6-16 0,-2 0 0 16,-2-5 384-16,1-1 80 0,3-5 0 0,-2-4 16 15,2-3-192-15,0-4-32 0,5-5-16 0,1-1 0 16,2-1-208-16,4-2-32 0,0-1-16 0,4-4 0 15,2-1-224-15,3-2 144 0,3-1-144 0,5 0 128 0,4-3-128 16,4 2 0-16,5 3 0 0,4 1 0 0,4 2 0 16,4 2 0-16,3 2 144 0,2 5-144 0,-2 1 0 0,2 6-128 15,1 0 0-15,0 6 0 0,-5 3 128 0,4 5-128 16,-4 4 128-16,-1 4-128 0,1 5 128 0,-6 3 0 16,-5 2-144-16,-2 6 144 0,-4 2 0 0,-5 3-176 15,-4 3 176-15,-8 3-128 0,-2-2 128 0,-5-1-208 16,-5-6 80-16,-6-1 128 0,-3 0-128 0,-4-5 128 15,-1 1 0-15,-4-6 0 0,-4 1 0 0,1-5 192 16,3-1-32-16,-2-6 0 0,-2-2 144 0,0-5 16 16,0-3 16-16,3-8 0 0,2-4-144 0,4-2-48 15,3-4 0-15,7-4 0 0,4-2 0 0,4-3 0 16,2 0 0-16,4-7 0 0,4 0-144 0,8-3 0 16,2 0 0-16,4 1 0 0,4 1 0 0,3 3-192 0,7 1 64 15,3 3 128-15,2 4-192 0,3 2 192 0,-1 5-192 16,2 3 192-16,1 1-160 0,-1 7 160 0,-3 4 0 15,1 6-144-15,-1 2 144 0,-1 8-128 0,-2 0 128 16,-5 6-128-16,-3 6 128 0,-5 1 0 0,-5 4-144 0,-6 5 144 16,-4 0 0-16,-7 2 0 0,-5 4-144 0,-5-2 144 15,-4-1 0-15,-5-6 0 0,-3-1-128 0,-2-1 128 16,-1-6 0-16,-2-1 0 0,-2-4 0 0,3-1 0 16,0-7 352-16,1 0 32 0,0-6 0 0,2-4 0 15,0-2-128-15,3-6-32 0,1-4 0 0,4-4 0 16,3-2-64-16,3-3-16 0,4-4 0 0,3-6 0 15,5 0-144-15,3-1 0 0,6-2 0 0,4 0 128 16,6 1-128-16,6 1 0 0,6 3 0 0,-1-3 0 0,0 5-176 16,4 0 48-16,3 6 0 0,-2 4 0 0,-1 8 128 15,0 0-160-15,0 5 160 0,-1 7-160 0,-3 8 160 0,-5 4 0 16,-3 2-144-16,-5 2 144 0,-3 6 0 0,-5 4-144 16,-7 5 144-16,-5 1 0 0,-6 3 0 15,-4-4-128-15,-4-2 128 0,-5-1 0 0,-5-2 0 0,-1-4 0 16,-2-3 0-16,0-3 0 0,-2-2 192 0,1-4-48 15,1-3-16-15,2-6 0 0,1-2 224 0,0-2 32 16,2-5 16-16,-1-2 0 0,0-8-224 0,4 0-48 16,3-2-128-16,3-3 192 0,5-4-192 0,1-2 144 15,5-1-144-15,2-1 128 0,3-3-128 0,4-3 0 16,2 1 0-16,5-1 0 0,4 2 0 0,5 1 0 16,3 6 0-16,2-2 0 0,2 2-208 0,1 5 80 0,0 2 128 15,-1 7-208-15,1 3 208 0,0 7-176 0,-2 1 176 16,-1 10-160-16,-3 2 160 0,-3 5-128 0,-3 2 128 0,-4 7-128 15,-2 3 128-15,-5 5 0 0,-5 0-144 0,-6 2 144 16,-3 1 0-16,-5-2 0 0,-5-6 0 0,-3 0 0 16,-5-2 0-16,0-6 0 0,-1-4 0 0,-1 0 0 15,0-3 0-15,1-6 0 0,2-2 0 0,0-6 128 16,2-6 96-16,2-2 16 0,1-2 0 0,4-5 0 16,2-2-240-16,6-4 176 0,2-5-176 0,4 0 160 15,2-2-160-15,3-2 0 0,3-6 0 0,6-2 0 16,3 1 0-16,3 3 0 0,5 0 0 0,3 8 0 15,0 0-192-15,6 6 16 0,3 0 16 0,-1 3 0 16,0 4 32-16,-3 3 0 0,3 7 0 0,-3 7 0 16,-2 3 128-16,-4 3-128 0,-2 4 128 0,-7 6-128 15,-3 4 128-15,-6 0 0 0,-5 6-144 0,-5 2 144 16,-6 4 0-16,-5 0-144 0,-6-3 144 0,-3-1 0 0,-4-4 0 16,-3-2-128-16,-1-7 128 0,0-2 0 0,1-4 0 0,1-5 192 15,0-1-16-15,1-5-16 0,5-3 64 0,1-6 16 16,2-3 0-16,4-3 0 0,2-5-112 0,5-2 0 15,3-3-128-15,5-1 192 0,5-7-192 0,3 1 0 16,5-1 0-16,3-3 0 0,2 0 0 0,6 2-128 16,5 1 128-16,3 1-208 0,3 6-16 0,2-1 0 15,3 2 0-15,-1 7 0 0,-2 6 224 0,0 4-176 16,-1 3 176-16,-2 8-160 0,-3 4 160 0,-3 5 0 16,-4 5 0-16,-5 5-128 0,-6 0 128 0,-3 8 0 15,-10 0-144-15,-3 6 144 0,-6 1 0 0,-3 2-176 16,-8-7 176-16,-4-1-128 0,-4-1 128 0,-4-1 0 15,1-3 0-15,-3-6 0 0,-1-7 208 0,2 0 80 0,3-6 16 0,2-3 0 16,-4-5 64-16,6-5 16 0,0-4 0 0,2-4 0 16,3-4-224-16,5-4-32 0,4-5-128 0,6-2 192 15,5-2-192-15,5-1 128 0,6-4-128 0,4-2 0 16,6-6 0-16,3 2 0 0,4 0 0 0,5 5-160 16,4 0-32-16,4 6-16 0,1 2 0 0,0 5 0 15,1 4 208-15,-3 8-192 0,0 6 192 0,-2 6-192 16,-1 6 192-16,-2 9-176 0,-4 2 176 0,-5 7-160 15,-4 7 160-15,-6 5 0 0,-7 4 0 0,-5 5 0 16,-5 2 0-16,-4 3-208 0,-8 0 80 0,-2-4 128 16,-10-7-256-16,0-4 64 0,-2-5 0 0,-1-3 16 15,1-4 336-15,0-6 64 0,3-5 16 0,2-3 0 16,0-7 192-16,3-5 32 0,-2-5 16 0,3-8 0 0,3-3-256 16,3-4-48-16,3-1-16 0,5-7 0 0,4-1-160 15,6-3 0-15,3-2 0 0,4-5 0 0,6 1 0 0,4-2 0 16,5-1 0-16,5 3-176 0,7 2-16 0,1 2 0 15,1 6 0-15,-1 4 0 0,1 3 64 0,-1 9 0 16,-2 7 0-16,0 5 0 0,-2 3 128 0,-3 10-128 16,-4 4 128-16,-6 3-128 0,-8 3 128 0,-1 7-160 15,-5 5 160-15,-6 2-160 0,-2 3-32 0,-7 3 0 16,-6-2 0-16,-6-4 0 0,-2-3 64 0,-5-3 0 16,-3-6 0-16,-1 1 0 0,0-5 128 0,2-7 224 15,-1-4-48-15,2-3-16 0,1-1 224 0,2-6 64 16,-1-10 0-16,1 1 0 0,2-4-256 0,5-4-64 0,1-4 0 15,8-7 0-15,4 0-128 0,6-2 0 0,2-1 0 0,10 0 128 16,3-1-128-16,6-1-176 0,6-2 48 0,2 2 0 16,2 7-112-16,2-1-16 0,1 4 0 15,1 7 0-15,-4 4 256 0,4 7-176 0,-4 5 176 0,-1 5-160 16,-4 7 160-16,-5 2-128 0,-1 3 128 0,-10 6-128 16,-3 3 128-16,-7 2-128 0,-2 2 128 0,-7-2-128 15,-5 3 128-15,-3-5 0 0,-6 1-144 0,-3-5 144 16,-2-1 0-16,-1-2 0 0,-3-1 0 0,1-3 0 15,1-3 240-15,1-6 64 0,1 0 16 0,1-6 0 16,3-5-96-16,3-1-16 0,2-7 0 0,3-1 0 16,4-1-208-16,4-1 128 0,5-2-128 0,5-1 0 15,2-2 0-15,3 1 0 0,3 0 0 0,4-1 0 16,5 5 0-16,2 2-160 0,-1 2 160 0,0 2-192 16,-1 6 192-16,-1 3-192 0,-1 2 192 0,-2 4-192 0,-1 3 192 0,-3 1 0 15,-2 5-144-15,-5 1 144 0,-3 2 0 16,-3 1 0-16,-6 1-144 0,-2-2 144 0,-3 0 0 0,-2-1 0 15,-3 0 0-15,-2-1 0 0,-5-4 0 0,0-3 0 16,1 1 0-16,0-7 144 0,1 0-144 0,0-5 0 16,2-8 0-16,3 1 0 15,3-7-1792-15,1-2-432 0</inkml:trace>
  <inkml:trace contextRef="#ctx0" brushRef="#br1" timeOffset="-205157.96">10552 11393 12895 0,'1'-11'1152'0,"1"6"-928"0,2-5-224 0,0 2 0 16,0-2 480-16,1 2 48 0,0-1 16 0,0 0 0 16,-1-1 144-16,0 1 16 0,0-2 16 0,-2 3 0 15,1-2-16-15,-2 4 0 0,-1 6 0 0,0-10 0 16,-1 3 16-16,1 7 0 0,0 0 0 0,0 0 0 16,-8-5 32-16,-1 1 0 0,-2 3 0 0,-1 5 0 15,-2 1-224-15,-4 0-32 0,-2 8-16 0,-3 2 0 0,2 1-32 16,-4 2 0-16,-1 1 0 0,-2 3 0 0,-1 1 288 15,-1 7 48-15,-1 3 16 0,0 2 0 0,1 2-96 0,-2 4 0 16,0 8-16-16,-1 4 0 0,0 4-256 0,0 2-48 16,2-2-16-16,3 0 0 0,7-1-48 0,4-1 0 15,3-3 0-15,5-5 0 0,4-1-48 0,3-1-16 16,3 4 0-16,3-3 0 0,2-7-112 0,3-1-16 16,1-2-128-16,3-3 192 0,1 0-192 0,1-9 176 15,0-2-176-15,1-3 160 0,0-3-160 0,2-1 0 16,1-2 0-16,5-7 128 0,3-2-416 0,3 0-96 15,2-4 0-15,3 0-10688 16,-1-6-2144-16</inkml:trace>
  <inkml:trace contextRef="#ctx0" brushRef="#br1" timeOffset="-204662.65">11173 11681 16575 0,'0'0'1472'0,"0"0"-1168"0,1-11-304 0,2 5 0 0,-3 6 864 15,0 0 112-15,6-9 32 0,-6 9 0 16,3-10 48-16,-3-2 16 0,0 12 0 0,-3-8 0 0,-2-1 16 0,5 9 16 15,-9-4 0-15,-1 4 0 0,-1 2-384 0,-4 7-80 16,-2-2 0-16,-2 3-16 0,-4 3-192 0,0 1-48 16,-4 2 0-16,1 4 0 0,-1 6 144 0,-1 1 32 15,0 4 0-15,-1 2 0 0,1 2-64 0,4 3-16 16,1 1 0-16,3-1 0 0,2 2-272 0,4 0-48 16,5 1-16-16,4-3 0 0,2 0-144 0,6-3 0 15,2-5 0-15,4-4 128 0,1-5 32 0,1-2 0 16,3-3 0-16,2-4 0 0,1 0-160 0,3-6 0 15,1-3 0-15,2-5 0 0,1 0 160 0,0-5-160 16,0-4 192-16,-2-6-192 0,2 0 240 0,0-2-64 16,-1-3-16-16,1-3 0 0,-3 0 128 0,-2-3 32 0,-1 2 0 15,-1-2 0-15,1 0 16 0,-3-3 16 0,-2 2 0 16,-3 1 0-16,-2-4-48 0,-4 2-16 0,-2 1 0 0,-2 1 0 16,0 5-128-16,-2 2-32 0,-2 4 0 0,-1 0 0 15,0 3-128-15,-2 6 192 0,1 2-192 0,6 6 192 31,-8-2-1104-31,8 2-224 0,-8 3-32 0,8-3-16 16,-6 9-1584-16,6-9-320 0,0 0-64 0,0 0-16 0</inkml:trace>
  <inkml:trace contextRef="#ctx0" brushRef="#br1" timeOffset="-204361.25">12027 12405 23551 0,'-10'17'1040'0,"5"-5"224"0,-1 2-1008 0,1 5-256 16,1 2 0-16,1 0 0 0,0 1 1008 0,-3 1 144 15,0-2 48-15,-3 0 0 0,-1 3-464 0,-1 0-96 16,-2-4 0-16,0-2-16 0,0 0-352 0,-1 0-64 0,3 0-16 16,-2-5 0-16,2-4-64 0,1 2-128 15,1-5 176-15,9-6-176 0,-9 2 0 0,9-2-256 0,-5-10 32 0,2-1-8864 16,3 1-1792-16</inkml:trace>
  <inkml:trace contextRef="#ctx0" brushRef="#br1" timeOffset="-203973">12742 11642 20271 0,'0'0'1792'0,"0"0"-1424"0,0 0-368 0,0 0 0 16,-7-9 768-16,7 9 96 0,-10-1 16 0,-1 4 0 15,-2 3 176-15,-5-1 32 0,0 4 16 0,-2 3 0 16,-5 2-176-16,1 5-32 0,1 2-16 0,2 6 0 0,4-2 32 0,1 6 16 16,4-4 0-16,4 2 0 0,4-3-544 0,4 1-96 15,5 1-32-15,5-2 0 0,4-7-256 0,2-2 160 16,4-1-160-16,2-5 128 0,3-2 96 0,2-4 16 16,-2-4 0-16,2-2 0 0,0 0 288 0,-1 0 64 15,1-2 16-15,1-1 0 0,-3-5-128 0,-2 3-32 16,-1-2 0-16,-3 1 0 0,-3-4 64 0,-4 3 16 15,-3-5 0-15,-3 3 0 0,-3-3-48 0,-6 0-16 16,-3-1 0-16,-4 2 0 0,-6-4-80 0,-3-1 0 16,-4 0-16-16,-5 0 0 0,-2 1-368 0,-2-2 0 15,-1 3 0-15,1 5 0 16,-1-2-912-16,4 6-256 0,4-2-48 0,4 3-16 16,3 3-1200-16,10-2-256 0,5-1-32 0</inkml:trace>
  <inkml:trace contextRef="#ctx0" brushRef="#br1" timeOffset="-203489.6">13342 10837 7359 0,'-5'-9'656'0,"1"4"-528"15,0-3-128-15,4 8 0 0,0 0 3280 0,0 0 624 16,0 0 128-16,13-1 32 0,-1 1-2560 0,4 5-512 16,1 0-96-16,6 2-32 0,4 5 320 0,5 4 64 15,5 3 16-15,3 7 0 0,2 4-240 0,5 3-64 0,4 2 0 0,4 7 0 16,2 6-400-16,2 8-96 0,0 7-16 0,0 2 0 16,-2 3-240-16,-4 3-48 0,-4 3-16 0,-9 2 0 15,-12 3 32-15,-10-2 0 0,-6 5 0 0,-10-5 0 16,-8 1-176-16,-8-6 192 0,-8-3-192 0,-5-3 192 15,-4-1 128-15,-5-8 48 0,-5-10 0 0,-3-3 0 16,-2-2 288-16,-5-4 64 0,-3-1 16 0,-2-2 0 16,-2-4-224-16,-3 1-32 0,-5-1-16 0,0-1 0 31,-1 2-2320-31,2 2-448 0</inkml:trace>
  <inkml:trace contextRef="#ctx0" brushRef="#br0" timeOffset="-198853.55">14258 13839 11167 0,'0'0'496'0,"8"-7"96"0,-8 7-464 0,10-5-128 15,-1 0 0-15,-9 5 0 0,10-6 1024 0,-10 6 176 16,0 0 32-16,0 0 16 0,0 0-224 0,0 0-64 15,0 0 0-15,0 0 0 0,0 0-224 0,0 0-48 16,0 0-16-16,0 11 0 0,-2 3-48 0,-2 2-16 0,-1-1 0 0,-2 8 0 16,0-2-160-16,-2 5-48 0,0 4 0 0,-1 6 0 15,-2 6-128-15,1 4-16 0,-3 3-16 0,0 3 0 16,-3 5-112-16,1 4 0 0,-1 6-128 0,2 2 192 16,0 0-192-16,0 2 0 0,-3 2 128 0,0 0-128 15,4 2 0-15,0 2 0 0,0 0 0 0,-1-4 0 16,-1-3 128-16,1 0 0 0,0-2-128 0,1 0 192 15,0-5-192-15,0-2 0 0,1 1 0 0,1-4 0 16,0-3 0-16,1-2 0 0,-1-3 192 0,1-3-48 16,-1 0 144-16,3-2 32 0,1-1 0 0,-1-2 0 15,0 2-16-15,1-5 0 0,1 2 0 0,-1-2 0 16,2 2-128-16,0-1-32 0,0-3 0 0,2 1 0 16,-1-1-144-16,0 0 160 0,0-1-160 0,1-3 160 15,0 0-160-15,1-1 0 0,-1-8 0 0,-1 2 128 0,1 0-128 16,0-3 160-16,0-3-160 0,3-1 160 0,-2 2-160 0,2-6 0 15,0-1 144-15,1-2-144 0,0 2 0 0,0-2 144 16,2 1-144-16,1 1 0 0,0-7 128 0,0 5-128 16,2-3 0-16,2-1 0 0,-3 0 0 0,2 1 0 15,-6-9 0-15,11 9 0 0,2 0 0 0,1-3 0 16,0 3 0-16,4-4 0 0,2 0 0 0,2 2 0 16,-3-2 0-16,6-3 0 0,1 1 144 0,3-2-144 15,1 0 0-15,6 3 144 0,5-1-144 0,2-2 192 16,4-1-192-16,3 0 192 0,-3-1 0 0,2 1 16 15,3-2 0-15,4 2 0 0,3 0-16 0,6 2 0 16,4 0 0-16,1-1 0 0,-2 2-192 0,2 1 0 16,-2 2 128-16,5-1-128 0,4-2 0 0,2 2 0 0,4 4 0 15,-1-3 0-15,0 4 128 0,2-2-128 0,3 0 0 16,4-2 144-16,0 1-144 0,2 1 0 0,1-4 144 0,4 1-144 16,5 0 320-16,0-1-16 0,-3-2 0 0,1-2 0 15,-2 2 112-15,2-1 32 0,6 0 0 0,-3 1 0 16,-4-2-112-16,1 2-16 0,2 2 0 0,0 0 0 15,-5-2 0-15,-3 3 0 0,-3 3 0 0,-1-3 0 16,0 0-64-16,-4 3-32 0,-3-3 0 0,-5 0 0 16,-7-1-224-16,-2 2 176 0,-5-3-176 0,-2 2 160 15,-4 2-160-15,-2-3 0 0,-4-3 0 0,-9 2 0 16,-7 0-2176 0,-7 0-320-16,-5 2-64 0</inkml:trace>
  <inkml:trace contextRef="#ctx0" brushRef="#br0" timeOffset="-197831.13">13583 16730 8287 0,'0'0'736'0,"0"0"-592"0,0 0-144 0,0 0 0 16,-6-3 2416-16,6 3 448 0,-6-4 80 0,6 4 32 15,0 0-1712-15,0 0-352 0,-9 1-64 0,9-1-16 16,-9 4-112-16,0 0-16 0,-1 2-16 0,-1-1 0 15,4 2 16-15,-3 1 16 0,0 1 0 0,-2 3 0 16,1 0 32-16,-2 2 0 0,-1 2 0 0,-3 4 0 16,2 0-48-16,1 2-16 0,-4-2 0 0,2 3 0 15,-1 5-176-15,-2-1-48 0,-4 1 0 0,-1 6 0 16,0 0-192-16,-3 3-32 0,-1 0-16 0,-2 1 0 16,-6 2-96-16,-3 2-128 0,-4-2 176 0,0 1-176 15,-2 4 192-15,-1-4-64 0,0 3 0 0,-1 1-128 0,-2 0 272 16,-1 1-48-16,2-1-16 0,0-1 0 15,-3-4 96-15,1 5 16 0,1-3 0 0,2 2 0 0,1-2-16 16,3-1 0-16,1 0 0 0,1 2 0 0,0-3-304 0,2 4 160 16,0-5-160-16,-2 0 128 0,-1 2-128 15,-1 1 0-15,0-1 0 0,1-2 128 0,-4 2-128 0,6 0 0 16,2-3 0-16,0 0 128 0,-1-1-128 0,1 1 0 16,1 0 0-16,0-3 0 0,-1 0 0 0,0-1 0 15,-2 0 144-15,3 1-144 0,2-9 224 0,-1 5-32 16,2 1 0-16,2-6 0 0,2 2-16 0,-1-3-16 15,6 1 0-15,-2-3 0 0,-1 4-32 0,3-7 0 16,-1-1 0-16,3 0 0 0,2 0 0 0,2-1 0 16,-2-3 0-16,1-2 0 0,1 1 32 0,2-2 0 0,2-6 0 15,4 2 0-15,3-3-160 0,8-5 192 16,0 0-192-16,0 0 192 0,0 0-368 0,0 0-64 0,0 0-16 16,14-12 0-1,1 6-2144-15,6-7-432 0,1-2-96 0</inkml:trace>
  <inkml:trace contextRef="#ctx0" brushRef="#br0" timeOffset="-196719.44">10178 19570 9215 0,'0'0'400'0,"-6"9"96"0,6-9-496 0,-9 9 0 0,0 2 0 0,0 2 0 16,-1 0 2944-16,1 3 512 0,0 2 80 0,3 4 32 16,-3 4-2240-16,0 1-448 0,-1 1-96 0,-2 4-16 0,-2-2-224 0,0 3-48 15,-2 3-16-15,-3 2 0 0,-3 5 112 0,-1 0 32 16,-1 1 0-16,1-2 0 0,1 3 48 0,2-3 16 16,-2-5 0-16,3 0 0 0,4-1 144 0,4-3 16 15,2-8 16-15,4-1 0 0,5-3-128 0,2-4-32 16,2-3 0-16,4-2 0 0,1 1-336 0,3-3-80 15,5-1-16-15,1-2 0 0,1 1-96 0,1-4-32 16,3-1 0-16,2 0 0 0,1-3-144 0,-1 1 192 16,2-2-192-16,0-2 192 0,-2 0-192 0,-1 1 0 0,0 0 0 15,-2-1 0 1,1-2-576-16,-3 1-112 0,-2-1-16 0,-2 2 0 16,-2-3-1920-16,-3 3-384 0</inkml:trace>
  <inkml:trace contextRef="#ctx0" brushRef="#br0" timeOffset="-196521.65">9499 20197 30399 0,'-16'0'1344'0,"8"0"288"0,8 0-1312 0,0 0-320 0,0 0 0 0,0 0 0 15,11-7 864-15,6-2 96 0,2 2 32 0,6-1 0 16,6-3-528-16,3 1-96 0,4 1-32 0,4-1 0 15,3 2-32-15,2-4-16 0,1 6 0 0,2-3 0 16,-2 3-288-16,-3 2-272 0,-4-2 48 0,0 2-10400 16,-5 0-2064-16</inkml:trace>
  <inkml:trace contextRef="#ctx0" brushRef="#br0" timeOffset="-195786.16">18913 16561 23039 0,'0'0'2048'0,"0"0"-1648"0,0 0-400 0,0 0 0 16,0 0 1008-16,0 0 112 0,0 0 32 0,9 14 0 16,0 0-496-16,2 7-80 0,1-1-32 0,2 3 0 15,1 2-176-15,2 3-48 0,-1 4 0 0,2 0 0 16,-2-2-112-16,2 3-16 0,1 2-16 0,-1-2 0 16,-4 1-176-16,1-1 128 0,-2-2-128 0,-2-1 128 15,1 2-128-15,-2-5 160 0,-1 1-160 0,-1-3 160 16,-1-1-352-16,0-5-80 0,-2-2-16 0,0-3 0 15,0 0-1424-15,-1-2-272 16,-4-12-64-16,0 0-9408 0</inkml:trace>
  <inkml:trace contextRef="#ctx0" brushRef="#br0" timeOffset="-195561.85">19381 16563 5519 0,'-9'-2'496'0,"-1"1"-496"15,0 1 0-15,2 1 0 0,8-1 6176 0,-10 12 1136 16,2 1 240-16,-2 4 32 0,1 4-5792 0,-2 2-1152 16,-3-1-224-16,-2 4-48 0,-1 2 144 0,-1 1 48 15,-1 0 0-15,1 3 0 0,-1 1-32 0,2-4 0 16,5-1 0-16,-1 3 0 0,-1-3-320 0,4 1-64 16,1-4-16-16,3 1 0 0,0-6-128 0,4 1-176 15,3-1 48-15,2-2 0 16,1-4-1536-16,1 0-320 0,1-5-48 0,2-1-12832 0</inkml:trace>
  <inkml:trace contextRef="#ctx0" brushRef="#br0" timeOffset="-195373.55">19803 17150 27647 0,'-3'18'1216'0,"-1"-8"256"0,1 1-1168 0,-1 6-304 0,-1 6 0 0,1 3 0 16,-1 0 1808-16,-1 4 304 0,-2 1 64 0,-2-3 16 15,-2 1-1264-15,2-4-256 0,-1 2-48 0,-1-4-16 16,1-1-272-16,1-1-48 0,-2-2-16 0,6 3 0 16,-1-6-1296-16,2-2-272 0,3-1-48 0,-1 1-14512 15</inkml:trace>
  <inkml:trace contextRef="#ctx0" brushRef="#br0" timeOffset="-194692.3">14509 12695 21183 0,'0'0'1888'0,"3"-10"-1504"16,-3 10-384-16,8-4 0 0,-2-5 336 0,-6 9 0 15,0 0 0-15,0 0 0 0,0 0 304 0,8 10 48 16,-3 4 16-16,1 5 0 0,1 3-96 0,0 7-16 15,2 4 0-15,0 1 0 0,1 2-272 0,-1 5-64 16,0 2-16-16,0 3 0 0,0-4-48 0,0 0-16 0,0 3 0 0,0-2 0 16,2-2-48-16,-1-5-128 0,0-6 192 0,2-1-64 15,-2-6-128-15,3-2-272 0,-2-3 64 0,1-6-8272 16,-2-4-1648 0</inkml:trace>
  <inkml:trace contextRef="#ctx0" brushRef="#br0" timeOffset="-194483">14918 12465 30399 0,'-12'-1'1344'0,"4"3"288"0,-4 1-1312 0,2 4-320 0,4 5 0 0,-3 4 0 0,-3 5 224 0,0 5-32 16,-4 0 0-16,0 5 0 0,-2 1-64 0,-4 4 0 15,-4 3-128-15,-2 3 192 0,-2 6-16 0,-1-1-16 16,-5 4 0-16,4-1 0 0,1 1-16 0,1-3 0 16,4-2 0-16,4-2 0 15,4-6-480-15,3-5-112 0,4-6 0 0,3-4-16 16,4-4-2016-16,4-6-400 0,4-4-64 0</inkml:trace>
  <inkml:trace contextRef="#ctx0" brushRef="#br0" timeOffset="-194133.57">15149 12861 35935 0,'-28'-5'1600'0,"16"4"320"16,12 1-1536-16,0 0-384 0,0 0 0 0,10 3 0 0,9-1 256 0,5-1 0 0,3 1-16 0,4-2 0 15,4-2-240-15,2 2 128 0,2 0-128 0,-3 2 0 16,-2 0 128-16,-1 2-128 0,-2 4 0 0,-4 2 0 16,0 4 128-16,-4 6-128 0,-4 6 0 0,-6 3 144 31,-6 5-448-31,-4 4-80 0,-6 3-32 0,-3-2 0 0,-4-3 128 0,-3-2 32 0,-2-1 0 0,0-5 0 16,-2 0 256-16,2-6 144 0,1-2-16 0,3-1 0 15,0-5 736-15,6-1 144 0,5-13 16 0,0 9 16 0,0-9-208 16,12 9-64-16,3-4 0 0,7-4 0 0,4-2-288 0,7-1-64 15,5-1-16-15,4-6 0 0,3 0-272 0,2-4-128 16,2 0 0-16,2-1 128 16,0 2-1472-16,0-4-288 0,0 3-64 0,2-3-15904 15</inkml:trace>
  <inkml:trace contextRef="#ctx0" brushRef="#br1" timeOffset="-185778.75">11047 19060 11807 0,'-14'19'512'0,"5"-6"128"0,-2 4-512 0,-2 2-128 16,-2 1 0-16,4-1 0 0,-1 0 960 0,1-1 160 15,-1-5 32-15,2 1 16 0,1 0-208 0,4-2-64 16,-2-4 0-16,7-8 0 0,0 0-96 0,-3 11-32 15,3-11 0-15,0 0 0 0,0 0-80 0,11 4-32 16,2-4 0-16,4-2 0 0,2-6 112 0,1-3 32 16,2-8 0-16,4-6 0 0,5-1-144 0,3-9-16 15,3-1-16-15,2-3 0 0,6-3-192 0,2 1-48 16,5-3 0-16,1-3 0 0,2-1-32 0,4-3-16 0,2 2 0 16,3-10 0-16,4-3 176 0,2-3 48 0,2 0 0 15,1-1 0-15,-1 1-176 0,-1 3-48 0,-1-2 0 16,-1 3 0-16,-3 2-176 0,-1-2-32 0,0 2-128 0,-1 3 192 15,1 0-192-15,-1 2 0 0,-2 0 128 0,-1 1-128 16,-2-2 128-16,-1-1 0 0,2 0-128 0,-3-3 192 16,3-4-192-16,2 0 0 0,-1-1 0 0,3 3 0 15,0 2 0-15,3-3 0 0,1 4 0 0,1-4 0 16,-2-1 192-16,2 1 0 0,-1 4 0 0,0 3 0 16,-5 2-48-16,0 2-16 0,-4 3 0 0,0-3 0 15,-2 0-128-15,0 1 0 0,-2 5 0 0,-2-3 128 16,-3 0-128-16,-2 2 0 0,-3-1 0 0,2 4 128 15,-2-3-128-15,1 3 0 0,-3-4 144 0,1 0-144 16,-1-1 0-16,1-4 0 0,2-2 0 0,0 2 128 16,0-1-128-16,-1 2 0 0,-3 3 0 0,2 3 0 15,0 1 0-15,-1 1 0 0,-1 2 0 0,0-1 0 16,0 2 0-16,-2 2 0 0,0 3 0 0,1 0 0 0,-3 2 0 16,-2 0-128-16,-5 2 128 0,1 0 0 0,-1 3 0 0,0 0-128 15,1-5 128-15,-1 4 0 0,1 2 0 0,-3-2-128 16,-1 1 128-16,1-1 0 0,0-1 0 0,2 3-160 15,2-5 160-15,-3 4 0 0,1 1-176 0,-3 3 176 16,2-3-160-16,-2 7 160 0,-5 0-192 0,0-1 48 16,-3-2 16-16,1 7 0 0,-6 6 128 0,-1-3-128 15,-1 4 128-15,-5 0-128 0,0 4 128 0,-2 0 0 16,-6 5 0-16,0 0 0 0,4-8 0 0,-4 8 0 16,0 0 0-16,0 0 0 0,0 0 0 0,0 0-128 15,-14 2 128-15,2 3-128 0,-1 2 128 0,-1 5-128 16,1-2 128-16,-1 3-128 0,-1 2 128 0,-2 3 0 0,-5 1-144 0,-4 2 144 15,1 5 0-15,-7 2 0 0,-4 6 0 0,-2 2 0 16,-4 3-128-16,-4 2 128 0,-4 2 0 0,-2 1 0 16,-4 5 0-16,-3 5 0 0,-3 6 0 15,-4 4 0-15,-5 2 0 0,-2 4 0 0,-1 3 0 0,1 2 0 16,-2-2-144-16,-3 4 144 0,-2 6 0 0,-1-3 0 16,-1 0 0-16,1-2 0 0,-2-3 0 0,1 1 0 15,-2 0 0-15,1 1 0 0,1 3 0 0,3-4 0 16,1-2 0-16,5 1-128 0,-2-3 128 0,2 0 0 15,3 0 0-15,3-1 0 0,1-3 0 0,2 0 0 16,2-6 0-16,2 2 0 0,3-2 0 0,0 2 0 16,5-1 0-16,-1-3 0 0,3-6 0 0,3 1 0 15,1-3 0-15,1-1 0 0,2-5 0 0,2 1 0 0,3 2 0 16,0-2 0-16,0 0 0 0,2 1 0 0,1-8 0 0,2 1 0 16,1-4 0-16,3-2 0 0,1 0 0 0,1-4 0 15,2 0 0-15,2-6 0 0,1 2 0 0,2-3 0 16,-2 2 0-16,3-1 0 0,-1-2 0 0,1 1 0 15,0 1 0-15,-3 0 0 0,2 1 0 0,-2-2 128 16,1 4-128-16,-1-3 0 0,-1-1 0 0,0 1 0 16,0-2 0-16,-1 1 0 0,0 0 0 0,0-1 128 15,1-2-128-15,0 0 0 0,-1 0 0 0,-1 3 0 16,-2-1 0-16,1-1 0 0,1 0 0 0,-2 1 0 16,-2 0 0-16,1 1 0 0,1 1 0 0,3-2 0 15,0 0 0-15,1 0 0 0,0-3 0 0,-1-1 0 16,3-1 0-16,0 0 0 0,2 0 0 0,-1 1 0 0,-2-1 0 15,2 2 0-15,0 2 0 0,0-3 0 0,3-2 0 0,0 1 0 16,2-1 0-16,0-3 0 0,3-3 0 0,2-2 0 16,0 3 0-16,2-5 0 0,3 0 0 0,5-7 0 15,0 0 0-15,0 0 0 0,0 0 0 0,0 0 0 16,0 0-128-16,0 0 128 0,12-12 0 0,2 1 0 16,1-2 0-16,1-5 0 0,1-3 0 0,3-2 0 15,3 0 0-15,1-1 0 0,4-7 0 0,0-1 0 16,4-1 0-16,4-4 0 0,3-2 0 0,3-8 0 15,5-1 0-15,5-6 0 0,7-3 0 0,4-5 0 16,4-9 256-16,5-3 16 0,1-7 0 0,6 2 0 16,5 0 80-16,3-2 16 0,1-8 0 0,3-4 0 15,3-6-64-15,0 5-16 0,1 2 0 0,3-6 0 16,1-2-64-16,2-2-16 0,-1 6 0 0,0-4 0 0,0 3-80 16,0-5-128-16,0-4 176 0,1 8-176 0,-2 4 160 0,4 0-160 15,-3-1 128-15,3-3-128 0,-3 3 144 16,-1-1-144-16,-4 5 160 0,0-1-160 0,1 0 144 0,-4 4-144 15,-3 5 128-15,-3 5-128 0,-6 3 0 0,0 3 128 16,0 4-128-16,-8 0 0 0,-4 1 0 0,-5 2 0 16,1 8 128-16,-4 0-128 0,-6 3 0 0,0 2 0 15,-2-1 0-15,-4 1 128 0,-1 0-128 0,-2 2 0 16,-2 1 0-16,0 4 0 0,-2-1 0 0,-1 8 0 16,0 5 0-16,-2 5 0 0,-3-1 0 0,0 2 0 15,-3-1 0-15,-2 5 0 0,1-1 0 0,-3 4 0 16,-2 0 0-16,0 0 0 0,-5 0 0 0,0 1 0 15,-2 3 0-15,-3-1 0 0,-2-1 0 0,-1 2 0 0,-4 0 0 16,0 1 0-16,-6 2 0 0,0 0 0 0,-3-3 0 0,3 2 0 16,-3-1 0-16,1 4 0 0,-1-2 0 0,0 4 0 15,1-1 0-15,-1 5 0 0,0 5 0 0,0 0 0 16,1-9 0-16,-1 9 0 0,0 0 0 0,0 0 0 16,0 0-176-16,-12 2 176 0,-5 6-128 0,2 1 128 15,-2 2-128-15,0 5 128 16,-3-1-128-16,-4 3 128 0,-1 2-128 0,-4 3 128 0,-3 6-128 0,-1 0 128 15,-4 2 0-15,-4 3 0 0,-2 2 0 0,0 1-128 16,0 2 128-16,-4 8 0 0,-7 3 0 0,-3 6 0 16,-7 5 0-16,0 6 0 0,-6 2 0 0,-4 3-128 15,-5 3 128-15,-2 8 0 0,-7 0-144 0,-1 5 144 16,-1 0 0-16,-2 1 0 0,0 0-144 0,-4 1 144 0,0 2 0 16,-2-1 0-16,-1-2 0 0,-1 1 0 0,3 1 0 15,-3 0 0-15,3-2 0 0,0 1 0 0,4-3 0 16,0 0 0-16,1-1 0 0,4 0 0 0,1 0 0 0,4-4 0 15,1-1 0-15,3-5 0 0,4-1 0 0,4-2 0 16,4-2 0-16,3-1 0 0,3-3 0 0,3-2 0 16,1-6 0-16,6-6 0 0,2-2 0 15,5-4 0-15,1 1 0 0,2 1 0 0,2-9 0 0,1 2 0 16,1 1 0-16,2-3 0 0,1-2 144 0,1-1-144 16,2-3 128-16,1 0-128 0,-2-1 128 0,2-1-128 15,3-6 0-15,2 3 128 0,0-1-128 0,1 1 0 16,1 0 0-16,2-3 128 0,-1 2-128 0,1-4 0 15,2 1 0-15,-2 2 0 0,1-4 0 0,-1 0 0 16,1 1 0-16,0-3 0 0,-1 2 0 0,-1 4 0 0,-1 0 0 0,-3 2 0 16,-2-5 0-16,-1 3 0 0,-1-2 128 0,-1 6-128 15,-2-1 0-15,0-1 0 0,0 2 0 0,2 1 0 16,1-2 0-16,-1 1 0 0,2-1 0 0,1-3 0 16,2 1 0-16,0-1 0 0,2-1 128 0,2 0-128 15,2 3 0-15,1-4 0 0,-1 1 0 0,1-1 0 16,-1 2 0-16,3-4 0 0,-1-4 0 0,0 2 0 15,-1 0 0-15,2 0 0 0,0-3 0 0,0 0 0 16,1 0 0-16,2-3 0 0,1-1 0 0,0-1 0 16,2-3 0-16,1-2 0 0,3-2 144 0,7-6-144 15,0 0 0-15,0 0 0 0,0 0 0 0,0 0 128 16,0 0-128-16,0 0 0 0,0 0 0 0,0 0 0 16,10-6 0-16,1-5 0 0,0 0 0 0,2-4 0 15,3-3 0-15,5-2 0 0,3-6 0 0,1-1 0 0,6-3 0 16,3-4 0-16,3-6 0 0,4-6 0 0,1-2 0 0,6-7 0 15,3-2 0-15,5-2 0 0,2-4 0 0,4-2 0 16,4 2 0-16,6-6 0 0,0-6 0 0,6-4 0 16,3-3 0-16,5 0 0 0,3-1 0 0,4-3 0 15,0-4 0-15,4-3 0 0,0-2 0 0,3 0 0 16,-6 3 0-16,5-2 0 0,1-2 0 0,1-2 0 16,-3 5 0-16,-1 0 0 0,1-1 0 0,1-4 0 15,1-2 0-15,-1 3 0 0,-1 6 0 0,1 0 0 16,0-1 0-16,0-4 128 0,-4 2-128 0,-3 5 0 15,-4 9 0-15,-3-1 0 0,-4 2 0 0,-1 0 0 16,-4 2 0-16,-3 4 0 0,-1 2 0 0,-3 2 0 0,-3 3 0 16,0 0 0-16,-2-2 0 0,-1-2 128 15,-2 2-128-15,2 2 0 0,-5 3 0 0,1 3 0 0,-4-1 0 0,1 2 0 16,2-3 0-16,-4 2 0 0,2 1 0 0,-2 3 0 16,-4 4 0-16,-3 1 0 0,2 2 0 0,-3 6 0 15,-2-2 0-15,-1 4-160 0,-3 0 160 0,-1-1 0 16,-2 2-144-16,-1 0 144 0,-3 2 0 0,-3 4-144 15,-5 2 144-15,0 1-128 0,-2 5 128 0,-3-1-128 16,-5 5 128-16,0 3-128 0,-3 3 128 0,-1-1-128 16,-1 0 128-16,1 1 0 0,-4 6-144 0,1-3 144 15,-4 2 0-15,1 2-144 0,0 0 144 0,-1 2 0 16,-2 1 0-16,2-1-128 0,0 2 128 0,1 1 0 16,3-2 0-16,-1 0 0 0,1 3-128 0,2-2 128 0,1-3 0 15,3 2 0-15,-1-2-128 0,1 2 128 16,0-2 0-16,3-2 0 0,-2 2 0 0,0-2 0 0,-3 0 0 15,0 3 0-15,-3 2 0 0,-1-1 0 0,-3 2 0 0,-5 4 0 16,0 0 0-16,0 0 0 0,0 0-128 0,0 0 128 16,0 0 0-16,-8 13 0 0,-2 1-176 0,-5 4 176 15,-4 1-160-15,-4 2 160 0,-6 7-160 0,-4 2 160 16,-6 4-160-16,-1 10 160 0,-5 5 0 0,-7 9 0 16,-6 3-128-16,-2 9 128 0,-2 1 0 0,-8 6 0 15,-5 4-160-15,1 3 160 0,-5 3 0 0,-2 8 0 16,-2-1 0-16,-2 0 0 0,-3-3-128 0,-1 6 128 15,-1 1 0-15,1 0 0 0,-2-3 0 0,-2-4 0 16,-3 0 0-16,1-2 0 0,-3-2 0 0,4 1 0 16,0-7 0-16,-1 3 0 0,-2 0 0 0,-1 1 0 0,0 3 0 15,4-3 0-15,3-2 0 0,4-4 192 0,5 1-192 0,-2-2 192 16,0 6-192-16,5-5 160 0,5 0-160 0,-1-3 160 16,3-2-160-16,1 5 0 0,0 0 0 0,3-4 128 15,1-2-128-15,1 0 0 0,2-5 0 0,-1 1 0 16,-2-2 0-16,1 1 0 0,1 0 128 0,-1 0-128 15,-1-2 0-15,4-5 0 0,2-4 0 0,-1 2 128 16,0-2-128-16,3-1 0 0,5 1 144 0,2-3-144 16,-1 0 0-16,8-3 0 0,0-2 0 0,3-5 128 15,3-1-128-15,1-3 0 0,2-3 0 0,2 0 128 16,2-1-128-16,3-1 0 0,1 1 128 0,1-2-128 16,3-2 0-16,1-4 128 0,0 0-128 0,2-3 0 15,-1 3 0-15,2-2 0 0,1 0 0 0,0-3 128 0,-1 3-128 16,1-2 0-16,-1-4 0 0,1-2 0 0,1 1 0 15,3-2 128-15,-3-2-128 0,4-4 0 0,1 1 0 0,2-2 0 16,2-2 0-16,3-2 0 0,-1-1 0 0,7-5 0 16,0 0 0-16,0 0 0 0,0 0 0 0,0 0 0 15,0 0 0-15,0 0 0 0,0 0 0 0,0 0 0 16,0 0 0-16,0 0 0 0,0 0 0 0,0 0 0 16,0 0 0-16,0 0 0 0,0 0 0 0,0 0 0 15,0 0 0-15,3-14 0 0,2 4 0 0,-1-2 0 16,2-2 0-16,2-1 0 0,2-3 0 0,1-2 0 15,6-9 0-15,2-4 0 0,3-4 0 0,2-5 0 16,5-1 0-16,3-6 0 0,0-4 0 0,3-2 0 16,2 2 0-16,2-5 0 0,3-5 0 0,4 2 0 0,1-4 0 15,4 2 0-15,4-6 0 0,-1-1 0 0,2-1 0 0,4 0 0 16,-2-2 0-16,5-4 0 0,0-2 0 0,5 2 0 16,-2-2 0-16,5 1 0 0,-1 1 0 0,4-3 0 15,-2 2 0-15,2-2 0 0,1 2 0 0,0 5 0 16,-1 0 0-16,2 1 0 0,0-1 0 0,4 2 0 15,1 0 0-15,1 1 144 0,-3 0-144 0,1 3 0 16,0-2 160-16,1-1-160 0,1 2 128 0,1-2-128 16,0 0 0-16,1-1 0 0,1 2 128 0,-1 2-128 15,-3 3 0-15,1-2 0 0,-1 0 0 0,-1 1 0 16,-1 0 0-16,-2 3 0 0,-2 4 0 0,-2 0 128 16,-3 4-128-16,-2-2 0 0,-1 0 0 0,-1 0 0 15,-2-1 0-15,-1 2 0 0,-5 0 144 0,1 5-144 16,-2 3 0-16,1-4 0 0,-2-1 0 0,0 2 0 0,1 0 0 15,-1 2 0-15,-1-3 0 0,2 2 128 0,-2 3-128 16,1 3 0-16,0 5 0 0,1-1 0 0,-4 3 0 0,-1-1-128 16,-1 0 128-16,-4 0-128 0,0-2-16 15,-2 2 0-15,-3 2 0 0,-2 2 0 0,-1-2 144 0,-1 2-192 16,-3 1 192-16,1 3-192 0,-4 1 192 0,-2-1 0 16,-1 2 0-16,-1-1 0 0,-1 1 0 0,-3-1 0 15,-1 3 0-15,-1-1 0 0,-2 2 0 0,-1 1 0 16,0 0 0-16,-1 4 0 0,-3 3 0 0,-1 3 0 15,-2-1 0-15,-2 1 0 0,-1 5 0 0,0-3-128 16,0 4 128-16,-1-1 0 0,-4 3 0 0,-4 5 0 16,5-8 0-16,-5 8 0 0,0 0 0 0,0 0-160 15,0 0 160-15,0 0 0 0,0 0-240 0,0 0 64 16,-6 12 16-16,-2 2 0 0,-1-1 160 0,-2 1-192 0,-2 5 192 0,-4 4-192 16,-5-2 192-16,-2 8 0 0,-2 2-144 0,-4 3 144 15,-4-1 0-15,-3 4 0 0,-3 3 0 0,-2 3 0 16,-5 1-160-16,-2 6 160 0,-2 2 0 0,-1 1-144 15,-4 6 144-15,-1-1 0 0,-4 3 0 0,-2-1-128 16,-2 4 128-16,-2-2 0 0,-4 4 0 0,2 3 0 16,-2 0 0-16,1-2 0 0,-4-3 0 0,-2 5 0 15,-3-2 128-15,2 2-128 0,-3 0 160 0,0 1-160 16,-4 1 0-16,-1 0 0 0,-2-1 0 0,-2 2 0 16,0 3 0-16,-1 4 0 0,-2-1 0 0,0 3 0 15,-4-4 0-15,1 2 0 0,1 4 0 0,0 1 0 16,0-4 0-16,0-1 0 0,4-4 0 0,6 0 0 0,1-2-160 0,3 2 160 15,1-1-128-15,3-4 128 0,-2-4 0 0,7 1 0 16,4-3 0-16,-1 2-128 0,1-1 128 0,1-1 0 16,0 2 0-16,1 0 0 0,1-5 0 0,3 0 0 15,0-2 0-15,4 1 0 0,0 4 0 0,1-2 0 16,-1 3 0-16,-2-4 0 0,2 0 0 0,-3-3 0 16,3-2 0-16,3 1 0 0,3-2 0 0,0 0 0 15,0-1 0-15,3-1 0 0,1-4 0 0,0-1 0 16,1-4 0-16,4-1 0 0,-3-4 0 0,6-2 0 15,0-1 0-15,3-2 0 0,0-2-128 0,5-3 128 16,3 3-128-16,1-3 128 0,2-5-208 0,-1 0 32 16,3 1 16-16,0-3 0 0,4-1-16 0,-1 0 0 15,0-2 0-15,1 0 0 0,1 2 176 0,1-3-192 16,1-4 192-16,-1 1-192 0,2 3 192 0,2-3 0 16,2 0 0-16,2-2 0 0,-2-2 0 0,4 2-128 0,1-4 128 0,2 2 0 15,0 1 0-15,2-6-128 16,2-6 128-16,-4 12 0 0,0-5 0 0,4-7 0 0,-1 12 0 0,1-12 0 15,-2 9 0-15,2-9 0 16,-1 11 0-16,1-11 0 0,0 0 0 0,0 0-128 0,0 0 128 0,0 0 0 16,12 4 0-16,-1-4 0 15,2-4 0-15,0-2 0 0,2-5 0 0,3-4 0 16,2-5 0-16,4-4 0 0,4-7 128 0,1-4-128 16,-1-2 160-16,5-5-160 0,4-5 160 0,1 0-160 0,2-2 160 0,4-1-160 15,1-1 128-15,3-5-128 0,3-5 0 0,2 0 144 16,1-1-144-16,0-3 192 0,5-6-192 15,0-1 192-15,4 0-64 0,2-1 0 0,2 1 0 16,3-6 0-16,4-2-128 0,-1-2 192 0,1 2-192 0,5 0 192 16,3 1-192-16,4-4 128 0,-1-3-128 0,0 1 128 15,0-1-128-15,4 1 0 0,4 4 0 0,0-3 0 16,-2-1 0-16,1 1 0 0,-1 1 144 0,1 2-144 16,-2 5 176-16,-1 2-48 0,-1 3 0 0,-1 0 0 15,-4-1 32-15,-2 3 0 0,-2 2 0 0,-3 5 0 0,-2-3-32 16,-3 4 0-16,-2-2 0 0,-4 1 0 0,-4-5 32 15,0 6 0-15,-3 2 0 0,0 0 0 0,-5 1-160 0,0-3 0 16,1 2 0-16,-1 1 0 0,-1-4 144 0,-1 0-144 16,-5 3 160-16,1 2-160 0,0 6 128 0,0-1-128 15,-1-2 0-15,-2 2 0 0,1 0 0 0,-2 0 128 16,0-2-128-16,-1 2 0 0,-1 3 0 0,-3 6 128 16,-1-1-128-16,-2 2 0 0,1 0 0 0,-1-1 128 15,1 3-128-15,0-1 0 0,-2-5 192 0,0 5-16 16,-1 2 0-16,2 1 0 0,-1 0-48 0,0 0-128 15,-1-2 192-15,3 2-64 0,0 1-128 0,-2 0 0 16,-2 1 0-16,-1-3 0 0,0-3 0 0,-2 3 0 16,2 0 128-16,-1 2-128 0,-2 2 0 0,-1 4 0 0,-2 3 0 0,1-1 0 15,-2 2 0-15,-1 1 0 0,1 4 0 16,-4-1 0-16,1 2 0 0,-5 4 0 16,-3 0 0-16,1 6 0 0,-4-3 0 0,1 3 0 0,-3 3 0 0,-3 2 0 15,-5 6 0-15,0 0 0 0,5-8 0 0,-5 8 0 16,0 0 0-16,0 0-144 0,0 0 144 0,-5 12 0 15,-3-2-176-15,-2 4 176 0,-2 4-160 0,-4 3 160 16,-4-1-128-16,-2 5 128 0,-6 3 0 0,-2 5-144 16,-4 4 144-16,-3 5 0 0,-5 1-144 0,-1 7 144 15,-2 3 0-15,-2 2 0 0,-4-2-144 0,-3 6 144 0,-2 4 0 16,-4 1 0-16,-4 2-128 0,-3 3 128 0,-4-1 0 0,2 3 0 16,-2 1 0-16,-4 0 0 0,-3 3 0 0,-4 1 0 15,0 7 0-15,0-6 0 0,0 4 0 0,-1-4 0 16,-3-1 0-16,0 4 0 0,1-3 0 0,-2 3 0 15,2 0 0-15,0 4 0 0,0-4 0 0,-2 4 0 16,0 0 0-16,2 2 0 0,-1 0 0 0,0 1 0 16,-2 2 0-16,0-1 0 0,0 2 0 0,1-1 0 15,1-1 144-15,0-2-144 0,4-1 0 0,-3 2 0 16,-3-1 0-16,3 0 0 0,0-4-144 0,3 0 144 16,3 2 0-16,1-5 0 0,-2 2 0 0,0-2 0 15,3-4 0-15,5 1 0 0,3-1 0 16,2-1 0-16,-1-1 0 0,4-2 0 0,0 0 0 0,2-1 0 15,-1-1 0-15,6-5 0 0,3 1 0 0,1-3 0 16,4 5 0-16,-2-4 0 0,3-4-176 0,-2-1 176 16,1-1-160-16,2-2 160 0,2-2-192 0,3-2 192 15,1-4-208-15,2-2 80 0,5-2 128 0,2-4 0 16,3-2 0-16,1-1 0 0,1-1 0 0,2-2 0 16,-2 2 0-16,0-7 0 0,3-2 0 0,-1-3 0 15,1 3 0-15,-1-6 0 0,3-2 0 0,-1-2 0 16,0-2 0-16,2 0 0 0,1 0 0 0,2 0 0 0,2-4 0 0,2 2 0 15,0-2 0-15,1-4 0 0,2 1 0 0,2 0 0 16,-1-3 0-16,3 1 0 0,1 0 0 0,6-5 0 16,-8 5-256-16,8-5 48 0,0 0 0 0,0 0 0 0,0 0-48 15,0 0 0-15,0 0 0 0,0 0 0 0,0 0 64 0,2-12 16 16,1 0 0-16,5 1 0 0,2-6 176 16,4 1-160-16,3-2 160 0,2-1-160 0,2-3 160 0,3-6 0 15,4-2 0-15,4-4-128 0,3-6 128 0,3-2 0 16,5-4 0-16,1 2 0 0,0-6 0 0,4 0 0 15,3-4 0-15,3-1 0 0,5-2 0 0,2-1 0 16,5-4 0-16,0-1 128 0,0-3-128 0,3-1 0 16,1 1 0-16,6-4 128 0,2-1-128 0,3-3 192 15,1-2-64-15,4-2 0 0,0-3-128 0,6 1 176 16,3 0-176-16,0-1 192 0,-1-4-192 0,4-1 0 16,3-1 144-16,3 0-144 0,0-1 0 0,0 0 128 15,-2-2-128-15,2 1 0 0,2 1 0 0,1-2 128 16,-2-3-128-16,4-2 0 0,-1 0 0 0,0 2 0 15,2-1 0-15,-5 1 0 0,-2 0 0 0,-1 2 0 16,6 1 0-16,-3-1 128 0,-2 1-128 0,-2 1 0 16,-3 1 0-16,2 1 0 0,1-1 0 0,-2 5 144 15,-1-1-144-15,-4 3 160 0,-5 2 96 0,-2 3 0 16,5-2 16-16,-10 6 0 0,-1 1-16 0,-5 6-16 16,-1 1 0-16,-1 6 0 0,-5 0-64 0,3-2-16 15,-4 1 0-15,-3 5 0 0,-4 0-160 0,-2 3 128 16,-1-1-128-16,-3 4 128 0,-1 4-128 0,1 2 0 0,-3-2 0 0,-2 4 0 31,-3-2-352-31,-3 1-96 0,-4 3-32 0,-5 4-11680 0,-2 4-2352 0</inkml:trace>
  <inkml:trace contextRef="#ctx0" brushRef="#br3" timeOffset="-172360.48">18733 12746 13823 0,'-3'-10'1216'0,"3"10"-960"15,-3-11-256-15,1 5 0 0,2 6 528 0,0 0 64 16,0 0 16-16,0 0 0 0,0 0 288 0,0 0 64 16,0 0 16-16,0 0 0 0,0 0-480 0,0 0-112 15,0 0 0-15,0 0-16 0,0 0-80 0,0 0-16 16,0 0 0-16,2 13 0 0,-2 3 112 0,-2 5 0 16,-1 0 16-16,0 3 0 0,0 6 96 0,-1 4 16 15,-1 4 0-15,-1 9 0 0,-2 0 32 0,-1 6 16 16,0 7 0-16,0 0 0 0,1 1-112 0,0-3-32 0,0-4 0 0,4-3 0 15,-1-1 16-15,3-4 0 0,2-9 0 0,2-1 0 16,3-3-48-16,-1-8-16 0,3 1 0 0,2-7 0 16,1-7 80-16,1 0 32 0,2-2 0 0,-2-4 0 15,5-2-112-15,1-1-32 0,2-6 0 0,3-1 0 16,1 1 80-16,2-8 16 0,1 4 0 0,6-9 0 16,-3-1-144-16,-1-2-32 0,-3 1 0 0,-1-3 0 15,-1-1-128-15,1-1-128 0,1-1 144 0,-5-2-144 16,-4 1 160-16,-2-6-160 0,0 2 160 0,-2-3-160 15,0-2 208-15,0-3-48 0,-2-6-16 0,-1 5 0 16,0 1 32-16,-1 4 0 0,-1 5 0 0,0 0 0 16,-2 5-176-16,-2 3 0 0,1 3 0 0,-1 1 0 15,-1-2 0-15,0 4-224 0,-2 0 32 0,0 5 0 16,0 9-1840 0,0 0-352-16,-2-12-80 0</inkml:trace>
  <inkml:trace contextRef="#ctx0" brushRef="#br3" timeOffset="-171902.86">19729 12697 23951 0,'-13'-14'1056'0,"13"14"224"0,-5-5-1024 0,5 5-256 15,0 0 0-15,0 0 0 0,0 0 848 0,-7 12 112 16,0 4 32-16,1 3 0 0,2 2-816 0,-2 4-176 0,-2 2 0 0,-1 5 0 15,0 3 0-15,-2 8 240 0,-4 6-48 0,-1 5-16 16,1 1 48-16,0 6 16 0,-2 0 0 0,3 3 0 16,0-7-240-16,2-4 144 0,0-8-144 0,2-3 128 15,3-6 176-15,1-10 16 0,1-7 16 0,3-3 0 16,-1-4 624-16,3-12 112 0,0 0 16 0,0 0 16 16,0 0 48-16,9-13 16 0,0-3 0 0,2-3 0 15,1-7-576-15,1-3-112 0,2 1-32 0,0-3 0 16,-2-2-304-16,1-1-144 0,-1-1 128 0,1-1-128 15,-2 2 0-15,2-1 128 0,1 1-128 0,2 5 0 16,2-2 0-16,0 8 0 0,0 3 0 0,2 2 0 16,-2 2 0-16,0 3 0 0,0 8 0 0,-3 4 0 15,-2 3 0-15,0 3 0 0,-1 3-176 0,-3 6 176 16,-2 4 0-16,-2 1-128 0,-1 1 128 0,-2 5 0 16,-5 2 0-16,0 4-128 0,-3 0 128 0,-2 2 0 0,0 2-208 0,-1-3 32 15,2-2 16-15,1-2 0 0,-2-5-160 0,2-5-16 16,0-2-16-16,1-2 0 15,2-4-288-15,2-10-64 0,1 11-16 0,-1-11 0 16,0 0-1792-16,14 0-368 0,0-4-64 0,1-5-9856 16</inkml:trace>
  <inkml:trace contextRef="#ctx0" brushRef="#br3" timeOffset="-171469.35">20390 12821 6447 0,'0'0'576'0,"10"-10"-576"0,-1 2 0 0,0-1 0 15,0 3 1344-15,-3-2 176 0,-6 8 16 0,7-5 16 16,-7 5-352-16,0 0-80 0,0 0-16 0,0 0 0 16,0 0 288-16,-8 6 48 0,-2 2 16 0,-3 0 0 15,-2 3-400-15,-3 3-80 0,-2-1-16 0,-2 2 0 16,1 0 64-16,-1 2 16 0,-1-1 0 0,0 3 0 15,3 2-64-15,1-1-16 0,0 0 0 0,3-2 0 16,1-5-320-16,4 0-64 0,3-1 0 0,4-3-16 16,4-9-224-16,3 12-32 0,-3-12-16 0,10 10 0 15,3 1-48-15,2 2-16 0,3-4 0 0,3 5 0 16,2 1-224-16,0 3 176 0,1 1-176 0,2 0 160 16,-1-1-160-16,-1 2 0 0,-1 7 0 0,-4-3 0 0,-3 1 0 15,-4 3 0-15,0-2 0 0,-2 2 0 0,-4-4 0 0,-2 3 0 16,-1-6 0-16,-6-1 0 0,-1 2 0 0,-5-2 128 15,-1-1-128-15,-5-3 128 0,-4-2 304 0,-3-2 48 16,-3-3 16-16,-2 1 0 0,-1-6-176 0,-2 1-16 16,0 0-16-16,2-2 0 0,2 0-128 0,0-3-32 15,2-4 0-15,4-1 0 0,3 2-320 0,5-3-80 16,1-4-16-16,4-2 0 16,2-6-2592-16,3-5-528 0,8-1-112 0</inkml:trace>
  <inkml:trace contextRef="#ctx0" brushRef="#br3" timeOffset="-171169.19">20827 12075 24015 0,'-5'-22'1056'0,"4"11"224"0,0 2-1024 0,1 9-256 0,-3-11 0 0,3 11 0 15,0 0 640-15,0 0 64 0,-2 16 0 0,-2 3 16 16,-1 1-336-16,-2 9-64 0,4 1 0 0,-2 8-16 16,-1 6-48-16,0 3 0 0,-2 0 0 0,1 7 0 15,-1 4 112-15,-2 4 16 0,1 3 0 0,-2 3 0 16,-2 4-144-16,-1 0-32 0,-1 2 0 0,-1-5 0 16,3-4-208-16,2-6 128 0,2-4-128 0,3-8 0 15,0-8 0-15,1-2-128 0,1-5-16 0,0-4 0 16,0-6-592-16,3-5-112 0,-3-1-32 0,2-9-11760 15</inkml:trace>
  <inkml:trace contextRef="#ctx0" brushRef="#br3" timeOffset="-170734.73">20665 12813 3679 0,'17'-8'160'0,"-1"1"32"0,3-2-192 0,5-3 0 15,4 2 0-15,7-2 0 0,5 1 4432 0,1 3 848 16,-2-5 160-16,0 4 48 0,0-4-4016 0,-5 3-816 16,-6 1-144-16,-3-5-48 0,-4 5-256 0,-4-2-48 0,-1-1-16 0,-4 5 0 15,-2 3 192-15,-10 4 48 0,0 0 0 0,0 0 0 16,0 0 240-16,0 0 48 0,0 0 16 0,0 0 0 16,-6 9-80-16,-5 4-16 0,-3-1 0 0,-4 1 0 15,-2 3-192-15,-5 5-32 0,-4 6-16 0,1-2 0 16,0 4-160-16,2 0-16 0,0-3-16 0,5-2 0 15,4-1-32-15,4-2 0 0,4 0 0 0,6-3 0 16,1-2 16-16,6-3 0 0,-1-4 0 0,6 0 0 16,1-4 192-16,4-3 48 0,-3-2 0 0,4-2 0 15,1-2-176-15,1-4-16 0,3-1-16 0,0-2 0 16,-1-2-48-16,-1 3 0 0,-4-3 0 0,-2 4 0 16,1-1-128-16,-3 6 0 0,-1 1 0 0,-9 3 128 15,0 0-128-15,10 3 0 0,-10-3 0 0,8 11 0 16,-3 3 0-16,-1 2 0 0,-2 2 0 0,0 1 0 0,-1-2 0 0,2-1 0 15,0 1 0-15,1-1 0 0,1-6 0 0,4 0 0 16,-1 1 0-16,3-5 0 0,3-1 0 0,4-1 0 16,1-4 0-16,3-1 0 15,1-3-1184-15,2 0-160 0,0-5-48 0,2 0-8720 16,1-6-1728-16</inkml:trace>
  <inkml:trace contextRef="#ctx0" brushRef="#br3" timeOffset="-170299.69">21778 11646 3679 0,'-5'-5'320'0,"5"5"-320"0,0 0 0 0,0 0 0 16,-5 9 4928-16,1 6 928 0,0 6 176 0,2 4 48 15,-1 2-4544-15,1 6-912 0,-2 2-176 0,-2 5-48 16,-3 8-128-16,-1 2-16 0,-1 0-16 0,0 9 0 15,-2 3 48-15,-1 7 16 0,0 5 0 0,-2 1 0 16,-2 1-144-16,3-8-32 0,-1-5 0 0,4-10 0 16,0-10 64-16,3-3 0 0,3-8 0 0,0-4 0 15,3-9 768-15,1-3 176 0,2-6 16 0,0-10 16 16,0 0-48-16,10 7-16 0,1-7 0 0,2-3 0 16,0-5-336-16,1 2-64 0,1-4 0 0,3-2-16 15,2-4-448-15,-1 1-96 0,4 1-16 0,-1 4 0 16,-2-2-128-16,0 3 0 0,-1 5 0 0,2 4 0 15,-2 4 0-15,-3 5 0 0,-2 3 0 0,-1 2 0 0,-3 5-160 0,-2 3 160 16,-5 0 0-16,-3 0-144 0,-2 2 144 0,-4 1 0 16,-5-4 0-16,-3 4 128 0,-1 0-128 0,-5-2 176 15,0 3-176-15,-5-5 192 0,0-4-192 0,-3-3 0 16,3 0 0-16,-1-1 128 0,1-7 64 0,1 0 16 16,-2-1 0-16,3-2 0 0,2-1-48 0,2-3-16 15,2-3 0-15,4 1 0 0,2-4-144 0,2 1 0 16,3-4 0-16,2-3 0 15,1-5-2112-15,6-5-336 0,2-1-80 0</inkml:trace>
  <inkml:trace contextRef="#ctx0" brushRef="#br3" timeOffset="-169987.25">22340 11589 29487 0,'-5'-15'2624'0,"5"15"-2112"0,0-12-512 0,4 5 0 16,-4 7 256-16,0 0-48 0,0 0-16 0,4 10 0 15,-2 1 256-15,-2 8 64 0,-1 8 0 0,-2 2 0 16,-2 7-16-16,-2 3 0 0,-4 6 0 0,-3 3 0 16,-2 3-80-16,-2 6-16 0,-2 0 0 0,-1 11 0 15,1 8-144-15,-2 3-16 0,0 5-16 0,-3 0 0 16,4-4-224-16,1-5 128 0,0-5-128 0,4-8 0 15,2-8 0-15,1-7 128 0,2-2-128 0,3-7 0 16,2-5 0-16,2-4 0 0,1-4 128 0,2-3-128 0,2-1 0 16,2-5-160-16,1-3 32 0,2-7 0 15,-6-6-864-15,14 2-160 16,1-5-48-16</inkml:trace>
  <inkml:trace contextRef="#ctx0" brushRef="#br3" timeOffset="-169643.43">22359 12715 27519 0,'0'0'1216'0,"0"0"256"0,14 1-1168 0,4 1-304 16,5-2 0-16,3-2 0 0,6 1 224 0,1-5-16 16,2-2 0-16,-2 1 0 0,-2-2-48 0,0 0-16 15,-3-3 0-15,-3-2 0 0,-3-1-144 0,1 2 160 0,1-1-160 0,-2-1 160 16,-6-3 144-16,-3 3 16 0,-3 2 16 0,-4 1 0 15,-2-5 688-15,-4 3 144 0,-2-1 32 0,-2 6 0 16,-6 0 32-16,-3 5 16 0,-6 2 0 0,-4 4 0 16,-4 7-624-16,1 3-128 0,-6 4-32 0,-1 2 0 15,-3 0-144-15,1 3-16 0,-2 7-16 0,4-2 0 16,3 2 80-16,6-2 16 0,9 5 0 0,5 1 0 16,5-7-224-16,7 4-32 0,5-3-128 15,7 0 192-15,6-3-48 0,5-4-16 0,2-1 0 0,5 0 0 16,5-3-128-16,2-2 0 0,-1-2 144 0,4 1-144 15,1-10 0-15,3 1 0 0,-3-2-160 0,4-1 160 16,2-1-640 0,-1-2 0-16,-1 1-16 0,-2-6-11952 0,-2-1-2400 0</inkml:trace>
  <inkml:trace contextRef="#ctx0" brushRef="#br3" timeOffset="-167396.38">23848 10704 24879 0,'-13'-9'1088'0,"13"9"256"0,0 0-1088 0,0 0-256 0,-10-6 0 0,10 6 0 16,0 0 1456-16,-10-6 224 0,1 1 48 0,-3-2 16 16,-2 1-1056-16,-4 0-224 0,-2-3-32 0,-4 1-16 15,-8-2-128-15,-5 2-32 0,-3-2 0 0,-9 2 0 0,0-3-128 16,-3 3-128-16,-4-4 192 0,-2 5-192 0,0 4 224 0,-7-3-64 16,-6 0-16-16,-4-2 0 0,-3 3 32 0,2 3 0 15,-1 3 0-15,-3 0 0 0,-3-1-48 0,-5 0-128 16,-5-1 192-16,1 1-64 0,1 3 16 0,-5 0 0 15,-7 5 0-15,-1-3 0 0,-1 2 0 0,-1 1 0 16,-2 0 0-16,-4 2 0 0,0-3-144 0,0 4 0 16,1 6 144-16,-3-1-144 0,-7-1 0 0,6 3 128 15,0 0-128-15,-2 2 0 0,-4 1 0 0,3 0 128 16,4 2-128-16,1 4 0 0,-2-3 0 0,1 5 0 16,1-5 0-16,1 7 0 0,-1 2 0 0,0-1 0 0,-3-6 0 15,5 6 0-15,3 0 0 0,-1 0 128 0,-4-1-128 0,4 5 0 16,6 2 288-16,2 3-16 0,2-1 0 0,1 1 0 15,3 0-112-15,5 2-32 0,4-4 0 16,9 5 0-16,3 4-128 0,3-1 160 0,0-5-160 0,2 6 160 16,1 3-160-16,1-1 0 0,3 1 0 0,3 1 0 15,2 0 0-15,1 2 0 0,-2 1 0 0,1 0 0 16,1-3 0-16,5 2 0 0,3 4 0 0,3 1 0 16,5-3 128-16,3 3-128 0,4-5 0 0,6 1 128 15,4 0-128-15,0-1 128 0,5 4-128 0,2-2 128 16,7 1-128-16,2-1 0 0,3 1 0 0,3 0 0 15,4 0 0-15,3-2 0 0,1-3 128 0,3 3-128 16,1 2 0-16,2 0 0 0,2 0 0 0,1-1 0 16,6 0 0-16,1 1 0 0,4 1 0 0,2-1 0 15,-1 0 0-15,6 0 0 0,3-2 0 0,4-2 0 0,4-2 0 16,7 0 0-16,-1-3 0 0,2 0 0 0,-1-3 0 0,3 2 0 16,3-6 0-16,3-1 0 0,0 1 0 0,6-2 0 15,5-2 0-15,2-1 128 0,1-2-128 0,-1-2 128 16,2-2-128-16,5 1 128 0,0-1-128 0,1-4 0 15,4-3 0-15,0 1 0 0,-2-2 128 0,7-1-128 16,0-1 128-16,1 0-128 0,3-5 128 0,-1 0-128 16,0-1 128-16,6-5-128 0,4-1 208 0,-2-3-32 15,2 1-16-15,1-2 0 0,0-4-32 0,1 0-128 16,2 0 192-16,-1-4-64 0,0 0-128 0,3 0 0 16,1-1 144-16,-4-5-144 0,1 0 128 0,-1-1-128 15,2 4 128-15,0-4-128 0,-2-5 128 0,0 0-128 16,-4-2 128-16,1 0-128 0,0 2 0 0,-3-3 144 0,-4-3-144 15,-2 1 0-15,-1-5 144 0,-2 3-144 0,-1-1 0 0,-5-4 144 16,-7 1-144-16,-2-3 0 0,0-1 144 16,-1-2-144-16,0-2 128 0,-2-1-128 0,-2 3 128 0,-6-5-128 15,-7-3 128-15,0 1-128 0,0-4 128 0,0 1-128 16,1 1 128-16,0-3-128 0,-1-1 128 0,-1-1-128 16,-2 0 0-16,-6 2 144 0,-5-3-144 0,-1 3 0 15,3-3 144-15,-3-3-144 0,-2 0 0 0,-3 4 144 16,-1-1-144-16,-3-3 192 0,2-2-192 0,-2 2 192 15,-1 3-64-15,-1-2-128 0,-3-2 192 0,-3-3-64 16,-2-1 0-16,-2-2-128 0,0 0 192 0,-3-1-64 16,-3-3 0-16,-2 1-128 0,-2 5 192 0,-1-5-64 0,-1 1-128 15,-1 0 192-15,-2 1-192 0,-1 0 192 0,-2 2-192 16,-1 2 160-16,0-2-160 0,-4 5 160 0,0 1 32 0,-2 0 16 16,-1 0 0-16,-2 1 0 0,-3 3-80 0,3-4-128 15,-4 0 176-15,1 3-176 0,-2 1 0 0,-4-3 0 16,-3 0 0-16,-1 1 0 0,-3 1 0 0,-2-1 0 15,-2 2 0-15,-5 0 0 0,-1-1 0 0,-1 3 0 16,-1 0 0-16,2 3 0 0,-2-2 0 0,-2 6 0 16,-1 5 0-16,-2 2 0 0,0 1 0 0,-5 0 0 15,0-1 0-15,-3 5 0 0,0-1 0 0,-3 1 0 16,-1 2 0-16,1 0 0 0,2 1 0 0,-1 2 0 16,1-1-128-16,-1-2 128 0,-2-1 0 0,-3 3 0 15,-2 4 0-15,1 2 0 0,-2-2 0 0,2 1 0 16,-1 1-128-16,3-1 128 0,2 3 0 0,-4 2 0 15,-6 0 0-15,2 2 0 0,-3 2 0 0,2-1 0 0,0 2 0 16,-2 3 0-16,1 0 0 0,-2 4 0 0,-3 4-128 0,1-3 128 16,-3-2 0-16,3 2 0 0,1 2 0 0,1 3-144 15,-3 3 144-15,1-3 0 0,-5-1 0 0,1 6 0 16,0 1 0-16,0 0 0 0,1 0-144 16,0 4 144-16,3-1-128 0,-3 3 128 0,-6 1-160 0,3 1 160 15,-1 2-128-15,2 3 128 0,1-1 0 0,0 2-144 16,0 2 144-16,-3-7 0 0,-1 4-144 0,1 1 144 15,5 3 0-15,0-1-144 0,1 4 144 0,-2 0 0 16,-1-2 0-16,-1 4-128 0,0-3 128 0,2 4 0 16,3-2 0-16,2 2-128 0,-1 1 128 0,0-1 0 15,0 4-144-15,2-4 144 0,-4 1 0 0,5-2-144 16,2 2 144-16,3-1 0 0,1 2 0 0,2 0-128 0,0-1 128 16,1 0 0-16,-2 1-144 0,3 1 144 0,1 1 0 0,4 1 0 15,3-2 0-15,4 2 0 0,2-2-144 0,3 1 144 16,-4-2 0-16,5 5 0 0,0-1-144 0,3-1 144 15,-2-3 0-15,1 0-144 0,2 0 144 0,1 4-192 16,1-1 192-16,1-2-192 0,2-1 192 0,0 1 0 16,4 4-144-16,-2-5 144 0,3-1 0 0,-2-1 0 15,0 1 0-15,2 1 0 0,0 0 0 0,-2 0 0 16,-1 0 0-16,0-1-176 0,3 4 176 0,1-1 0 16,2 2 0-16,1-3 0 0,1 0 0 0,-1-1 0 15,2 2 0-15,2 1 0 0,0 0 0 0,2-1 0 16,0-3-144-16,2 3 144 0,2 4-144 0,2 1 144 0,2-3-192 15,2 2 192-15,1-1-160 0,3 0 160 0,1 1-128 0,2 1 128 16,2-4 0-16,1 1-160 0,2-2 160 0,1 1 0 16,-1-1 0-16,5 0 0 0,3 3 0 0,3-3 0 15,0-3 0-15,2 0-128 0,1-2 128 16,3 2 0-16,2-1 0 0,0 1 0 0,1-2 0 0,6-1 0 16,5-2 0-16,2 1 0 0,1 0 0 0,-1-2 0 15,1-3 0-15,0 2-128 0,4-4 128 0,0 2 0 16,3-4 0-16,2 0 0 0,4-3 0 0,2 3 0 15,1 0 0-15,-1-1 0 0,-1-1 0 0,1 1 0 16,1-7 0-16,3 3 0 0,2 3 0 0,1-5 0 16,0-2 0-16,1-3 0 0,-3 2 0 0,5-4 0 15,1 3 0-15,4-4 0 0,4 1 0 0,0-5 0 16,-2-2 0-16,0 2 0 0,1-3 0 0,4-1 0 16,3-1 0-16,-1 0 0 0,-2-2 0 0,1-1 0 0,1-4 0 15,3 0 0-15,2 2 0 0,0-5 0 0,-3 4 0 0,-1-6 0 16,1 0 0-16,2 3 0 0,2-1 0 0,-1-3 0 15,-3-4 0-15,-1 0 0 0,-1-5 0 0,2 3 0 16,2 1 0-16,-2-4 0 0,-3-1 0 0,0 0-128 16,-1-7 128-16,2 2 0 0,0 0 0 0,-2-4 0 15,-3 0 0-15,-4 0 0 0,-1-3 0 0,1-1 0 16,1 0 0-16,-1-2 0 0,2-7 0 0,-7 0 0 16,-8-4 0-16,0-3 0 0,-1-3 0 0,0-2 0 15,-1-3 128-15,0 0-128 0,-1-5 0 0,-4 0 128 16,-3-2-128-16,-4 1 0 0,-8-2 128 0,4 1-128 15,-3 0 0-15,-1 4 0 0,-6-3 192 0,1 5-64 16,-6-4-128-16,1 1 192 0,-2-1-64 0,-1 1-128 0,-1 1 176 0,-2 0-176 16,-2-5 192-16,-1-1-64 0,-5-1 0 0,-1-2-128 15,-4-4 176-15,-3-2-176 0,-4 1 160 0,-1-7-160 16,-4-4 160-16,-4 2-160 0,-2 1 160 0,-7 4-160 16,-2 7 192-16,-4 4-64 0,-4 3-128 0,-9 0 192 15,-3 7 64-15,-3 0 16 0,-2 5 0 16,-7 3 0-16,-2 5-272 0,-4 3 160 0,0 1-160 0,-9 2 128 15,-9 2-128-15,-4 5 0 0,-5-1-192 0,-2 5 192 32,0 5-1232-32,-13 0-128 0,-10 5-32 0,-6 3-17520 0</inkml:trace>
  <inkml:trace contextRef="#ctx0" brushRef="#br3" timeOffset="-161589.68">14748 1012 4607 0,'0'0'192'0,"0"0"64"0,0 0-256 0,0 0 0 0,-7 9 0 0,7-9 0 15,-6 7 2432-15,6-7 448 0,-9 10 96 0,3-4 16 16,6-6-2128-16,-7 8-416 0,0-1-96 0,-1-3-16 16,0 0 208-16,1 0 32 0,-2 1 16 0,-1 0 0 15,0-1-144-15,-2 1-16 0,1 1-16 0,-2-2 0 16,-4-1-160-16,0-1-48 0,-2 1 0 0,-1 1 0 16,1-2 288-16,-1-1 48 0,-3-1 16 0,-1 0 0 15,-1 2-80-15,-3-2-16 0,-2 0 0 0,0 0 0 16,2-2 128-16,-4 1 32 0,-2-3 0 0,-2-1 0 15,-1 1-48-15,-2 1-16 0,1-2 0 0,0-2 0 16,1 2-304-16,0 1-48 0,1-2-16 0,-2 1 0 16,0 1-192-16,0 0 144 0,0-1-144 0,-2 1 128 0,0 0-128 0,-5 3 0 15,1-3 0-15,-3 2 128 0,0-2-128 0,1 3 0 16,3-1 0-16,0 1 0 0,1 1 0 16,2 0 0-16,3 1 0 0,2 1 0 0,-1 0 0 0,1 2 0 15,-1-3 0-15,2-1 0 0,1 0 0 0,-3 0 0 16,3 0 0-16,4 0 0 0,2-2 0 0,2-1 0 15,0 2 0-15,3 0 0 0,1 1 0 0,2-2 0 16,1 1 0-16,2 1 0 0,1 0 192 0,1 0-32 16,1-1-16-16,1 1 0 0,2 0 96 0,1 0 16 15,0 0 0-15,9 0 0 0,-7 0-64 0,7 0-16 16,0 0 0-16,0 0 0 0,-9 2-48 0,9-2-128 0,0 0 192 16,0 0-64-16,-5 12-128 0,1-3 0 15,4 1 0-15,3 3 128 0,-1-2-128 0,2 3 0 0,0 3 0 0,0 2 0 16,-1 1 0-16,1 5 0 0,-1 0 0 15,-1 0 0-15,1 4 0 0,-2 6 0 0,0-1 0 0,-1 4 0 16,-2 5 0-16,-1 3 0 0,-1-3 0 0,-1 2 0 16,-1-3 0-16,-2 2 0 0,1 1 0 0,-1 0 0 15,-1-1 0-15,3 0 0 0,-3-3 0 0,1 3 0 16,0 3 128-16,-1-1-128 0,0-4 0 0,0 0 128 16,0-1-128-16,1-1 160 0,1-2-160 0,2 3 160 15,-3-1-160-15,3-1 0 0,0-2 144 0,0-3-144 16,1-3 0-16,0 0 144 0,2 1-144 0,0 0 0 15,2-187 128-15,0 363-128 0,2-187 0 0,1-4 0 16,1 0 0-16,1-2 128 0,0-3-128 0,0 0 0 16,2-3 160-16,-1 0-160 0,2-1 128 0,-1-2-128 15,-7-6 0-15,12 4 0 0,-1-1 0 0,1-1 0 0,2 1 128 0,0-2-128 16,1-2 128-16,1-1-128 0,2 1 128 0,3 0-128 16,1-3 128-16,4 3-128 0,1-1 128 0,1 2-128 15,1 0 128-15,3 0-128 0,-1 0 0 0,4 0 0 16,2 0 0-16,1 0 0 0,0 0 0 0,0 2 0 15,0-2 0-15,-1 0 0 0,2-2 0 0,-1 1 0 16,1-1 0-16,-1 2 0 0,1 1 0 0,2 1 0 16,1 1 0-16,0 0 0 0,0-2 0 0,-2 0 0 15,0-1 0-15,-2 0 0 0,-5-2 0 0,-1 0 128 16,-3 1-128-16,-1 1 0 0,-3-3 0 0,2 1 0 16,-3-2 128-16,0 2-128 0,-1-1 0 0,-1 0 0 15,-2 1 0-15,0-1 0 0,1 2 0 0,0 1 128 0,1-1-128 0,-2-2 0 16,-1 1 0-16,-1-1 0 0,-3-1 0 0,1 1 0 15,-1 0 0-15,0-1 128 0,-3-1-128 0,0 0 0 16,0-4 128-16,-1 3-128 0,-1-1 128 0,-1-3-128 16,-1-1 128-16,1-2-128 0,-2-2 128 0,2-3-128 15,0-2 128-15,0-2-128 0,0-2 128 0,-1 0-128 16,-2-3 128-16,2-1-128 0,-1-5 128 0,1-1-128 16,-2-2 192-16,2-2-32 0,0-5-16 0,0 0 0 15,0-3 112-15,0-1 0 0,1-7 16 0,-1 2 0 16,1-1 48-16,0 3 16 0,0 2 0 0,1 2 0 15,2-1-32-15,-1 7-16 0,-1 0 0 0,2 3 0 16,-1 2-160-16,1 2-128 0,-2 0 144 0,0 5-144 16,0 2 176-16,-1 5-176 0,0-1 192 0,-3 6-192 0,-1 0 128 15,1 2-128-15,-3 2 0 0,1 3 0 16,0-1 0-16,-4 10 0 0,3-7 0 0,-3 7-192 16,0 0-1216-16,0 0-256 0,0 0-32 0,0 0-9168 15,0 0-1824-15</inkml:trace>
  <inkml:trace contextRef="#ctx0" brushRef="#br3" timeOffset="-141715.46">12986 1005 20095 0,'0'0'896'0,"4"-10"176"0,1 5-864 0,2-3-208 0,1 3 0 0,-8 5 0 15,10-4 144-15,0 3-16 0,-10 1 0 0,0 0 0 0,10 1 256 0,-10-1 32 16,0 0 16-16,8 5 0 0,-8-5-96 0,5 13-16 15,-1-4 0-15,0 2 0 0,-4 3-128 0,2-1-48 16,1-2 0-16,-1 2 0 0,0 2-144 0,-1 3 0 16,-1 0 0-16,-1 1 128 0,-2 1-128 0,-2 3 0 15,-3 5 144-15,0 1-144 0,-4 3 272 0,-3 2-16 16,-2-1 0-16,0 7 0 0,-4 4 0 0,1 2 0 16,0 2 0-16,-2 3 0 0,-1-2 32 0,0 1 0 15,-1 1 0-15,2 0 0 0,0 1-32 0,0-1 0 16,0 0 0-16,2-4 0 0,0 1 64 0,-1-5 16 15,2-1 0-15,-1-2 0 0,-2-1-16 0,1-1-16 16,-1-2 0-16,3 0 0 0,-5-2-128 0,3-1-32 16,1-1 0-16,4-4 0 0,3 0-144 0,1-3 128 0,2 0-128 0,5-6 128 15,3-3-128-15,2-5 0 0,0-11 144 0,7 12-144 16,5-5 0-16,0-2 0 0,9-3 0 0,-1-4 128 16,7-3-128-16,3 0 0 0,2-1 128 0,2-3-128 15,-1 3 0-15,3-5 128 0,2 2-128 0,2-2 0 16,2 1 0-16,1 0 144 0,3 3-144 0,2 1 0 15,3 2 176-15,1 2-176 0,1 0 160 0,-2 1-160 16,1 1 176-16,0 1-176 0,0-1 192 0,4 4-192 16,3 1 144-16,-1 3-144 0,-1-2 0 0,-1 3 144 15,-2-3-144-15,-2 5 0 0,-3-5 0 0,2 3 0 16,-2-1 0-16,-2-3 0 0,0 4 0 0,0-3 0 16,0-1 0-16,-3 3 128 0,-2-5-128 0,-4 0 0 15,-6-1 0-15,-4 0 128 0,-4-1-128 0,-2 0 0 16,-6-1 128-16,-2-1-128 0,3 0 0 0,-4-1 128 15,-13 2 0-15,10-2 0 0,-1-1 0 0,-9 3 0 0,5-6 128 0,-1-4 32 16,-2-2 0-16,-1 1 0 0,1-6 96 0,-2-3 0 16,1-4 16-16,1-1 0 0,1-6-96 0,0-3-32 15,3-6 0-15,-1 1 0 0,1-2-96 0,2-2-32 16,0 1 0-16,2-9 0 0,0-3-144 0,1-2 0 16,2-5 144-16,2 0-144 0,3 1 0 0,1-1 0 15,1 0 0-15,3 0 0 0,2 2 0 0,-1 5 0 16,0 2 0-16,-1 2 0 0,2 6 0 0,-1-2 0 15,0 4 0-15,-2 5 0 0,-3 1 0 0,-1 2 0 16,0 4 0-16,-2 2 0 0,-2-4 0 0,0 4 0 0,0 1 0 0,-1 4 0 16,-3 2 0-16,-1 2 0 15,-3 0 0-15,-2 0 0 0,0 1 0 0,-3 4 0 0,-2 4 0 16,0-2 0-16,-2 3 0 0,-3-1 0 0,-6 4 0 0,1-1 0 16,-3 5 0-16,-4 2 0 0,-4 1 0 0,-3 3 0 15,-4-2 0-15,-7 2 0 0,-6-2 0 0,-2 1 0 16,-6 1 0-16,-2 1 176 0,-1-1-48 0,-4 1 0 15,-4-1 240-15,-6 1 32 0,-4-2 16 0,-4-2 0 16,-4-2 128-16,1 2 32 0,0 1 0 0,-5 2 0 16,-4-1-64-16,-5 4 0 0,-3 2 0 0,0 3 0 15,-1 0-208-15,-3 1-48 0,-1 4-16 0,-1 0 0 16,1 3-240-16,2 1 0 0,1-2 0 0,1 0 0 16,-2 0-1296-1,6 2-304-15,8-2-64 0</inkml:trace>
  <inkml:trace contextRef="#ctx0" brushRef="#br3" timeOffset="-139413.08">23626 10934 28559 0,'0'0'2544'0,"0"0"-2032"0,0 0-512 0,0 0 0 31,0 0-1152-31,9 9-320 0,-2-4-64 0,-7-5 0 0,0 0 1536 0,0 0 0 0,0 0 304 0,0 0-48 16,0 0 288-16,0 0 48 0,0 0 16 0,-11-1 0 15,-1-1-272-15,-2-1-48 0,-3-2-16 0,-3 1 0 16,-4 0-96-16,-3-5-32 0,0 1 0 0,-2-4 0 16,-3 4-144-16,-1-2 0 0,-4 4 0 0,1-3-176 15,-6 1 176-15,-4 0 0 0,-6-3 0 0,-3 1 128 16,-5 3 48-16,1-5 16 0,-2 1 0 0,0-2 0 0,0 3 192 0,-6 0 32 16,-2-3 16-16,-6 1 0 0,-8 1 32 0,0 1 16 15,-2 4 0-15,-3-2 0 0,-4 2-128 0,-5 2-32 16,-5 1 0-16,-1 1 0 0,2-1-160 0,-7 6-32 15,-7 0-128-15,3 0 192 0,2 1-192 0,-1 3 0 16,-7 0 0-16,2 2 0 0,3 0 0 0,-1 3 0 16,2-2 0-16,-1 3 0 0,-2 2 0 0,5 1 0 15,2-1 0-15,-3 5 0 0,-3 1 0 0,2 0 0 16,3 5 0-16,-2 2 0 0,-2 3 0 0,2-1 0 16,2 0 0-16,1 3 0 0,1 3 0 0,-3-1 0 0,-1 1 0 0,3 1 0 15,4 6 0-15,1 3 0 0,-1-3 0 16,4 4 0-16,6-3 0 0,7 4 192 0,4 2 0 0,2 1 0 15,-1-4-64-15,3 5-128 0,4 3 176 0,6 2-176 16,1 2 160-16,6-2-160 0,2 1 128 0,2 3-128 16,-2-3 0-16,1 0 0 0,1-1 128 0,3 3-128 15,5-2 0-15,1 2 0 0,6 0 144 0,4-2-144 16,2 3 0-16,5 2 144 0,3-4-144 0,5 5 0 16,2-3 192-16,3 3-64 0,2-3 0 0,5 2-128 15,0-2 128-15,8 1-128 0,4-3 0 0,4-3 0 16,4 6 0-16,3-2 0 0,3-4 0 0,4-3 0 15,4 1 0-15,3 1 0 0,4-1 0 0,4 2 0 16,4 0 0-16,1 0 0 0,4-2 0 0,5 0 0 0,7-1 0 16,2-1 0-16,-3-1 0 0,4-1 0 0,2 0 0 0,0-3 0 15,1 0 0-15,6 0 0 0,5-2 144 0,4-1-144 16,2-3 0-16,0-4 144 0,2-3-144 0,4 2 160 16,4 1-160-16,2-3 160 0,2-10-32 0,1 3-128 15,3-3 192-15,5 3-64 0,3-4-128 0,1-4 192 16,-1 0-192-16,1-3 192 0,3 1-192 0,4-4 160 15,-2-5-160-15,3 3 160 0,0-6-16 0,3-1 0 16,4-1 0-16,-1-4 0 0,-3-1 0 0,5-2 0 16,5-5 0-16,-2 0 0 0,-4-1-16 0,2-2-128 15,4-2 192-15,-2-3-64 0,-2-4-128 0,2 0 160 16,2-4-160-16,-2-1 160 0,-2-7-160 0,2-3 0 16,2 0 0-16,-5 0 128 0,-3-2-128 0,0-4 0 15,1-2 0-15,-1 1 128 0,-1-4-128 0,-4 1 0 16,-5 1 0-16,1-5 128 0,2-1-128 0,-6 0 0 0,-6-2 0 0,-1-3 0 15,0-2 0-15,-2 2 0 0,-1-2 0 0,-4-3 0 16,-8-1-144-16,-5-3 144 0,-3 0 0 0,0 1 0 16,-1-5 0-16,-3 3 0 0,-6 2 0 0,-8-3 0 15,-7-3 0-15,-4 0 0 0,-3 0 0 0,-4-1 0 16,-5-1 0-16,-1 0 0 0,-7 1 0 0,-3-2 0 16,-3-2 0-16,-5 0 144 0,-7-6-144 0,-2 6 128 15,-2 2-128-15,-8 0 0 0,-5 0 0 0,-6 0 0 16,-4 2 144-16,-5 0-144 0,-6 2 160 0,-3 1-160 15,-6 0 176-15,-3 5-176 0,-6-2 192 0,-10 5-192 16,-7-4 160-16,-3 6-160 0,0-6 128 0,-6 7-128 16,0 4 0-16,-9 1 0 0,-4 1 0 0,-9 1 0 0,2 1 0 0,1 3 0 15,-3 4 0-15,-4 3 0 0,-5-3 0 0,-3 2 0 16,3 5 0-16,-5 2 0 0,-8 3-144 0,0-1 144 16,-1 3 0-16,0 4 0 0,-8 3-128 0,3 1 128 15,-1 0 0-15,-1 6 0 0,-3 3-144 0,0 4 144 16,2-1 0-16,-4 4-144 0,-2 3 144 0,3 2 0 15,2 3 0-15,-2 4 0 0,-3-3 0 0,3 5 0 16,2-1 0-16,-2 7-128 0,2 6 128 0,0 3 0 16,0-2 0-16,0 5-128 0,-2 3 128 0,1 6 0 15,3 3 0-15,1 1-128 0,0 2 128 0,2 3 0 16,-2 7-144-16,1 1 144 0,2 4 0 0,1 5 0 16,3 0 0-16,3 6 0 0,5 3-144 0,2 2 144 0,0 3 0 15,6 1 0-15,7 3-144 0,6 4 144 16,4 3 0-16,-1 5-144 0,1 2 144 0,4 2-192 0,7 6 192 0,6 0-192 15,2-2-48-15,8 4-16 0,3 0 0 0,6-1 0 16,8-4 64-16,8-1 16 0,7-5 0 0,11 0 0 16,8-1 176-16,11-3 0 0,6-2 0 0,12-5-128 15,10 1 128-15,8-4 0 0,6-5 0 0,8-3-128 16,12-8 128-16,12 0 0 0,14-6 0 0,10-3 0 16,10-7 0-16,12-4 0 0,12-1 0 0,9-6 0 15,6-4 0-15,10-5 0 0,9-2 0 0,6-3 0 16,7 1-224-16,-3-4-16 0,5-4 0 0,7-2 0 31,2 0-1296-31,4-4-272 0,3 2-48 0,-6-1-16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15:57:37.98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2087 1329 13983 0,'0'0'624'0,"3"-9"128"0,-1 1-608 0,1-3-144 0,-2 1 0 0,0-2 0 15,-1 3 480-15,-2-2 64 0,-2-2 16 0,-1 2 0 16,0-9-112-16,-3 2-32 0,1 2 0 0,0 5 0 0,0-3 48 0,0 5 16 16,-2-2 0-16,-1-1 0 15,-3 5-96-15,-1-4 0 0,-5 4-16 0,0 1 0 0,-1-1-112 0,-18 1 0 16,2 5-16-16,3 1 0 0,0 2 48 0,9 2 16 15,0 5 0-15,-14 5 0 0,2 2-96 0,12-2-16 16,0 3 0-16,-3 2 0 0,-2 0-192 16,-2 1 0-16,1 2 128 0,1 1-128 0,2 0 0 0,-12 12 144 15,8-3-144-15,13-8 128 0,0 4-128 0,-4 14 0 16,4-1 0-16,8-15 0 0,1 1 144 0,-3 11-144 16,7-7 160-16,5-10-160 0,1 4 0 0,5-4 0 15,2 1 0-15,4-2 0 0,2 2 0 0,4-3 0 16,1 0 0-16,2-3 0 0,4-3 0 0,0-3 0 15,3-3 0-15,14-2 0 0,-3-4 192 0,-12-7-48 16,1-2-16-16,0-5 0 0,5 1-128 0,15-9 160 16,-2 1-160-16,-18 6 160 0,2-4-160 0,16-7 0 0,-5 0 144 15,-14 8-144-15,1-5 0 0,12-8 128 16,-5-2-128-16,-4-1 0 0,-1 0 0 0,-13 11 144 16,1-1-144-16,0-2 0 0,-2 2 144 0,6-9-144 15,-2 4 0-15,-4 3 144 0,0 3-144 0,-3 4 0 0,-4 4 0 0,-3 7 128 16,-6 7-128-16,0 0 0 15,0 0 0-15,0 0 0 0,0 0 128 0,4 19-128 16,-4 5 0-16,-1 6 128 0,-4 6 112 0,1-4 16 0,-3 7 0 16,1 11 0-16,-3 3 80 0,-4 31 32 0,1-1 0 0,3-25 0 0,-3 8-48 0,1 4-16 15,-2-2 0-15,4-5 0 0,0 1-96 16,-1-6-16-16,0-1 0 0,0-3 0 0,2-6 64 0,1-1 0 16,2-5 0-16,0-5 0 0,1-3-256 0,2-6 0 15,2-2 128-15,2-7-128 16,0-4-1424-16,2-6-336 0,5-2-64 0</inkml:trace>
  <inkml:trace contextRef="#ctx0" brushRef="#br0" timeOffset="251.8">2810 2403 12895 0,'0'0'1152'0,"0"0"-928"0,0 0-224 0,0 0 0 15,-1 8 4160-15,1 1 800 16,0-3 160-16,0-6 16 0,0 0-3792 0,0 0-752 0,0 0-144 0,0 0-48 16,0 0 96-16,0 0 16 0,4-6 0 0,1-3 0 15,-1 0-368-15,0-4-144 0,0 3 128 0,1-3-128 31,-2-1-1600-31,0 3-416 0,0 2-80 0,-2 0-16 0</inkml:trace>
  <inkml:trace contextRef="#ctx0" brushRef="#br0" timeOffset="785.15">3407 1528 18831 0,'0'0'832'0,"-8"-2"176"0,4-2-816 0,2-1-192 0,2 0 0 0,1 0 0 15,3-4 384-15,2 1 48 16,3-4 0-16,2-1 0 0,7-5 160 0,4 0 48 0,3 3 0 0,3 1 0 16,3-1-128-16,2 2 0 15,1 3-16-15,0 1 0 0,2 3-144 0,-2 2-32 0,1 1 0 0,-1 8 0 16,0 3-320-16,-2 7 0 0,-1 6 0 0,9 17 128 16,-13 5-128-16,-13-12 0 0,-1 7 0 0,-7 4 0 15,-5 8 0-15,-5 4 0 0,-4 3 0 0,-5 4 128 16,-9 6-128-16,1 2 192 0,-6-3-64 0,-2-2 0 15,-2-2 0-15,3-4 0 0,-1 1 0 0,1-6 0 16,-3-3 128-16,4-3 48 0,1-6 0 0,5-6 0 16,3-4 368-16,2-7 80 0,5-1 16 0,3-4 0 15,3-4-320-15,4-1-48 0,0-6-16 0,3 1 0 16,7-4-208-16,3-2-48 0,0-1-128 0,7-2 192 0,3 0-64 16,2 2 0-16,3-2-128 0,3 2 192 0,5 0-192 0,3 1 0 15,3-1 128-15,0 3-128 0,1 4 128 0,-1-4 0 16,-2 3-128-16,1-2 192 0,-3 1 32 0,-2 1 0 15,-3-2 0-15,-3 0 0 0,-1 0-80 0,-4-2-16 16,-2-1 0-16,-2-1 0 16,-1 2-1440-16,-3 0-288 0,-4-3-64 0</inkml:trace>
  <inkml:trace contextRef="#ctx0" brushRef="#br0" timeOffset="1701.4">4889 2132 9215 0,'0'0'400'0,"0"0"96"0,0 0-496 0,0 0 0 16,0 0 0-16,0 0 0 0,0 0 2000 0,4 8 304 16,-2 5 64-16,-1 1 16 0,-2 0-944 0,1 6-192 15,1 1-32-15,-1 4-16 0,-2 5-256 0,-1 6-48 16,-1 2-16-16,-1 8 0 0,0 2-240 0,-1 5-64 15,1 3 0-15,-1-1 0 0,-2 1-256 0,-1-4-64 16,-1-1-16-16,1-3 0 0,0-1-112 0,1-6-128 16,2-3 176-16,-2-4-176 0,2-1 160 0,2-7-160 0,0-6 128 15,3-1-128 1,2-5-832-16,3-2-240 0,-4-12-48 0,0 0-10544 0</inkml:trace>
  <inkml:trace contextRef="#ctx0" brushRef="#br0" timeOffset="1920.39">5355 2019 16575 0,'0'0'1472'0,"0"0"-1168"0,0 0-304 0,0 0 0 16,5 10 1328-16,-1 6 208 0,-1 0 32 0,-2 4 16 16,-1 3-624-16,-1 7-128 0,-3 1-32 0,-1 6 0 15,-2 4 48-15,1 3 16 0,-2 6 0 0,0 3 0 16,-1 4-352-16,-3 3-64 0,3-3 0 0,-1 1-16 15,0-2-304-15,0-6-128 0,1-1 0 0,1-10 128 16,1-2-672-16,0-4-144 0,1-1-16 16,1-7-7760-16,0-2-1552 0</inkml:trace>
  <inkml:trace contextRef="#ctx0" brushRef="#br0" timeOffset="2117.42">4805 2385 28559 0,'0'0'1264'0,"6"-4"272"0,2-2-1232 0,6 1-304 15,4 2 0-15,2-2 0 0,8-1 0 0,1 1-176 16,2 1 32-16,2-2 0 0,2 1 464 0,2 0 112 16,4-4 16-16,-2 1 0 0,1-3-208 0,-1 2-48 15,-1-3 0-15,-1 6 0 16,-1-6-864-16,-3 7-176 0,-3 2-48 0,-3 1 0 0</inkml:trace>
  <inkml:trace contextRef="#ctx0" brushRef="#br0" timeOffset="2309.17">5100 2623 27647 0,'-13'10'2448'0,"13"-10"-1952"0,0 11-496 0,3-2 0 15,0 3 0-15,2-1-160 0,2 3 0 0,0 1 0 16,4-3 432-16,0-1 96 0,2 1 16 0,3-5 0 0,3 2 256 0,2-5 64 15,2 0 16-15,3-4 0 0,2-1-176 0,3-2-32 16,2-2-16-16,2-3 0 16,2 3-496-16,-1-4 0 0,-2 1 0 0,0-1 0 15,0 0-1888-15,-4-1-480 0</inkml:trace>
  <inkml:trace contextRef="#ctx0" brushRef="#br0" timeOffset="2887.47">6827 1584 23951 0,'0'0'2128'0,"0"0"-1696"0,0 0-432 0,0 0 0 0,0 0 240 0,0 0-48 16,0 0 0-16,0 0 0 0,0 0 304 0,0 0 48 16,-11 13 16-16,6-4 0 0,2 5 80 0,1 4 32 15,-2 5 0-15,3 5 0 0,-3 2-160 0,0 6-48 16,0 2 0-16,0 8 0 0,0 7-128 0,1 7-16 16,-1 1-16-16,-1 5 0 0,-3 1-112 0,-1 2 0 15,-1 6-16-15,0-4 0 0,0-1-176 0,0-3 192 16,-2-1-192-16,1-7 192 0,0-7 64 0,3-2 0 15,0-2 16-15,2-6 0 0,-1-5 304 0,1-2 64 16,2 0 16-16,3-6 0 0,0-4-160 0,-1-1-48 16,1-1 0-16,1-5 0 0,0-4-80 0,0-1-32 15,0-3 0-15,0-4 0 0,0-6-176 0,0 0-32 0,0 0-128 16,0 0 192-16,0 0 32 0,0 0 0 16,0 0 0-16,0-4 0 0,3-6-64 0,-1 4-16 15,-1-4 0-15,3 2 0 0,-3-5-144 0,2 3 0 16,0-2 0-16,0-1-176 15,1 4-272-15,0-2-48 0,-1 3-16 0,0-1 0 16,0 3-1856-16,-2-5-368 0,0 6-80 0</inkml:trace>
  <inkml:trace contextRef="#ctx0" brushRef="#br0" timeOffset="7221.52">11998 2135 8287 0,'0'0'368'0,"0"0"80"0,0-13-448 0,1 8 0 16,3 0 0-16,-4 5 0 0,4-8 2288 0,-4 8 368 16,0 0 80-16,0 0 16 0,0 0-1472 0,9 3-272 15,0 2-64-15,0 0-16 0,0 3-256 0,1 3-48 16,1 6-16-16,3 2 0 0,0 1-96 0,3 7-32 16,1 1 0-16,9 21 0 0,-1 1-96 0,-10-13-32 0,2 3 0 0,1 7 0 15,4 0-176-15,-5 5-48 0,1 2 0 0,-1-1 0 16,-2 2 0-16,-3-2-128 15,0-3 192-15,-2-2-64 0,-2-6-128 0,0-1 160 16,-3-4-160-16,1-4 160 0,-5-4-32 0,2-6-128 16,-3-2 192-16,1-2-64 15,-1-2-1168-15,1-4-240 0,-2-2-64 0,0-11-9872 0</inkml:trace>
  <inkml:trace contextRef="#ctx0" brushRef="#br0" timeOffset="7505.45">12659 2202 18719 0,'0'0'832'0,"0"0"160"0,0 0-800 0,-4-5-192 16,-3 5 0-16,2 0 0 0,-4 0 864 0,-3 5 128 15,1 0 32-15,-2 4 0 0,-2 3 64 0,0 3 0 16,-2 3 16-16,-1 2 0 0,-2 7-304 0,-2 1-64 16,-2 5-16-16,0 4 0 0,0 8-16 0,-3 2-16 15,-1 5 0-15,0-1 0 0,-1 1-288 0,-1-1-48 16,-4 0-16-16,1-4 0 0,-1 0-144 0,0-6-16 16,-1-2-16-16,4-2 0 0,1-4-32 0,5-4-128 15,2-7 192-15,4-3-64 0,4-4-128 0,3-2 0 0,5-7-192 0,7-6 192 31,0 0-2112-31,0 0-288 0,7-6-64 0</inkml:trace>
  <inkml:trace contextRef="#ctx0" brushRef="#br0" timeOffset="12459.4">13731 1365 11055 0,'0'0'976'0,"0"0"-784"15,0 0-192-15,-8 3 0 0,0 1 832 0,1 4 128 16,-2-1 32-16,-1 6 0 0,-3 2 96 0,0 4 0 16,1 3 16-16,-4 1 0 0,2 5 48 0,-1-1 16 15,-1 2 0-15,-1 3 0 0,-1 2-272 0,-2-2-64 16,-2-1-16-16,7-8 0 0,-3 4-240 0,0-2-64 15,1 3 0-15,-1 2 0 0,0-4-304 0,3 4-64 0,1-5-16 0,2-1 0 16,4 0 0-16,-1-3 0 16,1-4 0-16,2 0 0 0,2-3-128 0,4-3-192 15,2 0 32-15,3-6-8208 16,4-2-1632-16</inkml:trace>
  <inkml:trace contextRef="#ctx0" brushRef="#br0" timeOffset="12736.69">14333 2248 17503 0,'0'0'1552'0,"0"0"-1232"15,8 0-320-15,3 1 0 0,5 0 1040 0,3 3 160 16,1 0 16-16,3-1 16 0,2-3-848 0,3 0-192 16,3 0-16-16,2-3-16 0,-1-3-32 0,3 1 0 15,1 0 0-15,-1-4 0 0,-2 1-128 0,-2-2 0 16,-3 2 0-16</inkml:trace>
  <inkml:trace contextRef="#ctx0" brushRef="#br0" timeOffset="12903.91">14446 2562 20271 0,'-11'5'896'0,"11"-5"192"0,-1 9-880 0,2-2-208 15,3 6 0-15,2-4 0 0,4 1 512 0,2-2 64 16,2 1 16-16,3-4 0 0,4 2 0 0,4 0 0 15,-1-5 0-15,7-2 0 0,4 0-208 0,1 0-32 0,0-3-16 0,1-4 0 16,1 0-336-16,4 0-208 0,0-2 16 0</inkml:trace>
  <inkml:trace contextRef="#ctx0" brushRef="#br0" timeOffset="13277.76">16405 2292 13823 0,'0'0'608'0,"0"0"128"0,0 0-592 0,0 0-144 16,0 0 0-16,0 0 0 0,10 2 1664 0,3 0 288 16,2 3 64-16,3-1 16 0,2-4-1072 0,5 3-224 15,1-1-32-15,7 1-16 0,3-3 32 0,5 1 16 16,2-1 0-16,20-1 0 0,-8-2-400 0,-19 1-80 15,0-2 0-15,3 1-16 0,-1-1-240 0,0 3 0 0,1 2 0 0,-2 1 0 32,0-1-592-32,0 0-224 0,-2 2-32 0</inkml:trace>
  <inkml:trace contextRef="#ctx0" brushRef="#br0" timeOffset="13643.2">18054 1713 13823 0,'0'0'1216'0,"0"0"-960"15,0 0-256-15,0 0 0 0,6 6 896 0,2-1 128 16,-2 3 16-16,4 2 16 0,-2 4-480 0,2 1-112 16,2 4-16-16,0 3 0 0,2-2 192 0,1 11 48 15,3 3 0-15,-1 5 0 0,6 2 0 0,1 1 0 16,5 4 0-16,2 1 0 0,2-3-336 0,-2 6-64 16,-1 0-16-16,-4-1 0 0,-2 2-80 0,-2-3-32 15,-3-1 0-15,0-6 0 0,2-4-160 0,-4-2 160 16,-1-4-160-16,-2-4 160 0,-2-1-160 0,0-3 0 15,-2-5 0-15,0 0-176 16,-2-6-1728-16,-1-1-336 0</inkml:trace>
  <inkml:trace contextRef="#ctx0" brushRef="#br0" timeOffset="13910.28">18752 1667 28559 0,'0'0'2544'0,"0"0"-2032"16,6 6-512-16,0 7 0 0,1 1-128 0,-6 5-128 15,-2 1-32-15,-6 6 0 0,-3 6 784 0,-4 6 144 16,-4 6 48-16,-2 1 0 0,-4 3 80 0,-4 3 32 16,-4 5 0-16,-3 2 0 0,-5 10-272 0,-3 3-48 15,-4 4-16-15,-3-1 0 0,-1-5-224 0,1 0-48 16,-1-9-16-16,1-3 0 0,2-4-176 0,3-3 128 15,3-4-128-15,4-7 128 16,3-3-640-16,2-3-144 0,1-6-32 0,3-3-14368 0</inkml:trace>
  <inkml:trace contextRef="#ctx0" brushRef="#br0" timeOffset="14727.17">11725 4096 14047 0,'0'0'624'0,"0"0"128"0,0 0-608 0,0 0-144 0,0 0 0 0,-5 8 0 16,-3 2 624-16,1 0 80 0,-1 3 32 0,-1 6 0 16,0 0-48-16,1 5-16 0,1 5 0 0,-1 6 0 15,2-1 32-15,2 5 0 0,3 8 0 0,1-11 0 16,1 6-272-16,-1 6-48 0,3 0-16 0,0 2 0 16,2 0-176-16,7 18-16 0,3-12-16 0,-6-25 0 15,3-3 48-15,3-2 16 0,0-5 0 0,5-4 0 16,-1-4 544-16,4-6 96 0,0-5 32 0,4-3 0 15,2-4-160-15,0-7-32 0,1 0 0 0,-1-2 0 16,1-9-288-16,0-1-64 0,-6-7-16 0,9-10 0 0,-9 6-176 16,-9 8-32-16,-1-1-128 0,-1-4 192 15,0 1-192-15,-2 1 128 0,0 2-128 0,0 5 0 0,-4 2 0 0,3 4 0 16,-2 5 0-16,0 4 0 0,-2 0 0 0,-6 8 0 16,6 8-192-16,-3 5 192 0,-1 10 0 0,-2 3-128 15,0 9 128-15,-3 4 0 0,-2 6 0 0,-3 4 0 16,-3 10 0-16,-10 35 0 0,-2 1 0 0,5-30 144 15,-3 5-16-15,-3 3 0 0,-6 2 128 0,-3 4 0 16,-3-3 16-16,-4-3 0 0,0-2 160 0,-1-2 16 16,0-8 16-16,0 0 0 0,2-5-80 0,1-4-32 15,4-5 0-15,2-4 0 0,1-6-128 0,5-3-32 16,0-7 0-16,5-5 0 0,4-7-192 0,3-6 0 16,1-8 0-16,3-7-10880 15,4-5-2048-15</inkml:trace>
  <inkml:trace contextRef="#ctx0" brushRef="#br0" timeOffset="15031.72">13196 3497 37775 0,'0'0'3360'0,"-2"9"-2688"16,2 3-544-16,2 6-128 16,-2 3-448-16,0 6-128 0,-2 3-32 0,0 1 0 0,-3 3 608 0,-2 0 0 15,-3 1 0-15,-3 2 0 0,-3-1 0 0,-6 18 128 16,2-6-128-16,6-16 192 0,-1-7-64 0,-1 3-128 15,2-5 192-15,2 0-64 16,-1 0-720-16,2-4-160 0,0-5-16 0,4-1-9568 16,0-1-1904-16</inkml:trace>
  <inkml:trace contextRef="#ctx0" brushRef="#br0" timeOffset="15470.35">13995 4420 20095 0,'0'0'896'0,"0"0"176"0,0 0-864 0,0 0-208 16,0 0 0-16,10-2 0 0,3-5 928 0,2 2 144 16,3 1 16-16,4-5 16 0,3 2-144 0,4-2-16 15,3 0-16-15,1-4 0 0,3 3-480 0,1-1-80 16,2-2-32-16,0 3 0 0,0-2-208 0,1 2-128 16,-2 0 160-16,-1 1-160 15,-1 3-912-15,-4 5-288 0</inkml:trace>
  <inkml:trace contextRef="#ctx0" brushRef="#br0" timeOffset="15630.22">14261 4751 21183 0,'0'0'1888'0,"4"10"-1504"16,2-1-384-16,4 2 0 0,5 3 3200 0,4-1 576 0,3 1 128 0,2-1 0 31,2 1-3600-31,0-6-736 0,2 3-144 0,4-8-16 0,4 0 832 0,0-3 160 0,6-1 48 0,2-2 0 16,1-7-288-16,6 1-160 0,1-2 192 0,0 2-15712 15</inkml:trace>
  <inkml:trace contextRef="#ctx0" brushRef="#br0" timeOffset="19481.1">16380 4456 11967 0,'-9'-5'1072'0,"0"0"-864"16,0 0-208-16,0-1 0 0,1 1 976 0,0 0 160 15,-3 1 16-15,1-2 16 0,1 0 128 0,0 2 32 16,1-1 0-16,0-2 0 0,2 2-240 0,6 5-32 15,-8-5-16-15,8 5 0 0,0 0-240 0,0 0-48 16,6-10-16-16,3 6 0 0,4 1-352 0,5-3-80 0,3 4-16 0,5-1 0 16,3 1-80-16,4 1-16 0,4 1 0 0,2 1 0 15,1 0-192-15,0 4 128 0,0 4-128 0,-2-3 0 16,0 3 128-16,1-1-128 0,-2 1 0 0,-4-3 144 31,-2 1-1280-31,-4 0-256 0,-2-2-48 0</inkml:trace>
  <inkml:trace contextRef="#ctx0" brushRef="#br0" timeOffset="19882.52">17137 3975 22111 0,'-5'-14'976'0,"5"14"208"0,3-6-944 0,4-2-240 15,4 2 0-15,6-4 0 0,5 2 336 0,-8 4 32 16,2-2 0-16,2 1 0 0,1 1 80 0,2-1 0 16,2-1 16-16,1 2 0 0,-1 1-128 0,2 2-16 15,0 2-16-15,0 3 0 0,-3 6-304 0,-1 3 128 16,-3 4-128-16,-3 7 0 0,-4 2 176 0,-3 6-176 16,-3 5 160-16,-2 20-160 0,-7 0 0 0,-1-16 0 15,-6 1 0-15,-1 6 0 0,-3 1 0 0,-3 3 0 16,-4 1 0-16,-2-2 0 0,-3-1 0 0,-2-7 0 15,1 0 0-15,-2-5 0 0,0-2 224 0,4-5 0 16,0-4 0-16,3 0 0 0,2-6 128 0,3-1 32 16,3-3 0-16,3-1 0 0,3-8-208 0,3 4-48 0,3-4 0 0,5 2 0 15,-2-10-128-15,9 5 0 0,1 1 0 0,8 1 0 16,2-2 0-16,4 3 128 0,5-4-128 0,3 1 0 16,4-1 128-16,1 0-128 0,-1-1 0 0,4-2 128 15,-2-1-128-15,0 0 0 0,0-1 144 0,0 1-144 16,0-2 0-16,15 2 144 0,-10 0-144 0,-17 2 0 15,2-2-1056-15,0 0-320 0,-1-2-64 0</inkml:trace>
  <inkml:trace contextRef="#ctx0" brushRef="#br0" timeOffset="20464.88">18163 4190 19343 0,'0'0'1728'0,"0"0"-1392"16,0 0-336-16,0 0 0 0,0 0 1424 0,-2 9 224 15,-2 5 32-15,0 3 16 0,-1 2-1184 0,0 2-256 16,0 3-32-16,-3 2-16 0,3 6 112 0,0 3 32 16,1 5 0-16,2 17 0 0,2-4-224 0,2-21-128 15,4 0 160-15,2-6-160 0,3 0 160 0,3-6-160 16,2-3 160-16,0-6-160 0,2-2 144 0,2-6-144 15,3-6 128-15,1-2-128 0,1-8 416 0,3-3 0 16,-1-5 0-16,1-2 0 0,-1-5 32 0,-1 2 16 0,-1-3 0 0,-2-3 0 16,-2 0-16-16,9-11 0 15,-6 6 0-15,-9 14 0 0,0-1-32 0,-1 4-16 0,-1 2 0 0,0 4 0 16,-1 5-400-16,-3 1 0 0,0 3 0 0,-2 5 0 16,-1 4 0-16,0 6 0 0,-3 7-224 0,-2 3 80 15,-1 9 144-15,0 8-128 0,-1 6 128 0,-2 9-128 16,-2 7 128-16,-1 6 0 0,-2 5 0 0,-4 6 0 15,-4 8 0-15,0 3 0 0,-3 4 128 0,-2 0-128 16,1 0 0-16,-3 1 144 0,-1 0-144 0,-1-3 0 0,-1-7 256 16,2-7-64-16,0-6-16 0,-2-9 0 0,2-7 128 15,0-3 16-15,1-11 16 0,0-5 0 0,2-6 112 0,-1-6 0 16,4-5 16-16,-1-9 0 0,0-5-80 0,3-7 0 16,0-5-16-16,-1-9 0 0,1-6-176 0,2-4-16 15,2-7-16-15,2-8 0 0,1-4-160 0,5-7 0 16,3-3-192-16,4-2 192 0,6 5-224 0,1 4 80 15,4 6 16-15,13-11 0 0,2 13 128 0,-7 19-192 16,3 3 192-16,5 5-192 0,3 3 192 0,2 2 0 16,5 6 160-16,2 3-160 0,-2 2 128 0,2 3-128 15,0 2 0-15,0 6 144 0,-1 3-144 0,-1 3 0 16,-3 0 0-16,18 11 128 0,-8-4-128 0,-4-2-224 16,-1-1 48-16,-1-1-11296 15,-2 1-2272-15</inkml:trace>
  <inkml:trace contextRef="#ctx0" brushRef="#br0" timeOffset="24584.17">25695 1286 13823 0,'0'0'1216'0,"0"0"-960"0,0 0-256 0,0 0 0 15,-9 5 336-15,1-3 32 0,-1 0 0 0,-2-2 0 0,-1 0 672 0,-3 1 144 16,-3 0 32-16,-1-2 0 0,-4 0-400 0,-1 1-80 16,-4 0-16-16,3 0 0 0,-3 2-208 0,-12 1-32 15,3-1-16-15,2 5 0 0,2-4-160 0,-4 2-48 16,-2-1 0-16,-3 3 0 0,-3-4 48 0,13 1 0 16,-1 1 0-16,-14 3 0 0,5-4 16 0,18-2 16 15,3 1 0-15,3 2 0 0,4-1-16 0,2-2-16 16,2 2 0-16,3 0 0 0,0 1-304 0,7-5 128 15,0 0-128-15,-2 10 0 0,0 2 0 0,6 2 0 16,3-2 0-16,3 4 0 0,4 1 0 0,-3-3 0 16,2 3 0-16,2 2 0 0,3 4 0 0,-3 5 0 15,0 2 0-15,2 6 0 0,-2 6 0 0,0 2-144 16,-6 8 144-16,0 7 0 0,-1 6 0 0,-3 5 0 16,-4 2 0-16,-2 42 0 0,-4-7 0 0,-3-4 0 15,-2 1 0-15,-3-1 0 0,-2-6 0 0,4-30 0 16,-3 8 0-16,-9 42 0 0,0-14 0 0,9-39 0 15,-3 3 0-15,1 4 0 0,-1 4 0 0,0 2 0 16,0-5 0-16,-1 2 0 0,0-4 0 0,2 1 0 0,-1 3 0 0,-7 25 0 16,4-13 0-16,7-32 0 0,0 0 0 0,-1 7 0 15,3-15 0-15,-2 4 128 0,1-5-128 0,0 2 0 16,-1-2 0-16,2-1 0 0,2 1 0 0,0-1 0 16,2-4 0-16,2 0 128 0,1 4-128 0,2-6 0 15,2 0 0-15,2-1 0 0,3 0 0 0,5 26 0 16,1-17 0-16,-3-26 0 0,1 2 0 0,1-3-128 0,2-1 128 0,2-2 0 15,-1-1 0-15,4 1 128 0,-2-4 64 16,17 9 32-16,-3-6 0 0,3-5 0 0,1-6 112 0,3-4 32 16,3-3 0-16,3-4 0 0,5-1-96 0,1-4-16 15,2-4 0-15,-2 1 0 0,-3 1-256 0,-21 3-144 16,1-3 16-16,3-2-9088 16,3 0-1792-16</inkml:trace>
  <inkml:trace contextRef="#ctx0" brushRef="#br0" timeOffset="25017.93">26270 1521 15087 0,'0'0'656'0,"-5"-3"160"0,5 3-656 0,0 0-160 0,0 0 0 0,0 0 0 0,-7 3 1280 0,7-3 208 16,-8 7 48-16,5 1 16 0,2 4-400 0,0 3-64 16,-2 3-32-16,2 13 0 0,4 4-304 0,0-11-64 15,3 6-16-15,0 5 0 0,2 3-304 0,0 2-64 16,4 6-16-16,-2-1 0 0,-1 3-160 0,7 16-128 16,-3-12 192-16,-6-21-192 0,3 1 144 0,0-5-144 15,-3 1 0-15,4-5 144 0,-5 0-144 0,5 5-272 16,0-5 64-16,-4-11 16 15,2-4-672-15,0 1-128 0,-1-5-32 0</inkml:trace>
  <inkml:trace contextRef="#ctx0" brushRef="#br0" timeOffset="25268.59">26462 1504 22511 0,'0'0'992'0,"0"0"224"0,0 0-976 16,0 0-240-16,0 0 0 0,0 0 0 0,-2 8 320 0,-3 6 32 15,-2 1 0-15,-4 12 0 0,-2 3 384 0,4-5 80 16,-2 4 16-16,-7 17 0 0,0-1-160 0,-2 6-32 0,-4 1 0 0,-2 4 0 16,-3 3-304-16,10-20-64 0,-3 3-16 0,0 0 0 15,-4-1-256-15,2-3 128 0,2-4-128 0,2-3 0 16,1-1-160-16,2-6-144 0,3-1-16 0,-1 4-16 15,6-9-1200-15,7-12-224 0,2-6-48 16,0 0-16-16</inkml:trace>
  <inkml:trace contextRef="#ctx0" brushRef="#br0" timeOffset="25550.89">26964 1300 18655 0,'0'0'832'0,"0"0"160"0,0 0-800 0,0 0-192 15,0 0 0-15,-7 10 0 0,-3 1 144 0,-2 5-16 16,-2 1 0-16,-1 7 0 0,-2 3 576 0,-9 20 96 16,-1-2 32-16,9-12 0 0,-1 4 64 0,-1 5 32 15,-3 5 0-15,0 3 0 0,0 4-576 0,3-1-112 16,2 2-32-16,-2 17 0 0,4-16-208 0,8-10-240 15,2-12 48-15,6-13 16 16,2-1-336-16,2-2-80 0,3-4-16 0,6-4 0 16,2 0-816-16,5-6-176 0,26-3-16 0,-8-8-16 0</inkml:trace>
  <inkml:trace contextRef="#ctx0" brushRef="#br0" timeOffset="25853.96">27220 1532 21183 0,'-17'9'1888'0,"10"-4"-1504"0,-3 5-384 0,-3 2 0 16,-1 3 0-16,0 5-240 0,-3 6 48 0,-7 12 0 15,3-2 976-15,8-11 208 0,0 7 32 0,4 2 16 16,2 0-80-16,0 2-32 0,5 1 0 0,2-4 0 0,2-6-624 0,5-2-128 16,3-6-32-16,8 3 0 0,-2-8 64 0,-1-9 16 15,4-4 0-15,3-2 0 0,1-3 400 0,1-6 80 16,0 0 0-16,2-6 16 0,-5 0-16 0,0-3 0 15,-2-2 0-15,-4-1 0 0,-2-1-64 0,2-12-32 16,-9 20 0-16,-2-3 0 0,-3-1-80 0,-2 0-16 16,-1-1 0-16,-5 0 0 0,-2-2-304 0,-3-1-64 15,-1 0-16-15,-5 3 0 0,0 0-128 0,0 0-256 16,1 3 64-16,-4-5 16 16,2 4-1136-16,3 3-224 0,4 2-64 0,2 6-8656 15,2-2-1744-15</inkml:trace>
  <inkml:trace contextRef="#ctx0" brushRef="#br0" timeOffset="26119.17">27548 1090 24879 0,'0'0'2208'0,"7"0"-1760"0,4-1-448 16,1 2 0-16,5 3 176 0,-1 1-48 0,2 4-128 0,4 2 192 15,-1 4 560-15,1 6 96 0,0 5 32 0,-2 5 0 16,-2 7-208-16,-3 5-32 0,0 3-16 0,-3 5 0 16,-5 4-416-16,-4 4-80 0,-6 2 0 0,-6 7-128 15,-6 2 240-15,-6 5-64 0,-7 3-16 0,-2-1 0 16,1-10-160-16,0-3-144 0,2-5 144 0,0-5-208 0,3-5-48 16,3-3-16-16,-1-5 0 0,-6 10 0 15,5-13-1664-15,3-10-336 0,-7 2-64 0,8-11-16 0</inkml:trace>
  <inkml:trace contextRef="#ctx0" brushRef="#br0" timeOffset="26654.73">25848 3449 14735 0,'0'0'1312'0,"-5"3"-1056"0,5-3-256 0,-5 6 0 16,3 5 1632-16,-1 2 272 0,1 6 48 0,0 7 16 15,1-5-1056-15,1 6-208 0,0 0-32 0,1 3-16 16,2-3-96-16,-1 3-32 0,2-2 0 0,1 0 0 0,-2 0-320 0,2-4-64 16,0-1-16-16,1-4 0 0,2-1-128 15,2-3 0-15,2-3-192 0,-1-8 192 0,0-3-160 0,0-2 160 16,1-8 0-16,2-1-144 0,0-2 528 0,0-2 128 15,0 0 0-15,-1-2 16 0,-3-2 240 0,-1 1 32 16,-4 2 16-16,0 4 0 0,-2 2-176 16,-3 9-48-16,0 0 0 0,0 0 0 0,0 0-176 0,0 15-32 15,-4 4-16-15,-1 6 0 0,-4 8-240 0,0 7-128 16,-1 4 160-16,0 1-160 0,-2 3 128 0,0 2-128 16,3-3 0-16,-4 2 144 0,-2 2-144 0,-1 0 0 15,1-1 144-15,2-3-144 0,1 0 0 0,0-8 0 16,3-2 0-16,2-4-128 15,0-9-592-15,2-5-112 0,4-5-32 0,1-5 0 16,0-9-2208-16,0 0-432 0</inkml:trace>
  <inkml:trace contextRef="#ctx0" brushRef="#br0" timeOffset="26936.91">26631 3294 21183 0,'0'0'1888'0,"0"0"-1504"0,0 0-384 0,0 0 0 16,0 0 960-16,0 0 112 0,-6 1 16 0,-5 6 16 15,-2 5 48-15,3 4 0 0,-1 3 0 0,-1 2 0 16,-2 7-272-16,-1 1-48 0,2 6-16 0,-1 2 0 16,0 1-448-16,2 0-96 0,0 3-16 0,2-2 0 15,1 2 16-15,2 3 0 0,0-3 0 0,-1-1 0 16,2-3-672-16,-1-2-144 0,2-2-32 0,3-3 0 15,-2-4-528-15,1-2-112 0,3-5-32 0,3-5 0 16,1-4-768-16,3-2-160 0</inkml:trace>
  <inkml:trace contextRef="#ctx0" brushRef="#br0" timeOffset="27251.86">26925 3382 23951 0,'-9'11'1056'0,"1"-2"224"0,1 0-1024 0,-2 6-256 16,-1 6 0-16,-2 5 0 0,-2 6 976 0,-1 1 144 0,2 4 32 0,-2 4 0 15,0-2 0-15,1 3 16 16,2 1 0-16,0-1 0 0,0 0-608 0,5-1-128 16,0-6-32-16,5 1 0 0,2-7-400 0,5 0 0 0,2-8-224 0,4-5 80 15,3-2-112-15,3-7 0 0,0-2-16 0,-1-7 0 16,1-4 400-16,2 0 64 0,0-7 32 0,-2-1 0 15,-2-4 352-15,0-2 64 0,0-2 0 16,-2-3 16-16,-3-1 288 0,0 2 48 0,-3-5 16 0,-2 0 0 16,-1 0-400-16,-4-3-80 0,-3 1-16 0,-1 3 0 15,-2 2-320-15,-2 3-64 0,-2 0 0 0,1 2-128 16,-1 6 128-16,0 1-128 0,-1 2 0 0,0 3 0 16,1-2-384-16,0 8-128 15,-1 0-16-15,-1 3-16 0,3-1-1872 0,0 2-368 16,4 0-80-16</inkml:trace>
  <inkml:trace contextRef="#ctx0" brushRef="#br0" timeOffset="27505.1">27083 3119 22335 0,'0'0'992'0,"0"0"208"0,6 5-960 0,3 5-240 0,0-1 0 15,2 3 0-15,-1 5 1520 0,3 1 256 16,-4 5 48-16,5 3 16 0,6 2-496 0,-2 7-112 0,0 3-16 0,-4 6 0 16,-1 2-528-16,-2 5-112 15,0 4-32-15,-3 2 0 0,-3 4-352 0,-2 0-64 16,-6 1 0-16,-2-4-128 0,-1 2 192 0,-2-3-192 0,-2-3 192 0,-2-7-192 16,-2 0 192-16,-1-6-64 0,-1-2 0 0,0-2-128 15,0-5 160-15,-2-3-160 0,4-6 128 16,-2-3-128-1,-1-3-1104-15,3-6-304 0,1-6-64 0,2-5-16 0</inkml:trace>
  <inkml:trace contextRef="#ctx0" brushRef="#br0" timeOffset="28287.92">27897 1049 17503 0,'0'-15'768'0,"4"9"176"0,-1 1-752 0,2-6-192 15,1 5 0-15,4-3 0 0,1 3 304 0,-3 1 16 0,4 0 16 16,1 1 0-16,-1 0 128 0,7 0 32 0,0 2 0 0,-7-1 0 15,-1 3-272-15,2 0-48 16,0 3-16-16,-1-2 0 0,1 3-160 0,-3 1 0 0,0 4 0 0,-3-2 128 16,-1 5 80-16,1 6 16 0,-2-3 0 15,-4-5 0-15,-1 4-32 0,-1 4 0 0,-2 0 0 0,-1 4 0 16,-1 8 128-16,-1 4 0 0,-1 4 16 0,1 5 0 16,0 7 80-16,1 5 16 0,0 4 0 0,-1 5 0 15,1 6-128-15,3 5-32 0,-2 11 0 0,0 4 0 16,-1 2-144-16,1 7-128 0,3 0 192 0,-3 54-192 0,2-21 0 15,0-48 0-15,2-1 0 0,0 3 0 0,2 2 0 0,2-2-176 16,-1-2 32-16,4-5 0 0,-1-2 144 0,0 0 0 16,1-5 0-16,2 0-128 0,-3-3 128 0,0-4 144 15,1 0-16-15,-1 1-128 0,2-4 144 0,-2 3-144 16,0-4 0-16,2 1 144 0,-2-3-144 0,2-2 0 16,2 3 0-16,0-2 0 0,1-1 0 0,1 1 0 15,0 5 0-15,-1-4 0 16,2-5-560-16,-2 2-80 0,1-1-32 0,-5-4 0 15,1-3 336-15,-2-2 64 0,-3-9 16 0,-2-2 0 0,-3-7 704 0,-3 3 160 16,-2 0 32-16,-2 1 0 0,-3-3 576 0,1-6 128 16,-3-1 32-16,-1-4 0 0,-1-2-240 0,-1-3-48 15,1-2-16-15,-1-2 0 0,-1-2-352 0,-12 2-64 0,3-4-16 0,4-3 0 16,3 1-448-16,1-3-192 16,0-2 176-16,2 1-176 0,2-1 0 0,1-1 0 15,0-1-208-15,3 0 64 16,-1-2-480-16,2 1-80 0,0-1-32 0,1-6 0 15,2-1-1424-15,2-2-272 0,-1-4-64 0,2-5-10048 0</inkml:trace>
  <inkml:trace contextRef="#ctx0" brushRef="#br0" timeOffset="28594.99">28574 2600 23151 0,'0'0'1024'0,"0"0"208"0,0 0-976 0,0 0-256 16,0 0 0-16,0 0 0 0,0 0 640 0,11-1 64 15,0-2 32-15,2 1 0 0,0-3-240 0,1-1-48 16,1 1-16-16,3-2 0 0,0 2-432 0,-4 2 0 16,0-2 128-16,3-1-128 15,4 1-1472-15,6 1-320 0,-8 1-64 0</inkml:trace>
  <inkml:trace contextRef="#ctx0" brushRef="#br0" timeOffset="28743.01">28679 2971 28559 0,'0'0'624'0,"0"0"128"0,0 0 16 0,10 5 64 0,2 0-672 0,-1 2-160 0,2-4 0 0,0 0 0 16,4 1 608-16,-1-4 96 0,0-4 0 0,12-2 16 16,0-4-352-16,-9 4-80 0,3-2-16 0,-1-1 0 15,1-5-1056 1,1 1-224-16,0 1-32 0,-3 0-12192 0</inkml:trace>
  <inkml:trace contextRef="#ctx0" brushRef="#br0" timeOffset="29452.42">30638 1206 2751 0,'0'0'256'0,"0"0"-256"15,-3-7 0-15,2-2 0 0,-4 4 3264 0,4-1 592 16,-2 1 128-16,-1 0 32 0,-1-4-2800 0,-5 1-544 16,0-1-112-16,-1 2-32 0,-2 0 352 0,-4-2 64 15,-4 4 16-15,-2-2 0 0,-3-1-272 0,-3 3-48 0,-5-3-16 0,-2 5 0 16,-2-1-256-16,0 4-48 0,-1 0-16 0,0 2 0 16,0 3 16-16,1 3 16 0,2-2 0 0,1 5 0 15,-1-4-96-15,2 3-32 0,2-1 0 0,3 3 0 16,2-2 0-16,3 3 0 0,1-2 0 0,5-2 0 0,3 2 32 15,1 3 0-15,3-2 0 0,7-1 0 0,2 1-48 16,4-1 0-16,2 3 0 0,2 4 0 0,2 3 0 0,2 5-16 16,1-1 0-16,2 8 0 0,0 4-48 15,2 5 0-15,-1 5 0 0,0 5 0 0,-1 8-128 0,-3 7 0 16,-5 8 0-16,-1 8 0 0,-6 5 0 0,-3 7 0 16,-4 9 0-16,-3 6 0 0,-5 1 0 0,-3 5 0 15,-4-1 0-15,-2-4 0 0,-2-1 0 0,-1-7 0 16,-3-5 0-16,-1-4 0 0,-2-5 128 0,3-2-128 15,-1-5 128-15,0-2-128 0,-2-7 144 0,1-1-144 16,-3-2 160-16,2-4-160 0,-2-5 384 0,2 0-32 16,4-2 0-16,-11 21 0 0,9-13-160 0,15-26-16 15,1 3-16-15,2-2 0 0,1-4-160 0,4-1 0 16,2 2 0-16,4-1 128 0,1-4-128 0,4 2-272 16,5 0 64-16,8 13 16 0,8-6 48 0,7-4 16 15,5-5 0-15,7-1 0 0,6 0 128 0,1-2 0 16,-2-1 0-16,3-5 0 0,-2 0 0 0,1-4 0 15,1-2 0-15,2-1 0 0,3-1 0 0,-1-3 0 0,0-4 0 0,-3 0 128 32,-3-4-1136-32,-4 1-208 0,-2-4-64 0,-3-1-12032 0</inkml:trace>
  <inkml:trace contextRef="#ctx0" brushRef="#br0" timeOffset="33357.01">31079 1603 20383 0,'0'0'896'0,"-1"12"192"0,-1-1-864 0,0 2-224 16,1 0 0-16,-3 2 0 0,-1 0 192 0,-2 6 0 16,0 2 0-16,-1 1 0 0,-1 1 448 0,0-2 64 0,-1 4 32 0,0-1 0 15,1 5-224-15,4-13-32 0,0 3-16 0,1 3 0 16,2 2-144-16,0-5-16 0,2 1-16 0,3-2 0 15,2-2-16-15,8 11 0 0,-1-7 0 0,2-5 0 16,0-5 0-16,2-5 0 0,0-4 0 0,2-3 0 16,1-3 64-16,3-2 16 0,4-7 0 0,0 2 0 15,-1-4-208-15,-1-3-144 0,2-2 192 0,-2-2-192 0,-1-6-208 16,-3 3-160-16,-1-3-16 0,-1 3-16 16,-2 2-304-16,-2-2-48 0,-1 3-16 0,-4-2-11152 15</inkml:trace>
  <inkml:trace contextRef="#ctx0" brushRef="#br0" timeOffset="33540.39">31551 1588 19343 0,'0'0'1728'0,"0"0"-1392"15,0 0-336-15,0 0 0 0,-2 13 1360 0,-3 2 208 16,0 4 32-16,-4 5 16 0,-2 6-144 0,-3 3-48 16,-1 1 0-16,-1 5 0 0,-5 1-400 0,0 7-64 0,0 0-32 0,-1 1 0 15,1-1-320-15,-1-2-64 0,-1 2-16 0,0-2 0 16,-1 5-528-16,4 2 0 0,1 0 0 0,2-1 0 31,-1-6-880-31,4-1-224 0,3-6-48 0,2-2-16 16,1-2-368-16,5-7-64 0,0-2 0 0,2-3-10688 0</inkml:trace>
  <inkml:trace contextRef="#ctx0" brushRef="#br0" timeOffset="34074.75">30475 3875 28559 0,'-7'0'2544'0,"7"0"-2032"16,0 0-512-16,0 0 0 0,0 0 144 0,10-5-144 0,1 0 128 0,4-5-128 15,2 2 272-15,2-4-16 0,4 1-16 0,1 1 0 16,3-3-32-16,1 7 0 0,1-1 0 0,0 5 0 15,3-2-208-15,-2 7 128 0,-2 4-128 0,-1 2 0 16,-1 4 176-16,-5 2-176 0,-3 2 192 0,-5 2-192 16,-1 4 160-16,-5-1-160 0,-1 4 128 0,-6-1-128 15,-6 5 160-15,-3-4-160 0,-4 3 192 0,-2-1-192 16,-3 3 192-16,0-2-192 0,-1-5 192 0,0 3-192 16,-1-3 288-16,2-3-48 0,3-4-16 0,3-1 0 15,3-2 384-15,4-6 80 0,5-8 16 0,0 0 0 16,5 11-336-16,4-8-64 0,3-1-16 0,6-4 0 15,3-1-288-15,3-5 0 0,4 0 0 0,4-2 0 16,1 1 128-16,3-2-128 0,-1 1 0 0,-2-3 0 16,-2 0 0-16,1 3 0 0,-2-3 0 0,-1 3 0 0,-2-3 0 0,2 1-256 15,1-5 32-15,-1 3 0 16,-1-4-832-16,1 1-160 0,0-4-48 0,2 0-13296 16</inkml:trace>
  <inkml:trace contextRef="#ctx0" brushRef="#br0" timeOffset="34875.11">31755 1132 19343 0,'-20'-15'1728'0,"10"10"-1392"0,1-2-336 0,1 5 0 15,1-1 1472-15,7 3 208 0,0 0 48 0,0 0 16 16,0 0-992-16,0 0-208 0,7-5-32 0,5-3-16 16,0 2-128-16,6 1-32 0,2-1 0 0,5 2 0 15,3 0-192-15,3 3-144 0,4-1 192 0,-2 1-192 16,-3 1 0-16,1 1 0 0,-2 2 0 0,-4 0 0 0,-3 2 0 0,-4 1 0 16,-5 0 0-16,-5 6 0 0,3-2 176 15,-5 5-176-15,-2 3 160 0,-2 2-160 0,-2 2 224 0,-2 6-48 16,-2 6-16-16,-4 2 0 0,-3 6 32 0,-4 9 16 15,-1 7 0-15,1 7 0 0,0 5-208 0,0 5 176 16,-3 11-176-16,1 3 160 0,1 5-160 0,1 3 0 16,2-2 0-16,3 3 0 0,1 1 0 0,4-2 0 15,0-1 0-15,1-2 0 0,-3-3 0 0,4-2 0 16,-2-3 0-16,-1-5 0 0,3 0 0 0,0-5 0 16,2-4 144-16,1-1-144 0,2-2 0 0,2 0 128 15,1-2-128-15,3-6 0 0,1-4 0 0,2-1 0 0,3-1 0 16,1-2 0-16,2-1 0 0,-2-2 0 0,-1-2 0 15,3-2 0-15,-5 0 0 0,4-2 128 16,-1 1-128-16,0-3 0 0,0 0 144 0,2-3-144 0,-2-2 192 16,3 0-192-16,-1-2 128 0,-1 2-128 0,1-1 0 0,0-3 0 15,1-5 224-15,-9-14-64 0,0 0-16 0,0 1 0 16,0-1 16-16,0-3 0 0,-3 2 0 0,0 0 0 16,-1-3 112-16,1 10 32 0,-5-2 0 0,-2 0 0 15,-3 0 384-15,1-8 80 0,-1 3 0 0,-2-2 16 16,-2 2-96-16,0 1-32 0,-3-2 0 0,0 2 0 15,-3 0 96-15,-14 12 16 0,1-5 0 0,-3-1 0 16,-6-4 16-16,-7 1 16 0,-8-7 0 0,-2 4 0 16,-4-5-128-16,-1 2-32 0,0 1 0 0,-1-4 0 15,1 5-176-15,-4 0-32 0,-4-2-16 0,-3 2 0 16,0 0-224-16,4-3-32 0,4 0-16 0,7-2 0 16,4-1-144-16,3-2 0 0,1-1 0 0,1-1 0 15,-2-3-304-15,3 0-80 0,2-3-32 0,6-2 0 16,3-3-1696-16,2 0-352 0,4-1-64 0,4-1-16080 15</inkml:trace>
  <inkml:trace contextRef="#ctx0" brushRef="#br0" timeOffset="49968.28">841 6872 26543 0,'0'0'1168'0,"0"0"256"0,0 0-1136 0,14 4-288 0,3 0 0 0,2 1 0 0,1-1-144 0,1-3-96 16,0 1-16-16,3 1 0 0,2-1 256 0,-2 0 128 15,3-1 0-15,-1 3-128 0,2-2 240 0,4 0-64 16,3 0-16-16,4 2 0 0,4 0-160 0,4 2 0 16,3 1 0-16,4 0 128 0,4-2-128 0,-1-2 0 15,-4-1 0-15,3 1 0 0,0-1 0 0,5 3 0 16,4-2 0-16,6 0 0 0,3 0 0 0,-3 1 0 15,-2-1 0-15,2-3 0 0,4 0 0 0,4 0 0 16,7 1 0-16,0-2 0 0,-3-6 0 0,1 4 0 16,1 1 0-16,5 1 0 0,6-2 0 0,-2 1 160 15,-1-3-160-15,-3 2 160 0,3 2 0 0,5-1 0 16,4-1 0-16,-1-1 0 0,-6-2-16 0,3 3 0 0,5 2 0 0,0 0 0 16,-3-1-144-16,2 1 160 0,-3-3-160 0,7 1 160 15,6 1-160-15,-3 1 0 0,-4-3 144 0,4 2-144 16,4 0 0-16,-1-4 0 0,-3 0 0 0,3 1 0 15,1-2 0-15,4 2 0 0,2 0 0 0,-1-1 128 16,-2-2-128-16,4 4 0 0,4-1 0 0,-4 0 128 16,-5 0-128-16,5 2 0 0,4 2 0 0,-2-1 0 15,-5 0 0-15,5 1 0 0,3-3 0 0,1 2 0 16,-5-1 0-16,2 1 128 0,7 2-128 0,-3-2 0 16,-3 0 128-16,2-1-128 0,4 0 128 0,-2 1-128 15,3 2 0-15,1 0 144 0,5-1-144 0,-2-2 0 16,-3 1 0-16,6 1 0 0,3-2 0 0,-1 1 0 15,-2-5 128-15,5 3-128 0,7 2 0 0,-7-3 0 0,-3-3 128 16,4 3-128-16,6 0 0 0,-3-1 0 0,-2 0 0 0,1 3 0 16,2-4 0-16,2 2 0 0,2 1 0 0,-3-3 0 15,-2-2 0-15,5 3 0 0,5 0 0 0,-3 1 0 16,-8 0 0-16,4-2 0 0,3 3 0 0,-1 0 0 16,-2-1 0-16,3-1 0 0,-1 3 0 0,2 1 128 15,0 2-128-15,-4-2 0 0,-4 2 192 0,5 0-192 16,7 0 192-16,-5 2-192 0,-5-5 176 0,2 3-176 15,3 1 160-15,-1 1-160 0,-4-2 128 0,2 1-128 16,0 1 0-16,1 0 0 0,-2-1 128 0,-1 0-128 16,-1-1 0-16,4 1 0 0,3 2 0 0,-6-2 0 15,-5-1 0-15,3 2 0 0,4-1 0 0,-3 1 128 16,-3-2-128-16,1 3 0 0,2-2 0 0,0 2 0 0,0-1 0 16,-2 1 0-16,-1-3 0 0,0 2 0 0,0 1 0 15,0-2 0-15,1 2 0 0,1-2 0 0,3 0 0 0,-5 0 0 16,-1-1 0-16,0 2 0 0,7-1 128 0,-3-1-128 15,-4 0 0-15,2 0 0 0,1-1 0 0,1-1 0 16,-1 1 0-16,2 0 128 0,-1-2-128 0,3 2 0 16,-2-1 0-16,2-2 128 0,0-3-128 0,4 2 0 15,5 2 0-15,1-4 0 0,-1 1 128 0,4 2-128 16,1 0 0-16,4-1 0 0,4-1 0 0,-4 2 0 16,-8-4 0-16,4 3 0 0,3 1 0 0,2-2 0 15,1 2 0-15,-2 0 0 0,-5 2 0 0,3-1 0 16,2 1 0-16,-1-1 0 0,-3 3 0 0,-2 0 0 15,1 0 0-15,2 0 0 0,6-1 0 0,-7-2 0 16,-8 2 0-16,3 0 0 0,2 1 0 0,2 2 0 0,3 0 0 16,-4-1 0-16,-5-1 0 0,5 0 0 0,2 0 0 15,-4 1 128-15,-9 3-128 0,2-1 0 0,2-2 0 0,0 1 0 16,0 2 0-16,-2 3 0 0,-7-2 0 0,2-3 0 16,4 2 0-16,-5 0 0 0,-3 0 0 0,-1-1 0 15,5 0 0-15,-7 1 0 0,-6-3 0 0,1 2 0 16,5-1 0-16,-8 1 0 0,-6-2 0 0,3 2 0 15,2-2 0-15,-8 1 0 0,-7 1 0 0,2-1 0 16,2 4 0-16,-6-4 0 0,-5 1 0 0,-5 0 0 16,0 1 128-16,-1 3-128 0,-1-4 0 0,-7 2 0 15,-5 2 0-15,-4-2 0 0,-2-1 0 0,4 1 0 16,-2 1 0-16,-7-2 0 0,-8 1 0 0,-3 3-288 0,-4-2 64 0</inkml:trace>
  <inkml:trace contextRef="#ctx0" brushRef="#br1" timeOffset="57596.23">2549 7782 13471 0,'0'0'592'0,"0"0"128"0,0 0-576 0,0 0-144 0,0 0 0 0,0 0 0 16,0 0 912-16,0 0 160 0,0 0 16 0,0 0 16 16,0 0 96-16,0 0 16 0,0 0 0 0,-8-1 0 15,-2 1-192-15,2 0-16 0,-2 0-16 0,-10 2 0 16,-1 0-304-16,5-1-64 0,-5 0-16 0,-12 3 0 15,-2 1-416-15,9-1-64 0,-4 0-128 0,-1 1 176 16,-4 0-48-16,-3 0 0 0,1-1 0 0,-4 1 0 16,-1 0 32-16,-1-2 0 0,-2-1 0 0,2-1 0 0,1 1 96 0,3 0 0 15,1 2 16-15,2 0 0 0,2-3-80 0,3 0 0 16,5 1-16-16,-10-1 0 0,7-1-48 0,5-1 0 16,5-1 0-16,2 2 0 0,3 0-128 0,4 0 0 15,1-1 0-15,9 1 128 0,0 0-128 0,0 0 0 16,0 0 0-16,0 0 128 0,0 0-128 0,0 0 0 15,0 0 0-15,0 0 128 0,0 0-128 0,0 0 0 16,0 0 0-16,11 6 0 0,1 5 0 0,-2-3 0 16,0 4 0-16,-1-1 0 0,-1 6 0 0,-3 4 0 15,2 4 0-15,-1 1 0 0,-3 5 0 0,1 7 0 16,0 5 0-16,-3-12 0 0,1 4 0 0,-1 9 0 16,-1 0 0-16,0 7 0 0,-1 2 0 0,-2 3 0 15,0 1 0-15,0 4 0 0,0-1 0 0,-1 2 0 16,-1-1 0-16,1 2 0 0,-2-4 0 0,-2 0 0 15,-3 2 0-15,-2 0 0 0,2 2 0 0,-3-3 0 0,0 0 0 16,-3 2 128-16,-2-2-128 0,-1 0 0 0,0 1 0 16,-11 20 128-16,4-10-128 0,3-7 0 0,4-8 0 15,5-18 0-15,-1 3 0 0,-1 3 0 0,-1-1 128 0,-6 20-128 16,5-9 0-16,1-3 0 0,1-7 0 0,2 1 0 16,2-6 0-16,4-2 0 0,2-4 144 0,3-3-144 15,0-1 224-15,2-1-32 0,0-4 0 0,4 0 0 16,1-5 0-16,3 1 0 0,0-1 0 0,4-2 0 0,3-7-48 0,2 2-16 15,0-6 0-15,4 0 0 0,3 1 64 0,3-3 0 16,2-2 0-16,4 1 0 0,2-1-32 0,2 1 0 16,3-6 0-16,0 3 0 0,1-2-160 0,-3-1 0 15,0 2 144-15,1-3-144 0,-1 0 0 0,0-2 0 16,1 2 0-16,1 0-10416 16,1-1-2064-16</inkml:trace>
  <inkml:trace contextRef="#ctx0" brushRef="#br1" timeOffset="58060.21">3035 8008 18431 0,'0'0'1632'0,"0"0"-1312"15,0 0-320-15,0 0 0 0,0 0 384 0,8 5 0 16,0-1 0-16,-1 3 0 0,2 2 448 0,-1 1 112 16,3 4 16-16,1 2 0 0,0 3-64 0,2 4-16 15,2 4 0-15,0 3 0 0,-1-2-304 0,2 5-48 16,0 3-16-16,-1 2 0 0,1 0-192 0,-2 4-64 15,-1-1 0-15,-1 0 0 0,-2 2-256 0,-1-5 0 16,0-5 128-16,-1-5-128 0,-1 0 0 0,-1-7 0 16,1 1 0-16,0-3 0 0,-1-4-256 0,1-1-128 15,0-5 0-15,0 0-8064 16,0-5-1616-16</inkml:trace>
  <inkml:trace contextRef="#ctx0" brushRef="#br1" timeOffset="58308.16">3541 8030 23039 0,'-12'-10'1024'0,"5"6"192"0,0-1-960 0,7 5-256 0,-7 1 0 0,1 3 0 16,-2 4 800-16,1 4 112 0,-6 6 32 0,-1 4 0 15,-4 7 128-15,0 3 16 0,-4 2 16 0,0 6 0 16,-1-1-224-16,-1 4-48 0,-2 4-16 0,2 3 0 0,-1 2-432 0,-1-4-96 15,0 0-16-15,-2 2 0 0,0-6-272 0,1 0-256 16,0-6 64-16,1-3 0 16,0 1-2512-16,2-2-496 0,-22 24-112 0,16-15-16 0</inkml:trace>
  <inkml:trace contextRef="#ctx0" brushRef="#br1" timeOffset="58824.4">2602 9774 28559 0,'0'0'2544'0,"-5"-4"-2032"0,1 2-512 0,3-4 0 16,2 0 0-16,-1 6 0 0,-1-5-208 0,1 5 64 15,0 0 144-15,0 0 0 0,0 0 0 0,0 0 0 16,0 0 0-16,0 0 0 0,0 0 0 0,0 0 128 16,-4 11-128-16,1 2 0 0,2 2 0 0,1 5 0 15,1 4 0-15,2 0 0 0,0 5 0 0,0 2 0 16,0 4 0-16,3 17 128 0,2-3-128 0,1-19 176 16,-2-1-48-16,5 1-128 0,-1-8 192 0,3-1-64 15,3-3 128-15,2-3 32 0,0-2 0 0,3-7 0 16,0-1 224-16,3-3 64 0,0-4 0 0,2-2 0 15,-1-2-192-15,1-4-16 0,0-3-16 0,-1-2 0 16,1-2-160-16,0 1-16 0,-3-2-16 0,-1-3 0 16,-3-4-160-16,-1 3 160 0,0 1-160 0,-3 3 160 15,-4 2-160-15,0 3 0 0,-1 4 0 0,-4 3 128 0,-7 6-128 0,5 6 0 16,-2 2 0-16,0 7 0 0,-2 5 0 0,-1 8 0 16,-1 4 0-16,-3 6 128 0,-3 5 96 0,-4 7 16 15,0 6 0-15,-4 1 0 0,-4 3 144 0,-3 1 16 16,-3 3 16-16,-3 0 0 0,-2 3-48 0,0-4-16 15,-2-2 0-15,2-5 0 0,-2 0 16 0,1-6 0 16,1 0 0-16,1-8 0 0,1-3-112 0,2-4-32 16,3-4 0-16,2-8 0 0,0-1-224 0,4-6 0 15,1-5 128-15,4-4-128 16,1-6-1344-16,3-3-304 0,1-7-64 0,3-6-14480 0</inkml:trace>
  <inkml:trace contextRef="#ctx0" brushRef="#br1" timeOffset="59475.63">3946 8071 10127 0,'0'0'448'0,"-8"-4"96"0,2-2-544 0,2 0 0 0,3 0 0 0,2-3 0 16,3 2 1776-16,3-5 240 0,5 2 48 0,9-4 16 0,5 1-1200 0,-5 8-240 15,5-6-64-15,3 1 0 0,4-3-128 0,0-1-48 16,0 0 0-16,-1 4 0 0,-2-4-16 0,1 2 0 16,-1 3 0-16,-2 0 0 0,-1 3-96 0,-3 2-32 15,-2-2 0-15,-3 5 0 0,-3 6 0 0,5 1 0 16,-6 4 0-16,-7-2 0 0,-2 5 32 0,-1 4 0 16,-2 6 0-16,-2 7 0 0,-2 3-48 0,-3 9-16 15,-3 5 0-15,-1 9 0 0,-4 3-96 0,-1 9 0 16,-1 4-128-16,0 4 192 0,-1 7-192 0,0 0 128 0,0 4-128 0,1 2 0 15,0 0 160-15,1 1-160 0,2-1 160 0,0-1-160 16,4 0 128-16,-1-6-128 16,3-3 0-16,1 0 0 0,0-4 176 0,4-6-176 15,0-3 192-15,2-3-192 0,2-3 160 0,2-1-160 0,3-7 128 0,3 0-128 16,2-3 192-16,2-4-32 0,1 1-16 0,3-6 0 16,1-2 0-16,3 2 0 15,0-7 0-15,11 14 0 0,-5-9 64 0,0-4 16 0,-1-1 0 0,-1 0 0 16,-4-6 32-16,-4 0 0 0,-2-3 0 0,-5 0 0 15,-3 0 256-15,-2-3 64 0,-5-2 16 0,-1 0 0 16,-4-3 304-16,-3 1 64 0,-5 1 16 0,-3-2 0 0,-4-2-80 16,-5 3-32-16,-3 0 0 0,-5-1 0 0,-1-1-464 15,-3 1-80-15,-4-2-32 0,0 0 0 0,-1-3-288 0,1 0 0 16,0-5 0-16,18-4 0 16,-1-2-912-16,-2-4-304 0,-1-1-48 15,2-7-9936-15,-1 1-1984 0</inkml:trace>
  <inkml:trace contextRef="#ctx0" brushRef="#br1" timeOffset="60108.65">5376 7680 12895 0,'0'0'576'0,"-7"4"112"0,-2 3-560 0,-1-2-128 16,0 2 0-16,-1 2 0 0,-2 1 1200 0,-1 4 208 15,-1 2 32-15,-2 3 16 0,-1 1-288 0,0 4-48 0,1 0-16 0,0 0 0 16,-1 1-208-16,2-4-32 0,-1 1-16 0,3-3 0 16,2-4-224-16,1-1-48 0,4-4-16 0,-3 2 0 15,10-12 16-15,0 0 16 0,0 0 0 0,0 0 0 16,0 0 272-16,2-5 48 0,3-7 16 0,4 0 0 16,3-2-400-16,-2-4-80 0,4-1 0 0,-2-3-16 15,1 0-256-15,1 1-48 0,-1-2-128 0,1-1 192 0,0 1-192 0,5-9 128 16,-1 3-128-16,-8 9 0 0,0 1 0 0,-1-1 128 15,0 1-128-15,2-5 0 0,-3 6 0 0,-4 7 0 16,0 5 0-16,-4 6 0 0,0 0 0 0,0 0 0 16,0 0 0-16,-9 11 0 0,-3 7 0 0,-3 5 0 15,-4 3 0-15,-4 5-160 0,-2 6 160 0,-3 1-160 16,-2 1 160-16,-12 17-160 0,8-15 160 0,15-19-192 16,1-1 192-16,2-3-192 0,2-3 192 0,2-1 0 15,3-6 0-15,3-1 0 0,6-7 0 0,0 0 192 16,0-7-64-16,1-3 0 0,6-6 0 0,3 1 16 15,4-1 0-15,4-6 0 0,3-1-144 0,0-5 0 16,1 3 0-16,3-2 128 0,-1 3-128 0,0 0 0 0,0 2 0 0,-2 3 0 16,-5 3 0-16,-1 5 0 0,-1 3 144 15,-2 5-144-15,-3 6 192 0,-3 5-16 0,-3 4-16 0,-2 6 0 16,-4 6-32-16,-2 3-128 16,-3 6 192-16,-7 5-64 0,-1 1 0 0,-4 2 0 15,-4-2 0-15,-12 16 0 16,5-4-2384-16,12-23-496 0</inkml:trace>
  <inkml:trace contextRef="#ctx0" brushRef="#br1" timeOffset="60626.2">6086 8966 17327 0,'0'0'768'0,"0"0"160"0,0 0-736 0,0 0-192 0,8-2 0 0,2-2 0 16,4-1 1056-16,4 0 176 0,3 1 48 0,5-1 0 15,2-2-384-15,3 0-80 0,3-4-16 0,16 0 0 16,-4-1-176-16,-12 3-48 0,0 2 0 0,1 1 0 0,3 0-240 0,0 2-48 16,6 2-16-16,-2-1 0 0,-1 2-272 0,-2 0 128 15,-5-1-128-15,-4 5 0 16,-4 1-1920-16,-7 2-512 0</inkml:trace>
  <inkml:trace contextRef="#ctx0" brushRef="#br1" timeOffset="60793.56">6419 9358 23039 0,'0'0'2048'0,"0"0"-1648"16,-2 7-400-16,2 0 0 0,1-2 912 0,3 2 112 15,-4-7 0-15,10 6 16 0,4-3 144 0,4-1 32 16,-1-1 0-16,5-2 0 0,5-1-336 0,6-2-64 15,5-4-16-15,6 1 0 0,5-5-512 0,2 2-96 16,1-3-32-16,1-1 0 0,0 0-160 0,0 2 0 16,-1-4 0-16,1 1-10320 15,3 2-1952-15</inkml:trace>
  <inkml:trace contextRef="#ctx0" brushRef="#br1" timeOffset="61877.45">9464 7612 15663 0,'0'0'1392'0,"0"0"-1120"15,0 0-272-15,0-7 0 0,-2 2 848 0,0-2 112 16,-2 2 32-16,-2 0 0 0,-6 0 352 0,-3 1 64 15,-4 0 0-15,-2 3 16 0,-4-2-560 0,0 2-112 16,-3 0-32-16,-3 1 0 0,-1 1-400 0,-15 4-64 16,3 3-32-16,1 2 0 0,-1-4 32 0,-1 5 16 15,-4 5 0-15,2-1 0 0,2 2-48 0,-1-2-16 0,0 1 0 0,4 0 0 16,4-1-16-16,4 0-16 16,3-2 0-16,4-2 0 0,2 1-176 0,5-5 192 15,4 2-192-15,5-2 192 0,3 0 96 0,3-1 32 16,3 3 0-16,2 0 0 0,0-9-144 0,6 16-32 0,2-1 0 0,4 3 0 15,5-1-144-15,2 8 0 0,1 4 144 16,3 1-144-16,0 6 0 0,-6-7 128 0,0 9-128 0,2 4 0 16,1 4 0-16,-1 6 0 0,0 5 0 0,-2 6 0 15,0-1 0-15,-3 6 0 0,-1 2 0 0,-4 4 0 16,-3-1 0-16,-4 3 0 0,-3 3 0 0,-4-2 0 16,-5 4 0-16,-4 0 144 0,-4 0-144 0,-1-2 0 15,-2 2 176-15,-1-1-176 0,-4 3 160 0,-12 34-160 16,3-16 128-16,12-37-128 0,0 5 0 0,-14 32 144 0,5-12-144 0,4-6 0 15,0-6 144-15,4-4-144 0,-1-5 0 16,5-4 0-16,-2 0 0 0,8-7 128 0,2 1-128 0,6-6 0 16,1-3 0-16,4-2 0 0,1-7 160 0,6-4 16 15,2-3 0-15,3-4 0 0,3-1-48 0,4-4 0 16,2 3 0-16,2-4 0 0,2-4-128 0,0-2 0 16,2-4 144-16,2 0-144 0,6-3 0 0,3 2 0 15,2-6 0-15,6 3 128 0,4-5-368 0,6-3-64 16,3 2-16-16,2-6-14736 0</inkml:trace>
  <inkml:trace contextRef="#ctx0" brushRef="#br1" timeOffset="62794.4">13218 7608 12895 0,'0'0'1152'0,"-5"-5"-928"16,5 5-224-16,-5-10 0 0,-1 2 1600 0,2-1 288 15,0 3 48-15,4 6 16 0,0 0-400 0,0-5-80 16,0-3 0-16,3 3-16 0,2-4-528 0,1 2-96 16,3 0-32-16,3 0 0 0,2 1-432 0,1 4-96 0,0-2-16 0,3-1 0 15,3 1-256-15,-1 2 128 0,-1 2-128 0,0 0 0 16,1 0 128-16,-2 2-128 15,0 2 0-15,-1 4 0 0,1-1 128 0,1 5-128 16,0-2 0-16,-1 3 0 0,0 1 160 0,-3 2-32 16,-1 4 0-16,5 16 0 0,-4 0-128 0,-2 2 0 0,-3 2 144 0,2 6-144 15,-2 4 176-15,3 2-48 0,-1 3 0 0,1 3 0 16,-4 3-128-16,0 4 0 0,-1 0 0 0,-2 1 128 16,-1 4-128-16,-1 2 0 0,-2-1 0 0,0 2 0 15,-2-1 0-15,1 2 0 0,-2 0 0 0,-2-2 0 16,2 2 0-16,-3-3 0 0,1-1 0 0,2-1 0 0,0-2 0 15,1 2 0-15,4-1 0 0,-2 0 0 16,1-1 0-16,1 0 0 0,-1 1 0 0,3 0 0 16,-3-4 0-16,2 1 128 0,3 2-128 0,0-3 0 0,1-1 160 15,1-2-160-15,0 3 192 0,-1-6-192 0,0-4 128 0,1-2-128 16,0 0 0-16,0-1 0 0,-1-4 960 0,3 1 64 16,-4 0 32-16,0-2 0 15,0-1-1632-15,-2-5-320 0,0 0-64 16,-1-1 0-16,1-2 960 0,-1-2 0 0,-2-5 0 0,1 0 208 0,0 2-48 0,0-4-16 15,-2 1 0-15,1-2 0 0,0 0 80 0,-2-2 16 16,-1 2 0-16,1-6 0 0,-1 0 144 0,-1-2 48 0,0-3 0 16,-2-1 0-16,-2 2-16 0,0-2 0 0,-2-1 0 0,-1 1 0 15,-4 3-64-15,-2-1-16 0,-2-4 0 0,-2-1 0 16,-3-2 80-16,-1 3 16 0,-5 1 0 0,-2-4 0 16,-7 2 0-16,-5-1 0 0,-4-3 0 0,-4 2 0 15,-2-4-48-15,-2 2-16 0,2 1 0 0,-1-3 0 16,1 1-144-16,0-4-32 0,-1-1 0 0,0-2 0 15,-2-2-192-15,4-5 0 0,4-2 0 0,4-8-160 32,4-2-2000-32,6-5-400 0,6-6-64 0,5-5-32 0</inkml:trace>
  <inkml:trace contextRef="#ctx0" brushRef="#br1" timeOffset="63530.52">15364 7588 4607 0,'-6'-14'192'0,"6"14"64"0,-3-5-256 0,1-4 0 15,-1 1 0-15,-1 2 0 0,-1-4 3808 0,-2-1 720 16,-2 2 144-16,-3-1 16 0,-6 0-2912 0,-3-3-592 15,-1 2-112-15,-3 2-32 0,-4 3-288 0,-2-2-64 16,-1 4-16-16,-1 3 0 0,-1 1-304 0,-3 1-64 16,-1 6-16-16,-1 3 0 0,3-1-160 0,0 2-128 0,1 2 192 15,0-2-192-15,1 2 160 0,4 1-160 0,2-4 128 0,2 2-128 16,2-1 144-16,2-1-144 0,3 2 160 0,4 2-160 16,1-3 128-16,3 2-128 0,1 1 0 0,4-4 144 15,3 1-144-15,1 2 128 0,2-3-128 0,3 3 128 16,1 1 192-16,2-3 16 0,2 1 16 0,3 7 0 15,2 3-208-15,0 3-144 0,1 0 192 0,-2 6-192 16,1 3 160-16,-2 3-160 0,1 5 128 0,-1 5-128 0,1 5 0 16,-3 3 0-16,-2 5 0 0,-2 7 0 0,0 5 0 0,-3 5 0 15,-5 4 0-15,-2 2 0 16,-3 6 0-16,-4 2 0 0,-2-1 128 0,-4 2-128 0,-1-3 0 16,-4 0 0-16,-4 1 0 0,1-1 0 0,-1-4 0 0,-1 4 128 15,0 0-128-15,1-4 128 0,1-3-128 0,-1-6 128 16,0 0-128-16,2 3 128 0,1-3-128 0,1-3 0 15,2-2 0-15,2-4 0 0,0-6 128 16,3 4-128-16,1-1 0 0,-1-1 128 0,1-8-128 0,1 1 0 16,0 1 0-16,4-2 0 0,2-1 0 0,2-2 0 15,2-2 0-15,3-2 0 0,1-5 128 0,4-3-128 16,2-5 128-16,4-5-128 0,3-5 512 0,3-3 32 16,2-4 0-16,3-7 0 0,0-1-48 0,3-6-16 15,3 0 0-15,3-3 0 0,5-5-224 0,3 0-64 16,1 1 0-16,7-6 0 0,4 1-192 0,2-6 144 15,1 0-144-15,-1-2 128 16,-2-3-1104-16,1-1-240 0,0 1-32 0,-3-4-14160 0</inkml:trace>
  <inkml:trace contextRef="#ctx0" brushRef="#br1" timeOffset="63932.11">16087 7345 21183 0,'-11'-8'944'0,"11"8"192"0,0 0-912 0,0 0-224 16,0 0 0-16,0 0 0 0,0 0 448 0,4 8 64 16,1 2 0-16,5 8 0 0,4 2 128 0,0-2 16 15,5 5 16-15,4 4 0 0,2-1-176 0,5 7-48 16,1 4 0-16,4 1 0 0,-1 6-128 0,2 0-48 15,2 7 0-15,-1 0 0 0,-1 0-272 0,0-2 0 16,-4-1 0-16,-2-1 0 0,-2-6 0 0,-2-1 0 0,-3-6-240 0,5 10 80 31,-8-9-352-31,-9-18-64 0,1-1 0 0,-2-5-7248 0,-1 1-1456 0</inkml:trace>
  <inkml:trace contextRef="#ctx0" brushRef="#br1" timeOffset="64192.18">16896 7237 29311 0,'0'0'1296'0,"0"0"272"0,0 0-1248 0,0 0-320 0,-8 7 0 0,-1 4 0 0,-3 5 368 0,-4 6 16 15,-4 4 0-15,-3 8 0 16,-4 1 448-16,-2 3 80 0,-3 4 32 0,-1 6 0 15,0 5-288-15,1 1-48 0,1 3-16 0,-1 6 0 0,-1-1-288 0,2 4-64 16,1-1-16-16,2 1 0 16,2 1-512-16,4-7-96 0,-1-3-32 0,4-3 0 15,-2-2-2800-15,2-4-560 0</inkml:trace>
  <inkml:trace contextRef="#ctx0" brushRef="#br1" timeOffset="64798.27">16049 9651 24815 0,'-5'-14'1088'0,"5"2"256"0,3-4-1088 0,0 3-256 0,1 3 0 0,0 1 0 0,-4 9 320 0,0 0 16 16,0 0 0-16,0 0 0 0,0 0 176 0,3 14 48 15,-2 5 0-15,-1 9 0 0,0 2-208 0,0 7-32 16,0 5-16-16,4 1 0 0,-3 7-304 0,0 3 0 16,-1 1 128-16,2 3-128 0,0 0 0 0,2-19 0 15,2 4 0-15,2-4 0 0,2-2 0 0,3-8 0 16,1-3 0-16,2-7 0 0,5-5 0 0,0-7 0 16,3-7 0-16,2-8 0 0,2-5 256 0,12-16-16 15,-4-6 0-15,-5-3 0 0,-5-3-96 0,0 0-16 16,-5 1 0-16,-7 11 0 0,-4-2-128 0,1-3 0 15,-1 1 144-15,0 4-144 0,0-1 256 0,-2 8 0 16,1 3-16-16,0 7 0 0,-2 4-80 0,1 8-16 16,-8 1 0-16,6 13 0 0,-1 7 160 0,0 21 16 15,-2 7 16-15,-3-10 0 0,-1 10 64 0,-3 6 16 0,0 8 0 16,-4 7 0-16,-3 4 32 0,-3 9 16 0,-1 3 0 0,-7 4 0 16,-2 1-192-16,0 2-32 0,-2-1-16 0,-2-2 0 15,-1-4 32-15,1-7 16 0,0-6 0 0,0-4 0 16,-1-10 368-16,2-6 80 0,2-2 16 0,3-12 0 15,-2-5-384-15,2-10-80 0,2-4-16 0,0-5 0 16,1-10-1088-16,1-7-240 0,1-7-32 16,2-4-16-16,1-9-1184 0,3-3-256 15</inkml:trace>
  <inkml:trace contextRef="#ctx0" brushRef="#br1" timeOffset="65534.53">17266 7356 22111 0,'-12'-12'1968'0,"8"5"-1584"0,4 7-384 0,4-10 0 15,6 1 512-15,7-2 32 0,5 1 0 0,-3 1 0 16,3 1-96-16,5-2-32 0,1 0 0 0,4-2 0 16,2-2 96-16,2 2 32 0,-1 1 0 0,1-1 0 15,1 3-96-15,0 0 0 0,0 4-16 0,-3 1 0 16,-2 3-176-16,-1 2-48 0,-4 3 0 0,-3 5 0 16,-2 3-208-16,-3 5 0 0,-4 2 128 0,-6 8-128 15,-2 6 0-15,-4 7 144 0,-3 5-144 0,-5 7 128 16,-4 7-128-16,-8 36 0 0,-3-4 144 0,0 1-144 0,-3 4 0 0,-1 4 0 15,-1 1 0-15,-2-3 128 0,0 1-128 0,1 0 0 16,-1 4 128-16,3-3-128 0,1-3 0 0,3-2 128 16,3 2-128-16,2-3 0 0,1-5 0 0,5-1 144 15,3-12-144-15,3 1 0 0,2 1 0 0,7-3 0 16,0 4 0-16,3 0 0 0,2-3 0 0,1 1 0 16,3-1 0-16,3-1 0 0,4 2 0 0,5 1 0 15,2-1 0-15,5-3 0 0,6-3 0 0,1 1 0 16,4 0 0-16,-2-2 0 0,-3-3 0 0,0-4 0 15,0-1 0-15,-3-4 0 0,-3-3 0 0,-1-3 208 16,-1-5-32-16,-3 1-16 0,-1-2 352 0,-1-3 80 16,-2-1 16-16,-2-2 0 0,-3-6-160 0,-3-2-16 15,-5 1-16-15,-3-1 0 0,-2-1-32 0,-7-4-16 16,0 1 0-16,-5-4 0 0,-3 3 128 0,-6-3 16 0,-6 0 16 0,-4 3 0 16,-4-3 32-16,-2 1 0 0,-5-2 0 0,-5 0 0 15,-5 4 96-15,-6-3 32 0,-4 4 0 0,-8-4 0 16,-9 0-192-16,-1 3-48 0,-2-3 0 0,1 3 0 15,1-6-256-15,-3-1-64 0,-3 0-128 0,1-1 192 16,0-3-704 0,4 0-128-16,3-4-48 0,4-1-12144 0,2 0-2432 0</inkml:trace>
  <inkml:trace contextRef="#ctx0" brushRef="#br1" timeOffset="66963.4">9118 8540 13583 0,'0'0'592'0,"0"0"144"16,0 0-592-16,0 0-144 0,0 0 0 0,0 0 0 0,0 0 1024 0,0 0 160 15,0 0 32-15,0 0 16 0,1-5 112 0,-1 5 32 16,1-7 0-16,2 0 0 0,-1 3-272 0,5-1-48 16,0-2-16-16,2 2 0 0,1 1-208 0,3-2-64 15,2 1 0-15,4 1 0 0,4-2-128 0,2 0-48 16,1 0 0-16,2 3 0 0,3-5-208 0,13-1-32 15,-4-4-16-15,-12 8 0 0,-4-1-128 0,2 1-16 16,2 1-16-16,0-2 0 0,-2-2 16 0,-2 4 0 16,0 0 0-16,-1-1 0 0,-1 2-192 0,-3-1 0 0,-2 1 0 0,-1-1 128 15,-2-1-304-15,-2 1-64 16,-1 1-16-16,-3 0 0 16,0 1-2096-16,1-2-416 0,-9 4-96 0</inkml:trace>
  <inkml:trace contextRef="#ctx0" brushRef="#br1" timeOffset="67266.25">10166 7693 13823 0,'0'-19'608'0,"3"10"128"0,0 2-592 0,2-4-144 0,-2 4 0 0,4-2 0 0,-2 3 1760 0,-5 6 320 15,0 0 64-15,0 0 16 0,0 0-816 0,0 0-144 16,0 7-48-16,-1 7 0 0,-2 4-192 0,-1 6-64 16,-1 2 0-16,-1 8 0 0,-4 3-96 0,2 6-32 15,-2 4 0-15,-2 6 0 0,0 7-208 0,-1 5-48 16,-1 0-16-16,1-2 0 0,1 2-240 0,0-4-64 16,-2 1 0-16,1-7 0 0,-1-7 16 0,2 1 0 15,0-1 0-15,2-5 0 0,0-1-208 0,1-2 144 16,3-6-144-16,1 0 128 0,1 0-288 0,4-2-64 15,0-1-16-15,5 11-15168 0</inkml:trace>
  <inkml:trace contextRef="#ctx0" brushRef="#br1" timeOffset="68375.37">12803 7932 7359 0,'0'0'320'0,"-2"-5"80"0,0-1-400 0,-2-2 0 16,2 4 0-16,-5-1 0 0,0-1 1472 0,-2 2 192 16,-1 1 64-16,-2 1 0 0,1-1-560 0,-3 3-96 15,-3 0-32-15,-2 3 0 0,-4 2-208 0,-2 4-64 0,-4-1 0 0,-17 8 0 16,1-1-192-16,16-5-64 0,-1 6 0 0,-2 3 0 15,0 5 208-15,0 3 48 0,2 7 0 0,-2 3 0 16,-1 2-176-16,2 8-16 16,1 7-16-16,1 0 0 0,1 5-368 0,2 3-192 15,3-1 192-15,6 3-192 0,4-5 128 0,5 24-128 16,12-19 0-16,4-26 0 0,4-4 128 0,4-2-128 0,1 0 0 0,5-10 0 16,2-1 160-16,3-5-32 0,2-2 0 0,4-5 0 15,0 0 96-15,5-6 16 0,1-2 0 16,1-2 0-16,2-2 192 0,0-8 32 0,0-2 16 0,-1-4 0 15,-1-4 48-15,-3-1 16 0,0-2 0 0,-1-5 0 16,-5 1-32-16,-1-4 0 0,-2-4 0 0,-3-2 0 16,-3-6 256-16,-2-2 32 0,-2-5 16 0,-4 0 0 15,-4 1-16-15,-4-1 0 0,-4 1 0 0,-4 1 0 16,-3 0-304-16,-4 5-64 0,-2 2-16 0,-4 5 0 0,-4 4-160 16,-3 5-48-16,-3 1 0 0,-3 6 0 0,-3 7-208 15,-2 3 0-15,-4 0-192 0,-1 6 192 16,-1 4-2096-1,-19 3-304-15,5 6-64 0,6 2-16 0</inkml:trace>
  <inkml:trace contextRef="#ctx0" brushRef="#br1" timeOffset="69585.17">9114 2591 14447 0,'-14'-9'640'0,"8"7"128"0,6 2-608 0,0 0-160 0,0 0 0 0,0 0 0 0,0 0 304 0,0 0 16 15,0 0 16-15,0 0 0 16,0 0-80-16,6-9 0 0,2 2-16 0,2 5 0 0,1-2 112 0,3 0 32 16,3 2 0-16,4 0 0 0,0 1-48 0,4 1 0 15,3 1 0-15,5 1 0 0,0-2-48 0,4 1-16 16,4-1 0-16,1 0 0 0,-2 0-48 0,4-1-16 16,-3-1 0-16,1 1 0 0,3 1 112 0,-1 1 0 15,6 1 16-15,-2-1 0 0,1 0 144 0,1 3 32 16,3-1 0-16,-4-2 0 0,-1-1-32 0,1 1 0 15,-4 0 0-15,3 1 0 0,-1 0-224 0,-2 2-32 16,0 0-16-16,-1-2 0 0,0 1-208 0,-4-2 144 16,-2-1-144-16,-1 0 128 0,-4 0-128 0,-2 0 0 0,-5 0 144 0,-1 0-144 15,-1 0 0-15,-5 0 128 0,-1 0-128 16,-3 0 0 0,-1 1-448-16,-3 1-176 0,-11-2-16 0,0 0-10672 0</inkml:trace>
  <inkml:trace contextRef="#ctx0" brushRef="#br1" timeOffset="69999.6">10269 2048 19343 0,'-10'-15'848'0,"6"10"192"0,4 5-832 0,0 0-208 0,0 0 0 0,0 0 0 0,0 0 528 0,13 1 64 16,0 4 16-16,2 4 0 0,2-2-608 0,3 2 0 15,3-2 0-15,1 3 0 0,0-3 0 0,3 3 176 16,1-1-48-16,2 3 0 0,1 2-128 0,-1 0 0 16,0 3 0-16,-1-1 128 0,-1 1-128 0,0 1 0 15,-2-2 0-15,0 3 128 0,-1 2-128 0,-1 0 0 16,-2 6 0-16,1-2 0 0,-4 0 0 0,0-4 0 15,0 3 0-15,-1 3 0 0,-2-3 0 0,-3 3 0 16,-4-3 128-16,-3 1-128 0,-1 2 384 0,-3-5-16 16,-4 1 0-16,-3 2 0 0,-3 0 208 0,-6 2 32 0,-6-4 16 15,-2 1 0-15,-5-1-32 0,-2 1 0 0,-4 0 0 16,-3 4 0-16,-3-1-192 0,-2 1-32 0,-4-4-16 0,-3 4 0 16,-7-1-176-16,-2 2-48 0,-2 0 0 0,-1-2 0 15,1 0-288-15,0-3-64 0,-2 1-16 0,-3 3-12704 16</inkml:trace>
  <inkml:trace contextRef="#ctx0" brushRef="#br1" timeOffset="72084.59">8047 5370 5519 0,'-12'0'496'0,"7"0"-496"0,5 0 0 0,-7 0 0 15,1-3 1584-15,6 3 208 0,0 0 64 0,0 0 0 16,-8-6-832-16,8 6-176 0,0 0-16 0,0 0-16 16,0 0-240-16,0 0-64 0,0 0 0 0,8-8 0 15,6 2-256-15,0-2-64 0,1 3-16 0,6-3 0 16,3 3 128-16,2 2 16 0,5-4 16 0,3 1 0 16,6 2-112-16,2-1-32 0,1-3 0 0,1 2 0 15,1 0 48-15,-1-3 0 0,1 4 0 0,-1-3 0 16,-1 2 32-16,2 2 16 0,-1 0 0 0,2 0 0 15,1 2 112-15,0-1 32 0,2 2 0 0,-2 0 0 16,-3-1-272-16,1 2-160 0,-2 0 192 0,0 2-192 0,-1 0 192 16,0 1-192-16,-1 0 192 0,2 3-192 0,0-4 128 15,0 1-128-15,3-2 0 0,-5-1 0 0,-3-3 0 0,-5 2 128 16,-1-1-128-16,-2 0 0 16,-1-2-224-16,-3 3-160 0,-5-1-16 0</inkml:trace>
  <inkml:trace contextRef="#ctx0" brushRef="#br1" timeOffset="72534.5">9380 4930 21071 0,'0'0'928'0,"11"0"208"0,2-3-912 0,2 2-224 0,5 0 0 0,2 0 0 15,2 1 0-15,0 0 128 0,6 1-128 0,-1 0 0 16,1-1 256-16,2 3-64 0,0 0 0 0,3 2 0 15,4-1-16-15,-1 0-16 0,2 2 0 0,1 2 0 16,-2 0-160-16,1 2 0 0,-2 0 0 0,-2 2 0 16,-5 1 0-16,0 1 0 0,-2-1 0 0,-2 2 0 0,-6 1 0 15,0 0 0-15,-3 2 0 0,-1 0 0 0,-4 0 176 0,1 1-48 16,-3 2-128-16,0 0 192 0,-4 1-192 0,0 0-160 16,-4-2 32-16,0 2 0 0,-3 2 272 0,-4-1 64 15,-3-3 16-15,-4 2 0 0,-1 0 320 16,-4 1 64-16,-3-2 16 0,-4 3 0 0,-5 2-48 0,-2-5-16 15,-4 1 0-15,-3 0 0 0,-4 0-304 0,-1-1-64 16,-1-2-16-16,0-1 0 0,1-3-176 0,0-1 0 16,-1 0 144-16</inkml:trace>
  <inkml:trace contextRef="#ctx0" brushRef="#br1" timeOffset="74053.58">9694 9643 6447 0,'8'-10'576'0,"-8"10"-576"0,7-4 0 0,-1 0 0 31,1-2-544-31,-2-2-224 0,0 3-32 0,0 0-16 0,1-3 688 0,1 3 128 0,-1-2 0 16,0 2 0-16,-1 1 128 0,2-3-128 0,-1-1 176 0,0 1-176 15,2-2 960-15,0 2 96 0,-1-3 16 0,2 2 0 16,0-2-32-16,0 3 0 0,0-2 0 0,-2 2 0 16,0 0 16-16,-1 0 0 0,-1 2 0 0,2-3 0 15,-4 2 32-15,-3 6 0 0,0 0 0 0,0 0 0 16,0 0-128-16,0 0 0 0,0 0-16 0,0 0 0 0,0 0-176 0,-5-3-48 16,-2 1 0-16,-2-1 0 0,1 2-192 0,-3 1-32 15,-2 1-16-15,-1 2 0 0,-1-1-144 0,-11 7-16 16,1 1-16-16,7 0 0 0,-2 1-96 0,-2 3-16 15,-3 2 0-15,1 2 0 0,-3 2-32 0,-1 6-16 16,1 2 0-16,-4 5 0 0,-4 0-144 0,1 2 160 16,0 2-160-16,1 3 160 0,-2 2-160 0,3 5 0 15,3 1 0-15,2-1 0 0,6 1 0 0,3 1 0 16,5-4 0-16,6 2 0 0,4-5 0 0,6-2 160 16,2-3-160-16,5-2 160 0,4-1-160 0,4-2 160 15,3-1-160-15,5-6 160 0,3 2 0 0,2-7 0 16,0-1 0-16,2-2 0 0,2-7 96 0,-1-1 0 15,0-2 16-15,2 0 0 0,0-6-16 0,17-2 0 16,-5-4 0-16,-16 1 0 0,2-1 64 0,2-4 0 16,1-1 0-16,0-3 0 0,2-5-32 0,-5-1 0 0,-1-2 0 15,2-2 0-15,-2-5 32 0,-1 1 16 0,-4-2 0 0,-1-4 0 16,0-3 80-16,-3-1 16 0,-2-1 0 0,-6-2 0 16,0-4 16-16,-5 2 16 0,-3-2 0 0,-4 1 0 15,-6-4-80-15,-3 3-32 0,-2 4 0 0,-5 3 0 16,-4 4-96-16,-3 1-32 0,-6 4 0 0,1 3 0 15,-4 3-64-15,-2 4-16 0,-3 4 0 0,-2 4 0 16,0 1-144-16,-1 4-224 0,-2-1 48 0,1 4 16 16,0 2-864-1,-11 7-192-15,7-1-16 0,20 1-10256 0,-1 1-2048 0</inkml:trace>
  <inkml:trace contextRef="#ctx0" brushRef="#br1" timeOffset="75204">11785 10459 10127 0,'-9'4'896'0,"-1"1"-704"15,-1 1-192-15,0 2 0 0,-1-3 1248 0,4 1 224 16,0 1 32-16,3-3 16 0,1 1-352 0,4-5-64 16,0 0-16-16,8 5 0 0,1-5-16 0,2-3-16 15,6 1 0-15,4-2 0 0,3 0 0 0,18-5 0 16,1 1 0-16,-12 5 0 0,3-6-528 0,3 1-96 0,3-5-32 0,-4 4 0 15,1-1 48-15,0 3 0 16,0-2 0-16,-1 1 0 0,-2-2-48 0,-1 4 0 0,-1-2 0 16,-3 3 0-16,-4 1-224 0,-2 0-48 0,-2-1-128 0,-4 3 192 15,-3 0-352-15,-2 1-80 0,-3 0-16 0,-9 1-9072 16,0 0-1808-16</inkml:trace>
  <inkml:trace contextRef="#ctx0" brushRef="#br1" timeOffset="75620.03">12521 10007 24063 0,'10'-20'1072'0,"-4"14"208"0,4-4-1024 0,4 2-256 15,4-4 0-15,2-1 0 0,1 1 368 0,0-3 16 16,2 5 0-16,1 0 0 0,1-3 256 0,-1 4 64 16,-1 2 16-16,-1 3 0 0,0 4-256 0,-2 1-48 15,-1 4-16-15,-1 7 0 0,-3 5-240 0,-2 2-160 0,-3 4 192 0,-3 5-192 16,-3 4 192-16,-6 6-192 0,-3 4 192 0,-4 5-192 16,-3-1 384-16,-6 5-16 0,-3 3-16 15,-5 4 0-15,-3 3-128 0,-5-4-32 0,-1 0 0 0,-3-2 0 16,-3-4-48-16,2-3-16 0,-1-6 0 0,5-4 0 15,4-5 352-15,4-3 64 0,6-8 16 0,4-2 0 16,5-4 16-16,4-2 16 0,4-4 0 0,5 0 0 16,-1-10-288-16,11 4-64 0,3-2-16 0,5 0 0 15,5-2 0-15,4-2 0 0,5-1 0 0,2 0 0 16,2 3-96-16,3-1-128 0,2-2 176 0,1 1-176 16,0-2 128-16,2 3-128 0,0-1 0 0,0 2 0 0,-2 0 0 15,-2 0 0-15,-2-1 0 0,-3 2 0 16,-5 2-1024-16,0 2-304 0,-7-1-64 0</inkml:trace>
  <inkml:trace contextRef="#ctx0" brushRef="#br1" timeOffset="85576.75">23727 4719 18431 0,'-3'-12'816'0,"3"12"160"0,-2-10-784 0,2 10-192 0,0 0 0 0,0 0 0 16,0 0 576-16,0 0 80 0,0 0 16 0,0 0 0 16,0 0-96-16,0 0-32 0,-2 13 0 0,1 0 0 15,0 1-96-15,0-4 0 0,-1 3-16 0,-1-1 0 16,0 4-224-16,-1 1-32 0,-1 4-16 0,-1 4 0 15,-3-1-160-15,-10 27 0 0,0-4 0 0,-2-4 0 16,0 2 128-16,-2-3-128 0,0-4 0 0,1 1 128 16,-2-1-128-16,3-2 128 0,0 0-128 0,4-2 128 15,1-5 80-15,5-3 16 0,1-4 0 0,5-1 0 16,-1-3 288-16,4-3 48 0,1-4 16 0,2 1 0 0,3-2-64 16,-4-10 0-16,7 10 0 0,2-2 0 0,4-2-64 0,0-3-32 15,1-1 0-15,3-1 0 0,5 1-224 0,1-2-32 16,0 0-16-16,4 0 0 0,1-2-144 0,-1 0 160 15,1-1-160-15,0 1 160 0,2-5-160 0,0 2 0 16,3 1 144-16,3 1-144 0,2-4 0 0,0 4 0 16,5-1 0-16,3 1 0 0,2 2 0 0,1-4 0 15,-2 1 0-15,1-1 0 0,-4 0 0 0,2-2 0 16,1 2 0-16,3 2 0 0,1-4 0 0,5 3 0 16,0 3 0-16,1-1 0 0,0 0 0 0,-2 0 0 15,-5-2 0-15,3 0 0 0,0 2 0 0,3 2 0 0,0 1 0 16,5 4 0-16,1-2 0 0,-1-2 0 15,-4-1 0-15,-2 0 0 0,-2-1 0 0,5 1 0 0,4 1 0 16,3 1 0-16,1 0 0 0,0-1 0 0,-4-2 0 0,-1-1 0 16,-1 2 0-16,1 0 0 0,1 3 0 0,3 1 128 15,1 2-128-15,2-2 0 0,1-3 0 0,-4 2 0 16,0 0 0-16,2 3 0 0,-2-1 0 0,4-2 0 16,3 4 0-16,0 0 0 0,-5-3 0 0,-2 1 0 15,-2-2 0-15,2 1 128 0,2 1-128 0,5-1 0 16,3-1 128-16,-3 2-128 0,-2-2 128 0,-1-2-128 15,-2 2 0-15,4-1 144 0,2 1-144 0,2-1 0 16,0 2 128-16,-4 0-128 0,-5-3 0 0,0 2 0 16,1-2 144-16,3 0-144 0,3 2 0 0,-1 1 144 15,-1-2 0-15,-1 1 0 0,-7-2 0 0,0 2 0 16,2-3-144-16,0 1 0 0,1 0 0 0,0 3-176 16,0 1 176-16,-2-2 0 0,-7-2 160 0,1 1-160 0,0 2 144 0,1 1-144 15,1-2 128-15,2-1-128 0,1 1 128 0,-4 1-128 16,-1 0 128-16,0-1-128 0,-2 0 128 0,-1-2-128 15,-2 1 0-15,4-2 128 0,3 0-128 0,0 0 0 16,-1 0 0-16,-1 0 0 0,-4 2 0 0,1-1 0 16,-3-1 0-16,1-1 128 0,2 0-128 0,0 1 0 15,1 0 144-15,-3 0-144 0,3-1 0 0,-3 1 0 16,-3 0 0-16,0 0 128 0,-1 0-128 0,2 0 0 16,2 0 0-16,1 0 128 0,2 0-128 0,0-2 0 15,-3 4 0-15,-3-4 128 0,-3 1-128 0,-2 0 0 16,1-2 0-16,0 1 128 0,1 0-128 0,1 1 0 0,1 0 0 0,-1 0 0 15,0 1 0-15,-1 1 0 0,-2 0 0 16,-3 4 0-16,-3-1 0 0,-2-1 0 0,0 0 0 0,-2 1 0 16,0 1 0-16,-2 0 0 0,-2-2 0 0,0 2 0 15,-1 1 0-15,0-2 0 0,-4-1 0 0,4 2 128 16,-4 1-128-16,-2-2 0 0,-2 0 0 0,0 1 0 16,-3 0 0-16,-3-1 128 0,0 0-128 0,-2-1 0 15,-3 2 0-15,-1-1 128 0,0 0-128 0,-1 0 0 16,-9-4 144-16,10 2-144 0,-10-2 192 0,9 3-192 15,-9-3 192-15,0 0-64 0,9 1 0 0,-9-1-128 16,0 0 208-16,0 0-64 0,9-1-16 0,-9 1 0 16,8-5 16-16,-1 0 0 0,1-3 0 0,-3-2 0 15,1 0-16-15,3-2 0 0,1-3 0 0,-3 5 0 16,0-1 48-16,2-6 0 0,2-2 0 0,0-1 0 16,3-5 32-16,-1 3 16 0,2 0 0 0,14-24 0 0,-5 6 16 0,-2-1 0 15,-3-2 0-15,-1-2 0 0,-3-3 16 0,0-2 0 16,-1-2 0-16,-1 5 0 0,-4 0 0 0,-3 8 0 15,-2 2 0-15,-1 3 0 0,-1 2 64 0,-1 0 0 16,-2 3 16-16,-1-2 0 0,-2 3-112 0,0 2-32 16,1 1 0-16,0-1 0 0,-2 2-192 0,2-2 0 15,0 2 0-15,2 2-160 16,-3 1-960-16,2-1-192 0,1 3-32 0</inkml:trace>
  <inkml:trace contextRef="#ctx0" brushRef="#br1" timeOffset="100226.84">2076 13307 7359 0,'0'0'656'0,"0"0"-528"0,1-10-128 0,-1 10 0 16,5-7 1040-16,-5 7 176 0,4-12 48 0,-4 12 0 16,5-6-224-16,-5 6-32 0,4-8-16 0,-4 8 0 15,0 0-16-15,0 0 0 0,0 0 0 0,0 0 0 16,0 0-144-16,0 0-48 0,0 0 0 0,0 0 0 15,0 0-192-15,-5 9-32 0,1 4-16 0,-1-4 0 16,1 2-144-16,-1-1-16 0,1 6-16 0,-1 3 0 16,-1 4 96-16,-1 1 32 0,1 6 0 0,0 1 0 15,-1 4-48-15,1 3-16 0,-2 4 0 0,1 0 0 0,-2 4-80 0,-3 1-16 16,0 1 0-16,-4 3 0 0,2 0-32 0,0 0-16 16,0-1 0-16,-2-1 0 0,2-1-16 0,-1-4 0 15,-1-1 0-15,1-2 0 0,-1-3 160 0,-1-1 16 16,1-2 16-16,2-3 0 0,-2-2 48 0,5-3 0 15,2 0 0-15,-1-3 0 0,0-2-176 0,1-2-16 16,0-2-16-16,1-3 0 0,2-1-96 0,1 0-16 16,2-6 0-16,3-8 0 0,0 8-64 0,0-8 0 15,-1 8-128-15,1-8 192 0,0 0-32 0,0 0-16 16,0 0 0-16,8-8 0 0,-1-4-144 0,3-1-144 16,-2-4 144-16,2 1-208 15,-3-2-1840-15,1 0-384 0,4-1-64 0</inkml:trace>
  <inkml:trace contextRef="#ctx0" brushRef="#br1" timeOffset="101255.96">2793 12714 11055 0,'0'0'976'0,"0"0"-784"16,-3-10-192-16,-1 3 0 0,-1 0 1056 0,-4 0 160 16,-2 4 48-16,1-4 0 15,-3 2-448-15,-1 1-96 0,-4 2-16 0,-1 1 0 0,-5-5-144 0,-4 4-48 16,-4 1 0-16,-5-1 0 0,-3 2-32 0,-3 0-16 15,-3 0 0-15,-1 3 0 0,1 5 0 0,0-1 0 16,-5 6 0-16,-1 1 0 0,-4 0-160 0,-1 4-48 16,-4 4 0-16,-1 1 0 0,-2-2-112 0,3 8-16 15,0 4-128-15,0 5 192 0,1 3-192 0,-3 2 128 16,-4 2-128-16,-1 0 0 0,1 4 128 0,5 4-128 16,3 4 0-16,3 3 144 0,3-2-16 0,1 3-128 0,1 7 192 0,2-1-64 15,4 0 48-15,1 1 0 16,4 6 0-16,4-1 0 0,3 4-176 0,5 0 0 0,3 6 0 15,6 1 0-15,5 1 0 0,6 0 0 0,4-1 0 0,7-2 0 16,6 5 0-16,6-2 0 0,5 0 0 0,7-9 0 16,5-3 0-16,6-6 0 0,4-4 0 0,4-4 0 15,2-7 128-15,0-7-128 0,1-6 0 0,1-7 128 16,0-8 0-16,5-3 0 0,3-9 0 0,4-2 0 16,4-6 96-16,2-4 16 0,-2-1 0 0,0-4 0 15,0-9-16-15,5-5 0 0,7-8 0 0,-1-1 0 16,1-7-32-16,-1-11 0 0,-3-8 0 0,1-3 0 15,1-4-64-15,2-6 0 0,1-3-128 0,-4-2 192 16,-7-3-192-16,-4-6 176 0,-6 1-176 0,-4-5 160 16,-6-1-160-16,-5-3 128 0,-3-4-128 0,-10-2 128 15,-2-10-128-15,-5 0 192 0,-5-1-192 0,-8 3 192 0,-7 4-192 16,-7 3 128-16,-5 11-128 0,-3 7 128 0,-1 13 320 0,-4 8 48 16,-3 10 16-16,-3 5 0 0,-5 6-16 0,0 9 0 15,-1 6 0-15,-6 6 0 0,-4 3-368 0,-3 7-128 16,-1 4 0-16,-3 4 144 15,-4 8-1872-15,-2 1-384 0</inkml:trace>
  <inkml:trace contextRef="#ctx0" brushRef="#br1" timeOffset="102321.83">4454 13691 15839 0,'-20'4'704'0,"7"-1"128"0,-2-1-656 0,3 1-176 0,0 1 0 0,0-1 0 0,2 4 448 0,0-1 64 15,-2 4 16-15,3-1 0 0,3 4 48 0,0 1 0 16,3 1 0-16,2 0 0 0,3 3-272 0,4 0-48 16,1 1-16-16,5 3 0 0,0-1 112 0,6-2 32 15,2 2 0-15,5-1 0 0,4-1 16 0,3 0 16 16,3 3 0-16,5-8 0 0,3-3-32 0,0-3 0 16,3-2 0-16,-2-3 0 0,-4-5-16 0,0-1-16 15,2-6 0-15,0 1 0 0,0-3 0 0,0-3 0 16,-1-3 0-16,-3 1 0 0,-1 0-96 0,-4-1-32 15,-1-6 0-15,-6 0 0 0,0 1-64 0,-6-3-16 0,-5-1 0 16,-3 3 0-16,-3-2-144 0,-5 2 160 0,-4 2-160 0,-4-5 160 16,-3 2-160-16,-5 0 192 0,-6-3-192 0,-4 6 192 15,-3 3-64-15,-4-1-128 0,-3 2 192 0,-3 6-64 16,0 7-128-16,-1 6 160 0,-1 10-160 0,-1 2 160 16,-1 5-160-16,1 8 160 0,-2 8-160 0,0 7 160 15,-5 3-160-15,1 5 192 0,6 0-192 0,2 5 192 16,3 1 0-16,5-3 0 0,5-1 0 0,5-4 0 15,7 1-192-15,6-1 160 0,4-3-160 0,4-4 160 16,4-6-160-16,4-5 0 0,4 1 0 0,6-6 128 16,2-2-128-16,3-5 0 0,5-3 0 0,2-1 0 15,2-1-352-15,4 0-160 16,-3-10-16-16,1-1-13104 0</inkml:trace>
  <inkml:trace contextRef="#ctx0" brushRef="#br1" timeOffset="102486.67">5595 14333 39615 0,'-24'-1'1760'0,"12"1"352"0,-1 0-1680 0,3 0-432 16,10 0 0-16,0 0 0 0,0 0 256 0,0 0-48 16,0 0 0-16,0 0 0 0,0 0-208 0,0 0 0 15,0 0-192-15,0 0 192 16,-4-5-2688-16,4 5-448 0</inkml:trace>
  <inkml:trace contextRef="#ctx0" brushRef="#br1" timeOffset="103108.78">7010 13413 28559 0,'-19'-9'2544'0,"8"5"-2032"0,-1 2-512 0,3-1 0 16,9 3 0-16,0 0 0 15,0 0 0-15,-6 8-160 0,4 6 384 0,2 6 80 0,0 7 16 0,2 2 0 16,2 5-320-16,1 6 0 0,-1 4 0 0,-2 5 0 16,-2-1 0-16,-1 4 0 0,-2 0 0 0,-4 4 0 15,1 5 0-15,2-4 160 0,-4-2-160 0,2-6 128 16,-1-5-128-16,5-6 0 0,-1-8 144 0,2-4-144 15,1-11 192-15,1-2-48 0,-1-13 0 0,0 0 0 16,0 0 656-16,0 0 128 0,10-10 32 0,1-4 0 16,0-4-32-16,3-6 0 0,1-1 0 0,1-5 0 15,-2-2-544-15,1 0-128 0,3-1 0 0,1-1-16 16,-3 0-240-16,3-1 0 0,2 4 128 0,0 1-128 16,6 0 0-16,-2 3 0 0,2 6-144 0,1 3 144 15,1 0-272-15,0 3 32 0,-1 3 16 0,0 1-10848 16,-2 3-2176-16</inkml:trace>
  <inkml:trace contextRef="#ctx0" brushRef="#br1" timeOffset="104489.45">8173 13630 27071 0,'0'0'1200'0,"-7"0"240"0,7 0-1152 0,-9 0-288 15,9 0 0-15,-8 4 0 0,-1-1 544 0,0 2 48 16,-3-1 16-16,2-2 0 0,-6 3 0 0,2 2 0 0,-4-4 0 0,1 2 0 16,-2 7-224-16,-4-2-64 15,-3 4 0-15,0 3 0 0,-2 0-144 0,0 4-48 0,-2 2 0 0,1 3 0 16,1 2-128-16,3 1 160 0,1 2-160 0,5-3 160 16,3 0-160-16,6-1 0 0,3-1 0 0,3-3 128 15,4-1-128-15,5-1 0 0,1-7 0 0,7-1 0 16,0-4 320-16,3-4 0 0,3 0-16 0,4-2 0 15,-1-7 0-15,1-1 0 0,-2-4 0 0,1 0 0 16,-3-6-96-16,0 0-16 0,-1-3 0 0,-2-1 0 16,1-2-32-16,-3 2-16 0,-3-1 0 0,3 0 0 15,0-2-144-15,-2 3 160 0,-4 1-160 0,1 2 160 16,0 2-160-16,-1 2 0 0,-2 7 0 0,-6 5 128 16,0 0-128-16,9-5 0 0,-9 5 0 0,0 0 0 15,12 6 0-15,-2 1 0 0,-1 5-176 0,1 0 176 16,0 3 0-16,1 0 0 0,2-1 0 0,4 0-128 0,-2-4 128 0,4 2-128 15,6-4 128-15,2-2-128 0,0-5-16 0,1-3 0 16,4-5 0-16,-1 1 0 0,1-7 144 0,0-1 0 16,-2-4-144-16,2-1 144 0,1-1 0 0,0-4 0 15,0-5 0-15,-1 1 0 0,0-3 0 0,3-2 0 16,1-1 0-16,0-2 128 0,-3-3-128 0,0-2 0 16,-4-11 0-16,3 0 0 0,-6-5 0 0,1-6 0 15,-5-4 0-15,-2-5 0 0,-3-3 0 0,-1-2-224 16,-2-3 80-16,-2 5 16 15,-5 2-368-15,1 9-64 0,-3 7-16 0,-1 11 0 0,0 9 288 0,-4 9 48 16,-3 8 16-16,-2 7 0 0,-4 7 224 0,1 6 0 16,-3 5 0-16,-3 9 0 0,-3 8 0 0,0 7 0 15,-4 5 0-15,-4 5 0 0,-3 10 0 0,-4 4 0 0,2 4 0 16,-1 9 0-16,1 3 0 0,-1 7 0 0,-1 2 0 0,3 3 0 16,4-3 0-16,3-2 0 0,3-2 0 0,4-6 0 15,2-3 0-15,5-8 0 0,3-1 0 0,5-6 0 16,2-8 128-16,4-5 0 0,4-6 16 0,2-3 0 15,0-6 240-15,2-4 64 0,2-5 0 0,-3-5 0 16,5 3-48-16,1-6 0 0,0-4 0 0,2-1 0 16,0-1-48-16,1-4-16 0,0-4 0 0,3 1 0 15,-1-6-128-15,0-2-16 0,2-3-16 0,-1-2 0 16,-1 0-176-16,-1-5 160 0,0-1-160 0,-1-2 160 16,-2 4-160-16,2-1 0 0,-5 6 0 0,0 1 128 15,-3 0-128-15,-1 4 0 0,-1 6 0 0,-3 0 0 16,-9 9 0-16,7-5 0 0,-7 5 0 0,0 0 0 15,0 0 0-15,0 0 0 0,1 16 0 0,-2 5 0 0,-3 2 0 0,-1 6 0 16,-3 3-144-16,-1-1 144 0,-1 2-128 0,1 2 128 16,1 0-192-16,2-2 192 0,1-6 0 0,3 0 0 15,0-3 0-15,6-4 0 0,0-6 0 0,3-2 0 16,5-7 128-16,3 0-128 0,4-5 128 0,2-4-128 16,1-4 0-16,4-4 0 0,2-1 192 0,1-1-48 15,0-4-16-15,2-2 0 0,-1-3-128 0,0 1 128 16,-2-4-128-16,-3 1 128 0,-1 4-128 0,-1-1 0 15,-3-2 0-15,1 5 0 0,-2 4 0 0,-1 5 0 16,-2-1 0-16,-2 5 0 0,-1 4 0 0,-2 0 0 16,-1 5 0-16,2 2 0 0,-5 6 0 0,1 1 0 15,-3 3 0-15,1 0 0 0,2 1 0 0,2 1 0 0,0 2-144 0,1 2 144 16,1 0 0-16,0-2 0 0,3-2 0 0,3-2 0 16,2 0 0-16,4-1 0 0,2-5 0 0,0 0 0 15,1-6 0-15,0 1 0 0,3-4 0 0,2-4 0 16,0-3 0-16,1-3 0 0,0-1 0 0,0-1 0 15,0-3 0-15,-1-3 0 0,-2 1 128 0,-2 0-128 16,-2-1 0-16,-2-2 0 0,-1-3 128 0,-3-1-128 16,-5 1 128-16,-1 1-128 0,-2-3 176 0,-3 1-176 15,-5-5 176-15,-4 2-176 0,0-1 160 0,-4 4-160 16,-3 0 128-16,-2 1-128 0,-3 4 0 0,-4 6 0 16,0 3 0-16,-3 7 0 0,-1 3 0 0,-3 4 0 15,-1 6 0-15,1 2 0 0,-2 3 0 0,1 4 0 16,-2 0 0-16,1 1 0 0,3 5 0 0,3-3 0 15,2 4 0-15,6 1 0 0,3-5 0 0,4 4 0 16,4-3-144-16,4-2 144 0,5-2 0 0,4-2-144 0,2-3 144 0,6-5 0 16,7-2 0-16,5-4 0 0,3-4 0 0,9-1 0 15,2-5 0-15,6-1-128 0,-1-2 128 0,4 0 0 16,-3-4 0-16,1 0 0 0,-1-1 0 0,-2 2 0 16,-1 0 0-16,0 3 0 0,1 1 128 0,-2 4-128 15,-2 0 128-15,-4 4-128 0,-1 2 0 0,-5 4 144 16,-6 0-144-16,-3 7 0 0,-3-1 0 0,-4 6 0 15,-2 2 0-15,-4 0 0 0,-2 0 128 0,-9 4-128 16,-5-2 0-16,-4 1 0 0,-6-1 240 0,-3 1-64 16,-5 2-16-16,-3-2 0 0,-4-2 208 0,-4 0 32 15,-9-3 16-15,0-2 0 0,-5-1 240 0,-1-4 48 0,1-1 16 16,2-1 0-16,-2 1-304 0,2-5-64 0,1 1-16 0,2-3 0 16,4-2-336-16,3-1 0 0,4-2 0 0,3-3 0 31,6-3-1344-31,5 0-352 0,3-6-64 0,10-3-16992 0</inkml:trace>
  <inkml:trace contextRef="#ctx0" brushRef="#br1" timeOffset="105673.76">13621 13991 23615 0,'-12'0'1040'0,"12"0"224"0,-7-3-1008 0,3-3-256 0,3-1 0 0,2-1 0 16,2-3 832-16,5-5 128 0,3-1 32 0,3-5 0 15,3-2-336-15,0-7-64 0,2-3-16 0,3 0 0 16,1-1-160-16,1 0-32 0,0-1-16 0,0 3 0 16,-1 1 656-16,1 2 144 0,-2 2 32 0,-2 6 0 15,-2 6-1792-15,-1 6-368 0,-3-2-64 16,0 10 0-16,-3 2 816 0,2 5 208 0,-2 8 0 0,-1 7 0 0,1 5 0 0,1 10 0 16,1 7 0-16,-2 2 0 0,-2 4 0 0,-2 6 0 15,-3 2 0-15,-2 2 0 0,-1 3 0 0,-1-4 0 16,-2-2 0-16,-1-7 0 0,-1-7 0 0,1-8 0 15,-2-9 0-15,1-5 0 0,1-6 384 0,3-13 112 16,0 0 16-16,0 0 16 0,0 0 768 0,5-9 160 16,0-4 16-16,3-6 16 0,2-11-560 0,3-6-112 15,2-5-32-15,3-2 0 0,1 1-544 0,5-5-112 16,0 0-128-16,3-2 176 0,0-3-176 0,1 2 0 16,2 7 0-16,3 1 0 0,2 5 0 0,1 8 128 15,3 2-128-15,2 4 0 0,5 3 0 0,0 2 0 0,0 2-144 0,0 0 144 16,-3 5 0-16,-1 3 0 0,-4 6 0 0,-3 0 0 15,0 4 0-15,-5 0-128 0,-3 3 128 0,-3 3 0 32,-5-3-512-32,-1 3-64 0,-3 1 0 0,0-1 0 15,-4 1-2208-15,-1-1-448 0,-10-8-96 0</inkml:trace>
  <inkml:trace contextRef="#ctx0" brushRef="#br1" timeOffset="105953.43">15536 13681 19343 0,'0'0'1728'0,"0"0"-1392"15,0 0-336-15,0 0 0 0,0 0 2096 0,0 0 336 16,0 0 80-16,7 7 16 0,3-5-1136 0,7-1-240 16,5-1-32-16,4-2-16 0,5-3-512 0,3 1-96 15,4-5-32-15,-1 3 0 0,-1-2-320 0,2 2-144 16,-3 2 128-16,-2 0-128 16,-1 0-896-16,-4 7-256 0,-2 2-48 0</inkml:trace>
  <inkml:trace contextRef="#ctx0" brushRef="#br1" timeOffset="106125.18">15595 14028 30399 0,'-8'4'2704'0,"8"-4"-2160"0,0 0-544 0,0 0 0 16,0 0 1072-16,0 0 96 0,14 4 32 0,3-5 0 16,5-6-944-16,2 2-256 0,1 0 0 0,3-4 128 15,4 0-128-15,1-1 128 0,2 2-128 0,-1-2 128 31,0 4-1664-31,3-2-320 0,0 3-80 0,1 1-16 0</inkml:trace>
  <inkml:trace contextRef="#ctx0" brushRef="#br1" timeOffset="106601.46">16972 13754 26431 0,'-13'0'1168'0,"13"0"240"0,0 0-1120 0,0 0-288 0,0 0 0 0,0 0 0 15,0 0 576-15,12 3 48 0,4 0 16 0,3-2 0 16,2-2-176-16,3-2-16 0,4 1-16 0,5-2 0 16,5-2 32-16,4 2 16 0,1 0 0 0,2 0 0 15,-1-5-96-15,-2 4-32 0,-1-1 0 0,-2 0 0 0,1 2-160 0,-2 3-16 16,-4-2-16-16,-1 2 0 16,-4-4-160-16,-2 2 0 0,-3 2 0 0,2 0 0 15,-2-2-1904-15,-3 0-464 16,1-2-80-16</inkml:trace>
  <inkml:trace contextRef="#ctx0" brushRef="#br1" timeOffset="106958.55">18501 12784 12895 0,'5'-18'576'0,"-1"7"112"0,0-2-560 0,1 4-128 0,-5 9 0 0,8-10 0 16,-8 10 2752-16,7-5 512 0,-7 5 96 0,0 0 32 16,0 0-2112-16,5 9-400 0,-3 5-96 0,-4 3-16 15,-1 10 144-15,-4 2 32 0,-2 6 0 0,-1 8 0 16,-3 3-176-16,-1 7-16 0,-1 2-16 0,-1 6 0 15,-5-2-80-15,1 9-16 0,0 5 0 0,-1 2 0 16,1 2-256-16,2-4-48 0,-1-1-16 0,0-5 0 16,1-2-160-16,3-7-32 0,2-4-128 0,2-3 192 15,-1-3-64-15,6-5 0 0,1-5-128 0,1-3 192 16,2-6-192-16,0-3 0 0,4 1 0 0,0-5-160 16,3-7-1952-16,2-4-400 0</inkml:trace>
  <inkml:trace contextRef="#ctx0" brushRef="#br1" timeOffset="107358">19732 14219 13823 0,'0'0'1216'0,"0"0"-960"0,3 10-256 0,1 3 0 16,0 1 2176-16,0 5 400 0,1 6 80 0,-1 3 16 15,-2 1-1216-15,0 1-240 0,-4 1-64 0,-1 2 0 16,-3 1-320-16,-2 0-64 0,-3 1 0 0,-1 2-16 16,-2 1-96-16,-3-1-16 0,-2 0 0 0,-1-4 0 15,-1-1-64-15,1-3-32 0,0 0 0 0,-2-3 0 16,1 1-208-16,-2-6-32 0,-4-1-16 0,2-4 0 16,0-1-160-16,1-5-128 0,0-1 192 0,2-5-192 0,2-3 0 0,2-2-304 15,3-3 48-15,4-6-15472 16</inkml:trace>
  <inkml:trace contextRef="#ctx0" brushRef="#br1" timeOffset="107741.8">21008 13660 31679 0,'-13'-3'1408'0,"13"3"272"0,-7 0-1344 0,7 0-336 0,0 0 0 0,0 0 0 16,11 3 336-16,4-1 0 0,6-1 0 0,0-1 0 15,2-3 16-15,4-4 0 0,1 2 0 0,5-4 0 16,4 2-144-16,1-1-16 0,2-3-16 0,9 2 0 16,0 2-176-16,3 0 0 0,2-7-160 0,-3 1 160 15,-6-1-2352-15,0 3-368 0,-1-3-80 16,-2 2-16-16</inkml:trace>
  <inkml:trace contextRef="#ctx0" brushRef="#br1" timeOffset="108353.4">22494 13147 18431 0,'0'0'1632'0,"-5"-5"-1312"0,-2-2-320 0,4 2 0 16,3 5 1088-16,0 0 128 0,0-13 48 0,3 3 0 15,-1-3 320-15,3 3 64 0,1 1 16 0,2-5 0 16,1-1-800-16,2-2-160 0,2 1-16 0,5-2-16 15,-1 4-256-15,2-1-48 0,3-1-16 0,1 2 0 16,0 4-192-16,1-1-32 0,0-2-128 0,3 4 192 16,1-1-64-16,1 2 0 0,0-2-128 0,2 6 192 15,-2-1-48-15,-1 4-16 0,1 1 0 0,0 4 0 16,-1 0-128-16,-1 3 192 0,-3 3-192 0,0 6 192 16,-2 3-192-16,-2 4 0 0,-4 6 0 0,-8 5 0 15,-1 4 0-15,-7 6 0 0,-7 5 0 0,-5 4 128 16,-7 3-128-16,-5 7 0 0,-7-1 144 0,-5 4-144 15,-4-2 160-15,-5 3-32 0,-2-2-128 0,-2-4 192 16,-3-1-192-16,1-5 144 0,0-1-144 0,3-7 128 0,-3-1-128 0,1-8 0 16,4-1 0-16,1-4 128 0,4-9 160 0,4 1 32 15,5-2 0-15,3-1 0 0,4-1 48 0,4-3 16 16,4-4 0-16,4-1 0 0,5-4-192 0,2 1-48 16,2-4 0-16,4-6 0 0,0 0-144 0,0 0 0 15,10 8 0-15,0-4 0 0,4-3 0 0,4-1 0 16,2 1 0-16,7 2 0 0,2-2 176 0,6-1-48 15,2-1-128-15,6 2 192 0,6 2 128 0,2 0 0 16,-1 0 16-16,3 0 0 0,2-1-112 0,1 2-32 16,1 1 0-16,3-1 0 0,3-2-192 0,1 0 128 0,-2 1-128 15,-3 0 0-15,-5-3 128 0,1 4-128 16,1 1 0-16,-2-4 144 0,0-1-144 0,-1 0 0 16,1 3 0-16,-4-1 0 0,-2 2 0 0,-8 1-144 0,-4-1 144 0,-8 2-12208 15,-4 2-2320-15</inkml:trace>
  <inkml:trace contextRef="#ctx0" brushRef="#br2" timeOffset="115292.43">13737 10095 12895 0,'0'0'1152'0,"0"0"-928"0,0 0-224 0,0 0 0 15,0 0 864-15,-2 12 128 0,2-12 32 0,0 0 0 16,0 0-128-16,-2 10-32 0,1-1 0 0,1-9 0 16,0 0-352-16,0 0-64 0,-1 11 0 0,1-11-16 15,0 0-224-15,0 0-32 0,0 0-16 0,0 0 0 16,-4 9 0-16,4-9 0 0,0 0 0 0,0 0 0 15,-5 9 160-15,-3-2 48 0,8-7 0 0,-10 2 0 0,1 1 16 0,0-2 0 16,-6 0 0-16,1 0 0 0,-4-2-160 0,-2 0-32 16,-2 0 0-16,-3-2 0 0,-2 1 64 0,2 2 0 15,-1-3 0-15,1 1 0 0,-2-5 48 0,0 1 16 16,-1 2 0-16,2-2 0 0,-1-2-128 0,0 2 0 16,-1-3-16-16,2 1 0 0,-2-5-48 0,1 2-128 15,-1 1 192-15,-2-4-64 0,-2-4-128 0,-2 0 0 16,-3-1 0-16,1 0 0 0,3 1 0 0,3-1 128 15,-1-1-128-15,0-4 0 0,2 2 0 0,1 2 0 16,3-3 128-16,1-1-128 0,-2 0 0 0,3-3 160 16,1 0-160-16,-1-1 160 0,-1 0-160 0,-1-3 0 0,-1 0 0 0,-1 2 0 15,-2-2 0-15,-1 2 0 0,0 1 0 0,-1-4 0 16,4-1 0-16,-3 1 128 0,4 1-128 0,-2-1 128 16,0-2 64-16,1 1 0 0,3-2 0 0,0 2 0 15,0 0 144-15,-1 1 48 0,2-1 0 0,1-1 0 16,-1 0-64-16,-1-1 0 0,-4 0 0 0,0 0 0 15,0 1-80-15,-2 1-32 0,0-1 0 0,1 2 0 16,-1-1-208-16,2-1 144 0,1-1-144 0,-1 2 128 16,0 0-128-16,1 3 0 0,-1-1 0 0,3-2 128 15,0 1 304-15,2-2 48 0,1-2 16 0,-3 1 0 16,3-1-496-16,-5 1 0 0,0 0 0 0,2 0 0 16,-1 0 0-16,1 0 0 0,1 1 0 0,-2 1 0 15,3-1 0-15,1 1 0 0,-1-3 128 0,0 3-128 16,-1-1 128-16,1 4-128 0,0-1 176 0,0 1-176 15,1 3 224-15,1-2-64 0,-1 4-16 0,1-3 0 16,-1 2-16-16,2 0-128 0,1 0 192 0,1-1-64 0,-3 3-128 0,4 0 0 16,-1-1 144-16,0 2-144 0,0-4 0 0,-1 2 0 15,-2 1 0-15,0-1 128 0,3 4-128 0,1 0 0 16,-2 1 0-16,1-1 0 0,0-5 0 0,1 4 0 16,0 5 0-16,-1-1 0 0,0 0 0 0,0 2 0 15,0-1 0-15,-2 2 0 0,1 0 0 0,0 2 0 16,3 0 0-16,-4 0 0 0,1 2 0 0,0-2 0 15,2 3 0-15,-3 1 0 0,-1-2 0 0,0 4 0 16,-1-1 0-16,-3 1 0 0,0 3 0 0,0-2 0 16,-1 1 0-16,2 1 0 0,0 3 0 0,-2-2 0 15,1 2 0-15,-2 0 0 0,1 1 0 0,-1 0-128 16,0 0 128-16,-1 1 0 0,0 2 0 0,0-2 0 0,3-1 0 16,-6 1 0-16,-3 4 0 0,-1 2 0 0,-2-5 0 0,0 2 0 15,1-3 0-15,1 3 0 0,-1 0 0 0,2 1 0 16,-1-1 0-16,2-1 0 0,-1 5 0 0,2-2 0 15,-1-2 0-15,0 4 0 0,-1-2 0 0,-2-1 0 16,-1 4 0-16,-1-1 0 0,0 1 0 0,0 0-128 16,1 3 128-16,2-1 0 0,-4 1 0 0,6 1 0 15,-2-3 0-15,0 0 0 0,0 4 0 0,2-1 176 16,1 2-176-16,0 0 0 0,-1 2-160 0,0 0 160 16,-5-1 0-16,2 2 0 0,3-2-128 0,2 2 128 15,0 1 0-15,3 0 0 0,-1 2 0 0,5-1 0 16,-3-1 0-16,4 1 0 0,2 3 0 0,-1-1 0 15,0-2 0-15,2 3 0 0,2 1 0 0,2-2-144 16,0-1 144-16,5 1 0 0,1 1 0 0,1-3 0 16,1-2 0-16,3 0 0 0,1-3 0 0,3 3 0 0,-1 1 0 15,2 1 0-15,2 1 0 0,1-2-128 0,0-3 128 0,0 2 0 16,1 0 0-16,1 0 0 0,1 1 0 0,2 0 0 16,0-1 0-16,0-1-128 0,3 4 128 0,-1-2 0 15,-1-1 0-15,1 1 0 0,4 0 0 0,0 0 0 16,-2 1 0-16,1-2 0 0,2 0 0 0,1-1 0 15,1 3 0-15,3-3 0 0,0-3 0 0,2 3 0 16,0-1 0-16,3 1 0 0,0 1 0 0,2-1 0 16,-1 0 0-16,4 0 0 0,-1 2 0 0,1-2 0 15,-3-1 0-15,0 1 0 0,1-1 0 0,0 0 0 0,1 2 0 16,0 0 0-16,-2 0 0 0,3 1 0 16,1 0 0-16,1-1 0 0,2-2 0 0,2 2 0 0,-1 1 0 0,-1 1 0 15,2-1 0-15,-2 3 0 0,1 0 0 0,-1-1 0 16,-2-2 0-16,1 2 0 0,0-1 0 0,-1 0 0 15,-2 1 0-15,1 3 0 0,-1-1 0 0,1-2 0 16,-1-2 0-16,2 2 0 0,1-1 0 0,1 3 0 16,-3-2 0-16,1 2 0 0,2 1 0 0,-4-2 0 15,-3-2 0-15,0 1 0 0,0 0 0 0,2 3 0 16,-3-1 0-16,2-1 0 0,-1 1 0 0,0 1 0 16,-2-4 0-16,1 1 0 0,-1 0 0 0,2 0 0 15,-3 3 0-15,1-3 0 0,1 4 0 0,-2-1 0 16,0-4 0-16,0 2 0 0,-1-2 0 0,-1 3 0 15,-2 0 144-15,-2 0-144 0,0-3 192 0,2 3-192 16,-6-3 208-16,2 3-64 0,1 0-16 0,0 1 0 0,-2 1-128 16,-1-3 0-16,0 1 0 0,-2 2 128 0,2-3-128 15,0 3 0-15,0 3 0 0,0-1 128 0,0-1-128 0,2-2 0 16,-2 1 0-16,0 1 0 0,0 1 0 0,0 0 0 16,-2 2 0-16,2-3 0 0,3 1 0 0,-3-2 0 15,0 3 0-15,1-1 0 0,0 3 0 0,0-2 0 16,1 1 0-16,0 1 0 0,1-4 0 0,-2 5 0 15,0 2 0-15,-1-4 0 0,-1-1 0 0,1 2 0 16,-1-2 0-16,1 2 0 0,0-4 0 0,2 2 0 16,2-2 128-16,1 2-128 0,1-4 144 0,-1 3 0 15,-2-5 0-15,3 3 0 0,3-3 32 0,0 3 0 0,4-4 0 16,-1 2 0-16,4-1-48 0,0-2-128 16,2-2 192-16,1 1-64 0,3 0-128 0,-1 1 192 15,0-3-192-15,-2-1 192 0,0 2-192 0,0 0 0 0,2 0 144 16,1 0-144-16,1-1 0 0,1 1 0 0,1-1 0 15,1-1 128-15,4-1-128 0,-2-1 0 0,0 3 0 0,-3-3 0 16,0 0 0-16,0-1 0 0,-1-4 0 0,0 2 0 16,2-3 0-16,-2 2 0 0,1-3 0 0,2 4 0 15,-2-5 0-15,4 2 0 0,1-1 0 0,-1 0 128 16,-1 0-128-16,0-3 0 0,-5 0 0 0,1 0 0 16,-1-2 0-16,1 2 0 0,-1-2 0 0,2 0 0 15,2-1 128-15,1-1-128 0,0 0 128 0,1 0-128 16,0 0 0-16,-2 0 0 0,-2-1 0 0,1 1 0 15,-6-3 0-15,5 1 0 0,1-2 0 0,-2 0 0 16,1-1 0-16,-1 1 0 0,2-2 0 0,0-1 0 0,2 1 0 16,2-3 0-16,-2 2 0 0,-4-4 128 15,-4 5-128-15,0-4 0 0,-2 2 0 0,0-3 0 0,0 1 0 0,-1-3 0 16,1-1 0-16,0 1 0 0,-3 2 0 16,2-3 0-16,-2 1 0 0,2-1 0 0,-2 1 0 0,1-4 0 15,-2-4 0-15,-1-2 128 0,0 2-128 0,-5-1 128 16,-1-1-128-16,-3-5 128 0,-1-1-128 0,-3 0 176 15,0-4-176-15,-1 0 192 0,-3-2-48 0,0 0 0 16,-3-1 0-16,-2-1 0 0,-1-2 32 0,-2-2 0 16,-2-6 0-16,0 4 0 0,-2-3 0 0,-1 3 0 15,-1-4 0-15,-1 5 0 0,-1-2 16 0,-2 2 0 16,-1-4 0-16,0 4 0 0,1 4 32 0,1-4 16 16,-4 0 0-16,-2 3 0 0,-3 0 16 0,-1 5 0 0,-2 0 0 15,-1 1 0-15,-2 2-80 0,0 3-16 0,-2-2 0 16,-1 6 0-16,-2-1-160 0,0 4 0 0,2-1 0 0,-4 4 128 15,0 3-128-15,2 2 0 0,0 3-192 0,0-1 192 32,-1 3-576-32,2 1 0 0,0 3 0 0,2 3-12640 0,1 3-2528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15:59:53.68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4195 1103 12895 0,'0'0'576'0,"0"0"112"0,-9 0-560 0,9 0-128 15,-10 0 0-15,1 1 0 0,0 0 1264 0,-6 0 208 16,-3-2 64-16,5 1 0 0,-2 0-560 0,-3 0-96 0,-4-1-32 0,0 1 0 16,-3 0 48-16,0 0 16 15,-3 1 0-15,-1 0 0 0,0 3-336 0,-2 1-64 16,1 0 0-16,0 3-16 0,-1-3-96 0,0 0-16 15,-3 0 0-15,1 3 0 0,0-4-80 0,-16 5-32 16,7-3 0-16,17-1 0 0,-1 1-272 0,1 0 160 0,0-3-160 0,-10 6 128 16,6-2-128-16,5-1 0 0,2 2 0 0,3-3 128 15,1 0-128-15,6 0 0 0,0-1 0 0,2-2 0 16,-1 2 0-16,4-1 0 0,7-3 0 0,0 0 0 16,-7 7 0-16,7-7 0 0,0 0 0 0,-4 8 0 15,3 5 0-15,-1 6 0 0,2 0 0 0,0-4 0 16,0 1 0-16,2 10 0 0,-1 3 0 0,-1-9 0 15,2 6 0-15,0 17 0 0,-1-2 0 0,0-8 0 0,1 2 0 16,-1 9 0-16,0 5 0 0,0 33 128 0,-2-2-128 0,0 0 0 16,-2-3 0-16,-1 1-176 0,-1 2 176 0,2-3 0 15,-1 0 0-15,0 0 0 0,0-2 0 0,2-4 0 16,-1-5 0-16,0-1 0 0,0 4 0 0,-4 0 0 16,4-8 0-16,-5 3 0 0,-1-3 0 0,-1 2 144 15,-2-4-144-15,0 4 0 0,-4-1 160 0,0 2-160 16,-3-3 128-16,1 3-128 0,-4-1 128 0,3 1-128 15,-4-3 0-15,3 3 128 0,1-5-128 0,3 0 0 16,2-2 0-16,-2-2 128 0,1 1-128 0,1-5 0 16,1-5 0-16,1 1 0 0,0-3 0 0,2-1 128 15,0-3-128-15,1-5 0 0,0-2 0 0,3-6 128 16,1 1-128-16,2-4 0 0,2-5 0 0,-3-2 0 16,3-3 0-16,-1 0 0 0,2-4 0 0,2 1 192 0,0-6-192 0,-2-5 192 15,10 7 112-15,2-3 16 16,2-4 16-16,4-2 0 0,3 0 32 0,5-2 0 15,-1 1 0-15,9 2 0 0,3-1-96 0,5 0-16 0,0 2 0 0,-13 0 0 16,3-1-256-16,4 0 160 0,-2-3-160 16,7 0 128-16,1 0-128 0,2 1 160 0,1 0-160 0,3-1 160 15,0-2-160-15,3 1 0 0,-3-5-160 0,0 2 160 32,-4-2-1456-32,-1-2-192 0,-1-3-32 0</inkml:trace>
  <inkml:trace contextRef="#ctx0" brushRef="#br0" timeOffset="932.1">787 2358 6447 0,'-17'-6'576'0,"8"4"-576"0,1-1 0 0,2 1 0 15,6 2 2848-15,0 0 464 0,-6 3 80 0,6-3 32 16,0 0-2528-16,0 0-496 0,0 0-96 0,0 0-32 15,0 0 208-15,0 0 32 0,6 7 16 0,2 5 0 16,1 2 0-16,2 7 0 0,2 3 0 0,-4-4 0 16,4 7-64-16,2 2-16 0,0 5 0 0,3 3 0 0,0 3-208 0,0 0-48 15,1 1-16-15,-2 5 0 0,0-6-176 0,-2 0 128 16,-1-2-128-16,-1-2 128 0,-2-1-128 0,1-3 0 16,-3-3 0-16,-3-3 0 0,3-1 0 0,-4-3 0 15,-1-5 0-15,-2 0 0 16,1 0-544-16,-1-6-32 0,1 0-16 0</inkml:trace>
  <inkml:trace contextRef="#ctx0" brushRef="#br0" timeOffset="1198.1">1134 2211 23951 0,'0'0'2128'0,"0"0"-1696"0,0 0-432 0,0 0 0 0,-5 8 592 0,2 1 48 0,1 6 0 0,-1 4 0 15,1 1-272-15,-5 7-48 0,1 2-16 0,-2 5 0 16,2 6 64-16,-6 3 16 0,1 0 0 0,-4 7 0 16,-2 2-192-16,-1 0-16 0,-2 1-16 0,0 1 0 15,-2-3-160-15,2-4 0 0,1 0 0 0,0-7 128 16,2 0-128-16,3-7-176 0,-1-4 48 0,3-5 0 15,4-2-384 1,-1 3-80-16,4-9-16 0</inkml:trace>
  <inkml:trace contextRef="#ctx0" brushRef="#br0" timeOffset="1439.54">1722 1658 28559 0,'-10'-9'1264'0,"10"9"272"16,0 0-1232-16,0 0-304 0,4 9 0 0,0 6 0 0,0 2 624 0,-2 12 64 16,-2-1 16-16,0-4 0 0,-5 2-496 0,1 4-80 15,-2-1-128-15,0 3 176 0,-2 3-176 0,2-2 0 16,-2-3 144-16,-1 9-144 0,1-7 0 0,5-14-320 15,-1 0 64-15,1-3-13568 0</inkml:trace>
  <inkml:trace contextRef="#ctx0" brushRef="#br0" timeOffset="2042.97">1749 2601 28559 0,'0'0'1264'0,"0"0"272"0,0 0-1232 0,0 0-304 0,10 3 0 0,2-2 0 16,0-1-704-16,2-1-208 0,2-2-48 0,0 2 0 0,1-3 960 16,0-1 304-16,0-1 0 0,3 2 0 15,3-4-304-15,-2 2 0 0,0 2-128 0,-1-1-7616 16,0 0-1504-16</inkml:trace>
  <inkml:trace contextRef="#ctx0" brushRef="#br0" timeOffset="2189.05">1825 2894 28559 0,'0'0'2544'0,"0"0"-2032"0,7 7-512 0,4-3 0 0,2 1 288 0,3 1-32 15,3 0-16-15,1-4 0 0,1 1-240 0,2-2 0 16,-1-2 0-16,2 1 0 0,2 0 0 0,1 0 0 15,0-2-144-15,0 0-12880 0</inkml:trace>
  <inkml:trace contextRef="#ctx0" brushRef="#br0" timeOffset="3021.04">3774 1957 15263 0,'0'0'672'0,"0"0"144"0,-5 2-656 0,5-2-160 16,0 0 0-16,0 0 0 0,0 0 1072 0,0 0 176 15,0 0 32-15,0 0 16 0,0 0-80 0,0 0 0 16,9-2-16-16,6-1 0 0,0-3-272 0,4 1-48 16,3-2-16-16,-6 4 0 0,5-4-496 0,9 0-112 15,2-1 0-15,-10 3-16 0,1 0-240 0,13-4 128 16,-1 1-128-16,-15 6 0 0,3-3 0 0,8-3 0 0,-5 3 0 0,-3-1 0 31,-4 2-1152-31,-7 0-320 0,-1 2-64 0</inkml:trace>
  <inkml:trace contextRef="#ctx0" brushRef="#br0" timeOffset="7520.1">5195 1134 8287 0,'0'-8'736'0,"1"0"-592"15,-1 2-144-15,0-3 0 0,-1 4 1376 0,-1-4 240 16,2 2 48-16,0 4 16 0,0-4-128 0,0 5-16 16,0-1-16-16,0 2 0 0,0 2 96 0,0-1 32 15,0 0 0-15,0 0 0 0,-2 18-544 0,0 2-96 16,-3 6-32-16,0 0 0 0,1 6-352 0,-3 6-80 15,1 0-16-15,-3 6 0 0,0 0-176 0,2-10-32 16,-4 11-16-16,0-2 0 0,-3 7-304 0,0-5 160 16,1 5-160-16,-1-2 128 0,0-4-128 0,2-1 0 15,0-3 144-15,1-4-144 0,1 0 0 0,1-3-192 16,2-5 32-16,2-2 0 16,3-5-1760-16,0-5-336 0,2-6-80 0</inkml:trace>
  <inkml:trace contextRef="#ctx0" brushRef="#br0" timeOffset="7970.92">7173 1100 14735 0,'0'0'1312'16,"0"0"-1056"-16,0 0-256 0,0 0 0 0,0 0 1632 0,0 0 272 0,0 0 48 0,0 0 16 16,0 0-816-16,-9 0-176 0,-6 4-16 0,0 4-16 15,-3-1-496-15,-3 6-80 0,-1 2-32 0,-9 11 0 16,3 2-208-16,0 2-128 0,0 6 128 0,10-8-128 15,1 2 0-15,0 8 0 0,2 7 0 0,0 3-128 16,-1 2 128-16,2 3 0 0,0 3 0 0,7 0 0 0,2-4 0 0,5-6 0 16,5-4 0-16,4-8 176 0,3-6-176 0,6-4 0 15,4-9 0-15,4-4-176 0,5-9 384 0,3-6 80 16,3-6 16-16,2-6 0 0,3-6 272 0,2-3 48 16,1-10 16-16,-1 0 0 0,-4-6 64 0,-4-2 32 15,-4 0 0-15,-3-6 0 0,-4-2 32 0,-6-1 0 16,-1-1 0-16,-6-2 0 0,-6 2-208 0,-6 1-48 0,-1 1 0 0,-6 3 0 15,-3 2-320-15,-1 8-64 16,-7 5 0-16,-1 7-128 16,-4 6-880-16,-4 6-272 0,-3 8-64 0,-5 6-14224 0</inkml:trace>
  <inkml:trace contextRef="#ctx0" brushRef="#br0" timeOffset="8558.81">4265 2958 15775 0,'-14'8'704'0,"3"0"128"0,0 1-656 0,1 1-176 0,-4 4 0 0,-3 4 0 16,-4 3 304-16,-3 5 16 16,-3 3 16-16,0 5 0 0,-1 3 400 0,0 1 80 0,0 7 16 0,2 2 0 15,0 6-32-15,3 4 0 0,3 4 0 0,3-4 0 16,6-2-480-16,5-3-80 0,4-4-32 0,6-7 0 15,8-4-16-15,2-4-16 0,7-5 0 0,6-6 0 16,7-11 336-16,6-3 64 0,3-8 0 0,3-8 16 16,1-3-208-16,24-15-64 0,-6 0 0 0,-23 5 0 15,1-5 32-15,1-1 0 0,2-4 0 0,-4-2 0 16,-3-1 352-16,-3 0 64 0,-3-1 0 0,-2 5 16 0,-7-2-80 16,-6 0 0-16,-6 2-16 0,-3 1 0 0,-6-2-224 0,-8 0-32 15,-6 5-16-15,-1-1 0 0,-6 5-416 0,-2 3 0 16,-3 3 0-16,0 2 0 15,0 4-1472-15,4 0-384 0,-1 3-80 0</inkml:trace>
  <inkml:trace contextRef="#ctx0" brushRef="#br0" timeOffset="8903.93">6115 3481 23039 0,'-17'2'1024'0,"11"2"192"0,6-4-960 0,-3 4-256 0,3-4 0 16,0 0 0-16,-3 8 640 0,3 1 96 0,0-3 16 0,0-6 0 16,0 0 0-16,6 6 0 0,1 1 0 0,0-5 0 15,4-1-96-15,1 1-16 0,4-4 0 0,1 1 0 16,2-1-320-16,4-6-64 0,5 0 0 0,3-2-16 16,-2 1-240-16,2-3 0 0,0 1-192 0,1 0 192 15,0-3-1664-15,-2 4-240 0,0-2-32 0</inkml:trace>
  <inkml:trace contextRef="#ctx0" brushRef="#br0" timeOffset="9256.27">6675 3097 26719 0,'-2'-11'1184'0,"2"11"240"0,9-4-1136 0,3-4-288 15,3 2 0-15,4 1 0 0,4-4 128 0,1 2-128 16,0 2 144-16,3-2-144 0,0 0 400 0,2 0-16 0,1 2 0 0,2 1 0 16,0 3-32-16,0 1-16 15,-2 3 0-15,-1 9 0 0,-1 3-336 0,-3 5 0 16,-6 2 0-16,-5 9 128 0,-8 3-128 0,-2 7-160 16,-8 0 160-16,-7 9-208 0,-6 3 208 0,-3 6-192 0,-6 3 192 0,-2-5-192 15,-2-2 192-15,-1-3-144 0,1-7 144 0,1-2-128 16,1-6 464-16,2-4 112 0,3-7 0 0,5 0 16 15,6-6 432-15,2-1 64 16,2-3 32-16,5-5 0 0,5-2-464 0,4-4-80 0,2-3-32 0,3 1 0 16,3-6-208-16,3 0-32 0,3-4-16 0,2-3 0 15,4 1-160-15,17-5 0 0,1-2 144 0,-13 6-144 16,6-2 0-16,5-3-320 0,3-4 64 0,23-14-10304 16,-9 1-2080-16</inkml:trace>
  <inkml:trace contextRef="#ctx0" brushRef="#br0" timeOffset="9904.91">7941 887 13823 0,'-16'-14'608'0,"10"7"128"0,-3 1-592 0,2-4-144 0,-2 0 0 0,0 1 0 16,0-2 1728-16,-1 3 304 15,2-1 64-15,3 0 16 0,1 1-944 0,3-1-176 0,2-2-32 0,3 1-16 16,2-2-144-16,3 3-32 15,3-3 0-15,3 0 0 0,0-1-352 0,6-1-80 0,-1-1-16 0,3 4 0 16,1 1-320-16,0-1 0 0,1 4 0 0,1 0 0 16,-4 5 0-16,-1 2 0 0,-1 2 0 0,0 6 0 15,-4 2 0-15,-1 6 0 0,-1 4-144 0,-1 7 144 16,-3 1 0-16,-2 7-176 0,-4 8 176 0,-3 8-128 16,-4 8-16-16,0 8 0 0,-5 8 0 0,-1 9 0 15,-2 6 144-15,-7 50 0 0,1-12 0 0,1-8 0 16,-2-2 0-16,3-4 0 0,2-2 0 0,3-2 0 0,1-2 0 0,4 0 128 15,4 1-128-15,3-10 128 0,3-1-128 0,7-9 0 16,3 0 0-16,4-4 0 0,4-2 0 0,4-4 0 16,3-7 0-16,9 0-128 0,3 0-176 0,4-6-16 15,-4-5-16-15,0-4 0 0,-4-1 336 0,-2-4-144 16,-2-4 144-16,-1-6 0 0,-2 3 0 0,-3-5 0 16,-4-3 0-16,-4-1 0 0,-2-2 288 0,-3-1 64 15,-3-6 16-15,-5 0 0 0,-3-5 240 0,-4-1 48 16,-3-2 16-16,-3 0 0 0,-4-3 112 0,-5 1 32 15,-4-2 0-15,-2 0 0 0,-2-1-80 0,-2 0-16 16,-7 0 0-16,0 2 0 0,-3-1-144 0,-5 1-16 16,-2 1-16-16,-3-1 0 0,-5 2-240 0,2 0-48 0,-2-1-16 15,3-2 0-15,0 0-240 0,3-1 128 16,-1 0-128-16,5-1 0 0,1-2 0 0,3-3-256 0,-1-3 16 0,5-5 16 31,5-4-2448-31,4-10-480 0</inkml:trace>
  <inkml:trace contextRef="#ctx0" brushRef="#br0" timeOffset="10657.13">9161 1731 22511 0,'0'0'992'16,"0"0"224"-16,0 0-976 0,0 0-240 0,6 10 0 0,1 0 0 0,0 5 144 0,2 6-16 16,1 4 0-16,4 2 0 0,2 2 352 0,4 6 64 15,2 4 16-15,2 1 0 0,1 3-128 0,2 1-32 16,0 4 0-16,-1 4 0 0,1-1-144 0,0 1-48 15,-3-1 0-15,-3 1 0 0,0-2-208 0,0-3 144 16,-2-8-144-16,-1-1 128 0,-1-2 32 0,-2-4 0 16,0-7 0-16,-3 0 0 0,-2-2-160 0,-1-4-144 15,-4-3 144-15,1-4-208 16,1-7-1488-16,-7-5-288 0</inkml:trace>
  <inkml:trace contextRef="#ctx0" brushRef="#br0" timeOffset="10872.34">9757 1766 30399 0,'0'0'2704'16,"0"0"-2160"-16,-4-2-544 0,4 2 0 0,0 0 0 0,-7 7-144 0,-3 1-16 0,-6 7 0 15,0 3 672-15,-3 5 128 0,-4 6 16 0,-3 4 16 16,-2 5 32-16,2 3 0 0,-2 2 0 0,-3 3 0 15,-2 2-208-15,-1 2-48 0,-3 3 0 0,1 4 0 16,2 1-320-16,1-4-128 0,1 1 0 0,3-3 144 16,4-8-144-16,3 1 0 0,4-8-192 0,6-7 192 15,4-4-848-15,3-7-48 0,4-5-16 0,4-8 0 16,5-6-2000-16,5-6-400 0</inkml:trace>
  <inkml:trace contextRef="#ctx0" brushRef="#br0" timeOffset="11274.12">9096 1223 28559 0,'-29'-5'2544'0,"14"2"-2032"15,2 0-512-15,2-1 0 16,0-1-576-16,6-1-192 0,3-1-64 0,2 7 0 0,0 0 960 0,9-6 192 16,3-3 48-16,2 4 0 0,5-5 80 0,7 1 32 15,7-4 0-15,9 3 0 0,10-1 32 0,4-1 16 16,6 5 0-16,3-5 0 0,2 5-288 0,2-1-64 16,2 4-16-16,4 2 0 0,3 0-160 0,-5 2 0 0,-6-1 144 0,-5 1-144 15,-2-1 0-15,-7-1 0 0,-2 0 0 0,-5-3 0 16,-6 2 256-16,-3 1 0 0,-4-1-16 0,-6-1 0 15,-8-1 384-15,-4 1 80 0,-6 1 0 0,-5-1 16 16,-8-5 400-16,-5 3 80 0,-4-3 16 0,-6 0 0 16,-5-1-464-16,-4 1-96 0,-5-4-16 0,-2 4 0 15,-2-2-400-15,-3 3-96 0,1-1-16 0,-4 5 0 16,-2 2-272-16,2-1-64 0,-1 3-16 0,-14 5 0 16,10 0-2544-16,10 7-512 15</inkml:trace>
  <inkml:trace contextRef="#ctx0" brushRef="#br0" timeOffset="14325.87">999 6850 14847 0,'0'-7'656'0,"0"3"144"0,0 4-640 0,0-8-160 15,1-3 0-15,1 1 0 0,0 1 960 0,1-1 144 16,-2 0 48-16,0-4 0 0,3 1-272 0,0 0-48 15,1-2-16-15,0-2 0 0,4-2-320 0,4-11-64 16,-2 4-16-16,2 1 0 0,0 3-224 0,-1 3-64 16,4-1 0-16,-4 3 0 0,0 3-128 0,-1 7 0 15,-2-1 0-15,-9 8 0 0,0 0 0 0,14 7 0 16,-5 1 0-16,-3 12 0 0,-2 9 0 0,-1-6 0 16,-1 8 0-16,-1 8 0 0,-1 2 0 0,-1 6 0 0,-1 6 0 0,-2 3 0 15,-1 5 128-15,-2 1 0 0,1-5 0 0,-3-4 0 16,1-4 176-16,1-9 16 0,-2-4 16 0,1-3 0 15,1-9 592-15,-1-2 112 0,2-6 32 0,1-3 0 16,2-4 0-16,3-9 0 0,0 0 0 0,-4-9 0 16,2-5-48-16,0-5-16 0,2-5 0 0,3-9 0 15,1-4-720-15,3-2-144 0,4-6-16 0,1-1-128 16,4-5 0-16,3-2 0 16,5-2 0-16,1 1 0 0,4-1 0 0,4 3 0 0,6 1 0 0,0 4 0 15,2 6 0-15,-1 6 0 0,0 2-144 0,11-8 144 16,-11 12-128-16,-8 10 128 0,-4 9-128 0,-4 6 128 15,-2 6-320-15,-7 3 32 0,-2 8 0 0,-4 1-10432 16,-3 3-2080-16</inkml:trace>
  <inkml:trace contextRef="#ctx0" brushRef="#br0" timeOffset="14610.59">2214 6627 3679 0,'0'0'320'16,"0"0"-320"-16,-1 9 0 0,-2-4 0 0,0 1 1280 0,-1 2 192 16,-1-3 48-16,0 1 0 0,0 2 224 0,1-4 48 15,4-4 16-15,0 0 0 0,0 0 80 0,0 0 16 0,0 0 0 0,5 1 0 16,6-1-560-16,1-3-96 0,3 1-32 15,0-5 0-15,6 0-752 0,1 0-144 0,3-3-48 0,0 1 0 16,0-2-272-16,1 1 160 0,-1 1-160 0,1 4 128 16,-2-2-128-16,-2 5-144 0,-2 1 144 0,-4 2-12480 15</inkml:trace>
  <inkml:trace contextRef="#ctx0" brushRef="#br0" timeOffset="14749.1">2171 7078 24879 0,'0'0'2208'0,"12"6"-1760"0,0-1-448 0,5 2 0 0,1 0 0 0,2-3 0 16,1 1 0-16,6 0 0 0,1-2 416 0,4-3 48 15,2-3 16-15,4-2 0 0,2 0-352 0,0 1-128 16,1-4 0-16</inkml:trace>
  <inkml:trace contextRef="#ctx0" brushRef="#br0" timeOffset="15138.13">3424 6833 20495 0,'0'0'896'0,"0"0"208"0,0 0-880 0,0 0-224 0,0 0 0 0,3 5 0 15,-3-5 880-15,9 6 128 0,0 0 16 0,6-3 16 0,2 1-48 0,4-3-16 16,3-1 0-16,2 0 0 0,5-1-272 0,1 0-64 16,0-1-16-16,2 1 0 0,3-4-368 0,0 1-80 15,0 0-16-15,-1 0 0 0,-2 2-160 0,-2-1 160 16,-2 0-160-16,-2 1 160 16,-4 1-1072-16,0 0-224 0,-5-1-32 0</inkml:trace>
  <inkml:trace contextRef="#ctx0" brushRef="#br0" timeOffset="15532.33">4801 5928 17503 0,'0'0'1552'0,"0"0"-1232"0,0 0-320 0,0 0 0 16,0 0 1040-16,0 0 160 0,0 0 16 0,-5 11 16 0,2 2-16 0,0 5-16 15,-2 4 0-15,-1 5 0 0,1 7-128 0,0 6-32 16,1 4 0-16,-2 6 0 0,2 3-400 0,-1 6-96 16,-1 3-16-16,-2 4 0 0,-1 4-272 0,-1 4-48 15,-3-2-16-15,1 1 0 0,2-3-192 16,-4-4 0-16,0-8 0 0,1-4 0 0,0-5-208 0,0-4-144 16,1-3-32-16,4-7-9056 15,2-6-1824-15</inkml:trace>
  <inkml:trace contextRef="#ctx0" brushRef="#br0" timeOffset="16067.45">6385 6303 21183 0,'-14'1'1888'0,"14"-1"-1504"15,0 0-384-15,0 0 0 0,0 0 0 0,0 0-160 16,0 0 16-16,0 0 0 0,11 1 560 0,8-1 112 16,6-1 32-16,-5 1 0 0,4-1-240 0,21 1-32 15,4 0-16-15,-11 0 0 0,7-2-272 0,6 2 0 16,3 0 128-16,2 0-128 0,1-1 192 0,1 2-32 15,-1 1 0-15,0 1 0 16,0 3-1344-16,-2-1-272 0,-4 0-48 0</inkml:trace>
  <inkml:trace contextRef="#ctx0" brushRef="#br0" timeOffset="16276.32">6645 6772 22511 0,'0'0'992'0,"0"0"224"0,0 0-976 0,7 9-240 0,7-4 0 0,6 4 0 16,4-4 192-16,6-4-16 0,3-1 0 0,3-1 0 15,4-2 128-15,2-2 16 0,6-1 16 0,3 1 0 0,4-4 0 16,4 1 0-16,5-5 0 0,1 3 0 16,-6-1-336-16,1-1 144 0,-3 1-144 0,-1-2-7552 15,-2-1-1568-15</inkml:trace>
  <inkml:trace contextRef="#ctx0" brushRef="#br0" timeOffset="16593.34">7206 5919 21647 0,'19'-4'960'0,"-5"1"192"0,9 0-912 0,6-1-240 0,4-3 0 0,7 4 0 16,3 0 0-16,5 6 176 16,6 6-176-16,31 7 160 0,-4-2 32 0,-26-3 16 15,4 5 0-15,4 2 0 0,0 1 128 0,0 6 32 16,-4 4 0-16,0 6 0 0,-2 4-48 0,-6 5-16 0,-7 3 0 0,-7 4 0 16,-2 0-48-16,-10-1 0 0,-6-5 0 0,-5 1 0 15,-9-4 224-15,-7 3 32 0,-9-5 16 0,-8 0 0 16,-7-2 576-16,-7 0 112 0,-9-2 32 0,-4-1 0 15,-5 0-608-15,-1 0-128 0,-3 2-32 0,-2-1 0 16,-4-5-1120-16,1-1-208 16,3-8-48-16,5-2-16 0</inkml:trace>
  <inkml:trace contextRef="#ctx0" brushRef="#br0" timeOffset="20463.39">9780 6643 8287 0,'0'0'368'0,"-4"7"80"0,-1 2-448 0,1-4 0 15,4-5 0-15,0 0 0 0,0 0 2704 0,0 0 464 16,0 0 96-16,0 0 0 0,4-8-1472 0,0-7-320 16,4-4-48-16,2-4-16 0,1-4-704 0,12-17-128 15,4-6-48-15,-8 16 0 0,2-6-240 0,2-3-48 16,1-1-16-16,1-9 0 0,1-2-224 0,0-8 144 15,-2 0-144-15,0-3 128 0,-1 1-128 0,1 3 0 0,-1-3 144 0,0 4-144 16,-2 1 0-16,0 4 0 0,-1 12 0 16,-2 5 0-16,-3 8 0 0,-1 9 0 0,-1 5 0 0,-3 9 0 15,-1 4 0-15,-1 9 0 0,-2 8 0 0,0 8 0 16,1 10 0-16,-1 6 0 0,-2 6 0 0,-2 4 0 16,0 6 0-16,-2 6 0 0,-2 4 0 0,0 7 0 15,-2 1 0-15,0 0 128 0,2 1-128 0,0-9 0 0,2-2 128 16,0-6-128-16,0-6 128 0,0-5-128 15,2-6 0-15,0-5 0 0,1-3 0 0,1-5 0 16,1-5-592-16,0-5-144 0,-2-2-32 16,1-8-11152-16</inkml:trace>
  <inkml:trace contextRef="#ctx0" brushRef="#br0" timeOffset="20630.21">9964 6205 22575 0,'0'0'992'0,"-5"5"224"0,5-5-976 0,0 0-240 16,0 0 0-16,3 6 0 0,1 4 192 0,8-2 0 16,5-2 0-16,-4-4 0 0,2-2 336 0,5-2 64 15,4-1 16-15,3-3 0 0,5 1-64 0,5-2-16 16,2-1 0-16,3-1 0 16,4 0-1168-16,-3-3-224 0</inkml:trace>
  <inkml:trace contextRef="#ctx0" brushRef="#br0" timeOffset="20943.4">11087 6116 22111 0,'0'0'1968'0,"0"0"-1584"0,0 0-384 0,0 0 0 0,0 0 480 16,4 6 16-16,-4-6 0 0,7 4 0 0,3 1 80 0,2 0 0 16,1-2 16-16,2-3 0 0,4-2 16 15,1 1 0-15,2-1 0 0,1-2 0 0,2 0-368 0,2 0-80 16,-1 2-16-16,4-1 0 0,0-2-368 0,1 1-80 15,-2 0-16-15,-1-1-12128 16</inkml:trace>
  <inkml:trace contextRef="#ctx0" brushRef="#br0" timeOffset="21683.03">12064 5757 8287 0,'-7'7'736'0,"-2"2"-592"15,-1 1-144-15,1 2 0 0,0-4 1600 0,0 1 304 16,0-4 48-16,1 1 16 0,3 1-496 0,1-2-80 16,4-5-32-16,0 0 0 0,0 0-256 0,0 0-48 15,9-12-16-15,3 1 0 0,2-2-224 0,1-2-48 16,3-1-16-16,1-4 0 0,1 0-352 0,-1 0-64 0,4-4-16 0,-3 2 0 15,0 0-48-15,-3 1-16 0,2-5 0 0,-1 6 0 16,-1 0 32-16,-3 2 0 0,-3 1 0 0,-1 7 0 16,-1 0-160-16,-1 6-128 0,-8 4 144 0,0 0-144 15,6 10 144-15,-2 6-144 0,-1 4 128 0,-2 7-128 16,-2 1 128-16,1 6-128 0,-6 7 128 0,1 2-128 16,-1 6 128-16,-2 2-128 0,-2 3 128 0,-1 0-128 15,-3 1 0-15,0-3 0 0,1-2 128 0,0-6-128 16,1-6 0-16,2-3 0 0,2-5 144 0,4-8-144 15,0-7 128-15,3-7-128 0,1-8 160 0,0 0-160 16,5-6 512-16,1-4 16 0,5-2 0 0,0-10 0 0,3-3-144 16,1-5-48-16,-1-1 0 0,2-4 0 0,-1-2-176 0,0-2-32 15,2 2-128-15,0 2 192 0,1 0-48 0,-1 5-16 16,3 0 0-16,0 6 0 0,2 0-128 0,1 5 0 16,-2 4 0-16,4 5 0 0,-4-2 0 0,1 6 0 15,-2 3 0-15,-1 3 0 0,-1 3 0 16,0 1 0-16,-3 5-192 0,0-4-10240 15,-1 1-2032-15</inkml:trace>
  <inkml:trace contextRef="#ctx0" brushRef="#br0" timeOffset="22030.65">13267 5379 16575 0,'0'0'736'0,"0"0"160"0,0 0-720 0,-4-3-176 15,4 3 0-15,0 0 0 0,0 0 720 0,0 0 112 16,0 0 32-16,0 0 0 0,6-5 48 0,4 1 16 0,4-2 0 0,2-1 0 15,4 2 48-15,3-1 16 16,1 1 0-16,13-3 0 0,-5-3-352 0,-8 7-64 0,4-4 0 0,-2 3-16 16,4 0-48-16,-2-1-16 0,-2-1 0 0,0 2 0 15,-3-1-112-15,-3 1 0 0,-2 1-16 0,-3 0 0 16,-2 2-240-16,-3-2-128 0,-1 3 128 0,-2 1-128 16,-7 0 0-16,0 0-320 0,0 0 64 0,0 0 16 15,2 7-2032-15,-2 1-416 0</inkml:trace>
  <inkml:trace contextRef="#ctx0" brushRef="#br0" timeOffset="22347.18">13427 5511 14735 0,'0'0'1312'0,"0"0"-1056"0,2-7-256 16,2 4 0-16,-4 3 1008 0,0 0 144 16,0 0 16-16,0 0 16 0,8 1 240 0,-8-1 48 0,6 6 16 0,1 1 0 15,-5 4-320-15,1 2-64 16,-2 6-16-16,0 5 0 0,0 1-320 0,-2 20-64 16,-1-3 0-16,0-9-16 0,1 2-112 0,-1 4 0 15,-5 4-16-15,1 4 0 0,1 4-112 0,-4 1-32 16,0 0 0-16,0-3 0 0,0 2-224 0,0-4-64 0,0 0 0 0,1-3 0 15,-1-2-128-15,1-1 0 0,0-1-160 0,3-5 160 32,0-2-1696-32,0-3-240 0,1-2-48 0,-1-2-7024 0,0-3-1392 0</inkml:trace>
  <inkml:trace contextRef="#ctx0" brushRef="#br0" timeOffset="22522.17">13174 6450 28623 0,'0'0'1264'0,"0"0"272"0,9 1-1232 0,0-1-304 0,1 0 0 0,3-1 0 0,2 0 368 0,3 0 16 16,2-3 0-16,3 1 0 0,4-3-32 0,2 1 0 15,0 1 0-15,7-2 0 0,2-6-176 0,2-2-48 16,2 1 0-16,0-1 0 0,2-2-368 0,-4-1-80 16,0 1 0-16,17-8-13456 0</inkml:trace>
  <inkml:trace contextRef="#ctx0" brushRef="#br0" timeOffset="23014.34">9705 5094 10127 0,'-20'9'448'0,"6"0"96"16,-4 2-544-16,-2 6 0 0,-5 4 0 0,1 10 0 0,-4 4 2144 0,-5 5 320 16,-4 11 64-16,-5 4 16 0,-1 10-976 0,14-16-192 15,-3 14-32-15,2 7-16 0,0 3-288 0,3 10-48 16,2 6-16-16,6 2 0 0,4-2-368 0,5-3-80 15,5 0-16-15,5 36 0 0,7-20-288 0,6-45-64 16,5-1-16-16,5-1 0 0,7-5-144 0,25 19 128 16,1-11-128-16,2-13 128 0,2-9-288 0,5-7-64 15,6-1-16-15,9-5 0 16,12-4-1552-16,-2-5-320 0,3-5-64 0,3-5-16 0</inkml:trace>
  <inkml:trace contextRef="#ctx0" brushRef="#br0" timeOffset="23405.88">14834 4693 8287 0,'-4'-5'736'0,"-2"-2"-592"16,1-1-144-16,0 4 0 0,0-2 1856 0,5 6 352 16,0 0 64-16,0 0 16 0,0 0-880 0,0 0-160 15,-3 8-32-15,3 2-16 0,3 5-320 0,3 7-64 16,4 6-16-16,3 3 0 0,2 6-272 0,2 5-48 15,-1 9-16-15,2 6 0 0,1 4 96 0,0 4 16 0,0 5 0 0,-1 7 0 16,-2 6-224-16,0 4-32 16,-4 0-16-16,-3 0 0 0,-4-5-128 0,-2 1-32 15,-4-6 0-15,-4 2 0 0,-2-6-16 0,-4-7-128 0,-3-3 192 0,-4-5-64 16,-4-5 80-16,-2-2 16 16,-1-2 0-16,-2-5 0 0,-1-5-80 0,0-5-16 15,-4-3 0-15,3-7-9168 0,3-5-1840 16</inkml:trace>
  <inkml:trace contextRef="#ctx0" brushRef="#br0" timeOffset="23636.38">15836 5450 21183 0,'10'4'1888'0,"4"2"-1504"15,1 2-384-15,4 6 0 0,4 3 1600 0,1 6 256 16,0 5 64-16,0 3 0 0,-1-1-1200 0,2 6-224 16,-1-1-48-16,-1 1-16 0,1 3-112 0,0-2 0 15,0 0-16-15,0 2 0 0,-4 0-304 0,0-1 0 16,-3-1 0-16,0-2-144 16,-2-2-2160-16,-1-2-448 0,-2-7-64 0</inkml:trace>
  <inkml:trace contextRef="#ctx0" brushRef="#br0" timeOffset="23865.74">16484 5365 25567 0,'-15'3'1136'0,"8"0"224"0,0 3-1088 0,-2 6-272 0,-4 2 0 0,-1 4 0 15,-1 3 704-15,-5 5 64 16,-5 4 32-16,-1 4 0 0,-4 3 64 0,-3 1 16 0,-2 0 0 0,-1 7 0 15,1-2-160-15,0 5-16 0,1 3-16 0,1 0 0 16,0 0-368-16,1 1-64 0,0 0 0 0,3-3-16 16,1-6-1680-16,-9 16-336 15,9-14-64-15,12-20-7392 0,-2-8-1488 0</inkml:trace>
  <inkml:trace contextRef="#ctx0" brushRef="#br0" timeOffset="24209.39">15678 5037 24879 0,'-25'-14'2208'0,"17"7"-1760"16,2 2-448-16,4-2 0 0,6 0 1504 0,5 3 224 15,4-2 32-15,6 1 16 0,4 0-1424 0,5-4-352 16,3 0 0-16,6 0 0 0,4 0 320 0,4 2 0 15,3-1 0-15,6 3 0 0,5-3-96 0,2 2-32 16,1 2 0-16,-1-2 0 0,-1 2-192 0,0 1 0 16,-2 2 0-16,-4 0 0 0,-2 0-224 0,-1-3 64 15,-4-3 16-15,-4 2 0 0,-4 0 144 0,-6-2 0 16,-5 0 0-16,-6 1-128 0,-6-4 128 0,-4 0 144 16,-6 1-16-16,-3-3-128 0,-8 3 704 0,-6-2 48 15,-4-2 0-15,-5 1 0 0,-6-5-240 0,-2 0-64 16,-2 0 0-16,-1-1 0 0,2 3-224 0,0 2-48 0,0 3-16 15,7 0 0-15,1 2-160 0,3 0-144 0,0 5 144 16,4 1-208 0,4 4-1984-16,2 0-400 0,2 1-80 0</inkml:trace>
  <inkml:trace contextRef="#ctx0" brushRef="#br0" timeOffset="24513.43">17606 5361 18431 0,'-23'14'1632'0,"13"-5"-1312"0,-1 0-320 0,-1 2 0 0,1-5 2032 0,2 5 336 15,0-3 64-15,5 4 0 0,2-3-1680 0,3 1-352 16,5-1-64-16,7 2-16 0,1-4-16 0,-1-4-16 16,3-1 0-16,12 0 0 0,0-1-96 0,-5-1-32 0,6 0 0 0,4-1 0 15,2-1-368-15,-1-3-80 16,0 1-16-16,-1 0 0 16,-1 3-2000-16,-5-2-384 0,-4 2-96 0,-5 1-16 0</inkml:trace>
  <inkml:trace contextRef="#ctx0" brushRef="#br0" timeOffset="24673.36">17456 5835 23039 0,'0'0'2048'0,"0"0"-1648"0,0 0-400 15,4 5 0-15,0 3 1344 0,6-2 192 0,3-2 48 0,-2-2 0 16,3 1-624-16,4-3-128 0,5-1-32 0,2-1 0 16,5-3-112-16,4 0-32 0,5-4 0 0,5 4 0 15,3-5-496-15,1 1-160 0,-1-4 0 0,0 3-10016 16,1-1-2080-16</inkml:trace>
  <inkml:trace contextRef="#ctx0" brushRef="#br0" timeOffset="25168.74">19831 4974 29487 0,'-15'-15'1296'0,"15"15"288"0,0 0-1264 0,0 0-320 16,0 0 0-16,-8 0 0 0,0 1 800 0,-4 4 96 0,-4 6 32 0,0-1 0 15,-3 4-928-15,-3 2 0 16,-3 3 0-16,-2 4-176 0,0 4 176 0,2 5 0 15,1 2 128-15,-2 8-128 0,0 8 0 0,1 0 144 16,3 6-144-16,1 2 0 0,2 4 0 0,3 0 0 16,2 0 0-16,4 2 0 0,4-7 128 0,6-1-128 15,7-3 0-15,6-4 0 0,4-10 0 0,6-2 128 0,3-4-128 16,3-1 0-16,4-5 496 0,1-3-16 16,6-7 0-16,3-4 0 0,5-4 224 0,3-8 64 0,1-1 0 0,0-5 0 15,-1-5-128-15,0-3-32 0,0-4 0 0,0-4 0 16,-1-3-160-16,0 0-16 0,-3-5-16 0,0-1 0 15,0 0 32-15,-4-6 16 0,-5-6 0 0,-3-2 0 16,-3-8 48-16,-6-3 16 0,-4-2 0 0,-7 0 0 0,-5 5-144 16,-6 2-16-16,-5 2-16 0,-7 5 0 0,-7-1 0 15,-7 5 0-15,-7 2 0 0,-5 5 0 16,-6 2-176-16,-3 6-48 0,-3 3 0 0,-2 4 0 0,-4-1-128 16,-5 2 0-16,-2 5-160 0,-25 0 160 15,6 0-2096-15,10 6-320 0,7 5-64 0,4-2-16 0</inkml:trace>
  <inkml:trace contextRef="#ctx0" brushRef="#br1" timeOffset="29535.31">10004 7891 15663 0,'0'0'1392'0,"0"0"-1120"16,-4-5-272-16,4 5 0 0,0 0 1136 0,-5-5 160 15,-2 1 48-15,0 2 0 0,-3 1-64 0,-2 1 0 16,0 0 0-16,-5 0 0 0,-3-3-400 0,-3-1-96 16,-3 0-16-16,0 2 0 0,-2 1-320 0,-17-2-80 15,5 2-16-15,12 0 0 0,-4 1-160 0,3 0-48 16,-3-2 0-16,0 0 0 0,-1-2-144 0,1 0 0 0,0 0 144 0,2 1-144 16,-1-6 0-16,5 2 144 0,2-4-144 15,2 4 0-15,3-1 144 0,2 1-144 0,2 3 0 0,5 1 144 16,2-1 16-16,3 1 0 0,5 3 0 15,0 0 0-15,0 0 176 0,0 0 48 0,0 0 0 0,9-1 0 16,1 0-256-16,2 1-128 0,2 1 160 0,1 2-160 16,0 4 0-16,3 1 0 0,-1 3 0 0,-1 3 0 15,1 4 0-15,-2 2 0 0,1 2 0 0,-2 3-160 0,-2 5 160 16,-3 3 0-16,-2 4 0 0,2 22 0 16,-4 2 0-16,-3-20 0 0,-2 6 0 0,-2 3 0 0,0 4 0 0,-2 5 0 15,0-1 0-15,-3 8 0 0,-1 4 0 0,0 1 0 16,-2 3 0-16,-1-2-128 0,-3-2 128 0,-2 3 0 15,1-3 0-15,-3-3 0 0,-2 0 0 16,1 1 0-16,-3-2 0 0,1-4 0 0,-3 2 0 0,-1-3 0 16,0 1 128-16,-14 23-128 0,-1-14 128 0,19-26-128 15,-4-2 128-15,0 3-128 0,2-3 0 0,-1 3 144 16,1-3-144-16,-1 0 0 0,0-3 192 0,2-2-64 16,3-4 0-16,1-2-128 0,3-3 144 0,2 0-144 15,3-2 0-15,0 7 144 0,5-6-144 0,6-12 0 16,4-4 0-16,4 2 128 0,4-1 208 0,5-2 48 15,5-3 0-15,5 2 0 0,3-3-96 0,7-4-16 16,6 1 0-16,5 1 0 0,6-2-80 0,6-1-32 16,4-2 0-16,1 2 0 0,-3-2-160 0,4 1 160 15,-1-2-160-15,-2-1 160 0,5 1 432 0,-3 0 96 0,-1-2 16 0,-4 2 0 16,-4-4-352-16,-2 0-64 16,-3 1-16-16,-2-2 0 15,-5-2-1232-15,-4 0-240 0,-4-3-48 0,9-7-16 0</inkml:trace>
  <inkml:trace contextRef="#ctx0" brushRef="#br1" timeOffset="32987.78">5688 1044 2751 0,'0'0'256'0,"0"0"-256"15,0 0 0-15,0 0 0 0,0 0 1536 0,0 0 272 16,0 0 48-16,0 0 16 0,0 0-928 0,-9 3-192 15,2-1-48-15,7-2 0 0,-5 5 416 0,5-5 80 16,-7 7 16-16,7-7 0 0,0 0-320 0,0 0-48 0,0 0-16 16,0 0 0-16,0 0-192 0,0 0-32 0,0 0-16 0,13-2 0 15,1-4 96-15,1-2 16 16,1-2 0-16,0 0 0 0,1-3-240 0,-1 1-32 0,-1-2-16 0,1-3 0 16,-2-1-256-16,0 1-160 0,0-2 192 0,0 1-192 15,0 0 176-15,1 0-176 16,0 0 160-16,-2 2-160 0,-1 1 0 0,0 3 0 15,-1 2 0-15,-1-1-160 16,-3 4-672-16,-7 7-144 0,0 0-32 0</inkml:trace>
  <inkml:trace contextRef="#ctx0" brushRef="#br1" timeOffset="33304.8">5700 625 2751 0,'-13'-2'128'0,"13"2"16"15,0 0-144-15,-9-2 0 0,0-1 0 0,9 3 0 0,0 0 2880 0,0 0 560 16,-6 0 96-16,6 0 32 0,0 0-2192 0,0 0-432 15,-4 9-96-15,4-9-16 0,1 10 32 0,4 3 0 16,0-3 0-16,4 4 0 0,0 2-176 0,3 1-48 16,-1 4 0-16,7-2 0 0,-2 0-192 0,2 0-32 15,-1 0-16-15,-2 1 0 0,-1-2-176 0,0 0-32 16,1 1-16-16,-2-1 0 0,-2-6-176 0,1 1 0 16,-1 0 144-16,-1-2-144 0,-1 2 0 0,-1 0 0 0,-3-4 0 0,0 1 0 31,0-3-528-31,-5-7-128 0,0 0-32 0</inkml:trace>
  <inkml:trace contextRef="#ctx0" brushRef="#br1" timeOffset="33618.37">6326 181 21183 0,'0'0'1888'16,"0"0"-1504"-16,0 0-384 0,0 0 0 0,0 0 704 0,0 12 80 15,0-1 16-15,2 4 0 0,0 2 352 0,2 2 80 16,2 1 16-16,2 1 0 0,1 0-256 0,1 3-48 15,2 0-16-15,1 1 0 0,0 4-352 0,-4-11-80 16,1 1-16-16,3 4 0 0,0 2-304 0,1-2-176 16,-4 2 192-16,1 2-192 0,-1-4 0 0,7 23-192 0,-4-12 0 0,-4-5 0 31,1-2-1808-31,-3-6-368 0,2-1-64 0</inkml:trace>
  <inkml:trace contextRef="#ctx0" brushRef="#br1" timeOffset="34455.68">7491 2689 16415 0,'0'0'720'0,"0"0"160"0,0 0-704 0,0 0-176 16,0 0 0-16,0 0 0 0,0 0 848 0,0 0 144 16,7 6 32-16,-7-6 0 0,7 10 64 0,-2-3 0 15,-5-7 16-15,9 13 0 0,-3 2-208 0,2 0-64 16,-1-2 0-16,3 2 0 0,-1 2-352 0,4 0-80 0,0 1-16 0,1 1 0 16,0 2-224-16,1-1-160 0,-1 3 192 0,3-3-192 15,-2-1 0-15,-1-1 0 16,-2 1 0-16,1 0 0 15,0-1-576-15,-2-2-160 0,1 0-32 0,-2-2-16 16,-4-3-1888-16,1 2-368 0</inkml:trace>
  <inkml:trace contextRef="#ctx0" brushRef="#br1" timeOffset="34679.47">7501 2991 22975 0,'0'0'1024'0,"0"0"192"0,0 0-960 0,0 0-256 0,0 0 0 0,0 0 0 15,0 0 0-15,0 0 0 0,4-8 0 0,2-1 0 0,2-4 320 0,-2 0-48 16,5-2 0-16,0-5 0 0,1-1-272 0,2 0 0 16,0 0 128-16,2 1-128 0,-1 0 0 0,1-2 0 15,0 3 0-15,1 1-144 16,2 2-576-16,3 0-112 0,0 0-32 0,-3 2-8896 0</inkml:trace>
  <inkml:trace contextRef="#ctx0" brushRef="#br1" timeOffset="34890.54">7948 2153 25791 0,'2'10'2304'0,"0"5"-1856"0,3 4-448 0,0 4 0 16,3 0 368-16,2 4-32 15,2 2 0-15,0 4 0 0,1 1-336 0,4 0 0 16,-1-1 0-16,1-2 128 0,0-1-128 0,1 1 0 0,0-6 128 0,2 1-8160 16,3-3-1632-1</inkml:trace>
  <inkml:trace contextRef="#ctx0" brushRef="#br1" timeOffset="37507.18">11149 8266 8287 0,'0'0'736'0,"-4"-3"-592"16,-1-4-144-16,-1 2 0 0,-1 0 1344 0,0-4 256 15,-1 2 32-15,-2-4 16 0,0 3-496 0,1-4-112 16,-3 2-16-16,0-3 0 0,-2-2-288 0,-1 1-64 0,-1 4-16 0,1-3 0 16,0 0 16-16,-2 2 0 0,-2-3 0 0,-1 1 0 15,0 4-272-15,-1-1-48 0,0 4-16 0,-1-1 0 16,0 4-80-16,1 3 0 0,-2 5-16 0,-3 4 0 16,2-3-80-16,-1 5-16 0,1 3 0 0,0 3 0 15,1 1 176-15,0 2 16 0,1 2 16 0,3 3 0 16,3 1-32-16,2 0 0 0,5 3 0 0,0 16 0 15,6-2-176-15,6-2-144 0,7-2 192 0,3-3-192 0,3-6 160 0,5-2-160 16,3-4 128-16,4-5-128 0,2 2 0 0,6-7 0 16,1-9 0-16,3-4 0 0,4 0 0 0,3-3 0 15,2-2 0-15,-1-7 0 0,2-2 0 0,-2-4 0 16,-1 0 0-16,-1-6 0 0,1-3 0 0,-2 2 0 16,-2-3 0-16,3 3 0 0,-3-4 400 0,-2 2 48 15,-3-5 16-15,-7 3 0 0,-3 1 176 0,-5 1 16 16,-5-2 16-16,-3 0 0 0,-6 4-112 0,-6 1-32 15,-5-4 0-15,-3 4 0 0,-5 2-224 0,-4 3-48 16,-5 3-16-16,-1 1 0 0,-3 6-240 0,-2-1 0 16,-5 3 128-16,1 3-128 0,2 3-208 0,-1 3-96 15,3-2-16-15,1 4 0 16,1 3-1600-16,4-1-336 0,4 5-64 0,3-5-10480 0</inkml:trace>
  <inkml:trace contextRef="#ctx0" brushRef="#br1" timeOffset="38008.37">13527 7844 11967 0,'0'0'1072'0,"0"0"-864"16,0 0-208-16,0 0 0 0,5-6 1632 16,-5 6 288-16,-3-5 48 0,3 5 16 0,0 0-576 0,-11-4-96 15,-1 4-32-15,-1 5 0 0,-4-1-704 0,-2 1-160 16,-2 5-32-16,-2 0 0 0,-1 3-192 0,-4 2-32 16,-4 1-16-16,2 3 0 0,-1 5-144 0,-1 4 0 15,-3-3 0-15,2 5 0 0,-3-2 0 0,3 3 0 16,1 6 0-16,2 1 0 0,0 2 0 0,5 3 0 15,6 8 0-15,1-4 0 0,3-3 0 0,3 5 0 16,5-1 0-16,3 1 0 0,3 1 0 0,3-2 0 16,3-6 0-16,7-4 0 0,2-5 0 0,6-2 0 15,3-8 0-15,2-5 128 0,2-9 416 0,4-2 80 16,3-6 16-16,3-2 0 0,0-9 176 0,2-1 32 16,2-5 16-16,-1 0 0 0,0-3-352 0,-1-3-80 0,1-3-16 0,2-1 0 15,-2-6-176-15,0 1-48 0,-3-2 0 0,-2-3 0 16,1-3 128-16,-5-1 0 15,-4 1 16-15,-4-4 0 0,-4-1-16 0,-5-1 0 16,-1 1 0-16,-6 5 0 0,-3 1-128 0,-6 2-48 0,-7 3 0 16,-5 7 0-16,-4 4-144 0,-5 7 0 0,-5 5 0 0,-6-1 0 15,-2 5 0-15,-4 1-304 0,-6 5 48 16,-1 5 16 0,-3 1-2016-16,2 7-416 0</inkml:trace>
  <inkml:trace contextRef="#ctx0" brushRef="#br1" timeOffset="38708.61">10694 9221 12895 0,'0'0'1152'0,"-8"-1"-928"0,8 1-224 0,-9-2 0 15,1 2 768-15,-1 0 128 0,9 0 0 0,-12 3 16 16,2 0-48-16,1 0-16 0,0 1 0 0,0-1 0 15,-1 2-320-15,0 1-64 0,0-1-16 0,-3 2 0 16,-1 4-96-16,-4 2-32 0,-1-2 0 0,0 3 0 16,0 4-64-16,0 2-32 0,-1 3 0 0,-2 3 0 0,1 0 224 0,-1 5 64 15,3 2 0-15,1 4 0 0,2 1 0 0,2 6 16 16,3 1 0-16,4 1 0 0,3-6-240 0,3 0-48 16,3-2-16-16,5-1 0 0,3-3-96 0,2-1-128 15,4 0 176-15,3-4-176 0,4-5 192 0,2-2-64 16,2-2 0-16,3-3-128 0,3-7 304 0,2-6-48 15,-1-4-16-15,3-1 0 0,1-4 80 0,1-6 0 16,2-5 16-16,1-1 0 0,1 0-16 0,3-4-16 16,1-3 0-16,-1-4 0 0,-2-1 48 0,-1-2 16 15,-3-2 0-15,-3 3 0 0,-5-1 64 0,-3 1 16 16,-3-2 0-16,-4 1 0 0,-4 2-32 0,-4-1 0 16,-4 3 0-16,-5-2 0 0,-5 1-32 0,-4 2-16 15,-3 5 0-15,-5 2 0 0,-3 0-48 0,-3 3-16 16,-2 2 0-16,1 3 0 0,-2 3-304 0,1 1 0 0,-2 3 0 0,2 3 0 31,0 2-1248-31,-1 3-304 0,6 1-64 0,1-1-8704 16,3 2-1744-16</inkml:trace>
  <inkml:trace contextRef="#ctx0" brushRef="#br1" timeOffset="39114.68">12552 9959 23039 0,'0'0'2048'0,"-7"-5"-1648"16,7 5-400-16,0 0 0 0,0 0 704 0,0 0 48 15,15 7 16-15,0-5 0 0,6-2-144 0,-2 0-32 0,4 0 0 0,1-2 0 16,1-5 16-16,3 1 0 15,4 2 0-15,1-1 0 0,-1 1-288 0,2 2-48 16,-1-2-16-16,3 3 0 0,0-3-256 0,0 0 0 0,0 2 128 0,-3-1-128 16,-3-1 0-16,-2 2 0 0,-1-2-128 15,-3-1 128 1,-2 1-1808-16,-3 1-272 0,-5-3-48 0</inkml:trace>
  <inkml:trace contextRef="#ctx0" brushRef="#br1" timeOffset="39360.48">13604 9620 29487 0,'-4'9'2624'0,"1"8"-2112"0,3 5-512 0,0 6 0 0,0 5 384 0,0 0-16 15,0-1-16-15,0 5 0 0,0 4 432 0,0-1 96 16,0 5 16-16,0-1 0 0,0 3-480 0,0 0-96 15,-2 3 0-15,0 0-16 0,0-2-304 0,-1-1 160 16,0-1-160-16,-1-4 128 0,0-2-384 0,1-2-96 16,1-2-16-16,-1-5 0 15,2-5-2048-15,1-4-400 0,1-4-96 0</inkml:trace>
  <inkml:trace contextRef="#ctx0" brushRef="#br1" timeOffset="40267.14">14356 7500 8287 0,'0'0'736'0,"-4"-5"-592"15,2-3-144-15,2 8 0 0,0 0 1264 0,0 0 208 16,0 0 64-16,0 0 0 0,0-9-384 0,1-1-80 16,2 3-16-16,-3 7 0 0,6-11-96 0,2 6 0 15,-8 5-16-15,10-5 0 0,0-2-320 0,1 0-64 16,1 2-16-16,0-1 0 0,2 3-224 0,4 1-64 15,1-1 0-15,3 1 0 0,2-1-128 0,3-1-128 16,1 0 192-16,2 1-192 0,-1 0 192 0,-1-1-64 16,0-2 0-16,-2 2-128 0,-3-1 256 0,-3-1-64 15,-1 3-16-15,-2 3 0 0,-6 3 32 0,0 1 16 16,0-3 0-16,-11-1 0 0,7 7-48 0,-2 5-16 16,-1-1 0-16,-3 5 0 0,-2 3-160 0,-3 6 192 15,-3 6-192-15,-2 5 192 0,-3 5 0 0,-3 4 16 16,0 4 0-16,-2 8 0 0,-2 8-64 0,0 4-16 15,-2-2 0-15,0 9 0 0,1 3-128 0,1 3 0 0,1-2 0 0,2 2 0 16,-1-2 0-16,3 2 128 0,3-5-128 0,3 1 0 16,-1 2 176-16,4-3-48 0,1 3-128 0,-1-3 192 15,3-2 0-15,-1 0-16 0,2 1 0 0,1-2 0 0,1-2 16 0,2-2 0 16,-1 0 0-16,3-4 0 0,-1 0 16 16,4 2 16-16,1-4 0 0,1 4 0 0,2-3-48 0,4-3-16 15,-2 3 0-15,0-1 0 0,0-3-160 0,1-1 128 16,1-1-128-16,2-5 128 0,1 0-128 0,-1-6 192 15,-1 0-192-15,-1 1 192 0,-1-6-192 0,2 0 192 16,-1-4-192-16,-2 0 192 0,-1-5-192 0,1-1 0 16,0-3 144-16,-1-2-144 0,-2-1 0 0,1-1 128 15,-2-6-128-15,0 3 0 0,-2 2 0 0,-3-3 144 16,1-4-144-16,-2-1 0 0,-2 1 384 0,0 0-48 16,-2-2 0-16,-2-2 0 0,0-1 176 0,-2 0 16 15,-2 1 16-15,-3 0 0 0,0-4 64 0,-4 3 16 16,-3-4 0-16,-2 3 0 0,-1 1-80 0,-3-1-16 15,-3-1 0-15,-3 2 0 0,-8-4-192 0,-2 1-32 16,0-4-16-16,-4 4 0 0,-2-2-96 0,2 1-32 16,-2 0 0-16,1-2 0 0,0-2-160 0,2-3 0 15,3 0 144-15,0-2-144 0,0-1-160 0,2-2-96 0,1-6-32 16,5 1 0 0,4-4-2400-16,4-3-464 0</inkml:trace>
  <inkml:trace contextRef="#ctx0" brushRef="#br1" timeOffset="41300.33">16414 7534 11055 0,'0'0'976'0,"0"0"-784"15,0 0-192-15,-13 3 0 0,1 1 1664 0,0 1 272 16,-2 0 64-16,-2 0 16 0,-5 3-960 0,0-2-192 15,-3-1-32-15,-3 1-16 0,-1-1-176 0,-3 0-16 16,-2 4-16-16,3-1 0 0,-1 1-112 0,2-1-32 16,0-1 0-16,0 1 0 0,-2-4-160 0,3 1-48 15,3 0 0-15,1 0 0 0,-1-3-128 0,3 3-128 16,0 3 192-16,2-4-192 0,1 0 128 0,1 2-128 16,2-2 0-16,4-2 0 0,3 2 0 0,9-4 0 15,0 0 128-15,-8 5-128 0,8-5 0 0,0 0 0 16,0 0 0-16,-2 12 0 0,2-1 160 0,2-2-32 15,2 3 0-15,1-2 0 0,2 4 96 0,0 1 16 16,1 3 0-16,1 5 0 0,0 5-112 0,-2 3 0 16,0-1-128-16,-1 5 192 0,-2 3-192 0,-2 7 0 15,0 1 128-15,-2 3-128 0,0 3 0 0,0 2 0 0,-2 2 0 0,2 1 0 16,0 3 0-16,-1-5 0 16,-2 3 0-16,1-1 0 0,-2 3 0 0,0-3 128 15,-1-3-128-15,-1 4 0 0,-3 0 288 0,1 4-32 0,-2-4-16 16,-1 1 0-16,-2 4 16 0,-1-4 16 0,-1 2 0 15,1 2 0-15,-1 1-16 0,-1-1-16 0,1 3 0 0,0-1 0 16,2-4-240-16,-2 0 144 0,1 0-144 0,1-2 128 16,2 0-128-16,-3 1 128 0,1-3-128 0,0-1 128 15,1-3 0-15,0 2-128 0,2-3 192 0,0-1-64 16,0-3 0-16,2 0 0 0,0-1 0 0,3-2 0 16,-2-4-128-16,2-2 0 0,1-2 0 0,4-2 128 0,1 0-128 15,2-5 0-15,2-3 144 0,0-3-144 0,-1-1 0 0,-1-4 144 16,5-4-144-16,0-2 0 0,-1-2 176 0,3 2-176 15,2-4 160-15,1 1-160 16,-1-6 352-16,2 1-32 0,1-2 0 0,5 0 0 0,0-1 64 0,4-2 16 16,1-2 0-16,5 0 0 0,1-1 32 0,4 1 0 15,0-1 0-15,2 1 0 0,0-6-240 0,3 3-32 16,3 0-16-16,0-3 0 0,1 2-144 0,3 1 0 16,2-5 0-16,3 3 128 0,1-2-128 0,-2 2 0 15,-3-1 0-15,1-2 0 16,-1 4-464-16,-3-4-80 0,-4 2-16 0,-1-5-15808 0</inkml:trace>
  <inkml:trace contextRef="#ctx0" brushRef="#br1" timeOffset="42262.91">17862 7356 18431 0,'0'0'1632'0,"0"0"-1312"15,-1-10-320-15,1 10 0 0,0 0 544 0,0 0 32 16,8-7 16-16,0 1 0 0,4-2-128 0,-1 2-16 15,0 0-16-15,3-2 0 0,0 2-144 0,4-4-32 0,0 1 0 0,0 0 0 16,0 4-112-16,-1-4-16 16,5 0-128-16,-3 3 192 0,-1-2-192 0,-2 3 128 15,-2 0-128-15,-1 0 0 0,-3 3 320 0,-10 2-16 16,10-2-16-16,-10 2 0 0,0 0 16 0,11 4 0 0,-11-4 0 0,7 9 0 16,-7-9-176-16,7 10-128 0,-7-10 192 0,3 18-192 15,0 4 256-15,-3 2-48 0,-1 2-16 0,-2 5 0 16,-1 1-16-16,0 3-16 0,-2 7 0 0,0 6 0 15,-1 6-160-15,0 3 0 0,-2 2 144 0,0 3-144 16,0 6 0-16,0 2 0 0,0 0 0 0,0-1 128 16,0 6-128-16,1-6 0 0,0-1 0 0,0 1 128 0,2 1-128 15,1 1 0-15,1 1 0 0,2-2 0 0,-1-1 0 16,0 0 128-16,1 2-128 0,-1-3 0 0,2 2 160 0,0 1-32 16,0 2-128-16,-1-3 192 0,2-2 0 0,2 1 0 15,-1 1 0-15,1 2 0 0,2 0-64 0,3-1-128 16,0 0 176-16,3 1-176 0,2-2 144 0,-1 2-144 0,2-3 0 15,1 0 144-15,0-3-144 0,0 2 0 16,0-1 144-16,1-6-144 0,2-4 0 0,-1 0 128 0,1-5-128 0,0-3 0 16,1-2 0-16,0-5 0 15,1-8 0-15,-1-2 128 0,-2-3 48 0,0-4 16 16,-4 0 0-16,0-3 0 0,-5-1 112 0,0-3 16 16,-2-3 16-16,-1-2 0 0,-2-1 80 0,-3 1 16 0,-3-7 0 0,-2 3 0 15,-3-2 160-15,-3-1 48 0,-1 3 0 16,-5-3 0-16,-6-1-64 0,-1 2-16 0,-4-4 0 15,-1 4 0-15,-5 0-128 0,-3-1-32 0,-4 0 0 16,-1 3 0-16,-3 0-160 0,-1 2-48 0,-4-1 0 16,-1-2 0-16,0 1-192 0,1-3 144 0,4 2-144 0,4-1 128 15,2-4-128-15,3 2 0 0,1 1 0 0,6-3 0 16,4-2-1136 0,4-2-256-16,5-5-48 0,6-5-14880 0</inkml:trace>
  <inkml:trace contextRef="#ctx0" brushRef="#br1" timeOffset="42961.11">19475 8643 28559 0,'0'0'2544'0,"0"0"-2032"15,0 0-512-15,15-2 0 0,3 0 448 0,2-1-16 16,4-1 0-16,6 2 0 0,3-2-432 0,4 3 0 15,1-8 0-15,5 1 0 0,7 2 0 0,0-2 0 16,5 2-128-16,-3-3 128 0,-2 1-240 0,-2 3 32 0,-4-2 0 16,-2 2-12848-16</inkml:trace>
  <inkml:trace contextRef="#ctx0" brushRef="#br1" timeOffset="43181.88">19630 8993 22111 0,'0'0'1968'0,"11"0"-1584"0,7 3-384 0,6 0 0 0,7-2 2880 0,8 3 512 15,8 1 80-15,5-1 32 0,6-3-2800 0,0-6-544 16,2-2-160-16,3 2 0 0,2-5 0 0,6 5 128 16,3 2-128-16,0-4-10272 15,2-2-2128-15</inkml:trace>
  <inkml:trace contextRef="#ctx0" brushRef="#br1" timeOffset="43845.95">22636 7158 28095 0,'-34'-10'1248'0,"11"7"256"0,-2 1-1200 0,-5 2-304 0,-1 0 0 0,-1 2 0 15,1 1 0-15,-1-1 0 0,-2 2 0 0,-1-1 0 0,-2-2 0 0,0-1 0 16,-1 0 0-16,-3 0 0 0,0 0 0 0,-2 0 0 16,-3 0 0-16,3 3 0 0,4 0 0 15,1-1 0-15,2-1 0 0,7 0 0 0,1 2-176 0,2-2 176 16,2 0-192-16,4 1 192 0,2-1 0 0,4 0-128 16,3 2 128-16,1 0 0 0,1 3 0 0,4-1-128 15,-2 4 128-15,5 2 0 0,-1 2 0 0,2-1 0 16,1 5 0-16,0 7 0 0,1 4 128 0,0 4-128 15,1 0 0-15,-2 3 0 0,0 5 0 0,0 5 128 16,0 2-128-16,-2 5 0 0,1 3 0 0,-1 4 176 16,-2 3-176-16,-4 5 160 0,1 3-160 0,-2 3 0 15,-2 2 0-15,-1-2 0 0,-2 4 0 0,0 3 0 16,-3 0 0-16,-1 1 0 0,1-3 0 0,-1 2 0 0,0-1 0 0,2 2 0 16,-5-2 0-16,0 3 128 0,-2-4 32 0,0 4 0 15,-1-3 96-15,0 1 0 0,-1 0 16 0,0-1 0 16,0 4-144-16,-2-1-128 15,0-1 192-15,2-4-192 0,-1-1 160 0,3-2-160 0,2-3 128 0,2-2-128 16,0-8 128-16,0 0-128 0,1 0 0 0,3-9 128 16,1-7-128-16,2-1 0 0,2-5 144 0,4-2-144 15,1-2 128-15,3-5-128 16,4-6 128-16,3-1-128 0,1-3 144 0,4 0-144 0,4 1 192 0,3-4-192 16,-1-6 448-16,3 2 0 0,3-2-16 0,2-2 0 15,1 1 16-15,5-2 16 0,1 2 0 0,5-5 0 16,1 0 112-16,5-1 32 0,6-1 0 0,3-6 0 15,2 2-288-15,2-2-64 0,1-2-16 0,2-1 0 16,2-2-240-16,1 2-160 0,-2-3 32 0,4-1-10816 16,3-4-2176-16</inkml:trace>
  <inkml:trace contextRef="#ctx0" brushRef="#br1" timeOffset="44347.31">23489 7326 28559 0,'-8'-18'2544'0,"3"7"-2032"0,-1 0-512 0,0 8 0 16,-1-1 0-16,7 4 0 0,-10 0 0 0,-4 4 0 15,-2 1 0-15,-1 7 0 16,-2 4 0-16,-1 4 0 0,-3 3 0 0,0 9 0 0,0 7 176 0,0 6-176 16,-1-1 144-16,-1 9-144 0,-2 12 0 0,3 0 144 15,1 2-144-15,4 0 0 0,2-10 0 0,6-4 0 16,3-3 0-16,7-8 0 15,1-3 0-15,5-6 0 0,4-4 144 0,5-8-144 0,4-4 160 0,2-3-160 16,2-5 592-16,4-2 32 0,1-5 0 0,5-3 0 0,2-4 96 16,3-3 32-16,0-3 0 0,4-2 0 0,-1-5-240 15,3-2-64-15,3-2 0 0,4-1 0 0,-6-6-32 0,1-5-16 16,-7-3 0-16,0-2 0 0,-2-1 64 0,-2-4 16 16,-4-1 0-16,0-2 0 0,-4-1-128 0,-7-3-32 15,-5-1 0-15,-5 4 0 0,-5 7-16 0,-6 3-16 16,-6 4 0-16,-6 2 0 0,-4 5 32 0,-3 0 0 15,-9 6 0-15,1 3 0 0,-1 1-320 0,-5 6 0 16,-4 3-176-16,-2 3 176 16,-5-1-1568-16,-2 5-208 0,-5 2-32 0,2 3-15024 0</inkml:trace>
  <inkml:trace contextRef="#ctx0" brushRef="#br1" timeOffset="44885.34">23269 9502 25791 0,'-18'1'1152'0,"6"2"224"0,-2 3-1104 0,0 3-272 15,-2 6 0-15,1 2 0 0,-1 2 1680 0,-2 5 288 16,-1 3 48-16,0 3 16 0,1 8-1536 0,0 0-304 15,-2 2-64-15,5 2-128 0,1 0 160 0,3 0-160 16,3 2 128-16,2 1-128 0,4-2 0 0,2-2 0 16,2-5 0-16,10-1 0 0,2-5-192 0,4-2 0 15,1-6-16-15,2-3 0 0,2-4 208 0,3-3-144 16,0-7 144-16,1-4-128 0,0-2 464 0,2-8 112 16,0-1 0-16,3-6 16 0,0-1 304 0,2-4 48 15,0-6 16-15,3 1 0 0,0-3-144 0,-1-1-32 16,-2-1 0-16,-2-4 0 0,0-2-80 0,-7-1-32 15,-2-1 0-15,-5-4 0 0,-4 1-272 0,-5-5-48 16,-6 2-16-16,-3-2 0 0,-3 5-16 0,-9-1-16 16,-3 4 0-16,-3 3 0 0,-4 2-176 0,-4 6 192 15,-9 0-192-15,5 5 192 0,-3 0-336 0,0 5-64 0,-1 3-16 0,2 0 0 32,0-1-1664-32,4 1-336 0,3 0-64 0,3-3-14320 0</inkml:trace>
  <inkml:trace contextRef="#ctx0" brushRef="#br1" timeOffset="45497.02">24515 6634 23039 0,'-12'-25'2048'0,"4"2"-1648"16,2 4-400-16,5 0 0 0,5 1 2960 0,1 2 512 0,3-1 112 16,3-1 0-16,3 3-2784 0,6-3-560 15,7-2-112-15,4 1-128 0,2-1 0 0,4-5 0 16,2 0 0-16,-2 2 0 0,0-1 0 0,-2 5 0 15,-3 4-128-15,2 6 128 0,-2 0 0 0,-4 8-192 16,-2 6 192-16,-6 4-160 0,-4 6 32 0,-3 6 0 0,-4 9 0 0,-4 5 0 16,-4 6 128-16,-3 10-192 0,-6 10 192 0,-3 6-192 15,-3 6 192-15,-7 9 0 0,-3 8 0 16,-4 4 0-16,-3 7 0 0,-1 1 0 0,0 4 0 0,3-4 0 16,1-3 0-16,2-2 144 0,5 3-144 0,0-6 160 15,6-2 0-15,3-1 0 0,3-3 0 0,4 1 0 16,2-1-160-16,6 1-224 0,2 1 48 0,4-1 16 15,4-4 32-15,4-4 0 0,2 3 0 0,4 1 0 16,2-2 128-16,3 3-208 0,3 0 80 0,4-5 128 16,4 0-176-16,1 1 176 0,3-4-128 0,3 1 128 15,3 1 0-15,-1-3 0 0,-1-2 0 0,-4-3 0 16,-5-3 0-16,-2-3 0 0,-3 0 0 0,-1-3 0 16,-2 1 272-16,-2-6-16 0,-1-2 0 0,-3-2 0 0,-4-3 128 15,-2-3 32-15,-4-6 0 0,-5 1 0 16,-5 2 224-16,-7-2 32 0,-4 1 16 0,-7-2 0 0,-7 1 80 15,-5-1 32-15,-7-1 0 0,-7 2 0 0,-4-2-224 0,-14 1-32 16,-11 0-16-16,-9 0 0 0,-6-2-240 0,-6 5-48 16,-4-6-16-16,-12 1 0 0,-9-2-224 0,-4-1-192 15,0-4 48-15,-12-1-19664 16</inkml:trace>
  <inkml:trace contextRef="#ctx0" brushRef="#br2" timeOffset="52134.61">11446 8059 7823 0,'0'0'336'0,"0"0"96"0,0 0-432 0,0 0 0 0,0 0 0 0,0 0 0 16,0 0 640-16,0 0 64 0,-6-6 0 0,1-3 0 16,5 9 32-16,-4-6 16 0,4 6 0 0,-7-8 0 15,0-2-160-15,1 2-16 0,0-2-16 0,-1 4 0 0,2-3-32 0,0 4 0 16,0 0 0-16,0 0 0 0,-3 1-528 0,8 4 0 15,-10-4 0-15,1 3 0 0,-1-2 128 0,-1 2-128 16,-2 1 0-16,0-1 0 0,-2-3 160 0,2 4-160 16,-2 2 128-16,3 0-128 0,0-2 0 0,-2-2 0 15,0 0 0-15,0 0 0 0,0 1 0 0,0 0 0 16,-1 0 128-16,-1-1-128 0,1 1 240 0,-1 1 16 16,-4 1 0-16,0 3 0 0,0-3-128 0,-2 5 0 15,1-3-128-15,-2 0 192 0,-1-1-192 0,-1 2 128 16,1 0-128-16,0 2 0 0,4 1 192 0,-2 3-64 15,2-4-128-15,1 4 192 0,1-2 64 0,0 4 0 16,2-4 0-16,0 5 0 0,2 0-48 0,0-2 0 16,0 3 0-16,-5 7 0 0,3-2-80 0,1 0 0 15,3 1-128-15,-1-1 192 0,2 0-192 0,1 0 176 0,0 0-176 0,2 0 160 16,0 4-160-16,2 3 160 16,-2-2-160-16,3 0 160 0,0-1-160 0,3-3 0 0,-1 1 144 0,1-2-144 15,4-2 128-15,-1 1-128 16,2 0 160-16,2-3-160 0,1-1 192 0,1-2-64 0,0 0-128 15,2-1 192-15,0 0 0 0,3 2-16 0,0-4 0 0,1 2 0 16,1-3 64-16,1 2 16 0,1-4 0 16,1 2 0-16,2-4 0 0,3-1 0 0,-2-1 0 15,3 0 0-15,4 3-32 0,0-1 0 0,1-3 0 0,0-1 0 16,0 0-64-16,1 0-16 0,0-1 0 0,1-1 0 16,0-1-16-16,-2-1 0 0,-3 2 0 0,1 0 0 15,-1 1-128-15,-1-1 160 0,0 0-160 0,0-3 160 16,1-1-160-16,0 1 192 0,0-5-192 0,0 3 192 15,-3 4 0-15,1-5 16 0,-1 0 0 0,2 2 0 0,0-4-208 0,-1 3 0 16,-1-1 0-16,-2-1 0 0,0-5 192 16,-1-2 0-16,2 1 0 0,-2-1 0 0,-3-3 48 0,0-1 0 15,-2-1 0-15,-2-1 0 0,-3 2 64 0,3-4 16 16,-6 1 0-16,-1 0 0 0,-1-1-48 0,-2 1 0 0,-2 0 0 16,-1-2 0-16,-3 2 48 0,-2 0 0 0,0-3 0 0,-3 4 0 15,-3 1-64-15,0 2-16 0,-4 1 0 16,0 2 0-16,-4-2-112 0,-1 4 0 15,0 0-128-15,-2 4 192 0,-3-1-192 0,1 4 0 16,-2-2 0-16,0 3 0 0,1 1 144 0,0 0-144 16,0 1 128-16,2 1-128 0,1 2 0 0,4 1-144 15,2-1 0-15,3 3 0 0,3 3-208 0,0 4-32 16,4-1-16-16,2 3 0 16,2-2-1632-16,3 2-320 0,4 1-64 0</inkml:trace>
  <inkml:trace contextRef="#ctx0" brushRef="#br2" timeOffset="53018.35">13526 7978 13935 0,'0'0'608'0,"0"0"144"0,-3-10-608 16,3 10-144-16,0 0 0 0,-3-5 0 0,-5-2 352 0,2-2 32 0,-1 3 16 15,1-2 0-15,-2 3 48 0,1 2 0 16,-2-6 0-16,1 2 0 0,8 7 208 0,-7-5 48 0,-5-2 16 0,3 1 0 15,2 1-80-15,-1-1 0 0,-1 2-16 0,0 2 0 16,-2-2-144-16,1 3-32 0,-2-1 0 0,1 5 0 16,-2 1-208-16,-1-1-48 0,-6 0-16 0,2 3 0 15,0 1-176-15,0 4 160 0,-1-2-160 0,0 4 160 16,-1-3 0-16,-2 3 0 0,-2 1 0 0,0 2 0 16,-2-2 32-16,4-1 0 0,-4 1 0 0,2 1 0 15,-1 3 0-15,2 0 16 0,4-1 0 0,3 3 0 16,2 0-16-16,2 0-16 0,0 1 0 0,3 0 0 0,2 1-176 0,0-2 0 15,4 2 0-15,-3-1 0 0,4 5 144 0,2-3-144 16,1 1 160-16,2 2-160 0,1-1 144 0,1 1-144 16,0-4 128-16,2 1-128 0,2 0 144 0,1-3-144 15,2-3 160-15,1-2-160 0,2 1 208 0,3-2-48 16,1-1-16-16,2-4 0 0,1 1 80 0,2-1 16 16,0-1 0-16,2-3 0 0,0 0-32 0,1 0 0 15,-2-1 0-15,2-2 0 0,-1 2-48 0,2 2-16 16,1-2 0-16,1-1 0 0,2-1-144 0,0 0 192 15,0-2-192-15,1 1 192 0,4 4-192 0,-2-3 0 16,-1-2 0-16,2 2 0 0,-2-2 0 0,-1 2 128 16,-1 0-128-16,-3 0 0 0,-2-2 0 0,4-2 0 15,-2-2 0-15,0-6 0 0,-1-2 128 0,0-4-128 16,-1-6 128-16,-1-1-128 0,-5-1 160 0,0-7-160 16,0 1 192-16,-2-2-192 0,-4-3 288 0,-6-2-48 15,-3-3-16-15,-2 3 0 0,-4 3 192 0,-4-1 32 16,-3-2 16-16,-4 0 0 0,-1 1 48 0,-2 3 16 15,-3 4 0-15,-2 0 0 0,-2 2-144 0,-2 3-48 0,0 4 0 0,-6 3 0 16,-2 2-336-16,-1 6 0 0,3 4 0 0,-3 3 128 16,-1 6-272-16,-1 0-48 0,-3 4-16 0,0 1 0 15,0 2-544 1,2 2-96-16,-1 3-32 0,3 3 0 0,3 2-1888 16,3 3-384-16,-7 5-80 0,9-2-16 0</inkml:trace>
  <inkml:trace contextRef="#ctx0" brushRef="#br2" timeOffset="60941">11169 9516 7359 0,'0'0'320'0,"0"0"80"0,0 0-400 0,0 0 0 15,0 0 0-15,0 0 0 0,-3-6 2400 0,3 6 400 16,0 0 80-16,0 0 0 0,-7-6-1344 0,2 3-256 16,0 1-64-16,-1 1-16 0,-1 0-304 0,7 1-48 15,-5-1-16-15,0-1 0 0,0 2-384 0,0 0-64 16,1 0-32-16,-2 0 0 0,2-2-128 0,-1 0-32 15,-1 1 0-15,6 1 0 0,-7-1 112 0,2-2 16 16,-1 1 0-16,1 1 0 0,0-3-32 0,-2-1 0 16,0-2 0-16,-1 4 0 0,0-4 32 0,-1 2 0 15,-2 1 0-15,0 0 0 0,-1-2-64 0,-1 2 0 16,-1 0 0-16,2 3 0 0,-5 0-112 0,1 0-16 16,-3 1-128-16,0 1 192 0,-2 0 16 0,2 0 0 15,-1 3 0-15,-1-1 0 0,1 2 0 0,1 0 0 16,0-1 0-16,0 2 0 0,-1 3-64 0,1-3-16 0,-2 3 0 0,3-1 0 15,1 3-128-15,-1-2 128 0,0 1-128 16,3 3 128-16,-3-4-128 0,-2 2 128 0,2-2-128 16,-1 3 128-16,0 2-128 0,0-3 0 0,-2 2 0 0,1 2 0 15,0 3 128-15,2 1-128 0,3 0 0 16,-1 3 128-16,1 2-128 0,2-1 128 16,3-3-128-16,3 3 128 0,0 2-128 0,3-2 0 0,2 1 144 0,1 1-144 15,1-4 128-15,2 2-128 0,2-3 160 0,1 3-160 16,3-1 208-16,1-2-48 0,2 2-16 0,0-1 0 15,2-3 16-15,2 0 0 0,3 0 0 0,1-3 0 16,3-1 0-16,1 0 0 0,1 0 0 0,0-3 0 0,1 2-160 0,1-3 192 16,1-1-192-16,-2-1 192 0,2 0-192 0,1-5 160 15,1 0-160-15,13-1 160 0,-5-2-160 0,-3-1 192 16,-1-1-192-16,0-2 192 0,0-5-192 0,0 0 0 16,-2-1 144-16,-1 0-144 0,-2-4 128 0,0-2-128 15,-2 0 128-15,-2-2-128 0,-1-2 192 0,1-1-48 16,-3-1 0-16,1-4 0 0,-2 2 16 0,-1-3 0 15,-1 2 0-15,-1-2 0 0,-3-1 32 0,-2 0 16 16,-1 2 0-16,-6 5 0 0,2-5 32 0,-2-1 0 16,-1-4 0-16,-3 1 0 0,-1-3 16 0,0 1 16 15,-5-1 0-15,0 0 0 0,-2 1 16 0,0 5 0 16,-2 1 0-16,-1 3 0 0,-1 3-32 0,-2 0-16 16,0 4 0-16,-1 1 0 0,-1 2-240 0,1 4 176 15,-1-1-176-15,-5 1 160 0,2 0-160 0,0 5 0 16,1 3 0-16,6 1-176 15,0 3-208-15,3 0-64 0,8-3 0 0,0 0 0 16,0 0-2496-16,4 12-512 0</inkml:trace>
  <inkml:trace contextRef="#ctx0" brushRef="#br2" timeOffset="61607.75">12574 9926 12895 0,'0'0'576'0,"0"0"112"0,-9-1-560 0,1 2-128 0,1 2 0 0,7-3 0 16,-8 1 1232-16,8-1 224 0,0 0 32 0,0 0 16 16,0 0-512-16,0 0-96 0,-6 2-32 0,6-2 0 15,0 0-80-15,0 0-16 0,0 0 0 0,0 0 0 16,0 0 64-16,0 0 16 0,11 5 0 0,2-3 0 15,-3-3-144-15,3 1-48 0,1 0 0 0,2 0 0 0,-2-1-64 0,2-1-16 16,-2 0 0-16,1-2 0 0,3 1-80 0,-1 1-32 16,1-2 0-16,1 2 0 0,0-1-32 0,3 0-16 15,1 2 0-15,1 0 0 0,0 0-64 0,2-1-16 16,-5 2 0-16,3 2 0 0,-1 0-80 0,1-1 0 16,1 1-16-16,-1-1 0 0,0 0-240 0,0 2 176 15,-1-2-176-15,-2 2 160 0,0-3-160 0,-2 0 0 16,0-3 0-16,-3 1 128 0,-2 0-128 0,-1 0 0 15,-1-1 0-15,-1 2 0 0,0-3 128 0,0-1-128 16,-4 0 0-16,-7 5 128 0,10-5-128 0,-10 5-224 16,8-8 48-16,-8 8 16 15,4-7-1536-15,-4 7-304 0,6-9-64 0,-6 9-7648 16,4-9-1520-16</inkml:trace>
  <inkml:trace contextRef="#ctx0" brushRef="#br2" timeOffset="62342.13">13557 9606 14975 0,'0'0'656'0,"0"0"144"0,0 0-640 0,-7-4-160 0,7 4 0 0,0 0 0 0,-9-6 512 0,3 1 64 16,6 5 0-16,-6-4 16 15,6 4 256-15,-9-4 48 0,0-1 16 0,9 5 0 0,0 0 304 0,0 0 48 16,-10-2 16-16,10 2 0 0,0 0-384 0,-8 5-64 16,8-5 0-16,-6 9-16 0,6-9-240 0,-5 7-64 15,-1 3 0-15,3-1 0 0,3-9-128 0,-3 13-16 16,3 1-16-16,-1 3 0 0,0 2-96 0,1 0 0 16,0 1-16-16,-2 4 0 0,1 3 16 0,0-2 0 15,-2 3 0-15,1 3 0 0,-1-1-112 0,1 3-16 16,-2 2 0-16,-1 3 0 0,0-1 0 0,1-1 0 15,-3 1 0-15,4-1 0 0,0-1 64 0,1 0 0 16,-1-3 0-16,3-1 0 0,3-5 128 0,0 0 16 16,0-3 16-16,1-1 0 0,1-2-112 0,-3 2-32 15,1-3 0-15,1-1 0 0,1-6-80 0,0 2-128 0,-1 0 176 0,-1 2-176 16,1-5 144-16,0-1-144 16,-4-10 0-16,4 12 144 0,-2-5-144 0,-2-7 0 0,0 0 0 0,2 11 128 15,-2-11 0-15,0 0-128 0,0 0 192 0,0 0-64 16,0 0 64-16,0 0 0 0,0 0 0 0,0 0 0 15,0-12 32-15,0-2 16 0,0-4 0 0,0-1 0 16,0-1-48-16,1-3-16 0,0-5 0 0,1 0 0 16,-2-2-176-16,2-2 160 0,-1-4-160 0,2-1 160 15,-3-1-160-15,4 1 0 0,0-2 0 0,-1-2 128 16,1 1-128-16,-1 0 0 0,2 2 0 0,-1 0 0 16,-2 2 0-16,2 5 0 0,-2-1 128 0,5 1-128 15,-3 2 0-15,-1 1 0 0,1 4 0 0,0 1 0 16,0 1 0-16,0 6 0 0,-2 3 0 0,1 2 0 15,-3 11 0-15,1-8 0 0,2 1 0 0,-3 7 128 0,0 0-128 16,0 0 0-16,0 0 0 0,0 0 0 16,0 0 0-16,-3 16 0 0,2 6 0 0,-2 4 0 0,2 1-128 0,0 2 128 15,-2 6 0-15,1 0 0 0,-1 6 0 0,2 1 0 16,1 0 0-16,1 0 0 0,2 2 0 0,-2-2 0 16,-1 0 0-16,1 1 0 0,2-2 0 0,-1-2 0 15,1-3 0-15,-2-3 0 0,3-2 0 0,-2-5 0 16,0-2 0-16,-1-3 0 0,0-6 0 0,1 0 0 15,-1-2 0-15,1-2 0 0,-2-11 0 0,0 0 0 16,0 0 0-16,0 0 128 16,0 0-1120-16,0 0-224 0,8-6-64 0,-2-7-9888 15,-1-3-1984-15</inkml:trace>
  <inkml:trace contextRef="#ctx0" brushRef="#br2" timeOffset="62795.32">12793 10055 16575 0,'-9'-3'1472'0,"9"3"-1168"0,-9-1-304 0,-1 0 0 15,10 1 832-15,0 0 128 0,-11 1 0 0,11-1 16 0,0 0-528 0,0 0-96 16,0 0-32-16,0 0 0 0,-7-1 208 0,7 1 48 16,0 0 0-16,0 0 0 0,0 0-64 0,0 0 0 15,10 1 0-15,0-1 0 0,0-3 96 0,3 0 16 16,4 0 0-16,2-1 0 0,1 2-112 0,0-2-32 15,2 0 0-15,3 0 0 0,2 1-64 0,2 0-16 16,1-2 0-16,0 0 0 0,2 1-16 0,-2 1-16 16,2 0 0-16,-3-4 0 0,-2 2-192 0,0 0-48 15,-2-4 0-15,-1 4 0 0,2 1-128 0,-2-2 0 16,-3 0 0-16,0 2 0 16,-2-4-400-16,-3 3-16 0,-3 0 0 0,-1 2-8896 0,-1 1-1776 0</inkml:trace>
  <inkml:trace contextRef="#ctx0" brushRef="#br2" timeOffset="63324.8">13640 9592 2751 0,'0'0'256'0,"0"0"-256"0,0 0 0 0,0 0 0 16,0 0 2800-16,0 0 512 0,0 0 96 0,0 0 32 0,0 0-2272 16,0 13-448-16,-2-4-80 0,-2 3-32 0,-1 2 416 0,-1 3 64 15,-1 3 32-15,2 2 0 0,-1 2-128 0,1 4-32 16,-2-3 0-16,2 6 0 0,0 2-32 0,-1 1-16 16,2 3 0-16,0 3 0 0,-1-2-80 0,0 1 0 15,1 2-16-15,0-3 0 0,-1-2-240 16,0-1-32-16,3-1-16 0,0-1 0 0,2-3-80 0,-1-1-32 15,-3-6 0-15,2 2 0 0,3-1-112 0,-1-2-32 16,-1 3 0-16,0-3 0 0,-1-3-96 0,1 0-32 16,-2-1 0-16,3 0 0 0,-1-3-144 0,1-4 192 15,0 2-192-15,1 0 192 0,-1-4-64 0,0 1-128 16,0-10 192-16,0 0-64 0,4 9 32 0,-4-9 0 0,0 0 0 16,0 0 0-16,0 0 16 0,0 0 0 0,0 0 0 0,0 0 0 15,0 0-48-15,0 0 0 0,0 0 0 0,0 0 0 16,0 0-128-16,0 0 0 0,0 0 144 0,0 0-144 15,0 0 0-15,0 0 128 0,0 0-128 0,0 0 0 16,0 0 0-16,0 0 0 0,0 0 0 0,0 0 0 16,-4-8 0-16,4 8 0 0,0 0 0 0,0 0 0 15,0 0 0-15,4-11 0 0,-5 3 0 0,1 8 128 16,0 0-128-16,0 0 0 0,0 0 0 0,0 0 0 16,0 0 0-16,0 0 0 0,0 0 0 0,0 0 0 15,3-9 0-15,-3 9 0 0,0 0 0 0,0 0-128 16,0 0 128-16,0 0-208 0,-7-7 80 0,7 7 128 15,0 0-608-15,0 0 0 0,-7-5 0 16,7 5 0-16,-7-6-2144 0,1 3-448 0</inkml:trace>
  <inkml:trace contextRef="#ctx0" brushRef="#br2" timeOffset="64527.4">12682 10014 9151 0,'0'0'400'0,"0"0"96"0,0 0-496 0,0 0 0 15,0 0 0-15,0 0 0 0,0 0 992 0,0 0 96 16,0 0 32-16,0 0 0 0,-5 5 112 0,5-5 32 15,-6 3 0-15,6-3 0 0,0 0-176 0,-7 2-16 16,7-2 832-16,0 0-880 0,0 0-160 16,0 0-32-16,0 0-16 0,0 0-80 0,0 0-16 0,0 0 0 0,0 0 0 15,0 0-272-15,0 0-48 16,0 0-16-16,0 0 0 0,7-5-112 0,0 0-16 0,2-1-16 0,1 2 0 16,0 1 80-16,4 3 0 15,2 0 16-15,1 0 0 0,0 0-16 0,2 0-16 16,1 2 0-16,11 0 0 0,-3 1-64 0,-1-1-16 15,-2 3 0-15,0-2 0 0,-2-2-80 0,3-1-16 0,-2 0 0 0,0 0 0 16,-2-1 96-16,-1-2 16 0,0-3 0 16,-4 1 0-16,-1 2 16 0,-2 1 16 0,0-4 0 0,-6 2 0 15,-8 4-144-15,8-3-128 0,-8 3 144 0,0 0-144 16,0 0 0-16,0 0 128 0,0 0-128 0,0 0 0 31,0 0-1008-31,0 0-240 0,0 0-48 0,0 0-8304 0,0 0-1664 0</inkml:trace>
  <inkml:trace contextRef="#ctx0" brushRef="#br2" timeOffset="65327.81">13653 9545 13823 0,'0'0'1216'0,"0"0"-960"0,0 0-256 0,0 0 0 16,0 0 560-16,0 0 64 0,0 0 16 0,0 0 0 15,0 0-512-15,0 0-128 0,-7 3 0 0,7-3 0 16,0 0 0-16,0 0 0 0,0 0 128 0,0 0-128 15,0 0 192-15,-7 6-48 0,7-6 0 0,0 0 0 16,0 0 352-16,-4 9 64 0,4-9 16 0,0 0 0 16,0 0 160-16,0 0 32 0,-2 8 16 0,-3-3 0 15,5-5-144-15,-4 7-16 0,4-7-16 0,0 0 0 16,0 0-176-16,0 0-48 0,-6 9 0 0,6-9 0 16,-3 10-192-16,3-10-32 0,0 0-16 0,0 0 0 15,-4 12 64-15,3-1 16 0,1-11 0 0,-4 14 0 16,4-14 80-16,0 12 16 0,0 0 0 0,1 1 0 15,1-3 0-15,-2-10 0 0,1 13 0 0,0 1 0 16,0-3-128-16,2 2 0 0,1 1-16 0,-2 0 0 16,0 1-48-16,-1-1 0 0,0 2 0 0,-1 3 0 15,0 1 112-15,0 5 16 0,-2-1 0 0,0 4 0 0,0-3 0 0,-1 4 16 16,2 0 0-16,-3 2 0 0,2-1 16 0,-2-2 0 16,0 1 0-16,0 3 0 0,0 0-48 0,2-3-16 15,-1 2 0-15,1-5 0 0,-1 2-32 0,1-4-16 16,0 1 0-16,0-4 0 0,2-2 80 0,-1 4 32 15,-1 2 0-15,1-4 0 0,-1-6 32 0,-1-1 0 0,0 4 0 0,2 1 0 16,0-1-32-16,0-2 0 0,-2-2 0 0,1 0 0 16,-1 1-64-16,0-3-16 0,0-1 0 0,0 1 0 15,3-12-80-15,-4 10 0 0,3 1-128 0,1-11 192 16,0 0 0-16,0 0 0 0,-4 8 0 0,4-8 0 16,0 0 64-16,0 0 0 0,0 0 0 0,0 0 0 15,0 0-16-15,0 0 0 0,0 0 0 0,0 0 0 16,0 0-80-16,0 0-16 0,-5 9 0 0,5-9 0 15,0 0-144-15,0 0 128 0,0 0-128 0,0 0 128 16,0 0-128-16,0 0 0 0,-8 0 0 0,8 0 128 16,0 0-128-16,0 0 0 0,0 0 0 0,0 0 0 15,0 0 0-15,0 0 0 0,0 0 0 0,0 0 0 16,0 0 0-16,0 0 0 0,0 0 0 0,0 0 0 16,0-9 0-16,0 9 0 0,0 0 128 0,0 0-128 15,0 0 0-15,0 0 0 0,0 0 0 0,0 0 0 16,-1-6 0-16,1 6 0 0,0 0-192 0,0 0 192 15,-2-8-704-15,2 8-32 0,0 0 0 0,0 0 0 16,-4-11-1856-16,1 2-368 0,0 0-80 0</inkml:trace>
  <inkml:trace contextRef="#ctx0" brushRef="#br2" timeOffset="67031.84">16457 8041 5519 0,'0'0'496'0,"0"0"-496"0,0 0 0 0,0 0 0 15,0 0 1888-15,-7 3 288 16,7-3 48-16,0 0 16 0,-5 4-1024 0,5-4-192 0,0 0-32 0,0 0-16 16,0 0-80-16,0 0-32 0,0 0 0 0,0 0 0 0,0 0-16 0,0 0 0 15,0 0 0-15,7 6 0 0,2 1-16 0,0 0 0 16,0-3 0-16,2 0 0 0,1-3-176 0,0 0-32 16,4 1-16-16,-1 0 0 0,3-1-96 0,0-1 0 15,3-1-16-15,2-1 0 0,1-1-176 0,2 0-16 16,-2 1-16-16,2 1 0 0,-3-3-32 0,1-1-16 15,-1 0 0-15,0 1 0 0,-4-2-80 0,-2-1-16 16,-4 3 0-16,2 2 0 0,-4-2-144 0,1-1 0 16,-2 1 0-16,-1 2 0 0,-2 0 0 0,-7 2 0 15,0 0 0-15,0 0 0 16,0 0-896-16,0 0-64 0,0 0-16 0,0 0-8064 16,0 0-1616-16</inkml:trace>
  <inkml:trace contextRef="#ctx0" brushRef="#br2" timeOffset="67434.78">17322 7585 2751 0,'2'-6'256'0,"1"-1"-256"0,-3 7 0 0,6-3 0 16,-2-2 3904-16,-4 5 720 0,0 0 160 0,0 0 16 16,0 0-3008-16,0 0-624 0,0 0-112 0,0 0-32 15,0 0 64-15,0 0 16 0,0 0 0 0,-3 11 0 16,-2 5-304-16,-1 4-64 0,-2 4-16 0,1 0 0 16,-2 5-112-16,0-1-32 0,-1 4 0 0,1 0 0 15,1-2-80-15,3 3-32 0,-3-1 0 0,2 1 0 16,-2 0-96-16,2-2-32 0,-2-1 0 0,2 1 0 15,1-3-80-15,2-1 0 0,-2 3-16 0,2-5 0 0,-1 1-32 16,1-2 0-16,1-3 0 0,-1 7 0 0,1-7 48 0,0-4 16 16,1 1 0-16,1-5 0 0,-1 1 80 0,1-3 16 15,0-11 0-15,1 9 0 0,-1-9-176 0,1 10-16 16,-1-10-16-16,0 0 0 0,-1 8-160 0,1-8 160 16,-1 10-160-16,1-10 160 0,0 0-160 0,0 0 128 15,0 0-128-15,0 0 128 0,0 0-128 0,0 0 0 16,0 0 0-16,0 0 0 15,0 0-960-15,0-13-256 0,0 3-64 0,0 0-9920 0,0 10-1968 0</inkml:trace>
  <inkml:trace contextRef="#ctx0" brushRef="#br2" timeOffset="68767.73">17149 9141 16575 0,'0'0'1472'0,"0"0"-1168"0,0 0-304 0,0 0 0 0,-9-1 384 0,9 1 0 16,-10-2 16-16,0 2 0 0,-1 2-32 0,-1 0-16 15,-4 3 0-15,1-2 0 0,-3-1 192 0,1 1 32 16,-3-3 16-16,-1 2 0 0,1 2 80 0,-1 3 16 15,1 2 0-15,-1-4 0 0,0 1 0 0,-3 3 0 16,-4 0 0-16,1 2 0 0,0 3 16 0,-2-1 0 16,-3-2 0-16,2 6 0 0,2 1-128 0,0 2-32 15,-1 4 0-15,2 0 0 0,2 7-32 0,2-1-16 16,1 5 0-16,2 3 0 0,1 6-304 0,3 1-64 16,5-1-128-16,1-1 192 0,2-2-192 0,6-5 128 0,2-6-128 15,3 1 0-15,4-1 256 0,4-4-32 0,3 0-16 0,4-4 0 16,0-3-16-16,3 0-16 0,5 0 0 0,2-2 0 15,2-6-16-15,3-2 0 0,4 0 0 0,3-4 0 16,-1-1 32-16,4-4 16 0,-2-3 0 0,2 1 0 16,-2-5 0-16,0 1 0 0,-1 0 0 0,1-3 0 15,0 4-80-15,1-6-128 0,-2 1 176 0,0-5-176 16,-4-1 192-16,1-2-192 0,-1-3 192 0,-6 4-192 16,-4-2 320-16,-3-4-64 0,-3-4 0 0,-3 2 0 15,-3-2 160-15,-6 0 32 0,0-5 0 0,-4 2 0 16,-7-2 48-16,1 2 16 0,-6-3 0 0,-2-1 0 15,-5 4-48-15,0 1 0 0,-6-2 0 0,-2-1 0 16,-2 5-80-16,-2 0 0 0,-1 4-16 0,-1 0 0 16,-2-1-224-16,1 1-144 0,-2 4 192 0,2 2-192 15,-1 2 0-15,2 4 0 0,-2 2 0 0,3 2 0 16,0 1-448-16,3 6-160 0,1 4-32 0,4 4 0 16,2-3-1728-16,5 7-368 0,3 4-64 15</inkml:trace>
  <inkml:trace contextRef="#ctx0" brushRef="#br2" timeOffset="70108.98">16659 7809 11967 0,'0'0'528'0,"0"0"112"0,0 0-512 0,0 0-128 0,0 0 0 0,0 0 0 16,0 0 960-16,0 0 144 0,0 0 48 0,4-7 0 15,-1 2-128-15,-3 5-32 0,0 0 0 0,2-7 0 16,-2 7-224-16,0 0-64 0,0 0 0 0,0 0 0 16,0 0-352-16,0 0-80 0,0 0-16 0,0 0 0 15,0 0 64-15,0 0 16 0,0 0 0 0,-4 11 0 16,1-2 112-16,-1 4 0 0,1 3 16 0,-2 2 0 15,1 0-64-15,1 2-16 0,-3 2 0 0,0 12 0 16,1 1-32-16,0-2-16 0,0 1 0 0,0-1 0 0,0 0-80 0,1-1-32 16,0-2 0-16,0 0 0 0,0-5 32 0,1 2 0 15,-2-3 0-15,1 0 0 0,0-2 128 0,0-3 16 16,0-2 16-16,0 0 0 0,2-3 0 0,-1-1 0 16,1-2 0-16,2-11 0 0,-3 11 0 0,2 0 0 15,1-11 0-15,0 0 0 0,0 0-160 0,0 0-48 16,0 7 0-16,0-7 0 0,0 0 112 0,0 0 0 15,0 0 16-15,0 0 0 0,-1-9 16 0,0-3 0 16,-2-2 0-16,3 1 0 0,0-1-160 0,0-3-16 16,0 0-16-16,0-1 0 0,0-1-160 0,0 0 192 15,0-2-192-15,4 2 192 0,-2-6-192 0,1 2 128 16,-1 0-128-16,2-2 128 0,1 1-128 0,0-3 0 16,0 3 0-16,1 2 128 0,1-5-128 0,0 6 0 0,-4 1 0 0,4 0 0 15,-2 3 0-15,1 0 0 0,-1 4 0 0,0 2 0 16,-1-3 0-16,-1 3 0 0,-3 11 0 0,0 0 0 15,0 0 0-15,0 0 0 0,1-8 0 0,-1 8 0 16,0 0 0-16,0 0 0 0,0 0-128 0,-3 10 128 16,0 2 0-16,-1 3-144 0,0 0 144 0,0 4 0 15,0 1-144-15,1 5 144 0,-1 1 0 0,0 0-144 16,1 2 144-16,0-2 0 0,-1 5 0 0,0 1 0 16,0-3 0-16,0 0 0 0,0 0 0 0,1-5 0 15,-1 1 0-15,1 0 0 0,1-3 0 0,2-3 0 0,-2-3 0 0,1-3 0 16,0-4 0-16,1-9 0 0,0 0 0 15,0 0 0-15,0 0 0 0,0 0 128 0,0 0 48 0,0 0 16 16,0 0 0-16,0 0 0 0,6-10 32 0,2-6 16 16,-3-3 0-16,0-2 0 0,0-2-112 0,2 0 0 15,-4 0-128-15,5-4 192 0,-2 1-192 0,1-5 176 16,-4 1-176-16,3-2 160 0,0 4-160 0,0-1 0 16,1 2 0-16,0 2 0 0,-2 1 0 0,2 6 0 15,-1 5 0-15,-2 3 0 0,0-2 0 0,-4 12 0 16,0 0 0-16,0 0 0 0,0 0 0 0,0 0 0 15,0 0-176-15,0 0 176 0,2 16-160 0,-2 1 160 16,-1 1-192-16,0 0 192 16,-2 2-608-16,1 2-16 0,-1-2 0 0,-3 3 0 15,1-1-2112-15,1-2-416 0,-1-2-96 0,1-3-10512 0</inkml:trace>
  <inkml:trace contextRef="#ctx0" brushRef="#br2" timeOffset="70589.02">16358 8088 21135 0,'-14'-2'928'0,"8"2"208"0,-3 0-912 0,0-1-224 0,0 2 0 0,1 0 0 0,0 0 304 0,2-2 16 15,1 1 0-15,5 0 0 0,0 0 176 16,0 0 32-16,0 0 16 0,0 0 0 0,0 0 272 16,8 0 48-16,3 0 16 0,3 1 0 0,2-1-176 0,-1-1-16 15,5 0-16-15,2 0 0 0,1-1-112 0,1-1-32 16,0-1 0-16,1 1 0 0,1 1-16 0,-2 0 0 15,1-1 0-15,2-1 0 0,0 3-192 0,0-1-64 16,-2 1 0-16,-1 0 0 0,-2-1-256 0,-3 1 0 16,-1 1 0-16,-4-1 0 0,-3 1 160 0,-2 0-160 15,-9 0 128-15,0 0-128 0,0 0 224 0,0 0-32 16,0 0-16-16,-10 1 0 0,-3 4 160 0,-7 0 48 16,-4-1 0-16,-3-1 0 0,-2-1-160 0,-1 2-32 0,0 2 0 0,-1-2 0 15,1-1-64-15,1-1-128 16,-6 0 176-16,4-2-176 0,1 0 128 0,2-2-128 15,0 0 0-15,2 0 0 0,-1 1 0 0,4 0 0 16,4 0 0-16,4-1 0 16,2 2-1808-16,3 0-272 0,10 0-48 0</inkml:trace>
  <inkml:trace contextRef="#ctx0" brushRef="#br2" timeOffset="75088.69">16386 8080 5519 0,'0'0'240'0,"0"0"64"0,0 0-304 0,0 0 0 16,0 0 0-16,0 0 0 0,-6 5 960 0,6-5 144 16,0 0 32-16,0 0 0 0,0 0-560 0,0 0-128 15,0 0 0-15,0 0-16 0,0 0 336 0,11 5 64 16,-11-5 0-16,15 4 16 0,3-2-336 0,0-2-64 16,1-1 0-16,1 0-16 0,2-1-176 0,-3 2-16 15,3 0-16-15,-1-2 0 0,2-1-96 0,1 1-128 16,0 2 176-16,-1 0-176 0,2-2 144 0,-1 1-144 0,-4-1 0 0,2 4-4944 15,-1 1-1104-15</inkml:trace>
  <inkml:trace contextRef="#ctx0" brushRef="#br2" timeOffset="75455.33">17418 7603 3679 0,'0'0'320'0,"0"0"-320"0,0 0 0 0,0 0 0 0,0 0 1216 0,-9 4 192 16,0 0 16-16,1 2 16 0,-1 0-432 0,1 1-96 15,-1 2-16-15,1 1 0 0,2 2 16 0,0 4 0 16,-2-1 0-16,3 0 0 0,-3-2-256 0,3 5-48 16,0 1-16-16,0 4 0 0,-1-1-144 0,-1 0-16 15,1 1-16-15,0 2 0 0,1 0 80 0,-2 3 16 16,2-6 0-16,1 1 0 0,2-2-64 0,-3 0-16 16,1 0 0-16,1-1 0 0,2-2-80 0,0-1-16 15,-2-3 0-15,2-1 0 0,-1 0-80 0,-1 1 0 0,0-5-16 16,3-9 0-16,-2 10-48 0,2-10 0 15,-4 10 0-15,4-10 0 0,0 0-192 0,0 0 176 0,0 0-176 0,0 8 160 32,0-8-1024-32,0 0-208 0</inkml:trace>
  <inkml:trace contextRef="#ctx0" brushRef="#br2" timeOffset="76836.8">17258 9232 10127 0,'0'0'448'0,"0"0"96"0,0 0-544 0,0 0 0 0,0 0 0 0,8-5 0 15,-3-5 1280-15,-1 4 128 0,-4 6 48 0,5-10 0 16,-5 10-496-16,1-9-80 0,0-1-32 0,0 2 0 16,-1-3-240-16,0 11-48 0,0 0-16 0,-1-8 0 15,0-1-240-15,1 9-48 0,0 0-16 0,-5-6 0 16,-2-3 96-16,0 2 32 0,-2 2 0 0,-2-2 0 15,-2 2 144-15,-2-3 16 0,-2 2 16 0,1 2 0 16,-2 0-64-16,-1 1-16 0,-2 1 0 0,0-1 0 16,-1 1-192-16,-1-1-32 0,-1 3-16 0,2 2 0 15,-3 1-224-15,1 4 0 0,-2-1 0 0,1 0 0 16,-2 2 128-16,3-3-128 0,-1 2 0 0,-1 1 0 0,2 3 128 0,3 1-128 16,0 2 0-16,1 0 144 0,0-2-144 0,1 2 128 15,1 0-128-15,1 3 128 0,1 0-128 0,-1-1 160 16,3 1-160-16,0 1 160 0,0 0-160 0,3 2 128 15,1 0-128-15,1 1 128 0,0-2-128 0,1 0 0 16,4 0 0-16,1 0 128 0,-1 2 16 0,2 0 0 16,1-1 0-16,1-1 0 0,0 2 48 0,3 0 0 15,-1 2 0-15,3 0 0 0,-1 0-48 0,4 1 0 16,-2 0 0-16,3-4 0 0,1 1-144 0,2-2 128 16,0 0-128-16,2-1 128 0,2-3 16 0,0 0 0 15,1 0 0-15,0 1 0 0,3 0 16 0,-1-2 0 16,0-1 0-16,-2 0 0 0,1-6-32 0,1 2-128 15,0-5 192-15,2 1-64 0,0-1 32 0,2 0 0 0,1-3 0 0,-1-1 0 16,0-5 32-16,1 0 0 0,0-2 0 0,1 0 0 16,-1 2-48-16,0 1 0 0,-1-4 0 0,1 1 0 15,-1-1-144-15,1-2 192 0,1 2-192 0,0-2 192 16,-3 0-192-16,-1 1 0 0,-1-2 0 0,-1 2 0 16,1-3 0-16,-2 2 0 0,0-3 0 0,-1-1 0 15,-3-1 0-15,-2 1 0 0,0 0 128 0,-2-1-128 16,-2-2 0-16,-2 0 0 0,0 3 0 0,-3-3 0 15,-1-1 0-15,-2 2 128 0,-2-1-128 0,-1 1 0 16,-2-3 0-16,-2 0 0 0,-2 0 128 0,-3-1-128 16,2 3 0-16,-4 0 0 0,-3 1 144 0,1-1-144 15,-2-1 0-15,-1 2 0 0,0 1 0 0,-3-1 128 16,-2 2-128-16,-4 4 0 0,-1 2 0 0,0 5 0 16,-2-1 0-16,0 1 0 0,0 3 0 0,-3 4 0 15,1 1 0-15,0 2 0 0,1 3 0 0,0-1 128 0,-2 1-128 16,3 4 0-16,2 0 0 0,2 0-128 0,2-2 128 0,1 1 0 15,1 0 0-15,3 3-128 0,0 3 128 0,3 3 0 16,0-4 0-16,3 5 0 0,1 2 0 0,3 3 0 16,1-4 0-16,2 3-128 0,0-3 128 0,4 0 0 15,-1-2 0-15,3-1-128 0,-2 0 128 0,3-1 0 16,3-1 0-16,-1 2 0 0,2-2 0 0,2 0 0 16,1 1 0-16,0-2 0 0,3-3 0 0,2-1 0 15,-1-1 0-15,3 1 0 0,1 0 0 0,3 2 0 16,1 0 0-16,2-4 0 0,0-4 0 0,1-2 0 15,2-3 0-15,0-3 0 0,4-3 128 0,0-2-128 0,0-1 128 0,1-1-128 16,3-3 0-16,0 1 144 0,0-3-144 16,1-1 0-16,0 5 128 0,1-3-128 0,0 2 0 0,2-4 0 15,0-1 128-15,-2 0-128 0,-2 3 0 0,2-3 0 16,-1-3 0-16,-4 2 0 0,-1 0 0 0,-1 2 0 16,-5 0 0-16,0-2 0 0,-1 1 0 0,-3-1 0 15,-4 0 128-15,-2-3-128 16,0-2 0-16,-2-3 0 0,-4-1 128 0,-1-4-128 0,-1-2 0 0,-1 0 0 15,-6-3 128-15,-2 2-128 0,-4 2 0 0,-1-4 0 16,1-3 128-16,-6 3-128 0,-2 4 0 0,-2 4 0 16,-4 4 272-16,-1 2-48 0,-5 1-16 0,-3 3 0 15,-2-1 0-15,-3 6 0 0,-4 3 0 0,-1 5 0 16,-1 0-208-16,0 4 0 0,0 3 0 0,-2 4 0 16,-1-2 0-16,3 6 0 0,1 1 0 0,4-1 0 15,3-1 0-15,4 4 0 0,4 0 0 0,7-2 0 16,2-4 0-16,2 3 0 0,3 0 0 0,7-2 0 0,-1 2-128 15,6 1 128-15,4-3 0 0,3 1 0 16,4-5-720-16,5 2-48 16,6-1 0-16,4 2-9552 0,6 3-1920 0</inkml:trace>
  <inkml:trace contextRef="#ctx0" brushRef="#br2" timeOffset="79236.03">11174 9436 6447 0,'0'0'576'0,"0"0"-576"0,0 0 0 0,0 0 0 15,0 0 1280-15,0 0 128 0,0 0 48 0,0 0 0 16,0 0-32-16,0 0 0 0,0 0 0 0,0 0 0 16,0 0-528-16,0 0-128 0,0 0 0 0,0 0-16 15,0 0-48-15,-7-4-16 0,7 4 0 0,-8-4 0 0,2 0-128 0,1-2-32 16,-3 0 0-16,2 1 0 15,-1-4-176-15,0 2-32 0,-1-3-16 0,-2 3 0 0,0-4-64 0,-2 4-16 16,0-3 0-16,-2 3 0 0,-2-2-80 0,2 3-16 16,-1 1 0-16,-1-3 0 0,-1 2-128 0,-1 1 192 15,1-4-192-15,-4 4 192 0,-2-2-64 0,-3 1 0 16,-1 1 0-16,2 2 0 0,-1-4 0 0,1 4 0 16,1 2 0-16,-1 1 0 0,3 3-128 0,-1-1 128 15,0 3-128-15,1 0 128 0,-3 3-128 0,2 1 0 16,0 0 0-16,-1 1 0 0,0 3 0 0,1-2 0 15,1 0 0-15,2 3 0 0,1-1 0 0,0 1 0 16,0 0 0-16,1 1 0 0,1-1 0 0,2 0 0 16,0 3 0-16,1-1 0 0,-1 0 0 0,2 1 0 0,0 1 0 15,2 4 0-15,-1 5 0 0,3-2 0 0,0 4 0 0,2-2 128 16,2 2-128-16,1 2 0 0,1-5 144 16,2 4-144-16,0-4 0 0,2 3 0 0,3 2 0 0,1-4 0 15,0 2 0-15,3-2 0 0,1 1 0 0,2 0 128 16,2-4-128-16,2-3 0 0,2 0 128 0,0-1-128 15,2-2 256-15,2-2-32 0,-2-2 0 0,4 3 0 16,1-1-32-16,3-2 0 0,1-2 0 0,2 0 0 16,1-4-32-16,2 0-16 0,0-4 0 0,0 1 0 15,0 0-144-15,0-3 128 0,0 1-128 0,0-3 128 16,0-1-128-16,0-2 0 0,-1-2 144 0,-2 0-144 16,-2-3 128-16,0-3-128 0,-1-1 128 0,0 2-128 15,-2-4 160-15,-1 1-32 0,-2-1-128 0,-1 0 192 16,0-3-64-16,-1-1-128 0,-2-2 176 0,0 0-176 15,-2 0 192-15,-1 1-192 0,-1-1 192 0,0-3-192 16,-1 1 160-16,-3-3-160 0,2 1 128 0,-3 2-128 0,-2-2 128 16,0 1-128-16,-4 1 128 0,0 0-128 0,-2-3 0 15,-1 1 128-15,-2 1-128 0,-2-3 0 0,1 0 0 0,-2-2 0 16,-1 0 128-16,-2 0-128 0,-1 5 0 0,0-1 0 16,-1 3 0-16,0 0 0 0,0 4 0 0,-4 0 128 15,-1 2-128-15,-2 2 0 0,-2-2 0 0,-1 1 128 16,-2 2-128-16,-2 5 0 0,1-2 0 0,-4 4 128 15,-1 1-128-15,-1 1 0 0,-1 1 0 0,-3 1 0 16,-3 1 0-16,2 1 0 0,1 1 0 0,0 1 0 16,1 3 0-16,-1 3 0 0,2-2 0 0,1 3 0 15,1-3 0-15,-1 6 0 0,1 1 0 0,1-1 0 16,1 0 0-16,2 1 0 0,1-3 0 0,1 3 0 16,1 0 0-16,2 2 0 0,0 2 0 0,2 1 0 0,1 3 0 15,5 2 0-15,2-2 0 0,2 2 0 0,2 3 0 0,0-1 0 16,4 5 0-16,2-3 0 0,2 0 0 0,4 5 0 15,-1 2-144-15,4-2 144 0,1-3 0 0,1-1 0 16,3-1 0-16,1 0 0 0,2 0 0 0,1-4 0 16,-4-4 0-16,6-1-128 0,4-1 128 0,2 0 0 15,0 0 0-15,2-2 0 0,3-1 0 0,1-3 0 16,-2-5 0-16,2 1 0 0,0-3 0 0,-1-2 0 16,2-3 0-16,0-2 0 0,1 0 0 0,-1-6 0 15,0-1 128-15,1-2-128 0,-2 3 0 0,-1-7 0 16,1-5 160-16,0-3-160 0,-3 0 160 0,-2 3-160 15,-3-2 128-15,-1-2-128 0,-3-2 0 0,-1-2 0 16,-1 2 144-16,-1-2-144 0,-6 0 128 0,1-4-128 0,-3-1 0 16,-4 1 128-16,-2 2-128 0,-1-5 0 0,-2 0 160 15,-3-2-160-15,-2-1 192 0,0 5-192 0,-4 2 0 0,0 6 0 16,-2-1 0-16,-2 5 0 0,-2 2 0 0,-2 0 0 16,-1 1 0-16,-2 1 0 0,-3 1 0 0,-1 3 0 15,-3 3 0-15,-1-1 0 0,-1 2 0 0,2-2 0 16,1 5 0-16,-2 1-144 0,-3 5 144 0,1 4 0 15,-1 1 0-15,1 4 0 0,-2 4 0 0,2 2-128 16,0 3 128-16,1 2 0 0,-1 2 0 0,0 3-128 16,2-1 128-16,-1 4 0 0,1-3 0 0,1 5-128 15,2-2 128-15,1 2 0 0,2 2 0 0,3-3 0 16,3 0 0-16,3-3-128 0,4 2 128 0,1-5 0 16,3 1 0-16,2-3 0 0,0 0 0 0,2 0 0 0,1 1 0 15,2 1 0-15,1-4 0 0,2 0 0 0,0-1 0 0,1 1 0 16,1 1 0-16,2-1 0 0,2-2 0 0,3-2 0 15,3-1 0-15,2-1 0 0,2 1 0 0,1 0 0 16,-1-5 0-16,2 1 0 0,1-3 0 0,2 0 0 16,1-5 0-16,1 0 0 0,-2-4 0 0,2 0 0 15,1-3 0-15,6-2 0 0,0-2 0 0,5-2 0 16,-2-2 0-16,4-1 0 0,1 0 0 0,-1-2 128 16,-3-2-128-16,1 1 0 0,-5 0 0 0,-3-2 0 15,-3-4 0-15,-1 0 0 0,-2 0 0 0,-2-1 0 16,-2-2 0-16,-2 4 0 0,-2-6 0 0,-4 1 128 15,-2-5-128-15,-1-1 0 0,-4-3 0 0,0 2 128 16,-4 1-128-16,-3 1 0 0,-5-1 0 0,-2 0 0 16,-5-2 0-16,-2 3 144 0,-4 0-144 0,-2 3 0 15,-3 0 128-15,-1 6-128 0,0 1 0 0,-3 4 0 0,-3 3 0 16,-1 2 0-16,-1 6 0 0,-1 0 0 0,-2 5 0 0,-3 2 0 16,1 1 128-16,-4 3-128 0,-1 4 0 0,-1-1 0 15,-2 5 0-15,1 3 0 0,1 3 0 0,1 2 0 16,0 0 0-16,1 2 0 0,2 2-128 0,3-1 128 15,2-4 0-15,3 1-144 16,5-1-240-16,3 1-64 0,2-3 0 0,5 0 0 16,3-1-1440-16,7 0-288 0,3-2-64 0,3-4-9792 0</inkml:trace>
  <inkml:trace contextRef="#ctx0" brushRef="#br2" timeOffset="80997.8">12610 9920 7359 0,'0'0'320'16,"0"0"80"-16,0 0-400 0,0 0 0 0,0 0 0 0,0 0 0 0,0 0 1328 0,0 0 176 15,0 0 32-15,0 0 16 0,-11-1-1024 0,11 1-208 16,-9 5-32-16,9-5-16 0,0 0-16 0,0 0 0 16,-8 2 0-16,8-2 0 0,0 0 128 0,0 0 0 15,0 0 16-15,-4 7 0 0,4-7-16 0,0 0-16 0,0 0 0 16,-7 10 0-16,7-10-80 0,0 0-16 0,0 0 0 0,0 0 0 15,0 0 112-15,0 0 32 0,0 0 0 0,8 9 0 16,1-2 320-16,2-1 64 0,3-5 16 0,-1 0 0 16,0-1-112-16,2 0-32 0,0-1 0 0,3 0 0 15,1 1-176-15,1 0-48 0,1-2 0 0,2 0 0 16,-3-3-176-16,3 2-32 0,1 2-16 0,3-2 0 16,-2 1 64-16,2-3 16 0,0-2 0 0,-1 4 0 15,0 0 32-15,-2 3 16 0,-4 0 0 0,-1 0 0 16,2-3-176-16,-4 2-48 0,-3 0 0 0,0 1 0 15,2 1-128-15,-5 2 128 0,-1-2-128 0,-10-1 128 16,0 0-128-16,10 3 0 0,-10-3 0 0,0 0 0 16,0 0 0-16,11 3 0 0,-11-3 144 0,0 0-144 15,0 0 0-15,0 0 0 0,5 12 0 0,-5-12 0 16,0 0-1216-16,0 0-176 16,5 7-16-16</inkml:trace>
  <inkml:trace contextRef="#ctx0" brushRef="#br2" timeOffset="81537.98">13647 9555 6447 0,'0'0'272'0,"0"0"80"0,0 0-352 0,0 0 0 0,4-6 0 0,-4 6 0 15,0-10 1456-15,0 10 208 0,-3-8 64 0,3 8 0 16,0 0-624-16,0 0-112 0,-9-5-32 0,9 5 0 16,-6-2-272-16,6 2-64 0,-9 3-16 0,9-3 0 15,-9 4-128-15,9-4-32 0,-9 4 0 0,9-4 0 16,-8 5-144-16,1 4-48 0,7-9 0 0,-6 10 0 15,0 3 64-15,3 2 0 0,-2 2 0 0,1 0 0 16,0 2 32-16,0 3 16 0,0 7 0 0,0 1 0 16,2 0 32-16,-1 6 16 0,-2-1 0 0,5 3 0 15,-2 0-32-15,-1 1 0 0,1 1 0 0,0 0 0 16,0-2-48-16,1 1-16 0,-1 4 0 0,4-3 0 16,-1-3 16-16,0-4 0 0,-1-5 0 0,0 1 0 0,1-2 48 0,1 1 0 15,-2-4 0-15,0 0 0 0,0-4-48 0,-2-1 0 16,0 0 0-16,1-2 0 0,-1-6-16 0,-2 2-16 15,2 0 0-15,-2-3 0 0,2 1 0 0,-1 0 0 16,3-11 0-16,-6 7 0 0,6-7-112 0,0 0-32 16,0 0 0-16,0 0 0 0,0 0-32 0,0 0-128 15,0 0 192-15,0 0-64 0,-7-6 0 0,2-2 0 16,1 2 0-16,2-1 0 0,-1-3-128 0,1 3 0 16,-1-5 0-16,1 7 0 15,2 5-1392-15,0 0-304 0,0 0-64 0,-5-10-11936 0</inkml:trace>
  <inkml:trace contextRef="#ctx0" brushRef="#br2" timeOffset="83106.06">17494 9276 9215 0,'0'0'816'0,"0"0"-656"16,0 0-160-16,-5-7 0 0,5 7 832 0,-5-6 128 15,0-3 16-15,0 3 16 0,1-3-160 0,-1 2-48 0,0-3 0 16,1 3 0-16,-1-4-64 0,0 3-16 0,0-5 0 0,1 4 0 16,0-1 64-16,1 2 16 15,-1-3 0-15,-1-1 0 0,-3 2-336 0,-2-1-80 0,0 3-16 0,-3-1 0 16,-3 4-208-16,-2 4-144 0,-1-2 192 0,-3 3-192 16,-2 2 128-16,-4-1-128 0,-3 1 0 0,1 1 0 15,-1 1 176-15,1 2-176 0,-2-1 160 0,3 5-160 16,-2-3 0-16,1 4 0 0,-1-2 0 0,1 4-160 15,-2-3 160-15,-1 4 0 0,-4 2 0 0,2 2 0 16,-1 1 0-16,0 0 0 0,1 2 0 0,3 3-128 16,0 0 128-16,3 4 0 0,4-1 0 0,2 3 0 15,2-1 0-15,1 4 0 0,2 0 0 0,2 4 0 16,1 3-128-16,2 0 128 0,3-4-128 0,1-2 128 16,2-2 0-16,4 0 0 0,1-2 0 0,4-3 0 15,1 1 0-15,6-3 0 0,5 2 0 0,0-4 0 16,4-1 0-16,4-3 0 0,-1-4 192 0,7 3-64 0,5 2 64 0,5-2 0 15,6-4 16-15,3-3 0 0,1-8-208 0,-1-3 128 16,-3-1-128-16,0-7 0 0,-2-2 192 0,0-5-64 16,-2-2-128-16,1 2 192 0,0 1 32 0,1 0 0 15,0-8 0-15,-2 1 0 0,-2-4 160 0,-2 4 48 16,-3-3 0-16,-4 1 0 0,-5 0 144 0,-3-3 48 16,-5 2 0-16,-4-1 0 0,-6-4 144 0,-5 1 16 15,-3 0 16-15,-8-5 0 0,-4-3-112 0,-8 2-32 16,-9-1 0-16,-3 2 0 0,-3 5-208 0,-2-2-64 15,-9 1 0-15,1 2 0 0,-3 5-256 0,3 5-128 16,-4 3 0-16,-1 2 128 0,-4 6-416 0,3 2-96 16,-1 1 0-16,1 3-16 15,1 2-2416-15,2 0-464 0</inkml:trace>
  <inkml:trace contextRef="#ctx0" brushRef="#br0" timeOffset="92728.98">689 13825 15663 0,'-15'6'688'0,"10"-1"144"0,-2 3-656 0,1-2-176 0,0 4 0 0,-1-1 0 16,2 3 528-16,0-3 80 0,1 1 16 0,-2 6 0 15,1-2 144-15,1-5 16 0,4-9 16 0,-1 12 0 16,1-12 48-16,0 0 16 0,0 0 0 0,0 0 0 16,9 5-128-16,-4-5-32 0,1-3 0 0,2 2 0 15,1-3-96-15,1-4-32 0,1-2 0 0,2-4 0 16,1-1-208-16,11-15-48 0,-1 2-16 0,-1-2 0 15,0 4-80-15,-1-4-16 0,-2 5 0 0,0 0 0 16,2 0-80-16,-3-3 0 0,-1 3-128 0,-3 0 192 16,-2 4-192-16,0 4 176 0,-2-3-176 0,-1 6 160 15,-2 4-160-15,-1 5 0 0,1 0 0 0,-8 5 0 16,0 0 0-16,10 5 0 0,0 3 0 0,-2 6 0 16,-2 2 0-16,1 5 0 0,-2 3 0 0,2 8 0 0,-1 3 0 0,-1 8 0 15,-3 6 0-15,2 3 0 0,0 1 0 0,0 3 0 16,-2 1 0-16,2 1 0 0,1-6 0 0,-2-5 0 15,-2-8 0-15,1-3 0 0,1-7 0 0,-2-10 0 16,-1-1 0-16,0-3 0 0,0-5 384 0,0-10 32 16,0 0 16-16,0 0 0 0,0 0 496 0,0 0 96 15,0-9 32-15,0-7 0 0,0-3-368 0,-1-9-80 16,1-3-16-16,0-4 0 0,0-5-336 0,1-2-80 16,2-3-16-16,-1-6 0 0,2-1-160 0,1 1 0 15,2-1 144-15,3 7-144 0,2 2 0 0,4 4 0 0,-1 2 0 0,3 4 0 16,2 7 0-16,4 1 0 0,5 2 0 15,3 3 0-15,3 2 0 0,0 1-128 0,2 1 128 0,1 2 0 16,0 7-128-16,0 0 128 0,-2 2-128 0,-3 3 128 31,-2 5-1792-31,-1 1-256 0,1 5-64 0,-3 0-12992 0</inkml:trace>
  <inkml:trace contextRef="#ctx0" brushRef="#br0" timeOffset="93057.08">2352 13428 26783 0,'0'0'1184'0,"-8"-5"240"0,3 1-1136 0,5 4-288 15,0 0 0-15,0 0 0 0,6-6 1056 0,3-2 160 16,3 3 16-16,2 0 16 0,2-4-832 0,4 3-160 16,3-3-48-16,5 1 0 0,-2 5-208 0,4-4 144 15,1 3-144-15,-1 2 128 0,2-1-128 0,-2 3 0 16,-4 3-192-16,1 2 192 15,-1 3-2512-15,-5-1-384 0</inkml:trace>
  <inkml:trace contextRef="#ctx0" brushRef="#br0" timeOffset="93218.2">2285 13902 32255 0,'-10'4'2864'0,"10"-4"-2288"0,0 0-576 0,0 0 0 16,0 0 448-16,13 10-32 0,5-5 0 0,3-1 0 15,4-4-224-15,3 0-64 0,2-1 0 0,3 0 0 16,3-1-128-16,3 1 192 0,2-3-192 0,-2 3 192 31,-2-1-1024-31,0-1-192 0,1-2-32 0</inkml:trace>
  <inkml:trace contextRef="#ctx0" brushRef="#br0" timeOffset="93796.04">3351 13693 23039 0,'-23'2'2048'0,"10"-2"-1648"0,2 0-400 0,11 0 0 0,0 0 1440 0,0 0 208 15,0 0 32-15,0 0 16 0,17 4-1248 0,6-1-256 16,5-3-64-16,7 0 0 0,4-2 0 0,6 1-128 16,4 0 192-16,3-2-64 0,-2-3-128 0,1 1 0 15,-1 1 144-15,1-1-144 0,-1 2 0 0,-2 1 128 16,-1-1-128-16,-2 3 0 0,-2 3 0 0,-4-1-208 16,2 1 16-16,-3-1-8672 15,-5 0-1744-15</inkml:trace>
  <inkml:trace contextRef="#ctx0" brushRef="#br0" timeOffset="94229.98">4600 13194 30751 0,'-19'-11'1360'0,"10"7"288"0,3-4-1328 0,6 8-320 0,0 0 0 0,8-8 0 16,3-4 0-16,4 5 144 0,3-5-144 0,2 4 0 15,2-3 0-15,2 1 0 0,2 1 0 0,1 4 0 16,1 1 0-16,-1 3 0 0,2 0-160 0,2 3 160 16,-1 6 0-16,2 2-144 0,0 4 144 0,-2 4 0 15,1 3 0-15,-3 3-128 0,-3-1 128 0,-4 8 0 16,-7 3 0-16,-4 4 0 0,-4 2 0 0,-5 2 0 0,-4 2 0 0,-8-1 0 15,-4 2 0-15,-6-1 144 0,-7 1-144 0,-4-3 0 16,-1 2 144-16,-4-4-144 0,-1-4 224 0,0 0-32 16,1 0 0-16,-5-5 0 0,-1-1 416 0,1-2 80 15,2-7 16-15,5 3 0 0,2 2-80 0,5-6-16 16,5-2 0-16,2 0 0 0,8-1-352 0,4 0-64 16,4-2 0-16,3 2-16 0,6 1-176 0,4-1 0 15,4 1 0-15,7 1-176 0,6-2 176 0,4-2 0 16,4 0 0-16,5 1 0 0,5-2 0 0,3-2 128 15,-1 0 0-15,2-1 0 0,1-3 0 0,3 1 16 16,1-4 0-16,2-1 0 0,4-1-144 0,-2-1 0 0,-3-1 0 0,-3-1-176 31,-2-1-2752-31,-6-4-544 0</inkml:trace>
  <inkml:trace contextRef="#ctx0" brushRef="#br0" timeOffset="95614.56">6354 13615 20271 0,'-10'1'1792'0,"0"-1"-1424"0,2 0-368 0,8 0 0 15,0 0 1008-15,0 0 128 0,0 0 16 0,11-7 16 16,3-5-272-16,7 5-64 0,8-3-16 0,7 1 0 16,3-4-384-16,8 0-80 0,6 3-16 0,8-3 0 15,5 3-336-15,2 0 144 0,-2-4-144 0,4 4 0 16,-2 2 0-16,-1 3 0 0,-1 0 0 0,0 4 0 15,2 2 0-15,-9 5 0 0,-7 1 0 0,-5 3 0 16,-5-1-1760-16,-5 4-256 0,-5 0-48 16,-7 0-16-16</inkml:trace>
  <inkml:trace contextRef="#ctx0" brushRef="#br0" timeOffset="95800.12">6698 13886 20271 0,'-32'11'896'0,"15"-6"192"0,5 3-880 0,4-3-208 16,8-5 0-16,0 0 0 0,10 3 448 0,7-1 64 16,5-2 0-16,6 0 0 0,8 0-352 0,5-1-160 15,3-3 160-15,5-4-160 0,1 0 352 0,6-3-32 0,1 1 0 16,7-3 0-16,3 2 32 0,1 1 0 0,0-2 0 0,-1 5 0 16,-5-3-176-16,-2 1-48 0,-3-5 0 0,-1 4 0 31,-7 1-1024-31,-2 2-224 0</inkml:trace>
  <inkml:trace contextRef="#ctx0" brushRef="#br0" timeOffset="96093.47">6943 13185 26607 0,'0'0'1168'0,"11"-6"256"0,3-5-1136 0,10 3-288 0,11-2 0 0,7 2 0 16,6-1-272-16,10 4-112 0,11-2-32 16,1 2 0-16,-1 1 416 0,3 1 0 0,3 3 144 0,4 4-144 15,4 4 384-15,-2 2-16 0,-2 1-16 0,-3 2 0 0,-2 2-112 16,-6 6-32-16,-5 3 0 0,-6 4 0 0,-6 5-208 0,-8 4 0 16,-6 3 128-16,-8 3-128 0,-7-1 192 0,-8 4 0 15,-5-3 0-15,-12 6 0 0,-5-1 304 0,-8-2 48 16,-8 1 16-16,-8 2 0 0,-6 3-16 0,-7 4 0 15,-4 0 0-15,-9 0 0 0,-4-1-288 0,-8 3-64 16,-10 1-16-16,-4 3 0 0,-8-1-336 0,-1 4-64 16,-1 4-16-16</inkml:trace>
  <inkml:trace contextRef="#ctx0" brushRef="#br0" timeOffset="97734.46">10520 12399 16575 0,'0'0'1472'0,"0"0"-1168"16,0 0-304-16,0 0 0 0,0 0 240 0,0 0-16 0,-19 6 0 0,1 2 0 15,0-3-16-15,-1 0 0 16,-4-1 0-16,-1-2 0 0,-4 1 208 0,0-3 32 0,-2 1 16 0,0 0 0 16,-1-1 176-16,0 0 16 0,1 0 16 0,-2 2 0 15,1-1 32-15,-3 1 16 0,0 1 0 0,-3 2 0 16,-3-2-400-16,1 0-64 0,2 0-32 0,0 3 0 16,0-1-224-16,7-1 0 0,2-1 128 0,6-1-128 15,5 2 0-15,0 0 0 0,4-2 0 0,13-2 0 16,-11 3 0-16,11-3 176 0,0 0-176 0,0 0 160 15,-5 13-160-15,5-13 0 0,0 0 0 0,4 16-176 16,-1 2 176-16,6 0 0 0,3 1 128 0,-2 1-128 16,1-1 0-16,3 7 0 0,-3 4 0 0,0 3-128 15,0 4 128-15,1 5 0 0,-2 4 0 0,1 7 0 0,1 2 0 16,-1 3 0-16,-4-1 0 0,-1 6 0 16,-2 2 0-16,1 2 0 0,-1 4 0 0,-3 2 0 15,-2 3 0-15,-3-2 0 0,-4-5 0 0,-3 3 0 0,-3 0 0 0,-1 1 0 16,-2-2 0-16,-1-5 0 0,-2-1 0 0,-2 1 128 15,1-5 0-15,-2 2 0 0,1-2 160 0,-2 3 32 16,-1-7 16-16,1 2 0 0,-1 2-48 0,3-6-16 16,0-1 0-16,0-5 0 0,1-4-64 0,2-2-16 15,1 0 0-15,1-5 0 0,1 1 96 0,3-3 16 16,2-2 0-16,4 0 0 0,3-1-96 0,6-5-16 16,2 0 0-16,1-5 0 0,5 2 48 0,2-5 0 15,6 0 0-15,1-4 0 0,3-3 16 0,2-1 16 16,0 1 0-16,2-5 0 0,0-1 48 0,2-1 16 0,0-1 0 15,3-2 0-15,3 1 16 0,0-3 0 16,1 1 0-16,2-2 0 0,3-4-96 0,-2-1-32 0,1 1 0 0,-3 0 0 16,0-3-224-16,-3 0 0 0,-2 3 0 15,-3-1-10592-15,0-1-2208 0</inkml:trace>
  <inkml:trace contextRef="#ctx0" brushRef="#br0" timeOffset="101222.78">16021 12708 5519 0,'0'0'240'0,"-9"-2"64"0,0 0-304 0,9 2 0 0,0 0 0 0,0 0 0 15,-6-4 3776-15,6 4 688 0,0 0 144 0,0 0 16 16,-2-10-2640-16,2 10-512 0,2-8-128 0,3-2 0 15,2 2-656-15,1-1-128 0,4 1-32 0,2-1 0 16,1 5-128-16,4-1-16 0,2-4-16 0,3 1 0 16,4 4-368-16,2 1 128 0,2-1-128 0,0 1 0 15,-2-1 128-15,-2 3-128 0,-4 1 128 0,-2 0-128 16,-2 4 0-16,-2 4 0 0,-4 0 0 0,-3 8 0 16,0 3 0-16,-8 6 0 0,1 10 0 0,-2 5 0 15,-2 5 0-15,-4 8 0 0,-1 9 0 0,-4 4-128 16,0 4 128-16,-3 5 0 0,0 4 0 0,-2 3 0 15,2 0 0-15,-2 3 0 0,0-1 0 0,0 1 0 16,-1-3 0-16,1-3 0 0,0 2 0 0,1-4 0 0,2 1 0 16,2-6 0-16,-2-4 0 0,0-1 0 15,1-1 0-15,1-6 0 0,1-2 0 0,-1-3 0 0,0-2 192 0,4-2 0 16,-2-1 16-16,3-6 0 0,-1 2 176 0,3-3 16 16,-2 2 16-16,3-2 0 0,1 3-208 0,1-4-32 15,0-2-16-15,2 2 0 0,-1-3-160 0,3-3 0 16,4 2 0-16,0-3 128 0,1-2-128 0,2-6 160 15,-1-1-160-15,1-2 160 0,-2-2-160 0,-1 0 160 16,-3-3-160-16,3-2 160 0,-3-1-160 0,1-4 0 16,-2 2 144-16,0 0-144 0,-3-3 128 0,0 1-128 15,-2 0 160-15,0-3-160 0,-3 0 320 0,-1-3-16 0,-1 3-16 16,-1-3 0-16,-3 2 80 0,-1 1 16 16,-3-3 0-16,-3 2 0 0,-5-3-16 0,0 4 0 0,-2-2 0 0,-3 0 0 15,0-1-48-15,-4 0-16 0,-1-1 0 0,-4 4 0 16,-1-4-32-16,-3 2 0 0,1 2 0 0,-5-2 0 15,-5 5-112-15,-1-6-32 0,-3 0 0 0,3-2 0 16,4-3-128-16,3 1-224 0,4-2 48 0,8-4 16 31,4-7-2112-31,7-5-416 0</inkml:trace>
  <inkml:trace contextRef="#ctx0" brushRef="#br0" timeOffset="102322.13">17842 12598 16575 0,'0'0'1472'0,"-8"9"-1168"16,-6-5-304-16,0 2 0 0,-1 2 576 0,-4-2 48 0,-6 1 16 0,1-1 0 15,-4-3 256-15,0-3 64 0,-1 0 16 16,-1-2 0-16,-1 1 288 0,2-2 48 0,-3-2 16 0,2 0 0 15,-2 3-368-15,-1-2-64 0,0-1 0 0,-2 0-16 16,1 0-368-16,1 0-64 0,0 0 0 0,2 1-16 16,5 0-272-16,3 1-160 0,3 3 192 15,4 0-192-15,2 0 192 0,3 3-192 0,2 1 192 0,3 2-192 16,1 2 0-16,1-2 0 0,4-6 0 0,-3 14 0 16,3 1 0-16,3 4 0 0,1 2 0 0,2 7 0 15,3 2 0-15,4 7 0 0,0 6 0 0,4 3-144 16,1 6 144-16,2 1 0 0,3 1-144 0,-1 2 144 15,-3 1 0-15,-3 3 0 0,-2 2 0 0,-2 2 0 16,-3 0 0-16,-6 1 0 0,-4 1 0 0,-5 3 0 16,-4-7 0-16,-3 4 0 0,-4 3 0 0,-2-3 0 15,-5 3 0-15,0-2 0 0,0 0 0 0,-2-3 0 16,1 1 192-16,0 2-32 0,-1 1-16 0,-1-4 0 0,-1 2-16 16,2-3 0-16,0-1 0 0,1-5 0 0,1-2-128 15,-2-2 192-15,2-1-192 0,1 0 192 0,2-3-32 0,3-6 0 16,3-2 0-16,1-1 0 0,1-2 32 0,3 2 16 15,2-5 0-15,3-1 0 0,1-9-80 0,2 0-128 16,0-4 176-16,5-2-176 0,1-5 192 0,3-4-64 16,2 0 0-16,4-4-128 0,0 0 288 0,5 0-48 15,3-2-16-15,2-2 0 0,1-2-80 0,0 0-16 16,4 2 0-16,3-2 0 0,2-2-128 0,2 1 192 16,2 1-192-16,3-1 192 0,0 1 0 0,2 0 16 15,4 0 0-15,0 0 0 0,0 0-32 0,-4 0-16 16,-4 0 0-16,-3 0 0 0,-3 1-160 0,-1 0 0 0,-3-2 0 15,-3 1 0 1,-3 0-1776-16,-3-1-224 0,-3-4-48 0</inkml:trace>
  <inkml:trace contextRef="#ctx0" brushRef="#br0" timeOffset="103288.98">19127 12606 17727 0,'0'0'784'0,"0"0"176"0,-5-10-768 0,5 10-192 0,1-9 0 0,3-1 0 0,-4 10 1296 0,10-11 240 16,4 1 32-16,0 0 16 0,2 5-464 0,3 4-96 15,3-1 0-15,3-1-16 0,5-5-464 0,3 3-96 16,1 1 0-16,4-3-16 0,0 0-208 0,0 1-32 16,-2-3-16-16,-3 5 0 0,-4 2-176 0,-1 0 0 15,-1 2 144-15,-5 4-144 0,-5 1 0 0,-3 7 0 16,-2-2 0-16,-5 5 128 0,-3 4-128 0,-4 8 0 16,-4 6 0-16,-2 8 0 0,-3 7 0 0,-5 3 0 15,-5 6 0-15,0 5 128 0,0 7-128 0,0 2 0 16,0 1 128-16,0 5-128 0,0 4 0 0,0-2 0 0,-2 2 0 15,3-5 0-15,4 1 0 0,3 0 0 0,3-6 0 16,6-4 0-16,2-3 0 0,5-1 0 0,5-1 0 0,2-5 0 16,4-2 0-16,3-3 0 0,1-4 0 0,3-1 128 15,3 2-128-15,3-1 0 0,3-4 0 0,1 5 128 16,2-1 0-16,1 0 0 0,0 2 0 0,0 1 0 16,4-1 0-16,-6-5 16 0,-1-1 0 0,-3-2 0 15,-4 3-144-15,-4-4 0 0,-6-2 144 0,-3 0-144 16,-4 2 192-16,-4-4-16 0,-2 0-16 0,-6 0 0 15,-3-3 288-15,-7 0 48 0,-5-2 16 0,-3-3 0 16,-5-1 96-16,-4-1 32 0,-5 2 0 0,0-5 0 16,-2 2-192-16,0-2-16 0,0 0-16 0,-6 0 0 15,-3-1-160-15,-1-3-48 0,-1 1 0 0,-3-3 0 16,-4-2-208-16,2 2 0 0,1 1 0 0,4-4 0 16,3-1-384-16,8-7-112 15,4-2-16-15,8-5-16 0,7-3-560 0,9-5-128 0,8-7 0 0</inkml:trace>
  <inkml:trace contextRef="#ctx0" brushRef="#br0" timeOffset="103574.42">20726 13624 29311 0,'11'-13'1296'0,"2"6"272"0,5 0-1248 0,7 2-320 0,6-1 0 0,8 0 0 15,7-1 0-15,3 0 0 0,3 0 0 0,-3 3-8704 16,-2-3-1696-16</inkml:trace>
  <inkml:trace contextRef="#ctx0" brushRef="#br0" timeOffset="103725.21">20777 13934 34783 0,'-18'0'1536'15,"18"0"320"-15,-8 0-1472 0,8 0-384 0,0 0 0 0,0 0 0 0,13 0 288 0,5 0-16 16,-1-1 0-16,10 0 0 16,4-2-1008-16,3-3-208 0,5-1-32 0,3-3-13936 15</inkml:trace>
  <inkml:trace contextRef="#ctx0" brushRef="#br0" timeOffset="104314.47">23096 12636 24879 0,'-23'-7'2208'0,"-5"0"-1760"0,-2-3-448 0,-1 4 0 16,2 0 416-16,-1 0 0 0,-2-1 0 0,-2 0 0 15,-2 2-144-15,3 4-16 0,2-1-16 0,2 0 0 16,4-4-16-16,-1 3 0 0,2 2 0 0,1 0 0 16,3-2-224-16,2 1 0 0,2 0 0 0,2 2 0 0,4 3 0 0,-1 0 0 15,11-3 0-15,0 0 0 16,-7 3 128-16,7-3-128 0,-3 12 0 0,2-3 0 0,1-9 144 0,4 18-144 15,-3 4 128-15,4 3-128 0,1-1 160 0,1 7-160 16,0 10 192-16,0 6-192 0,-2 4 144 0,0 5-144 16,-1 4 0-16,-2 2 144 0,-2-1-144 0,-2 4 0 15,-5-3 0-15,-1 5 0 0,-4 2 0 0,-3 1 0 16,-5 1 0-16,-5-1 128 0,-1-5 32 0,-1 2 0 16,0 3 0-16,-1 0 0 0,-1-3 336 0,-1 0 64 15,-2-1 16-15,3 0 0 0,1-4-112 0,2 2-16 16,1-3 0-16,1-4 0 0,-1-3-32 0,6 2-16 15,0 2 0-15,3-6 0 0,2-8-176 0,4 1-32 16,2-6-16-16,3-2 0 0,2 0-176 0,3 0 160 0,3-3-160 16,3 0 160-16,4-1 0 0,3-5 0 0,2 0 0 15,3-4 0-15,1 1 16 0,2-3 0 0,-1 1 0 16,3-1 0-16,6-3-176 0,2-1 160 0,0-3-160 16,2 2 160-16,0-1-160 0,4-2 0 0,1-5 0 0,6 1 0 15,-2 3-320-15,1-6 0 0,-1-1 0 0,-3-3-10496 16,-2-3-2080-16</inkml:trace>
  <inkml:trace contextRef="#ctx0" brushRef="#br0" timeOffset="104795.25">24373 12598 19343 0,'-9'-4'1728'0,"0"2"-1392"16,-1 1-336-16,-2-1 0 0,-1 2 704 0,-1 4 80 15,-2 5 16-15,-7 4 0 0,-6 1-224 0,-4 4-64 16,-3 2 0-16,-3 4 0 0,-3 4 48 0,1 8 0 16,2 3 0-16,3 5 0 0,3 1-192 0,3 7-48 0,-1 4 0 0,7 0 0 15,6-5-192-15,7-2-128 16,4-2 160-16,9-6-160 0,5-5 128 0,7-7-128 0,4-2 0 0,6-7 144 16,5-4 240-16,8-2 32 0,8-9 16 0,6-1 0 15,3-5 448-15,1-4 80 0,0-8 32 0,-2-3 0 16,-1-3-256-16,0-4-48 0,-1-1-16 0,-1-4 0 15,-2 1 96-15,-2-6 32 16,-4-4 0-16,-7-5 0 0,-6 0-96 0,-7-5-32 0,-7 0 0 0,-7-2 0 16,-7-1-352-16,-5 2-64 0,-5 3 0 0,-4 8-16 15,-8 7-240-15,-4 7 0 0,-8 4 0 0,-3 2 0 32,-1 3-384-32,-1 9-80 0,-1 5-16 0,-1 5 0 0,0 7-2800 15,-1-2-560-15</inkml:trace>
  <inkml:trace contextRef="#ctx0" brushRef="#br0" timeOffset="105230.31">24531 14228 3679 0,'-15'-4'320'0,"6"4"-320"0,0 0 0 15,-2 1 0-15,-2 0 6336 0,1 5 1184 0,-1-1 240 0,-1 0 48 16,-1 6-5440-16,-3 3-1104 0,-3 0-224 0,-3 4-32 31,3 1-1472-31,-2 6-304 0,-1 1-48 0,-3 4-16 0,-1 5 832 0,-3 3 128 0,2 9 32 0,1-1 16 16,0 1-176-16,2-3 0 0,0 3 0 0,7 1 0 15,5-2 0-15,5 0 0 0,5-5 0 0,7-3 0 16,7-4 0-16,7-2 0 0,4-4 0 0,9-3 0 16,3-7 224-16,3-4 16 0,4-4 0 0,3-3 0 15,2-10 144-15,2-2 16 0,0-3 16 0,1-6 0 16,-1 2-32-16,1-5 0 0,-1-5 0 0,-4 2 0 16,-4-4 576-16,-6-7 128 0,-7-2 0 0,-3-3 16 15,-5-4-48-15,-5-6-16 0,-6 2 0 0,-2-7 0 16,-3-2-592-16,-5 3-128 0,-4 7-32 0,-4 0 0 0,-5 5-288 15,-2 2 0-15,-4 2 0 0,0 3 0 0,-1 2 0 16,-3 6-176-16,-2 0 176 0,3 4-208 16,2 0-1392-16,3 1-256 15,2 0-64-15,1 1-16192 0</inkml:trace>
  <inkml:trace contextRef="#ctx0" brushRef="#br0" timeOffset="105931.93">25391 12161 19295 0,'-28'-11'848'0,"10"7"176"0,-1-6-816 0,0-1-208 0,-3-3 0 0,4 0 0 16,4 0 1136-16,2 2 176 0,3-4 32 0,4 1 16 15,3 3-224-15,5-1-48 0,1-4-16 0,3 3 0 16,5-1-544-16,2 1-96 0,4-1-32 0,2 2 0 16,3-1-128-16,5 4-16 0,5 2-16 0,4-2 0 15,1 3-112-15,1 1 0 0,7-1-128 0,1 2 192 16,3 3 64-16,-1-1 16 0,0-5 0 0,-4 4 0 15,0 2 192-15,-3-1 48 0,-2 2 0 0,-3 2 0 0,0 2-32 16,-5 0 0-16,-2 4 0 0,-4 2 0 16,-5 0-336-16,-3 2-144 0,-2 4 128 0,-5 3-128 0,-5 2 128 0,-4 5-128 15,-5 3 0-15,-7 5 128 0,-4 5-128 16,-3 6 0-16,-4 7 0 0,-5 9 128 0,-4 2-128 16,-2 7 0-16,0 4 0 0,-1 10 0 0,0 1 0 0,1 4 0 15,1 1 0-15,3 0 0 0,-2 1-128 0,8-5 128 16,2-4-160-16,6 2 160 0,3 5-224 0,3-2 48 15,3-1 16-15,5-1 0 0,0-1-48 0,4 2-16 16,2 1 0-16,5 3 0 0,-1-2-32 0,3 1 0 16,-1-6 0-16,2 3 0 0,1-3 256 0,1 0 0 15,-1 3-160-15,0-6 160 0,3 1 0 0,0-5 0 16,1-4 0-16,1 1 0 0,4 0 0 0,1-3 0 0,-4-4 0 16,2 1 0-16,2-8 0 0,-2-1 0 0,-1-3 0 0,0-2 0 15,-2-3 160-15,0 1-160 0,-6-8 192 0,1 1-192 16,1-1 448-16,-5-5-32 0,-4-3 0 0,-1-2 0 15,-4-3 240-15,-2-1 48 0,-5-7 16 0,0-1 0 16,-1-2 64-16,-4 0 16 0,-4-1 0 0,-3-3 0 16,-1-1 32-16,-4-3 16 0,-5 3 0 0,-4-4 0 15,-4 0-144-15,-5-6-48 0,-4 1 0 0,-7 0 0 16,-6-4-336-16,-9 0-64 0,-9 1 0 0,-4-1-16 16,-2-5-240-16,-6 1-160 0,-1-1 32 0,-8-2-13632 15,-11-1-2736-15</inkml:trace>
  <inkml:trace contextRef="#ctx0" brushRef="#br3" timeOffset="112202.2">5531 348 2751 0,'0'0'256'0,"0"0"-256"0,0 0 0 0,0 0 0 0,0 0 1696 0,0 0 288 16,0 0 64-16,0 0 16 0,0 0-1232 0,0 0-240 15,0 0-48-15,0 0-16 0,0 0 128 0,0 0 32 16,0 0 0-16,0 0 0 0,0 0-112 0,0 0-32 16,0 0 0-16,0 0 0 0,0 0-288 0,0 0-48 15,1-11-16-15,-1 11 0 0,0 0-192 0,0 0 0 16,0 0 128-16,0 0-128 0,0 0 0 0,0 0 0 15,0 0 0-15,0 0 0 0,0 0 0 0,0 0 0 16,0 0 0-16</inkml:trace>
  <inkml:trace contextRef="#ctx0" brushRef="#br3" timeOffset="113110.2">6037 318 4607 0,'-16'12'192'0,"6"-6"64"0,-4 3-256 0,3-1 0 0,-3 1 0 0,1-2 0 15,-1 3 2144-15,0-2 384 0,0 1 80 0,1-1 16 16,1 0-1200-16,0-1-224 0,1 2-48 0,-1 0-16 0,3-6 32 0,2 1 16 16,7-4 0-16,0 0 0 0,0 0-208 0,0 0-32 15,-3-6-16-15,3-2 0 0,2-3-416 0,3-6-64 16,1-2-32-16,4 1 0 0,3-2-32 0,1-1-16 16,5-4 0-16,4 2 0 0,1 1-16 0,4-3 0 15,2 4 0-15,1 1 0 0,-1 0-32 0,1 5-16 16,-2 6 0-16,-2 3 0 0,-3 5-96 0,-2 6-16 15,-2 4 0-15,-2 7 0 0,-3 5 80 0,-1 5 16 16,-1 3 0-16,-2 6 0 0,-1 3-16 0,-5-11 0 16,2 4 0-16,-3 7 0 0,-1 2-96 0,1-1-32 15,-4 3 0-15,0 1 0 0,0-3-16 0,-1 31 0 16,0-14 0-16,2-11 0 0,-1-12-128 0,4-8 192 0,2-6-192 16,0-5 192-16,3-2-192 0,3-9 0 15,4-4 0-15,2-4 0 0,1-7 128 0,3-5-128 0,2-1 0 0,3-4 128 16,3 0-128-16,4-7 192 0,2 0-192 0,2-5 192 15,3-3-192-15,2 0 0 0,-5 1 144 0,-3 1-144 16,-6 0 0-16,-14 18 0 0,0-2 0 0,1 0 0 31,-2 2-1344-31,-1 3-352 0,0 0-64 0</inkml:trace>
  <inkml:trace contextRef="#ctx0" brushRef="#br3" timeOffset="113744.16">7414 2540 19343 0,'0'0'1728'15,"0"0"-1392"-15,0 0-336 0,0 0 0 16,-6-6 368-16,6 6 0 0,0 0 0 0,0 0 0 0,0 0 656 16,0 0 128-16,0 0 16 0,-1 13 16 0,3-1-288 0,5 1-48 15,3 2-16-15,4 4 0 0,4 4-192 0,2 1-64 16,3 3 0-16,0 4 0 0,2 0-128 0,2 4-48 15,-2-1 0-15,2 2 0 0,2 0-208 0,-1 0-64 16,0-2 0-16,-1-1 0 0,-4-2-128 0,1-2 192 16,-1-7-192-16,-4-2 192 15,-3-2-576-15,1-3-128 0,-3-2 0 0,-5-7-16 16,0-3-2480-16,-9-3-480 0</inkml:trace>
  <inkml:trace contextRef="#ctx0" brushRef="#br3" timeOffset="114494.09">7558 2554 23727 0,'-6'10'1040'0,"6"-10"240"0,0 0-1024 0,0 0-256 0,0 0 0 0,0 0 0 16,0 0 0-16,0 0 0 0,4-11 0 0,1-6 0 16,2-2 464-16,2-5 48 0,-1-5 16 0,2-4 0 15,3-5-144-15,-1 0-16 0,2 0-16 0,4-2 0 16,3-3-32-16,0 4 0 0,2 0 0 0,-1 5 0 16,0 5 32-16,1 0 0 0,0 6 0 0,-2 4 0 15,-2 5-176-15,-2 5-48 0,0 6 0 0,-1 7 0 16,0 5 80-16,-1 5 16 0,-1 6 0 0,-1 4 0 15,-2 8 144-15,-2 4 16 0,-3 7 16 0,-1 3 0 16,1-2-112-16,-4 5-32 0,-2 3 0 0,-1 0 0 16,-3 1 112-16,1-5 16 0,2-3 0 0,2-4 0 15,-1-5-64-15,4-4-16 0,1-4 0 0,-1-7 0 16,3-4-112-16,-1-4-32 0,2-5 0 0,2-6 0 16,2-4 32-16,4-3 16 0,1-7 0 0,5-2 0 0,2-4 48 0,5-2 16 15,5-3 0-15,1-4 0 0,3 1-144 0,3-10-128 16,0-3 192-16,-2-3-192 0,-1 0 192 0,0 0-64 15,2-3 0-15,0 4-128 0,2-3 304 0,-2 4-48 16,-1-1-16-16,-1 4 0 0,-1 0-112 0,0 4-128 16,-3 4 176-16,-3 4-176 15,-3-3-1104-15,-3 3-336 0,-2 5-64 0,-3 2-14624 0</inkml:trace>
  <inkml:trace contextRef="#ctx0" brushRef="#br3" timeOffset="120515.52">11332 12601 13823 0,'0'0'1216'0,"-1"-12"-960"15,0-2-256-15,1 0 0 0,1-2 1312 0,3 2 224 16,2 0 32-16,-1-3 16 0,0-2-160 0,0 0-16 0,-1-1-16 0,0 2 0 15,-2 3-224-15,1 0-32 0,-2-1-16 0,-1 4 0 16,0 0-240-16,0 2-48 16,0 10-16-16,0 0 0 0,0 0-160 0,0 0-16 0,0 0-16 0,0 0 0 15,0 0-320-15,1 11-64 0,-1 2-16 0,0 6 0 16,0 4-32-16,0 3 0 0,-1 5 0 0,-1 9 0 16,-1 5 128-16,1 1 32 0,-2 4 0 0,0 3 0 15,1 6-16-15,1 0 0 0,-2-1 0 0,0-2 0 16,-1-4 48-16,0 0 0 0,-3-1 0 0,2-3 0 15,-3-1-16-15,0-4 0 0,0-2 0 0,1-6 0 16,-1-4-112-16,0-2 0 0,0-5-16 0,0-3 0 16,0-5 0-16,3-2 0 0,1-1 0 0,-2-4 0 15,7-9-96-15,0 0-16 0,0 0 0 0,0 0 0 0,0 0-128 16,0 0-192-16,-6-5 32 0,3-3 16 16,3-5-2512-16,4-1-496 0,1-5-112 15</inkml:trace>
  <inkml:trace contextRef="#ctx0" brushRef="#br3" timeOffset="121249.3">14145 12737 8287 0,'0'0'736'0,"0"0"-592"0,10-5-144 0,-2-3 0 0,-1 2 896 0,1 2 160 15,1-4 32-15,-3 3 0 0,-6 5 32 0,8-5 16 16,-2-3 0-16,-6 8 0 0,7-7-32 0,-7 7 0 16,4-9 0-16,-4 9 0 0,0 0-112 0,0 0-32 15,0 0 0-15,0 0 0 0,0 0-128 0,-9-1-16 16,-2 2-16-16,0 5 0 0,-3-1-288 0,-1 9-48 16,-4 2-16-16,0 4 0 0,0 4 80 0,-4 8 16 15,1 3 0-15,0 4 0 0,1 4-112 0,1 5-32 16,2 4 0-16,1 5 0 0,2 1-208 0,2 1-32 15,3 0-16-15,4 2 0 0,3-1-144 0,7-6 0 0,4-4 0 16,3-8 128-16,6-7 48 0,4 0 0 0,6-10 0 16,3-2 0-16,3-8 192 0,6-2 32 0,4-5 16 0,1-7 0 15,-2-8 128-15,4 0 32 0,-3-6 0 0,4-2 0 16,0-4 16-16,2-4 16 0,0-5 0 0,-1 1 0 16,-2-4-208-16,-1-3-32 0,-3-2-16 0,-3-5 0 15,-3-1 96-15,-5-5 32 0,-3-1 0 0,-5-1 0 16,-5-3 160-16,-6-2 16 0,-6-6 16 0,-4 1 0 15,-7 3-112-15,-4 3-32 0,-6 1 0 0,-6 5 0 16,-7 8-208-16,-7 5-64 0,-5 8 0 0,-6 2 0 16,-5 2-256-16,-2 4 128 0,-3 7-128 0,-2 1 0 31,1 5-736-31,1 5-256 0,0 5-48 0,-2 6-16 0,-4-2-2416 0,-1 5-496 16</inkml:trace>
  <inkml:trace contextRef="#ctx0" brushRef="#br3" timeOffset="122050.88">11176 14613 13823 0,'-3'-15'608'0,"2"8"128"0,1 7-592 0,-3-14-144 16,2 0 0-16,0 2 0 0,0 1 2336 0,-5 0 432 16,0 3 96-16,1-1 16 0,-1 1-1264 0,-2-3-240 15,-1 4-48-15,-1-1-16 0,-1 3-544 0,-2 3-128 16,-1 0 0-16,-3 4-16 0,-2 3-176 0,-2 5-48 15,-5-1 0-15,-2 10 0 0,0 6-208 0,-2 3-32 16,-2 3-16-16,-1 5 0 0,-1 5 16 0,1 10 0 16,0 6 0-16,3 5 0 0,4 6-32 0,3-2 0 0,0 3 0 0,8-1 0 15,4 1-128-15,8-8 0 0,4-3 144 0,7-11-144 16,6-3 128-16,3-9-128 0,4-7 160 0,4-2-160 16,8-7 256-16,4-7-64 0,5 0 0 0,5-7 0 15,1-4-32-15,2-5-16 0,-1-3 0 0,1-6 0 16,0-1 48-16,-2-1 0 0,0-8 0 0,-5 1 0 15,2-1-32-15,1-5 0 0,-1-1 0 0,-4-1 0 16,0-3 192-16,-6-2 32 0,-3 0 16 0,-6 2 0 16,-6-3 80-16,-5 0 16 0,-5 1 0 0,-5-1 0 15,-5 2-16-15,-3-3 0 0,-6-4 0 0,-7 2 0 16,-4-3-80-16,-4 5-16 0,-4 3 0 0,-4 5 0 16,-2-1-176-16,0 8-32 0,-2 1-16 0,2 5 0 15,2 2-160-15,3 4-176 0,3 4 48 0,2 4 0 16,2 2-1808-1,5 2-368-15,3 2-64 0</inkml:trace>
  <inkml:trace contextRef="#ctx0" brushRef="#br3" timeOffset="123167.31">14417 14423 15663 0,'0'0'1392'16,"4"-7"-1120"-16,-4 7-272 0,2-10 0 0,0 2 864 0,-2 8 112 16,0-10 32-16,0 10 0 0,-4-8 192 0,4 8 32 15,-8-5 16-15,-1-1 0 0,-2 1-208 0,-2 2-32 16,-1 2-16-16,-2 2 0 0,-3 2-208 0,-3 6-32 15,-1 3-16-15,-2 1 0 0,-2 2-176 0,-2 3-48 16,-2 2 0-16,-2 5 0 0,0 5-160 0,1 2-32 16,1-3-16-16,3 7 0 0,1 2-80 0,5 5-16 15,6-1 0-15,4 2 0 0,5-2-80 0,7 0 0 16,5-1-128-16,8-7 192 0,4-4-192 0,8-2 176 0,5-7-176 0,6 0 160 16,1-2 48-16,7-7 16 0,3-9 0 0,1-2 0 15,1-2 0-15,-2-2 0 0,-3-8 0 0,-2-2 0 16,1-3 224-16,-2-3 32 0,-3-4 16 0,-5-1 0 15,-4-6 304-15,-4 0 64 0,-6-3 16 0,-7 0 0 16,-4 2 80-16,-7 2 32 0,-6-2 0 0,-6 0 0 16,-5 0-320-16,-6 1-64 0,-8-3-16 0,-4 1 0 15,-3 5-288-15,-1 2-64 0,-4 3-16 0,0 4 0 16,-4 1-224-16,2 5 0 0,-1 4 0 0,2 3 0 16,1 0-128-16,-1 4-80 0,2 0-16 0,4 8 0 31,3 2-2240-31,4 7-448 0,2 0-96 0</inkml:trace>
  <inkml:trace contextRef="#ctx0" brushRef="#br3" timeOffset="126522.17">11416 12340 9215 0,'0'0'816'0,"1"-10"-656"15,1 4-160-15,-2-4 0 0,0 2 1424 0,1-2 256 16,-1 2 48-16,1-1 16 0,-1 9-464 0,3-9-80 0,-2-1-32 0,0 4 0 15,-1 6-272-15,0-9-48 0,0 9-16 0,0 0 0 16,0 0-128-16,0 0-16 0,0 0-16 0,0 0 0 16,0 0-224-16,-4 11-32 0,2 3-16 0,-1 4 0 15,-1 4-64-15,-1 4-16 0,-1-1 0 0,2 9 0 16,-2 4-80-16,1 4-32 0,-2 1 0 0,-2 4 0 16,1 10-16-16,-3 3-16 0,0 4 0 0,1-1 0 15,0-4-176-15,3-6 128 0,3-5-128 0,1-7 128 16,0-7-128-16,-1-4 0 0,0-9 144 0,1 0-144 15,1-5 640-15,0-1 64 0,2-15 16 0,0 12 0 16,0-3-16-16,0-9 0 0,0 10 0 0,0-10 0 16,0 0-64-16,0 0-32 0,0 0 0 0,0 0 0 15,0-12 64-15,2 1 16 0,0 0 0 0,0-5 0 0,1-2-384 0,-2-1-80 16,-1-2-16-16,1-3 0 0,1 0-208 16,-2-6 128-16,0 1-128 0,0-3 0 0,0-5 128 15,0-1-128-15,-2-4 0 0,1 0 144 0,1-2-144 0,0-1 0 16,0 2 0-16,1 0 128 0,1 5-128 0,1 1 0 15,1-2 0-15,-1 3 0 0,1 4 0 0,-1 3 0 16,1 2 0-16,0 2 0 0,-1 5 0 0,-1 3 0 16,1 4 0-16,-1 2 0 0,-2 11 0 0,0 0 0 15,0 0 0-15,0 0 0 0,0 0-160 0,1 15 160 16,-2 4-208-16,0 5 80 0,0 6 128 0,-2 5-160 16,-1 7 160-16,-1 6-160 0,-2 6 160 0,-2 6 0 15,0 8 0-15,-1 6 0 0,-2 3 0 0,2 0-160 16,0-4 160-16,1 1 0 0,3-3 0 0,-1-7-128 0,1-11 128 0,1-10 0 15,1-6 0-15,-1-5 0 0,4-9 0 16,-1-4 0-16,1-4 0 0,0-2 0 0,1-13 0 0,0 0 0 16,0 0 144-16,0 0 48 0,1-10 0 0,-1-4 0 15,0-5 192-15,3-4 64 0,0-1 0 0,1-5 0 16,1-3-288-16,0 0-160 0,2-4 192 0,-2-2-192 16,1-2 128-16,2-1-128 0,1-4 0 0,0 0 0 15,-2-7 0-15,1-3 0 0,3-2 0 0,1-1 0 16,-1 8 0-16,2 0 0 0,0 4 0 0,-2 9 0 15,3 8-144-15,-3 1 16 0,2 7 0 0,-5 3 0 16,-2 3 0-16,-1 8 0 0,-5 7 0 0,0 0 0 16,0 0-48-16,4 10 0 0,-3 8 0 0,-2 4 0 15,-1 4 32-15,-1 5 0 0,-5 1 0 0,1 14 0 0,-1 8 144 16,-1 8-160-16,0 3 160 0,-2 4-160 0,-2 0 160 0,-1 0-128 16,0 1 128-16,3 2-128 0,2-1 128 15,1-6 0-15,2-9-144 0,1-9 144 0,2-9 0 0,1-8 0 16,0-9 0-16,4-5 0 0,-2-8 0 0,0-8 0 15,0 0 0-15,0 0 0 0,0 0 0 0,4-11 240 16,-1-5-16-16,2-6 0 0,-1-4 32 0,1-4 0 16,-1 0 0-16,1-3 0 0,2-3-256 0,-2-2 144 15,-2-6-144-15,0-1 128 0,2-3-128 0,1-2 0 16,-2-3 0-16,3-4 128 0,0-4-128 0,2-4 0 16,0 0 0-16,0 4 0 0,1 5 0 0,-1 8 0 15,-4 11 0-15,0 9 0 0,-1 1-144 0,-1 8 144 16,-3 5-192-16,0 14 192 0,0 0-192 0,0 0 64 0,-3 12 128 0,-1 7-208 15,-1 10 16-15,-1 10 0 0,-3 7 0 0,0 9 0 16,0 5 192-16,-2 3-176 0,-2 7 176 0,-2 1-160 16,-2 3 160-16,1 3 0 0,-1 2 0 0,2-1-128 15,1-3 128-15,4-13-128 0,2-7 128 0,0-11-128 16,2-12 128-16,2-5 0 0,0-11 0 0,2-8 0 16,2-8 0-16,0 0 0 0,0 0 144 0,1-14-144 15,3-5 512-15,-3-8-16 0,3-7 0 0,0-3 0 16,0-2-272-16,1-6-48 0,-4 1-16 0,3-6 0 15,0-2-160-15,1-2 0 0,1-1 0 0,2-4 128 16,1-7-128-16,0 0 0 0,-1 0 0 0,4-3 128 16,1-1-128-16,1 8-256 0,-2 10 64 0,0 11 16 15,-2 9-16-15,-3 8 0 0,-1 5 0 0,-3 9 0 16,-3 10 32-16,0 0 0 0,2 13 0 0,-2 6 0 16,-2 6-32-16,-4 6 0 0,-2 11 0 0,1 3 0 15,-3 6 192-15,-2 6 0 0,-1 6-144 0,-1 0 144 0,-1 5-176 0,0 3 48 16,0 3 0-16,-1-5 0 0,1-2 128 0,2-13-208 15,6-9 80-15,-1-11 128 0,3-10 0 0,0-9 0 16,3-4 0-16,2-11 0 0,0 0 144 0,-2-8 160 16,4-7 16-16,1-6 16 0,2-5 48 0,1-4 0 15,-1-1 0-15,1-5 0 0,-2-6-208 0,3 3-48 16,2 1 0-16,0-2 0 0,0-4-128 0,0-1 0 16,0-3 0-16,0-2 0 0,-2 1 0 0,2-3 0 15,-2-3 0-15,2 4 0 0,-2 5 0 0,0 8 0 16,-2 7-128-16,0 6 128 0,-3 9 0 0,1 6-176 15,-3 10 176-15,0 0-128 0,0 0 0 0,-4 14 0 16,-2 10 0-16,-1 2 0 0,-4 8 0 0,-1 5 0 0,0 11 0 16,-2 4 0-16,0 1 128 0,-2 1 0 0,1-4 0 15,2-1-128-15,5 0 128 0,1-12 0 0,3-6 0 16,3-10-128-16,-3-8 128 0,4-2 0 0,0-7 0 0,0-6 0 16,0 0 0-16,0 0 0 0,4-13 128 0,3-6-128 15,1-3 176-15,1-8-48 0,-1 0 0 0,2-3 0 16,-1 0-128-16,0-3 160 0,0-1-160 0,0 0 160 15,0-1-160-15,1-2 0 0,-1-2 0 0,2 1 0 16,1-4 0-16,-1 9 0 0,-1 4 128 0,-1 5-128 16,-1 8 0-16,-2 3 0 0,0 0 0 0,-1 11-176 15,-5 5 16-15,0 0 0 0,0 0 0 0,4 21 0 16,-1 4 16-16,-3 4 0 0,-3 4 0 0,-1 3 0 16,1 2 144-16,-2 4-128 0,-3 4 128 0,-1-3-128 15,1 1 128-15,1-5 0 0,0-6 0 0,2-8-128 0,3-6 128 16,1-5 0-16,1-14-144 0,0 0 144 0,0 0 0 0,0 0 0 15,0 0 0-15,2-18 0 0,1-5 176 16,0-5-48-16,1 0-128 0,3-2 192 0,-2-4-192 0,0-1 128 16,-1 1-128-16,1 1 0 0,0 2 128 0,0 0-128 15,0-1 0-15,1 3 0 0,3 2 0 0,-4 3 0 16,0 1 0-16,0 6 0 0,1 5 0 0,-6 12 0 16,0 0 0-16,0 0-160 0,0 0 0 0,0 0 0 15,0 20 0-15,-2 4 0 0,1 7 160 0,-7 2-208 16,-2 4 80-16,0 3 128 0,-1 6-160 0,-1 0 160 15,-2 2 0-15,1-5-144 0,2-5 144 0,2-7 0 16,3-7 0-16,-1-7 0 0,2-7 0 0,5-10 0 16,0 0 0-16,0 0 0 0,0 0 0 0,-5-5 192 0,1-9-64 15,2 0 0-15,2-3-128 0,2 1 144 0,-2-1-144 0,2 1 160 16,0-3-160-16,-1 5-144 0,1 0 144 0,-1 2-208 31,-1 2-2176-31,1 0-432 0,1 3-96 0</inkml:trace>
  <inkml:trace contextRef="#ctx0" brushRef="#br3" timeOffset="128041.4">18328 12819 10127 0,'0'0'896'0,"11"-8"-704"16,-1 1-192-16,1-3 0 0,3 5 1216 0,0-4 224 15,0 1 32-15,0 3 16 0,-1-4-288 0,-1 4-64 0,-1 0-16 0,-2-1 0 16,-2 1-48-16,-7 5-16 0,0 0 0 0,8-4 0 16,-8 4 16-16,0 0 0 0,0 0 0 0,0 0 0 15,0 0 0-15,0 0 0 0,0 0 0 0,0 0 0 16,-9 1-432-16,-3 1-96 0,0-1-16 0,-5 4 0 15,-2 4-160-15,0 0-48 0,-5 2 0 0,1-1 0 16,0 4-64-16,-1 3 0 0,-3 1-16 0,2 1 0 16,-1 0-80-16,0 4-16 0,2 1 0 0,-2 2 0 15,0 4-144-15,-1 1 160 0,0 2-160 0,3-2 160 16,4 2-160-16,1-1 0 0,1 0 144 0,3-3-144 16,2 1 0-16,1 2 0 0,6 0 0 0,1-5 128 15,2 2 16-15,3-5 16 0,3-1 0 0,2 0 0 16,1-2 128-16,6-3 32 0,1-1 0 0,3-1 0 0,3-4-96 15,3 0-16-15,2 2 0 0,1-5 0 0,1-2 0 16,2-5 0-16,0-1 0 0,2-1 0 0,1-1-48 0,-1-1-16 16,5-7 0-16,-1-2 0 0,1-4 16 0,1-1 0 15,-2-2 0-15,1-1 0 0,-1-3-32 0,0-3 0 16,1 1 0-16,-4-4 0 0,1 1 32 0,-1-2 0 16,-2 5 0-16,0-3 0 0,0 2-32 0,-3 0-128 15,0-4 192-15,-4 2-64 0,-4 1-128 0,-4 2 128 16,-3-3-128-16,-2 1 128 0,0-3-128 0,-6 4 0 15,-1-3 144-15,-3 5-144 0,-2-1 0 0,-3 1 144 16,1-1-144-16,-3 0 0 0,-1 1 128 0,-2 1-128 16,-2 4 0-16,-2 1 0 0,-3 1 0 0,-2 2 0 15,0 5 0-15,-2-3 0 0,-1-1 0 0,-1 4 0 0,-3 5 0 16,-2-2 0-16,-3-2 0 0,2 6 0 0,-1-1 0 0,1 3 0 16,-3 4 0-16,0 0 0 0,-2 1 0 0,2 4 0 15,0 0 0-15,1 2 0 0,1 2 0 0,1 0-144 16,-1 1 144-16,5 2 0 0,2 1 0 0,1-1 0 15,3 2 0-15,2 0-128 0,1 0 128 0,1-1 0 16,-2 4 0-16,3 0-128 0,0 2 128 0,1 1 0 16,1 0 0-16,2 3 0 0,-1-3 0 0,3 3-128 15,2-3 128-15,0 3 0 0,1 1 0 0,2 0 0 16,3-3 0-16,2 4 0 0,2-2 0 0,0 2-128 16,5-3 128-16,1 0 0 0,1-3 0 0,3 2 0 15,3 0 0-15,3-3 0 0,2-5 0 0,2 1 0 16,1-1 0-16,2-2 0 0,4-2 0 0,-1-1 0 15,0 1 0-15,3-4 0 0,0 1 0 0,1-5 128 16,0 4-128-16,1-5 0 0,0-3 0 0,1-1 128 0,-2-1-128 16,-1-3 0-16,2-2 0 0,-1-2 128 0,0-2-128 0,0-2 0 15,0-1 0-15,0-4 128 0,-1 0-128 0,-2 0 0 16,0-2 0-16,-2 0 128 0,-3-3-128 0,0-1 0 16,1 0 0-16,-7 0 0 0,0-3 128 0,-1-1-128 15,-3 0 128-15,-3 1-128 0,-4-5 0 0,-1 2 144 16,-3 1-144-16,-2-1 0 0,-3-2 144 0,-2-1-144 15,-2-2 0-15,-4 2 144 0,-2 4-144 0,-3-1 128 16,-3 1-128-16,0 3 128 0,-5 2 0 0,-1-3 0 16,-2 3 0-16,-2 4 0 0,-2 2 32 0,-2 5 0 15,-1 5 0-15,-3 1 0 0,-3-4-160 0,1 9 0 0,0 5 0 0,-1 1 0 16,-3 0 0-16,3-1 0 0,0 0 0 16,4 7 0-16,3 3-144 0,6-1-64 15,-1-1-16-15,5 5 0 16,2-1-1984-16,2 2-400 0,4 0-80 0</inkml:trace>
  <inkml:trace contextRef="#ctx0" brushRef="#br3" timeOffset="129171.52">11513 12503 12895 0,'-16'-10'576'0,"7"5"112"0,1 1-560 0,1-5-128 15,1 0 0-15,1 3 0 0,5 6 928 0,0 0 160 16,-8-4 16-16,2 0 16 0,-1 0-416 0,2-2-64 16,5 6-32-16,-6-6 0 0,0-2 272 0,1 0 48 15,-1 3 16-15,6 5 0 0,0 0 16 0,0 0 16 16,-5-4 0-16,5 4 0 0,0 0-400 0,0 0-96 16,-5 11-16-16,0 3 0 0,0 3-256 0,1 5-48 15,0 3-16-15,-1 2 0 0,-2 5 128 0,-1 6 32 16,-1 5 0-16,-1 4 0 0,-1 7-32 0,-3 2 0 0,-2 2 0 0,0 0 0 15,-2 2-80-15,3 2 0 0,0-1-16 0,-1-2 0 16,2-4-176-16,0-7 192 0,0-6-192 0,2-8 192 16,1-6 304-16,4-5 64 0,2-5 16 0,1-4 0 15,1-7 288-15,3-7 64 0,0 0 16 0,0 0 0 16,0 0-112-16,4-14 0 0,1-10-16 0,4 0 0 16,3-6-400-16,0-5-80 0,-3-3-16 0,3 0 0 15,-1 0-192-15,-1 1-128 0,-1-1 128 0,0-5-128 16,0-2 0-16,-1-3 0 0,-2 0 0 0,3-3 128 15,-1-5-128-15,0 1 0 0,1 2 0 0,0 5 128 16,-1 0-128-16,-1 10 0 0,0 4 0 0,-2 5 0 0,-1 5 0 16,-2 6 0-16,3 8 0 0,-5 10-128 15,0 0 128-15,0 0-192 0,0 0 192 0,-1 15-192 0,-3 8 0 16,2 5 0-16,-6 5 0 0,0 10 0 0,0 9 192 16,-3 7-128-16,0 2 128 0,-2 5-128 0,-1 0 128 0,0 0 0 15,4-3 0-15,4-5-128 0,-3-6 128 0,1-8 0 16,2-3 0-16,1-12 0 0,0-6 0 0,2-5 0 15,-1-7 0-15,4-11 0 0,0 0 144 0,0 0 64 16,0 0 16-16,4-14 0 0,-1-7 320 0,2-3 64 16,0-7 16-16,0-1 0 0,0-1-368 0,1 1-80 15,1 1-16-15,-2-2 0 0,-1-2-160 0,-1 1 0 16,1 0 0-16,-1 1 0 0,-1 2 0 0,1 2 0 16,-1 9 0-16,2 2 0 0,-1 5 0 0,1 7-320 0,-4 6 48 0,0 0 16 31,0 0-1888-31,0 0-368 0,2 14-80 0,-2 0-16 0</inkml:trace>
  <inkml:trace contextRef="#ctx0" brushRef="#br3" timeOffset="132323.51">18311 14322 13823 0,'0'0'1216'0,"-2"-12"-960"0,0 2-256 0,2 1 0 0,0-2 1104 0,1 5 176 15,-1 6 48-15,0 0 0 0,5-11-96 0,-5 11-16 16,0 0 0-16,0 0 0 0,0 0-576 0,0 0-128 15,0 0-32-15,0 0 0 0,0 0-80 0,0 0-16 16,0 0 0-16,0 0 0 0,1 12 176 0,2 4 16 16,-2 7 16-16,2 4 0 0,-1 1 48 0,1 6 0 15,1 3 0-15,1 8 0 0,-3-2-64 0,1 5 0 16,-3 2 0-16,-1 4 0 0,-2 3-128 0,2 1-48 16,-4 0 0-16,1 2 0 0,0-3-272 0,0-4-128 15,0-9 0-15,1-4 128 0,-1-3 192 0,0-6 16 16,0-5 16-16,2-5 0 0,-1-1 352 0,2-5 64 0,-1-1 0 15,4-5 16-15,-2-9-208 0,0 0-64 16,0 0 0-16,0 0 0 0,0 0-96 0,0 0-32 0,10-7 0 16,-2-7 0-16,-1-2-48 0,0-3-16 0,-1-1 0 0,0-4 0 15,-2-5-160-15,0-3-32 0,-2-1-128 0,1-4 192 16,-1-1-64-16,0-3-128 0,-1-6 176 0,0 1-176 16,-1-3 128-16,3 0-128 0,1 0 0 0,-1 3 0 15,1 0 0-15,-1 4 0 0,-1 2 0 0,1 3 0 16,-1 3 0-16,1 2 0 0,0 5 0 0,-1 4 0 15,2 4 0-15,-2 4 0 0,0 5 0 0,-2-1 0 16,0 11 0-16,0 0 0 0,0 0 0 0,0 0-144 16,0 17 16-16,1 3 0 0,2 2 0 0,-1 6 0 15,2-1 128-15,-2 7 0 0,2 7-144 0,0 1 144 16,-1 3 0-16,-2 4-144 0,-1 4 144 0,-1 0 0 16,-3 5 0-16,0-2 0 0,0-9 0 0,0 0 0 15,-1-7 0-15,0-4 0 0,0-4 0 0,0-10 0 0,0-2 0 16,0-5 0-16,0-1 0 0,1-8 0 0,4-6 0 15,0 0 128-15,0 0-128 0,-6-5 144 0,0 0 192 0,3-8 48 16,0-5 0-16,2-3 0 0,0-6-144 0,1 0-32 16,0-4 0-16,1-5 0 0,0-1-208 0,2-5 128 15,0-5-128-15,-1 0 0 0,0 1 0 0,1-3 128 16,-1-2-128-16,1 5 0 0,-1-1 0 0,2 8 0 16,0 1 0-16,-1 6 0 0,-2 5 0 0,0 8 0 15,0 4 0-15,-1 6 0 0,0 9 0 0,0 0-160 16,0 0 160-16,-1 10-128 0,-1 5 0 0,-1 5 0 15,1 1 0-15,0 5 0 0,-3 8 128 0,0 1-128 16,-3 1 128-16,0 6-128 0,-1 5 128 0,-3 4 0 16,2-4 0-16,1 0 0 0,0-1 0 0,2-8 0 0,-2-8 0 0,2-3 0 15,1-8 0-15,1-4 0 0,0-6 0 0,5-9 0 16,-4 10 0-16,4-10 0 0,0 0 0 0,0 0 0 16,-1-10 144-16,2 0 16 0,3-4 0 0,-2-5 0 15,1-3-160-15,1-3 192 0,-2 0-192 0,2-3 192 16,-1 1-192-16,1-1 0 0,-1 1 0 0,2 1 0 31,-1 3-1328-31,0 0-288 0,1-1-64 0,-2 3-16688 0</inkml:trace>
  <inkml:trace contextRef="#ctx0" brushRef="#br3" timeOffset="133608.79">14661 12645 12431 0,'0'0'544'0,"3"-11"128"15,-1 1-544-15,0-2-128 0,-4 1 0 0,4 3 0 0,-2-2 864 0,0 1 144 16,0-4 16-16,-3 4 16 0,3 9-176 0,-8-10-32 16,-1 1-16-16,-1-1 0 0,-4 4-32 0,-2 0 0 15,-5 2 0-15,0 1 0 0,-3-3-192 0,-3 1-32 16,-4 3-16-16,2 2 0 0,0 4-192 0,-3 3-32 15,-3-4-16-15,-2 8 0 0,0-1 0 0,-1 4 0 16,-4 1 0-16,2-4 0 0,1 1-16 0,2 2 0 0,0 1 0 16,3 2 0-16,2-3 96 0,3 7 32 0,2 3 0 15,3 7 0-15,2-3-112 0,3 5-32 0,3 5 0 0,1 4 0 16,1 1-272-16,3 6 128 0,4-1-128 0,2 4 0 16,0 3 128-16,5 4-128 0,4 1 0 0,1 0 0 15,2-2 0-15,3-3 0 0,3-4 128 0,1-4-128 16,1-7 0-16,2-1 128 0,1-10-128 0,1-1 0 15,1-4 288-15,0-2-48 0,2-5-16 0,2-1 0 16,0-4 192-16,2-3 32 0,0 0 16 0,2-8 0 16,3-1-64-16,3-1-16 0,-2 0 0 0,0-8 0 15,0-2-128-15,1-5-16 0,3 0-16 0,1-2 0 16,-1-4-96-16,1-1 0 0,0 1-128 0,1-1 192 16,0-8-64-16,0 3-128 0,-2-2 176 0,-1-3-176 15,0-3 320-15,-1-1-64 0,-1-1 0 0,-3-3 0 16,-2-2 0-16,-3 1 0 0,-5-4 0 0,-2 3 0 15,-3 0-64-15,-2 0 0 0,-3-4-16 0,-4 2 0 0,-3 3-176 16,-3-1 192-16,-2 2-192 0,-3-2 192 0,-4 1-192 0,-1 5 160 16,-2 6-160-16,-5 1 160 15,-3 0-160-15,-3 6 0 0,-1 0 0 0,-6 6 0 0,-1 4 0 0,-4 1 0 16,1-3 0-16,-3 3 0 0,-1 7 0 0,-3-1 0 16,-1 5 0-16,2 2 0 0,-2 0 0 0,-3 7 0 15,1 3 0-15,-3 4 0 0,0 2 0 0,0-1 0 16,0 1 0-16,0 5 0 0,1 2-160 0,4 1 160 15,1 1 0-15,4 1-144 0,3 4 144 0,4 3 0 16,2-1 0-16,3 0-128 0,3 1 128 0,4 1 0 16,4 2 0-16,5 1-128 0,5-1 128 0,3 4 0 15,3 2 0-15,3 0 0 0,3 2 0 0,5 2-128 16,5 2 128-16,1-3 0 0,1-5 0 0,4-4 0 0,4-4 0 16,3-4 0-16,2-4 0 0,5-1 0 15,-1-7 0-15,3-3 0 0,2-1 0 0,3-7 0 16,-3-5 0-16,2-2 0 0,-3-1 0 0,-2-1 0 0,-2-5 0 0,0-1 128 15,1-4-128-15,-1-3 0 0,2 1 128 0,-3-3-128 16,-4-3 0-16,0-3 128 0,-1 0-128 0,0-1 0 16,-3-2 0-16,-3-3 128 0,-2 3-128 0,-3-2 0 15,-3-5 128-15,-2 1-128 0,-3-2 128 0,-3 0-128 16,-3-2 128-16,-2-2-128 0,-2-3 160 0,-4 1-160 16,-1-4 160-16,-3 2-160 0,-4-5 160 0,-4 6-160 15,-3 1 128-15,-2 7-128 0,-4 5 0 0,-2 2 0 16,-6 6 0-16,0 4 0 0,-5 0 0 0,-1 7 0 15,-2 5 0-15,-5 6 0 0,-1 6 0 0,-2 4 0 16,-3-1 0-16,2 7 0 0,-1 8 0 0,5-1 0 0,2-1-192 0,6 3 64 16,6-2 128-16,5 0-208 15,9 1-1808-15,5 2-352 0</inkml:trace>
  <inkml:trace contextRef="#ctx0" brushRef="#br3" timeOffset="134629.38">14570 14519 15663 0,'0'0'1392'0,"0"0"-1120"15,0 0-272-15,5-10 0 0,-1 1 1136 0,-1-1 160 16,-3 10 48-16,0 0 0 0,0-11-160 0,-1 3-32 16,-3-5 0-16,-1 4 0 0,-1-3-112 0,-2 4-16 15,-2-5-16-15,-1 0 0 0,-2 3-112 0,-1-1 0 16,-3 0-16-16,0 4 0 0,-4 2-112 0,1-3 0 16,0 2-16-16,-3-1 0 0,-1 1-240 0,-2 2-64 0,-1 2 0 0,1-1 0 15,-1 2-128-15,-1 2-16 0,-1 2-16 0,0 0 0 16,-2 6-64-16,2 0-16 0,0 5 0 0,2 3 0 15,1 1-80-15,2 2-128 0,0 0 176 0,1 4-176 16,0 3 176-16,2 0-176 0,3 2 160 0,0 4-160 16,0 0 160-16,4-1-160 0,3 0 160 0,2-2-160 15,0 3 0-15,4 0 128 0,3-4-128 0,4 1 0 16,6-9 128-16,2 1 0 0,0 0-128 0,4-3 192 16,3-4 0-16,3 0 0 0,4-1 0 0,3 0 0 15,1-1 16-15,2-3 0 0,3 0 0 0,2-1 0 16,-1 2-64-16,2-4-16 0,2-3 0 0,-4-1 0 15,-1 0-128-15,0-2 160 0,0 1-160 0,-1-5 160 16,1-3-160-16,-1-2 160 0,-2 0-160 0,2-2 160 16,-1-1-160-16,0-1 128 0,0-3-128 0,-1-1 128 15,-2-1-128-15,0-2 128 0,-1-1-128 0,-3-3 128 0,0-3-128 16,-3 3 160-16,-4 1-160 0,-3-4 160 0,-1 2-160 16,-3-3 0-16,-3 3 0 0,-2-3 128 0,-3 2-128 0,-3 0 160 15,-4-3-160-15,-3 2 160 0,-2-2-160 0,-3 3 0 16,-2-3 144-16,-3 2-144 0,-5-3 0 0,-2 4 128 15,-2-1-128-15,1 3 0 0,-2 2 0 0,-2 3 144 16,0 4-144-16,1 4 0 0,-1 4 128 0,0 4-128 16,1 5 0-16,-2 2 0 0,1 3 0 0,-2 0 0 15,4 5 0-15,-1 4 0 0,-1-1 0 0,3 3 0 16,0 3 0-16,-1-1-144 0,-1 0 144 0,3 4 0 16,0 2 0-16,4 1 0 0,-2-3 0 0,1 3 0 0,-1-2 0 15,3 3-128-15,2 4 128 0,3-4 0 16,1-1 0-16,3 1 0 0,3-2 0 0,4 0 0 0,3-6 0 15,3 0 0-15,3-1 0 0,6-2 0 0,1 0 0 0,7-2-128 16,2-1 128-16,7-2-128 0,2-4 128 0,6 1-128 16,2-5 128-16,2-1-160 0,3-1 160 0,-1-3-160 15,-1 0-176-15,-3-3-48 0,0 1 0 0,-1-1 0 32,-2-2-1920-32,-1-1-384 0</inkml:trace>
  <inkml:trace contextRef="#ctx0" brushRef="#br3" timeOffset="135299.18">14750 12760 1839 0,'-11'-11'0'0,"4"5"160"0,1 2-160 0,0 1 0 0,-2-8 0 0,-1 4 0 15,-1 2 3456-15,0-2 640 0,-3 2 144 0,0 0 32 16,-1-5-2432-16,-1 2-496 0,-3-2-80 0,1 3-32 16,-4-4-352-16,1 2-80 0,-3-3-16 0,0 3 0 15,-1 5-32-15,0 0-16 0,-2 0 0 0,0 2 0 16,-4 2-192-16,0 5-32 0,1 1-16 0,-3 4 0 15,-1-1-96-15,-1 4-16 0,-3 2 0 0,0 3 0 16,-1 0-240-16,0 4-144 0,-2 7 160 0,2 0-160 16,2 3 128-16,1 3-128 0,3 3 0 0,3 6 0 15,1 0 224-15,5 10-48 0,5 9-16 0,3 2 0 0,2 6-32 16,6 0-128-16,5 1 192 0,6-6-64 0,5-3-128 16,5-4 0-16,4-9 0 0,5-5 0 0,2-4 736 0,4-6 272 15,4-7 48-15,3-6 16 16,3-6-1632-16,3-4-320 0,2-8-64 0,1-3-16 0,7-4 960 0,1-3 128 15,-1-7 48-15,0-7 16 0,-1-9 160 0,1-2 32 16,-1-1 16-16,-1-3 0 0,0-1-80 0,-4-4-32 16,-3-6 0-16,-5-4 0 0,-5-1 144 0,-6-2 16 15,-6-4 16-15,-4 0 0 0,-6-6 224 0,-6 4 32 16,-6-1 16-16,-5 3 0 0,-4-1-336 0,-6 6-64 16,-4 4-16-16,-5 6 0 0,-3 10-320 0,-3 6 0 15,-3 4 0-15,-4 7 0 16,-4 3-624-16,-1 10-144 0,-3 7-16 0,-1 4-10736 15,-3 0-2128-15</inkml:trace>
  <inkml:trace contextRef="#ctx0" brushRef="#br3" timeOffset="137210.63">27543 13469 21183 0,'0'0'944'0,"0"0"192"0,-4 14-912 0,3-1-224 0,1 3 0 0,0 4 0 16,3 7 448-16,-1 2 64 0,-1 2 0 0,2 4 0 0,-1 4-16 0,2 3 0 16,2 0 0-16,-1 2 0 0,0-2-192 0,3 1-48 15,1 0 0-15,1-4 0 0,0-5-16 0,2-7-16 16,-1-3 0-16,2-4 0 0,0-2 464 0,2-4 80 15,-2-4 32-15,4-2 0 0,1-5 288 0,2 0 64 16,0-3 16-16,1-4 0 0,-1-6-96 0,2 0-32 16,0-3 0-16,2-9 0 0,-1-7-128 0,2-4-16 15,3-5-16-15,0 0 0 0,0-3-144 0,3-5-32 16,2-2 0-16,1 0 0 0,0-2-112 0,1-1-16 16,-1 3-16-16,-1 0 0 0,-4-6-240 0,-1 5-64 15,0-1 0-15,-4 6 0 0,0-3-256 0,-2 6 160 16,-3-1-160-16,0 5 128 0,0 2-128 0,0 4 0 15,0 1 0-15,0 3 0 16,0 3-1072-16,-1 4-144 0,1 2-16 0,2 1-11696 0,-6-1-2320 0</inkml:trace>
  <inkml:trace contextRef="#ctx0" brushRef="#br1" timeOffset="149783.06">10561 18523 17503 0,'0'0'768'0,"0"0"176"16,0 0-8544-16</inkml:trace>
  <inkml:trace contextRef="#ctx0" brushRef="#br1" timeOffset="150940.97">1509 16851 20783 0,'-21'-5'912'0,"9"3"208"0,-3-1-896 0,-2 1-224 16,-1 0 0-16,2 2 0 0,-1 0 0 0,-1 7 128 15,-2-1-128-15,-4 5 0 0,0 0 320 0,-3 4-16 16,-2 3-16-16,-3 4 0 0,-4 5-64 0,1 1-16 16,1 5 0-16,-5 9 0 0,-3 4-16 0,0 5 0 15,1 1 0-15,1 3 0 0,5 4 16 0,5 5 0 16,6-2 0-16,6 7 0 0,4 3-208 0,8 8 128 0,5 0-128 0,8 0 0 16,6-6 0-16,9-4 0 0,6-5 0 0,6-3 0 15,3-7 0-15,4-8 0 0,2-6 0 0,0-12 0 16,-1-5 0-16,0-8-208 0,0-7 64 0,0-2 16 15,0-10 128-15,2-1-192 0,-2-1 192 0,-4-5-192 16,0-4 192-16,-7-4 0 0,-2-5 0 0,-5 2 0 16,-5-1 0-16,-6-4 224 0,-8-1-48 0,-5-1-16 15,-2 1-16-15,-9-1 0 0,-5 3 0 0,-7-3 0 16,-5 2-144-16,-2 0 160 0,-2 2-160 0,-3 2 160 16,-1 0-160-16,1-1 0 0,6 3 0 0,2 1 128 15,4 0-128-15,7 1 128 0,6 0-128 0,3 2 128 16,6 1-128-16,5 3 128 0,6 1-128 0,5 3 128 15,3-2-128-15,6 5 0 0,6 0 0 0,4 3-176 16,4 6 176-16,4 1-128 0,2 0 128 0,1 6-128 0,-3-1 128 16,-3 4-128-16,-4 2 128 0,-2 1-128 0,0 1 128 15,-5 3 0-15,-7 5 0 0,-2-2 0 0,-3 3 0 0,-4-1 0 16,-3-4 0-16,-2 3 0 0,-7-1 208 0,0-2 80 16,-3 0 16-16,-2-2 0 0,-3 2 96 0,2-3 32 15,0-2 0-15,-1 0 0 0,1-4-304 0,1 1-128 16,1-3 128-16,4-11-8256 15,0 0-1648-15</inkml:trace>
  <inkml:trace contextRef="#ctx0" brushRef="#br1" timeOffset="151300.29">1855 17693 26607 0,'0'0'1168'0,"0"0"256"0,0 0-1136 0,0 0-288 0,6 11 0 0,4-3 0 16,2 1 0-16,2-2 0 0,5 3-176 0,2-3 176 16,2-2 0-16,1 0 0 0,2-1 0 0,-1-4 0 15,0-1 0-15,-3-3 0 0,0-4 0 0,-4 3 0 16,-5-3 0-16,3 1 0 0,-4-1 0 0,-1-1 0 16,-5 3 0-16,-2-4 128 0,-2 2-128 0,0-3 0 15,-2 0 448-15,-2 0 0 0,-3 2 0 0,-1 0 0 16,-4-2 256-16,-2 4 32 0,0 4 16 0,-4-2 0 15,-3 2-160-15,0 3-16 0,1 6-16 0,-1 2 0 16,-1 7-272-16,-2 2-48 0,2 1-16 0,2 2 0 16,2 5-224-16,3 3 0 0,2 3 0 0,2-1 0 0,5 2 0 15,3 1 0-15,1 1-160 0,5-2 160 0,7-4 0 0,4-1-128 16,3-7 128-16,5-1 0 16,3-5-528-16,4-5-32 0,1-3 0 0,0-3-13712 15</inkml:trace>
  <inkml:trace contextRef="#ctx0" brushRef="#br1" timeOffset="151598.51">2448 17613 22111 0,'-18'12'976'0,"7"1"208"0,0 4-944 0,-1 3-240 0,2 1 0 0,1 6 0 16,0 1 1376-16,3 4 224 0,-4 1 64 15,-1 3 0-15,0-1-640 0,-3 2-112 0,3 0-16 0,-1-2-16 16,1-1-256-16,0-4-48 15,4-5-16-15,2-3 0 0,0-4-288 0,2-5-48 0,3-13-16 0,0 0 0 16,0 0-64-16,0 0-16 0,7-7 0 0,1-7 0 16,4-6 336-16,2-7 64 0,1-1 16 0,3-5 0 15,1-2-224-15,3-1-64 0,-2-1 0 0,5 3 0 16,-3-1-256-16,1 6 128 0,0 1-128 0,1 2 0 16,0 4 0-16,0 4 0 0,0 4 0 0,-2 5 0 15,-3 2 0-15,-1 5 0 0,-3 6 0 0,-1 3 0 16,-5-1 0-16,2 7 0 0,-4 4 0 0,-1 4 0 15,-3 0-192-15,-2 6-80 0,-1-4-32 0,-1 1 0 16,-3 0-1744-16,1-1-368 16,-1 4-64-16</inkml:trace>
  <inkml:trace contextRef="#ctx0" brushRef="#br1" timeOffset="152049.84">2885 17949 27407 0,'-15'8'1216'0,"5"-3"256"0,2 0-1184 0,8-5-288 0,0 0 0 0,0 0 0 15,0 0 384-15,0 0 32 0,0 0 0 0,11-7 0 16,0-2-208-16,3-4-32 0,4-5-16 0,-2 0 0 16,2-3 96-16,4-2 32 0,-2 0 0 0,2 1 0 15,-2 0-48-15,-1-3-16 0,-2 3 0 0,-3 1 0 16,-3 1 96-16,-1 1 32 0,-5 1 0 0,-2 1 0 15,-3 2 80-15,-4 4 16 0,0 2 0 0,-2 3 0 16,-4 4 80-16,-2 6 32 0,0 1 0 0,-4 5 0 16,0 7-368-16,-1 2-192 0,1 4 192 0,0 0-192 15,0 2 0-15,3 3 0 0,0-1 0 0,3 1 0 0,1 1 0 16,4-4 0-16,3 2 0 0,2-5 0 0,2-5 0 0,3-1 0 16,2-6 0-16,3 0 0 0,0-5 0 0,7-1 0 15,0-4-160-15,2-3 160 16,2 0-1200-16,2-6-160 0,0 0-48 0,2-3-8480 15,-1-3-1696-15</inkml:trace>
  <inkml:trace contextRef="#ctx0" brushRef="#br1" timeOffset="152323.34">3353 17719 21183 0,'-7'12'1888'0,"-1"3"-1504"15,0 3-384-15,1 1 0 0,-1 1 1488 0,3 4 240 0,0 1 32 16,-3 4 16-16,-1-3-736 0,1 4-144 0,-3-5-16 0,4 3-16 15,0-4-96-15,2 2-32 0,1-6 0 0,2-2 0 16,2-5-368-16,0-2-80 0,5-1-16 0,-5-10 0 16,0 0 64-16,13-4 16 0,-1-3 0 0,1-5 0 15,0 0 320-15,1-6 64 0,2-5 16 0,1 0 0 16,-1 0-368-16,2-4-80 0,0 1-16 0,0-2 0 16,0 4-288-16,-2 1 160 0,1 0-160 0,-1 4 128 15,-1 2-128-15,1 6 0 0,-2-1 0 0,0 5 0 16,0-3 0-16,0 5-192 0,-2 1 32 0,5 0 16 15,-3 3-2160 1,1 1-448-16</inkml:trace>
  <inkml:trace contextRef="#ctx0" brushRef="#br1" timeOffset="152830.76">4202 17676 30399 0,'-15'-4'1344'0,"5"2"288"0,-2 1-1312 0,2-1-320 0,10 2 0 0,-7 2 0 0,-1 1 1408 0,-1 4 224 16,-4 0 32-16,-1 0 16 0,-3 4-1264 0,-1-1-256 16,-2 4-160-16,2 2 192 0,1 0-192 0,2 3 0 15,0 0 0-15,2 2 128 0,3-1-128 0,2-1 0 16,4-3 0-16,3 1 0 0,5-2-192 0,5-1 192 16,0-6-160-16,5-1 160 0,1-4 0 0,4-2-144 15,5-2 144-15,0-2 0 0,2-5-176 0,-1 0 176 16,2-5-208-16,-2 4 80 0,-1-1 128 0,-3 3 176 0,-2-2-48 15,-1 4 0-15,-3-3 0 0,-1 3-128 0,-1 1 192 16,-1 4-64-16,-12 0 0 0,12-3-128 0,-2 1 192 0,1 1-64 16,0-3-128-16,-11 4 0 0,10-5 0 0,0 1 128 15,0-4-128-15,1-1 0 0,3-5 0 0,3-2-176 16,1-3 176-16,1-3 0 0,0-1-144 0,1-5 144 16,1 0 0-16,-2-3 0 0,2-1-144 0,1-1 144 15,-3-3 0-15,-1-1 0 0,-2-2 0 0,0-5 0 16,-4-2 176-16,0-6-176 0,-2-6 192 0,-3-4-192 15,-5 0 208-15,-2-5-64 0,0-2-16 0,0 9 0 16,-3 8-128-16,1 10 192 0,-2 10-192 0,-1 8 192 16,-3 11-16-16,-2 6 0 0,-4 7 0 0,-1 11 0 15,-4 6 32-15,-4 8 16 0,-4 11 0 0,-1 10 0 0,0 4-224 16,1 8 0-16,-2 3 0 0,3 8 0 0,1 6 0 16,1 6 0-16,0-1 0 0,4-2 0 0,4-4 0 0,6-6 0 15,5-7 0-15,1-4 0 0,4-8-240 0,4-5 64 16,3-6 16-16,3-8 0 15,6-2-1696-15,3-9-352 0,2-5-64 0</inkml:trace>
  <inkml:trace contextRef="#ctx0" brushRef="#br1" timeOffset="153273.64">6081 17302 24879 0,'0'0'2208'0,"-6"-6"-1760"0,-2 1-448 0,2-1 0 16,-2 2 1024-16,-1 1 112 0,-2 2 16 0,-3 0 16 15,-3 2-48-15,-2 3-16 0,-4 1 0 0,-1 3 0 16,-3-1-528-16,1 6-128 0,-1 2 0 0,3 2-16 16,-3-3-192-16,4 3-48 0,3 4 0 0,5-2 0 15,3 0 0-15,9-1-16 0,4 0 0 0,5-1 0 16,4-1-176-16,4 0 0 0,5-3 0 0,3 1 0 16,3 1 0-16,2 0 0 0,0 2 0 0,-1-1 0 0,-3-2 0 15,-1 2 0-15,-3-2 0 0,-2 1 0 0,-3-2 0 0,-7-2 128 16,-3 2-128-16,-5 1 0 0,-4-2 160 0,-7 4-160 15,-6 0 192-15,2 1-192 0,-12-2 336 0,-1 1-32 16,-3 1-16-16,-6-4 0 0,-3-4 0 0,0-1 0 16,1-1 0-16,3-5 0 0,5-3-128 0,5 0-32 15,3-4 0-15,8-3 0 16,4 2-1840-16,10-4-368 0,8 1-80 0,7-1-12992 0</inkml:trace>
  <inkml:trace contextRef="#ctx0" brushRef="#br1" timeOffset="153985.51">6675 17564 29487 0,'0'0'2624'0,"1"13"-2112"0,3-2-512 0,3 3 0 16,5 0 336-16,1 4-32 0,-1 0-16 0,0 0 0 15,-1-2-288-15,-1 0 160 0,0-5-160 0,1 2 128 16,-1 2-128-16,0-2 0 0,0-3 0 0,-1 1-176 15,-1-6 32-15,-2 0 0 0,0 1 0 0,-6-6 0 16,0 0 144-16,0 0 144 0,0 0-16 0,0 0-128 16,9-12 880-16,-4 4 64 0,-1-3 16 0,-1-2 0 15,-1 2-176-15,1-4-16 0,-1-2-16 0,0-2 0 16,-1-1-432-16,0 3-96 0,-1 1-16 0,1-1 0 0,1 1-208 16,-1 0 0-16,3 4 0 0,-2 3 0 0,2-3-192 0,0 5-16 15,0-3-16-15,2 2 0 0,3-4-16 16,2 4 0-16,1-5 0 0,1-2 0 0,1-2 240 15,1-1 0-15,0-1-160 0,3-2 160 16,0-1 0-16,-1-2 0 0,1 0 0 0,0-2 0 0,0-4 0 0,-2-5 0 16,-2 2 0-16,0-2 0 0,-2-3 0 0,-3-2 160 15,-4-3-16-15,0 0 0 0,-1-5 48 0,-1 6 16 16,1 1 0-16,0 4 0 0,0 3-208 0,0 5 144 16,0 8-144-16,-1 5 128 0,1 4-128 0,-4 12 0 15,0 0 0-15,0 0 0 0,0 12-192 0,-1 5 192 16,-5 6-192-16,3 5 192 0,-2 5-160 0,0 5 160 0,0 3 0 15,1 5-144-15,0-2 144 0,0 6 0 0,-2 0 0 16,2-2 0-16,0-1 0 0,3 0 0 0,0-5 0 0,3-7 0 16,2-3 0-16,3-8 0 0,1-2 0 15,4-6 0-15,1-3 0 0,3-6 0 0,3-1 160 0,3-4-160 16,2-4 384-16,4-6-32 0,-3 1 0 0,1-7 0 16,-2-2-128-16,0 0-32 0,0-1 0 0,0 1 0 15,2 3-192-15,-2 0 128 0,-4 1-128 0,1 5 0 16,-1 4 0-16,0 3 0 0,-1 2 0 0,-1 3 0 15,-1 7 0-15,-2-1 0 0,0 6 0 0,-1 0 0 16,-2 2-192-16,-1 3 192 0,-1-2-192 0,0 1 192 16,1-2-144-16,-1-1 144 0,0-2 0 0,1-2-144 15,2-5 144-15,1-3 0 0,3-1 0 0,0-5 0 16,4 0 0-16,-1-6 0 0,2-2 160 0,-1-4-160 16,3-4 256-16,1 0-32 0,-3 1-16 0,4-2 0 0,-3 1-64 15,-2 0-16-15,1 4 0 0,0 4 0 0,-2 0-128 0,0 6 0 16,-1 2 0-16,0 4 0 0,-1 3 128 15,0 4-128-15,0 2 0 0,-2 5 128 0,-1 3-128 0,-1-1 0 16,-1 0 0-16,2-1 0 0,-1-1-272 0,2-1-48 16,-1-5 0-16,1 2 0 15,4 0-2688-15,-4-6-560 16</inkml:trace>
  <inkml:trace contextRef="#ctx0" brushRef="#br1" timeOffset="154246.53">9166 16929 30399 0,'0'0'1344'0,"-10"-4"288"0,0-1-1312 0,10 5-320 0,0 0 0 0,0 0 0 16,0 0 3184-16,0 0 560 0,-8-3 112 0,8 3 32 31,0 0-3888-31,-8-7-688 0,2 0-176 0,-1 2-17952 0</inkml:trace>
  <inkml:trace contextRef="#ctx0" brushRef="#br1" timeOffset="155556.94">4364 18871 9215 0,'6'-11'400'0,"2"4"96"0,-1 1-496 0,2-4 0 15,0 2 0-15,1-1 0 0,-1 0 1792 0,0-1 256 16,-1 5 48-16,-8 5 16 0,6-9-1120 0,-6 9-224 15,3-9-32-15,-3 9-16 0,0 0 224 0,-7-6 32 16,0-2 16-16,-3 4 0 0,-3 4-112 0,-2 2-32 16,-5-1 0-16,-1 4 0 0,-3 3-416 0,-4-2-96 15,-3 4-16-15,-6-3 0 0,-7 3-96 0,-2-5-32 0,-1 0 0 0,3 0 0 16,2 0 96-16,4-2 16 0,1-3 0 0,7 0 0 16,2 0-32-16,6-2 0 0,3 1 0 0,5 0 0 15,3-1-144-15,11 2-128 0,0 0 192 0,0 0-192 16,0 0 128-16,0 0-128 0,0 0 0 0,0 0 0 15,0 0 0-15,7 14 0 0,2 0 0 0,2 2-144 16,1 1 144-16,0 4 0 0,1 0 0 0,1 6 128 16,0 1-128-16,-1 5 0 0,-2 4 0 0,-1 7 0 15,-1 4 0-15,-1 4 0 0,-3 0 0 0,-3 6 128 16,-3 1-128-16,-3 2 0 0,-3 5 0 0,-4 0 128 16,-2 0-128-16,-4 3 128 0,-3-2-128 0,-1 2 128 15,2-2 256-15,-2-5 64 0,-4 2 16 0,1-6 0 16,4-1 176-16,-3-3 16 0,-2-3 16 0,-1-6 0 0,2 0-224 0,3-6-32 15,1-3-16-15,3-2 0 0,5-2-144 0,3-7-16 16,7 2-16-16,3-5 0 0,4-3-224 0,5-1 0 16,4-3 0-16,4 0 0 0,1-5-176 0,4 2 32 15,2-5 0-15,2 4 0 0,0-4 144 0,1 1-208 16,1-4 80-16,3 1 128 0,-2 1 0 0,5-2 0 16,-1-3 0-16,3-1 0 0,0 0 0 0,3 0 0 15,5-1 0-15,-2-4 0 16,-2-4-544-16,-2 3 16 0,-2-5 0 0</inkml:trace>
  <inkml:trace contextRef="#ctx0" brushRef="#br1" timeOffset="156323.84">4905 18758 20271 0,'0'0'1792'0,"0"0"-1424"0,5-8-368 16,3 4 0-16,2 3 1488 0,3 5 240 0,2 1 32 0,3 3 16 0,2 6-720 0,3 3-144 16,0 4-16-16,2 4-16 0,3 4-352 0,-2 3-64 15,-2 3-16-15,-1 3 0 0,0 1-128 0,-3 8-48 16,-2-4 0-16,-3 4 0 0,-2-1-128 0,-4 1-16 16,0-4-128-16,-3 2 192 0,-1-7-384 0,-4-1-96 15,-1-2-16-15,0-2 0 16,0-6-256-16,0-3-48 0,-1-6-16 0,-1-6 0 15,4-1-48-15,-2-11-16 0,0 0 0 0,0 0-11728 0</inkml:trace>
  <inkml:trace contextRef="#ctx0" brushRef="#br1" timeOffset="156533.34">5510 18796 33167 0,'-17'-11'1472'0,"5"7"304"0,1 2-1424 0,-1 1-352 0,2 1 0 0,1 3 0 16,0 7 1168-16,-1 1 176 0,-1 6 16 0,-6 3 16 16,1 6-736-16,-2 2-128 0,-1 2-48 0,-3 3 0 15,-2-2-48-15,0 0-16 0,-3 4 0 0,4 2 0 16,-1-3-240-16,0 1-160 0,-1 1 192 0,2-2-192 31,2-3-912-31,6-6-304 0,0 3-48 0,2-4-16 16,3-2-1280-16,2-3-272 0,2-4-48 0</inkml:trace>
  <inkml:trace contextRef="#ctx0" brushRef="#br1" timeOffset="157013.26">5072 19906 16575 0,'-12'-7'736'0,"12"7"160"0,-9-7-720 0,3 2-176 16,0 2 0-16,6 3 0 0,0 0 3392 0,0 0 640 16,0 0 128-16,-8 8 16 0,2 4-2960 0,-1 4-608 0,0 1-112 0,-1 4-32 15,1 4 48-15,1 3 0 0,1-2 0 0,3 1 0 16,-1-2-256-16,3 1-32 0,2-3-16 0,1 1 0 15,4-1-208-15,2-4 0 0,2-2 128 0,4-6-128 16,1-1 0-16,3-7 0 0,1-3 128 0,3-4-128 16,1-9 304-16,0-1 16 0,2-2 0 0,-2-1 0 15,0-3 0-15,-3 1 0 0,-1 1 0 0,-4 0 0 16,-2 2-192-16,-3 4-128 0,0 1 192 0,-5 6-192 16,-6 5 192-16,0 0-64 0,0 0 0 0,5 13-128 15,-1 4 384-15,-4 8-48 0,-1 0 0 0,-2 9 0 16,-2 4-192-16,-1 2-144 0,-1 1 192 0,-2-1-192 15,-1 3 192-15,-2 2-64 0,-6-3 0 0,0 2-128 16,0-4 320-16,0-2-64 0,1-1 0 0,1-4 0 16,0-3-32-16,1-6-16 0,1-3 0 0,1-2 0 0,1-3-208 0,2-3 0 15,4-4 128-15,6-9-128 16,0 0-1024-16,0 0-240 0,-9-3-48 0</inkml:trace>
  <inkml:trace contextRef="#ctx0" brushRef="#br1" timeOffset="157612.84">6259 18495 17503 0,'-27'-9'1552'0,"12"1"-1232"0,0 2-320 0,3-3 0 0,7-1 3008 0,5-3 528 0,5 2 112 0,3 0 32 15,3-1-2784-15,2 3-576 0,1-1-96 0,4 2-32 16,2-3-192-16,1 0 128 0,-1 4-128 0,-1-3 0 15,0 2 160-15,0-1-160 0,1 4 160 0,0 1-160 16,0 3 0-16,-2 2 0 0,-3 4 0 0,-1 4 0 16,-1 1 752-16,-2 8 208 0,-2 5 32 0,-3 2 16 15,-1 7-1504-15,-1 5-288 16,-1 5-64-16,-2 8-16 0,-1 7 864 0,0 5 208 0,-1 0 32 0,-1 6 0 0,0 2-240 16,-1 0 144-16,2 2-144 0,1 0 128 0,-1-2-128 15,1-5 0-15,0-2 0 0,1-6 0 0,3-3 0 0,0 1 0 16,0-3 0-16,3-1 128 0,2-3 192 0,1-6 16 15,3 0 16-15,1 0 0 0,0-4-128 0,2 0-32 16,1 1 0-16,2-1 0 0,4 0-64 0,-1 2-128 16,-1-1 176-16,0-3-176 0,-4 1 160 0,1-2-160 15,1-2 128-15,-4 2-128 0,-4-3 240 0,0 1-48 16,-2-1 0-16,-4-2 0 0,-1-3 208 0,-3 0 48 16,-5-6 0-16,-1 1 0 0,-4 1 256 0,-3 0 64 0,-4-2 16 15,-1 0 0-15,-3-4-48 0,-5 1-16 16,-3-1 0-16,-1 1 0 0,-2-3-272 0,0-1-48 0,1-4-16 15,2 1 0-15,2-4-384 0,0-2 128 0,1 0-128 0,2-1 0 32,4-6-928-32,4 1-272 0,1-3-48 0,3-2-16 15,4 1-1408-15,3-4-272 0,3-1-64 0</inkml:trace>
  <inkml:trace contextRef="#ctx0" brushRef="#br1" timeOffset="158028.31">7746 19322 30351 0,'-20'-4'1344'0,"11"2"272"0,9 2-1296 0,0 0-320 0,-4-8 0 0,11 1 0 16,4 3 368-16,7-1 0 0,5-2 0 0,6 2 0 15,6 1-368-15,6-3 0 0,-1-1 0 0,4 2-128 16,4-2 128-16,2 6 0 0,2 0 0 0,3 2 0 16,1 2 0-16,-2 0-208 0,0 1 80 0,-7 2-9136 15,-9 0-1808-15</inkml:trace>
  <inkml:trace contextRef="#ctx0" brushRef="#br1" timeOffset="158194.64">7903 19705 36223 0,'0'0'1600'0,"0"0"336"0,0 0-1552 0,0 0-384 0,17 1 0 0,5 2 0 0,5-2 240 0,3 1-48 15,6 0 0-15,6-1 0 0,2-1-192 0,6-1 0 16,3-1 0-16,4 0 0 0,3-1 0 0,-4 1 0 15,-3 2 0-15,0-1-10880 16,-3-1-2240-16</inkml:trace>
  <inkml:trace contextRef="#ctx0" brushRef="#br1" timeOffset="160159.5">10647 18537 12895 0,'-8'-7'1152'0,"-1"-2"-928"0,1-2-224 0,-3-3 0 16,4 1 2384-16,-1 3 432 0,2-1 96 0,-1 2 16 16,0-5-1840-16,-3 2-352 0,-1 1-80 0,-1-1-16 15,-4 7-144-15,0-1-48 0,-2 3 0 0,-3 2 0 16,-4 2-112-16,-3 3-16 0,-2 1-16 0,-2 6 0 16,-2 5-112-16,1 8 0 0,-5 3-16 0,2 5 0 15,0 1 16-15,1 5 0 0,1 1 0 0,0 3 0 0,3 1 256 0,3-3 64 16,1-2 16-16,5 0 0 0,5-1-96 0,5-4-32 15,6-1 0-15,6 1 0 0,4-1-208 0,5-4-32 16,2 0-16-16,6-4 0 0,0 0-144 0,2-1 192 16,0-3-192-16,3 0 192 0,1-3-32 0,-1-3 0 15,2-5 0-15,0 2 0 0,4-2-32 0,0 1 0 16,0-6 0-16,1 1 0 0,3 2-128 0,-3-4 160 16,3-1-160-16,-2-1 160 0,0 1-160 0,-1-2 0 15,-3-2-160-15,4-1-10272 16,-4 2-2048-16</inkml:trace>
  <inkml:trace contextRef="#ctx0" brushRef="#br1" timeOffset="160392.87">11237 18996 34095 0,'-18'17'1504'0,"5"0"320"0,-1 6-1456 0,3 6-368 0,2-1 0 0,4 5 0 16,4 4 1040-16,-2 2 144 0,3 2 32 0,0-3 0 16,-3-1-880-16,1 0-160 0,-1 0-48 0,0-1 0 15,-1-1-128-15,1-1 0 0,1 0 0 0,-1-1 0 32,3-6-1168-32,0-1-320 0,1-6-64 0,2-5-14208 0</inkml:trace>
  <inkml:trace contextRef="#ctx0" brushRef="#br1" timeOffset="161216.23">13536 17348 9215 0,'-18'0'816'0,"6"0"-656"0,0 0-160 0,0 0 0 0,-1 0 3424 0,1 0 656 15,2 0 128-15,-1 0 16 0,-4 0-2560 0,-1 1-528 16,-2 1-112-16,1-2 0 0,-2-2-448 0,-3 1-96 16,-6-1-16-16,-1-1 0 0,0 2-224 0,-4-4-48 15,-4 1-16-15,-1 1 0 0,-3 0 16 0,-1-2 0 16,-1-1 0-16,1 4 0 0,2 1-32 0,3 1 0 16,3 0 0-16,2 3 0 0,2 1 16 0,4 3 0 15,4-4 0-15,2 4 0 0,3 0-176 0,1 0 0 16,5 3 144-16,1-2-144 0,0 3 0 0,2 2 0 15,2 2 0-15,1 5 0 0,2 3 0 0,2 0-128 16,2 0 128-16,3 6 0 0,2 3 0 0,-1 4-128 16,0 2 128-16,0 4 0 0,-1 6 0 0,0 3 0 15,-1 3 0-15,-3 5 0 0,-2 7 0 0,0 1 0 0,-5 8 0 0,4 0-128 16,-4-1 128-16,-3 4 0 0,-5 2 0 0,0-4 0 16,-3 1 0-16,-1 2 0 0,-4-4 0 0,-3 0 128 15,-3-4-128-15,-3 2 176 0,1 1-176 0,-2 2 192 16,0-1-32-16,0-3 0 0,-1-2 0 0,1 0 0 15,0-4 80-15,0 0 16 0,4-1 0 0,0-4 0 16,2-1-256-16,0-2 0 0,3-6 0 0,3-4 0 16,3-4 0-16,1-3 128 0,2-2-128 0,5-2 0 15,0-3 0-15,2-2 0 0,3-3 0 0,3-5 0 16,3-1 0-16,5 1 0 0,1-3 0 0,4-3 0 16,3-2 0-16,4 1 0 0,1-5 0 0,4 2 0 15,0-1 0-15,1-3 0 0,1 3 0 0,2 0 0 16,1-2 0-16,4 3 0 0,-1-1 0 0,5-1 0 15,1 0 0-15,0 1 0 0,3-1 0 0,4-1 0 0,0 0 0 16,3-3 0-16,-1-1 0 0,1-2 0 16,-4-1-1008-16,3-1-240 0,0 0-48 0</inkml:trace>
  <inkml:trace contextRef="#ctx0" brushRef="#br1" timeOffset="162695.09">15386 17268 23439 0,'-14'-6'1024'0,"14"6"240"0,-9-1-1008 0,9 1-256 0,-8-4 0 0,8 4 0 15,0 0 512-15,0 0 64 0,0 0 16 0,0 0 0 16,0 0-256-16,0 0-48 0,0 0-16 0,0 0 0 15,0 0 0-15,0 0 0 0,12-4 0 0,0-1 0 16,5 1-16-16,1 1-16 0,-3 2 0 0,3 0 0 0,0-2-112 0,1 2 0 16,0-1-128-16,-2 5 192 0,1 1-192 0,-1 1 0 15,-2 3 128-15,2 0-128 0,-1 2 0 0,-1 0 0 16,2 4 0-16,-4 4 0 0,-2 1-128 0,0 10 128 16,0 7 0-16,-3 4 0 0,-1 5 0 0,-2 8 192 15,-1 9 0-15,-4 2 0 0,0 3-48 0,-3 4-16 16,-1 3 0-16,1 4 0 0,-1 1-128 0,0-1 128 15,0 2-128-15,0 0 128 0,1 1-128 0,-1-3 0 16,2 4 0-16,-3-1 128 0,0 3-128 0,-1-3 0 16,-2-4 0-16,1-5 0 0,-1 0 0 0,0 1 0 15,2-2 0-15,0-4 0 0,-1-7 0 0,4-1 128 16,-1-2-128-16,1-1 0 0,2 1 208 0,2-2-32 16,2 1-16-16,1-2 0 0,2 2 48 0,1 0 16 0,1-5 0 0,1 1 0 15,1-1-16-15,2 0 0 0,0-2 0 0,4-2 0 16,-4 3-208-16,0-2 176 0,0-3-176 0,-1-1 160 15,-1-4-160-15,-4-5 0 0,-2-3 0 0,-1-4 128 16,-3-3 192-16,-3-3 48 0,-1-3 0 0,-1 0 0 16,-4 0 240-16,0-4 48 0,-2-1 16 0,-3-3 0 15,-5 0-128-15,-2-2-32 0,0 0 0 0,-6 0 0 16,0 0-144-16,-4-3-48 0,-2 2 0 0,-2-2 0 16,-2 3-160-16,2-2-32 0,-1-1-128 0,1 0 192 15,-2-1-192-15,0-3 0 0,1 1 0 0,2-3 0 16,2 0-128-16,6-1-128 0,3-3-32 0,4-1 0 15,2-7-2080 1,6 0-400-16</inkml:trace>
  <inkml:trace contextRef="#ctx0" brushRef="#br1" timeOffset="163563.79">16347 18769 21711 0,'-13'17'960'0,"4"-7"192"0,0 5-912 0,0-3-240 15,3-2 0-15,3 3 0 0,3-3 496 0,5 2 48 0,2 0 16 0,3-3 0 16,0 1-32-16,7-5 0 15,0 0 0-15,5-2 0 0,0-6 352 0,4-2 64 0,4-1 16 0,5-6 0 16,3 1-448-16,6-2-64 0,3-3-32 0,3-4 0 16,4-1 0-16,-6-1 0 0,-3-1 0 0,-5 2 0 15,-4-3-64-15,-3-1-16 0,-1 3 0 0,-4-3 0 16,-7 4 48-16,-2 0 16 0,-2 2 0 0,-6 0 0 16,-4 2 48-16,-4-1 16 0,-4 0 0 0,-4 3 0 15,-4 2 176-15,-6 2 16 0,-4-3 16 0,-5 2 0 16,-4 5-256-16,-3 1-48 0,-3 4-16 0,-5 6 0 15,-8 5-352-15,-1 6 0 0,1 3 0 0,0 6 0 16,0 4 0-16,3 7 0 0,2 3 0 0,4 8 0 16,0 0 0-16,6 5 0 0,3 2 128 0,5 3-128 15,3-1 0-15,6-1 128 0,7 0-128 0,4-3 0 0,4-2 0 16,8-8 0-16,2-4 0 0,4-4 0 16,4-5 0-16,4-4 128 0,3-1-128 0,6-2 0 0,3-3 0 15,5-1 0-15,5-3 0 0,4-2 0 0,7-4-144 0,2-2-48 16,1-2-16-16,2-4 0 15,-2-1-1152-15,2-2-240 0,0-2-32 0</inkml:trace>
  <inkml:trace contextRef="#ctx0" brushRef="#br1" timeOffset="164729.68">12729 16636 10127 0,'-25'6'896'0,"4"0"-704"0,-2-1-192 0,-7 8 0 15,-2 3 1360-15,-6 6 240 0,-8 2 64 0,-1 6 0 16,-5 6-672-16,1 6-128 0,-3 6-32 0,-4 8 0 16,-3 10 48-16,-6 7 0 0,-11 6 0 0,2 8 0 15,1 11-48-15,4 6-16 0,4 12 0 0,1 5 0 16,-1 5-352-16,6 2-64 0,4 3-16 0,8 0 0 0,5-4-48 16,9 0-16-16,6 0 0 0,8-1 0 15,7 0-112-15,7-2-16 0,9 1-16 0,6-11 0 0,6-1-176 0,7-6 0 16,9-4 0-16,5-1 0 0,7-7 0 0,4-2-144 15,4-9 144-15,4 0 0 16,3-10-448-16,11-1 32 0,8-3 0 0,10-2 0 16,10-11-576-16,2 0-112 0,0-4-32 0</inkml:trace>
  <inkml:trace contextRef="#ctx0" brushRef="#br1" timeOffset="165495.96">19512 17201 8287 0,'-5'-15'368'0,"2"4"80"16,1 4-448-16,0-5 0 0,2 2 0 0,4-1 0 0,-1-2 2000 0,2 4 320 0,1-1 64 0,2 5 16 16,1-5-1488-16,1 3-288 0,0 3-64 0,1 1-16 15,6 0-80-15,2 7-16 0,1 0 0 0,3 5 0 16,3 5-128-16,3 6-16 0,3 8-16 0,3 5 0 15,2 6-160-15,1 6-128 0,-2 7 144 0,-2 9-144 16,0 4 128-16,-3 9-128 0,-3 7 0 0,-4 7 144 16,-2 4-144-16,-4 4 128 0,-5 2-128 0,1-1 128 15,-2 5-128-15,-2 2 0 0,-1-2 0 0,-3-4 0 16,-2-3 128-16,-4 2-128 0,-4-4 128 0,-3-2-128 16,-2-3 672-16,-3 1 48 0,0-1 16 0,-5-5 0 15,-2-4 176-15,-4 4 48 0,-5-6 0 0,-1 2 0 0,-3 3-224 0,-1-9-32 16,0 1-16-16,-1-4 0 0,-1-3-320 15,2 1-64-15,-1-6-16 0,2 1 0 0,1-2-112 16,1-1-32-16,0-3 0 0,2-3 0 0,0-6-144 0,2 2 128 16,2-2-128-16,-1-7 128 0,2-2-352 0,1-6-80 15,6-5-16-15</inkml:trace>
  <inkml:trace contextRef="#ctx0" brushRef="#br1" timeOffset="165816.44">20927 18249 20271 0,'-18'-6'1792'0,"4"5"-1424"0,1-3-368 0,2 5 0 0,3 2 2144 0,2 4 352 0,2 6 80 0,1 5 16 16,1 2-2064-16,0 8-400 0,4 3-128 0,0 7 0 16,1 3 0-16,-1 0 0 0,1 4 0 0,-1 2 0 15,0 6 0-15,-2 2 0 0,-3 0 0 0,1 1 0 0,-2 0 0 0,-1-2-128 16,-2 2 128-16,1-2 0 15,0-4-1904-15,1-1-320 16,-2-4-64-16,1-8-8480 0</inkml:trace>
  <inkml:trace contextRef="#ctx0" brushRef="#br1" timeOffset="165986.07">20521 18768 22111 0,'-4'-11'976'0,"4"11"208"0,0 0-944 0,7-11-240 15,3 5 0-15,5-3 0 0,5 2 1008 0,3-4 144 16,8 5 48-16,2-3 0 0,4 1-816 0,8 5-176 16,4-5-16-16,4 3-16 0,4 2-176 0,-1 1 0 0,-2-1 0 15,-4 0-7936-15,-1-1-1712 0</inkml:trace>
  <inkml:trace contextRef="#ctx0" brushRef="#br1" timeOffset="166269.81">22184 18214 31615 0,'0'0'1408'0,"0"0"272"0,-9 1-1344 0,0 4-336 0,0-1 0 0,-1 5 0 15,-3 5 224-15,-5 2-32 0,-6 1 0 0,-5 3 0 16,-3 2 112-16,-5 1 16 0,-3 0 0 0,-2 2 0 15,0 3 16-15,1 3 16 0,0 0 0 0,4 2 0 16,4-1-208-16,4 2-144 0,4-1 192 0,3 2-192 0,4 2 0 0,4-3 0 16,4-5 0-16,5 2 0 0,3-1 0 0,3-6-176 15,4-1 0-15,4-4 0 16,4-2-304-16,3-1-64 0,4 0-16 0,7-2 0 16,4-6-480-16,3 1-112 0,3-5 0 0,1-1-12096 0</inkml:trace>
  <inkml:trace contextRef="#ctx0" brushRef="#br1" timeOffset="166598.24">22214 18929 23951 0,'-11'-5'1056'0,"11"5"224"0,0 0-1024 0,0 0-256 0,0 0 0 0,11-2 0 16,3-1 2496-16,4 3 448 0,1 3 96 0,1 1 16 15,1 3-2336-15,-2 1-464 0,-1 5-80 0,-1-3-32 16,0 2-144-16,-3 5 0 0,-3 2 0 0,-2 4 0 16,-4 5 128-16,-3-3-128 0,-5 5 0 0,-5 0 128 15,-3 2-304-15,-4 0-64 0,-4-1-16 0,-4 0 0 16,-1-7 256-16,-1 0-144 0,0-2 144 0,2-3-128 16,4-1 640-16,4-6 128 0,1 1 16 0,6-1 16 15,3-6 96-15,5-6 0 0,4 8 16 0,5-2 0 16,4-4-528-16,7 0-128 0,5-1 0 0,8-4-128 15,3 0 0-15,7-6 0 0,5 1 0 0,6-2 0 16,2 2-1360-16,-3-3-240 0,-5 1-32 16,3-4-14512-16</inkml:trace>
  <inkml:trace contextRef="#ctx0" brushRef="#br1" timeOffset="167498.97">24029 16999 14735 0,'0'0'1312'0,"0"0"-1056"0,0 0-256 0,0 0 0 16,-9 0 2608-16,9 0 464 0,-8 7 80 0,-1 2 32 15,-2 4-2560-15,0 3-624 0,-3 2 0 0,-2 4 0 16,-4 7 128-16,-2 2-128 0,-4 3 128 0,-2 7-128 16,-1 1 240-16,-3 10-48 0,-2 4 0 0,-3 11 0 0,-5 7 48 0,-4 6 0 15,-3 6 0-15,-2 6 0 0,5 4-16 0,2 5 0 16,0 3 0-16,5 1 0 0,1 2-48 0,4 0-16 16,-1 0 0-16,3-1 0 0,2-1 64 0,2-6 16 15,0-1 0-15,4-4 0 0,1 0 128 0,5-5 16 16,0-7 16-16,3 0 0 0,6-3 0 0,3-4 0 15,5-2 0-15,6-3 0 0,5-1-80 0,6-4-32 16,6-8 0-16,6-2 0 0,5-2-288 0,5 0 160 16,3-2-160-16,8-4 128 0,6-1-128 0,9-3-256 15,6-1 64-15,6-2 16 16,4-5-1472-16,-3-4-288 0,0-6-64 0</inkml:trace>
  <inkml:trace contextRef="#ctx0" brushRef="#br1" timeOffset="168283.17">30013 17183 22111 0,'0'0'1968'0,"0"0"-1584"0,0 0-384 0,0 0 0 16,15 0 1408-16,4 4 192 0,2 5 32 0,6 2 16 16,4 4-1648-16,2 4-192 0,2 8-96 0,3 4-32 0,2 0 320 0,4 9-192 15,6 6 192-15,-2-1-160 16,2 5 160-16,-3 6 0 0,-4 5-144 0,-1 4 144 0,-1 6 0 16,-2 4 0-16,0 5 0 0,-3 1 0 0,-2 6-144 0,-1 2 144 15,0 3 0-15,1 6 0 0,-3-1 192 0,-1 3 128 16,-4 2 48-16,-2-5 0 0,-2-3 464 0,-3 1 112 15,-2 2 16-15,-5-5 0 0,-4-6 64 0,-4-4 32 16,-4-4 0-16,-4 1 0 0,-5-1-480 0,-4-1-112 16,-2-4-16-16,-8-3 0 0,-4-5-224 0,-8-3-48 15,-7 3-16-15,-4-6 0 0,-2-1-160 0,-3-3 0 16,-2-2 0-16,-3-3 0 16,-4-6-1792-16,-4-4-304 0,-4-7-48 0</inkml:trace>
  <inkml:trace contextRef="#ctx0" brushRef="#br1" timeOffset="169119.74">25410 17227 15663 0,'-10'-15'1392'0,"3"6"-1120"0,1-5-272 0,-2 3 0 15,1 2 2416-15,-2-1 416 0,1 0 96 0,-1-2 16 16,-2 5-1920-16,-2 0-368 0,-1 3-80 0,-4 1 0 16,-5 1-272-16,-3 1-48 0,-6 4-16 0,-5 0 0 15,-6 5-240-15,0 0 0 0,-2-1 128 0,1 5-128 16,-2 3 0-16,4 3 0 0,3-3 0 0,2 2 0 15,2 0 0-15,4 0 0 0,0-2 0 0,4-2 0 16,5-2 0-16,4-2 224 0,4 0-32 0,2-3-16 16,5 2-16-16,2-2 0 0,5-6 0 0,-2 14 0 0,5-1 80 15,2 7 16-15,1 3 0 0,7 3 0 0,1 3-32 16,3 5 0-16,2 3 0 0,-2 4 0 0,0 6-224 16,-3 4 0-16,-1 3 0 0,-3 5 0 0,-4 6 128 0,-1 1-128 15,-5 6 0-15,0 8 0 0,-2 2 0 0,-2 4 0 16,-1 2 0-16,-2 1 0 0,-4-2 0 0,-3 4 0 15,-3 0 0-15,-2-4 0 0,-2-5 0 0,-6-4 128 16,-1 1-128-16,-2 1 0 0,-2-4 0 0,3-6 0 16,1-7 128-16,2-2-128 0,1-2 0 0,3-3 0 15,4 1 0-15,1-6 0 0,0 1 0 0,2-4 0 16,2 1 128-16,3-6-128 0,1-5 160 0,1-2-160 16,3-2 160-16,2-4-160 0,1-3 128 0,2-2-128 15,3-3 0-15,-1-4 144 0,2-3 16 0,2-2 0 0,5-3 0 16,0 1 0-16,2-5-32 0,2-3 0 0,3 0 0 0,1 1 0 15,4-4-128-15,0 0 0 0,2-2 0 0,4-1 128 16,4 0-128-16,3-1 0 0,1 2 0 0,2-6 0 16,2 0 0-16,1 2-272 0,-1-3 64 0,2 2 16 31,1-6-352-31,3 3-64 0,-1 1-16 0,5-5 0 0</inkml:trace>
  <inkml:trace contextRef="#ctx0" brushRef="#br1" timeOffset="169764.84">26819 17297 23039 0,'6'-16'1024'0,"2"6"192"0,4-4-960 0,2-2-256 16,2 4 0-16,2 0 0 0,3 0 656 0,0-2 96 15,3 1 16-15,0 3 0 0,-1-3-416 0,-1 4-80 0,-2-2-16 16,-2 3 0-16,-3-2-256 0,1 6 128 0,-4 0-128 15,0-1 0-15,-2 1 256 0,-10 4-64 0,10 2-16 0,-10-2 0 16,11 7-48-16,-3 0-128 0,-2 4 192 0,0 0-64 16,-3 6-128-16,0 2 0 0,-2 1 0 0,-1 8 0 15,0 3 0-15,-1 6 0 0,0 3 0 0,-1 10 128 16,0 2-128-16,-2 8 0 0,-2 5 0 0,-1 3 0 16,0 7 0-16,-2 3 0 0,-3 1 144 0,3 3-144 15,1 2 144-15,-1-2-144 0,0-1 192 0,2-4-192 16,2-2 192-16,1-1-192 0,2-4 192 0,2-1-192 15,0-1 192-15,2 2-192 0,2-1 192 0,1-4-192 16,2-2 192-16,0-3-64 0,2 1 0 0,0-3-128 16,1 2 160-16,1-4-160 0,0-6 128 0,2-2-128 15,1-4 0-15,1 1 0 0,1-1 0 0,2 1 0 0,0-2 0 16,0 3 0-16,-2-3 0 0,0 2 0 16,-4-3 0-16,1-3 128 0,0-2-128 0,-4-2 0 0,-4 2 144 15,-3-2-144-15,-3-4 160 0,-4 2-160 0,-3-1 320 16,-3-3-16-16,-3 3-16 0,-6-1 0 0,-2-3 272 15,-4 1 48-15,-4 0 16 0,-1-3 0 0,0 3-112 0,0-5-32 16,-3 3 0-16,0-4 0 0,-1-2-288 0,2 1-64 16,0 1-128-16,0-4 192 0,-5-2-384 0,2-4-96 15,1 0-16-15,-2-3 0 16,0-6-2000-16,5-4-384 0</inkml:trace>
  <inkml:trace contextRef="#ctx0" brushRef="#br1" timeOffset="170294.67">27835 18993 21183 0,'-22'15'1888'0,"11"-6"-1504"0,1 3-384 0,0 0 0 16,5-2 0-16,2 4 0 0,1 2 0 0,4-5-128 0,3 3 320 0,4 0 64 15,2 0 0-15,5 0 16 0,2-5 16 0,2 2 0 16,3-2 0-16,1-1 0 0,1-3-48 0,1-4-16 15,3 1 0-15,0-4 0 0,4 1 128 0,-2-2 32 16,2-5 0-16,0 1 0 0,0 1 176 0,0-3 32 16,-1-2 16-16,0 0 0 0,-6 0 96 0,0 2 0 15,-6-4 16-15,-5 2 0 0,-3 1-80 0,-5-3 0 16,0-4-16-16,-7 3 0 0,-5-1-64 0,-4-1-16 16,-5-2 0-16,-7 1 0 0,-4 2-368 0,-3 2-176 15,-1 6 160-15,-3 0-160 0,3 5 0 0,-4 4 0 16,-2 6 0-16,1 1 0 0,0 5 0 0,-1 5-192 15,2 6 192-15,-2 3-160 0,-1 5 160 0,2 4 0 0,0 4 0 0,2 1 128 16,3-1-128-16,3 1 192 0,4-1-64 0,7-2 0 16,6-4-128-16,7-2 0 0,3-4 128 0,4 2-128 15,9-4 240-15,4 1-32 0,2-4 0 0,4-1 0 16,3-3-16-16,2-2 0 0,2-3 0 0,2-3 0 16,0-1-32-16,4-3-16 0,3-2 0 0,2-2 0 15,3-4-144-15,4-3 0 0,6-3 0 0,1-1-10944 16,3-3-2048-16</inkml:trace>
  <inkml:trace contextRef="#ctx0" brushRef="#br1" timeOffset="171802.03">29879 17348 13823 0,'0'0'1216'0,"0"0"-960"15,0 0-256-15,0 0 0 0,0 0 1760 0,0 0 304 16,0 0 64-16,0 0 16 0,-4 12-1168 0,0 3-224 15,-1 7-48-15,2 2-16 0,0 5-192 0,2 0-48 16,-4 3 0-16,0 5 0 0,-3 5-16 0,2 2-16 0,0-2 0 16,1 4 0-16,0-3-32 0,4-1-16 0,4-4 0 0,2-1 0 15,2-4-80-15,3-4-16 0,4 1 0 0,3-6 0 16,-1 0 176-16,4-4 16 0,0-2 16 16,3-1 0-16,1-6-160 0,1 0-48 0,0 1 0 0,-1-7 0 15,-1-3-272-15,1 0 0 0,0-4 0 0,-3 1-9472 16,-3-4-1936-16</inkml:trace>
  <inkml:trace contextRef="#ctx0" brushRef="#br1" timeOffset="171966.28">29526 17629 35071 0,'0'0'1552'0,"5"-10"320"0,5 6-1488 0,8-1-384 0,6-3 0 0,6 5 0 0,5 3 224 0,8-3-32 15,4 1 0-15,6-4 0 0,6 3-192 16,1-1 144-16,-2-1-144 0,1 1 128 16,-6-1-1440-16,-1 1-288 0</inkml:trace>
  <inkml:trace contextRef="#ctx0" brushRef="#br1" timeOffset="172852.19">19058 17229 2751 0,'4'-10'256'0,"0"-3"-256"0,3-2 0 0,2 2 0 16,3 1 4544-16,-1 0 848 0,-2 0 176 0,-1 3 48 15,-1 1-3280-15,-7 8-656 0,0 0-128 0,0 0-16 16,0 0-416-16,0 0-80 0,0 0-16 0,0 0 0 0,0 13-176 0,-2 5-32 16,-3 4-16-16,-6 6 0 0,1 5-416 0,0 4-64 15,-1 3-32-15,-3 7 0 0,-4 3-64 0,0 2-16 16,0 7 0-16,2 0 0 0,-1 5-48 0,2-3-16 16,1 2 0-16,1-3 0 0,4-1-144 0,3-7 0 15,3-6 144-15,5-7-144 0,2-5 128 0,3-6-128 16,3-1 160-16,2-5-160 0,0-5 288 0,4-1-32 15,3-4-16-15,1-5 0 0,2-4-240 0,3-1 176 16,2-1-176-16,2-4 160 0,2-2-160 0,-1-1 0 16,2-5-160-16,1-1 160 15,0-1-2448-15,0-2-400 0</inkml:trace>
  <inkml:trace contextRef="#ctx0" brushRef="#br1" timeOffset="173039.87">18524 17850 36863 0,'0'0'1632'0,"0"0"336"0,0 0-1584 0,0 0-384 0,23-4 0 0,7-2 0 16,7 1 448-16,9 1 16 0,13 3 0 0,2-2 0 16,7-4-336-16,2-1-128 0,-2-5 0 0,-1 3 144 15,2-1-144-15,3-1 0 0,4 5 0 0,-2-3-11392 16,-3 2-2368-16</inkml:trace>
  <inkml:trace contextRef="#ctx0" brushRef="#br2" timeOffset="177889.86">3282 6932 17503 0,'0'0'1552'0,"0"0"-1232"16,0 0-320-16,0 0 0 0,0 0 784 0,0 0 112 15,0 0 0-15,0 0 16 0,11-3-32 0,-11 3-16 16,0 0 0-16,0 0 0 0,12 0-48 0,1 0-16 16,1-1 0-16,0 0 0 0,1-1-352 0,3 2-64 0,2-1 0 15,5 0-16-15,1 0-32 0,4-1 0 0,5-1 0 0,0 0 0 16,1-1-16-16,-1 2-16 0,1-3 0 0,-5-1 0 16,-4 3-112-16,1-1 0 0,0-1-16 0,-2 0 0 15,-5 1 0-15,0 0 0 0,-2 4 0 0,-4-2 0 16,-2-2 16-16,-3 1 16 0,-10 3 0 0,9 3 0 15,-9-3-16-15,0 0 0 0,0 0 0 0,0 0 0 16,0 0 64-16,-9 5 16 0,-2 0 0 0,-5 0 0 16,-1 3-48-16,-4 0-16 0,-4 3 0 0,-4-1 0 15,-2 0-208-15,-2 3 0 0,-5-3 128 0,0 1-128 16,0-3 128-16,1 0-128 0,0-6 176 0,5 1-176 16,4-1 208-16,5 1-64 0,-1-2-16 0,5-1 0 15,6 3-128-15,4-2 0 0,9-1 144 0,0 0-144 0,0 0 0 16,0 0 0-16,0 0 0 0,13-7 128 0,4 4-128 15,2 0 0-15,5-3 0 0,8-2 0 16,4 3 0-16,8-5 0 0,3 1 0 0,2-4 0 0,0 1 0 0,0 3 0 16,3-3 0-16,2 6 0 0,-1-2 0 0,0 2 0 15,2 1 0-15,-2-3 0 0,0 2 0 0,-5-1 0 16,-2 0 0-16,-4 0 0 0,-4-1 0 0,-3 0 0 16,-3 3 0-16,-1-1 0 0,-8 2 0 0,-3 1 144 15,-6 2-144-15,-14 1 0 0,0 0 176 0,0 0-176 16,0 0 160-16,-9 1-160 0,-9 2 224 0,-7 1-48 15,-6 3-16-15,-4-1 0 0,-5 5-32 0,-7-1-128 16,-5 1 192-16,-1 1-64 0,-3-6-128 0,2 2 128 16,2 1-128-16,4-3 128 0,3 3-128 0,4-2 0 15,5 5 0-15,5-3 0 0,2 0 0 0,5-4 0 0,2 1-192 16,5 0 192 0,1-4-1424-16,7-2-176 0,9 0-16 0,0 0-8480 0,0 0-1680 0</inkml:trace>
  <inkml:trace contextRef="#ctx0" brushRef="#br2" timeOffset="178675.33">4801 5982 24815 0,'0'0'1088'0,"-6"-12"256"0,1-1-1088 0,1-1-256 15,1 5 0-15,3 9 0 0,-2-10 448 0,2 10 16 16,0-13 16-16,0 13 0 0,0 0-240 0,0 0-48 16,2-7-16-16,-2 7 0 0,0 0-176 0,0 0 0 15,2 12 144-15,1 5-144 0,1 2 0 0,0 6 0 16,1 1 0-16,-2 7 0 0,2 6 0 0,-2 6 0 15,1 2 0-15,1 5 0 0,3 6 144 0,-3 4 64 16,-1 7 16-16,-3 5 0 0,-1 7-16 0,-1 2 0 16,0-1 0-16,-3-4 0 0,1-3 32 0,1-4 0 15,-2-2 0-15,0-8 0 0,-4-8 352 0,2-7 80 0,1-2 16 0,-1-5 0 16,-3-5 192-16,1-5 32 16,-1-2 16-16,0-8 0 0,-1 0-288 0,1-3-64 0,-2-2-16 0,1-7 0 15,-3-5-192-15,3-3-48 0,0-1 0 0,-1-9 0 16,1-3 32-16,0-7 0 0,0-3 0 0,1-6 0 15,0 0-160-15,2-7-48 0,-1-5 0 0,3-1 0 16,0-5-144-16,5-3 0 0,0-5 0 0,0-3 0 16,2-4 0-16,2-3 0 0,0-6 0 0,2 1 0 15,2-1 0-15,1 1 0 0,1-1-128 0,0 4 128 16,0 0 0-16,0 11 0 0,-1 4 0 0,0 6 0 16,0 5-128-16,0 9 128 0,0 9 0 0,-3 5 0 15,-2 5 0-15,-3 5 0 0,-1 9 0 0,0 0 0 16,0 0 0-16,-1 14 0 0,-3 6-144 0,2 9 144 15,-1 7 0-15,-1 6-160 0,-1 5 160 0,2 6-128 0,-3 7 128 16,1 9 0-16,-2 4 0 0,0 5-128 0,-2-1 128 16,2 0 0-16,0-1 0 0,1-6 0 0,1-7 0 0,-1-8 0 15,-2-4 0-15,3-8 0 0,1-1 0 16,2-9 0-16,-1-2 144 0,1-7-144 0,2-3 368 0,0-7-48 16,0-2 0-16,0-12 0 0,0 0-96 0,0 0-32 15,0 0 0-15,8-9 0 0,-1-8 112 0,-1-5 16 16,1-5 0-16,-1-7 0 0,0-3-144 0,1-3-32 15,-1-4 0-15,0-3 0 0,1-7-144 0,-2-3 0 16,1-1 144-16,2-2-144 0,-1-5 0 0,3 9 128 16,2 9-128-16,1 9 0 0,-6 8 0 0,3 4 0 15,-1 10 0-15,0 8-128 0,-9 8 128 0,12 4-208 16,-1 10 80-16,-2 6 128 0,-1 6-224 0,-2 8 80 16,-1 9 16-16,-1 3 0 0,-2 5-192 0,-2 5-48 15,0 6 0-15,-2 3 0 16,1 2-1616-16,-4 3-336 0,-2 0-64 0</inkml:trace>
  <inkml:trace contextRef="#ctx0" brushRef="#br2" timeOffset="180708.19">17550 17683 14735 0,'-15'-4'640'0,"5"4"160"0,-3 2-640 0,1-2-160 0,0 0 0 0,2 2 0 16,-1-1 1936-16,-1 1 368 0,2 1 64 0,0 1 0 16,1-2-1280-16,0 1-256 0,0 1-48 0,9-4-16 15,-8 2 128-15,8-2 32 0,0 0 0 0,0 0 0 16,0 0 16-16,0 0 0 0,0 0 0 0,11-8 0 0,-1 3-256 0,6 2-48 15,3-4-16-15,6-2 0 0,2 3-112 0,5-2-32 16,1 5 0-16,2 0 0 0,1-2-224 0,4 0-32 16,1 1-16-16,2 0 0 0,-4 0 16 0,-2-1 0 15,-4 0 0-15,-6 3 0 0,-1 0 48 0,-5 2 16 16,-3-1 0-16,-4 0 0 0,-14 1-160 0,10 0-128 16,-10 0 192-16,0 0-192 0,0 0 256 0,0 0-48 15,-9 2-16-15,-6 5 0 0,-6 0 0 0,-8-2 0 16,-9 1 0-16,-5-1 0 0,-6 0-192 0,1-1 128 15,0 1-128-15,1 0 0 0,0-4 256 0,2 0-32 16,3-1-16-16,4 0 0 0,8 0 112 0,4-1 32 16,6 0 0-16,5-1 0 0,3 0-160 0,12 2-16 15,-6-5-16-15,6 5 0 0,0 0-160 0,13-7 0 16,1-1 144-16,5 2-144 0,5 3 0 0,4-4 0 16,3 1 0-16,1 3 0 0,5 0 0 0,1 0 0 15,0 1 0-15,1 0 0 0,-1 1 0 0,-4 0 0 16,-4 1 0-16,-7 0 0 0,-2 1 0 0,-9 2 0 15,-12-3 0-15,0 0 0 0,0 0-160 0,0 0 160 16,-14 7-192-16,-5-6 192 16,-4-1-1824-16,-6 0-256 0,-1-5-48 0</inkml:trace>
  <inkml:trace contextRef="#ctx0" brushRef="#br2" timeOffset="181925.84">14376 17445 19295 0,'0'0'848'0,"6"-8"176"0,0-2-816 0,-1 2-208 0,0-2 0 0,0 3 0 16,-5 7 1456-16,6-4 240 16,-6 4 48-16,0 0 16 0,0 0-432 0,0 0-96 15,0 0-16-15,0 0 0 0,0 0-224 0,0 0-48 16,0 13-16-16,-3 4 0 0,-4 6-96 0,1 1-32 15,-5 7 0-15,0-1 0 0,-1 5-96 0,-4 5 0 0,0 1-16 0,-1 5 0 16,0 2-112-16,0 2 0 0,-1 3-16 0,0-2 0 16,1-4-208-16,-1-1-32 0,1-3-16 0,3-4 0 15,0-3-144-15,0-4-32 0,3-1 0 0,1-3 0 16,-2-5-128-16,6-2 0 0,1-5 0 0,2-1 128 16,0-4-384-16,1-3-96 0,2-8-16 0,0 0 0 15,0 0-2560-15,0 0-512 0</inkml:trace>
  <inkml:trace contextRef="#ctx0" brushRef="#br2" timeOffset="182428.98">14251 19146 10127 0,'0'0'896'0,"0"0"-704"16,0 0-192-16,0 0 0 0,0 0 2848 0,3-9 544 15,-1-3 96-15,0 3 32 0,-2-1-1696 0,0 4-336 16,0 6-64-16,-4-10-16 0,-1 3-368 0,5 7-80 0,-7-5 0 0,-2 0-16 15,-1 3-48-15,-3 3-16 16,-4 4 0-16,0 3 0 0,-4 4-272 0,0 3-48 16,-1 5-16-16,-1 2 0 0,-1 5-320 0,0 4-64 15,1 2-16-15,1 2 0 0,2 1 48 0,1 3 0 0,2 2 0 0,3 2 0 16,3-1-192-16,3-3 160 0,5 0-160 16,5-6 160-16,3-2-160 0,7-3 0 0,4-7 0 0,6-2 128 15,7-3-128-15,3-7 0 0,6 0 0 16,4-9 128-16,2-9 16 0,3-1 0 0,0-6 0 0,3-6 0 15,2-6 32-15,1-4 0 0,2-5 0 0,0-1 0 16,-3 0-32-16,-3 1 0 0,-3 0 0 0,-6-2 0 0,-9-2 480 16,-8 2 80-16,-4 1 32 0,-5 0 0 0,-6-2 80 15,-7 2 16-15,-5 0 0 0,-3 6 0 0,-6-1-128 16,-6 4-32-16,-6 6 0 0,-7 3 0 0,-6 4-288 16,-9 4-64-16,-4 5-16 0,-3 4 0 0,-3-3-432 0,-2 6-96 15,-3 4-16-15,-4 1 0 16,-5 2-1600-16,-1 4-320 0,2-2-64 0,1 4-16 0</inkml:trace>
  <inkml:trace contextRef="#ctx0" brushRef="#br3" timeOffset="185844.12">3428 13543 1839 0,'0'0'160'0,"-4"12"-160"0,-3-5 0 0,0-1 0 16,7-6 1600-16,-8 10 272 0,-1 3 64 0,1-4 16 16,2-2-768-16,-2 0-160 0,0-1-16 0,2 2-16 0,6-8 64 0,-8 6 16 15,2 2 0-15,6-8 0 0,0 0-32 0,-5 6 0 16,5-6 0-16,0 0 0 0,-1 9-192 0,1-9-32 15,0 0-16-15,0 0 0 0,11 6 96 0,3-3 0 16,4-4 16-16,4-2 0 0,3 2-192 0,5-3-32 16,6 0-16-16,3-1 0 0,3 0-48 0,5-3-16 15,-1 2 0-15,0-3 0 0,-2 3-304 0,0 3-64 16,-4 2-16-16,0-2 0 0,-3-2 48 0,-3 3 16 16,-2 1 0-16,-2-1 0 0,-4 2-80 0,-5-1-16 15,-4 0 0-15,-5 1 0 0,-12 0 80 0,0 0 16 16,0 0 0-16,0 0 0 0,0 0 240 0,0 0 48 15,-16 1 16-15,-4 3 0 0,-7 0-144 0,-4 1-16 16,-7-1-16-16,0-1 0 0,-4 6-256 0,-2-2-160 16,-1-1 192-16,-2 2-192 0,1-3 272 0,2 0-48 0,3 0-16 0,4-3 0 15,3-2 48-15,6 2 0 16,5-2 0-16,7 0 0 0,4-2-256 0,12 2 0 16,0 0 0-16,0 0 0 0,0 0 0 0,13-1-160 15,6-1 32-15,8-2 0 0,7 0 128 0,7 0-192 16,3 0 192-16,7-3-192 0,5 0 192 0,1 1 0 0,2 0 0 0,0 1-128 15,0 1 128-15,-2-3 0 0,-2 2 0 0,-4 1 0 16,-7-1 0-16,-5 0 0 16,-5-1 0-16,-6 3 0 0,-4 1 0 0,-7 1 0 0,-5-2 0 0,-12 3 128 15,0 0-128-15,0 0 0 0,-18 4 128 0,-5 0-128 16,-11 0 176-16,-7 2-48 0,-7 3 0 0,-7-2 0 16,-6 1-128-16,-2-2 0 0,-3 3 0 0,-2-1 128 15,-2 5 16-15,4-3 0 0,0 1 0 0,5 1 0 16,5-6-144-16,5 4 128 0,9-3-128 0,6-1 128 15,9-1-128-15,9 0 0 0,3-4-192 0,15-1 192 16,0 0-1904-16,0 0-256 16,18-1-48-16,7-3-8432 0,8-1-1696 0</inkml:trace>
  <inkml:trace contextRef="#ctx0" brushRef="#br3" timeOffset="186346.76">4468 13044 21999 0,'-23'-1'960'0,"10"1"224"0,1 0-944 0,0-1-240 16,12 1 0-16,0 0 0 0,-9-5 1152 0,9 5 176 15,-5-10 32-15,5 10 16 0,4-14-576 0,4 3-112 0,3-4-32 0,4 2 0 16,6 2-256-16,3-2-48 0,3 1-16 16,4 3 0-16,4 0 48 0,2 4 0 0,-1-2 0 0,3 2 0 15,2 3 48-15,1 4 16 0,-3 6 0 0,-4 1 0 16,-3 4-176-16,-3 4-16 0,-2 6-16 0,-4 6 0 16,-5 3-16-16,-8 6 0 0,-4 6 0 0,-5 9 0 15,-4 10-96-15,-6 2 0 0,-8 5-128 0,-2 4 192 16,-5 1-64-16,-5 4 0 0,-6 5-128 0,-3-6 192 15,-2-1-192-15,-5-5 176 0,-2-3-176 0,-1-3 160 0,-3-9 144 16,1 0 16-16,1 2 16 0,0-10 0 0,2-3 240 16,4-7 64-16,5-2 0 0,5-4 0 0,5-5-96 15,8-5-16-15,6-4 0 0,4-5 0 0,4-5-304 0,6-9-64 16,8 9-16-16,6-5 0 0,5-3-16 0,12-2-128 16,7-3 192-16,9-1-64 0,5 2-128 0,4 1 160 15,4-2-160-15,1 2 160 0,-2-1-160 0,4-2 0 16,1 1 0-16,-1 0 0 0,0-2 0 0,3 0 0 15,2 2 128-15,-2 1-128 0,-1-2 0 0,-3-1 160 16,-2 1-160-16,-1 1 160 16,0 3-704-16,1-1-144 0,-2 0-16 0,6 1-17840 0</inkml:trace>
  <inkml:trace contextRef="#ctx0" brushRef="#br3" timeOffset="187378.81">17742 12455 8287 0,'0'0'736'0,"-9"-2"-592"0,1 1-144 0,-1 0 0 0,9 1 1664 0,-11-1 288 16,1-3 64-16,1 0 16 0,1 3-480 0,-3-2-80 16,0-1-32-16,-2 2 0 0,-2-1-480 0,-3 3-112 15,-1 3-16-15,-4-3 0 0,-2 0-496 0,-2 1-96 16,-2 3-32-16,-3 0 0 0,-2-1 208 0,-2 0 32 15,1-3 16-15,0 1 0 0,-3-1 176 0,5 0 16 16,3-1 16-16,4 1 0 0,5 0 0 0,4 3 0 16,4-1 0-16,4 2 0 0,9-4-480 0,0 0-192 15,-5 11 176-15,4-2-176 0,4 3 0 0,3 2 0 16,3-3 0-16,4 9 0 0,3 3 0 0,3 3 176 16,7 4 0-16,-1 5 0 0,2 1-176 0,-1 8 0 15,2 4 0-15,-2 5 128 0,-2 3-128 0,-4 5 192 16,-4 2-192-16,-6 3 192 0,-5-3-192 0,-5 8 0 15,-3 7-160-15,-3-1 160 0,-3 6 0 0,-5-5 0 16,-5-1 0-16,-4 6 0 0,-5 1 0 0,-1-4 0 0,-2 1 0 16,-2-6 0-16,-2-3 176 0,0 0-176 15,0-2 160-15,0-6-160 0,1 0 192 0,4-3-48 0,2 1-16 0,4-3 0 16,2-1 128-16,5-3 32 0,5-3 0 0,3-1 0 16,1 1-96-16,7-3 0 0,1 1-16 0,5-5 0 15,0-2-176-15,4-4 0 0,4-2 144 0,2-3-144 16,1-6 128-16,2 0-128 0,1-4 128 0,3 1-128 15,2-6 176-15,-2-2-48 0,2-4 0 0,3 0 0 16,0 0 64-16,5-5 16 0,3 0 0 0,1-3 0 16,3 0-48-16,0 2-16 0,-1-2 0 0,2 1 0 15,-2 2-144-15,2-5-272 0,2-3 64 0,1 0-10544 16,1 0-2112-16</inkml:trace>
  <inkml:trace contextRef="#ctx0" brushRef="#br3" timeOffset="187934.18">19202 12538 28559 0,'-21'-17'1264'0,"12"7"272"0,4 3-1232 0,3-3-304 16,4-1 0-16,3-3 0 0,6 3 608 0,3 3 64 16,3-4 16-16,5 3 0 0,3-2-448 0,3 3-96 0,5-3-16 0,0 3 0 15,-1-2-128-15,3 5 0 16,-4-3 0-16,-1 4 0 0,-4 1 0 0,0 3 0 0,-5-2 0 0,1 5 0 15,-1 3 0-15,-3 3 0 0,-2 0-128 0,-4 4 128 16,-2 2 0-16,2 7 0 0,-6 6 0 0,1 2 0 16,-5 2 0-16,-2 7 0 0,-1 8 0 0,-3 9 0 15,-4 9 0-15,-1 6 0 0,-1 5 0 0,-2 10 0 16,-2 3 0-16,1 3 0 0,3 4-144 0,1 2 144 16,1-4 0-16,6 1 0 0,2-1 0 0,5-5 0 0,5-4 0 15,6-1 0-15,4 0 0 0,1-4 0 0,3-5 0 16,0 1 0-16,1 1 0 0,-3-6 0 0,0-5 0 0,-2-4 0 15,1 2 0-15,-5-6 0 0,0-2 0 0,-2-1 0 16,-3-2 0-16,2 0 0 0,-1 3 0 0,2 2 128 16,-1 0-128-16,0-1 0 0,-1-3 128 0,-1-1-128 15,-2-3 0-15,-1-1 144 0,0 2-144 0,-3 0 128 16,-2 0-128-16,-5-3 128 0,-1-1 48 0,-2-1 0 16,-4-4 0-16,-3-3 0 0,-1-2 352 0,-4-1 80 15,-6-2 16-15,1-2 0 0,-7-2-48 0,1-1 0 16,-1 3 0-16,0-1 0 0,-2 0-384 0,1-3-192 15,-1-2 160-15,2-3-11104 0,0-2-2208 0</inkml:trace>
  <inkml:trace contextRef="#ctx0" brushRef="#br3" timeOffset="189179.9">28430 17961 17503 0,'0'0'768'0,"0"0"176"0,0 0-752 0,-6 6-192 0,6-6 0 0,0 0 0 15,0 0 2048-15,0 0 384 0,0 0 80 0,0 0 16 16,0 0-1424-16,11 0-272 0,2-4-64 0,1 1-16 16,2-1-112-16,3 0-32 0,3-2 0 0,2-1 0 15,0-3-32-15,3 1 0 0,1-2 0 0,2 2 0 16,0-3-32-16,-2 5-16 0,-2-2 0 0,0 4 0 0,-5 1-336 0,-4 1-192 16,-6 0 192-16,-11 3-192 0,10 0 128 0,-10 0-128 15,0 0 0-15,0 0 0 0,-6 7 256 0,-7 0-64 16,-4 0-16-16,-5 0 0 0,-3 0 64 0,0 3 16 15,-1-2 0-15,-2 2 0 0,1-2 144 0,-2 1 48 16,0-5 0-16,2 1 0 0,3 1 0 0,3-2 0 16,4 0 0-16,4-1 0 0,4-1-112 0,9-2-16 15,0 0 0-15,0 0 0 0,0 0 0 0,10-5-16 16,4 1 0-16,9 0 0 0,5-1-304 0,4 1 160 16,1-1-160-16,5 0 128 0,6-4-128 0,0 4 0 15,3 0 0-15,0-2 0 0,-3 4 0 0,-1 1 0 16,-3 2 0-16,-3 0 0 0,-3 0 0 0,-5 0 0 15,-5 0 128-15,-4 0-128 0,-7 0 0 0,-2 2 0 0,-11-2 0 0,0 0 0 16,0 0 128-16,-11 3-128 16,-4 1 128-16,-5 0-128 0,-6-1 256 0,-4-1-48 0,-4-2 0 0,-3-1 0 15,-3-2 80-15,1 1 16 0,0-1 0 0,6 3 0 16,2 0 112-16,6 0 32 16,4 0 0-16,7-1 0 0,2 1-288 0,12 0-160 15,-8-3 192-15,8 3-192 0,0 0-128 0,8-6-144 0,4-4-32 16,5 4-13552-16,6 1-2720 15</inkml:trace>
  <inkml:trace contextRef="#ctx0" brushRef="#br3" timeOffset="190402.15">26005 17544 12959 0,'14'-9'576'0,"-3"3"112"0,1-1-560 0,0-5-128 0,1 0 0 0,1 2 0 0,0-3 1536 0,0 2 288 15,-1 2 48-15,-2-1 16 0,-1 2-352 0,-1-1-64 16,-3 2 0-16,1 2-16 0,-7 5-288 0,0 0-48 16,0 0-16-16,0 0 0 0,0-11-272 0,0 11-48 15,0 0-16-15,0 0 0 0,-8-5-192 0,-2 5-32 16,-3 2-16-16,1 1 0 0,-2 1-128 0,0 4-16 16,-4-2-16-16,0 6 0 0,-2-3-16 0,-2 3 0 15,-1 6 0-15,-1 0 0 0,0 5 64 0,-1 3 16 16,-3 2 0-16,1 5 0 0,0 3-224 0,0 2-32 15,-1 5-16-15,1-2 0 0,-1 0-160 0,3 2 0 16,3-2 0-16,5-5 0 0,2 1 0 0,6-4 0 16,6-5 0-16,6-1 0 0,3-3 176 0,6-3-48 15,3-1-128-15,5-7 192 0,6-2 192 0,3 0 16 16,3-5 16-16,5-5 0 0,2-1-48 0,2-4-16 0,-1-5 0 0,5 1 0 16,2-3-96-16,1 1 0 15,-1-4-16-15,-1-1 0 0,-3-3 64 0,-1-1 16 0,-4-3 0 16,-3-1 0-16,-4 0 80 0,-4 1 32 15,-3-6 0-15,-6 0 0 0,-7-4 32 0,-3-3 16 0,-4 0 0 0,-11-1 0 16,0 1 16-16,-7 2 0 0,-5 0 0 0,-4 3 0 16,-3 1-176-16,-5 8-48 0,-5 0 0 0,-3 3 0 15,-6 2-272-15,-3 1 0 0,-2 2 0 16,5 7 0-16,1 0-208 0,5 4-112 0,3 2 0 0,6 5-16 31,4 1-1952-31,7 6-384 0,5-2-80 0,7 3-16000 0</inkml:trace>
  <inkml:trace contextRef="#ctx0" brushRef="#br3" timeOffset="191124.13">25925 19118 27407 0,'0'0'1216'0,"3"-12"256"0,2 3-1184 0,-2-5-288 0,-3 0 0 0,1-1 0 16,-1 1 1376-16,2 0 224 0,-1-1 32 0,-1 1 16 15,0 0-304-15,0 2-64 0,0 0-16 0,0 1 0 16,0 3-448-16,0 8-96 0,0 0-16 0,0 0 0 16,0 0-160-16,0 0-32 0,0 0-16 0,0 0 0 15,-4 17-224-15,0 1-32 0,-5 4-16 0,2 4 0 16,-2 4-224-16,1 3 128 0,2 0-128 0,-2 2 0 15,2 0 128-15,-3 0-128 0,1 2 0 0,2-1 144 0,0-1-144 0,-1-4 0 16,2-4 0-16,1 1 128 0,3-6-128 0,1-4 0 16,1-3 0-16,3-4 128 0,1-1 0 0,-5-10-128 15,9 5 192-15,1-5-64 0,0-4 272 0,2-6 48 16,1-4 16-16,-1-4 0 0,0-6-80 0,-1-1-32 16,2-3 0-16,0-2 0 0,-2-4-176 0,-1-2-48 15,-2 0 0-15,-2-5 0 0,1-1 64 0,-2 4 0 16,-3 2 0-16,-1 4 0 0,-1 8-64 0,0 3-128 15,0 4 192-15,-1 3-64 0,-1 4 0 0,-1 4 0 16,3 6 0-16,0 0 0 0,-10 1-128 0,0 3 192 16,0 6-192-16,-1 4 192 0,3 5-192 0,-3 3 0 15,1 3 0-15,-2 6 0 0,1 0 0 0,1-1 0 16,0 0 0-16,1 2 0 0,0-2 0 0,2-2 0 16,1-2 0-16,3-5 0 0,0-2 0 0,2-2 0 15,1-3 0-15,1-4 0 0,2 0 0 0,-3-10 0 0,6 5 0 0,-6-5 0 16,0 0 0-16,10-2 0 15,0-2 176-15,-1-4-176 0,0 1 240 0,-1-6-48 16,-1-1-16-16,-3 0 0 0,0-3-176 0,-1 2 128 0,-3 0-128 0,0 2 128 16,0 2-128-16,-2-1 0 0,2 12 0 0,-1-6 0 15,1 6-768-15,0 0-64 16,0 0-32-16,0 0 0 0,0 0-1840 0,0 0-368 0</inkml:trace>
  <inkml:trace contextRef="#ctx0" brushRef="#br3" timeOffset="-173070.09">3395 13646 5519 0,'0'0'496'0,"0"0"-496"0,0 0 0 0,0 0 0 0,0 0 1328 0,0 0 160 16,0 0 48-16,0 0 0 0,0 0-560 0,0 0-96 16,0 0-32-16,8-8 0 0,-3 2 384 0,-5 6 80 15,0 0 16-15,0 0 0 0,0 0-96 0,0 0-16 16,0 0 0-16,0 0 0 0,0 0-304 0,0 0-64 16,-10 2-16-16,2 1 0 0,8-3-144 0,0 0-48 15,0 0 0-15,0 0 0 0,0 0 176 0,0 0 16 16,0 0 16-16,12 0 0 0,3-2-208 0,6 0-64 15,6-1 0-15,6 0 0 0,4-3-256 0,2 3-64 16,3-2-16-16,0-1 0 0,-2-2-240 0,-2 4 176 16,-1 0-176-16,-3-1 160 0,0 0-160 0,-2 2 0 0,-4 3 144 0,-4 2-144 15,-3-1 160-15,-6 1-32 0,-4 1-128 0,-11-3 192 16,0 0-192-16,0 0 176 0,0 0-176 16,-11 11 160-16,-6 1 32 0,-7-2 0 0,-6 1 0 0,-5 2 0 15,-2-4-192-15,-4 2 192 0,-5-2-192 0,-3 1 192 16,-1-3-64-16,-1-3 0 0,0-4 0 0,1 2 0 15,2-1 160-15,5-1 32 0,0-1 0 0,6 1 0 16,2-2-192-16,5 2-128 0,4 0 144 0,6 0-144 16,5-2 0-16,6 1 0 0,9 1 0 0,0 0 0 15,0 0 0-15,14-5 0 0,6 0 0 0,10-1 0 16,4 0-160-16,7 3 160 0,3-5-128 0,8 3 128 16,7 1 0-16,2 0 0 0,2-1 0 0,-2-1-128 15,-4 0 128-15,-2-1 144 0,-2 5-16 0,-3 0-128 16,-3 2 288-16,-6 2-48 0,-6 0-16 0,-7 3 0 15,-6-1-224-15,-7-1 176 0,-15-3-176 0,0 0 160 0,0 0-16 16,-4 7 0-16,-10 2 0 0,-6 0 0 0,-7-1 224 0,-7-2 32 16,-7 4 16-16,-6-2 0 0,-1 1-112 0,-3-3-32 15,-1 0 0-15,0 1 0 0,0-5 48 0,4 0 0 16,0 0 0-16,7-2 0 0,6 1-192 0,3-1-128 16,7-2 144-16,7-1-144 0,5 2 0 0,7 0 128 15,6 1-128-15,0 0 0 16,10-8-1600-16,7 2-352 0,7-1-80 0,6-1-15520 0</inkml:trace>
  <inkml:trace contextRef="#ctx0" brushRef="#br3" timeOffset="-171683.36">4282 13171 20271 0,'-10'-1'1792'0,"3"0"-1424"0,7 1-368 0,-9-4 0 15,2 0 1024-15,7 4 128 0,-2-7 16 0,-3 0 16 16,1-2-80-16,3 1-16 0,1-3 0 0,2 1 0 16,1-3 32-16,2 2 0 0,2 1 0 0,6-4 0 15,5-1-288-15,2 1-48 0,4 2-16 0,4-2 0 16,3 0-96-16,3 0-32 0,3 3 0 0,3 1 0 15,1 3-160-15,1 4-32 0,-1-3-16 0,-2 6 0 16,5 4-112-16,-2 1-32 0,-3 4 0 0,-1 4 0 0,-1 3-112 0,-3 4-32 16,-1 1 0-16,-3 6 0 0,-6 0-144 0,-4 6 0 15,-5 3 0-15,-4 9 128 0,-5 3-128 0,-6 6 0 16,-8 4 0-16,-3 1 128 0,-9 0-128 0,-5 6 128 16,-4 1-128-16,-3-1 128 0,-5 1-128 0,-2 0 0 15,-2-5 144-15,1-4-144 0,-5-6 128 0,1-2-128 16,-2-6 128-16,0-3-128 0,0 1 128 0,3-1-128 15,4-4 128-15,-2 1-128 0,2-4 0 0,6-1 128 16,3-4-128-16,6-1 0 0,5-8 0 0,4-3 128 16,5-3-128-16,6 0 0 0,4-13 0 0,0 0 0 15,0 0 0-15,0 0 0 0,14 2 0 0,9-3 0 16,5-4 0-16,6 0 0 0,3-2 0 0,6 2 0 16,6 3 0-16,3-3-128 0,1-2 128 0,2 4 0 0,2 0 0 0,3-1 0 15,-3-2 0-15,0 2 0 0,-1 2 0 0,0 0 0 16,2 2 0-16,-3 0 0 0,-3-1 144 0,-2 0-144 15,-3-2 256-15,-5 1-64 0,-3 0-16 0,-2 1 0 16,-3-1-32-16,-2 0 0 0,-3 1 0 0,-3 1 0 16,-2 1 0-16,-2 2 0 0,-3-1 0 0,-2 3 0 15,-1-1-144-15,-2 1 0 0,-3 0-160 0,0 2 160 16,0-2 0-16,-4 1 0 0,-7-6 0 0,7 8 0 16,-7-8 0-16,0 0 0 0,-5 10 0 0,-2 1 0 15,-4 0 0-15,-6-2 0 0,-6 1 160 0,-5-1-160 16,-5 2 160-16,0-2-160 0,-5 1 192 0,0-1-192 15,-3 4 128-15,-3 1-128 0,-4-7 0 0,-5 3 0 16,0-2 0-16,-2 1 0 0,-1-4 0 0,1 4 0 16,-3-1 128-16,5 2-128 0,1 0 0 0,-2 0 0 0,-1-4 0 0,4-2 0 15,-1-4 0-15,6-1 0 0,4 4 0 0,5-2 0 16,4-1 0-16,6 0 0 0,7 0 0 0,3 2 0 16,2 0 0-16,6-2 0 0,3-4-192 0,6 4 48 15,0 0 16-15,0 0 0 0,0 0-80 0,5-10-16 16,0 0 0-16,6 2 0 0,3-2 64 0,6 1 16 15,4-4 0-15,4 0 0 0,3-2 144 0,2-3 0 16,3 1-144-16,0-4 144 0,-2 0 0 0,2-2 0 16,-1-7 0-16,-1 1 0 0,-3-5 0 0,2 1 0 15,-1 0 0-15,1-1 0 0,-1-2 0 0,-2-1 0 16,-1-1 0-16,1 0 0 0,-4 0 0 0,-2-3 0 0,-3 0 0 16,-3-3 128-16,-4-6-128 0,-3 1 160 0,-2 3-160 0,-1-1 160 15,-3 6-160-15,-3 1 0 0,-1 1 0 0,-1 4 0 16,-1 1 0-16,0-1 0 0,0 3 0 0,-4-1 0 15,-1 2 0-15,-1 0 0 0,-6 2 0 0,3-2 0 16,0-2 0-16,-3 4 0 0,-3 1 0 0,-2 1 0 16,-4 1-144-16,-3 2 144 0,-2-2-192 0,-1 5 192 15,-1 4-224-15,-2 2 64 0,-2 1 16 0,-1 5 0 16,-3 0 16-16,0 4 0 0,-1 1 0 0,3-1 0 16,0 0 128-16,3 1 0 0,3 2-144 0,1-1 144 15,2-1 0-15,0-1 0 0,2 3-144 0,1 2 144 16,1 0 0-16,1 1 0 0,-2-1 0 0,3 2 0 15,1 3 0-15,2-2 0 0,3 0 0 0,4-3 0 16,10 0 0-16,0 0 0 0,0 0 0 0,0 0 0 16,0 0-128-16,6-7 128 0,8-3 0 0,1 2 0 0,5-3-160 0,6 1 160 15,3-2-128-15,5 1 128 0,4 5 0 0,0-2-128 16,1 0 128-16,-1 5 0 0,0-4 0 0,1 3-128 16,-1 1 128-16,0 0 0 0,-3-1 0 0,1 2 0 15,-4 2 0-15,0 3 0 0,-2 1 0 0,-1 0 0 16,-1 1 0-16,-2 5 0 0,0 3 128 0,-1 2-128 15,-3 6 128-15,-1 0-128 0,-2 0 0 0,-3 5 128 16,1 6-128-16,-4 4 0 0,-4 0 0 0,-4 10 0 16,-4 5 0-16,-5 4 128 0,-5 2-128 0,-6 3 0 15,-4 2 128-15,-8 2-128 0,-2 0 128 0,-4 5-128 16,-5 1 128-16,2-4-128 0,1-2 128 0,-4-5-128 16,0 0 160-16,-3-8-160 0,-2-3 144 0,-3-2-144 0,1-6 128 0,-1 0-128 15,2 3 272-15,2-4-16 0,2-3-16 0,4-3 0 16,2-4-112-16,2 0 0 0,2-3-128 0,5-1 192 15,3-3-192-15,4-3 128 0,3-3-128 0,6-3 0 16,10-13 0-16,0 0 0 0,-2 7 0 0,2-7 0 16,0 0 0-16,16 1 0 0,5-4 0 0,5 2 0 15,4-3 0-15,9-1 0 0,4 0 128 0,4 1-128 16,4-1 0-16,4-1 0 0,1 1 0 0,2-2 0 16,-1-3 0-16,0 3 128 0,1-4-128 0,-4 4 0 15,-2-5 0-15,-3 3 0 0,-7 2 0 0,-3 0 0 16,-3 0 0-16,-5 2-256 0,-5-4 16 0,-7 4 16 15,-6-2-2272 1,-7-3-448-16,-7 1-80 0</inkml:trace>
  <inkml:trace contextRef="#ctx0" brushRef="#br3" timeOffset="-171451.86">3259 14031 35535 0,'-9'-9'1568'0,"9"9"336"0,0 0-1520 0,12-13-384 15,6-1 0-15,9 1 0 0,8-1 576 0,7-2 32 16,7-2 16-16,7-1 0 0,5-4-208 0,2-1-32 16,-1 1-16-16,0 3 0 0,2-2-240 0,-1-1-128 0,1 4 160 15,-2 4-160 1,-1 2-1024-16,-4-1-320 0,-2 2-48 0,-4 1-14704 0</inkml:trace>
  <inkml:trace contextRef="#ctx0" brushRef="#br3" timeOffset="-169108.7">29144 17508 11967 0,'0'0'1072'0,"0"0"-864"0,-7-5-208 0,7 5 0 16,-7-5 864-16,7 5 128 0,-7-5 32 0,2 3 0 16,5 2 144-16,0 0 48 0,-8-6 0 0,8 6 0 15,-6-5-176-15,6 5-16 0,0 0-16 0,0 0 0 16,-5-5 320-16,5 5 64 0,0 0 16 0,0 0 0 0,0 0-384 0,0 0-80 16,2-10-16-16,-2 10 0 0,4-9-320 0,-4 9-64 15,8-6-16-15,2 0 0 0,0-1-80 0,0 2-32 16,0-1 0-16,3 2 0 0,0 1-112 0,2 1-32 15,1 1 0-15,2 1 0 0,1 0 96 0,2 1 16 16,2 0 0-16,-1 0 0 0,-1 4-64 0,-3 4-16 16,-3-1 0-16,-1 6 0 0,1 3-112 0,-4 2 0 15,-3 0-16-15,-2 2 0 0,-2 5-176 0,-4-1 0 16,-1 7 0-16,-3-3 0 0,-1 3 144 0,-1-2-144 16,-4 3 160-16,1-2-160 0,-4 1 160 0,-1 1-160 15,-4 1 160-15,0 0-160 0,1 1 160 0,-4-2-160 16,0-1 160-16,-1-1-160 0,2 0 0 0,2 1 128 15,0-3-128-15,3-1 0 0,0-4 192 0,2 1 0 16,0-3 0-16,2 0 0 0,-1 0-48 0,1 0-16 0,-2-3 0 16,2-1 0-16,1 0 0 0,1-4-128 0,0 1 192 15,0-1-64-15,1 0-128 0,3-1 160 0,0-2-160 0,1 2 160 16,4-13-160-16,-2 9 128 0,2-9-128 0,0 0 128 16,0 0-128-16,0 0 128 0,9 9-128 0,1-6 128 15,0 0 16-15,3-2 0 0,1-1 0 0,1 0 0 16,1-1-144-16,3 0 128 0,1-2-128 0,0 2 128 15,1 1-128-15,2 1 0 0,2-1 0 0,0 3 0 16,0-1 0-16,1-1 0 0,-1 2 128 0,1 0-128 16,-2-1 0-16,1 1 0 0,-3 0 0 0,-1 1 0 15,-2 0 0-15,-1-1 0 0,-1-1 128 0,-2-1-128 16,-1 1 0-16,1-1 0 0,1-1 0 0,-4 0 0 16,0 0 128-16,-3 0-128 0,2 0 0 0,-11 0 128 15,10 0-128-15,-10 0 0 0,0 0 0 0,0 0 0 0,0 0 128 0,0 0-128 16,0 0 0-16,0 0 128 0,0 0-128 0,0 0 192 15,0 0-192-15,0 0 192 0,0 0-192 0,0 0 0 16,0 0 0-16,0 0 0 0,0 0 0 0,0 0 0 16,0 0 0-16,0 0 0 0,-9 5 0 0,0 0 0 15,-1-1 0-15,1 0 0 0,-3 1 0 0,-4 1 0 16,1-2 144-16,0 1-144 0,1 1 0 0,-6 0 144 16,-2-4-144-16,-1 3 0 0,-1 2 128 0,-2-4-128 15,0 4 0-15,-5 0 0 0,0-2 0 0,-1 1 0 16,-1 0 0-16,0-1 0 0,-2 0 0 0,2 0 0 15,1 0 0-15,2-1 0 0,2 2 128 0,1 1-128 16,3-3 0-16,4-2 0 0,1 1 0 0,2-2 0 0,3 0 0 16,4-1 0-16,-1-2 0 0,11 2 0 0,0 0 0 0,0 0 0 15,-7-4 144-15,7 4-144 0,-6-7 0 0,6 7 144 16,0 0-144-16,0 0 0 0,2-11 0 0,2 2 0 16,-4 9 0-16,0 0 0 0,9-6 0 0,0 1 0 15,-3-3 0-15,2 3 0 0,0 1 0 0,2-1 0 16,0-3 0-16,1 2 0 0,0-3 0 0,1 2 0 15,0-4 0-15,3 4 0 0,-4-5 0 0,3 6 0 16,-1-4 0-16,1 2 0 0,-2-2 0 0,0 1 0 16,1-4 0-16,1 1 0 0,-1-2 0 0,1-3 0 15,0-1 0-15,0 1 0 0,-2-2 0 0,2-1 0 16,3 0 0-16,-3 0 0 0,0-3 128 0,2 3-128 16,1-3 0-16,-2-3 0 0,-1 0 0 0,-1-5 0 15,-2 1 0-15,2 0 0 0,-2 0 0 0,1-2 0 0,-3 0 0 16,1 2 0-16,-2-3 0 0,0 0 0 0,0 2 0 0,0 2 0 15,-2-2 0-15,-1 5 0 0,-1-1 0 0,0 3 0 16,0-3 0-16,-2 3 0 0,-2-1-128 16,0 2 128-16,-1 1 0 0,0 2 0 0,-2 1 0 0,-1 0 0 15,2-2 0-15,-5 4 0 0,0 1 0 0,-2 2 0 16,0-1-144-16,0 4 144 0,0 0-128 0,-1 1 128 16,-4 5-192-16,3-5 192 0,-2 2 0 0,-1 2-128 15,-4 1 128-15,0 2 0 0,-1 1 0 0,0 1 0 16,-1-1 0-16,-1 1 0 0,1 1-128 0,1 0 128 15,0 0 0-15,1 1 0 0,0 1 0 0,1 0 0 16,-2 1 0-16,1 1 0 0,0 2-128 0,0-2 128 16,0 1 0-16,2 1 0 0,-1-1 0 0,1 0-128 15,-1 4 128-15,3-2 0 0,2 0 0 0,0 1 0 0,2-1 0 16,1 2 0-16,3-4 0 0,6-5 0 0,0 0 0 0,0 0 0 16,-3 12 0-16,3-12-128 0,3 9 128 0,-3-9 0 15,0 0 0-15,11 2 0 0,1 2 0 0,0-6 0 16,2-1 128-16,0 0-128 0,1-2 176 0,3 0-176 15,0-2 128-15,1 3-128 0,0-1 0 0,2 0 0 16,-1 1 0-16,0 0 0 0,-1 3 0 0,0-2 0 16,2 1 0-16,-1-1 0 0,-1 3 0 0,0 3 0 15,0-2 0-15,-1 2 0 0,-1-1 0 0,-1 2 0 16,1 5 0-16,-3-2 0 0,-3 4 0 0,-1-1 0 16,-1 2 0-16,-4 6 0 0,0 0 0 0,-2 4 0 15,-2 4 0-15,-2 0 0 0,-4 4 0 0,-3 1 0 16,-5 3 0-16,2 2 0 0,-4 1 0 0,-2 1 0 15,-1 0 0-15,1-1 0 0,-1-3 0 0,0-2 0 0,-1 1 0 16,1 0 0-16,0-3 0 0,3-2 0 0,-3 0 0 16,-1 0 128-16,-1-2-128 0,0-1 160 0,-1 1-32 0,0-2-128 15,2 4 192-15,-1-4-64 0,1 0-128 0,0 1 128 16,-1-3-128-16,1 0 128 0,1-3-128 0,3-2 0 16,2-3 0-16,3 0 128 0,2-1-128 0,3-4 0 15,1 1 0-15,4-10 0 0,0 0 0 0,2 9 0 16,-2-9 128-16,10 10-128 0,1-3 128 0,5-2-128 15,4-2 192-15,4-1-64 0,2-2-128 0,4-2 160 16,2-1-160-16,3-1 160 0,0 0-160 0,-1 3 0 16,-1 0 0-16,0-2 0 0,0 0 0 0,-2 1 0 0,-5 1 0 0,0-1 0 15,-2 1-368-15,-4 0 0 0,-4-2 0 16,-5 2 0 0,-11 1-1792-16,0 0-352 0,0 0-80 0</inkml:trace>
  <inkml:trace contextRef="#ctx0" brushRef="#br3" timeOffset="-168335.15">28401 18083 21599 0,'-14'1'960'0,"5"-1"192"0,0-2-928 0,-1 2-224 0,1-2 0 0,9 2 0 0,-10-1 1376 0,2 0 224 15,0 0 64-15,8 1 0 0,0 0-192 0,0 0-48 16,0 0 0-16,0 0 0 0,0 0-320 0,0 0-64 16,0 0-16-16,17-2 0 0,3 0-288 0,2 0-64 15,1-1-16-15,4-1 0 0,2 1 48 0,3-1 16 16,2-2 0-16,3 1 0 0,0 2-144 0,1 0-48 15,0-2 0-15,-1 2 0 0,-4 1-224 0,-5 0-48 16,-5 1-16-16,-4 0 0 0,-5-1-240 0,-14 2 144 16,0 0-144-16,0 0 128 0,0 0 0 0,0 0 0 15,0 0 0-15,-16 2 0 0,-4-2-128 0,-5 2 192 16,-6-2-192-16,-2 3 192 0,-3 1-192 0,0 1 0 16,-1-2 0-16,-3 0 0 0,3-2 128 0,1 2-128 0,0-1 0 0,2 1 128 15,1-3 32-15,-2 0 0 0,4 0 0 0,0 0 0 16,6-1-16-16,4-1 0 0,6-1 0 0,5 1 0 15,10 2-144-15,0 0 0 0,0 0 144 0,11-2-144 16,7-2 144-16,6-2-144 0,4 1 192 0,7-1-192 16,1-1 128-16,5 0-128 0,2 2 0 0,3-1 0 15,-1 1 0-15,0 2 0 0,1 0 0 0,-4-3 0 16,0 3 0-16,-6 0 0 0,-7 2 0 0,-6 0 0 16,-6 1 0-16,-5 0 0 0,-12 0 0 0,0 0 0 15,0 0 128-15,-9 1-128 0,-8 1 0 0,-7 1 0 16,-7-1 128-16,-8 4-128 0,-3-5 0 0,-2 1 0 0,-2 1 0 15,-1 2 0-15,0-2 0 0,3-1 0 0,2-1 224 16,2-1-64-16,2-1-16 0,5-1 0 16,10-2 48-16,4 2 0 0,5 0 0 0,7-1 0 0,7 3-192 15,0 0 160-15,7-5-160 0,8-2 160 0,7-1-160 16,5-1 0-16,3 3 0 0,3-1 0 0,3 0 0 0,2 0 0 16,0-1 0-16,0 2 0 0,0 3 0 0,-2-1 0 15,-4 0 0-15,-5 3 0 0,-6-1 0 0,-6 4 0 16,-4-1 0-16,-11-1 0 0,0 0 0 0,0 0 0 15,-17 4 0-15,-3 1 0 0,-4-3-160 0,-6 4 160 16,-4-1 0-16,0-3-144 0,-1-2-48 0,4-1 0 16,0-4 0-16,6 0 0 15,3 0-1088-15,7-3-240 0,6 3-32 0,9-3-11680 16,8-3-2320-16</inkml:trace>
  <inkml:trace contextRef="#ctx0" brushRef="#br3" timeOffset="-167808.66">28858 17510 3679 0,'0'0'160'0,"12"-3"32"0,0 2-192 0,0-2 0 0,-2-1 0 0,0 2 0 15,-10 2 3136-15,12-4 592 0,-2 2 112 0,-10 2 32 0,10-4-1536 16,-10 4-304-16,0 0-64 0,10-5-16 16,-10 5-112-16,13-3-32 0,-2 1 0 0,1-1 0 0,1 3-352 0,2-1-80 15,3 0-16-15,1 1 0 0,0 0-336 0,0 0-64 16,1 1 0-16,0 0-16 0,1 3-320 0,0 3-64 16,0 2-16-16,-1 4 0 0,-1-1-352 0,1 4-192 15,-2 2 192-15,-1 5-192 0,-3 1 128 0,-3 6-128 16,-2 1 0-16,-3 4 0 0,-3 6 176 0,-6 2-176 15,-3 3 160-15,-5 0-160 0,-5 3 128 0,-3 2-128 16,-2-1 0-16,-3-3 0 0,-3 1 0 0,-1 2 0 16,-1-7 0-16,-2-1 0 0,-1 0 0 0,1-4 128 15,0-2-128-15,1-5 0 0,-1-5 0 0,2-1 176 16,0-2-176-16,1-4 160 0,1-1 16 0,4-1 0 16,3-6 0-16,6-2 0 0,2-4-176 0,12-5 0 0,0 0 0 15,0 0 0-15,12 2 0 0,6-3 160 0,2-4 16 0,7 0 0 16,6-4-48-16,2 3 0 0,2-3 0 0,3 3 0 15,0 2-128-15,2-1 0 0,0 0-160 16,1 1 160-16,2 1 0 0,-3 1 0 0,-3 0 0 0,-1 0 160 16,-1-2 80-16,-4 3 16 0,-2 1 0 0,-6 0 0 15,-3-2 32-15,-2 1 16 0,-2 0 0 0,-3 0 0 16,-2-1-176-16,-13 2-128 0,0 0 144 0,10-3-144 16,-10 3 0-16,0 0 0 0,0 0-208 0,0 0 64 15,0 0-1936-15,0 0-384 16,-3-8-80-16</inkml:trace>
  <inkml:trace contextRef="#ctx0" brushRef="#br3" timeOffset="-162145.95">28677 17911 6447 0,'0'0'272'0,"0"0"80"0,-9-1-352 0,-3 0 0 0,3 1 0 0,0 1 0 15,-1-1 2368-15,1 0 416 0,-1 0 80 0,0 1 16 16,-1 3-1456-16,2 0-272 0,0-3-64 0,-3 3-16 16,-3 0-240-16,1 2-64 0,1-2 0 0,1 1 0 15,-5-1-80-15,4 4-32 0,-2-5 0 0,1 4 0 16,-1-1-80-16,2-1-32 0,2 1 0 0,-1 2 0 15,1-4 48-15,2 1 16 0,9-5 0 0,-6 9 0 0,6-9-96 0,0 0 0 16,-4 8-16-16,4-8 0 0,0 0-16 0,0 0 0 16,1 11 0-16,4-5 0 0,-5-6-32 0,12 8 0 15,0-4 0-15,1-3 0 0,2-1-16 0,1 0-16 16,0 0 0-16,-1 0 0 0,2 0-96 0,1-1-32 16,-1-2 0-16,-1 2 0 0,-4 0-48 0,0-2-16 15,-1 2 0-15,0 1 0 0,-11 0-32 0,0 0-16 16,0 0 0-16,0 0 0 0,0 0-176 0,0 0 128 15,0 0-128-15,0 0 128 0,-4 10 48 0,-8 1 0 16,-2-3 0-16,-2 4 0 0,-5-4-48 0,-1 4 0 16,-4-3 0-16,1 1 0 0,-3-4 32 0,1 2 0 15,0-3 0-15,4 0 0 0,2-1 48 0,2 1 16 0,4-2 0 0,3-2 0 16,12-1 80-16,0 0 16 0,0 0 0 0,0 0 0 16,0 0 0-16,0 0 16 0,12-12 0 0,3 5 0 15,4-3-208-15,2 3-128 0,2-3 128 0,3 2-128 16,-1-2 0-16,1 3 0 0,-2 3 0 0,0-3 128 15,-1 4-128-15,-4-1 0 0,-4 1 0 0,-2 1 0 16,-2-2-176-16,-11 4-48 0,0 0-16 0,0 0 0 31,12-4-2512-31,-12 4-512 0</inkml:trace>
  <inkml:trace contextRef="#ctx0" brushRef="#br3" timeOffset="-161511.35">28961 17577 16575 0,'-12'-3'1472'0,"-4"-2"-1168"15,-1 3-304-15,-1-1 0 0,0 2 464 0,3-2 48 16,-1 0 0-16,4-1 0 0,-1 1-16 0,3 0 0 15,2 0 0-15,8 3 0 0,0 0 752 0,0 0 160 16,0-9 16-16,0 9 16 0,8-8-256 0,2 3-48 16,0-1-16-16,4 0 0 0,3 1-176 0,2-3-48 15,2 3 0-15,1 0 0 0,1 0 16 0,1 2 0 0,3 2 0 0,-2 0 0 16,1-1-144-16,-1 5-48 16,0 1 0-16,1 2 0 0,-2-1-144 0,-1 7-48 0,-2-1 0 0,-1 3 0 15,-4 1-272-15,-1 3-48 0,-2 2-16 0,-2 3 0 16,-5 3-192-16,-4 0 0 0,-3 4 128 0,-7 4-128 15,-5 3 144-15,-7 3-16 0,-3 6 0 0,-3 0 0 16,-6 1 0-16,-3 4-128 0,-1-3 192 0,-3 0-64 16,1-2-128-16,-2-3 160 0,-4 1-160 0,2-6 160 15,3-4-16-15,0-2 0 0,-1 1 0 0,5-3 0 16,4-4 160-16,3-1 16 0,3-4 16 0,4-4 0 16,5 1-128-16,4-1-16 0,5-3-16 0,2-4 0 15,0 1-176-15,5-11 192 0,0 0-192 0,7 5 192 16,3 0-192-16,8-3 0 0,3-4 0 0,5 0 0 15,5-2 128-15,4 2 0 0,5-6 0 0,2 2 0 16,2-1-128-16,3 0 0 0,-1 0 0 0,1 3 0 0,0-2 0 16,1 2 128-16,2 0-128 0,0 2 128 0,-1-2 112 15,-2 0 16-15,-4 3 0 0,-2 0 0 0,-3-2-96 0,-3 2-16 16,-4 1 0-16,-5 0 0 0,-2-1-144 0,-3 1 0 16,0 0 0-16,-3 0 0 0,-4-2 0 0,1 2 128 15,-2 0-128-15,-1 0 0 0,0-1 0 0,-2 1 0 16,-10 0 0-16,0 0 0 0,0 0 0 0,9 0 0 15,-9 0 0-15,0 0 0 0,0 0-128 0,0 0-128 16,0 0 0-16,0 0-16 16,0 0-192-16,-7 1-48 0,-1 1 0 0,0-1 0 15,8-1-1584-15,-10 2-320 0,-2 1-64 0,2-2-9232 16,-1 3-1840-16</inkml:trace>
  <inkml:trace contextRef="#ctx0" brushRef="#br3" timeOffset="-160893.93">29003 17618 12895 0,'0'0'1152'0,"0"0"-928"0,0 0-224 0,0 0 0 0,0 0 1408 0,0 0 224 16,0 0 48-16,0 0 16 0,3-10-464 0,4 1-80 15,2 0-32-15,4 1 0 0,5 0-352 0,1 0-80 16,0 1-16-16,3 1 0 0,6 2-80 0,1 2-16 15,3 0 0-15,-2 2 0 0,3 2 0 0,-4 1 0 16,-2 4 0-16,-3-1 0 0,-3 5-240 0,-4 1-48 16,-3 4-16-16,-1 4 0 0,-4 5-144 0,-4-1-128 15,-4 3 144-15,-3 3-144 0,-6 2 224 0,-3 2-48 16,-5-1-16-16,-4 3 0 0,-4 1-32 0,-5 0 0 16,-4-2 0-16,0 0 0 0,-2-5-128 0,1 2 128 0,0-2-128 15,1-3 128-15,0-1-128 0,1-5 0 0,3 3 144 16,2-1-144-16,0-1 0 0,3-3 128 0,1 0-128 0,1 0 0 15,5-1 0-15,3 0 0 0,2-3 0 0,3-1 0 16,7-4 0-16,2-10 0 0,0 13 0 0,0-13 0 16,7 11 0-16,4-2 0 0,-1 2 0 0,2-4 0 15,0 0 0-15,3 0-128 0,0-3 128 0,3-1 0 16,0 1 0-16,1-1 224 0,1 1-32 0,3-4 0 16,1 0 80-16,1 0 16 0,-2 0 0 0,1-3 0 15,0-1 16-15,2-1 0 0,2 1 0 0,0 2 0 16,0 1-64-16,0-2-16 0,0 0 0 0,-1 1 0 15,-4 2 48-15,-3 0 16 0,-1 0 0 0,-2 2 0 16,-2 1-144-16,-1 1-16 0,-3-4-128 0,0 1 192 16,-11-1-352-16,10 3-80 0,-10-3-16 0,0 0-10608 15,0 0-2128-15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EEA3C-80EF-4FAB-9D44-CF277B9A3523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591C5-23A3-4162-862A-73C1ABE8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8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6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9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5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1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6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5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5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3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24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A6C150-CD41-4D54-9E5A-60B007EBE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452"/>
            <a:ext cx="11887200" cy="66274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1F8E8AD-A80E-4FFE-829B-0B0FC2059EFB}"/>
                  </a:ext>
                </a:extLst>
              </p14:cNvPr>
              <p14:cNvContentPartPr/>
              <p14:nvPr/>
            </p14:nvContentPartPr>
            <p14:xfrm>
              <a:off x="109440" y="3063600"/>
              <a:ext cx="10128960" cy="4103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1F8E8AD-A80E-4FFE-829B-0B0FC2059E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080" y="3054240"/>
                <a:ext cx="10147680" cy="412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1778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4C34FE6-CA3E-47BA-83EF-9053E0D1F97E}"/>
                  </a:ext>
                </a:extLst>
              </p14:cNvPr>
              <p14:cNvContentPartPr/>
              <p14:nvPr/>
            </p14:nvContentPartPr>
            <p14:xfrm>
              <a:off x="226440" y="34200"/>
              <a:ext cx="10916640" cy="7162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4C34FE6-CA3E-47BA-83EF-9053E0D1F9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7080" y="24840"/>
                <a:ext cx="10935360" cy="718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4032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C98B006-C394-4BE5-BED2-31659ECA402B}"/>
                  </a:ext>
                </a:extLst>
              </p14:cNvPr>
              <p14:cNvContentPartPr/>
              <p14:nvPr/>
            </p14:nvContentPartPr>
            <p14:xfrm>
              <a:off x="569160" y="365040"/>
              <a:ext cx="11322000" cy="3386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C98B006-C394-4BE5-BED2-31659ECA40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9800" y="355680"/>
                <a:ext cx="11340720" cy="340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1200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7E5FD02-9FAA-4F4A-9AB6-89AED0A05838}"/>
                  </a:ext>
                </a:extLst>
              </p14:cNvPr>
              <p14:cNvContentPartPr/>
              <p14:nvPr/>
            </p14:nvContentPartPr>
            <p14:xfrm>
              <a:off x="276480" y="98280"/>
              <a:ext cx="11567520" cy="7302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7E5FD02-9FAA-4F4A-9AB6-89AED0A0583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7120" y="88920"/>
                <a:ext cx="11586240" cy="732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9200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36F386-F449-4951-B508-AA68E18EC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014"/>
            <a:ext cx="11887200" cy="44006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2ABDB0-9736-4B9B-9163-21F440DDD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416" y="3165334"/>
            <a:ext cx="6982784" cy="4613993"/>
          </a:xfrm>
          <a:prstGeom prst="rect">
            <a:avLst/>
          </a:prstGeom>
          <a:ln w="222250">
            <a:solidFill>
              <a:srgbClr val="00B05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3945F2C-B1AE-4B28-9FC9-81A4FCB43620}"/>
                  </a:ext>
                </a:extLst>
              </p14:cNvPr>
              <p14:cNvContentPartPr/>
              <p14:nvPr/>
            </p14:nvContentPartPr>
            <p14:xfrm>
              <a:off x="0" y="2648160"/>
              <a:ext cx="7049880" cy="4237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3945F2C-B1AE-4B28-9FC9-81A4FCB4362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9360" y="2638800"/>
                <a:ext cx="7068600" cy="425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7088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60C208-1202-4E09-B88C-FF724DB24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2"/>
            <a:ext cx="11887200" cy="77710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E7A350-4EA4-4161-8EB9-D75ADA41DBAA}"/>
                  </a:ext>
                </a:extLst>
              </p14:cNvPr>
              <p14:cNvContentPartPr/>
              <p14:nvPr/>
            </p14:nvContentPartPr>
            <p14:xfrm>
              <a:off x="785160" y="1051200"/>
              <a:ext cx="10034280" cy="6666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E7A350-4EA4-4161-8EB9-D75ADA41DB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5800" y="1041840"/>
                <a:ext cx="10053000" cy="668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3627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02AF0D-EE13-4E9E-84C4-71B3308B8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672" y="3065188"/>
            <a:ext cx="11887200" cy="4707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24562D-7E47-4B51-A7C4-36C47C56C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83345" cy="7772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D27C0CE-45FC-4438-9646-361DC7138103}"/>
                  </a:ext>
                </a:extLst>
              </p14:cNvPr>
              <p14:cNvContentPartPr/>
              <p14:nvPr/>
            </p14:nvContentPartPr>
            <p14:xfrm>
              <a:off x="85680" y="4212720"/>
              <a:ext cx="8691480" cy="3236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D27C0CE-45FC-4438-9646-361DC71381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320" y="4203360"/>
                <a:ext cx="8710200" cy="325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2838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AD8684D-A907-4112-A4AE-DEDBCCDC8BA1}"/>
                  </a:ext>
                </a:extLst>
              </p14:cNvPr>
              <p14:cNvContentPartPr/>
              <p14:nvPr/>
            </p14:nvContentPartPr>
            <p14:xfrm>
              <a:off x="239040" y="427680"/>
              <a:ext cx="11549160" cy="7092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AD8684D-A907-4112-A4AE-DEDBCCDC8BA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680" y="418320"/>
                <a:ext cx="11567880" cy="711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5094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5F699A-E93D-49CC-B1C0-D592DC3411F9}"/>
                  </a:ext>
                </a:extLst>
              </p14:cNvPr>
              <p14:cNvContentPartPr/>
              <p14:nvPr/>
            </p14:nvContentPartPr>
            <p14:xfrm>
              <a:off x="53640" y="27360"/>
              <a:ext cx="11742120" cy="7401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5F699A-E93D-49CC-B1C0-D592DC3411F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280" y="18000"/>
                <a:ext cx="11760840" cy="742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1501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B89918D-214E-4237-90A2-B7BB4AE2EB2A}"/>
                  </a:ext>
                </a:extLst>
              </p14:cNvPr>
              <p14:cNvContentPartPr/>
              <p14:nvPr/>
            </p14:nvContentPartPr>
            <p14:xfrm>
              <a:off x="145440" y="60480"/>
              <a:ext cx="11745720" cy="7321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B89918D-214E-4237-90A2-B7BB4AE2EB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080" y="51120"/>
                <a:ext cx="11764440" cy="734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2513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2907619-F5CD-4867-AF62-382476B8D12A}"/>
                  </a:ext>
                </a:extLst>
              </p14:cNvPr>
              <p14:cNvContentPartPr/>
              <p14:nvPr/>
            </p14:nvContentPartPr>
            <p14:xfrm>
              <a:off x="255240" y="347040"/>
              <a:ext cx="11445480" cy="5166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2907619-F5CD-4867-AF62-382476B8D1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5880" y="337680"/>
                <a:ext cx="11464200" cy="518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7820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EB5B571-F39E-4C1B-9589-C151A9929F0A}"/>
                  </a:ext>
                </a:extLst>
              </p14:cNvPr>
              <p14:cNvContentPartPr/>
              <p14:nvPr/>
            </p14:nvContentPartPr>
            <p14:xfrm>
              <a:off x="220680" y="49320"/>
              <a:ext cx="10967760" cy="7435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EB5B571-F39E-4C1B-9589-C151A9929F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1320" y="39960"/>
                <a:ext cx="10986480" cy="745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3869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C2DFFD"/>
      </a:hlink>
      <a:folHlink>
        <a:srgbClr val="D7B5C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27257</TotalTime>
  <Words>0</Words>
  <Application>Microsoft Office PowerPoint</Application>
  <PresentationFormat>Custom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350</cp:revision>
  <dcterms:created xsi:type="dcterms:W3CDTF">2020-09-07T00:11:40Z</dcterms:created>
  <dcterms:modified xsi:type="dcterms:W3CDTF">2021-04-19T16:23:18Z</dcterms:modified>
</cp:coreProperties>
</file>