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14" r:id="rId2"/>
    <p:sldId id="615" r:id="rId3"/>
    <p:sldId id="635" r:id="rId4"/>
    <p:sldId id="634" r:id="rId5"/>
    <p:sldId id="616" r:id="rId6"/>
    <p:sldId id="617" r:id="rId7"/>
    <p:sldId id="535" r:id="rId8"/>
    <p:sldId id="536" r:id="rId9"/>
    <p:sldId id="524" r:id="rId10"/>
    <p:sldId id="525" r:id="rId11"/>
    <p:sldId id="619" r:id="rId12"/>
    <p:sldId id="620" r:id="rId13"/>
    <p:sldId id="621" r:id="rId14"/>
    <p:sldId id="622" r:id="rId15"/>
    <p:sldId id="623" r:id="rId16"/>
    <p:sldId id="624" r:id="rId17"/>
    <p:sldId id="625" r:id="rId18"/>
    <p:sldId id="626" r:id="rId19"/>
    <p:sldId id="575" r:id="rId20"/>
    <p:sldId id="576" r:id="rId21"/>
    <p:sldId id="577" r:id="rId22"/>
    <p:sldId id="578" r:id="rId23"/>
    <p:sldId id="579" r:id="rId24"/>
    <p:sldId id="629" r:id="rId25"/>
    <p:sldId id="580" r:id="rId26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9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9:30:56.09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2250 4435 3679 0,'0'0'320'0,"0"0"-320"16,0 0 0-16,0 0 0 0,0 0 1968 0,0 0 320 16,0 0 64-16,-1 7 16 0,1-7-1152 0,0 0-208 15,-4 5-48-15,4-5-16 0,0 0-160 0,0 0-16 16,-7 6-16-16,7-6 0 0,0 0 16 0,0 0 16 16,-5 4 0-16,5-4 0 0,0 0-144 0,0 0-16 15,0 0-16-15,0 0 0 0,-6 1 64 0,6-1 16 0,0 0 0 0,0 0 0 16,0 0-112-16,0 0-32 15,1-7 0-15,3 0 0 0,1 1-48 0,0-4-16 0,2 0 0 0,2-3 0 16,2-1-208-16,3 0-32 16,2 1-16-16,4 1 0 0,1-4-32 0,2 1-16 15,0-1 0-15,2-1 0 0,3 0-32 0,3 3 0 16,-3-1 0-16,0 0 0 0,1-2-144 0,1 3 128 0,-2 4-128 16,0-2 128-16,0 1-128 0,-1 4 0 0,-2 2 0 0,0-2 0 15,-1 5 0-15,-1 2 0 0,-2 4 0 0,1 3 0 16,-2 1 0-16,-1 3 0 0,-1 2 0 0,-3 0 0 15,-2 6 0-15,-2 0 0 0,-3 2 0 0,1 0 0 16,-4-1 0-16,-2 0 0 0,-5 3 0 0,0 3 0 16,-2-3 0-16,-2 2 0 0,-3 2 0 0,-3-2 0 15,-2 3 0-15,-1-1 128 0,-1 0-128 0,-1-5 128 16,-1 4-128-16,2-3 128 0,-1 0-128 0,-1-2 128 0,-1 1-128 16,2-3 0-16,1 0 144 0,1-1-144 0,-2-6 0 0,2 1 144 15,3 0-144-15,-1-3 0 0,0 1 144 0,3-2-144 16,0-2 0-16,2-3 144 0,3 1-144 0,0 1 0 15,5-6 0-15,0 0 0 0,0 0 0 0,0 0 0 16,5 5 0-16,1-1 0 0,2-2-176 0,2 4 176 16,2-4-128-16,3-1 128 0,1 3 0 0,3 1-160 15,2 2 160-15,6 3 0 0,-3 1 0 0,-3 3 0 16,0-2 0-16,-2 2 0 0,0-2 0 0,-4 4 0 16,-1-1 0-16,-4 0 0 0,0 0 0 0,-1 3 0 15,-4 2 0-15,2 1 0 0,-5-3 0 0,-2 1 0 16,-2 1 0-16,-5 0 0 0,1-1 0 0,-3 2 272 15,-4-2-48-15,-1 0-16 0,-2 1 112 0,-2 2 32 0,-1-3 0 16,0-1 0-16,1-1-32 0,-2-3-16 16,-4 0 0-16,1 2 0 0,0-1-112 0,-3-2-32 15,-2-3 0-15,-1 0 0 0,1-4-160 0,-2 2 192 16,-5-3-192-16,2-4 192 0,3-1-192 0,3-2 0 16,2-1 0-16,2-2-176 15,3 0-496-15,2 1-96 0,4-3-32 0,4 0 0 16,2 1-1920-16,5-2-384 0</inkml:trace>
  <inkml:trace contextRef="#ctx0" brushRef="#br0" timeOffset="324.32">3363 5440 22111 0,'0'0'1968'0,"0"0"-1584"16,0 0-384-16,0 0 0 0,0 0 1824 0,0 0 288 15,0 0 48-15,0 0 16 0,0 0-992 0,0 0-192 16,-10-2-32-16,10 2-16 0,-10-7-208 0,2 0-32 15,2-4-16-15,1 2 0 0,1-2-176 0,2 2-16 0,-1-3-16 0,2 5 0 16,0-4-224-16,1 5-32 16,-2-3-16-16,2 9 0 0,0 0-208 0,0-6 0 0,0 6 0 0,0 0 0 31,0 0-1328-31,0 0-208 0,0 0-32 0,0 0-13824 0</inkml:trace>
  <inkml:trace contextRef="#ctx0" brushRef="#br0" timeOffset="833.66">4014 3960 20783 0,'0'0'912'0,"0"0"208"0,0 0-896 0,0 0-224 15,0 0 0-15,0 0 0 0,0 0 1216 0,0 0 192 0,0 0 32 0,8 5 16 16,-1 4-512-16,0 5-112 16,-2 5 0-16,-1 4-16 0,-2 6-144 0,2 2-32 0,1 4 0 0,2 10 0 15,-1 1 0-15,0 4-16 16,2 4 0-16,-3 2 0 0,-1 1-112 0,-2 4-32 0,1-1 0 0,-2-1 0 15,2-7-304-15,-3 1-176 0,-2-5 192 0,0-1-192 16,-2-5 192-16,3 0-192 0,-2 0 192 0,2-4-192 16,0-1 160-16,1-2-160 0,-3 2 128 0,3-2-128 15,0-1-272-15,0-1-144 16,-1-3-32-16,-2 3-15168 0</inkml:trace>
  <inkml:trace contextRef="#ctx0" brushRef="#br0" timeOffset="3336.52">31123 3569 7359 0,'0'0'656'0,"0"-7"-528"0,0 7-128 0,2-10 0 16,-2 2 1920-16,0 0 368 0,-2 1 64 0,2 7 16 16,-2-9-1232-16,2 9-240 0,-4-7-64 0,4 7 0 15,-5-7-176-15,0 1-32 0,5 6-16 0,-8-5 0 16,2 1 32-16,-3 0 16 0,-1 0 0 0,-3 3 0 15,2 0-240-15,-4 1-48 0,-5 0-16 0,-2 1 0 16,-4 0-112-16,-3 3-32 0,-3-1 0 0,-2 1 0 16,-2-2-64-16,1 4-16 0,-1 2 0 0,-2-3 0 15,-3-1 0-15,1 2 0 0,-1-2 0 0,-5 1 0 16,-3-1 160-16,-5 1 32 0,-3-2 0 0,-2-1 0 16,1 2 64-16,0 0 0 0,-3 1 16 0,-3-1 0 0,-5 0-96 0,-2 1-32 15,-6 1 0-15,0-2 0 0,0 1-112 0,-2 1-32 16,3 1 0-16,-7-4 0 0,-8 5-128 0,2-3 0 15,1-2 144-15,-1 0-144 0,2 4 0 0,-3-3 0 16,-5-2 0-16,1 2 0 0,1 0 0 0,0 1 0 16,-2-3 0-16,-4 1 0 0,-7-2 0 0,6 3 0 15,2 0 0-15,-4 2 0 0,-6-3 0 0,1-1 0 16,1 0 0-16,0 0 0 0,2 1 0 0,-3 0 128 16,-2-3-128-16,3 2 0 0,6 0 0 0,-6 0 0 15,-5-2 0-15,1 0 0 0,1 0 0 0,3 2 0 16,0-1 0-16,-1-1 0 0,-1-1 144 0,6 0-144 15,6 0 192-15,-6 1-192 0,-9 0 160 0,4 0-160 0,6-2 128 0,-1 1-128 16,0-2 0-16,-2 2 0 0,-4-1 128 0,5 0-128 16,5 1 0-16,-5-1 0 0,-6-2 0 0,5 1 128 15,2-3-128-15,4 1 0 0,3 1 0 0,-4-1 0 16,-5 0 0-16,4 0 0 0,5 0 0 0,0-2 0 16,-3 2 0-16,0 1 0 0,-4-1 0 0,7 0 0 15,3 1 0-15,-4 2 0 0,-5 1 0 0,2-2 0 16,3 2 0-16,3 1 0 0,4 0 0 0,-3 0 0 15,-4 0 0-15,2 0 0 0,1 0 0 0,5 0 0 16,0 0 0-16,1-1 0 0,-4 1 0 0,3 1 0 16,0 1 0-16,3 0 0 0,2 1 0 0,-1 1 0 15,-1 1 0-15,4-1 0 0,3 0 0 0,2 1 0 16,2 3 0-16,0-3 0 0,-4 4 0 0,1-3 0 0,4 2 0 0,1 2 0 16,4-1 0-16,2 2 0 0,2 3 0 15,-1-1 0-15,-3-2 0 0,-2 3 0 0,2 1 0 0,3-1 0 16,3-1 0-16,2 4 0 0,3 2 0 15,-2 4 0-15,-4 0 0 0,-2-3 0 0,3 1 0 0,1 4 0 16,0-2 0-16,4 2 0 0,1 4 0 0,-1 0 0 16,-2-1 0-16,2 3 0 0,-1-3-144 0,0 1 144 15,4 2 0-15,2-1 0 0,2 3 0 0,2 1-128 16,2 2 128-16,2 0 0 0,0-2 0 0,1 3-128 16,-1-2 128-16,-1 1 0 0,1 2 0 0,3 0 0 15,3 2 0-15,1-1 0 0,1-1 0 0,1 3-128 16,2 2 128-16,2-1 0 0,2 4 0 0,2-3 0 15,1 1 0-15,0 1 0 0,2 2 0 0,1-5 0 16,2 1-128-16,1 3 128 0,4-3 0 0,2 3 0 0,0-4 0 0,4 1 0 16,1-2 0-16,3-1 0 0,-1 0 0 0,6 0 0 15,1 1 0-15,1 1 0 0,2 1 0 0,-1-3 0 16,3-2 0-16,3 1 0 0,1 4 0 0,1-2 0 16,1-4-128-16,5 1 128 0,0-1 0 0,2 0 0 15,0 0 0-15,0 1 0 0,2 0 0 0,2-2 0 16,2-3 0-16,1 0 0 0,3 0 0 0,1 1 0 15,2-1 0-15,3 0 0 0,1-2 0 0,4 0 0 16,2 0 0-16,4-1 0 0,2-4 0 0,-1-2 0 16,0 0 0-16,1-1 0 0,1 1 128 0,3 0-128 15,4-3 0-15,3-2 128 0,5 1-128 0,1-1 0 16,2-2 0-16,1-2 0 0,-5-1 0 0,5-1 0 16,3 1 0-16,4-2 128 0,3 2-128 0,0-4 0 15,-4 2 0-15,4-3 0 0,0 0 0 0,6 0 0 16,2-1 0-16,1 1 0 0,0 0 0 0,1-6 0 0,1-1 0 0,5 1 0 15,3 1 0-15,-2-3 0 0,-2-1 0 0,1 0 0 16,0-1 0-16,2 1 0 0,7 4 0 0,-5-4 0 16,-3-2 0-16,3 1 0 0,1 0 128 0,4-2-128 15,-1 1 0-15,0-2 0 0,-2 0 0 0,5-1 0 16,2-1 0-16,-1 0 0 0,-6 3 0 0,0-4 0 16,4 2 0-16,3 1 0 0,1 1 0 0,-3-2 0 15,-5 2 0-15,8 0 0 0,2 1 0 0,-3 1 0 16,-2-3 0-16,-1 0 0 0,1 1 0 0,2 1 0 15,-1 1 0-15,-2-1 0 0,-4 2 0 0,3 0 0 16,3 0 0-16,-2 0 0 0,-5-1 0 0,1 0 0 0,3 1 0 16,2 0 0-16,4-1 0 0,-5-1 0 0,-6 1 0 15,5-3 0-15,3 2 0 0,-2-1 0 0,-5 1 0 0,0 0 0 16,1 0 0-16,3-1 0 0,2-2 0 0,-5 1 0 16,-6 0 0-16,1 1 128 0,3-4-128 0,2 1 0 15,1 1 0-15,-3-4 0 0,-5 1 0 0,4-3 0 16,2 2 0-16,0-2 0 0,1 3 0 0,-4-2 0 15,-1 0 0-15,3-1 0 0,1 3 128 0,-3-1-128 16,-4-3 0-16,1 5 0 0,-1-4 0 0,5 5 0 16,2-4 0-16,-3 2 0 0,-7-2 0 0,1 4 0 15,1-1 0-15,1-1 0 0,5 2 0 0,-5-2 0 16,-4-4 0-16,0-1 0 0,1 2 0 0,4 2 0 16,1-4 128-16,-7 1-128 0,-5-4 0 0,-2 0 0 15,1 2 0-15,4-3 128 0,3 0-128 0,-4-4 0 0,-3-3 0 0,-1 0 128 16,-1 2-128-16,3-1 0 0,2-3 128 0,-2 0-128 15,-5-4 0-15,-1-1 144 0,-1-2-16 0,-3 1-128 16,1 1 192-16,0-2-64 0,0-3 16 0,-3-2 0 16,-5-1 0-16,-3-6 0 0,-3 2 64 0,-1-3 16 15,1 2 0-15,-1-6 0 0,-1-1 112 0,-2 0 32 16,1-1 0-16,-4-2 0 0,-4-4-48 0,-3 1-16 16,0-1 0-16,-4-2 0 0,-2 0-112 0,-2 0-32 15,-3-2 0-15,-1 1 0 0,-4-4 0 0,-5 3 0 16,-1-3 0-16,-1-2 0 0,-2-3 32 0,-4 0 0 15,-5 1 0-15,-1-2 0 0,-1 0-192 0,-3 0 0 16,-5 2 0-16,-4 1 0 0,-4-1 0 0,-3 2 0 16,-7 3 0-16,-1-1 0 0,-4 3 0 0,-3 1 0 15,-1 4-160-15,-2 1 160 0,-4-1-368 0,1 2 32 0,-4 2 0 0,-1 0 0 32,1 3-1456-32,-8-4-304 0,-5 1-48 0</inkml:trace>
  <inkml:trace contextRef="#ctx0" brushRef="#br0" timeOffset="4819.97">25541 330 4607 0,'12'-5'400'0,"-3"-2"-400"16,1 2 0-16,1 2 0 0,-1-5 2416 0,-1 3 400 16,0 0 64-16,-3-3 32 0,-6 8-1408 0,6-6-288 15,-6 6-48-15,0 0-16 0,3-13-336 0,-3 4-80 0,0 9-16 0,-5-11 0 16,5 11-48-16,-10-8-16 0,-1-3 0 0,1 6 0 16,-1 2-176-16,-3-1-32 0,-4 3-16 0,-1 1 0 15,-3 4-128-15,-2 1-32 0,-1 1 0 0,-2 4 0 16,2-1-16-16,-2 4-16 0,0 3 0 0,2 2 0 15,-1 1-16-15,4 4 0 0,0 3 0 0,11-10 0 16,-3 5-64-16,1 0-16 0,0 3 0 0,2 3 0 16,2-3-144-16,1 4 0 0,2-4 0 0,1 22 0 15,7-8 0-15,3-10 0 0,2-3 0 0,7-4 0 16,2-5 128-16,3-2-128 0,-1-7 0 0,1-1 128 16,1 2-128-16,1-6 192 0,0-2-192 0,4 0 192 15,0-1-192-15,-1-3 160 0,-1-2-160 0,0 1 160 16,2-2-160-16,-1-2 128 0,-2 2-128 0,-2-3 128 15,0 3-128-15,-4-3 160 0,-2 0-160 0,-3-3 160 16,0 2-160-16,-5 2 0 0,-2-3 0 0,-3 4 128 16,-1-4-128-16,-2 2 0 0,-2 1 144 0,0 4-144 0,-2-3 0 0,-1 3 128 15,1 0-128-15,-1 0 0 0,7 5 0 0,-6-2 0 16,6 2 0-16,0 0 0 0,0 0 0 0,0 0 0 16,0 0-144-16,0 0 144 0,0 0 0 0,-2 11-176 15,0-2 176-15,4 1-128 0,-2-10 128 0,5 14 0 16,1-4 0-16,0 2 0 0,1 2 0 0,2-3-128 15,-3 2 128-15,2 2 0 0,-3-2 0 0,0-2 0 16,-1 2 0-16,-1 0 0 0,1-3-128 0,0 2 128 16,-1 4-128-16,0-5 128 15,1 2-512-15,1 0 0 0,0-1-16 0,-1-2 0 16,-4-10-1712-16,5 13-320 0</inkml:trace>
  <inkml:trace contextRef="#ctx0" brushRef="#br0" timeOffset="5186.68">26161 631 23551 0,'0'0'1040'0,"-9"0"224"0,9 0-1008 0,-9 3-256 0,9-3 0 0,-9 2 0 15,2 3 496-15,0 3 48 0,1 1 16 0,1 2 0 16,0-2-400-16,1 1-160 0,1 3 128 0,2-3-128 0,0 2 0 0,1-1 0 16,1-2 0-16,2 2 0 0,-1 0 128 0,2 0-128 15,-4-11 128-15,8 10-128 0,-1 2 0 0,2-1 0 16,-1-6 0-16,2-1 0 0,3-3 0 0,-2-1 128 16,2-1-128-16,0-2 192 0,-2 0 192 0,2-1 64 15,-1-4 0-15,0 2 0 0,-2-6-128 0,0 3-32 16,-1-2 0-16,-1 2 0 0,-2-2-144 0,2 1-16 15,-3 1-128-15,-1-4 192 0,-1 1-192 0,0 0 0 16,0-1 128-16,-1 4-128 0,1-1 0 0,-3 10 0 16,1-9 0-16,-1 9 0 15,0 0-672-15,0 0-32 0,0 0 0 0</inkml:trace>
  <inkml:trace contextRef="#ctx0" brushRef="#br0" timeOffset="5520.29">26594 635 17791 0,'16'0'784'0,"-6"0"176"0,3-1-768 15,2-1-192-15,3-1 0 0,-1-3 0 0,1 3 1024 0,0-1 160 0,0-5 32 0,-4 1 16 16,-1 2-784-16,-2-3-144 0,-1 1-48 0,-1-2 0 15,-1 3-96-15,-3-4-32 0,-1 5 0 0,-4 6 0 16,1-11 480-16,-2 3 96 0,-3-2 0 0,-1 5 16 16,-3 2-80-16,-1 1 0 0,-2-2-16 0,-2 3 0 15,-1 2-272-15,0 4-48 0,-3-1-16 0,0 3 0 0,-1 4-128 0,0-2-32 16,0 1 0-16,1 2 0 16,4-1-128-16,1 1 0 0,1-3 0 0,6 3 0 0,1 2 0 0,1-4 0 15,2 0 0-15,1 1 0 0,3-2 0 0,2 3-176 16,0-6 16-16,6 3 0 15,3-3-672-15,4 1-144 0,4 0-32 0</inkml:trace>
  <inkml:trace contextRef="#ctx0" brushRef="#br0" timeOffset="5920.18">27311 432 15663 0,'0'0'1392'0,"0"0"-1120"0,0 0-272 0,-5-7 0 15,-1 2 1472-15,6 5 224 0,-9-1 48 0,-2 1 16 16,-1-1-880-16,-1 2-176 0,-2 0-48 0,1 2 0 16,0 0-336-16,7 1-80 0,-4 0-16 0,-1-1 0 15,0 2 16-15,1 2 0 0,1 0 0 0,0 0 0 16,-1 2-240-16,-3 6 0 0,5-3 0 0,7 1 0 15,4-2 0-15,4-3 0 0,2 2 0 0,5-1 0 16,1 3 0-16,6 0 144 0,2-3-144 0,1 4 128 16,0 1 0-16,1-2 0 0,-1 1 0 0,0 1 0 0,-3 0 0 0,-1-3 0 15,-2 2 0-15,-5-2 0 0,-1-4 64 0,-4 2 16 16,-2 0 0-16,-1 0 0 0,-6-1 224 0,0 0 32 16,-3 1 16-16,-4 1 0 0,-2 0-48 0,-3-2-16 15,-4 0 0-15,0-5 0 0,0 2-208 0,1-2-32 16,-2-3-16-16,1-1 0 0,1-3-160 0,6-1-272 15,-2 0 64-15,4-4 16 16,3 1-1808-16,1-1-368 0,0 2-64 0</inkml:trace>
  <inkml:trace contextRef="#ctx0" brushRef="#br0" timeOffset="6271.27">27873 484 11967 0,'5'-12'1072'15,"-1"8"-864"-15,-1-3-208 0,-1 0 0 0,1 1 2256 0,-2-3 416 0,-1 3 80 0,-1-3 0 16,-2 3-1152-16,-2-7-256 0,-1 7-32 0,-2-1-16 16,-1 3-592-16,0 4-112 0,-1 2-16 0,-3 0-16 15,-2 3-304-15,-1-1-64 0,-2 2-16 0,8 2 0 16,-2-2-176-16,-3 6 0 0,1-2 144 0,0 1-144 15,1 3 0-15,2-1 0 0,2 0 0 0,-4 10 128 16,6-4-128-16,3-3 0 0,4-2 0 0,2 2 0 16,3-1 0-16,4 0 0 0,2 0 0 0,1-1 128 0,0 2-128 15,-1-2 0-15,1 1 0 0,-2-3 0 0,-3 1 0 0,0-1 0 16,-2-1 0-16,-1-2 0 0,-4-9 240 0,-2 15-32 16,-1-5 0-16,-3 1 0 0,0-1-16 0,-4-4 0 15,2 2 0-15,-2 1 0 0,1-6-192 0,-1 2 0 16,0 1 0-16,2-5 0 15,8-1-2064-15,0 0-368 0</inkml:trace>
  <inkml:trace contextRef="#ctx0" brushRef="#br0" timeOffset="6872">28904 584 20271 0,'0'0'1792'0,"0"0"-1424"0,0 0-368 0,0 0 0 15,0 0 768-15,0 0 96 0,0 0 16 0,0 0 0 16,-4 14-160-16,-1 1-16 0,0 4-16 0,-1 3 0 0,-1 6-368 0,-1-3-80 16,-3 5-16-16,2-1 0 0,2 0-80 0,-1 0-16 15,-1-3 0-15,4-1 0 0,4 1 0 0,2-7-128 16,2 0 192-16,1-3-64 0,3-1-128 0,2-4 160 15,3-1-160-15,0-6 160 0,3-3 336 0,3-4 64 16,3-2 16-16,0-6 0 0,2-3 128 0,1-3 48 16,-2-2 0-16,1-1 0 0,1-3-448 0,-1 1-96 15,0-2-16-15,-3 1 0 0,-1 2-192 0,-1 3 128 16,-2 0-128-16,-2 2 0 0,-1 0 128 0,-1 6-128 16,-4 0 0-16,0 6 0 0,-8 4 0 0,0 0 0 15,0 0 0-15,5 12 0 0,-2 3 128 0,-3 5 48 16,-7 6 0-16,0 2 0 0,-3 5-176 0,-2 5 192 0,-4 5-192 0,-2 3 192 15,-1 3-192-15,-4 2 160 0,-1 3-160 0,-3-1 160 16,2 3-16-16,-3 0 0 0,-3 0 0 0,-2 4 0 16,-3-1 96-16,1-4 16 0,-2-4 0 0,4-5 0 15,0-2-48-15,1-3 0 0,3-7 0 0,2-2 0 16,2-5-48-16,2-1-16 0,1-5 0 0,6-4 0 16,0-1-144-16,4-9 0 0,2 0 0 0,10-7 128 31,-11-7-1488-31,5-2-304 0,1-5-64 0,2-5-13248 0</inkml:trace>
  <inkml:trace contextRef="#ctx0" brushRef="#br0" timeOffset="7179.61">29420 1076 10127 0,'0'0'448'0,"-9"0"96"0,9 0-544 0,0 0 0 16,0 0 0-16,0 0 0 0,0 0 3712 0,0 0 640 15,0 0 128-15,0 0 32 0,0 0-3104 0,0 0-640 16,0 0-112-16,12 6-16 0,2-1-208 0,1-2-48 0,3-4 0 15,2-1 0-15,0 1-96 0,3-1-32 0,3-1 0 0,0 2 0 16,2-3-256-16,4-2 0 0,-1 1 128 0,-1 1-128 31,-1-4-1216-31,-1 3-320 0,-1 0-48 0</inkml:trace>
  <inkml:trace contextRef="#ctx0" brushRef="#br0" timeOffset="7366.31">29490 1321 30399 0,'0'0'1344'0,"0"0"288"0,0 0-1312 0,5 10-320 0,3-1 0 0,3-1 0 16,2-2 896-16,3 1 96 0,1-5 32 0,6 1 0 0,5-3-512 0,2 0-112 16,3-1-16-16,0-2 0 0,2-2-384 0,-1 0-192 15,-2 1 0-15,0-5-10208 16,-3 0-2048-16</inkml:trace>
  <inkml:trace contextRef="#ctx0" brushRef="#br0" timeOffset="7795.75">30366 1189 27647 0,'0'0'1216'0,"0"0"256"0,0 0-1168 0,4 12-304 0,3-6 0 0,5 0 0 16,-1 2 464-16,6-6 48 0,1-2 0 0,1 0 0 15,6-1-240-15,-2-4-32 0,0-4-16 0,1 0 0 16,-1-2-224-16,-2-2 0 0,2 2 128 0,-5-2-128 15,1-2 0-15,-1 2 128 0,-4 0-128 0,-3-1 0 16,0-2 192-16,-4 1-48 0,0 1-16 0,-2 1 0 16,-3-1 176-16,-2 1 16 0,-2 6 16 0,-3-1 0 15,-3 3 96-15,-2 2 16 0,-3 2 0 0,-1 4 0 16,-5 2-256-16,0 6-64 0,-1 3 0 0,-2 5 0 16,-2 1-128-16,0 3 160 0,-4 5-160 0,-3 2 160 15,-1 4-160-15,3-1 0 0,1 0 0 0,4-3 0 0,4 1 0 0,3-2 0 16,3-3 0-16,5-2 0 0,6-4 0 0,3 0 0 15,3-3 0-15,6-3 0 0,3-3-288 0,4 1-32 16,5-7-16-16,4-1 0 16,0-4-1200-16,5-3-224 0,0-3-48 0</inkml:trace>
  <inkml:trace contextRef="#ctx0" brushRef="#br0" timeOffset="8190.76">31059 707 25167 0,'0'0'1104'0,"-5"16"240"0,-1-2-1072 0,1 1-272 0,-1 0 0 0,-2 3 0 16,0 1 544-16,-1-1 48 0,0 2 16 0,1-1 0 16,0-2-336-16,2-3-64 0,0 0-16 0,1 0 0 15,0-3-64-15,5-11-128 0,-5 8 176 0,5-8-176 16,0 0 560-16,0 0 0 0,0 0 0 0,0 0 0 16,0 0 240-16,5-10 48 0,0-2 16 0,1-3 0 15,2 0-192-15,-2-2-32 0,4-2-16 0,-2 0 0 0,3 1-240 0,-2-1-32 16,0-1-16-16,0-1 0 15,0 1-144-15,1-2-48 0,0 2 0 0,0 2 0 0,-1 2-144 0,1 3 0 16,1-1 0-16,-1 1 0 0,0 6-208 0,-1-2 16 16,0 0 16-16,1 1 0 15,-1 3-544-15,1 3-112 0,1-5-32 0</inkml:trace>
  <inkml:trace contextRef="#ctx0" brushRef="#br0" timeOffset="8539.68">31711 247 27647 0,'0'0'1216'0,"0"0"256"15,0 0-1168-15,0 0-304 0,0 0 0 0,0 0 0 0,-8 5 752 0,-1 0 80 0,0-1 32 0,-1 5 0 16,-3-1-352-16,-2 7-64 0,0 0 0 0,-2 3-16 16,2 2 0-16,0 2 0 0,0 5 0 0,7-12 0 15,-2 7-112-15,0 2 0 0,0 4-16 0,-1-2 0 16,1 6-304-16,0 0 160 0,1 0-160 0,-6 27 128 16,3-12-128-16,5-5 0 0,6-6 0 0,1-7 128 15,3-2-128-15,4-5 0 0,3-2 0 0,3 0 128 0,1-1-128 0,2-2 0 16,3-6 0-16,1 1 128 0,1-5-128 0,0 0-272 15,2-2 64-15,0-3 16 16,-1-2-672-16,-2-2-128 0,-1-3-32 0</inkml:trace>
  <inkml:trace contextRef="#ctx0" brushRef="#br0" timeOffset="8717.35">31120 665 30927 0,'0'0'1360'0,"0"0"304"0,0 0-1344 16,0 0-320-16,0 0 0 0,12 0 0 0,2 2 512 0,4 0 48 0,4 0 0 0,3 0 0 16,3 1-208-16,4 2-32 0,4-3-16 0,4 1 0 15,7-2-128-15,3 0-32 0,2-2 0 0,1 1 0 16,1-1-384-16,0 1-80 0,4 0 0 0</inkml:trace>
  <inkml:trace contextRef="#ctx0" brushRef="#br0" timeOffset="11474.99">1846 11720 22223 0,'0'0'976'0,"-7"-4"224"0,4-4-960 0,1 1-240 0,2-1 0 0,3-2 0 15,2 2 272-15,2-3 16 0,1 1 0 0,2 0 0 16,6-4-16-16,1 1 0 0,4 0 0 0,2-2 0 15,2-2 16-15,2 1 0 0,2-3 0 0,0 0 0 16,2 0-160-16,-1 0-128 0,-1 0 144 0,1 2-144 0,0 2 0 0,1 1 0 16,2 4 0-16,0 2 0 15,0 4 128-15,0 3-128 0,1 2 0 0,-2 2 144 16,-2 3-144-16,-3 4 0 0,-4-1 144 0,-4 4-144 0,-2 2 192 0,-8 3-48 16,-3 1 0-16,-2 5 0 0,-4 2 176 0,-4-1 48 15,-8 6 0-15,-3-1 0 0,-3-2 144 0,-2 4 48 16,-4 2 0-16,0-2 0 0,0-4-80 0,1 1-16 15,5-5 0-15,0 0 0 0,2-5-208 0,-1-3-64 16,4-4 0-16,3 1 0 0,4-5-192 0,6-8 0 16,0 0 0-16,0 0 0 0,0 0-256 0,0 0-64 15,10 2 0-15,4-3 0 0,2 1 320 0,5 0-160 16,3-1 160-16,4 2-128 0,4 3 128 0,3 0 0 0,1-1 0 16,-2 3-128-16,-1 1 128 0,0 1 0 0,-3 2 128 15,-4 0-128-15,-3 3 0 0,-1 1 0 0,-3 1 0 0,-5-1-128 16,-3 0 320-16,-3 3 80 0,-2 3 16 15,-6 3 0-15,0 1 192 0,-9 4 32 0,-6 4 16 0,-5 6 0 16,-6 4 32-16,-5-2 0 0,-6 6 0 0,-8-4 0 16,-7 1 16-16,-1-1 0 0,-1-5 0 0,7-4 0 15,-1-6-240-15,3-3-32 0,5 0-16 0,3-5 0 32,3-6-1520-32,3-5-304 0,3-3-64 0,3-3-8896 0,1 1-1760 0</inkml:trace>
  <inkml:trace contextRef="#ctx0" brushRef="#br0" timeOffset="12341.84">3187 11433 27231 0,'-16'2'1216'0,"6"-2"240"0,0-2-1168 0,1 0-288 15,2 2 0-15,7 0 0 0,0 0 560 0,0 0 48 16,0 0 16-16,0 0 0 0,0 0-432 0,0 0-64 15,5-11-128-15,4 2 176 0,3-4-176 0,5 1 0 16,2-2 0-16,4-4 0 0,1-5 0 0,8 1 0 16,2 1 144-16,3 2-144 0,5-2 128 0,-2 5-128 15,5 1 160-15,-1 2-160 0,2 5 0 0,-1-1 0 16,-3 4 0-16,-5 4 0 0,-6 0 0 0,-1 3 128 16,-5 2-128-16,-1 5 0 0,-4 0 0 0,-6 4 0 15,-5-1 0-15,-4 5 0 0,-2-2 256 0,-6 8-64 16,-4 1 0-16,-5 4 0 0,-2-3 128 0,-2 5 0 0,-2-4 16 0,0 4 0 15,-1-5 80-15,1 3 16 0,1-4 0 0,3-2 0 16,-3-4-224-16,7-3-32 0,2-2-16 0,4-1 0 16,2-3-160-16,2-9 160 0,5 13-160 0,4-4 160 15,2 0-160-15,6-3 160 0,1 3-160 0,2-1 160 16,3 3-32-16,2-1-128 0,2 2 192 0,0-4-64 16,2 4 0-16,-2 2-128 0,-1-1 192 0,1-1-64 15,-4 2 224-15,-3 2 32 0,-1-5 16 0,-3 0 0 16,-6 3 112-16,-1 3 32 0,-3-2 0 0,-5 2 0 15,-5 2 96-15,-4 1 32 0,-6 4 0 0,-5 4 0 16,-7 0-96-16,-4 3 0 0,-7 2-16 0,-3 0 0 16,-4 1-192-16,-4-2-48 0,-6 1 0 0,-4 1 0 15,-7 1-320-15,-1-1 0 0,-3-1 0 0,4-1 0 16,4-2-1872-16,2 3-400 16,5 0-80-16,2 0-9488 0,1-7-1888 0</inkml:trace>
  <inkml:trace contextRef="#ctx0" brushRef="#br0" timeOffset="15111.29">30933 11253 13823 0,'-3'-6'1216'0,"1"-5"-960"0,-3 0-256 0,2 3 0 16,-3-4 4672-16,2 5 880 0,4 7 176 0,-5-12 32 15,-3 3-4560-15,1-1-928 0,-2 1-272 0,0-1 128 16,-1 4-128-16,-3-6-144 0,-2-2 144 0,-2-1-208 15,-3 0-112-15,-3 1-32 0,-1 0 0 0,-4 1 0 16,0-4 16-16,-3 5 0 0,-3-2 0 0,-3 1 0 16,-5-2 160-16,-4 2 48 0,-4-1 0 0,0 0 0 15,-1 0 128-15,-1 3 0 0,-1-1 0 0,-2 5-128 16,-2-4 128-16,-5 5 0 0,-7-2 160 0,-2 3-160 16,0-1 272-16,-2-2-32 0,-1 3-16 0,-3 0 0 15,-3-1-80-15,-5 1-16 0,-8 1 0 0,3-1 0 0,-2 1-128 0,-5 0 0 16,-6 2 0-16,-2-3 0 0,-2 0 0 0,-1 2 0 15,-2 1 0-15,-7-1 0 0,-4 0 0 0,-4 1 0 16,4-2 0-16,-6 2 0 0,-7-1 0 0,-2-1 0 16,0 0 0-16,-5-2 0 0,-4-2 0 0,-2 3 0 15,-1-1 0-15,-1 2-176 0,-1 0 176 0,-4 0-208 16,-7-1 80-16,2 3 128 0,4-1 0 0,-7 2 0 16,-8 0 0-16,-2 1 0 0,0 0 0 0,0 0 0 15,3 0 0-15,-5 0 0 0,-5 0 0 0,-5 0 0 16,-1 0 0-16,4 1 0 0,1 0 0 0,-4 1 0 15,-6-1 0-15,1 0 0 0,-4 0 0 0,1 1 0 16,1 0 0-16,3-2 0 0,2 1 0 0,-4-1 0 16,-9 0 0-16,0 0 0 0,-1 0 0 0,3 0 0 15,-1 2 0-15,6 0 0 0,3 0 0 0,-6-2 0 0,-5 0 0 0,1 2 0 16,-1 1 0-16,2 3 0 0,1-1 0 0,4 0 0 16,2 0 0-16,-3 3 0 0,-6-3 0 0,-1 0 0 15,3 0 0-15,1-1 0 0,1 4 0 0,3 2 0 16,2-3 0-16,-2 4 0 0,-4-3 0 0,-1 3 0 15,3-2 0-15,1 1 0 0,3 0 0 0,2-3 0 16,2 5 0-16,-3-3 0 0,-1 4 0 0,1-3 0 16,1 2 0-16,7 2 0 0,5-2 0 0,-3-1 0 15,-6 2 0-15,2 1 0 0,0-3 0 0,3 2 0 16,6 1 0-16,-3 0 0 0,1-1 0 0,-1 3 0 16,4 0 0-16,7 0 0 0,3 1 0 0,-2-1 0 15,-4-2 336-15,2 0-16 0,5 1 0 0,4 1 0 0,3-2-192 16,-2 1-128-16,-2-1 160 0,9-1-160 0,7-1 128 0,-2 0-128 15,-7-7 0-15,7-1 144 0,6 3-144 0,1-2 0 16,-5-1 0-16,5-1 0 0,7-1 0 0,-3-1 0 16,1 3 0-16,4-1 0 0,7-2-128 0,-3 0 128 15,-6-1 0-15,7 2 0 0,7 1 0 0,-3 0 0 16,-5 0 0-16,6 0 128 0,5 1-128 0,-2 1 160 16,-5-1-160-16,7 2 160 0,5-3 32 0,2 1 0 15,4-2 0-15,-3 2 0 0,-1 1-192 0,4-2 192 16,6 1-192-16,-1 1 192 0,-7 2-192 0,5-3 0 15,4-1 0-15,3 2 0 0,1 1 0 0,-2-2 0 16,-4 1 0-16,2 1 0 0,6 1-192 0,3 3 192 16,4-3-160-16,-4 1 160 0,-2 1 0 0,4 4 0 0,6-2 0 15,5 2 0-15,3 2 0 0,-1 0 0 0,-2 2 0 0,1-1 0 16,0 0 0-16,7 0-144 0,2 3 144 0,5 4 0 16,2-1-144-16,1 2 144 0,-2 1-160 0,1-1 160 15,-1-1-144-15,6 4 144 0,3 0-128 0,4 2 128 16,7 1 0-16,0 0-160 0,2 1 160 0,4 4 0 15,4 0-144-15,2 1 144 0,4 0 0 0,0-1-144 16,3 1 144-16,2 1 0 0,1 1 0 0,6 0-128 16,0 0 128-16,5 3 0 0,3-1-144 0,3 2 144 15,2 3 0-15,7-3 0 0,5 2 0 0,1-2 0 16,2 0-160-16,1 3 160 0,3-3 0 0,3 2-144 16,4-2 144-16,3 0 0 0,3 2 0 0,6 0-128 15,4 0 128-15,3-2-128 0,5 0 128 0,3-1-128 0,3-3-16 16,3 0 0-16,-2-4 0 0,2 1 0 0,0-1-16 0,7-2 0 15,6 1 0-15,1 1 0 0,1 2 160 0,1 0 0 16,-2-2-144-16,6 0 144 0,4 1 0 0,2 0 0 16,2-5 0-16,0 1 0 0,-2-2 0 0,5 0 0 15,4-3 0-15,4 2 0 0,-1-6 0 0,2 1 0 16,0-4 0-16,6-1 0 0,7 0 0 0,0 0 0 16,-4-2 128-16,5 2-128 0,7 1 0 0,-2-1 128 15,-4 0-128-15,4-2 0 0,8 0 128 0,-3 0-128 16,-3 1 128-16,4-3-128 0,6-3 0 0,-3 2 128 15,-2-1-128-15,4-1 0 0,6 0 0 0,-1-1 0 16,-2-2 0-16,4-2 0 0,8 2 0 0,-2-3 0 16,-4-1 0-16,6 0 0 0,5 1 0 0,-1-2 128 15,-2 0-128-15,2 0 0 0,3 0 0 0,4 1 0 0,0 0 0 16,-1-1 0-16,-4-1 0 0,4 2 0 0,7-3 0 0,-4 3 0 16,-4-1 0-16,3 0 128 0,2-3-128 0,5 0 0 15,4 0 0-15,-2 0 0 0,-7 0 0 0,4-2 0 16,5-1 0-16,1 2 0 0,2-2 128 0,-2 3-128 15,-1-2 0-15,2-1 0 0,1 1 0 0,0 1 0 16,0 3 0-16,-2-2 0 0,-1-2 0 0,3 2 0 16,2 0 0-16,-1 0 0 0,-2 1 0 0,0-2 0 15,-1-2 0-15,3 2 0 0,2-1 0 0,1 2 0 16,-6 0 0-16,2-1 0 0,2-4 0 0,0 3 0 16,5 2 0-16,-6 1 0 0,-7 1 0 0,5-2 0 15,3-2 0-15,1 2 0 0,2 2 0 0,-5 2 0 16,-5-4 0-16,1 0 128 0,4 3-128 0,1-3 0 0,3 0 0 0,-5 0 0 15,-6-2 0-15,3 1 0 0,5 1 0 16,1 0 0-16,-3 0 128 0,-3-2-128 0,-3 0 0 0,1 1 0 16,3 1 0-16,0 0 0 0,1 1 0 0,-3-1 128 15,-6-2-128-15,4 2 128 0,3 6-128 0,-5-2 0 16,-7-3 0-16,2 1 0 0,-1-2 0 0,4 2 0 16,1 2 0-16,-2-2 0 0,-2-3 0 0,0 2 0 15,6 3 0-15,-3-4 0 0,-7-1 0 0,2-3 0 16,1 2 176-16,1-1-176 0,5 1 0 0,-7-2 0 15,-8-3 0-15,4 5 0 0,6-1 0 0,-7 1 0 16,-4 0 0-16,1 0 0 0,2-1 0 0,-1 1 144 16,-3 4-144-16,0-4 128 0,-3-2-128 0,-1 0 0 0,-1 2 0 15,1-3 128-15,0-3-128 0,0 2 128 0,2-7-128 0,-6 4 128 16,-2 0-128-16,1 1 0 0,3-6 0 0,-9 2 0 16,-6-2 0-16,-3 1 0 0,1-1 128 0,-6-4-128 15,-1 1 0-15,-6-1 0 0,-3 0 144 0,2 0-144 16,3-1 352-16,-6 0 0 0,-7 0 0 0,-3-1 0 15,1-5 0-15,0 1 0 0,-1-2 0 0,-4-1 0 16,-6-5-160-16,-1 0-16 0,-1 3-16 0,-1-3 0 16,-2-3-160-16,-4-2 128 0,-9-4-128 0,-2-1 128 15,-5 0-128-15,-1 3 0 0,-4 1 144 0,1-5-144 16,-2 2 0-16,-6-5 144 0,1 0-144 0,-7-4 0 16,-5-4 0-16,-3 1 0 0,-2-1-192 0,-5 2 48 15,-3 1 144-15,-6-1-208 0,-1 0 80 0,-4-1 128 16,-4 2 0-16,-4-2 0 0,-3-8 0 0,-6 3 0 0,-3-1 0 15,-3-1 256-15,-3 4 0 0,-1 0-16 0,-5-1 0 0,-1-2 0 16,-3 2 0-16,1-1 0 0,-3 1 48 0,-3 1 16 16,-4 0 0-16,-2 2 0 0,-4 2-144 0,-3 0-32 15,-3-4 0-15,-2 4 0 0,1-1-128 0,-2 2 0 16,-2 4 0-16,-1 2 0 0,-2 2 0 0,-6 2-144 16,-8 2 0-16,-5 1 0 15,-5-2-1200-15,2 1-224 0,-6 1-48 0,-6 0-14544 0</inkml:trace>
  <inkml:trace contextRef="#ctx0" brushRef="#br0" timeOffset="16645.88">1058 18563 24879 0,'0'0'2208'0,"0"0"-1760"15,0 0-448-15,0 0 0 0,-11-1 832 0,11 1 96 16,0 0 16-16,-2-8 0 0,2 1-656 0,4-3-128 16,-1 1-32-16,5 0 0 0,4 0-128 0,0-1 0 15,1-2 0-15,2-2 0 0,4-1 0 0,0 1 0 16,3 1 144-16,1 1-144 0,2-4 0 0,2 6 0 16,0 1 0-16,1 1 0 0,0 2 0 0,2 3 0 0,3 3 0 0,-2-2 0 15,-3 4 0-15,-3 1-128 16,-1 5 128-16,-3 1 0 0,-6 4 0 0,-4 2 0 0,-1 5 0 0,-5 1 0 15,2 1 224-15,-8 8 128 0,-7 3 32 0,-1 4 0 16,-5 2 48-16,-2 3 16 0,-4 2 0 0,0-3 0 16,-1-4 0-16,-2-1 16 0,1-5 0 0,3 0 0 15,1-7-160-15,3 0-48 0,2-4 0 0,3-2 0 16,0-4-256-16,5-1 0 0,1-5 0 0,4-8 0 16,0 0 0-16,0 0-176 0,9 5 32 0,6-1 0 15,2-3 144-15,3 1-208 0,3 0 80 0,4-2 128 16,3-3 0-16,2 2 0 0,0 1 0 0,-4 0 0 15,-3 0 0-15,-3 0 0 0,-3 2 0 0,-2 1 0 16,-3 1 0-16,-3 3 0 0,-5 0 0 0,-1 5 0 16,-2 6 592-16,-5 4 48 0,0 4 0 0,-7 4 0 15,-3 4 0-15,-2 4 16 0,-5 3 0 0,-6 1 0 0,-8-2-336 0,-3 6-80 16,-4-3-16-16,0 1 0 0,1-5-48 0,2-1-16 16,1-1 0-16,5-3 0 0,1-6-304 0,4-2-64 15,5-7-16-15,5-3 0 16,2-7-592-16,4-1-112 0,10-8-32 0,0 0 0 15,0 0-2320-15,0-15-480 0</inkml:trace>
  <inkml:trace contextRef="#ctx0" brushRef="#br0" timeOffset="16996.27">1849 18321 30399 0,'-15'7'2704'0,"0"0"-2160"0,2 3-544 0,2-1 0 16,2 2 1472-16,3 1 192 0,0 1 48 0,3 3 0 15,0 0-1024-15,2 5-208 0,1-1-32 0,1 4-16 16,2-1-256-16,0 4-48 0,3 2-128 0,-1 3 192 15,1-6-192-15,2 4 176 0,-1-5-176 0,1 0 160 16,0-4-160-16,-1-3 0 0,1-2 0 0,1-6 128 16,1 2-128-16,0-2 0 0,0-5 0 0,2 0 0 15,0-1 0-15,4-3 0 0,4-1 0 0,0-2 0 0,1-1 0 0,0-2 0 16,3-6 0-16,2 0 0 0,-1-1 0 0,1-4-144 16,-3-1 144-16,-1-4 0 15,0 1-704-15,-2-3-16 0,1-4-16 0,0 1 0 16,0-4-2432-16,-1 0-480 0</inkml:trace>
  <inkml:trace contextRef="#ctx0" brushRef="#br0" timeOffset="17245.75">2526 17969 35935 0,'-18'12'3200'0,"8"0"-2560"0,0 0-512 0,1 5-128 15,1 3 1168-15,4 6 224 0,3 5 32 0,2 5 16 16,2 3-992-16,2 8-192 0,3 2-32 0,2 8-16 16,2 1 16-16,4 7 0 0,-1 0 0 0,0 5 0 15,-2 4-48-15,1 1-16 0,1 0 0 0,-2-2 0 16,-4-3-160-16,0 1 0 0,-4 3-192 0,0-1 192 31,0-3-656-31,-1-6-16 0,-2-1 0 0,-1-5 0 16,2-1-2000-16,0 3-400 0,-1-1-64 0</inkml:trace>
  <inkml:trace contextRef="#ctx0" brushRef="#br0" timeOffset="19833.27">30742 18318 19231 0,'15'-4'848'0,"-2"0"176"0,-1-2-816 0,-1 1-208 16,6 0 0-16,-2-3 0 0,-1 1 768 0,0 0 128 16,1-3 0-16,2 4 16 0,0-3-16 0,-3 4 0 15,2-5 0-15,-1 2 0 0,0 2-224 0,0-3-48 16,-2 1-16-16,-2-1 0 0,0 5-336 0,-2-1-64 16,-4-2-16-16,1 2 0 0,-2 0-192 0,-3-2 0 15,-1 7 0-15,0 0 0 0,-4-6 0 0,-1 2 0 16,-1-2 0-16,-3 2 0 0,-4 0 128 0,-1-1 16 15,-4 0 16-15,-2 2 0 0,-4 1-16 0,2 0 0 16,-6 1 0-16,-2 1 0 0,-4 0-144 0,-3 1 0 0,-4-1 144 0,-2 3-144 16,-3 0 128-16,-6-1-128 0,-7 2 160 0,-3 0-160 15,-3-2 192-15,0 3-48 0,-1 2-16 0,-2-3 0 16,-2-2-128-16,-4 1 0 0,-10-1 144 0,0 3-144 16,2 0 0-16,0-3 0 0,1 0 0 0,-4 1 0 15,-9-1 0-15,-2 3 0 0,2 0 0 0,-2-2 0 16,-3-2 0-16,-4 2 0 0,-5 6 0 0,1-6 0 15,3 1 0-15,-7 0 0 0,-8 2 0 0,2-2 0 16,2 1 0-16,2 0-160 0,-4-1 160 0,0-1 0 16,1-1-160-16,0 0 160 0,-3 0-128 0,2-2 128 15,0-1 0-15,7 1 0 0,6 1 0 0,-4-1-128 16,-8-1 128-16,4 1 0 0,0 0 128 0,2 0-128 16,-4 0 160-16,0 0-32 0,0-1-128 0,2 1 192 0,1 0-192 0,-2 0 0 15,-8-2 0-15,9 1 0 0,6 0 0 16,-5-3 0-16,-8-2 0 0,4 2 0 0,6-1-144 0,-2 0 144 15,-1-3 0-15,2 4-144 0,-1-1 144 0,3-1 0 16,4-1 0-16,-4 1 0 0,-5-2 0 0,4 5 144 16,7-1-144-16,-2-1 0 0,-6 2 240 0,2 1-64 15,1 0-16-15,3 1 0 0,1 0-160 0,-1 1 192 16,-7-1-192-16,5-1 192 0,7 4-192 0,-3-4 0 16,-5-2 0-16,2-1 0 0,-1 2 0 0,4 0-176 15,2-2 176-15,-4-1-128 0,-7 0 128 0,3 3 0 16,4 1-144-16,-4 0 144 0,-4-1 0 0,4 3 0 15,4 3 160-15,-2-3-160 0,-1 1 336 0,-2 0-32 0,-3 3-16 16,2 1 0-16,2-1-128 0,-6 4-32 0,-5-2 0 0,2 3 0 16,3-4-128-16,-2 0 0 0,-2 2-192 0,3-2 192 15,5 0-192-15,0 1 192 0,2-2-192 0,-1-2 192 16,-3 0 0-16,9 1 0 0,3-1 0 0,-3 0 0 16,-6-2 0-16,2 4 0 0,4 0 0 0,4 1 0 15,-3 0 0-15,-2 4 0 0,-4-1 144 0,5 3-144 16,5 0 128-16,-4 1-128 0,-5 1 128 0,6 1-128 15,3-4 160-15,4 4-32 0,2 1-128 0,-2 3 192 16,-8-3-32-16,6-1-16 0,4 0 0 0,3 3 0 16,3 0-16-16,-3 1-128 0,-6-1 192 0,2 0-64 15,4 0-128-15,2 1 0 0,4 1 0 0,-6 4 0 16,-8 1-256-16,3 0 32 0,5 3 0 0,1-4 0 0,-1 2 16 0,-1 3 0 16,-3-1 0-16,3-1 0 0,2-1 208 15,3 1-192-15,2-2 192 0,-3 1-192 0,-4 0 192 0,3-1 0 16,5 3 0-16,3-3 0 0,1 3 0 0,0-1 0 15,-6 4 0-15,2 3 0 0,6-3 0 0,5 2 0 16,3 1 0-16,1 0 0 0,2 1 0 0,-2-3 0 16,-4-1 0-16,1 2 0 0,5 0-240 0,5-3 48 15,3 2 16-15,4 0 0 0,2-4 176 0,-3 4-192 16,-3 0 192-16,1 2-192 0,5 0 192 0,3 1 0 16,1-1 0-16,4 0 0 0,3 1 0 0,4-1 0 15,0 0 0-15,0-1-128 0,3 1 128 0,3 1-160 16,-1 0 160-16,2 1-160 0,0-3 160 0,2 1 0 15,2 0 0-15,2 0-128 0,6 0 128 0,2-1 0 0,4-4 0 16,4 2 0-16,4 1 0 0,3-4 0 0,2 0 0 0,6 0-192 16,3 0-16-16,4-2-16 0,3 2 0 15,5-3 0-15,2 3 32 0,2-5 0 0,4 3 0 0,2 0 0 16,-2-2 192-16,9 2-176 0,-1 2 176 0,5-3-160 16,1 3 160-16,7-3 0 0,7 3 0 0,1-2 0 15,1 6 0-15,0-6 0 0,-3 0 0 0,8 0 0 16,2-1 128-16,7 1-128 0,8-2 128 0,0-1-128 15,1-2 0-15,0 2 128 0,-1-3-128 0,-31-10 0 16,9 3 0-16,7 0 0 0,6 3 0 0,5-1 0 16,7 0 0-16,3 0 0 0,3 0 0 0,87 13 0 15,-28-10 0-15,-16 1 144 0,-8-4-144 0,-4 1 0 16,-2-3 192-16,2 1-64 0,2-5 0 0,0 5-128 0,-5 1 256 16,7-2-64-16,3-5-16 0,1 8 0 0,-3 1-176 15,3-2 160-15,4 1-160 0,2 0 160 0,3-1-160 16,1 0 0-16,0-2 0 0,0 0 0 0,1 1 0 0,1-4 0 15,3 0 0-15,4-2 0 0,2 4 0 0,0-5 0 16,-1 2 0-16,6-2 128 0,0-1-128 0,0 3 0 16,-3-5 144-16,-1 0-144 0,4 1 0 0,-2 2 0 15,2-2 0-15,2-1 0 0,0-3 0 0,4 0 0 16,2 0 0-16,-1 0 0 0,-2 0 0 0,-1 0-128 16,3-2 128-16,0 2-128 0,6 0 128 0,-2 0-192 15,-3 0 192-15,2 0-192 0,2 0 192 0,1-1 0 16,2-2 0-16,-1-2 0 0,-2 0 0 0,3 1 0 15,1-3 0-15,-1 0 0 0,-1 4 0 0,-2-2-208 16,-1-3 80-16,1 4 128 0,1-1-144 0,-3 0 144 0,-4 2 0 0,-4 1 0 16,-1-1 0-16,1 2 0 0,1 0 0 0,-3-2 0 15,-6-2 160-15,3 1-16 0,3 2 0 0,0-1 0 16,-5-2 16-16,1-1 0 0,-2 1 0 0,-2-2 0 16,-3-3 32-16,-1 0 16 0,4-1 0 0,-1-3 0 15,0 1-64-15,-2 0-16 0,-2-2 0 0,-1 0 0 16,3 2-128-16,-6 3 0 0,-5-3 0 0,-1 2 0 15,-1-1 0-15,-5 0 0 0,-4 0 0 0,-2 1-176 16,-2-3 16-16,-1-3 0 0,-4 4 0 0,0-2 0 16,-3-1 160-16,-49 8-208 0,15-2 80 0,1 0 128 15,4-4-336-15,5 0 48 0,2 1 16 0,3-2 0 16,-3-2 272-16,73-15 0 0,-33 8 0 0,-17 1 0 16,-11 4 0-16,-10 0 0 0,-4-1 192 0,-9 1-48 15,-5 0 16-15,-4-2 0 0,-4-4 0 0,2 2 0 0,-2 3-160 0,-1-2 0 16,-3-3 0-16,-3 1 128 0,-4 1 128 0,-3-3 0 15,-4 2 16-15,0 0 0 0,-1-5-64 0,-2 3-16 16,-1-3 0-16,1 1 0 0,-2 0-32 0,0-4-16 16,-3-2 0-16,-2 0 0 0,-5-2-16 0,-1 1-128 15,-3-2 192-15,-13 16-64 0,1 0-128 0,1-6 192 16,0-1-192-16,-1-4 192 0,0-1 0 0,-1-1 16 16,0 0 0-16,8-30 0 0,-6 7-80 0,-6 6-128 15,-4 2 176-15,-6 3-176 0,2 3 192 0,-8-4-192 16,2 0 192-16,-7-2-192 0,-4 3 176 0,-2 2-176 15,-5-2 160-15,7 22-160 0,-5-5 144 0,-3-4-144 16,-6-9 128-16,-5 1-128 0,-6-5 0 0,-8 3 0 0,-3 3 0 0,-52-41 0 16,11 22-368-16,5 7 48 0,-2 5 16 0,-7 3 0 31,-11 0-1744-31,-6 3-368 0</inkml:trace>
  <inkml:trace contextRef="#ctx0" brushRef="#br0" timeOffset="21314.46">1877 19546 9215 0,'0'0'400'0,"0"0"96"0,0 0-496 0,0 0 0 0,0 0 0 0,-10 0 0 0,10 0 2176 0,-7 1 320 16,7-1 80-16,0 0 16 0,-11 3-1152 0,11-3-224 15,0 0-64-15,-7 5 0 0,7-5-464 0,-10 7-112 16,10-7 0-16,-8 7-16 0,0 0-224 0,8-7-32 16,-6 7-16-16,6-7 0 0,-4 9-16 0,4-9 0 15,-5 9 0-15,5-9 0 0,0 0 16 0,0 0 0 16,0 0 0-16,0 0 0 0,0 0-16 0,0 0 0 15,0 0 0-15,0 0 0 0,0 0 64 0,0 0 16 16,0 0 0-16,0 0 0 0,0 0-96 0,-1-7 0 16,1-4-16-16,2-1 0 0,2 5-112 0,0-3 0 15,0 2-128-15,4-2 192 0,-2 2-192 0,0-1 144 0,2 3-144 0,-1 2 128 16,1-2-128-16,1 3 128 0,0 1-128 0,1 2 128 16,0 1-128-16,2 1 0 0,-2 3 0 0,1 1 128 15,2 0-128-15,0 3 0 0,-4-4 0 0,-3 5 0 16,-1 0 0-16,0 3 0 0,-1 1 0 0,-3 1 0 15,-2 0 128-15,-3 3-128 0,-1 0 128 0,-1-1-128 16,-2-1 256-16,0-2-48 0,2 0 0 0,-2-5 0 16,3 0 32-16,5-9 0 0,0 0 0 0,-6 4 0 15,6-4 0-15,-8 0 0 0,8 0 0 0,-8-4 0 16,0-5-240-16,3 0 0 0,2-4 128 0,2 1-128 16,0-1 0-16,1-2 0 0,2-2-144 0,1 2 144 15,-3 1 0-15,4 4 0 0,-1-3-128 0,3 5 128 16,0 1 0-16,3 3 0 0,-9 4 0 0,11-1 0 15,-1 1 0-15,2 2-144 0,-1 3 144 0,-1 4 0 0,-1-2 0 16,-1 4-128-16,-3-2 128 0,1 2 0 0,-2 2 0 0,-4-3-128 16,0 3 128-16,1-4 0 0,-1-9 0 0,0 11 0 15,0-11 0-15,0 0 128 0,0 0 0 0,0 0 16 16,0 0 0-16,0 0 0 0,0 0-144 0,0 0 192 16,0-10-192-16,2 0 192 0,-1-4-192 0,3 4 0 15,-2-4 0-15,2 0 128 0,0 1-128 0,1 3 0 16,0-3 0-16,3 8 0 0,-8 5 0 0,6-5 0 15,0 0 0-15,-6 5 0 0,0 0 0 0,11-3 0 16,-4 2 0-16,-7 1 0 0,0 0 0 0,0 0-224 16,0 0 32-16,0 0 0 15,8 5-1104-15,-8-5-224 0,0 0-32 0</inkml:trace>
  <inkml:trace contextRef="#ctx0" brushRef="#br0" timeOffset="33264.85">2141 13278 911 0,'0'0'0'0,"-9"2"0"0,-1-1 0 0,1 0 0 16,-4-2 576-16,1 1 48 0,1 0 0 0,0 0 0 15,-2 1-624-15</inkml:trace>
  <inkml:trace contextRef="#ctx0" brushRef="#br0" timeOffset="33623.85">1965 13285 8063 0,'0'0'352'0,"-9"1"80"0,0-2-432 0,3 2 0 0,0-1 0 0,6 0 0 16,-9 0 1104-16,9 0 144 0,-7 1 32 0,7-1 0 16,0 0-480-16,0 0-96 0,0 0 0 0,0 0-16 15,0 0-240-15,0 0-32 0,0 0-16 0,0 0 0 16,8-9-112-16,2 2-32 0,2-2 0 0,0 1 0 15,1-1 64-15,4 0 16 0,2 0 0 0,1 1 0 16,2-4-16-16,2 2-16 0,0-4 0 0,0 0 0 16,0-1-112-16,2-1-32 0,0 1 0 0,2-1 0 0,2-1-160 0,0 1 0 15,3-1 144-15,3 1-144 0,2 2 128 0,4 0-128 16,2 0 128-16,2-2-128 0,-2 1 0 0,0 1 144 16,-5 1-144-16,2 2 0 0,1-4 144 0,2 1-144 15,2 0 0-15,1 1 144 0,1-3-144 0,4 2 0 16,6 0 0-16,-4 3 128 0,-2-1-128 0,-1 0 0 15,-1 3 0-15,-1-1 0 0,1 3 0 0,1 0 0 16,-4 5 0-16,2-1 0 0,4 2 0 0,-5 0 0 16,-4-3 0-16,-6-3 0 0,-3 1 0 0,-3 1 0 15,-2-3 0-15,-1 3 0 0,-3-1 0 0,-2-2 0 16,-3 2 0-16,1 2 128 0,-2-2-128 0,-2 2 0 16,0 1 0-16,-4 2 128 0,1-1-128 0,-1 0 0 15,-1 1 0-15,-3 1 0 0,-10 0-224 0,10 0-32 0,-10 0 0 16,0 0-5936-16,0 0-1184 0</inkml:trace>
  <inkml:trace contextRef="#ctx0" brushRef="#br0" timeOffset="34641.25">2957 12594 6447 0,'0'0'576'0,"0"0"-576"15,-7-1 0-15,7 1 0 0,0 0 3056 0,0 0 496 0,0 0 96 0,0 0 32 16,0 0-2704-16,0 0-528 0,0 0-128 0,0 0 0 15,0 0-160-15,0 0-32 0,0 0 0 0,0 0 0 16,0 0 0-16,0 0-128 0,0 0 192 0,0 0-64 16,0 0-128-16,0 0 192 0,0 0-192 0,0 0 192 15,0 0-32-15,0 0 0 0,8-4 0 0,-8 4 0 16,9-6-32-16,-9 6-128 0,9-4 192 0,-9 4-64 16,10-2-128-16,-10 2 0 0,11-2 144 0,-1 5-144 15,-10-3 0-15,9 9 128 0,-9-9-128 0,8 11 0 16,-3 2 128-16,-2 2-128 0,-6-1 160 0,1-1-160 15,-5-2 384-15,-2 3-32 0,-1-2 0 0,-1-1 0 16,-1-2 80-16,0 0 16 0,-1-3 0 0,0 3 0 16,3-5-32-16,-1 1 0 0,-2 3 0 0,0-4 0 15,0-1-144-15,1 1-16 0,-1-3-16 0,0 2 0 16,2-6-240-16,-1 2 128 0,3 0-128 0,9 1 0 0,-10-3 128 0,3 0-128 16,-1-3 0-16,8 6 144 0,-8-10-144 0,3 3 0 15,3-5 0-15,1 5 128 0,1-4-128 0,1 4 0 16,3-3 0-16,-1 2 0 0,1-3 0 0,3 3 128 15,0 0-128-15,2 2 0 0,1-5 0 0,2 5 0 16,-1 1 0-16,2 0 0 0,0 1 0 0,-2 2 0 16,-11 2-144-16,14 4 144 0,-3 0 0 0,0 2 0 15,-2-1 0-15,-2 3 0 0,-7-8 0 0,6 10 0 16,0-3 0-16,-6-7 0 0,0 0 0 0,0 0 0 16,0 12 0-16,0-12 0 0,-4 11 0 0,4-11 0 15,-7 5 160-15,7-5-32 0,0 0 0 0,0 0 16 0,-8 4 0 0,8-4 0 16,-9-2-16-16,1-1-128 15,8 3 192-15,-6-11-64 0,-1 1-128 0,3-4 192 0,2-2-192 0,2 0 192 16,0-1-192-16,2 1 0 0,2-1 144 0,0 3-144 16,-1 0 0-16,-1 0 0 0,1 4 0 0,2 2 0 15,-5 8 0-15,0 0 128 0,0 0-128 0,0 0 0 16,0 0 0-16,0 0 0 0,9 11 0 0,-2-1 0 16,-3 4 0-16,-1-2 0 0,-3 0 0 0,0 2 0 15,-2 1 0-15,1-3 0 0,1-12 128 0,-4 10-128 16,2 2 0-16,2-12 144 0,0 0-144 0,0 0 0 15,0 0 176-15,0 0-176 0,0 0 160 0,0 0-160 16,0 0 128-16,0 0-128 0,-4-12 0 0,1 3 0 16,1-3 0-16,1 5 0 0,-1-3 0 0,2 10 0 15,2-8 0-15,-2 8 0 0,0 0 0 0,0 0-160 0,0-10 160 16,0 10 0-16,0 0 0 0,0 0-128 0,0 0 128 16,0 0 0-16,0 0-144 0,-3 15 144 0,2-1 0 0,-2 0 0 15,1 1 0-15,0-1 0 0,2-1-272 0,2-4 64 16,0 2 16-16,-2-11-8912 15,0 0-1776-15</inkml:trace>
  <inkml:trace contextRef="#ctx0" brushRef="#br0" timeOffset="43131.35">1888 19452 8287 0,'0'0'368'0,"0"0"80"0,-12 2-448 0,2 0 0 0,0-2 0 0,1 0 0 15,9 0 832-15,-10 0 96 0,1-2 16 0,1 1 0 16,8 1-512-16,-9-4-112 0,2 0 0 0,7 4-16 15,-9-3 336-15,9 3 64 0,-8-4 0 0,3 0 16 0,5 4 48 16,0 0 0-16,-5-6 0 0,5 6 0 0,0 0-64 0,0 0 0 16,0 0 0-16,0 0 0 0,0 0-384 0,0 0-96 15,0 0-16-15,0 0 0 0,0 0-208 0,0 0 0 16,0 0 0-16,0 0 0 0,0 0 0 0,0 0 0 16,10 2 0-16,-10-2 0 0,0 0 0 0,12 2 0 15,-12-2 0-15,0 0 0 0,11-2 0 0,-1 1 0 16,-10 1 0-16,12 0 0 0,-12 0 0 0,12-1 0 15,-1-1 0-15,-11 2 0 0,11 3 0 0,-11-3 0 16,14 5 0-16,-4 1 0 0,-2-1 0 0,-1 4 0 16,0-2 0-16,-2 3 144 0,-1-1 176 0,-2 4 48 0,-2-13 0 0,0 12 0 15,-2 1-48-15,-1 1 0 0,1 1 0 16,-2-1 0-16,-3-2-112 0,1 0-16 0,1 2-16 16,0-5 0-16,0 0-176 0,-2-4 0 0,1 0 144 0,6-5-144 15,0 0 128-15,-8 5-128 0,8-5 160 0,0 0-160 16,-7-6 176-16,0-2-176 0,5-2 192 0,-1 0-192 15,2-5 176-15,1 0-176 0,0-3 160 0,1 2-160 16,2 5 288-16,-1 0-32 0,4-3-16 0,-3 6 0 16,-3 8 208-16,0 0 64 0,5-10 0 0,-5 10 0 15,0 0-128-15,11-3 0 0,-11 3-16 0,11 3 0 16,-11-3-208-16,10 11-32 0,-2-3-128 0,-2 2 192 16,-6-10-192-16,5 10 128 0,0 2-128 0,-3 0 0 15,0-3 0-15,-1 3 128 0,-1-12-128 0,2 7 0 16,-2-7 0-16,0 0 128 0,-2 10-128 0,2-10 0 15,0 0 128-15,0 0-128 0,0 0 0 0,0 0 144 0,0 0-16 0,0 0-128 16,0 0 192-16,0 0-64 0,0 0-128 0,0 0 192 16,-3-10-192-16,3 10 192 0,-4-9-192 0,4 9 0 15,1-11 0-15,-1 11 0 0,0 0 0 0,0 0 0 16,0 0 0-16,0 0 0 0,0 0 0 0,0 0 0 16,8-4 0-16,-8 4 0 0,0 0 0 0,9 5 0 15,-2 3 0-15,2-2 0 0,-1 4-192 0,-2-1-64 16,2 3 0-16,-1-3-8912 15,1 1-1776-15</inkml:trace>
  <inkml:trace contextRef="#ctx0" brushRef="#br1" timeOffset="-31035.07">30429 10573 21183 0,'0'-14'1888'0,"-2"-2"-1504"0,-3-3-384 0,1 1 0 16,0-1 1648-16,0 6 256 0,-2 4 48 0,-3 0 16 16,-2-2-1824-16,-3 0-352 0,-3 2-80 0,-4-4-16 15,-4 3 112-15,-3 2 32 0,-5-3 0 0,-3 4 0 16,-6-1 160-16,-4 2-208 0,-6 1 80 0,-5 0 128 15,-8 0-160-15,-1 3 160 0,5-2 0 0,-2 3-144 16,-3-1 144-16,-2 0 0 0,-6-3 0 0,-2 2 0 16,-6 1 0-16,0-1 0 0,-4 0 0 0,-1 0 128 15,-2-4 0-15,-5 3 16 0,-8 1 0 0,0-4 0 16,2 2 160-16,-7 1 16 0,-7 2 16 0,1-1 0 16,-2 0-48-16,-2-1-16 0,-7 2 0 0,-1 1 0 15,2 0-144-15,-7 0-128 0,-8-1 192 0,3 0-192 16,0-3 144-16,-5 1-144 0,-6-1 0 0,1 1 144 0,2-2-144 0,-5 1 0 15,-6 1 0-15,3 0 0 16,1 0 0-16,-2 3 0 0,-9 0 0 0,1 3 0 0,-3 3 0 0,2-1 0 16,1 2 0-16,-5 3 0 0,-7-1 0 0,-1 3 0 15,-1-3 0-15,5 1 0 0,4-4 0 0,-6 1 0 16,-4 1 0-16,-3-2 0 0,3-1 0 0,4 1 0 16,5 0 0-16,-6-1 0 0,-6 1 0 0,0 2 0 15,2-2 0-15,1 6 0 0,3-3 0 0,-4 3 128 16,1-4-128-16,1 5 0 0,-3-5 0 0,5 3 0 15,3-3 128-15,-2 0-128 0,-5 0 0 0,3-3 0 16,3-2 0-16,2 1 128 0,2 2-128 0,-3-1 0 16,-3-6 0-16,4 4 0 0,7 3 192 0,-1 2-32 15,-2-2-16-15,-1 3 0 0,-1-2 176 0,5-1 48 16,6 3 0-16,2-3 0 0,-8-2-112 0,5-2-32 0,2 2 0 0,-1-2 0 16,-2-2-224-16,-1-1 144 0,-1 2-144 0,5 0 128 15,6-1-128-15,-4 1 0 0,-3-3 144 0,1 5-144 16,7-2 192-16,-3 0-16 0,-4 0-16 0,4 1 0 15,3-1 96-15,-1 3 0 0,0-2 16 0,1 1 0 16,2 1-80-16,3 1 0 0,2-3-16 0,0 1 0 16,-2 1-48-16,5-2-128 0,3-2 192 0,2 0-64 15,-1 1-128-15,3 0 160 0,3 0-160 0,0 0 160 16,0-3-160-16,3 1 160 0,4-2-160 0,-1 3 160 16,0 2-32-16,0-1 0 0,-1-3 0 0,4 2 0 15,5 1-128-15,-4-1 128 0,-4 0-128 0,4-2 128 16,4 2-128-16,-1-2 0 0,-4 2 0 0,3-2 0 15,5 0 0-15,-1 0 128 0,0 2-128 0,2 2 0 0,0 3 160 0,5 1-160 16,3-1 192-16,-2 0-192 0,-4 2 208 16,4 1-64-16,4-1-16 0,3-1 0 0,0 2-128 15,-2-4 0-15,-2-1 0 0,6 1 128 0,2-1-128 0,0 5 0 16,-2-3 0-16,0 1 0 0,-1-4 0 0,5 2 0 16,4-1 0-16,-2 2 0 0,-2 1 0 0,1 0 0 15,2 0 0-15,5-1 0 0,2-4 0 0,0 1 0 16,1 3 0-16,0-1 0 0,0-6 0 0,4 0 0 15,8 1 0-15,-1 1 0 0,5 3 0 0,-2-2 0 16,-2-1 0-16,1 0 0 0,1-3 0 0,1 1 0 16,6 2 0-16,1-1 0 0,2-2 0 0,1 4 0 15,-1 4 0-15,-3-3 0 0,0-2 0 0,1-1 0 16,2 1 0-16,3 0 0 0,0-1 0 0,4 2 0 0,0 3 0 0,4 1 0 16,2 1 0-16,-1 0 0 0,-3-3 0 0,-1 2 0 15,1 0 0-15,3 0 0 0,1-2 0 0,3 1 0 16,1-3 0-16,1 1 0 0,2 2 0 0,4 1 0 15,-2 1 0-15,2-3 0 0,3-2 0 0,-2 3 0 16,-2 1 0-16,0-1 0 0,-1 1 0 0,4-1 0 16,-1-1 0-16,3 1 0 0,1 1 0 0,3-1 0 15,3 1 0-15,0-2 0 0,0 0 0 0,0 1 0 16,2-1 0-16,3 2 0 0,0 1 0 0,1-1 0 16,-1-2 0-16,1 4 0 0,-2 1 0 0,2 0 0 15,0 1 0-15,2 0 0 0,0 3 0 0,-3 0 0 16,2 1 0-16,1 6 0 0,-1 0 0 0,0 1 0 15,-1 1 0-15,0 5 0 0,-1 1-144 0,-3 6 144 16,-1 7 0-16,-3 2 0 0,-3 5 0 0,1 0 0 0,0 1 0 0,0 3 0 16,-2 5 0-16,1 1 0 0,-2 3 0 0,2 3 0 15,0 0 0-15,3 4 0 0,0 0 0 0,0 3-128 16,-1 0 128-16,3 2 0 0,0 1 0 0,2-1 0 16,4 1 128-16,-1-1-128 0,1-1 128 0,2-3-128 15,1-2 0-15,2-2 0 0,1 3 128 0,1-3-128 16,0 2 0-16,1-3 0 0,-5-1 0 0,2-3 0 15,-1 2 0-15,1 2 0 0,-2-3 0 0,3 2 0 16,-3-3 0-16,1-3 0 0,-2-2 0 0,1-2 128 16,4-4-128-16,-1-1 0 0,2-3 0 0,1-2 0 15,1-4 0-15,3-4 0 0,-1-4 0 0,4-1 0 16,0-5 0-16,2-3 0 0,1-3 0 0,1-3 0 0,3-4 0 0,1-1 0 16,-1-3 0-16,5 2 128 0,2-4-128 0,0 1 0 15,-1-3 0-15,3 2 128 0,3-1-128 0,3-2 0 16,-3-2 0-16,6 1 128 0,2 1-128 0,2 1 0 15,2-3 0-15,5 2 0 0,3 1 0 0,7 0 0 16,3-1 0-16,2 1 0 0,2-4 0 0,2 1 0 16,-1 0 0-16,2-2 0 0,2 2 0 0,5 1 0 15,4 0 0-15,3 0 0 0,3-4 0 0,-1-1 0 16,-3 0 0-16,3 3-128 0,-1 0 128 0,11 0 0 16,4-3 0-16,0 1-128 0,-4 0 128 0,3 1 0 15,0 1 0-15,7-1 0 0,5 1 0 0,-1 1 0 16,-4-2 0-16,4 3 0 0,2 3 0 0,3 0 0 15,0-1 0-15,-2 0 0 0,0 1 0 0,7 2 0 16,7 2-128-16,-2-1 128 0,-4-1 0 0,5 4 0 16,6-3 0-16,-3 3 0 0,-4-3 0 0,5 2 0 0,4 4 0 15,2 1 0-15,-4-6 0 0,2 3 0 0,3-3-128 0,1 2 128 16,2-2 0-16,2-1 0 0,-1 2-160 0,2-5 160 16,0 2-128-16,3 3 128 0,2-3 0 0,-1 2-160 15,-2-2 160-15,4 0 0 0,2 1 0 0,1 4 0 16,-4-5 0-16,5 4 0 0,5-2 0 0,-2 1 0 15,-6 1 0-15,6 3 0 0,5-5 0 0,-3 1 0 16,-1-2 0-16,3-1 0 0,5 4 0 0,1-2 0 16,2 0 0-16,-3 2 0 0,-1-5 0 0,3 2-128 15,4 2 128-15,-3-4 0 0,-2 1 0 0,-1 1 0 16,3-2 0-16,0 2 0 0,-6 1 0 0,4-1 0 16,-1 6 0-16,1-1 0 0,-3 1 0 0,-1 1 0 0,-7 3 0 15,5-4 0-15,2 2 0 0,-6 0 0 0,-7-3 0 0,4 3 0 16,1 1 0-16,-2-1 0 0,-5-8 0 0,2 4 0 15,6-1 128-15,-2 4-128 0,-7-5 0 0,5 0 0 16,3-4 128-16,-1 5-128 0,-5 0 0 0,5 0 144 16,3-4-144-16,-2 0 0 0,-2 5 0 0,0-5 128 15,1-1-128-15,-2 3 0 0,-5-1 0 0,1-4 128 16,0 1-128-16,1 1 0 0,-3 3 0 0,0-5 0 16,-2-2 0-16,1 2 128 0,1 2-128 0,2-1 0 15,-4-5 0-15,2 2 128 0,1 0-128 0,-1 0 0 16,2-1 0-16,0 0 128 0,2 1-128 0,0 1 0 15,-4-1 0-15,3 3 128 0,3 2-128 0,0-5 0 16,-6-2 128-16,3 2-128 0,6 2 0 0,-6-2 128 0,-6-3-128 0,5 1 0 16,6-1 0-16,-3 1 0 15,-8-2 0-15,5 1 0 0,6 1 0 0,-2-2 0 0,-8 0 0 16,2 1 0-16,6 2 0 0,-6 0 0 0,-4-4 0 0,3 0 0 16,4 2 0-16,-4 2 0 0,-5-2 0 0,4 2 0 15,4 0 0-15,-5-2 128 0,-3 1-128 0,1-3 0 16,8 1 0-16,-6 1 128 0,-6-2-128 0,5 1 192 15,4 2-192-15,-3-2 192 0,-3-1 16 0,0-3 16 16,5 7 0-16,-3-1 0 0,-7-2-32 0,2 2 0 16,5 0 0-16,-5 2 0 0,-4 0-192 0,0 4 128 15,2 0-128-15,-2-1 0 0,-4-1 144 0,-2 3-144 16,-1 0 128-16,0 1-128 0,-1-2 0 0,-3 1 0 16,-6 0 0-16,2 4 0 0,-2-3-144 0,-4 1 144 15,-5-2 0-15,-3 0 0 0,-3 1-144 0,-2 3 144 0,2-2 0 0,-5 0-144 16,-4-2 144-16,-6 0 0 0,-3 3-144 0,-2-2 144 15,-1 2 0-15,-2 2 0 0,1-2 0 0,-4 2 0 16,-1-4 0-16,-5 6 0 0,-3 3 0 0,-2-4 0 16,-2 0 0-16,-1 1 0 0,-4-2 0 0,2 2 0 15,2-2 0-15,-2-1 0 0,-3-3 128 0,-2 4-128 16,-4-2 0-16,-4 0 0 0,-2-4 0 0,-5-3 128 16,0-1 16-16,-3-1 0 0,-4-1 0 0,-3-2 0 15,-1-4 208-15,-1-1 32 0,-1-4 16 0,0-2 0 16,-1-2 64-16,0-3 16 0,1-4 0 0,-1-7 0 15,2-1-256-15,-2-6-48 0,0-4-16 0,5-9 0 16,3-6-160-16,2-5 128 0,2 1-128 0,-4-4 128 16,2 3-128-16,0-6 0 0,-2-1 0 0,0-4 0 0,-1-3 208 15,-1-5-32-15,-1 0-16 0,-1-2 0 0,0-5 0 0,-1-1 0 16,0-3 0-16,3 0 0 0,-2-1-16 0,1-3 0 16,-1 1 0-16,0 2 0 0,0 3-144 0,1-4 128 15,-2 0-128-15,0 1 128 0,-1-2-128 0,-2-4 192 16,2 3-192-16,-3 0 192 0,-1 0-192 0,2 0 0 15,-3-3 144-15,-1 2-144 0,3-3 0 0,-1 4 0 16,-1-2 0-16,2 7 0 0,-1 5 0 0,2 4 0 16,-6 2 0-16,2 8-192 0,-1 7-128 0,0 0-16 15,-2 8-16-15,-1 5 0 16,-2 3-1072-16,-4 10-224 0,-5 7-32 0,-5 6-17184 0</inkml:trace>
  <inkml:trace contextRef="#ctx0" brushRef="#br1" timeOffset="-26681.97">16082 3698 29423 0,'-14'-19'1296'0,"5"12"288"0,0-1-1264 0,9 8-320 16,0 0 0-16,0 0 0 0,0 0 0 0,-6 9-176 16,2 2 32-16,3 7 0 0,2 5 144 0,-1 5 0 15,0 6 0-15,0 9-128 0,0 3 128 0,0 8 0 0,-1 5 0 0,-1 5 128 16,-1 4 48-16,-1 9 16 0,-2 5 0 0,-2 7 0 16,-2 3 96-16,-3 3 32 0,-2 4 0 0,0-1 0 15,-4 3-64-15,0 0 0 0,-2-4 0 0,2 1 0 16,-4-4-32-16,3-3-16 0,-3 0 0 0,0-4 0 15,0-3 192-15,2-2 48 0,-1 0 0 0,3-6 0 16,1-2-64-16,3-3-16 0,0-1 0 0,5-4 0 16,1-8-128-16,5-3-32 0,1-1 0 0,3-3 0 15,3-2-208-15,2-4 144 0,4-6-144 0,2-5 128 16,3-4-128-16,3-4 0 0,-1 1 0 0,3-5 0 16,2-6 0-16,0-1 128 0,5-4-128 0,-1-2 0 15,2-2 128-15,3 0-128 0,5-6 0 0,4-2 128 16,2-2-128-16,7-3 0 0,6 1 0 0,4-4 0 0,6 1 128 15,-1 3-128-15,2-5 0 0,4 1 128 0,-1-3-128 0,6 5 0 16,7-2 0-16,4 5 0 0,-2-2 0 0,4-2 0 16,0 4 0-16,9 0 0 0,5-1 0 0,0 3 0 15,-2 1 0-15,3-1 0 0,2 0 0 0,4 0 0 16,0 2 0-16,1 0 0 0,0 0 0 0,7 2 0 16,5-1 0-16,1 2 0 0,-3 0 0 0,7 1 0 15,6-1 0-15,2-2 0 0,-7-1 0 16,8 1 0-16,6 1 0 0,0-2 0 0,-1 0 0 0,3 0 0 15,6 1 0-15,2-1 0 0,3-1 0 0,1-1 0 16,0 2 0-16,3 0 0 0,3 0 0 0,1 3 0 16,-8-1 0-16,3 1 0 0,5 2 0 0,0 0 0 15,2 1 0-15,-2 2 0 0,-5-4 0 0,4 2 0 0,5 3 0 0,-3-1 0 16,-4-1 0-16,1-2 0 0,3-2 0 0,4 0 0 16,9-2 0-16,-6 1 128 0,-3 2-128 0,0-1 128 15,5-1-128-15,3 1 0 0,5-1 0 0,-5 1 0 16,-5-1 0-16,1 2 0 0,4-2 0 0,3 0 0 15,4-1 0-15,-5 1 0 0,-8-4 0 0,3 4 0 16,5-2 0-16,1 0 0 0,0 0 0 0,-6 0 0 16,-8 0 0-16,1 2 0 0,1 3 0 0,0 3 0 15,-2-1 0-15,-7 5 0 0,-2-1 128 0,2 2-128 16,0 2 0-16,-4 3 0 0,-13 1 0 0,0 2 0 16,-1 0 0-16,-8 1 0 0,-6-2 0 0,-3 2 0 15,0-1 0-15,-6 2 0 0,-7-3 0 0,-6 2 0 16,-5 2 0-16,-2 2 0 0,2-3 0 0,-9-2 0 0,-6 1 0 0,-6-1 128 15,-4 0-128-15,-2-2 0 0,-1-4 0 0,-3-2 0 16,-4-1 0-16,-6 0 0 0,-6-6 0 0,-4-1 0 16,-3-1 128-16,-6-1-128 0,0-5 0 0,-2-4 128 15,-3-2-128-15,-1-3 128 0,-4 2-128 0,1-7 128 16,1-6-128-16,0-5 128 0,-4 1-128 0,0-10 0 16,-2-6 144-16,-2-5-144 0,0-5 144 0,-1-4-144 15,-3-5 192-15,-2 0-192 0,2-8 416 0,-2-2-32 16,0-3 0-16,2-6 0 0,-1 0-32 0,1-4-16 15,-1-2 0-15,0-2 0 0,4 1-160 0,-1-2-48 16,0 2 0-16,1-2 0 0,-2-1-128 0,0-4 0 16,0-3 0-16,1 2 0 0,2-4 0 0,-3 2-144 0,1-5 144 0,-1 0-208 15,0-4 0-15,3 2 0 0,-2 0 0 0,-1-1 0 16,-1-1 16-16,0 1 16 0,0 10 0 16,0 0 0-16,-1-1 176 0,1 4 0 0,0 3 0 0,1 3 0 15,3 9 0-15,-4 1 0 0,-1-1 128 0,2 6-128 16,0 5 0-16,2 0 0 0,-2 6 0 0,1 3 0 15,1 4 0-15,-1 6 0 0,-1-2 0 0,0 7 0 16,-2 4 0-16,-2 4 0 0,-1 2 0 0,-3 8 0 16,-2-1 0-16,-1 7 0 0,-4 5-144 0,-1 4 144 15,-4-4-144-15,-1 6 144 0,-2-2-192 0,-6 4 192 16,-2 2-256-16,-2 1 48 0,-6 1 16 0,-4-1 0 16,-6-3 16-16,-1 4 16 0,-9 0 0 0,-6 3 0 15,-6 3 160-15,-7 2 0 0,-10-2 0 0,-6 1 0 16,-6-3 0-16,-5 0 0 0,-3 1 128 0,-10 1-128 15,-10 0 160-15,-5-1-32 0,-3-3-128 0,-9 5 192 16,-9 2-192-16,-5 0 144 0,-5-2-144 0,-8 1 128 0,-11-3-128 0,-8 3 0 16,-3 0 0-16,-6 1 0 0,-5 1 0 0,-8-1 0 15,-9 1 0-15,-7-1 0 0,-7 2 0 0,-5-4 0 16,-3 2 128-16,-5-3-128 0,-2 0 0 0,-6 2 0 16,-2-1 0-16,-2 0 0 0,-2 2 0 0,-1-3 0 15,-1 1 0-15,0 2 0 0,-2-3 0 0,-2 1 0 16,-3 2 0-16,2-3 128 0,2 1-128 0,-1 0 0 15,2-3 0-15,0 2 0 0,0 3 0 0,4-3 0 16,0 1 0-16,0 2 0 0,0-3 144 0,1 1-144 16,2 2 160-16,3-2-160 0,3 3 144 0,2-1-144 15,2 3 128-15,3-3-128 0,3 1 0 0,8-3 0 16,5 0 0-16,4 3 0 0,5-2 128 0,3 2-128 0,1-4 128 0,3 1-128 16,4 0 144-16,7-1-144 0,5 3 160 0,4 0-160 15,-1-6 192-15,5 3-64 0,5 3-128 0,8-3 192 16,10 0-192-16,7-1 144 0,2-2-144 0,10 0 128 15,8-1-128-15,9 2 0 0,6 2 0 0,7-2 0 16,3-3 0-16,8 2-224 0,8-2 48 0,7 4 16 31,8-3-448-31,-1 1-96 0,-1 2 0 0,5 0-10832 0,7-1-2160 0</inkml:trace>
  <inkml:trace contextRef="#ctx0" brushRef="#br1" timeOffset="-24330.2">13387 18285 26655 0,'-10'-27'1184'0,"3"10"240"0,-3-4-1136 0,1-3-288 15,-2-1 0-15,5 0 0 0,1-1 400 0,1 5 32 16,0 1 0-16,1 1 0 0,-1 1 176 0,-1 3 32 16,1 1 16-16,-1 1 0 0,0 1-144 0,1-2-48 15,0 2 0-15,0 5 0 0,4 7-192 0,0 0-32 16,-6-6-16-16,6 6 0 0,0 0-224 0,-6 8 0 16,0 5 0-16,1 6 0 0,0 6 0 0,3 12-208 0,-1 9 16 0,1 9 0 15,-2 7 192-15,0 9-176 0,0 5 176 0,-2 2-160 16,-2 2 160-16,-1 5 0 0,-2 3 0 0,-2-1 0 15,-1-1 160-15,-2 3-32 0,-5 3-128 0,0 4 192 16,-2-5-16-16,-1-3-16 0,-2-5 0 0,1 0 0 16,1 3 176-16,1-4 48 0,1-2 0 0,3-2 0 15,0-4-112-15,3-3-16 0,2-1 0 0,0-6 0 16,1 0-256-16,1-2 0 0,2-5 0 0,3-4 0 16,-2-5 0-16,2-1 0 0,1-3 0 0,1 1 0 15,0-8 0-15,1-2 0 0,2-2 0 0,0-3 0 16,2-2 0-16,2 0-176 0,3-6 176 0,-2-2-208 15,2-3-16-15,2 0 0 0,4-3 0 0,3-1 0 16,0-1 96-16,4 0 128 0,2-7-208 0,5 2 80 0,3 1 128 16,3-4 0-16,7 0 0 0,4-2-128 0,2-1 128 15,0-1 0-15,1-1 0 0,2-1 0 0,2-2 0 0,5 3 0 16,0-2 0-16,14-1 128 0,4-2-128 0,0 1 0 16,-2 2 0-16,0 1 0 0,5-2 0 0,5 1 0 15,4 1 0-15,3-1-128 0,2 2 128 0,-2 0 0 16,1-2 0-16,5 2 0 0,6-4 0 0,0 2 0 15,-2 2 0-15,1-2 0 0,0 0 0 0,3-1 0 16,7 1 0-16,-2 1-128 0,-2 2 128 0,2-2 0 16,9 0 0-16,-4 1 0 0,-3 2 0 0,2 0 0 15,4 0 0-15,3 2 0 0,1 1 0 0,-1-2 0 16,-3 0 0-16,6 0 0 0,7 1 0 0,-4-2 0 16,-2 0 0-16,6 1 0 0,6-2 0 0,-2 0 0 0,-6 0 0 0,6 1 0 15,6-1 0-15,-4 1 0 0,-3 2 0 0,5-2 0 16,5 1 0-16,-3 1 0 0,-1 0 0 0,1-1 0 15,4 1 0-15,2-2 0 0,-3 1 0 0,1 1 0 16,2-1 0-16,2 0 0 0,1-2 0 0,-2 2 0 16,-2 1 0-16,5-1 0 0,4 2 0 0,-4 0 0 15,-8-3 0-15,3 1 0 0,7-1 0 0,-5 1 0 16,-6 1 0-16,4-2 0 0,8 3 0 0,-2 0 0 16,-1-2 0-16,-2 2 0 0,3 0 0 0,0 2 0 15,2 2 0-15,-3 1 0 0,-6-4 0 0,5 4 0 16,3 1 0-16,-2 3 0 0,-7-3 0 0,4 1 0 15,6 1 0-15,-4-2 128 0,-5 1-128 0,2 0 0 16,6 0 0-16,-1 3 0 0,-4-3 0 0,1 1 128 16,3-1-128-16,2-2 0 0,1 0 0 0,-72-5 0 0,11-2 0 15,12 2 0-15,10 0 0 0,2 0-128 0,7-3 128 0,3 0 0 16,2 1-144-16,118-1 144 0,-47-1 0 0,-22 1 0 16,-19 2 0-16,-10 1 0 0,-9 1 0 0,-2 0 0 15,-1 1 0-15,-2 3 0 0,-4-3 0 0,2 2 128 16,-1-2-128-16,-3 1 128 0,-5 2-128 0,0-4 0 15,0-2 0-15,-3 3 0 0,-4-1 0 0,-2-4 0 16,-3-1 0-16,-1-1-176 0,-2-3 176 16,-4-1-128-16,-3 0 128 0,-3 1-128 0,0-5 128 0,-2 4 0 15,-4 0 0-15,-1-3 0 0,-3 2 0 0,-3-1 176 16,-3-1-48-16,-35 4 0 0,7 1 48 0,5-3 0 16,4 1 0-16,1 1 0 0,3-1-48 0,1-1 0 15,3 0 0-15,55-1 0 0,-23-1 64 0,-17 4 16 0,-11 3 0 0,-5 1 0 16,-6 0-48-16,-1 1-16 0,-1 2 0 0,0-1 0 15,-1 1-144-15,-3 1 0 0,-4-2 144 0,-3 1-144 16,-4-2 0-16,1 2 0 0,-1-1 0 0,-2 1 128 16,-1 1-128-16,-2-4 0 0,1 0 0 0,-4 1 0 15,-1-1 0-15,-3-1 0 0,-4-2 0 0,-1 2 0 16,-7 0 128-16,-1-2-128 0,-4 0 128 0,-3 1-128 16,-3-2 224-16,0-2-32 0,0-1 0 0,-2 2 0 15,-2-6-192-15,-1-1 176 0,0 0-176 0,0-4 160 16,2-1-160-16,-1-5 192 0,1-6-192 0,-1-2 192 15,2-1-192-15,-1-10 160 0,0-3-160 0,1-7 160 16,3-4-160-16,1-3 0 0,0-6 0 0,2-3 0 16,1-5 0-16,0-6 0 0,3-3 0 0,0 1 0 15,3-2 0-15,2 0 0 0,-1-7 0 0,3-8 0 0,2-2 0 0,2 0 0 16,2 5-144-16,1-3 144 0,-4-7-256 0,1-2 64 16,0 5 16-16,0-1 0 0,2 3 176 0,-15 47-160 15,5-9 160-15,1-5-160 16,3-2 160-16,0 0-160 0,0 0 160 0,2 1-160 0,0-2 160 0,22-51 0 15,-7 23 0-15,-5 16 0 0,-4 14 0 0,-3 9-208 16,-9 10 80-16,1 2 128 0,-3 4-304 0,-1 0 64 16,-2 4 16-16,-1 2 0 0,-3 3-96 0,-1 5-32 15,-2 0 0-15,-6 4 0 0,-3 4 64 0,-3 1 16 16,-1 1 0-16,-3 1 0 0,-5 2 128 0,-3 3 144 16,-3 1-208-16,-2 0 80 0,-7 1-80 0,-5 2-16 15,-4 2 0-15,-4-1 0 0,1 2 224 0,-8 3-192 16,-4-2 192-16,20 4-192 0,-7-1 192 0,-5 1 0 0,-8 0 0 0,-6 0 160 15,-5-3-16-15,-6 2 0 0,-3 0 0 16,-75 1 0-16,18 1-144 0,7-1 160 0,5-1-160 0,2 2 160 16,2 0-160-16,-6-1 192 0,-6-1-192 0,0 0 192 15,-2 1-16-15,-4 0 0 0,-11-3 0 0,3 1 0 16,-1 2-48-16,-2-2 0 0,-6 1 0 0,-3 0 0 16,-3 1 0-16,0-2 0 0,-3 2 0 0,-4 2 0 15,-3-1-128-15,-3-1 192 0,3 3-192 0,-3-2 192 16,-7 1-192-16,-3 1 0 0,-4-2 0 0,1 4 0 15,-1-2 0-15,2-1 0 0,5 2 0 0,-4-1 0 16,-5-2 0-16,1 1 0 0,1 0 0 0,3-1 128 16,3 0-128-16,-3 2 0 0,-2-3 0 0,2 1 0 15,4 0 0-15,2 1 0 0,-1-2 0 0,-2 1 0 0,-1 0 0 0,1 0 0 16,3-1 0-16,1 4 0 0,-2-1 0 0,-3-1 0 16,-4 0 144-16,1 0-144 0,7-1 0 0,2 2 0 15,1-2 0-15,-1 3 128 0,0-3 0 0,4 1 16 16,2-2 0-16,-2 1 0 0,-3 0 80 0,1 0 16 15,-2-1 0-15,6 3 0 0,8 1-240 0,-5 1 0 16,-4-1 128-16,1-2-128 0,1 1 0 0,2-2 0 16,0 0 0-16,0-1 0 0,-1-1 0 0,4 1 0 15,6 0 0-15,-5-1 0 0,-1 1 0 0,3 0 0 16,4 0 0-16,0 1 0 0,-1 0 0 0,-1 1 0 16,0-2 0-16,5 2 0 0,5 1 128 0,-2-1-128 15,-4-1 0-15,6-1 144 0,4 0-144 0,-2 0 0 16,-5 2 0-16,6-2 0 0,5-2 0 0,-2 1 0 0,-6 1 128 0,6 0-128 15,7 1 0-15,-2-2 0 0,-9 1 0 0,8 3 0 16,5-2 0-16,1 0 0 0,-6 2 0 0,6-1 128 16,6 3-128-16,-3 1 0 0,-3-1 0 0,5 2 128 15,6-2-128-15,-1 0 0 0,-1 3 0 0,2-2 128 16,0 0-128-16,3 1 0 0,4-2 0 0,-1-1-176 16,-3 1 176-16,3 1-128 0,8-3 128 0,3 0-128 15,1-1 128-15,2 1 0 0,3 2 0 0,5-3 0 16,8-2 0-16,7 0 0 0,3 2 0 0,5-2 0 15,-3-2-144-15,10 2-48 0,6-1-16 0,7 0 0 32,6-3-1696-32,5 1-336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9:50:01.29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25347 348 1839 0,'0'0'160'0,"-7"-7"-160"0,1-3 0 0,-1 4 0 0,7 6 2784 0,-7-9 528 16,7 9 96-16,0 0 32 0,-11-9-1840 0,11 9-384 15,0 0-64-15,0 0 0 0,-11-5-496 0,11 5-80 16,-13-1-32-16,13 1 0 0,-11 7-176 0,1 1-48 16,1 3 0-16,0 3 0 0,0 0 176 0,4-2 16 15,0 4 16-15,-3 5 0 0,0 3-16 0,2 4 0 16,-3 5 0-16,0 4 0 0,2 2-80 0,-11 42-32 16,5-11 0-16,2-5 0 0,-1 1 0 0,5-4 0 0,-1 2 0 0,2-3 0 15,-2 3-192-15,3-5-32 0,0 4-16 0,1-6 0 16,2-1-32-16,2 1 0 0,3-1 0 0,1-1 0 15,1-6-128-15,2-1 192 0,3-2-192 0,1-1 192 16,2-6-192-16,0 2 0 0,1-1 144 0,-2-1-144 16,1-6 0-16,1-2 144 0,1 0-144 0,1-3 0 31,0-4-336-31,1-2-176 0,-3-5-48 0,2-1-7920 0,2-5-1584 0</inkml:trace>
  <inkml:trace contextRef="#ctx0" brushRef="#br0" timeOffset="533.4">26592 34 15663 0,'0'0'1392'0,"0"0"-1120"0,0 0-272 0,0 0 0 16,4 11 1280-16,0 2 192 0,-4-13 32 0,5 15 16 16,0-1-800-16,1 4-144 0,0 0-48 0,2-1 0 15,1 5-128-15,0 2-16 0,2 3-16 0,2 2 0 16,0 3-160-16,3-3-16 0,2 0-16 0,0 6 0 16,0 3 80-16,-9-13 32 0,1 8 0 0,0 7 0 15,1 2-16-15,1 9 0 0,0 3 0 0,0 3 0 16,-3 3-64-16,5 58-16 0,-8-15 0 0,-2-10 0 15,-5-4-64-15,-4-4-128 0,-7-9 176 0,-1-1-176 16,-3-2 304-16,-4-4-48 0,-1-3-16 0,-3-5 0 16,-1-4 144-16,-1-2 16 0,-4-5 16 0,2 2 0 15,-3-1-64-15,3-1-16 0,-1-6 0 0,0 0 0 16,2-5-336-16,-1 0 128 0,1 1-128 0,2-2 0 16,0 0-464-16,-1-5-176 15,0 0-16-15,-1-4-8352 0,3-3-1664 0</inkml:trace>
  <inkml:trace contextRef="#ctx0" brushRef="#br0" timeOffset="1316.91">29568 266 10367 0,'0'0'448'0,"0"0"112"0,0 0-560 0,0 0 0 0,0 0 0 0,0 0 0 16,0 0 864-16,0 0 64 0,-3-9 16 0,3 9 0 15,0 0-240-15,-5-7-32 0,5 7-16 0,0 0 0 16,-6-3-160-16,6 3-48 0,-11 2 0 0,-1 3 0 16,0-2-176-16,1 5-32 0,-6 3-16 0,1 2 0 15,-2 0 208-15,-2 3 32 0,-3 2 16 0,8-4 0 16,-6 5-16-16,-3 7 0 0,-3 2 0 0,3 5 0 15,-2 2-80-15,-1 2 0 0,0 6-16 0,-21 39 0 16,10-11-80-16,6-2-16 0,4-6 0 0,6 1 0 16,3 0-112-16,2-3-32 0,3 2 0 0,2-1 0 15,2-1-128-15,2 1 128 0,2-6-128 0,3 0 128 0,3 0-128 16,3-6 0-16,2-3 144 0,1-4-144 0,3-1 176 0,3-1-48 16,2-5 0-16,5-1 0 0,5-5 16 15,4 1 0-15,2 1 0 0,6-6 0 0,5 1-144 0,7-4 0 16,5 0 0-16,3-6 0 15,0-3-1600-15,0 0-192 0,-1-6-32 0</inkml:trace>
  <inkml:trace contextRef="#ctx0" brushRef="#br0" timeOffset="8355.52">7273 1978 13823 0,'-9'-2'1216'0,"-1"1"-960"0,0 1-256 0,0 1 0 15,0 0 256-15,1 0 0 0,9-1 0 0,-9 2 0 16,9-2-16-16,0 0 0 0,-9-3 0 0,9 3 0 16,-9-1 336-16,9 1 80 0,-7-3 16 0,7 3 0 15,-8-3-512-15,8 3-160 0,-8-7 0 0,8 7 0 16,-7-4 256-16,7 4-48 0,-9-2-16 0,9 2 0 0,-8-3 48 15,8 3 0-15,0 0 0 0,0 0 0 0,0 0-64 0,0 0-16 16,0 0 0-16,0 0 0 0,0 0 176 0,0 0 48 16,0 0 0-16,0 0 0 0,12-4-80 0,-1 1-16 15,2 1 0-15,3 2 0 0,3 0-96 0,4 3 0 16,1 1-16-16,3-2 0 0,4 1-48 0,0-2 0 16,2 3 0-16,2 0 0 0,-1 1 64 0,4-1 0 15,2-2 0-15,2 2 0 0,-1-1-64 0,7 0 0 16,5 0 0-16,2-2 0 0,2-1 0 0,0 0 0 15,-2 0 0-15,1 0 0 0,1 1 48 0,3-1 0 16,-1 3 0-16,9 0 0 0,7 0 16 0,-3 1 16 0,-2-3 0 16,1 1 0-16,0-1 48 0,6-1 0 0,-1 0 0 0,4 0 0 15,1 0-64-15,-1 0 0 0,-1-1 0 0,1-1 0 16,0 1-16-16,3 1-16 0,2 0 0 0,-1 0 0 16,-4 0-160-16,-1 1 192 0,0 2-192 0,2-2 192 15,6 2-192-15,-5-1 160 0,-4 1-160 0,-3 1 160 16,-3-3-160-16,4 1 0 0,3 1 0 0,0-3 0 15,-1 0 0-15,-1 0 128 0,-3 0-128 0,0 0 0 16,1 0 128-16,2 0-128 0,4 0 128 0,-2 0-128 16,-6 0 144-16,-1 0-144 0,-1 1 160 0,4 2-160 15,2-2 128-15,0-1-128 0,-1 0 0 0,-1 0 0 16,-2 1 128-16,-1-1-128 0,0 0 0 0,3 0 0 16,3 0 160-16,-1 0-160 0,-6-1 160 0,-3 1-160 0,0 0 160 0,0 0-160 15,4 0 160-15,-1 0-160 0,0 1 224 0,-2 1-48 16,-3-1-16-16,-4 1 0 0,-2 0-160 0,-2-1 128 15,1 2-128-15,-2-2 128 0,0-1-128 0,-5 0 0 16,-2 0 144-16,-6 0-144 0,-2 0 160 0,-4 1-32 16,-3 0-128-16,-4 2 192 0,-3 1-16 0,-1 0-16 15,-4-2 0-15,0 1 0 0,-4-2-32 0,0 1-128 16,-1 2 192-16,-2 0-64 0,-2-1-128 0,0-1 128 16,-4-1-128-16,-10-1 128 0,11 3-128 0,-11-3 0 15,0 0 0-15,0 0 0 0,0 0 0 0,0 0 128 16,0 0-128-16,0 0 0 0,0 0 0 0,0 0 0 15,0 0 0-15,0 0 0 0,0 0 0 0,0 0 0 16,-9 2 0-16,9-2 0 0,-10 3-336 0,10-3 0 16,-12 0 0-16,1 0 0 15,-1 0-1856-15,1-1-368 0</inkml:trace>
  <inkml:trace contextRef="#ctx0" brushRef="#br0" timeOffset="9789.9">25292 296 7359 0,'0'0'320'0,"0"0"80"0,0 0-400 0,0 0 0 0,0 0 0 0,0 0 0 15,0 0 1696-15,0 0 256 0,0 0 48 16,0 0 16-16,0 0-1008 0,0 0-208 16,0 0-32-16,0 0-16 0,0 0-240 0,0 0-32 0,0 0-16 0,0 0 0 15,0 0-208-15,0 0-64 0,0 0 0 0,-9-2 0 16,9 2-16-16,-9 3-16 0,0 1 0 0,1 3 0 15,-1 0 112-15,0 5 32 0,-1 0 0 0,0 3 0 16,-1 3 80-16,1-7 0 0,1 6 16 0,-3 2 0 16,-1 0-144-16,-1 4-16 0,-1 1-16 0,0-1 0 15,-2 2-96-15,-12 24 0 0,4-8-128 0,2-1 192 16,1-5-192-16,1 2 0 0,0 0 0 0,4 1 0 16,0 0 0-16,1 1 0 0,-2 6 0 0,0-3 0 15,5 2 192-15,2 0-48 0,-1-1-16 0,6 4 0 16,1 2 112-16,2-2 16 0,2 1 0 0,5 3 0 15,-2 0 0-15,5-2 0 0,0-1 0 0,4 1 0 0,1-7-128 0,4 3 0 16,1-3-128-16,4 0 192 0,0 2 32 0,3-8 0 16,1 1 0-16,-1 0 0 0,0 0-224 0,3-3 128 15,2 1-128-15,0-5 0 0,-1-2 160 0,1 1-160 16,0-5 160-16,-2 2-160 0,-3-3 0 0,0-3 128 16,1 3-128-16,0 0 0 0,2-5-256 0,-1-1-112 15,1 1-16-15,1 0-7712 16,1-4-1552-16</inkml:trace>
  <inkml:trace contextRef="#ctx0" brushRef="#br0" timeOffset="10673.68">26513 59 10479 0,'0'0'448'0,"0"0"128"0,0 0-576 0,0 0 0 0,0 0 0 0,0 0 0 16,-5-7 832-16,5 7 64 0,0 0 16 0,0 0 0 15,0 0-256-15,0 0-48 0,0 0-16 0,0 0 0 16,-9 7-48-16,9-7-16 0,-5 10 0 0,3 2 0 15,0 0 32-15,2 0 0 0,3 2 0 0,3 4 0 16,3 2-32-16,2 3 0 0,3 0 0 0,3-2 0 16,0 4-16-16,0 0 0 0,2 2 0 0,0 3 0 15,1 4 0-15,-10-13 0 0,4 7 0 0,-2 1 0 16,2 4-128-16,0 3-48 0,-1 3 0 0,0 3 0 16,-3-1-144-16,6 31-16 0,-4-10-16 0,-3-6 0 15,-5-7-160-15,-1-2 0 0,0-3 144 0,-3 1-144 16,0-7 0-16,-1 2 0 0,-3 1 0 0,0-3 128 15,0 0 32-15,-3-1 16 0,-2 0 0 0,0 0 0 16,-1-3-32-16,-2 2 0 0,-2 2 0 0,0-2 0 16,-1-1-16-16,0-2-128 0,-2-4 192 0,-1-1-64 0,-1 3-128 0,0-3 192 15,-2 2-192-15,-1-2 192 0,-1-3-16 0,0 2 0 16,0-1 0-16,2 3 0 0,-2-3 96 0,0 0 32 16,1 0 0-16,2-1 0 0,0 2-16 0,-1-1 0 15,0 1 0-15,0-4 0 0,0 0-32 0,1 0-16 16,2-3 0-16,-1-1 0 0,1 0-48 0,3-1 0 15,-2 0 0-15,4-2 0 0,2-2-48 0,1-3-16 16,0-1 0-16,1-3 0 0,2 5 48 0,1-5 0 16,0 2 0-16,6-9 0 0,0 0 16 0,-7 4 0 15,7-4 0-15,0 0 0 0,0 0-48 0,0 0 0 16,0 0 0-16,0 0 0 0,0 0-144 0,0 0 128 16,0 0-128-16,-4-5 128 0,4 5-288 0,0 0-64 15,2-10-16-15,-2 10 0 16,4-8-1216-16,1-2-240 0,2 4-48 0,1-3-12192 0</inkml:trace>
  <inkml:trace contextRef="#ctx0" brushRef="#br0" timeOffset="11899.93">29381 182 4607 0,'-7'-12'192'0,"7"12"64"0,0 0-256 0,0 0 0 0,-12-3 0 0,0 2 0 16,12 1 2688-16,-11 1 512 0,-2 0 80 0,3 2 32 15,10-3-2144-15,-13 5-416 0,-1 3-96 0,2-2-16 0,-1-2-384 0,3 3-64 16,-2-1-32-16,1 1 0 0,-1 3 96 0,2 3 0 16,-3 0 16-16,1 1 0 0,-2 0 160 0,0 2 16 15,-1 5 16-15,-1 1 0 0,1 3-192 0,6-9-32 16,-1 5-16-16,-1 0 0 0,-2 7-16 0,0 0 0 15,-1 0 0-15,-2 1 0 0,0 6-64 0,-14 27-16 16,6-11 0-16,1-7 0 0,2-1 32 0,6 1 0 16,2-6 0-16,3 2 0 0,0 4 48 0,3-2 16 15,1 0 0-15,1 2 0 0,3 2-32 0,-1-2-16 16,2 1 0-16,1-1 0 0,3 3-32 0,-1-5 0 16,2-4 0-16,1 3 0 0,1-3-16 0,1 0 0 15,0-5 0-15,3 0 0 0,1-1 192 0,3 1 48 0,1-5 0 0,1 1 0 16,1 3 48-16,1-6 16 0,0 2 0 0,1-3 0 15,0 4-112-15,2-2 0 0,1 0-16 0,1-5 0 16,0 4-160-16,-2-2-16 0,0-1-128 0,-1-1 192 16,-1-2-192-16,-1-1 128 0,-2-5-128 0,1 0 0 15,-2-1 0-15,0-4-288 0,1-1 32 0,-2-3 16 32,3-2-1984-32,0-3-400 0</inkml:trace>
  <inkml:trace contextRef="#ctx0" brushRef="#br0" timeOffset="12874.86">30506 91 4607 0,'0'0'192'0,"-7"-10"64"0,2 3-256 0,5 7 0 15,-5-7 0-15,5 7 0 0,-4-7 2752 0,4 7 512 16,-2-8 112-16,2 8 16 0,0 0-2320 0,0 0-464 16,0 0-96-16,0 0 0 0,0 0-240 0,0 0-32 15,0 0-16-15,6 10 0 0,-6-10 64 0,10 15 16 16,-2 1 0-16,2 2 0 0,0 0 144 0,0 1 16 16,1 1 16-16,0 3 0 0,2 3-48 0,1-3-16 15,-1 1 0-15,-1 4 0 0,1-2-160 0,-7-5-16 16,2 5-16-16,1 5 0 0,0 3-16 0,-2 2 0 0,2 2 0 15,-1 1 0-15,-2 3-16 0,3 36-16 0,-3-15 0 0,0-3 0 16,-3-3 16-16,0-3 0 0,-3-5 0 0,0-2 0 16,-1-1 0-16,-1-3 16 0,0 3 0 0,-2-4 0 15,0-3-32-15,0 2-16 0,-2 0 0 0,-2-2 0 16,0-3 16-16,-1 1 0 0,-2 0 0 0,0 1 0 16,0-1-16-16,-2-3 0 0,-1-2 0 0,0 2 0 15,-1-2 144-15,-1-2 16 0,1 3 16 0,-3-1 0 16,-2-3-16-16,1-5 0 0,-1 2 0 0,-1-2 0 15,-2-2-32-15,2-3-16 0,2 0 0 0,-2 0 0 16,2-1-16-16,1-2-16 0,2 1 0 0,1-2 0 16,-1-1-16-16,2-3 0 0,2 1 0 0,-2-5 0 15,2 4-32-15,1-6 0 0,1 2 0 0,0-2 0 0,-1-2-64 16,11-3-128-16,-6 4 176 0,6-4-176 16,-9 2 192-16,9-2-192 0,0 0 192 0,0 0-192 15,0 0 176-15,0 0-176 0,0 0 160 0,0 0-160 0,0 0 128 0,0 0-128 16,0 0 0-16,0 0 0 0,-2-9 0 0,2 9 0 15,5-10 0-15,-5 10 0 0,7-6-288 0,-7 6 0 16,9-9 0-16,-1 3 0 16,-8 6-224-16,6-6-64 0,2-1 0 0,-8 7 0 15,7-7-1232-15,-7 7-256 0,7-6-48 0,-1-1-10288 0</inkml:trace>
  <inkml:trace contextRef="#ctx0" brushRef="#br0" timeOffset="21342.42">19221 8231 2751 0,'3'-19'256'0,"1"5"-256"15,1 0 0-15,2-1 0 0,-1-1 544 0,-1 0 64 16,0-2 16-16,0 1 0 0,-1 1 96 0,0-1 32 15,-3 0 0-15,-1-1 0 0,-1 0-400 0,0 4-80 16,-3-1-16-16,0 0 0 0,-2 1-256 0,-2 1 0 16</inkml:trace>
  <inkml:trace contextRef="#ctx0" brushRef="#br0" timeOffset="22115.08">18828 7748 10703 0,'0'0'464'0,"-9"-3"112"0,1 1-448 0,1-2-128 0,-2 3 0 0,9 1 0 16,-10-2 0-16,10 2 0 0,-9-1 0 0,9 1 0 16,0 0 0-16,0 0 0 0,0 0 0 0,0 0 0 15,0 0 0-15,0 0 128 0,0 0-128 0,0 0 128 16,12 1 192-16,2-1 64 0,-1-1 0 0,1 1 0 16,1-1-240-16,1 1-144 0,0-1 192 0,-1 1-192 15,1-2 0-15,-2 2 0 0,0-1 0 0,0 1 0 16,-2 0 128-16,0 0-128 0,-2 0 0 0,0 0 0 15,-10 0 192-15,13-1-64 0,-2-1 0 0,-1 1-128 16,-10 1 272-16,11-5-48 0,-2 1-16 0,-9 4 0 0,10-5 160 0,-10 5 16 16,9-4 16-16,-9 4 0 0,0 0 128 15,8-5 32-15,-8 5 0 0,7-5 0 16,-7 5 32-16,0 0 16 0,0 0 0 0,9-4 0 0,-9 4-96 0,0 0 0 16,10 0-16-16,-10 0 0 0,0 0-112 0,0 0 0 15,9-2-16-15,-9 2 0 0,0 0-128 0,0 0-32 16,0 0 0-16,0 0 0 0,0 0 0 0,0 0 0 15,0 0 0-15,0 0 0 0,0 0 48 0,0 0 0 16,0 0 0-16,0 0 0 0,0 0-32 0,1 10 0 16,-1-10 0-16,-2 12 0 0,2-12-32 0,-7 11-16 15,3-3 0-15,-1 2 0 0,0-4-176 0,-2 2 192 16,-1-1-192-16,0 0 192 0,-1 0-192 0,1 0 192 16,-1 0-192-16,0 5 192 0,0-1-64 0,0-1 0 0,-2 3 0 15,0 4 0-15,1-1 0 0,-1 2-128 0,-5 0 192 0,2 1-64 16,2 1-128-16,-1 0 0 0,-1 2 144 0,0 1-144 15,-2-3 144-15,-2 2-144 0,3-1 192 0,-2 5-192 16,-1-2 144-16,2 3-144 0,-1 1 0 0,2 1 144 16,0-1-144-16,1 2 192 0,0-2-192 0,-2 5 192 15,2-1 16-15,2 1 16 0,0 2 0 0,1-1 0 16,1 4 0-16,1-2 0 0,1 0 0 0,2 3 0 16,1-1-16-16,1 1 0 0,0 2 0 0,3-2 0 15,1-2 48-15,1 1 16 0,3 3 0 0,-2 0 0 16,1-3-48-16,2 0-16 0,0-1 0 0,0 0 0 15,2-3-32-15,-1 0-16 0,2 3 0 0,-1 0 0 16,2-3 32-16,0 2 0 0,1-3 0 0,0 1 0 16,2 2-48-16,-1-2 0 0,1-3 0 0,0 0 0 0,2 2 48 15,2 2 0-15,0-3 0 0,2-3 0 0,1 0 0 0,-1 2 0 16,1-4 0-16,2 4 0 0,0-6-64 0,0 2-128 16,2-4 192-16,-1 0-64 0,0 1 0 0,-1-4-128 15,1-1 192-15,1 0-64 0,-1 4-128 0,3-2 160 16,-1-4-160-16,0 1 160 0,0 0-160 0,-1-1 0 15,0-1 0-15,0 2 128 0,-2-4-128 0,4 1 0 16,-1-2 0-16,-1-3 0 0,-2 1-256 0,1 0-16 16,-1 0-16-16,-2 3 0 15,-1-4-1968-15,-3 0-400 0,-2 2-80 0</inkml:trace>
  <inkml:trace contextRef="#ctx0" brushRef="#br0" timeOffset="23131.94">23255 7454 16991 0,'-12'-9'752'0,"4"4"144"0,0-5-704 0,-1 5-192 0,-1 1 0 0,0-2 0 16,1-2 448-16,0-1 48 0,0 3 16 0,0 2 0 16,2 2 80-16,7 2 32 0,-9-4 0 0,9 4 0 15,-8-3-304-15,8 3-64 0,0 0-16 0,0 0 0 16,0 0-48-16,0 0-16 0,0 0 0 0,0 0 0 15,0 0 128-15,0 0 16 0,0 0 16 0,5 12 0 16,-2-3 176-16,3-1 16 0,3 0 16 0,-2 2 0 16,0 3-48-16,2 0-16 0,0 1 0 0,1 0 0 15,0 1-160-15,2 1-48 0,-1 2 0 0,2 1 0 16,0 2-32-16,-1-1-16 0,-2 4 0 0,4 4 0 16,0-1 32-16,0 1 0 0,0 3 0 0,0 0 0 0,0 1-64 0,0 3 0 15,0 2 0-15,2 1 0 0,-1 0-16 16,0 2-16-16,-1-2 0 0,1 4 0 0,1 1-32 0,0-2-128 15,2 1 192-15,0 0-64 0,-1-3-128 0,1 2 0 16,0 3 144-16,-1-2-144 0,0 1 128 0,-1 3-128 16,0-4 160-16,-2 4-160 0,-2-4 192 0,-4 4-64 15,0-1-128-15,0 2 192 0,-1-2 32 0,-3 1 0 16,-1 1 0-16,-1-2 0 0,0 5 32 0,-2-2 0 16,-2-6 0-16,-2 2 0 0,-1 0-16 0,0-2 0 15,-1 1 0-15,-3-2 0 0,-2-1 64 0,-2 4 16 16,-1-2 0-16,1 1 0 0,-7 0-16 0,1-5 0 15,-3-2 0-15,2-1 0 0,-1 1-48 0,2 0 0 0,2-3 0 0,-1 0 0 16,0-3 0-16,2 1-16 16,0-3 0-16,1-3 0 0,1-1-48 0,1 3 0 0,1-2 0 0,1-1 0 15,1-4-32-15,1-3-16 0,0-3 0 0,4 0 0 16,-2 0 0-16,2-1 0 0,0-4 0 0,0 0 0 16,1-4 16-16,4-5 0 0,0 0 0 0,-5 8 0 15,5-8 48-15,0 0 16 0,0 0 0 0,0 0 0 16,0 0 32-16,0 0 0 0,0 0 0 0,0 0 0 15,0 0-32-15,0 0 0 0,0 0 0 0,0 0 0 16,0 0-224-16,0 0 0 0,0 0 0 0,0 0 0 16,0 0 0-16,0 0-128 0,0 0-16 0,0 0 0 31,0 0-432-31,11-4-96 0,-2 0-16 0,2 3 0 0,-2-2-1776 16,4 1-352-16,1-2-80 0</inkml:trace>
  <inkml:trace contextRef="#ctx0" brushRef="#br0" timeOffset="24052.15">26108 7393 11967 0,'-3'-14'1072'0,"2"2"-864"16,0 0-208-16,-1 2 0 0,0 2 1488 0,0 2 256 15,2-6 48-15,0 7 16 0,0 5-1264 0,0 0-256 16,0 0-48-16,0 0-16 0,-1-9 128 0,1 9 32 16,0 0 0-16,0 0 0 0,0 0-256 0,0 0-128 0,0 0 128 0,0 0-128 15,0 0 0-15,-2 12 0 0,2-12 0 0,-7 11 0 16,2 3 0-16,-1-1 0 0,-1 5 0 0,1-3 128 16,-1 0 0-16,1 2 0 0,1-1 0 0,-2 2 0 15,2 0 192-15,-3 4 64 0,0 0 0 0,2 3 0 16,-3 1 32-16,3 4 16 0,-2 3 0 0,2 2 0 15,-1 2 64-15,1 0 16 0,-2 2 0 0,2 2 0 16,-2 1-240-16,2 5-32 0,-2-1-16 0,1 2 0 16,-1 3-96-16,1-2-128 0,-1 0 176 0,2-1-176 15,-2 0 160-15,2-2-160 0,-1 1 128 0,2 3-128 16,0-5 224-16,0 1-32 0,1-1-16 0,2-1 0 16,0 1 128-16,2 0 16 0,2-1 16 0,0 0 0 0,2-1-48 0,1 2-16 15,3-2 0-15,-1 4 0 0,1-1 16 0,2 1 0 16,2-1 0-16,2-3 0 0,0 1-48 0,2 2-16 15,2 2 0-15,2-3 0 0,2 1 32 0,1-4 16 16,1 2 0-16,5-2 0 0,0 1-16 0,2 2 0 16,1-8 0-16,3 1 0 0,0-3-16 0,0 0-16 15,-1-1 0-15,-1-2 0 0,1-3-64 0,0 1-16 16,0 1 0-16,2-3 0 0,-1 1-144 0,1-1 0 16,1 0 0-16,1 1 128 0,3-1-128 0,2 0-192 15,0-5 32-15,-2 0 16 16,-1-1-416-16,0-2-80 0,-2-1 0 0,3-1-9360 15,-2 0-1872-15</inkml:trace>
  <inkml:trace contextRef="#ctx0" brushRef="#br0" timeOffset="24967.36">30681 7534 12895 0,'-2'-18'1152'0,"-1"8"-928"0,-1 0-224 0,0 0 0 16,4 10 2464-16,0-6 448 0,0-2 96 0,0 8 0 15,0 0-2608-15,0 0-400 0,0 0-320 0,0 0 48 16,12 3 272-16,-2 0 0 0,0 0 0 0,2 3 0 0,0 3-128 0,2 0 128 15,2 4 0-15,0 1 0 0,1-3 0 0,0 4 176 16,1 1 0-16,0 1 0 0,0 1 192 0,2 4 32 16,2 2 16-16,-2 0 0 0,-1 4 48 0,0 1 16 15,-1 2 0-15,0 3 0 0,-2 2-48 0,0 2-16 16,0 5 0-16,-1 3 0 0,-2 1 16 0,-1 1 0 16,-1 2 0-16,-1 2 0 0,0 0-144 0,-1 1-32 15,0 1 0-15,-1 0 0 0,-2 4-64 0,-1 3 0 16,-1-4-16-16,0 3 0 0,-2 4-48 0,0-3 0 15,-2 0 0-15,-2-1 0 0,1 2 48 0,-1 2 0 16,-2-2 0-16,-1 1 0 0,-2-2 48 0,1 0 16 0,-4-4 0 0,0 1 0 16,-3 1 0-16,-1-3 0 0,-3-2 0 15,-3-2 0-15,-2-2 96 0,-2 1 32 0,-2-3 0 16,-4-3 0-16,-3-1 16 0,2-2 0 0,-4 3 0 0,2-2 0 16,-2 3 0-16,-1-3 0 0,2-1 0 0,-1 0 0 15,1-3-208-15,0-2-48 0,-2-1 0 0,0-1 0 16,0-1-128-16,-1-2 0 0,0-3 0 0,4-1 0 15,2-5-192-15,1-2-64 0,-1-2 0 0,2-2-16 32,1-1-2016-32,4-4-400 0,1-3-64 0</inkml:trace>
  <inkml:trace contextRef="#ctx0" brushRef="#br0" timeOffset="29579.43">7149 4733 19343 0,'-4'-7'1728'0,"-1"-4"-1392"0,0 0-336 0,1-1 0 32,1 3-288-32,1-1-128 0,-2-1-32 0,0 1 0 0,0-4 448 0,1 1 0 0,-2 1 0 0,0 0 0 15,-3-2 0-15,-1 1 0 0,0 0 0 0,-1 1 0 16,-2-2 0-16,-3 5 0 0,0-3 0 0,0 5 0 15,-2-4 0-15,2 5 0 0,1-3 0 0,1 4 0 16,2-4 496-16,-1 3 16 0,3 2 16 0,1-2 0 16,2-1 0-16,0 2 0 0,6 5 0 0,-6-7 0 15,1-1 240-15,5 8 64 0,-5-6 0 0,5 6 0 16,0 0-144-16,0 0-32 0,0 0 0 0,0 0 0 0,0-11-272 0,0 11-48 16,0 0-16-16,10-2 0 0,0-2-160 0,1 3-32 15,2 1-128-15,2 1 192 0,3 0-192 0,2 2 0 16,5-1 0-16,1 1 0 0,4 2 0 0,1 1 128 15,5 0-128-15,6 0 0 0,5 2 160 0,4-3-160 16,5 0 160-16,-4 0-160 0,4-3 144 0,1 1-144 16,1 3 128-16,6 2-128 0,3-4 144 0,5 1-144 15,4 1 160-15,0-1-160 0,-2-1 128 0,1 4-128 16,0-2 0-16,6 0 144 0,7 2-144 0,0-3 0 16,-5 0 0-16,1 3 0 0,0-4 0 0,5 1 0 15,5 1 0-15,-2-1 0 0,-5-2 0 0,2 0 0 16,0 0 0-16,4 1 0 0,5-3 0 0,0 0 128 0,-8 1-128 0,2-1 0 15,1 0 0-15,-1 2 0 0,4-2 0 0,-2 0 0 16,-1-1 0-16,-2 1 0 0,3 2 0 0,0 0 0 16,0-3 0-16,-2 0 0 0,-3 0 0 0,2 0 0 15,6 0 0-15,-3 0 0 0,-4-3 128 0,-1 0-128 16,-1 1 0-16,2 1 0 0,4-1 0 0,-5 1 0 16,-7 0 0-16,-1 0 0 0,-1 1 0 0,1-2 0 15,4 1 0-15,-3 0 0 0,-3-2 0 0,-7 3 128 16,-1 4-128-16,-3-3 0 0,-5-1 0 0,3 0 0 15,3 2 0-15,-2-1 0 0,-3 0 0 0,-4 0 0 16,-6 1 0-16,-2-2 0 0,-2 0 0 0,-3 1 0 16,-4 1 0-16,0 1 128 0,2 0-128 0,-1-1 0 15,0 1 0-15,-6-2 0 0,-1 1 0 0,-4 2 0 16,-5-1 0-16,-2 1 0 0,-2-2 128 0,1 1-128 0,-6-2 0 0,1 2 0 16,-2-2 0-16,0 0 0 0,-6-1 0 0,1 0 0 15,-2 0 0-15,0 0 0 0,-2 0 144 0,-9 0-144 16,0 0 160-16,0 0-160 0,0 0 224 0,0 0-48 15,0 0-16-15,0 0 0 0,0 0 0 0,0 0 0 16,0 0 0-16,0 0 0 0,-11-8-160 0,-3 1 160 16,-3 2-160-16,-5 1 160 0,-3-1-160 0,-3-2 0 15,-3 1 0-15,-6 1 0 0,-6-3 0 0,-5 3 0 16,-6-4 0-16,-2 2 0 0,0 0 0 0,-3-1 0 16,-4 2 0-16,-1 1 128 0,-8 0-128 0,-3 0 0 15,-6 0 0-15,1-1 0 0,2 1 0 0,0 2 0 16,-2 1 0-16,-7-2 0 0,-6-1 0 0,2 1 0 0,1 1 0 0,1 0 0 15,-3-3 0-15,-2 3 0 0,-5-1 0 0,2 0 0 16,2-2 0-16,-6 2 128 0,-4 1-128 0,-2 1 0 16,2-1 0-16,-2 1 0 0,-1 2 0 0,-1-2 0 15,-5-3 0-15,5 3 0 0,4 2 0 0,-2 0 0 16,-2 0 128-16,3-1-128 0,4-3 128 0,4 4-128 16,1 1 0-16,-3-1 0 0,-4-1 0 0,9-2 0 15,2 2 0-15,4 1 0 0,-1 0 0 0,0-1 0 16,-1-4 0-16,5 2 0 0,2 0 0 0,3 3 0 15,1 3 0-15,0 0 0 0,-3-3 0 0,7 0 0 16,4 0 0-16,5 1 0 0,4 3 0 0,-1-2 0 16,3 1 0-16,2-2 0 0,1 0 0 0,3-1 0 15,3 0-192-15,5 0 192 0,4 0-160 0,4 0 160 16,2-1-192-16,4 1 192 0,2 3-208 0,4 0 80 16,2 0-32-16,2 1 0 0,3-2 0 0,1 1 0 0,1-3 160 0,3 0-208 15,-2 0 80-15,4 1 128 0,3 2-160 0,1-1 160 16,2 1 0-16,7-3-144 0,-8 3 144 0,8-3 0 15,0 0-144-15,0 0 144 0,0 0 0 0,0 0 0 16,0 0-144-16,0 0 144 0,8 9 0 0,4 2 0 16,0-6 0-16,4-2 0 0,4 4 0 0,1-2 0 15,2-1 0-15,4 0 0 0,1 1 0 0,5-2 0 16,4 1-128-16,3 0 128 0,5 0 0 0,7 1 0 16,6-1 0-16,5-3 0 0,1 2 0 0,4-1 0 15,0-1 0-15,5 3 0 0,3-1 0 0,7 1 0 16,7-3 0-16,0 1 0 0,-1 0 0 0,5 0 0 15,5 2 0-15,4-1 0 0,3 0 0 0,1 0 0 16,-1-1 0-16,8 1 0 0,5-2 128 0,3 3-128 0,-6-3 0 0,8 2 144 16,7-2-144-16,-1 2 0 0,-3-2 0 0,7 0 0 15,4-1 0-15,-1 1 128 0,-3 1-128 0,3-2 0 16,5 0 0-16,0-2 0 0,-4 1 128 0,1 0-128 16,-2 0 0-16,-2 1 160 0,-3-2-160 0,-4 2 160 15,-3 2-160-15,-9 1 128 0,-10 4-128 0,-3-2 128 16,-2 3-128-16,-10 2 0 0,-9 2 0 0,-9 1 0 31,-7 4-1360-31,-8 2-304 0</inkml:trace>
  <inkml:trace contextRef="#ctx0" brushRef="#br0" timeOffset="34157.51">14534 13342 2751 0,'0'0'128'0,"0"0"16"0,-8-1-144 0,8 1 0 15,-10-6 0-15,3 5 0 0,7 1 1904 0,-12 0 336 16,2 0 80-16,10 0 16 0,-11 4-1888 0,2 0-448 16,9-4 0-16,-11 4 0 0,1-2-192 0,1 1-32 15,9-3-16-15,-10 2 0 0,0 2 240 0,1-1-144 16,0-2 144-16,9-1-128 0,-11 1 336 0,2 0 80 0,0 1 16 0,0-1 0 15,0 0 416-15,9-1 96 0,-9 0 16 0,9 0 0 16,0 0-144-16,-9 2-32 0,9-2 0 0,0 0 0 16,0 0 16-16,0 0 0 0,0 0 0 0,0 0 0 15,0 0-224-15,0 0-64 0,0 0 0 0,12 0 0 16,1-2-48-16,2 2-16 0,1-1 0 0,3 0 0 16,3-1-144-16,3 2-48 0,3 0 0 0,4 2 0 15,4-1-128-15,3 0 128 0,4-1-128 0,2 2 128 16,-1-2-128-16,1 1 0 0,-1 0 0 0,0 2 0 15,0-1 0-15,1 1 0 0,2-2 0 0,0 3 0 16,4 0 0-16,1 1 0 0,0-2 0 0,-1 0 0 16,-1 2 272-16,0 1-16 0,-2-2-16 0,2 0 0 0,1 1 16 15,2 2 0-15,4-4 0 0,3 1 0 16,1 1-32-16,-1 2 0 0,-3-4 0 0,0 2 0 0,-1 1-224 0,4-1 176 16,0-2-176-16,2 3 160 0,1-1-160 0,-2-3 160 15,-3 1-160-15,-2-3 160 0,-2 1-160 0,0 3 0 16,-3-2 0-16,2 0 128 0,0-2-128 0,2 2 0 15,0-1 0-15,-5 1 0 0,-3-2 0 0,-2-2 128 16,-2 1-128-16,-2 1 0 0,-3 0 0 0,-2 0 0 16,-5-2 128-16,2 2-128 0,-2 0 0 0,-2 0 0 15,0 0 0-15,-2 0 0 0,-3 2 0 0,-3-2 0 16,-5 1 0-16,-2-1 128 0,-2-1 96 0,-1 1 16 16,-1 0 0-16,-10 0 0 0,0 0-240 0,0 0 176 15,0 0-176-15,0 0 160 0,0 0-160 0,0 0 160 16,0 0-160-16,-10 0 160 0,-3 0-160 0,-2 0 0 15,-4 0 0-15,-3 0 0 0,-2 1 0 0,0-1 0 0,0 0 0 0,-2 2 0 16,-2-1 0-16,-1-1 0 0,-1 0 0 0,-1 1 0 16,-3 1-176-16,-3 0 176 0,-1-1-128 0,-5 1 128 15,-4-2 0-15,-2 1-128 0,-3-2 128 0,1-2 0 16,2 1-224-16,-1-2 32 0,-1-1 16 0,3 1 0 16,-3 1 176-16,-3 1 0 0,-6-7 0 0,-1 4-128 15,0 1 128-15,-3-1 0 0,1-2-144 0,2 1 144 16,-3 1-128-16,1-3 128 0,-6 3-160 0,-2-1 160 15,-2-2 0-15,2 3 0 0,2-2-128 0,1 2 128 16,0 1 0-16,-3 0 0 0,-5-4 0 0,2 4-144 16,3 2 144-16,5-1 0 0,-1 1 0 0,6-2 0 15,3 2 0-15,1 0 0 0,-1 2 0 0,-1 0 0 16,6-1 0-16,6-2 0 0,4 2 0 0,3 1 0 0,3 0 0 16,4 0 0-16,0 0 0 0,7 0 0 0,-1 0 0 15,8 0 0-15,1 0 0 0,2 0 0 0,3 0 0 0,3-1 0 16,10 1 0-16,0 0 0 0,0 0 0 0,0 0 0 15,0 0 0-15,0 0-128 0,6-8 128 0,4 3 0 16,4 1-144-16,5 2 144 0,4-1 0 0,5-2 0 16,1 1 0-16,7 1 0 0,3 1 0 0,8 1 0 15,7 0 0-15,3-1 0 0,4 2 0 0,2 0 0 16,1 2 0-16,1-1 0 0,2 0 128 0,8 1-128 16,5-2 128-16,2 0-128 0,-2 1 0 0,0 0 0 15,0 0 0-15,5 1 0 0,7-2 0 0,-1 1 0 16,-1 1 128-16,-2 2-128 0,-1 0 0 0,4-1 0 0,6-1 144 0,-6 2-144 15,-2 1 128-15,-5-1-128 0,-3-3 160 0,2 3-160 16,5 0 256-16,-4 1-64 0,-4-3 0 0,-4 1 0 16,-2-1-192-16,-2 2 128 0,-1 1-128 0,-1 0 0 15,-1-2 128-15,-7 2-128 0,-5 1 0 0,-2 0 0 16,-7-3 128-16,-4 2-128 0,-5 3 0 0,-2-3 0 16,-5 4 0-16,-4-1-320 0,-3 3 64 0,-5-2-11504 15</inkml:trace>
  <inkml:trace contextRef="#ctx0" brushRef="#br0" timeOffset="36525.81">14660 13913 10591 0,'2'-14'464'0,"0"2"112"0,-1 2-576 0,2-3 0 16,-3 2 0-16,3 2 0 0,0-1 608 0,-1 2 16 16,-2 8 0-16,4-8 0 0,-4 8 16 0,0 0 0 15,4-7 0-15,-4 7 0 0,0 0-192 0,0 0-48 16,0 0 0-16,0 0 0 0,0 0-224 0,4 15-48 15,-3 3-128-15,-1 1 192 0,-4 1 16 0,2 2 0 16,-2 3 0-16,-1 1 0 0,-3 6-32 0,1 1-16 16,-2-7 0-16,1 3 0 0,-2 3 96 0,4-5 0 0,-2 2 16 0,0-6 0 15,2-1-16-15,1-3 0 0,0-3 0 16,0 0 0-16,0-5-32 0,5-11-16 0,-5 8 0 0,5-8 0 16,0 0 224-16,0 0 32 0,0 0 16 0,0 0 0 15,0 0 112-15,0 0 32 0,0 0 0 0,5-11 0 16,1 0-320-16,3-2-64 0,1-2-16 0,1-3 0 15,1 0-224-15,3-2 0 0,0-2 0 0,3 2 0 16,0 1-160-16,1 1 32 0,0-3 0 0,1 4 0 16,1 3 128-16,-1 1-128 0,4-2 128 0,0 4-128 15,1 1 128-15,-1 3 0 0,-1 0 0 0,0 2-128 16,-2 1 0-16,1 0 0 0,-2-1 0 0,-1 2 0 16,0 1-1856-1,-1 0-352-15</inkml:trace>
  <inkml:trace contextRef="#ctx0" brushRef="#br0" timeOffset="36942.44">15086 14171 23951 0,'-5'-3'2128'0,"5"3"-1696"16,-7-3-432-16,7 3 0 0,0 0 320 0,0 0-32 16,0 0 0-16,10 8 0 0,1-2-288 0,1-2 0 15,1-4-128-15,2-2 128 0,3-5-176 0,0 2 176 0,1 1-192 0,1-4 192 16,2-3-384-16,-2-1 48 0,-1-2 0 0,0-2 0 16,-2-182 32-16,-2 365 16 0,-1-183 0 0,-1 0 0 15,-4 2 128-15,0 0 32 0,-3 1 0 0,-1 1 0 16,-2-2 128-16,0 3 0 0,-3-1 0 0,-2 0 128 15,-2 3 48-15,-1-1 16 0,-1 1 0 0,-5 3 0 16,0 3 16-16,-2 3 16 0,-1 3 0 0,-2 2 0 16,-3 3-224-16,0 4 0 0,-2 1 128 0,2 4-128 15,-1 2 0-15,2 5 0 0,0 0 0 0,7 3 0 16,2-5 0-16,1 1 0 0,1 3 0 0,4-3 0 16,2-3 0-16,2 0 0 0,2-2 0 0,3-1 0 15,0-2-304-15,5-1 48 0,0-4 16 0,3 2 0 16,1-5-352-16,4 1-80 0,2-4-16 0,-1-2-8592 15</inkml:trace>
  <inkml:trace contextRef="#ctx0" brushRef="#br0" timeOffset="37375.51">15649 14160 23775 0,'-22'4'1056'0,"9"5"224"0,0 8-1024 0,-3 4-256 16,1 5 0-16,-2-1 0 0,1 4 0 0,1 1 0 0,1-3 0 0,1 3 0 15,0-6 240-15,3 0 0 16,0-4 0-16,2-2 0 0,2-4-48 0,1 0-16 0,1-1 0 0,2-4 0 16,2-9-176-16,0 0 160 0,-2 9-160 0,2-9 160 15,0 0-160-15,0 0 0 0,0 0 0 0,10-11 0 16,-1 3 144-16,3-6-144 0,-2 0 160 0,0-3-160 15,0-1 160-15,2-2-160 0,-1 0 160 0,2-2-160 16,1-3 288-16,1 2-32 0,2 1-16 0,0-1 0 16,2-1-112-16,3 4-128 0,1 3 176 0,2-1-176 15,2-1 144-15,0 3-144 0,-1 2 0 0,0 4 144 16,-4 0-144-16,-2 2-144 0,-2 0 144 0,-1 3-208 16,-4 4 208-16,-1 2 0 0,-4 2-160 0,-8-3 160 15,0 0-336-15,0 0 0 0,6 10 0 0,-5 3 0 16,-1-13-32-16,-4 8 0 0,-5 3 0 0,0-1 0 15,-3 3 192-15,0-1 48 0,1-3 0 0,-2 1 0 16,0-1 128-16,-1 3 0 0,0-6 0 0,2 3-128 0,0-3 128 16,2 3 0-16,0-2 0 0,2-2 0 15,8-5-688-15,0 0-96 16,0 0-32-16,0 0-8992 0</inkml:trace>
  <inkml:trace contextRef="#ctx0" brushRef="#br0" timeOffset="37826.36">16025 14215 24239 0,'0'0'1072'0,"0"0"224"0,0 0-1040 0,6-5-256 0,2 1 0 0,1 0 0 15,1 4 0-15,2-2 0 0,0-2 128 0,2-4-128 16,0 5 0-16,1-4 128 0,3-2-128 0,1 3 0 16,2-4 144-16,0 2-144 0,2-2 0 0,-1 0 144 15,-2-5-144-15,-1-1 0 0,-2-2 0 0,-5 5 128 16,-3 4-128-16,-1-4 0 0,-2-1 0 0,-2 1 0 15,-3 4 0-15,-1 3 0 0,-2-5 0 0,-2 5 0 16,0-1 128-16,-3 3 0 0,-5 3 0 0,-2 2 0 0,-2 2 16 0,-2 2 0 16,-1 4 0-16,-2-1 0 15,1 5-144-15,-1 4 128 0,-2 2-128 0,2 2 128 0,2 3-128 16,3-1 0-16,-1 2 0 0,2 1 0 0,1 1-128 0,4 1 128 16,0-3-160-16,2 2 160 15,3-5-672-15,2-1-32 0,2-2-16 0,2-4-9968 0</inkml:trace>
  <inkml:trace contextRef="#ctx0" brushRef="#br0" timeOffset="38179.23">16625 14154 24879 0,'-13'-6'2208'0,"-1"-2"-1760"0,0 2-448 0,-1 2 0 16,0 1 1168-16,1 2 160 0,0 2 16 0,1 2 16 16,-2-2-1104-16,1 3-256 0,0 1 0 0,1 3 0 15,1-3 0-15,0 5 0 0,1-1-144 0,2 4 144 16,0-2-240-16,1 2 32 0,1 1 0 0,0 1 0 16,2-2 16-16,3-2 0 0,0 1 0 0,2 0 0 15,2-2 192-15,0 2-176 0,-2-12 176 0,5 10-160 16,2 1 160-16,0 0 0 0,-7-11 0 0,10 5 0 15,-10-5 0-15,13 3 128 0,0-3-128 0,0-1 176 16,-1-1 16-16,0-1 0 0,0-1 0 0,1-2 0 16,0 1-192-16,-2 2 192 0,1 1-192 0,-1-2 192 15,1 0-192-15,-2 3 0 0,0 1 0 0,-10 0 0 0,11 4 0 0,0 2 0 16,-4 0 0-16,1 3 0 0,-8-9 0 0,6 12 0 16,3-1 0-16,-3-1 0 0,-1 1-288 0,-1 1 64 15,0 0 16-15,0 0 0 16,0 0-944-16,-4-12-176 0,0 0-32 0</inkml:trace>
  <inkml:trace contextRef="#ctx0" brushRef="#br0" timeOffset="38390.05">17114 13731 2751 0,'0'0'128'0,"-10"5"16"0,0-1-144 0,1 5 0 0,0-1 0 0,0 9 0 16,0 5 5360-16,1 4 1040 0,-1 0 192 0,-1 5 64 16,-1 1-5312-16,2 3-1072 0,-2 0-272 0,2 1 0 15,0 3 0-15,3-1 128 0,-3 4-128 0,3-2 0 16,-1-1 0-16,2-1-272 0,1 0 32 0,1-2-11488 16</inkml:trace>
  <inkml:trace contextRef="#ctx0" brushRef="#br0" timeOffset="38628.51">16704 14275 13823 0,'0'0'1216'0,"-3"-8"-960"16,2-1-256-16,1 9 0 0,0 0 4528 0,10-2 848 16,3-1 192-16,5 2 16 15,3 1-4816-15,3 0-960 0,3 0-192 0,1-1-32 16,1-3-352-16,3 1-80 0,1 1-16 0,0-2-8224 16,0 1-1664-16</inkml:trace>
  <inkml:trace contextRef="#ctx0" brushRef="#br0" timeOffset="39009.41">17550 14178 24879 0,'-11'-11'2208'0,"5"6"-1760"0,-2-2-448 0,2 2 0 16,6 5 416-16,0 0 0 0,0 0 0 0,0 0 0 16,0 0-416-16,0 0 0 0,0 0-144 0,0 0 144 15,0 0-208-15,-7 7 64 0,0 3 16 0,0-1 0 16,1 1 128-16,-3 3 0 0,0-3-144 0,-1 4 144 0,0 1 0 0,1 1 0 16,0-2-144-16,0 0 144 0,0 3 0 0,3-1 0 15,1 1 0-15,1-3 0 0,1 1 0 0,2-1 0 16,2-1 0-16,2 0 0 0,5 1 240 0,-2-6-48 15,2 4-16-15,0 1 0 0,3-4 16 0,0-1 0 16,2-1 0-16,1 0 0 0,1 1 16 0,3-3 16 16,0-2 0-16,1 2 0 0,0-3-352 0,1 1-80 15,0-3-16-15,1-1 0 16,-1-3-1696-16,-1-3-320 0,9-1-80 0,-2-6-16 0</inkml:trace>
  <inkml:trace contextRef="#ctx0" brushRef="#br0" timeOffset="39444.69">18155 14215 24479 0,'0'0'1088'0,"0"0"208"0,-8-8-1040 0,1 3-256 0,0 3 0 0,7 2 0 16,-9 1 352-16,0 0 16 0,0-1 0 0,-1 4 0 16,0 4-208-16,-2-2-32 0,-1 2-128 0,1 2 192 15,-1 5-16-15,0-1-16 0,-1 1 0 0,2 3 0 16,-1 0-32-16,1 4 0 0,1-2 0 0,1 0 0 15,-2-1-128-15,7-1 0 0,0 0 0 0,1-3 128 16,3-3 16-16,1-1 0 0,3 1 0 0,-3-12 0 16,7 7 176-16,-7-7 16 0,12 5 16 0,-1-1 0 15,1-4 240-15,2-8 48 0,2 1 16 0,4-7 0 0,2-4-176 0,3-4-32 16,0-7-16-16,0-1 0 0,2-1-304 16,-2-3-128-16,1 0 0 0,-1-3 128 0,2-1-128 0,-1-4 0 15,-1-3 0-15,0-2 0 0,-1-1 0 0,-2-3 0 16,-2-2 0-16,-2 0 128 0,0 0-128 0,-4 0 192 15,0-1-192-15,-3 2 192 0,-1 1-192 0,-1 11 0 16,-2 1 0-16,-2 12 0 0,-2 6 192 0,0 6-64 16,-4 7 0-16,1 8 0 0,0 0 64 0,0 0 16 15,-7 12 0-15,-2 11 0 0,-2 6-208 0,0 9 0 16,-2 8-192-16,-1 5 192 0,-3 1 0 0,1 5-128 16,-2 4 128-16,0 5 0 0,0 4 0 0,2 1 0 15,-1 2 0-15,3 0 144 0,0 0-144 0,3-2 0 16,2 3-192-16,3-4 192 15,3-3-1616-15,4-2-208 0,2-6-32 0</inkml:trace>
  <inkml:trace contextRef="#ctx0" brushRef="#br0" timeOffset="41712.08">20357 13522 2751 0,'-11'-15'128'0,"3"7"16"0,-1-4-144 0,0 0 0 0,-1 1 0 0,-1-1 0 15,-3 5 704-15,1-5 128 0,-1 2 0 0,0 0 16 16,0-1-496-16,0 3-96 0,-1-4-32 0,-1 5 0 15,0-5 192-15,1 5 32 0,-1-3 16 0,2 3 0 16,2-4 528-16,0 3 96 0,0-3 32 0,0 2 0 16,1 1 80-16,-1 2 16 0,2-2 0 0,1 2 0 15,0 2-64-15,3-2-16 0,0-1 0 0,6 7 0 16,0 0-352-16,0 0-64 0,0 0-16 0,0 0 0 16,0 0-224-16,6-6-48 0,2-2-16 0,3 3 0 15,4 3-192-15,3-2-32 0,1-1-16 0,5 2 0 16,4 1 0-16,4 1 0 0,2 1 0 0,6 0 0 0,3 0-32 0,7 0 0 15,3 0 0-15,3 0 0 0,0 0-144 0,2 1 0 16,2 0 0-16,2 2-176 0,1 0 176 0,4 4 0 16,5-3 160-16,1 1-160 0,-2 1 0 0,3-1 0 15,-3 3 0-15,3 2 0 0,2-2 128 0,3 2-128 16,1 0 176-16,0 0-176 0,-1 1 0 0,1 0 0 16,2 1 0-16,5 1 0 0,1-3 0 0,-3 3 128 15,-4-2-128-15,3 0 0 0,-3 1 176 0,6 1-176 16,3-2 160-16,-6 2-160 0,-5 1 176 0,-2-2-176 15,2 2 192-15,2 0-192 0,3-3 160 0,-1 0-160 16,-4 3 128-16,-2 3-128 0,1-8 128 0,2 2-128 0,1 2 0 16,1-4 128-16,-2 1-128 0,-3-4 0 0,-2 2 0 0,0 0 0 15,1 2 0-15,3-1 0 0,0 1 0 0,-4-3 128 16,-5 0-128-16,-4 0 0 0,3-3 0 0,-2 5 0 16,2 0 0-16,-1 3 192 0,2-6-192 0,-5 3 192 15,-4-4-64-15,-4 0-128 0,-2 3 192 0,0-2-64 16,-3-2-128-16,1 3 0 0,2-2 0 0,-3-1 128 15,-6 1-128-15,-3 2 0 0,-6-4 0 0,-4 0 0 16,-5 1 0-16,-2 1 128 0,-1-1-128 0,-4-2 0 16,-3 0 0-16,-1 0 0 0,-3 1 0 0,-3-1 0 15,-11-2 128-15,9 0-128 0,-9 0 0 0,0 0 128 16,0 0-128-16,0 0 0 0,0 0 0 0,0 0 0 16,-12-2 0-16,-2-1 0 0,-3 1 0 0,-4 0 0 15,-2 0 0-15,-2-1 0 0,0-2 0 0,-8 4 0 0,-6-2 0 16,-4 1 0-16,-5 0 0 0,0 0 0 0,-1-6 0 0,-2 5 0 15,-1 0 144-15,-1 0-144 0,-3-2 0 0,-5 0 0 16,-5 1 0-16,-4 1 128 0,-1-5-128 0,0 2 0 16,-1 2 0-16,0-1 128 0,-3 0-128 0,-4-2 0 15,-5 1 0-15,-1-3 0 0,1 3 0 0,-1-1-160 16,-1 5 160-16,-3-3 0 0,-4-7 0 0,-1 2 0 16,4-3 0-16,-1 7 0 0,-1 1 0 0,-3-3 0 15,-2-4 0-15,1 3 0 0,5 0 0 0,-3 2 0 16,-5-1 0-16,-1-1 0 0,1-3 0 0,3 3 0 15,3-2 0-15,-4 5 0 0,-3-3 0 0,3 0 0 16,6-4 0-16,2 4 0 0,4-1 0 0,-1 4 0 16,-1-6 0-16,8 5 0 0,4-2 0 0,4 2 0 15,2 0 0-15,4 2 0 0,2 1 0 0,0-4 0 0,2 2 0 0,5 3 0 16,6-1 0-16,6-1 0 0,6 0 0 0,3 1 0 16,5-1 0-16,5 0-128 0,5-1 128 0,3 3 0 15,6 0 0-15,4-1-192 0,7 4 192 0,0 0-160 16,0 0 160-16,10-5-192 0,6 2 192 0,4 1-192 15,4 0 192-15,7 1-160 0,3 1 160 0,9 0-160 16,8 0 160-16,8 0-128 0,4-4 128 0,6 3-128 16,2 0 128-16,8-1 0 0,6 1 0 0,5 0 0 15,4 0 0-15,4 1 0 0,3 0 0 0,5 1 0 16,7 1 0-16,-1 0 0 0,-4-1 0 0,7 3 0 16,4 1 160-16,-1-3-32 0,-2 1-128 0,4 1 192 15,2 2-32-15,0-2-16 0,2 0 0 0,2 1 0 0,2 2-144 0,1-1 192 16,0 1-192-16,1 0 192 0,1-2-192 0,0 2 0 15,-3-2 144-15,1 4-144 0,-2 0 0 0,0-3 0 16,-4 2 0-16,-2-2 0 0,-5 5 128 0,-1-4-128 16,2 3 128-16,-9-1-128 0,-8 3 0 0,-4-2 0 15,-1 4 0-15,-3-1 0 0,-4-6 0 0,-9 3 0 16,-6-4 0-16,-5 2 0 0,-5 1 0 0,-2 1 0 16,-2-3 0-16,-9 4 0 0,0-4 0 0,-7-1 0 15,-6-1 0-15,-8 0-128 0,-6-1 128 0,-7 0-128 16,-5 1 128-16,-11-5-128 0,0 0 128 0,0 0 0 15,0 0 0-15,-11 5-128 0,-7 0 128 0,-6-1 0 16,-7 0 0-16,-7-4 0 0,-8-2 0 0,-3 2 0 16,-6-2 0-16,-2 1 0 0,-2-1 0 0,-6 1 0 0,-4 0 0 0,-10-3 0 15,-4-2 0-15,-2-2 0 0,1 4 0 0,-6 0 128 16,-7 2-128-16,-2-6 0 16,-3 1 0-16,2-1 128 0,0 4-128 0,-5 2 0 0,-5-4 0 0,0 0 0 15,4 1 0-15,-4 2 0 0,-4 0 0 0,2-4 0 16,-2 1 0-16,2 2 0 0,0 2 0 0,-3-2 0 15,-1 0 0-15,4 1 0 0,6 1 0 0,-6-1 0 16,-5-3 0-16,4 3 0 0,6 2 0 0,5 0 0 16,-4-2 0-16,2 2 0 0,1-1 0 0,6 0 0 15,7 2 0-15,2 0 0 0,-1-1 0 0,7 1 0 16,4-3 0-16,8 3 0 0,7 0 0 0,5 3 0 16,8 0 0-16,4-2 128 0,5 0-128 0,6-1 0 15,4 3 0-15,6-2 0 0,7-1 0 0,5 1 0 16,6-5 0-16,7 4 0 0,0 0 0 0,13 0 0 0,8 0-144 0,7 0 144 15,9-1-160-15,8 0 160 0,11 0 0 0,12-1 0 16,12 1-128-16,13-2 128 0,10 1 0 0,10-1 0 16,9 1 0-16,9-1 0 0,7 2 0 0,10-2 0 15,7 2 0-15,5 1 0 0,3 0 0 0,8 0 0 16,5-1 0-16,8 5 0 0,4 1 0 0,-1 5 0 16,-5-5 0-16,3 4 0 0,3 1 0 0,4 2 0 15,2-2 0-15,-4 1 0 0,-2-2 0 0,-5 3 192 16,-8-1-48-16,1 0 0 0,-2 5 48 0,-7 3 16 15,-8 0 0-15,-5 1 0 0,-7-1-208 0,-8 4 0 16,-10 0 0-16,-5 2-9056 16,-6 3-1856-16</inkml:trace>
  <inkml:trace contextRef="#ctx0" brushRef="#br0" timeOffset="44447.02">22383 15370 16575 0,'0'0'1472'0,"0"0"-1168"0,-5-3-304 0,5 3 0 0,0 0 912 0,0 0 128 16,-7 3 32-16,7-3 0 0,-12 11-912 0,2-4-160 16,0 5 0-16,-3 2 0 0,0-2 0 0,-1 5 0 15,-2-1 0-15,1 3 0 0,-3 1 0 0,0 4 0 16,-2-3 0-16,1 5 0 0,-1 3 128 0,0 1 80 15,-1-2 32-15,0 3 0 0,1 2 208 0,1 0 64 16,1 4 0-16,1 2 0 0,2 3-128 0,3 7-32 16,-1 1 0-16,3 4 0 0,2 0-48 0,0 2-16 15,1 0 0-15,0-2 0 0,2-1-160 0,2-1-128 16,0-1 192-16,4-1-192 0,3-3 128 0,0 1-128 16,0 3 0-16,3-2 0 0,3-5 128 0,2 1-128 15,-1-3 0-15,3-1 0 0,3-3 0 0,1-1 0 16,-1-4 0-16,4-1-144 15,2 0-368-15,0-7-64 0,-1 2 0 0,4-6-10208 0</inkml:trace>
  <inkml:trace contextRef="#ctx0" brushRef="#br0" timeOffset="45182.22">23401 15330 23039 0,'0'0'2048'0,"0"0"-1648"0,-1-3-400 0,1 3 0 16,0 0 656-16,0 0 48 0,0 0 16 0,0 0 0 15,0 0-592-15,9 5-128 0,-1 4 0 0,1-1 0 16,-1 3 0-16,3-1 0 0,-2 4 0 0,1 2 0 16,1-1 0-16,3 4 0 0,3 0 0 0,2 1 144 15,2 5-144-15,1 1 160 0,1 2-160 0,0 5 160 0,-2 5-160 0,1 3 0 16,-2-2 0-16,1 1 0 0,-4-2 0 16,-1 4 0-16,-2 0 0 0,-2 5-176 0,-2-1 176 0,-1 3 144 15,-2 2-16-15,-2 1-128 0,-1 3 368 0,-3-2-48 16,-2-1 0-16,-3 3 0 0,-3-5 128 0,0 2 32 15,-2 0 0-15,-2 1 0 0,-5-1 48 0,0 0 16 16,-3 2 0-16,-3-5 0 0,-3-3-80 0,-3-1-16 16,-2-2 0-16,0 0 0 0,-1-6-64 0,2 0-32 15,-1-2 0-15,2 0 0 0,1-1-224 0,3-3-128 16,1-1 160-16,1-3-160 0,3-3 0 0,2-5 0 16,1-1 0-16,4-2 0 15,1-7-448-15,4-1-64 0,0-4-32 0,7-4 0 16,0 0-1760-16,0 0-368 0,-5-8-64 0,4-5-8784 0</inkml:trace>
  <inkml:trace contextRef="#ctx0" brushRef="#br0" timeOffset="45965.39">26042 15423 18431 0,'0'0'1632'0,"0"0"-1312"0,0 0-320 0,0 0 0 0,0 0 976 0,0 0 128 16,0 0 32-16,0 0 0 0,0 0-848 0,0 0-160 15,-8 11-128-15,2-2 144 0,-2 1-16 0,4 3 0 16,-2-4 0-16,-2 5 0 0,3 0 0 0,-1 0 0 15,-1 3 0-15,0 6 0 0,-3 0 224 0,1 5 32 16,-4 0 16-16,3 4 0 0,0 1-80 0,-1 0-32 16,1 3 0-16,0-1 0 0,-1 1 32 0,0 1 16 15,4-1 0-15,0 1 0 0,1 1 0 0,2 2 0 16,2 4 0-16,2 0 0 0,1 1-16 0,3-3 0 16,2 0 0-16,3 1 0 0,0 1 32 0,2-4 0 15,3 2 0-15,3-4 0 0,1-1-192 0,1 1-32 16,0 1-128-16,2-1 192 0,4-3-192 0,0 0 0 0,0-2 0 0,2 1 0 15,1 0-368-15,3-1 48 0,2-5 0 16,1 0 0 0,-3 0-512-16,3-4-80 0,-1-3-32 0</inkml:trace>
  <inkml:trace contextRef="#ctx0" brushRef="#br0" timeOffset="46715.61">28063 15045 17503 0,'0'0'1552'0,"0"0"-1232"0,0 0-320 0,0 0 0 15,10 5 672-15,-1 1 80 0,1 1 16 0,0 4 0 0,1 2-640 0,2 4-128 16,0 0 0-16,1 2 0 0,-1 3 0 0,3 1 0 15,1 2 0-15,-1 3 0 0,1-1 0 0,0 3 0 16,4 3 0-16,-1 6 0 0,3-3 0 0,-4 8 0 16,0-1 128-16,0 9-128 0,-1 1 160 0,-1 2-16 15,-3-2 0-15,-3 5 0 0,-1 0 176 0,-2 6 48 16,-2-2 0-16,-2 4 0 0,-4 1 368 0,-1 2 80 16,-4-7 16-16,-1 2 0 0,-2-6 0 0,-3 1 0 15,-3 2 0-15,-2-1 0 0,-4-2-160 0,-2 2-32 16,-3-3 0-16,-1-2 0 0,-3-6-256 0,1 0-64 15,-1-1-16-15,-3 1 0 16,-2 1-1456-16,-3-4-272 0,-15 17-64 0,3-8-16 0</inkml:trace>
  <inkml:trace contextRef="#ctx0" brushRef="#br0" timeOffset="57990.25">22226 15426 4607 0,'0'0'400'0,"0"0"-400"15,6-7 0-15,2 0 0 0,-1-3 688 0,1 5 48 16,-1-2 16-16,2 0 0 0,0 0-560 0,0-4-192 16,0 4 0-16,0-3 144 0,0 2 304 0,-2-2 64 15,0 3 16-15,-1-1 0 0,-1 1 544 0,-5 7 96 16,0 0 32-16,0 0 0 0,0 0 80 0,0 0 32 16,0 0 0-16,0 0 0 0,0 0 160 0,0 0 48 15,0 0 0-15,0 0 0 0,-9 9-416 0,0 2-80 16,1 2 0-16,-1-1-16 0,-1 2-128 0,-1 0-32 15,0-2 0-15,1 0 0 0,-2 0-160 0,1 2-48 16,-1 2 0-16,0-1 0 0,-1-1-288 0,0 1-64 16,2 2-16-16,-2 2 0 0,2 1-128 0,-2 6-16 0,0-2-128 15,2 5 192-15,-3-4-192 0,0 6 0 0,-1-2 0 0,-2 5 0 16,1 1 0-16,0 3 128 0,1 4-128 0,2 1 0 16,-1 5 0-16,4 3 144 0,1 3-144 0,3 0 128 15,2 0-128-15,3-1 0 0,5-1 0 0,1 0 128 16,-1 2-128-16,4-2 0 0,8 0 0 0,0 0 0 15,3-1 0-15,3 0 0 0,2-2 0 0,0-2 0 16,2 0 0-16,3-5 0 0,0 3 0 0,2-6 0 16,-1 0-320-16,3 0 0 0,2-4 0 0,-1-2 0 31,0-1-1568-31,2-3-304 0,-1-5-64 0</inkml:trace>
  <inkml:trace contextRef="#ctx0" brushRef="#br0" timeOffset="58690.83">23490 15043 9727 0,'-20'-3'432'0,"7"2"80"0,-4-2-512 0,1-1 0 0,4 2 0 0,-4-1 0 16,1 3 800-16,4 0 48 0,-1-1 16 0,2 2 0 15,2 4 96-15,8-5 32 0,-6 4 0 0,6-4 0 0,0 0 0 0,0 0 0 16,0 0 0-16,0 0 0 0,0 0-352 0,0 0-80 16,6 13-16-16,3-2 0 0,5-3 0 0,4 2 0 15,1 5 0-15,1 1 0 0,3 0-224 0,4 4-64 16,2 2 0-16,6 3 0 0,-1 5 48 0,0 1 0 16,-3 3 0-16,-1 1 0 0,-1 3-32 0,1 2 0 15,-2 2 0-15,1 5 0 0,-2 3-64 0,-1 3-16 16,1 0 0-16,0 2 0 0,-1-1 48 0,-4 3 0 15,0 3 0-15,-3 4 0 0,-2-2-16 0,-1 2 0 16,-4-3 0-16,0 2 0 0,-4-4-32 0,-2-1 0 16,-2 2 0-16,-2-2 0 0,-4 2 32 0,-5 0 0 15,-2-3 0-15,-1-2 0 0,-1 1-96 0,-3 0-128 0,-1-1 176 0,-3-1-176 16,-3-5 144-16,1 2-144 0,-3 0 0 0,0-5 144 16,0-2-144-16,2-4-272 0,1-3 64 0,2-4 16 31,0-3-528-31,3-7-112 0,1-1 0 0,5-8-16 15,0-5-1760-15,9-9-336 0</inkml:trace>
  <inkml:trace contextRef="#ctx0" brushRef="#br0" timeOffset="59408.43">26311 15156 4607 0,'0'0'400'0,"-5"-3"-400"0,-3-1 0 0,1 3 0 16,0-2 2736-16,1 2 464 0,-4-3 80 0,2 3 32 15,-1-1-1744-15,2 2-352 0,-2 0-64 0,2 2 0 0,-2-1-336 0,2 4-64 16,-1-1-16-16,-3 0 0 0,-2 0-144 0,2 4-16 16,-1-1-16-16,-1 6 0 0,1 1-112 0,-1-1-32 15,0-1 0-15,1 2 0 0,-2 4-96 0,1 0 0 16,-2 1-16-16,-1 1 0 0,0 7-48 0,2-3-16 16,-4 5 0-16,2 1 0 0,-1 1 32 0,2 5 16 15,0 2 0-15,2 8 0 0,0 1-16 0,2 5 0 16,-1 1 0-16,2 3 0 0,0 0-64 0,2 3-16 15,3-1 0-15,0 2 0 0,1 1-192 0,2-3 144 16,1 1-144-16,2 1 128 0,1-2-128 0,2-3 0 16,3-2 0-16,1-1 0 0,1-2 0 0,5-2 0 15,0 0 0-15,4 1 0 0,0-6 0 0,3 1 0 16,5-3 0-16,2-3 0 0,1-2-224 0,4-3-80 0,3-9-16 0,4 1 0 31,5-6-2096-31,-2-3-416 0</inkml:trace>
  <inkml:trace contextRef="#ctx0" brushRef="#br0" timeOffset="59974.84">27647 14970 16575 0,'-18'-9'1472'15,"-2"0"-1168"-15,-2-5-304 0,1 3 0 0,0 1 816 0,2-2 96 16,1 5 32-16,4 2 0 0,0-2-368 0,2 2-80 16,0 1-16-16,3 2 0 0,9 2 96 0,0 0 32 0,-7 0 0 0,7 0 0 15,0 0-96-15,0 0-32 0,0 0 0 0,0 10 0 16,2 4-64-16,3-1-16 0,4-2 0 0,5 4 0 15,-1 2 176-15,6 2 16 0,4 2 16 0,4 9 0 16,3 5-160-16,6 6-48 0,3 3 0 0,3 2 0 16,3 6-144-16,0 3-16 0,-1 1-16 0,-5 6 0 15,-2-2-96-15,0 6 0 0,-6 1-128 0,0 1 192 16,-4 0-192-16,-2 2 128 0,-7 1-128 0,-3 3 0 16,-3 1 176-16,-9 3-176 0,-4-5 192 0,-5-1-192 15,-6 0 304-15,-2-1-48 0,-1 0-16 0,-8-2 0 16,-1 0 272-16,-3-4 64 0,3 1 16 0,-5-5 0 15,-2-2-240-15,0-3-48 0,-1-4-16 0,-1-1 0 0,1-1-288 16,0-2 0-16,3-2 0 0,4-4 0 16,2-5-1920-16,2 0-272 0,2-6-64 0</inkml:trace>
  <inkml:trace contextRef="#ctx0" brushRef="#br0" timeOffset="83425.03">18904 9813 10127 0,'0'0'896'0,"0"0"-704"0,0 0-192 0,0 0 0 0,0 0 1056 0,0 0 176 15,0 0 48-15,0 0 0 0,0 0-752 0,0 0-144 16,0 0-16-16,0 0-16 0,0 0-80 0,0 0-16 15,0 0 0-15,0 0 0 0,0 0 64 0,0 0 16 16,0 0 0-16,0 0 0 0,0 0-16 0,0 0-16 16,3-9 0-16,-1 1 0 0,3-1-176 0,2 0-128 15,2-1 192-15,3-1-192 0,0 1 0 0,0-2 0 16,1-1 0-16,1 1 0 0,0-2 0 0,1 2 0 16,1 3 0-16,0-4 0 0,2 2 0 0,-2 2 0 15,2-1 0-15,-2 3 0 0,-2 3 160 0,-1 2-160 16,0-3 128-16,0 5-128 0,-5 2 176 0,2 5-48 0,-4-2-128 0,0 4 192 15,1 0-192-15,-2 3 176 0,-3 0-176 0,1 3 160 16,-1 3 16-16,2 0 0 0,-1-1 0 0,1 0 0 16,-1-2-176-16,3 0 0 0,-1-4 0 0,2-3 0 15,3 0 0-15,3-2 0 0,1-3 0 0,5-2 0 16,3-2 0-16,3-3 0 0,2-2 0 0,1-1 128 16,1-1-128-16,0-1 192 0,-1-2-192 0,0 3 192 15,-1-4-192-15,0 3 0 0,-1-2 0 0,1 2-176 16,0-1 176-16,-1 3 0 0,0 1 0 0,-1 2 0 15,1 0 0-15,-2 3 128 0,0-3-128 0,1 4 176 16,1 2 208-16,-2 0 64 0,3-1 0 0,-2 2 0 16,1 1-160-16,-2 2-32 0,-1-1 0 0,-1-1 0 15,0 2-256-15,-2 1 160 0,1-3-160 0,-1 1 128 16,0 0-128-16,1-2 0 0,-1 0 0 0,0-2 0 0,2 1 128 16,0 0-128-16,1 1 0 0,-3 0 128 0,3 0 0 0,2 0-128 15,2-2 192-15,2 1-64 0,-2 0-128 0,2-1 0 16,2-1 144-16,-3 1-144 0,-3 2 0 0,0 1 128 15,0-2-128-15,0 1 0 0,-2 0 0 0,1 0 0 16,1 0 0-16,0 2 0 0,-1-2 144 0,-1 0-144 16,1 1 192-16,-1 2-192 0,-2-1 208 0,1-2-64 15,1-1-16-15,1 2 0 0,0 1-128 0,1-1 0 16,0-1 0-16,0 0 0 0,0 2 0 0,1-2 128 16,-2 0-128-16,-1-2 0 0,0-1 0 0,-2 0 0 15,2 1 128-15,4-1-128 0,-4 1 0 0,1 1 0 0,-1-2 0 16,1 0 0-16,0 0 0 0,-1 0 128 0,1 0-128 15,0 0 128-15,2 0-128 0,-3 0 0 0,2 0 0 0,-2 0 0 16,-1 0 0-16,-1 0 0 0,1 1 0 0,-1 1 0 16,1 2 0-16,0-1 0 0,-3-2 0 0,-2 0 0 15,1-2 0-15,0 2 0 0,0-1 0 0,0-1-176 16,1 1 176-16,0-1 0 0,0 0 0 0,1-1 0 16,1 0 128-16,-1 0-128 0,1 1 128 0,1-1-128 15,0-2 128-15,1 1-128 0,1-1 128 0,1 1-128 16,1 1 0-16,-2 0 128 0,-1-1-128 0,1 2 0 15,-3 0 0-15,2 1 0 0,-4 0 0 0,-1 1 0 16,-1 0 0-16,-2 3 0 0,0 0 0 0,-2 2 0 16,2-1 0-16,-1 4 0 0,0 1 0 0,0 3-128 15,0-3 128-15,0 3 0 0,1 2 0 0,2 1 128 0,1-1-128 16,2-3 176-16,0 2-176 0,2 0 192 0,5 4-192 16,-1-3 0-16,6-3 144 0,2 1-144 0,3-3 0 15,0-4 0-15,-1 1 0 0,-3-2-8240 16,-2-4-1520-16</inkml:trace>
  <inkml:trace contextRef="#ctx0" brushRef="#br0" timeOffset="84641.58">26869 9769 15663 0,'-15'-5'1392'0,"-2"-2"-1120"0,1 2-272 0,-1 1 0 15,1 2 496-15,2-2 32 0,0 3 16 0,0 0 0 16,-2-2-224-16,1 1-64 0,-1 0 0 0,2-2 0 16,2 3 80-16,1-3 16 0,-2 2 0 0,2-1 0 15,1 1-176-15,1 2-48 0,0-2 0 0,0 0 0 16,0-2-128-16,9 4 128 0,-8-6-128 0,8 6 128 16,-4-9 96-16,2-3 16 0,2 4 0 0,2-5 0 15,2 1 272-15,3 2 48 0,0-4 16 0,5 1 0 16,0 0-192-16,2 1-48 0,2-3 0 0,1-2 0 15,3 2-192-15,-1 2-144 0,0 2 192 0,1-2-192 16,2 4 144-16,-2-1-144 0,0 5 0 0,-1-1 144 16,0-1 112-16,-2 6 32 0,-3 1 0 0,0 1 0 15,-1 3-288-15,-1 5 0 0,0 2 0 0,-2 2 0 16,0 1 0-16,-1 1 0 0,0 4 0 0,-1 1 0 0,-1-1 0 16,1-2 0-16,-1 2 0 0,1 1 0 0,0-1 0 15,2 0 0-15,-3-2 0 0,5-1 0 0,2-1 0 0,1-6 0 16,3 1 0-16,1-2 0 0,1-2 0 0,7-2 0 15,0-4 0-15,6 0 0 0,1-1 224 0,3-3-64 16,1-3-16-16,-1 1 0 0,1 0 64 0,-1-3 16 16,-1 1 0-16,-1-2 0 0,1 1-64 0,-1-1-16 15,-2 5 0-15,3-2 0 0,0 4-144 0,-2 0 0 16,1 2 0-16,-1 1 128 0,-1 2-128 0,-2 2 192 16,-3-1-192-16,-1 4 192 0,-2-2-32 0,0 6 0 15,-3-4 0-15,1 3 0 0,1-3-160 0,-2 3 0 0,0-4 144 16,-1 4-144-16,1-2 0 0,1 4 128 15,1-5-128-15,0 2 0 0,0-4 0 0,2 0 0 0,2 3 0 0,1-2 0 16,3-3 0-16,-1-2 0 0,2-2 0 16,-1 1 0-16,-4 0 0 0,0 0 0 0,0-2 0 0,1 1 0 15,-1 0 0-15,3-2 0 0,-1 1 0 0,1 2 0 16,-2-3 0-16,2 3 0 0,0 3 0 0,1-1 0 16,2 1 0-16,1-2 0 0,-3 3 0 0,-1 1 0 15,0 1 0-15,-3 0 0 0,-1 0 0 0,-1 2 0 16,-2-3 0-16,1 5-128 0,-1-1 128 0,-1 2 0 15,-2-7-128-15,1 1 128 0,-1 1-128 0,1-1 128 16,2 2 0-16,-2 0-160 0,-2-1 160 0,3 0 0 16,1 0-128-16,3-2 128 0,1 0 0 0,-2-2 0 15,0 3-160-15,-1-2 160 0,-1-3-128 0,1 0 128 0,-1 1-160 16,0 1 160-16,-1 0-192 0,1-2 192 16,-1-2-128-16,0 0 128 0,0-2 0 0,-2 4 0 0,1 3 0 15,1 0 0-15,-2-3 0 0,2 0 0 0,-1-2 0 0,2 4 0 16,1-4 0-16,1 2 0 0,0-1 0 0,0 0 0 15,-1-1 0-15,-1 4 0 0,-2-4 0 0,0 0 0 16,-2-1 0-16,-1 3 0 0,-1 3 0 0,0 1 176 16,0-2-176-16,-1 1 160 0,0-1-160 0,1 2 192 15,-1 3-192-15,2-2 192 0,1 2-192 0,0 3 0 16,1 4 0-16,-1-3 0 0,-3 0-272 0,0 0-96 16,-1 1-16-16</inkml:trace>
  <inkml:trace contextRef="#ctx0" brushRef="#br0" timeOffset="116313.98">18991 9715 15999 0,'0'0'704'0,"0"0"160"0,0 0-688 0,0 0-176 0,0 0 0 0,-8 3 0 15,8-3 448-15,0 0 64 0,0 0 16 0,0 0 0 16,0 0-48-16,0 0-16 0,0 0 0 0,0 0 0 16,0 0-144-16,0 0-48 0,0 0 0 0,0 0 0 15,0-5 96-15,1-4 16 0,-1 9 0 0,4-11 0 16,0-3 144-16,1 2 48 0,1 1 0 0,1-2 0 16,-2-2-160-16,2 1-32 0,1-3 0 0,3-1 0 15,-2 1-80-15,2-2-32 0,0-2 0 0,0 0 0 16,3 0-64-16,0 0-16 0,0 0 0 0,0 2 0 15,0-1 0-15,3 3 0 0,-2 1 0 0,0 6 0 16,1-3-48-16,-1 5-16 0,0-3 0 0,3 7 0 16,-3 2-128-16,2 0 0 0,-2 2 144 0,-1 2-144 0,0 1 0 15,-1 2 0-15,2 4 0 0,-2 2 0 0,-1 1 128 0,1 2-128 16,1-1 128-16,0 1-128 0,0 1 0 0,0 0 144 16,0-2-144-16,0-1 0 0,-1-1 208 0,1-2-64 15,0 0-16-15,2-3 0 0,2-3 320 0,2-3 48 16,6-2 16-16,0 0 0 0,2-3 32 0,4 1 16 15,2-4 0-15,3 2 0 0,1-5-240 0,4 2-32 16,2-1-16-16,-2 3 0 0,-2 2-272 0,-2 0 0 16,-2 1 0-16,-2 3 0 0,-1 2 0 0,-1 3 0 15,-1 2 0-15,-2-1 0 0,-3-1 128 0,0 5-128 16,-1-1 0-16,-3 3 0 0,0-2 0 0,-3 1 0 16,-2-2 0-16,0 2 0 0,-1-1 0 0,0 2 0 15,-4-3 0-15,4 2 0 0,-5 2 0 0,1-2 0 0,-1 0 0 0,2-1 0 16,1 1 0-16,-2-4 0 0,2 2 0 0,2-2 0 15,0 1 0-15,2 0 0 0,1-3 0 0,3 1-144 16,2-1 144-16,2 0 0 0,2-3 0 0,3 0 0 16,2-1 0-16,3 0 0 0,2-1 0 0,1 2 0 15,-1-1 0-15,2 0 0 0,-1-1 0 0,-2 1 0 16,-3 1 0-16,-1 2 0 0,-2 0 0 0,-2-1-128 16,-1 1 128-16,-1 2 0 0,-2 0 0 0,-1-1 0 15,-1 1 0-15,-1 2 0 0,-2 0 0 0,-1 4 128 16,-1 1-128-16,0 0 0 0,1 2 0 0,-1 0-128 15,-2 3 128-15,2-1 0 0,0-3 0 0,2 1-128 16,-1-1 128-16,3-4 0 0,1 1 0 0,0-5 0 16,-1 0 0-16,3 0 0 0,0-4 0 0,2-1 0 0,1-1 0 0,0-2 144 15,0 1-144-15,1-2 0 16,-1 0 128-16,-2 2-128 0,-1-3 0 0,-1 0 0 0,0-1 0 0,-2 4 0 16,-2-2 0-16,0 3 0 0,-2-2 144 0,-1 3-144 15,-2 0 0-15,-1 3 144 0,0-2 0 0,0 2 0 16,-3-2 0-16,2 0 0 0,0 0-144 0,-1 1 128 15,1-1-128-15,-2 0 128 0,5 2-128 0,-4 1 0 16,2-3 0-16,2-1 0 0,0 2 0 0,-1-2 0 16,3 0 0-16,0 2 0 0,0-1 0 0,0 2 0 15,2-1 0-15,-1 1 0 0,1-2 0 0,1 1 0 16,-1-2 0-16,2 2 0 0,-1-2 0 0,2 0 0 16,0-2 0-16,0 0 128 0,-3 2-128 0,2 0 128 15,-2-1-128-15,-1 1 128 0,-1 0 96 0,0 0 16 0,-3 0 0 0,-1 0 0 16,3 0 16-16,-2 1 0 0,0 1 0 0,-1 0 0 15,-1-1-128-15,1 0-128 0,0 1 176 0,0-1-176 16,0-1 144-16,1 1-144 0,-4 0 0 0,3-1 144 16,-1 0-144-16,0 0 0 0,-2 2 0 0,1-2 128 15,-1-2 16-15,1 1 0 0,-1 0 0 0,-1 1 0 16,-10 0 48-16,12 0 16 0,-2 0 0 0,-10 0 0 16,11 0-80-16,-11 0-128 0,8 5 176 0,1 1-176 15,-9-6 0-15,7 7 0 0,-2 1 0 0,-2 3 0 31,-3 1-1248-31,-1 0-208 0,-2 1-32 0,1 2-14464 0</inkml:trace>
  <inkml:trace contextRef="#ctx0" brushRef="#br0" timeOffset="117798.95">26469 9738 11967 0,'0'0'1072'0,"-12"-2"-864"16,2-1-208-16,2-1 0 16,8 4 1328-16,-9-2 208 0,9 2 64 0,-8-5 0 0,1 0-1280 0,7 5-320 15,0 0 0-15,0 0 0 0,0 0 272 0,0 0-48 16,0 0-16-16,0 0 0 0,0 0 144 0,0 0 32 15,0 0 0-15,-7 6 0 0,0 2-112 0,7-8-16 16,0 0 0-16,-4 9 0 0,4-9 64 0,0 0 0 16,0 0 0-16,0 0 0 0,0 0 496 0,0 0 96 15,0 0 32-15,12-3 0 0,2-1-96 0,5-8-16 16,3-4 0-16,3 0 0 0,4-3-384 0,4-2-96 16,3 1-16-16,5-2 0 0,3 1-336 0,3-5 0 15,-1 2 0-15,-2 4 0 0,-2-2 0 0,-4 4-128 16,-2 2 0-16,-3 5 0 0,-1 7 128 0,-2 1 0 0,-3 2-144 15,-2 3 144-15,-4 2 0 0,-3 8-176 0,-3 0 176 0,-4 6-128 16,-2 3 128-16,-4 4 0 0,-1-1 0 16,-3 4-128-16,-2-4 128 0,-2 4 0 0,0-1 0 0,-1 2 0 15,1-3 0-15,1 1 0 0,1-2 0 0,2-2 0 16,1-3 0-16,2-6 0 0,2 0 0 0,6-4 128 16,3-6 48-16,6-2 16 0,3-2 0 0,7-2 0 15,5-5 80-15,2-4 32 0,3-3 0 0,1-1 0 16,1-3-96-16,2 0-16 0,-1-1 0 0,0 3 0 15,0 0-192-15,-1 6 0 0,0 0 0 0,-2 2 0 16,-3 3 192-16,-4 0-64 0,-2 4-128 0,-4 1 192 16,-4 2 112-16,0 2 16 0,-3 0 0 0,-2 1 0 15,-1 4-160-15,-1 0-32 0,1 2 0 0,-3-2 0 16,1 0-128-16,-1-2 0 0,0 1 0 0,3-1 0 0,2-1 0 0,-1 3 0 16,3-4 0-16,5 0 0 0,4 0 0 0,2-1 0 15,3-3-128-15,2 1 128 0,-1-2 0 0,0-2 0 16,-2 2 0-16,2-1 0 0,0 0 0 0,1 1 0 15,0 0 0-15,1 0 0 0,-3 1 0 0,1 0 0 16,0 2 0-16,0 0 0 0,-1-2 0 0,-1 1 0 16,0 1 0-16,-1-2 0 0,-2-1 0 0,-1 0 0 15,1 0 0-15,0 0 0 0,-1 0-176 0,-1 0 48 16,1 0 0-16,-1 0 0 0,-1 0 128 0,2 0-128 16,-1-4 128-16,1 3-128 0,-1 0 128 0,0 0-160 15,-2 1 160-15,-2 0-160 0,0 0 160 0,-2 0-208 16,-3 0 80-16,0 0 128 0,-1-2-128 0,0 1 128 0,-1-2 0 0,2 2 0 15,0-1-160-15,1-3 160 16,1 1-208-16,-1 1 80 0,-3 1-144 0,2 2-32 0,0-2 0 0,-2 2 0 16,-4 2 304-16,0 0 0 0,0 2-128 0,2 4 128 15,1-3 0-15,-1 2 0 0,3 2 128 0,-1 0-128 16,1 1 304-16,-1 3-48 0,-1-4 0 0,-2 4 0 16,0-2-96-16,0-1-32 0,1 4 0 0,-2-1 0 15,0 0-128-15,0 2 0 0,1 1-160 0,-1 1-13888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9:52:20.56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1022 1089 12895 0,'0'0'1152'16,"4"-9"-928"-16,-3 0-224 0,4 0 0 0,0 0 1136 0,0 1 176 16,-5 8 32-16,3-7 16 0,1-3-816 0,-4 10-160 15,2-10-48-15,-2 10 0 0,-1-9-144 0,1 9-16 16,-5-11-16-16,5 11 0 0,-4-7-16 0,4 7 0 16,0 0 0-16,0 0 0 0,-9-4 48 0,9 4 0 15,-7-3 0-15,7 3 0 0,0 0-64 0,-11 2 0 16,2 0 0-16,9-2 0 0,-10 5-128 0,0 6 0 15,-1-3 0-15,2 5 128 0,-3 0 32 0,1 0 0 16,-2 3 0-16,0 3 0 0,-2 7 208 0,0 0 32 16,0 6 16-16,-1 4 0 0,-1 4 16 0,-2 5 0 15,-2-1 0-15,0 6 0 0,-1 2-64 0,8-22-16 16,1 6 0-16,-3 5 0 0,-2 2-160 0,2 4-48 0,-4-3 0 16,1 5 0-16,0 0 16 0,-14 40 0 15,5-15 0-15,5-7 0 0,3-8-16 0,2-3 0 0,2-5 0 0,-1-3 0 16,1-5-144-16,2-2 128 0,2-4-128 0,3-3 128 15,2-1-128-15,0-1 160 0,1 0-160 0,1-6 160 16,1 4-160-16,-1-5 128 0,3-2-128 0,2-3 128 16,0-1 48-16,2-1 0 0,1-1 0 0,0-5 0 15,1 1 16-15,3 1 16 0,0-3 0 0,2-2 0 16,0 1-80-16,2-3 0 0,2 0-128 0,1 1 192 16,1-3-64-16,1 0-128 0,0 3 176 0,2-4-176 15,0 0 176-15,1-1-176 0,1 1 160 0,1-1-160 16,3-1 144-16,-9 1-144 0,3-3 128 0,2 1-128 15,2 2 0-15,3-1 0 0,2 1 128 0,2 0-128 16,3 0 0-16,29 5 0 0,-3-1 144 0,-4-3-144 16,-6 1 0-16,-4 2 128 0,1-6-128 0,-1 1 0 0,3 1 0 0,3 2 128 15,1 1-128-15,2-1 0 0,3 0 0 0,1 2 128 16,2-3-128-16,-2-2 0 0,-1 5 0 0,2-2 144 16,2-2-144-16,4 1 0 0,2 4 0 0,5 0 0 15,-1-6 0-15,0 3 0 0,-3-2 0 0,4 2 0 16,1-1 0-16,4 1 0 0,5 1 128 0,-2-1-128 15,-5-2 0-15,-1 0 0 0,4 1 0 0,4 3 128 16,2-5-128-16,1 2 0 0,-2 0 160 0,1 2-160 16,-2-2 128-16,4 1-128 0,4 1 128 0,0 1-128 15,-1-1 0-15,1 3 128 0,1-3-128 0,3 5 0 16,2-4 0-16,2 3 0 0,-3-3 0 0,1 0 128 16,-1 2-128-16,6-1 0 0,5 1 0 0,-2-3 0 0,-2 3 0 0,1-3 0 15,4 3 0-15,-1-2 0 0,0-1 128 0,0 2-128 16,-1-5 0-16,6 1 0 0,2 0 0 0,-2 1 0 15,-2 0 0-15,4-2 0 0,4-1 144 0,-1 1-144 16,-3 1 0-16,3-3 144 0,0 0-144 0,4-1 0 16,-1 3 160-16,-1-3-160 0,1-2 128 0,1 2-128 15,6-1 0-15,-2 1 0 0,-2-1 128 0,4 0-128 16,1-2 0-16,-2 2 0 0,-4-2 144 0,4 1-144 16,5-1 0-16,-2 3 0 0,-7-1 0 0,5 0 128 15,3-1-128-15,-3 0 0 0,-6-2 0 0,6 3 128 16,5-3-128-16,-5 1 0 0,-3 2 0 0,3-1 128 15,2-4-128-15,-1 4 0 0,-3-2 128 0,4 2-128 16,2-1 0-16,-3 1 144 0,-2-2-144 0,1 2 0 16,1 0 128-16,-2-1-128 0,1 1 0 0,-2-1 0 15,-1 1 0-15,0-2 0 0,0 1 0 0,-2 3 0 0,-2-2 0 0,3-1 0 16,1 1 128-16,-2-1-128 0,-4-2 0 0,2 4 0 16,3-3 128-16,-3 1-128 0,-3 2 0 0,-1 0 0 15,2-2 0-15,-2 1 0 0,-2-1 0 0,0 1 0 16,-3 0 0-16,2 1 0 0,1 1 0 0,-2 0 0 15,-7-1 128-15,5 0-128 0,3 1 0 0,-6-2 0 16,2 2 0-16,-5-1 0 0,-1 1 0 0,2-1 0 16,2-2 0-16,-2 0 0 0,-6 0 0 0,3 2 0 15,1 1 0-15,-2 0 0 0,-3-2 128 0,-2 2-128 16,-4 2 0-16,3-2 0 0,2 1 0 0,-1 0 0 16,-3-1 0-16,-2 2 0 0,-2-2 0 0,3 2 0 15,2-1 128-15,-2-1-128 0,-5 0 0 0,-2 0 0 0,-4 2 0 0,2 0 0 16,2 1 144-16,-3 0-144 0,-4 1 0 0,-1 1 144 15,-2-2 32-15,-2-1 0 0,-3 2 0 0,4 3 0 16,0-1 48-16,-1 0 16 0,-5 5 0 0,-2-4 0 16,-3 5-240-16,-4-4 0 0,-2 3 0 0,-1 0 0 15,1-2 144-15,-1 5-144 0,-2-1 128 0,-5-2-128 16,-5 2 0-16,-3 0 128 0,-1-3-128 0,-4 1 0 16,0 2 128-16,-3-3-128 0,-4 1 128 0,0-2-128 15,-6 2 128-15,0-5-128 0,-2 2 128 0,-2-5-128 16,0 1 160-16,0-1-160 0,-6-1 192 0,2-3-192 15,-4-4 208-15,-2 0-64 0,0-4-16 0,-2 0 0 16,-2-4 0-16,1-3 0 0,1-3 0 0,-2-3 0 16,-1-5-128-16,1-2 128 0,-2-5-128 0,1-3 128 0,-2-6-128 15,2-2 0-15,2-4 0 0,0-5 0 0,-2-3 0 0,3-5-144 16,0 1 144-16,0 0-208 16,-1-4 48-16,1-1 16 0,0 4 0 0,2-6 0 0,-2 0 144 0,1 2 0 15,1 2 0-15,-1 0 0 0,-1 1 0 0,0-2 0 16,0 5 0-16,2-2 0 0,0 1 0 0,1 3 128 15,-3-2-128-15,1 6 128 0,-1 2-128 0,2 3 0 16,-2-3 0-16,1 1 128 0,1 0-128 0,-1 3 0 16,2-2 0-16,-3 3 0 0,1 0 0 0,0 5 0 15,-1-2 0-15,4 2 0 0,0 0-192 0,-2 0 32 16,-1 4 16-16,-1 1 0 0,1 1 144 0,-1 3-192 16,2 3 192-16,-2-2-192 0,-1 0 192 0,-1 4-160 0,0-1 160 0,-2 2-160 15,1 2 160-15,-2 3-160 0,-2 2 160 0,2 1-160 16,-1-2 32-16,-2 4 0 0,0 3 0 0,-1 0 0 15,-1-2 128-15,1 11-128 0,0-5 128 0,-2 4-128 16,-2-3 128-16,-1 1 0 0,-2 2 0 0,-3-2-128 16,-1 3 128-16,-17-5 0 0,0 2-144 0,0 5 144 15,-5-1 0-15,1 1-144 0,-1 1 144 0,-3 0 0 16,-3 2 0-16,-3 2 0 0,-2-1 0 0,-4 3 0 16,-3 1 0-16,-2-1 0 0,-3 1 0 0,-1 1 0 15,-1-2 0-15,-2-2 0 0,-4 2 0 0,28 0 0 16,-7 2 0-16,-7-2 0 0,-9 0 0 0,-3 1 0 15,-2 1 0-15,-5-2 0 0,-2 3 0 0,-72 3 0 16,17-3 0-16,16 2 0 0,9-2 0 0,6 0 0 16,3-3 0-16,-5 0 0 0,-2 0 0 0,3 0 0 15,1 1 0-15,-3-3 0 0,-3-1 0 0,0 2 0 0,2-2 0 0,0 1 0 16,-2-2 0-16,-3 0 0 0,-3 0 0 0,2 0 128 16,2 0-128-16,-2 0 144 15,-6 0-144-15,5 0 0 0,4-2 0 0,0 1-176 0,-2-2 176 0,0 1 0 16,-2-1 0-16,6 0 0 0,2-1 0 0,-5 0 0 15,-4 0 0-15,0-2 0 0,4 1 0 0,-1 0 0 16,-2 2 0-16,-2-3 0 0,-1-1 0 0,1 4 0 16,0-4 0-16,-2 2 0 0,-5 0 0 0,56 1 0 15,-11-1 0-15,-9 0 128 0,-7 0-128 0,-5 0 0 16,-6-3 0-16,-2 4 0 0,-3-1 0 0,-99-5 0 16,36 5 0-16,19-1 0 0,11 3 0 0,10 2 0 15,3-2 0-15,3 2 0 0,1 2 0 0,0 1 0 0,0-2 0 0,1 1 128 16,0 1-128-16,-1 2 0 0,-1-2 0 0,-1 0 0 15,1 1 0-15,0 0 0 0,-2 0 0 0,-1 2 0 16,2 0 0-16,55-2 0 0,-11 1 0 0,-8 2 0 16,-6-1 0-16,-6 0 0 0,-7 3 0 0,-2-2 128 15,0 0-128-15,-103 8 0 0,36-1 0 0,22-4 0 16,18 1 0-16,8-4 0 0,4 2 0 0,2-2 0 16,0 0 0-16,5 1 0 0,5-2 0 0,-3 3 128 15,-5 0-128-15,5-3 0 0,3 0 0 0,-3 4 0 16,-3-3 0-16,4 4 0 0,2-4 0 0,1 5 0 15,3-2 0-15,-4 2 0 0,1-6 0 0,2 5 0 16,7-1 0-16,-5 3 0 0,-5-5 0 0,4 5 0 16,2-5 0-16,2 3 0 0,-1 3 0 0,2-3 0 15,-4-1 0-15,5 0 0 0,4 5 0 0,-2 0 0 0,-4-4 0 16,3 2 128-16,5-5-128 0,3 3 0 0,1 3 0 0,-2-3 0 16,-4 1 0-16,6-4 128 0,3 3-128 0,2-2 0 15,2 2 0-15,-3-1 0 0,-2 1 0 0,4-2 0 16,4 2 0-16,3-2 0 0,2 3 0 0,-6 0 0 15,-1-2 0-15,2 4 0 0,3-3 0 0,3 3 144 16,2 1-144-16,0-4 0 0,-2 0 160 0,0 3-160 16,2-4 128-16,3 4-128 0,1-3 0 0,4 1 128 15,1 1-128-15,0-2 0 0,-1 1 128 0,-1 1-128 16,1-5 128-16,-1 3-128 0,6-3 160 0,3 2-160 16,1 0 192-16,2 0-192 0,0-1 192 0,0-1-64 0,-5 2 0 15,4-3-128-15,2 4 192 0,27-6-64 0,-5 0 0 0,-3 3-128 16,0 0 176-16,-2 0-176 15,0 1 160-15,0-3-160 0,0 2 128 0,-29 3-128 0,10-3 0 0,11 0 0 16,5-5 0-16,5 1 0 0,3-1 0 0,3 1 0 16,2-1 0-16,3 2 0 0,1-1 0 0,11-2 0 15,-2 0-192-15,0 2-48 0,3-1 0 0,-2 1 0 32,2 2-1232-32,1-1-256 0,0 0-64 0</inkml:trace>
  <inkml:trace contextRef="#ctx0" brushRef="#br0" timeOffset="9188.6">1214 10640 22047 0,'-10'0'1968'0,"10"0"-1584"0,-13-6-384 0,3 4 0 0,-2 2 768 0,5 0 80 0,7 0 16 0,0 0 0 15,-8 1-224-15,8-1-64 0,0 0 0 0,0 0 0 16,0 0-176-16,0 0-32 0,0 0-16 0,0 0 0 16,0 0-192-16,0 0-32 0,5 12-128 0,5 0 192 15,3-3-192-15,2 1 0 0,3-1 0 0,3 1 0 16,1-2 0-16,5 2 0 0,4 0 0 0,2 2 0 15,6-2 128-15,4-1-128 0,6 1 0 0,-1-1 0 0,3 2 192 0,1-2-64 16,3 3-128-16,3-6 192 0,4 3 64 0,7-4 0 16,6 0 0-16,1 3 0 0,-2-3 0 0,6-1 0 15,3-2 0-15,2 2 0 0,6-1-80 0,1-1-16 16,-6-1 0-16,3-1 0 0,0 0 32 0,7 0 16 16,4 0 0-16,-1 0 0 0,-4 0 16 0,2-1 0 15,1 0 0-15,2-2 0 0,3 0-32 0,-2 0 0 16,-5 0 0-16,6 0 0 0,2-1-192 0,-1-4 176 15,-4 2-176-15,1 1 160 0,-3-3-160 0,4 3 160 16,2-1-160-16,-4-2 160 0,-4 2-160 0,-2-3 0 16,-1 2 0-16,0 2 0 0,1-2 0 0,-5 3 0 15,-6 1 0-15,-1 0 0 0,-6 0 128 0,2 0-128 0,2 2 0 16,-7 1 128-16,-3 1-128 0,-7 2 128 0,-3-3-128 0,-5 1 128 16,-3 1-128-16,-4 0 160 0,-2 1-160 0,-3-1 160 15,-3 2-160-15,-3 2 192 0,-3-2-192 0,-7 1 192 16,-5 0-64-16,-6 3-128 0,-5-4 192 0,-10-4-64 15,8 9 32-15,-4-2 0 0,-4-7 0 0,-2 10 0 16,-5-3 32-16,-3-1 0 0,-8 2 0 0,-5-4 0 16,-4 1-192-16,-5 1 192 0,-4-2-192 0,-5-2 192 15,-1 0-192-15,-4 1 0 0,-3-4 144 0,-3 2-144 16,-2 2 0-16,-7-3 0 0,-6-1 0 0,-2-1 128 16,0 0-128-16,1 1 0 0,-3-1 0 0,-1 0 0 15,0-2 0-15,-4-1 0 0,-2-1 0 0,-1 1 0 16,3-3 128-16,-1 2-128 0,-1-3 128 0,-2 1-128 15,-6 2 0-15,2-3 0 0,1 2 0 0,2-1 0 0,-2 0 0 0,-2-1 0 16,-5 1 0-16,1-1 0 0,1 2 0 0,1 0 0 16,1 0 0-16,-5 2 128 0,-4-2-128 0,4 2 0 15,1 3-128-15,2-2 128 0,2 1 0 0,-5 0 0 16,-3-4 0-16,5 3-128 0,4 2 128 0,2-2 0 16,2 0 0-16,-4 0-128 0,-3-1 128 0,3 4-128 15,2-3 128-15,5-1-128 0,1 1 128 0,1 2 0 16,-3-1 0-16,2 0 0 0,0-4 0 0,4 3 0 15,2 1 0-15,3 0 0 0,3 2 0 0,-1 1 0 16,-2 0 0-16,2-2 0 0,2-3 0 0,4 2 0 16,3 0 0-16,4 2 0 0,2-2 0 0,3 2-160 15,0-3 160-15,1 3 0 0,0 6 0 0,4-5-128 0,3-1 128 0,4 1 0 16,4 0 0-16,5 0-192 0,5 1 192 0,1-1-160 16,9 0 32-16,1 1 0 0,4 0 0 0,7-1 0 15,0 0-64-15,0 0-16 0,0 0 0 0,10 11 0 16,4-1 0-16,6-1 0 0,6 0 0 0,8 2 0 15,2-1 208-15,8 3 0 0,6 0-160 0,3-2 160 16,2 2 0-16,4 1 0 0,6-4 0 0,6 3 0 16,7-1 0-16,3-1 0 0,2-1 0 0,3-3 0 15,3 5 0-15,7-6 0 0,5 3 160 0,4-4-160 16,-2 1 224-16,5 2-64 0,3-2-16 0,4 0 0 16,1-3 0-16,0 1 0 0,1-1 0 0,2 0 0 15,3 0 48-15,0 1 16 0,0-2 0 0,4 0 0 16,1-1-48-16,-1-1-16 0,-3 0 0 0,3 0 0 0,3-1-144 15,-2-1 160-15,-3 1-160 0,3 0 160 16,0-2-160-16,-2 2 0 0,-2 0 0 0,-1-1 128 0,1 0-128 0,-5-1 0 16,-6 3 0-16,3-2 0 0,-2-1 0 0,-1 0 128 15,-6 0-128-15,0 2 0 0,-3-2 0 0,2 2 0 16,5 0 128-16,-9 1-128 0,-4-3 0 0,-3 2 0 16,-2 0 0-16,-2-1 0 0,0 2 0 0,-5 2 0 15,-7-2 128-15,-3 1-128 0,-5 1 0 0,-3 1 0 16,0 1 0-16,0 0 0 0,-4-1 0 0,-7 1 0 15,-6-3 0-15,-3 2 0 0,-4 1 0 0,-6-2 128 16,-6 1-128-16,-4-1 0 0,-5 1 0 0,-4-2 0 16,-4-1 128-16,-3 0-128 0,-11 0 0 0,0 0 0 15,0 0 0-15,0 0 0 0,0 0 0 0,0 0 0 16,0 0 0-16,-14 7 128 0,-3-2-128 0,-5-2 0 0,-6 0 0 16,-4-2 0-16,-4 2 0 0,-3-2 0 0,-7 0 0 0,-6 2 0 15,-6 2 0-15,-2-2-144 0,-3-2 144 0,1 1 0 16,-3 1-128-16,-1 3 128 0,-4-3 0 0,-5-1 0 15,-3 0 0-15,-1 0 0 0,1 1 0 0,1-1 0 16,2-2 0-16,-9 0 0 0,-6-2 0 0,2 0 0 16,3 1 0-16,-1 0 0 0,1-2 0 0,-2 1 0 15,-7-3 0-15,3 1 0 0,1-1 0 0,2 1 0 16,3-4 0-16,-4 2 0 0,-5 2 0 0,5-3 0 16,3-1 0-16,1-1 0 0,2 1 0 0,-4 2 0 15,-4-3 0-15,5 3-128 0,4-6 128 0,5 6 0 16,-1-3 0-16,3 3-192 0,-1-4 192 0,3 2-160 15,3 0 160-15,6 2 0 0,5 3-144 0,6 0 144 16,2-5 0-16,6 4 0 0,6 0-144 0,1 3 144 16,1 0-144-16,4 0 144 0,4 1-208 0,5 0 80 0,5 1-48 0,3 1 0 15,5-2 0-15,11 0 0 0,0 0-80 0,0 0 0 16,0 0-16-16,15 9 0 0,8 0 112 0,6-4 32 16,7 0 0-16,1 2 0 0,5-3 128 0,7 1-128 15,6 0 128-15,7 1-128 0,8 2 128 0,6 1 0 16,11-3 0-16,0 3 0 0,4-4 0 0,8 3 0 15,9-1 0-15,3-1 0 0,3 5 0 0,7-5 0 16,6 4 0-16,1-3 128 0,1 4-128 0,7-3 0 16,6 1 128-16,0-3-128 0,-1 5 0 0,6-3 128 15,5 2-128-15,-1-4 0 0,-2 1 128 0,5-1-128 16,5-2 128-16,2-1-128 0,-1-1 176 0,1-2-48 16,-4-2 0-16,3 0 0 0,2 2-128 0,-5 0 160 15,-3-1-160-15,-1 1 160 0,-2 0-160 0,-4 3 0 0,-2 2 144 0,-7 1-144 16,-10-2 0-16,-3 5 0 0,-11 3 0 0,-5 2 0 31,-2-1-592-31,-12-1-48 0,-9 0 0 0,-13 3-14944 0</inkml:trace>
  <inkml:trace contextRef="#ctx0" brushRef="#br0" timeOffset="13092.51">28394 9499 10127 0,'2'-19'896'0,"1"7"-704"0,-1 0-192 0,2 2 0 16,-1-3 2432-16,4 3 464 0,0-1 96 0,1 2 16 16,1 1-2352-16,0 3-464 0,0-5-192 0,0 5 176 15,-2-4-48-15,1 3-128 0,-2 2 192 0,2-4-64 16,-3-1 0-16,0 3-128 0,-1-2 192 0,0 3-64 15,-3-4-128-15,-1 2 0 0,-1-6 0 0,-2 3-176 16,-2-3 176-16,-1-1 0 0,-1 0 0 0,-3-2-128 16,-4-4 128-16,-2 1-160 0,-3 0 160 0,-3 0-160 15,-4 0 160-15,-3-1 0 0,-1 0 0 0,-3-3 0 16,-2 0 0-16,0 0 0 0,-2 1 0 0,-2-2 0 0,-2 0 0 16,-1 0 128-16,-3-3 0 0,-3 6 0 0,-5 0 144 0,-6 3 48 15,-3-2 0-15,-2-2 0 0,1 1-160 0,-3 1-32 16,-2-1 0-16,-5 1 0 0,-5 0-128 0,-2-1 192 15,0-2-192-15,1 4 192 0,0 3-64 0,-6-2 0 16,-4-1 0-16,-1 0 0 0,-2 2-128 0,3 3 160 16,3 0-160-16,-4-1 160 0,-4-1 16 0,0-1 0 15,1 0 0-15,1 3 0 0,6 2 0 0,-4-1 0 16,-10-2 0-16,4 2 0 0,3 2 96 0,3-2 32 16,1 2 0-16,-5 3 0 0,-8-1-64 0,3 3-16 15,1 2 0-15,0 0 0 0,-1 0-224 0,-3 2 128 16,-3 0-128-16,3 1 0 0,4 0 0 0,-3 1 0 0,-9 0 0 15,4 0 0-15,1 0 0 0,4 0 0 0,-1-1 0 0,-1 2 0 16,-4 1 0-16,4 2 0 0,5 0 0 0,-3 1 0 16,-6 0 0-16,4 4 0 0,2-4 0 0,5 5 0 15,1-1 128-15,-3 3-128 0,-4-5 0 0,2 6 144 16,3-3-144-16,-1 3 192 0,1 1-192 0,1-1 192 16,-3-2-192-16,1 4 128 0,5 2-128 0,-4-1 128 15,-3 1-128-15,2-3 0 0,5-1 144 0,4 2-144 16,0 1 0-16,-1 1 144 0,-6-1-144 0,4 3 0 15,6 0 128-15,0 1-128 0,3-1 0 0,-5 1 0 16,-2 4 128-16,2-4-128 0,3 2 0 0,3 0 0 16,1 1 0-16,0-1 0 0,-5 1 0 0,4 4 0 15,-1-4 0-15,2 2 0 0,3 3 0 0,-4-1 0 16,-3 1 0-16,2 1 0 0,-1-3 128 0,4 3-128 16,4-4 0-16,3 6 0 0,1-2 0 0,1 3 0 0,-2 0 0 0,3 1 0 15,5-2 0-15,7 0 0 0,-1-1 0 0,4 3 0 16,4 2 0-16,1-1 0 0,1 3 0 0,0 0 0 15,1-4 0-15,2 0 0 0,7-3 0 0,2 3 0 16,3 0 0-16,2 2 0 0,1-3 0 0,5-1 0 16,0 1 0-16,5 0 0 0,1 1 0 0,4 0 0 15,2-3 0-15,3 4 0 0,0-4 0 0,5-1 0 16,1-1 0-16,2 4 0 0,3-1 0 0,3-2 0 16,2 1 0-16,3 3 0 0,2-3 0 0,4-1 0 15,4-1 0-15,2-3 0 0,4 4 256 0,3-1-64 16,3 4-16-16,6 0 0 0,3-5-16 0,6 2 0 15,4 0 0-15,3-2 0 0,3 1-160 0,1-3 128 16,0 2-128-16,6-3 128 0,3 3-128 0,4-1 0 0,6 1 144 16,2 0-144-16,0-6 144 0,-1 2-144 0,5 4 192 0,6-5-192 15,7 0 192-15,0 0-192 0,0-4 192 0,1 1-192 16,3 0 160-16,5-1-160 0,5-6 128 0,0 5-128 16,-2 2 128-16,2 0-128 0,6 1 0 0,-2-2 128 15,-3-2-128-15,3 1 0 0,2 4 0 0,2-6 0 16,0 0 128-16,-1 2-128 0,0-1 128 0,2 1-128 15,2-2 144-15,1 0-144 0,-3-1 160 0,3 0-160 16,4 0 160-16,-6 0-160 0,-1 0 160 0,2-2-160 16,5 0 144-16,-6 1-144 0,-6-3 128 0,3 3-128 15,5 1 0-15,-1-4 128 0,-2 0-128 0,3-2 0 16,2 2 0-16,-1-1 0 0,-1-1 128 0,1-3-128 16,1 5 0-16,1-6 0 0,0-3 0 0,-1 3 0 15,-3 3 0-15,3-2 128 0,3 0-128 0,-3-2 0 0,-4 1 0 0,4-4 0 16,5-3 0-16,-8 1 0 0,-5-1 0 0,4 2 0 15,4-2 0-15,-6-3 0 0,-5-4 0 0,1 2 128 16,3-2-128-16,-2 0 0 0,-3 0 0 0,-2-4 0 16,-2 0 128-16,1 1-128 0,1-2 0 0,-5-3 0 15,-5 0 0-15,-1 0 0 0,3-1 128 0,0-2-128 16,0-1 0-16,-2-1 128 0,-4 0-128 0,0-2 0 16,2 1 0-16,-5 1 128 0,-3-5-128 0,-4 4 0 15,-5-7 0-15,0 2 128 0,-2 1-128 0,1-4 0 16,-2-1 0-16,-7 0 0 0,-6 4 128 0,-2-3-128 0,-1-1 0 15,-2-1 128-15,-3-2-128 0,0 2 0 0,-2 0 0 16,-3-1 128-16,-2-2-128 0,-5 2 0 0,-4-3 0 0,-4-3 0 16,-3 0 0-16,-4-1 160 0,-3 6-160 0,-3-3 160 15,-5 1-160-15,0 1 160 0,-6-2-160 0,-3-2 160 16,-4 2-16-16,-4-2 0 0,-4 1 0 0,-4-4 0 16,-2 4-144-16,-4 0 128 0,-4 1-128 0,-3-3 128 15,-3 0-128-15,-4 1 0 0,-4-4 144 0,-5 5-144 16,-5 0 0-16,-4-2 0 0,-3 0 0 0,-2 2 0 15,-2 0 0-15,-3 0 0 0,-3-2 0 0,-4 3 0 16,-6 1 0-16,-4-3 0 0,-3 2 0 0,-4 0-128 16,0 1 128-16,-3 1 0 0,0 2 0 0,-6-2 0 15,-6-5 0-15,0 3 0 0,1 1 0 0,-5 1-128 16,-5 5 128-16,-2 1 0 0,-1 2 0 0,1-3 0 16,-4 1 0-16,-4 1 0 0,-3 0 0 0,0 1-192 0,3 2 0 15,-6-2 0-15,-6 2 0 0,3 2 0 0,5 3 192 0,-5 0-192 16,-7-1 192-16,4-1-192 0,3 4 192 0,-3 0 0 15,-5-1 0-15,4 2 0 0,1 4 0 0,-2 0 0 16,-5 7 0-16,2-3 0 0,4-5 0 0,-4 5-128 16,-5 1 128-16,3 1 0 0,1 4 0 0,-4 1 0 15,-4 3 0-15,3-3-128 0,3 0 0 0,-4 3 0 16,-5 1 0-16,6 1 0 0,5 3 128 0,-3 0 0 16,-5 0 0-16,5 1-128 0,6 1 128 0,-3-1-160 15,-7-2 160-15,6 7-160 0,3 1 160 0,-1 3 0 16,-2 0-144-16,3 1 144 0,5 3-224 0,-2 1 32 15,-5-3 0-15,6 3 0 0,2 4 64 0,0 1 128 16,-5 1-208-16,4-1 80 0,4-2 128 0,-1 3-208 0,-2-1 80 16,6 4 128-16,4 0-160 0,3 3 160 0,-1 2 0 0,2-4-144 15,2 0 144-15,4 4 0 0,5 4 0 0,-3-1-128 16,-1-1 128-16,3 1-160 0,6 0 160 0,4-1-160 16,1 3 160-16,0 3-192 0,1 0 192 0,3-2-192 15,7 1 192-15,6-1-160 0,3 0 160 0,3 5-160 16,1 0 160-16,2 3-208 0,-1-6 80 0,7 1 128 15,7-4-160-15,6 1 160 0,4 1 0 0,6 0-144 16,1 0-16-16,6-2 0 0,4-1 0 0,6 1 0 16,3 1 160-16,5-1 0 0,2-1-144 0,5 1 144 15,3 6 0-15,5-5 0 0,2 0-144 0,5 3 144 16,2-1 0-16,5-2-128 0,3 0 128 0,5-1 0 16,3-3-192-16,4 5 192 0,5 2-192 0,6-4 192 15,6-1-160-15,2-2 160 0,0-2-128 0,3 2 128 16,1-4 0-16,7 0-128 0,3-1 128 0,7 2 0 0,6-4 0 0,2 0 0 15,-1-3 0-15,3 2 0 0,2-3 0 0,6 4 0 16,6-1 0-16,0 0 0 0,-6-6 0 0,6 3 0 16,8 3 0-16,-1-5 0 0,1-1 0 0,2 1 0 15,1 1 0-15,4-3 0 0,2-1 0 0,3-1 128 16,-2 0-128-16,7-2 0 0,3 1 192 0,1-2-16 16,-2-2-16-16,6 0 0 0,4 0-160 0,1-4 0 15,-2 2 0-15,4-1 0 0,3-1 0 0,2-2 0 16,-1 1 0-16,1-3 128 0,-2-1-128 0,2 1 0 15,2-3 0-15,-5 1 0 0,-6-2 0 0,1 0 128 16,3-1-128-16,-2-1 0 0,-4 0 224 0,2 1-32 16,4-3-16-16,-5 1 0 0,-2-4-176 0,2-1 0 15,6 2 0-15,-7-4 0 0,-2 0 0 0,4-2 0 0,3 1 128 16,-2-2-128-16,-5-4 0 0,3-1 0 0,3-1 0 0,-6 1 0 16,-9-2 0-16,0-1 0 0,1 0 0 0,-3-3 0 15,-6-1 0-15,-2 1 128 0,-1-3-128 0,-3 1 128 16,0-1 112-16,-6 2 16 0,-7 3 0 0,-2 1 0 15,-3 0 16-15,-4 3 16 0,-3 3 0 0,-8 0 0 16,-9 1-288-16,-5 3 0 0,-5-1 0 0,-6 3 0 31,-6-1-672-31,-7 3-32 0,-8-3-16 0</inkml:trace>
  <inkml:trace contextRef="#ctx0" brushRef="#br0" timeOffset="15343.45">13286 12813 12959 0,'0'0'576'0,"0"0"112"0,0 0-560 0,-7-2-128 16,7 2 0-16,0 0 0 0,0 0 656 0,-6-3 112 0,6 3 0 0,0 0 16 15,-9-1-64-15,9 1-16 0,0 0 0 0,0 0 0 16,0 0-240-16,0 0-48 0,0 0-16 0,0 0 0 15,0 0-176-15,0 0-32 0,0 0-16 0,0 0 0 16,13 6 144-16,1 2 16 0,6-3 16 0,2-3 0 16,2 0-48-16,4-1-16 0,5 0 0 0,4 0 0 15,7-1-96-15,6-2-32 0,5 1 0 0,1-2 0 16,-1 0 0-16,4 1 0 0,3-3 0 0,6 0 0 16,3 1-160-16,5 1 0 0,4 0 144 0,1-4-144 15,-2 2 0-15,4 0 144 0,2 0-144 0,5 2 0 16,4 0 192-16,0 1-192 0,-1 1 192 0,4 0-192 15,3 1 144-15,2 1-144 0,-2 0 0 0,-1 2 144 16,-1-1-144-16,4 2 0 0,5 3 0 0,-4-4 128 16,-5 1-128-16,1 3 0 0,1-4 0 0,1 1 0 0,-1 0 0 0,-2 0 0 15,-4 1 0-15,0-1 0 0,5 0 176 0,-1 3 0 16,-4-3 0-16,0 0 0 0,-2 0 208 0,6 2 32 16,5-2 16-16,-4-2 0 0,-6-2-176 0,-3 2-48 15,-1-1 0-15,4 0 0 0,-1-1-16 0,-3 0 0 16,-5 0 0-16,-4 1 0 0,-5 1-192 0,-4 0 176 15,2 2-176-15,-2-3 160 0,-4 1-160 0,-4-1 0 16,-6 1 0-16,-5 0 0 0,-5-2 0 0,-4 1 0 16,-6-1 144-16,-4 0-144 0,-4 0 0 0,-2 0 0 15,-4 0 0-15,-5 0 0 0,-4 0 0 0,-4 0 0 16,-10 0 0-16,0 0 0 0,0 0 0 0,0 0 0 16,0 0 0-16,-14 0 0 0,-5 0 0 0,-5 0 0 15,-4 0 0-15,-4 0 128 0,-5 0-128 0,-6 0 0 0,-5 0 0 0,-8 0 128 16,-7-1-128-16,-4-1 0 0,-4 1 0 0,-3 1 0 15,-1 0 0-15,-1 0 128 0,-5 0-128 0,-8 0 128 16,-3-1 0-16,-1 1 16 0,0 0 0 0,-1-1 0 16,-3-2 0-16,-6 2 0 0,0-3 0 0,-2 3 0 15,1-1-16-15,-4 1-128 0,-6 0 192 0,3 0-64 16,1-1-128-16,-4 2 0 0,-6 0 144 0,0 0-144 16,4 0 0-16,0 0 0 0,-1 0 0 0,0 0 0 15,-2 0 0-15,2 2 0 0,3-2 0 0,-3 2 0 16,-1-1 0-16,4 1 0 0,3 0 0 0,-2 1 0 15,-4-2 0-15,4 0 128 0,5 1-128 0,1-1 0 16,0 0 0-16,3 0 0 0,0 2 0 0,6-1 0 16,5 1 0-16,-2 1 0 0,-4-3 0 0,7 2 0 0,4-2 0 0,6 1 0 15,3 0 0-15,4 0 0 0,1 1 0 0,3 1 0 16,4-3 0-16,3 3 0 0,9-3 0 16,7 2 0-16,5-1 0 0,7 1 0 0,6 0-160 0,7-1 160 15,6-4-192-15,7 4 192 0,10-2-272 0,0 0 48 16,0 0 16-16,10 2 0 0,7 0-112 0,7-2 0 15,8 0-16-15,8-2 0 0,10-2 144 0,11-1 48 16,10 0 0-16,7 0 0 0,3-4 144 0,9 2 0 16,10-5-144-16,9 2 144 0,9-3 0 0,8 2 0 15,6-1 0-15,10 0 0 0,7-3 0 0,8 2 0 16,7 1 0-16,0-2 0 0,-2 3 0 0,5 2 0 16,8-2 0-16,3 0 128 0,0-1-128 0,-3 2 0 15,-2 2 0-15,1-2 128 0,2 2 64 0,-1-1 0 16,-3 3 0-16,-2 3 0 0,-11 1 128 0,0 1 16 0,1 1 16 0,-7 2 0 15,-8 3-160-15,-3 3-48 0,-2-2 0 0,-9 3 0 16,-10 2-144-16,-1 3-224 0,-2 3 48 0,-9-1-13312 16</inkml:trace>
  <inkml:trace contextRef="#ctx0" brushRef="#br0" timeOffset="43796.26">13210 12808 10127 0,'-8'-18'896'0,"5"5"-704"16,-2 2-192-16,0 0 0 0,0-3 1520 0,3 5 272 16,2 9 48-16,-3-10 16 0,-1 1-960 0,2-2-176 15,0 4-32-15,2 7-16 0,2-12-368 0,-2 12-80 16,3-10-16-16,-3 10 0 0,7-10-208 0,-1 0 0 16,-6 10 0-16,9-6 0 0,0-6 0 0,0 6 0 15,0 2 0-15,1-1 0 0,0 1-128 0,0-1 128 0,4 0 0 0,2 0 0 16,0 2-128-16,3 2 128 0,1-2 0 0,5 2 0 15,-1 1 0-15,5 0 0 0,3 0 0 0,5 0 0 16,5 0 144-16,3-1-16 0,5 0 0 0,1-2 0 16,-2-2-128-16,3 1 0 0,2 2 0 0,3 2-176 15,2 3 320-15,4 4 64 0,8-2 16 0,2-3 0 16,-3 2 16-16,0 0 0 0,1 4 0 0,8-2 0 16,4 4-112-16,0-3-128 0,1-4 176 0,1 2-176 15,-2-1 160-15,4-1-160 0,7 2 128 0,1 0-128 16,-1-5 128-16,-3 0-128 0,-2 0 0 0,5 1 128 15,5 1-128-15,-1-2 160 0,-4-2-160 0,-1-2 160 16,-1 2-160-16,5-1 192 0,6 0-192 0,-5-3 192 16,-6-1-32-16,-2 3 0 0,-1 3 0 0,3-2 0 15,3 1 176-15,-4-2 48 0,-5 0 0 0,-3 3 0 0,1 3 0 16,4 1 0-16,1-3 0 0,-4-1 0 0,-5-3-144 0,-3 4-32 16,-5 2 0-16,3 1 0 0,1-1-208 0,-1-2 0 15,-4 0 128-15,-6 0-128 0,-4 0 0 0,-3 3 0 16,-5-1 128-16,-2 0-128 0,-3 0 0 0,2 0 0 15,-2-4 0-15,-2 2 0 0,-6-2 0 0,-3 0 0 16,-5 0 0-16,-3-1 0 0,-5 0 0 0,-3 0 128 16,-6-1-128-16,-1 3 0 0,-5 0 144 0,-9 1-144 15,0 0 128-15,0 0-128 0,0 0 144 0,0 0-144 16,-10-3 160-16,-7 1-160 0,-4-3 128 0,-9 2-128 16,-5 2 0-16,-7-1 144 0,-5 0-144 0,-4-3 0 15,-2-2 0-15,-1 2 0 0,-3 4 0 0,-5-1 128 16,-4 0-128-16,-8 1 0 0,-8-2 160 0,0 1-160 0,0-1 192 0,-3 1-192 15,-2 1 144-15,-9-2-144 0,-7-1 0 0,0-2 144 16,2 1-144-16,-6 1 0 0,-5-1 0 0,1 1 0 16,1-1 0-16,-2 1 0 0,-2-2 0 0,-5 1 0 15,-4 2 0-15,2 1 128 0,2-1-128 0,-4-2 0 16,-5-1 0-16,3 2 128 0,1 1-128 0,-3-2 0 16,-4 0 0-16,7 1 0 0,5-3 0 0,-1 2 0 15,-6 0 0-15,5 3 0 0,9 0 0 0,-1-2 0 16,0 1 0-16,6 1 0 0,3-1 0 0,7 1 0 15,5-1 0-15,-1-2 0 0,-3 1 0 0,9 2 0 16,5-1 0-16,7 2 0 0,4-2 0 0,4 1 0 16,2-2 0-16,4 1 0 0,4 1 0 0,7-2 128 15,8 4-128-15,7-1 0 0,5 0 0 0,8-1 0 0,4 2 0 0,6 0 0 16,12 0 0-16,0 0 0 0,0 0 0 0,0 0-176 16,0 0 176-16,21 3-128 15,4-2-16-15,8 2 0 0,7-2 0 0,7 1 0 0,6 4 144 0,4-3 0 16,3 0 0-16,3 1 0 0,5 0 0 0,8 1 0 15,9 0 0-15,3-1 128 0,0 1 0 0,2 2 16 16,4-2 0-16,5 4 0 0,10-1 16 0,1-1 0 16,-5 1 0-16,6 2 0 0,5 6-32 0,-1-2 0 15,1-3 0-15,5-1 0 0,5 3-128 0,-2 0 128 16,-2-6-128-16,1 5 128 0,2-5 64 0,0 3 0 16,-3-3 0-16,0 3 0 0,0-1-64 0,0-2-128 15,1-3 192-15,-4 1-64 0,-3 6 32 0,1-5 0 0,4 3 0 0,-4-3 0 16,-5 0-160-16,1 3 128 0,1-2-128 15,-3-1 128-15,-8-2-128 0,-5 0 0 0,-6 0 144 0,1-1-144 16,2 2 0-16,-9-1 0 0,-8-1 0 0,-5 1 128 16,-6-1-128-16,-3 4 0 0,-4-3 0 0,-3-1 128 15,-3-3-128-15,-3 2 0 0,-9 0 0 0,-5-1 0 16,-5-1 0-16,-5 3 0 0,-7 0 0 0,-4-2 0 16,-4-2-160-16,-12 1 160 0,0 0-192 0,0 0 192 15,0 0-320-15,0 0 32 0,-15 2 16 0,-6 1 0 31,-3-1-480-31,-9 2-80 0,-9 2-32 0,-6-1-12128 0</inkml:trace>
  <inkml:trace contextRef="#ctx0" brushRef="#br0" timeOffset="53520.35">3802 16489 23727 0,'-22'-17'1040'0,"8"6"240"0,-1 2-1024 0,2-2-256 16,3 6 0-16,-1-3 0 0,2 3 0 0,0 1 176 15,0 2-176-15,0-1 160 0,-1-1-160 0,0 3 192 16,0 0-192-16,1 1 192 0,0 0-192 0,4 1 0 16,-2-1 0-16,-3 4 0 0,0 0 0 0,0-2 0 15,-2 2 0-15,1 1 0 0,0 1 0 0,-8 3 192 16,5 0-32-16,2-3 0 0,6 3 96 0,6-9 0 0,-4 7 16 0,4-7 0 16,0 0 176-16,2 12 16 0,4-4 16 0,1 1 0 15,3-4-64-15,6 0-16 0,4 1 0 0,3 1 0 16,4-3-80-16,4 3-32 0,2 0 0 0,4-4 0 15,1 3 16-15,4 1 0 0,4 0 0 0,4 1 0 16,3-1-176-16,4 0-128 0,8 1 192 0,4 0-192 16,2 2 176-16,1-1-176 0,3 0 160 0,4-2-160 15,5 5 176-15,-1-1-176 0,2-6 192 0,1-1-192 16,-1 1 144-16,3 0-144 0,4-1 0 0,-2-3 144 16,-4-1-144-16,3-1 0 0,-4 0 144 0,3 1-144 15,2-2 176-15,-1 0-48 0,-2-6 0 0,-5 4 0 16,-1 1 80-16,-3 0 16 0,-1-2 0 0,-1 0 0 15,-2-1 80-15,-7-2 16 0,-5 4 0 0,-5 2 0 16,-3-6-16-16,-7 4 0 0,-4 0 0 0,-6 2 0 0,-5-1-112 16,-6 1 0-16,-3-2-16 0,-5 3 0 0,-6 2-176 15,-12-1 192-15,0 0-192 0,0 0 192 0,0 0-192 0,0 0 0 16,-12 8 0-16,-2-6 0 0,-1 1-256 0,-2-1-96 16,0 2-16-16,-2 1 0 15,-2-5-1488-15,2 0-320 0,1 0-48 0</inkml:trace>
  <inkml:trace contextRef="#ctx0" brushRef="#br0" timeOffset="54704.35">7717 16596 11967 0,'-14'-13'1072'0,"4"5"-864"0,-2-3-208 0,1 3 0 0,1-3 2592 0,1 5 480 16,9 6 80-16,-9-8 32 0,9 8-2368 0,-5-5-480 15,0-2-80-15,5 7-32 0,0 0 288 0,0 0 64 0,0 0 16 0,0 0 0 16,7-10-336-16,2 7-64 0,2-1 0 0,1 1-16 15,3 2-176-15,5 0 0 0,2-2 0 0,6 2 0 16,5 1 192-16,6 0-32 0,1 0-16 0,2 0 0 16,4 0 112-16,4 1 0 0,2-1 16 0,5 1 0 15,5-1 96-15,7 0 16 0,6 0 0 0,5 3 0 16,-4 1-64-16,4-2 0 0,2-3 0 0,5 2 0 16,7 1-16-16,0-1-16 0,-3 0 0 0,3 0 0 15,4 1 32-15,1-1 0 0,2 3 0 0,1-1 0 16,-3-1-96-16,3 0-16 0,5 0 0 0,-6-1 0 15,0 3-208-15,-2-2 128 0,-1 1-128 0,4 1 0 16,1-1 128-16,-4 0-128 0,-4-2 0 0,-1 0 0 16,3 1 0-16,-1-1 0 0,-3-1 0 0,-1-1 0 15,-6-1 128-15,-1 1-128 0,-1-1 0 0,0 2 0 0,-3-3 128 0,-4 1-128 16,-7-2 0-16,-4 1 0 0,-2 1 0 0,-3-1 128 16,-1 2-128-16,-3-2 0 0,-3 1 0 0,-6 0 128 15,-3-1-128-15,-5 1 0 0,-4 1 128 0,-4 0-128 16,-3 0 0-16,-5 1 144 0,-5-2-144 0,-4 1 128 15,-3 0-128-15,-12 1 128 0,0 0-128 0,0 0 160 16,0 0-160-16,0 0 160 0,-5-9-160 0,-4 3 160 16,-6 2-160-16,-5 0 160 0,-1-1-160 0,-7 1 0 15,-5 3 0-15,-8-1 0 0,-6 2 0 0,-4 0 0 16,-2-1 0-16,-3 0 0 0,1 0 0 0,-2-1 0 16,-1 1 0-16,-7 1 0 0,-5 1 0 0,-4 1 0 15,-2-2 0-15,-2 1 0 0,1 0-128 0,-2 0 128 16,-4 2 0-16,-4 0 0 0,-5 0 0 0,1 2 0 0,-1-1 0 15,-2-1 0-15,0 1-192 0,0 2 192 0,0-1-160 0,4-2 160 16,2-1 0-16,1 1 0 0,1 0 0 0,1 0 0 16,2 0 0-16,3-2 0 0,5 1 0 0,4 1 0 15,1-1 0-15,1 4 0 0,3-4 0 0,2 1 0 16,6-2 0-16,6 1 0 0,5 0 0 0,5 0 0 16,4 2 0-16,6-3 0 0,6-1 0 0,4 0 0 15,4 0 0-15,7 0 0 0,11 0 0 0,0 0 0 16,0 0 0-16,0 0 0 0,0 0 0 0,19-1 0 15,5-1-128-15,8 2 128 0,6-2-208 0,9 1 80 16,9 0 128-16,10-2 0 0,6 1 0 0,10-1 0 16,-2 1 0-16,6-4 128 0,6 3-128 0,3-1 176 15,4 3-16-15,0-1 0 0,-1 2 0 0,5-1 0 0,5 0 32 0,-1 1 0 16,-1 0 0-16,-1-2 0 0,-1 2 128 0,2 2 16 16,1 0 16-16,-4 1 0 0,-4-2-64 0,2 4-16 15,4 0 0-15,-5 2 0 0,-5-4-96 0,-4 6-32 16,-5-1 0-16,4 3 0 0,2-2-144 0,-7 1 192 15,-6-3-192-15,-5 3 192 0,-6 0-464 0,-6 2-96 16,-4-6-16-16,-2 4 0 16,-2 0-1792-16,-3 0-352 0,-3-1-80 0</inkml:trace>
  <inkml:trace contextRef="#ctx0" brushRef="#br0" timeOffset="56539.46">16436 15451 21247 0,'7'-18'944'0,"0"5"192"0,0 0-912 0,2 1-224 0,3-4 0 0,-1 1 0 16,0 2 240-16,1 3 0 0,-2 0 0 0,0-1 0 16,0 0 480-16,1-1 112 0,-3-1 0 0,1 2 16 15,0-3-64-15,-1 0-16 0,-2-2 0 0,-1 4 0 16,2-2-80-16,-3 1-32 0,-2 2 0 0,1-5 0 16,-3-2-160-16,0 1-48 0,-3-1 0 0,-1 0 0 15,-1 0-144-15,-1-1-48 0,-2-2 0 0,-2-1 0 16,-1 3-32-16,-2-1-16 0,-2-3 0 0,-1-3 0 15,0 1-80-15,-3 1-128 0,-2-3 176 0,1 4-176 16,-2-2 192-16,1 3-64 0,-5 2 0 0,-2-1-128 16,-2-5 160-16,-3 2-160 0,-3-1 128 0,1 0-128 15,-1 1 128-15,2 1-128 0,0-1 0 0,-1 2 128 16,1 6-128-16,-2 2 0 0,-1 1 0 0,-1 0 128 0,-2-2-128 16,-2 4 0-16,-8-1 0 0,-1-1 0 0,-2 2 0 15,1 1 0-15,1 0 0 0,0 2 0 0,-1 3 0 0,-1 0 0 16,2 4 0-16,-4-1 0 0,-3 4 0 0,-1 1 0 15,1 4-144-15,0-1 144 0,2 6 0 0,1-1 0 16,-1 4 0-16,-2 1 0 0,0-1 0 0,-2 1 0 16,-2 3 0-16,3 2 0 0,4 0 0 0,2 2 0 15,1 0 0-15,1 1 0 0,1 5 0 0,0-1 0 16,0 0 0-16,2 3 0 0,0-4 0 0,1 3 144 16,5 4-144-16,4 1 128 0,3 0-128 0,5 1 0 15,2-2 0-15,3 2 0 0,2 2 0 0,1 0 0 16,3-2 128-16,2 3-128 0,2 3 0 0,4 1 0 0,1-6 0 0,2 5 0 15,3 3 0-15,1-2 0 16,2 3-128-16,2-3 128 0,2 5 0 0,3-2 0 0,1 0-144 0,3 1 144 16,3-4 0-16,2 4 0 0,2-5 0 0,2 5 0 15,2-4 0-15,3 3 0 0,2-3 0 0,1 3 0 16,2-2 0-16,4 3 0 0,6-2 144 0,5 2-144 16,4-5 0-16,0 2 0 0,-2-4 128 0,2 2-128 15,2-3 0-15,2 0 0 0,0-2 0 0,4 0 0 16,2-1 0-16,3 1 192 0,1-2-192 0,0-2 192 15,-3-5-192-15,2 1 0 0,0-2 0 0,1 1 0 16,1-4 0-16,2 2 0 0,3-6 0 0,-3-1 0 16,-2-2 0-16,-1-1 0 0,1-3 144 0,0-3-144 15,1-5 176-15,0 0-48 0,2-1 0 0,-3-3 0 16,-3-1 16-16,-3-1 0 0,-2-2 0 0,0-4 0 16,-2-2-144-16,0-5 192 0,-1 0-192 0,-2 0 192 0,1-3-192 0,-2-2 160 15,-3-2-160-15,-2-2 160 0,-2-5-160 16,-3 1 0-16,0-7 144 0,-1 1-144 0,-3 0 128 0,2 0-128 15,-1 1 128-15,1-2-128 0,0-3 0 0,-1 1 128 16,-1 1-128-16,-3-1 0 0,-4-1 128 0,-4 2-128 16,-4-5 160-16,-3 2-160 0,-2-1 304 0,-2-1-48 15,-5-3 0-15,1 2 0 0,-4 2 32 0,-3-1 0 16,-1-1 0-16,-1 0 0 0,-2 0-128 0,-1-3-32 16,-2-1 0-16,0-2 0 0,-2 1-128 0,0-1 0 15,-2 3 0-15,-3-3 0 0,-3 5 0 0,-1-3 0 16,-2 2 0-16,-2-3 0 0,-3 6 0 0,-2-3 0 15,1 1-144-15,-3 1 144 0,0-5 0 0,1 6 0 0,-1 3 0 0,1 1 0 16,-1 1 0-16,0-1 0 16,0-1 0-16,1 3 0 0,-1 1 0 0,1 2 0 0,-2 3 0 0,-1-1 0 15,-3 6 0-15,0-1 0 0,-1 0 0 0,0 1 0 16,-1 0 0-16,1-1-128 0,1 1 128 0,-1 3 0 16,-1 2 0-16,1-1 0 0,-2-3 0 0,1 6 0 15,-1 2-128-15,-1 0 128 0,-3 0 0 0,-2 4 0 16,-1-2-144-16,-1 5 144 0,1-5 0 0,1 6-144 15,1-2 144-15,2 4 0 0,0 2 0 0,1 0 0 16,-1 1 0-16,1 4 0 0,0-1 0 0,-3 3-128 16,-2 3 128-16,-1-3 0 0,-2 5-144 0,3-1 144 15,1 4 0-15,0 0-144 0,0-1 144 0,0 4 0 16,0-1-208-16,0 3 64 0,0 1 16 0,-1 2 0 0,-2-2 128 16,1-2-160-16,-2-4 160 0,4 2-160 0,4 0 160 0,1-1-128 15,2 1 128-15,0 1-128 0,1 0 128 0,2 2-128 16,2 0 128-16,0-1-128 0,1 3 128 0,0-1 0 15,-3 2-144-15,2 3 144 0,-1-2-128 0,1 1 128 16,-1-3-160-16,2 6 160 0,1-2-144 0,1 2 144 16,3-1-128-16,0 3 128 0,2-2-144 0,2 6 144 15,1 0-160-15,1-4 160 0,2 0-176 0,2-2 176 16,1 5-192-16,2 2 192 0,-1 0-160 0,4 1 160 16,1 4-128-16,2 1 128 0,1-3-128 0,3 4 128 15,1-1-128-15,2 4 128 0,2-2-144 0,1 1 144 16,3 0-160-16,2-1 160 0,1 1-144 0,2 1 144 15,2-2-128-15,2 2 128 0,2 0-144 0,1-2 144 0,2 3-160 0,2 1 160 16,3 2-240-16,2-5 48 0,3-3 16 0,6 3 0 16,1-4 176-16,1-1-128 0,-1-3 128 0,0-1-128 15,2-1 128-15,1 1 0 0,0-2 0 0,3-1 0 16,0-4 0-16,4-1 0 0,3-1 0 0,0-1 0 16,1-1 0-16,1-5 0 0,-5-3 0 0,1 2 0 15,2-1 0-15,0-4 0 0,0 1 0 0,5-1 128 16,3-6-128-16,2-2 0 0,-1-4 128 0,-1-2-128 15,-1-2 144-15,-2-5-144 0,1 1 192 0,2-3-192 16,2 0 224-16,-1-4-64 0,2-1-16 0,-2-4 0 16,-7-2-16-16,-2 4 0 0,-1 0 0 0,-3-1 0 15,0-3-128-15,-5 2 128 0,0-1-128 0,-2 3 128 16,-5 0-128-16,-1 1 128 0,-5 0-128 0,-4 2 128 16,-5 4-128-16,-4 2 0 0,-6-3 0 0,-3 6 0 15,-8 7 0-15,4-12-256 0,-4 1 48 0,-4 1 0 16,-5-2-2048-16,-2 3-416 15</inkml:trace>
  <inkml:trace contextRef="#ctx0" brushRef="#br0" timeOffset="58097.56">28678 10062 13183 0,'18'-19'576'0,"-6"10"128"0,2-4-560 0,0-3-144 0,0 0 0 0,0-1 0 16,-1 1 496-16,0-3 64 0,-1-2 16 0,-1 1 0 16,-5 1 176-16,-2 0 32 0,-2 0 16 0,-3-3 0 15,-5-5 32-15,-3 5 0 0,2-4 0 0,-1 2 0 16,-4-1-96-16,-1-3-16 0,-2 1 0 0,-3-2 0 15,-2-1-288-15,-4 2-64 0,-4-5-16 0,-3 0 0 16,-2 0-224-16,-2 0-128 0,-3 2 160 0,-6-4-160 16,-3 1 0-16,-4 0 0 0,-2-1 0 0,-2 2 0 15,3-2 240-15,-1 0-48 0,-3 1-16 0,-2 5 0 16,-3-1 96-16,-6 3 32 0,-5-1 0 0,-2-4 0 16,1-3-304-16,-2 5 160 0,-2 3-160 0,-4 1 128 15,-6 3 48-15,0 1 0 0,0 0 0 0,1 5 0 16,1 0-32-16,-6 2 0 0,-6 2 0 0,0 7 0 15,2 2-144-15,-2 1 128 0,0 0-128 0,-2 1 128 0,-4 5-128 0,3 2 0 16,3 0 0-16,-1 7 128 0,-2-1-128 16,2 3 0-16,0 1 0 0,5 4 0 0,7 3 160 0,1 5 0 15,-4-1 0-15,5 5 0 0,3-1 112 0,3 3 32 16,4 5 0-16,6 1 0 0,3-1-64 0,1 2-16 16,-2 6 0-16,5 0 0 0,1 4-224 0,7 3 176 15,4-1-176-15,3 1 160 0,4 2-160 0,6 2 0 16,4 2 0-16,3 3 0 0,3 4 0 0,0 1-176 15,2 5 176-15,5-2-192 0,4-4 32 0,4-2 0 16,5-4 0-16,4 1 0 0,5 0 160 0,6-4-128 16,4 2 128-16,1 1-128 0,4-3 128 0,2 0 0 15,3 2 0-15,5 2 0 0,4-2 0 0,5 2 0 0,3-1 0 0,6 0 0 16,7-1 128-16,6 1 0 0,4-4 0 16,1-1 0-16,0-2-128 0,2 1 128 0,2-2-128 0,7-1 128 15,5-4-128-15,2 0 0 0,-5-7 0 0,5 2 0 16,-2-4 0-16,7 0 192 0,6-3-64 0,1-7 0 15,0-2 64-15,4-4 0 0,3 1 16 0,7-5 0 16,6-4-64-16,-2-2-16 0,0-6 0 0,2-3 0 16,8-3-128-16,-2-5 0 0,-6-1 0 0,3-7 0 15,1-1 0-15,0-5 160 0,-1-2-160 0,-2-6 160 16,-5 0 208-16,-3-6 32 0,-1-3 16 0,-7-2 0 16,-8-9 240-16,-3 2 48 0,-4-5 16 0,-5 0 0 15,-4 1 64-15,-12 1 16 0,-8-3 0 0,-8 1 0 16,-9 8-240-16,-6-5-48 0,-7-1-16 0,-6 5 0 15,-7 6-176-15,-7-1-48 0,-6 0 0 0,-6-3 0 0,-5-1-272 16,-7 4-176-16,-6 3 32 0,-6 2 0 16,-9 0-544-16,-8 3-96 0,-11-1-32 0,-2 3 0 15,-5 3-1744-15,-2 5-336 0,-5-1-80 0</inkml:trace>
  <inkml:trace contextRef="#ctx0" brushRef="#br0" timeOffset="59057.57">24692 11672 4607 0,'3'-11'400'0,"4"-3"-400"0,0-1 0 0,2 0 0 15,0 0 800-15,1 2 80 0,2-2 16 0,-2 1 0 16,1 1 160-16,-2 2 32 0,0-2 16 0,1 4 0 15,-1-1 256-15,0 5 48 0,-1-3 16 0,1 4 0 16,-2 2-336-16,-7 2-64 0,8-4 0 0,-8 4-16 16,0 0-192-16,10 4-48 0,-10-4 0 0,8 11 0 0,-3-1-224 0,-3 4-48 15,0 3-16-15,-4 2 0 0,0-1-224 0,-2 3-64 16,-5 2 0-16,3 4 0 16,-6-3-48-16,1 5-16 0,-4-1 0 0,-3 3 0 0,-6 1 0 0,-3-1 0 15,-4-1 0-15,-2 0 0 0,-5 2-128 0,1 0 0 16,-2-3 0-16,-2 1 0 0,-1 2 0 0,-1-3 208 15,-1 2-48-15,-1 1-16 0,-1-3 64 0,-6 1 16 16,-4 2 0-16,-5 0 0 0,0 1-64 0,-1-1-16 16,0 3 0-16,0 1 0 0,-1-2 0 0,-4 4 0 15,-6 6 0-15,1-6 0 0,-2-4-16 0,3 0 0 16,0 2 0-16,0-2 0 0,-2-3 32 0,-4 1 0 16,-2 1 0-16,0 0 0 0,3-2 0 0,1-1 0 0,0-1 0 0,-7 0 0 15,-1-1 32-15,-1 4 0 0,1 0 0 0,3-4 0 16,2 2 16-16,-2-1 16 0,-1-2 0 0,-2 2 0 15,-1-6 0-15,2 0 0 0,0 1 0 0,1-1 0 16,-4-1-224-16,2-1 0 0,2-3 0 0,1 2 0 16,0 2 128-16,1-2-128 0,0-2 0 0,-2 0 0 15,-3 0 0-15,3 0 128 0,1-3-128 0,2-1 0 16,0 1 0-16,-3 2 0 0,-7-3 128 0,6 2-128 16,0 2 128-16,4-3-128 0,-1-2 176 0,-1 1-176 15,-4 0 0-15,1-1 0 0,2-6 0 0,1 5-144 16,1-4 144-16,-1 6 0 0,-3 0 0 0,2 0 0 15,-3-2 0-15,4 2 0 0,2-1 0 0,2-2 0 16,1 6 0-16,-2-3 0 0,-6-1 128 0,3 3-128 16,5-4 0-16,1 2 0 0,3 0 0 0,-4 2 128 0,-4 1-128 0,3-1 0 15,2-1 0-15,4-2 0 0,0 1 0 0,3 1 0 16,2-4 0-16,-2 2 0 0,-3 2 0 0,1-1 0 16,3-1 0-16,1 0 0 0,3 2 0 0,1 0 0 15,1 0 0-15,-2 2 128 0,-4-2-128 0,2-1 144 16,2 3-144-16,2-2 160 0,3-1-32 0,4 1-128 15,1 1 192-15,1 0-64 0,0 1 0 0,-1-2 0 16,0 1 0-16,1 1 0 0,3 2-128 0,4-1 192 16,4-2-192-16,2 1 192 0,1-2-192 0,2 2 160 15,5-1-160-15,2 2 160 0,1-4-160 0,6-3 0 16,1 1 0-16,4 0 128 0,2-3-128 0,3 2 128 16,0-6-128-16,5 1 128 0,6-6-128 0,-5 9 0 0,5-9-160 0,0 0 160 31,0 0-560-31,0 0-16 0,11 4 0 0,0-3 0 15,0-2-432-15,2-2-80 0,2-3-32 0,1-4-8128 0,2-1-1632 0</inkml:trace>
  <inkml:trace contextRef="#ctx0" brushRef="#br0" timeOffset="59441.15">16633 13778 5519 0,'-14'-9'240'0,"2"1"64"0,-2 1-304 0,0-2 0 15,2 2 0-15,0 4 0 0,2-5 5104 0,0 7 960 16,1 1 192-16,0 2 32 0,3 3-4976 0,-2-1-992 16,0 4-320-16,-1 2 160 0,-1 4-160 0,0 1 0 15,1 3 0-15,-3 2 128 0,0 2-128 0,1 3 0 16,-5 5 0-16,4 1 0 0,-1-4 0 0,0 4 0 15,1 2 0-15,0 1 0 0,-2 1 0 0,4 1 192 16,-3-4-192-16,1 0 192 0,3-3 80 0,0-2 32 16,5 2 0-16,0-1 0 0,-1-4 16 0,0 0 0 15,4-2 0-15,1-1 0 0,-2 0 0 0,5-2 0 16,3-4 0-16,2-2 0 0,1-2 32 0,4 3 16 16,2-1 0-16,4-4 0 0,0-3-128 0,6 0-32 15,2-3 0-15,5-2 0 0,2-2-32 0,4 0-16 0,2-2 0 0,4-2 0 16,6 1-160-16,3-1 0 0,4-1 0 0,1 1 128 15,-4 1-288-15,3 1-64 0,2 3-16 0,-4-1-15120 16</inkml:trace>
  <inkml:trace contextRef="#ctx0" brushRef="#br0" timeOffset="170055.23">21731 17519 16063 0,'0'0'704'0,"0"0"160"0,0 0-688 0,0-9-176 16,0 9 0-16,0 0 0 0,0-11 960 0,0 11 176 15,1-7 16-15,-1 7 16 0,0 0-416 0,0 0-96 16,0 0-16-16,0 0 0 0,0 0 128 0,0 0 0 16,-1-9 16-16,1 9 0 0,0 0 80 0,-9 0 16 0,9 0 0 15,-14 6 0-15,-4-1-544 0,-1 6-96 16,2-3-32-16,-5 5 0 0,-2 0 48 0,-3 2 0 0,-5 3 0 0,-2 5 0 15,-4-2-64-15,-1 5-16 0,0 2 0 0,3 0 0 16,-1 0-176-16,4 2 0 0,2-1 0 0,6-1 0 16,4 3 128-16,5-6-128 0,3 0 128 0,5-1-128 15,6-4 256-15,2 0-48 0,1-2 0 0,7-3 0 16,5 1 16-16,4-4 0 0,5 1 0 0,5-2 0 16,3-4-32-16,6 0-16 0,4 0 0 0,4-5 0 15,0 0-176-15,1-2 0 0,-5 1 0 0,1-2 128 16,-2-1-368-16,0 0-80 0,-4-3 0 0,-1-3-16 31,1 2-2048-31,-5-3-416 0</inkml:trace>
  <inkml:trace contextRef="#ctx0" brushRef="#br0" timeOffset="170419.94">22269 17608 16575 0,'0'0'1472'0,"-10"-2"-1168"16,10 2-304-16,-13 0 0 0,0 4 2816 0,2 1 496 15,-3 0 96-15,-3 8 32 0,-1 0-2496 0,1 1-496 16,-5 3-112-16,-1 4-16 0,-3 4-192 0,-2-2-128 16,0 2 128-16,3 0-128 0,3-5 256 0,4 2-32 15,3 0 0-15,7 1 0 0,5-4-16 0,7 0 0 0,5-2 0 0,4-2 0 16,5-3-208-16,-1-1 144 0,5 2-144 0,3-7 128 15,-2-1 32-15,4-1 0 0,-2-4 0 0,1-2 0 16,0-2 96-16,0-1 32 0,-2 0 0 0,0-4 0 16,0 0 16-16,-1-3 0 0,-2 0 0 0,-2 0 0 15,-3-2-48-15,-2-1 0 0,-2 1 0 0,-5 1 0 16,-3-2-32-16,-5 1-16 0,-4-1 0 0,-4 1 0 16,-4 1 0-16,-5 0 0 0,-6 2 0 0,0 5 0 15,0-2-448-15,-2 3-80 0,2 1-32 0,-1 0 0 31,6-1-1632-31,1 0-336 0,4 0-64 0,4 0-16 0</inkml:trace>
  <inkml:trace contextRef="#ctx0" brushRef="#br0" timeOffset="170768.71">22810 17639 17503 0,'-6'8'1552'0,"-2"-2"-1232"16,1 6-320-16,0-1 0 0,1 2 1952 0,-2 3 336 16,-1 2 64-16,-2 0 16 0,2 4-1472 0,-1-2-272 15,0-1-64-15,0 0-16 0,1-1-288 0,-1-3-64 16,1 0-16-16,4-2 0 0,-2-7 32 0,7-6 16 16,0 0 0-16,0 0 0 0,0 0 336 0,0 0 64 15,0 0 16-15,0 0 0 0,0 0 0 0,0 0 16 16,5-8 0-16,2-5 0 0,-1 3-368 0,2-2-80 0,1-2-16 15,3 0 0-15,0 4-192 0,-1-1 144 0,-2 0-144 0,4 4 128 16,-2 3-128-16,3-1 0 0,-4 2 0 0,2 5 0 16,-1 4 0-16,1 2 0 0,-1 4 0 0,-1 2 0 15,-2 3-176-15,-2 3 176 0,-2 2-128 0,-3 3 128 16,-3 2-224-16,-2-3 32 0,-2 2 16 0,-1-4 0 31,0 1-480-31,2-1-112 0,-3-3 0 0,3-1-8832 0,1-4-1776 0</inkml:trace>
  <inkml:trace contextRef="#ctx0" brushRef="#br0" timeOffset="171168.01">23605 17693 16575 0,'-7'-3'1472'0,"0"1"-1168"16,-3 0-304-16,10 2 0 0,0 0 2880 0,0 0 528 16,-11-2 112-16,1 1 0 0,-1 1-2624 0,-3 0-544 15,2-2-96-15,-2 2-32 0,-2 3-224 0,-1 1 0 16,3-2 0-16,-1 3 0 0,0 2 0 0,1-1 0 16,1 4 0-16,3-2 0 0,2-1-128 0,3 4 128 15,2 3 0-15,3-1 0 0,2 0-160 0,3 4 160 16,3-2-128-16,1 3 128 0,1 0 0 0,3-1 0 0,1 0 0 0,1 2 0 15,1 1 160-15,0-1 64 0,-1-1 16 0,-1-1 0 16,-3 0 16-16,-3-1 0 0,-4-1 0 0,-4-1 0 16,-5-1 16-16,-4 1 16 0,-5 0 0 0,-4-2 0 15,-2 0 96-15,-5 0 32 0,-3 2 0 0,-2-3 0 16,-2-1-224-16,2-3-64 0,-1 0 0 0,4-3 0 16,2-2-336-16,3-4-80 0,5-3-16 0,4-7 0 31,4-2-1488-31,7-4-288 0,3-5-64 0,6-1-10528 0</inkml:trace>
  <inkml:trace contextRef="#ctx0" brushRef="#br0" timeOffset="171404.74">24249 17402 19695 0,'0'0'864'16,"0"0"192"-16,-2-9-848 0,2 9-208 0,0 0 0 0,0 0 0 0,-9-4 1408 0,9 4 224 15,-13 2 48-15,2 7 16 0,0 4-784 0,-1 2-144 16,-5 4-48-16,2 7 0 0,1 0-48 0,-3 9-16 16,0 5 0-16,-1 2 0 0,-1 7-240 0,1-2-48 15,-2 1-16-15,4-5 0 0,1 0-96 0,2-3-32 16,2-1 0-16,2-2 0 0,3-4-224 0,2 0 0 16,0-6 0-16,3 0 0 15,1-3-656-15,0-4-176 0,0-5-48 0,2-3-8320 16,-2-12-1664-16</inkml:trace>
  <inkml:trace contextRef="#ctx0" brushRef="#br0" timeOffset="171852.98">23851 17778 15663 0,'0'0'1392'0,"16"5"-1120"0,1 1-272 0,8 1 0 16,3 2 2944-16,5-1 512 0,6 0 128 0,2 0 0 15,2-5-2432-15,-2 0-512 0,-2-2-80 0,-2 1-32 16,-4-4-336-16,0 1-64 0,0-2 0 0,-3 1-128 16,2-3 1008-16,-1-1 80 0,-2 0 32 0,-4 3 0 31,-2-4-1744-31,-2 3-336 0,-1 1-80 0,-2 0-16 0,-7-1 864 0,-1 0 192 0,-10 4 0 0,0 0 0 16,0 0 208-16,0 0 0 0,0 0 0 0,0 0 0 0,0 0 304 0,-9 8 64 15,-3-3 16-15,-2 4 0 0,-4-1-288 0,-1 4-64 16,-1-1-16-16,-3 3 0 0,-1 3-80 0,-1 1-16 15,3 1 0-15,0 2 0 0,3-1 16 0,1 2 0 16,3-3 0-16,5-2 0 0,-1 1 16 0,5-4 0 16,4-1 0-16,-1 0 0 0,3-5-160 0,4 3 0 15,1-2 0-15,1-1 0 0,-6-8 176 0,13 2-48 16,2-2-128-16,1-2 192 0,-3 0-16 0,5-4-16 16,3-2 0-16,-1 0 0 0,-1-2-160 0,0 0 160 15,-1 1-160-15,-2-1 160 0,0 2-160 0,-2 3 0 16,-3-1 144-16,-1 2-144 0,0 3 0 0,-10 1 0 15,0 0 0-15,0 0 0 0,11 11 0 0,-5-2-128 0,-4 2 0 0,0 0 0 32,-2 1-368-32,0 2-64 0,0-1-16 0,4-3 0 15,-4-10-2400-15,5 12-480 0</inkml:trace>
  <inkml:trace contextRef="#ctx0" brushRef="#br0" timeOffset="172185.95">25103 17840 25455 0,'-11'9'1120'0,"2"-3"240"0,0 3-1088 0,-1 1-272 0,0 3 0 0,0 2 0 16,-2 3 1024-16,1 0 160 0,-2 0 32 0,0 1 0 0,-2-1-528 0,0-1-112 16,3 1 0-16,1-1-16 0,1-5 16 0,3-3 16 15,7-9 0-15,-3 11 0 0,3-11-368 0,0 0-80 16,0 0-16-16,0 0 0 0,0 0 64 0,12 0 16 15,1-6 0-15,0 0 0 0,1-4 32 0,1 1 0 16,0-5 0-16,3 1 0 0,0 1-32 0,1-1 0 16,0 3 0-16,1 1 0 0,3-1-16 0,-2 1 0 15,-1 4 0-15,-2 0 0 0,0 3-192 0,2 5 144 16,-5 3-144-16,-2 1 128 0,-2 4-128 0,-1 4 0 16,-3 4 0-16,-2 4 0 0,-3 1 128 0,-2 6-128 15,-2-1 128-15,-2-1-128 0,0 0-192 0,-3-3-112 16,-1 1-16-16,0-5-16 15,1-2-480-15,-1-3-80 0,4-5-32 0,2-1 0 16,2-10-2160-16,0 0-432 0</inkml:trace>
  <inkml:trace contextRef="#ctx0" brushRef="#br0" timeOffset="172452.8">26391 17067 23951 0,'0'0'2128'0,"-9"-3"-1696"0,3 1-432 0,6 2 0 0,-10 0 1456 0,-1 0 208 0,1 4 32 0,-1 5 16 16,-3 1-752-16,-4 7-160 0,-2 3-32 0,-3 7 0 16,-3 2-464-16,1 4-112 0,1 4 0 0,0 5-16 0,-2 0-176 0,5 6 192 15,2 2-192-15,2 5 192 0,2 4-192 0,2-2 0 16,2 0 0-16,1-1 0 0,1-1 0 0,1 1-176 15,2-7 176-15,2 0-128 16,0-3-2304-16,1-6-448 0,1-3-80 0,-1-4-32 0</inkml:trace>
  <inkml:trace contextRef="#ctx0" brushRef="#br0" timeOffset="172611.87">25734 17783 28559 0,'18'2'2544'0,"10"5"-2032"0,3-2-512 0,9 5 0 16,7-2 1696-16,6 2 240 0,7-3 48 0,6 4 16 15,5-5-1376-15,-5-3-288 0,-5-2-48 0,-2-2-11040 16,-1-2-2224-16</inkml:trace>
  <inkml:trace contextRef="#ctx0" brushRef="#br0" timeOffset="173137.28">28152 17909 25455 0,'-16'7'1120'0,"5"-3"240"0,-1 3-1088 0,-4 1-272 0,-3 1 0 0,-1 3 0 16,-5 1 512-16,0-1 64 0,-2 6 0 0,-3 1 0 15,-3 3-384-15,-3 2-64 0,-1 1 0 0,-2 4-128 16,5 2 368-16,3-3-48 0,6 1 0 0,7 0 0 15,6-4 48-15,7-1 0 0,5 0 0 0,9-3 0 16,6-1-368-16,8-3 128 0,7-1-128 0,4-5 0 16,4-1 0-16,0-3-240 0,2-2 48 0,1-5 0 15,5-3-256 1,1 1-64-16,2-5 0 0,-1-2-8016 0,0 0-1616 0</inkml:trace>
  <inkml:trace contextRef="#ctx0" brushRef="#br0" timeOffset="173504.26">28713 18031 26543 0,'-12'-3'1168'0,"12"3"256"0,-10 0-1136 0,-1 3-288 15,0 1 0-15,-4 4 0 0,-3 0 512 0,-2 5 32 16,-3 0 16-16,-1 3 0 0,-4 2-336 0,3 3-64 0,3 2-16 0,0 5 0 16,2-1 176-16,3 4 48 0,4-6 0 15,4 2 0-15,4-4-224 0,5 2-144 0,4-2 192 0,3-3-192 16,1-2 0-16,5 0 0 0,4-3 0 0,0-4 0 16,3 0 320-16,1-4-32 0,3 0-16 0,3-4 0 15,0-3 336-15,-1-1 64 0,1-4 16 0,-2-4 0 16,0 0-144-16,-2-2-32 0,-2-3 0 0,-2 1 0 15,-1 0-64-15,-4-3-32 0,-3-2 0 0,-4-1 0 16,-7-4-80-16,-3 0-16 0,-3 0 0 0,-4-3 0 16,-4-1-160-16,-3 3-32 0,-1-2-128 0,2 5 192 15,-2-2-432-15,3 4-80 0,0 1-32 0,2 2 0 16,3 0-1168 0,1 2-224-16,2 2-48 0,4 3-8336 0,0-1-1664 0</inkml:trace>
  <inkml:trace contextRef="#ctx0" brushRef="#br0" timeOffset="173837.5">28989 18055 9215 0,'0'0'400'0,"0"0"96"0,2 11-496 0,-2-11 0 16,7 16 0-16,1-7 0 0,3 2 3392 0,2-2 592 15,-2-5 112-15,7-2 32 0,0-2-2672 0,0-1-544 16,2-2-96-16,-1-3-32 0,0 0-112 0,2-1-32 15,-2-2 0-15,-2 3 0 0,0-4 64 0,-1 2 0 16,0-3 0-16,-2 1 0 0,-3-2-128 0,-3 1-32 16,-2 1 0-16,-2-2 0 0,-4 5 32 0,-3-4 16 0,-2 3 0 0,-4-3 0 15,-1 6-144-15,-6 1-48 0,-2 1 0 0,-1 4 0 16,-7 4-400-16,2 0 0 0,-1 7 128 16,-1-2-128-16,-1 4 0 0,1 2 0 0,3 2 0 0,2 0 0 15,3 0 0-15,5 1-144 0,2-2 144 0,3 1 0 16,5 0-320-16,3 0 32 0,2 0 16 0,4-2 0 31,4-2-416-31,0-2-80 0,4-1 0 0,4-3-16 16,4 1-1360-16,2-6-272 0,3 1-48 0,2-3-9824 0</inkml:trace>
  <inkml:trace contextRef="#ctx0" brushRef="#br0" timeOffset="174187.06">30454 17451 19343 0,'-13'-25'848'0,"5"8"192"0,1-2-832 0,-1 1-208 16,0 2 0-16,1-1 0 0,-1 2 2944 0,-1 1 560 15,0-1 96-15,-2 2 32 0,-4 3-2448 0,-2-1-480 16,1 3-112-16,-1 0-16 0,-1 4-272 0,-1 2-64 15,0 1-16-15,0 4 0 0,-1 5-32 0,-3 4-16 16,-1 3 0-16,1 4 0 0,0 2-176 0,0 7 192 16,1 0-192-16,0 4 192 0,-1 2-192 0,-1 2 0 15,-1 3 0-15,3 7 0 0,-3 1 0 0,2 0 0 16,-1 0 0-16,3-1 0 0,2 4 0 0,3-2 0 0,4-4 0 16,2 1 0-16,2-4 0 0,3-2 0 0,2-2 0 15,1-2 0-15,0 0-288 0,2-2 16 0,3-4 0 0,1-4 0 31,1 0-496-31,-3-5-80 0,1-2-32 0,0-3 0 16,-1-2-1648-16,-1-2-336 0,-1-11-64 0,0 0-16 0</inkml:trace>
  <inkml:trace contextRef="#ctx0" brushRef="#br0" timeOffset="174361.3">29516 17868 24879 0,'0'0'2208'0,"12"5"-1760"0,6 3-448 0,4-3 0 0,3 1 1424 0,6 4 208 16,3-2 32-16,4 2 16 16,4-3-960-16,4 0-192 0,2-3-32 0,2 1-16 0,0-2-480 0,0-2 0 15,-3-2 0-15,1-3 0 16,2-3-1824-16,-1-1-416 0,1 0-64 0</inkml:trace>
  <inkml:trace contextRef="#ctx0" brushRef="#br0" timeOffset="174638.8">31195 17488 27583 0,'0'0'1216'0,"0"-10"256"0,0 10-1168 0,0-9-304 0,-2-4 0 0,0 3 0 16,-3 1 1216-16,-2-1 192 0,-1 2 48 0,-5 2 0 15,0 0-480-15,-3 3-80 0,-3 2-32 0,-4 2 0 16,-4 2-480-16,-1 4-80 0,-1 2-32 0,-3 5 0 15,-4 0-32-15,3 4-16 0,3 5 0 0,2 1 0 16,2 5-96-16,1 7-128 0,1 1 176 0,1 6-176 16,-1 4 0-16,5 3 0 0,-2 0 0 0,4 0 0 15,0 1 0-15,4-2 0 0,3 1 0 0,3-4 0 16,1-1-384-16,3-3 32 0,0 2 0 0,3-6 0 16,0-4-1376-1,0-1-256-15,0-6-64 0,1-4-12160 0</inkml:trace>
  <inkml:trace contextRef="#ctx0" brushRef="#br0" timeOffset="174811.9">30463 17921 23039 0,'24'8'1024'0,"-4"0"192"0,4-2-960 0,8 7-256 15,5 0 0-15,5-1 0 0,2 3 3216 0,7 2 608 16,2-2 112-16,7 3 32 0,6-3-3024 0,-1-1-608 15,-3-1-112-15,2 0-32 16,2-1-720-16,0-4-160 0,0 0-16 0</inkml:trace>
  <inkml:trace contextRef="#ctx0" brushRef="#br0" timeOffset="175872">21921 15372 8287 0,'-17'0'368'0,"7"1"80"0,-2 3-448 0,1-2 0 15,0 1 0-15,0-3 0 0,2 1 2624 0,9-1 448 16,-10 3 96-16,10-3 16 0,0 0-1648 0,0 0-336 15,0 0-64-15,0 0-16 0,0 0-144 0,0 0-16 16,0 0-16-16,0 0 0 0,0 0-528 0,0 0-96 16,3-8-32-16,1-2 0 0,5 2 16 0,-2-4 0 15,2 0 0-15,0 2 0 0,-1-3-16 0,0 4 0 16,3-3 0-16,-2-2 0 0,-2-2-48 0,0 1-16 16,0-1 0-16,-2 0 0 0,2 1 32 0,-1 0 0 15,-2-2 0-15,2 2 0 0,2-1-16 0,-3 0 0 0,1 4 0 0,1-1 0 16,0 0-80-16,0 6-16 15,-1-1 0-15,-6 8 0 0,8-8-144 0,-8 8 160 0,7-4-160 0,-7 4 160 16,10-1-160-16,-10 1 0 0,0 0 0 0,12 5 0 16,-5 7 0-16,1 0 0 0,-2 6 0 0,2 5 0 15,-2-1 0-15,-1 3 0 0,1 7-144 0,-1 2 144 16,-3 2 0-16,-1 2 0 0,1 8 0 0,-1-2 0 16,-1 5 0-16,1-2 0 0,-2 2 0 0,1 1 0 15,0-1 0-15,1 0 0 0,-3-4 0 0,0 0 0 16,1-1 0-16,1 0 224 0,-1 0-32 0,1-3-16 15,0-2-48-15,0-1-128 0,-4-2 192 0,4-2-64 16,0 0-128-16,0-1 0 0,0-3 144 0,0-6-144 0,0 1 0 0,4-3 0 16,-2-4 0-16,1-2 128 0,0-6-352 15,2 2-64-15,-2-5-16 0,2 2 0 16,-5-9-2560-16,0 0-512 0</inkml:trace>
  <inkml:trace contextRef="#ctx0" brushRef="#br0" timeOffset="176122.19">21389 16544 25791 0,'0'0'1152'0,"4"-9"224"0,2 1-1104 0,5 3-272 0,3-3 0 0,3 5 0 16,5-1 1872-16,3-4 320 0,6 1 64 0,-1 3 16 15,1-3-1376-15,2 2-288 0,3 0-48 0,3 0-16 16,4-1-224-16,4 3-32 0,1-1-16 0,3 1 0 16,3-3-272-16,-2 4 0 0,0-2 128 0,-5 3-128 31,-6 0-384-31,1-2-144 0,-3 1-32 0,0-2 0 16,0 0-2704-16,-4 1-528 0</inkml:trace>
  <inkml:trace contextRef="#ctx0" brushRef="#br0" timeOffset="180593.11">29041 5297 8287 0,'-14'3'736'0,"4"1"-592"0,-1 1-144 0,2 4 0 15,-1-3 2432-15,1 3 464 0,2-4 96 0,7-5 16 16,-7 9-1552-16,7-9-304 0,0 0-64 0,0 0-16 16,0 0-112-16,0 0 0 0,0 0-16 0,0 0 0 15,13 2-144-15,1 0-32 0,5-4 0 0,6 0 0 16,7-3 0-16,6 0-16 0,8 0 0 0,5-3 0 16,6 2-192-16,5-5-48 0,2 1 0 0,0 0 0 15,0 1-176-15,0 0-32 0,-1 3-16 0,3-2 0 16,2 4-96-16,-2 1-32 0,-3 0 0 0,-3-1 0 15,-4-2-160-15,-1 2 0 0,-2 0 144 0,-2 3-144 0,-4-2 128 0,-4 0-128 16,-4-1 128-16,-2 1-128 0,-4 1 256 0,-5 1 0 16,-6-2-16-16,-4 0 0 0,-4 0 32 0,-4 0 16 15,-10 3 0-15,0 0 0 0,0 0-64 0,0 0-16 16,0 0 0-16,0 0 0 0,-10-4 0 0,-7 2 0 16,-7 2 0-16,-6 0 0 0,-7 1-208 0,-4 2 0 15,-4-2 0-15,-2 0 0 0,-3 2 0 0,-1 0 128 16,-4 1-128-16,-2-1 0 0,-3-1 128 0,0 1-128 15,-1-2 0-15,3 2 144 0,2 2-144 0,5-1 128 16,4-3-128-16,5 3 128 0,4-1-128 0,4 3 0 16,2-4 0-16,5-1 128 0,4 1-128 0,6-4 0 15,6 4 0-15,11-2 128 0,0 0-128 0,0 0 0 16,0 0 0-16,9-4 128 0,5-4-128 0,8 2 0 0,5-1 0 0,3 0 0 16,3 2 0-16,7 1 0 15,4-4 128-15,4 5-128 0,4 0 0 0,6 2 160 0,1-2-160 16,1 1 160-16,-1-3-32 0,-2 3 0 0,-1 1 0 0,-2 1 0 15,0 1-128-15,-5 2 128 0,-3 1-128 0,-4-3 128 16,-5 0-128-16,-5 0 0 0,-8 1 0 0,-8-1 0 16,-5 0 0-16,-11-1 0 0,0 0 0 0,0 0 0 15,-13 2-160-15,-9 0 160 0,-7 3 0 0,-8-1-144 16,-6-1 144-16,-9-2-128 0,-5 1 128 0,-3 2-128 16,-4 1 128-16,-7-1 0 0,-6-1 0 0,-1 0 0 15,1 0 0-15,3 2 0 0,3 0 0 0,3-1-128 16,-3 1 128-16,2 3 0 0,3-5 0 0,8 4 0 15,4-1 0-15,9-1 0 0,4 2 0 0,9 0 0 16,6 1 0-16,8-4 0 0,6-1 0 0,12-3 0 16,0 0 0-16,0 0-160 0,14-1 160 0,10-4 0 0,11-1 0 0,9-6-128 15,11 5 128-15,7-3 0 0,8-1 0 0,3 0 0 16,0 3 176-16,6-1-176 0,4 4 272 0,6 0-48 16,5 0-16-16,-1 4 0 0,-4 0-16 0,-2 3-16 15,1 3 0-15,-5 0 0 0,-5 2-176 0,-9 0 160 16,-7-3-160-16,-10 2 160 0,-8 2-160 0,-9-3 0 15,-7-1 0-15,-6 4 0 0,-8-2-208 0,-5 0-32 16,-9-6 0-16,0 0 0 16,-3 12-176-16,-1-3-32 0,-5 0-16 0,-1-3 0 15,-1 3-2112-15,-1-5-432 0</inkml:trace>
  <inkml:trace contextRef="#ctx0" brushRef="#br0" timeOffset="182075.97">1323 6693 20783 0,'-15'-9'912'0,"15"9"208"0,-13-3-896 0,3 1-224 0,-1 1 0 0,0-1 0 15,0 2 560-15,2-1 64 0,-2 1 16 0,-1 0 0 16,1 1-240-16,-1-1-32 0,2 2-16 0,10-2 0 16,-10 0 96-16,10 0 0 0,-10 1 16 0,10-1 0 15,0 0-144-15,0 0-16 0,0 0-16 0,0 0 0 16,0 0-128-16,0 0-32 0,0 0 0 0,13 2 0 15,1-2 16-15,3 0 0 0,6-1 0 0,3 0 0 16,7 0 160-16,4-1 16 0,5 2 16 0,8 0 0 0,4 2 32 0,2 0 0 16,1 1 0-16,4-1 0 0,2 3-112 0,6-1 0 15,4 0-16-15,3 4 0 0,5-3-48 0,-1-2-16 16,-2 3 0-16,1-1 0 0,2-2-176 0,3 0 0 16,1 1 144-16,-2-2-144 0,-8 2 0 0,-4-3 144 15,-3-1-144-15,0 0 0 0,-1-1 128 0,-1-1-128 16,-2-1 0-16,-4-1 0 0,-10 2 160 0,-3-2-32 15,-3-1 0-15,-5 1 0 0,-5 3 96 0,-6-1 16 16,-5 2 0-16,-5 0 0 0,-4 0 16 0,-5 0 0 16,-9 0 0-16,0 0 0 0,0 0 192 0,0 0 64 15,-15 3 0-15,-6 0 0 0,-5 2 0 0,-9-2 0 16,-7 1 0-16,-7 0 0 0,-8 1-336 0,-7-1-176 16,-7-2 192-16,2-2-192 0,-2 0 144 0,-1 0-144 15,-6 0 0-15,-5 0 144 0,-7 0-144 0,-1 0 0 0,0-1 144 0,0 1-144 16,-1 0 0-16,0 0 128 0,-2-2-128 0,3 2 0 15,5 0 0-15,3 0 0 0,4 0 0 0,2 0 128 16,2 1-128-16,4 0 0 0,2 0 0 0,8 1 0 16,5 0 0-16,9 2 0 0,6 1 0 0,8-2 0 15,5-3 0-15,7 0 0 0,4 0 0 0,6 0 0 16,11 0-192-16,0 0-16 0,0 0 0 0,0 0 0 16,10 1-112-16,7 0-32 0,3-1 0 0,8 3 0 15,6 1 176-15,7 2 48 0,6-1 0 0,7 1 0 16,8 5 128-16,4-4 0 0,2 2 0 0,2-3 0 15,1 2 0-15,4-2 0 0,4 2 160 0,4 2-160 16,2-2 160-16,0 0-160 0,-1-5 160 0,0 1-160 16,2 0 160-16,-1 1-160 0,1-5 160 0,-9-4-160 15,-8 0 144-15,-4 1-144 0,-4 0 128 0,-5-3-128 0,-8-2 192 0,-6 4-64 16,-5-2 0-16,-7 0 0 0,-6 0 64 0,-8 3 0 16,-6-2 0-16,-10 5 0 0,0 0 64 0,-13-6 32 15,-6 3 0-15,-10-1 0 0,-9-1-288 0,-13 2 0 16,-11 2 128-16,-13 1-128 0,-11 1-208 0,-8 2-112 15,-9 1 0-15,-5 1-16 16,-2 4-208-16,-5 2-32 0,-3 3-16 0,2 5-10592 16,2 5-2112-16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9:55:38.26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519 5637 8063 0,'0'0'352'0,"0"0"80"0,0 0-432 0,0 0 0 15,0 0 0-15,0 0 0 0,0 0 640 0,0 0 64 16,0 0 0-16,0 0 0 0,11 2-512 0,2-1-192 16,1 3 128-16,4 0-128 0,1 1 0 0,5-1 0 15,0 1 0-15,-8-2 0 0,5 2 0 0,3 0 0 16,5-3 0-16,4 3 0 0,4 2 0 0,6-3 128 16,6-1-128-16,43 6 0 0,-12-4 320 0,-6-2 0 15,-4 1-16-15,4 1 0 0,6-4-48 0,1 2 0 0,4-1 0 0,2-1 0 16,-3 1 48-16,6-2 0 0,8 1 0 0,2-1 0 15,3 1 0-15,4 0 0 0,5 1 0 0,2 2 0 16,6 1 16-16,1-2 0 0,-3 3 0 0,10 1 0 16,7 1 32-16,5 2 16 0,1 0 0 0,5 0 0 15,4 0-176-15,6 2-16 0,7 3-16 0,-4-1 0 16,4-5-160-16,1 4 192 0,6-7-192 0,5 6 192 16,2-5-192-16,-5 1 160 0,-7-6-160 0,4 1 160 15,4 1-160-15,-3 2 0 0,-2-1 0 0,-4-2 0 16,-4-3 0-16,3 2 0 0,3 1 0 0,-8 2 128 15,-11 0-128-15,5-1 160 0,0-2-160 0,-6 6 160 16,-7-2-160-16,-2 3 0 0,-2-2 0 0</inkml:trace>
  <inkml:trace contextRef="#ctx0" brushRef="#br0" timeOffset="3537.1">8851 12564 4607 0,'0'0'400'0,"0"0"-400"0,0 0 0 0,10 0 0 15,-2-5 1152-15,-8 5 128 0,10-1 48 0,-10 1 0 16,11-3-528-16,-1 0-96 0,-10 3-32 0,11-1 0 16,-11 1 48-16,0 0 16 0,10-4 0 0,-10 4 0 15,11-3-32-15,-1-1 0 0,-1-5 0 0,-1 3 0 16,-3 0 64-16,0-4 0 0,-1 1 0 0,0-3 0 15,-2 0-320-15,1 1-64 0,-1-4-16 0,-2 1 0 16,0 1-64-16,-2-1-16 0,-1-3 0 0,-1 0 0 16,-1-4-32-16,-2 1-16 0,-2 1 0 0,-1 1 0 15,-3-2-16-15,-4-1 0 0,0 1 0 0,-1 2 0 16,-4-1 32-16,3 0 0 0,-2-5 0 0,-2 1 0 16,0 0 96-16,0 0 32 0,0-2 0 0,0 2 0 0,-1-4-112 15,0 4-16-15,0 2 0 0,-2-1 0 0,-2-1-80 0,0 2-32 16,-2-1 0-16,-1 2 0 0,-3 1-144 0,-3-3 0 15,-2-1 0-15,-1 0 0 0,0 2 0 0,0 0 0 16,0 1 0-16,-1-3 0 0,-1 0 0 0,-1 3 0 16,-2 0 0-16,-2-1 0 0,-2 0 240 0,-4 0-48 15,-2 1 0-15,0-2 0 0,-1 3 64 0,1-1 16 16,1 0 0-16,-2 2 0 0,-1 1-272 0,-4 2 160 16,-6 0-160-16,1 1 128 0,1 1-128 0,-2 3 0 15,2-3 0-15,0 4 0 0,2-3 0 0,-6 3 0 16,-4 0 0-16,-1 4 128 0,-1 0-128 0,2 0 0 15,3-1 0-15,-1 1 0 0,-2-1 0 0,-4 2 0 0,-2 0 0 16,4 1 0-16,4-4-192 0,1 3 192 16,2 2-160-16,-5-1 160 0,-4 1-128 0,0-3 128 0,2 0 0 0,2 2-144 15,2-1 144-15,1 0 0 0,2 2 0 0,-3 1 0 16,-6-2 0-16,2 2 0 0,3 0 0 0,4 1 0 16,2 0 0-16,-2 1 0 0,0 3 0 0,-4-1 0 15,-3 1 0-15,4 0 0 0,3 0 0 0,0 5 0 16,1-3 0-16,0 2-128 0,-2 2 128 0,0-2-128 15,-1 2-16-15,4-3 0 0,1 4 0 0,4-1 0 16,2 1 144-16,-2 2-192 0,-2-3 192 0,0 1-192 16,-2 2 192-16,3-3-192 0,2 4 192 0,3 3-192 15,-2-2 192-15,5 2 0 0,2-1-144 0,-3 2 144 16,-4 1-144-16,3 1 144 0,2-4-192 0,3 3 192 16,3 1-128-16,2 0 128 0,3-1 0 0,2 4 0 0,2 0-144 15,0 0 144-15,1 1 0 0,-1 3-144 0,-4-3 144 16,1 4 0-16,-1-3 0 0,2 5-128 0,3-4 128 0,2 4 0 15,2 0 0-15,-1 1 0 0,4 3 0 16,0-1 0-16,1 0 0 0,2 1 0 0,1 2 0 0,-1-2 0 16,-1 1 0-16,0-2 0 0,1-3 0 0,0 3 0 15,0 0 0-15,1 2 0 0,0-2 0 0,2-3 0 16,3-1 0-16,3 2 0 0,1 3 0 0,3 0 0 16,0 1 0-16,1-3 0 0,1-2 128 0,2 3-128 15,-1-2 160-15,1-2-160 0,2 1 0 0,1 3 0 16,-1 0 0-16,1-1 0 0,0 0 0 0,3 0 0 15,0 2 0-15,1-1 0 0,0 5 0 0,0-1 0 16,2-1 0-16,-1-1 0 0,2 1 0 0,1 0 0 0,0 0 0 0,0 1 0 16,4 0 0-16,0 0 0 0,-2-1 0 0,3 0 0 15,0 4 0-15,2-1 0 0,-1 1 0 0,3-2 0 16,0 0 0-16,2 1 0 0,1-3 0 0,2 1 0 16,0 0 0-16,1-1 0 0,1 3 0 0,2-4 0 15,1-2 0-15,2 3 0 0,3 2 0 0,0 0 0 16,5 1 0-16,0-2 0 0,2-1 0 0,1-2 0 15,-1 1 0-15,1-4 128 0,0 0-128 0,2 2 0 16,2-1 0-16,1 2 0 0,2-1 128 0,4-1-128 16,3 0 0-16,5-1 0 0,2 1 128 0,2-4-128 15,-3 0 0-15,2-1 0 0,-1-2 0 0,2-1 0 16,2 3 0-16,5-3 0 0,5-2 0 0,1-3 0 16,-1-1 0-16,1 1 0 0,-2-3 0 0,4 1 0 0,0-1 0 0,5 0 0 15,5-2 0-15,-2-3 0 0,-3 3 0 0,0-1 0 16,2-1 0-16,0-3 0 0,6 1 0 0,1-2 0 15,0 2 0-15,0-2 0 0,-2 2 0 0,3-4 0 16,3 2 0-16,1 1 0 0,-1-3 0 0,1 2 128 16,-3-4-128-16,2 0 0 0,3-1 0 0,1 1 128 15,-3-6-128-15,-1 0 0 0,-1 2 0 0,4-1 0 16,3-3 0-16,-3 2 0 0,-2-1 128 0,-1-1-128 16,-2-2 0-16,3 0 0 0,3-3 0 0,-3 2 128 15,-4 2-128-15,-1-4 0 0,-2 2 0 0,2-3 128 16,1-1-128-16,-1-1 0 0,-4-2 128 0,-1 5-128 15,-3-3 0-15,1 1 0 0,-2 1 128 0,4-5-128 16,3-1 0-16,-4 2 144 0,-7 0-144 0,-1-2 0 16,-3-2 144-16,1 1-144 0,1 0 160 0,0-4-32 0,-2-3-128 0,-4 0 192 15,-6 1-48-15,0-2-16 0,-1 1 0 0,-1-3 0 16,1 1-128-16,-2 2 128 0,5-2-128 0,-3 0 128 16,-3-2-128-16,-1 3 0 0,-1-4 144 0,-3-2-144 15,1 3 0-15,-4-5 144 0,-1 1-144 0,1 1 0 16,2 0 144-16,1-6-144 0,-4-6 0 0,-2 2 144 15,-5-1-144-15,-3-1 160 0,-3 1-160 0,0-2 160 16,1 2-32-16,-4 1 0 0,-2-3 0 0,-2 3 0 16,-1 0 64-16,-4-3 0 0,-3-5 0 0,1 4 0 15,-5-4 64-15,1 5 32 0,-1-3 0 0,-4 0 0 16,-2-1 48-16,-3-3 16 0,-1 1 0 0,-4-2 0 16,-1-3 16-16,-3 2 0 0,-1-2 0 0,-2 2 0 15,-2 0 16-15,-6-1 0 0,-1-2 0 0,-1 2 0 16,-4 0-176-16,-1 2-16 0,-3-1-16 0,2 1 0 0,-3-2 32 0,-4 5 16 15,2 0 0-15,-7 0 0 0,-5 3 0 0,-4 3 0 16,-1-2 0-16,1 5 0 0,1 1-224 0,-4 3 0 16,-2-1 0-16,-1 4 0 0,-2 6-288 0,-7-1-48 15,-7 6-16-15,-7 5 0 16,-2 0-1680-16,-6 8-336 0</inkml:trace>
  <inkml:trace contextRef="#ctx0" brushRef="#br0" timeOffset="9525.24">21515 3480 9215 0,'-6'14'400'0,"2"-6"96"0,0 3-496 0,2 0 0 0,-1-2 0 0,3-9 0 0,0 0 1600 0,3 13 240 15,-3-13 32-15,3 9 16 0,-3-9-1040 0,0 0-208 16,12 8-32-16,-1-5-16 16,1-3-80-16,-1-1 0 0,1-7-16 0,-1-2 0 0,-2-5 16 0,2-1 16 15,1-1 0-15,-1-5 0 0,-1-3-16 0,2-6-16 16,-1-4 0-16,-1-1 0 0,3-2-240 0,-1-4-32 16,-1-3-16-16,-1-2 0 0,0 3-208 0,-1-4 128 15,0-1-128-15,-1 5 0 0,-2 2 128 0,0 2-128 16,1 5 0-16,-1 6 144 0,-1-2-144 0,0 7 0 15,-2 0 0-15,1 2 128 0,-2 6 144 0,2 0 32 16,-1 4 0-16,0 0 0 0,1 5-96 0,-1-1-16 16,-3 8 0-16,0 0 0 0,5-5-64 0,-5 5 0 15,0 0-128-15,0 0 192 0,14 1-192 0,-3 2 0 16,-11-3-144-16,13 10 144 0,-2-1 0 0,1 6 0 16,-1 2 0-16,2 4 0 0,0 8 0 0,1 2 128 0,-2-1 0 0,1 5-128 15,0 0 144-15,0 3-144 0,-3 2 0 0,0 2 144 16,1-2-144-16,2 2 0 0,-1 2 0 0,-1-5 0 15,-1 0 0-15,0-3 0 0,-2-4 0 0,-2-2 0 16,2-4 0-16,-3-2-224 0,0-1 32 0,0-3 0 31,0-2-480-31,-1-3-96 0,-1-2 0 0,-2-2-6688 0,-1-11-1328 0</inkml:trace>
  <inkml:trace contextRef="#ctx0" brushRef="#br0" timeOffset="9774.14">21800 3114 9215 0,'0'0'816'0,"-9"2"-656"15,9-2-160-15,0 0 0 0,0 0 4032 0,0 0 768 16,0 0 144-16,0 0 48 0,0 0-3952 0,0 0-784 15,13 5-256-15,-2 0 160 0,2 2-160 0,-1-4 0 16,0 1 144-16,1 0-144 0,1 0 0 0,0-2-192 16,1 0 32-16,0-1 0 15,2-1-704-15,2-1-144 0,-2-2-16 0,0-1-9952 0</inkml:trace>
  <inkml:trace contextRef="#ctx0" brushRef="#br0" timeOffset="10125.25">22359 2587 6447 0,'0'0'576'16,"0"-9"-576"-16,1-1 0 0,2 3 0 15,1-4 2816-15,-4 11 448 0,5-8 80 0,-5 8 32 0,0 0-2336 0,0 0-464 16,0 0-80-16,7-4-32 0,-7 4-16 0,0 0-16 16,6 9 0-16,-3 3 0 0,-3 2 144 0,0 7 48 15,-2-1 0-15,1 3 0 0,-3 5-192 0,-1 2-48 16,-3 6 0-16,2 1 0 0,2 0-192 0,-3 0-64 16,0 1 0-16,2 1 0 0,-3-1-128 0,3-1 0 15,1-3 144-15,0-1-144 0,2-5 0 0,1 0 0 16,2-6 0-16,1 0 0 15,2-5-496-15,1-1-112 0,2-4-32 0,0-4 0 16,2-2-528-16,1-3-112 0,2-4-32 0,-1-5-7920 0</inkml:trace>
  <inkml:trace contextRef="#ctx0" brushRef="#br0" timeOffset="10409.77">22748 2470 9215 0,'0'0'816'0,"-8"4"-656"0,-3 3-160 0,1 3 0 16,1 0 2448-16,0 3 464 0,0 1 96 0,1 2 0 16,1 4-1536-16,-1 1-304 0,1 2-64 0,0 5-16 15,2 2-512-15,0 1-128 0,1 3 0 0,0 0-16 16,1 2-208-16,0 1-32 0,2 0-16 0,0-3 0 15,-1 0-48-15,2-2 0 0,4 1 0 0,0-4 0 16,0-1-128-16,1-4 0 0,2-3 0 0,1-4 128 0,1 0-128 0,0-3 0 16,2-1-192-16,1-4 192 15,-1 0-688-15,1-4-16 0,-1-3 0 0,-1-2 0 16,-10 0-1264-16,9-5-256 0</inkml:trace>
  <inkml:trace contextRef="#ctx0" brushRef="#br0" timeOffset="10587.54">22500 2910 14735 0,'0'0'1312'0,"0"0"-1056"0,0 0-256 0,10-1 0 16,4 1 2224-16,2-1 384 0,1-2 80 0,4 1 0 15,0-2-1904-15,3-1-384 0,2-2-80 0,1 3 0 31,-1-3-1120-31,1 2-224 0,-3 1-32 0</inkml:trace>
  <inkml:trace contextRef="#ctx0" brushRef="#br0" timeOffset="10926.4">22888 2918 18431 0,'0'0'816'0,"0"0"160"0,0 0-784 0,0 0-192 0,0 0 0 0,10 4 0 0,1-2 1440 0,3-2 240 16,-1-1 48-16,2 0 16 0,4-8-1296 0,-1 1-256 15,-1 2-48-15,1-6-16 0,-3 2-352 0,1 0-80 16,-2-3-16-16,-1 4 0 16,-3-2-96-16,-1 1-32 0,-1 0 0 0,-4-1 0 0,-4 11 304 0,1-7 144 15,-1 7-160-15,0 0 160 0,-5-9 0 0,5 9 320 16,0 0-64-16,-14 5 0 0,0 0 128 0,0 6 32 15,0 0 0-15,0 5 0 0,1 3-128 0,2 2-32 16,-5-1 0-16,5 3 0 0,0-2-64 0,2 0 0 16,2 0-16-16,4 0 0 0,0-2-176 0,3-3 192 15,1-2-192-15,4 0 192 0,4-5-192 0,3 0 0 16,0-1 0-16,2-2 0 16,0-3-464-16,3-3-128 0,1-3-32 0,-1-2-6832 15,3-3-1376-15</inkml:trace>
  <inkml:trace contextRef="#ctx0" brushRef="#br0" timeOffset="11208.51">23311 2958 7359 0,'0'0'320'0,"-5"13"80"0,0-3-400 0,1 2 0 0,0 2 0 0,1-3 0 16,0-1 3200-16,0 1 544 0,6-1 112 0,-3-10 32 15,0 12-2368-15,0-12-480 0,-3 9-80 0,3-9-32 16,0 0-304-16,0 0-64 0,0 0-16 0,0 0 0 15,0 0-240-15,0 0-48 0,0 0-16 0,12-2 0 16,-2-3 80-16,-1-9 0 0,0-4 16 0,1-1 0 0,0 0-96 16,4-4-32-16,-2-4 0 0,2 3 0 15,-2-1-208-15,4 2 176 0,-4 2-176 0,4 2 160 16,-1 3-160-16,1-1 0 0,0 2 0 0,-4 2 0 0,2 3 0 0,-2 0-176 16,-2 4 48-16,-1 2 0 15,-9 4-704-15,9-1-128 0,-9 1-16 0,0 0-11056 16</inkml:trace>
  <inkml:trace contextRef="#ctx0" brushRef="#br0" timeOffset="11608.8">23981 2880 23039 0,'-20'6'2048'0,"8"2"-1648"0,0 2-400 0,-1 2 0 15,1 1 256-15,-2 2-48 0,-1 1 0 0,2 0 0 16,-1 1 96-16,4-2 16 0,0 0 0 0,3-2 0 16,1-2-112-16,3 1-16 0,3-12 0 0,0 0 0 15,-4 7-192-15,4-7 0 0,0 0 128 0,0 0-128 16,0 0 0-16,0 0 176 0,0 0-176 0,7-12 160 15,1-3-16-15,0-1 0 0,2 0 0 0,-3-2 0 16,5 0-144-16,-2 0 128 0,2 2-128 0,-1 1 128 16,0-2-128-16,0 4 128 0,-3 3-128 0,3 0 128 0,-1 5-128 0,-1 1 192 15,-9 4-192-15,0 0 192 16,10 5 0-16,-3 2 0 0,0 4 0 0,-2 4 0 0,-3 2-32 0,0 2 0 16,-4 1 0-16,1 1 0 0,-1 1-160 15,-1 1 0-15,1-4 144 0,-1 2-144 0,-1-2 0 0,2-1-256 16,-1-3 32-16,1-3 16 15,2 1-560-15,0-13-96 0,2 13-32 0,-2-13-10672 16</inkml:trace>
  <inkml:trace contextRef="#ctx0" brushRef="#br0" timeOffset="11992.58">24543 2910 10127 0,'-13'0'896'0,"0"1"-704"0,1 1-192 0,0 0 0 16,0-2 4256-16,0 1 816 0,-1 2 176 0,2 0 16 15,-2-3-3936-15,1 2-800 0,0 2-144 0,1 2-48 16,1-1-336-16,-2 3 144 0,2 2-144 0,1 3 0 16,3-4 0-16,-1 3 0 0,0-1 0 0,0 0 0 15,2 2 0-15,3-4 0 0,2-9 0 0,0 11 0 16,0-11 0-16,0 0 0 0,7 6-160 0,-7-6 160 15,0 0 0-15,13 4 0 0,1-4 0 0,0-2 0 16,0-3 0-16,0 0 0 0,1-7 0 0,0 3 0 16,1-3 0-16,-2-1 0 0,0 3 0 0,-2-2 0 15,1 5 0-15,-3-2 0 0,-3 4 0 0,-7 5 0 0,0 0 0 0,0 0 0 16,0 0 0-16,0 0 0 0,0 0 0 0,6 9 0 16,-5 2 128-16,-1 4-128 0,-1 2 0 0,-2-3 192 15,0 1-192-15,1-1 192 0,2 0-192 0,2-4 0 16,0-1 0-16,3 0 0 15,-5-9-528-15,13 8-144 0,1-7-32 0,1-1 0 16,4-4-1760-16,-1-4-352 0</inkml:trace>
  <inkml:trace contextRef="#ctx0" brushRef="#br0" timeOffset="12210.17">25267 2348 22511 0,'-10'13'992'0,"6"-4"224"0,-1 4-976 0,-2 1-240 0,-5 3 0 0,-2 4 0 15,3 0 832-15,-3 5 128 0,0 3 32 0,0 2 0 16,0-1-384-16,-1 1-80 0,-2 2-16 0,2 2 0 16,0 1-368-16,1-1-144 0,1-3 0 0,3-3 144 15,1 2-144-15,1-2 0 0,2-6 0 0,2 0 128 31,3-2-1520-31,1 0-304 0,1-7-64 0</inkml:trace>
  <inkml:trace contextRef="#ctx0" brushRef="#br0" timeOffset="12391.22">24919 2899 20271 0,'0'0'1792'0,"0"0"-1424"15,0 0-368-15,0 10 0 0,4 1 1696 0,2-4 272 16,6 0 48-16,0-3 16 0,5-3-1600 0,3-1-432 16,6-1 128-16,4-3-128 15,5-2-960-15,1 1-240 0,3-2-48 0</inkml:trace>
  <inkml:trace contextRef="#ctx0" brushRef="#br0" timeOffset="12710.2">25734 2903 18431 0,'0'0'816'0,"0"0"160"0,0 0-784 0,0 0-192 0,0 0 0 0,0 0 0 16,0 0 896-16,11-3 144 0,2-5 32 0,-1 2 0 16,-4-5-608-16,1 0-112 0,3-1-32 0,-3-1 0 15,-2 0-320-15,1-5-160 0,-2-2 16 0,1 2 0 16,0 1-48-16,-3-1 0 0,0 0 0 0,-2 4 0 15,1 0 192-15,-4 4 0 0,-2 3 0 0,3 7 0 16,0 0 128-16,-11 7 64 0,-1 3 16 0,-2 5 0 16,-4 2 16-16,-1 4 0 0,-2 4 0 0,-2 4 0 15,-1 1 112-15,1 1 32 0,0-1 0 0,3 3 0 0,2-2-96 16,3-2-16-16,3-1 0 0,7-3 0 0,4 1-128 16,5-5-128-16,3-1 192 0,6-4-192 15,7-5-240-15,7 0-144 0,-2-4-48 0,5-2-7120 16,0-5-1440-16</inkml:trace>
  <inkml:trace contextRef="#ctx0" brushRef="#br0" timeOffset="13626.82">27567 2524 26543 0,'0'0'1168'0,"-10"1"256"0,1 2-1136 0,9-3-288 15,-9 8 0-15,1 5 0 0,2 1 0 0,0 1 0 0,-3 4-176 0,0 2 176 16,-1 0 0-16,-1 6 0 0,1 1 128 0,0 4-128 16,0 1 0-16,0 0 0 0,-2-1 0 0,1 2 0 15,-1-3 0-15,2-1 0 0,-2-5 0 0,-1 2 0 16,0-5 128-16,2-4-128 0,1-4 0 0,3-6 144 16,7-8 160-16,0 0 16 0,0 0 16 0,0 0 0 15,0 0 80-15,4-7 16 0,2-8 0 0,3-3 0 16,1-1-240-16,2-4-32 0,1-3-16 0,1 1 0 15,0-4-144-15,2 3 0 0,1-2 0 0,-1 4 128 16,1-1-128-16,0 4 0 0,2 4 0 0,1 0 0 16,-4 4 0-16,2 3-176 0,0 4 176 0,-3 5-128 15,-1 3 128-15,-3 3-160 0,1 2 160 0,-2 5-160 16,-2 4 160-16,-3 3-192 0,-3 1 192 0,-2 4-192 16,-1 3 192-16,-3 0 0 0,-2-1 0 0,-2 0 0 0,-1-1 0 0,0-3 0 15,-2-2 0-15,2-1 0 0,0-1 0 0,1-4 0 16,1-1 0-16,7-13 128 0,-4 6 32 0,4-6 16 15,0 0 0-15,0 0 0 0,0 0-16 0,8-12 0 16,2 1 0-16,1-4 0 0,3 1-160 0,0-3 0 16,2-2 0-16,-1 0 0 0,3-1 0 0,2 2 0 15,1-1 0-15,0 2 0 0,-1 1 0 0,-1 4 0 16,-1 4 0-16,0 0 0 0,-3 5 0 0,0 5 0 16,1 3-144-16,-4 1 144 0,-2 8 0 0,-1 1 0 15,-1 4-128-15,-3 0 128 0,-1 2 0 0,-3-1 0 16,-1 2 0-16,-1 2 0 0,-2-1-192 0,0-2 32 15,-3 0 0-15,1 0 0 16,0 0-512-16,0-6-96 0,0-1-32 0,1-1-7488 0,4-13-1504 0</inkml:trace>
  <inkml:trace contextRef="#ctx0" brushRef="#br0" timeOffset="13944.64">28125 2839 9215 0,'0'0'816'0,"0"0"-656"0,0 0-160 0,0 0 0 16,0 0 2832-16,0 0 544 0,-4 10 96 0,4-10 32 16,0 0-2592-16,0 0-512 0,0 0-96 0,0 0-32 15,10-1 96-15,-1-2 16 0,0-3 0 0,-3 0 0 16,2-1-384-16,-2 0 144 0,-1 2-144 0,1-4 0 0,-6 9 128 0,2-8-128 15,-2 8 0-15,0 0 0 0,-2-6 512 0,2 6-16 16,0 0 0-16,0 0 0 0,-12 5 80 0,1 2 32 16,-1 5 0-16,2 4 0 0,-1 2-272 0,0 1-48 15,3-1-16-15,1 5 0 0,2 1-272 0,4-2 0 16,0-2 0-16,1-1 0 0,2 0 0 0,2-2 0 16,1-3-176-16,3-4 176 15,2 0-784-15,1-4-48 0,1 1-16 0,0-5-7264 16,4-2-1440-16</inkml:trace>
  <inkml:trace contextRef="#ctx0" brushRef="#br0" timeOffset="14193.27">28998 2361 27071 0,'0'0'1200'0,"-7"8"240"0,-4 3-1152 0,2 1-288 0,-3 4 0 0,-2 2 0 16,-4 3 240-16,0 6-16 0,-2 5 0 0,0 0 0 15,-2 6-32-15,-1-1 0 0,-1 2 0 0,0 3 0 16,2 5-192-16,2-2 0 0,-1-1 0 0,4-5 0 16,-2 0 0-16,2-3 0 0,3 0 0 0,3-4 0 15,0-3-1728 1,4-5-256-16,2-2-32 0</inkml:trace>
  <inkml:trace contextRef="#ctx0" brushRef="#br0" timeOffset="14644.15">28710 2742 14735 0,'0'0'1312'0,"0"0"-1056"15,-4 9-256-15,4-9 0 0,-1 12 1184 0,1-12 176 16,0 0 48-16,0 0 0 0,0 0-320 0,0 0-64 15,14 0-16-15,1-3 0 0,1-4-528 0,5-4-96 16,2-1-32-16,2-4 0 0,0-1-352 0,2-2 0 16,-2-3 0-16,-3 0 0 0,0-3 128 0,-2-1-128 15,0-1 128-15,-1-4-128 0,-1-1 448 0,0-3 0 0,1-2 16 0,-1-1 0 16,-3-6 0-16,0 6 0 0,1 4 0 0,-4 7 0 16,2 7-80-16,-2 5 0 0,-6 3-16 0,-6 12 0 15,0 0-48-15,0 0-16 0,0 0 0 0,3 19 0 16,-6 3-176-16,-3 6-128 0,-3 6 192 0,-1 2-192 15,-3 3 128-15,-4 6-128 0,-3 0 0 0,0 4 0 16,-1-1 0-16,-1-2 0 0,0 3 0 0,0 0 0 16,-1-2 176-16,2-4-176 0,-1-9 160 0,4-5-160 15,4-1 272-15,3-6-32 0,1-5-16 0,5-3 0 16,2-7-32-16,3-7 0 0,0 0 0 0,0 0 0 16,9-4-64-16,1-6 0 0,2 0-128 0,2-5 192 15,2-3-192-15,1 0 0 0,-2 0 0 0,0 3 0 16,1 4 0-16,-2 2 0 0,-2 4 0 0,2 0 0 15,-1 5 0-15,1 6-128 0,-1 0 128 0,-1 10 0 0,0 1-192 0,-3 5 64 16,-2 3 128-16,-2 1-208 16,-1 2-224-16,-1-3-32 0,-1 1-16 0,0-1 0 15,-2-3-1888-15,3-2-384 0</inkml:trace>
  <inkml:trace contextRef="#ctx0" brushRef="#br0" timeOffset="14961.22">29664 2727 26607 0,'0'0'1168'0,"0"0"256"0,-7 4-1136 0,-1 4-288 0,-1-1 0 0,-2 6 0 16,-5-2 496-16,2 6 32 0,0 1 16 0,-1 6 0 15,0-1-80-15,1 2-16 0,0 2 0 0,1-3 0 16,1 4-240-16,0-4-48 0,3 1-16 0,2-4 0 15,0-5-144-15,5-3 0 0,2 0 0 0,2-2 0 16,-2-11 128-16,0 0-128 0,13 4 0 0,0-4 128 16,2-4 16-16,-1-3 0 0,1 0 0 0,0-6 0 15,2 2 64-15,-1-3 16 0,1-2 0 0,-1 0 0 16,-3-1-96-16,1-1 0 0,-4 1-128 0,-2 2 192 16,-2 3-192-16,-2-1 0 0,-3-3 0 0,-2 4 0 15,-3 1 0-15,-1 0-288 0,-1 5 64 0,-3-2 16 16,3 2-1744-16,-2 2-352 15,-1-1-64-15</inkml:trace>
  <inkml:trace contextRef="#ctx0" brushRef="#br0" timeOffset="15427.89">30273 2683 28223 0,'0'0'1248'0,"0"0"256"0,0 0-1200 0,0 0-304 16,0 0 0-16,-6 10 0 0,-1 0 176 0,-2-4-32 16,-1 2 0-16,-1 0 0 0,-2-1-16 0,-1 3-128 15,1 1 192-15,-3 0-64 0,-1 2-128 0,1 1 0 16,-3 3 0-16,1 1 0 0,0 1 0 0,0 2-144 0,2-1 144 16,1-1-160-16,1-1 160 0,1 0 176 0,2 1-48 0,3-1 0 15,-1-2 96-15,5 1 16 0,3-5 0 0,2-2 0 16,-1-10-64-16,7 9-16 0,-7-9 0 0,11 4 0 15,2-3-160-15,-1-1 192 0,4-5-192 0,0-5 192 16,5-3-16-16,-1-1 0 0,3-7 0 0,1-2 0 16,0-1-176-16,1-5 128 0,1-2-128 0,-1 2 128 15,2-2-128-15,0-2 160 0,-6-6-160 0,3 1 160 16,2-2-160-16,-7-4 0 0,0-2 0 0,0-6 0 16,0-4 192-16,-1-6 16 0,-3-4 0 0,-1 2 0 15,3 2 48-15,-3 8 0 0,-3 9 0 0,-2 7 0 16,-3 6-256-16,-1 8 144 0,1 6-144 0,-4 5 128 0,-2 13 0 15,0 0 0-15,0 0 0 0,-4 13 0 0,-1 5-128 16,-2 6 0-16,-5 5 0 0,-1 8 0 0,-1 6-128 0,-1 9 128 16,0 5 0-16,-2 2 0 0,-2 3 0 0,-1-1 0 15,-3 3-144-15,3-1 144 0,1 0-304 0,2-2 0 16,1 1 0-16,3-4 0 16,3 1-2928-16,5-6-592 0</inkml:trace>
  <inkml:trace contextRef="#ctx0" brushRef="#br0" timeOffset="15861.86">31965 2128 21183 0,'-4'-11'1888'0,"3"1"-1504"0,0 1-384 0,-1-3 0 15,4 4 144-15,-4-3-144 0,-1 4 192 0,-3-1-192 16,1 3 640-16,5 5 0 0,-9-1 16 0,-1 1 0 0,0 2-144 0,-3 5-48 16,-2 2 0-16,-1 5 0 0,-2-2-128 0,-4 6-16 15,1 4-16-15,-2 3 0 0,-1 8 48 0,1 5 16 16,0 2 0-16,2 4 0 0,1 2-160 0,2 6-16 16,1 5-16-16,1 2 0 0,1-2-48 0,1-1 0 15,1 5 0-15,3-4 0 0,0-6-320 0,2-4-80 16,3-3-16-16,3-4 0 15,-1-6-1568-15,6-7-304 0,-1-6-64 0,3-1-4736 16,2-7-944-16</inkml:trace>
  <inkml:trace contextRef="#ctx0" brushRef="#br0" timeOffset="16273.55">31515 2636 10127 0,'0'0'896'0,"0"0"-704"0,0 0-192 0,0 0 0 16,0 0 2368-16,0 0 448 0,4 14 96 0,-4-14 16 15,11 7-1856-15,2 2-368 0,1-4-80 0,1 0-16 16,2-1-32-16,1-1 0 0,-1-7 0 0,1 3 0 16,0 1-128-16,1-2-16 0,0-2-16 0,-1 2 0 15,-2-1-160-15,0 2-16 0,-4 0-16 0,0-2 0 16,-12 3-32-16,11 4 0 0,-11-4 0 0,8 6 0 16,-4 6 192-16,-1 2 48 0,-3 5 0 15,-1 5 0-15,-3 0-160 0,1 4-16 0,-1-2-16 0,1 2 0 16,1-3-240-16,0 2 128 0,2-6-128 0,3-2 0 15,1 2 0-15,2-3 128 0,0-3-128 0,3-1 0 16,3-5 160-16,-1 1-16 0,4-5 0 0,1-1 0 16,2-4 176-16,1-4 48 0,2-4 0 0,1-3 0 0,-1-1-112 15,0 3-32-15,-2-6 0 0,-3 0 0 0,-2-3-224 0,0-1 176 16,-4-1-176-16,-3 1 160 0,-2-3 160 0,-4-2 16 16,-1 1 16-16,-4 0 0 0,-5-3 160 0,2 1 48 15,-2 0 0-15,-1 6 0 0,-2 5-112 0,1 1 0 16,-2 3-16-16,2 2 0 0,-2 6-304 0,2-1-128 15,-1 2 0-15,2 4 128 0,1 0-128 0,0 0-144 16,9-3 144-16,-7 4-208 16,7-4-368-16,0 0-80 0,0 0-16 0,0 0 0 15,0 0-1520-15,0 0-304 0,0 0-64 0</inkml:trace>
  <inkml:trace contextRef="#ctx0" brushRef="#br0" timeOffset="16679.11">32273 2650 22111 0,'0'0'976'0,"-8"5"208"16,2 6-944-16,1-1-240 0,-1 3 0 0,1 5 0 0,-1 0 1472 0,0 4 256 0,1 5 64 0,-3 0 0 16,0 5-960-16,2 1-192 0,1 2-48 0,-1 2 0 0,-2-3-304 0,2 1-64 15,-1-3-16-15,0-2 0 16,-1-2-208-16,3-5 128 0,1-3-128 0,1-3 0 0,1-3 144 0,2-14-144 16,0 0 128-16,0 0-128 0,0 0 352 0,0 0-16 15,11-4 0-15,1-6 0 0,1-4 48 0,1-5 0 16,1-4 0-16,-3-4 0 0,2 2-256 0,2-1-128 15,0-4 160-15,-7 15-160 0,1-2 208 0,2 0-48 16,0 1-16-16,2 1 0 0,2 1-144 0,-1 0 0 16,0-2 0-16,14-3 0 0,-3 7 0 0,-3 7 0 15,-3 3 0-15,0 5 0 0,1 2-368 0,0 6 48 16,-2 2 16-16,2 0 0 16,-3 1-1808-16,-1 1-384 0,5 7-64 0,0-1 0 0</inkml:trace>
  <inkml:trace contextRef="#ctx0" brushRef="#br0" timeOffset="17582.2">22027 3945 9375 0,'0'0'416'0,"0"0"96"0,0 0-512 0,0 0 0 0,10-4 0 0,-2-1 0 16,0-1 896-16,-8 6 64 0,6-7 32 0,0 1 0 0,-6 6 16 0,7-8 0 16,-1 3 0-16,-6 5 0 15,4-9 128-15,-4 9 16 0,0 0 16 0,0 0 0 0,0 0-144 0,-4-6-16 16,4 6-16-16,-10-1 0 0,-3-1-160 0,-1 4-48 15,-3 0 0-15,-4 3 0 0,0 3-416 0,-6-2-96 16,0 6-16-16,0-2 0 0,3 1-16 0,0 3-16 16,1 3 0-16,2-2 0 0,0-2-96 0,5 3 0 15,-1 2-128-15,6-1 192 0,2-3-192 0,5 0 0 16,0-4 0-16,4 1 0 0,0-11 0 0,8 14 0 16,3-5 0-16,2 0 0 0,5-4 0 0,4 0 0 15,2 1 0-15,2 0 0 0,4-3 0 0,-1 4-128 16,3 2 128-16,-2-1 0 0,-1 4 0 0,-2-1 0 15,-3-2 0-15,-5 4 0 0,2-4 0 0,-9 2 0 16,-3 2 0-16,-2-2 0 0,-2 2 0 0,-3 1 0 16,-4-1 0-16,-2-3 0 0,-4 3 256 0,-4-1 48 0,-6 0 16 0,-3 3 0 15,0-1-32-15,-5-1 0 16,-3-4 0-16,-1 0 0 0,-1-4-160 0,2-3-128 16,0 1 192-16,1-3-192 0,5-4 0 0,2 0 0 15,4-3-240-15,3-1 80 16,5-2-848-16,5 0-160 0,1-6-48 0,7 5-7280 0,3 1-1456 0</inkml:trace>
  <inkml:trace contextRef="#ctx0" brushRef="#br0" timeOffset="17930.25">22407 4274 13823 0,'-11'9'608'0,"3"1"128"0,-2 2-592 0,1 1-144 16,0 3 0-16,2-1 0 0,-1 3 2432 0,3 0 464 16,1-2 96-16,2-2 16 0,0-4-2048 0,5 2-416 15,1-5-80-15,1 2-16 0,2-2-256 0,2-5-48 16,2 2-16-16,0-3 0 0,3-2-128 0,1-2 0 16,0 0 0-16,2 1 0 0,-2-3 0 0,0-1 0 15,-1 1 0-15,0 0 0 0,-1-5 0 0,-1 3 128 16,-2-2-128-16,0 3 0 0,-1-2 0 0,0 2 128 15,-9 6-128-15,7-9 0 0,-4-2 176 0,-1 3-48 16,1-3-128-16,-2-2 192 0,-2 1 0 0,-2-2-16 16,0-1 0-16,-1 0 0 0,-1-2-176 0,-2 0 0 15,0-1 144-15,-1 3-144 0,-1 2-144 0,-1 1-112 16,1 1 0-16,0 3-16 16,2 1-1456-16,-2 2-304 0</inkml:trace>
  <inkml:trace contextRef="#ctx0" brushRef="#br0" timeOffset="18330.38">23095 3574 22111 0,'0'0'976'0,"0"0"208"0,0 0-944 0,-9 6-240 15,3-1 0-15,-1 7 0 0,1-1 848 0,1 5 128 16,-1 4 32-16,-1 6 0 0,0 3-224 0,-1 10-32 16,-1 3-16-16,-1 2 0 0,0 4-464 0,0 3-80 15,-2-1-32-15,2-2 0 0,-1-1-160 0,-1 1 0 16,1-4 144-16,-1 0-144 0,5-3 0 0,-1-3 0 16,3-4 0-16,1-2 0 15,2-8-880-15,2-2-80 0,1-6-32 0,3-4 0 16,-1-3-1568-16,-3-9-320 0</inkml:trace>
  <inkml:trace contextRef="#ctx0" brushRef="#br0" timeOffset="18632.95">23218 4019 26719 0,'-9'11'2368'0,"3"-2"-1888"0,-2 5-480 0,3 2 0 15,0 2 576-15,0 2 32 0,1 2 0 0,1 0 0 0,0-3-320 0,2 1-64 16,1-1-16-16,2 0 0 0,1-1-48 0,1-1-16 16,2-1 0-16,0-3 0 0,-1-4-144 0,4-3 0 15,-9-6 0-15,12 5 0 0,-1-4 0 0,1-3 0 16,-2-6 0-16,4 1 0 0,1-7 0 16,-2-2 0-16,-3 0 0 0,1-3 0 0,1-2 128 0,-1 2-128 15,1-2 192-15,-1-3-64 0,-3 1 144 0,2-1 32 16,-6-2 0-16,2 6 0 0,-1 1-112 0,-1 2-32 15,0 3 0-15,-2 4 0 0,0-1-160 0,-1 4 0 16,-1 7-192-16,0 0 192 16,-1-9-656-16,1 9-16 0,0 0 0 0,0 0-8384 15,0 0-1680-15</inkml:trace>
  <inkml:trace contextRef="#ctx0" brushRef="#br0" timeOffset="18845.31">23750 3942 14735 0,'0'0'1312'0,"0"0"-1056"15,-2 16-256-15,0-3 0 0,-1 0 2480 0,2 4 432 0,0-1 96 0,-2 2 0 16,1 1-1712-16,-2 0-336 0,1 3-80 0,0-3-16 16,-3 1-528-16,3 1-96 0,-2-4-32 0,-1 1 0 15,3-3-208-15,0-3 0 0,1-2-192 0,2-10 192 31,0 0-1600-31,0 0-224 0,0 0-32 0,0 0-9232 0</inkml:trace>
  <inkml:trace contextRef="#ctx0" brushRef="#br0" timeOffset="19213.46">24146 3874 23951 0,'-10'11'2128'0,"-1"3"-1696"16,1 1-432-16,-2 3 0 0,-2 2 1408 0,1-1 208 16,-3-1 48-16,1 0 0 0,1 1-912 0,1-1-176 15,0-5-48-15,3 2 0 0,1-2-272 0,3-2-64 16,1-5-16-16,5-6 0 0,0 0-176 0,0 0 0 16,0 0 0-16,0 0 0 0,6-6 0 0,3-5-144 15,4-2 144-15,2-4-208 0,3-2 208 0,2-1 0 16,-1 1-160-16,1 0 160 0,2 0 0 0,0 0-144 15,-1 1 144-15,0 1 0 0,-2 1 0 0,-2 2-128 16,0 2 128-16,-4 2 0 0,1 6 0 0,-2 2 0 16,-1 3 0-16,-1 4 0 0,-3 7-224 0,1 2 64 0,-2 6 16 0,-2 3 0 15,-4 0 0-15,-2 3 0 0,-2 0 0 0,1 2 0 16,-1-4 16-16,1 1 0 0,-2 0 0 0,2-5 0 31,2-2-240-31,1-4-32 0,0-14-16 0,5 10 0 0,2 0-1712 16,5-6-352-16,2-4-64 0,1-1-16 0</inkml:trace>
  <inkml:trace contextRef="#ctx0" brushRef="#br0" timeOffset="19558.24">25081 3909 10127 0,'0'0'448'0,"0"0"96"0,-6-7-544 0,0-1 0 15,-3 3 0-15,-1 2 0 0,0 1 3728 0,0-1 640 16,-2 1 128-16,-2 4 32 0,-2 3-3104 0,-1 2-608 15,-2 3-128-15,0-1-32 0,0 2-416 0,-1 2-96 16,1-3-16-16,0 3 0 0,1-1-128 0,4 0 0 16,-1 1 0-16,3-2 0 0,3-5 0 0,9-6 0 15,-4 7 0-15,4-7 0 0,0 0 0 0,0 0 0 16,0 0 0-16,0 0 0 0,12-3 0 0,1-1 0 16,-1-1 0-16,2-2 0 0,3-1 0 0,-2-1 0 15,-2 3 0-15,-1 3 0 0,1 2 0 0,-1 4 0 16,-2 4 0-16,-1 6 0 0,-2 3 0 0,-3 6 128 15,0 7-128-15,-5 4 128 0,-2 3 144 0,1 2 32 16,-6 1 0-16,-1 3 0 0,-1 3 0 0,-2-3 0 16,0 2 0-16,3-3 0 0,-5 2-64 0,0-2-16 15,0-4 0-15,2-4 0 0,1-4-224 0,1-1 0 0,1-8 0 0,5-2 0 32,0-8-1552-32,4-10-304 0,0 0-64 0</inkml:trace>
  <inkml:trace contextRef="#ctx0" brushRef="#br0" timeOffset="19910.59">26335 3563 6447 0,'0'0'272'0,"0"0"80"0,5-10-352 0,-5 10 0 16,0 0 0-16,0 0 0 0,0 0 4048 0,0 0 752 15,0 0 128-15,4 14 48 0,-3 3-3072 0,-1 3-624 16,0 3-112-16,-3 5-16 0,-1 4-352 0,-1 3-64 15,-4 3-16-15,0 2 0 0,-4 1-336 0,-1-1-80 16,-1-3-16-16,0-1 0 0,-1-2-144 0,1-3-16 16,-1-2-128-16,-1-3 192 0,1 1-384 0,3-8-64 0,0-2-32 0,8-2 0 31,1-6-784-31,4-9-144 0,0 0-48 0,0 0-7296 0,0 0-1456 0</inkml:trace>
  <inkml:trace contextRef="#ctx0" brushRef="#br0" timeOffset="20232.48">26596 3566 30575 0,'-16'14'1344'0,"6"-3"304"0,-1 7-1328 0,-1 1-320 16,-2 3 0-16,0 0 0 0,-2 2 208 0,2 1-16 15,0-2-16-15,1-3 0 0,2 1-48 0,2-2-128 16,3-2 192-16,0-3-64 0,1 0-128 0,2-6 0 16,3-8 0-16,0 0 0 0,0 0 0 0,0 0 0 15,0 0 0-15,7-6 0 0,3-4 160 0,2-1 0 16,-3-4 0-16,2 0 0 0,2-3 32 0,1 0 0 16,0-1 0-16,0 1 0 0,-1 2-192 0,3 2 0 15,-2 4 144-15,0-2-144 0,-1 3 0 0,-1-1 0 0,1 5 0 16,1-1 0-1,0 2-512-15,-1 3-32 0,-3-1 0 0,1 2 0 16,-11 0-1744-16,12 0-336 0</inkml:trace>
  <inkml:trace contextRef="#ctx0" brushRef="#br0" timeOffset="20597.83">27116 3626 20271 0,'0'0'1792'0,"0"0"-1424"0,0 0-368 0,0 0 0 16,0 0 752-16,0 0 80 0,0 0 0 0,0 0 16 16,0 0-32-16,0 0-16 0,0 0 0 0,0 0 0 15,0 0-416-15,-12 6-96 0,-1-3-16 0,-1-1 0 0,1 2-272 0,0 0 0 16,-1 2 0-16,2-1 0 0,1 2 0 0,2 2 0 16,1-3 0-16,2 3 0 0,2-3 0 0,4-6 0 15,0 13 0-15,3-4 0 0,2 2 0 0,2-2 0 16,2 0 0-16,4-1 0 0,0 0 0 0,1 1 0 15,1 2 0-15,0-4 0 0,-1 3 0 0,-1-1 0 16,-2 1 0-16,-2-1 0 0,2 0 0 0,-5 0 0 16,-2 0 0-16,-3 2 0 0,-2-2 0 0,-2 3 128 15,-2-3 16-15,-1 2 0 0,-4-1 160 0,-4 2 16 16,0-1 16-16,-3-2 0 0,1 4-176 0,-2-6-32 16,1 1-128-16,1-4 192 0,-2-2-384 0,3 0-96 15,4-4-16-15,0 0 0 16,11 2-2208-16,-9-5-448 0,1-10-96 0,8-2-16 0</inkml:trace>
  <inkml:trace contextRef="#ctx0" brushRef="#br0" timeOffset="20801.4">27694 3300 27647 0,'0'0'1216'0,"0"0"256"0,0 0-1168 0,-5 14-304 0,-3 2 0 0,-1 1 0 16,-1 4 448-16,-2-1 48 0,-4 4 0 0,1 4 0 16,0 1 16-16,-1 3 16 0,1 5 0 0,1-1 0 0,-2-2-304 0,0-1-64 15,2-1-16-15,2-2 0 0,2 1-400 0,1-3-64 16,4-5-32-16,0-2 0 16,1-2-2416-16,1-3-496 0</inkml:trace>
  <inkml:trace contextRef="#ctx0" brushRef="#br0" timeOffset="20964.9">27374 3641 13823 0,'0'0'1216'0,"0"0"-960"16,0 0-256-16,5 11 0 0,2-3 3520 0,2 1 640 15,1-4 144-15,4 0 32 0,2 0-3312 0,3-2-640 16,4-2-144-16,2 0-32 15,0 1-944-15,2-2-192 0,0-2-32 0</inkml:trace>
  <inkml:trace contextRef="#ctx0" brushRef="#br0" timeOffset="21482.24">28298 4031 13823 0,'0'0'608'0,"0"0"128"0,2-6-592 0,-2 6-144 15,0 0 0-15,-2-9 0 0,2 9 2352 0,-8-4 432 16,-1 2 96-16,-2 2 0 0,-2 2-1520 0,-1 2-304 16,0 5-64-16,-2 2-16 0,-3 6-512 0,-1 1-96 15,0 2-32-15,0 3 0 0,-1 0-32 0,1 1-16 0,2 3 0 0,3-2 0 16,2 3-288-16,4-4 0 0,2 3 128 0,3-6-128 15,3-2 0-15,3-1 0 0,5-4 128 0,0-5-128 16,3 0 0-16,3-4 0 16,1-4 128-16,5-2-128 0,-1-3 128 0,2-6-128 15,1 0 192-15,2-4-192 0,1-4 288 0,0-2-48 16,-3-3-16-16,1 1 0 0,-3 1-64 0,1 2-16 0,-7 0 0 0,0 0 0 16,-3-1-144-16,-4 3 160 0,-2-2-160 0,-1 2 160 15,-3 2-160-15,-1 0 0 0,-2 3 0 16,-1 3 0-1,0 0-480-15,1 4-128 0,3 5-32 0,-8-2 0 0,8 2-1728 0,0 0-336 0,-6 0-80 0</inkml:trace>
  <inkml:trace contextRef="#ctx0" brushRef="#br0" timeOffset="21766.27">28637 4031 10127 0,'0'0'896'15,"0"0"-704"-15,-2 17-192 0,-1-2 0 0,1 0 2752 0,-2 3 528 16,-3 1 112-16,2 0 0 0,-4 0-2112 0,2 0-416 16,-1 0-96-16,1 3 0 0,-2 0-256 0,0 0-64 15,0 0 0-15,1-4 0 0,1-3-256 0,3-3-48 16,-1-2-16-16,5-10 0 0,0 0 0 0,0 0-128 16,0 0 192-16,0 0-64 0,0 0 128 0,9-12 0 15,1 0 16-15,0-5 0 0,0-1-144 0,-1 2-128 16,2-2 192-16,1 1-192 0,1 0 144 0,-1 0-144 15,0 1 0-15,0 0 144 0,4 2-144 0,-4 3 0 16,1-3 0-16,0 4 0 0,1 2 0 0,0 2-224 0,-2-1 48 0,0 4 16 31,-1 0-1552-31,1 1-304 0</inkml:trace>
  <inkml:trace contextRef="#ctx0" brushRef="#br0" timeOffset="22299.32">29386 4048 7359 0,'0'0'320'0,"-6"-7"80"0,-1-2-400 0,1 4 0 16,-2-1 0-16,-2 4 0 0,-3 0 3072 0,-2 2 544 15,1 3 96-15,-2 3 32 0,-2 0-2448 0,-1 7-480 16,0-1-112-16,-2 4 0 0,0 1-336 0,0 2-64 16,1 1-16-16,1 3 0 0,1-1-288 0,3-2 128 15,2 2-128-15,3-2 0 0,5 0 192 0,2-5-64 16,2-1 0-16,4-2-128 0,-3-12 256 0,10 6-64 15,1-2-16-15,4-4 0 0,5-2 176 0,1-5 32 16,2-6 16-16,2-3 0 0,2-2-112 0,2 0-32 0,1-2 0 0,-2-2 0 16,2 2-80-16,-2-4-32 0,0 0 0 0,-1 0 0 15,-3-4 32-15,-1 1 0 16,-3-4 0-16,0 0 0 0,-2-2 144 0,0-2 16 0,-4-4 16 0,4-3 0 16,-3-4 880-16,-1 2 176 0,-1-3 48 0,-2 5 0 31,-1 1-1824-31,-2 5-352 0,1 8-80 0,-4 8-16 0,-1 6 816 0,-2 7 144 0,-2 7 48 0,0 0 0 15,0 0-32-15,-6 10 0 0,-3 8 0 0,-1 3 0 16,-3 5-160-16,2 1 0 0,-3 4 0 0,1 3 0 16,0 4 0-16,1 2 0 0,-2 2 0 0,1 0 0 0,1 2-208 15,1-2 80-15,-2-1 128 0,2 1-208 16,-2-2-1632-16,4-3-320 0,-1-1-64 0,5-4-10352 16</inkml:trace>
  <inkml:trace contextRef="#ctx0" brushRef="#br0" timeOffset="22701.42">30004 4149 27647 0,'0'0'2448'0,"0"0"-1952"15,0 0-496-15,0 0 0 0,0 0 128 0,11 7-128 16,1-3 0-16,-2-3 0 0,2-2 128 0,4-3-128 16,0 0 0-16,5-4 0 0,0 1 0 0,2-2 0 0,-1-1 0 0,3-3 0 15,-2 0 0-15,-1 1 0 0,-1-5-160 0,-3 0 160 16,0 1 0-16,-7 1 0 0,-2 2 0 0,-1 2 176 15,-1-3 208-15,-5 3 64 0,-2 11 0 0,-6-6 0 16,-1 4 192-16,-3 2 64 0,-2 2 0 0,-4 6 0 16,-5 4-384-16,0 7-64 0,-2 7 0 0,-3 1-16 15,2 4-240-15,1 0 176 0,3-2-176 0,4 3 160 16,2 2-160-16,2-2 0 0,3-5 0 0,5 2 0 0,3-5 0 0,4-2-224 16,3-5 80-16,2-1 16 15,2-6-640-15,5-5-128 0,5-1-32 0,5-4-8176 16,1-3-1648-16</inkml:trace>
  <inkml:trace contextRef="#ctx0" brushRef="#br0" timeOffset="24618.96">22017 5314 14735 0,'0'0'640'0,"0"0"160"0,0 0-640 0,-5-8-160 0,5 8 0 0,0 0 0 16,-2-9 352-16,2 9 32 0,1-10 16 0,-1 10 0 0,6-8-48 0,-6 8-16 15,0 0 0-15,5-7 0 0,-5 7-16 0,0 0 0 16,0 0 0-16,0 0 0 0,0 0 64 0,0 0 16 16,0 0 0-16,0 0 0 0,0 0 112 0,0 0 32 15,0 0 0-15,0 0 0 0,0 0-192 0,0 0-32 16,0 0-16-16,0 0 0 0,0 0-32 0,0 0 0 16,0 0 0-16,0 0 0 0,0 0-96 0,0 0-32 15,0 0 0-15,0 0 0 0,0 0-144 0,0 0 0 16,0 0 144-16,0 0-144 0,0 0 128 0,0 0-128 15,0 0 128-15,0 0-128 0,0 0 0 0,0 0 0 16,0 0 0-16,0 0 0 0,0 0 144 0,0 0-144 16,0 0 192-16,0 0-192 0,0 0 176 0,-5 5-176 15,5-5 160-15,-6 10-160 0,1 5 192 0,1 2-48 0,1 1-16 0,-2 4 0 16,1 4-128-16,2-1 192 16,-1 6-192-16,1-3 192 0,-2 0-192 0,0 4 128 15,0-2-128-15,1 2 128 0,0 0-128 0,-1-2 160 16,0-4-160-16,1 0 160 0,-1-3 48 0,0-1 16 0,0-2 0 0,2-1 0 15,0-2 160-15,1-3 48 0,0-3 0 0,2-2 0 16,-1-9-112-16,5 10 0 0,-5-10-16 0,0 0 0 16,0 0-64-16,12-8-16 0,-1 1 0 15,-1-6 0-15,-1-2 32 0,0-3 16 0,0-3 0 0,1-1 0 16,2-2-96-16,-1-3-32 0,-1 2 0 0,3-5 0 16,1 2-144-16,0 4 0 0,-1 1 0 0,0-1 0 15,0 1 0-15,1 3 0 0,3 1 0 0,-1 0 0 16,-1 1 0-16,2 0 0 0,0 6 0 0,-1 1 0 0,-1 1 0 0,2 6 0 15,-1 1-128-15,-2 1 128 16,-1 2-1600-16,-2 3-240 0,-11-3-48 0</inkml:trace>
  <inkml:trace contextRef="#ctx0" brushRef="#br0" timeOffset="25319.21">30834 4034 12031 0,'0'0'528'0,"-2"-8"112"0,1-3-512 0,-1 2-128 15,2-3 0-15,0 3 0 0,0 1 144 0,2-4 0 16,1 2 0-16,-1-3 0 0,2 2 464 0,0 2 96 15,1-1 0-15,-3 2 16 0,1-2 400 0,-3 10 80 16,0 0 16-16,4-9 0 0,-4 9 128 0,0 0 16 16,0 0 16-16,0 0 0 0,0 0-224 0,0 0-64 15,0 0 0-15,0 0 0 0,-7 11-480 0,-1 6-96 16,-4 5-32-16,-1 2 0 0,-1 1-48 0,-1 4-16 16,0 4 0-16,1-1 0 0,0-3-224 0,1 1-32 15,2-7-16-15,1-1 0 0,1 1-144 0,1-4 0 16,2-5 0-16,1-2 0 0,0 1 0 0,5-13 160 15,-4 5-160-15,4-5 160 0,0 0 48 0,0 0 16 16,0 0 0-16,9-5 0 0,1-6 160 0,0 0 48 0,3-3 0 0,-1-3 0 16,2 2-240-16,0-1-32 15,3-3-16-15,1 0 0 0,1-3-144 0,1 4 0 0,-1 2 0 0,3 2 128 16,1 2-128-16,2 1 0 0,-2 2-192 0,0 1 192 16,-2 4-320-16,0 2 48 0,0 1 16 0,-2 2 0 15,-2 1-1664-15,-3 1-320 0</inkml:trace>
  <inkml:trace contextRef="#ctx0" brushRef="#br0" timeOffset="26469.44">21717 5873 15263 0,'-10'11'672'0,"4"-5"144"0,-5 2-656 0,1 1-160 0,3-1 0 0,-1 2 0 16,0 3 400-16,3-4 48 0,-1 2 16 0,0-2 0 15,3 4-80-15,-1-1-32 0,0-1 0 0,2 0 0 16,-3-2-16-16,5 0 0 0,0 0 0 0,0 0 0 15,0-9 240-15,0 0 32 0,0 0 16 0,10 3 0 16,-2-3 96-16,6-2 32 0,-2-3 0 0,2-7 0 0,2 0 96 0,1-2 32 16,2-3 0-16,4-2 0 0,1-5-320 0,3 1-64 15,1-4-16-15,3 1 0 0,3-6-128 0,-1-1-32 16,-1 0 0-16,0 1 0 0,-2-2-128 0,-1-2-48 16,-3-1 0-16,-2 0 0 0,1 1 48 0,-2-3 0 15,0 3 0-15,-1-1 0 0,-5-3-192 0,0 2 128 16,-2 1-128-16,0-1 128 0,-2 0-128 0,-3 1 0 15,1 2 144-15,-3 2-144 0,0-2 0 0,-2 3 128 16,-2 7-128-16,-1-2 0 0,-1 4 192 0,0 3-16 16,-4 1-16-16,0 3 0 0,-2 0 48 0,-1 6 16 15,1 3 0-15,4 7 0 0,-8-7-48 0,1 2-16 16,-1 4 0-16,-1 3 0 0,0 5-160 0,-1-1 128 0,0 5-128 0,-1 1 128 16,-1 3-128-16,-2 4 0 15,-1 5 0-15,-2 3 0 0,0 5 0 0,-1 3 0 0,0 2 0 0,1 3 0 16,0 4 128-16,-4 2-128 0,0 4 0 0,0 2 128 15,2 1 0-15,5-1-128 16,-2-1 192-16,2-3-64 0,1-1 128 0,4 0 0 16,3-5 16-16,3-2 0 0,2-1-16 0,4-5-16 15,0-2 0-15,5-4 0 0,2-6-112 0,4-3 0 0,0-3-128 0,5-4 192 16,3-2-192-16,1-4 0 0,2-6 0 0,1-2 0 16,0-5 0-16,5-5-240 0,2-4 32 0,2 1 0 31,4 0-1456-31,-3-3-272 0,3 0-64 0,-1-2-12208 0</inkml:trace>
  <inkml:trace contextRef="#ctx0" brushRef="#br0" timeOffset="26759.61">22815 5353 11967 0,'-15'4'528'0,"8"1"112"0,0 3-512 0,-2 1-128 15,-2 3 0-15,1 4 0 0,-2 3 3376 0,2 0 640 16,0 1 128-16,2 2 16 0,-1 3-2960 0,0 0-608 15,1 2-112-15,1-4-32 0,1-1-320 0,3-1-128 16,0 1 0-16,0-4 0 16,2-6-576-16,1 0-192 0,0-12-64 0,2 10-7168 15,-2-10-1456-15</inkml:trace>
  <inkml:trace contextRef="#ctx0" brushRef="#br0" timeOffset="27153.17">23062 5339 27407 0,'-10'14'1216'0,"2"-5"256"16,1 1-1184-16,-4 5-288 0,1 3 0 0,1 1 0 0,-1-1 320 15,0 2 0-15,0 1 0 0,0-1 0 0,1 0-128 0,1 3-32 16,1-2 0-16,0-4 0 0,1-1-160 0,-1-5 160 15,2 1-160-15,5-12 160 0,0 0-160 0,0 0 0 16,0 0 144-16,0 0-144 0,0 0 0 0,9-7 144 16,4-3-144-16,1-3 0 0,0-3 0 0,2 1 0 15,4-3 0-15,-1-3 0 0,-2 1 0 0,1 1 0 16,0 0 0-16,1 0 0 0,0 0 0 0,-2 1 0 16,-2 3 0-16,0 3 0 0,-3 1 0 0,-2 6 0 15,-10 5 0-15,10-1-144 0,-10 1 144 0,8 6 0 16,-3 3 0-16,-3 5 0 0,-2 4 0 0,-1 3 0 15,-3 3 0-15,-1 1 0 0,-1-1 0 0,-1 1 0 16,0 1 0-16,-1-1 0 0,0-3 0 0,1-3 0 16,0 0 0-16,2-3 0 0,2-1-192 0,1-4-16 15,2-11 0-15,0 0 0 16,3 10-1584-16,-3-10-320 0,0 0-64 0</inkml:trace>
  <inkml:trace contextRef="#ctx0" brushRef="#br0" timeOffset="27486.43">23541 5401 17503 0,'0'0'768'0,"-4"8"176"16,4-8-752-16,0 0-192 0,-3 12 0 0,3-12 0 0,3 7 2272 0,-3-7 416 15,12 4 96-15,1-5 16 0,-1-3-1904 0,5 0-368 16,1-4-80-16,1 0 0 0,-2-4-448 0,0 3 0 15,-3-4 0-15,-1-1 0 0,-2-2 0 0,-1 3-320 16,-2 1 48-16,-2-2 16 0,-2 0 256 0,-1 5-128 16,-3 0 128-16,0 9 0 0,-4-8 0 0,4 8 0 15,-9-4 160-15,-3 6-32 0,-3 0 64 0,-4 6 32 16,-4 2 0-16,0 5 0 0,-6 3-224 0,0 0 0 16,0 1 0-16,1 0 0 0,2 1 0 0,2 2 0 15,3 1 0-15,3-3 0 0,1-2 0 0,6-2 0 16,1-3 0-16,5 1 0 15,2-1-448-15,6-4-48 0,-3-9 0 0,11 7 0 16,3-4-1392-16,2-4-288 0,4-3-48 0</inkml:trace>
  <inkml:trace contextRef="#ctx0" brushRef="#br0" timeOffset="27837.63">24107 5271 10127 0,'-18'6'448'0,"8"-2"96"0,-3-2-544 0,-1 3 0 0,0 4 0 0,0-1 0 16,0 2 3680-16,-1-1 624 0,-2 2 128 0,1 1 32 15,-1-2-3072-15,2 5-624 0,0 2-112 0,1 1-16 16,0-3-400-16,4 0-80 0,-2-2-16 0,6-2 0 16,2 1-144-16,4-12 0 0,0 0 0 0,0 0 0 0,0 0 0 0,10 3 0 15,2-5-192-15,-1-4 192 16,3-1-176-16,3-3 176 0,-2-1-128 0,2-5 128 15,-2 4-144-15,3 0 144 0,-4-1-160 0,0 1 160 16,-2 2-144-16,0-2 144 0,-3 3-128 0,-9 9 128 0,8-4 0 0,-8 4-128 16,0 0 128-16,0 0 0 0,0 0 0 0,7 13 0 15,-6 0 0-15,-1 3 176 0,-1 2-176 0,-2 3 192 16,-1 0-192-16,4-2 192 0,-1 2-192 0,1-2 0 16,1-2 0-16,5 0 0 0,0-3-336 0,4-4 0 15,2-1 0-15,2-3 0 16,1-1-800-16,3-5-144 0,1-5-48 0</inkml:trace>
  <inkml:trace contextRef="#ctx0" brushRef="#br0" timeOffset="28137.47">24608 5296 18431 0,'-18'20'816'0,"9"-6"160"0,-1 4-784 0,-2 1-192 0,1 3 0 0,1-2 0 15,0 3 2240-15,2 0 384 0,-2-2 96 0,2-2 16 16,3 1-1728-16,0-3-352 0,0 0-64 0,2-2-16 16,3-3-240-16,0-2-48 0,0-10-16 0,0 0 0 15,0 0-272-15,9 4 0 0,1-6 128 0,2-2-128 16,2-7 0-16,2 0 160 0,2-5-160 0,3 1 128 16,0-3-128-16,-1 0 192 0,2-1-192 0,0 0 192 15,-1-1-192-15,0 4 160 0,-2-2-160 0,0 4 160 16,-1 0-160-16,-1 6 0 0,1 0 144 0,0 5-144 0,0 0 0 15,-2 4 144-15,0 4-144 0,-2 4 0 0,0-1 0 0,-2 5-256 16,-2 2 32-16,-2 0 0 16,-3 3-1888-16,0-1-384 0,-2-3-80 0,-1 0-16 0</inkml:trace>
  <inkml:trace contextRef="#ctx0" brushRef="#br0" timeOffset="28723.96">26284 4770 20271 0,'-6'-8'1792'0,"6"8"-1424"0,0 0-368 0,0 0 0 0,0 0 896 0,0 0 128 16,-8 4 0-16,2 6 16 0,-2 2-448 0,1 4-80 16,-2 3-32-16,0 7 0 0,-3 1 48 0,1 8 16 15,-2 0 0-15,1 4 0 0,-5 2-272 0,2 1-48 16,0 4-16-16,-1-3 0 0,0 1 32 0,1-1 0 16,-1-1 0-16,5-2 0 0,-1 0-96 0,2-8-16 15,1-4 0-15,4-6 0 0,3-1-128 0,0-6 0 16,2-4 144-16,3-2-144 0,-3-9 128 0,0 0-128 15,11 0 128-15,2-3-128 0,1-6 0 0,4-5 144 16,1-4-144-16,1 0 0 0,1-2 0 0,3-4 0 16,-3-1 0-16,2 3 0 0,-2-3-176 0,-1 5 16 15,-1 0 0-15,-1 3 0 0,-2 2-48 0,-3 6-16 16,-1 1 0-16,-2 5 0 0,-10 3 96 0,11 2 128 16,-11-2-208-16,9 12 80 0,0 3 128 0,-4 3 0 15,-1 2 0-15,-4 2-128 0,-1 3-32 0,-2-2 0 0,-1 2 0 16,-1 1 0-1,-1-6-272-15,-1 2-48 0,1-2-16 0,0-2-7408 16,-1-3-1488-16</inkml:trace>
  <inkml:trace contextRef="#ctx0" brushRef="#br0" timeOffset="29037.67">26875 5198 19343 0,'-17'14'1728'0,"4"-1"-1392"16,-2 2-336-16,-4 4 0 0,-3 4 1920 0,-2 2 320 15,-4 3 64-15,2-4 16 0,2 2-1808 0,3-3-352 16,3-2-160-16,1 0 128 0,5-3-128 0,3-3 0 16,2-1 0-16,5-3 128 0,2-11-128 0,0 0 0 15,0 0 0-15,7 5 0 0,4-3 0 0,0-4 0 16,2-2 0-16,2-4 0 0,3-1 352 0,1-5-16 15,1-2 0-15,-1 1 0 0,-2-1-16 0,-2 0-16 16,0 4 0-16,-2-4 0 0,-3 0-144 0,-2 2-32 16,-3 1 0-16,-1 3 0 0,-3-4-128 0,-2 6 0 15,-3 1 0-15,-1 2 0 16,-4 0-432-16,0 1-160 0,-1 0-48 0,0 3-12464 0</inkml:trace>
  <inkml:trace contextRef="#ctx0" brushRef="#br0" timeOffset="29537.89">27079 5173 17503 0,'0'0'768'0,"0"0"176"0,0 0-752 0,2 10-192 0,-2 3 0 0,-1 1 0 15,-4 2 1152-15,2 1 192 0,0 2 32 0,-5 1 16 16,-1-1-832-16,-1 1-176 0,-2 1-16 0,1 2-16 0,0-2-32 0,-2 1 0 15,-1-2 0-15,-1-1 0 0,1-1 0 0,0-1-16 16,1-4 0-16,4-4 0 0,0 0 128 0,9-9 16 16,-7 4 16-16,7-4 0 0,0 0-80 0,0 0-32 15,0 0 0-15,0-13 0 0,2 2-96 0,3-3 0 16,4-3-16-16,-1 0 0 0,2-1-240 0,0-1 176 16,3 0-176-16,1 1 160 0,0-2-160 0,1 1 0 15,1 2 0-15,2-1 0 0,0 3 0 0,0 0 0 16,0 6 0-16,-2 1 0 0,-1 4 0 0,1 3 0 15,-5 1 0-15,1 3 0 0,-2 4 0 0,-1 3 0 16,-2 3 0-16,-2 0 0 0,-1 2-144 0,-1 3 144 0,-5 1 0 0,1-1 0 16,-3-2 0-16,-1 0 0 15,-2-2 0-15,-1-2 0 0,-1 0 0 0,3-1 0 16,6-11 0-16,0 0 0 0,0 0 0 0,0 0 192 16,0 0-48-16,0 0-16 0,0 0 96 0,0 0 16 15,7-5 0-15,4-5 0 0,-1 1-96 0,4-2-16 0,1-1 0 0,1 3 0 16,2-1-128-16,0 2 0 15,-1-2 0-15,-1 5 0 0,-1 0 0 0,1 1 0 0,-1 3 0 0,-1 6 0 16,0 0 0-16,-1 4 0 0,-2 4 0 16,-1 2 0-16,0 3-144 0,-1 2 144 0,-1-2-192 0,-2 0 192 15,1-2-816-15,-1-1-48 0,2 1-16 0,-2-7-12144 16</inkml:trace>
  <inkml:trace contextRef="#ctx0" brushRef="#br0" timeOffset="29921.32">27986 5188 20271 0,'0'0'1792'0,"0"0"-1424"15,0 0-368-15,0 0 0 0,-7 6 2352 0,-1 6 400 16,-2-3 64-16,0 3 32 0,0 4-2160 0,-2 1-432 15,-2 4-96-15,1 0-16 0,-3 2-144 0,-1 3 0 16,2-4 0-16,0 1 128 0,1 2-128 0,2-5 0 0,1-2 0 0,5-3 0 16,3-4 0-16,4-1 0 0,3-2-128 0,-4-8 128 15,9 9 0-15,3-6-144 16,0-2 144-16,4-2 0 0,1-3 0 0,1-4 0 16,-3-1 0-16,3-3 144 0,0-4 16 0,-2 1 0 0,0 0 0 0,-2 0 0 15,0-3-16-15,0 0 0 16,-2-1 0-16,0 2 0 0,-5 1-16 0,-1 1 0 0,-4 1 0 0,-3-2 0 15,-2 1 0-15,-4 2-128 16,-4 1 192-16,-1 4-64 0,-1 2-128 0,-1 2 0 0,-2 1-160 0,-2 3 160 31,0 2-528-31,0 1-16 0,-2 2 0 0,-2 3 0 0,3-3-1904 16,1-1-384-16,-7 0-80 0,7-4-16 0</inkml:trace>
  <inkml:trace contextRef="#ctx0" brushRef="#br0" timeOffset="30354.98">28468 5104 18431 0,'0'0'1632'0,"0"0"-1312"16,12-3-320-16,-2 1 0 0,-10 2 848 0,0 0 112 16,0 0 0-16,0 0 16 0,0 0-544 0,0 0-112 15,-3-10-32-15,-3 5 0 0,-6 0 96 0,1 1 32 16,-3 2 0-16,-4 5 0 0,-5 5-224 0,-1-1-64 15,-4 3 0-15,-1 3 0 0,-3 0-128 0,2 3 0 16,-1 3 144-16,3 1-144 0,3-1 176 0,3 0-48 16,4 1 0-16,4-2 0 0,5-3-128 0,2 0 0 15,4-1 144-15,5-1-144 0,3-3 0 0,4-1 144 16,3-5-144-16,4-3 0 0,1-5 128 0,2 1-128 16,6-5 0-16,0-1 0 0,2-4 272 0,-2 1-48 0,3-1-16 0,-3-1 0 15,-2-3 48-15,-2 3 0 16,-2 2 0-16,-3 0 0 0,-2 0-16 0,-1 3 0 0,-3-2 0 0,-2 6 0 15,-8 5-64-15,0 0-16 16,0 0 0-16,0 0 0 0,0 0 96 0,5 9 0 16,-3 3 16-16,-3 2 0 0,-3 2-128 0,-1 5-16 0,-2 0-128 0,-1 6 192 15,0 6-192-15,-2 1 128 0,-3 3-128 0,-1-1 0 16,-3-2 0-16,-1 2 0 0,0-1 0 0,-2 1 0 16,-2-1 224-16,-1 0-48 0,-1-2-16 0,1 1 0 15,0-1 32-15,2-5 0 0,-1-1 0 0,4-4 0 16,2-3-384-16,1-2-80 0,3-4-16 0,1-7 0 15,2-2-2240-15,9-5-448 0</inkml:trace>
  <inkml:trace contextRef="#ctx0" brushRef="#br0" timeOffset="31222.58">28909 5136 22111 0,'0'0'976'0,"-9"4"208"0,3 2-944 0,-3 2-240 0,-1-3 0 0,0 4 0 15,-2-3 240-15,1 2 0 0,-1 0 0 0,1 0 0 16,-1 2 16-16,0-2 0 0,-1 3 0 0,2-1 0 0,0 2-256 0,3 1 0 16,-3-2 0-16,2 0 0 0,3 1 0 0,0-2 0 15,3 0-160-15,3-10 160 0,0 0 0 0,0 0 128 16,0 0 0-16,0 0 0 0,9 4 64 0,3-3 0 16,-2-3 16-16,4-2 0 0,2-4 0 0,1 1 0 15,-1-5 0-15,0 3 0 0,-1-2-208 0,0 1 144 16,-1-3-144-16,0 0 128 0,-3 4 0 0,0-1 0 15,-2 3 0-15,-2-2 0 0,0 2-128 0,-7 7 192 16,0 0-192-16,0 0 192 0,1-10 16 0,-1 10 16 16,0 0 0-16,0 0 0 0,-5-5-32 0,5 5 0 15,-8-2 0-15,-2-1 0 0,2 1-192 0,-1-1 0 16,9 3 0-16,-9-3-160 16,2 1-272-16,7 2-48 0,-10-3-16 0,1 1 0 15,2-2-64-15,1-1-16 0,0 1 0 0,6 4 0 0,-7-4 192 0,7 4 48 16,-6-3 0-16,6 3 0 0,-5-8 336 0,5 8 0 0,0 0 0 0,0 0 0 15,0 0 0-15,0 0 0 16,-4-6 0-16,4 6 0 0,0 0 0 0,0 0 0 16,0 0 0-16,0 0 128 0,0 0-128 0,0 0 0 15,0 0 0-15,0 0 128 0,0 0-128 0,0 0 160 0,0 0-160 0,0 0 160 16,-9 2-160-16,2 1 192 0,-1-1-192 0,-1 3 192 16,-2 0 0-16,-2 0 0 0,0 4 0 0,-1-4 0 15,0 6 80-15,0-3 32 0,-4 5 0 0,1 1 0 16,-1 1-16-16,1 4 0 0,0 2 0 0,0-1 0 15,2 3-96-15,2-1-32 0,0-2 0 0,6-1 0 0,2 1-160 0,2-1 0 16,4-5 0-16,6-1 0 0,0-1 0 0,5-5 128 16,2 0-128-16,4-5 0 0,2-3 0 0,3-3 0 15,1 1 128-15,1-3-128 0,1-3 0 0,3 0 0 16,2-3 0-16,-2 1 128 0,1-1-128 0,-2-1 0 16,-1-2 0-16,-3 2 0 0,-2 0-224 0,-3 1 80 15,-3 3 16-15,-2 0 0 16,-2 4-320-16,-2-2-64 0,-10 7-16 0,8-5-7136 15,-8 5-1424-15</inkml:trace>
  <inkml:trace contextRef="#ctx0" brushRef="#br0" timeOffset="31689.7">29240 5075 12895 0,'0'0'1152'0,"0"0"-928"0,0 0-224 0,-10-2 0 16,10 2 1856-16,0 0 320 0,-8 8 64 0,0-2 0 0,1 5-1680 0,-1-2-352 16,0 3-64-16,1 2-16 0,-2 0 336 0,2 3 64 15,0-1 16-15,-1 1 0 0,1-1-128 0,0 1-32 16,1 1 0-16,2-2 0 0,2-2 32 0,2-4 0 16,0 2 0-16,0-12 0 0,0 0-64 0,6 5-16 15,-6-5 0-15,11 1 0 0,0-3 240 0,0-2 32 16,0-6 16-16,3 2 0 0,0-1-224 0,0 0-32 15,0-5-16-15,2 4 0 0,0-3-176 0,1 4-48 16,-2 2 0-16,-2 3 0 0,2 1-128 0,-4 2 0 16,-2 1 0-16,1 5 128 0,-2 3 0 0,0 5-128 15,-3 3 192-15,-1 2-64 0,-3 1 0 0,-1 6-128 16,-1 2 192-16,-3-3-64 0,-1 3-128 0,0-3-192 16,-4-1 32-16,2-1-9376 15,2-7-1856-15</inkml:trace>
  <inkml:trace contextRef="#ctx0" brushRef="#br0" timeOffset="32340.03">30607 4876 11967 0,'0'0'528'0,"0"0"112"0,-1-8-512 0,0-1-128 0,1 9 0 0,-3-8 0 15,1-1 1056-15,2 9 176 0,-1-10 48 0,-2-1 0 16,0 4-144-16,3 7-32 0,-1-9 0 0,1 9 0 15,0 0-144-15,0 0-16 0,0 0-16 0,0 0 0 16,0 0-288-16,-2 12-64 0,-2 3-16 0,0 4 0 16,-1 1 208-16,-3 8 64 0,-1 2 0 0,-1 4 0 15,-1 3-432-15,-3 1-80 0,-4 4 0 0,3-1-16 16,-2-3-128-16,-1 1-32 0,1-1 0 0,-1 2 0 0,-1-2-144 0,1-4 192 16,0-5-192-16,4 1 192 0,4-6-352 0,2-1-64 15,3-9-16-15,1-3 0 16,6-3-832-16,-2-8-160 0,0 0-48 0,0 0-10768 0</inkml:trace>
  <inkml:trace contextRef="#ctx0" brushRef="#br0" timeOffset="32740.82">30330 4838 27759 0,'0'0'1216'0,"0"0"272"0,0 0-1184 0,0 0-304 0,7 9 0 0,0-4 0 16,3 2 0-16,3 2 0 0,4-3 0 0,-1 3 0 15,6 0 0-15,2 0 128 0,1-4 16 0,2 2 0 16,2 4-16-16,1-3 0 0,-2 6 0 0,3 2 0 15,0 1-128-15,2 4 0 0,-1 2 0 0,-2 3 0 16,-2 4 0-16,-2 0 0 0,-2 2 0 0,-4 1 0 16,-5 1 128-16,-1 2-128 0,-4 1 0 0,-4 0 128 15,-6-2 80-15,-4-1 16 0,-4 1 0 0,-1-6 0 0,-4-1-16 0,-2-3 0 16,-4 1 0-16,-1-3 0 0,-3 1 64 0,-2 0 16 16,-3-4 0-16,-2-2 0 0,-1 0-96 0,0 0 0 15,1-3-16-15,-2-4 0 0,-1 1-176 0,-3-2 0 16,-1-5 0-16,2-4 0 15,3-2-768-15,4-1-16 0,2-7-16 0,6-3-8160 16,2-4-1616-16</inkml:trace>
  <inkml:trace contextRef="#ctx0" brushRef="#br0" timeOffset="33108.16">31270 4824 30863 0,'0'0'1360'0,"0"0"304"0,-5 8-1344 0,-2 1-320 0,0 2 0 0,-1 6 0 16,0 1 0-16,-2 1 0 0,-4 5 0 0,0 4 0 15,-1 1 128-15,0 4-128 0,1 1 128 0,-3 2-128 16,1 0 0-16,0-1 0 0,1-3 0 0,4 1 0 16,1-1 0-16,1-3 0 0,1 3 0 0,4-2 128 15,4-7-128-15,3-1 0 0,-1-2 0 0,3-3 0 0,3-3 0 0,3 1 0 16,2-4 128-16,2-2-128 16,1-1 160-16,4-1-32 0,4-3-128 0,3 1 192 15,1 2-192-15,0-5 176 0,1 1-176 0,0-1 160 0,-2-2-160 0,0-1-224 16,4 0 48-16,-3-2 16 15,-3-1-736-15,-4-2-128 0,-1 0-48 0,-2 1-7600 16,-4-5-1520-16</inkml:trace>
  <inkml:trace contextRef="#ctx0" brushRef="#br0" timeOffset="33307.11">31126 5254 11967 0,'0'0'1072'0,"0"0"-864"16,0 0-208-16,0 0 0 0,10 8 3008 0,2-6 544 0,0 1 112 0,4-2 32 16,1-1-2528-16,5-1-496 15,2-2-96-15,3 1-32 0,1-1-96 0,4-2-32 0,-2 1 0 0,2 0 0 16,1 1-416-16,-5-8-144 0,-3 4 0 0,-4-3 0 31,-7 2-2592-31,-3-5-512 0</inkml:trace>
  <inkml:trace contextRef="#ctx0" brushRef="#br0" timeOffset="33473.26">31048 4973 19343 0,'0'0'1728'0,"0"0"-1392"0,0 0-336 0,12-5 0 16,1 1 1008-16,3 0 128 0,3 2 16 0,5-2 16 0,3-2-48 0,5 2-16 16,2 0 0-16,7 0 0 0,3-1-96 0,8 1-32 15,7 1 0-15,-2-6 0 0,2 0-592 0,0-1-128 16,0 2-32-16,-2 3 0 15,0-3-1984-15,0 3-400 0</inkml:trace>
  <inkml:trace contextRef="#ctx0" brushRef="#br0" timeOffset="34858.03">22292 6538 10127 0,'4'-5'896'0,"1"-4"-704"0,1 2-192 0,-1 2 0 16,4-4 1472-16,-4 3 256 15,1-4 48-15,1 2 16 0,-1 2-672 0,-6 6-128 16,5-11-32-16,-2 4 0 0,-1 0-432 0,-2 7-80 15,0 0-32-15,-1-7 0 0,1 7 32 0,-5-6 0 0,-1 2 0 16,-3 4 0-16,0 3-96 0,-3 3-16 0,0-1 0 0,-2 6 0 16,-3 2-192-16,-1 5-144 0,-5 4 192 0,2 0-192 15,-2 3 432-15,-1 5-32 0,0 2 0 0,-2-2 0 16,1 2-208-16,2 2-64 0,1 2 0 0,2-2 0 16,0 1-128-16,4-2 160 0,5-5-160 0,3 0 160 0,6-2-160 15,-1 0 0-15,6-5 0 0,3-2 0 0,7-3 0 0,3-2 0 16,-2-3 0-16,5 1 0 0,2-1 0 0,0-5 0 15,0-1 128-15,-1 2-128 0,2-5 192 0,-2 0-64 16,-1-5 0-16,3 1 0 0,-2-2-128 0,0 1 160 16,1-1-160-16,-1 2 160 0,-1-3-160 0,-1-2 0 15,-3 1 0-15,-2-3 0 0,-3 1 0 0,-1 2 0 16,-3-4-176-16,-6 10 176 0,4-13 0 0,-4 3 0 16,-2-3 0-16,-2 2 0 0,-4-1 0 0,-1 0 0 15,0-1 0-15,0 3 0 0,-1-3 0 0,3 3 0 16,-1 0 128-16,4 1-128 0,-2 0 0 0,3 0 0 15,2 0 0-15,2 3-128 0,1-3 128 0,-2 9 0 16,7-8 0-16,0 1 0 0,-7 7 0 0,13-4-160 16,3 1 160-16,-4 2 0 0,4 1-144 0,-1 3 144 15,-2 3 0-15,1 4-144 0,2 0 144 0,-2 3 0 16,-1 4 0-16,-3 0 0 0,1 1 0 0,0 0 0 0,-2-1 128 0,-4 2-128 16,-3 0 144-16,-1-2-144 15,-2 1 192-15,-1-3-192 0,-2 1 128 0,0-2-128 16,-1-3 0-16,2 2 0 0,-2-2-144 0,1-3-144 15,4-8-32-15,0 0-7744 16,0 0-1536-16</inkml:trace>
  <inkml:trace contextRef="#ctx0" brushRef="#br0" timeOffset="35234.37">22828 6750 21183 0,'0'0'1888'0,"0"0"-1504"16,0 0-384-16,0 0 0 15,0 0 240-15,0 0-32 0,0 0 0 0,0 0 0 0,0 0 224 0,0 0 32 16,-1 13 16-16,0-3 0 0,-1 1-48 0,1 2-16 16,1-1 0-16,-1 3 0 0,1 4-224 0,-3 0-64 15,2 0 0-15,0 5 0 0,1-1-128 0,0-1 0 16,0-2 0-16,2-2 128 0,2-2 0 0,1-2 0 15,1 0 0-15,3-4 0 0,0-1 192 0,1-4 48 16,1 2 0-16,0-5 0 0,2-2 176 0,-1-2 32 16,1-2 16-16,2 0 0 0,2 0-144 0,-1-5-16 15,0 0-16-15,2-3 0 0,-1 2-208 0,2-3-32 16,-3-2-16-16,0 1 0 0,-3 1-160 0,0-4 160 16,-1 0-160-16,-2-1 160 0,1 0-160 0,-4 0 0 15,0 0 0-15,-2 4 0 0,-1 3-128 0,-2 3-128 16,1-2 0-16,-3 10-16 15,0 0-624-15,0-6-112 0,0 6-16 0,0 0-11776 0</inkml:trace>
  <inkml:trace contextRef="#ctx0" brushRef="#br0" timeOffset="35693.17">23358 6805 18431 0,'-11'5'816'0,"11"-5"160"0,-9 6-784 0,9-6-192 16,-8 5 0-16,8-5 0 0,0 0 896 0,0 0 128 15,0 0 16-15,0 0 16 0,12 3-416 0,0-5-64 16,4 0-32-16,1-1 0 0,2-2-128 0,4-2-32 15,2-1 0-15,1-2 0 0,3 2-144 0,1-3-48 16,-4-1 0-16,2 3 0 0,-4-3-64 0,-2 2-128 16,-3-3 176-16,-4 3-176 0,-2 2 144 0,-1-3-144 15,-5 3 0-15,-2-1 144 0,-5 9-144 0,0 0 128 16,0 0-128-16,-5-7 128 0,-2 0-128 0,-7 2 192 16,-3 4-192-16,-2 2 192 0,-5 2-64 0,-3 4-128 15,-3 0 192-15,0 4-64 0,1-1 0 0,0 3 0 16,1 1 0-16,1 2 0 0,2 0-128 0,2 0 128 15,3 2-128-15,4 0 128 0,2 1 0 0,4-1 0 16,4-3 0-16,2-1 0 0,0 0-128 0,4 1 0 0,5-1 144 0,2-4-144 16,2 0 0-16,3-1 0 0,1-1 0 0,4-2 0 15,0-1 0-15,4 0 0 0,0-2 0 0,5-2 0 16,0-1 0-16,4 0-320 0,-1-5 64 0,1-1 16 31,1 1-560-31,-3 0-112 0,-1-4-32 0,-2 1-10656 0</inkml:trace>
  <inkml:trace contextRef="#ctx0" brushRef="#br0" timeOffset="36093.44">24318 6515 21711 0,'-12'1'960'0,"4"0"192"0,-4 1-912 0,-1 2-240 16,-1 2 0-16,-1-1 0 0,-4 1 464 0,-1 3 48 15,-4-1 16-15,-2 2 0 0,-1-2-16 0,1 3-16 16,0 2 0-16,3-2 0 0,3 1-208 0,5-2-32 16,2 0-16-16,6 1 0 0,7-11-240 0,0 11 0 15,0-11 128-15,10 12-128 0,2-4 0 0,4 0 0 16,4-5 0-16,2 2 0 0,3 2 0 0,2-3 0 15,-1-2 128-15,0 2-128 0,-3 0 128 0,-3 3-128 16,-1-3 0-16,-1 3 144 0,-3 0-144 0,-2 0 0 16,-3 1 0-16,-4 1 0 0,-2 3 176 0,-2-3-48 0,-4 1-128 0,-2 3 192 15,-2-2 96-15,-4 3 16 0,-3-1 0 0,-1-2 0 16,-2 2-96-16,-5 0-16 0,-3-6 0 0,-1 5 0 16,-3-3-192-16,-1-1 128 0,-2-1-128 15,6-3 0-15,1-4 0 0,2-2-240 0,7 0 32 0,2-3 0 16,4 0-1584-1,4-4-320-15,2 1-64 0</inkml:trace>
  <inkml:trace contextRef="#ctx0" brushRef="#br0" timeOffset="36459.25">24970 6544 19167 0,'0'0'848'0,"0"0"176"0,0 0-816 0,0 0-208 16,0 0 0-16,0 0 0 0,0 0 784 0,0 0 112 15,-11 4 32-15,-1 0 0 0,-2 2-416 0,-2 2-64 16,-2-2-32-16,-1 6 0 0,-3-4-96 0,2 4 0 16,-2 2-16-16,2-4 0 0,1 0 16 0,2-2 0 15,1 3 0-15,3-2 0 0,3 1 16 0,3-2 16 16,2 2 0-16,5-10 0 0,0 0-160 0,5 12-48 15,3-4 0-15,0 3 0 0,1-2 48 0,1 2 0 16,1-3 0-16,2 3 0 0,0-2-32 0,-1 4 0 16,1-1 0-16,0 0 0 0,-3-1-160 0,-1 3 160 0,-3 0-160 15,-1-1 160-15,-3-3-160 0,-4 3 0 16,-2-2 144-16,-2 3-144 0,-5 1 192 0,-2 1-48 16,-1-4 0-16,-4 2 0 0,0-1 48 0,-6 2 16 0,-2-6 0 0,-1 1 0 15,-2-4-208-15,1 1 0 0,0-3 128 0,5-2-128 16,1-3-1152-16,6-1-288 0,2-3-48 15</inkml:trace>
  <inkml:trace contextRef="#ctx0" brushRef="#br0" timeOffset="37077.03">26133 6491 15663 0,'0'0'1392'0,"0"0"-1120"0,-2-10-272 0,2 10 0 0,0 0 2112 0,0 0 384 15,0 0 64-15,0 0 0 0,0 0-1968 0,6 10-400 16,-2-1-64-16,2 5-128 0,-2 0 192 0,2 3-48 15,2 2-16-15,-3 3 0 0,3 0-128 0,0 4 0 16,1 0 144-16,2 2-144 0,1-4 0 0,0-2 0 16,2-1 0-16,0 2 0 0,-2-1 0 0,5-3 128 15,-2-3-128-15,0-2 0 0,-1-1 0 0,0-2 0 16,3-3 0-16,-3 1 0 16,2-5-560-16,2-2-80 0,1-1 0 0,-1-2-10240 0</inkml:trace>
  <inkml:trace contextRef="#ctx0" brushRef="#br0" timeOffset="37327.21">26761 6509 22111 0,'0'0'1968'0,"-4"8"-1584"0,2 5-384 0,-3 1 0 16,1 0 992-16,-3 8 112 0,-2 2 32 0,-1 0 0 15,-2 5-352-15,-2 2-64 0,-2 1-16 0,1 3 0 16,0 5-256-16,-5-1-48 0,2-1-16 0,0 1 0 16,-1 2-128-16,0 1-48 0,-2-3 0 0,2 1 0 15,0-2-80-15,0-2 0 0,0-3-128 0,3 0 192 16,0-7-192-16,2 1 0 0,2-1 0 0,0-4 0 16,5-4-368-16,-2-1-112 0,4-3-32 15,1-3 0-15,4-11-1600 16,0 0-320-16,0 0-64 0</inkml:trace>
  <inkml:trace contextRef="#ctx0" brushRef="#br0" timeOffset="37632.07">27356 6625 18431 0,'0'0'816'0,"0"0"160"0,0 0-784 0,0 0-192 0,13 2 0 0,-3-1 0 16,1-1 1536-16,1 0 272 0,0 1 48 0,1 1 16 15,1-2-1264-15,1 0-256 0,3 0-48 0,1 0-16 16,-1 0-288-16,1-2 0 0,1 1 0 0,-1-2 0 31,0 0-2000-31,-1 1-304 0</inkml:trace>
  <inkml:trace contextRef="#ctx0" brushRef="#br0" timeOffset="37790.08">27289 6958 19343 0,'-12'6'848'0,"12"-6"192"0,-4 10-832 0,4-10-208 16,0 11 0-16,4 1 0 0,4-7 896 0,2 0 128 15,1 0 16-15,5-5 16 0,4-3-848 0,3-2-208 16,1-1 0-16,4-3-6816 16,1 0-1408-16</inkml:trace>
  <inkml:trace contextRef="#ctx0" brushRef="#br0" timeOffset="38361.35">28135 6718 13823 0,'0'0'1216'0,"-9"8"-960"15,2-3-256-15,1 3 0 0,6-8 1216 0,-3 10 208 16,0 0 48-16,3-10 0 0,3 9-1008 0,2 1-192 16,2-5-32-16,5-2-16 0,3-1-32 0,-1-1-16 15,4-1 0-15,2 0 0 0,4-2 240 0,2-2 48 16,-1-1 16-16,2-4 0 0,-2 3 16 0,-2-2 0 16,-1 0 0-16,-2 0 0 0,-3 0-176 0,-2 2-16 15,-1-5-16-15,-1 4 0 0,-3-3 96 0,-3 1 0 16,0-1 16-16,-3 3 0 0,-4 7-176 0,0 0-32 15,-3-10-16-15,-1 5 0 0,-2-3-176 0,-4 5 0 16,-2-1 144-16,-4 2-144 0,-3 4 0 0,-4 2 0 16,0 3 0-16,-5 2 0 0,-1 5 0 0,-3 1-160 15,1 2 160-15,2 1 0 0,1 1 0 0,1 2 0 16,2 5 0-16,3 2 0 0,1-3 0 0,4 2 0 16,6-6 0-16,2 2 0 0,3 0 128 0,4-1-128 15,4-4 176-15,3-3-176 0,2-1 144 0,5-3-144 16,2 1 0-16,1-5 144 0,3 1-336 0,2-4-64 0,3-2 0 0,2-2-16 31,2-1-1600-31,2-3-320 0</inkml:trace>
  <inkml:trace contextRef="#ctx0" brushRef="#br0" timeOffset="38861.74">28710 6364 3679 0,'0'0'320'0,"0"0"-320"16,0 0 0-16,6-8 0 0,-3 2 4624 0,-3 6 864 15,7-8 160-15,-1 2 48 0,0 1-4560 0,-6 5-912 16,10-7-224-16,-3 2 0 0,4-2 0 0,-4-2 0 16,0 2 0-16,-1-2 0 0,-1 3 128 0,3-2-128 15,-2 3 0-15,-6 5 0 0,8-5 128 0,-8 5-128 16,0 0 0-16,0 0 0 0,0 0 176 0,0 0-176 0,7 10 192 0,-3 3-192 16,-3 1 320-16,-1 4-32 0,-2 3-16 0,-2 6 0 15,-1-3-112-15,-2-1-32 0,0 4 0 0,-2-4 0 16,0 1 96-16,0-1 16 0,0-3 0 0,0-2 0 15,3-3-96-15,0-2-16 0,-1-2 0 0,3 1 0 16,4-12 16-16,0 0 0 0,0 0 0 0,0 0 0 16,0 0 112-16,0 0 0 0,0 0 16 0,9-7 0 15,3 0-16-15,-1-5 0 0,-2 3 0 0,4-3 0 16,1-1-256-16,-1-2 128 0,-1 0-128 0,1-2 0 0,0-5 160 0,1 3-160 16,0 0 128-16,1 0-128 15,-1-1 0-15,1 1 0 0,-1 2 0 0,0 5 0 0,0 3 0 0,-1 0 0 16,0 2 0-16,-2 4-176 0,-1-1 48 0,-10 4 0 15,10-1 0-15,-1-2 0 16,-9 3-1456-16,13-1-272 0,-3-1-64 0</inkml:trace>
  <inkml:trace contextRef="#ctx0" brushRef="#br0" timeOffset="39192.14">29596 5915 23039 0,'0'0'1024'0,"0"0"192"0,-2 14-960 0,1 0-256 0,-1 2 0 0,-2 1 0 16,0 2 400-16,-1 0 48 0,-3 1 0 0,1 6 0 15,-1 2 16-15,-1 5 16 0,-1-1 0 0,0-2 0 16,0 1-160-16,-1 2-16 0,2-2-16 0,1 0 0 16,-3 1 32-16,2-2 0 0,2-6 0 0,2 2 0 15,1-3-80-15,1-4-16 0,2-3 0 0,2 1 0 16,2-7-224-16,2 0 0 0,1 0 0 0,3-2 0 16,0-3-240-16,3-4 16 0,0-2 0 0,4-3 0 15,-2 0-2096-15,0-6-432 0</inkml:trace>
  <inkml:trace contextRef="#ctx0" brushRef="#br0" timeOffset="39365.3">29257 6262 27647 0,'0'0'2448'0,"0"0"-1952"15,11 1-496-15,1 2 0 0,2 2 1120 0,7 0 128 16,4-3 32-16,3 1 0 0,3 0-944 0,2-1-176 15,1 1-32-15,2-2-128 0,0-2 0 0,3 1-224 16,1 2 16-16,1-2-14112 0</inkml:trace>
  <inkml:trace contextRef="#ctx0" brushRef="#br0" timeOffset="40685.32">29798 6989 16127 0,'0'0'704'0,"0"0"160"0,0 0-688 0,0 0-176 16,0 0 0-16,0 0 0 0,0 0 1024 0,0 0 160 0,10 6 32 16,1-3 16-16,2 1-176 0,1-2-32 15,6-2-16-15,1-1 0 0,0 0-368 0,3-2-64 0,2 2 0 0,1-3-16 16,-1-4-320-16,2 2-64 0,0 1-16 0,3-4 0 31,-2 4-528-31,0-4-96 0,-1 3-32 0</inkml:trace>
  <inkml:trace contextRef="#ctx0" brushRef="#br0" timeOffset="40873.42">29850 7178 26719 0,'0'0'1184'0,"0"0"240"0,-5 11-1136 0,5-11-288 15,1 12 0-15,7 1 0 0,-1-3 752 0,5-3 80 16,3-1 32-16,5 0 0 0,4-2-320 0,3-3-64 15,5-1-16-15,-2 0 0 0,3 0-224 0,4-2-48 16,1-1-16-16,1-1-14368 16</inkml:trace>
  <inkml:trace contextRef="#ctx0" brushRef="#br0" timeOffset="43581.62">30605 6866 13183 0,'0'0'576'0,"0"0"128"0,0 0-560 0,0 0-144 15,-6 6 0-15,6-6 0 0,-9 5 384 0,9-5 32 16,0 0 16-16,0 0 0 0,0 0 112 0,0 0 32 16,0 0 0-16,0 0 0 0,0 0 192 0,0 0 64 15,0 0 0-15,-2-7 0 0,2-5 0 0,3 3 16 16,1-2 0-16,1 1 0 0,0-1-304 0,1-1-64 16,1-1-16-16,-1 4 0 0,0-2-96 0,1 2-32 0,-1-3 0 0,0 5 0 15,-2-2-336-15,-4 9 144 0,5-7-144 0,-5 7 0 16,0 0 144-16,0 0-144 0,0 0 0 0,0 0 144 15,0 0 0-15,0 0 0 0,0 0 0 0,-2 13 0 16,-2 1-144-16,0 4 0 0,0 4 0 0,-1 2 128 16,0 6-128-16,0-1 0 0,-1 2 0 0,1 1 0 15,-2-3 0-15,1-1 0 0,0 1 0 0,-2-3 0 0,0-1 0 0,2-1 0 16,0-4 0-16,0 0 0 0,0-4 144 0,1-2-144 16,1-4 160-16,2 2-160 0,2-12 384 0,0 0 0 15,-3 6-16-15,3-6 0 0,0 0-16 0,0 0 0 16,0 0 0-16,1-10 0 0,3-4 112 0,1-4 32 15,0-1 0-15,0-4 0 0,2-2-256 0,-1 1-48 16,2-3-16-16,-1-1 0 0,1-4-176 0,1 4 192 16,1 3-192-16,2 2 192 0,-1-1-192 0,2 2 0 15,-2 0 0-15,3 5 0 0,0 3 0 0,0 1 0 16,-1 3 0-16,2 0 0 0,-2 3-208 0,-1 3 80 16,0-2 128-16,-1 2-208 15,0 0-624-15,-1 2-128 0,-1-1-32 0,1 2-12176 0</inkml:trace>
  <inkml:trace contextRef="#ctx0" brushRef="#br0" timeOffset="44081.71">30771 7095 1839 0,'0'0'160'0,"0"0"-160"16,0 0 0-16,8 10 0 0,-8-10 3312 0,11 7 624 15,0 0 128-15,1-4 32 0,-1-1-2624 0,1-2-528 16,1 0-112-16,2-2 0 0,6 1-192 0,-4-3-48 16,4-3 0-16,-4 2 0 0,0-2-240 0,-2-2-48 15,2 2-16-15,-3-3 0 0,0 1-32 0,-3-3 0 16,-3 2 0-16,-2 1 0 0,-1-3-128 0,-1 1-128 16,-3-1 144-16,-1-1-144 0,-1 5 272 0,-2-1-32 15,-2 2-16-15,0-1 0 0,-4 4 64 0,-1 3 16 16,-2 1 0-16,-1 3 0 0,-1-1-176 0,-3 7-128 15,0-1 144-15,-1 4-144 0,-1 4 128 0,0 1-128 16,0 2 0-16,2 2 0 0,2 2 0 0,1 2 0 16,2-1 0-16,1 3 0 0,2-4 0 0,5 1 0 15,2 1 0-15,2-4 0 0,1-2 0 0,3-1 0 16,1-1 0-16,2-1 0 0,2-5-176 0,3 1-80 16,-1-5 0-16,4-2-16 15,3-5-880-15,3-5-192 0,10-4-16 0,0-9-8448 0</inkml:trace>
  <inkml:trace contextRef="#ctx0" brushRef="#br0" timeOffset="46032.78">29868 7178 5519 0,'-11'-5'496'0,"3"-5"-496"15,-1 0 0-15,2-3 0 0,1 2 3392 0,5 1 592 16,4-3 112-16,3 0 32 0,4 1-2448 0,4-4-480 0,2 1-112 0,7-2 0 16,4 0-672-16,3-1-128 15,2-1-32-15,1-2 0 0,1-1-112 0,5 0-16 0,0 0-128 0,5 3 192 16,1 0 80-16,6 3 16 15,0-1 0-15,0 6 0 0,2 2 352 0,-4 5 80 0,-4 3 16 0,-3 5 0 16,-5 3-272-16,-5 6-48 0,-6 5-16 0,-5 3 0 16,-7 5-400-16,-8 0 0 0,-6 6-144 0,-6 1 144 15,-8-2-160-15,-7 2 160 0,-5 2-128 0,-5 0 128 16,-5-3 0-16,-8 2-160 0,-8-6 160 0,-2 0 0 16,0-3 0-16,-1-1 0 0,2-2 0 0,2-4 0 15,3-2 240-15,6-3 96 0,4-2 32 0,4-2 0 16,4-6-48-16,7-6 0 0,7-4 0 0,7-2 0 0,7-5-160 0,10-4-32 15,6-4-128-15,5-3 192 16,4 0-192-16,6 0-288 0,6-1 64 0,5 2 16 0,6-3 16 0,4 4 0 16,4 1 0-16,7 3 0 0,4 3 192 0,-1-1 0 15,-3 3-160-15,2 5 160 0,3 3 128 0,-2 5 80 16,-1 3 32-16,-3 5 0 0,-5-1-240 0,-9 5-160 16,-10-2 32-16,-10 4 0 0,-6 0-192 0,-10 1-48 15,-6 0 0-15,-8 1 0 0,-12 0 224 0,-7 3 144 16,-6-1-192-16,-8 0 192 0,-5 0 0 0,-4-2 128 15,-2-3 0-15,-3-1 16 0,-1-2 464 0,1 1 96 16,0-1 0-16,0-1 16 0,-1-6-16 0,4-2 0 16,2-1 0-16,7-4 0 0,4-4-384 0,9 0-96 15,2-5-16-15,7-2 0 0,4-2-208 0,4 1 128 16,3-1-128-16,4 2 0 0,2-2 0 0,5 0 0 16,2 0 0-16,6 2 0 0,3-1-192 0,5 2 32 15,0 2 0-15,7 2 0 0,4 3 160 0,4-2 0 16,1 4 0-16,-1 0-128 0,0 2 128 0,1 0 0 0,0 0 0 0,3 3-128 15,2 5 128-15,4-1 0 16,-3 4 0-16,7 2 0 0,2-3 0 0,0 4-128 16,0-1 128-16,-3 3 0 15,-5-1-1536-15,-1 0-208 0,1 3-48 0,-5 2-16 0</inkml:trace>
  <inkml:trace contextRef="#ctx0" brushRef="#br0" timeOffset="46900.34">21768 8071 5519 0,'-10'1'496'0,"10"-1"-496"15,-7 2 0-15,0 2 0 0,-3 0 2112 0,2-1 336 0,0 0 64 0,1 0 16 16,2 2-992-16,5-5-192 0,0 0-32 16,0 0-16-16,0 0-432 0,0 0-96 0,9 9 0 0,2-5-16 15,1-2-80-15,4 0-16 0,6-4 0 0,2 1 0 16,5 0-32-16,4 0-16 0,1-1 0 0,3 4 0 15,1-2-192-15,1 0-32 0,-1 0-16 0,-5 0 0 16,-5 1-368-16,-3-1-160 0,-2 1 16 0,-4-1 0 16,-4 0-1936-16,-2 1-384 0,-13-1-80 0</inkml:trace>
  <inkml:trace contextRef="#ctx0" brushRef="#br0" timeOffset="47087.27">21776 8368 20559 0,'-19'18'896'0,"11"-7"208"0,0 2-880 0,5 0-224 16,1-2 0-16,5 2 0 0,3 0 816 0,4-4 112 16,3-1 32-16,5-1 0 0,2 2-528 0,4-3-112 15,0 0 0-15,7 1-16 0,2-2 0 0,1-1 0 16,3-2 0-16,0-2 0 0,0-2 64 0,-1 0 16 16,-3 0 0-16,1-2 0 0,-1-2-192 0,0 1-48 15,-6-2 0-15,-1 0 0 16,-1 2-800-16,-1 2-176 0,-4-6-16 0,-1 3-10784 0</inkml:trace>
  <inkml:trace contextRef="#ctx0" brushRef="#br0" timeOffset="47467.69">22182 7938 18543 0,'0'0'816'0,"0"0"176"0,0 0-800 0,0 0-192 16,0 0 0-16,0 0 0 0,0 0 576 0,14-2 80 16,-1 1 16-16,2 1 0 0,1 1-224 0,3 3-32 15,1 0-16-15,4-1 0 0,2 1-128 0,0 4-16 16,7-2-16-16,2 6 0 0,2-3-80 0,-1 3-16 15,1 2 0-15,-4 0 0 0,-2 4-16 0,-5 0 0 16,1-2 0-16,-4 6 0 0,-3 1-128 0,-2 0 128 16,-3 3-128-16,-2 0 128 0,-4 2 0 0,-1-3 0 15,-6 3 0-15,-3-1 0 0,-4 5 160 0,-3-2 32 16,-2-2 0-16,-1 1 0 0,-5-2 0 0,1 2 0 16,-1-2 0-16,-2 0 0 0,0-3-32 0,-1 0 0 15,-1-5 0-15,2-1 0 0,3-4-288 0,3 0-272 16,3-2 48-16,3-5-8032 15,6-7-1616-15</inkml:trace>
  <inkml:trace contextRef="#ctx0" brushRef="#br0" timeOffset="48267.66">23042 8176 2751 0,'-14'5'256'0,"6"-1"-256"0,0 1 0 0,1-1 0 16,-2-1 3824-16,9-3 720 0,-5 7 128 0,5-7 48 16,0 0-3440-16,0 0-704 0,0 0-128 0,0 0-16 15,0 0-112-15,0 0-32 0,13 4 0 0,-1-4 0 16,5-4-16-16,1-2 0 15,-1-2 0-15,2-5 0 0,2-1 64 0,-3-1 16 0,1-1 0 0,-2 2 0 16,1-2-32-16,-3 2-16 0,2 0 0 0,-3-1 0 16,-1-1-304-16,-1 4 128 0,0 0-128 0,-1 4 0 15,-1 0 0-15,-10 8 0 0,8-5 0 0,-8 5 0 16,0 0 0-16,0 0 0 0,6 8 0 0,-2 3 0 16,-4 5 208-16,0 3-16 0,-2 0 0 0,-2 1 0 15,-1 7-192-15,-2-2 176 0,4 4-176 0,-4-1 160 0,0 2-160 0,0-4 0 16,2 2 144-16,-1-2-144 0,-2 2 0 0,1-3 144 15,-2 2-144-15,1-3 0 0,-1 1 336 0,2-3-32 16,-1-3-16-16,0-1 0 0,3-2 304 0,0-4 64 16,0-3 16-16,5-9 0 0,0 0-160 0,0 0-16 15,0 0-16-15,0 0 0 0,0 0-80 0,0 0-16 16,3-18 0-16,0 0 0 0,3-2-224 0,0-4-160 16,1-3 192-16,4 0-192 0,-1 0 0 0,1 0 0 15,1 1 0-15,2-1 0 0,0 3 0 0,3 3 0 16,0-1 0-16,1 2-144 0,0-2-176 0,-1 6-16 15,1 2-16-15,-1 1 0 16,-2 1-352-16,-1 5-64 0,-1-1 0 0,-2 4-16 16,1-1-1328-16,-4 3-256 0,-8 2-48 0,13-7-16 0</inkml:trace>
  <inkml:trace contextRef="#ctx0" brushRef="#br0" timeOffset="48701.17">23604 8390 20271 0,'0'0'1792'0,"0"0"-1424"0,0 0-368 0,0 0 0 0,2 10 752 0,3-2 80 15,-5-8 0-15,13 2 16 0,2-2-144 0,2-1-16 16,0-4-16-16,2-2 0 0,1 1-304 0,0-2-64 16,0-1-16-16,2 1 0 0,3-1-144 0,-3-4-16 15,-1 3-128-15,1-3 192 0,0 2-192 0,-2 2 144 16,-1-3-144-16,-1 2 128 0,-3-3-128 0,-1-1 0 16,-2 2 0-16,-5 0 128 0,-2-2-128 0,-3 3 0 15,-5-1 0-15,-2 0 0 0,-1-1 0 0,-7 7 128 16,-1 1-128-16,-3 3 0 0,-2 2 128 0,-2 5-128 15,-2 4 128-15,-1 4-128 0,-3 2 144 0,2 2-144 16,-1 2 160-16,1 2-160 0,2 1 256 0,-1 3-64 16,-4 0 0-16,5 1 0 0,4-2 16 0,2 1 0 15,2 0 0-15,5-3 0 0,2 1 32 0,7-3 0 16,6-2 0-16,3-2 0 0,3-2-112 0,7 0 0 0,5-4-128 0,1-2 192 16,0-7-192-16,3-1 0 15,3 0 0-15,3-7-160 16,7-4-1136-16,3-1-240 0,1-4-32 0</inkml:trace>
  <inkml:trace contextRef="#ctx0" brushRef="#br0" timeOffset="49268.38">24042 7691 5519 0,'0'0'496'0,"0"0"-496"15,-9 3 0-15,9-3 0 0,0 0 2992 0,0 0 496 16,0 0 96-16,0 0 32 0,0 0-2256 0,0 0-448 16,0 0-80-16,8-5-32 0,1-4 32 0,1 2 16 15,1-6 0-15,2 2 0 0,0 1-384 0,-1-3-80 16,1 1 0-16,0 3-16 0,1-5-80 0,0 6-16 16,-3-3 0-16,1 6 0 0,-2-1-144 0,-1 2-128 15,-9 4 144-15,11 0-144 0,-11 0 256 0,7 8-64 16,-2-2 0-16,-2 7 0 0,-3 0 32 0,0 4 0 0,-2 6 0 0,-1-1 0 15,0 1-224-15,-3 2 128 0,0-2-128 0,-2 0 0 16,-2-3 0-16,1 1 128 0,1-4-128 0,0 0 0 16,3-2 0-16,-2-2 128 0,1-2-128 0,1-4 0 15,5-7 512-15,0 0 16 0,0 0 0 0,0 0 0 16,0 0 16-16,0 0 0 0,0 0 0 0,0 0 0 16,5-11-144-16,0 1-16 0,3-5-16 0,-2 0 0 0,2-2-240 0,1 1-128 15,0-1 128-15,-1-3-128 0,1 0 0 16,0 1 0-16,1-1 0 0,1 3 0 0,-1-1 0 0,0 1-240 15,0 5 64-15,0 1 16 0,2-1-160 0,-5 2-16 16,0 2-16-16,-1 2 0 16,-6 6-352-16,8-9-64 0,-8 9 0 0,6-5-8384 15,-6 5-1680-15</inkml:trace>
  <inkml:trace contextRef="#ctx0" brushRef="#br0" timeOffset="49601.55">24758 7253 14735 0,'0'0'640'0,"0"0"160"0,0 0-640 0,0 0-160 0,0 0 0 0,10 4 0 16,-10-4 2240-16,7 9 400 15,-1-1 96-15,-3 2 16 0,1 1-1568 0,-4 1-304 0,-2 3-64 0,-1 4-16 16,1 0-288-16,-4 3-64 0,1 4-16 0,-2-1 0 16,0 4-80-16,4 1-16 0,-6-2 0 0,2 2 0 15,1-4-32-15,1 2-16 0,0-2 0 0,1 2 0 16,0-4-112-16,3 2-32 0,1-5 0 0,2-2 0 0,2-4-144 0,1-2 0 16,2-2 144-16,0 1-144 15,1-6-144-15,0 3-112 0,-8-9 0 0,11 2-16 16,-11-2-624-16,13 0-128 0,-2-1-32 0,1-5-11680 15</inkml:trace>
  <inkml:trace contextRef="#ctx0" brushRef="#br0" timeOffset="49761.65">24449 7625 28447 0,'0'0'1264'0,"0"0"256"0,11-3-1216 0,6 0-304 15,2 2 0-15,6-3 0 0,6 1 176 0,2-3-32 16,2 1 0-16,4-4 0 0,2 3-144 0,0-4 0 16,-1 1 0-16,3-4-8576 15,-3 2-1728-15</inkml:trace>
  <inkml:trace contextRef="#ctx0" brushRef="#br0" timeOffset="50373.09">24887 8386 24703 0,'0'0'1088'0,"0"0"240"0,0 0-1072 0,13 2-256 16,1 0 0-16,1-1 0 0,3 0 688 0,2-1 80 15,6 0 0-15,2-1 16 0,2-2-256 0,6 1-48 16,2-2-16-16,3 3 0 0,1 1-464 0,-3-3 128 15,-5-1-128-15,-1-1 0 16,-2 0-512-16,-1-1-128 0,-2-2-48 0,-2-2-11632 16</inkml:trace>
  <inkml:trace contextRef="#ctx0" brushRef="#br0" timeOffset="50653.66">25168 8106 24815 0,'0'0'1088'0,"0"0"256"0,0 0-1088 0,0 0-256 0,0 0 0 0,0 0 0 16,0 0 592-16,0 0 64 16,0 0 16-16,0 0 0 0,4 13 96 0,-1 0 32 15,-3 4 0-15,1 5 0 0,-4 0-416 0,1 1-64 16,-2 6-32-16,-1 0 0 0,-1 3-160 0,-2 1-128 15,0 2 144-15,1 0-144 0,0-2 0 0,1-3 128 0,-2 1-128 0,6-1 0 16,-2-5 0-16,5-3-208 0,-1-1 32 0,4-3 16 31,2-6-800-31,2 0-176 0,0-1-16 0,3-5-16 0,2-3-1536 0,1-2-304 0</inkml:trace>
  <inkml:trace contextRef="#ctx0" brushRef="#br0" timeOffset="51153.59">25800 8090 11055 0,'-6'-3'976'0,"6"3"-784"16,-8-7-192-16,8 7 0 0,-6-8 2480 0,6 8 448 15,-2-8 80-15,2 8 32 0,0 0-1840 0,8-10-368 16,1 4-80-16,1-1-16 0,-1 2-368 0,2 3-80 16,0-1-16-16,0 2 0 0,0 1 176 0,2 3 48 15,0-2 0-15,0 3 0 0,1-1-48 0,0 5-16 16,0-2 0-16,-2 6 0 0,-2-1-240 0,-1 3-32 15,-1 2-16-15,-2 1 0 0,-1 2-16 0,-2 2-128 16,-4-1 192-16,-2 6-64 0,-2-2-128 0,-3 4 0 0,0-4 0 0,-3 4 0 16,-4-2 0-16,0 6 0 0,1-1 176 0,-1-2-176 15,-1 1 128-15,2 2-128 0,2-4 0 0,0 0 144 16,1-8-144-16,1 1 160 0,1-3-160 0,4-2 160 16,-2 1 0-16,6-3 0 0,0-4 0 0,1 1 0 15,0-11 32-15,5 9 0 0,-5-9 0 0,7 9 0 16,2-3-16-16,2 2 0 0,-1-4 0 0,2-2 0 0,2 2-176 15,3-1 192-15,1-1-192 0,0 1 192 0,1-3-192 0,1 0 0 16,0-1 0-16,2-1-176 16,-3-2-400-16,4 1-96 0,-3-1-16 0,2-1 0 15,-2-4-2288-15,-2 3-464 0</inkml:trace>
  <inkml:trace contextRef="#ctx0" brushRef="#br0" timeOffset="51638.48">26364 8494 19295 0,'0'0'848'0,"0"0"176"0,0 0-816 0,-1 11-208 0,1 1 0 0,0-12 0 16,3 13 448-16,-3-13 64 0,7 6 0 0,2-1 0 16,3-2 64-16,-1-2 32 0,2-2 0 0,2-2 0 15,3-2-224-15,0 0-32 0,-1-5-16 0,0 3 0 16,5-2-16-16,-2 3-16 0,0-4 0 0,1 2 0 15,-2-3 64-15,-2 1 16 0,0-4 0 0,-2 1 0 16,-1 1-256-16,-2 1-128 0,-3 0 128 0,-4 0-128 16,-2 0 0-16,-4 2 144 0,-1-2-144 0,-3 1 0 0,-3 4 0 0,-4 4 0 15,-3-2 0-15,-3 4 0 0,-2 1 0 0,-4 4 0 16,1 7 0-16,-1 1 0 0,-2 3 0 0,2 6 0 16,0 1 0-16,1-1 0 0,2 4 0 0,2-2 128 15,1 0-128-15,3 2 0 0,2-5 0 0,3 0 0 16,3-4 0-16,4 1 0 0,0-3 0 0,4-2 0 15,3-3 0-15,2 0 0 0,2-3 0 0,3-3-256 16,2-3 32-16,2-4 0 16,5-2-480-16,0-4-112 0,3 0-16 0</inkml:trace>
  <inkml:trace contextRef="#ctx0" brushRef="#br0" timeOffset="52130.93">26634 7825 20671 0,'0'0'912'0,"0"0"192"0,0 0-880 0,0 0-224 16,0 0 0-16,0 0 0 0,-4-6 352 0,4 6 32 0,0 0 0 0,0 0 0 15,5-13 352-15,0 4 80 0,0-1 16 0,2 3 0 16,0-5-416-16,3 1-80 0,1-1-16 0,0-2 0 0,1 2 80 0,-1 0 16 16,-1-1 0-16,3 1 0 0,-3 2-96 0,0-2 0 15,-2 6-16-15,-1-2 0 0,1 3-176 0,-8 5-128 16,0 0 144-16,9-4-144 0,-9 4 144 0,0 0-144 16,0 0 128-16,0 0-128 0,0 0 192 0,8 10-32 15,-5 3-16-15,-3 2 0 0,-3 1-144 0,-1 1 0 16,-1 1 0-16,-2 0 128 0,-2 0-128 0,1 0 0 15,-1-2 0-15,1-1 128 0,0-1-128 0,2-1 0 16,1-4 0-16,1 0 0 0,4-9 0 0,-4 7 0 16,4-7 160-16,0 0-160 0,0 0 384 0,0 0-48 15,0 0 0-15,0 0 0 0,0 0-64 0,0 0-16 16,0 0 0-16,8-7 0 0,1-3-48 0,-2-2-16 16,1 0 0-16,2 0 0 0,0 1-192 0,1-2 0 15,-1 3 128-15,1 1-128 0,1-1 0 0,-1 1 0 16,1 0 0-16,-2 3 0 0,-1 2 0 0,-1 0 0 15,-8 4 0-15,12-4 0 0,-1 3 0 0,-11 1-192 16,12 1 192-16,-2-1-160 16,-10 0-576-16,10 0-112 0,-10 0-32 0,13 0-12832 0</inkml:trace>
  <inkml:trace contextRef="#ctx0" brushRef="#br0" timeOffset="52453.66">27311 7345 11967 0,'0'0'1072'0,"0"0"-864"16,8-5-208-16,-8 5 0 0,0 0 3104 0,11 0 576 15,-11 0 112-15,0 0 32 0,8 9-2384 0,-4 1-480 16,-3 4-80-16,-2 2-32 0,-2 1-416 0,-2 1-96 15,-2 2-16-15,-2 4 0 0,0 7-80 0,-3-2-32 16,1-2 0-16,1 2 0 0,1-1-16 0,1 1-16 16,1 2 0-16,2-5 0 0,-1 1 16 0,3-4 16 15,0-2 0-15,2 0 0 0,1-3-208 0,4-2 144 16,-1-1-144-16,3-1 128 0,-1-5-128 0,-5-9 0 16,10 8 0-16,-1-4 0 15,-9-4-640-15,9 5-16 0,-9-5 0 0,9-4 0 16,-2-1-2048-16,-1-4-416 0</inkml:trace>
  <inkml:trace contextRef="#ctx0" brushRef="#br0" timeOffset="52624.38">27114 7613 25103 0,'0'0'1104'0,"0"0"240"0,0 0-1072 0,0 0-272 0,9 9 0 0,1-4 0 15,2-1 688-15,1 1 80 0,2-1 0 0,3-3 16 16,2 0-160-16,3-1-48 0,1 0 0 0,1-1 0 15,2 0-384-15,0-2-192 0,-3-2 160 0,0 0-160 16,-2 0-736-16,-2-4-240 0,-1 1-48 0,-1 2-11408 16</inkml:trace>
  <inkml:trace contextRef="#ctx0" brushRef="#br0" timeOffset="52987.95">27337 8316 26719 0,'0'0'2368'0,"0"0"-1888"0,0 0-480 0,14 3 0 16,-1-1 576-16,0 1 32 0,1-3 0 0,2-2 0 15,0 1-80-15,3-3-16 0,2-1 0 0,4 1 0 16,-2-1-320-16,2 1-64 0,1-2 0 0,-1 0-128 31,-1-1-544-31,-1 0-224 0,-1 0-32 0,-2 4-7936 0,-1-4-1584 0</inkml:trace>
  <inkml:trace contextRef="#ctx0" brushRef="#br0" timeOffset="53193.76">27322 8494 12895 0,'-25'9'1152'0,"3"4"-928"16,-1 1-224-16,2-2 0 0,2 2 2736 0,5 0 496 15,4-4 96-15,4 1 32 0,4-4-1952 0,2-7-400 16,2 9-80-16,7-1-16 0,2-3-272 0,4-4-64 16,6-2-16-16,0-3 0 0,6 0-176 0,3-1-48 15,2-1 0-15,1-4 0 0,-1-1-336 0,0 1 0 16,-2-4 0-16,-2 2 0 16,0-1-624-16,0 0-144 0,-5 0-16 0,0 3-16 15,-1-2-1792-15,-2 1-352 0,8-1-80 0,-4-2-16 0</inkml:trace>
  <inkml:trace contextRef="#ctx0" brushRef="#br0" timeOffset="53822.16">28457 8078 16575 0,'0'0'1472'0,"0"0"-1168"16,-2-7-304-16,2 7 0 0,0 0 1344 0,0 0 224 16,0 0 32-16,0 0 16 0,0 0-848 0,0 0-192 15,0 0-16-15,0 0-16 0,0 0-272 0,0 0-48 16,-9 0-16-16,9 0 0 0,-10 7-16 0,0 3 0 15,-1-2 0-15,-2 4 0 0,-1 0 192 0,-2 4 48 16,-2 1 0-16,0 4 0 0,-1-1-64 0,-1 2-16 16,-2 2 0-16,2-1 0 0,4-2-128 0,1 2-32 15,1 3 0-15,3-2 0 0,2-3-64 0,2 0-128 0,5-2 176 16,1-2-176-16,1-1 192 0,3-2-192 0,2 1 192 0,3-5-192 16,1-1 432-16,4-3-32 0,1 1 0 0,3-5 0 15,3 1 112-15,1-4 0 0,3-2 16 0,2-3 0 16,-1-2-208-16,1-2-32 0,-2 0-16 0,0-4 0 15,0-3-80-15,-2 1 0 0,-2-2-16 0,3-1 0 16,-3-3-32-16,1 1 0 0,-2-4 0 0,-2 0 0 16,0-2 288-16,-3-1 48 0,-4-5 16 0,-1 0 0 15,-3 0 144-15,-2 5 16 0,-4 3 16 0,-4 4 0 0,-2 4-320 0,-4 1-64 16,-3 8-16-16,-3-1 0 0,-6 2-496 0,-2 5-96 16,-3-1-32-16,-3 4 0 15,-3 2-2272-15,-7 1-464 0</inkml:trace>
  <inkml:trace contextRef="#ctx0" brushRef="#br0" timeOffset="54273.19">27343 7485 20271 0,'0'0'896'0,"0"0"192"0,0 0-880 0,0 0-208 0,0 0 0 0,0 0 0 16,0 0 832-16,-9 10 112 0,-1 0 16 0,-3 3 16 15,-3 2-480-15,-3 4-112 0,-4 3 0 0,-4 8-16 16,-3 5 80-16,-2 3 0 0,0 5 16 0,-1 5 0 16,0 4 48-16,-1 5 16 0,-1 4 0 0,0 2 0 0,-1 4-48 0,-2-2-16 15,-3-1 0-15,-3 4 0 0,-4 3-272 0,1-1-48 16,2-4-16-16,1 2 0 0,-1-3-128 0,6-7 0 15,-1-2 0-15,5-1 128 0,4-7-128 0,2-1 0 16,1-6 0-16,0-5-176 16,0-1-272-16,0-7-64 0,1-2-16 0,1-4-8256 15,0-7-1648-15</inkml:trace>
  <inkml:trace contextRef="#ctx0" brushRef="#br0" timeOffset="54906.74">24697 7503 7359 0,'0'0'320'0,"-12"7"80"0,0-2-400 0,-1 2 0 15,-1 1 0-15,0 1 0 0,-3 4 3648 0,0-1 656 16,-3-1 128-16,0 3 32 0,0 2-2880 0,-3 2-576 16,-1 4-112-16,0 5-32 0,-2-2-352 0,-1 5-80 15,0 1-16-15,-3 5 0 0,2 7 160 0,-1 1 48 16,0 7 0-16,-4 0 0 0,-4 1-48 0,-4 4-16 16,-1 2 0-16,0 2 0 0,2-1-240 0,0 0-32 15,2 4-16-15,1-5 0 0,0 2-16 0,4-3-16 0,3-6 0 16,2-1 0-16,2-3 112 0,4-8 32 0,0-2 0 0,3-4 0 15,2-1-144-15,2-6-32 0,0 1 0 0,2-5 0 16,3-2-208-16,4-5 0 0,1-2-144 0,1-5 144 16,4-8-1744-1,0 0-256-15,0 0-48 0,10 1-7376 0,3-5-1472 0</inkml:trace>
  <inkml:trace contextRef="#ctx0" brushRef="#br0" timeOffset="55746.05">29041 8399 23151 0,'0'0'1024'0,"0"0"208"0,0 0-976 0,16-3-256 0,-1 1 0 0,3 0 0 0,1 1 0 0,2-3 0 16,4-2-192-16,2-1 192 0,4 2 0 0,2-1-128 15,1 0 128-15,3 3 0 16,-1-1-1040-16,-2 2-160 0,9 1-16 0,-12-3-16 0</inkml:trace>
  <inkml:trace contextRef="#ctx0" brushRef="#br0" timeOffset="55920.6">29091 8611 22575 0,'0'0'992'0,"-6"8"224"0,1-2-976 0,1 3-240 16,4-9 0-16,0 7 0 0,0-7 0 0,0 0 144 16,0 0-144-16,12 0 128 0,2-1-128 0,3-3 0 15,2-3 0-15,1 0-176 0,3-4-48 0,1 2-16 16,1-5 0-16,2 3 0 16,0 2-1424-16,-1-3-272 0</inkml:trace>
  <inkml:trace contextRef="#ctx0" brushRef="#br0" timeOffset="56239.58">29158 8231 10127 0,'0'0'896'0,"0"0"-704"0,7-9-192 0,3 3 0 16,4 2 2992-16,1-1 560 0,3 0 112 0,2 1 32 0,4 1-2656 0,2 1-528 15,3-1-96-15,0 2-32 0,1 1 224 0,-1 0 32 16,0 1 16-16,-1 3 0 0,-3-1-272 0,-2 3-64 16,-2 2-16-16,-2-2 0 0,-2 4-176 0,-1 0-128 15,-2 3 144-15,-3 2-144 0,-2 0 0 0,-3 3 128 16,-2 0-128-16,-4 1 0 0,-1 1 0 0,-4 1 176 16,-2 2-176-16,-1-1 160 0,-3 0-160 0,0-2 0 15,0 1 144-15,-1-2-144 0,-3 0 0 0,0-3 0 16,-1 0-160-16,1 0 160 0,1-3-400 0,1-4 16 15,1 1 16-15,1-5-12048 0</inkml:trace>
  <inkml:trace contextRef="#ctx0" brushRef="#br0" timeOffset="56657.62">30001 8378 24351 0,'0'0'1088'0,"0"0"208"0,0 0-1040 0,0 0-256 0,0 0 0 0,0 0 0 16,0 0 128-16,0 0-128 0,10-6 144 0,-1-6-144 16,0-1 400-16,1 0-16 0,0-1 0 0,1-4 0 15,-3 0-32-15,1-1-16 0,0-1 0 0,3-1 0 16,-5 0-80-16,2 7 0 0,0 1-16 0,0 0 0 0,-1 5-80 0,-1 0-16 15,-7 8 0-15,0 0 0 0,10 0 144 0,-10 0 32 16,7 11 0-16,-3 3 0 0,-1 3-320 0,-3 3 0 16,-3 2 0-16,-1 2 0 0,-3 1 0 0,0 0 0 15,-1 3 0-15,1-3 0 0,-1 3 0 0,0-4 0 16,-1 0 0-16,2 0 0 0,-1-5 0 0,3-3 128 16,1-5 16-16,2 1 0 0,2-12 192 0,0 0 48 15,0 0 0-15,0 0 0 0,0 0 0 0,0 0 16 16,10-4 0-16,0-6 0 0,0-2-144 0,0 1-48 15,2-5 0-15,-1 0 0 0,1-3-208 0,0 0 0 16,1-2 0-16,0 1 0 0,0-1 0 0,-2 1 0 16,4 5 0-16,-1 4 0 15,0-3-464-15,-1 2 16 0,-2 3 0 0,1-1 0 16,-3 4-1152-16,-2 2-240 0,-7 4-32 0</inkml:trace>
  <inkml:trace contextRef="#ctx0" brushRef="#br0" timeOffset="57008.23">30593 8336 24063 0,'0'0'1072'0,"0"0"208"0,0 0-1024 0,0 0-256 15,0 0 0-15,12 2 0 0,-1-2 144 0,-1 0-16 16,3 0-128-16,1 1 192 0,1-4 64 0,3 2 0 15,0 1 0-15,4-2 0 0,-2-5-256 0,2 2 0 16,-1 1-144-16,0-3 144 16,-2 2-464-16,1 1 0 0,-5-3 0 0,0 4-6704 15,-1-1-1328-15</inkml:trace>
  <inkml:trace contextRef="#ctx0" brushRef="#br0" timeOffset="57174.17">30604 8490 10127 0,'0'0'448'0,"-3"10"96"0,2 2-544 0,2-3 0 0,2 0 0 0,2-2 0 16,2 0 3456-16,2-1 576 0,1-4 112 0,4 0 16 15,3-2-2832-15,2 0-576 0,3-2-112 0,2 0-32 16,2-6-432-16,1 1-176 0,0 0 128 0,1-3-8256 16,1-1-1648-16</inkml:trace>
  <inkml:trace contextRef="#ctx0" brushRef="#br0" timeOffset="58424.75">31266 8268 14047 0,'0'0'624'0,"0"0"128"0,0 0-608 0,0 0-144 0,-9 4 0 0,9-4 0 16,-8 3 1200-16,8-3 208 0,0 0 32 0,0 0 16 16,0 0 0-16,-6 7 0 0,6-7 0 0,0 0 0 15,0 0-240-15,0 0-32 0,0 0-16 0,0 0 0 16,0 0-272-16,0 0-64 0,0 0-16 0,0 0 0 15,0 0-176-15,10 6-16 0,0-1-16 0,2 0 0 16,0-2-224-16,2-3-64 0,0-2 0 0,3 2 0 0,1-1-160 0,1 0-32 16,0-4-128-16,2 2 192 0,1-1-192 0,0 2-256 15,-3-4 48-15,1-1 16 16,-3 1-864-16,0-3-160 0,0 3-48 0,-2-5-8272 16,-1 3-1648-16</inkml:trace>
  <inkml:trace contextRef="#ctx0" brushRef="#br0" timeOffset="58891.32">31648 7863 21183 0,'0'0'1888'0,"0"0"-1504"16,0 0-384-16,-5-7 0 0,5 7 544 0,-2-10 32 0,2 10 16 0,0 0 0 16,-1-8-64-16,1 8-16 15,3-9 0-15,-3 9 0 0,0 0-96 0,0 0-32 0,12-4 0 0,-1 2 0 16,-11 2 0-16,14 0 0 0,-1 0 0 0,1 2 0 16,0 1 240-16,0 2 32 0,-1 0 16 0,1 1 0 15,0 3-160-15,0-2-16 0,-2 0-16 0,1 2 0 16,-2 4-272-16,0 1-48 0,-3-3-16 0,0 5 0 15,-3-1-144-15,-1 3 160 0,-4 1-160 0,-1 0 160 16,-2 0-32-16,-2 0 0 0,-4 4 0 0,-2 0 0 0,-3-2 64 16,-1 3 0-16,-2 3 0 0,-1-4 0 15,-3-3 16-15,2 1 16 0,-1 0 0 0,4-4 0 0,1-1 224 0,3 0 64 16,3-2 0-16,3 0 0 0,1-4-144 0,2 1-32 16,1 3 0-16,2-4 0 0,2 0-144 0,2-1-48 15,-4-9 0-15,9 11 0 0,1-1 48 0,2-4 0 16,2-5 0-16,2 2 0 0,3-1 16 0,3 0 16 15,2-1 0-15,3-1 0 0,2-5-224 0,1 1 128 16,1-1-128-16,2 0 0 16,3 1-256-16,0 0-160 0,-1-1-32 0,-3 1 0 15,-4 4-1712-15,-2-1-336 0</inkml:trace>
  <inkml:trace contextRef="#ctx0" brushRef="#br0" timeOffset="62862.64">20868 5648 15663 0,'-6'-9'1392'0,"6"9"-1120"15,0 0-272-15,0 0 0 0,0 0 464 0,0 0 48 16,0 0 0-16,0 0 0 0,0 0-352 0,0 0-160 16,0 0 160-16,0 13-160 0,0 0 320 0,-2 2-16 15,0 0-16-15,-1 5 0 0,1 7-32 0,-3 0 0 16,-2 5 0-16,0 3 0 0,-2 5 0 0,-1 4 0 16,-1-1 0-16,-1 7 0 0,-3 2 32 0,-1 4 0 15,1 1 0-15,0 5 0 0,-2 2-16 0,1 3 0 16,-2 4 0-16,0 2 0 0,0 2-144 0,2 1-128 15,1 3 192-15,2 0-192 0,0 1 128 0,-1-3-128 16,3 2 0-16,1-1 0 0,1-3 0 0,0-2 0 0,1 2 0 16,2-1 0-16,-2-1 128 0,3-2-128 15,1-1 0-15,2 2 0 0,-3 6 128 0,3-5-128 16,0-1 0-16,1-3 0 0,1-2 256 0,2-3-16 0,1 0 0 16,3-3 0-16,2 3-16 0,2-5 0 15,1-4 0-15,2-3 0 0,1-4 0 0,2-2 0 0,3 0 0 0,3-5 0 16,4-3-48-16,-1-3-16 0,2-3 0 0,3-1 0 15,2-2-160-15,1 1 192 0,4 3-192 0,2-5 192 16,3 0-64-16,3-4 0 0,-1 2 0 0,-1-5 0 16,-1 2 0-16,2 1-128 0,0-4 192 0,2 0-64 15,2 0-128-15,3-1 0 0,1 0 144 0,3-1-144 16,3-1 0-16,-1-3 144 0,-2-4-144 0,2 1 0 16,2-2 192-16,2 0-192 0,1-6 192 0,4 2-192 0,5 0 144 0,-2-3-144 15,-7 1 0-15,2-3 144 0,-1 0-144 0,5 1 0 16,0 2 0-16,4-1 128 0,-1-1-128 15,-5 3 0-15,-8-2 0 0,2-1 0 0,0 0 0 0,2-1 128 16,2 0-128-16,-1-1 0 0,3-2 128 0,-1 1-128 16,-4-1 128-16,-1 1-128 0,0-2 0 0,-1 0 0 15,1-4 0-15,2 3 0 0,4 0 0 0,-1-2 0 16,-1 2 0-16,-3-1 0 0,-3 1 0 0,1 0 0 16,-2 0 0-16,3 0 0 0,2-3 0 0,2 5 0 15,-2 1 0-15,-5-1 0 0,-5-4 0 0,-2 3 0 16,-1 2 0-16,2 2 0 0,0-1 0 0,1 1 0 15,2 1 0-15,-1-1 0 0,0-1 0 0,-3 2 0 16,-2 1 0-16,-2 0 0 0,-2-4 0 0,3 4 0 0,1 1 0 0,-1 1 0 16,0-2 0-16,1 0 0 15,1 1 0-15,0 0 0 0,-3 0 0 0,-2 2 0 16,-5-2 0-16,1 0 0 0,2 0 0 0,1 1 0 16,-1-3 0-16,5 3 0 0,-1-3 192 0,2 0-64 15,0-2 0-15,1 2 0 0,-4 1 16 0,0-1 0 16,-3-1 0-16,1 0 0 0,-2 0-144 0,2 0 0 0,1 0 144 0,2 0-144 15,1 0 0-15,2 1 144 0,0-1-144 0,-1 0 0 16,-3 0 128-16,-2 2-128 0,-2-1 0 0,-1-2 0 16,2 1 0-16,2 0 0 0,-4 0 128 0,2 0-128 15,1-2 0-15,2 2 0 0,-1-2 0 0,0 0 0 16,-1 1 128-16,-4 0-128 0,-2-3 0 0,-1 3 0 16,4 0 0-16,-1 1 0 0,-3-2 0 0,1 1 0 15,-1 0 0-15,2-1 0 0,3 1 0 0,1 0 0 0,1 0 0 0,-2-1 0 16,-3 1 128-16,-4-1-128 15,2 2 0-15,-2 0 128 0,1 0-128 0,0-2 0 0,-3 0 128 0,1-1-128 16,1 1 0-16,2 0 0 0,0 0 0 0,1 1 0 16,1-3 0-16,1 1 0 0,-1 1 0 0,-3 0 0 15,-2 0 0-15,0-2 0 0,-1-1 0 0,0 2 0 16,1 0 0-16,1 0 0 0,2 1 0 0,-2-2 0 16,-1-1 128-16,3 2-128 0,1 1 0 0,0 0 0 15,1 1 0-15,-4 1 0 0,-1-1 0 0,0 1 0 16,-4 2 0-16,-1-2 0 0,-1-1 0 0,0 0 0 15,-1 1 0-15,2 2 0 0,-1 0 0 0,1-1 0 16,0-4 0-16,0 3 0 0,0 2 128 0,2-2-128 16,2 0 0-16,0 0 0 0,0 0 0 0,0 0 0 15,1-2 0-15,-3 2 0 0,-2-1 0 0,-1 1 0 16,-1 0 0-16,1 0 0 0,0 0 0 0,0-1 0 16,-1-1 0-16,1 2 0 0,0-2 0 0,-1-1 128 15,0 2-128-15,0 0 0 0,1 1 192 0,-1 0-64 16,-1 0 0-16,0 1-128 0,0-2 224 0,-1 0-64 15,0 1-16-15,-1 0 0 0,-2-3-16 0,-2 2 0 0,0-1 0 0,-1 1 0 16,0 1-128-16,0 0 0 0,0 0 144 16,-1 0-144-16,0 0 0 0,-2 0 0 0,2 0 0 0,-1 0 128 15,-1-2-128-15,2-1 0 0,-3-1 0 0,0 3 128 16,0 0-128-16,0 1 0 0,-1 1 0 0,1-2 0 16,1-1 0-16,-4 4 0 0,1-2 0 0,0 0 0 15,1-2 0-15,0 5 0 0,-2 3 0 0,1-4 0 16,-1-4 0-16,2 2 0 0,-2 2 0 0,2 0 0 15,-1-1 0-15,0 2 0 0,1 0 0 0,0-1 0 0,-3-2 0 0,0 1 0 16,-10-1 0-16,13 5 0 0,-4-1 0 0,-9-4 0 16,11 7 0-16,0 2 0 0,0-7 0 0,-2 3 0 15,-1 3 0-15,0-2 0 0,-8-6 0 0,12 10 0 16,-2-2 0-16,0 0 0 0,0-1 0 16,0 1 0-16,0 2 0 0,1-2 0 0,-1 2 0 0,-1-1 0 15,3 1 0-15,0 3 0 0,-2-5 0 0,1 4 0 16,0-3 0-16,-1 2 0 0,0 2 0 0,0-3 0 15,-2 3 0-15,-1 1 0 0,2 0 0 0,-1 2 0 16,1 1 0-16,-2-1 0 0,4 1 0 0,-1-2 0 16,-1 2 0-16,-1 0 0 0,0 1 0 0,1 0 0 15,-3-3 0-15,2 3 0 0,1 0 0 0,-1 0 0 16,-2-2 0-16,0 2 0 0,1 0 0 0,-2 1 0 16,-2 0 0-16,0 1 0 0,0-1 0 0,-1 3 0 15,2 0 0-15,-2 0 0 0,-2-3 0 0,0 2 0 16,0-1 0-16,-1 4 0 0,0 3 0 0,0-4 128 15,-1 2-128-15,1-2 0 0,0 0 0 0,-3 0 0 16,0 0 0-16,2-2 128 0,-1 1-128 0,-1 0 0 0,-1 1 0 0,4-3 0 16,0 0 0-16,-1-2 0 0,0 2 0 0,1-1 0 15,-1 2 0-15,0-1 0 0,-2-1 0 0,3 1 0 16,-2-2 0-16,2 0 0 0,0 0 0 0,-2 0 0 16,1-1 0-16,-1-1 0 0,0 4-144 0,1-2 144 15,-2-2 0-15,0 2 0 0,0 2 0 0,-1-4 0 16,-2-2 0-16,0 0 0 0,2 2 0 0,0 2 0 15,0 0 0-15,1 0 0 0,1-1 0 0,-1 1 0 16,0 1 0-16,1 0 0 0,-2 0 0 0,0 2 0 16,1-1 0-16,1 4 0 0,-4-3 0 0,2-1 0 15,-1 0 0-15,1 1 0 0,-3-1-176 0,2 0 176 0,1-1 0 0,0 0 0 16,-2 0 0-16,1 2 0 0,-1-1 0 0,2 2 0 16,-2-1 0-16,-1 3 0 0,0-3 0 0,1-1 0 15,-1 2 0-15,1-2 0 0,-2 2 0 0,0 1 0 16,1-1 0-16,1 3 0 0,-1-4 0 0,0 1 0 15,1 2 0-15,-1 1 0 0,2 0 0 0,-2 1 0 16,2-2 0-16,-1 1 0 0,-2 3 0 0,3-2 0 16,-3 3 0-16,2 3 0 0,-4-1 0 0,3-1 0 15,-3-1 0-15,0 1 0 0,-2 1 0 0,0 3 0 0,1-1 0 0,-2 0 0 16,1 2 0-16,-1 2 0 0,-1 0 0 0,1 0 0 16,-1 1 0-16,1-1 0 0,-2-3 0 0,2-1 128 15,2-1-128-15,0-3 176 0,2 0-176 0,1-2 192 16,2-1-192-16,3-7 0 15,2-3 144-15,4-3-144 16,0-6-864-16,-2-7-240 0,14 4-48 0</inkml:trace>
  <inkml:trace contextRef="#ctx0" brushRef="#br0" timeOffset="64095.83">30951 9679 4607 0,'0'0'400'0,"0"0"-400"0,-7 8 0 0,2 1 0 16,5-9 1472-16,-7 11 192 0,-1-3 64 0,2-1 0 0,-1 2-672 0,2-3-128 16,5-6-32-16,-6 11 0 15,-1-4-96-15,2 2-32 0,5-9 0 0,-3 9 0 0,3-9-64 0,-6 11 0 16,6-11-16-16,0 9 0 0,0-9-208 0,0 0-32 16,8 11-16-16,1-3 0 0,1-2 16 0,2-2 16 15,-1 0 0-15,2 0 0 0,-1 0-96 0,5-2-32 16,1 1 0-16,0-2 0 0,-1-1 112 0,1 0 0 15,-1 0 16-15,0-1 0 0,0-2-144 0,0 2-16 16,-1-4-16-16,-1 1 0 0,1 0-288 0,-1-2 128 16,-1-3-128-16,-3 0 0 0,-1 0 192 0,-1 2-64 15,-2-4 0-15,0 4-128 0,-2-5 0 0,-1 2 0 16,0 1 0-16,-1-3 0 0,-3 0 0 0,-2-1 0 16,-2 2 128-16,2 2-128 0,-3-4 0 0,-2 3 0 15,1 1 0-15,-3 3 0 0,-2-2 0 0,-1 3 0 16,0 5 128-16,-1 0-128 0,-1 3 0 0,0 2 0 15,-4 4 0-15,0 0 0 0,1 3 0 0,-6 5 0 16,-1 2 0-16,-1 4 0 0,1 2 256 0,1-1-64 16,2 3-16-16,2-2 0 0,0 5 48 0,2-2 16 15,2 2 0-15,3 2 0 0,2-4 48 0,5 1 16 16,3-3 0-16,3 2 0 0,1-8-128 0,3 0-32 16,3-2 0-16,2-3 0 0,2 2-144 0,2-6 128 0,1-3-128 0,3-1 128 15,-2 1-128-15,3-4 0 0,3-2 0 0,0-2 0 31,-1-3-320-31,2-2-112 0,0-6-16 0,0 3-12688 0</inkml:trace>
  <inkml:trace contextRef="#ctx0" brushRef="#br0" timeOffset="64663.65">31275 9313 15663 0,'0'0'1392'0,"0"0"-1120"16,0 0-272-16,0 0 0 0,0 0 1152 0,0 0 160 16,0 0 32-16,0 0 16 0,0 0-656 0,0 0-128 15,0 0-16-15,0 0-16 0,6-8-48 0,0 3-16 16,-6 5 0-16,9-13 0 0,-2 2-176 0,-1 2-48 16,0-3 0-16,1 6 0 0,-7 6-96 0,6-9-32 15,-6 9 0-15,0 0 0 0,0 0-128 0,0 0 0 0,0 0 0 0,0 0 128 16,0 0 64-16,6 13 16 0,-4 2 0 0,-2 2 0 15,-2-1-208-15,-3 2 0 0,2 1 0 0,-4 0 0 16,0 3 144-16,3-3-144 0,-3-2 128 0,2-1-128 16,0 0 256-16,0-3-16 0,0-4-16 15,0 1 0-15,5-10 112 0,0 0 32 0,0 0 0 0,0 0 0 0,0 0 80 0,0 0 0 16,0 0 16-16,0 0 0 0,9-6-144 0,2-2-16 16,0-2-16-16,-1-2 0 0,0-2-288 0,0-1 160 15,0 0-160-15,2-2 128 0,0 0-128 0,2 0 128 16,-5 4-128-16,3-1 128 0,0 3-128 0,1 2 0 15,-1-2 0-15,-4 4 0 0,3 0 0 0,-2 2 0 16,-9 5 0-16,11-3 0 0,-1 0 0 0,-10 3 0 16,13 0 0-16,-2 0-176 15,-11 0-1216-15,10 0-240 0,2 0-48 0,-12 0-10784 0</inkml:trace>
  <inkml:trace contextRef="#ctx0" brushRef="#br0" timeOffset="64934.83">31788 8874 15663 0,'2'-9'1392'0,"0"3"-1120"0,-2 6-272 0,0 0 0 15,0 0 1328-15,0 0 208 0,0 0 32 0,0 0 16 16,0 0-688-16,5 15-128 0,-2 0-16 0,-3 4-16 15,0 2-64-15,-3 0-16 0,-1 6 0 0,-1-2 0 16,-2 3-64-16,-1 0-16 0,0 4 0 0,3 0 0 16,0-5 64-16,0-1 0 0,0-3 0 0,3 0 0 15,2 1-256-15,-3-4-64 0,3-2 0 0,0-2 0 0,0-4-320 0,3 1 128 16,-3-13-128-16,1 13 0 16,1-6-256-16,-2-7-128 0,0 0-32 0</inkml:trace>
  <inkml:trace contextRef="#ctx0" brushRef="#br0" timeOffset="65090.83">31642 9133 27071 0,'0'0'1200'0,"0"0"240"0,0 0-1152 16,13 8-288-16,0-2 0 0,2 2 0 0,1-2 592 0,3-2 64 15,2-1 16-15,3 2 0 0,4-3-192 0,2 2-32 0,2-3-16 0,2 1 0 31,3-2-1296-31,-2-2-256 0,-4 1-48 0</inkml:trace>
  <inkml:trace contextRef="#ctx0" brushRef="#br0" timeOffset="66096.85">31127 9103 15375 0,'0'0'672'0,"-7"4"160"0,-3-4-672 0,-1 2-160 0,2 1 0 0,1-1 0 0,-1 1 736 0,1 1 112 16,-3-1 32-16,0 0 0 0,0 1-176 0,1 0-16 15,1 1-16-15,9-5 0 0,-9 3 16 0,9-3 0 16,0 0 0-16,0 0 0 0,0 0-112 0,0 0 0 16,0 0-16-16,0 0 0 0,11 4 16 0,0-2 16 15,1-4 0-15,1 0 0 0,0-1-48 0,-1 1-16 16,1-6 0-16,0 2 0 0,0-1-48 0,2-2-16 16,0 3 0-16,2-2 0 0,0 2-112 0,0 4-32 15,-2-1 0-15,0 2 0 0,-1-3-16 0,0 3-16 16,-2 2 0-16,-2 3 0 0,3-3-288 0,-3 3 0 15,-1 1 128-15,-2 5-128 0,-1-1 0 0,-3 2 0 16,0 3 0-16,-2-1 0 0,-2 2 0 0,-2 2 0 16,0-2 0-16,-3 2 0 0,0-1 128 0,0-1-128 15,-3-2 0-15,0 1 0 0,-1-1 192 0,0 1-192 16,-1-4 192-16,1 1-192 0,-1-3 384 0,1 2-48 16,1-3 0-16,-1 1 0 0,-1-2-96 0,1 1-32 15,1 1 0-15,3-2 0 0,0 1-208 0,-1-2 0 0,7-5 128 0,-7 5-128 16,0 2 0-16,7-7 0 0,-5 7 0 0,5-7 0 15,0 0 0-15,0 0 0 0,-1 7 0 0,1-7 0 16,0 0 0-16,0 0 0 0,10 5 0 0,0-2-160 16,2-1 160-16,0 1 0 0,1-2 0 0,1 1 0 15,1-2 0-15,2 0 0 0,1 1 0 0,1 1 0 16,0 3 0-16,-1-1 0 0,2-1 0 0,-1 2 128 16,0-1-128-16,0-2 0 0,0-2 0 0,-1 2 0 0,0-1 0 0,-3-1 0 15,-2-1 0-15,-1-1 0 0,0 1 0 0,-2 0 0 16,-10 1 0-16,10-7 0 15,-2 2-1664-15,-8 5-288 0,6-9-64 0</inkml:trace>
  <inkml:trace contextRef="#ctx0" brushRef="#br0" timeOffset="66596.67">30925 9305 14735 0,'0'0'640'0,"0"0"160"0,0 0-640 0,0 0-160 0,0 0 0 0,0 0 0 15,0 0 2448-15,0 0 464 0,0 0 96 0,0 0 0 16,0 0-1808-16,0 0-368 0,13-1-80 0,-3-2-16 16,3 2-32-16,2 0-16 0,2-3 0 0,-2 0 0 15,1 0-144-15,0 2-32 0,-1-2 0 0,-2-1 0 16,-2 2-176-16,-1 1-32 0,-10 2-16 0,8-3 0 0,-8 3-288 0,0 0 160 15,0 0-160-15,0 0 128 0,0 0 0 0,0 0 0 16,0 0 0-16,-12 4 0 0,1 1-128 0,-4 1 0 16,-2-2 0-16,-1 2 0 0,1 0 0 0,0-3 0 15,3-1 128-15,1 1-128 0,3 0 160 0,10-3 0 16,0 0 0-16,0 0 0 0,0 0-160 0,0 0 0 16,0 0 144-16,0 0-144 0,10 0 0 0,3 0 128 15,1-1-128-15,3-1 0 0,-2-1 0 0,4 0 0 16,-1-1 0-16,-1-2-128 15,1 1-1232-15,0-2-240 0,-1 0-64 0</inkml:trace>
  <inkml:trace contextRef="#ctx0" brushRef="#br0" timeOffset="67250.86">31926 9836 13823 0,'0'0'608'0,"0"0"128"0,0-11-592 0,0 11-144 0,0-9 0 0,0 9 0 15,0-10 2176-15,0 10 384 0,0 0 96 0,0 0 16 16,0 0-1328-16,0 0-272 0,0 0-48 0,0 0-16 16,-9 6-352-16,1 4-64 0,-1 2-16 0,0-1 0 15,0 3-64-15,2 3 0 0,-2 0-16 0,4 4 0 0,-3-3-240 0,2-2-32 16,-1 1-16-16,1-1 0 0,1-1-208 0,1-1 0 15,0-1 0-15,2 0 0 16,-1-1-640-16,-1-4 0 0,3 0-16 0,1-8 0 16,0 0-544-16,0 0-96 0,0 0-32 0</inkml:trace>
  <inkml:trace contextRef="#ctx0" brushRef="#br0" timeOffset="67432.33">31807 9545 21183 0,'0'0'1888'0,"0"0"-1504"16,0 0-384-16,-7 8 0 0,7-8 1600 0,-5 6 240 15,5-6 48-15,-4 10 16 0,1-1-1440 0,1 1-272 16,2-10-64-16,0 0-128 16,0 0-448-16,0 0-208 0,0 0-48 0</inkml:trace>
  <inkml:trace contextRef="#ctx0" brushRef="#br0" timeOffset="67733.21">32377 9643 14735 0,'0'0'640'0,"0"0"160"0,0 0-640 0,0 0-160 0,-10 0 0 0,2 3 0 15,-2 0 2448-15,-2 4 464 0,0-2 96 0,4-1 0 0,-1 1-2176 0,-1 1-448 16,-1-1-96-16,-1 3-16 15,2 1-112-15,0 2-32 0,0-3 0 0,-6 10 0 0,6-2-128 0,4-2 0 16,3-3 0-16,2 2 128 0,2 0 64 0,3-3 0 16,2 0 0-16,2 2 0 0,0-3 240 0,2 2 48 15,1-3 16-15,-3-1 0 0,0 1 720 0,-1 3 160 16,1-2 32-16,-2 3 0 16,1-3-1920-16,-4 2-384 0,0-3-80 0,-2 9-16 0,-3-1 992 0,-1-7 128 15,-2-3 64-15,-1 2 16 0,-3-2 112 0,0-2 0 16,-1 1 16-16,0 1 0 0,-1-1-336 0,-6 4 0 15,-1 0 0-15,5-5-128 16,2-2-2256-16,0-2-448 0</inkml:trace>
  <inkml:trace contextRef="#ctx0" brushRef="#br0" timeOffset="68215.35">31129 10591 17503 0,'1'-11'1552'0,"1"2"-1232"16,1-3-320-16,-1 2 0 0,1-2 2176 0,0-2 384 15,-1 2 80-15,-2 3 16 0,0 0-1936 0,0 9-384 16,0 0-80-16,0 0 0 0,0 0-128 0,0 0-128 16,0 0 176-16,-8 8-176 0,0 0 0 0,-1 3 0 15,-1 4 0-15,1 2 0 0,-2 1 144 0,3-2-144 16,0-3 0-16,3 1 144 0,1 4-144 0,3-2 192 15,2-2-192-15,3-5 192 0,-4-9-16 0,9 9 0 16,1-4 0-16,1-2 0 0,1-5 144 0,0-2 16 16,1 2 16-16,1-6 0 0,0-1-64 0,0-1-16 15,-1 1 0-15,0-2 0 0,-2 1-272 0,-3 0 160 16,1 4-160-16,-3-2 128 0,0 0-128 0,-6 8 128 16,0 0-128-16,0 0 128 0,0 0-128 0,0 0 0 15,0 0-160-15,10 4 160 16,-10-4-576-16,8 14-32 0,-3 0 0 0,-1-2-8464 15,0 0-1680-15</inkml:trace>
  <inkml:trace contextRef="#ctx0" brushRef="#br0" timeOffset="68698.72">31901 10402 7359 0,'0'0'656'0,"0"0"-528"15,0 0-128-15,0 0 0 0,0 0 2368 0,0 0 448 16,0 0 96-16,0 0 16 0,-2-8-1600 0,2 8-320 16,-12-1-64-16,0 2-16 0,2 0-224 0,-4 3-32 15,-3 0-16-15,-1 5 0 0,0 4-80 0,1-2 0 16,-1 3-16-16,1 1 0 0,1-1-16 0,1 3 0 16,2-4 0-16,3 2 0 0,3 0-320 0,2 2-64 15,3-2-16-15,2-4 0 0,2 1-144 0,2-1 0 16,1-4 0-16,1 3 128 0,1-1-128 0,2 0 0 15,0-3 0-15,0 0 0 0,1 2 0 0,0-3 0 16,-1 1 144-16,-2 1-144 0,-7-7 0 0,0 0 0 16,0 0 0-16,8 6 128 0,-8-6-128 0,0 0 0 0,0 0 128 0,-5 10-128 15,-3-3 128-15,-1-1-128 0,1 0 160 16,-5-3-160-16,-1-2 0 0,0 3 0 0,1-2-208 0,-2 0 64 31,1-2-384-31,4 0-80 0,-3-3-16 0,4 1-7440 0,9 2-1472 0</inkml:trace>
  <inkml:trace contextRef="#ctx0" brushRef="#br0" timeOffset="69315.39">32163 10486 17503 0,'0'0'1552'0,"0"0"-1232"15,0 0-320-15,-9 5 0 0,3 2 1904 0,1 0 320 16,-1 2 64-16,-1 0 16 0,-2 5-1712 0,2 0-336 15,-1 0-64-15,0-2 0 0,3 0-192 0,-1-3 0 16,-2 3 0-16,3 4 128 0,0-4-128 0,1 0 0 16,4-12 0-16,-2 14 0 0,2-14 0 0,0 16 0 15,0-16 0-15,0 0 0 0,7 14 0 0,-7-14 256 16,11 12-32-16,-11-12-16 0,15 10 192 0,-2-8 48 16,-3 0 0-16,0-4 0 15,0 0 144-15,-1-2 48 0,0-4 0 0,-1 2 0 0,-1-3-192 0,2 0-16 16,-3 0-16-16,1 0 0 0,-2-3-288 0,-1 3-128 15,1-3 128-15,-1 0-128 0,-1-2 0 0,1 0 0 16,-1 0 0-16,1 0 0 0,-2 0 0 0,2 1-176 16,0-2 16-16,0 2 0 0,-1 4-80 0,2-2-16 0,1 2 0 0,1-3 0 15,-2 1 256-15,-1 5-176 0,0 0 176 0,1-2-160 16,0 1 160-16,1-3-160 0,1 1 160 0,0-2-160 16,1-2 32-16,6-11 0 0,-3 2 0 0,1 2 0 15,-2-2-80-15,-2 5-16 0,-1 1 0 0,0 2 0 16,-4 0 48-16,4 4 16 0,-3 4 0 0,-2 2 0 15,-1 0 160-15,1 3 0 0,-1 1-144 0,-1 2 144 16,-1 1 0-16,1-3 0 0,0 0 0 0,0 0 0 16,-3 15 0-16,1-2 0 0,-2 1 0 0,1-1 0 0,-1 1 0 0,3-2 0 15,-1 1 0-15,2-13 0 0,-2 15 0 0,2-15 0 16,0 0 0-16,2 19 0 0,-2-19 0 0,0 0 208 16,0 0-48-16,0 0-16 0,11 18 112 0,-11-18 32 15,0 0 0-15,18 12 0 0,-3-7-112 0,-15-5-32 16,15 3 0-16,-1 0 0 0,-1-3 16 0,-1 1 0 15,-12-1 0-15,15 8 0 0,-15-8 96 0,18 10 0 16,-4 3 16-16,-14-13 0 0,16 20-112 0,-2-1-32 16,-3-1 0-16,-2 1 0 0,-2 3-128 0,-3-2 0 15,-2-1 144-15,-2-19-144 0,0 0 0 0,1 19 0 16,-1-19 0-16,0 18-128 16,0-18-240-16,0 0-32 0,-1 15-16 0</inkml:trace>
  <inkml:trace contextRef="#ctx0" brushRef="#br0" timeOffset="70499.92">29852 12158 20847 0,'0'0'912'0,"0"0"208"0,0 0-896 15,0 0-224-15,0 0 0 0,0 0 0 0,0 0 320 0,0 0 32 0,0 0 0 0,0 0 0 16,0 0 112-16,-6 8 32 0,6-8 0 0,-6 10 0 16,-3-5 112-16,1 2 32 0,8-7 0 0,-9 10 0 0,-1-3-64 0,0 5-16 15,0-2 0-15,0 4 0 16,-2 1 32-16,1 3 16 0,-2-1 0 0,-2 4 0 0,-1 5-96 0,1-2-32 16,0 1 0-16,0 3 0 0,-1 3-112 0,4-2-32 15,-1 0 0-15,0 0 0 0,-1-4-96 0,2 4-32 16,0-3 0-16,-1 4 0 0,1-6-16 0,-1 5-16 15,0-2 0-15,2 2 0 0,-3-5-176 0,-1 5 192 16,-2-1-192-16,1 2 192 0,-1 0-192 0,-1-1 192 16,0 2-192-16,1 1 192 0,-2-4-192 0,0 2 192 15,-1 1-192-15,1-5 192 0,2 4-192 0,0 0 0 16,1-2 144-16,-1 3-144 0,1-5 0 0,-1 3 128 16,-1 2-128-16,2-2 0 0,-1 2 128 0,2 0-128 15,0 0 128-15,1 1-128 0,1-2 160 0,2 1-32 16,-1-6-128-16,2 4 192 0,1-4-192 0,1 0 176 15,2-3-176-15,1-2 160 0,-1-1-160 0,3-1 160 16,1 0-160-16,3-2 160 0,-1-3-160 0,2-2 0 16,2 2 0-16,2 1 0 0,1-5 0 0,2 2 0 0,2-2 0 15,1 1 0-15,-1-1 0 0,2-1 0 0,2-2 0 16,0 2 0-16,3-3 0 0,1 3 0 16,1 0 0-16,3-1 0 0,2 0 0 0,-1 0 0 15,2 0 0-15,4 2 0 0,0-2 0 0,2 2 0 16,2-1 0-16,-3 1 0 0,-3-5 0 0,0 3 0 0,0 1 0 0,2-1 0 15,2 2-128-15,1-3 128 0,4 0 0 0,2 1 0 16,3-5 0-16,1 3 0 0,3 3 0 0,1-3 0 16,0 0 0-16,-2-2 0 0,-2 1-144 0,0-2 144 15,0 1 0-15,3-2 0 0,2-1 0 0,3 0 0 16,3 0 0-16,0 1 0 0,2 0 0 0,-2 1 0 0,-4 0 0 0,0 1 0 16,0-1 0-16,2 1 0 0,1-1 0 0,2 1 0 15,1 1 0-15,0 0 0 0,-2-1 0 0,0 1 0 16,-5-1 0-16,0 1 0 0,-4-1 0 0,5 4 0 15,-2-3 0-15,0 2 0 0,3 3 0 0,1-3 0 16,3 6 0-16,-4-6 0 0,-3-1 0 0,-2 1 0 16,-3-2 0-16,2 1 0 0,0 2 0 0,3-2 0 15,-1-1 0-15,2 4 0 0,3-1 0 0,0 0 0 16,-2 2 0-16,-2-4 0 0,-1 2 0 0,-20-5 0 16,2 0 0-16,6 0 0 0,3-1 0 0,2 2 0 15,4-1 0-15,-3 1 0 0,3 1 0 0,32 1 0 16,-16-3 0-16,-8 1 0 0,-5 0 128 0,-23-2-128 15,3 1 0-15,1 0 0 0,0-1 0 0,1 0 128 16,0 0-128-16,0 1 0 0,1 0 0 0,18 1 176 16,-13-1-176-16,-7 0 160 0,-6 0-160 0,16-1 0 0</inkml:trace>
  <inkml:trace contextRef="#ctx0" brushRef="#br0" timeOffset="74585.6">31323 11233 11967 0,'0'0'1072'0,"0"0"-864"0,0 0-208 0,0 0 0 0,0 0 1088 0,0 0 192 16,0 0 16-16,0 0 16 0,10-2-352 0,-10 2-80 15,0 0-16-15,0 0 0 0,0 0 32 0,0 0 0 16,7 6 0-16,-7-6 0 0,3 13 80 0,-1-2 32 16,-2 2 0-16,-3 2 0 0,-2 5-384 0,-3 2-80 15,2 2-16-15,-3 2 0 0,0 5-256 0,0 1-48 16,0-1-16-16,1 0 0 0,-1 1-208 0,1 1 0 16,0-2 128-16,2-2-128 0,-2-2-208 0,5-4-96 15,-1-3-16-15,-1-2 0 16,0-2-2192-16,3-3-448 0</inkml:trace>
  <inkml:trace contextRef="#ctx0" brushRef="#br0" timeOffset="74845.92">31575 11153 28559 0,'0'0'2544'0,"0"0"-2032"0,0 0-512 0,0 0 0 16,0 0 0-16,5 11 0 0,-3 2-128 0,0 0 128 16,-4 2 0-16,0 5 304 0,1 3-48 0,-2 2 0 15,-2 6 64-15,0 4 0 0,-2 1 0 0,1 3 0 16,-3 1-320-16,3 5 0 0,-2-3 128 0,1-3-128 16,0-3 0-16,0-3 0 0,-1 0 128 0,0-1-128 15,1-4-176-15,-1-1-80 0,-1-5-32 0,2 0 0 16,-1-2-832-16,0-2-160 0,1-4-48 0,0-1 0 15,1-6-448-15,1 1-80 0</inkml:trace>
  <inkml:trace contextRef="#ctx0" brushRef="#br0" timeOffset="75154.92">30972 11504 28623 0,'-4'14'1264'0,"3"-5"272"0,2 2-1232 0,3 7-304 0,3 1 0 16,3 4 0-16,1 1 0 0,2 0 0 0,0 3 0 0,2 1 0 15,0 1 0-15,-1-3 0 0,-1 1 128 0,0-2-128 16,1 0 144-16,-1 2-16 0,1-6-128 0,2 1 192 16,-4-3 80-16,4-1 16 0,0-4 0 0,2 0 0 15,1 1 208-15,1-7 32 0,-1-5 16 0,2 3 0 16,2-4 64-16,0-3 16 0,-1-6 0 0,4 0 0 15,1-1-192-15,-1-4-48 0,2-6 0 0,0-1 0 16,-1-2-208-16,-2-2-48 0,-1-1-128 0,-2 1 192 16,-3-3-192-16,-4 2-208 0,-3-3 32 0,-2 3 16 31,-2 1-784-31,-5 1-144 0,-1 2-48 0,-5 5-13552 0</inkml:trace>
  <inkml:trace contextRef="#ctx0" brushRef="#br0" timeOffset="76055.08">30117 12634 21247 0,'0'0'944'0,"0"0"192"16,0 0-912-16,0 0-224 0,0 0 0 0,-9 2 0 0,9-2 256 0,-9 8 16 16,1-3 0-16,2 7 0 0,1-1 80 0,-1 2 16 15,-2 1 0-15,0 1 0 0,-1 3 144 0,0 2 48 16,1 2 0-16,-3 2 0 0,0 2-192 0,1 0-48 16,1 3 0-16,-3 2 0 0,2 0-64 0,3 2 0 15,3-1-16-15,-1 1 0 0,4 0 0 0,-1-5 0 16,1-2 0-16,4-5 0 0,3-3 96 0,3-3 32 15,2-7 0-15,2 0 0 0,0-5 32 0,1-1 16 16,1-5 0-16,3-6 0 0,-1-2-112 0,3-6-32 16,0-2 0-16,0-4 0 0,1 0-64 0,-2 2-16 15,1-2 0-15,-1-2 0 0,-2 0-64 0,-2-1-128 0,-4 4 176 0,1 1-176 16,-2-4 192-16,-3 4-64 0,0 4 0 0,-3 5-128 16,1-2 208-16,-3 3-64 0,-2 11-16 0,0 0 0 15,0 0-128-15,0 0 160 0,0 0-160 0,-2 11 160 16,-3 4-160-16,1 4 0 0,-1 2 0 0,1 9 128 15,-5 0-128-15,1 6 0 0,1 6 0 0,-2-2 0 16,0 2 0-16,-1 2 0 0,-2-5 0 0,0 4 0 16,-4 0 0-16,2-1 0 0,-5 4 0 0,-1 0 0 15,2 2 160-15,2 3-160 0,-6-1 192 0,2-6-192 16,-1-3 160-16,1-2-160 0,0-7 128 0,1 0-128 16,-2-2 160-16,1-7-160 0,1-4 192 0,1-4-192 15,2-1 176-15,4-7-176 0,1-2 160 0,1-3-160 16,-2-5 192-16,4-1-48 0,1-1-16 0,2-7 0 15,1-3 16-15,3-2 0 0,1 3 0 0,2 0 0 0,3-2-144 0,2 2 0 16,0 3 0-16,3-1 128 0,1 2-128 0,-1 2 0 16,4-4 0-16,0 4-176 0,1 0 32 0,3 2 0 15,2 1 0-15,0 0 0 16,0 0-1328-16,-1 1-272 0,-2-1-48 0,-1-2-12480 16</inkml:trace>
  <inkml:trace contextRef="#ctx0" brushRef="#br0" timeOffset="76607.38">30588 12779 16927 0,'0'0'752'0,"0"0"144"0,-7-3-704 0,7 3-192 15,-8-2 0-15,8 2 0 0,0 0 608 0,0 0 96 16,-9-2 0-16,9 2 16 0,0 0 160 0,0 0 16 15,0 0 16-15,0 0 0 0,0 0 112 0,0 0 32 16,0 0 0-16,0 0 0 0,3 12-48 0,3-6-16 16,3 1 0-16,2 0 0 0,1-3-224 0,3-1-64 15,3 0 0-15,2 4 0 0,2-5-240 0,2 1-48 0,1 1-16 0,2-2 0 16,1-2-256-16,1 1-144 0,-2 1 160 0,1 1-160 16,0-1 0-16,-1-1 0 0,-1 0 0 0,-4 1 0 31,-4-2-720-31,-3-2-144 0,-4 1-32 0,-11 1-8736 0,0 0-1760 0</inkml:trace>
  <inkml:trace contextRef="#ctx0" brushRef="#br0" timeOffset="76776.55">30775 13108 13823 0,'-9'10'608'0,"5"-1"128"0,-1-4-592 0,2 5-144 0,1-1 0 0,1 3 0 16,1-4 3360-16,0 1 640 0,0-9 128 0,5 9 32 15,-1 0-2784-15,2-4-544 0,-6-5-128 0,13 5 0 16,0-1 64-16,2-1 0 0,3-3 16 0,1-3 0 16,4-2-464-16,0-1-112 0,1-1-16 0,2-4 0 15,-1-2-960-15,-3 2-208 0,-1-3-48 0,-1-1-8656 16,-6-1-1744-16</inkml:trace>
  <inkml:trace contextRef="#ctx0" brushRef="#br0" timeOffset="77871.57">31901 12682 11055 0,'0'0'480'0,"0"0"112"0,0 0-464 0,5-6-128 16,-5 6 0-16,6-9 0 0,-3-3 1488 0,0 4 288 16,-3 8 48-16,0-7 16 0,1-2-1008 0,-1 9-192 15,-1-7-32-15,0-2-16 0,1 9 128 0,-4-8 32 16,-1 1 0-16,-2 1 0 0,1 4-16 0,-2-1 0 16,0 2 0-16,-3 0 0 0,0-3-160 0,-3 3-48 15,-1 1 0-15,-3 5 0 0,-1 0-80 0,-2 0 0 0,-1 3-16 0,-1 2 0 16,-1 5-48-16,-1 3-16 0,0 2 0 0,0 2 0 15,-3 2-48-15,2 0-16 0,-2 4 0 0,3 0 0 16,-1 2-144-16,2 2-32 0,1-1 0 0,4 3 0 16,4 2-128-16,1 1 0 0,3-2 0 0,4 2 128 15,6 0-128-15,4-3 0 0,3-1 0 0,5 0 0 16,5-2 0-16,3-3 0 0,4 0 0 0,-1-4 128 16,1-3-128-16,1 1 0 0,-1-3 0 0,0-1 128 15,-1-3-128-15,-1-2 0 0,0-2 0 0,-1 1 0 16,2-5 0-16,1 1 0 0,1-2 0 0,-3-3 0 15,2-1-224-15,-1-3-128 0,-2 0-32 0,-1-2 0 16,2-3-1984 0,-4-3-384-16</inkml:trace>
  <inkml:trace contextRef="#ctx0" brushRef="#br0" timeOffset="78372.13">32062 13188 15663 0,'0'0'1392'15,"0"0"-1120"-15,-7 10-272 0,3-2 0 0,2 3 1328 0,1-3 208 16,1-8 32-16,0 11 16 0,0-11-848 0,5 9-160 0,1 0-48 0,2-1 0 15,-8-8-16-15,11 7 0 0,-1-2 0 0,0-1 0 16,-10-4-128-16,13 0-16 16,0-1-16-16,-3-2 0 0,3 1-32 0,-3-1 0 0,0-4 0 0,0 0 0 15,-2 2-64-15,1-2 0 0,-2-1-16 0,1-2 0 16,-2 2 48-16,1-3 16 0,-2 2 0 0,-1-3 0 16,-1 4-16-16,0-4 0 0,-2 1 0 0,-1 2 0 15,-2-3-48-15,-1 5-16 0,-1-3 0 0,1 4 0 16,-5 1 32-16,0 0 0 0,-1 3 0 0,-1 2 0 15,-1 2-112-15,-1 3-16 16,0 2 0-16,-2 5 0 0,-2 0-128 0,0 4 0 0,-1 3 144 0,2 2-144 16,-1 2 0-16,0 0 0 0,4 2 0 0,0 2 128 0,1-4-128 15,2 2 0-15,2-1 0 0,5-1 0 0,-1-3 0 0,6 2 0 16,1-2 0-16,2-2 128 0,2-3 16 0,3-2 16 16,2 0 0-16,1-1 0 0,0-5-160 0,1-1 128 15,0-2-128-15,1-3 128 16,1-2-128-16,1-3 0 0,1 0 0 0,2-1 0 15,0-1-400-15,-8 0-16 0,2 1 0 0,3-2 0 16,1-2-2336-16,0 0-480 0,27-24-96 0,-14 7 0 0</inkml:trace>
  <inkml:trace contextRef="#ctx0" brushRef="#br0" timeOffset="78721.67">32287 12770 16815 0,'0'0'736'0,"0"0"160"0,0 0-704 0,0 0-192 0,0 0 0 0,0 0 0 16,-7 5 576-16,7-5 96 0,0 0 16 0,0 0 0 16,0 0 224-16,-1 5 48 0,1-5 16 0,0 0 0 15,-3 6 64-15,3-6 16 0,3 5 0 0,-3-5 0 16,2 6-352-16,4-1-80 0,-1-2-16 0,2 0 0 0,1-2-96 0,1 1 0 16,0-1-16-16,0-1 0 0,8-1-240 0,-3-1-32 15,-1 1-16-15,-1 0 0 0,-4-2-208 0,1-2 0 16,0 1 0-16,-9 4 0 15,8-5-640-15,-8 5-128 0,7-9-32 0</inkml:trace>
  <inkml:trace contextRef="#ctx0" brushRef="#br0" timeOffset="79210.67">32420 12472 17503 0,'0'0'1552'0,"0"0"-1232"0,0 0-320 0,-1-7 0 0,1 7 1216 0,0 0 176 0,1-12 32 0,-1 12 16 16,3-9-512-16,0-1-96 0,2 4-32 0,-5 6 0 15,7-9-160-15,3 4-16 0,0 0-16 0,0 1 0 16,2 3-224-16,-1 1-32 0,1 0-16 0,0 4 0 16,2-2 80-16,-2 2 16 0,-1 1 0 0,2 3 0 15,-2-2-208-15,1 5-32 0,-3 0-16 0,-2 1 0 16,1 5-176-16,-3-2 192 0,-5 2-192 0,3 2 192 16,-3 2-192-16,-3 0 0 0,1-1 0 0,-4 0 128 0,1 1-128 15,-2 0 160-15,-3-2-160 0,-2-1 160 0,-1-5 0 0,1 2 0 16,-1-1 0-16,0 1 0 0,1-2 96 0,-2-2 0 15,3 2 16-15,1 0 0 0,1-3-64 0,3 1-16 16,0-2 0-16,3 2 0 0,3-11-192 0,-1 8 176 16,1-8-176-16,4 11 160 0,-4-11-32 0,9 10-128 15,-1-4 192-15,3-2-64 0,0-2-128 0,2 1 0 16,-1-3 0-16,4 0 128 0,2-1-128 0,-2-2 0 16,-2 1 0-16,0-1 0 0,0-2 0 0,-1-1 0 15,-3-1 0-15,3 2-176 16,-3-4-608-16,0 3-128 0,0-3-32 0</inkml:trace>
  <inkml:trace contextRef="#ctx0" brushRef="#br0" timeOffset="79590.83">32847 12325 20095 0,'0'0'896'0,"0"0"176"0,0 0-864 0,4-9-208 0,-4 9 0 0,0 0 0 0,0 0 832 16,0 0 112-16,0 0 16 0,0 0 16 0,0 0-208 0,0 0-32 15,0 0-16-15,0 13 0 0,-3 1 80 0,1 4 16 16,-2 1 0-16,0 2 0 0,-1 5-224 0,1-12-32 15,-1 5-16-15,0 4 0 0,1-2-208 0,-2 3-32 16,0 3-16-16,1-3 0 0,-1 2-48 0,-1 16-16 16,2-8 0-16,2-6 0 0,2-1-16 0,2-7 0 15,2 0 0-15,-1-1 0 0,3-1-208 0,0-3 144 16,2 1-144-16,-3-11 128 0,1 4-128 0,2-4 0 16,-2 1 144-16,2 0-144 0,-1-2 0 0,2-3 0 15,-1 1-192-15,7-4 64 16,-2-1-560-16,-2-5-96 0,0 0-32 0,-2-4 0 15,-2 0-2064-15,30-4-400 0</inkml:trace>
  <inkml:trace contextRef="#ctx0" brushRef="#br0" timeOffset="79755.89">32655 12575 18431 0,'0'0'816'0,"0"0"160"0,0 0-784 0,1 12-192 0,5-3 0 0,1 1 0 16,1-3 1824-16,3 2 320 0,3-2 64 0,3-1 16 15,-1 0-1424-15,3 0-288 0,2-3-48 0,-7-1-16 16,3-2-192-16,3 1-32 0,-1 1-16 0</inkml:trace>
  <inkml:trace contextRef="#ctx0" brushRef="#br0" timeOffset="91164.78">10029 12519 3679 0,'0'0'320'0,"0"0"-320"0,3-6 0 0,-3 6 0 15,2-6 2464-15,-2 6 416 0,3-8 96 0,-3 8 16 16,0-10-1408-16,0 10-288 0,0 0-48 0,0 0-16 15,0 0-352-15,-7 0-80 0,0 2-16 0,-1 5 0 16,-1-1-176-16,0 2-32 0,0 2-16 0,-3 4 0 0,-5 1-48 0,-3 3 0 16,-7 2 0-16,1 2 0 0,-5 2-256 0,-10 10-48 15,2 2-16-15,2 0 0 0,1-2 64 0,2-1 0 16,2 0 0-16,4-4 0 0,4 0-80 0,4-1-16 16,3-5 0-16,5-4 0 0,3-2-160 0,1-3 0 15,3-4 144-15,3 2-144 0,2-12 0 0,0 0 128 16,7 0-128-16,3-2 0 0,3-7 0 0,4 0 144 15,3-5-144-15,13-6 0 0,3 2 0 0,-11 4 0 16,3 2 0-16,2 0 0 0,2-3 0 0,17-2 0 16,-6 5 0-16,-14 5 0 0,0-2 0 0,-1 2-272 15,-2 2 16-15,-2-2 16 16,-1 4-640-16,-3 0-128 0,-1 0-16 0,-4 0-6464 16,-1-1-1280-16</inkml:trace>
  <inkml:trace contextRef="#ctx0" brushRef="#br0" timeOffset="91398.56">9578 12898 19343 0,'0'0'1728'0,"8"0"-1392"0,-1-1-336 0,3 1 0 15,2-3 832-15,3 1 112 0,3-3 16 0,14 1 0 16,6 3 112-16,-13 1 16 0,7 2 16 0,4-2 0 15,4 0-320-15,1 0-64 0,0 0-16 0,2 0 0 16,0-2-144-16,1-1-48 0,4-1 0 0,-1-2 0 16,1 0-336-16,0 1-176 0,2-4 160 0,20-2-160 15,-9 1-848-15,-26 3-272 0,-3-6-48 16</inkml:trace>
  <inkml:trace contextRef="#ctx0" brushRef="#br0" timeOffset="91747.99">11557 12324 17727 0,'0'0'784'0,"5"-14"176"0,0 1-768 0,-1 3-192 15,0-3 0-15,1 7 0 0,-5 6 1008 0,0 0 160 16,4-12 48-16,-4 12 0 0,0 0-176 0,0 0-16 16,0 0-16-16,0 0 0 0,0 0 16 0,0 0 0 15,0 0 0-15,-2 7 0 0,0 3-544 0,-1 6-96 16,0 3-32-16,-1 4 0 0,-1 5-112 0,0 4-32 0,0 5 0 0,-2 2 0 16,1 1-208-16,-1 2 128 0,-1 2-128 0,-1 1 0 15,-2-1 144-15,1 1-144 0,0-1 128 0,-6 16-128 16,2-8 0-16,6-20 0 0,0 1 0 0,1-3 0 15,0 1-576 1,2-3-192-16,0-4-32 0,1-4-16 0,2-3-1632 0,-1-3-336 0,1-5-64 0</inkml:trace>
  <inkml:trace contextRef="#ctx0" brushRef="#br0" timeOffset="92231.92">11262 12287 5519 0,'0'0'496'0,"0"0"-496"16,0 0 0-16,8-12 0 0,3 2 4256 0,2-1 752 16,0-1 160-16,4 5 16 0,6-5-3296 0,3 2-672 15,3-4-128-15,3-1-16 0,-3 2-400 0,2-2-80 16,0 0-16-16,0-1 0 0,-5 0-352 0,0-2-80 16,-2 0-16-16,-2 0 0 0,-2 1-128 0,0 0 0 15,-1 3 144-15,-2 4-144 0,-3 0 128 0,-1 5-128 16,-1-2 160-16,0 6-160 0,-1 4 320 0,-1 4-16 15,1 2-16-15,-3 6 0 0,1 6-96 0,-2 7 0 16,-3 7-16-16,-2 1 0 0,-2 1-176 0,-1-8 128 16,-3 3-128-16,-1 5 128 0,-3 3-128 0,-1 2 192 15,-1 5-192-15,-5 19 192 0,1-5-64 0,5-24-128 0,1-1 192 0,1-1-64 16,-1-3-128-16,3-4 0 0,0-2 144 0,1-5-144 16,2 0 192-16,2-6-48 0,2-5 0 0,1-1 0 15,-3-9 112-15,0 0 32 0,7 0 0 0,2-5 0 16,1-7 80-16,3-2 16 0,-1-3 0 0,2-4 0 15,0 1-256-15,1-2-128 0,0-1 160 0,0 3-160 16,1 0 128-16,-1 2-128 0,0 3 0 0,0 5 0 0,1-1 0 16,-2 8 0-16,-2 1 0 0,0 4 0 0,-1 3 0 0,2 7 0 15,-4 6 0-15,-3 1 0 0,-2 5 0 16,-3-5 0-16,-1 6 0 0,-2 9 0 0,-2-2 0 0,1-9 0 16,1-2 0-16,-3 3 0 0,0 2-240 0,1-3 64 15,0-2 16-15,4 1 0 16,0-1-1440-16,1-1-304 0,2-4-48 0,2-3-16 15,1-2-816-15,2-2-160 0</inkml:trace>
  <inkml:trace contextRef="#ctx0" brushRef="#br0" timeOffset="92614.83">12327 12486 16575 0,'0'0'1472'0,"-5"7"-1168"16,0 3-304-16,0 5 0 0,3 0 1552 0,-1-1 256 0,6 2 48 0,-2-5 16 15,4-2-1088-15,1 2-208 16,2 2-64-16,3-4 0 0,3 0 80 0,4-5 16 16,1 0 0-16,4-3 0 0,4-2 16 0,-1-3 0 0,5 0 0 0,-2-5 0 15,0 1-176-15,-3-4-16 0,-3-2-16 0,-3 1 0 16,-1-1-144-16,-1-1-16 0,-3 0-16 0,4-6 0 15,-6 2-240-15,-7 6 128 0,-1 3-128 0,-3-6 0 16,-6 2 176-16,0 6-176 0,-5 2 192 0,0 2-192 16,-1 4 128-16,-4 0-128 0,-5 2 0 0,-5 6 0 15,1 4 0-15,-2 3 0 0,-2 5 0 0,0 3 0 16,-1 1 0-16,-9 16 0 0,7-4 0 0,7-1 0 0,5-3 0 0,11-12 0 16,0 1 0-16,5 1-144 0,3 0 144 0,1-1 0 15,4-3-144-15,2-1 144 0,4-5-256 0,4 0 32 16,5-1 0-16,3-2 0 15,4-3-1184-15,2 0-256 0,1-5-32 0,1-2-10528 16</inkml:trace>
  <inkml:trace contextRef="#ctx0" brushRef="#br0" timeOffset="93588.01">12320 12306 11967 0,'0'0'1072'0,"0"0"-864"16,0 0-208-16,0 0 0 0,0 0 1632 0,0 0 288 16,0 0 48-16,0 0 16 0,0 0-1152 0,0 0-208 15,0 0-48-15,0 0-16 0,0 0-176 0,0 0-16 16,0 0-16-16,7 2 0 0,-7-2-16 0,5 7 0 16,-5-7 0-16,0 0 0 0,6 7 112 0,-6-7 0 0,2 5 16 0,-2-5 0 15,3 7-80-15,-3-7-32 16,2 9 0-16,-1-2 0 0,-1-7-48 0,0 0-16 15,0 0 0-15,0 0 0 0,0 0 80 0,2 9 16 0,-2-9 0 0,0 7 0 16,0-7 0-16,0 9 0 0,0-9 0 0,-2 6 0 16,2 0-128-16,0 2-32 0,0-1 0 0,2 2 0 15,-2-9-224-15,1 8 176 0,0 1-176 0,2-1 160 16,-2 3-160-16,2 2 0 0,-3-13 0 0,3 12 0 16,-1 2 176-16,2-7-48 0,-2 0-128 0,1 0 192 15,-1 2 32-15,1-3 0 0,-1 3 0 0,-1 5 0 16,3-1-32-16,-2-2-16 0,-2 0 0 0,0 3 0 0,-2 3 80 15,1-1 32-15,-2 1 0 0,1 3 0 0,-1 1-32 16,-2 13 0-16,0 0 0 0,3-13 0 0,-1 2-64 0,1 1 0 16,0-1-16-16,2 10 0 0,-2-7-48 0,2 1 0 15,4-5 0-15,-2-7 0 0,1-4 0 0,2 1-128 16,-1-1 192-16,2-3-64 0,3 2 16 0,2-5 0 16,1-1 0-16,0-4 0 0,4-4 128 0,9-4 32 15,2-4 0-15,-9 2 0 0,-1-3-112 0,2-2 0 16,1-1-16-16,-1 0 0 0,-2-3-176 0,1 1 192 15,-3-1-192-15,6-12 192 0,-3 3-192 0,-6 11 128 16,0-4-128-16,-1 2 128 0,-1-1-128 0,0 0 0 16,1-1 0-16,-1 2 128 0,0 1-128 0,-1 2 0 15,0 1 0-15,-3 1 0 0,1 2 0 0,-1-2 0 0,-1 0 0 0,-1 4 0 16,-2-1 0-16,0 0 128 0,-1 2-128 0,-1-1 0 16,-1 4 0-16,-1 1 0 15,2 5 0-15,0 0 0 0,-4-8-256 0,4 8-16 16,0 0-16-16,0 0 0 15,-5-4-1680-15,2 3-336 0,-5 1-64 0</inkml:trace>
  <inkml:trace contextRef="#ctx0" brushRef="#br0" timeOffset="93966.11">13586 12345 20271 0,'0'0'896'0,"0"0"192"0,0 0-880 0,0 0-208 16,0 0 0-16,0 0 0 0,0 0 1376 0,-7 2 224 15,-1 0 64-15,-4 3 0 0,-2 0-1056 0,-1 0-208 16,-3 4-32-16,-2-2-16 0,-3 7-160 0,0 0-48 16,-2 1 0-16,0 3 0 0,1 1 112 0,0 2 32 15,2 2 0-15,2-1 0 0,4-2 48 0,2 3 16 16,3-1 0-16,4-2 0 0,2-2-192 0,3 0-32 15,5-2-128-15,1 2 192 0,1-2-64 0,4 2-128 16,4-3 176-16,2 1-176 0,-1 0 1008 0,2 1 80 16,2-2 32-16,0 0 0 15,0 0-1552-15,-2 1-304 0,-1 0-64 0,-1-2-16 0,-1 0 816 0,-4 0 0 16,-4 1 192-16,-1 1-48 0,-3-1 64 0,-3-1 16 16,-3 1 0-16,-2 0 0 0,-4 1-32 0,-3-1 0 15,-4-2 0-15,-1-2 0 0,0-2-400 0,0-4-96 16,-2-1-16-16,1-3-9616 0,1-3-1936 0</inkml:trace>
  <inkml:trace contextRef="#ctx0" brushRef="#br0" timeOffset="94500.04">14798 12688 5519 0,'0'0'496'0,"-6"6"-496"16,0-3 0-16,-1 1 0 0,0 1 2640 0,0 3 432 16,2-2 96-16,0 2 16 0,0 0-1504 0,1-1-288 15,4-7-64-15,0 13-16 0,2 0-160 0,-2-13-16 16,6 5-16-16,2 0 0 0,2 0-192 0,2-4-32 16,2-1-16-16,3-1 0 0,1-3-176 0,1-1-16 15,1-1-16-15,2-5 0 0,1 1-176 0,0-4-48 0,-2 0 0 0,-1 0 0 16,0-1-256-16,-3 1-64 0,-1-1-128 0,1-6 192 15,-4 2-192-15,-7 8 176 0,0-3-176 0,-4-4 160 16,-3 2-160-16,-3 8 128 0,-4-3-128 0,-1 5 128 16,-2 3-128-16,-3-1 0 0,-2 4 0 0,-4 5 0 15,0 3 0-15,-3 6 0 0,-1 1 0 0,1 5 0 16,0 3 0-16,4 5 0 0,-1-1 0 0,2 2 0 16,0 4 0-16,6-4 0 0,-1 3 0 0,4 0 0 15,4-6-128-15,2 1 128 0,3-3 0 0,4-1 0 16,1-2 0-16,5-4-144 0,3-3 144 0,4-1 0 0,2-3-272 0,4-5 48 15,2-1 16-15,6-4 0 16,-1-2-384-16,6-2-80 0,2-6-16 0,2-2-13168 16</inkml:trace>
  <inkml:trace contextRef="#ctx0" brushRef="#br0" timeOffset="95000.99">15681 12104 24815 0,'-16'-7'1088'0,"11"6"256"0,0 1-1088 0,5 0-256 16,0 0 0-16,-5 1 0 0,5-1 496 0,0 0 32 0,0 0 16 0,-5 3 0 15,0 1-368-15,5-4-176 16,-5 4 160-16,5-4-160 0,0 0 240 0,0 0-48 0,0 0-16 0,0 0 0 16,0 0-32-16,0 0 0 0,0 0 0 0,0 0 0 15,2 6 48-15,1 3 0 0,-1-4 0 0,1 1 0 16,0 3 64-16,-1-2 32 0,1 1 0 0,-3 1 0 16,1 4-48-16,-1 7-16 0,0-2 0 0,0 0 0 0,-1 0-96 0,1 2-128 15,-4 2 176-15,0 1-176 0,1-3 144 0,1 2-144 16,-2-3 0-16,3 1 144 0,-4-1-144 15,2-2 128-15,1-2-128 0,0-1 128 0,2-4-128 0,0 0 128 16,0-10-128-16,0 0 128 0,0 0 16 0,0 0 0 16,0 0 0-16,12-2 0 0,-5-4 208 0,4-1 32 15,-4-3 16-15,3 0 0 0,-4-4-160 0,1-3-48 16,1 0 0-16,-1-2 0 0,0-1-48 0,-1 0-16 16,0-2 0-16,2-1 0 0,0 3-128 0,-1 0 128 15,0-1-128-15,0 3 128 0,2 2-128 0,-1 2 0 16,-3 3 0-16,6-6 0 0,-4 2 0 0,-1 8 0 15,-1 0 0-15,2 2 0 0,-1 0-352 0,0-1 0 16,2 3 0-16,-2 0 0 16,2-1-2160-16,-1-1-432 0</inkml:trace>
  <inkml:trace contextRef="#ctx0" brushRef="#br0" timeOffset="95334.67">16347 11547 24879 0,'0'0'2208'0,"0"0"-1760"0,0 0-448 0,0 0 0 16,0 0 704-16,0 0 64 0,0 0 16 0,6 13 0 15,-3 1-208-15,-2 4-64 0,-1 1 0 0,-1 5 0 16,-3 2-192-16,0-4-64 0,1 7 0 0,0 2 0 16,-4 3-256-16,2 3 160 0,0 2-160 0,-1 17 128 15,-1-4-128-15,7-20 192 0,-1 1-192 0,2 16 192 0,2-9-192 0,1-13 0 16,0-4 0-16,2 0 128 0,0 1-128 0,2-3 0 16,-1-1-160-16,4-4 160 15,-1-5-768-15,0 0-48 0,1-4-16 0,1-2-7808 16,-2-3-1584-16</inkml:trace>
  <inkml:trace contextRef="#ctx0" brushRef="#br0" timeOffset="95485.89">16075 11897 18431 0,'9'1'1632'0,"7"0"-1312"16,4 3-320-16,7-3 0 0,6 1 1664 0,3 0 272 15,1 1 48-15,-1-2 16 0,1-1-1216 0,17 0-240 16,-5-3-48-16,-3-2-16 0</inkml:trace>
  <inkml:trace contextRef="#ctx0" brushRef="#br0" timeOffset="95851.33">17849 12428 24879 0,'0'0'1088'0,"-6"5"256"0,1-1-1088 0,-2 6-256 15,1 0 0-15,-2 7 0 0,1 2 1120 0,-2 5 160 16,-3 0 48-16,0 5 0 0,-2-1-816 0,-3 3-176 16,3 1-16-16,0-3-16 0,0 0-176 0,2 1-128 15,0-3 192-15,2 1-192 0,0-5 0 0,1 0-144 16,1-4-16-16,3-1 0 15,1-2-832-15,2-3-160 0,-1-3-48 0,3-10-7120 16,0 0-1440-16</inkml:trace>
  <inkml:trace contextRef="#ctx0" brushRef="#br0" timeOffset="96028.69">17651 12069 23039 0,'0'0'2048'0,"-5"-7"-1648"0,-3 3-400 0,8 4 0 15,0 0 2224-15,0 0 352 0,-6-3 80 0,6 3 16 0,0 0-1744 16,0 0-352-16,0 0-64 0,0 0 0 0,0 0-512 0,0 0 0 16,0 0 0-16,0 0 0 15,0 0-1760-15,0 0-288 0,0 0-64 0,0 0-6768 16,0 0-1344-16</inkml:trace>
  <inkml:trace contextRef="#ctx0" brushRef="#br0" timeOffset="96367.96">18496 12086 19343 0,'0'0'1728'0,"0"0"-1392"16,0 0-336-16,0 11 0 0,0 3 1392 0,-2 0 208 16,-2-5 32-16,-3 3 16 0,-3 2-752 0,-1-3-128 15,-2 2-48-15,-2 1 0 0,-4-3-224 0,1 3-48 16,1 0-16-16,1 3 0 0,-1 1-16 0,9-4 0 15,-1-3 0-15,0 2 0 0,2 2-208 0,4-1-32 16,0-1-16-16,2 2 0 0,1-1-160 0,2 0 0 16,3 1 144-16,2-2-144 0,0 1 176 0,2 0-48 0,0 1 0 0,1-1 0 15,0-3 16-15,-1 3 0 0,-1 0 0 0,-2-3 0 16,-3-1-144-16,-2 2 160 0,0-1-160 0,-3 1 160 16,-2-4 96-16,-5 2 0 0,-2-1 16 0,-3 1 0 15,-4 2-16-15,-1-6-16 0,-4 0 0 0,1 2 0 16,1-4-240-16,0-2 0 0,1-3 0 0,0-1 0 15,3 0-1808-15,2-2-368 0,1-2-64 0,4 0 0 0</inkml:trace>
  <inkml:trace contextRef="#ctx0" brushRef="#br0" timeOffset="96818.32">20330 12336 3679 0,'0'-15'320'0,"0"-4"-320"15,0-3 0-15,0 3 0 0,-1 3 4688 0,-1 2 880 16,-1 0 160-16,-2 2 32 0,-1 5-3760 0,-3 0-752 16,-1 4-160-16,-3 4-16 0,-2 1-560 0,-2 5-96 15,-1-2-32-15,-1 8 0 0,-1 1-224 0,1 1-160 0,-5 3 192 0,3 3-192 16,2 1 208-16,1-1-64 0,3 2-16 0,1 4 0 16,3-7-128-16,1 2 0 0,3-2 0 0,3 1 128 15,2-6 32-15,3-4 0 0,-1-11 0 0,0 0 0 16,10 14 160-16,2-9 48 0,-2-3 0 0,1-4 0 15,3 0 144-15,-1-6 16 0,1 1 16 0,3-4 0 16,2 0-96-16,-3-3 0 0,-2 3-16 0,-1 2 0 16,1-1-256-16,-1 4-48 0,-2 4-128 0,0 2 192 0,1 1-192 15,-2 6 0-15,0 3 0 0,0 5 0 0,-3 2 0 0,0 0 0 16,1 1 0-16,0 1 0 0,0 1-352 0,0-2-16 16,1-1 0-16,2-3-10160 15,3-4-2032-15</inkml:trace>
  <inkml:trace contextRef="#ctx0" brushRef="#br0" timeOffset="97335.81">21932 12275 20271 0,'-4'-9'1792'0,"4"2"-1424"0,0-1-368 0,1-3 0 16,-1 2 1472-16,0-3 208 0,-1 1 48 0,-4 2 16 15,0-1-1120-15,-1 2-240 0,-5-2-32 0,-1 3-16 16,-2-1-336-16,-1 3 128 0,-2 1-128 0,-2 4 0 15,-4 3 272-15,0 2-16 0,-4 2 0 0,0 2 0 16,-1 4-96-16,0 2-32 0,0-1 0 0,0 3 0 16,1 3-128-16,4 0 0 0,4-1 0 0,2-1 0 15,4 0 0-15,5-2 0 0,4-3 0 0,5-1 0 16,3 0 0-16,5-5 0 0,4-1 0 0,2-3 0 16,3-3 0-16,2-2 0 0,2-3 0 0,2-2 0 15,0-1 304-15,3-2-32 0,-1 0 0 0,2 1 0 16,-1-3-80-16,-3 6 0 0,0 1-16 0,-3 4 0 0,-2 1-32 0,-4 3 0 15,-2 2 0-15,-3 11 0 0,-5 2 192 0,-1 4 48 16,-5 4 0-16,-3 3 0 0,-4 7-112 0,-2 1-16 16,-7 1 0-16,0 1 0 0,-4 0 0 0,-2 0-16 15,-2 0 0-15,7-12 0 0,-3-1-64 0,-1 4-16 16,-1-4 0-16,0 2 0 0,0-4-160 0,2 2 0 16,-1-3 0-16,2-5 0 15,2-2-1440-15,1-3-224 0,2-6-32 0,3-2-12192 0</inkml:trace>
  <inkml:trace contextRef="#ctx0" brushRef="#br0" timeOffset="97685.98">22716 12183 26719 0,'-14'2'1184'0,"5"3"240"0,-1 3-1136 0,-1 1-288 0,-4 2 0 0,-5 4 0 16,-2 5 1216-16,-6 0 192 0,-5 4 48 0,-2 3 0 16,-2 1-1072-16,-1 0-192 0,5 1-64 0,1-2 0 0,3 3-128 0,4-2 0 15,3 1 0-15,4-1 0 16,4-4 0-16,5-3 0 0,6-1 0 0,3-5 0 16,5-2-208-16,4-4 16 0,3-1 16 0,2-5 0 0,4 1 176 0,4-4-128 15,3-1 128-15,2-3-128 0,5-5 368 0,1 2 80 16,2-2 0-16,2-2 16 0,-1-5-80 0,-3-2 0 15,-4 2-16-15,-2-3 0 0,-3-2-48 0,-1-3 0 16,-5 1 0-16,-2 2 0 0,-3 0-32 0,-3-3-16 16,-4 1 0-16,-4 3 0 0,-4 0-16 0,0 2 0 15,-1 1 0-15,-3 2 0 0,-3 0-128 0,-1 5 0 16,-2 1 0-16,0 4 128 16,-2-2-640-16,0 2-128 0,0 1-16 0,0 2-9392 15,-3 1-1888-15</inkml:trace>
  <inkml:trace contextRef="#ctx0" brushRef="#br0" timeOffset="98002.48">23287 12054 25791 0,'0'0'2304'0,"0"0"-1856"0,0 0-448 0,-5 12 0 15,-1 4 1056-15,-3 1 112 0,-4 2 32 0,-4 2 0 16,-3 2-688-16,-4 0-144 0,-4 1-32 0,-1 3 0 15,-3-2-144-15,10-6-16 0,-1 2-16 0,-7 5 0 16,5 2-160-16,11-11 0 0,2-3 0 0,4 1 128 16,5 0-128-16,3 1 0 0,2-4-160 0,5-3 160 15,3-2-192-15,2-1 48 0,6-5 16 0,4 1 0 16,1-4 272-16,1-3 64 0,3-5 16 0,-2 0 0 16,-1 1 32-16,-2-2 16 0,-2-1 0 0,-2-2 0 15,-3 0-16-15,3-5-16 0,-5 1 0 0,-6-1 0 16,-3 0 16-16,-5 1 0 0,-4 1 0 0,-3-1 0 15,-3 4-80-15,-3 0-16 0,-3 2 0 0,-1 2 0 16,-1 6-560-16,-1 1-112 0,-2-3-32 0,-2 5 0 16,3 1-2320-16,2-1-464 0</inkml:trace>
  <inkml:trace contextRef="#ctx0" brushRef="#br0" timeOffset="98436.98">24013 12043 23775 0,'0'0'1056'0,"0"0"224"0,9-3-1024 0,-9 3-256 15,0 0 0-15,0 0 0 0,-8 5 784 0,-5 2 112 16,-4-2 32-16,-5 2 0 0,-5 2-720 0,-3 1-208 16,-5 3 0-16,0 5 128 0,-1 5-128 0,-3 0 0 15,-3-2 128-15,1 1-128 0,2 2 256 0,13-6-32 0,-3 3 0 0,1 2 0 16,2-1-96-16,-8 11-128 0,9-2 176 0,12-14-176 15,3 1 144-15,4-1-144 0,2-3 0 0,5-2 144 16,4 1-16-16,6-5-128 0,1-1 192 0,7-3-64 16,7-4 224-16,3-2 32 0,1-6 16 0,9 0 0 0,-4-6 112 0,1-1 0 15,2-3 16-15,19-10 0 16,-5-1-144-16,-2 2-48 0,-4-2 0 0,2-4 0 0,1-1-16 0,-2-3 0 16,-1-2 0-16,-4-7 0 0,-2-3-48 0,-6-5-16 15,-2-3 0-15,-2-3 0 0,-1 0-256 0,-1-5 128 16,-1 3-128-16,-3 5 0 0,-1 9 0 0,-3 4 0 15,-3 9 0-15,-4 7 0 0,-3 7 0 0,-3 5 0 16,-3 3 0-16,-4 13 0 0,0 0 0 0,0 0 0 16,-12 7 0-16,-2 9 0 0,-3 8-160 0,-1 5 160 15,-3 8-160-15,-1 7 160 0,-3 0-288 0,0 8 32 16,1 4 16-16,0 5 0 16,-1 0-272-16,-3 6-48 0,-3 6-16 0,-2-2-9312 15,-2-1-1872-15</inkml:trace>
  <inkml:trace contextRef="#ctx0" brushRef="#br0" timeOffset="99103.63">18519 13826 20271 0,'0'0'896'0,"1"-10"192"0,1 0-880 0,-1-4-208 16,-2 0 0-16,-1 2 0 0,1 0 1616 0,-3-2 288 15,-2 0 48-15,-1 2 16 0,-1 0-1072 0,-4 1-192 16,-1 4-64-16,-3 0 0 0,-6 2-320 0,-2 4-64 16,-3 2 0-16,-16 6-16 0,-1 0-240 0,2 7 0 15,2 4 0-15,4 2 0 0,-1 5 0 0,14-6 0 16,-1 3 0-16,2 1 0 0,2 2 0 0,2 0 0 16,4-2 0-16,5-2 0 0,4 0-144 0,4-2 144 0,2-1 0 15,7-3-144-15,3-2 144 0,4-1 0 0,3-7 0 0,4 0 0 16,3-2 0-16,1-3 0 0,3-1 0 0,3-3 0 15,2 0 208-15,0 0-16 0,-1 2-16 0,-1-1 0 16,-2 3-32-16,-5 5 0 0,-2 0 0 0,-4 8 0 16,-4 2 176-16,-2 4 16 0,-5 3 16 0,-2 5 0 15,-6 2-16-15,-4 4 0 0,-3 0 0 0,-10 14 0 16,-10 0-80-16,-1-5 0 0,-5 3-16 0,9-19 0 0,-4 6-32 0,-4 1 0 16,-4 0 0-16,1-2 0 0,0-2-64 15,0 0-16-15,-1-5 0 0,6-1 0 0,1-3-128 16,2-6-224-16,3-2 48 0,3-7 16 15,5 0-2336-15,3-6-448 0</inkml:trace>
  <inkml:trace contextRef="#ctx0" brushRef="#br0" timeOffset="99453.47">18940 13707 10127 0,'0'0'448'0,"-7"-2"96"0,2-1-544 0,5 3 0 16,-3 0 0-16,-4 1 0 0,1 3 4400 0,1 3 768 15,-2 0 144-15,-3 9 48 0,-1 2-4016 0,3-3-784 0,-2 2-176 0,0 4-16 16,-2 2-144-16,2 5-32 16,1-1 0-16,2 3 0 0,2 0-64 0,2-4-128 0,2 3 176 0,2-3-176 15,4-1 192-15,3-3-192 16,1-3 192-16,2-2-192 0,2-5 384 0,2 0-16 0,3-2-16 0,6-3 0 15,-1-5 272-15,-8-2 48 0,3-2 16 0,0 0 0 16,-2-7-48-16,2-1 0 0,1-3 0 0,0 0 0 16,0 1-192-16,-1-5-32 15,-3-2-16-15,1-1 0 0,-2-3-144 0,-1 0-48 0,-1 0 0 0,-2-4 0 16,-1 1-208-16,4-16 0 0,-4 4-192 0,-3 15 192 31,-1 1-768-31,3-10-64 0,-1 8 0 0,-2 1 0 0,0 6-1984 0,-1 6-416 0,0-3-80 16</inkml:trace>
  <inkml:trace contextRef="#ctx0" brushRef="#br0" timeOffset="99871.09">19631 13872 12895 0,'0'0'576'0,"0"0"112"0,0 0-560 0,9 7-128 0,1-3 0 0,8 1 0 16,-1-3 3520-16,-3-2 656 15,1-3 144-15,3-1 32 0,1-1-2944 0,2-4-576 0,2 0-112 16,0-2-16-16,-1 1-320 0,-2-3-48 0,0-1-16 0,6-5 0 15,-6 1-144-15,-10 7-48 0,2 1 0 0,-3-4 0 16,-4 0 32-16,-1 1 0 0,-2-2 0 0,-3-1 0 16,-4 0 96-16,-4 2 0 0,-4 1 16 0,-3 4 0 15,-2 0-80-15,-5 6 0 0,-2 3-16 0,-3 3 0 16,-2 6-16-16,-12 9 0 0,3 2 0 0,11-2 0 16,-1 4-160-16,0 5 192 0,-2-1-192 0,3 3 192 15,0 2-192-15,0-2 0 0,1 2 0 0,5-2 0 16,2-1 0-16,6 0 0 0,4-1-160 0,3-2 160 15,5-2-624 1,6-4-16-16,4-1-16 0,5-2 0 0,3-3-1568 0,6-7-304 0,2-2-64 0</inkml:trace>
  <inkml:trace contextRef="#ctx0" brushRef="#br0" timeOffset="100286.84">20885 13620 30399 0,'-11'-2'2704'0,"0"-1"-2160"0,-3 1-544 0,-1 2 0 16,-3 0 992-16,-1 1 96 0,-3 0 0 0,-2 0 16 16,-4 3-784-16,-2 3-144 15,-2-2-48-15,-1 2 0 0,-4 3 0 0,-1 2 0 0,-3-3 0 0,2 2 0 16,1-3-128-16,3 3 0 0,5-2 144 0,-6 5-144 15,11-2 0-15,12-6 0 16,3 3 0-16,4-2 0 0,2 4 0 0,4-4 0 0,2 3 0 0,5 2-128 16,3-1 128-16,0-2 0 0,4 1 0 0,4 3 0 15,3-3 0-15,3 3 0 0,1 1 0 16,3-1 0-16,1-1 0 0,-1 2 0 0,-3 0 0 0,-1-1 128 16,-2 0-128-16,-2 1 0 0,-2 1 0 0,-3-4 128 15,-2 1-128-15,-1 1 0 0,-7-2 128 0,-2-2-128 0,-3-9 320 16,-2 8-16-16,-4 0 0 0,-6-1 0 0,-3-1 80 0,-6-2 32 15,-3-2 0-15,-7-2 0 0,-4 2-176 0,-3-4-48 16,-3 1 0-16,-15-4 0 0,7-1-192 0,20 2 144 16,-1 0-144-16,2-3 128 15,3-1-512-15,2 2-96 0,3-5-32 0,5 1 0 16,3 0-2096-16,6-4-416 0,2 5-96 0</inkml:trace>
  <inkml:trace contextRef="#ctx0" brushRef="#br0" timeOffset="100754.85">22001 13595 24191 0,'3'-12'1072'0,"0"7"208"0,-3 5-1024 0,3-4-256 15,-3 4 0-15,-2-7 0 0,-3 2 1392 0,-1 1 208 16,-4 3 64-16,-9-6 0 0,-2 5-880 0,6 0-160 15,-3 1-48-15,-10 2 0 0,0 2-32 0,7 2-16 16,-1-2 0-16,-3 0 0 0,-5 4-80 0,1 0 0 0,-4 0-16 0,-2 3 0 16,-6-2-16-16,0 2 0 15,-3-3 0-15,0 5 0 0,2-3-80 0,3 2-16 0,1 1 0 0,4 0 0 16,2 2-128-16,4 2-16 0,4 0-16 0,3-1 0 16,5 1-160-16,3-2 0 0,4 1 144 0,4 0-144 15,3 0 0-15,4-1 128 0,5-1-128 0,4 1 0 16,3 0 0-16,5 0 128 0,3-3-128 0,6 2 0 0,1 1 128 15,5-1-128-15,3-3 160 0,20 8-160 0,-3 0 128 0,-20-4-128 16,0-2 0-16,16 6 0 0,-4-4 224 0,-4 1-48 16,-3 1-16-16,-5-3 0 0,-3 0 192 0,-5-3 32 15,-3 3 16-15,-4-3 0 0,-5 0-128 0,-3 2-16 16,-5-2-16-16,-4 1 0 0,-4-2 144 0,-4 2 48 16,-5 1 0-16,-4 0 0 0,-5-2 48 0,-7-3 16 15,-6 2 0-15,-1-1 0 0,-7 1-64 0,-5-4-16 16,-2 3 0-16,-4-1 0 0,-5-2-256 0,-1 3-160 15,3-2 192-15,-1-1-192 16,0 3-960-16,2-3-320 0,5-2-48 0,-3-1-12032 16,-2 1-2400-16</inkml:trace>
  <inkml:trace contextRef="#ctx0" brushRef="#br0" timeOffset="105223.6">11846 18014 14111 0,'-9'14'624'0,"4"-2"128"0,-2-3-608 0,3 3-144 0,-2 0 0 0,-2 2 0 15,3 0 1088-15,-1 1 176 0,1-2 32 0,-1-2 16 16,1 1-256-16,2-6-48 0,3-6-16 0,0 0 0 15,0 0 64-15,0 0 16 0,0 0 0 0,0 0 0 16,0 0-48-16,14-1 0 0,0-2 0 0,4-3 0 16,1-7-160-16,5-1-32 0,4-4-16 0,4-1 0 15,5-1-240-15,2-2-64 0,2-6 0 0,1 3 0 16,1-6-16-16,5 1-16 0,3-2 0 0,5-1 0 16,6 0 0-16,4-1 0 0,4-4 0 0,1 1 0 15,-1-1-192-15,3-2-32 0,0 2-16 0,2 1 0 16,2 2-64-16,-4 0-16 0,-3 1 0 0,-1 3 0 15,-4 0 48-15,-4 1 16 0,-4 2 0 0,-2 0 0 16,-2 6 32-16,-2 0 0 0,-4 0 0 0,-1 3 0 16,-4 0-32-16,-5 1 0 0,-6 2 0 0,1 2 0 0,-3-3-64 0,-1 2-16 15,-4-1 0-15,-1 3 0 0,-4 3-144 0,-1 0 0 16,-1 2 144-16,-3 0-144 0,-3 2 0 0,-2 1 0 16,-9 5 0-16,0 0 0 0,0 0-192 0,0 0-128 15,0 0 0-15,0 0-16 16,-9-6-1264-16,0 3-256 0,-3 2-64 0,-1-1-9264 15,0 2-1856-15</inkml:trace>
  <inkml:trace contextRef="#ctx0" brushRef="#br0" timeOffset="105713.63">11766 16892 1839 0,'-11'-9'160'0,"1"-1"-160"0,3 0 0 0,-1 1 0 15,8 9 4576-15,-4-8 880 0,4 8 176 0,0 0 48 16,-9-9-3744-16,9 9-736 0,0 0-160 0,0 0-16 16,0 0-80-16,0 0-16 0,0 0 0 0,0 0 0 0,0 0-240 0,0 0-48 15,4 9-16-15,2 0 0 0,5 4-144 0,3 2-32 16,3 2 0-16,6 0 0 0,4 1-64 0,7 2 0 16,3 3-16-16,3 1 0 0,0-1-112 0,3 3-32 15,-1 3 0-15,4-2 0 0,2-1-80 0,1 2-16 16,0-1 0-16,5 2 0 0,3 2 128 0,5 2 32 15,0-1 0-15,-1-2 0 0,0 1 32 0,-2-1 0 16,-1 1 0-16,2-2 0 0,0 1-96 0,-2 2-16 16,0-1 0-16,-1-3 0 0,-3 0-32 0,-3-4-16 15,-5-1 0-15,0 1 0 0,-3-4 32 0,-1-1 16 16,-3-1 0-16,-2 1 0 0,-1-1 0 0,-4-4 0 16,-4-3 0-16,-2 1 0 0,0-1-80 0,-6-3-128 15,-3 1 176-15,-2-3-176 0,-4-1 0 0,-4-1 0 16,-7-4 0-16,0 0 0 15,0 0-2256-15,0 0-368 0,0 0-64 0</inkml:trace>
  <inkml:trace contextRef="#ctx0" brushRef="#br0" timeOffset="106708.74">12010 18933 3679 0,'0'0'320'0,"0"0"-320"0,0 0 0 0,2-11 0 0,-2 11 3760 0,3-10 672 0,-3 10 144 0,0 0 32 0,0 0-2576 0,0 0-512 15,0 0-112-15,0 0 0 0,0 0-160 0,0 0-32 16,0 0 0-16,0 0 0 0,0 0-384 0,-8 11-96 15,3 6-16-15,-1 0 0 0,-2 8-288 0,0 4-64 16,-1 6-16-16,2 5 0 0,-1 6-160 0,1-3-16 16,-2 3-16-16,1-3 0 0,0 2-160 0,2-3 160 15,-2 0-160-15,3 2 160 0,-1-5 32 0,1-1 0 16,-1 0 0-16,0-2 0 0,3-2 96 0,0-3 32 16,1-7 0-16,-1-3 0 0,0-2-64 0,2-3-16 15,0-4 0-15,1 1 0 0,0-13-48 0,0 0-16 16,1 8 0-16,-1-8 0 0,0 0-176 0,0 0 0 0,0 0 144 15,3-8-144-15,-1-6 176 0,1-4-48 0,-1-2 0 0,2-7 0 16,1-2-128-16,2-4 160 0,-1-3-160 0,4 1 160 16,2 1-160-16,2-2 0 0,-2-1 0 0,4 2 0 15,-1-1 0-15,1 0 0 0,1 1 0 0,-1-1 0 16,1-2 0-16,-1 1 0 0,0-1 0 0,1 4 0 16,-1 2 0-16,0 3 0 0,1 6 0 0,-2 4 0 15,-1 1 0-15,0 4 0 0,0 5 0 0,-1 1 0 16,-1 5 0-16,2 3 0 0,-3 5-144 0,1 6 144 15,1 6 0-15,-3 2 0 0,2 7 0 0,-1 9 0 16,-1 2 0-16,0 3 0 0,-3 1 0 0,-1 2 0 16,-1 3 0-16,-1 1 0 0,-1-1 0 0,-2 1 0 15,0-4 0-15,-1 3 0 0,-1-2 0 0,1 1 0 16,0-6 0-16,0-3 0 0,0-2 0 0,0-6 0 16,2-1 0-16,1-7 0 0,1-2 0 0,0-2 144 0,-1-3-144 0,1-5-256 15,-4-8 64-15,0 0 16 16,0 0-1952-16,5-8-400 0,-1-7-80 0</inkml:trace>
  <inkml:trace contextRef="#ctx0" brushRef="#br0" timeOffset="107042.89">12810 18457 11055 0,'0'-13'976'0,"3"-1"-784"0,1 1-192 0,-2-1 0 16,1 0 3488-16,-1 4 656 0,-2 10 128 0,4-9 16 16,-4 9-2464-16,0 0-496 0,0 0-112 0,0 0 0 15,5 9-352-15,-2 1-64 0,-3 5-16 0,-1 6 0 16,-2 6-160-16,-1 4-48 0,-1 5 0 0,-1 5 0 15,-1 0-176-15,0 5-32 0,-1 0-16 0,2 1 0 16,1-2-128-16,0-1-32 0,1-5 0 0,-3-2 0 16,4-2-192-16,-1-1 176 0,0-4-176 0,1-4 160 15,3-3-528-15,0 0-96 16,3-8-32-16,-2-2 0 0,-1-13-1296 0,0 0-272 0,4 8-48 0,-4-8-11872 16</inkml:trace>
  <inkml:trace contextRef="#ctx0" brushRef="#br0" timeOffset="107559.04">12662 18570 16575 0,'0'0'736'0,"-7"7"160"0,7-7-720 0,-3 7-176 16,3-7 0-16,0 0 0 0,0 0 2848 0,6 12 544 15,0-5 96-15,3-2 32 0,-9-5-2528 0,18 0-496 16,0-3-112-16,1-1 0 0,1-2 80 0,-1-4 32 15,-1 2 0-15,1-3 0 0,1-3-192 0,2 2-48 16,-4-1 0-16,0-1 0 0,1 1 32 0,-2 1 0 0,-1-2 0 0,1-1 0 16,-1 1-16-16,0 1 0 0,0 1 0 0,-2-2 0 15,-2 1-64-15,1 0-16 0,-2 1 0 0,1-2 0 16,-6 3-16-16,1 0-16 0,-7 11 0 0,6-6 0 16,-6 6-32-16,0 0 0 0,0 0 0 0,0 0 0 15,0 0 64-15,2 10 0 0,-3 4 0 0,-1 4 0 16,-3 1-192-16,-1 6 0 0,0 4 0 0,-2 4 0 15,-2 4 0-15,1 5 0 0,0 5 0 0,-1 0 0 16,-1-1-192-16,1-1 192 0,0-7-192 0,1-3 192 16,1-2-160-16,2-6 160 0,-1-3 0 0,3-1-144 15,1-4 144-15,1-2 0 0,2-5 0 0,0-12 128 16,0 0-128-16,0 0 144 0,0 0-144 0,0 0 160 16,8 8-32-16,-8-8-128 0,11-3 192 0,-2-4-64 15,-1-2 128-15,0-4 32 0,-1-1 0 0,1 1 0 0,3 1-96 0,-1-2 0 16,1 2-16-16,-2 3 0 0,-1 4-176 0,3 0 0 15,0 3 0-15,2 6 0 0,1 3 0 16,1 2 0-16,-1 5 0 0,0 5 0 0,0 7-128 0,0-2 128 16,0 1 0-16,-1 3 0 0,1 1 0 0,0-1 0 15,-2 0 0-15,1-4 0 0,1-1 0 0,0-1 0 16,-1-4 0-16,1-6 0 0,0 0-368 0,0-8 0 16,2-3 0-16,-1-5-16752 0</inkml:trace>
  <inkml:trace contextRef="#ctx0" brushRef="#br0" timeOffset="108260.33">15635 18701 3679 0,'-3'-12'320'0,"-1"-4"-320"0,-1-2 0 0,-1-1 0 15,-2 1 4944-15,2-1 928 0,0 1 176 0,-1 0 32 16,0 2-3904-16,-1 2-768 0,-1 2-176 0,0 1-16 16,0 5-384-16,0-1-64 0,2 2 0 0,-2 5-16 15,-1 0-320-15,0 5-64 0,-3 3-16 0,1 2 0 16,-3 4-176-16,1 5-48 0,-1 1 0 0,-2 8 0 16,0 5 0-16,-1 7 0 0,3 3 0 0,-1 7 0 15,2 2-128-15,0 2 0 0,2 2 0 0,2 4 128 0,1 4-128 0,1 0 0 16,2-4 0-16,-1-3 0 0,2-3 0 0,0-5 0 15,1-5 0-15,2-1 0 16,-1-6-640-16,3-3-48 0,-1-1-16 0,0-6 0 16,-1-4-2512-16,1-6-512 0,-6 2-112 0,7-19 0 0</inkml:trace>
  <inkml:trace contextRef="#ctx0" brushRef="#br0" timeOffset="108643.4">14980 19284 26543 0,'12'-2'1168'0,"-1"0"256"0,7 1-1136 0,6 1-288 16,7 0 0-16,4 0 0 0,5-3 656 0,1-3 80 0,-1 1 16 0,2 0 0 15,-1-7-352-15,-1 2-64 0,0-2-16 0,-1 0 0 16,-1 1 48-16,0-2 0 0,-2 2 0 0,-4 0 0 16,-3-1-176-16,-5 4-48 0,-5-1 0 0,-2 7 0 15,-6-1-144-15,-11 3 128 0,0 0-128 0,0 0 128 16,4 15-128-16,-5 2 128 0,-4-2-128 0,-3 8 128 15,-4 2-128-15,0 3 0 0,-1-2 144 0,3 3-144 16,-2-4 0-16,4 2 0 0,1-5 0 0,5-1 0 16,2-2 0-16,7-1 0 0,1-1 0 0,5-2 0 15,2-2 240-15,5-6-32 0,1-2 0 0,0-1 0 16,2-6 144-16,0-2 32 0,1-4 0 0,0-4 0 16,0-2 0-16,-2-2 16 0,-2 2 0 0,-2-2 0 15,-1 1-80-15,-2-2 0 0,-5 0-16 0,-2 1 0 16,-5 1 144-16,-4-1 48 0,-4 2 0 0,-4-1 0 0,-1 0-48 15,-6-2-16-15,-4 2 0 0,-2 5 0 0,-5 0-432 16,-4 4 0-16,-3-2-144 0,-2 4 144 16,-2 2-1408-16,3-1-160 0,4 0-32 0,6 1-9456 15,4 1-1872-15</inkml:trace>
  <inkml:trace contextRef="#ctx0" brushRef="#br0" timeOffset="108928.76">16404 18988 16575 0,'-10'13'1472'0,"3"-1"-1168"15,0 5-304-15,-2 1 0 0,1 5 2064 0,-1 3 368 0,-1 2 64 0,-1 4 0 16,-3 1-1664-16,-2-1-352 16,0-3-64-16,-1 0-16 0,1-1 112 0,1-4 0 0,1-5 16 0,2-1 0 15,1-3 176-15,2-4 16 0,3-2 16 0,6-9 0 16,0 0-32-16,0 0-16 0,0 0 0 0,0 0 0 15,10-12 48-15,1 2 16 0,1-4 0 0,2-3 0 16,1-2-128-16,3-2-32 0,1-3 0 0,-2 1 0 16,1 0-80-16,-3-3-32 0,2 1 0 0,1 5 0 15,0-1-224-15,-1 4-32 0,2 1-16 0,-1 4 0 16,-2 4-352-16,0 0-80 0,-1 3-16 0,1 3 0 16,-4-2-2384-1,2 3-496-15</inkml:trace>
  <inkml:trace contextRef="#ctx0" brushRef="#br0" timeOffset="109627.37">18476 19173 14735 0,'-5'-12'1312'0,"2"2"-1056"0,-1-7-256 0,1 1 0 0,-1-1 2320 0,0 2 416 16,0-2 80-16,0 2 0 0,0 2-1344 0,-2 1-288 16,1 0-48-16,-1 6-16 0,-3 1-384 0,0 3-80 15,-6 4-16-15,1 3 0 0,-4 6-288 0,-4 3-64 16,-3 4-16-16,-2 10 0 0,-3 6-272 0,0 1 0 16,4-1 0-16,0 2 0 0,0 4 0 0,3-3 0 15,2-3 0-15,5-1 0 0,2-3 128 0,5-2-128 16,4-7 0-16,2 0 0 0,5-6 256 0,3-1-64 15,2-5-16-15,5-2 0 0,3-5 48 0,4-2 16 16,3-6 0-16,3-5 0 0,1-3 32 0,3-2 16 16,3-4 0-16,-1 0 0 0,-1 0-160 0,-5-1-128 15,-1-3 144-15,-4 8-144 0,-2-2 144 0,-4 0-144 0,-2 0 128 16,-6 4-128-16,-1 2 192 0,1 5-64 0,-4-3 0 0,-2 10 0 16,0 0 16-16,0 0 0 0,0 0 0 0,0 0 0 15,-2 14-144-15,-1 1 160 0,-1 2-160 0,1 2 160 16,-1 1-160-16,2 2-176 0,1 0 48 0,1-2 0 31,0 2-288-31,0-3-48 0,3 0-16 0,3-3 0 16,2-1-1536-16,1-6-304 0,3-2-64 0</inkml:trace>
  <inkml:trace contextRef="#ctx0" brushRef="#br0" timeOffset="109994.41">18949 19013 29487 0,'0'0'2624'15,"0"0"-2112"-15,0 0-512 0,1 16 0 0,0 0 880 0,2 2 64 16,-2-3 16-16,-1 4 0 16,-1 2-624-16,-1 0-112 0,1-1-32 0,-1 2 0 0,-5 2-192 0,1-2 144 15,-2-1-144-15,-1 0 128 0,-1-5-128 0,3-2 0 16,0-2 0-16,1-5 128 0,1 2-128 0,5-9 128 15,0 0-128-15,0 0 128 0,0 0 128 0,0 0 32 16,0 0 0-16,9-7 0 0,1-1 96 0,1-2 32 16,2 1 0-16,0-2 0 0,1-6-48 0,0 2-16 15,0-2 0-15,2 1 0 0,1-2-176 0,-2 3-48 16,3-3 0-16,-3 3 0 0,2 1-128 0,-2 5 0 0,1 0 0 16,1 6 0-16,-3 3 0 0,1 4 0 0,0 6 0 15,-1 2 0-15,-1 0 0 0,-1 9 0 0,-2 3 0 0,-3 3 0 16,-2 2 0-16,-2-2-272 0,-3 0 64 0,-1-2 16 31,-2-1-512-31,-1 1-80 0,-1-4-32 0,1-2 0 16,1-2-1296-16,0 0-272 0,1-4-48 0</inkml:trace>
  <inkml:trace contextRef="#ctx0" brushRef="#br0" timeOffset="110289.44">19630 18974 14735 0,'0'0'640'0,"0"0"160"0,0 0-640 0,0 0-160 15,0 0 0-15,0 0 0 0,8 10 2880 0,-1 2 528 16,-7-12 112-16,8 17 32 0,-1 4-2288 0,1 4-464 15,-3-2-96-15,3 4 0 0,-1 4-128 0,2 2 0 16,0 2-16-16,1-2 0 0,1-6-272 0,0 2-48 16,0-3-16-16,1 1 0 0,-1-4-224 0,1-1 144 15,-1-1-144-15,1-2 128 16,-1-1-1168-16,-2 0-240 0,2-2-64 0,0-4-12000 0</inkml:trace>
  <inkml:trace contextRef="#ctx0" brushRef="#br0" timeOffset="110561.14">20178 18933 24879 0,'0'0'2208'0,"0"0"-1760"0,0 0-448 0,-4 14 0 15,3 4 1600-15,-3 4 224 0,0 1 48 0,-5 3 16 16,-2 9-1168-16,-3 4-224 0,0 5-48 0,-4 6-16 16,-1-2 48-16,-1 4 16 0,-5 4 0 0,0 4 0 0,-4-1-16 15,1 3 0-15,-3-2 0 0,1-1 0 16,4-2-160-16,2-4-48 0,3-6 0 0,4-2 0 16,3-4-1936-16,4-5-384 0,2-5-64 0,5-6-32 0</inkml:trace>
  <inkml:trace contextRef="#ctx0" brushRef="#br0" timeOffset="111446.16">22121 18629 21071 0,'-1'-12'928'0,"1"12"208"0,-1-13-912 0,1 4-224 15,0-1 0-15,2 4 0 0,-2 6 1216 0,4-11 208 0,-1 5 48 0,-3 6 0 16,0 0-464-16,4-9-96 0,-4 9-16 0,0 0 0 15,0 0-144-15,0 0-48 0,0 0 0 0,0 0 0 16,0 0-96-16,0 0-32 0,0 0 0 0,2 15 0 16,-2 3-144-16,-1 3-48 0,-2 1 0 0,-1 4 0 15,1 8-112-15,-2 2-16 0,1 6-16 0,-5 2 0 16,0-2-240-16,-1 5 0 0,-2-5 0 0,1 4 0 16,1-3 128-16,-3 3-128 0,2-7 0 0,2-2 144 15,1-4-144-15,0-4 0 0,0-2 0 0,0-7 128 16,2 0 64-16,0-4 16 0,3-2 0 0,1-5 0 15,2-9 80-15,0 0 16 0,0 0 0 0,0 0 0 16,0 0-48-16,13-6 0 0,-1-5 0 0,0-1 0 16,2-5-64-16,-1-7 0 0,-2-1-16 0,3-6 0 0,2-1-176 0,-2-1 160 15,-3-5-160-15,2 0 160 0,1 2-160 0,1 0 192 16,0-1-192-16,3 1 192 0,2 2-192 0,3 1 160 16,1 2-160-16,3-1 160 0,1 3-160 0,4 5 0 15,1 4 0-15,1 2 128 0,3 3-128 0,-3 5 0 16,-2 3 0-16,-4 5 128 0,-1 2-128 0,-2 3 0 15,-3 9 0-15,-3 2 0 0,-3 5 0 0,-2 4 128 16,-1 3-128-16,-3 5 0 0,-1 2 0 0,-2 4 0 16,-2 1 0-16,1 3 0 0,-3 3 0 0,-1-1 0 15,1 3 128-15,-1-5-128 0,-1 0 0 0,-1-3 0 16,3-7 0-16,0 1 0 0,-3-3 0 0,2-4 0 16,1-3 128-16,-1-1-128 15,1-5-352-15,2-2-96 0,0-2-32 0,1-5-11584 16,2 0-2320-16</inkml:trace>
  <inkml:trace contextRef="#ctx0" brushRef="#br0" timeOffset="112296.79">23437 18374 13295 0,'0'0'576'0,"-8"-5"144"0,2 1-576 0,6 4-144 16,-6-8 0-16,1 2 0 0,-2 2 448 0,7 4 48 15,0 0 16-15,0 0 0 0,-7-10 0 0,3 5 0 16,4 5 0-16,0 0 0 0,0 0 192 0,-5-5 32 15,5 5 16-15,0 0 0 0,0 0 112 0,0 0 32 0,-7-9 0 0,7 9 0 16,0 0 0-16,0 0 0 0,-6-6 0 0,6 6 0 16,0 0-96-16,0 0-16 0,0 0 0 0,0 0 0 15,-5-8-16-15,5 8 0 0,0 0 0 0,0 0 0 16,-4-8-160-16,4 8-32 0,0 0-16 0,0 0 0 16,0 0-48-16,0 0 0 0,0 0 0 0,0 0 0 15,0 0-32-15,0 0-16 0,0 0 0 0,0 0 0 16,0 0-160-16,0 0-48 0,0 0 0 0,0 0 0 15,0 0 64-15,0 0 16 0,0 0 0 0,0 0 0 16,6 9-32-16,2 0-16 0,2-4 0 0,2 4 0 16,0-2-16-16,5 4 0 0,3-2 0 0,4 4 0 15,6-1-272-15,1 0 0 0,5 3 128 0,2 3-128 16,-1 2 0-16,0-1 0 0,0 0 128 0,1-1-128 0,1-1 0 0,1-1 160 16,2 1-160-16,0-1 128 0,-2 1-128 0,2-1 0 15,-1 2 0-15,0-3 0 0,-5-3 0 0,-1 2 0 16,-5 1 0-16,-2-1 0 0,-2-5 0 0,-4 2 0 15,0 5 0-15,-4-6 0 0,2 0 0 0,-5 0 0 16,-2-2 0-16,-1 2 128 0,-3-3-128 0,-1 4 0 16,-8-11 0-16,8 7 0 0,-4 2 0 0,1 0 128 15,-5-9-128-15,0 9 0 0,0-9 128 0,-5 10-128 16,0 0 128-16,-4-1-128 0,0 1 192 0,-4-1-32 16,-1 3-16-16,-3-2 0 0,-5 3 64 0,0 2 16 15,-2 0 0-15,-4 2 0 0,-2 0 64 0,-3 0 16 16,-7-3 0-16,2 2 0 0,0 1-80 0,1-3-16 15,1 1 0-15,2-2 0 0,2-4-208 0,4 2 128 0,3-3-128 0,3 1 0 16,3-5 0-16,4-1 0 0,2-3 0 0,2 0 0 16,2-1-256-16,9 1-112 0,-6-5-16 0,3-5 0 31,2 2-1280-31,5-4-272 0,2-2-48 0,4 2-9936 0,2-2-1984 0</inkml:trace>
  <inkml:trace contextRef="#ctx0" brushRef="#br0" timeOffset="112696.43">23719 19598 26255 0,'0'0'1152'0,"0"0"256"0,0 0-1120 0,0 0-288 16,0 0 0-16,0 0 0 0,0 0 704 0,0 0 64 16,13 3 32-16,-2-3 0 0,1-2 80 0,0-2 16 15,4-3 0-15,2-1 0 0,1-3 16 0,2 1 16 16,5-3 0-16,2-2 0 0,1-2-48 0,4 1-16 0,2-2 0 0,4 3 0 15,1-1-48-15,0 5-16 16,-2-4 0-16,0 2 0 0,-5 1-96 0,3 0 0 0,0 0-16 0,1 3 0 16,-1-1-240-16,-2 3-64 0,-1-2 0 0,-1 4 0 15,0 2-240-15,-3 1-144 0,-5 0 160 0,-3 1-160 16,-6 1 0-16,-2 1 0 0,-13-1 0 0,0 0 0 16,0 0-224-16,0 0-144 0,0 0-16 0,0 0-16 31,-13 5-2512-31,-1-1-496 0</inkml:trace>
  <inkml:trace contextRef="#ctx0" brushRef="#br0" timeOffset="113730.1">25846 18115 21183 0,'-1'-12'1888'0,"1"3"-1504"0,1-2-384 0,0 3 0 15,-1 8 2048-15,0 0 352 0,3-9 64 0,-3 9 16 16,0 0-1104-16,0 0-224 0,0 0-32 0,0 0-16 16,0 0-304-16,0 0-64 0,-4 12-16 0,1 1 0 15,-3 7-304-15,1 1-64 0,-2 2-16 0,2 10 0 16,-1 4-128-16,0 4-16 0,-6 3-16 0,2 2 0 15,-3 5-32-15,1 4 0 0,0 6 0 0,-1 1 0 16,-1 5 16-16,0-1 0 0,1-1 0 0,-1 0 0 16,0-4-160-16,0 0 192 0,1-2-192 0,1-5 192 15,-2 1-192-15,3-7 0 0,1-8 144 0,1-2-144 16,1-5 0-16,3-4 128 0,1-5-128 0,2-2 0 16,1-3 0-16,1-4 0 0,2-2 0 0,3-7 128 15,2 1-128-15,-7-7 0 0,12-2 0 0,0-2-128 0,-1-1 128 0,2-7-208 16,0-4 80-16,1-3 128 0,0-4-144 0,-2-5 144 15,1-2 0-15,-2-6 0 0,1-6-144 0,-1-1 144 16,-1-5 0-16,1 0-144 0,-2-5 144 0,-1 3 0 16,3-1 0-16,-1-1 0 0,-3-6 0 0,1 3 0 15,0-1 0-15,-3 2 0 0,0 2 0 0,2 3 0 16,-3 3 0-16,1 4 0 0,0 2 0 0,-1 2 0 16,-1 1 0-16,-1 4 0 0,1 0 0 0,-3 5 0 15,0 3 0-15,-1 2 0 0,-1 4 0 0,1 1 0 16,-3 4 0-16,2 2 0 0,-1 4 0 0,1 0 0 15,2 8 0-15,0 0-128 0,0 0 128 0,-7 9-128 0,1 1 128 16,1 6-128-16,0 4 128 0,1 5-160 0,0 2 160 0,2 5-160 16,-1 3 160-16,0 4-208 0,1-1 80 0,-2 6 128 15,-1-1-208-15,0 7 80 0,-1 0 128 0,-2-1-208 16,-1 3 208-16,-1 0 0 0,-4-3 0 0,4-6 0 16,-2-2 0-16,2-6 0 0,0-6 0 0,1 1 0 15,0-6 0-15,3-4 0 0,-1-2 0 0,4-4 0 16,-1-3 0-16,4-11 0 0,0 0 0 0,0 0 0 15,0 0 0-15,0 0 0 0,-4-12 0 0,4-4 0 16,1-4 0-16,3-3-144 0,1-4 144 0,0-1-128 16,-1-7 128-16,2-3 0 0,0-7 0 0,1-2 0 15,0-4 0-15,0-1 128 0,-1-1-128 0,0 0 176 16,0 0-48-16,0 3-128 0,1 3 192 0,-1 2-64 16,-1 3-128-16,0 0 160 0,0 4-160 0,0 5 160 15,0 5-160-15,-1 3 160 0,-4 4-160 0,2 3 160 0,1 4-160 0,-1 4 0 16,-2 0 144-16,0 10-144 0,0 0 0 0,0 0 144 15,0 0-144-15,0 0 0 0,-5 13 128 0,-1 5-128 16,0 2 0-16,-2 9 0 0,1 4 0 0,-2 5 0 16,1 4 0-16,1 5-192 0,-2 0 192 0,0 8 0 15,0 5 0-15,-2 1-144 0,0 6 144 0,0 2 0 16,-1 1 0-16,1-5 0 0,1-3 0 0,0-4 0 16,0-2 0-16,-1-1 0 0,1 1 0 0,0-8 0 15,1-6 128-15,3-1-128 0,1-6 0 0,1-3 0 16,0-3 0-16,2-1 128 15,-1-7-1280-15,0-5-240 0,3-4-48 0,-2-2-14624 0</inkml:trace>
  <inkml:trace contextRef="#ctx0" brushRef="#br0" timeOffset="196438.11">22505 2248 11455 0,'-14'-8'512'0,"5"4"96"0,-1 1-480 0,0 0-128 0,0 1 0 0,0 0 0 16,1-2 608-16,1 2 96 0,8 2 32 0,-7-5 0 16,0 0-48-16,7 5-16 0,-6-7 0 0,2 0 0 15,4 7-432-15,0 0-96 0,-1-5-16 0,1 0 0 16,0-3 16-16,0 2 0 0,1-1 0 0,0-2 0 0,2 2 176 0,-1-5 48 16,2-8 0-16,0 2 0 0,0-1 176 0,0 0 32 15,-2-1 16-15,2-3 0 0,0-1 80 0,1 1 16 16,0-4 0-16,0 3 0 0,1-4-240 0,1 3-64 15,0-6 0-15,0 2 0 0,-2-4 16 0,1 0 0 16,1-2 0-16,-2 2 0 0,0 0-144 0,0 0-48 16,-1-4 0-16,2-1 0 0,-2 1-80 0,0 1-128 15,-2-3 176-15,1 3-176 0,-1-3 128 0,2-2-128 16,-1-3 0-16,0 2 0 0,0-3 0 0,-2 3 0 16,-1-3 0-16,0 4 0 0,-1 0 0 0,-2 1 0 15,1 3 128-15,-1 0-128 0,1-2 0 0,-3 2 160 16,0 0-160-16,-2 0 128 0,1 2 0 0,-2-1 0 0,1-1 0 0,-1 3 0 15,0 1 16-15,6 14 0 0,-1-1 0 0,2 1 0 16,0-3-144-16,-1 0 0 0,1 2 0 0,0 2 0 16,1 2 128-16,0-11-128 0,2 2 0 0,4 7 128 15,-1 5-128-15,2-1-224 0,2-1 48 0,4 6 16 16,3 0-64-16,3 5-16 0,-2-1 0 0,2-3 0 16,0 3 32-16,1-3 0 0,3-1 0 0,3 4 0 15,0-1 208-15,5 3 0 0,1-1-160 0,3 0 160 16,3 3 0-16,4-2-144 0,0 3 144 0,3 0 0 15,6 0-144-15,-3 0 144 0,-1 0 0 0,3 3-144 16,2-1 144-16,1 0 0 0,2-1 0 0,2 3 0 16,0 5 0-16,3-4 0 0,0 0 0 0,2-1 0 15,-2 1 0-15,1-2-128 0,1 0 128 0,3 2 0 0,2 1 0 16,-1-1 0-16,2-2 0 0,-2 1 0 16,-4-2 0-16,0 1 0 0,2-3 0 0,-1 2 0 0,2 2 0 0,0 1 0 15,1 2 0-15,-4-3 0 0,-2-2 0 0,-1-1 0 16,0 2 0-16,4 1 0 0,0 2 0 0,1-2 0 15,-1 0 0-15,0 1 0 0,-2 0 0 0,-2-3 0 16,1 0 0-16,2-1 0 0,2 1 0 0,1 2 0 16,1 1 0-16,-1-1 0 0,-3-3 0 0,-1-1 0 15,-1 0 0-15,2-1 0 0,2 1 0 0,-1 0 0 16,-1 1 0-16,1-1 0 0,-1-1 0 0,0-3 144 16,-2 1-144-16,0-1 160 0,0 0-160 0,1 3 0 15,1-2 0-15,-1 1-176 0,0-2 176 0,-1-1 0 16,-4-2 0-16,1 0 0 0,0 0 0 0,1 6 0 15,-2-1 0-15,2-1 0 0,-1-1 0 0,-1 2 128 0,1-1-128 16,-1-1 176-16,-4 0-176 0,1-3 0 0,1 0-192 0,-2 5 192 16,1-1 0-16,-3 2 0 0,-3-4 0 0,0 1 0 15,-1 2 0-15,-2 0 0 0,-2-3 0 0,0-1 192 16,-1 1-192-16,-2 2 0 0,1 0 0 0,0-1-176 16,0 0 176-16,0 0 0 0,-2 2 0 0,2-2 0 15,-3 0 0-15,0-1 0 0,2-2 128 0,-2-1-128 16,-2 1 0-16,0 5 0 0,-1-2 0 0,0-2 0 15,2 0 0-15,-2 0 0 0,2 0 0 0,-1 3-128 16,1 3 128-16,-2-2 0 0,1-2 0 0,0 1 0 16,1 3 0-16,-2-2 0 0,0-2 160 0,0 0-160 15,-3 3 0-15,0 0 0 0,-1 1 0 0,0 0 0 16,-2-2 0-16,-2 1 0 0,0 1 0 0,-1 0-160 0,0 1 160 0,-4 1 0 16,-1-2 0-16,1 1 0 0,-2 3 0 0,-2-1 0 15,0 1 0-15,-2 0 0 0,-3 0 0 0,2 2 0 16,-2 4 0-16,0-3 128 0,-1 0-128 0,1 0 0 15,-2 4 0-15,0-2 0 0,0 1 144 0,0-2-144 16,-2 0 192-16,2 0-192 0,-1 5 0 0,0-4 0 16,-2 0 0-16,1 1-192 0,-2 4 192 0,1 1 0 15,-1 1 0-15,-1 1 0 0,-1 2 0 0,-3-5 0 16,2 6 0-16,1 1 0 0,1 7 0 0,-3 0 0 16,1 4 0-16,-3 2 0 0,1 3 0 0,-1 33 0 15,-1-12 0-15,1-4 0 0,-3-3 0 0,1-2 0 16,-3-2 0-16,1 2 0 0,0 0 0 0,-5-2 0 0,0 3-144 15,2-1 144-15,0 3 0 0,1-2 0 0,-2-8 0 0,3 2 0 16,0-2 0-16,0-2 0 0,-3 0 0 0,1 1 128 16,0-4-128-16,-1 1 0 0,1-1-128 0,-2 0 128 15,0 0 0-15,-2-2 0 0,2 1 0 0,0-3 0 16,-1 0 0-16,1-4 0 0,0 0 0 0,0 3 0 16,-1-4 0-16,1 1 0 0,0-4 0 0,0 0 0 15,1-5 0-15,-1-1 0 0,0-3 0 0,0-4 0 16,-1 1 0-16,0-2 0 0,-1-4 0 0,0 0 0 15,-1-3 0-15,1 0 0 0,-2 0 0 0,1 0 0 16,-1-2 0-16,0-2 128 0,-1 0-128 0,0 1 0 16,-2-1 0-16,-2 0 144 0,-1-3-144 0,-1 1 0 15,-5 1 144-15,0 0-144 0,-2 0 0 0,-2 1 144 16,-4-3-144-16,-3 1 0 0,1-1 0 0,-2 2 128 16,-1-1-128-16,-2 2 0 0,0-2 0 0,-2 1 0 0,0-1 0 0,-3 1 0 15,-2 0 0-15,-4 1 0 16,-3-3 0-16,-3 2 0 0,-4-2 0 0,3 1 0 0,0-2 0 0,-1 2 128 15,1-1-128-15,-6 0 0 0,-4 1 0 0,-3-2 0 16,-3-1 0-16,1 1 0 0,2 0 0 0,0 2 0 16,1-1 0-16,-4-2 0 0,-3 1 0 0,-1 1 0 15,5 1 0-15,0 0 0 0,1-1 0 0,-3 1 0 16,-4 0 0-16,-1 1 0 0,-3 0 0 0,2 1 0 16,2 0 0-16,-2 0 0 0,-2 0 0 0,-2 1-144 15,-2-1 144-15,1 1 0 0,3 1-160 0,1 2 160 16,-1-1-128-16,-2-1 128 0,-4 0 0 0,4 2 0 0,3 2 144 15,4-1-144-15,0-1 0 0,-2 5 0 16,-8-3 0-16,6 2 0 0,2 0 0 0,1-2 0 16,5 4 0-16,-3-2-192 0,-6 3 192 0,3-1 0 0,1-1 0 0,5 0 0 15,3 0 0-15,1-2 0 0,2 1 0 0,-4-2 0 16,-3-1 0-16,3 1 0 0,2-2 0 0,5-2 0 16,0 2 0-16,2 2 0 0,-2 0 0 0,-1-4 0 15,-3 1 0-15,1-1 0 0,3-1 192 0,2 5-192 16,2-3 0-16,0 0 0 0,-2-1 0 0,-2 1-192 15,-4 0 192-15,5 0 0 0,1 0 192 0,5-1-192 16,2 0 0-16,4 2 0 0,4 2 0 0,-1-2 0 16,0-3 0-16,-2 0 0 0,0 3 0 0,5-1 0 15,4-1 0-15,3 3 0 0,1-1 0 0,3 0 0 16,4 0 0-16,1 2 0 0,2-2-128 0,4 3 128 16,3 4-592-16,3 0-32 15,0-3 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9:57:52.17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3189 800 11167 0,'0'0'496'0,"0"0"96"0,0 0-464 0,0 0-128 15,0 0 0-15,0 0 0 0,0 0 1216 0,0 0 240 16,0 0 32-16,0 0 16 0,0 0-336 0,0 0-64 16,0 0-16-16,0 0 0 0,0 0-304 0,0 0-64 15,8-2-16-15,1-1 0 0,1 2 64 0,0-3 0 16,0-1 0-16,3 0 0 0,0 0-224 0,3-2-32 16,-1 2-16-16,10 0 0 0,-2 4-144 0,-1 0-32 15,0 2 0-15,-8 1 0 0,0 4-96 0,6 6-32 16,-3 4 0-16,-7-5 0 0,0 7-64 0,-1 5-128 15,0-2 176-15,-3 8-176 0,2 3 272 0,-4 3-48 16,-3 0-16-16,-2 3 0 0,-3 3 16 0,-4 1 0 16,1 0 0-16,-5 1 0 0,-2-1 32 0,-1 3 16 0,-3-2 0 0,-10 20 0 15,0-6-48-15,9-25-16 0,-1-2 0 0,0 0 0 16,-1-3 16-16,1-1 0 16,0-3 0-16,0 3 0 0,4-6-32 0,-1-2 0 15,3-2 0-15,3-5 0 0,-2-1-64 0,4-5 0 0,4-1-128 0,5-4 192 16,0 0-16-16,0 0-16 0,0 0 0 0,16 6 0 15,-1-4-160-15,0-2 128 0,3 0-128 16,3 2 128-16,4-1 112 0,3-1 16 16,2 1 0-16,6 1 0 0,2-1-80 0,1 1-16 0,7 5 0 0,4-5 0 15,-2 1-160-15,23-1 160 0,-9 1-160 0,-6 5 160 16,-4 0-1680-16,-3 6-336 0,-4-1-64 0</inkml:trace>
  <inkml:trace contextRef="#ctx0" brushRef="#br0" timeOffset="1700.44">4996 2186 13823 0,'-21'-2'1216'0,"1"-1"-960"16,0 3-256-16,0-3 0 0,0-2 768 0,1 2 128 16,0 2 0-16,1 0 16 0,0 0-672 0,2-3-240 15,-1 0 144-15,1 1-144 0,-2 3 0 0,1-1 0 16,0-1 0-16,-4 0 0 0,1-2-336 0,0-1 48 15,-1 2 16-15,1-1 0 16,0 1-128-16,1-1-32 0,0-2 0 0,2 1 0 0,2 1 432 0,2-2 0 16,-2-1 0-16,1 4 0 0,0-4 0 0,1 2 144 15,2 1 0-15,-1-1 0 0,0-2 304 0,3 2 64 16,0 2 16-16,9 3 0 0,-9-4-80 0,0 0 0 16,9 4-16-16,-10-2 0 0,1 1-272 0,9 1-160 0,-9 0 192 0,9 0-192 15,0 0 0-15,0 0 0 0,0 0 0 0,0 0 0 16,0 0 128-16,0 0-128 15,0 0 0-15,0 0 0 0,8 7 128 0,2 0-128 16,0-4 0-16,5 1 0 0,0 1 144 0,4-1-144 0,2-1 0 16,4-1 144-16,7 1-144 0,1-1 0 0,4 2 0 0,6-1 0 15,2-2 0-15,2 0 0 0,-2-1 176 0,5 1-176 16,3-1 192-16,3 0-48 0,2 0-16 0,3 0 0 0,3-1 16 0,1 1 0 16,0 0 0-16,0 0 0 15,-4 0 80-15,1-1 16 0,0-2 0 0,3 2 0 16,1 0 64-16,-1-2 16 0,-4 1 0 0,-1-1 0 0,-3-1-128 0,-1 2 0 15,-3-1-16-15,0-2 0 0,-1 1-176 0,0 1 0 16,0-2 144-16,-2-2-144 0,-6 2 128 0,-3 1-128 16,-4-2 160-16,-3 2-160 0,-4 0 160 0,1 3-160 15,-8-2 160-15,-3 2-160 0,-3-1 160 0,-5-1-160 16,-2 2 160-16,-10 1-160 0,0 0 208 0,0 0-48 16,0 0-16-16,0 0 0 0,0 0 320 0,0 0 64 15,-13 5 16-15,-3-3 0 0,-5 1-288 0,0-2-48 0,-2 3-16 16,-1 0 0-16,-2 0-64 0,-4 0-128 15,-5-2 176-15,-3 2-176 0,-4 0 192 0,-2 1-192 0,-3-1 192 0,0-2-192 16,0 2 128-16,0 2-128 0,-5-1 0 16,-1-1 0-16,-4 0 0 0,-6 2 0 0,0-2 128 0,-3 0-128 15,1-1 0-15,0 2 0 0,1-3 0 0,0 2 0 16,-1-3 128-16,-5 2-128 0,-4-1 0 0,3-2 0 16,1-1 0-16,3 1 0 0,1 0 0 0,0 0 0 15,-1 0 128-15,0-1-128 0,0 0 0 0,6-1 0 16,2 1 0-16,5 0 0 0,0-1 0 0,7 1 0 15,4 1 0-15,2 0 0 0,2-1 0 0,3 0 0 16,1-2 0-16,4 2 0 0,4 0 128 0,5-2-128 16,2 3 0-16,7 0 0 0,2 0 0 0,11 0 0 15,0 0 0-15,0 0 160 0,0 0-160 0,0 0 128 16,13 1-128-16,2 1 0 0,3-1 0 0,4 3 0 0,2-2-160 16,3 2 160-16,3-1 0 0,2 0-144 0,1 4 144 15,5-1 0-15,3 5 0 0,2-2 0 0,0 0 0 0,5 0-128 16,3 4 128-16,4-2 0 0,5 1 0 0,-2 0 0 15,-2-3 0-15,1 3 0 0,2-3 0 0,1 2 0 16,1 3 0-16,5-4 0 0,4-1 176 0,-2 0-48 16,-2-4 0-16,0-1 0 0,0 1-128 0,2 4 192 15,0-1-192-15,4-5 192 0,1-5-16 0,-1-1 0 16,-6 1 0-16,0-2 0 0,1-2-176 0,1 4 0 16,0 0 0-16,1-1 0 0,-4-2 0 0,-4-4 0 15,-5 0 128-15,1-1-128 0,-4 3 0 0,-1-1 0 16,-1 3 144-16,-3-3-144 0,-1-3 0 0,-2-4 144 15,-3 1-144-15,-3 2 0 0,-2-1 144 0,-4 3-144 16,-6 1 0-16,-4 0 144 0,-5 1-144 0,-2-1 0 0,-3 0 0 0,-3 2 0 16,-4 0 128-16,-6 7-128 0,0 0 0 0,0 0 128 15,-2-5-128-15,-3 0 0 0,-4 0 0 0,-3 2 0 16,-2 2 0-16,-2-1-144 0,-4 2 144 0,-6 0-160 16,-4 2 160-16,-5 0 0 0,-5 1 0 0,-1 1-128 15,2-2 128-15,-3 2 0 0,1 0 0 0,-4 1 0 16,-2 1 0-16,-1-1 0 0,-2 4 0 0,-7-2 0 15,-5-4 0-15,0 2 0 0,1 1 0 0,-3-1 0 16,3 2 0-16,-1 2 0 0,0-5 0 0,-5 1 0 16,-4 1 192-16,0 0-48 0,0-1 0 0,0 2 0 15,0-4 0-15,1-2 0 0,1 2 0 0,-2-1 0 16,-3 2-144-16,3-2 0 0,2-4 144 0,4 1-144 16,3-2 0-16,4 1 0 0,0-1 0 0,5 0 128 15,1-4-128-15,5 1 0 0,0-1 0 0,5-2 0 0,5 0 0 16,4-1 128-16,4 4-128 0,5-2 0 0,5 1 0 0,2 3 0 15,3-4 0-15,4 6 0 0,10 2 0 0,0 0 0 16,0 0 0-16,0 0-128 0,0 0 128 0,11-2-192 16,3 2 192-16,5 0-192 0,4 0 192 0,4 3-208 15,6-1 80-15,5 3 128 0,9 1-160 0,3 0 160 16,4 0 0-16,5-2-144 0,-1-3 144 0,6 1 0 16,3 1 0-16,6 1-128 0,7 1 128 0,-3-2 0 15,2-2 0-15,0 0 0 0,2 2 0 0,5 1 0 16,4 1 0-16,-3-1 0 0,-1-3-128 0,0 4 0 15,1 3 0-15,3-1-8864 16,4 5-1760-16</inkml:trace>
  <inkml:trace contextRef="#ctx0" brushRef="#br0" timeOffset="10056.46">25885 2662 6447 0,'0'0'272'0,"0"0"80"0,0 0-352 0,0 0 0 0,0 0 0 0,0 0 0 15,0 0 1312-15,0 0 192 0,0 0 32 0,4-9 16 16,-4 9-672-16,0 0-144 0,4-9-32 0,-4 9 0 16,0 0 128-16,0 0 0 0,0 0 16 0,0 0 0 15,0 0-16-15,0 0-16 0,0 0 0 0,0 0 0 16,0 0-48-16,0 0 0 0,0 0 0 0,0 0 0 15,0-8-64-15,0 8 0 0,0 0-16 0,0 0 0 16,0 0-160-16,0 0-16 0,0 0-16 0,0 0 0 16,0 0-176-16,0 0-16 0,0 0-16 0,0 0 0 0,0 0-128 0,0 0-32 15,0 0 0-15,6 2 0 0,-2 4-128 0,1 6 128 16,1 2-128-16,-2 0 128 0,3-1-128 0,0 3 192 16,-2-1-192-16,3 2 192 0,0 2-192 0,-1 0 0 15,0 0 0-15,1 0 0 0,0 2 0 0,0-1 0 16,-1-2 0-16,0-1 128 0,-1 2-128 0,0-2 128 15,-1-2-128-15,2 3 128 0,-2 2 64 0,-1-3 0 16,2-1 0-16,-1 0 0 0,-1-1 0 0,-1 1 16 16,2 1 0-16,1 0 0 0,-1-5-64 0,0 0-16 15,0 0 0-15,2 4 0 0,-1-6 0 0,0 0-128 16,1 1 192-16,-1-2-64 0,2 1-128 0,-1-3 192 0,-2 0-192 0,2 0 192 16,-7-7-64-16,7 4-128 15,-7-4 192-15,8 2-64 0,-8-2 0 0,9 1 0 0,-9-1 0 0,0 0 0 16,0 0 32-16,9-5 0 0,0 0 0 0,-6-5 0 15,1-1 32-15,0 1 0 0,0-3 0 0,1 3 0 16,-2-2-16-16,-1-2 0 0,2-1 0 0,2-2 0 16,-1-3-176-16,2-3 0 0,-2 2 144 0,1-5-144 15,2 1 144-15,-1 1-144 0,1-3 192 0,-2 3-192 16,3-5 160-16,-1 3-160 0,-2-3 128 0,1 3-128 16,-2-2 0-16,1 4 0 0,0-2 128 0,1 3-128 15,-1 0 0-15,0 1 0 0,0 2 0 0,2 0 0 16,0-1 0-16,0 2 0 0,-1 1 0 0,2-3 0 15,0-5 0-15,1 3 0 0,-1 3 0 0,1 1 0 16,3 1 0-16,-5 2 0 0,-1-2 0 0,0 3 0 0,-1-2 0 0,-1 3 0 16,0 4 0-16,-2-3 0 0,1 2 0 0,-1 2 0 15,0 4 0-15,-3 5 0 0,2-10 0 0,-2 10 0 16,0 0 0-16,0 0 0 0,3-12 0 0,-3 12 0 16,0 0 0-16,0 0 0 0,0 0 0 0,0 0 0 15,0 0 0-15,0 0 0 0,-6 12 0 0,-1 2 0 16,1-5 0-16,0 5 128 0,-2 2-128 0,3 3-144 15,-2 2 144-15,0 1-208 0,-2 3 208 0,0 0 0 16,-1 5 0-16,0 4-144 0,-2-1 144 0,2-3 0 16,-1 1 0-16,-1 2 0 0,0 1 0 0,3 2 0 15,-3-3 0-15,-1-3 0 0,1 3 0 0,-1-2 0 16,0 0 0-16,1-3 0 0,-1 0 0 0,0 2 0 16,2-4 0-16,-1 4 0 0,1-6 0 0,-1-1 0 0,1-3 0 0,1 0 0 15,-2-5 0-15,2 1 0 0,0-4 0 0,1 2 0 16,0-5 0-16,3 3 128 0,-2-3-128 0,2 0 0 15,6-9 144-15,-6 5-144 0,-1 2 192 0,7-7-192 16,0 0 176-16,0 0-176 0,-9 2 160 0,9-2-160 16,0 0 160-16,-7-7-160 0,-1 1 160 0,2 1-160 15,1-3 160-15,-2 1-160 0,1-6 160 0,-2 3-160 16,1-2 144-16,-1-2-144 0,-1 1 128 0,4 1-128 16,-3-5 0-16,1 1 128 0,-2-1-128 0,1-1 0 15,1-1 144-15,-2-1-144 0,2 1 160 0,2 0-160 16,1-3 128-16,1 3-128 0,-2-1 0 0,0 0 144 15,-1-1-144-15,-1 0 0 0,2 0 0 0,0 5 0 16,-2 0 0-16,1 1 0 0,1-3 0 0,-2 3 0 16,2 0 0-16,0 0 0 0,1 1 0 0,1-2 0 0,-1 1 0 0,1 1 0 15,1 1 0-15,-1 2 0 0,-1-3 0 0,2 1 0 16,-1 2 0-16,1-2 0 0,-2 3 0 0,1 2 0 16,3 8 0-16,-2-10 0 0,2 10 0 0,0 0 0 15,-1-7 0-15,1 7 0 0,0 0-144 0,0 0 144 16,0 0 0-16,0 0 0 0,0 0-144 0,0 0 144 15,0 0 0-15,0 0-144 0,0 0 144 0,0 0 0 16,0 0 0-16,6 11 0 0,-1-1 0 0,-1 4 0 16,0-1-160-16,0 1 160 0,-1 2 0 0,2 3-128 15,0 3 128-15,2 0 0 0,-1-1 0 0,2 2 0 16,1 0 0-16,0 1 0 0,-3-1 0 0,2 5 0 16,-2-1 0-16,2 2 0 0,0-4 0 0,1 3 0 0,-2-2 0 0,3 0 0 15,0-3 144-15,-1-1-144 0,0-2 128 0,1 1-128 16,-1-2 144-16,0-1-144 0,-2-2 160 0,1-2-160 15,0 0 192-15,-2 0-64 0,0-3-128 0,0-2 192 16,1 0-16-16,-7-9-16 0,0 0 0 0,6 9 0 16,1 0 16-16,-7-9 0 0,0 0 0 0,0 0 0 15,0 0 16-15,0 0 0 0,10-5 0 0,-10 5 0 16,8-12 0-16,-5 0 16 0,1-3 0 0,1 1 0 16,0-2-64-16,-1 1-16 0,1-5 0 0,0-1 0 15,2-2-128-15,2-1 128 0,0-2-128 0,1-1 128 16,0-4-128-16,3 2 0 0,-3-1 0 0,3-2 128 15,0-2-128-15,1-2 0 0,0-1 0 0,2 2 0 16,-1 2 0-16,-2 2 0 0,-2 2 0 0,1 0 0 0,-2 3 0 16,0-1 0-16,-2 2 0 0,-2 2 0 0,0 4 0 0,-1 5 0 15,-1 1 0-15,-1 2 0 0,-1 3 0 0,-1-1 0 16,-1 9 0-16,0 0 128 0,0 0-128 0,0 0 0 16,0 0 0-16,-7-5-176 15,7 5-928-15,-10-2-192 0,0 2-48 0,10 0 0 16,-9 2-1536-16,-2 3-320 0,3 2-64 0</inkml:trace>
  <inkml:trace contextRef="#ctx0" brushRef="#br0" timeOffset="11590.91">22418 2619 13471 0,'0'0'592'0,"0"0"128"0,-6-5-576 0,6 5-144 0,-3-9 0 0,3 9 0 15,0 0 1136-15,0-8 192 0,0-2 32 0,0 10 16 16,0-7-384-16,0 7-80 0,0 0-16 0,5-11 0 0,-5 11-320 0,0 0-64 16,5-6 0-16,-5 6-16 0,0 0-160 0,0 0-16 15,7-1-16-15,-7 1 0 0,11 2 0 0,-4 2 0 16,-7-4 0-16,9 13 0 0,-1-3-48 0,-1 3 0 15,0 1 0-15,0 2 0 0,1 2-64 0,-2 2 0 16,2 5-16-16,0 3 0 0,-1-2-16 0,3 3 0 16,-1 2 0-16,0-2 0 0,-2 2 32 0,1 2 0 15,1-4 0-15,-1 0 0 0,-3 3 16 0,1-1 16 16,0-4 0-16,-1 1 0 0,1-3-16 0,-4 0 0 16,2-1 0-16,-1 0 0 0,-1 0 48 0,1-2 0 15,-1-3 0-15,2 1 0 0,-1 2-32 0,-1-3 0 16,1-2 0-16,1-2 0 0,-2-1-32 0,3-4 0 15,-1 0 0-15,1 0 0 0,-1-2 0 0,-4-8-16 0,6 8 0 0,1-2 0 16,-7-6 0-16,0 0 0 16,11 0 0-16,-11 0 0 0,8-8 16 0,-1 1 0 0,-1-2 0 0,0 0 0 15,-1-2 48-15,1 2 16 0,1-4 0 0,-2 0 0 16,0-1-96-16,0-2-16 0,0-1 0 0,0-3 0 16,-1-4 16-16,0 0 0 0,-2 2 0 0,1-2 0 15,1 0-160-15,1 2 192 0,-1-5-192 0,1 3 192 16,-2-5-192-16,1 2 0 0,0-2 0 0,1 2 0 15,-1-3 0-15,0 4 128 0,0-2-128 0,1 3 0 16,0-2 0-16,-1 4 0 0,1-1 128 0,1 4-128 16,2 1 0-16,-1 1 0 0,-2 0 0 0,2 2 0 15,0 4 0-15,0-2 0 0,-1 2 128 0,0 3-128 16,1-1 0-16,-1 2 0 0,-1-2 0 0,-5 10 0 0,5-8 0 0,-5 8 0 16,4-10 0-16,-4 10 128 0,0 0-128 0,0 0 0 15,0 0 0-15,0 0 0 0,0 0 0 0,0 0 0 16,0 0 0-16,0 0 0 0,0 0-256 0,0 0 64 15,0 0 0-15,-1 11 16 16,-2-2-1440-16,3-9-304 0,-6 12-48 0,1-1-12224 16</inkml:trace>
  <inkml:trace contextRef="#ctx0" brushRef="#br0" timeOffset="12263.8">23412 2099 21183 0,'0'0'1888'0,"0"0"-1504"0,-7 7-384 0,7-7 0 16,-6 7-128-16,6-7-112 0,-5 9-16 0,-2 1 0 16,2-2 704-16,0 3 144 0,0-1 32 0,1 3 0 0,1 1-272 0,-1 3-48 15,1 2-16-15,-2-1 0 0,1-1 160 0,0 2 16 16,1 2 16-16,-1 0 0 0,-1 0 96 0,1 3 0 15,0-4 16-15,2 2 0 0,-2-2-16 0,0-1 0 16,1-2 0-16,1-2 0 0,1 0-16 0,-1-1-16 16,1-4 0-16,1-10 0 0,1 11-112 0,-1-11-32 15,0 0 0-15,0 0 0 0,0 0-128 0,0 0-16 16,0 0-16-16,12 0 0 0,-2-6 0 0,-1-4 0 16,-2-2 0-16,4-1 0 0,-2-2-48 0,-1-2 0 15,1-1 0-15,0-1 0 0,0-2-192 0,-1-4 176 16,-2 3-176-16,2-3 160 0,-1 0-160 0,1 5 128 15,-3 2-128-15,1 0 128 0,0-1-128 0,0 3 0 0,-2 2 0 0,1 3 128 16,-3 1-128-16,-2 10 128 0,3-7-128 0,-3 7 128 16,0 0 0-16,0 0-128 0,0 0 192 0,0 0-64 15,0 0-128-15,-6 7 128 0,-2 7-128 0,-1 0 128 16,0-1-128-16,-1 2 0 0,-2 0 0 0,1 3 0 16,-2 1 0-16,1 2 0 0,-1 1 0 0,0-1 0 15,0-2 0-15,2-1 0 0,0-1 0 0,0-1 0 16,4-5 0-16,0 1 128 0,4 2-128 0,3-14 128 15,0 0 0-15,0 0 0 0,0 0 0 0,0 0 0 16,0 0 0-16,0 0-128 0,12 0 192 0,0-6-64 16,-1-2 16-16,-1-4 0 0,1 2 0 0,-1-1 0 15,0 2-144-15,-1-2 0 0,-2 6 0 0,0-2 128 16,-3 0-128-16,-4 7 0 0,0 0 0 0,0 0 0 16,0 0-1600-16,0 0-320 0,0 0-48 0</inkml:trace>
  <inkml:trace contextRef="#ctx0" brushRef="#br0" timeOffset="12738.11">24212 2585 20895 0,'0'0'928'0,"0"0"192"0,0 0-896 0,0 0-224 0,0 0 0 0,0 0 0 15,0 0 1088-15,-3 11 192 0,0-1 16 0,0 2 16 16,2 2-480-16,0 1-80 0,0 3-32 0,-1 2 0 16,-1 3-144-16,0 2-48 0,1 3 0 0,-2-1 0 15,0 1-160-15,0 1-48 0,2-1 0 0,-1 0 0 16,0-5-144-16,3 1-48 0,-2 2 0 0,1-6 0 15,-1 2-128-15,2-3 0 0,2-3 144 0,0-2-144 0,-1 0 0 0,1-5 0 16,-1 1 0-16,-1-10 0 0,0 0 0 0,0 0-256 16,0 0 32-16,0 0 16 15,0 0-624-15,0 0-128 0,0 0-32 0,5-10-7648 16,-1 1-1520-16</inkml:trace>
  <inkml:trace contextRef="#ctx0" brushRef="#br0" timeOffset="12975.16">23902 2830 18431 0,'0'0'1632'0,"-6"4"-1312"0,6-4-320 0,0 0 0 15,0 0 1456-15,0 0 208 0,0 0 64 0,0 0 0 16,7 6-432-16,4 1-80 0,1-6 0 0,4-1-16 16,0 0-320-16,4 0-64 0,3-3-16 0,2 0 0 15,2-1-304-15,5 1-64 0,0 2-16 0,0-3 0 16,0-6-144-16,-2 4-16 0,1-6-16 0,0 6 0 15,0-2-240-15,2 2 144 0,-1-1-144 0,-3 1 128 16,-1 1-128-16,-3 0-176 0,0-5 48 0,-4 3 0 16,-3 2-1856-16,-3-1-384 15,-2 1-64-15</inkml:trace>
  <inkml:trace contextRef="#ctx0" brushRef="#br0" timeOffset="13630.55">24773 2543 18431 0,'0'0'1632'0,"-3"-7"-1312"15,0 4-320-15,1-1 0 0,1-5 1280 0,2 0 192 16,2-2 48-16,1 2 0 0,-2-3-608 0,5 5-112 16,1-4-32-16,4 5 0 0,1-3-368 0,1 2-80 15,1 1 0-15,0-1-16 0,0 1-48 0,3-2-16 0,1 5 0 0,0 1 0 16,3-1 144-16,-2 2 16 0,1 2 16 0,-2 2 0 16,1 1-208-16,0 3-32 0,-1 0-16 0,-1 5 0 15,-1 0 32-15,-1 4 16 0,-1 3 0 0,-1 3 0 16,-2-2 16-16,-2 3 0 0,-2 0 0 0,2 2 0 15,-2-2-48-15,-2 5-16 0,-1-1 0 0,-1 5 0 16,1 1-160-16,-3 0 160 0,-2-1-160 0,0-2 160 16,-1 2-160-16,-3-4 128 0,-2 0-128 0,1 2 128 15,-1-2 0-15,-2 2-128 0,-2-6 192 0,0 2-64 16,-2-3 32-16,-2 1 0 0,1-1 0 0,-1-2 0 16,-1-2-32-16,-1-1-128 0,0-3 192 0,4 0-64 15,-1-1-128-15,0 1 128 0,2-1-128 0,-2-2 128 16,3-6-128-16,0-1 0 0,1-1 0 0,1 1 128 15,1-2-128-15,7-3 128 0,-9 2-128 0,9-2 128 0,-8-2-128 0,8 2 128 16,0 0-128-16,0 0 128 0,-5-6-128 0,5 6 128 16,0 0-128-16,0 0 128 0,5-10-128 0,0 4 0 15,3-2 0-15,2 3 0 0,3 3 0 0,-1-2 128 16,2 0-128-16,2 2 0 0,0 0 0 0,2 1 0 16,1 0 128-16,1 1-128 0,2 0 0 0,1 2 0 15,1 2 0-15,0 2 0 0,-2-1 128 0,-2 1-128 16,3 1 128-16,-1-2-128 0,-1 2 224 0,5 2-32 15,-2-3-16-15,1 5 0 0,-1-3 32 0,2 2 16 16,0-2 0-16,0 3 0 0,-1-3-80 0,-2 2-16 16,-2-2 0-16,-1 2 0 0,-1-4-128 0,-1 4 128 0,-4-3-128 15,-2 0 128-15,-3-2-384 0,0 2-96 0,-9-7-16 16,0 0 0 0,0 0-2592-16,0 0-528 0</inkml:trace>
  <inkml:trace contextRef="#ctx0" brushRef="#br0" timeOffset="14259.12">27602 2671 3679 0,'0'0'320'0,"0"0"-320"0,-7-1 0 0,-2-2 0 15,9 3 2416-15,0 0 400 0,-9-6 96 0,-1 1 16 16,10 5-1568-16,0 0-304 0,-10-1-64 0,10 1-16 16,-10-2-224-16,10 2-48 0,-11 0-16 0,11 0 0 15,0 0-96-15,0 0-16 0,0 0 0 0,0 0 0 16,0 0 208-16,0 0 48 0,0 0 0 0,11 0 0 15,1-1-64-15,6 0 0 0,1 0 0 0,3-2 0 0,2-3-256 0,3 1-64 16,1 0-16-16,2-2 0 0,2 1-272 0,1 2-160 16,-3-2 192-16,-3 2-192 0,-7 0 0 0,-1 1-272 15,-3 1 16-15,-2 1 16 16,-3-2-1872-16,-11 3-368 0,9 0-80 0</inkml:trace>
  <inkml:trace contextRef="#ctx0" brushRef="#br0" timeOffset="14492.57">27301 2944 23039 0,'-12'2'2048'0,"12"-2"-1648"0,0 0-400 0,0 0 0 16,0 0 864-16,0 0 96 0,0 0 0 0,0 0 16 16,0 0 32-16,11 9 0 0,3-7 0 0,4-1 0 15,2 1-192-15,4-2-48 0,2 0 0 0,2-2 0 16,3 0-384-16,4-2-96 0,2-1-16 0,2 1 0 15,4 2-112-15,2 0-32 0,0 0 0 0,0-2 0 16,-2-2-128-16,-3 1-192 0,-6-1 32 0,-4-1 16 31,-2 2-1680-31,-2-2-336 0,-2 0-64 0,-2-1-10576 0</inkml:trace>
  <inkml:trace contextRef="#ctx0" brushRef="#br0" timeOffset="14984.3">29275 2534 2751 0,'13'-12'256'0,"-5"2"-256"15,1-2 0-15,1 0 0 0,0-2 4432 0,-1 0 848 16,-2 5 160-16,0-3 48 0,-3-4-3680 0,-3 4-720 16,-2 1-160-16,1 11-32 0,0 0-320 0,-8-10-64 0,0 5 0 0,-2 1-16 15,-3 2-80-15,1 2-16 0,-4 4 0 0,0-1 0 16,-1 4-176-16,-2 4-32 0,-1 6-16 0,-2 2 0 16,1 1-48-16,-1 4-128 0,1 4 192 0,-1 4-64 15,0 2 32-15,2 2 0 0,1 0 0 0,1 3 0 16,0 7 0-16,1-1 0 0,-1 3 0 0,1-4 0 15,2-3-160-15,4 1 0 0,0-4 0 0,5 0 0 16,3-3 0-16,5-1 0 0,4-9 0 0,4-1 128 16,3-5 0-16,3-2 0 0,2-6 0 0,4 1 0 15,3-7 144-15,6-3 32 0,3-3 0 0,6-3 0 16,3-2 128-16,6-6 16 0,5 0 16 0,0-1 0 16,0-4-160-16,-2-2-48 0,-8-5 0 0,0-1 0 15,-2-6 32-15,-6 1 0 0,-5-1 0 0,-6-3 0 16,-3-2 160-16,-7-1 16 0,-6-2 16 0,-5 1 0 15,-7 2-208-15,-4 6-32 0,-5 1-16 0,-5 7 0 16,-4 3-480-16,-2 2-112 0,-3 6-16 0,0 2 0 16,-4 0-1920-16,-5 3-384 0,-4 1-64 0</inkml:trace>
  <inkml:trace contextRef="#ctx0" brushRef="#br0" timeOffset="18028.87">17117 1166 19919 0,'-3'-12'880'0,"3"12"192"0,0 0-864 0,3-8-208 0,1-2 0 0,-4 10 0 16,0 0 448-16,4-7 32 0,-4 7 16 0,3-9 0 15,-3 9-288-15,4-6-48 0,-4 6-16 0,3-10 0 16,-3 1-144-16,0-1 0 0,0 4 0 0,-2-5 0 16,1 4 176-16,-1-6-48 0,-1 0-128 0,-1 1 192 15,1-2 0-15,-3-4-16 0,0 0 0 0,0-2 0 16,-1-2 16-16,0-1 16 0,-2 2 0 0,-1-2 0 0,-2-5 64 0,0 2 16 16,-2-4 0-16,-2 4 0 0,-2 0 32 0,1 2 0 15,-2-6 0-15,-2 6 0 0,-2-3-64 0,-1 3 0 16,-2 1 0-16,-4-1 0 0,-3 3-80 0,15 7-32 15,-3 0 0-15,-3-3 0 0,-3 1-144 0,-2-2 0 16,-2 1 144-16,-4 1-144 0,-3 1 0 0,-30-6 0 16,10 6 0-16,4 6 0 0,3-2 0 0,2 6 0 15,-2-1 0-15,0 4 0 0,2-1 0 0,-1 2-128 16,-2 0 128-16,1 2 0 0,-1 4 0 0,1 3 0 16,0-2 0-16,-1 4 0 0,-1-3 0 0,-1 3 0 15,2-1 0-15,1 4-128 0,-1-3 128 0,26 0 0 16,-5 1 0-16,-1 2 0 0,2 2 0 0,-4 0 0 15,-2 1 0-15,-1-1-128 0,0 2 128 0,-26 14 0 0,11-1 0 0,10-2 0 16,6-4 0-16,5-1 0 0,4 1 0 0,1-1 0 16,3-1 0-16,2 6-128 0,-1-1 128 0,3 4 0 15,0-6 0-15,1 4 0 0,2-2 0 0,0 3 0 16,2 2 0-16,0 3 0 0,2-4 0 0,-2 1-128 16,1 4 128-16,1 1 0 0,2-3 0 0,1 0 0 15,1 1 0-15,0-1 0 0,0-2 0 0,3-1 0 16,0-4 0-16,5 4 0 0,0-1 0 0,4 1 0 15,0 0 0-15,2 2 0 0,3-2 0 0,2-3 0 16,1 2 0-16,2-2 0 0,1 2 0 0,3-1 128 16,0-2-128-16,2 0 128 0,4-1-128 0,3 1 128 15,2-5-128-15,2 3 176 0,2-1-176 0,2-3 192 16,3 1-192-16,4-2 192 0,3 1-192 0,1 2 192 0,1-6-192 0,-3 0 192 16,-1-2-192-16,2 0 192 0,1-2-192 0,-1 0 160 15,4-4-160-15,0 1 160 0,3-4-16 0,3-1 0 16,0 0 0-16,-2-2 0 0,-3-3-144 15,0-1 192-15,-1-3-192 0,0-1 192 0,0 1-192 0,-1-2 192 16,2-6-192-16,-2 3 192 0,1-3-32 0,0-4 0 16,-1 2 0-16,-2-2 0 0,-4-3 16 0,0 0 0 15,-2 1 0-15,-3 1 0 0,0 1-48 0,-1-1-128 16,-1 1 192-16,1-1-64 0,-1-1-128 0,0-4 0 16,-1-1 144-16,-5 0-144 0,1-4 128 0,-4 2-128 15,0-6 128-15,-3 4-128 0,-4-2 128 0,-2-1-128 16,0-3 160-16,-3 0-160 0,-3-3 128 0,-2 0-128 15,-2 2 0-15,-2-1 144 0,-4-5-144 0,-1 2 128 0,-1 0-128 0,-4 0 128 16,-1 1-128-16,0 0 0 16,-3 1 0-16,0 0 0 0,-1 0 176 0,-3-1-48 0,-3 2-128 0,1 2 192 15,-6 2-192-15,-2 0 144 0,-7 2-144 0,-1-1 128 16,-2 3-128-16,-2-2 0 0,-3 2 0 0,0-2 128 16,1 1-128-16,-3 1 0 0,0 3 0 0,0 0 0 15,-2 2 0-15,-2 3 0 0,-5-1 0 0,-3 2 0 16,-2 2 0-16,-1-2 0 0,3 0 0 0,23 9 0 15,-6 0-144-15,-3-2 144 0,-4 4 0 0,-2 1 0 16,-2-2-128-16,-1 5 128 0,-3 1 0 0,-2 4 0 16,-1 0-128-16,-2 3 128 0,1 5 0 0,-2 2 0 15,0 2-144-15,-3 1 144 0,-2 2 0 0,-51 16-144 16,21 1 144-16,13-3 0 0,12-1 0 0,6 1 0 16,8-1 0-16,4 1 0 0,2 0 0 0,2 2 0 15,-2 0 0-15,0 0 0 0,6 2 0 0,0 2-128 0,5-1 128 0,3 1 0 16,3-2-144-16,3 2 144 0,3 1 0 0,4 0 0 15,3 0 0-15,3 0 0 0,4 3 0 0,3-4 0 16,2-2 0-16,3 2 0 0,2 1-192 0,4-1 192 16,1 1-192-16,6 0 192 0,-1-5-160 0,3 0 160 15,3 0 0-15,2 2-144 0,1 2 144 0,4-2 0 16,4 1 0-16,5-3 0 0,4-4 0 0,3 0 0 16,2-5 0-16,0 3 0 0,-2-3 0 0,3 0 0 15,3 1 0-15,0-4 0 0,2-3 0 0,4 0 0 16,4-2 0-16,1-3 0 0,2-4 0 0,-1 1 0 15,-2-4 0-15,2 1 128 0,-1-1-128 0,1-2 0 16,2-3 0-16,4-1 0 0,2 0 0 0,-3-1 128 0,-4 0-128 0,-1-4 0 16,2-2 0-16,-2 1 144 15,1-4-144-15,2 0 0 0,1-6 128 0,0-1-128 0,-1-3 0 0,-3-1 0 16,-4-6 0-16,-2 3 128 0,-1-3-128 0,-4 3 0 16,0-3 160-16,3 1-160 0,-2-6 128 0,0 2-128 15,-3-6 192-15,-3-1-64 0,-5-1 0 0,-4-1 0 16,-5 0 32-16,-4 0 0 0,-4-5 0 0,-2 3 0 15,-4-1 64-15,-4-3 16 0,-3 2 0 0,-4-4 0 16,-4 3 80-16,-3-2 0 0,-3 4 16 0,-4-3 0 16,-2 6-32-16,-3 2-16 0,-3 2 0 0,-4 2 0 15,-5 3-288-15,-3 5 0 0,-9 5 128 0,-2-1-128 16,-1 5-224-16,0 0-96 0,2 1-32 0,2 6 0 16,1 2-1504-1,-2 4-288-15,6 2-64 0</inkml:trace>
  <inkml:trace contextRef="#ctx0" brushRef="#br0" timeOffset="22448.25">4138 2998 20559 0,'0'0'896'0,"0"0"208"0,-8-4-880 0,8 4-224 16,0 0 0-16,0 0 0 0,0 0 0 0,0 0 176 0,0 0-176 15,0 0 160-15,-10 8 32 0,10-8 0 0,-7 12 0 0,2 1 0 16,1 1-192-16,-1 0 160 15,-1 3-160-15,1-2 160 0,0 0-160 0,2 3 160 0,-2 1-160 0,0 1 160 16,-1 2-32-16,-1 1 0 0,2-2 0 0,-2 4 0 16,-2 2-128-16,-1 0 0 0,-2 2 0 0,0 4 128 15,-1 1-128-15,-2 4 0 0,-3 2 144 0,-3 6-144 16,1-1 256-16,-2 4-32 0,-2 3 0 0,0 4 0 16,-1 0-48-16,-1 0-16 0,1 0 0 0,2-1 0 15,-4-2 32-15,3-1 0 0,0-2 0 0,0 1 0 16,-2-2-192-16,1-1 192 0,0 2-192 0,2 0 192 15,4-7-192-15,0 1 0 0,1-3 0 0,1 3 128 16,-1-2-128-16,1-2 160 0,-2-3-160 0,2-2 160 16,2-2-160-16,1 2 0 0,1-2 0 0,2-2 0 0,1-6 0 15,-1-1 0-15,1-1 0 0,1-2 0 0,0-2 160 0,2-4 48 16,2-3 16-16,0-2 0 0,2-1 32 0,1 0 0 16,2-9 0-16,0 0 0 0,0 0-16 0,0 0 0 15,0 0 0-15,8 5 0 0,1-1-240 0,1-3 144 16,1-1-144-16,1 0 128 0,1 0-128 0,2 3 0 15,3-1 144-15,2 1-144 0,2-2 144 0,2 3-144 16,0 0 192-16,4 1-192 0,7-2 128 0,2 1-128 16,1 3 0-16,2 0 0 0,2 0 0 0,3 0 0 15,1 1 0-15,1 3 0 0,-2-1 0 0,4 2 0 16,-1-3 0-16,7 1 0 0,3 3 0 0,1-2 0 16,-4 2 0-16,-1 1 0 0,0-1 0 0,2-5 0 0,2 1 0 0,0-1 0 15,2 2 0-15,3-2 0 16,2-1 0-16,-1 4 0 0,-6-3 128 0,2 1-128 0,1-1 0 0,1 2 0 15,3-2 128-15,1 1-128 0,3-4 192 0,-7 2-192 16,0 0 208-16,-2 0-64 0,-1 2-16 0,0-2 0 16,2 2-128-16,3-1 192 0,2 4-192 0,-5-6 192 15,-5-2-192-15,-3 2 160 0,1-3-160 0,-3 2 160 16,-2 3-160-16,1-3 0 0,-2 0 144 0,0 2-144 16,1 0 0-16,-4-1 128 0,0 2-128 0,-6-4 0 15,-2-1 0-15,-2 1 144 0,-4 4-144 0,1-4 0 16,-5 1 128-16,-2 1-128 0,-2-2 0 0,-1 0 0 15,-2 0 128-15,-2 1-128 0,-3 0 192 0,-2-3-192 16,-2 1 368-16,1-2-48 0,-1-1 0 0,-1 0 0 16,-10 0-48-16,12-1-16 0,-12 1 0 0,9-3 0 15,-9 3-48-15,11-2-16 0,-11 2 0 0,8-9 0 0,-1-1 16 16,0-4 0-16,-2 1 0 0,1-4 0 0,-3-4 0 0,-1-2 0 16,1-6 0-16,1-1 0 0,-1-4-32 0,2 1-16 15,1-2 0-15,1-4 0 0,2 0-160 0,2-3 160 16,1 1-160-16,2-1 160 0,0-5-160 0,1 0 0 15,-1 2 0-15,1-4 128 0,-2 2-128 0,1 1 0 16,-1-3 0-16,3 1 0 0,1-2 0 0,-2-3-144 16,2-5 144-16,-1 3 0 0,1-1-208 0,-1-2 64 15,1 1 16-15,0-5 0 0,3 1 128 0,-1-3-208 16,-2 3 80-16,2-2 128 0,-1-2-144 0,3 3 144 16,-1 3 0-16,2 2 0 0,2 0 0 0,-1 1 0 15,-1 4 0-15,3 1 0 0,0 1 0 0,0 0 0 0,-4-1 0 0,0 4 0 16,0 1 0-16,-2 3 0 0,-1-2 0 15,-1 3 0-15,1-1 0 0,0 5 0 0,-1 4 0 0,-1 3 0 16,-1-1 0-16,-1 2 0 0,0 4 0 0,-1 1 0 16,0 3 0-16,-2 2 0 0,-1-2 0 0,0 5 0 15,1 0-128-15,-5 2 128 0,0 1 0 0,-1 0 0 16,-1 4 0-16,-1 0 0 0,-3 3 0 0,0 2 0 16,0 5 0-16,-1-9 0 0,1 9 0 0,0 0 0 15,-8-4 0-15,8 4 0 0,-10-2 0 0,0-1 0 16,-1-1 0-16,0 3 0 0,0 1 0 0,-2 1 0 15,0 2 0-15,-5-2 0 0,0 1 0 0,1 1 0 16,-6 1 0-16,1 1 128 0,-1 2-128 0,-2-4 0 16,-3 1 0-16,-4 3 0 0,-3-4 128 0,-2 3-128 15,0-1 0-15,-1 1 0 0,0-2 128 0,-3 1-128 16,-1 5 0-16,0-2 0 0,-1 2 128 0,-2-4-128 0,0 1 0 0,-6 3 144 16,-5 0-144-16,-4-4 128 0,0-2-128 0,2 1 192 15,-1 1-192-15,0 1 192 0,-4 3-64 0,-2-2 0 16,-6 3 0-16,-2-6 0 0,0-1 0 0,-1 5-128 15,-1 0 192-15,-1 2-64 0,-3 2-128 0,-3-3 0 16,-5 3 144-16,1-1-144 0,1 1 0 0,-1 0 0 16,-1 0 0-16,-3-3 0 0,-5 3 0 0,3-1 0 15,1-2 0-15,2 2 128 0,3-1-128 0,1-2 0 16,-4 1 0-16,6-2 0 0,4 2 0 0,3-4 0 16,4 5 0-16,-1-4 0 0,-2 3 0 0,7-2-128 15,5 0 128-15,5-1-128 0,4-3-112 0,4 2-16 16,4 2 0-16,5-4 0 15,3 2-400-15,5 2-96 0,3-3-16 0,3 3-14640 0</inkml:trace>
  <inkml:trace contextRef="#ctx0" brushRef="#br0" timeOffset="24433.24">25884 2623 3679 0,'0'0'320'0,"0"0"-320"0,0 0 0 0,0 0 0 16,0 0 1712-16,0 0 272 0,0 0 48 0,0 0 16 15,0 0-1008-15,0 0-192 0,0 0-32 0,0 0-16 16,-5-10-256-16,5 10-48 0,0 0-16 0,0-13 0 16,0 13-96-16,-3-9 0 0,3 9-16 0,0-9 0 15,0 9 144-15,0 0 48 0,3-11 0 0,-3 11 0 16,0 0 0-16,0 0 0 0,0 0 0 0,0 0 0 15,0 0-176-15,0 0-48 0,0 0 0 0,0 0 0 16,0 0 0-16,5 2 0 0,-5-2 0 0,4 10 0 16,0 2 0-16,1 1 0 0,-3 4 0 0,1 2 0 15,-1 2-128-15,1 3-16 0,-1 8-16 0,1-6 0 16,-1 2-176-16,2-2 160 0,0 3-160 0,-1-1 160 16,-1-1-160-16,3-2 0 0,-1 1 0 0,2-4 0 0,1 1 0 0,0-2 0 15,2-2 0-15,0 1 0 16,0-5 144-16,0-1-144 0,1-1 160 0,-1 0-160 15,-1-6 272-15,-1 2-32 0,-7-9-16 0,9 7 0 0,-9-7 80 0,8 6 16 16,-8-6 0-16,0 0 0 0,9 1 0 0,-9-1 16 16,0 0 0-16,0 0 0 0,0 0 16 0,0 0 0 15,10-4 0-15,-10 4 0 0,0 0-80 0,6-5-16 16,-6 5 0-16,5-9 0 0,-5 9-16 0,5-8-16 16,-1-5 0-16,0 0 0 0,-1 0 32 0,2-2 16 15,1-3 0-15,2 1 0 0,-2-3-16 0,3-2 0 16,1-5 0-16,4 1 0 0,-1-4-32 0,2-2-16 15,0-1 0-15,2-4 0 0,-1-1-208 0,0 3 144 16,0 3-144-16,-1 3 128 0,-1-2-128 0,0 6 0 0,-1-3 0 16,-2 4 0-16,-2-4 0 0,0 7 0 0,-2 2 0 0,-1 3 128 15,-1 3-128-15,0 4 0 0,-1-1 0 0,-4 10 128 16,0 0-128-16,0 0 0 16,1-6 0-16,-1 6 128 0,0 0-128 0,0 0 0 0,0 0 0 0,0 0 0 31,0 0-448-31,-6 3-64 0,-2 4 0 0,3 2-16 15,1-1-1888-15,3 4-368 0,-1 1-80 0,2-3-9072 0</inkml:trace>
  <inkml:trace contextRef="#ctx0" brushRef="#br0" timeOffset="31313.69">12493 7439 10127 0,'0'0'896'0,"-4"-8"-704"15,4 8-192-15,-4-6 0 0,4 6 1056 0,1-10 176 16,-1 10 48-16,5-8 0 0,2-2-832 0,-2 4-176 16,1 1-16-16,0-3-16 0,3 0-240 0,-2 1 0 15,0 2 0-15,1 0 0 0,-8 5 128 0,11-8-128 16,0 3 0-16,-1 2 0 0,-10 3 272 0,12 0-32 15,2 0-16-15,2-1 0 0,-2 0 112 0,0-1 32 16,2 2 0-16,2 0 0 0,1 0-96 0,1-1-16 16,3 0 0-16,3 1 0 0,0 1-48 0,6 0-16 15,-1-1 0-15,3 0 0 0,3 2 112 0,5 0 16 0,2 1 0 16,2-1 0-16,0 1 32 0,-2-3 16 0,2 0 0 0,0 1 0 16,0 2 0-16,1-1 0 0,0 1 0 0,6-1 0 15,6 9-48-15,2-6 0 0,0-4 0 0,1 1 0 16,-1 0-144-16,1 0-48 0,0 1 0 0,7 2 0 15,2-1-128-15,2-2 0 0,4-2 144 0,-4 1-144 16,-2 1 0-16,1 4 0 0,1-2 0 0,3-2 128 16,4 2-128-16,-2-1 0 0,-5-2 0 0,0 3 0 15,1 0 144-15,-1 0 16 0,5 3 0 0,-1 0 0 16,1-5 16-16,-3 1 0 0,-4 2 0 0,0 2 0 16,-2 0 16-16,6-1 16 0,1 0 0 0,-3-2 0 15,-2 1-208-15,-3 2 144 0,0-2-144 0,0 0 128 16,2 4-128-16,2-4 0 0,0 0 144 0,-2 0-144 15,-5-1 0-15,-2-2 0 0,2 0 0 0,-1 1 128 16,1 0-128-16,2 1 0 0,2-4 0 0,-5-3 128 16,-4 3-128-16,0 0 0 0,-2-1 0 0,0 1 0 0,-3 0 0 0,5 0 0 15,4 0 0-15,-2 0 0 0,-1-1 0 0,-2-1 0 16,-4 0 0-16,0-1 0 0,-1 2 0 0,0 0 0 16,2 1 0-16,3-2 0 0,2 1 0 0,-5-4 128 15,-4 0-128-15,-3 2 0 0,-1 0 0 0,-2-2 0 16,-1 2 0-16,-2 2 0 0,-1 0 0 0,-1 1 0 15,3 0 0-15,-1 0 0 0,1-3 0 0,-3 0 0 16,-2 0 0-16,-3-1 0 0,-2 1 0 0,-1 1 0 16,-3-1 0-16,-1 2 0 0,-2 1 0 0,-2 0 0 15,-2-1 0-15,-2 1 0 0,-2 0 0 0,-2 1 0 0,1 1 0 16,-2 0 0-16,-1-2 0 0,-1 0 0 16,-2 1 0-16,0 2 0 0,-1 2 0 0,-2-2-128 0,-9-3 128 0,8 4-128 15,-8-4-224-15,0 0-32 0,5 10-16 0,-5-10-7520 16,0 0-1488-16</inkml:trace>
  <inkml:trace contextRef="#ctx0" brushRef="#br0" timeOffset="36011.07">19524 6737 13695 0,'0'0'608'0,"0"0"128"0,0 0-592 0,0 0-144 15,0 0 0-15,0 0 0 0,0 0 448 0,0 0 64 16,0 0 16-16,0 0 0 0,0 0-144 0,0 0-48 16,0 0 0-16,0 0 0 0,12 5 176 0,2-3 48 15,2-2 0-15,2 0 0 0,4-5 0 0,2 1 0 0,1-1 0 0,8 1 0 16,3-2-80-16,6 0-16 0,4 1 0 0,2-2 0 16,3 0-32-16,1 5-16 0,-4-3 0 0,4 0 0 15,4 0-48-15,-1 2-16 0,3-1 0 0,2 0 0 16,3 2-160-16,-8-1-48 0,-1 1 0 0,-2 1 0 15,-4-2-144-15,-3 0 0 0,-6 2 0 0,-1-3 0 32,-2 2-384-32,-3-1-64 0,-3 2-16 0,-2 0 0 15,-1-1-352-15,-1 2-64 0,-4 0-16 0,-1-1 0 16,-3 0-256-16,-4 0-64 0</inkml:trace>
  <inkml:trace contextRef="#ctx0" brushRef="#br0" timeOffset="36341.48">19537 7121 22111 0,'-11'1'1968'16,"11"-1"-1584"-16,-12 0-384 0,12 0 0 0,0 0 256 0,0 0-48 15,0 0 0-15,0 0 0 0,0 0-32 0,14-2-16 16,3-2 0-16,3-2 0 0,6-1 256 0,2 0 48 16,2 0 16-16,6 4 0 0,3-2 112 0,4-1 32 15,3 3 0-15,5 1 0 0,1 1-240 0,0-3-32 16,-1-3-16-16,4 2 0 0,-1 2-144 0,5-1-48 16,-1-1 0-16,7 1 0 0,1 3-144 0,-5-2 160 0,-6-2-160 0,-1-1 160 15,-3 1-160-15,-1 2 0 0,-4 1 0 0,-1 1 0 16,-1-1 0-16,-1-1 0 0,-2 1 0 0,-5 0 0 15,-1-1-272-15,-6 2-96 0,-4-4-16 0,-3-2 0 32,-3 1-576-32,-1 0-128 0,-4-4-32 0,-1 3-6512 0,-1-2-1312 0</inkml:trace>
  <inkml:trace contextRef="#ctx0" brushRef="#br0" timeOffset="36725.82">20213 6181 24879 0,'0'0'1088'0,"8"-8"256"0,5-3-1088 0,5 3-256 15,4-1 0-15,8 4 0 0,5 4 0 0,3 1 0 16,3 2 0-16,-2 3 0 0,0 5 0 0,3 1 0 16,0 1 0-16,1 4 0 0,-5 1 0 0,3 5 0 15,2 3 0-15,0 1 0 0,4 3 0 0,0-1 0 16,0 3 0-16,-5 4 0 0,-5 1 0 0,-3-1 0 0,-5 3 0 0,-3 4 0 16,-5 5 0-16,0 0 0 0,-5-2 0 0,-4 2 0 15,-5-1 288-15,-4 1 48 0,-3 0 16 16,-4-1 0-16,-4 3 208 0,-2 3 32 0,-4-2 16 0,-2-2 0 15,-3-1-224-15,-5 1-32 0,-4-2-16 0,-3 2 0 16,-3 2-192-16,-2-5-144 0,-3-2 192 0,-1-3-192 31,4-3-1344-31,-3 0-384 0</inkml:trace>
  <inkml:trace contextRef="#ctx0" brushRef="#br0" timeOffset="37893.26">22920 6249 9215 0,'0'0'400'0,"5"-7"96"0,0-5-496 0,1 2 0 15,2 1 0-15,-1-1 0 0,1 0 2512 0,0-4 416 16,-1 0 80-16,2 2 0 0,-1-2-1856 0,-1-1-368 16,-1-1-80-16,0-1 0 0,-2 2-144 0,-3-2-32 15,-2 1 0-15,-2 1 0 0,2-2-80 0,-3 2 0 16,-4 0-16-16,1-2 0 0,-3 3-192 0,-1 4-48 16,1-2 0-16,1 9 0 0,-2 0 80 0,-3 6 16 0,-3 0 0 0,2 5 0 15,-3 2-160-15,-1 5-128 16,-2 3 144-16,-1 4-144 0,1 6 0 0,-1 5 128 0,-1 9-128 0,4 0 0 15,1 3 0-15,4 3 0 0,-1 2 0 0,2 6 0 16,3 0 0-16,2 1 0 0,1-2 0 0,2 0 0 16,1-1 0-16,3-4 0 0,2-7 0 0,0 4 0 15,3 0 0-15,0-4-128 0,2-4 128 0,-1-6-160 32,2-5-320-32,0 0-64 0,0-6-16 0,-1-1 0 15,0-5-1744-15,1-2-336 0</inkml:trace>
  <inkml:trace contextRef="#ctx0" brushRef="#br0" timeOffset="38075.31">22411 6730 24351 0,'0'0'1088'0,"0"0"208"0,18 0-1040 0,4-2-256 15,6 0 0-15,2-1 0 0,2 0 288 0,0 0 0 16,-1-1 0-16,5 0 0 0,1-6-48 0,-2 3-16 15,1-5 0-15,2 3 0 16,0-2-1712-16,-1 1-352 0</inkml:trace>
  <inkml:trace contextRef="#ctx0" brushRef="#br0" timeOffset="38327.23">23178 6509 21071 0,'-8'11'928'0,"4"2"208"0,0 2-912 0,1 5-224 0,-1 2 0 15,0 5 0-15,0-3 752 0,0 2 96 0,1 1 32 0,-1-1 0 16,0-2-192-16,0-3-48 0,-1 1 0 0,0 1 0 16,0 1-176-16,2-4-32 0,1-1-16 0,2-2 0 15,0-17-64-15,0 0-16 0,2 6 0 0,6-2 0 16,0-4-16-16,2-4-16 0,1-2 0 0,1-8 0 16,0-4-64-16,2-2-16 0,0-2 0 0,0-5 0 15,3 3-224-15,1 0 176 0,-1-5-176 0,1 2 160 16,-3 2-160-16,1 2 0 0,0 3 0 0,2 2 0 31,-1 3-560-31,-1-1 16 0,-2 5 0 0,0 2-8400 0,-1 0-1680 0</inkml:trace>
  <inkml:trace contextRef="#ctx0" brushRef="#br0" timeOffset="38643.32">23784 6487 23039 0,'0'0'1024'0,"0"0"192"0,-9 6-960 0,1 1-256 16,3 4 0-16,0-2 0 0,-2 2 1040 0,2 0 176 16,-3 0 16-16,2 3 16 0,-1 0-864 0,3-3-192 15,1 5-16-15,1-1-16 0,2-1-160 0,0-3 0 16,4 2 0-16,3-1 0 0,-7-12 0 0,12 8 0 16,0-1 0-16,3-3 0 0,3-6 0 0,0-3 0 15,1 0 0-15,0-1 0 0,4-4 176 0,-2-1 0 16,-1-5 0-16,-2 1 0 0,-1-2 16 0,-4 2 16 0,-3 0 0 15,-4 2 0-15,-3-1 160 0,-3 0 16 0,-4 0 16 0,-3 4 0 16,-1-3 32-16,-4 0 0 0,-1 3 0 0,-1 0 0 16,-2 4-432-16,1-1 128 0,1 5-128 0,1-1 0 31,3 1-288-31,1 2-144 0,0-2-16 0,9 2-16 16,0 0-1856-16,0 0-368 0,0 0-80 0,0 0-16 0</inkml:trace>
  <inkml:trace contextRef="#ctx0" brushRef="#br0" timeOffset="39093.8">24440 6212 23327 0,'0'0'1024'0,"13"7"224"0,-2 2-992 0,2 0-256 0,-2 2 0 0,1 4 0 16,-2 3 880-16,0 1 128 0,-2-1 16 0,2 2 16 16,-4 1-528-16,2-1-96 0,-3 0-32 0,1 2 0 0,-2 1-80 0,-1-5-32 15,-2-1 0-15,0-1 0 0,-1-2-16 0,0-3-16 16,0-11 0-16,0 0 0 0,0 0 80 0,0 0 0 15,0 0 16-15,0 0 0 0,12-1 304 0,-4-3 64 16,3-6 16-16,-1 1 0 0,0-4-384 0,1-1-80 16,2 1 0-16,0-3-16 0,1-3-240 0,1 0 0 15,2 1 128-15,-2-2-128 0,-1 2 0 0,0 4 0 16,0 0 0-16,1 2 0 0,0 6 0 0,1 1 0 16,-5 1 0-16,2 4 0 0,-1 3 0 0,0 1 0 15,-1 1 0-15,-3 4 0 0,-8-9 0 0,8 11-160 16,-2 3 160-16,-2 0-128 0,-4-5 128 0,0-9 0 0,0 11 0 0,-2 2-128 15,1-4 128-15,0 2 0 0,1-11 0 0,0 0 0 16,0 0 0-16,0 0 0 0,0 0 0 0,0 0 0 16,11-6 288-16,2 0-16 0,1-2 0 0,3-5 0 15,0-6-80-15,4 0-32 0,2-1 0 0,2 3 0 16,3 5-160-16,1 1 0 0,0 2 144 0,1 1-144 16,-1 0 0-16,-2 5 0 0,-3 3 0 0,-3 3 0 15,0 7 0-15,-1 2-128 0,-5 4 128 0,1 6 0 16,-4 4 0-16,0-3 0 0,-2-2 0 0,1 4 0 15,2 2 0-15,-4 2-160 0,-1-6 160 0,0-3-160 32,4-2-1280-32,1 0-256 0,1 0-48 0,2-6-7856 0,3-5-1552 0</inkml:trace>
  <inkml:trace contextRef="#ctx0" brushRef="#br0" timeOffset="44596.57">31129 5414 28559 0,'-18'0'1264'0,"8"5"272"0,-1 0-1232 0,3 2-304 15,0 4 0-15,2 3 0 0,-3-5 1488 0,2 2 240 16,1-2 64-16,1 0 0 16,5-9-3280-16,0 0-656 0,0 0-128 0,0 0-10976 0</inkml:trace>
  <inkml:trace contextRef="#ctx0" brushRef="#br0" timeOffset="51202.68">27014 6084 16575 0,'0'0'736'0,"0"0"160"0,0 0-720 0,0 0-176 0,0 0 0 0,0 0 0 16,0 0 656-16,0 14 112 0,1-1 0 0,2 3 16 15,2 3-192-15,-3 4-32 0,2 1-16 0,0 7 0 16,1 1-160-16,0 7-48 0,0 2 0 0,-1 1 0 16,-1 1-144-16,-2-1-16 0,-2 4-16 0,-2-2 0 15,-1 2-160-15,-2-4 160 0,-3 0-160 0,-1-4 160 16,0 0-32-16,2-8 0 0,-2 0 0 0,4-5 0 16,-2-3 496-16,2-6 80 0,0-3 32 0,3-4 0 15,3-9 32-15,0 0 0 0,0 0 0 0,0 0 0 0,3-19-48 0,1-7 0 16,4-2 0-16,2-2 0 0,0-2-448 0,3-2-80 15,0-2-32-15,2-4 0 0,0-5-160 0,3-1 0 16,2-3 0-16,2 0 0 0,1 1 0 0,3 1-176 16,4 8 176-16,0 3-192 0,2 4 192 0,1 6-128 15,-2-1 128-15,-2 5-128 0,-3 5 128 0,1 4 0 16,0 4-144-16,-3 6 144 0,-4 5-192 0,-2 3 16 16,-5 7 16-16,-4 5 0 15,-5 2-240-15,-4 4-48 0,-4 4-16 0,-4 2 0 0,-2 1 112 0,-4 0 32 16,-3 1 0-16,0 1 0 0,-2-1-32 0,-2-6 0 15,0 2 0-15,-1-6 0 16,2-2-480-16,1-5-112 0,-2-5-16 0,6-1-6464 0,1-6-1280 16</inkml:trace>
  <inkml:trace contextRef="#ctx0" brushRef="#br0" timeOffset="51569.17">27653 5970 19343 0,'0'0'1728'0,"0"0"-1392"0,-6 9-336 0,3-2 0 15,0 3 576-15,-1 3 64 0,0-2 0 0,0 3 0 16,2 3-224-16,-1 3-32 0,1 4-16 0,-1 3 0 16,0 5-112-16,1-2-32 0,-1 2 0 0,2 0 0 0,0 2-32 0,0-1 0 15,-1-2 0-15,2 1 0 0,-1-3-64 0,1-4-128 16,0-1 176-16,1-5-176 0,2-6 240 0,-1 0-64 15,-2-13-16-15,0 0 0 0,0 0 320 0,8 5 64 16,-8-5 16-16,13-3 0 0,-1-4 48 0,1-6 16 16,-1-1 0-16,2-2 0 0,2-5-304 0,-1-3-64 15,1-4-16-15,-1 1 0 0,0 2-240 0,0-2 144 16,-1-2-144-16,3 1 128 0,1-2-128 0,-1 4 0 16,1 0 0-16,-1 4 128 0,-1 3-128 0,2 0 0 15,0 2 0-15,1 7 0 0,0 2-288 0,-1 3 64 16,-2-1 16-16,1 2 0 15,1 2-1600-15,-1 2-320 0,4 0-64 0,-3 0-16 0</inkml:trace>
  <inkml:trace contextRef="#ctx0" brushRef="#br0" timeOffset="51902.55">28195 6229 11967 0,'-15'5'528'0,"15"-5"112"0,-9 3-512 0,9-3-128 0,0 0 0 0,0 0 0 15,0 0 3328-15,0 0 624 0,0 0 128 0,6-8 16 16,4-1-2992-16,3 0-592 0,1-4-128 0,2-1-32 16,1 0-192-16,-1-2-32 0,1-1-128 0,-3 0 192 15,-1-2-192-15,-3 1 0 0,1 0 0 0,-7 1 0 0,0 1 0 0,-3 4 0 16,-2 4 0-16,1 8 0 0,-6-9 0 0,6 9 0 15,-13-3 0-15,-1 3 144 0,-3 4-144 0,1 5 192 16,-2 0-192-16,1 3 192 0,1 4-192 0,1 1 0 16,1 5 0-16,4 1 0 0,3 1 0 0,3-2 0 15,3-3 0-15,4 0 0 0,3-1-160 0,4-3 160 16,3 0 0-16,2-6-144 16,5-1-336-16,3-5-64 0,3 3-16 0,2-4-7568 15,0 2-1504-15</inkml:trace>
  <inkml:trace contextRef="#ctx0" brushRef="#br0" timeOffset="52185.81">28764 5898 23439 0,'-11'12'1024'0,"4"-1"240"0,-1-1-1008 0,-1 6-256 0,-1 2 0 0,-1 2 0 15,0 0 496-15,-1 6 48 0,0-2 16 0,0 2 0 16,1-1 16-16,-1 0 0 0,2 0 0 0,1-4 0 15,0-2-384-15,3-1-64 0,0-3 0 0,2 0-128 16,1-1 128-16,1-4-128 0,2-10 0 0,0 0 0 16,0 0 384-16,0 0-48 0,9-1 0 0,3-3 0 15,1-6 336-15,2 0 64 0,2-4 16 0,1-4 0 16,0-1-448-16,-1-1-96 0,2-4-16 0,2-1 0 16,0 0-192-16,1 0 128 0,0 2-128 0,-1 5 0 15,0 0 0-15,-1 0-160 0,-1 1 0 0,-3 0 0 16,-2 6-736-16,-1 0-128 0,-1-1-48 0,-2 4-12192 15</inkml:trace>
  <inkml:trace contextRef="#ctx0" brushRef="#br0" timeOffset="52405.69">29269 5876 20271 0,'0'0'1792'0,"0"0"-1424"15,0 0-368-15,4 14 0 0,-2-3 1680 0,0 2 272 16,-4 3 48-16,0 3 16 0,-2 2-1120 0,-2 0-208 16,-3 1-48-16,-3 2-16 0,0 6-432 0,-4-3-64 15,0 1-128-15,-1-5 176 0,-1 1-368 0,3-2-64 0,1-3 0 0,3-1-16 32,1-3-480-32,6-4-80 0,0 1-32 0,4-12 0 15,0 0-720-15,0 0-144 0,0 0-16 0,0 0-16 0</inkml:trace>
  <inkml:trace contextRef="#ctx0" brushRef="#br0" timeOffset="52753.37">29960 5948 24879 0,'-17'-4'2208'0,"6"5"-1760"0,3 2-448 0,-3 3 0 0,0-1 512 0,-3 3 0 16,-4 4 16-16,-2 0 0 0,-1 1-128 0,1 2-16 16,-1 0-16-16,1 4 0 0,3 4-192 0,-1-1-48 15,3-3 0-15,2 0 0 0,1-1-128 0,6-3 0 16,2-2 0-16,4-2 0 0,0-11 0 0,0 0 0 16,10 8 0-16,2-4 0 0,-1-4 192 0,6-4-64 15,1-2 0-15,3-5 0 0,3 0 176 0,1-4 16 16,-1-3 16-16,-1 1 0 0,-1-2-16 0,0 2 0 15,-2 0 0-15,-2 0 0 0,-4 2-128 0,-2 4-16 16,-5-2-16-16,-2 0 0 0,-2 4-160 0,-3 9 160 16,0-12-160-16,0 12 160 0,-8-7-160 0,8 7 0 0,-9-1-160 0,0 1 160 31,-1 1-1600-31,0 2-208 0,0 0-48 0</inkml:trace>
  <inkml:trace contextRef="#ctx0" brushRef="#br0" timeOffset="53037.5">30217 5888 27407 0,'0'0'1216'0,"-6"13"256"0,-2 2-1184 0,2 3-288 0,-2 2 0 0,-1 1 0 16,-1-1 400-16,3-1 32 0,-1 1 0 0,0 2 0 15,1 0-80-15,-1-2-16 0,4-5 0 0,0 0 0 16,2-1-208-16,1 0-128 0,1-5 128 0,0-9-128 15,0 0 0-15,0 0 128 0,0 0-128 0,0 0 0 16,0 0 400-16,11-1 16 0,-1-4 0 0,0-1 0 0,-1-6 224 0,0 1 64 16,-1-2 0-16,-1-3 0 0,0-1-256 0,-1 0-64 15,-1 0 0-15,0-1 0 0,-1 0-256 0,0-1-128 16,0-1 128-16,-3 1-128 16,3 2-384-16,-3 3-176 0,0-1-16 0,1 3-16 15,-1 4-2304-15,0-4-464 0</inkml:trace>
  <inkml:trace contextRef="#ctx0" brushRef="#br0" timeOffset="53386.39">30873 5854 26719 0,'0'0'2368'0,"0"0"-1888"0,-11 0-480 0,-1 0 0 16,2 1 352-16,-1 4-32 0,-2 0 0 0,-1 0 0 16,-1-2-96-16,-1 1-32 0,1 5 0 0,-1-2 0 15,0 6-64-15,1-3 0 0,0 0-128 0,1 4 192 16,1 3-192-16,2-2 0 0,2-3 0 0,2 0 0 16,2 2 0-16,4-1 0 0,-1 0 128 0,2-1-128 15,0-12 176-15,3 14-16 0,2 0 0 0,2 0 0 16,0 0-32-16,1-1 0 0,-2-2 0 0,3 2 0 15,-2 0 0-15,-2-2-128 0,-1 1 192 0,-3 2-64 16,0-4 16-16,-3 0 0 0,-2-1 0 0,-1 0 0 0,-3-3 80 0,-2 3 16 16,-3-4 0-16,0 2 0 0,-1-1-64 15,2-4-16-15,-1 1 0 0,0-3 0 16,2-3-1216-16,-1 1-240 0,1-4-48 0,2-3-11744 16</inkml:trace>
  <inkml:trace contextRef="#ctx0" brushRef="#br0" timeOffset="53854.16">31734 5840 22111 0,'0'0'1968'0,"2"-6"-1584"0,-1-5-384 0,-1 5 0 16,0 6 704-16,0 0 64 0,-2-8 16 0,2 8 0 15,-8-5-256-15,-1 4-48 0,0 2-16 0,-2 3 0 16,-2 4-240-16,-1-1-48 0,-1 5-16 0,-1 1 0 15,-4-1-160-15,3 5 0 0,-2-1 144 0,1 2-144 16,0 1 144-16,2 2-144 0,0-2 192 0,5-2-192 0,1-1 272 0,2-2-48 16,2 1-16-16,2 3 0 15,4-2-48-15,2 1-16 0,1-5 0 0,3 2 0 0,2 0-144 0,1 0 0 16,1-2 144-16,0-1-144 0,0 1 0 0,-2-3 128 16,-3-1-128-16,-1-1 0 0,-4-7 0 0,0 0 0 15,1 11 0-15,-1-11 128 0,-5 9-128 0,-3 0 144 16,0-3-144-16,-4 0 160 0,-2-1-160 0,-2-3 128 15,-5 1-128-15,1-3 128 0,-2 0-128 0,2-2 0 16,1 0 0-16,1-3 0 16,3 0-448-16,2 1-80 0,5-2-16 0,3-5-12144 0</inkml:trace>
  <inkml:trace contextRef="#ctx0" brushRef="#br0" timeOffset="54221.19">32232 5366 16575 0,'0'0'1472'0,"-3"-10"-1168"0,3 10-304 0,0 0 0 15,0 0 1728-15,0 0 272 0,0 0 64 0,0 0 16 0,0 0-1184 0,-9 9-224 16,1 1-48-16,-1 4-16 0,-3 4 0 0,1 2 0 16,-1 9 0-16,-2 2 0 0,-2 4-224 0,-3 6-64 15,-2 0 0-15,1 3 0 0,-2 3-96 0,0 0-32 16,-1-1 0-16,-1 2 0 0,-1 0 0 0,4 1-16 15,-2-1 0-15,3-2 0 0,2-6-176 0,1-4 0 16,2-3 0-16,4-5 0 16,2-1-800-16,4-7-96 0,0-3 0 0</inkml:trace>
  <inkml:trace contextRef="#ctx0" brushRef="#br0" timeOffset="54549.69">32293 5985 13823 0,'0'0'1216'0,"0"0"-960"0,0 0-256 0,0 0 0 0,0 0 2048 0,0 0 384 0,0 0 64 0,5 11 0 16,-5-11-1088-16,0 7-240 0,-1 2-32 0,-3-1-16 0,-2 5-336 0,-2 4-64 15,-1-1-16-15,0 3 0 0,-4 2-320 0,-7 17-80 16,2-6-16-16,2-2 0 0,1-6-288 0,2-2 0 16,4-3 128-16,3-3-128 15,-1-2-320-15,5 0-112 0,2-3-16 0,0-11-16 16,0 0-2144-16,0 0-416 0,17-2-96 0,3-5-16 0</inkml:trace>
  <inkml:trace contextRef="#ctx0" brushRef="#br0" timeOffset="55305.7">32613 6004 26719 0,'0'0'1184'0,"-10"0"240"0,1 0-1136 0,-1 4-288 0,0 0 0 0,-2-2 0 16,-2 3 544-16,-1 3 48 0,-1-2 16 0,-1 6 0 16,-1-2-288-16,-2 4-48 0,-4 1-16 0,2 2 0 15,1 0-80-15,-1 2-32 0,2 0 0 0,3 1 0 16,3-3-144-16,8-8 0 0,1 0 0 0,1 0 0 16,1 0 0-16,3-4 0 0,0-5 0 0,0 0 0 15,7 0 0-15,3-3-176 0,3-2 176 0,13-11-128 16,1-3 128-16,0-2 176 0,-1-3-48 0,4 1 0 15,-1 2-128-15,-1-1 160 0,-3-1-160 0,-1 2 160 16,1-1-16-16,-6 0 0 0,-2-4 0 0,1-1 0 16,0-3-144-16,-3-2 192 0,0-4-192 0,-1-2 192 0,-1-3-64 15,1-4 0-15,-4 0 0 0,2 1 0 0,-3 4-128 0,0 6 0 16,-3 6 0-16,-2 4 0 0,-3 7-128 0,-1 7 128 16,0 10 0-16,0 0 0 0,0 0 0 0,-8-2 0 15,1 4 0-15,-5 5 128 0,0 5-128 0,-2 5 0 16,-4 3 0-16,3 8 0 0,-3 4 0 0,1 6 0 15,1 5 0-15,0 2 0 0,1 3 0 0,-1 4 0 16,-1 0 0-16,1-2 0 0,0-7 0 0,2 0 0 16,2 0 0-16,3-3 0 0,4-1 0 0,1-1 0 15,1-1-128-15,3-4 128 0,3-2-160 0,1-3 160 16,0-4-208-16,1-5 80 0,1-1-16 0,2-2 0 16,2-3 0-16,0-3 0 0,0-1-112 0,0-4 0 15,2 0-16-15,-1-5 0 16,2-5-208-16,0 1-32 0,-1-2-16 0,1 0 0 15,-2 1 64-15,3-3 16 0,-2 0 0 0,-2 3 0 0,3-2 240 0,-2 0 48 0,-1-2 16 0,1 3 0 16,-3 1 144-16,0-1 0 0,-8 6 128 0,8-6-128 16,-1 3 192-16,-7 3-48 0,7-11 0 0,-7 11 0 15,6-6 192-15,-6 6 48 0,6-10 0 0,-2 2 0 16,-1-2 0-16,-2 2 0 0,0-2 0 0,-1 3 0 16,-1-3-112-16,0 2-16 0,-2-1 0 0,3 9 0 15,-5-9 96-15,0 4 16 0,5 5 0 0,-8-5 0 16,8 5-48-16,-10 0 0 0,0 4 0 0,1 2 0 15,-1 0-144-15,0 6-48 0,-2 4 0 0,2 1 0 16,0 1 48-16,0 1 0 0,-2 0 0 0,4 2 0 16,0 1 0-16,3 2 0 0,1-1 0 0,1-1 0 0,2-2-176 15,4-2 0-15,1-3 144 0,1-1-144 0,-2-2 0 0,6-4 128 16,0 1-128-16,4-2 0 0,0-5 128 0,2 1-128 16,1-1 128-16,-4-2-128 0,2-1 0 0,0-1 144 15,1-1-144-15,0 0 0 16,3-2-448-16,-3-4-208 0,1 2-48 0</inkml:trace>
  <inkml:trace contextRef="#ctx0" brushRef="#br0" timeOffset="55466.76">32180 5693 40543 0,'-31'0'3600'0,"15"1"-2880"0,-1 4-576 0,3 5-144 0,3 0-208 0,3 3-80 0,3 1-16 0,1-3 0 16,3 0 112-16,1-11 0 0,4 13 16 0</inkml:trace>
  <inkml:trace contextRef="#ctx0" brushRef="#br0" timeOffset="67296.6">24220 8213 15663 0,'0'0'1392'0,"-9"-2"-1120"0,1-2-272 0,8 4 0 16,0 0 3008-16,0 0 560 0,0 0 96 0,0 0 32 15,0 0-2784-15,0 0-544 0,0 0-112 0,0 0-32 16,0 0-224-16,0 0 128 0,0 0-128 0,11 10 0 15,-1 4 0-15,0 0 0 0,-1 0 0 0,1 7 0 16,-1 2 0-16,1 7 0 0,2 0 0 0,0 3 0 16,-2 1 0-16,2 3 0 0,1 3 0 0,-1 2 0 15,0-3 176-15,-1-2-176 0,1 0 192 0,-1-3-192 16,2 0 256-16,-1-3-64 0,0-7-16 0,1 1 0 0,-1 1 272 0,0-6 64 16,-1-2 16-16,1-3 0 15,-1 1-32-15,1-5-16 0,-1-1 0 0,-1-2 0 0,0-2-112 0,2-5-32 16,-2-4 0-16,0-1 0 0,0-1 48 0,2-8 16 15,-2-2 0-15,0-3 0 0,0-2 16 0,-1-3 0 16,0-4 0-16,0-1 0 0,0-6-112 0,1 1-32 16,-1-3 0-16,2 2 0 0,1-1-128 0,-2 2-16 15,-1 2-128-15,1-2 192 0,-1 0-192 0,0 1 0 16,0-1 128-16,1 5-128 0,-3-2 0 0,2 8 0 16,0 0 0-16,0 0 0 0,-1 3 0 0,-2-1-208 15,-1 2 32-15,-1 3 16 16,0 0-2016-16,0-1-384 0,-2 1-96 0</inkml:trace>
  <inkml:trace contextRef="#ctx0" brushRef="#br0" timeOffset="68580.78">26870 8521 22111 0,'-10'0'1968'0,"3"1"-1584"0,-1 0-384 0,8-1 0 16,-9 10 400-16,1-1 0 0,1 1 0 0,2 1 0 16,5-11 128-16,-3 11 32 0,3-11 0 0,0 14 0 15,3-4-80-15,0 0-16 0,-3-10 0 0,11 13 0 0,0-5 96 0,3-1 16 16,3-2 0-16,2-2 0 0,0-1 96 0,5 0 32 15,3-4 0-15,4 0 0 0,2-3-32 0,4-4 0 16,3 0 0-16,3-2 0 0,3-2-96 0,1 0 0 16,-3-3-16-16,-2-1 0 0,-5 1-432 0,-1-2-128 15,-5-3 0-15,-3-3 0 0,0 1 128 0,-4 2-128 16,-3-1 0-16,-3-2 0 0,-2 0 0 0,-2 2 0 16,-5-2 0-16,-3 1 0 0,-3 0 0 0,-3 3 0 15,-5 1 0-15,-2 1 0 0,-4 2-176 0,-2 2 176 16,-5 6-192-16,-4 2 192 0,-5 4-192 0,-2 8 64 15,-4 2 128-15,-7 9-208 0,-7 1 208 0,-5 2-192 16,-4 6 192-16,0 0-192 0,2 7 192 0,1 3 0 16,4 3 0-16,1 3-144 0,3 5 144 0,2 0 0 0,1-2 0 0,2 3 0 15,4-2 0-15,4 1 0 0,6-6 0 0,9-2-128 16,3 0 128-16,9-6 0 0,5-1 160 16,10-3-160-16,6-4 256 0,8-4-64 0,7-3 0 0,4-5 0 15,6-6-48-15,5-4-16 0,4-6 0 0,7-1 0 16,8 2-128-16,6-4 0 0,8-6 0 0,-3-2 0 31,-2-1-1312-31,-1-2-192 0,1 2-32 0,0-1-13056 0</inkml:trace>
  <inkml:trace contextRef="#ctx0" brushRef="#br0" timeOffset="69068.31">27798 7801 25631 0,'-12'-4'1136'0,"4"3"224"0,0-1-1088 0,8 2-272 0,-9 0 0 0,9 0 0 15,0 0 576-15,0 0 64 0,0 0 16 0,0 0 0 16,0 0-32-16,0 0-16 0,13-4 0 0,0 1 0 16,1 1-160-16,2 2-48 0,3-2 0 0,2 1 0 15,0 0-128-15,3 0-16 0,1-3-16 0,-1 1 0 0,0-2-240 0,1 3 144 16,2-1-144-16,-2-3 128 15,1-1-608-15,-3 2-128 0,-2-4-32 0,0 3-8656 16,-4-4-1744-16</inkml:trace>
  <inkml:trace contextRef="#ctx0" brushRef="#br0" timeOffset="69514.57">28464 7232 28095 0,'0'0'1248'0,"0"0"256"0,5-8-1200 0,4 1-304 0,0 1 0 0,5 1 0 15,0 0 176-15,3 3-32 0,2-1 0 0,1 2 0 16,2 0 256-16,2 1 48 0,1-2 16 0,2 4 0 15,-2 1 48-15,1 4 16 0,-1 2 0 0,-2 2 0 16,-3-1-528-16,-4 4 0 0,-5 2 0 0,-5 1 0 16,-3 4 0-16,-4-1 0 0,-4 2 0 0,-6 3 0 15,-2-3 0-15,-5 1 0 0,-4 3 0 0,0 1 0 16,0 0 160-16,-3-3-32 0,-1 1 0 0,0 2 0 16,1-7 192-16,2 2 16 0,1 1 16 0,3-4 0 15,3-3 32-15,3 0 16 0,3-2 0 0,2-2 0 16,3 1-208-16,3-3-64 0,-1 2 0 0,3-12 0 0,5 8-128 0,-5-8 0 15,8 9 144-15,1-4-144 16,1 2 0-16,1-1 128 0,2-2-128 0,2 0 0 0,2-2 0 0,2 0 144 16,1-2-144-16,3 0 0 0,1-2 144 0,0 0-144 15,1-2 0-15,0 0 144 16,2-3-1296-16,1-1-272 0,0-5-48 0,-2-1-13232 16</inkml:trace>
  <inkml:trace contextRef="#ctx0" brushRef="#br0" timeOffset="69848.56">29626 6887 32943 0,'0'0'1456'0,"0"0"304"0,0 0-1408 0,0 0-352 0,-4 8 0 0,-1 5 0 15,-2 1 144-15,-2 3-144 0,-3 6 192 0,0-1-192 16,-5 3 336-16,2 1-32 0,-3 4-16 0,-1 1 0 16,-1 3-160-16,0 4-128 0,3 2 144 0,0-2-144 15,3 0 256-15,0 0-64 0,3 4 0 0,2 0 0 16,4-5 0-16,5-2-16 0,0-2 0 0,4-2 0 16,3-3 80-16,2-4 32 0,0 1 0 0,4-3 0 15,1-4-64-15,3 0-16 0,1-2 0 0,1-2 0 16,3-2-208-16,1-1 0 0,1-3 0 0,3-1 0 15,2-3-368-15,1-1-16 0,1-5 0 0,-2 0 0 16,-2-2-1408-16,-2-4-304 0,-3 1-48 0,-2-5-16 16,-2 0-816-16,-4 0-160 0</inkml:trace>
  <inkml:trace contextRef="#ctx0" brushRef="#br0" timeOffset="70048.56">29235 7403 26719 0,'-22'-12'1184'0,"11"7"240"0,0-3-1136 0,6 3-288 16,5 5 0-16,0 0 0 0,0 0 592 0,7-6 64 16,2-1 16-16,2 3 0 0,7 2-64 0,5-1-16 15,5-2 0-15,6 1 0 0,7-1 112 0,3 1 32 0,2-3 0 0,2 2 0 16,0 0-256-16,5-2-48 0,5 1-16 0,4 1 0 16,4 0-288-16,3 1-128 0,1 0 0 15,-3 3 128 1,-2-2-1536-16,-4 2-304 0,21 0-64 0,-19-3-16 0</inkml:trace>
  <inkml:trace contextRef="#ctx0" brushRef="#br0" timeOffset="73099.97">27009 7664 19743 0,'0'0'880'0,"0"0"176"0,0 0-848 0,0 0-208 0,0 0 0 0,0 0 0 15,0 0 704-15,0 0 80 0,0 0 32 0,0 0 0 16,0 0-112-16,0 0-32 0,0 0 0 0,0 0 0 16,0 0-240-16,-9-4-48 0,9 4-16 0,-9-1 0 15,-1-2-48-15,0 1-16 0,0-2 0 0,-2 3 0 16,-1-1-112-16,1 2-32 0,-2 0 0 0,-3 0 0 15,1 0 160-15,-5 2 48 0,-2 2 0 0,-1 1 0 16,-2-2 32-16,-2 8 16 0,-5-3 0 0,0 6 0 16,-2 3-112-16,1 1-32 0,0 1 0 0,2 0 0 0,-1 1-96 15,4 3-32-15,-1 3 0 0,2 0 0 16,2 3-144-16,1 3 0 0,4-1 144 0,-3 1-144 0,0-2 0 0,1 2 0 16,1-2 0-16,2 2 128 15,1 0-128-15,2 2 0 0,2-1 0 0,1 0 0 0,1-2 0 0,2 3 0 16,1 0 0-16,1 1 0 0,-1-1 0 0,1 2 0 15,0-2 0-15,2-1 0 0,2-1 0 0,1 1 0 16,1 0 0-16,3 0 0 0,0 0 0 0,3-1 144 16,1-3-144-16,3 0 0 0,0-3 192 0,3 2-192 15,2 0 192-15,1-2-192 0,2-2 176 0,-1 2-176 16,2-5 160-16,2 1-160 0,0-2 128 0,1 1-128 16,0-3 0-16,0-2 0 0,-1-1 0 0,0-2 128 15,2 0-128-15,-1-3 0 0,-1 0 0 0,1-4 0 16,1 3 128-16,2-4-128 0,1-2 0 0,0 1 144 0,0-2-144 0,1 2 128 15,0-3-128-15,0-1 0 0,-1-1 0 0,-1-1 0 16,3 0 0-16,-1 1 0 0,0 0 0 0,-3 1 0 16,-2-2 0-16,-2 1 0 0,1 1 0 0,-3-1 0 15,1 0 0-15,-2-1 0 0,-2 2 128 0,-3-1-128 16,-9 1 0-16,12 1 0 0,-12-1 0 0,0 0 0 16,10 0 0-16,-10 0 0 0,0 0 0 0,0 0 0 15,0 0 0-15,0 0 0 0,0 0 0 0,0 0 0 16,0 0 0-16,0 0 128 0,-4 7-128 0,-1 0 0 15,-3-3 0-15,-2 1 0 0,-2-1 128 0,1 1-128 16,-1-1 0-16,-2-1 0 0,-2 2 0 0,0 0 0 16,-2-1 128-16,-1-2-128 0,-3-1 0 0,2 2 128 15,0-2-128-15,-1 0 128 0,0 1-128 0,0-2 128 16,1-2-128-16,0 2 0 0,-2 0 144 0,1-1-144 0,-2 0 0 0,1-2 0 16,2 0 0-16,-1-1 128 0,2 0-128 0,0 0 0 15,0 0 0-15,1 0 0 16,2-3 0-16,-1 0 128 0,0 1-128 0,0-3 128 0,3 2-128 0,0-5 192 15,0 1-64-15,1 1 0 0,3-4 48 0,-1 1 16 16,2-1 0-16,0-3 0 0,3 0-192 0,-3-1 160 16,0-1-160-16,2-2 160 0,2 2-160 0,0-1 0 15,1-3 0-15,2 4 128 0,-1-1-128 0,1-1 0 16,-2-4 0-16,2 2 0 0,0-1 0 0,2-3 0 16,0 0 0-16,2 1 128 0,0 2-128 0,1-2 0 15,-2 3 0-15,0 2 0 0,-1-1 0 0,0-1 0 16,-1 0 0-16,1 3 0 0,1 2 0 0,-1-2 0 0,0-6 0 15,1 6 0-15,1 1 0 0,-1 0 0 0,1-1 0 16,2-1 0-16,0 2 0 0,0-1 0 0,1-2 0 0,1 2 0 16,1-3 0-16,2 4 0 0,-2-3 0 0,3 2 0 15,-2 0 0-15,2 2 0 0,2 0 0 0,-1 3 0 16,-1-2 0-16,2 1 0 0,0-3 0 0,1 2 0 16,2 1 0-16,-1-1 0 0,-1 1 0 0,2-1 0 15,-1-1 0-15,0 1 0 0,0-1 0 0,0 1 0 16,3 3 0-16,-2 2 0 0,0-4 0 0,-2 1 0 15,1 0-128-15,0 2 128 0,-1 2 0 0,1-2 0 16,0 2 0-16,0 2 0 0,-2-3 0 0,1 5 0 16,-2-2 0-16,0 1 0 0,-1 3-144 0,-1-3 144 15,2 3 0-15,-1 3 0 0,1-3 0 0,-1 1 0 16,0 1 0-16,1-1 0 0,1 4 0 0,-1-1 0 0,-11 1 0 16,14-1-128-16,-1 1 128 0,-2 0 0 15,1 0 0-15,-1 2-160 0,1 0 160 0,-2 0-128 0,0 1 128 0,-10-3-160 16,13 7 160-16,-2-1-160 0,-1-1 160 0,-1 1-192 15,-9-6 192-15,9 5-192 0,-9-5 192 0,9 6 0 16,-9-6 0-16,8 7 0 0,-8-7 0 0,0 0 0 16,8 4 0-16,-8-4 0 0,0 0 0 0,0 0 0 15,0 0 0-15,0 0 0 0,0 0 0 0,0 0 0 16,0 0 0-16,0 0 0 0,0 0 0 0,0 0 0 16,0 0 0-16,0 0-128 0,0 0 128 0,0 0-128 15,-10-2 128-15,10 2-128 0,-11-1-48 0,-1 0 0 16,2-3 0-16,1 3 0 0,9 1-112 0,-10 0-32 15,0 1 0-15,10-1 0 16,-10 0-128-16,10 0-48 0,0 0 0 0,-10 0 0 16,1 0-1600-16,9 0-320 0,0 0-64 0,-10-1-16 0</inkml:trace>
  <inkml:trace contextRef="#ctx0" brushRef="#br0" timeOffset="77186.59">25074 8374 13823 0,'0'0'1216'0,"-5"-5"-960"0,5 5-256 0,0 0 0 16,-1-10 1088-16,1 10 192 0,0 0 16 0,0 0 16 15,0 0-160-15,10-2-16 0,0-3-16 0,2 3 0 16,-1 2-544-16,2 0-96 0,-1-2-32 0,1 2 0 16,0 0-64-16,1 0-32 0,0 2 0 0,1-2 0 15,0-2-80-15,1 2-16 0,1 0 0 0,-1 0 0 16,0 0 96-16,2-1 16 0,1-3 0 0,1 1 0 0,1 2-128 0,0 1-32 16,4-3 0-16,-4 1 0 0,2-3-208 0,-1 2 0 15,-1 4 128-15,0-2-128 16,-4-1-320-16,0-1-128 0,-2 3 0 0,0 0-16 15,1 0-1392-15,-2 0-256 0,-4-1-64 0</inkml:trace>
  <inkml:trace contextRef="#ctx0" brushRef="#br0" timeOffset="77429.84">25069 8657 18431 0,'0'0'1632'0,"0"0"-1312"0,0 0-320 0,0 0 0 15,0 0 2608-15,0 0 448 0,0 0 80 0,0 0 32 16,12 3-2128-16,3-1-416 0,3-2-96 0,2 0-16 16,4-2-224-16,2 2-48 0,1-1-16 0,1-1 0 15,4-3-224-15,-4 2 0 0,0 0-192 0,0 1 192 31,0-1-656-31,-1 1-32 0,-3-1 0 0,-1 1-12912 0</inkml:trace>
  <inkml:trace contextRef="#ctx0" brushRef="#br0" timeOffset="85508.8">22725 1279 2751 0,'0'0'128'0,"4"-7"16"0,-4 7-144 0,4-9 0 0,-4 9 0 0,5-9 0 16,-1-1 1744-16,0 3 320 0,-4 7 64 0,6-11 16 16,-1 5-1280-16,-5 6-256 0,5-9-48 0,-5 9-16 15,0 0-144-15,0 0-16 0,8-5-16 0,-8 5 0 16,0 0-192-16,0 0-48 0,0 0 0 0,0 0 0 15,0 0-128-15,0 0 192 0,0 0-192 0,0 0 192 0,0 0-32 0,0 0 0 16,1 12 0-16,-2 0 0 0,-1 3 160 0,-4 3 16 16,-2 1 16-16,2 3 0 0,-2 4-160 0,1-2-16 15,-2 3-16-15,0-2 0 0,0 6-160 0,1-4 128 16,1 2-128-16,-1 1 128 0,2-5-128 0,1-1 0 16,2-1 0-16,2-3 128 0,0-1-128 0,2-2 0 15,2-4 0-15,2-1 0 0,0 1 0 0,2-2 160 16,2-5-160-16,1 0 160 0,2-5 48 0,2-2 16 15,1-2 0-15,3-1 0 0,0-5 96 0,2 0 32 16,0-3 0-16,2-1 0 0,0 0-160 0,-2-2-48 16,-1-3 0-16,0 0 0 0,-1 1-144 0,0-2 192 0,-1-3-192 15,1 0 192-15,0 2 48 0,-1 1 16 0,-4 0 0 0,1 4 0 16,-1 2-112-16,-3 1-16 0,-2 4 0 0,-2 1 0 16,-6 7 32-16,0 0 0 0,0 0 0 0,0 0 0 15,0 0-160-15,0 0 0 0,-5 10 0 0,-2 3 0 16,-4 4 0-16,-1 2 0 0,-4 6 0 0,0 1 0 15,-1 3 0-15,1 3 0 0,-1-2 0 0,1 4 0 16,1 3 0-16,-2 1 0 0,1 3 0 0,-1-3 0 16,2 0 0-16,1 0 0 0,0-2 0 0,2 0 0 31,2-3-320-31,3 0-80 0,3-5-32 0,-1 0 0 0,1-7-448 0,1 0-80 0,2-4-32 0,2-3 0 16</inkml:trace>
  <inkml:trace contextRef="#ctx0" brushRef="#br0" timeOffset="86660.88">26042 1256 8287 0,'0'0'736'0,"0"0"-592"0,0 0-144 0,0 0 0 16,0 0 688-16,0 0 96 0,0 0 32 0,0 0 0 16,-4 9-176-16,1 3-16 0,1-3-16 0,0 1 0 15,1 3-224-15,0-2-32 0,1 3-16 0,-1 1 0 16,-1 3-16-16,1 1 0 0,-2 0 0 0,1 3 0 0,-2 4 48 15,0 0 0-15,0 1 0 0,1-3 0 0,-1 0-112 0,1-1-32 16,1-3 0-16,-1-1 0 16,2-1-96-16,1-1 0 0,0-2-128 0,0-3 192 0,0 0 0 0,1 1 0 15,0-4 0-15,-1-9 0 0,4 10 0 0,-4-10 0 16,0 0 0-16,0 0 0 0,8 5 112 0,-8-5 16 16,10 2 0-16,-10-2 0 0,12-1-80 0,-2-1-16 15,0-2 0-15,0-4 0 0,0 0-96 0,2-2-128 16,2 1 176-16,-3-2-176 0,3 1 224 0,1-4-64 15,2-1-16-15,1-1 0 0,1 0-144 0,-1-2 0 16,-1-1 0-16,2 0 0 0,0 0 0 0,1-2 0 16,-1 2 0-16,-2 2 0 0,-1 0 0 0,-2 1-192 15,-3 3 32-15,0 1 16 0,0 1 144 0,-4 5 0 16,1-2 0-16,-8 8 0 0,0 0 0 0,0 0 0 0,0 0 0 0,0 0 0 16,0 0 0-16,0 0 0 0,0 0 0 0,2 11 0 15,-4 2 0-15,-3 5-208 0,-4 3 48 0,-1 5 16 16,-2 3 144-16,-2-1 0 0,-2 1 0 0,-1 3 0 15,1 1 0-15,-2-1 0 0,-2 2 0 0,1-1 0 16,-1-1 0-16,3 0 0 0,-1-3 0 0,0-2 128 16,0-3-128-16,1 1 192 0,0-3-64 0,0 1 0 15,1 0 80-15,-1 0 32 0,0-3 0 0,-1-1 0 16,-1-1-112-16,0 0-128 0,-2-1 176 0,0 1-176 16,2-1 0-16,-4 2 0 0,-4-1 0 0,-2 1-10368 15</inkml:trace>
  <inkml:trace contextRef="#ctx0" brushRef="#br0" timeOffset="88077.56">4662 10037 20847 0,'-13'-5'912'0,"13"5"208"0,-11-8-896 0,8 3-224 15,3 5 0-15,0 0 0 0,0 0 416 0,0 0 32 16,0 0 16-16,0 0 0 0,0 0 0 0,0 0 0 16,0 0 0-16,11-4 0 0,-1-1-144 0,5 3-48 15,1 2 0-15,3-3 0 0,5-1-16 0,-1 2 0 16,0-1 0-16,2 0 0 0,0-3-48 0,3 3-16 16,3 1 0-16,1-1 0 0,-1-1 0 0,3 1 0 15,0-1 0-15,-1 3 0 0,2 1-192 0,4-1 0 0,-5 0 0 16,2 1 0-16,-1 0 0 0,-2-2 0 0,-1 0-128 15,-2 0 128 1,0 2-1392-16,-2 0-208 0,0 0-64 0</inkml:trace>
  <inkml:trace contextRef="#ctx0" brushRef="#br0" timeOffset="88879.44">7317 10201 10127 0,'0'0'448'0,"0"0"96"0,0 0-544 0,0 0 0 16,-8 3 0-16,8-3 0 0,-10 0 1136 0,1-2 112 16,0 1 32-16,1 1 0 0,-1 0-320 0,1 0-64 15,-1-1-16-15,9 1 0 0,-12-3-112 0,5 1-32 16,7 2 0-16,-9-3 0 0,9 3-80 0,-9-4-16 0,9 4 0 0,0 0 0 15,-7-4 0-15,7 4-16 0,0 0 0 0,0 0 0 16,0 0-176-16,0 0-16 0,0 0-16 0,0 0 0 16,8-6-160-16,2 2-16 0,2 0-16 0,2 2 0 15,1-1-224-15,4 2 128 0,4 1-128 0,-2 0 0 16,4 0 128-16,-1 0-128 0,0 0 0 0,0 0 0 16,-1 3 0-16,2-1 128 0,1-1-128 0,-1-1 0 15,-2 0 0-15,0 3 0 0,0-3 0 0,-4 0 0 16,0 0 0-16,-1 1 0 0,-2 1 0 0,-2 0 0 15,-2-1 0-15,-12-1 0 0,10 2 0 0,-10-2 0 16,10 2 0-16,-10-2 0 0,0 0 0 0,0 0 0 16,0 0 0-16,-10 4 0 0,-3 1 128 0,-3-1-128 15,-5-3 0-15,-2 3 128 0,-2 0-128 0,-3 1 0 16,-5-3 0-16,1 1 0 0,-1-2 0 0,-2 3 0 0,-5-1 0 16,0-1 0-16,-1 1 0 0,0-3 0 0,2 0 0 15,2 0 128-15,3-3-128 0,2 3 0 0,1 0 0 0,3 0 0 16,2-1 128-16,2-2-128 0,1 1 0 0,4-1 0 15,2 1 0-15,4 0 0 0,2 1 0 0,11 1 0 16,-9-4 0-16,9 4 0 0,0 0 0 0,0 0 0 16,0 0 0-16,0 0 0 0,0 0 0 0,10-2-160 15,3 1 32-15,5-1 0 0,3 1 128 0,5-2 0 16,0 1 0-16,2-2 0 0,0-1 0 0,3 1 0 16,1 0 0-16,-1 3 0 0,4-1 0 0,-5-1 144 15,2-1-144-15,-3 2 0 0,-1 0 192 0,-4 1-192 16,-3 0 192-16,-4 1-192 0,-1 1 128 0,-5 2-128 0,-11-3 0 15,0 0 0-15,0 0 160 0,0 0-32 0,0 0 0 0,-6 12 0 16,-6-3 32-16,-8 1 0 0,-9 2 0 0,-6-3 0 16,-5 2-160-16,-3-1 192 0,-3 3-192 0,-1 2 192 15,0 1-192-15,2 0 0 0,1 1-192 0,2-3 192 32,4-2-1600-32,0 4-208 0</inkml:trace>
  <inkml:trace contextRef="#ctx0" brushRef="#br0" timeOffset="90830.3">6982 10318 8287 0,'0'0'736'0,"0"0"-592"15,-7 2-144-15,7-2 0 0,-8 0 400 0,8 0 48 16,-9 0 16-16,2 2 0 0,7-2-64 0,-9 1-16 16,0-1 0-16,9 0 0 0,-9 3 0 0,9-3-16 15,-9 1 0-15,9-1 0 0,-9 1 128 0,9-1 16 16,0 0 16-16,0 0 0 0,0 0 144 0,0 0 32 15,-8 3 0-15,8-3 0 0,0 0-64 0,0 0 0 16,0 0 0-16,0 0 0 0,0 0-64 0,0 0 0 16,14-2-16-16,0 1 0 0,3-1 32 0,2 0 16 0,4 1 0 0,2 1 0 15,2-3-176-15,2 2-48 16,3 0 0-16,2 0 0 0,3-2-64 0,5-1 0 0,5 0-16 0,-1 3 0 16,-3-1-128-16,-2-1-32 0,-4-2 0 0,1 1 0 15,0 0-144-15,-3 2 160 0,-1-1-160 0,0 0 160 16,-2 1-160-16,-2 2 128 0,-1 0-128 0,3 4 128 15,-1-1-128-15,-1 0-192 0,-1 1 32 0,-1 4-7792 16,-2-2-1568-16</inkml:trace>
  <inkml:trace contextRef="#ctx0" brushRef="#br0" timeOffset="92513.81">12331 10014 14111 0,'-4'-11'624'0,"4"11"128"0,0 0-608 0,0 0-144 0,0 0 0 0,3-8 0 15,-3 8 256-15,0 0 32 0,5-11 0 0,-5 11 0 16,0 0-96-16,10-4 0 0,-10 4-16 0,12-3 0 16,-1-1-176-16,-1 4 0 0,0 4 0 0,2-4 128 15,-1 0-128-15,3 2 0 0,4-1-160 0,2 1 160 16,3 1-240-16,4-1 48 0,3 2 16 0,5-5 0 15,0-3 176-15,0 2-208 0,0-2 80 0,5 1 128 16,2-1 0-16,1 2 0 0,1 1 0 0,6-1 0 0,2 1 0 0,5-1 192 16,4-2 0-16,0-1 0 0,-2 3 304 0,3 1 64 15,3 0 16-15,3 1 0 0,4 1 0 0,3 2 0 16,2 0 0-16,-2-3 0 0,-2-2-256 0,-2 4-32 16,0 1-16-16,3 0 0 0,2-1-272 0,0-1 128 15,2-1-128-15,-7 2 0 0,-5 0 320 0,0 3-32 16,0-1-16-16,-2-1 0 0,-2-1-64 0,-3 1-16 15,-5-1 0-15,-4 2 0 0,-4-1-16 0,-4-1-16 16,-3 1 0-16,-3 1 0 0,-3-1-16 0,-5 2 0 16,-4-1 0-16,-4 3 0 0,-3 3-144 0,-6-3 0 15,-11-7 0-15,6 12 128 0,-6-12-128 0,0 0 0 16,-10 6 0-16,-6 2 0 0,-6 1-128 0,-6 1 128 16,-4-5-160-16,-7 1 160 0,-3 2-128 0,-6-4 128 0,-7 0 0 0,-5 2-144 15,-5-2 144-15,1 0 0 0,0-1 0 0,-1 4 0 16,-1-3 0-16,-4-1 0 0,-6 2 0 0,-3 2 0 15,-1-3 176-15,1 2-48 0,2 0 0 0,-2-2 0 16,-4 0-128-16,-1 0 0 0,-1-3 0 0,-1 4 0 16,3 0 0-16,3 0 0 0,1 0 0 0,0-1 0 15,-3-1 0-15,8-2 0 0,8 2 0 0,8-2 0 16,5-1 0-16,9 0 0 0,7-1 0 0,8 2 0 16,6 0 0-16,6 2 0 0,6-2-176 0,11-1 176 15,0 0 0-15,0 0-160 0,15 0 160 0,11 0 0 16,8-1 0-16,13-1 0 0,10 0 0 0,17-2 0 15,14-4 128-15,7 1 128 0,0 0 16 0,11 0 16 16,7 3-32-16,5 1 0 0,0-2 0 0,4 0 0 16,4 0-64-16,0 3 0 0,1-3-16 0,-1 1 0 0,-1 4 0 0,-2 0 0 15,-2 0 0-15,-3 4 0 0,-5 1-176 16,1 1 0-16,1 7-160 0,-10 2-7584 16,-8 1-1504-16</inkml:trace>
  <inkml:trace contextRef="#ctx0" brushRef="#br0" timeOffset="97562.79">1936 17899 20271 0,'0'0'896'0,"24"-5"192"0,3-1-880 0,10 4-208 0,5 1 0 0,1-1 0 16,1-3-192-16,8 1-64 0,3 2-32 0,7-1 0 0,2 1 288 0,10-2 144 15,2 1-16-15,-1-3 0 0,-3 1-128 16,5 0 160-16,4-1-160 0,4 0 160 0,8 3-160 0,-3-5 128 16,-5 0-128-16,4 5 128 0,4 0-128 0,1-3 160 15,4-1-160-15,-1 0 160 0,-3-1-160 0,4 4 160 16,6 2-160-16,-2-5 160 0,-1-1-160 0,3 0 160 15,2 3-160-15,2 1 160 0,4-4 0 0,-2 3 0 16,1 1 0-16,2 2 0 0,5-1-160 0,-3-2 192 16,-6 1-192-16,3 3 192 0,2 1 64 0,3-1 0 0,-2-2 16 15,-2 3 0-15,0 0-112 0,1 0-32 0,2 0 0 16,-3-1 0-16,-4 0 48 0,6 1 0 0,4 2 0 0,-6-2 0 16,-4 0 0-16,0 0 0 0,3 3 0 0,-2-1 0 15,1 1 16-15,-6 0 0 0,1 2 0 0,2-3 0 16,3 1-192-16,-7-1 0 0,-5 1 144 0,-1 3-144 15,0-2 0-15,-2-3 144 0,0 1-144 0,-5-1 0 16,-3 0 256-16,-3 3-48 0,1 1-16 0,-2-1 0 16,0-3 96-16,-4 2 16 0,-1-1 0 0,-6 2 0 15,-1 2-48-15,2-1 0 0,1 4 0 0,-3-5 0 16,1-3-128-16,-6 1-128 0,-2 0 192 0,-2 2-192 16,-2 2 176-16,0-1-176 0,2-3 160 0,-4 0-160 15,-1 1 144-15,-6-1-144 0,-3 1 128 0,-3-2-128 16,-3 0 240-16,-1 2-48 0,0-1 0 0,-2 2 0 15,-2 3 80-15,0-2 16 0,0-3 0 0,-2 3 0 16,-3 0-144-16,-4-1-16 0,-1-1-128 0,-3 1 192 0,-1-1-64 0,-3 4 0 16,-2-5-128-16,-3 0 192 0,0 0 16 0,-2 1 0 15,-2 1 0-15,0-1 0 0,-1-3 32 0,-2 0 0 16,-1 2 0-16,-8-2 0 0,0 0 32 0,0 0 16 16,0 0 0-16,0 0 0 0,9 1-112 0,-9-1-32 15,0 0 0-15,0 0 0 0,0 0-144 0,0 0-144 16,0 0 144-16,0 0-208 15,0 0-448-15,0 0-96 0,0 0-16 0,0 0-13840 0</inkml:trace>
  <inkml:trace contextRef="#ctx0" brushRef="#br0" timeOffset="107774.62">22097 20658 13823 0,'15'-4'608'0,"-4"0"128"0,1-2-592 0,1 1-144 0,-3 1 0 0,4 0 0 15,-2-2 880-15,0 2 144 0,0 0 16 0,-1-2 16 16,-1 1-816-16,2 1-240 0,-2-2 0 0,0-1 128 16,0 2-128-16,1 2 192 0,-1-4-64 0,-1 1 0 15,-2 1-128-15,1-3 0 0,-1 2 128 0,1 2-128 16,0-2 256-16,-2 2-32 0,-6 4 0 0,9-4 0 0,-1 1-32 16,-2 0 0-16,-6 3 0 0,8-7 0 0,-8 7-16 0,0 0-16 15,9-2 0-15,-9 2 0 0,0 0 160 0,0 0 16 16,0 0 16-16,0 0 0 0,0 0-96 0,0 0 0 15,0 0-16-15,0 0 0 0,0 0-240 0,0 0 128 16,0 0-128-16,-9-3 0 0,0 2 176 0,-3 1-176 16,2 0 192-16,-3 0-192 0,-1 0 256 0,-1 0-48 15,-3 0-16-15,1 2 0 0,-5 1-48 0,0 0-16 16,-2-1 0-16,-3 3 0 0,-3-1-128 0,-3-1 160 16,-1 0-160-16,-2 4 160 0,-2-2-160 0,1-1 0 15,1 1 0-15,0 1 0 0,-3-3 176 0,0 2-48 0,-2 2-128 16,-1-2 192-16,-1 3-64 0,-3 2-128 0,-4-3 176 0,-1 3-176 15,-1-3 0-15,3 3 0 0,2-3 0 0,-1 2 0 16,1-2 128-16,0 1-128 0,1-2 0 0,-5-1 0 16,-2 2 192-16,-2-1-64 0,-1-2 0 0,3 4-128 15,2-3 240-15,2 1-64 0,-2 3-16 0,1-3 0 16,-3 1 32-16,-2 0 0 0,-3-4 0 0,-1 2 0 16,1 1-192-16,0-1 0 0,3 0 144 0,0 0-144 15,3 1 0-15,0-3 0 0,0 2 0 0,-6-1 0 16,-4 0 0-16,1-1 128 0,3-2-128 0,3 1 0 15,-2 1 0-15,2 1 144 0,2 0-144 0,-5 1 0 16,0-4 240-16,-4 3-64 0,-3 0-16 0,3-1 0 16,3-3-32-16,1 2 0 0,2 0 0 0,-3 1 0 15,1 1-128-15,-6-2 0 0,-2-2 0 0,1 0 0 16,-1 1 0-16,4-1 128 0,3 2-128 0,0 0 0 0,-2-2 128 0,-5 3-128 16,-3 1 0-16,3-4 128 0,2 0-128 0,2 1 0 15,2 0 0-15,2 2 0 0,-5-3 0 0,0 0 0 16,-3 0 0-16,-2 1 0 0,-1-1 0 15,4 0 0-15,4 0 0 0,-2 0 0 0,2 0 0 0,-3 2 0 16,-5 1 0-16,-1-2 0 0,-1 1 0 0,3-1 0 16,2 1 0-16,2 0 0 0,0-1 0 0,-2 1 0 15,-5 1 0-15,2-2 0 0,0 2 0 0,3-3 0 16,2-3 0-16,0 3 0 0,0 4 0 0,-4-1 0 16,-7-1 0-16,1-2 0 0,3 0 0 0,2 0 0 15,3 0 0-15,3 0 0 0,0 0 0 0,-4 0 0 16,-7 0 0-16,3-1 0 0,1-2 0 0,5 1 0 0,3-2 0 15,1 0 0-15,0 0 0 0,-5 1 0 16,-5-5 0-16,1 2 0 0,4-5 0 0,1 4 0 0,1 0 0 0,3-1 0 16,2 1-192-16,-6-2 192 0,-5 2-160 0,2-1 160 15,4 3 0-15,1 1 0 0,5-4 0 0,-3 2 0 16,1 1 0-16,-2-3 0 0,-4 3 0 0,2 2 0 16,-1-4 0-16,4 1 0 0,2 2 0 0,3-1 0 15,-2-3 0-15,1 2 0 0,-3-3 0 0,-1 1 0 16,-3 2 0-16,3-3 0 0,3 0 128 0,4-2-128 15,-1 1 0-15,2-1 0 0,1-3 0 0,-4 3 0 16,-4 1 0-16,4-3 0 0,-1 6 0 0,3-5 0 16,2-2 0-16,4 3 0 0,0-2 0 0,3-2 0 15,1 3 0-15,-1 1 0 0,-3-3 0 0,0 0 0 16,-3 4 0-16,2-4 0 0,4-2 0 0,-2 1 0 0,3 1 0 0,3 2 0 16,-1-2 0-16,1 0 0 0,0 3 0 0,-1-4 0 15,-2-1 0-15,-2 0 0 0,0 0 0 0,3 1 0 16,-1 1 0-16,2 0 0 0,0 1 0 0,1-2 0 15,2 2 0-15,2-1 0 0,1-3 0 0,-2 2 0 16,-1 1 0-16,-2 0 0 0,-1-1 0 0,0 2 0 16,1-1 0-16,3 2 0 0,3 3 128 0,0-4-128 15,2-2 0-15,1-1 0 0,4 2 0 0,-1 2 0 16,3-5 0-16,1 2 0 0,3 1 0 0,1 0 0 16,1 3 0-16,1-5 0 0,0-1 0 0,1 1-144 15,0 0 144-15,2-2-192 0,3-2 192 0,0 1-192 16,0-2 192-16,3 0-192 0,-1 0 192 0,6 2 0 15,0 1-144-15,1 1 144 0,3-2 0 0,2-2 0 16,0 3 0-16,3 1 0 0,5 0 144 0,2-1-144 0,2-1 160 0,1 1-160 16,1 2 0-16,6-2 0 0,-1 2 0 15,3-3 0-15,1-1 0 0,1 1 0 0,5 0 0 0,0 2 0 16,1-3 0-16,3 1-128 0,2 0 128 0,3 2 0 16,2-1 0-16,6-1 0 0,3 0 0 0,0 0 0 15,0 1-128-15,-1-1 128 0,1 2 0 0,2 1 0 16,0-2 0-16,5 1 0 0,6 0 0 0,1-1 0 15,4 5 0-15,-5 2 0 0,0-3 0 0,-1 0 0 16,1 3 0-16,3 3-128 0,3-1 128 0,2 1 0 16,2 4 0-16,-2 0 0 0,-2-2 0 0,0 1 0 15,3-4 0-15,4 3 0 0,4 3 0 0,0-2 0 16,-2-3 0-16,-1 3 128 0,-1 3-128 0,5 1 0 0,2-2 0 0,1-2 0 16,-1 1 0-16,-4 2 0 0,-2-1 0 15,6 2 0-15,0 0 0 0,2-1 0 0,4-2 0 0,-3 3 0 16,-3 0 0-16,1 1 0 0,2 1 0 15,3-2 0-15,1-2 0 0,-1 1 0 0,-2 1 0 0,0-1 0 16,4 0 0-16,1 0 0 0,3-1 0 0,-4 1 0 16,-3 2 0-16,2-1 0 0,5 1 0 0,-1-1 0 15,0-2 0-15,-2 2 0 0,0 0 0 0,3-1 0 16,7 1 0-16,-5-1 0 0,-3-3 0 0,-1 2 0 16,-1 0 0-16,4 2 0 0,4-4 0 0,-3 1 0 15,-3 1 128-15,2 0-128 0,2 2 0 0,1-2 128 16,3-4-128-16,-3 0 0 0,-3 3 0 0,1 1 128 15,6-4-128-15,-1 2 0 0,-2-1 0 0,0-1 176 16,0 5-176-16,2-3 160 0,4-4-160 0,-3 1 128 16,-4 2-128-16,3-2 128 0,1 3-128 0,0-4 0 0,-2 0 0 0,-4-2 0 15,-4 5 0-15,5-5 0 0,3 4 0 0,-1-5 128 16,-6 2-128-16,-2-3 0 0,0 3 0 0,3 1 0 16,3-1 0-16,-3 1 0 0,-3-2 0 0,1 5 0 15,2-2 0-15,3-1 0 0,2 3 0 0,-2-3 0 16,-4 4 0-16,4-4 128 0,3 2-128 0,-2-1 0 15,-3-1 0-15,-3 0 0 0,-4-1 0 0,5 1 0 16,5 0 0-16,-5 0 0 0,-1 0 0 0,0-1 0 16,0 2 0-16,1 2 0 0,2-6 0 0,-1 6 0 15,-5-4 0-15,0 4 0 0,0-2 128 0,6 3-128 16,-2 0 0-16,-4-2 0 0,-4 1 0 0,1 2 0 16,0-2 0-16,2 1 0 0,3 0 0 0,-4-2 0 0,-4 2 0 15,-1 1 0-15,3 1 0 0,1-4 128 0,5 2-128 16,-4 0 0-16,-6-1 0 0,2 2 0 0,1 0 0 0,3 2 128 15,2-2-128-15,-3-3 0 0,-6 1 0 0,3 3 0 16,0 2 0-16,1-1 0 0,4-3 0 0,-4 1 0 16,-5 1 0-16,0 1 0 0,2-1 0 0,3 2 0 15,4-3 0-15,-5 2 0 0,-6-2 0 0,0 1 0 16,0 1-144-16,3-1 144 0,3 3 0 0,-3-4 0 16,-3 2 0-16,-1-1 0 0,-3 1-128 0,2 0 128 15,0 2 0-15,3 0 0 0,3-1 0 0,-4 0 0 16,-4 1 0-16,-1 0 0 0,-1 0 0 0,3 0 0 15,3 1 0-15,-3 0 0 0,-5-1 0 0,-1 0-128 16,-2 0 128-16,-3 3 0 0,0-1 0 0,2 1 0 0,4 0 0 0,-3-1 0 16,-2-1 0-16,-1 2 0 0,-2-2 0 15,0 3 0-15,-1 0 0 0,4 3 0 0,2 0 0 0,-2-2 0 16,-2 0 0-16,-4-1 0 0,0 0 0 0,-1 2 144 16,-2 2-144-16,4-2 0 0,-2 4 0 0,2-2-176 15,1-1 176-15,-4 0 0 0,-3 0 0 0,-2 2 0 16,0-1 0-16,0 2 0 0,-1-1 0 0,2 2-128 15,3 1 128-15,0-2 0 0,0 1 0 0,-2-2 0 16,-4 3 0-16,0 2 0 0,0-2 0 0,-2-1 0 16,-2 3 0-16,2-2 0 0,-1-2 0 0,1 3 0 15,1 0 0-15,-1 0 0 0,-4 1 0 0,0 1 0 16,-3-1 0-16,-2 1 0 0,0-1 0 0,-1 3 0 16,0 0 0-16,-1 1 0 0,-4-1 0 0,2 0 0 0,1 3 0 15,3-1 0-15,-1-3 0 0,-1 1 0 0,-4-1 0 0,-2 1 0 16,-1-2 0-16,-1 0 0 0,0 2 0 0,-2-1 0 15,-3-2 0-15,0 1 0 0,0 1 0 0,-1 0 0 16,-1 3 0-16,-2 0 0 0,-2 0 0 0,0 2 0 16,-1-3 0-16,1 4 0 0,0 1 0 0,0-1 0 15,-3 1 0-15,2 4 0 0,0-1 0 0,-1 1 0 16,-5-7 0-16,1 3 0 0,-1 3 0 0,-1-5 0 16,-1-2 0-16,-3 2 0 0,1 0 0 0,-2 2 0 15,0-1 0-15,-1-2 0 0,0 2 0 0,-1 0 0 16,-3 4 0-16,4-3 0 0,-1 0 0 0,-2 1 0 15,-2-3 0-15,-1 2 0 0,0-1 0 0,-1 2 0 16,0-2 0-16,-4 1 0 0,0-1 0 0,-2 0 0 16,0-2 0-16,-1 1 0 0,-2-1 0 0,-1 2 0 15,-3-2 0-15,1 0 0 0,-1 1 0 0,-1-2 0 0,-2 1 0 0,-2 2 0 16,0-3 0-16,-4 1 0 0,-1 4 0 0,-4-3 0 16,0 0 0-16,-3 5 0 0,-3-4 0 0,-2-1 0 15,-4-1 0-15,-3 2 0 0,-6 2 128 0,0-4-128 16,-1-1 0-16,-2-1 0 0,0 1 0 0,-1-1 0 15,-1 0 0-15,-2 0 0 0,-5 2 0 0,-2-1 0 16,-4-1 0-16,0 2 0 0,2-2 0 0,-1 2 0 16,1-1 0-16,-4-1 0 0,-4-1 0 0,0 0 128 15,0 1-128-15,-2 0 0 0,4-1 0 0,-1-2 0 16,0-1 0-16,-2 2 128 0,-5-3-128 0,1-3 0 16,6 3 0-16,1-4 0 0,2 1-160 0,-4-1 160 15,0-2-176-15,-2-3 176 0,-1 1-160 0,3 3 160 16,0-4 0-16,0 0 0 0,-1-2 0 0,-2 1 0 0,-3 2 0 0,2-3 0 15,4 0 0-15,3-1 0 0,2 0 0 0,-4-1 0 16,-5-1 0-16,2 0 0 0,0-1 0 0,4 0 0 16,0-1 0-16,2-3 0 0,-3 1 0 0,1 0 0 15,-7-3 0-15,3 2 0 0,4 1 0 0,3-4 0 16,2 4 0-16,-2-4 0 0,-5 1 0 0,0-1 0 16,0 0 128-16,2 3-128 0,1-5 0 0,1-2 0 15,3-1 0-15,-6 2 0 0,-7-2-160 0,2 2 16 16,5 2 0-16,3-3 0 0,0 0 144 0,2 2-208 15,2-3 80-15,-3 0 128 0,-1 0 0 0,2 1 0 16,0 0 0-16,4-1 0 0,3 4 0 0,-1-1 0 16,-2-1 0-16,-4 2 0 0,-1-3 0 0,0 1 0 15,7 2 0-15,-1-2 0 0,3 3 0 0,-1 0 0 16,-4 3 0-16,2-5 0 0,-1-1 0 0,-1 3 0 0,5-2 0 0,4 3 0 16,1-2 0-16,0 4 0 0,2 0 0 0,-4 1 0 15,-3 2 0-15,3-1 0 0,2 0 0 0,3 1 0 16,0 1 0-16,3 2 208 0,3 2-16 0,-2 0-16 15,2-2-176-15,-4 2 128 0,-2 1-128 0,0 2 128 16,2 1-128-16,0-2 160 0,1 1-160 0,3 0 160 16,2 3-160-16,-1-3 0 0,-1 1 144 0,-2 3-144 15,0-1 0-15,-3 2 0 0,0-4 0 0,1 6 0 16,1-1 0-16,4-1 0 0,2 4 0 0,2 4-192 16,0-1-80-16,1 2-32 0,5 2 0 0</inkml:trace>
  <inkml:trace contextRef="#ctx0" brushRef="#br0" timeOffset="116530.73">20766 18913 20959 0,'0'0'928'0,"0"0"192"0,-9-3-896 0,9 3-224 16,-8-3 0-16,8 3 0 0,0 0 704 0,0 0 80 15,0 0 32-15,0 0 0 0,0 0-208 0,0 0-32 16,0 0-16-16,0 0 0 0,0 0-256 0,-7 8-48 16,3 1-16-16,3 4 0 0,1-2-240 0,0 3 144 15,0 4-144-15,1 0 128 0,1 1-128 0,0 4 128 16,1 1-128-16,-2 2 128 0,-1-1-128 0,3-2 192 16,-2 0-192-16,0 0 192 0,0-3-192 0,1-3 192 15,0-6-192-15,1 0 192 0,1-3 64 0,-4-8 0 0,5 10 16 0,-5-10 0 16,6 9 32-16,-6-9 0 0,10 4 0 15,0-2 0-15,-1 1 16 0,1-3 0 0,2-4 0 0,3-1 0 16,0 1-96-16,1-1-16 0,-1-1 0 0,3-4 0 16,1-2-208-16,0 2 144 0,0-4-144 0,1 1 128 15,-2-2-128-15,-3 1 0 0,0-1 144 0,-1 0-144 32,2-3-320-32,-2 3-128 0,-3 1-16 0,1 1-16 15,-1 0-1536-15,-2-1-304 0,0 5-64 0,-9 9-16 0</inkml:trace>
  <inkml:trace contextRef="#ctx0" brushRef="#br0" timeOffset="117247.51">20941 19226 10127 0,'0'0'448'0,"-12"6"96"0,2 0-544 0,10-6 0 16,-10 3 0-16,10-3 0 0,-9 1 1568 0,9-1 208 16,-9-4 32-16,9 4 16 0,0 0-992 0,0 0-192 15,-10-7-32-15,10 7-16 0,0 0-144 0,-5-5-48 16,2-6 0-16,3 11 0 0,0 0 176 0,0-8 48 16,0-4 0-16,0 4 0 0,3-3-96 0,-1 2-16 15,1-4 0-15,1-1 0 0,2 4-80 0,-2-2-32 16,1-4 0-16,0 2 0 0,0-1 0 0,1 2 0 15,-1-1 0-15,2-1 0 0,-1-1-16 0,2-1 0 16,-2-1 0-16,2 0 0 0,1 1 0 0,1-1 0 16,1-1 0-16,-1-2 0 0,1 0-64 0,-1-5 0 0,0 1-16 0,1 0 0 15,0-5-16-15,0-1 0 0,2-2 0 0,2-3 0 16,3-1-32-16,-3 0-16 0,5 2 0 0,-1-1 0 16,3-1-240-16,0 0 176 0,1 0-176 0,1 2 160 15,-1 1-160-15,-2-1 0 0,-1 2 0 0,1 4 0 16,0-2 0-16,1 2 128 0,-3 0-128 0,1 0 0 15,-2 3 0-15,0 0 0 0,0 1 128 0,1 0-128 16,0 1 0-16,0 2 0 0,-2-3 144 0,-1 1-144 16,1 1 128-16,0-4-128 0,0 3 160 0,2-3-160 15,1 3 192-15,-1 0-48 0,3-4-16 0,2 3 0 16,2-6 0-16,-1 2-128 0,0-2 192 0,1 0-64 16,3 0-128-16,-1 3 128 0,-1 0-128 0,1 1 128 0,-2-2-128 0,1 1 0 15,1 3 0-15,-3-1 0 0,-2-3 0 0,0 1 0 16,-1 2 144-16,3-2-144 0,-1 2 128 0,1-1-128 15,-1 1 160-15,1-1-160 0,2 2 160 0,-2 1-160 16,-1-3 160-16,2 4-160 0,-1 0 176 0,1 1-176 16,-1 3 192-16,1 0-192 0,-1-1 192 0,0 1-64 15,-2 0 0-15,1 0-128 0,1 0 224 0,-3-2-64 16,-1 1-16-16,0-2 0 0,1 0-16 0,1 3-128 16,0 1 192-16,-2 0-64 0,0 1-128 0,-1 1 160 15,4-1-160-15,0 1 160 0,-1 1-160 0,0 2 0 16,-1-1 0-16,-1 1 0 0,0 2 0 0,-1-2 0 15,2 3 128-15,-2 1-128 0,-2-1 0 0,1 2 0 0,-4-2 0 0,2 4 128 16,-2-1-128-16,-1 0 0 0,-3 2 0 16,2-1 0-16,-3 0 0 0,-1 2 0 0,-1 1-144 0,-8 3 144 31,6-3-1344-31,-6 3-176 0,0 0-16 0,0 0-13696 0</inkml:trace>
  <inkml:trace contextRef="#ctx0" brushRef="#br0" timeOffset="118265.3">24154 16025 15663 0,'0'0'1392'0,"0"0"-1120"0,-4-6-272 0,4 6 0 16,0 0 1216-16,-2-10 176 0,2 10 32 0,-3-8 16 15,3 8-576-15,-5-10-112 0,5 10-32 0,-5-8 0 16,5 8-128-16,-10-8-16 0,1 5-16 0,0-1 0 16,0 1-64-16,-2 3-16 0,-2 2 0 0,-1 1 0 15,-3 1-32-15,-2 5-16 0,-4-1 0 0,-1 4 0 16,-1 1-224-16,-3 5-32 0,0 4-16 0,1 0 0 16,2 0 16-16,-1 2 0 0,1 3 0 0,2-2 0 0,1 5 32 15,5 0 16-15,1-3 0 0,4 1 0 16,1-3 80-16,4 1 16 0,2-2 0 0,5-3 0 0,0 2-48 0,1-1 0 15,4-4 0-15,1-1 0 0,2-3-80 0,4 0 0 16,0-1-16-16,5-4 0 0,2 0 0 0,1-4 0 16,2-1 0-16,2 1 0 0,4-1-176 0,1-3 0 15,2 1 0-15,0 0 0 16,1-2-384-16,0-2-48 0,0 0-16 0,-2 1 0 16,-3-1-2288-16,-3-1-464 0</inkml:trace>
  <inkml:trace contextRef="#ctx0" brushRef="#br0" timeOffset="118524.34">24390 16550 30399 0,'-12'15'1344'0,"5"-1"288"0,2 1-1312 0,0 5-320 0,1 1 0 0,2 3 0 15,-1 2 480-15,2-1 32 0,1 4 0 0,1-2 0 16,-1 1-320-16,3-3-64 0,-1 3-128 0,1-2 192 16,1-1-64-16,-1-3 0 0,3-3-128 0,-4 0 192 15,4-1-192-15,0-3-208 0,-1 0 32 0,0-3 16 32,1-2-496-32,0 0-112 0,2-4 0 0,-8-6-16 0,10 4-1936 15,-10-4-384-15,17-1-80 0,-17 1-16 0</inkml:trace>
  <inkml:trace contextRef="#ctx0" brushRef="#br0" timeOffset="119083.48">24845 16301 11967 0,'-14'9'1072'0,"7"-5"-864"0,-3 2-208 0,2 3 0 15,2 1 2592-15,1 1 480 0,1 2 80 0,2-3 32 16,4 2-2064-16,0 2-416 0,1-3-64 0,2 2-32 15,1-3-240-15,4-2-48 0,2 2-16 0,-1-4 0 16,3 1 80-16,2-2 32 0,3-2 0 0,1 0 0 16,4 0-144-16,2-2-16 0,0-2-16 0,2-1 0 15,1-2 208-15,3 1 32 0,-3-6 16 0,1 2 0 16,-4-2-144-16,0 2-32 0,-2-5 0 0,-1 0 0 16,-5-4-160-16,-2 2-32 0,-2 0-128 0,-1 1 192 15,-2-1-192-15,-4 0 128 0,-4 0-128 0,0 0 0 16,-4 3 160-16,-3-1-160 0,-1 0 160 0,-4 3-160 15,0-1 192-15,-6 4-64 0,-3 1-128 0,-5 3 192 0,-1 5-64 0,-7 2 0 16,-5 5-128-16,-4 2 192 0,-2 4-192 0,0 6 0 16,-1 6 0-16,0 2 0 0,3 0 0 0,5 0 0 15,3 6 0-15,5-1 0 0,3 1 0 0,4 1 144 16,1-2-144-16,5 0 128 0,5-1 16 0,1-5 0 16,4-1 0-16,4-2 0 0,4-4 128 0,5-1 32 15,1-3 0-15,4-3 0 0,4 0-16 0,5-6 0 16,2-3 0-16,6-1 0 0,3-2-288 0,8-3 128 15,4-3-128-15,5-2 0 0,3 0-208 0,0-1-160 16,-2-3-16-16,-5 3-10272 16,-5-6-2048-16</inkml:trace>
  <inkml:trace contextRef="#ctx0" brushRef="#br0" timeOffset="119529.4">25491 15925 1839 0,'0'0'0'0,"-10"7"160"0,0-3-160 0,10-4 0 16,0 0 0-16,0 0 0 0,0 0 5376 0,0 0 1056 15,0 0 208-15,0 0 32 0,4 9-4496 0,3-3-912 16,3-3-176-16,3-1-48 0,1-2-256 0,6-1-48 16,1 2-16-16,2 1 0 0,1-1-432 0,1-1-96 15,2 0 0-15,-3 0-16 0,-1-1-176 0,0-1 0 16,-2 1 144-16,-1 0-144 0,-3-3-128 0,1-2-112 0,-1-1-16 0,-2 4 0 31,-1-4-1440-31,1 2-288 0,-1 1-64 0,3-5-6240 0,-6 0-1248 0</inkml:trace>
  <inkml:trace contextRef="#ctx0" brushRef="#br0" timeOffset="119935.17">25935 15468 23039 0,'0'0'2048'0,"0"0"-1648"0,0 0-400 0,9-7 0 16,2 0 1168-16,4 4 160 0,3-4 16 0,4 3 16 0,1 1-560 0,2 1-112 16,2 0-32-16,1 0 0 0,0 2-224 0,1 2-48 15,-1 0-16-15,-1 1 0 0,-3 2-368 0,-3 4 128 16,1-4-128-16,-2 4 0 0,-4-3 0 0,-4 6 0 16,0-1 0-16,-2 3 0 0,-1 1 0 0,-5 4 128 15,-4-1-128-15,-2 5 0 0,-2-1 144 0,-1 3-144 16,-4-3 192-16,1 4-192 0,-5 0 160 0,-2 2-160 15,-4-4 128-15,0-1-128 0,1-2 144 0,-1 1-144 16,-2-3 160-16,4 0-160 0,-1-4 224 0,5-2-48 16,3-2-16-16,2 1 0 0,3-3-160 0,3 2 192 15,2-11-192-15,0 0 192 0,6 10-48 0,5 2 0 0,5-6 0 16,1 1 0-16,1-4 48 0,-1-1 0 0,6-1 0 0,0-1 0 16,1-1-192-16,0 1 128 0,0-3-128 0,3-1 128 15,-1-2-400-15,1 1-96 0,-7 1-16 0,3-6 0 31,0 2-2288-31,-1-2-464 0</inkml:trace>
  <inkml:trace contextRef="#ctx0" brushRef="#br0" timeOffset="120649.96">26908 15345 20271 0,'0'0'896'0,"0"0"192"0,0 0-880 0,0 0-208 16,0 0 0-16,0 0 0 0,0 0 1136 0,0 0 176 15,0 0 32-15,0 0 16 0,0 0-960 0,0 0-192 16,0 0-32-16,0 0-16 0,0 0-160 0,9 4 0 15,-9-4 0-15,8 10 0 0,-8-10 128 0,4 9-128 16,-2 1 128-16,-2-10-128 0,3 9 192 0,-3-9-32 16,0 0-16-16,0 13 0 0,1-2-16 0,-1-11 0 15,0 0 0-15,-1 10 0 0,1-10-128 0,-3 13 128 16,1-5-128-16,2-8 128 0,-3 11 80 0,-1 0 16 0,-1-3 0 0,0 5 0 16,0-4 16-16,-1 3 0 0,-1 1 0 0,1 0 0 15,0 3-64-15,-2 2-16 0,-1 1 0 0,0 2 0 16,2 0-160-16,-2 1 0 0,-1-2 144 0,-1 0-144 15,-1 1 0-15,0-2 128 0,3 0-128 0,2-3 0 16,0 0 0-16,1-2 0 0,0 0 0 0,2-4 128 16,0 1-128-16,2-2 144 0,2-9-144 0,0 10 160 15,0-10-160-15,0 13 0 0,1-4 144 0,-1-9-144 16,4 11 160-16,-4-11-32 0,0 0-128 0,5 8 192 16,-5-8-64-16,6 11-128 0,-6-11 176 0,10 8-176 15,0 0 128-15,-10-8-128 0,9 6 0 0,-9-6 0 16,0 0 128-16,10 8-128 0,-10-8 0 0,0 0 0 15,0 0 128-15,11 5-128 0,-11-5 0 0,0 0 0 16,0 0 0-16,0 0 0 0,0 0 128 0,0 0-128 0,0 0 0 0,0 0 0 16,9 2 0-16,-9-2 0 0,0 0 0 0,0 0 0 15,0 0 0-15,0 0 0 0,0 0 0 0,0 0 0 16,0 0 0-16,0 0 0 0,0 0 0 0,0 0 0 16,0 0 0-16,0 0 0 0,7 8 0 0,-7-8 0 15,0 0 0-15,0 0 0 0,0 0 0 0,0 0 0 16,0 0 0-16,0 0 0 0,0 0 0 0,0 0 0 15,0 0 0-15,0 0 0 0,0 0 128 0,0 0-128 16,0 0 0-16,0 0 0 0,0 0 0 0,0 0 0 16,0 0 0-16,0 0 0 0,0 0 0 0,0 0 0 15,0 0 0-15,0 0 0 0,0 0 0 0,0 0-192 16,0 0 48-16,0 0 16 16,0 0-384-16,0 0-64 0,0 0 0 0,0 0-16 15,0 0-1328-15,0 0-272 0,-5-5-48 0</inkml:trace>
  <inkml:trace contextRef="#ctx0" brushRef="#br0" timeOffset="120969.02">26516 15618 5519 0,'0'0'240'0,"0"0"64"0,0 0-304 0,0 0 0 0,0 0 0 0,0 0 0 0,0 0 4864 0,7 8 896 16,2-3 192-16,5-1 48 0,4 2-4128 0,2-1-816 15,3-2-160-15,5-1-48 0,4 1-176 0,2-2-32 16,2 2-16-16,-1-5 0 0,-2 1-256 0,2-3-48 15,-1 2-16-15,0-2 0 0,2 0-160 0,1 0-16 16,-2-1-128-16,1 3 192 16,-2-1-576-16,1-2-128 0,-6 0-32 0,-1 1-13984 0</inkml:trace>
  <inkml:trace contextRef="#ctx0" brushRef="#br0" timeOffset="121518.82">27519 16369 18431 0,'0'0'1632'0,"0"0"-1312"16,-3-8-320-16,3 8 0 0,0-9 1776 0,0 9 272 15,0 0 64-15,0 0 16 0,0 0-1024 0,0 0-208 16,0 0-32-16,0 0-16 0,8 10-224 0,-2 0-48 16,-2 1-16-16,-2 5 0 0,0 0-48 0,-1 5-16 15,-1 0 0-15,-1 7 0 0,-1-1-176 0,0 5-16 0,-1 3-16 0,1 2 0 16,-1-1-288-16,1-1 160 0,-3 1-160 0,-1 1 128 15,0-3-128-15,1 2 128 0,0-3-128 0,1-3 128 16,0-2-128-16,1 0 0 0,1-4 0 0,0-1 128 31,-1-3-512-31,-1-2-96 0,2-2-32 0,1-4 0 16,1-12-1792-16,0 0-352 0,0 0-80 0,0 0-9040 0</inkml:trace>
  <inkml:trace contextRef="#ctx0" brushRef="#br0" timeOffset="121676.56">27227 16669 6447 0,'0'0'272'0,"0"0"80"0,0 0-352 0,0 0 0 0,0 0 0 0,11 8 0 0,3 1 5344 0,3-3 992 16,5 2 208-16,-2-3 48 0,5 0-4864 0,0 2-976 16,4-5-192-16,2-1-48 0,2-1-192 0,1-1-64 15,3-1 0-15,0-1 0 16,1 2-1088-16,0-2-208 0,0-1-48 0,0 1-12464 15</inkml:trace>
  <inkml:trace contextRef="#ctx0" brushRef="#br0" timeOffset="122052.53">28722 16428 6447 0,'0'0'576'0,"10"-9"-576"0,-2-4 0 0,1 3 0 16,0-3 3376-16,-1 2 560 0,-2 1 112 0,-2-2 32 16,-2 5-2608-16,-2 7-528 0,-2-12-112 0,2 12 0 15,-10-5-144-15,-1 3-32 0,0 2 0 0,-2 5 0 16,-2 1-192-16,-3 6-32 0,-2 2-16 0,-3 2 0 15,-2 6 128-15,-1 1 32 0,1 1 0 0,-2 2 0 16,3 4-16-16,1 1 0 0,1 5 0 0,2 2 0 16,0 4-32-16,-2-2 0 0,0 0 0 0,5 2 0 15,-1-4-144-15,4-2-16 0,2-2-16 0,5-2 0 16,4-2-112-16,3-2-32 0,0-5 0 0,7 0 0 0,4 0-48 0,1-3-16 16,4-1 0-16,3-2 0 0,3-4-368 15,-1-1-80-15,1 1-16 0,1-5 0 16,1-2-1472-16,1-3-288 0,0-6-64 0,-1-1-16 0</inkml:trace>
  <inkml:trace contextRef="#ctx0" brushRef="#br0" timeOffset="122452.11">28824 17048 23951 0,'0'0'1056'0,"0"0"224"0,1-7-1024 0,-1 7-256 0,13-8 0 0,0 3 0 16,2 2 1280-16,3 1 192 0,1 1 32 0,0 1 16 15,0 2-1136-15,0 1-208 0,-1 0-48 0,1 3-128 16,-1 2 224-16,-1 1-64 0,0 3-16 0,-2 3 0 15,-2 0-144-15,-2 2 0 0,-4 1 0 0,-2 1 0 16,-5 1 0-16,-1 2-144 0,-4 0 144 0,-3 4-208 16,-2-3 208-16,-3 1 128 0,-1 3 0 0,-1-4-128 15,-2 2 640-15,1-2 0 0,2 1 16 0,-2 0 0 16,1-5 144-16,3-1 32 0,-1 0 0 0,3-2 0 16,1-3-368-16,2 0-64 0,2-2-16 0,5-11 0 0,0 0-240 15,4 10-144-15,-4-10 160 0,9 9-160 0,1-5 0 0,3-4 0 16,1-1-208-16,2-3 64 15,2-2-1520-15,1-1-288 0,2-3-64 0,0 0-12368 16</inkml:trace>
  <inkml:trace contextRef="#ctx0" brushRef="#br0" timeOffset="123085.49">29566 16578 18431 0,'0'0'1632'0,"-2"10"-1312"0,-2-1-320 0,4 0 0 16,0-9 800-16,3 11 96 0,0 1 0 0,2-5 16 0,2 4-400 0,0-6-96 16,4 1-16-16,0 0 0 15,2-1 304-15,3-2 48 0,3 1 16 0,2 1 0 0,0-5 16 0,5 0 16 16,-3 0 0-16,2-3 0 0,2 2-208 0,-1 0-32 15,2-2-16-15,-1-1 0 0,-3-4-96 0,-1 0-32 16,-1 0 0-16,-3-2 0 0,-3 0-240 0,-2 0-48 16,-1-3-128-16,-3 4 192 0,-2-2-192 0,-2 2 144 15,-2-1-144-15,-2 2 128 0,-3-3-128 0,0 2 0 16,0 0 144-16,-3-1-144 0,-1 2 128 0,-2-2-128 16,-1 2 128-16,-4 3-128 0,-2-1 0 0,-2 2 0 15,-3 3 0-15,-3-1 128 0,-2 5-128 0,-4 2 0 16,0 3 0-16,0-1 0 0,0 5 0 0,-1 0 0 15,-1 0 0-15,2 4 0 0,0 2 0 0,2 1 0 16,0 2 0-16,3 3 0 0,2-1 0 0,2 3 0 0,1 1 0 0,3-3 0 16,2 4 0-16,3-2 0 0,0 2 0 0,2 0 0 15,3-1 192-15,2 0 0 0,3 0 16 0,4-3 0 16,1 1 48-16,4-2 16 0,3-1 0 0,3 2 0 16,3-2-48-16,1-2-16 0,1-2 0 0,4 0 0 15,2 1-64-15,2-3-16 0,3 1 0 0,4-3 0 16,0-3-128-16,2 3 0 0,0-1 0 0,0-7 0 31,-3-2-1328-31,-1 1-240 0,-3-4-48 0,-4-4-12848 0</inkml:trace>
  <inkml:trace contextRef="#ctx0" brushRef="#br0" timeOffset="123735.76">30513 15128 21423 0,'0'0'944'0,"0"0"208"0,0 0-928 0,0 0-224 0,0 0 0 0,0 0 0 16,0 0 192-16,-9 2 0 0,2-1 0 0,-1 3 0 16,3 1-64-16,-3 2 0 0,0-5-128 0,-1 6 192 15,0 1 192-15,-1 0 48 0,-2 3 0 0,-1 4 0 16,-2 3 64-16,0 2 16 0,0 2 0 0,-1 4 0 16,1-2-64-16,0 7 0 0,1 0 0 0,0 3 0 15,1 0-144-15,2 2-48 0,-1-2 0 0,3 1 0 0,3-4-32 16,2-4-16-16,2 0 0 0,2-4 0 0,4-4 272 0,2-2 48 15,2-3 16-15,2-1 0 0,2-1 32 0,4-3 16 16,-2-1 0-16,5-5 0 0,2-1-144 0,4 0-48 16,-1-4 0-16,2-2 0 0,1-2-192 0,1-5-32 15,0 1-16-15,1-4 0 0,-2-2-160 0,-4-1 128 16,1-4-128-16,0-1 128 0,-2-1 0 0,-2-4 0 16,-3-2 0-16,-2-3 0 0,-1 1 384 0,-3 0 64 15,-4-1 0-15,2-2 16 0,-4 3-176 0,-3 5-32 16,-2 6-16-16,-2 2 0 0,-3 1-160 0,-4 3-16 15,-2 3-16-15,-1-2 0 0,-5 4-176 0,-1-1-256 16,-1 4 64-16,0 1 16 16,-1-1-512-16,0 2-96 0,-2 2-32 0,0 0 0 15,-1-1-1552-15,2 2-304 0,1 0-64 0,0-1-10736 0</inkml:trace>
  <inkml:trace contextRef="#ctx0" brushRef="#br0" timeOffset="124169.84">31314 14760 19295 0,'0'0'848'0,"8"-5"176"0,-1-2-816 0,1 0-208 16,-8 7 0-16,9-5 0 0,-4-2 1040 0,-5 7 176 15,0 0 16-15,0 0 16 0,0 0-288 0,0 0-64 16,0 0-16-16,0 0 0 0,0 0-304 0,0 0-48 16,-4 10-16-16,-1 4 0 0,-1-2 0 0,-3 4-16 15,-3 1 0-15,1 6 0 0,-3 1-48 0,0 7-16 16,-1-2 0-16,-2 4 0 0,1 3-144 0,-1 2-32 15,1 4 0-15,-1 0 0 0,1 5 32 0,2-1 0 16,1 3 0-16,-1-4 0 0,3-1-128 0,0-2-32 16,2 1 0-16,3-4 0 0,4-4-128 0,-2-2 0 15,1-4 144-15,3 2-144 0,3-1 0 0,1-4 128 0,1-5-128 0,4 2 0 16,-1-2 0-16,3-4 144 0,0-4-144 0,0-1 0 16,2-1 0-16,1-3-176 0,0-3 0 0,0-5 0 31,0-3-1488-31,-4-3-288 0,2-4-64 0,-3-2-16 0</inkml:trace>
  <inkml:trace contextRef="#ctx0" brushRef="#br0" timeOffset="124407.04">30648 15078 35007 0,'0'0'3120'0,"0"0"-2496"16,15 0-496-16,4-1-128 0,3 0 320 0,5 1 64 16,3 0 0-16,7 2 0 0,5 2-48 0,5 0 0 15,4 0 0-15,0-2 0 0,1 2-144 0,3 1-16 16,2 1-16-16,0-1 0 0,4-1-160 0,1 6 0 16,2-2 0-16,-4 1 128 15,-6-5-2288-15,-4-2-464 0,-6-2-80 0</inkml:trace>
  <inkml:trace contextRef="#ctx0" brushRef="#br1" timeOffset="134693.34">29432 374 12895 0,'0'0'576'0,"0"0"112"0,0 0-560 0,0 0-128 0,11-1 0 0,-11 1 0 16,11 1 1280-16,-11-1 240 0,0 0 32 0,0 0 16 15,0 0-720-15,8 9-144 0,-8-9-16 0,6 8-16 16,-6-8-192-16,0 0-32 0,4 11-16 0,-4-11 0 0,-4 12-112 0,4-12 0 16,-6 9-16-16,2-7 0 0,0 3 64 0,-3-1 16 15,-2-1 0-15,-1 2 0 0,-3-4-32 0,-3 2 0 16,-2-1 0-16,-20 1 0 0,1-2-96 0,16-1-32 15,-4-1 0-15,-3-1 0 0,-4-1 32 0,-3 0 16 16,-3 0 0-16,-2 1 0 0,-2 1 64 0,-39-4 16 16,6-3 0-16,5 3 0 0,-1-4-144 0,0 3-16 15,1 2-16-15,1-1 0 0,0 0-176 0,-1 1 0 16,-6 0 0-16,-4-1 0 0,-3 0 0 0,2 2 0 16,2 3 0-16,-2 0 0 0,-5-2 0 0,-3 0 0 15,-2-1 0-15,2 1 0 0,3 2 0 0,-3 0 0 16,-4-3 0-16,-1 0 0 0,-4 0 0 0,3 2 0 0,2 1 0 0,-5-1 0 15,-5 0 0-15,0-1 0 0,0 4 0 0,0-2 0 16,0 0 0-16,0 0 0 0,-3 0 0 16,4 0 0-16,8 1 0 0,-4 0 0 0,-6-2 0 0,2 1 0 15,0 1 0-15,7 2 0 0,5 1 0 0,-6-1 0 16,-1-1 0-16,1-1 0 0,3 1 0 0,2 4 0 16,-1-3 0-16,0 1 128 0,-2-3-128 0,2 2 0 15,7 0 0-15,1 0 0 0,0 0 0 0,-2-2 0 16,-3-1 0-16,6 3 0 0,2-2 0 0,4-1 0 15,5 1 0-15,-2-1 0 0,-5-1 0 0,4 1 0 16,3-1 128-16,7 1-128 0,3 1 128 0,6 0-128 16,5 1 176-16,0-2-48 0,-1-2-128 0,3 1 192 15,2 0-192-15,1-2 0 0,3 1 128 0,2 0-128 16,3 2 0-16,3 0 0 0,4 0 0 0,1 0 0 16,4 2 0-16,-1-2 0 0,3 0 0 0,1-2 0 0,1 1 128 0,1 0-128 15,-1 0 0-15,2-1 0 0,0 1 144 0,-1-2-144 16,3-2 128-16,3 3-128 0,2-1 192 0,2-1-64 15,0 2 0-15,-1-2 0 0,1-1 16 0,3 1 0 16,-2 2 0-16,5-2 0 0,-2 1-16 0,7 3 0 16,-7-2 0-16,7 2 0 0,-8 0-128 0,-1 2 0 15,4 0 0-15,5-2 0 0,-7 5 0 0,0 0 0 16,1 4 0-16,1-2 0 0,-2 6 0 0,2 0 0 16,0-1 0-16,3 0 0 0,-1 3 0 0,1 3-144 15,-2 1 144-15,1 0 0 0,1 1 0 0,-2 5 0 16,1 1 0-16,-3 24 0 0,2-7 0 0,-1 3 0 0,-1-6 0 0,-2 2 0 15,-1 3 0-15,0-3 0 16,3 0 0-16,-3 1 0 0,0-1 0 0,0 1 0 16,2-1 0-16,-2 0 0 0,0 1 0 0,0 0 0 0,-1 2 0 0,-2-2 0 15,1 0 0-15,-4 2 0 0,-1 3 0 0,0-5 0 16,-2 2 0-16,0-2 0 0,0 4 0 0,2-1 0 16,-1 3 0-16,0-4 0 0,-1-1 0 0,1 0 0 15,3-4 0-15,4-2 0 0,-3-1 0 0,5-2 0 16,1-2 0-16,2-7 0 0,0-1 0 0,5-1 0 15,0-4 128-15,4-2-128 0,-3 0 0 0,3-3 144 16,0-5-144-16,1 1 0 0,0 3 0 0,4-3 128 16,1 0-128-16,1-2 0 0,2 0 0 0,0-2 128 15,5 4-128-15,-1-6 0 0,1-1 0 0,3 1 0 16,1-2 0-16,0 0 0 0,2-3 0 0,2 1 0 0,0-2 0 16,2-2 0-16,3 0 0 0,3-4 0 15,6 2 0-15,0 1 0 0,0-1 0 0,4-1 0 0,4 1 0 16,2 2 0-16,-4-3 0 0,-1 1 0 0,-1 1 0 0,-2-1 0 15,2-1 0-15,3 1 0 0,1 1 0 0,6-3 0 16,2 2 0-16,1 0 0 0,0 0 0 0,-1-4 0 16,-2 2 0-16,0-2 0 0,3 2 0 0,4-2 0 15,-2 2 0-15,4 0 0 0,4 0 0 0,-4 3 0 16,-4 0 0-16,-2-1 0 0,-3 1 0 0,4 0 0 16,0 2 0-16,2-1 0 0,1-2 0 0,-1 3 0 15,-2 0 0-15,-3 0 0 0,-3-1 128 0,0 1-128 16,0-4 0-16,1 2 128 0,5 0-128 0,1 1 128 15,2 0-128-15,-1-3 128 0,-1 3-128 0,-2-1 0 0,-3 0 144 0,4-1-144 16,0 1 0-16,2 0 0 16,3 2 0-16,1-1 128 0,-4 1-128 0,-3-1 0 0,-4 2 0 15,-1 0 0-15,1-2 0 0,0 0 0 0,2 2 128 0,2 0-128 16,1-2 0-16,-1 1 0 0,1-2 0 0,-4 2 0 16,0-1 0-16,-2 0 0 0,0 3 0 0,1 0 0 15,2 0 0-15,1 0 0 0,0 0 0 0,0 2 0 16,0-2 0-16,-3 1 0 0,-3-1 0 0,2 0 0 15,0 0 0-15,0 0 0 0,0 0 0 0,3 1 0 16,2 2 0-16,-2-1 0 0,-4 2 0 0,-4 0 0 16,0 0 0-16,0 0 0 0,0 1 0 0,0-2 0 15,0 0 176-15,1 1-48 0,2-2 0 0,0 1 0 16,1 1-128-16,-4-2 0 0,-3 0 0 0,-3-1 0 16,0 0 0-16,2 2 0 0,-3-2 0 0,-1 1 0 0,2 0 0 15,-2 0 0-15,3 0 0 0,-2-1 0 0,0-1 0 0,0 1 0 16,-2 0 0-16,-1-1 0 0,-3 0 0 0,0 0 0 15,1 0 0-15,0 0 0 0,1 0 0 0,1 0 0 16,0 0 0-16,2 0 0 0,2 2 144 0,-1-2-144 16,1 2 160-16,0 1-160 0,-4-1 0 0,-3 3 128 15,-1-2-128-15,-1-1 0 0,-4 2 0 0,0 0 128 16,-2 0-128-16,1 0 0 0,-2-2 0 0,0-1 128 16,-3 2-128-16,1 0 0 0,-1 2 0 0,0-3 0 15,-1-1 0-15,1 1 0 0,-1-1 128 0,1-1-128 16,-2 1 0-16,1 1 0 0,-2-1 144 0,0 1-144 15,-1 1 128-15,-1 1-128 0,-1-2 0 0,-1 1 128 16,-1-2-128-16,-1 3 0 0,-2-2 0 0,-1 2 0 0,0-3 0 0,-10-1 0 16,11 2 0-16,-3-1 0 0,-8-1 128 0,0 0-128 15,11-1 0-15,-11 1 0 0,0 0 144 0,10-3-144 16,-10 3 160-16,0 0-32 0,7-6-128 0,-7 6 192 16,8-5-32-16,-2-2-16 0,-2 0 0 0,3 2 0 15,-4-4-16-15,1 1-128 0,3-3 192 0,-2 2-64 16,-2-5-128-16,3 0 128 0,-3-4-128 0,2-4 128 15,2-2-128-15,2-5 0 0,1-3 144 0,1-3-144 16,2-8 192-16,3-7-16 0,2-2-16 0,3-3 0 16,-1-1 0-16,2 2 0 0,-1-1 0 0,1 5 0 15,-2 8-160-15,-1 2 0 0,-1 3 144 0,-4 3-144 16,1 2 192-16,-2 0-48 0,-3 3 0 0,-1 2 0 16,0 2-16-16,-4 2 0 0,-1 1 0 0,1-1 0 15,-1 2-128-15,0-1 0 0,-2-2 0 0,1 1 0 16,-1-1-432-16,1 2-64 0,0 3-16 0,-1 0 0 15,-1 3-1840-15,0-1-368 0,1 2-80 0</inkml:trace>
  <inkml:trace contextRef="#ctx0" brushRef="#br1" timeOffset="136394.5">21713 2158 15663 0,'0'0'1392'0,"0"0"-1120"0,0 0-272 0,2-8 0 16,-2 8 0-16,3-11 0 0,3 3 0 0,1-1 0 15,1 3 0-15,2-2 0 0,1 2 0 0,2 1 0 16,0-3 0-16,1 2 0 0,0 2 0 0,1-2 0 15,0-1-192-15,-1 3 192 0,-2-1-208 0,-1-2 80 16,3 3 0-16,-1-1 0 0,2-2 0 0,-2 4 0 16,-2 0 128-16,-1-1 0 0,-10 4 0 0,11-5 0 15,-3 0 224-15,-8 5 80 0,0 0 16 0,0 0 0 16,0 0 512-16,0 0 128 0,0 0 0 0,0 0 16 16,0 0 80-16,0 0 16 0,0 0 0 0,-6 10 0 15,-3-1-720-15,-1 4-144 0,-3 2-16 0,-1-1-16 16,-2-1-176-16,1 2 160 0,-3 3-160 0,-3 2 160 15,1 2-160-15,-3 3 0 0,-1 2 0 0,-1 3 128 0,-2 3-128 0,-1 2 160 16,1 0-160-16,1 2 160 0,-1 5-160 0,-1 1 192 16,-3 1-192-16,0 0 192 0,-1-2-192 0,0 1 0 15,-2 4 144-15,1 0-144 0,1 0 0 0,-1 4 128 16,0 1-128-16,1 3 0 0,0 1 0 0,1 0 0 16,-3-2 0-16,3 5 128 0,-1-1-128 0,-2 3 0 15,-2 0 0-15,0-2 0 0,-2 2 0 0,-1 1 0 16,1-3 0-16,1 4 128 0,1-1 32 0,1 5 16 15,-1 1 0-15,3 1 0 0,1-2-48 0,4 2 0 16,-1-2 0-16,5 3 0 0,-1 3-128 0,2-4 0 16,0 0 144-16,-3 2-144 0,3 0 0 0,1 2 0 15,0 1 0-15,2-1 0 0,-1-1 128 0,1-1-128 0,1 0 128 0,1 0-128 16,-1 2 128-16,4-2-128 0,0 2 160 0,1 4-160 16,0 0 128-16,-2-1-128 0,2-2 0 0,2 1 0 15,-2-2 144-15,2 2-144 0,-1 3 128 0,2 0-128 16,1 0 128-16,1-2-128 0,1-2 0 0,-1 1 128 15,2 0-128-15,-1 2 160 0,2-1-160 0,-1-1 160 16,1 0-160-16,1 2 192 0,0-2-192 0,1 1 192 16,0 0-192-16,-3 0 192 0,0-1-192 0,4 0 192 15,-4 0-192-15,2 2 0 0,-1 0 144 0,-1-3-144 16,1 1 0-16,1-1 0 0,-1-2 0 0,0 2 128 16,0 2-128-16,0-2 0 0,-1-2 0 0,2-2 128 15,-4 0-128-15,3-4 0 0,0 3 0 0,-1-2 0 16,2 0 0-16,-1-2 0 0,-2 0 128 0,-1 2-128 15,4-3 0-15,-1 2 144 0,0-1-144 0,-1-3 0 16,1 4 192-16,0-3-64 0,-1 0 0 0,1-2-128 0,-1 3 192 0,0-3-192 16,-1 1 192-16,3-2-192 15,-2-1 176-15,-1 1-176 0,0-3 160 0,-1-1-160 0,0 2 144 0,1-1-144 16,-3 0 128-16,2 0-128 0,2 0 176 0,-2 1-48 16,-1-1-128-16,0-1 192 0,1-3-64 0,0 0 0 15,-1 1-128-15,-1-2 192 0,1 1-192 0,-1-1 176 16,-1-2-176-16,2 0 160 0,-1 2-160 0,-1-5 128 15,4 0-128-15,-1 0 128 0,0-4 64 0,0 1 16 16,0-2 0-16,0 3 0 0,0-1-16 0,0 0 0 16,5-1 0-16,-1-4 0 0,0 1 0 0,1-1 0 15,2 0 0-15,1-2 0 0,-2 0 0 0,3-3-16 0,0-2 0 16,1 0 0-16,2 0-176 0,-1 1 192 0,5-4-192 16,-1 2 192-16,-1-2-192 0,4-2 0 0,-3 1 0 0,1-4 128 15,2 1-128-15,1-2 0 0,0-3 144 0,0 1-144 16,3-1 0-16,0-1 144 0,-1 0-144 0,2-1 0 15,2-2 144-15,0 1-144 0,2-3 0 0,0 1 144 16,0-2-144-16,1-3 128 0,2 1-128 0,3-3 128 16,-1-3-128-16,1-2 192 0,2-1-192 0,-1 0 192 15,1-2-192-15,0 0 128 0,-2 0-128 0,3 0 128 16,2-4-128-16,1-3 0 0,-2 0 144 0,2 0-144 16,2-3 0-16,-2 3 144 0,2-5-144 0,3 2 0 15,0 1 128-15,1-1-128 0,2 1 0 0,-3 0 0 16,-2 0 0-16,-1-2 0 0,-1 2 0 0,1-3 0 15,-2 2 0-15,-1 0 0 0,1-1 128 0,-1 2-128 0,0-3 0 0,1 5 0 16,0-3 0-16,0 3 0 16,1-3 0-16,-1 2 0 0,1-3 0 0,1 3 0 0,-3-1 0 0,0 1 0 15,-1-4 0-15,-1 6 0 0,-3-1 0 0,0 1 0 16,0 0 0-16,-1-2 0 0,-1 3 0 0,-1 1 0 16,1-2 0-16,-1 2 0 0,0-1 0 0,-3 1 0 15,-1-1 0-15,0 2 0 0,-2 2 0 0,-1 1 0 16,-1 0 0-16,0 1 0 0,-1 2 128 0,1 1-128 15,-4 0 0-15,1-2 0 0,0 2 0 0,-10-4 0 16,10 5 0-16,-2 0 0 0,-8-5 0 0,8 5 0 16,-8-5 0-16,5 10 0 0,-5-10 0 0,0 0-144 15,0 0 16-15,4 9 0 16,-4-9-432-16,0 0-80 0,0 0 0 0,0 0-16 16,0 0-1904-16,-8 4-384 0</inkml:trace>
  <inkml:trace contextRef="#ctx0" brushRef="#br1" timeOffset="136845.84">21403 11026 22399 0,'-29'-1'992'0,"11"-1"208"0,-2 1-960 16,2 0-240-16,0 0 0 0,4 2 0 0,0 1 832 0,3 1 112 15,2-2 16-15,1 0 16 0,8-1-480 0,0 0-112 16,0 0 0-16,0 0-16 0,0 0-368 0,0 0 0 16,0 0 0-16,12 9 0 0,-1-4 0 0,3 4 0 15,0-5 0-15,4 3 0 0,4 0 0 0,3 2 192 16,2 4-64-16,3-4 0 0,2 1 64 0,2 3 32 15,3-3 0-15,-1 4 0 0,-2 0-96 0,0 1 0 16,2-1-128-16,0 2 192 0,-1 0-192 0,1 0 176 16,-4-1-176-16,1 2 160 0,-3 1-160 0,1 1 128 15,-3 1-128-15,-3 1 128 0,-5-1 64 0,1 1 0 16,-5 0 0-16,-2 0 0 0,-5 1 256 0,-3 1 64 0,-1 1 16 16,-3-1 0-16,-4 4 48 0,-3-2 0 15,-2 6 0-15,-5-4 0 0,-2 4-128 0,-7 1-32 0,-3 2 0 16,-2 0 0-16,-3 2-256 0,-2 1-160 0,-2-4 192 0,-1 3-192 15,1-2 0-15,1-1-352 0,3-3 48 0,1-3 16 32,3-3-2432-32,3-7-480 0</inkml:trace>
  <inkml:trace contextRef="#ctx0" brushRef="#br1" timeOffset="138412.57">22649 10985 17503 0,'-8'8'1552'0,"1"1"-1232"0,-4 0-320 0,6 0 0 15,0-2 1184-15,5-7 176 0,0 0 48 0,0 0 0 16,-2 10-320-16,2-10-48 0,0 0-16 0,11 0 0 16,1-2-224-16,0-6-48 0,4-1-16 0,1-6 0 15,2-1-144-15,2-4-16 0,2-1-16 0,3-1 0 16,2-1-240-16,2 2-32 0,-1 0-16 0,0 0 0 16,-4-2-272-16,3 4 160 0,-2 0-160 0,-2 1 128 0,-2 0-128 0,-3 5 0 15,-4 1 144-15,-1 3-144 0,-3 3 0 0,-11 6 128 16,0 0-128-16,0 0 0 0,0 0 176 0,5 10-48 15,-3 2 0-15,-5 6 0 0,-3 3 32 0,-3 4 0 16,-1 2 0-16,0 4 0 0,-4 4-160 0,0 2 160 16,-2 2-160-16,2 2 160 0,0-2-160 0,0-1 0 15,0 0 0-15,2 0 0 0,0 1 0 0,1-4 0 16,2-2 0-16,1-2 128 0,2-5-128 0,2 1 0 16,0-7 0-16,2 1 0 0,-1-3 240 0,3-4-48 15,2-3 0-15,-2-11 0 0,0 0 64 0,0 0 16 16,0 0 0-16,12-4 0 0,1-3 112 0,0-7 0 0,-1-3 16 0,2-6 0 15,3-6-32-15,1-2-16 0,2-2 0 0,0-2 0 16,3-2-224-16,1 0-128 16,1 2 128-16,-1-2-128 0,-1-1 0 0,-1 4 0 0,1 3 0 0,1-1 0 15,2 3 0-15,1 2 0 0,-1 0 0 0,2 4 0 16,1 2 0-16,-1 2-128 0,0 1 0 0,-1 1 0 31,0 0-640-31,-2 1-128 0,-1 4-32 0,1 2-9792 0,-5-4-1952 0</inkml:trace>
  <inkml:trace contextRef="#ctx0" brushRef="#br1" timeOffset="138813.19">23747 10088 11055 0,'0'0'976'0,"0"0"-784"15,-4-8-192-15,4 8 0 0,4-7 3840 0,3-2 704 16,0 1 160-16,6 2 32 0,3-4-3200 0,3 4-624 16,2 0-128-16,0 1-16 0,5 1-256 0,-1 3-32 15,1 2-16-15,-1 4 0 0,-1 5-288 0,-2-1-176 16,-4 5 192-16,-3 4-192 0,-2 2 0 0,-5 1-192 0,-4 2 0 0,-4 1 0 15,-4 5 192-15,-4 2-176 0,-5 2 176 0,-2-2-160 16,-4-1 160-16,-1-2 0 16,-1 2 0-16,1-2 128 0,-2 0 256 0,3-3 64 0,1-2 16 0,4-2 0 15,3-4 112-15,2-1 0 0,4-4 16 0,5 0 0 16,0-12-80-16,3 11-32 0,4-4 0 0,3-2 0 16,3 0-240-16,3-3-48 0,3-2-16 0,5-2 0 15,3-3-176-15,2 0 0 0,2 0 0 0,3-2 0 31,3 2-1152-31,-1-1-144 0,-2-6-48 0,-2 5-9120 0,-3-3-1824 0</inkml:trace>
  <inkml:trace contextRef="#ctx0" brushRef="#br1" timeOffset="139176.87">25009 10671 19343 0,'0'0'848'0,"-6"8"192"0,-2-3-832 0,2 5-208 0,0-1 0 0,-2 5 0 16,-2 4 1952-16,2 2 352 0,-2 3 64 16,1 4 0-16,-1-3-1216 0,0 6-256 0,0 1-64 0,1 1 0 15,0 1-176-15,1 1-32 0,2 3-16 0,1-3 0 16,-2-1-288-16,1 0-64 0,0-1-16 0,1-4 0 16,1 1-240-16,1-6 0 0,2-2 0 0,1-4 0 31,1-4-384-31,3 0-160 0,-4-13-32 0,0 0-16 15,0 0-1440-15,0 0-272 0,0 0-64 0</inkml:trace>
  <inkml:trace contextRef="#ctx0" brushRef="#br1" timeOffset="139361.79">24470 10975 26719 0,'0'0'2368'0,"0"0"-1888"16,0 0-480-16,14 5 0 0,0-4 704 0,8 1 64 15,1-1 0-15,9-2 0 0,1-4 64 0,5-3 32 16,0 4 0-16,3-2 0 0,-2-3-352 0,3 1-80 16,2-4-16-16,2 0 0 15,0 2-752-15,2-3-160 0,1 1-16 0,-1 1-9280 16,0 0-1840-16</inkml:trace>
  <inkml:trace contextRef="#ctx0" brushRef="#br1" timeOffset="139779.56">25894 10346 30175 0,'0'0'1344'0,"0"0"256"0,8-6-1280 0,1-2-320 0,2 4 0 0,0 0 0 15,1 2 192-15,2-2-48 0,4 0 0 0,2 2 0 16,2-1 272-16,1 3 48 0,-2 0 16 0,2 1 0 16,-1 6-336-16,-1-1-144 0,-2 3 128 0,-2 2-128 15,-3 5 0-15,-1 1-176 0,-2 2 16 0,-5 6 0 16,-6 3 160-16,-2 3-192 0,-5 0 192 0,-3 3-192 16,-2-1 192-16,-6 0 0 0,-4 2 0 0,-1-1 0 0,-1 2 0 15,-3-1 128-15,-1-3-128 0,3-3 176 0,1 0 160 16,1-3 48-16,0 0 0 0,4-4 0 0,4 0 32 0,5-3 16 15,-1-1 0-15,5-4 0 16,2-1-144-16,3-4-32 0,5 2 0 0,0-5 0 0,1 3-128 0,5-2-128 16,4-1 144-16,2 1-144 0,2-3 0 0,3 1 128 15,4 0-128-15,3-1 0 0,1-2 0 0,3 1-160 16,2-2 32-16,2-1 0 16,1-1-1232-16,0-2-240 0,-2-3-64 0,-3-4-12592 0</inkml:trace>
  <inkml:trace contextRef="#ctx0" brushRef="#br1" timeOffset="140180.43">26887 10665 28047 0,'0'0'1232'0,"0"0"272"0,9-9-1200 0,2-2-304 0,-1-3 0 0,2 1 0 16,-1 1 304-16,2-4 0 0,1-3 0 0,1 1 0 16,-1 2-48-16,0-2 0 0,1 0 0 0,1 0 0 15,-2 0-256-15,-2 6 160 0,1 4-160 0,-2 0 128 16,0 3-128-16,-11 5 0 0,0 0 0 0,0 0 0 16,7 14 192-16,-3 4 16 0,-4 2 0 0,-2 5 0 15,-4 3-16-15,-1 2 0 0,-2-1 0 0,-3 3 0 16,0 2-192-16,-2-1 176 0,0 0-176 0,2-3 160 0,1-1 48 15,-1-5 16-15,2-4 0 0,1-2 0 0,2-4 352 0,2-1 80 16,5-13 16-16,0 0 0 0,0 0-32 0,0 0-16 16,0 0 0-16,0 0 0 0,10-8-64 0,0-2-16 15,-1-5 0-15,2-3 0 0,1-1-272 0,-1-3-48 16,3-2-16-16,3 0 0 0,1-1-208 0,1-1 0 16,1 5 128-16,0 2-128 0,2 0 0 0,0 2-192 15,-1 2 48-15,1 2 0 16,-1 0-352-16,2 1-64 0,-4 3-16 0,2 0 0 15,-1-3-1760-15,0 3-352 0,-1-3-80 0</inkml:trace>
  <inkml:trace contextRef="#ctx0" brushRef="#br1" timeOffset="140510.42">28242 10348 28559 0,'0'0'2544'0,"0"0"-2032"0,0 0-512 0,0 0 0 0,0 0 384 0,0 0-32 15,0 0 0-15,13 2 0 0,-1 0 144 0,4-2 16 16,1 0 16-16,5 0 0 0,2 0 112 0,0 2 32 16,5-1 0-16,-2-1 0 0,-1 0-352 0,5 1-80 15,1 2-16-15,0-3 0 0,0 1-416 0,-3-1-64 16,-1 0-32-16,-3 1 0 16,-1 0-1584-16,-6-1-320 0,-4 0-64 0</inkml:trace>
  <inkml:trace contextRef="#ctx0" brushRef="#br1" timeOffset="140683.54">28218 10685 14735 0,'-18'14'640'0,"12"-4"160"0,2-1-640 0,4 4-160 0,1-2 0 16,5 1 0-16,6-2 3712 0,4-2 704 0,3-1 128 0,6 1 48 16,1-4-3136-16,7 0-624 0,3-2-128 0,2 1-32 15,1-6-160-15,6 1-16 0,-1-2-16 0,5-1 0 31,-2-4-1456-31,2 0-304 0,3-5-48 0,1-1-13072 0</inkml:trace>
  <inkml:trace contextRef="#ctx0" brushRef="#br1" timeOffset="141114.4">29910 9977 30751 0,'3'-15'1360'0,"1"6"288"0,-4 9-1328 0,4-7-320 15,-4 7 0-15,0 0 0 0,0 0 0 0,-8-7 144 16,-2 5-144-16,-4 4 0 0,-4 6 288 0,-2 1-48 16,-4 5-16-16,-1 2 0 0,-1 2-96 0,-4 6-128 15,-1 7 176-15,1 2-176 0,-1 1 272 0,3 4-48 16,3 2-16-16,2 1 0 0,1 0-48 0,4-1-16 15,3-1 0-15,4 2 0 0,3-2 32 0,6-1 0 16,2-2 0-16,3-6 0 0,6-6 160 0,4-2 48 16,3-2 0-16,6-4 0 0,5-4 192 0,6-4 32 0,5-3 16 0,6-2 0 15,7-2-256-15,0-2-48 0,4-5-16 0,-2-1 0 16,3-6-160-16,-2-2-16 0,-1-4-128 0,2-1 192 16,-1-2-192-16,2-1 144 0,1-5-144 0,-2 0 128 15,-3-5 128-15,-5-3 0 0,-6-2 16 0,-6-4 0 16,-4-1 16-16,-8-1 0 0,-5 3 0 0,-6 4 0 15,-5 2-64-15,-6 4-16 0,-5 6 0 0,-6 3 0 16,-7 2-208-16,-7-1 0 0,-9 2-192 0,-9 3 192 31,-6 0-1232-31,-9 0-144 0,-8 1-32 0,0-1-10112 0,-2 5-2048 0</inkml:trace>
  <inkml:trace contextRef="#ctx0" brushRef="#br1" timeOffset="142098.74">22512 12198 22111 0,'-16'-4'976'0,"6"1"208"0,-1 1-944 0,1-1-240 0,1 1 0 0,0 1 0 16,0 1 896-16,0 1 128 0,0 0 16 0,-2 3 16 15,0 1-608-15,1 1-112 0,-1 2-16 0,-1 5-16 16,-2 3-112-16,-1 3-32 0,0 2 0 0,-3 4 0 0,-3 0 48 0,1 9 16 16,0 1 0-16,0 2 0 15,-1 4 32-15,4 6 0 0,-1 2 0 0,4 0 0 0,0-1-16 0,1 3 0 16,4 0 0-16,2-3 0 0,2 1-48 0,3 0 0 16,2-7 0-16,3 0 0 0,3-4-192 0,4-4 144 15,1-6-144-15,1-1 128 0,2-6-128 0,4-3 0 16,2-4 0-16,2-4 0 15,1-1-560-15,4-5 16 0,-1-1 0 0,2-2 0 16,0-1-1600-16,-1-3-320 0</inkml:trace>
  <inkml:trace contextRef="#ctx0" brushRef="#br1" timeOffset="143033.17">22584 12864 4607 0,'0'0'400'0,"0"0"-400"16,-9 6 0-16,2 2 0 0,7-8 2976 0,0 0 512 16,0 0 96-16,0 0 32 0,0 0-2368 0,0 0-480 15,0 0-80-15,0 0-32 0,0 0 240 0,0 0 64 16,7-5 0-16,1-5 0 0,1-3-288 0,0 3-48 16,1-3-16-16,-1 2 0 0,-2-2-320 0,1-1-64 15,-2-1-16-15,2 2 0 0,-2 1-208 0,1 0 128 0,-2 2-128 0,0 1 0 16,-1-3 0-16,-1 6 0 0,-3 6 0 0,5-10 0 15,-1 2 128-15,-4 8-128 0,0 0 0 0,3-9 144 16,-3 9 0-16,0 0 0 0,0 0 0 0,0 0 0 16,0 0-144-16,0 0 0 0,0 0 144 0,0 0-144 15,0 0 0-15,0 0-208 0,0 0 16 0,0 0 16 16,0 0 32-16,0 0 0 0,0 0 0 0,0 0 0 16,0 0 144-16,0 0 0 0,0 0 0 0,0 0 0 15,0 0 0-15,0 0 0 0,0 0 0 0,0 0 0 16,0 0 0-16,0 0 0 0,0 0 0 0,0 0 0 15,-1-9 0-15,1 9 0 0,0 0 0 0,0 0 0 16,0 0 0-16,0 0 0 0,0 0 0 0,0 0 0 16,0 0 0-16,0 0 0 0,0 0 0 0,0 0 0 0,0 0 0 0,0 0 0 15,0 0 0-15,0 0 0 0,0 0 0 0,0 0 0 16,0 0 0-16,0 0 0 0,0 0 0 0,0 0 0 16,0 0 0-16,8-1 0 0,-8 1 0 0,0 0 0 15,0 0 0-15,0 0 0 0,8-8 0 0,-8 8 0 16,0 0 0-16,0 0 0 0,0 0 0 0,0 0 0 15,0 0 0-15,0 0 0 0,0 0 0 0,0 0 0 16,0 0 0-16,0 0 0 0,0 0 128 0,0 0 64 16,0 0 16-16,0 0 0 0,5-7 0 0,-5 7 0 15,0 0 0-15,0 0 0 0,0 0-80 0,4-7-128 16,-4 7 176-16,0 0-176 0,0 0 144 0,0 0-144 16,3-10 0-16,-3 10 144 0,0 0-144 0,0 0 0 0,0 0 0 0,2-7 0 15,-1-2 0-15,-1 9 0 0,0 0 0 0,0 0 0 16,0 0 0-16,0 0 0 0,-1-7 0 15,1 7 0-15,0 0 0 0,0 0 0 0,0 0 144 0,0 0-144 16,0-10 208-16,0 10-16 0,0-7-16 0,0 7 0 16,0-11-176-16,0 11 192 0,0 0-192 0,0 0 192 15,-1-5-192-15,1 5 0 0,-1-9 0 0,1 9 0 16,0 0 0-16,0 0 0 0,0 0 0 0,0 0 0 31,0 0-1440-31,0 0-320 0,-9 8-64 0,1-4-16 0</inkml:trace>
  <inkml:trace contextRef="#ctx0" brushRef="#br1" timeOffset="143851.1">20904 12816 12383 0,'0'0'544'0,"-11"3"112"0,1-3-528 0,1 2-128 0,2 0 0 0,7-2 0 0,-7 4 928 0,7-4 160 16,-5 6 16-16,5-6 16 0,0 0-80 0,0 0-16 16,0 0 0-16,0 0 0 0,0 0-208 0,0 0-48 15,0 0-16-15,9 8 0 0,1-5-32 0,2-3 0 16,-2-3 0-16,3-1 0 0,-2-1 48 0,4-1 16 15,2-6 0-15,1 2 0 0,0-4-96 0,1-1-32 16,-2 1 0-16,1-1 0 0,-1 1-320 0,-1-2-64 16,1 1-16-16,-2 4 0 0,-1 2-256 0,0-1 0 15,-3 3 128-15,2 5-128 0,-13 2 0 0,0 0 0 16,0 0 0-16,12 6 0 0,-2 4 0 0,-4 3 160 16,-1 6-160-16,-1 7 128 0,-3-1-128 0,1 7 160 15,-2 2-160-15,-2 4 160 0,1 5-160 0,0-1 0 16,1-2 144-16,-3 0-144 0,2 1 0 0,0-2 128 0,-2-2-128 0,2 1 0 15,0-3 0-15,-2-1 0 0,-1-3 0 16,0-5 128-16,1-2 0 0,0-1 0 0,0-4 0 16,2-2 0-16,1-4 160 0,1-1 32 0,-1-12 16 0,0 0 0 15,0 0-16-15,0 0-16 0,0 0 0 0,0 0 0 16,12-7 16-16,-2-7 16 0,-2-4 0 0,1-1 0 16,1-3-80-16,0-3 0 0,0-1-16 0,2-2 0 15,-1 4-240-15,2-2 128 0,-1-1-128 0,2 4 0 16,2-1 0-16,0 5 0 0,3 1 0 0,2 2 0 15,-1 0 0-15,2 5 0 0,-1-1 0 0,-1 5 0 16,0-2-320-16,-1 3-64 0,0 2-16 0,-3 0 0 16,1 1-1712-16,-5 2-352 0,0-1-64 0</inkml:trace>
  <inkml:trace contextRef="#ctx0" brushRef="#br1" timeOffset="144834.21">22462 12755 6447 0,'0'0'576'0,"0"0"-576"15,0 0 0-15,0 0 0 0,0 0 1360 0,0 0 176 16,0 0 16-16,0 0 16 0,0 0-1184 0,0 0-224 16,0 0-160-16,0 0 192 0,0 0 144 0,0 0 48 15,0 0 0-15,0 0 0 0,10 6 416 0,-10-6 96 16,7 9 0-16,-7-9 16 0,6 7 64 0,0 2 16 0,-1-4 0 15,0 2 0-15,-5-7-160 0,0 0-16 0,0 0-16 0,8 7 0 16,1-4-80-16,-9-3-16 0,0 0 0 0,9 0 0 16,1-1 64-16,1-3 16 0,0-4 0 0,1 2 0 15,-1-4-144-15,0 2-16 0,0-5-16 0,2 1 0 16,-1-2-224-16,-1-3-64 0,0 1 0 0,2-2 0 16,0-2-96-16,2 0-32 0,-1-1 0 0,-1 1 0 15,1-3-64-15,-1 4 0 0,-2-2-128 0,0 2 192 16,-3 0-64-16,2 3-128 0,-3 0 176 0,0 2-176 15,0 3 0-15,-1 3 0 0,-6 8 0 0,0 0 0 16,0 0 160-16,0 0-160 0,0 0 128 0,0 0-128 16,6 18 144-16,-3 2-144 0,-3 6 160 0,0-1-160 15,-5 4 144-15,1 3-144 0,-1 4 128 0,1 3-128 16,-2-1 0-16,-1 1 128 0,0 1-128 0,2 1 0 16,-1 0 0-16,1-1 0 0,-5 2 128 0,3-1-128 0,-2-6 0 15,2-3 0-15,2 0 0 0,0-3 128 0,0-6 96 0,1-3 16 16,3-2 0-16,-2-4 0 0,3 0 128 0,0-14 16 15,0 0 16-15,4 8 0 0,-4-8-144 0,0 0-16 16,0 0-16-16,12-3 0 0,-3-2-32 0,0-6 0 16,-2-3 0-16,1-4 0 0,1-1 16 0,0-3 0 15,-1-2 0-15,4-5 0 0,-1 0-80 0,1 1-128 16,0-4 176-16,2 7-176 0,2-3 128 0,0 3-128 16,1 0 0-16,2 2 0 0,0 0 0 0,1 2 0 15,3 0 0-15,0 3 0 0,-3 3 0 0,1 3 0 16,-2-1-144-16,1 5 144 0,-2-1-384 0,-2 4 0 0,0 1 0 15,-1 2 0 1,-2 1-432-16,-2 1-80 0,1 0 0 0,-2 2-16 16,0 1-1952-16,-1-2-384 0,-2 0-80 0</inkml:trace>
  <inkml:trace contextRef="#ctx0" brushRef="#br1" timeOffset="145251.51">23745 12502 10127 0,'0'0'896'0,"0"0"-704"0,0 0-192 0,0 0 0 0,-3-4 2848 0,3 4 544 16,0 0 96-16,0 0 32 0,0 0-2176 0,-2 9-416 16,-1 5-96-16,0 0 0 0,1 3-64 0,-1 5-16 15,1 2 0-15,-1 4 0 0,-1-1-240 0,2 3-32 16,-1 3-16-16,0-1 0 0,-3 0-96 0,3 4-32 15,-1-2 0-15,3 1 0 0,-3 1-96 0,1-2-32 16,1-1 0-16,-2-1 0 0,0-6-208 0,0 0 128 16,0-4-128-16,2-3 0 0,1-2 0 0,-1-5-256 0,0-3 16 0,2-9 16 31,0 0-576-31,0 0-112 0,0 0-32 0,0 0-7808 0,0 0-1552 0</inkml:trace>
  <inkml:trace contextRef="#ctx0" brushRef="#br1" timeOffset="145438.56">23403 12831 17503 0,'0'0'1552'0,"0"0"-1232"0,0 0-320 0,0 0 0 15,0 0 1984-15,9 10 352 0,-9-10 64 0,19 5 16 16,1-1-1248-16,4-2-240 0,3 1-48 0,3-3-16 16,3 0-80-16,3-4-16 0,-2-1 0 0,1 1 0 15,-4-3-432-15,2-1-80 0,0 2-32 0,2-4 0 16,-3-2-464-16,-2 3-80 0,1-2-32 0,-2 2 0 15,-1-1-2048-15,-2 2-416 0</inkml:trace>
  <inkml:trace contextRef="#ctx0" brushRef="#br1" timeOffset="145784.93">24061 12554 17503 0,'0'0'1552'0,"0"0"-1232"15,0 0-320-15,8-7 0 0,2 2 2368 0,3 1 432 16,2-1 80-16,1-2 0 0,2 0-1552 0,1-1-320 0,2 1-64 0,-2 1-16 16,-2-3-256-16,3 4-48 0,-1-2-16 0,-2 6 0 15,2 1-352-15,-1 4-64 0,-1 1 0 0,-5 0-16 16,0 4-176-16,-6 1 0 0,3 4 0 0,-4 3 0 16,-3-1 0-16,-4 3 0 0,-3 3 0 0,-1 3 0 15,-4 0 0-15,-2 4 0 0,0-4 0 0,-5 4 0 16,-1-1 0-16,2 3 0 0,-1-6 0 0,3 2 0 15,1-4 0-15,3 1 208 0,0 0-16 0,6-1-16 16,3 0 64-16,2-3 16 0,3-3 0 0,2-2 0 16,5-1-64-16,1 0-16 0,2-4 0 0,4 0 0 15,2-2-176-15,5-2 192 0,1-3-192 0,4-3 192 16,1 1-192-16,4-2 128 0,-1-3-128 0,3-4 128 16,1 2-320-16,0-4-80 0,-2 0-16 0,-3-3 0 15,-5 2-1840-15,-3 0-368 0,-5-3-80 0</inkml:trace>
  <inkml:trace contextRef="#ctx0" brushRef="#br1" timeOffset="146118.48">24604 11989 27647 0,'-15'-2'2448'0,"15"2"-1952"16,0 0-496-16,0 0 0 0,0 0 688 0,-3 7 32 16,4 2 16-16,4 5 0 0,3-3-368 0,2 3-80 0,3 1-16 15,3 3 0-15,5 2 288 0,-2 1 48 0,5 5 16 0,0-2 0 16,-1 4-112-16,0 0-32 0,0 4 0 0,1 2 0 16,3 3-96-16,-2-1 0 0,-3 0-16 0,2 5 0 15,-1 4-128-15,-2-3-32 0,-2 5 0 0,-2-3 0 16,-2 3-64-16,-3 0-16 0,-2 0 0 0,-3 3 0 15,-1-5-128-15,-5 1 128 0,-2 0-128 0,-3-3 128 16,-1-1-128-16,-3-1 0 0,-2-3 0 0,-5-2 128 16,-1-6-256-16,1-2-64 0,1 0-16 0,0-6 0 31,4-5-608-31,0-5-112 0,2-1-32 0,8-11-9536 0,0 0-1904 0</inkml:trace>
  <inkml:trace contextRef="#ctx0" brushRef="#br1" timeOffset="146389.92">25407 12509 23951 0,'0'0'2128'0,"0"0"-1696"16,0 0-432-16,0 0 0 0,12-1 1920 0,2 0 320 16,3-2 48-16,4 2 16 0,3-3-1664 0,4-2-320 15,1-1-64-15,2 1 0 0,4-3-64 0,1 3-16 16,-1-4 0-16,-2 1 0 16,-3-3-640-16,-2 2-128 0,-5 0-32 0,-4 1-8992 0,-3 0-1808 0</inkml:trace>
  <inkml:trace contextRef="#ctx0" brushRef="#br1" timeOffset="146539.82">25511 12736 23039 0,'-15'15'1024'0,"8"-6"192"0,2 2-960 0,2-2-256 0,3 1 0 0,5-1 0 16,4 0 1600-16,4-4 256 0,2 1 64 0,5-3 16 16,4-4-1136-16,7-3-224 0,2-1-64 0,3-3 0 15,0-2-336-15,0-3-176 0,0-1 160 0,-3-2-9632 16,-3-2-1920-16</inkml:trace>
  <inkml:trace contextRef="#ctx0" brushRef="#br1" timeOffset="146909.2">26615 12136 23039 0,'0'0'2048'0,"-5"-9"-1648"15,0-2-400-15,5 11 0 0,0 0 1888 0,-8-2 288 16,0 1 64-16,1 4 16 0,-2 8-1552 0,-1 1-320 16,-2 1-64-16,0 6-16 0,-6 5-32 0,0 2 0 15,-1 6 0-15,-3 2 0 0,1 3-80 0,-1 0-32 0,0 3 0 0,5 3 0 16,-1-2-160-16,3-1 0 0,1 0 0 0,3 0 128 16,1-4-128-16,4-4 0 0,6-1 0 0,2-3 0 15,2-7 0-15,4-2 0 0,2-2 0 0,2-3 0 16,4-8 304-16,2-1-32 0,3-2 0 0,2-6 0 15,3-3 240-15,3-5 32 0,1 0 16 0,4-4 0 16,-1-5-112-16,1-3-32 0,2 0 0 0,-2 0 0 16,-1 2-192-16,-4-6-32 0,-3 0-16 0,-6-3 0 15,-4-1 16-15,-4 2 0 0,-5-2 0 0,-3 2 0 16,-4 5-48-16,-1 2 0 0,-3 2 0 0,-3 2 0 31,-6 3-448-31,-4 1-80 0,0 3-32 0,-4 3 0 0,-2 4-2208 0,-2-2-448 0,-2 1-96 16</inkml:trace>
  <inkml:trace contextRef="#ctx0" brushRef="#br1" timeOffset="147259.43">27391 12361 16575 0,'0'0'736'0,"0"0"160"16,-5 6-720-16,5-6-176 0,0 0 0 0,0 0 0 0,0 0 2144 0,7 11 400 0,2-6 80 0,1-1 0 15,3-4-1408-15,0-1-304 0,4-2-48 0,2 0-16 16,3-1-64-16,3-3-16 0,2 0 0 0,3 0 0 16,1-3-320-16,2 3-64 0,0-4 0 0,0 5-16 15,0 1-368-15,0 0 0 0,-6 1 0 0,-1-1 0 32,-5 0-960-32,-5 2-176 0,-4 1-16 0,-12 2-7968 0,0 0-1584 0</inkml:trace>
  <inkml:trace contextRef="#ctx0" brushRef="#br1" timeOffset="147425.57">27502 12587 13823 0,'-8'10'1216'0,"2"3"-960"0,0-4-256 0,1 1 0 0,0 2 2352 0,3-3 416 15,0 3 96-15,2-12 16 0,4 6-1456 0,1 2-272 16,-5-8-64-16,12 6-16 0,2-3-432 0,4 0-64 16,4-3-32-16,2-1 0 0,4-3-208 0,1 1-32 15,3-6-16-15,2 0 0 16,3-6-592-16,-1 1-112 0,-3-2-32 0,-4 0-12896 0</inkml:trace>
  <inkml:trace contextRef="#ctx0" brushRef="#br1" timeOffset="147719.16">27561 12042 23039 0,'-18'3'2048'0,"18"-3"-1648"0,0 0-400 0,-9 5 0 15,9-5 1424-15,0 0 208 0,0 0 32 0,1 11 16 16,5 0-1104-16,3-2-240 0,4 1-32 0,5-2-16 16,5 3 336-16,2-2 64 0,7 2 16 0,4 2 0 15,2-3-192-15,2 4-16 0,2-1-16 0,0-2 0 16,-4 1-96-16,3 2 0 0,-2 2-16 0,0 1 0 16,-1-1-224-16,-1 1-144 0,-6-2 192 0,-4 6-192 15,-3-2 0-15,-6 0 0 0,-5 0 0 0,-3 1 0 16,-5 0-192-16,-5 2 192 0,-6 0-208 0,-6 1 80 15,-2-3-240-15,-4 2-32 16,-2 0-16-16,-4 0 0 0,-2-7-592 0,5 2-112 0,-5-1-32 0,5-2-8192 16,-1-2-1664-16</inkml:trace>
  <inkml:trace contextRef="#ctx0" brushRef="#br1" timeOffset="148336.19">28914 12137 9215 0,'-12'5'400'0,"4"-1"96"0,-1-2-496 0,-1 3 0 0,0 0 0 0,-3-1 0 15,2-1 2752-15,-1-1 448 0,1 0 80 0,2-1 32 16,0-1-1664-16,9 0-336 0,-9-4-64 0,4 2-16 15,5 2-112-15,-4-11-32 0,2 4 0 0,0-3 0 16,4 2-416-16,0-4-96 0,3 4 0 0,2-6-16 16,-1 0-112-16,1-2 0 0,2-1-16 0,2 0 0 0,-1 3-112 0,1 1 0 15,1 2-16-15,-1 5 0 0,-2 0-176 0,-9 6-128 16,10-3 144-16,-10 3-144 0,10 5 192 0,0 2-64 16,1 7-128-16,-4 4 192 0,1 3-64 0,-3 5 0 15,0 0-128-15,-1 5 192 0,0-1-192 0,-4 4 0 16,-3 0 0-16,2 1 0 0,-3-1 0 0,-1 0 0 15,-3 1 0-15,1-1 0 0,-1-1 0 0,-2-4 0 16,2-1 0-16,-1-4 0 0,2 2 0 0,2-7 224 16,1-4-64-16,1-5-16 0,3-10 288 0,0 0 48 15,0 0 16-15,0 0 0 0,0 0 32 0,0 0 16 16,5-7 0-16,2-7 0 0,-1-4-112 0,0-4-32 16,1-5 0-16,0 2 0 0,1-7-208 0,1 2-64 15,1-1 0-15,0-1 0 0,0-1-128 0,2 5 0 0,-1 2 0 0,2 3 0 16,-1 0-128-16,0 3-16 0,1-1 0 0,1 4 0 31,0-1-480-31,0 1-80 0,0 2-32 0,2 4 0 16,1-3-2080-16,1 1-432 0</inkml:trace>
  <inkml:trace contextRef="#ctx0" brushRef="#br1" timeOffset="148590.34">29513 12143 30399 0,'0'0'2704'0,"0"0"-2160"16,0 0-544-16,0 0 0 0,10-2 576 0,2-2 0 15,-1 0 0-15,2-1 0 0,2 0-336 0,3-2-64 16,1 1-16-16,1 0 0 0,4-2 112 0,0 4 32 15,-2 1 0-15,1-3 0 0,-1 3-448 0,-2 0-96 16,-2 2-16-16,-6 0 0 16,-12 1-1664-16,0 0-352 0,0 0-64 0</inkml:trace>
  <inkml:trace contextRef="#ctx0" brushRef="#br1" timeOffset="148743.76">29569 12364 8287 0,'0'0'736'0,"0"0"-592"0,0 0-144 0,9 13 0 15,1-7 4704-15,1 2 912 0,3-3 176 0,0-2 32 16,2-1-3856-16,0-2-784 0,4 0-160 0,3-1-16 16,2-2-448-16,1 1-96 0,3-6-16 0,2 3 0 31,-2-1-1808-31,0-3-368 0,-1 1-80 0</inkml:trace>
  <inkml:trace contextRef="#ctx0" brushRef="#br1" timeOffset="149219.76">30553 11703 2751 0,'0'0'128'0,"-3"-7"16"0,1-3-144 0,0 2 0 16,1 0 0-16,1 8 0 0,0 0 6032 0,-2-6 1184 16,-1 2 224-16,3 4 48 0,0 0-5696 0,0 0-1136 15,0 0-224-15,-8 3-48 0,1-2 0 0,-1 4 0 16,-2 5 0-16,0 2 0 0,-2 4-128 0,-2 6-32 16,-1 2 0-16,0 3 0 0,0 1-48 0,-2 2-16 15,-1 2 0-15,2 6 0 0,1 0-160 0,3 0 0 16,-1-1 0-16,4 1 128 0,4 0-128 0,3-3 0 0,2-3 0 0,5-5 128 15,4-1-128-15,4-6 192 0,4 1-192 0,5-5 192 16,3-1 128-16,1-6 48 0,3-2 0 0,0-5 0 16,1 2 16-16,-3-4 16 0,3-4 0 0,-2-5 0 15,2 0-64-15,-1-3-16 0,1-2 0 0,-2 1 0 16,-3-4 16-16,-1 0 0 0,-2-1 0 0,-3-2 0 16,-4-5 112-16,-5 1 0 0,-2-4 16 0,-6 2 0 15,0 1-80-15,-4 0 0 0,0 3-16 0,-8 3 0 16,0 0-240-16,-2 3-128 0,-1 0 128 0,-3 5-128 15,-2 2-208-15,-1 0-112 0,-1 2-32 0,-1 2 0 32,-3-3-1568-32,5 3-304 0,-2 1-64 0,1 1-13856 0</inkml:trace>
  <inkml:trace contextRef="#ctx0" brushRef="#br1" timeOffset="149556.57">31256 12458 19343 0,'0'0'1728'0,"-2"14"-1392"0,1 0-336 16,0 2 0-16,-2-1 2192 0,1 1 368 0,-1 6 80 0,-1-3 16 15,-1-1-1360-15,0 1-272 0,0 0-48 0,-2 1-16 16,-1 1-224-16,-1 2-48 0,0-1-16 0,0-1 0 16,-1 0-416-16,1 0-96 0,0-2-16 0,2-1 0 15,-4-3-320-15,3-1-64 0,0 0-16 0,2-4 0 31,-1-1-528-31,1-4-112 0,6-5-32 0,0 0-8704 0,-9-3-1744 0</inkml:trace>
  <inkml:trace contextRef="#ctx0" brushRef="#br1" timeOffset="152839.15">30478 15134 13583 0,'0'0'592'0,"7"-6"144"0,0-2-592 0,-1 2-144 0,0 1 0 0,-6 5 0 16,9-5 928-16,-9 5 160 0,8-7 16 0,-8 7 16 16,10-2-160-16,-10 2-16 0,8-5-16 0,-8 5 0 15,0 0-96-15,10-7 0 0,-10 7-16 0,0 0 0 16,0 0-176-16,8-5-48 0,-8 5 0 0,0 0 0 0,0 0-16 0,6-4-16 15,-6 4 0-15,0 0 0 0,0 0-112 0,0 0 0 16,0 0-16-16,0 0 0 0,0 0 80 0,0 0 0 16,-6 5 16-16,-2 2 0 0,-1-1-80 0,-1 2 0 15,-3 4-16-15,-1-1 0 0,-2-3-112 0,-2 1-32 16,-1 4 0-16,-2 1 0 0,0 4 32 0,-2 0 0 16,-1-1 0-16,1 3 0 0,1-1-112 0,1 3-16 15,-3 4 0-15,2-1 0 0,0 3-192 0,2-4 0 16,1 4 128-16,1-3-128 0,2 0 0 0,2 0 0 15,2 0 0-15,3 0 0 0,0-1 0 0,4-1 128 16,3 1-128-16,1-1 0 0,2-4 208 0,3-1-48 16,3 1-16-16,1 0 0 0,1-4-144 0,1 1 128 15,1-1-128-15,2-5 128 0,0 1-128 0,1-4 160 0,0 0-160 16,1-2 160-16,2 3-160 0,0-2 0 0,0-2 0 0,2-3 0 16,3 2 208-16,-3-2-32 0,0-1-16 0,1-1 0 15,0-2-32-15,1 2 0 0,0-1 0 0,0-3 0 16,-4-2-128-16,1 2 192 0,-1-2-192 0,-2-1 192 15,-1-2-192-15,0 1 192 0,0-3-192 0,-3 4 192 16,1-6-64-16,1 1-128 0,-5 1 192 0,3 0-64 16,-3-4 0-16,1 1 0 0,-1-1 0 0,1-1 0 15,-4 1-128-15,1-2 128 0,-1 0-128 0,2 0 128 16,-3 0-128-16,-1 1 0 0,0 1 0 0,-2 0 0 16,-1-3 0-16,0 1 128 0,-1 0-128 0,0 0 0 15,-1-3 0-15,0 2 0 0,-1 1 128 0,0 1-128 16,-3 0 0-16,1-1 0 0,-1 4 0 0,-2-1 0 15,1-1 0-15,-1 0 0 0,-2-2 0 0,2 4 0 0,-3 4 0 16,-1-3 0-16,1 0 0 0,0 5 0 0,-1-1 0 0,1 1 0 16,-2-2 128-16,-1 2-128 0,-3 1 0 0,1 1 0 15,-1 3 0-15,0-1 0 0,1-1 0 0,0 1 0 16,-2 3 0-16,0 1 0 0,-2 0 0 0,2 2 0 16,0 5 0-16,2-2 0 0,-1-2 0 0,1 5 0 15,-1 2 0-15,1 3 0 0,-1-3 0 0,2 5 0 16,0 2 0-16,2 2 0 0,-1 0-160 0,1 1 160 15,1 3 0-15,0 0-144 0,2 3 144 0,2 2 0 16,2 3 0-16,1-1 0 0,1 0 0 0,2 1 0 16,0 0 0-16,4-1-128 0,0-1 128 0,2-2 0 15,1 0 0-15,1-1 0 0,2-1 0 0,3-3 0 16,1 0 0-16,1-5-128 0,-1 0 128 0,3-2 0 0,2 0-144 0,1-4 144 16,1-1 0-16,1-1 0 0,1-1 0 0,1-4 0 15,4-1 0-15,1-1 0 0,-1-2 0 0,1 0 0 16,0-3 0-16,-1-3 0 0,-3 1 0 0,3-2 0 15,-5 0 0-15,0-3 0 0,-2-1 0 0,-2-3 0 16,0 0 0-16,-1-1 0 0,-2-2 128 0,0 3-128 16,-1 0 0-16,-1-2 0 0,-5-3 0 0,3-1 0 15,-3 1 0-15,-1-3 0 0,-1-3 0 0,0 2 0 16,-2-2 0-16,-3 1 0 0,0 1 0 0,-1-1 0 16,-2 1 0-16,-1 3 0 0,-1 2 0 0,-1 1 0 15,-3 0-128-15,0 0 128 0,-2 1 0 0,-1 2 0 16,-1 3 0-16,-1-1 0 0,-1-2 0 0,0 5 0 15,0-1 0-15,-1 3 0 0,1-2 0 0,-1 3 0 16,-2 2 0-16,0 0 0 0,0-1 0 0,3 4 0 0,-3 0-128 0,0 1 128 16,-2 0 0-16,2 2 0 0,2 5 0 0,-2-2 0 15,0 1 0-15,2 4 0 0,-1 3 0 0,2-2 0 16,0 3 0-16,1 2 0 0,2-2 0 0,-2 3 0 16,3 2 0-16,1 2 0 0,-1-2 0 0,1 2 0 15,3 2 0-15,-1 2 0 0,2-5 0 0,0 1 0 16,3 2 0-16,0 1 0 0,1-2 0 0,2-2 0 15,0 2-160-15,5-2 160 16,0 1-1568-16,1-3-224 0,0-6-32 0,2 0-13872 0</inkml:trace>
  <inkml:trace contextRef="#ctx0" brushRef="#br1" timeOffset="154090.48">25590 15794 14735 0,'-15'5'1312'0,"5"-3"-1056"0,-2 2-256 0,1-1 0 16,1-1 1664-16,0-1 288 0,-1 2 48 0,1 1 16 15,3-2-1152-15,7-2-224 0,-10 3-64 0,10-3 0 16,-9 1 192-16,9-1 48 0,0 0 0 0,0 0 0 15,0 0 48-15,0 0 16 0,0 0 0 0,0 0 0 16,0 0-112-16,7-6-32 0,3-1 0 0,2 4 0 16,3-2-16-16,3 1 0 0,4-1 0 0,2 1 0 15,0-4-112-15,4 3-32 0,5 1 0 0,-3-2 0 16,2 0-128-16,-3-1-48 0,-2-2 0 0,-2 3 0 16,2 1-128-16,-3-1-16 0,0 2-16 0,-3 3 0 15,-6-1-240-15,-2 1 128 0,-2-2-128 0,-11 3 0 16,0 0 0-16,0 0 0 0,0 0 0 0,3 9 0 15,-3-9 0-15,-9 13 0 0,-4-4 0 0,-3 1 0 16,-2-1 0-16,-3 1 0 0,-3 3 0 0,-4-3 0 16,-5 1 0-16,-2 1 128 0,-1-3-128 0,-3 2 0 0,-5-3 160 0,5 2-16 15,2-2 0-15,3 2 0 0,2-3-144 16,5 4 128-16,6-6-128 0,6 1 128 0,2 0-128 0,3-2 0 16,10-4 144-16,0 0-144 0,0 0 128 0,0 0-128 15,0 0 160-15,11-6-160 0,7-4 0 0,4 3 0 16,2-2 0-16,4 4 0 0,3-2 0 0,2 0 0 15,6 2 0-15,0-1 0 0,0 1 0 0,-2 2 0 16,-2 2 0-16,-5-3 0 0,-3-1 160 0,-2 3-160 16,-1 0 160-16,-3 1-160 0,-5 0 0 0,-3 1 128 15,-4 1-128-15,-9-1 0 0,0 0 192 0,0 0-16 16,4 12 0-16,-6-4 0 0,-6 1-176 0,-5-2 128 0,-4 2-128 0,-2-1 128 16,-1 5-128-16,-2-5 0 0,-4-1 144 15,-2-3-144-15,-2 1 0 0,1 2 0 0,-1-2 0 0,3-4 128 16,3 2-128-16,3-5-128 0,4 1 128 15,3 1-192 1,2-2-368-16,3-1-80 0,4-3 0 0,5 6-16 16,0-8-2352-16,4-3-448 0</inkml:trace>
  <inkml:trace contextRef="#ctx0" brushRef="#br1" timeOffset="154690.66">25936 15496 26255 0,'-14'3'1152'0,"14"-3"256"0,0 0-1120 0,-8 2-288 15,8-2 0-15,0 0 0 0,0 0 416 0,0 0 32 16,0 0 0-16,0 0 0 0,0 0-160 0,0 0-32 16,11-2 0-16,-3-1 0 0,3 1 448 0,1-1 96 15,4 1 16-15,3-1 0 0,2-5-16 0,3 3 0 0,3 0 0 0,4-2 0 16,-1 0-32-16,3 4 0 0,2-4 0 0,-1 5 0 15,-2 0-256-15,-3 5-48 16,-2 2-16-16,-2 0 0 0,0 1-288 0,0 6-160 0,-4-2 160 0,-1 4-160 16,-2 1 128-16,-2 4-128 0,-4 2 0 0,-2 3 144 15,-2-1-144-15,-3 1 160 0,-2 3-160 0,-5-2 160 16,-1 3-32-16,-5-1-128 0,-2 2 192 0,-3-2-64 16,-1 2-128-16,-2 0 160 0,-3-4-160 0,-1 2 160 15,3-3-16-15,-1 0 0 0,-2 2 0 0,-1-5 0 16,0-3 80-16,2 0 16 0,2 0 0 0,2-4 0 15,1-4 16-15,2 1 0 0,2-5 0 0,3-1 0 16,7-5-80-16,0 0-16 0,0 0 0 0,0 0 0 16,0 0-32-16,0 0-128 0,10-7 192 0,4 1-64 15,2-4 0-15,2 5 0 0,1-4 0 0,0 4 0 16,0 1-128-16,2 0 192 0,-1-4-192 0,1 6 192 0,5 1-48 0,2-1 0 16,4 1 0-16,-2 1 0 0,3-1-144 0,2-1 0 15,0 0 0-15,1-2 0 0,-1 2-160 0,-2-1-112 16,-2 1-32-16,-4-1 0 15,-2 2-1536-15,-3-2-304 0,-3 2-64 0,-4-2-15136 16</inkml:trace>
  <inkml:trace contextRef="#ctx0" brushRef="#br1" timeOffset="159578.09">31623 11947 11967 0,'0'0'1072'0,"0"0"-864"16,0 0-208-16,0 0 0 0,0 0 1248 0,0 0 208 16,0-181 32-16,0 362 16 0,0-181-720 0,0 0-144 15,0 0-16-15,-4 8-16 0,4-8 32 0,-6 6 16 16,6-6 0-16,0 0 0 0,0 0 144 0,0 0 32 15,0 0 0-15,0 0 0 0,0 0 0 0,0 0 0 16,0 0 0-16,0 0 0 0,6 0-128 0,2-2-32 16,1-1 0-16,2 0 0 0,3-3-320 0,3-1-64 15,0 0-16-15,3 0 0 0,14-7-80 0,-6 2 0 16,0 5-16-16,-3-3 0 0,-2 3-176 0,-3 0 0 16,-2 0 0-16,-3 2 128 0,1 1-128 0,-7 1 192 0,-9 3-192 0,0 0 192 15,0 0-64-15,0 0 0 0,0 0 0 0,-13 6 0 16,-5-2 48-16,-2 2 0 0,-3 2 0 0,-4-2 0 15,-1 2-176-15,-1-1 128 0,0-3-128 0,2 5 128 16,3-3-128-16,2 3 0 0,1 0 0 0,3-4 0 16,1 2 0-16,7-2 0 0,1-3 0 0,9-2 0 15,0 0 0-15,0 0 0 0,0 0 0 0,0 0 0 16,9-1 0-16,4-3 0 0,2-2-128 0,3 1 128 16,2 1 0-16,1-1 0 0,3-2 0 0,3 4 0 15,-3-1 192-15,1-2-64 0,-1 2 0 0,-1 0 0 16,-3 0-128-16,0 0 0 0,-5-1 0 0,-3 1 0 15,-3-1-432-15,-9 5-160 0,0 0-48 0</inkml:trace>
  <inkml:trace contextRef="#ctx0" brushRef="#br1" timeOffset="160120.1">32167 11467 13823 0,'0'0'1216'16,"0"0"-960"-16,6-9-256 0,3 3 0 0,2 2 2688 0,0 0 512 0,2-1 80 0,2 2 32 16,3 0-1984-16,-7 1-400 0,3 1-80 0,3 0-16 15,2 0-384-15,1 1-64 0,2 0-32 0,-1 2 0 16,1 2-224-16,16 11-128 0,-6 2 160 0,-7 4-160 16,-4 9 0-16,-6 3 0 0,-5 2 0 0,-5 2 0 15,-4 0 0-15,-4 2 0 0,-8 2 0 0,-3 9 0 16,-2 3 0-16,-6 0 0 0,-3 3 128 0,-3-2-128 15,-3-2 368-15,15-28-32 0,-5 4 0 0,0-1 0 16,-3 2-16-16,-2 3-16 0,2-3 0 0,-3 1 0 16,3 1-112-16,-19 18 0 0,7-10-16 0,7-10 0 15,5-5-176-15,4-8 192 0,6-4-192 0,4-3 192 16,10-9-192-16,0 0 0 0,0 0 0 0,0 0 0 16,7-10 0-16,3 1 0 0,2-4 0 0,3 0 0 0,-1 4 0 15,1-1 128-15,2 1-128 0,1 2 128 0,2 0 208 0,2 2 48 16,3-1 0-16,-11 3 0 0,4 2 176 0,2 0 32 15,4 0 16-15,2 1 0 0,0 1-208 0,2 1-32 16,0 2-16-16,23 5 0 0,-8-4-208 0,-6 4-144 16,-5-4 192-16,-5 3-192 0,-7 1 0 0,2-3-304 15,-2 2 48-15,0-2 0 16,1 3-1808-16,-4-1-368 0,1-3-64 0</inkml:trace>
  <inkml:trace contextRef="#ctx0" brushRef="#br1" timeOffset="174748.4">30357 12617 14047 0,'0'0'624'0,"-8"-4"128"0,8 4-608 0,-7-3-144 0,-1-1 0 0,8 4 0 15,0 0 800-15,0 0 128 0,-9-6 32 0,3 3 0 16,6 3-192-16,0 0-48 0,-9-1 0 0,9 1 0 16,0 0-16-16,0 0-16 0,0 0 0 0,0 0 0 15,0 0-176-15,0 0-48 0,0 0 0 0,0 0 0 16,0 0 32-16,0 0 0 0,10 2 0 0,3 0 0 16,0-2 16-16,2 0 16 0,1 1 0 0,2-2 0 15,0-2 128-15,0 0 32 0,1 1 0 0,-1-1 0 16,-2 1 16-16,1-2 0 0,-2-2 0 0,-1 2 0 0,-1 1-352 15,-2-1-64-15,-11 4-16 0,11-2 0 0,-2-1-144 16,-9 3-128-16,0 0 144 0,0 0-144 0,0 0 192 0,0 0-64 16,0 0-128-16,0 0 192 0,0 0 32 0,0 0 0 15,0 0 0-15,-9 2 0 0,-2 4-224 0,-2-1 128 16,-3-2-128-16,-5 0 0 0,-3 4 0 0,-2-2 0 16,1-3 0-16,0 2 0 0,-2 0 0 0,3 1 128 15,1-1-128-15,3-2 0 0,1 0 0 0,5-1 0 16,2 0 0-16,6 2 0 0,6-3 0 0,0 0 0 15,0 0 0-15,0 0 0 0,0 0 0 0,0 0 0 16,12 5 0-16,3-3 0 0,4-3 144 0,2 0-144 16,4-2 128-16,1-2-128 0,1-1 128 0,0 0-128 15,-1-2 128-15,1 3-128 0,-1-3 176 0,-2 1-48 0,-1 0-128 0,-2 0 192 16,0 3 80-16,-4 1 16 0,-4-1 0 16,-2-1 0-16,-3 2-128 0,-8 3-32 0,0 0 0 0,0 0 0 15,0 0 0-15,0 0-128 0,-8-3 192 0,-2 3-64 16,-2 1-128-16,-4 2 0 0,-1-2 144 0,-3 4-144 15,0-1 0-15,-4 0 0 0,1 1 0 0,0 1 0 16,0-6 0-16,0-1 0 0,2 5 0 0,3-4 0 16,4-3 0-16,4 3 0 0,10 0 0 0,0 0 0 15,0 0 0-15,0 0 0 0,0 0 0 0,0 0 0 16,11-1 0-16,2 1 0 0,1 0 0 0,0-4 0 16,3 0 0-16,0 2 0 0,2 1 0 0,-1-2 0 15,-1-1 0-15,-1-2 0 0,-1 1 0 0,-1 3 0 16,-1 1 0-16,-1-1 0 0,-2-3 0 0,-1 2 0 15,-9 3 0-15,0 0 0 0,0 0 0 0,0 0 0 0,0 0 0 0,0 0 0 16,0 0 160-16,0 0-160 16,0 0 192-16,0 0-48 0,-12-2-16 0,0 2 0 0,-2 0-128 0,-3 1 0 15,1-1 0-15,-4 2 128 0,0 3-128 0,1-2 0 16,3-1 0-16,-2 0 0 0,1-2 0 0,3 1 0 16,2 0 0-16,3-1 0 0,9 0 0 0,0 0 0 15,0 0 0-15,0 0 0 0,0 0 0 0,0 0 0 16,0 0 0-16,0 0 0 0,12 4-144 0,1-1 144 15,0-3 0-15,-1 2 0 0,0-2 0 0,-2 3-128 16,-1-1 128-16,-9-2 0 0,11 0 0 0,-11 0 0 16,11 2 0-16,-11-2 0 0,0 0-384 0,0 0 48 15,0 0 0-15,0 0 0 16,0 0-1184-16,0 0-224 0,0 0-48 0,0 0-13200 0</inkml:trace>
  <inkml:trace contextRef="#ctx0" brushRef="#br1" timeOffset="176312.77">31950 12837 6447 0,'0'0'272'0,"0"0"80"0,0 0-352 0,0 0 0 15,0 0 0-15,0 0 0 0,0 0 992 0,0 0 128 16,0 0 32-16,0 0 0 0,-9 5-576 0,1-2-96 16,8-3-32-16,-10 4 0 0,-1-1 0 0,-1 1 0 15,1-1 0-15,2 1 0 0,-3-1 128 0,1 1 32 0,-2 3 0 0,-1-5 0 16,3 1 80-16,-1 2 16 0,0-1 0 0,4-2 0 15,8-2 160-15,0 0 32 0,-8 3 16 0,8-3 0 16,0 0-64-16,0 0-16 0,0 0 0 0,0 0 0 16,9 0-224-16,4-2-48 0,1 0-16 0,1 1 0 15,3-5-144-15,5 1-16 0,4 0-16 0,-1-2 0 16,1 0-112-16,1 2-32 16,0-2 0-16,0 0 0 0,0-2-96 0,1 2 0 0,-5 0-128 0,3 0 192 15,-3 3-32-15,-10 1-16 0,1 0 0 0,2-2 0 16,1-1 48-16,-2 4 16 0,1-2 0 0,-2-1 0 15,-4 2-208-15,7 0 176 0,-8 1-176 0,-10 2 160 16,0 0 0-16,0 0 0 0,-10 4 0 0,3 0 0 16,-4 2-32-16,-3-1-128 0,-1 2 192 0,-5 0-64 0,-2 0-128 15,-2 2 0-15,-3-4 0 0,-27 7 0 0,3-3 128 0,0 3-128 16,1-7 0-16,5 1 128 0,4 2-128 0,5-3 0 16,3 0 0-16,5 0 0 0,6-1 0 0,4-2 0 15,4 2 0-15,14-4 0 0,0 0 0 0,0 0 0 16,0 0 0-16,12 2 0 0,6-2 0 0,4-2 0 15,6 0 0-15,5-1 0 0,5 2-128 0,4-3 128 16,2-1 0-16,0 1 0 16,-2-1 0-16,-3 1 0 0,-2-2 0 0,-16 3 0 0,4 0 0 0,1 0 0 15,4-1 0-15,-2 0 128 0,1 3 176 0,-1 0 16 16,-2 0 16-16,16 1 0 0,-11 0-80 0,-10 1-32 16,-5 0 0-16,-7 3 0 0,-9-4-224 0,0 0 144 0,0 0-144 0,0 0 128 15,-9 6-128-15,-3 2 0 16,-3 2 0-16,0-4 128 15,-3 3-576-15,0-2-128 0,0 0-32 0</inkml:trace>
  <inkml:trace contextRef="#ctx0" brushRef="#br2" timeOffset="201057.07">12838 10519 3679 0,'4'-5'320'0,"-4"5"-320"15,0 0 0-15,9-9 0 0,-1 1 1584 0,-1 1 240 16,0 1 48-16,-7 6 16 0,9-1-1312 0,-3-3-272 16,0-2-48-16,-6 6-16 0,0 0 272 0,10-3 64 15,-1 1 16-15,-9 2 0 0,0 0-256 0,11 0-48 16,-11 0-16-16,8-1 0 0,-8 1 112 0,0 0 0 15,8-3 16-15,-8 3 0 0,0 0 64 0,0 0 16 16,0 0 0-16,0 0 0 0,0 0-16 0,0 0 0 16,0 0 0-16,0 0 0 0,0 0-144 0,-6 8-48 15,-1 2 0-15,0-4 0 0,-2-1 32 0,0-1 0 16,0 0 0-16,-1-1 0 0,-2-1-16 0,1 1 0 16,0-1 0-16,-2 3 0 0,-1 0 64 0,2 0 16 15,-5-6 0-15,0 1 0 0,-1 4 16 0,0 1 16 16,1-2 0-16,-2-2 0 0,-3-1 0 0,-1 0 0 0,-2 2 0 0,-1 1 0 15,0-1-64-15,-1 2-16 0,-2-1 0 0,2-1 0 16,0 0-176-16,1 0-144 0,-1 2 192 0,0-1-192 16,1-3 176-16,-1 2-176 0,0 1 160 0,0-1-160 15,-1-2 208-15,2 1-48 0,-2-1-16 0,-3 2 0 16,-2-2 48-16,-1-2 16 0,-2 2 0 0,1-1 0 16,-1-1-64-16,2 0-16 0,1 1 0 0,-2-3 0 15,4-1-128-15,-1 3 192 0,1 3-192 0,2-2 192 16,-4-2-192-16,3 2 128 0,0 3-128 0,0 0 128 15,-2-2-128-15,-1 0 0 0,-3-2 144 0,1 2-144 16,-1 0 128-16,2-1-128 0,1-3 128 0,2 0-128 16,-3 3 0-16,2 1 0 0,1 0 0 0,-1 0 128 15,0-1-128-15,-1 1 0 0,1 0 128 0,-1 0-128 0,-3 0 160 0,0-1-32 16,-3-3-128-16,1 4 192 0,1-1-16 0,2-1-16 16,1-2 0-16,1 2 0 0,-1 4-16 0,1 2 0 15,0 0 0-15,-1 1 0 0,2 0-144 0,-2 0 0 16,-2-1 0-16,0 0 128 0,-5-1-128 0,0-1 0 15,0-1 0-15,3-1 128 0,3 0-128 0,-1 2 0 16,1 0 0-16,-2-1 0 0,0 2 128 0,0 0-128 16,-1 0 128-16,-3 2-128 0,0-1 0 0,0-1 0 15,-6 2 0-15,1 1 0 0,0-5 0 0,3 1 0 16,0-1 0-16,-1 2 0 0,1 2 0 0,1 0 0 16,-1-3 0-16,-2 2 0 0,0 4 0 0,-4 1 0 15,-1-4 0-15,0 1 0 0,2-3 0 0,2 0 0 16,0 0 0-16,2 1 0 0,-2 1 0 0,0-1 0 0,0-2 0 0,-2 2 0 15,-4 1 0-15,-1 1 0 0,-2-3 0 0,2 1 0 16,0 0 0-16,5 1 0 0,-3-1 0 0,2-2 0 16,-1 2 0-16,-2 0 0 0,-3 1 0 0,-1-1 0 15,-1-2 0-15,3 2 0 0,1 2 0 0,1-1 0 16,0-1 0-16,0 1 128 0,0 2-128 0,-1-4 0 16,-5 1 0-16,1 0 0 0,-1-4 128 0,2 0-128 15,2 1 0-15,2 2 0 0,0-3 0 0,0 0 0 16,1 0 0-16,-2 0 0 0,-2 0 0 0,2 1 128 15,-1-1-128-15,2 1 160 0,4-1-160 0,0 2 160 16,-1-2-160-16,2 1 0 0,0-1 0 0,-2 3 0 16,-3-2 128-16,-2 0-128 0,1 0 128 0,1 1-128 15,2 0 128-15,1-2-128 0,-1 3 0 0,0-1 128 0,0-1-128 0,-1 1 0 16,-3-2 0-16,1 0 0 0,-3 1 0 16,3-1 0-16,1 1 0 0,1 1 0 0,0-2 0 15,3 1 0-15,1-2 0 0,-2 2 0 0,-2-1 0 0,-2 1 128 16,-3-1-128-16,3-1 128 0,2 1 48 0,0 0 0 15,0 0 0-15,2 0 0 0,2 0-176 0,-2 0 0 16,-3-1 0-16,-1-1 0 0,-3 1 0 0,2 0 0 16,4 1 0-16,1-2 0 0,-2 1 144 0,4-1-144 15,0-2 160-15,0 4-160 0,-1-1 128 0,-2-1-128 16,1 1 0-16,-7 0 0 0,6 0 0 0,1-1 128 16,0 1-128-16,2-2 0 0,2 1 0 0,-1-2 0 15,0 0 0-15,0 2 0 0,1 0 0 0,-4 1 0 0,-2 0 0 0,2-3 0 16,3-1 0-16,0 2 0 15,1 0 0-15,0 0 0 0,-1-1 0 0,3 0 0 0,0 3 0 0,-3 0 0 16,-2-2 0-16,0 1 0 0,-2 1 0 0,2-1 0 16,4 0 128-16,1-1-128 0,0-2 0 0,0 3 0 15,0-1 0-15,1 2 0 0,0 0 0 0,-1-1 0 16,-5 1 0-16,1 0 0 0,0-1 0 0,3 0 0 16,1 1 0-16,2-1 0 0,0 1 0 0,2 0 0 15,1 0 0-15,-2-1 0 0,2 2 0 0,-1-1 0 16,-3 1 0-16,-1-1 0 0,-2-3 0 0,2 0 0 15,1 2 0-15,1 0 0 0,1 1 0 0,2 0 0 16,-1-2 0-16,3 3 0 0,1-1 0 0,0-2 0 16,-2 1 0-16,1-2 0 0,-1 1 0 0,0 2 0 15,1-1 0-15,0 0 0 0,0-1 0 0,3-3 0 16,2 4 0-16,-1 1 0 0,1 1 0 0,2-2 0 0,0 2 0 0,1 0 0 16,1 2 0-16,2-2 0 0,-1 0 0 0,0 1 0 15,-2 0 0-15,1-1 0 0,-1-1 0 0,1-2 0 16,-1 3 0-16,2 0 0 0,-1 0 0 0,3-2 0 15,2-1 0-15,2 0 0 0,0-1 0 0,-1 2 0 16,1 2 0-16,5-1 0 0,-2-1 0 0,2-1 0 16,1 2 0-16,0-2 0 0,1-1 0 0,-1 1 0 15,3 0 0-15,1 1 0 0,-1-1 0 0,4 3 0 16,-5-3 0-16,6 1 0 0,6 2 0 0,-8-5 0 16,8 5 0-16,-9-5 0 0,4 1 0 0,5 4 0 15,0 0 0-15,-6-5 0 0,1 0 0 0,5 5 0 16,-5-4 0-16,5 4 0 0,0 0 0 0,0 0 0 0,0 0 0 0,0 0 0 15,0 0 0-15,0 0 0 0,0 0 0 0,0 0 0 16,0 0 0-16,0 0 0 0,6 13 0 0,-2-3 0 16,0 1-144-16,0 2 144 0,-1-2 0 0,1 3-144 15,-1 0 144-15,-1 4 0 0,1 0 0 0,-2 2 0 16,3 3 0-16,-4 4 0 0,1-2 0 0,1 6-128 16,-1-2 128-16,-1 3 0 0,1 3 0 0,2 2 0 15,-2 8 0-15,0-3 0 0,-1 2 0 0,0-1-128 16,-1 3 128-16,1 0 0 0,0 2 0 0,0 3 0 15,0-4 0-15,1 3 0 0,0-1 0 0,1 1 0 16,-2-4 0-16,0-1 0 0,1 0 0 0,-1 1 0 16,0 1 0-16,1-3 0 0,-1 3 0 0,3-4 0 15,-3 3 0-15,0-3 0 0,1 3 0 0,0-4 0 16,1 0 0-16,-2 0 0 0,0-5 0 0,-2-2 0 0,0 1 0 0,2 1 0 16,-7-2 0-16,2 1 0 0,-1-2 0 15,1-2 0-15,0 1 0 0,0-1 0 0,0 4 0 0,0-3 0 16,-1-4 0-16,1-3 128 0,0 2-128 0,0-3 0 15,1-4 0-15,1 1 0 0,-4 2 0 0,2-4 0 16,1-1 0-16,-1-1 0 0,1-3 0 0,1 1 0 16,-1 0 0-16,0-2 0 0,0 0 0 0,2 0 0 15,0-2 0-15,2-2 128 0,0-10-128 0,-1 12 0 16,0-3 0-16,1-9 0 0,0 0 0 0,5 13 0 16,0-1 0-16,-5-12 0 0,9 7 0 0,-9-7 0 15,10 9 0-15,0-4 0 0,2 1 0 0,0-2 0 16,1 0 0-16,1-1 0 0,1-3 0 0,3 0 0 15,1-2 0-15,3 1 0 0,-1 0 0 0,4-3 0 0,0 1 0 16,2-2 0-16,1 3 0 0,1-2 0 0,4-2 0 0,4 2 0 16,1 1 0-16,0 0 0 0,0-4 0 0,0 3 0 15,0 1 0-15,2-1 0 0,1-1 0 0,0 2 0 16,1 1 0-16,2-1 0 0,3 0 0 0,2 1 0 16,5-3 0-16,-1 4 0 0,0-1 0 0,1 1 0 15,-2 0 0-15,1-1 0 0,2 0 0 0,5 1 0 16,5-1 0-16,-1 0 0 0,1-2 0 0,-3 3 0 15,-2-1 0-15,0 2 0 0,1-1 0 0,3 0 0 16,2-2 0-16,2 2 0 0,3 1 0 0,-1-1 128 16,-1-2-128-16,0 2 0 0,1-3 0 0,1 3 0 15,6 1 0-15,0-1 0 0,-4-1 0 0,2 1 0 16,-1 0 0-16,2 1 0 0,2 1 0 0,2 2 0 16,0-1 0-16,-1 2 0 0,-4-1 0 0,2-1 0 0,2-1 0 0,4 2 0 15,3-2 0-15,-2 2 0 0,-3-2 0 0,1 2 0 16,-1-2 0-16,7 0 0 0,2 0 0 0,-2 2 0 15,-4-3 0-15,-2 1 0 0,1-1 0 0,3 0 0 16,6-1 0-16,-3 1 0 0,-5 0 0 0,0 0 0 16,-2 0 0-16,6-1 128 0,4-1-128 0,-4 1 0 15,-1 2 0-15,-3-1 128 0,-2 0-128 0,7 0 0 16,3 0 0-16,-1-1 0 0,-4 0 0 0,-1 1 0 16,-2 0 0-16,5-1 0 0,5-2 0 0,-2 2 0 15,-4-1 0-15,-2 1 0 0,0 0 0 0,2 0 144 16,2-1-144-16,-2 1 160 0,-5 0-160 0,-2-2 0 15,-2 1 0-15,1-2-176 0,3 0 176 0,-2 2 0 16,-1 0 0-16,-1 0 0 0,-3-1 0 0,0-1 0 0,-1 1 128 0,3 0-128 16,3 1 128-16,-5 2-128 0,-4 0 160 0,-2 0-160 15,-2 0 128-15,3-2-128 0,3 1 0 0,-4-2 144 16,1 2-144-16,-2-3 0 0,-4 2 0 0,-2-1 128 16,-3 1-128-16,2 0 0 0,3 0 0 0,1-1 128 15,-2 0-128-15,-3-1 0 0,-3 1 0 0,-2 1 0 16,-1-2 0-16,1 0 0 0,0 3 0 0,2-2 0 15,-2-2 0-15,3 3 0 0,-4-2 128 0,0-1-128 16,-3 2 0-16,-1 1 0 0,-1 0 0 0,-2 1 0 16,0 2 0-16,2-1 128 0,2 0-128 0,0 0 0 15,1 0 0-15,-4 0 0 0,-5 0 128 0,1 0-128 16,-2-1 0-16,0 1 0 0,-2 1 0 0,2-1 0 16,-1 2 128-16,1 0-128 0,2 1 0 0,-2-1 128 0,-1 3-128 15,-3-1 128-15,-2-3-128 0,-1 5 128 0,-2-4-128 0,0 3 0 16,-1-1 144-16,-1 0-144 0,0 0 0 0,-1 2 144 15,-2-1-144-15,1 0 0 16,2 1 128-16,1-2-128 0,-2-2 0 0,0-1 0 0,-4 1 128 0,-2 2-128 16,2 1 0-16,-4-1 0 0,-3-1 128 0,-1 0-128 15,-1 1 0-15,3 1 0 0,-4-1 128 0,1-1-128 16,-4-1 0-16,1 1 0 0,1-2 0 0,-2 2 128 16,-2-3-128-16,0 0 0 0,-2-3 192 0,0 2-64 15,-10 1 0-15,12-3-128 0,-4-2 0 0,0 1 0 16,0-3 0-16,-8 7 0 0,7-7 224 0,1 1-64 15,-3-7-16-15,3-2 0 0,-3-1 0 0,0-1 0 16,-1-2 0-16,1 0 0 0,-1-1 16 0,-1-2 0 16,1-7 0-16,0-2 0 0,-1-4-16 0,-1-4 0 0,1-1 0 0,-1-5 0 15,-1 0-144-15,3-5 192 0,-1 2-192 0,-1 1 192 16,1-3-192-16,-2-1 0 0,0-2 144 0,-1-1-144 16,-1 0 0-16,0 3 144 0,-2 0-144 0,1 3 0 15,-1-3 192-15,-1 1-192 0,2 5 192 0,-2-4-192 16,-1-3 160-16,-1 3-160 0,-2-1 128 0,2 4-128 15,-1-2 160-15,0 2-160 0,-1 0 192 0,-1 5-192 16,0-4 192-16,2 3-64 0,-4-1 0 0,1 3-128 16,0 4 0-16,0 1 0 0,0 2 0 0,0 1 0 15,-1 1 0-15,3 0 0 0,0 6 0 0,0-3 0 16,1 6 0-16,0 2 0 0,1 0 0 0,1 3 0 16,0 3-176-16,0 1 176 0,2 6-192 0,3 7 192 15,-6-10-416-15,6 10 32 0,0 0 0 0,0 0 0 16,0 0-1920-16,-12 7-368 15,2 1-80-15</inkml:trace>
  <inkml:trace contextRef="#ctx0" brushRef="#br2" timeOffset="206427.65">19671 20367 911 0,'0'0'0'0,"-3"-6"0"16,-1-1 0-16,2 3 0 0,-2-3 1376 0,0 2 192 15,0 1 32-15,1 0 16 0,-3-2-48 0,6 6-16 16,-5-5 0-16,5 5 0 0,-5-4-816 0,5 4-160 16,0 0-48-16,0 0 0 0,-5-3-192 0,5 3-32 15,-6-5-16-15,6 5 0 0,0 0 0 0,0 0 0 16,0 0 0-16,-4-2 0 0,4 2 96 0,0 0 0 0,0 0 16 0,0 0 0 15,0 0-128-15,0 0-16 0,-5 11-16 0,5-11 0 16,0 0-240-16,-4 12 144 0,4-12-144 0,0 0 128 16,0 0 0-16,0 10 0 0,0-10 0 0,0 0 0 15,0 0 240-15,3 14 32 0,-3-14 16 0,3 9 0 16,0 1 112-16,1 0 32 0,0-4 0 0,-1-2 0 16,4 5-64-16,-1-4-16 0,1 0 0 0,-1 3 0 15,0-3-80-15,2 1-16 0,-2 3 0 0,6-1 0 16,-2 1-48-16,1 0-16 0,1 1 0 0,2-1 0 15,1 1-64-15,-2-3-32 0,2 4 0 0,3-5 0 16,1 3-16-16,1-4 0 0,0 3 0 0,3-1 0 16,1-3 64-16,1 1 16 0,3-4 0 0,0 1 0 15,-2 1-96-15,1-1 0 0,-2-1-16 0,3 0 0 0,-2-1 96 16,0 2 32-16,2 0 0 0,0-2 0 16,0-1-128-16,3 1-32 0,-1-1 0 0,2-2 0 0,0 0-144 0,1 0 160 15,3-2-160-15,0 0 160 0,1-4-160 0,-2 0 0 16,-2-4 0-16,-3 3 0 0,1-3 160 0,-2-2-160 15,-1 2 192-15,0 2-192 0,-3-2 224 0,2 0-64 16,-2 1-16-16,-1-1 0 0,1-1 64 0,1 2 16 16,-2 2 0-16,2-1 0 0,-1-1-64 0,1 0-16 15,-3-2 0-15,2 2 0 0,-1 2-144 0,-2-1 192 16,1 0-192-16,-3 3 192 0,-2 1-192 0,0 0 0 16,-2 2 144-16,-1 1-144 0,-1 1 0 0,-1-2 0 0,0 1 0 15,0 0 0-15,-5 3 0 0,-8 1 0 0,11 0 0 0,-11 0 0 16,10 1-144-16,-10-1 144 0,10 6-160 0,-10-6 160 15,0 0-160-15,9 7 160 0,-5 0-160 0,-4-7 160 16,6 11 0-16,-3-2 0 0,-3-9 0 0,0 13 0 16,-2-1 0-16,0-2 0 0,-3 3 0 0,0-1 0 15,-2-3 0-15,0 3 0 0,-4-2 0 0,0 3 0 16,0 1 0-16,-5-1 0 0,1-2 0 0,-2 1 0 16,0-3 0-16,-2 2 160 0,-4 2-160 0,-1-2 128 15,-2 1-128-15,-2 0 128 0,-1-2-128 0,-2 3 128 16,1-1-128-16,1-3 0 0,-2 2 144 0,2-1-144 15,0 0 0-15,0-1 0 0,-2 1 0 0,-1 4 128 16,0-3-128-16,-1 0 0 0,0 0 0 0,-1-2 0 16,-2 3 0-16,0-3 0 0,-4 1 0 0,2-3 128 15,-1 2-128-15,4-5 0 0,1 1 0 0,1-1 0 0,0 1 0 0,0-2 0 16,0-3 0-16,1-2 0 0,0 0 0 0,0-2 0 16,2 0 0-16,-2-1 0 0,0-1 0 0,1-4 0 15,-1 2 0-15,0-2 0 0,-1 0 0 16,5-1 0-16,1-1 0 0,2 2 128 0,0-3-128 0,0 0 0 15,1 4 0-15,1-3 128 0,-1-4-128 0,3 2 0 16,-1 2 0-16,2-4 0 0,1 1 0 0,1-1 144 16,1 0-144-16,2 2 0 0,1 0 0 0,1 0 0 15,2-2 0-15,-1 1 0 0,0-1 0 0,0 1 0 16,2-3 128-16,0 2-128 0,0-1 0 0,2 2 0 16,-2-5 0-16,2 4 0 0,-2 0 0 0,0 2 0 15,2 0-192-15,2 3 48 0,0-1 144 0,1-1 0 16,-1 6 0-16,1-2 0 0,3 2 0 0,-1 0 0 15,3 7 0-15,0 0-128 0,0 0 128 0,0 0 0 16,0 0 0-16,0 0-128 0,0 0 128 0,0 0 0 0,4 7 0 0,1 0 0 16,0 6 0-16,2-2-160 0,0 2 160 0,5 3 0 15,0 3-128-15,4 0 128 0,0 4 0 0,2-4 0 16,0 2 0-16,2-4 0 0,0 2 0 0,3-2 0 16,2 1 0-16,1-3 0 0,2-1 0 0,1 0 0 15,2 0 128-15,1 3-128 0,-2-5 0 0,5 2 0 16,0-1 176-16,3 1-176 0,2 1 192 0,-1-3-192 15,0-2 128-15,0 2-128 0,-1-1 0 0,-3 3 0 16,2-2 128-16,0 0-128 0,-1-2 0 0,-1 1 0 16,1-3 0-16,1 0 0 0,1-1 128 0,1-4-128 15,2-1 128-15,0 1-128 0,-2-3 144 0,-1-1-144 16,-1-3 192-16,-1 3-48 0,-1-3-16 0,-1-3 0 0,-2 0-128 16,0-2 192-16,-1-1-192 0,-2-3 192 0,0 0-64 0,0 2 0 15,0-3 0-15,1-1 0 0,-2-3-128 0,0 0 128 16,-2-1-128-16,0 1 128 0,-3 0-128 0,-2-1 0 15,-2 3 0-15,-1-2 128 0,-4 3-128 0,-1-1 0 16,-2 4 144-16,1 0-144 0,-2 1 0 0,0 2 128 16,-1-1-128-16,0 1 0 0,-2 0 0 0,1 1 0 15,-2 3 0-15,1-2 0 0,-2 2-128 0,-1 1 0 16,-4 4 0-16,0 0 0 0,0 0-16 0,0 0 0 16,0 0 0-16,0 0 0 0,0 0 144 0,0 0-160 15,0 0 160-15,1 7-160 0,-2 2 160 0,-2 0 0 16,-2 5 0-16,0-1-128 0,-3 0 128 0,-1 4 0 0,-1 2-144 0,-1 3 144 15,-2-2 0-15,-1 2 0 0,-1 1 0 16,-2 4 0-16,0-6 0 0,-5 5 0 0,-2-1 0 0,-2-1 0 16,0 2 0-16,-2-2 0 0,-2-4 0 0,3 2 0 15,-4-3 0-15,1 2 0 0,-1-3 0 0,0-4 0 16,0-1 144-16,-2 0-144 0,-2-5 160 0,1 4-160 16,-2-2 176-16,-2-1-176 0,-4-3 192 0,0 1-192 15,-1-5 160-15,1-2-160 0,0-1 128 0,2-2-128 16,0 0 0-16,2-1 0 0,0 0 128 0,0-5-128 15,0-1 0-15,0-2 0 0,-1-2 0 0,-1 2 0 16,-3-3 0-16,1-3 0 0,1 0 0 0,4 0 0 16,1-1 0-16,5 0 0 0,0-1 0 0,2 1 0 15,1-3 0-15,3 3 0 0,0-1 0 0,3-1 0 16,-1 1 0-16,1 1 128 0,4 1-128 0,0 2 0 16,4-2 0-16,2 1 0 0,-1 2 0 0,2 0 0 15,-1 2 0-15,2-1 0 0,0 1 0 0,2 4 0 0,1-3 0 0,0 0 0 16,1 3 0-16,2-1 0 0,0 1-224 0,3-1 80 15,2 1 16-15,2 0 0 0,-2 3-16 0,3 0 0 16,1-2 0-16,3 4 0 0,-1-1 0 0,3 1 0 16,1 2 0-16,0 0 0 0,0 1 144 0,2 2-160 15,-3 2 160-15,3 1-160 0,1 5 160 0,0 0 0 16,0 1-144-16,1 5 144 0,2 0 0 0,1-1 0 16,1 3-144-16,1 1 144 0,2 1 0 0,0 2 0 15,3 1-128-15,0-2 128 0,3 1 0 0,2 1 0 16,2 3 0-16,3-5 0 0,0-5 0 0,2 2 0 15,1-1 0-15,0-1 0 0,-1 1 0 0,0-2 0 16,1 0 0-16,0-2 144 0,0 0-144 0,4 1 0 0,-1 1 0 0,3-4 128 16,2 0-128-16,0-3 0 0,4 4 0 0,-3-5 0 15,-4 2 0-15,0-3 0 0,-1-3 0 0,0 1 0 16,0-3 0-16,0-1 128 0,2-3-128 0,0-1 0 16,1-6 128-16,-1 3-128 0,0-4 0 0,-2-2 128 15,-4 0 0-15,-1 1 0 0,-4-2 0 0,0-1 0 16,-1-2-128-16,0 1 192 0,-3 0-192 0,-2 0 192 15,-2-2-192-15,0 0 192 0,1-1-192 0,-1 1 192 16,-1-2-192-16,-1 1 0 0,-2-3 0 0,-1 1 0 16,-1 1 0-16,0-2 0 0,-2-3 0 0,-3 4 0 15,-3-3 0-15,0 4 0 0,0-1 0 0,-2 4 0 16,-4-1 0-16,4 3 0 0,-3 2 0 0,-1 0 0 16,-5 14 0-16,1-9-176 0,-1 9 176 0,0 0-128 15,3-13 128-15,-3 13 0 0,0 0-144 0,0 0 144 0,0 0-208 0,0 0 16 16,0 0 16-16,-7 12 0 0,0 0 16 15,-3 2 0-15,1 2 0 0,-1 3 0 0,-1 1 160 0,-1 4-192 16,-4 0 192-16,1 3-192 0,-1-2 192 0,-2 3 0 16,0-3 0-16,2-3 0 0,-1 0 0 0,-1 0 0 15,-1-1 0-15,1 1 0 0,-2 2 0 0,1-1 128 16,-3-3-128-16,-1 1 0 0,-2 0 0 0,0 2 144 16,-3-1-144-16,0-1 0 0,-2-2 144 0,1 2-144 15,-1-4 0-15,-3 0 144 0,-4 0-144 0,-1-2 0 16,-2-3 0-16,-2 1 128 0,0 0-128 0,2-3 128 15,-1-1-128-15,2-4 128 0,-1 3-128 0,1-3 0 0,-3-4 144 0,1 0-144 16,-2-1 144-16,-3-1-144 0,0 0 192 0,1-4-192 16,-2-4 0-16,6 1 0 0,0-1 0 0,2 0 0 15,1-3 0-15,0 0 0 0,2 0 0 0,0-2 0 16,2-2 128-16,0 1-128 0,-3-3 0 0,1 0 0 16,1 1 128-16,0-1-128 0,1-1 0 0,4 1 0 15,3 1 0-15,-2 0 0 0,2-4 0 0,2 1 0 16,-1 0 0-16,2-2 0 0,2 0 0 0,1 5 0 15,0 1-160-15,0-1 160 0,0-4-160 0,2 2 160 16,2 5-192-16,0 0 48 0,3-1 16 0,-2 1 0 16,0 1 0-16,5 3 0 0,-2-4 0 0,4 6 0 15,3-2 0-15,-2 5 0 0,3-4 0 0,3 2 0 16,0 3-48-16,2-4 0 0,3 4 0 0,2 2 0 16,1-2 176-16,5 4-128 0,3 0 128 0,1 3-128 0,1-1 128 15,3 5-128-15,0 0 128 0,2 2-128 0,-1 4-144 0,4 1-32 16,2-2 0-16,0 5-14288 15</inkml:trace>
  <inkml:trace contextRef="#ctx0" brushRef="#br2" timeOffset="-202889.58">8186 12326 17503 0,'0'0'1552'0,"10"-7"-1232"0,0-4-320 0,2 5 0 15,-2-2-256-15,1 3-128 0,3 3 0 0,-1-2-16 16,-1-1-112-16,-2 1-32 0,0 2 0 0,0 0 0 15,-10 2-208-15,12-2-32 0,-1-1-16 0,-11 3 0 16,0 0 144-16,10-4 16 16,-10 4 16-16,0 0 0 0,10-1 480 0,-10 1 144 0,0 0 0 0,0 0 0 0,0 0 304 0,0 0 160 15,0 0 48-15,0 0 0 0,8 9 576 0,-8-9 112 16,0 0 16-16,0 0 16 0,0 9 144 0,0-9 32 16,0 0 0-16,0 11 0 0,0-11-352 0,-5 12-64 15,1-5-16-15,1 1 0 0,3-8-272 0,0 0-48 16,-5 10-16-16,5-10 0 0,-3 12-256 0,3-12-48 15,0 0-16-15,-3 10 0 0,2 1-128 0,1-11-48 16,0 0 0-16,0 9 0 0,0-9-144 0,4 12 192 16,-2-1-192-16,2-3 192 0,1 1-192 0,1-1 192 15,2 5-192-15,0-5 192 0,-1 1-64 0,3-3-128 0,3 2 192 0,0 3-64 16,-2 3 48-16,2-1 0 0,1 0 0 0,1-2 0 16,2 2 16-16,2-3 16 0,0 3 0 0,2-5 0 15,2 1 48-15,2-4 0 0,0 4 0 0,3-4 0 16,0 2 32-16,4-1 16 0,-2-3 0 0,3-1 0 15,2 2-144-15,1 0-32 0,4-7 0 0,-2 1 0 16,-2-1-128-16,-2-1 160 0,0-4-160 0,-1 1 160 16,3-2-160-16,-3 0 160 0,0 3-160 0,0-5 160 15,-3-2-160-15,1 3 0 0,-2-3 0 0,-1 2 128 16,-1 0-128-16,-3-3 0 0,1 0 144 0,-3 2-144 16,-2 0 176-16,1 0-48 0,-6-1 0 0,-2 1 0 15,-2-3 128-15,-2 2 0 0,0 2 16 0,-4 0 0 16,1-2-16-16,1 3-16 0,-5-2 0 0,0 2 0 15,-2 1-96-15,0 9-16 0,0 0 0 0,-2-9 0 16,0 0-128-16,-3 4 0 0,5 5 144 0,-5-7-144 0,-2 3 0 0,0 3 0 16,-4-2 0-16,1 2 0 0,-1 2 0 0,1 2 0 15,-1 2-128-15,-4 4 128 0,1-3-128 0,-1 5 128 16,0 0-128-16,-1 1 128 0,0 3 0 0,-1-1-128 16,0-1 128-16,0 1 0 0,1 0 0 0,0 3 0 15,-1-1 0-15,1 1 0 0,-2-5 0 0,1 1 0 16,-2 0 0-16,0-2 0 0,-2 5 0 0,1-1 0 15,0-4 0-15,-2 1 0 0,-1 2 0 0,0 0 144 16,2 0-144-16,-5-3 160 0,-2-1-16 0,-1 2 0 16,-2-3 0-16,0-1 0 0,-4-4-144 0,4-1 192 15,-1 2-192-15,1-3 192 0,1-2-192 0,1 0 160 0,1 0-160 0,0 0 160 16,0-3-16-16,2-2 0 0,2-2 0 0,0-3 0 16,1 2-144-16,0-3 160 0,-1 0-160 0,1-2 160 15,-2-4-160-15,1-1 0 0,-2-4 144 0,1 3-144 16,-2-1 0-16,5 1 0 0,1-3 0 0,0 2 0 15,5 1 0-15,1 0 0 0,-1-1 0 0,4-3-128 16,2 4 128-16,2 0 0 0,-2 0 0 0,2 2 0 16,2 2 0-16,1 0 0 0,0 3 0 0,1 0-128 15,1 3 128-15,2-1-128 0,0 2 128 0,1 8-128 16,-2-9 128-16,2 9-160 0,0 0 160 0,0 0-160 16,3-7 160-16,-3 7-208 0,0 0 80 0,0 0 128 15,0 0-192-15,10 1 192 0,-10-1-192 0,12 4 192 16,-2 2-176-16,0 2 176 0,-2 0-128 0,2 5 128 15,-1 0 0-15,1 1-128 0,0 2 128 0,3 2 0 16,-1 1 0-16,4 2-160 0,0 0 160 0,3 0 0 0,2-4 0 0,1 4 0 16,1-1 0-16,3-1 0 0,-5 1 0 0,2-1 0 15,0-1 0-15,0 0 0 0,0-1 0 0,1-2 0 16,1-2 0-16,3 2 0 0,-1-5 0 0,1 1 0 16,0 1 0-16,3-2 0 0,-4-1 128 0,5-5-128 15,3-2 176-15,0 1-176 0,2-2 208 0,1-3-64 16,-1-4-16-16,-1-2 0 0,-5 0-128 0,1 2 160 15,1-6-160-15,-1 1 160 0,-1 1-160 0,-1-4 128 16,-2 0-128-16,0-2 128 0,-3-1-128 0,1-1 0 16,-2-1 0-16,1 0 128 0,2 0-128 0,-2 1 0 15,-2-1 0-15,0 1 0 0,-1 0 0 0,1 2 0 16,-2-1 0-16,-2 2 0 0,-2 2 0 0,-2-1 0 16,-1 1 0-16,-1 4 0 0,-2-2 0 0,-3 5 0 0,0-3 0 0,-1 5 0 15,-7 4 0-15,0 0 0 0,0 0-128 0,0 0 128 16,0 0-160-16,0 0 160 0,0 0-208 0,0 0 80 15,0 0-64-15,0 0 0 0,0 0 0 0,-6 13 0 16,1-2 192-16,-2 3 0 0,0 1 0 0,-2 1-128 16,-1 0 128-16,-2 2 0 0,0 0 0 0,-4 0-128 15,0 1 128-15,-2 0 0 0,-4 1 0 0,-3 0 0 16,0 1 0-16,-2-1 0 0,-1 2 0 0,1-5 128 16,-1-3-128-16,2 2 144 0,-4-4-144 0,4 2 160 15,-4-2-32-15,2 0 0 0,-1 1 0 0,1-4 0 16,-1 3 16-16,1-6 0 0,-1 0 0 0,0-2 0 15,-5-3-144-15,1-1 160 0,-1-1-160 0,0-1 160 16,-1-7-160-16,4 2 0 0,-1-3 0 0,1 0 128 0,1-4-128 0,2-3 128 16,-3 1-128-16,3-3 128 0,3-2-128 15,0-1 0-15,0-5 144 0,1 3-144 0,0-3 0 0,1 3 0 16,0-4 0-16,4 3 0 0,0-2 0 0,3 3 0 16,0 1 0-16,4-1-128 0,2 5 128 0,-1 1-128 15,0 1 128-15,1 5-128 0,1-2 128 0,3 1-128 16,0 1 128-16,1 1-128 0,5 1 128 0,0 1-128 15,0 9 128-15,0-10-128 0,3 2 128 0,-3 8-160 16,0 0 160-16,6-6-160 0,2-1 160 0,-8 7-192 16,11-1 192-16,2 2-192 0,0 7 192 0,3-2-208 15,0 2 80-15,-1 2 128 0,1 3-160 0,2-2 160 16,1 3 0-16,2 3-144 0,0-1 144 0,2 3 0 16,-1 4-144-16,1 3 144 0,-1-5 0 0,4 5 0 0,-2 0 0 0,3-1 0 15,-1 0 0-15,4-2 0 0,0-1 0 0,1 2 0 16,2 2 0-16,2-3 0 0,1 1 0 0,-1-5 0 15,1-2 128-15,0-3-128 0,-3 1 0 0,-2-2 128 16,1-5-128-16,0 0 128 0,0-2-128 0,0-1 128 16,-1 1 16-16,0-3 0 0,-1-1 0 0,0-1 0 15,-1-1-16-15,0-2-128 0,-1-3 192 0,1-5-64 16,-5 1-128-16,4-4 160 0,-3 2-160 0,-3-1 160 16,-3-3-160-16,-1-2 160 0,-2-2-160 0,-1 3 160 15,-1-1-160-15,0 1 0 0,-2-2 0 0,0 0 128 16,-2 2-128-16,0 0 0 0,0 4 0 0,-2-2 0 15,-2-2 0-15,1 1 0 0,-2 2 0 0,-1 4 0 16,-2-2 0-16,-1 5 0 0,-1 6 0 0,-1-9 0 16,1 9 0-16,-4-8 0 0,-1 3 0 0,-1-1 0 15,-3 2 0-15,0 1 0 0,-1 3-160 0,-1 3 160 16,-2-2-192-16,0 3 192 0,0 4-208 0,-3-2 80 0,-1 4 128 0,0-1-128 16,-3 4 128-16,-2-2-128 0,-4 1 128 0,-2 0 0 15,2 2 0-15,-2 2 0 0,-2-1 0 0,2 1 0 16,0 1 0-16,-1-2 0 0,-1 0 0 0,-1 3 0 15,-2-1 0-15,0-1 0 0,1-6 192 0,-1 2-48 16,0 1 0-16,0-3 0 0,-5 0 0 0,1-5 0 16,-1-1 0-16,1 0 0 0,0-2-16 0,3-2-128 15,1-2 192-15,1-3-64 0,0-2-128 0,3-2 192 16,1 2-192-16,-1-5 192 0,1-1-192 0,2-3 160 16,4-4-160-16,-3-3 160 0,0-1-160 0,1 1 128 0,-4-4-128 0,4 3 128 15,1-4-128-15,1 4 0 0,1 1 0 0,0-1 0 16,2 1-144-16,1 3 144 0,3 0 0 0,3 4 0 15,-1-1-160-15,3 2 160 0,-1-1-128 0,3 2 128 16,-1 2-144-16,2-1 144 0,2 2-160 0,0 2 160 16,5 9-160-16,-4-11 160 0,1 2-160 0,3 9 160 15,-3-10-192-15,3 10 192 0,0 0-208 0,0 0 80 16,0 0 128-16,0 0-192 0,0 0 192 0,0 0-192 16,0 0 192-16,10 3-192 0,-10-3 192 0,14 11-192 15,0 3 192-15,0 0-128 0,-1 0 128 0,3 2-128 16,1 1 128-16,-2-1 0 0,2-1 0 0,2 3 0 15,4 1 0-15,1 2 0 0,2-1 0 0,0 0 0 16,-3 3 0-16,0-1 0 0,-2-2 0 0,6 0 0 16,0-1 0-16,1 1 0 0,1-1 0 0,1 0 0 0,1 1 0 15,1 0 144-15,-1-2-144 0,5-5 0 16,1-3 160-16,1 0-160 0,0-3 128 0,-1-2-128 0,-3-3 144 16,1-2-144-16,-2-5 160 0,-2 1-160 0,4 2 176 0,-3-6-176 15,-2-1 192-15,2-2-192 0,-2 2 176 0,1-3-176 16,-3 2 160-16,1 0-160 0,2-8 128 0,-2 1-128 15,-3 1 0-15,1 1 144 0,-3 0-144 0,0 1 128 16,-1-4-128-16,-5 1 128 0,0 1-128 0,-5 1 0 16,-1-1 0-16,0 4 0 0,-2 0 0 0,-1 0 0 15,-2-1 128-15,0 4-128 0,0-2 0 0,-1 3 0 16,-6 8 0-16,5-8 0 0,-5 8 0 0,0 0 0 16,5-5 0-16,-5 5 0 0,0 0-160 0,0 0 160 0,0 0 0 15,0 0-144-15,0 0-16 0,-5 13 0 0,1-4 0 16,-1 5 0-16,0 4 160 0,-2-1-128 0,0 1 128 0,-2 0-128 15,-1 4 128-15,1 0 0 0,-1 1 0 0,-2 1-128 16,-3 4 128-16,-2 0 0 0,0 3 0 0,-1-1 0 16,-5-3 0-16,1 2 0 0,-1-2 0 0,-1 0 0 15,-2-6 144-15,0 1-144 0,1-2 192 0,-2 1-192 16,-2 0 208-16,0-2-64 0,-2 0-16 0,0-2 0 16,1-4 48-16,-1-1 0 0,-2 1 0 0,2-5 0 15,-6-1-48-15,0-3 0 0,-5-3 0 0,4-1 0 16,0-3-128-16,1-5 192 0,1 2-192 0,2-6 192 15,0-1-192-15,2-2 160 0,1-1-160 0,0-3 160 16,1-6-160-16,0 1 128 0,2-2-128 0,-1-4 128 16,-2 1-128-16,2 1 0 0,1-4 0 0,4 1 0 15,1 0-224-15,0 3 80 0,3-1 16 0,1 3 0 16,1 1 128-16,3 1 0 0,2 1 0 0,3-1-128 0,1 4 128 16,0 0 0-16,1 3 0 0,2 3-128 0,1 2 128 0,1 0 0 15,1 3-144-15,2-2 144 0,1 11-176 0,0-7 48 16,0 7 0-16,0 0 0 0,0 0-128 0,0 0-32 15,0 0 0-15,13 0 0 0,-2 4 64 0,1 2 16 16,-1 7 0-16,2 1 0 0,2 3 208 0,3 4-176 16,2 2 176-16,2 3-160 0,0-1 160 0,2 1 0 15,1 2-144-15,2 1 144 0,1-1 0 0,0 0 0 16,0-5 0-16,1 1 0 0,0 4 0 0,0-5 0 16,2 1 0-16,-1-2 0 0,2-2 0 0,0-2 0 15,0 0 0-15,1-2 128 0,4-4 48 0,0-3 0 0,-2 0 0 0,1-2 0 16,-1-3-16-16,-2 0 0 0,-1-3 0 0,-1-1 0 15,-1-1-160-15,1-2 160 0,-5 0-160 0,2-6 160 16,-1 2-160-16,-2 1 160 0,0-3-160 0,-3 1 160 16,-1-3-160-16,-1 2 0 0,-1-2 0 0,0 3 128 15,-1-3-128-15,-1-1 128 0,-2-1-128 0,0 1 128 16,-3-2-128-16,-4 1 0 0,4-2 0 0,-3 1 0 16,1 0 0-16,-1 2 0 0,-2 1 0 0,2-3 0 15,-4 0 0-15,1 4 0 0,-1 0-160 0,-5 10 160 16,5-12-192-16,-2 3 48 0,1 0 16 0,-4 9 0 15,0 0 0-15,0 0 0 0,0 0 0 0,0 0 0 16,0 0 128-16,0 0-192 0,0 0 192 0,8 8-192 16,-8-8 192-16,2 9-192 0,2 2 192 0,-2 3-192 15,-2 2 192-15,0-2-208 0,0 0 80 0,-2 0 128 0,0 2-144 16,-1-2 144-16,-2-2 0 0,0 3 0 0,-1 0 0 16,-1 2 0-16,1 0 0 0,-2-1 0 0,-6-2 0 0,0-2 128 15,-2 1-128-15,-2 1 192 0,-1-3 0 0,-3 1 0 16,-2 1 0-16,-1-3 0 0,-1 1 32 0,0 2 0 15,-5-3 0-15,-1 1 0 0,-1-2-96 0,-1 2 0 16,-2 0-128-16,0-3 192 0,-4 2-192 0,-3-4 176 16,-4-2-176-16,-3 1 160 0,2 0-160 0,1-2 128 15,0-3-128-15,1-2 128 0,0 0-128 0,3-5 0 16,1 0 144-16,0-3-144 0,-1 0 0 0,1-4 0 16,2 0 0-16,-4-3 128 0,4-3-128 0,1-1 0 15,5 1 0-15,2-2 0 0,3-4 0 0,2 3 0 16,3-4-144-16,3 4 144 0,2 3-192 0,2 0 16 0,3-1 16 0,3 3 0 15,2 3-48-15,4 0-16 0,1 2 0 0,3 3 0 16,1-1-16-16,2 4 0 0,-2 7 0 0,8-9 0 31,-1 4-928-31,4 2-192 0,1-3-48 0,1 6-14016 0</inkml:trace>
  <inkml:trace contextRef="#ctx0" brushRef="#br2" timeOffset="-200353.51">19497 20120 21183 0,'-6'-10'1888'0,"1"1"-1504"15,-1-3-384-15,0 3 0 0,1-3 1088 0,1 5 160 16,4 7 32-16,-3-12 0 0,2 2-896 0,-2 1-160 15,2-2-32-15,0 3-16 0,0-3 80 0,1 3 0 0,1-2 16 0,1 4 0 16,1-3-64-16,-3 9-16 0,1-9 0 0,-1 9 0 16,3-9 128-16,-3 9 0 0,0 0 16 0,0 0 0 15,0 0 48-15,0 0 16 0,0 0 0 0,0 0 0 16,0 0-208-16,0 0-32 0,0 0-16 0,9 9 0 16,-3 3-16-16,0 1 0 0,-1 5 0 0,1 1 0 15,-1 0 0-15,0 4 0 0,0-1 0 0,1 2 0 16,0 2-128-16,2 1 128 0,1 2-128 0,1-2 128 15,0 0 0-15,2-2 0 0,-1 3 0 0,4-4 0 16,1 3 32-16,0-4 0 0,3 0 0 0,0 1 0 16,0-1 32-16,4 0 0 0,-1 2 0 0,2-5 0 15,2-1 16-15,1 1 16 0,4-3 0 0,1 1 0 16,1-1-224-16,1 2 144 0,2-2-144 0,-2 0 128 16,-2 0-128-16,0-1 160 0,-1-2-160 0,2 0 160 0,-1 0-160 0,0-1 192 15,0-4-192-15,0 1 192 0,-1-4-64 0,2 0-128 16,2 1 192-16,2-5-64 0,-1 1 16 0,1-2 0 15,-2 0 0-15,-2-3 0 0,-3-2 0 0,-1 0 0 16,2-5 0-16,-3 2 0 0,0-3-16 0,-1-1 0 16,-1-4 0-16,1-1 0 0,-2-2-128 0,1-1 192 15,-5-2-192-15,4 0 192 0,1-1-64 0,2 1-128 16,-1 0 192-16,0 0-64 0,-1-5-128 0,0 5 128 16,-2-1-128-16,-1-1 128 0,-4-2-128 0,1 3 0 15,-1 2 0-15,-1 1 0 0,-3-2 0 0,2 0 0 16,-2 3 0-16,-1-1 0 0,-4 0 0 0,2 2 0 15,-2 2 0-15,-1 4 0 0,0-5 0 0,-2 5 0 0,1 2 0 0,-2 0 0 16,-6 9 0-16,8-5 0 16,-8 5 0-16,0 0 0 0,0 0-144 0,0 0 144 0,0 0 0 0,0 0 0 15,0 0-176-15,0 0 176 0,0 9-160 0,-1 0 160 16,-5 2 0-16,1 2 0 0,-1 2 0 0,-3 3 0 16,0 2-144-16,-1 5 144 0,-1-4-128 0,0 1 128 15,-3 4 0-15,-1-3 0 0,0 2 0 0,-2 0 0 16,0 0 0-16,-2 2 0 0,-3-3 0 0,-1 2 0 15,-6 2 128-15,1-4-128 0,-4 4 160 0,0-4-160 16,-3 3 240-16,0-3-48 0,2 0-16 0,-2 0 0 16,0-5-48-16,1 0-128 0,-1-1 192 0,-1 0-64 15,0-8-128-15,-1 3 160 0,-1-1-160 0,-4-2 160 16,-1-3-160-16,0-5 0 0,0 0 0 0,2-4 128 16,0 0-128-16,2-5 0 0,1 0 0 0,1-1 0 15,0-3 0-15,3-3 0 0,2-1 0 0,-1-2 0 0,0-3 0 16,-3-2 160-16,3 0-160 0,2 0 160 0,-1-4-32 0,1 1-128 15,3-2 192-15,4 4-64 0,0 3-128 0,2-2 0 16,2-1-192-16,1 2 192 0,1-1-176 0,3 4 176 16,1-1-128-16,1 0 128 0,-1 3-160 0,0-1 160 15,3 2-192-15,1 1 192 0,1 2-192 0,1 0 192 16,0-1-192-16,2 3 192 0,0-2-192 0,1 1 64 16,0 2 128-16,0-2-208 0,-1 3 208 0,5-1-176 15,1 9 176-15,-2-5-160 0,-1 0 160 0,1 2 0 16,2 3-144-16,0 0 144 0,0 0 0 0,0 0 0 15,0 0 0-15,5 16 0 0,-2-1-160 0,4 0 160 16,-1 0 0-16,2 2-144 0,1 1 144 0,2 0 0 0,2 2 0 0,1-1 128 16,2 0-128-16,3 1 176 0,2 3-176 0,2-2 192 15,1 0-192-15,1-2 160 0,4-2-160 0,2 1 160 16,-1-1-160-16,6 0 0 0,5 1 144 0,-2-2-144 16,-1 2 128-16,2 0-128 0,0 1 160 0,2-4-160 15,0-3 144-15,1-1-144 0,1 0 128 0,3-3-128 16,4 2 128-16,1-5-128 0,1-1 0 0,-2-1 128 15,-4-1-128-15,0-3 0 0,0-2 0 0,-3 0 128 16,0-2-128-16,0-3 0 0,1 0 0 0,-1-3 0 16,-1 1 0-16,-1-3 0 0,0-2 0 0,-4-1 0 15,-3 1 0-15,-2-1 0 0,-5 0 0 0,-2 0 0 16,1-2 0-16,-1 0 128 0,-5 2-128 0,1-2 0 16,-2 0 0-16,-1 2 0 0,-1-1 128 0,-2 3-128 15,-2-1 0-15,-1 6 0 0,-1-1 0 0,-2 3 0 0,0-3 0 16,-2 4 0-16,-3 1 0 0,-5 5 0 0,0 0-192 0,6-8 192 15,-2 3-160-15,-4 5 160 0,0 0-192 0,0 0 192 16,0 0-208-16,0 0 80 0,0 0 128 0,-9 1-160 16,9-1 160-16,-10 8-160 0,-2 1 160 0,2 0 0 15,-1 1 0-15,-1 4 0 0,0-1 0 0,-2 2-208 16,0 1 48-16,1 1 16 0,-2 1 144 0,-2-2 0 16,1 1 0-16,-1 2 0 0,1-1 160 0,-2 2-32 15,-4-1-128-15,2 0 192 0,-1 0 0 0,-1-2-16 16,-4-2 0-16,-2-1 0 0,-4 1-32 0,-3-3 0 15,-3-1 0-15,2 2 0 0,2-7-144 0,-2 2 128 16,1-4-128-16,-1-3 128 0,0-1-128 0,1-1 0 16,0-1 0-16,0-3 0 0,-1-2 128 0,-2-1-128 0,-5-3 0 0,0-1 128 15,1 1-128-15,2-3 0 0,4-3 0 0,0-1 0 16,-2-1 0-16,2-2 0 0,1-3 0 0,-1 2 0 16,0 0-144-16,5 2 144 0,-1-5 0 15,-1 0 0-15,-3 1-160 0,2 1 160 0,-2 2-128 0,6 3 128 16,1-1-160-16,3 1 160 0,2-1-192 0,2 4 192 15,1 1-176-15,2 5 176 0,1-4-160 0,1 6 160 16,3-5-224-16,2 7 48 0,-1-3 16 0,5 5 0 16,1-2 32-16,0 3 0 0,2 0 0 0,5 2 0 15,0 0-64-15,0 0 0 0,0 0 0 0,0 0 0 16,0 0 32-16,2 15 0 0,1-1 0 0,4 1 0 16,0 1 160-16,5 0-128 0,2 3 128 0,4 1-128 15,-1 0 128-15,5 2 0 0,1 3 0 0,4-1 0 16,1-3 160-16,3 3-32 0,5 1-128 0,3 1 192 15,-1-2-192-15,1 2 176 0,-3 1-176 0,3-5 160 0,1 3-160 16,2-5 0-16,1-1 0 0,4-2 128 0,3-5-128 0,3 1 128 16,5-2-128-16,-1-4 128 0,0-3-128 0,0-2 0 15,2-2-160-15,0-4 160 16,-1-3-544-16,3-5-16 0,1-2 0 0,-1 0 0 16,-3-5-1616-16,-5-2-320 0</inkml:trace>
  <inkml:trace contextRef="#ctx0" brushRef="#br2" timeOffset="-194196.69">17273 14797 2751 0,'-11'-4'128'16,"2"3"16"-16,0-3-144 0,1-1 0 0,8 5 0 0,-6-5 0 15,-2 1 4144-15,8 4 784 0,-6-2 176 0,6 2 16 16,-8-8-3776-16,1 3-752 0,1 3-144 0,6 2-48 0,-7-4-144 0,7 4-48 15,-6-8 0-15,-1 4 0 0,7 4-32 0,0 0-16 16,-8-4 0-16,8 4 0 0,-8-3 192 0,8 3 32 16,-9-5 16-16,9 5 0 0,0 0 64 0,0 0 16 15,-9-3 0-15,9 3 0 0,0 0 80 0,0 0 16 16,0 0 0-16,0 0 0 0,0 0-192 0,0 0-16 16,0 0-16-16,14 0 0 0,-1 1-160 0,5 2-16 15,1 1-16-15,5-1 0 0,3-1 48 0,3 2 16 16,3-1 0-16,3 2 0 0,-1 1-16 0,5-4 0 15,4 2 0-15,3 2 0 0,4-1-64 0,5 2-16 0,5-1 0 16,5-1 0-16,4-2 16 0,1 0 0 0,0 3 0 0,2-1 0 16,1-2-144-16,6 3 128 0,5-1-128 0,0-2 128 15,-2 1-128-15,-1 3 0 0,3 0 0 16,6 0 128-16,4 1 0 0,0-1-128 0,-4 2 192 0,0-3-64 16,2-2-128-16,5 0 192 0,2 1-192 0,-2-1 192 15,-3-2 0-15,2 4 0 0,1 2 0 0,-2-2 0 16,-2 0 64-16,1 2 0 0,-4 0 16 0,3 2 0 15,1-3 32-15,-3 4 0 0,-4-1 0 0,-2 3 0 16,-2 0-112-16,2-1 0 0,1-1-16 0,-3 1 0 16,-4-3-176-16,-3 1 128 0,-2-5-128 0,-2 6 128 15,-2-3-128-15,2 3 0 0,-1-5 0 0,-1 0 0 16,-5-2 0-16,0-1 0 0,-1-3 0 0,1 1 0 16,-1 1 0-16,0 0 0 0,-3-1 128 0,-2 0-128 15,-4-2 0-15,-1 0 0 0,-3-1 0 0,-3 2 0 0,0 0 0 0,-1 3 0 16,-5 2 0-16,0-1 0 0,0-2 0 0,-1 2 0 15,-3 0 0-15,-4 1 0 0,-6-4 0 0,-1 3 0 16,-2-1 0-16,-3-1 0 0,-3 1 0 0,-2-2 0 16,-3-1 0-16,-1 3 0 0,-3-1 0 0,0 1 0 15,-11-3 0-15,0 0 0 0,0 0 0 0,0 0 0 16,0 0 0-16,0 0 0 0,0 0 0 0,0 0-176 16,-11 2 176-16,0 1-128 0,-5-1 128 0,-1 0 0 15,-1-2 0-15,-5 1 0 0,-3 3 0 0,-5-3 0 16,-2-2 0-16,-5 0 0 0,-4-2 0 0,-3 2 0 15,-2 1 0-15,2-2 0 0,-5 0 0 0,1 1 0 0,-1-1 0 16,-7 2 128-16,-4-1-128 0,-3 1 0 0,-2-1 0 16,-3 0 128-16,2-2-128 0,0-1 0 0,-1 3 0 0,-5 0 128 15,-5-1-128-15,1 1 0 0,-1-1 128 0,0-1-128 16,1-2 0-16,-3 0 128 0,-3 2-128 0,-2-1 0 16,-1-1 0-16,-1-2 128 0,1 2-128 0,-4-2 0 15,-5 0 0-15,1 0 0 0,0 0 0 0,2 0 128 16,0 2-128-16,-3-2 0 0,-6 0 0 0,3 1 0 15,4-3 0-15,0 4 0 0,3-3 0 0,-3 2 0 16,-5 1 0-16,2-3 0 0,4 2 0 0,3 2 0 16,1-2 0-16,0 2 0 0,-1 0 0 0,1 0 0 15,4-2 0-15,2 2 0 0,2 0 0 0,-1 1 0 16,1-3 0-16,5 4 0 0,7-1 0 0,4 1 0 16,4-1 0-16,3 3 0 0,2-1 0 0,1 0 0 15,0-1 0-15,5 1 0 0,2-3 0 0,8 3 0 16,3-1 0-16,5-1 0 0,4 2 0 0,5-1 0 0,4 0 0 0,4-1 0 15,4 0-144-15,2 1 144 0,9 2-128 0,0 0 128 16,0 0-160-16,0 0 160 0,0 0-208 0,0 0 48 16,15 3 16-16,3-1 0 0,5 0 144 0,5-1-128 15,3-1 128-15,7 1-128 0,7 0 128 0,5 1 0 16,3-1 0-16,2 2-128 0,4-1 128 0,4 3 0 16,3-1 0-16,6-3 0 0,7 2 0 0,5-1 0 15,1 2 0-15,4 1-128 0,3-1 128 0,7-1 0 16,2-1 128-16,5 2-128 0,-3 1 0 0,5-2 0 15,4-3 0-15,0 1-128 0,3-1 128 0,1 0 0 16,0-1 0-16,-1 2 0 0,2 0 0 0,0-1 0 16,-1 0 0-16,3 1 0 0,2 3 0 0,-1 0 0 15,-2 0 0-15,3-2 0 0,2 1 0 0,-4-1 128 0,-3 2-128 0,0 1 128 16,-1-2-128-16,0-1 0 0,-3 0 0 0,-1 3 128 16,-1 1-128-16,-3-2 0 0,-3-3 0 0,-4 2 0 15,-4 2 0-15,-2 2 0 0,-4-3 128 0,-1-2-128 16,-8-2 0-16,-6 2 0 0,-5 1 0 0,-4 2 0 15,-4-5 0-15,-1 2 0 0,-1 2 0 0,-4-3 0 16,-2 2 0-16,-7-2 0 0,-8 0 0 0,-5 2 0 16,-6 1 0-16,-2-4 0 0,-6-4 0 0,-3 4 0 15,-5 5 0-15,-12-5 0 0,9-1 0 0,-9 1 0 16,0 0 0-16,0 0 0 0,0 0 0 0,-10-1 0 16,-5-5 0-16,-3 3 0 0,-2 0 0 0,-3 3 0 15,-6-1 0-15,-7-2 0 0,-6-2-128 0,-4 1 128 16,-5 1 0-16,-2 1 0 0,-4 0 0 0,0-1-128 15,-6-2 128-15,-7 3 0 0,-6-1 0 0,-7 1 0 16,-3-4 0-16,-3 1 0 0,1 3 0 0,-8 1 0 0,-7-1 0 0,-1 1 0 16,-2 0 0-16,-3-1 0 0,-6 1 0 0,1 1 0 15,0-1 0-15,-1 0 128 0,-4 1-128 0,-3 0 0 16,-2-2 0-16,-4 0 0 0,1 2 0 0,-3-1 0 16,-5-1 0-16,3 2 128 0,0 0-128 0,0 0 0 15,1-1 0-15,1 1 0 0,1 0 0 0,0 1 0 16,0 2 0-16,3 1 0 0,4-1 0 0,1-1 0 15,1-2 0-15,5 1 0 0,5 2 0 0,1-2 0 16,-1 0 0-16,7 2 0 0,7-1 0 0,5-1 0 16,3 2 0-16,0 0 128 0,-1-3-128 0,7 0 0 0,7 0 0 0,5 1 0 15,2-1 0-15,7 0 0 0,6 0 128 16,1-1-128-16,1 1 0 0,4-2 128 0,6 0-128 0,6 0 0 16,8 1 0-16,5-3 144 0,5 1-144 0,5-1 0 15,2 1 0-15,12 3 0 0,0 0 0 0,0 0 0 16,2-7-160-16,5 0 160 0,5 3-160 0,8 1 160 15,9-3-160-15,6 4 160 0,4-1-160 0,6 1 160 16,3-1-128-16,5 2 128 0,4-4 0 0,6 2-144 16,3 0 144-16,9 0 0 0,7-1 0 0,4-1 0 15,-2 1 0-15,3 1 0 0,5 1 0 0,7-2 0 16,8-2 0-16,-3 4 0 0,1 0 0 0,7 1-128 16,4 0 128-16,1 1 0 0,-5 0 0 0,3 0 0 15,4 1 0-15,-2 2 0 0,1-2 0 0,0 3 0 16,0 1 0-16,0-3 0 0,-1 2 0 0,3 0 0 0,-3 1 0 0,1-1 0 15,0-3 0-15,-2 3 0 16,-3 2 0-16,1 1 0 0,5-5 0 0,-6 3 0 0,-6 2 0 0,-2-2 0 16,1 0 0-16,-3 0 0 0,-2 0 0 0,-2-1 0 15,-3 1 0-15,-2-1 0 0,-1-2 0 0,-4-1 0 16,-7-1 0-16,-6 2 0 0,-2-1 0 0,-6-1-128 16,-6-1 128-16,-1-1-128 0,-4 1 0 0,-4-1 0 15,-7-1 0-15,-5 1 0 0,-8-1 128 0,-6 2-128 16,-6-1 128-16,-4 0-128 0,-5 1 128 0,-12 1 0 15,0 0 0-15,0 0 0 0,0 0 0 0,0 0 0 16,-8-11 0-16,-9 6-128 0,-5-1 128 0,-7 2 0 16,-9-1-144-16,-6 3 144 0,-10-1 0 0,-3-1 0 15,-4 2 0-15,-4 0 0 0,-5 1 0 0,-10 1 0 0,-10 1 0 0,-3-1 0 16,-1 0 0-16,-5 2 0 0,-4-2 0 0,-4 0 0 16,-2 2 0-16,-2 1 0 0,-1-2 0 0,-3 2 0 15,-7-1 0-15,1-1 0 0,-1 2 0 0,-5 1 0 16,-5 1 0-16,2 0 0 0,4-1 0 0,-4 1 0 15,-4 2 0-15,3-3 0 0,4-2 0 0,-3 1 0 16,-3 4 0-16,3-3 0 0,5 1 144 0,-3 1-144 16,-3-1 0-16,0 0 128 0,7 3-128 0,-1-3 0 15,-2-1 0-15,6 1 0 0,8 2 0 0,5-2 0 16,2 1 0-16,7-1 0 0,4-3 0 0,7 1 128 16,8 2-128-16,8 1 0 0,6-1 0 0,5 0 0 15,3 0 0-15,8 2 128 0,6-5-128 0,10 2 0 16,9-1 0-16,7-2 0 0,6-1 0 0,12 0 0 15,0 0-192-15,0 0 32 0,14-4 16 0,10 3 0 16,11 1 144-16,9 0-208 0,6-3 80 0,8-1 128 0,8-1 0 0,12 2 0 16,8-3 0-16,14 1 0 0,5-2 192 0,7 2 16 15,6-2 0-15,7 1 0 0,8 2-32 0,4 2-16 16,3-2 0-16,4-1 0 0,5 3-160 0,3 2 160 16,3 2-160-16,2 3 160 0,-4 0-160 0,5 1 0 15,6 6 0-15,1 0 128 0,2 1-272 0,-2 2-64 16,-4 1-16-16,3 5-10816 15,0 5-2160-15</inkml:trace>
  <inkml:trace contextRef="#ctx0" brushRef="#br2" timeOffset="-187478.48">23775 15182 3679 0,'0'0'320'0,"0"10"-320"16,0 4 0-16,0 0 0 0,3-1 1536 0,-2 0 256 15,-1 0 32-15,0-1 16 0,0-2-768 0,1 2-160 16,2-3-16-16,-1 2-16 0,-2 3 80 0,4-4 0 16,-1 2 16-16,0 1 0 0,1-3-16 0,0 1-16 15,0 2 0-15,0-3 0 0,-2 3-176 0,1 1-16 16,-1-4-16-16,1 1 0 0,-3 1-112 0,0-12-32 16,0 0 0-16,4 10 0 0,-4-10-16 0,2 11-16 15,-2-11 0-15,0 0 0 0,0 0 16 0,0 0 16 16,0 0 0-16,0 0 0 0,0 0 96 0,0 0 16 15,0 0 0-15,0 0 0 0,-6-10-240 0,1 1-32 0,-3-3-16 0,3-2 0 16,0-4-160-16,0-1-48 16,-3-3 0-16,2-1 0 0,1-2-80 0,-2-1-128 0,1-3 176 0,-1 1-176 15,-1-4 304-15,2-1-48 0,-2 0-16 0,3 0 0 16,-4 2 16-16,-1-3 0 0,1-1 0 0,-1 1 0 16,-2-1-48-16,1 0 0 0,-1-1 0 0,2 2 0 15,0-1 48-15,-1 1 0 0,-2-1 0 0,3-4 0 16,1-1-80-16,-3-2-16 0,2 1 0 0,1 2 0 15,2 2-160-15,-2-3 0 0,-1 0 144 0,1-1-144 16,1 2 0-16,0 3 0 0,-2 2 0 0,4-1 0 16,-3 0 0-16,3 2 0 0,-2 5 0 0,2-4 128 15,1 0-128-15,1 4 0 0,-1 0 0 0,0 3 128 16,-2 1-128-16,3 1 128 0,1 1-128 0,-1-1 128 16,0 3-128-16,0 0 0 0,0-1 0 0,2 1 0 0,1 2 0 0,1 2 144 15,-3-1-144-15,2 2 0 16,1 0 0-16,0 2 0 0,0-1 0 0,1 0 0 0,2 1 0 0,-3 2 0 15,0-3 0-15,1 2 0 0,1 5 128 16,2-3-128-16,0 0 0 0,0-2 0 0,0 4 0 0,1-2 0 16,0 4 0-16,2-4 0 0,1 1 0 0,0-1 0 15,2 2 0-15,-3-2 0 0,4 4 0 0,-1-5 160 16,1 5-160-16,2-2 128 0,-2 3-128 0,2 2 0 16,0-4-192-16,-2 1 192 0,2 2-144 0,0 1 144 15,1 1 0-15,1-1 0 0,1 0 0 0,1 0-128 16,-2-1 128-16,3 3 0 0,0 0 0 0,1-1 0 15,1 0 0-15,2-2 0 0,2 1 0 0,3 2 0 16,2 0 0-16,3 0 0 0,-1-2 0 0,6 3 0 0,3-1 0 0,2 1 0 16,0-1 0-16,1-1 0 0,0 0 0 0,0-2 0 15,-1 1 0-15,4 1 0 0,4-1-128 16,2-2 128-16,2 1 0 0,5 2 0 0,1-2 0 0,-5 2 0 16,1-1 0-16,-1 2 0 0,-3-2 0 0,0 1 0 15,0 0 0-15,2 1 0 0,0 0 0 0,4 0 0 16,0-1 0-16,-2 1 0 0,-4 0 0 0,0-2 0 15,-1 1 0-15,3-2 0 0,1 0 0 0,4 0 0 16,3 2 0-16,-1-1 0 0,0 1 0 0,-2-2 0 16,-6 1 0-16,3 1 0 0,1-1 0 0,4 3 0 15,-1-1 0-15,2 0 0 0,3-2 0 0,-3 2 0 16,-2-2 0-16,-1 2 0 0,-1 1 0 0,2-1 0 16,-3-1 0-16,4 1 0 0,1 0 0 0,-1 0 0 0,2-1 0 15,-6 4 0-15,0-4 0 0,2 2 0 16,0-1 0-16,2 0 0 0,2-2 0 0,3-1 0 15,0 3 0-15,-3 1 0 0,-3-1 0 0,1 0 0 0,1-2 0 0,1 2 0 16,0 0 0-16,-1-2 0 0,-1 0 0 0,-2-2 0 16,-4 0 0-16,-3 1 0 0,0 3 0 0,-4-1 0 15,-1-3 0-15,0 2 0 0,0 3 0 0,3-1 0 16,-1-2 0-16,0 1 0 0,0 0 0 0,-3 2 0 16,-3-1 0-16,3 1 0 0,-2 0 0 0,1 0 0 15,-2-1 0-15,2 0 0 0,0 1 128 0,0 0-128 16,-2-3 0-16,-3 3 0 0,0 0 0 0,-3 0 0 15,-4-1 0-15,-1 1 0 0,-2 0 0 0,-2 0 0 0,0 0 0 16,0 1 0-16,0-1 0 0,0-1 128 16,1-2-128-16,-1 2 0 0,-2 2 0 0,2-1 0 0,1-1 0 15,0 0 0-15,-2-1 0 0,0 2 0 0,-2-1 0 0,-2 1 0 16,-3-1 0-16,1 1 0 0,-4 0 0 0,1 0 0 16,-4 0 0-16,-1 0 0 0,0 1 0 0,-2 0 0 15,-1-1 0-15,0 3 128 0,-1 0-128 0,0-2 0 16,0 0 0-16,-9-1 128 0,12 5-128 0,-12-5 0 15,11 3 0-15,-2-2 128 0,-9-1-128 0,9 5 0 16,-9-5 0-16,6 10 0 0,2-3 0 0,-1 1 0 16,-7-8 0-16,7 9 0 0,-2 2 0 0,0-3 0 15,-1 4 0-15,0 1 0 0,-1-1 0 0,2 4 0 16,-1-1 0-16,-2 3 0 0,1-1 0 0,1 4 0 16,-1 2 0-16,1 3-128 0,-2 1 128 0,2 1 0 15,-3-1 0-15,2 1 0 0,-3 2 0 0,1-1 0 16,0 3 0-16,1 4 0 0,-1-1 0 0,0 2 0 0,-1 0 0 15,0 0 0-15,0 0 0 0,0 2 0 0,-1 2 0 16,1-2 0-16,-1 2 0 0,-1 1 0 0,1-4 0 0,0-1 0 16,2-2 0-16,-1 2 0 0,-1-1 0 0,1 1 0 15,0-3 0-15,0 2 0 0,-2-5 0 0,2 1 0 16,0 1 0-16,3 2 0 0,-2-4 0 0,1 1 0 16,-1-1 0-16,1-1 0 0,1 2 0 0,1 0 0 15,-3-4 0-15,2 1 0 0,0-4 0 0,1 3 0 16,-1-4 0-16,1 2 0 0,-1-3 0 0,1 0 128 15,-1-2-128-15,0 2 0 0,-1-3 0 0,0 0 0 16,1 1 0-16,-1-2 0 0,0-1 0 0,0 1 128 16,2 0-128-16,-1-2 0 0,-3-5 0 0,2 4 0 15,1-1 0-15,-2-1 0 0,-1 0 0 0,-1-1 0 16,-2-1 0-16,3-2 0 0,-4 3 128 0,0-1-128 0,-1-2 0 0,0 0 0 16,0-4 0-16,-2 3 128 0,-4-3-128 0,1 2 0 15,-1 0 0-15,-2-2 0 0,-1 6 0 0,0-7 0 16,-2 1 0-16,-1 3 0 0,-1-1 0 0,-1 0 0 15,-1-4 0-15,0 3 0 0,-2 0 0 0,-1 0 0 16,-4 1 0-16,-2-1 0 0,-3 2 0 0,-1-3 0 16,-2 0 0-16,-3 2 0 0,-2-4 0 0,-1 2 0 15,0 1-144-15,-1-2 144 0,-2-2 0 0,1 3-144 16,-1 0 144-16,-5-2 0 0,-3 0-144 0,-1-1 144 16,-2 2 0-16,-1-1 0 0,-1-1 0 0,1 1 0 15,1-2 0-15,-2 3 0 0,1-1 0 0,-5-1 0 16,-6 2 0-16,-2 0 0 0,2-1 0 0,1-1 0 15,1 4 0-15,1 0 0 0,-2-3 0 0,-1 1 0 0,-7 0 0 0,3-1 0 16,2 0 0-16,2 1 0 0,2 0 0 0,-1-1 0 16,-4-2 0-16,-1 0 0 0,-3 0 0 0,3 1 0 15,1-1 0-15,3 2 0 0,2 0 0 0,-1-1 0 16,-4 0 0-16,-1 0 0 0,-3-4 0 0,3 1 0 16,2 2 0-16,2 1 0 0,2-6 0 0,-4 3 0 15,-3 0 0-15,1 0 0 0,1 0 0 0,3 0 0 16,2 0 0-16,2 0 0 0,4 3 0 0,-4-2 0 15,-3 0 0-15,-1 1 0 0,0-2 0 0,3 1 0 16,2 1 0-16,6 0 0 0,2-2 0 0,0 1 0 16,-1 0 0-16,-2 2 0 0,-4-2 0 0,4 2 0 15,2-6 0-15,3 3 0 0,1 0 0 0,4 3 0 0,3-2 0 16,-1 0 0-16,1-1 0 0,-2 1 0 0,-1 1 0 16,1-2 0-16,0-2 0 0,3 1 0 0,1 0 0 0,0 1 0 15,4 1 0-15,2-1 0 0,3 0 0 0,2 3 0 16,0-2 0-16,2 0 0 0,0-2 0 0,-1 1 0 15,1-3 0-15,1 2 0 0,0 0 128 0,3 0-128 16,1-2 0-16,-1 2 0 0,1-2 0 0,4 1 0 16,1-1 0-16,1 1 0 0,2-2 0 0,0-1 0 15,2 1 0-15,2 1 0 0,0-2 128 0,2-1-128 16,0-1 0-16,1 2 0 0,0-2 0 0,1 0 0 16,1-3 0-16,0 1 0 0,2-3 0 0,2-1 0 15,0 1 0-15,1-1 0 0,-1 0 0 0,2-1 0 16,-1-1 0-16,0-3 0 0,2 0 0 0,0-1 0 15,-3-3 0-15,2 2 0 0,0-3 0 0,1 3 0 16,-3-7 0-16,2 3 0 0,0 1 0 0,-1-5 0 0,0-1 0 0,-2 0 0 16,3-3 0-16,-2 3 0 0,2-1 0 0,0-1 0 15,-2 0 0-15,1 2 0 0,-1-4 0 0,-1 1 0 16,2 5 0-16,-3-2 0 0,0-1 0 0,-1 4 0 16,-1-2 0-16,1 3 0 0,-1-6 0 0,0 5 0 15,-1-5 0-15,0 3 0 0,2 0-128 0,0-2 128 16,-2-1-160-16,2 3 160 0,-6-2-128 0,3 3 128 15,0-2 0-15,0-2-144 0,-1 5 144 0,0-2 0 16,1 2-144-16,0-1 144 0,0 3 0 0,1-2-176 16,-1 0 176-16,1 3-128 0,-2-1 128 0,2 1 0 0,1 0 0 0,-2-2-128 15,2 2 128-15,1 1-128 0,-3 1 128 16,1-3-128-16,1 2 128 0,0 2 0 0,1 2 0 16,1-1 0-16,-1 1 0 0,1 0 0 0,-2-1 0 0,2 1 0 15,0 1 0-15,1-1 0 0,-1 1 0 0,1 1 0 16,1 1 0-16,-1 3 0 0,-1 1 0 0,1-3-128 15,0 0 128-15,1 4 0 0,1-4 0 0,-1 2 0 16,1 2 0-16,1-3-128 0,-2 1 128 0,2 1 0 16,-1 0 0-16,1 3 0 0,0-3 0 0,1 11-128 15,-1-9 128-15,1-1 0 0,0 2 0 0,0 8 0 16,1-11 0-16,0-1 0 0,0 3 0 0,1 2 0 16,-2 7 0-16,2-8 0 0,1-2 0 0,-1 4-128 15,-2 6 128-15,0 0 0 0,5-8 0 0,-5 8-128 16,7-8 128-16,-1 3 0 0,-6 5 0 0,9-2 0 15,-1-2 0-15,3 0 0 0,-1 2 0 0,2 0-128 0,0 0 128 0,2 1 0 16,2-2 0-16,3 2 0 0,1 1 0 0,3 0-128 16,0-2 128-16,1-1 0 0,0 0 0 0,2 2 0 15,-2 0 0-15,1-2-128 0,2 0 128 0,2 1 0 16,2-1 0-16,2 1 0 0,0 1 0 0,2-1 0 16,5-2 0-16,0 2 0 0,2 2 0 0,2-1 0 15,0-2 0-15,-3 1 0 0,-2-4 0 0,2 3 0 16,1 0 0-16,2 1 0 0,2-1 0 0,2 2-128 15,1-3 128-15,3 3 0 0,1 1 0 0,0 0 0 16,0 0 0-16,-1-2 0 0,-1 2 0 0,1 3 0 16,2-2 0-16,5 2-128 0,2-3 128 0,2 0 0 15,3 1 0-15,-3-1 0 0,-5 0 0 0,2 0 0 16,2-1 0-16,3-2 0 0,2 1 0 0,2 0 0 0,1 1 0 0,-5-1 0 16,-5-1 0-16,2 1 0 0,1-1 0 0,2-1-128 15,1 2 128-15,2-1-128 0,-1 1 128 0,-1 0-128 16,-4 0 128-16,2-1 0 0,1-2 0 0,0 1 0 15,1 2 0-15,4-2-160 0,0-1 160 0,-4 1 0 16,-5 0 0-16,0 2-128 0,0-2 128 0,1-1 0 16,2 2 0-16,2 1 0 0,1 0 0 0,-1 1 0 15,-4 1 0-15,1 0 0 0,0 0 0 0,3 0 0 16,2 0 0-16,0 1 0 0,2-1-128 0,-5 0 128 16,-1 0 0-16,-2-1-192 0,-1 1 192 0,-1-1-160 15,-1 0 160-15,1 1 0 0,0 0 0 0,-2 0-128 16,-4-2 128-16,-3 2 0 0,-3-1 0 0,-2 2 0 15,-2-1 0-15,1 2 0 0,-1-1 0 0,-1 0-128 16,1 0 128-16,-1 2 0 0,-1 0 0 0,1-1 0 16,-2 1 0-16,-4-1 0 0,-4 1 0 0,-2-2 0 0,1 0 0 0,-1 2 0 15,-3-2 0-15,0 2 0 0,0 0 0 0,-1 0 0 16,-1-2 0-16,-1 2 0 0,-1-3 0 0,-1 1 0 16,-1 0 128-16,0-1-128 0,-1 0 0 0,0 0 0 15,-2 0 0-15,0 0-192 0,-2 0 192 0,0 0 0 16,-2 0 0-16,0 2 0 0,-3-4 0 0,-1 2 0 15,-2 0 0-15,-9 0 0 0,12 0 0 0,-2 3 0 16,-10-3 0-16,10 4 0 0,-10-4 0 0,0 0 128 16,9 7-128-16,-3-2 176 0,-6-5-176 0,5 11 0 15,-5-11-192-15,5 8 192 0,-3 4-128 0,-2-12 128 0,4 10 0 0,-2 4 0 16,-1 1 0-16,-1 3 0 0,2-1-144 16,-2 3 144-16,-2 7 0 0,0 1 0 0,-1 3 0 0,1 6 0 15,-2 4-144-15,1 6 144 0,0 5 0 0,-3 4-144 16,3 4 144-16,-2 5 0 0,2 1 0 0,1 5 128 15,-2 0-128-15,1 1 0 0,2 1-176 0,1 1 176 16,1-1 0-16,3 1 0 0,0-2 0 0,1 1 0 16,0-6 0-16,1 1 0 0,2-4 0 0,0 0 0 15,-2-5 0-15,-1-6 0 0,4-4 0 0,-4-4 0 32,-1-2-976-32,-4-5-112 0,0-2 0 0,-5-4-13584 0</inkml:trace>
  <inkml:trace contextRef="#ctx0" brushRef="#br2" timeOffset="-184426.28">23371 13755 20495 0,'0'0'896'0,"0"0"208"0,0 0-880 0,0 0-224 16,0 0 0-16,0 0 0 0,0 0 0 0,8-1-192 15,-2-3 48-15,-6 4 0 0,0 0 144 0,0 0 0 16,5-7-144-16,0 4 144 0,-5 3 0 0,0 0 0 16,4-5 0-16,-4 5 0 0,1-8 0 0,-1 8 0 15,0 0 128-15,-1-8-128 0,-2-1 208 0,1 2-32 16,-1 0-16-16,1-1 0 0,-1 0-32 0,-2 0-128 16,0 2 192-16,-4 2-64 0,1-4-128 0,0 2 160 15,-3 0-160-15,0-2 160 0,-2 3-32 0,-1 0 0 16,0-4 0-16,-1 4 0 0,-2-3 64 0,-2 1 0 0,-2 0 0 0,-2-1 0 15,-1 0 176-15,-4-2 32 0,-3-2 16 0,-2 2 0 16,-2 2 16-16,-1 1 0 0,0 2 0 0,1-4 0 16,-3 4-112-16,-2 0-32 0,0-4 0 0,-2 2 0 15,-3 0-112-15,-3-2-32 0,-4 0 0 0,-3 0 0 16,-2 3-144-16,0-4 0 0,-2-2 0 0,1 1 0 16,-1-3 0-16,-3-3 192 0,-3 3-32 0,-1 0 0 15,-4 0-160-15,0-1 0 0,2-3 144 0,0 3-144 16,1 1 224-16,-4 0-32 0,-6 0 0 0,2-1 0 15,2-2-64-15,0 1-128 0,1 0 176 0,-2 1-176 16,-1-1 128-16,-4-2-128 0,-2-1 0 0,2-2 0 16,2 1 0-16,0 2 0 0,2-1 0 0,-5 0 0 15,-6-1 0-15,1 2 0 0,2 0 0 0,3 2 0 16,1-1 0-16,-2 1 0 0,-6 0 0 0,1 0 0 0,1-1 144 0,2 3-144 16,1 3 0-16,-5-3 144 0,-3 1 80 0,1 2 16 15,0-2 0-15,2 2 0 0,1 3-48 16,-6-1-16-16,-3 4 0 0,1-1 0 0,0-3-176 0,3 3 160 15,0 3-160-15,-3-3 160 0,-2-2-160 0,2 4 0 16,3-5 144-16,2 4-144 0,-1 3 0 0,-5-2 0 16,-3-3 0-16,3 2 0 0,4 3 896 0,1 1 96 15,0 1 32-15,-3 0 0 16,0-7-1600-16,2 5-320 0,3 0-64 0,0 5-16 0,-2 1 848 0,1-4 128 16,-1-4 0-16,2 3 160 0,3 2-160 0,1 3 0 15,0-2 0-15,-4 1 0 0,-2-2 0 0,4 3 0 16,2 1 0-16,2 0 0 0,0-1 0 0,-1 1 0 0,-2 4 0 15,4-3 0-15,3 1 0 0,3 2 0 16,1-1 0-16,-1 4 0 0,-3 1 0 0,1-2 0 0,2 2 0 0,3 1 0 16,2-2 0-16,1 0 0 0,3 2 0 0,-2 1 0 15,-7-1 0-15,2-1 0 0,3 1 0 0,3 0 0 16,1 1 816-16,0-1 128 0,-2 0 16 0,1 1 16 31,-6 0-1568-31,2 1-320 0,8 0-64 0,0 1-16 0,2-1 1616 0,0 2 320 0,0 1 64 0,-1-1 16 31,-3-5-1584-31,3-2-304 0,-2 2-64 0,3-3-16 0,0 4 752 0,3 0 192 0,1 2 0 0,-3-2 0 16,-5-1 0-16,-1 0 0 0,1 0 0 0,3-3 0 16,1 1 0-16,4 2 128 0,-2-2-128 0,0 2 176 15,-4 0-176-15,1-3 192 0,-3 1-192 0,4 1 192 16,1-2-192-16,3 3 0 0,1-3 0 0,-1 1 128 16,1 1-128-16,-1-5 0 0,-4 2 0 0,2-2 128 15,2 0-128-15,3 2 128 0,0-4-128 0,3 4 128 0,2-3-128 0,-2 3 0 16,1-2 144-16,-6-1-144 0,2 2 0 15,-1-4 0-15,2-1 0 0,3 2 128 0,1 4-128 0,2-4 0 16,-2-1 128-16,6 3-128 0,0-2 0 0,-3 0 0 16,-2 2 0-16,-4-4 128 0,1-1-128 0,1 1 176 15,3 1-176-15,1 1 192 0,1 0-192 0,1 0 160 16,1 1-160-16,-1 1 160 0,-2-1-32 0,0 3 0 16,-1-3 0-16,0 2 0 0,0-3-128 0,3-1 160 15,2-2-160-15,1 1 160 0,0 1-160 0,2 0 160 16,0-2-160-16,0 2 160 0,3-2-32 0,-4 1-128 15,-2 0 192-15,0-1-64 0,-1 1-128 0,5-3 160 0,0-2-160 0,1 1 160 16,1 2-160-16,1-1 128 0,2 0-128 0,0 0 128 16,1-1-128-16,0 1 128 0,0 0-128 0,2 0 128 15,-1-2-128-15,1-1 0 0,-1 2 0 0,-2-2 128 16,-2-1-128-16,2 2 160 0,1-6-160 0,1 3 160 16,3 1-160-16,2 2 192 0,-1-5-192 0,-1 4 192 15,3-1-192-15,-2 0 192 0,1-2-192 0,1 1 192 16,2 1-192-16,0-1 192 0,0-4-192 0,2 4 192 15,-2-4-192-15,0 0 0 0,0 0 0 0,-1 0 128 16,2 0-128-16,2-1 0 0,-2-1 0 0,5 0 0 16,1-1 0-16,1-2 0 0,0 0 0 0,2 2 0 15,0-2 0-15,5-1 0 0,0 0 128 0,-1-2-128 16,3 1 0-16,-1 2 0 0,1-3 0 0,1 1 0 16,2-2 144-16,-2 1-144 0,0 0 160 0,3 0-160 0,0-1 128 0,1 2-128 15,1-1 0-15,0-1 0 0,0 1 0 0,0-1 128 16,1-1-128-16,2 1 0 0,-1 1 0 0,1 1 0 15,-2-4 0-15,2 3 0 0,-1 3 0 0,-2 3 0 16,2-5 0-16,-1 4 0 0,0 0 0 0,0 2 0 16,-1 1 0-16,0 9-160 0,-2-7 160 0,2 7 0 15,-3-7 0-15,3 7 0 0,-2-7-128 0,2 7 128 16,0 0-128-16,0 0 128 0,0 0-144 0,0 0 144 16,-9 7-160-16,3 0 160 0,-1 0-160 0,1 5 160 15,1 3-160-15,-3 0 160 0,2 2-144 0,-3 0 144 16,0 3-128-16,0 0 128 0,0 1 0 0,0 4-128 15,-1 1 128-15,0-2 0 0,0 2 0 0,0-3 0 16,-1 1 0-16,2 3 0 0,1-3 0 0,-1 5-128 0,-1-4 128 0,1 3 0 16,-2-3 0-16,3 3 0 15,-3-2 0-15,1 3 0 0,-1-3 0 0,-1 2 0 0,0-3 0 0,-1 1 0 16,3-6 0-16,0-1 0 0,-1 0 0 0,1-1 0 16,-1-3 0-16,2-1 0 0,-1-2 0 0,2 0 0 15,2 0 0-15,-2-5 0 0,1 1 0 0,-1 0 128 16,-1-5-128-16,1 3 0 0,1-1 0 0,7-5 0 15,-8 2 0-15,8-2 128 0,0 0-128 0,-9-1 0 16,0-2 0-16,2 0 128 0,7 3-128 0,-7-7 0 16,2 0 128-16,0-4-128 0,-1 1 128 0,2 1-128 15,0-3 0-15,0-2 144 0,2-4-144 0,1 0 0 16,-2-1 0-16,3-1 0 0,0-3 0 0,0 0 0 16,3-4 0-16,-1 2 0 0,1-7 0 0,0 1 0 15,4 2 0-15,-1-3 0 0,-2-1 0 0,2 3 0 0,1 2 0 0,-1-3 0 16,0 5 0-16,2-3 0 0,1 2 0 0,0 0 0 15,0 3 128-15,0-4-128 0,-2-1 0 0,2 2 0 16,0 0 0-16,1 2 0 0,0 1 0 0,1 0 0 16,-1 3 0-16,1 2 0 0,-1 0 0 0,2 1 0 15,-2 2 0-15,0 2 0 0,0 4 0 0,0-2 0 16,-1 3 0-16,2-2 0 0,-1 2-144 0,0 1 144 16,0 3-128-16,3 0 128 0,-1 1-176 0,2 2 176 15,0-1-208-15,3 5 80 0,-1-1 128 0,2 0 0 16,0-2-144-16,1 5 144 0,3 2 0 0,-3 2 0 15,2 2 0-15,2-1 0 0,1 2 0 0,2 1 0 16,2 2 0-16,0 0 0 0,1 2 0 0,0 2 0 0,3 0 0 16,-1 1 0-16,-4 4 0 0,0-3 0 0,0-1 0 15,2 4 0-15,0 0 144 0,1 1-144 0,-1 0 160 0,1-2-160 16,-3-2 192-16,0 2-48 0,-2-2-16 0,1 3 0 16,0-4-128-16,0-1 192 0,-2-2-192 0,-1-2 192 15,0 2-192-15,-3 0 128 0,2-1-128 0,-5 1 128 16,-3-5-128-16,0-1-144 0,-2 3 144 0,-2-4-208 31,-2 1-2048-31,-8-10-416 0</inkml:trace>
  <inkml:trace contextRef="#ctx0" brushRef="#br2" timeOffset="-183024.57">3389 15074 20671 0,'0'0'912'0,"0"0"192"0,7-9-880 0,4 4-224 0,1 1 0 0,2-1 0 0,2 3 0 0,1 1 144 15,2 1-144-15,3 1 128 0,1 1-128 0,5 1 128 16,-3-2-128-16,6 3 128 0,1 0 0 0,-1 2 0 16,0 1 0-16,1-2 0 0,1 1-128 0,1 2 0 15,2-3 0-15,2 4 128 0,1-4 128 0,4 2 0 16,3 3 16-16,5-3 0 0,4-1 16 0,-1-2 0 16,-3-3 0-16,1 2 0 0,0-1 16 0,2 2 0 15,-1 1 0-15,4-1 0 0,6 4-48 0,-1-1 0 16,3-4 0-16,-2-1 0 0,-3-2-16 0,-1 3-16 15,2 1 0-15,1 1 0 0,0-1-32 0,4 1 0 16,2-3 0-16,-5 1 0 0,-3-3-192 0,-2 2 176 16,1 1-176-16,-1 1 160 0,1 1-160 0,-1-1 192 15,-1 1-192-15,2-4 192 0,-4 0-192 0,-3-1 192 0,-5 0-192 0,-2 2 192 16,-3-1-48-16,0 0 0 0,-2-1 0 0,-1 1 0 16,-1 3-144-16,0 0 128 0,-2-3-128 0,-3 0 128 15,-4-1-128-15,-2 2 128 0,-4-1-128 0,-4 0 128 16,-4-2-128-16,-2 1 0 0,-2 0 0 0,-11 0 0 15,0 0 128-15,0 0-128 0,0 0 128 0,0 0-128 16,0 0 192-16,0 0-64 0,-9-1 0 0,-1 1 0 16,-4 0 0-16,-3 2 0 0,-4-2 0 0,-4 2 0 15,-6-2-128-15,-1 0 0 0,-2 0 0 0,0 2 0 16,-2-1 0-16,-1 1 0 0,-3-1 0 0,-1 3 128 16,-1-2-128-16,-4 1 0 0,-5-1 0 0,-4 0 0 15,-6-1 128-15,0 0-128 0,1 2 0 0,0-2 128 16,-1-1-128-16,0-1 0 0,-1-1 0 0,-4 1 128 15,-6 0-128-15,1-2 0 0,1-2 144 0,2 0-144 0,0 1 0 0,3 2 0 16,1-1 0-16,-1 1 128 0,-3-5 112 0,9 4 16 16,5-1 16-16,6 0 0 0,1-4 48 0,5 2 16 15,4 0 0-15,6-1 0 0,4 3-176 0,4 2-32 16,2-1-128-16,5 2 192 0,3 0-192 0,5 1 128 16,9 0-128-16,0 0 0 0,0 0 0 0,0 0-128 15,11 4-16-15,4-1 0 0,6 1 0 0,4 3 0 16,7-2 0-16,6 1 0 0,2 2 144 0,7-3 0 15,1 0 0-15,9 1-128 0,5-1-80 0,4-1-16 16,-1 0 0-16,3 1 0 16,2-2-432-16,5-1-96 0,5 3-16 0,0 2-8224 15,2-4-1648-15</inkml:trace>
  <inkml:trace contextRef="#ctx0" brushRef="#br2" timeOffset="-182158.05">8602 13282 3679 0,'0'0'320'0,"-10"10"-320"0,-1 3 0 0,1-4 0 16,3 1 1632-16,-4-1 256 0,4 1 48 0,-3-1 16 15,2 0-1312-15,-2-3-272 0,5 2-48 0,-3-2-16 16,-1 2 224-16,2-2 48 0,7-6 16 0,-9 4 0 0,1 1 496 0,8-5 112 16,-8 0 16-16,8 0 0 15,-8-4-48-15,1 2 0 0,2-5 0 0,1-2 0 0,2 1-352 0,0-4-80 16,2-2-16-16,2-1 0 0,0 0-272 0,2-3-64 16,1-2-16-16,2-2 0 0,1-1-16 15,3-4 0-15,0 1 0 0,0-4 0 0,2 2 32 0,0-2 16 16,0-4 0-16,1 2 0 0,0 0-16 0,-2 4 0 15,1-1 0-15,2 3 0 0,-2-2-64 0,0 4 0 16,-1 3-16-16,1 0 0 0,0 1-96 0,0 2-16 16,-5 8 0-16,3-3 0 0,-1 4-192 0,-1 1 128 15,-3 1-128-15,-6 7 0 0,11-2 0 0,-11 2 0 16,11 2 0-16,-1 2 0 0,0 2 0 0,-1 5 0 16,0 3-144-16,1 1 144 0,1 0 0 0,3 2-144 0,2 2 144 0,0 1 0 15,1-2 0-15,0-3 0 0,2-1 0 0,1 1 0 16,0 2 0-16,2-1 0 0,-3-2 0 15,1-1 0-15,-2-2 0 0,1 5 0 0,0-1 0 0,2-2 0 32,0-1-1216-32,-1 2-192 0</inkml:trace>
  <inkml:trace contextRef="#ctx0" brushRef="#br0" timeOffset="159713.68">14739 20830 2751 0,'0'0'256'0,"0"0"-256"15,0 0 0-15,-8-10 0 0,2-3 5024 0,2 3 960 16,0-4 192-16,2 1 32 0,0 0-4480 0,2-2-896 15,3 0-176-15,-1-2-32 0,3 4-624 0,-2 3-240 16,1-4 16-16,0 4 0 0,3 0 80 0,-3 0 16 16,1 1 0-16,0 1 0 0,2 2 128 0,-2 1 0 15,0 0-144-15,-5 5 144 0,10-1 0 0,0-1-144 16,-1 1 144-16,-9 1 0 0,14 4-144 0,-1 0 144 0,-1-2 0 0,2 1-144 16,0-1 144-16,4 2 0 0,0-1 0 0,1 2 0 15,3-3 0-15,0 1 0 0,4-3 0 0,-1 1 0 16,2 2 0-16,9-2 0 0,4 0 0 0,2 0 0 15,1 1 0-15,2 0 0 0,-3 1 0 0,2-1 128 16,1 1-128-16,2 1 0 0,-1 2 0 0,3 0 0 16,3 1 128-16,2 2 0 0,2-1 0 0,-2 3 0 15,-3-5-128-15,1 4 0 0,0-2 0 0,2 2 0 16,-1-2 144-16,3 3-144 0,5-2 192 0,1 0-192 16,2-5 128-16,-2 1-128 0,1 0 0 0,-1-3 0 15,0 1 144-15,3-4-144 0,4-1 0 0,0 1 144 16,3 0-144-16,-2-3 0 0,-4-1-192 0,1 1 192 0,0 2-224 15,3-1 80-15,5-2 16 0,0 0 0 0,0 2 128 0,-2 0 0 16,-3-3 0-16,2 4 0 0,3-1 0 0,4 2 0 16,4 0 0-16,-5-2 0 0,-3 1 0 0,0 0 0 15,-1 2 0-15,4 2 0 0,4 0 0 0,0 0 0 16,-2 0 0-16,-4 1 0 0,-1-2 0 16,2 3 0-16,0 1 0 0,-1-3 0 0,-1 2 0 0,-1 0 0 15,-4 2 0-15,-2-1 0 0,0 3 0 0,3 0 0 16,4-5 0-16,-3 0 0 0,-1-2 0 0,-1-1 0 15,-2-1 0-15,-1 0 128 0,-1 1-128 0,3 0 0 16,3-2 0-16,0-1 128 0,-5-6-128 0,-1 1 0 16,-1 4 0-16,-2-2 0 0,1 0 128 0,2 3-128 0,3-1 128 0,-3-2-128 15,-4 0 0-15,0 0 0 0,-7-1 0 0,2 3 0 16,-3 1 0-16,3 2 0 0,3-1 0 0,-1-2 0 16,0 0 0-16,-6 0 0 0,-2 2 0 0,-4-1 0 15,0 1 0-15,-2-2 0 0,-5 1-144 0,1 2 144 16,-4 0-352-16,-2 1 0 0,-2-2 0 0,-1 4 0 31,-6 0-256-31,-2 1-48 0,-5 2-16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20:02:46.76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8892 7860 13823 0,'0'0'1216'16,"0"0"-960"-16,0 0-256 0,0 0 0 0,0 0 1312 0,0 0 224 15,0 0 32-15,0 0 16 0,0 0-672 0,0 0-128 16,0 0-16-16,0 0-16 0,0 0 0 0,3 12 0 16,-3-4 0-16,2 1 0 0,0-3-112 0,-2 6-32 15,-1-2 0-15,0 4 0 0,1-3-192 0,0 3-32 16,-2 4-16-16,0 1 0 0,-2 1 144 0,0 1 16 15,0 3 16-15,1 4 0 0,-3 1 48 0,0 5 16 16,0 3 0-16,2-9 0 0,-1 7-96 0,1 4-32 16,-4 3 0-16,0 5 0 0,-1 6-112 0,0 0-32 0,-1 1 0 15,-7 29 0-15,6-8-176 0,3-37-32 16,0 5-128-16,-1 2 192 0,2 0-192 0,-2 0 0 16,1-1 0-16,1 2 0 0,-1 1 128 0,-5 34-128 15,3-12 0-15,3-14 144 0,0-7-144 0,3-10 0 16,-1-5 0-16,3-4 128 0,-2 3-128 0,3-5 128 0,-1-5-128 0,5-5 128 31,1-1-464-31,0-7-112 0,2-2 0 0,4-2-16 16,5-6-2560-16,-2-7-512 0</inkml:trace>
  <inkml:trace contextRef="#ctx0" brushRef="#br0" timeOffset="700.77">9231 7891 20207 0,'0'0'896'0,"0"0"192"0,-4-8-880 0,4 8-208 0,-1-9 0 0,1 9 0 15,0 0 1040-15,0 0 176 0,0 0 16 0,0 0 16 16,0 0-320-16,0 0-64 0,0 0-16 0,0 0 0 16,0 0-336-16,0 0-64 0,-5 11 0 0,1 1-16 15,1 3-64-15,1 5-16 0,-1 6 0 0,2-1 0 16,2 7-48-16,1 5-16 0,0 1 0 0,2 8 0 16,0-2-112-16,1 7-32 0,0 5 0 0,1 2 0 15,2 3-144-15,0 0 192 0,-1-2-192 0,3 0 192 0,-3 0-192 16,2-4 0-16,1-5 0 0,1-1 128 0,1-1-128 15,-1-3 0-15,-1-7 0 0,2-1 0 0,-1-2 176 0,1-1-48 16,-2-4-128-16,1-6 192 0,-2-1 64 0,0-2 0 16,0 1 0-16,2-3 0 0,-2-5-112 0,0 0-16 15,0-4 0-15,-3-5 0 0,-6-5 32 0,0 0 0 16,0 0 0-16,0 0 0 0,9-2 96 0,-2-7 32 16,-4-4 0-16,0-2 0 0,-2-6 0 0,0-4 0 15,2-2 0-15,0-6 0 0,0-4-128 0,2-2-32 16,-1-7 0-16,3 4 0 0,-1-1-128 0,2 0 160 15,1-3-160-15,-1-1 160 0,4-2-160 0,1 1 0 16,1 3 144-16,0 0-144 0,0 5 0 0,-2 1 0 16,1 4 0-16,1-2 128 0,0 3-128 0,-1 3 0 0,2 3 0 0,-1 0 0 15,-3 4 0-15,-1-4 0 0,1 4 0 0,-2 1 0 16,-2 5-208-16,-2 2-64 0,2 2-16 0,-2 0 0 31,0 1-1680-31,0 2-336 0,0-1-64 0,-4 5-11712 0</inkml:trace>
  <inkml:trace contextRef="#ctx0" brushRef="#br0" timeOffset="1119.68">10653 7965 17327 0,'0'0'768'0,"-2"12"160"0,-1-1-736 0,2 4-192 15,-2 4 0-15,1 3 0 0,-2 5 1072 0,-2 3 176 16,1 5 32-16,0 3 16 0,-1 2-304 0,1 9-64 16,-1 3-16-16,-3 5 0 0,-1 3-208 0,0 7-64 0,-3 2 0 0,-2 1 0 15,-3-3-352-15,0 3-80 0,2 0-16 0,-2 1 0 16,1-4-192-16,2-3 0 0,0-6 128 0,1-8-128 16,0-8 0-16,5-5 128 0,4-7-128 0,0-6 0 15,0-1 144-15,0-5-144 0,2-7 128 0,3-11-128 31,0 0-448-31,0 0-160 0,0 0-32 0,8-11-11520 0</inkml:trace>
  <inkml:trace contextRef="#ctx0" brushRef="#br0" timeOffset="1459.99">10435 7837 20271 0,'-11'-18'1792'0,"3"1"-1424"16,0 0-368-16,5 1 0 0,3 2 1472 0,3-1 240 15,1 2 32-15,1-2 16 0,2 1-1088 0,5 4-224 16,1-1-32-16,4-2-16 0,5 2-272 0,2-1-128 16,2-1 128-16,-1 7-128 0,2 2 0 0,2-1 0 15,3 3 0-15,2 0 0 0,0 2 0 0,2 8 0 16,1 2 0-16,1 4 0 0,3 3 240 0,-2 3 16 15,-2 5 0-15,-1 2 0 0,-3 1 128 0,-5 4 48 16,-7 6 0-16,-2 4 0 0,-2-1-112 0,-3 4-32 16,-7-1 0-16,-2-3 0 0,-2 0-144 0,-6-4-16 15,-2-1-128-15,-5-2 192 0,-5-2 96 0,-5 1 16 16,-7 0 0-16,-6-1 0 0,-4-3-112 0,-4-1 0 0,1-3-16 0,0-1 0 16,2-3-176-16,4-5 0 0,2-1 0 0,3-6 0 31,1-1-2080-31,5-8-400 0</inkml:trace>
  <inkml:trace contextRef="#ctx0" brushRef="#br0" timeOffset="2150.94">11738 8959 20271 0,'0'0'1792'0,"0"0"-1424"0,0 0-368 0,0 0 0 15,0 0 768-15,0 0 64 0,0 0 32 0,0 0 0 16,-3 13-160-16,2 2-48 0,-3 2 0 0,-1 6 0 16,0 3-16-16,-2 9 0 0,1 0 0 0,1 3 0 15,-4-1-352-15,0 3-80 0,-1 1-16 0,0 1 0 16,0 2-64-16,0 1-128 0,-2-1 176 0,2-4-176 16,-2-4 144-16,4-6-144 0,-1-4 0 0,0-7 144 15,2-5 0-15,1-4 0 0,1 0 0 0,5-10 0 16,0 0 384-16,0 0 80 0,-6-10 16 0,2-3 0 15,1-4-32-15,5-6 0 0,0-3 0 0,4-7 0 16,0-5-416-16,-1 0-176 0,1-2 128 0,2 1-128 0,-1 1 160 0,2-1-160 16,1-6 192-16,0 3-192 0,2 4 0 0,1 2 0 15,1 3 0-15,0 4 0 0,0 2 0 0,2 7 0 16,1 4 0-16,-1 2-144 0,-1 2 144 0,-1 5 0 16,2 3 0-16,0 1 0 0,-1 3-128 0,2 3 128 15,-3-1-128-15,-1 5 128 0,-3 4 0 0,-3 4-160 16,-2 2 160-16,-2-1 0 0,-4-2-256 0,-4 4 48 15,-4 0 16-15,-3 4 0 16,-3-1-224-16,-3-2-32 0,-1 0-16 0,1-2 0 16,3-2-304-16,-3-5-48 0,2-2-16 0,2-4 0 15,2-4-1216-15,4-4-256 0</inkml:trace>
  <inkml:trace contextRef="#ctx0" brushRef="#br0" timeOffset="2469.55">12157 8842 21359 0,'0'0'944'0,"0"0"208"0,0 0-928 16,4 13-224-16,0-3 0 0,-2 4 0 0,-1 4 1168 0,-1 1 192 0,-1 3 48 0,-1 3 0 16,-1 0-304-16,-1 5-48 0,0-1-16 0,-1-2 0 15,-2 3-544-15,-1 1-112 0,2 3-32 0,-2-4 0 16,-1-2-176-16,0-5-48 0,0-4 0 0,2-2 0 15,0-8-128-15,7-9 128 0,0 0-128 0,0 0 128 16,0 0 32-16,0 0 0 0,0 0 0 0,3-13 0 0,2-5 32 0,1-1 16 16,5-4 0-16,-4-1 0 0,3 0-16 0,1-4-16 15,0 3 0-15,2-3 0 0,-2 2 0 0,2 1 0 16,0 1 0-16,1 3 0 0,0 1-176 0,1 1 128 16,0 1-128-16,0 5 128 0,1 2-128 0,-1 5 0 15,1-2-192-15,1 4 192 16,-2 2-464-16,2-1 16 0,-2 3 16 0,1 1 0 15,0 4-2016-15,-1 1-416 0</inkml:trace>
  <inkml:trace contextRef="#ctx0" brushRef="#br0" timeOffset="2802.66">12813 8878 12895 0,'0'0'1152'0,"0"0"-928"0,0 0-224 0,0 0 0 16,0 0 3072-16,0 0 576 0,0 0 128 0,-10 11 0 15,1 5-2592-15,-1-1-528 0,-2 0-96 0,1 3-32 16,1 1-208-16,-2 0-32 0,1 3-16 0,-1 0 0 16,1 3-16-16,-1 0-16 0,2-3 0 0,3-2 0 15,-1 0-64-15,4 1-16 0,3-4 0 0,1-1 0 16,2-4-160-16,2-1 0 0,-4-11 144 0,10 8-144 16,2-6 192-16,1-2-16 0,2-2-16 0,3-3 0 15,-1-5 208-15,4-1 32 0,-2-1 16 0,1-4 0 16,2-2-48-16,-2 0-16 0,-1 2 0 0,0-2 0 15,-2-1-176-15,-2 1-48 0,-1 0 0 0,-3 0 0 16,1-1 0-16,-6 0 0 0,1 1 0 0,-5 1 0 16,-2-2-128-16,0 1 128 0,0 0-128 0,0 2 128 15,-1-4-480-15,-2 3-96 16,2-1-32-16,1 3 0 0,0 2-2560 0,1-2-512 0,-1-10-96 16,5 6-7696-16</inkml:trace>
  <inkml:trace contextRef="#ctx0" brushRef="#br0" timeOffset="3208.95">13379 8133 19583 0,'0'0'864'0,"0"0"176"0,0 0-832 0,3 16-208 15,0-2 0-15,-2 4 0 0,-2 1 1008 0,-2 3 144 0,-3 2 48 0,0 3 0 16,-2 2-352-16,-1 7-64 0,-1 0-16 0,-1 8 0 15,-3 5-256-15,0 1-64 0,-2 1-16 0,1 1 0 16,0 2 16-16,0 2 0 0,-2-1 0 0,2 0 0 16,1 2-192-16,-1-5-48 0,-2-5 0 0,2-8 0 15,1-4-208-15,4-7 0 0,3-5 0 0,2-7 0 16,1-6 0-16,3 0 0 0,1-10 0 0,0 0 0 16,8 2 384-16,3-5 16 0,3-3 16 0,3-3 0 15,0-6-112-15,4-2-32 0,-3-3 0 0,1-1 0 16,-2 1-272-16,4-1-192 0,2-1 16 0,-2 0 16 15,0 3 32-15,-1 1 0 0,2 2 0 0,-1 4 0 16,-2 5 128-16,0 6-192 0,-1 2 192 0,-1 3-192 16,-3 1 368-16,0 4 64 0,-2 3 16 0,-2 2 0 15,-3 7 0-15,-3 0 16 0,-4 2 0 0,-4 1 0 0,-5 2-144 0,-4-3-128 16,-1 3 192-16,-4-3-192 0,-1 0 192 0,-2 0-64 16,-3-1 0-16,1-6-128 0,2-4 0 0,1-1-144 15,-2-7-16-15,5 0 0 16,5-4-1248-16,1-4-256 0,-2-4-64 0</inkml:trace>
  <inkml:trace contextRef="#ctx0" brushRef="#br0" timeOffset="3520.31">14009 8071 7359 0,'0'0'320'0,"0"0"80"0,0 0-400 0,0 0 0 0,0 0 0 0,-5 7 0 16,-1 2 4512-16,1 1 816 0,-2 4 176 0,1 4 16 15,-1 6-4096-15,1 2-816 0,-3 3-160 0,2 1-48 16,-2 4 96-16,0 5 16 0,0 7 0 0,0 1 0 16,0-2 576-16,-2 6 112 0,-1 4 16 0,-4 3 16 15,-6 2-896-15,3-1-176 0,-1-1-32 0,1 4-128 31,-2 2-800-31,2-4-272 0,-1-6-48 0,2-5-16 16,3-4 240-16,1-4 32 0,2-9 16 0,4-5 0 0,6-6 224 0,2-4 48 16,3-6 16-16,2-1 0 0,-5-10-480 15,14-1-112-15</inkml:trace>
  <inkml:trace contextRef="#ctx0" brushRef="#br0" timeOffset="3886.25">14218 8873 24879 0,'-8'7'2208'0,"3"6"-1760"15,1 0-448-15,1 3 0 0,1 0 608 0,1 0 32 16,-1 2 16-16,2-4 0 0,2-4-16 0,-2-10-16 16,5 4 0-16,2 2 0 0,0 1-304 0,2-4-64 15,-9-3-16-15,12-3 0 0,1-6-64 0,0-2-16 16,-1-1 0-16,0-3 0 0,-2-1-160 0,-1 1 192 15,-3-3-192-15,3-1 192 0,-2-2-192 0,-2 0 0 0,-4 3 144 0,0 1-144 16,-2-1 176-16,-3 1-48 0,2 2 0 0,-5 2 0 16,-2 4 304-16,-1 3 48 0,-1 0 16 0,-2 6 0 15,-1 2-240-15,-4 7-64 0,-2 1 0 0,-2 4 0 16,-1 3-192-16,-1 3 128 0,-2 4-128 0,1 3 0 16,3 6 0-16,0 1 0 0,2-1 0 0,2 2 0 15,4 2 128-15,0-4-128 0,5-2 0 0,3-1 0 16,2-4 0-16,4-1-128 0,2-5-16 0,2-2 0 31,1-2-272-31,4-3-48 0,4-4-16 0,1 0 0 16,4-6-304-16,4-1-64 0,5-4-16 0,4-1 0 0,3-5-1648 0,-1 2-336 0</inkml:trace>
  <inkml:trace contextRef="#ctx0" brushRef="#br0" timeOffset="4436.51">14770 8796 24015 0,'0'0'1056'0,"-7"8"224"0,0 5-1024 0,0 0-256 16,1 4 0-16,-2 7 0 0,-1 3 768 0,0 4 80 16,-1 2 32-16,0 1 0 0,-2-1-16 0,0 0 0 15,-2 0 0-15,1 3 0 0,-1 2-416 0,2-3-96 16,0-3-16-16,-1-1 0 0,0-6-192 0,3-2-144 15,3-5 192-15,1-7-192 0,3-1 144 0,3-10-144 0,0 0 0 0,0 0 144 16,0 0 80-16,7-7 16 0,3-1 0 0,3-5 0 16,1-2 16-16,3-3 16 0,2-3 0 0,0-2 0 15,0-4-272-15,1 2 0 0,1 3 0 0,-1-4 0 16,0 0 128-16,-1-2-128 0,-1 1 0 0,0 2 0 16,0 5 0-16,-1 3 0 0,1 4 0 0,0 2 0 15,0 5 0-15,-2-1 0 0,0 5 0 0,-2 3-144 16,-2 7 144-16,0-2 0 0,-3 5 0 0,-3 2 0 15,-3 2 0-15,-2 3 0 0,0 0 0 0,-2 0 128 16,-3 0-128-16,-1 1 0 0,-3 0-128 0,2-1 128 16,-3 1-208-16,3-4 32 0,-1-1 16 0,2-5 0 15,5-9 160-15,0 0 0 0,0 0 0 0,0 0 0 16,0 0 0-16,0 0 224 0,10-9-48 0,3-1-16 0,1-2 32 0,3-3 16 16,-3-3 0-16,2 0 0 0,2 2-208 0,1-1 128 15,3 2-128-15,-2 0 0 0,2 1 128 0,-1 2-128 16,1 4 0-16,-2 4 144 0,2 2 64 0,-2 6 16 15,-1 5 0-15,-1 0 0 0,-2 2 240 0,0 5 48 16,-2 2 16-16,-2 1 0 0,0 3-192 0,-2 6-32 16,0 0-16-16,-1 2 0 0,-1-6-288 0,-1 1 128 15,0-3-128-15,0 1 0 0,1 1 0 0,3-3-304 16,0 0 48-16,0-1 0 16,0 0-1920-16,2-3-368 0,5 3-80 0,0-3 0 0</inkml:trace>
  <inkml:trace contextRef="#ctx0" brushRef="#br0" timeOffset="7138.81">23493 7754 6447 0,'0'0'272'0,"0"0"80"0,0 0-352 0,0 0 0 16,0 0 0-16,0 0 0 0,0 0 848 0,0 0 112 0,-9-4 0 0,9 4 16 15,-9-1 144-15,9 1 32 0,-9-1 0 0,9 1 0 16,0 0-80-16,0 0-16 0,-6-3 0 0,6 3 0 16,0 0-272-16,0 0-48 0,-8-2-16 0,8 2 0 15,0 0 80-15,-7 0 16 0,7 0 0 0,0 0 0 16,0 0-144-16,0 0-32 0,0 0 0 0,0 0 0 15,0 0-96-15,0 0-32 0,0 0 0 0,0 0 0 16,0 0-208-16,0 0-48 0,0 0-16 0,14 2 0 16,-2-2 144-16,5-1 16 0,1 0 16 0,3-2 0 15,2 3-64-15,3 0-16 0,2-1 0 0,-1-2 0 16,1 0-96-16,3 1-32 0,-1 1 0 0,2-2 0 16,0-2-80-16,2 2 0 0,3 0-128 0,3 1 192 15,3-1-16-15,3 2-16 0,2-6 0 0,0 5 0 0,-1 1-160 0,-2 1 128 16,-3-2-128-16,-2 1 128 0,1 1-128 0,1 0 0 15,0 1 144-15,1 1-144 0,2-1 0 0,0 1 144 16,2 2-144-16,0 0 0 0,0-3 160 0,-1-1-160 16,-5 0 128-16,1 0-128 0,0 0 128 0,1 0-128 15,2-1 128-15,3 0-128 0,4-1 128 0,0 1-128 16,1-1 0-16,0 2 128 0,-4-3 0 0,3-1 0 16,-1 0 0-16,1 2 0 0,-2-2-128 0,3-1 160 15,4 1-160-15,-1 2 160 0,-2 0-160 0,-2 0 0 16,-3-1 0-16,0-1 128 0,-2 3-128 0,0 0 0 15,0 0 0-15,1-1 0 0,3 1 0 0,1 1 0 16,-1 0 0-16,-2 0 0 0,0 0 0 0,-2 0 0 16,0-1 128-16,-1 1-128 0,1-3 0 0,0 2 0 0,-2-1 144 0,4-2-144 15,2-1 0-15,1 2 0 0,-4-1 0 0,0 2 128 16,-3-2-128-16,-2 1 0 0,-2 1 0 0,-2-1 128 16,0 1-128-16,1-2 0 0,2-4 0 0,-2 4 0 15,1-1 0-15,0-1 0 0,0 2 0 0,-2 2 128 16,-1-3-128-16,0 0 0 0,-1 2 0 0,-1-1 0 15,-2 0 0-15,2-2 144 0,-1 2-144 0,2 0 0 16,1 1 144-16,0-1-144 0,0-1 0 0,2 2 144 16,0 1-144-16,1 0 160 0,-1 1-160 0,-1-3 160 15,-2-2-16-15,-2 2 0 0,0 1 0 0,0 1 0 16,1 1 0-16,1 1 0 0,1 0 0 0,0 0 0 16,-1 0 32-16,1-3 0 0,1-2 0 0,2 4 0 15,-3 2-32-15,-1-1 0 0,-4 0 0 0,-1 0 0 0,0-2-16 0,0 0-128 16,1 1 192-16,1 1-64 0,0 0-128 0,-1 1 128 15,-2 2-128-15,2-2 128 0,1 0-128 0,2-1 0 16,-3-1 0-16,-1 1 0 0,-2 1 0 0,-1-1 128 16,-1-1-128-16,-1 0 0 0,-2-2 0 0,0 2 0 15,-1 0 128-15,1 1-128 0,1-3 0 0,-2 1 0 16,0-2 0-16,-1 3 0 0,0-1 0 0,-2 2 0 16,0-1 0-16,-2 1 0 0,0 0 0 0,-2 0 0 15,-1-1 128-15,-1 1-128 0,1 1 0 0,-2 2 0 16,-3 0 0-16,-2-1 0 0,-9-2 0 0,0 0 0 15,0 0 144-15,8-2-144 0,-8 2 0 0,0 0 0 16,0 0 0-16,0 0 0 0,0 0 0 0,0 0 0 16,0 0 0-16,0 0 0 0,-11 7 0 0,1-1 0 0,-3 2 0 15,-3-5-128-15,-2 1 128 0,1-1-128 0,1-1 128 0,-3 3-128 16,-3-1 128-16,-1 0 0 0,0 1-144 0,-2 2 144 16,-2-4 0-16,-1 2-176 0,-1 1 176 0,-3-1-128 15,-1 0 128-15,-4 0-128 0,-5 2 128 0,-3 0-128 16,-6-3 128-16,-1 4-160 0,0-1 160 0,1 0-160 15,-5-3 160-15,1 0 0 0,0 1-144 0,-3 3 144 16,-4-3 0-16,-4 3-144 0,-4-5 144 0,1 1 0 16,0 0-160-16,1 0 160 0,-1 1-128 0,-5-1 128 15,-4-2-160-15,1 2 160 0,0 1-192 0,0-1 192 16,2-2-160-16,-3 0 160 0,-5 0-128 0,-1 2 128 16,2 1 0-16,1-1 0 0,4-1 0 0,1 0-128 15,-4 0 128-15,-3-2 0 0,0-1 0 0,2 0 0 16,3 4 0-16,2-2 0 0,0 0 0 0,-3-2 0 15,-2 0 0-15,2 0 0 0,1-2 0 0,2 4 0 0,4-1 0 0,-5 2 0 16,-4-2 0-16,0 0 0 0,1-1 0 0,2 1 0 16,7 1 0-16,2 0 0 0,2 2 0 0,-3-3 0 15,-2-1 0-15,3 0 0 0,3 0 0 0,3 0 0 16,6 0 0-16,3 0 0 0,3 2 0 0,-1-2 0 16,0-2 0-16,1 0 0 0,-1-2 0 0,3 1 0 15,4 1 0-15,0-2 0 0,6 0 0 0,1 0 0 16,1 3 0-16,2 0 0 0,4 0 0 0,-1-1 0 15,0 1 0-15,-2 0 0 0,1 0 0 0,-3 1 0 16,-1 0 0-16,3 0 0 0,1 1 0 0,1 0 0 16,0-1 0-16,3 3 0 0,2-1 0 0,1 2 0 15,-1-2 0-15,2 1 0 0,2-2 0 0,2 1 0 0,3-4 0 0,5 2 0 16,-1 2 0-16,1-2 128 0,-1-2-128 0,2 1 0 16,2 1 0-16,0 0 0 0,-1 0 0 0,3 0 128 15,-1 1-128-15,9-1 0 0,-6 3 0 0,6-3 0 16,0 0 0-16,0 0 0 0,0 0 0 0,0 0 0 15,0 0 0-15,0 0 0 0,0 0 0 0,0 0-128 16,10 0 128-16,3-1 0 0,2-2 0 0,1 2 0 16,2-3 0-16,3-2 128 0,-1 1-128 0,4 2 0 15,1-3 0-15,3 2 0 0,4-1 0 0,4 2 0 16,2-1 0-16,6-1 0 0,5 1 0 0,3 2 0 16,0-1 0-16,0 0 0 0,0-3 0 0,4 3 0 15,1 0 0-15,11 1 0 0,3-3 0 0,1-3 0 16,1 0 0-16,-1 1 0 0,-1 3 0 0,2 1 0 15,2-2 0-15,4 0 0 0,2 3 0 0,-2 0 0 0,-5 5 0 16,-2-2 0-16,0-2 0 0,5 1 0 16,7 0 0-16,-3 1 0 0,-2-1 0 0,-3 4 0 0,-1 0 0 0,4-2 0 15,1-2 0-15,4 0 0 0,-2 0 0 0,-1 0 0 16,-6 3 0-16,2-3 0 0,-2-3 0 0,1 3 0 16,3-1 0-16,-3 1 0 0,-4 0 0 0,-4 1 0 15,-2 3 0-15,2 0 0 0,-1-3 0 0,0 3 0 16,-2 1 0-16,-4-1 128 0,-4 0-128 0,-4 1 192 15,-5-3-64-15,-4 1 0 0,-3-3-128 0,-4 1 0 16,-7 0 0-16,-4 2 0 0,-6-1-128 0,-6 2-112 16,-2-2-16-16,-12-2-10800 15,0 0-2160-15</inkml:trace>
  <inkml:trace contextRef="#ctx0" brushRef="#br1" timeOffset="17695.68">29081 6397 4607 0,'0'0'400'0,"0"0"-400"15,9-3 0-15,0-1 0 0,-2-1 3024 0,0 1 528 16,-7 4 96-16,12-2 32 0,-3-2-2512 0,-1 0-496 15,-2-1-96-15,-6 5-32 0,8-5-144 0,-8 5-16 16,6-5-16-16,-6 5 0 0,3-6 16 0,-3-1 0 16,0 7 0-16,-3-7 0 0,-1-1 128 0,-1 0 16 15,-2 3 16-15,-2-2 0 0,-3 2 144 0,-2-2 16 16,-2-4 16-16,-2 3 0 0,-1-2-208 0,-1 1-32 16,-5-1-16-16,-3 0 0 0,-3 0-80 0,-5-4-32 15,-5-2 0-15,-2 1 0 0,-3 1-96 0,-2-1 0 16,-1-3-16-16,-2 2 0 0,-3-3-112 0,-2 2 0 15,-5 0-128-15,-2 0 192 0,-8-1-192 0,-2-1 128 16,3 0-128-16,2 0 0 0,-2 0 0 0,-4 2 128 0,-4 3-128 0,-3-4 0 16,-2 1 0-16,1 0 0 0,1 2 128 0,-5-2-128 15,-4 1 0-15,-3-1 0 0,-1 1 0 0,3 3 0 16,2-2 0-16,-4 2 0 0,-5-1 0 0,1 3 0 16,2-2 0-16,2 0 0 0,7 3 128 0,-7-3-128 15,-5 2 0-15,4 1 176 0,4-1-176 0,2 4 160 16,3-3-160-16,-4 3 0 0,-6-2 0 0,3 3 0 15,5 2 0-15,3 0 0 0,4 1 0 0,-6 1 0 16,-4 2 0-16,4 4 0 0,4 0 0 0,5-1 0 16,2 0 0-16,0 2 0 0,-3 4 0 0,3 0 0 15,0 1 176-15,4 4-48 0,4-2-128 0,4 2 192 16,5 0-192-16,-2 0 128 0,-1 1-128 0,-2-1 0 16,-1 0 0-16,4 1 0 0,3 0 0 0,4 3 0 15,2 4 0-15,4-2 128 0,2-1-128 0,0 2 0 0,-4 3 128 16,1-3 0-16,-3 1-128 0,3 0 192 0,6-1-64 0,0 2-128 15,4-1 176-15,2 4-176 0,2 0 144 0,3 3-144 16,3-2 0-16,6 2 144 0,-1-5-144 0,1 4 0 16,3-2 0-16,-1 4 128 0,-1-2-128 0,2 2 0 15,3 2 0-15,-1 0 128 0,2-4-128 0,-2 1 0 16,2-2 0-16,0 2 0 0,0 3 0 0,-1 0 0 16,2-2 0-16,2 3 0 0,-1 0 0 0,2-2 0 15,0-2 0-15,3 4 0 0,0 1 0 0,3-1 0 16,0-6 0-16,2 4 0 0,2 0 0 0,1 0 0 15,1-3 0-15,2 2 0 0,-1-4 0 0,6 3 0 16,0 2 0-16,2-3 0 0,0 1 0 0,4-4 0 16,2 3 128-16,2-4-128 0,5 2 0 0,1-3 0 15,3-2 0-15,2 3 128 0,0 2-128 0,2-5 0 0,-2 0 0 0,3 0 0 16,3-2 0-16,4 2 0 0,1-1 0 0,5 0 0 16,-2-2 0-16,4 0 0 0,4-1 128 0,5 0-128 15,-3 1 0-15,-2 0 0 0,1 0 0 0,2-2 0 16,1 0 0-16,6-3 160 0,3 1-160 0,1 2 160 15,-2 0-160-15,-2-2 0 0,-3-2 0 0,-1 0 128 16,0 2-128-16,3-3 0 0,1-1 0 0,2 2 128 16,3-1-128-16,-2 1 0 0,-6-4 0 0,2 1 0 15,1-5 128-15,3 1-128 0,2 0 0 0,5 0 128 16,3 1-128-16,-7 2 160 0,-3-2-160 0,-2 3 160 16,-1-3-160-16,3-2 0 0,-1 1 144 0,5 3-144 15,3 0 0-15,-4 1 128 0,-3-7-128 0,0 1 0 16,0-2 0-16,3 3 0 0,2 1 0 0,5-3 128 0,5-2-128 0,-7-2 0 15,-5-2 128-15,3 0-128 0,1 2 0 0,4-1 0 16,4 1 0-16,-1-5 128 0,-3 0-128 0,-1-1 0 16,-3-2 0-16,1 3 128 0,3 0-128 0,1 2 0 15,2 0 0-15,-4-3 0 0,-7 3 0 0,0 0 0 16,0-2 0-16,0 1 0 0,3-3 0 0,0 0 0 16,0 0 0-16,-6 2 128 0,-4-1-128 0,0-2 0 15,1 0 0-15,0-2 128 0,1-4-128 0,-1 2 0 16,2-1 0-16,-1-1 0 0,-5 2 0 0,-1 0 0 15,-3-2 0-15,-1-2 128 0,1-1-128 0,0 1 0 16,4 0 0-16,-1 1 128 0,-3-1-128 0,0-1 0 16,-4-3 0-16,-1-1 0 0,-2 3 0 0,0 0 0 15,-1-1 0-15,-1 0 128 0,0-2-128 0,2 1 0 0,1-1 0 0,-1 2 0 16,-4-3 0-16,0 1 128 0,-4 0-128 0,-2-4 0 16,-3 2 0-16,0-3 0 0,0 1 0 0,0-1 128 15,-3 3-128-15,0-5 0 0,-2 4 128 0,-3-6-128 16,-2 0 0-16,1-1 144 0,-1-3-144 0,-2 2 0 15,-1 2 272-15,-3 1-48 0,-1-4-16 0,-2 0 0 16,-3-2-64-16,-2 1-16 0,-4 1 0 0,-1-1 0 16,-3 0-128-16,-3 1 128 0,-6-1-128 0,-2 2 128 15,-4 1-128-15,-7 1 0 0,-5 0 144 0,-3 2-144 16,-2-3 0-16,-3 2 0 0,-3 1 0 0,-4-1-128 16,-2 1-368-1,-2 2-64-15,0-3-16 0,-6 7-10480 0,-5-1-2096 0</inkml:trace>
  <inkml:trace contextRef="#ctx0" brushRef="#br1" timeOffset="19346.5">21690 8840 6447 0,'0'0'576'0,"0"0"-576"16,0 0 0-16,0 0 0 0,0 0 1808 0,0 0 256 16,0 0 48-16,0 0 16 0,0 0-976 0,0 0-208 15,0 0-48-15,0 0 0 0,0 0 0 0,0 0-16 16,-6 2 0-16,1 1 0 0,5-3-16 0,-8 0 0 15,1 2 0-15,-1 0 0 0,1 0-96 0,-2-1-32 16,2 2 0-16,1-3 0 0,-3-1-192 0,0-1-32 16,0-1-16-16,0-1 0 0,0-1-112 0,3 1-32 15,1-2 0-15,1-2 0 0,2-1-96 0,0-1 0 16,1 0-16-16,2-1 0 0,2-3 128 0,2 2 16 16,1-1 16-16,3 0 0 0,0 1-400 0,8-4 0 0,-1 4 0 15,-4 2 0-15,0 2 0 0,2-1 0 0,2 3 0 0,0-1 0 16,2 5 0-16,0 0 0 0,-2 1-128 15,1 1 128-15,-2 3 0 0,-1 4 0 0,-3 2 0 16,0 4 0-16,-3-4 0 0,0 4 0 0,-2 2 0 0,-2 3 0 16,-2-3 0-16,-2 1 0 0,-2 1 0 0,-2 1 0 15,-1 1 0-15,-2-1 0 0,-2-2 0 0,-1-1 0 16,-2 6 208-16,-2-6-32 0,0 0-16 0,-2-1 0 16,-2-2 96-16,1-5 32 0,1 2 0 0,1-2 0 0,-1-4-96 0,2 0-32 15,0-4 0-15,2-3 0 0,0-3-16 0,3-4 0 16,3-2 0-16,1-1 0 0,1-6 64 0,3 0 16 15,1-2 0-15,2 0 0 0,3 3-224 0,2-1 0 16,0-3 0-16,2 4 0 0,3 1 0 0,1 4 0 16,-1 0 0-16,5 0 0 0,1 2-160 0,-1 4 160 15,1 0-128-15,0 2 128 0,0 3-128 0,1 2 128 16,0 4-128-16,-1 3 128 0,-1 3 0 0,0 0-160 16,-3 4 160-16,-1 2 0 0,-4 3 0 0,-3-1 0 15,-2 1 0-15,-3 0 0 0,-2 1 0 0,-4 3 0 16,-3-2 0-16,-2-1 0 0,-3-1 0 0,-1-2 0 15,-2 0 144-15,0-2-144 0,-1-2 240 0,-1-1-48 16,0 0 0-16,1-3 0 0,2-2 32 0,0-5 0 16,1-2 0-16,3 0 0 0,-2-4-16 0,4-2 0 15,3-3 0-15,1-1 0 0,2-6 112 0,0-1 0 16,3 1 16-16,3-3 0 0,1 0-336 0,1 0 0 16,4 1 0-16,-2 1 0 0,5 0 0 0,1 4 0 15,1 1 0-15,1 2 0 0,-1 3-128 0,1-1 128 0,0 4-128 0,3 3 128 16,0 2-128-16,-2 1 128 0,0 4-128 0,-2 4 128 15,-2-1 0-15,-2 4-160 0,-2 4 160 0,-3-1 0 16,-2-2 0-16,-3 2 0 0,-4 1 0 0,-1 1 0 16,-2-1-128-16,-3 1 128 0,-2-3 0 0,-2-3 0 15,-2 2 0-15,2 1 0 0,-2-6 0 0,1 1 0 16,-1-6 256-16,2 0-32 0,3 0-16 0,-2-5 0 16,3 0 48-16,2-2 0 0,3-5 0 0,0 1 0 0,3-4-32 0,0-2 0 15,2 0 0-15,3 0 0 0,0 1-224 0,2 2-128 16,1 0 128-16,2 0-208 15,-1 3-2496-15,6-4-496 0</inkml:trace>
  <inkml:trace contextRef="#ctx0" brushRef="#br1" timeOffset="20348.25">18794 8034 9951 0,'0'0'448'0,"0"0"80"0,0 0-528 0,3-8 0 0,0 2 0 0,-1 1 0 15,-2 5 1024-15,0 0 80 0,4-8 32 0,-1 2 0 0,-1 1-112 0,0-3-32 16,-2 2 0-16,0 6 0 16,0 0-144-16,0 0-16 0,0 0-16 0,0 0 0 15,0 0-224-15,0 0-32 0,-7-4-16 0,7 4 0 0,-9 0-128 0,-5 2-32 16,0 5 0-16,4-1 0 0,0-1 192 0,-6 5 16 16,-2 3 16-16,6-1 0 0,-2-1-288 0,-1 4-48 15,0 2-16-15,-9 11 0 0,2 0-48 0,-1 3-16 16,-2 0 0-16,3-3 0 0,4 0-64 0,1 2 0 15,-1 0-128-15,1 3 192 0,1 5-192 0,0-1 176 16,4 0-176-16,-1 1 160 0,0-3-160 0,2-3 0 16,1 1 144-16,5-10-144 0,1 4 144 0,3-2-144 15,2 3 192-15,1-4-192 0,3 2 192 0,3-4-64 16,2 0 0-16,2 0-128 0,2-1 384 0,0 0-48 16,2-6 0-16,1-1 0 0,-1 0-128 0,3 0-16 0,2-7-16 15,-1 2 0-15,3-4-48 0,1 1 0 16,0-1 0-16,-1-3 0 0,0-3-384 0,-1-3-64 0,-1-4-32 0,-1 3-13344 15</inkml:trace>
  <inkml:trace contextRef="#ctx0" brushRef="#br1" timeOffset="20881.27">19166 8082 9215 0,'0'0'816'0,"0"0"-656"16,0 0-160-16,0 0 0 0,0 0 1168 0,0 0 208 15,0 0 32-15,0 0 16 0,0 0-448 0,0 0-80 16,0 0-32-16,0 0 0 0,0 0-144 0,-3 8-16 15,0 4-16-15,0 5 0 0,-3 2 208 0,-1 0 32 16,0 0 16-16,3-4 0 0,-2 5-160 0,-2 0-16 0,0 4-16 0,-2 5 0 16,-1 4-256-16,-1 2-48 0,0 0-16 0,1 2 0 15,0-1-96-15,-3 12-16 0,3-4 0 0,2-4 0 16,1-2-128-16,4-13-16 0,2-2-16 0,-1 13 0 16,2-9-160-16,2-10 192 0,2-1-192 0,-2-1 192 15,3 0-192-15,2 0 160 0,-1-1-160 0,5-5 160 16,-2 0-160-16,2-4 0 0,0-1 0 0,8-1 0 15,1-2-464-15,-6-1 16 0,0-3 16 0,6-3 0 16,-2-6-1552-16,-5 5-304 0,2-5-64 0,-4 1-16 0</inkml:trace>
  <inkml:trace contextRef="#ctx0" brushRef="#br1" timeOffset="21073.88">18805 8559 11055 0,'0'0'480'0,"0"0"112"0,0 0-464 0,9-3-128 15,1 1 0-15,3 0 0 0,1-1 3344 0,6-1 656 16,0 1 128-16,14-1 32 0,-4 2-2368 0,1-1-480 16,-1-2-96-16,-8 1 0 0,2 1-704 0,0 0-128 15,0 2-16-15,0-2-16 16,-1 1-1504-16,0-3-320 0,-3-2-48 0</inkml:trace>
  <inkml:trace contextRef="#ctx0" brushRef="#br1" timeOffset="21865.51">19630 8704 6447 0,'0'0'576'0,"0"0"-576"15,-5 6 0-15,-3-2 0 0,1 1 1888 0,-1 3 272 16,-1-3 48-16,0 4 16 0,0-1-1264 0,-1 0-240 16,0 2-48-16,-4 4-16 0,1-1-80 0,6-2 0 15,0 1-16-15,0-2 0 0,0 3-80 0,4 2-16 16,-3-1 0-16,5 0 0 0,0-1 16 0,2-1 0 15,2-2 0-15,1 2 0 0,-1-4 160 0,4 0 16 16,0-1 16-16,2-1 0 0,0-3-256 0,1-2-48 16,0-1-16-16,2-1 0 0,-1-2 48 0,2-1 16 15,1 1 0-15,0-3 0 0,-1-2 0 0,-1-1 0 16,1 0 0-16,-1-1 0 0,-2-3-16 0,-1 3 0 16,-3-3 0-16,-1-1 0 0,-2 0-80 0,-3 1 0 15,-3-2-16-15,-2 0 0 0,1 0-48 0,-3 2-16 16,-2 3 0-16,-7-6 0 0,2 4-240 0,4 7 0 15,-1 1 128-15,-1 1-128 16,0-1-368-16,-1 4-112 0,0 2-32 0,1 2-13376 0</inkml:trace>
  <inkml:trace contextRef="#ctx0" brushRef="#br1" timeOffset="22868.4">19919 8751 13071 0,'0'0'576'0,"0"0"128"16,0 0-576-16,0 0-128 0,0 0 0 0,0 0 0 16,0 0 832-16,1 6 144 0,1 3 32 0,0-4 0 0,-2-5-144 0,0 10-32 15,2-2 0-15,1 3 0 16,-1 1-128-16,1 3-16 0,-1 0-16 0,1 0 0 0,-2 3-80 0,0 0-16 16,-1 0 0-16,0 0 0 0,-2 1-64 0,-2-1-32 15,-1-1 0-15,-4 7 0 0,-1-4-192 0,2-9-32 16,-2 0-16-16,-1 0 0 0,-3 0-240 0,-2-2 0 15,2 0 0-15,0-3 0 16,2 1-848-16,0-4-64 0,2 0-16 0,3-2 0 0</inkml:trace>
  <inkml:trace contextRef="#ctx0" brushRef="#br1" timeOffset="23484.41">20339 8320 14623 0,'0'0'640'0,"0"0"144"0,0 0-624 0,0 0-160 0,0 0 0 0,0 0 0 16,0 0 832-16,-5 6 128 0,0 3 16 0,0 0 16 0,0 2-112 0,0 2-32 15,1-1 0-15,0 4 0 0,0 3-224 0,-1 1-48 16,0 3-16-16,1 0 0 0,1 1-176 0,-1 2-16 16,0-3-16-16,1 0 0 0,2-2-224 0,2 1-128 15,1-3 160-15,2-3-160 0,-1-3 128 0,4-1-128 16,0-1 0-16,2-5 144 0,0-1 16 0,3 0 0 15,-1-3 0-15,3-4 0 0,1-1 320 0,2-1 64 16,-1-1 16-16,2-5 0 0,1-1-176 0,-1-3-48 16,0 2 0-16,-2 0 0 0,1-2-192 0,-3-1-144 15,0-3 192-15,-4 2-192 0,1-3 192 0,0 0-192 16,-1-4 192-16,-3 1-192 0,1 4 144 0,-2 1-144 16,2 1 0-16,-4 2 144 0,1 2-144 0,-1 4 0 15,-4 8 0-15,0 0 0 0,0 0 0 0,0 0 0 16,0 0-128-16,0 0 128 0,1 9 0 0,0 5 0 15,-1 1 160-15,-1 3-160 0,-3 2 192 0,-1 2-192 16,0 7 192-16,-4-1-192 0,1 5 144 0,-2 3-144 16,-1 1 0-16,-3 1 144 0,0-1-144 0,-4 2 0 15,-1 0 0-15,-1 1 128 0,-2 2-128 0,0-2 160 16,-2-3-160-16,4-2 160 0,0-7-160 0,1 2 192 16,1-5-192-16,0 1 192 0,0-5-192 0,4 0 128 0,1-5-128 0,2 0 128 31,1-6-512-31,1 0-96 0,3-6-32 0,6-4 0 15,0 0-2144-15,0 0-432 0,-6-12-96 0,9-3-16 0</inkml:trace>
  <inkml:trace contextRef="#ctx0" brushRef="#br1" timeOffset="23817.02">20760 8866 14735 0,'0'0'640'0,"0"0"160"0,-3 8-640 0,1-2-160 16,-1 3 0-16,1-2 0 0,-2 3 1280 0,1-3 240 15,-2 4 32-15,0-3 16 0,-1 6-416 0,0 2-96 16,-1 0-16-16,2 2 0 0,0-1-160 0,1 0-48 16,2-4 0-16,-1 9 0 0,3-5-352 0,1-8-80 15,2 2-16-15,0-3 0 0,0-1 80 0,2-1 16 16,-5-6 0-16,8 1 0 0,1-1 16 0,0 0 0 15,0-3 0-15,0-4 0 0,1 1 144 0,0 0 16 16,-2-5 16-16,3 0 0 0,-5-1-352 0,2-2-80 16,-4 1-16-16,-2-1 0 0,0 0-96 0,-2-3-128 0,-2-1 176 15,0 0-176-15,-1 1 160 0,-1 0-160 16,-1-1 128-16,2 3-128 0,-1 0-144 0,0 3-112 0,0 2-32 0,0 1 0 31,-2 2-1824-31,2 0-352 0,-2 0-80 0,2 2-16 0</inkml:trace>
  <inkml:trace contextRef="#ctx0" brushRef="#br1" timeOffset="24401.16">20794 7861 12031 0,'0'0'256'0,"0"0"64"0,0 0 16 0,0 0 0 0,0 0-336 0,0 0 0 16,0 0 0-16,0 0 0 0,0 0 448 0,0 0 0 16,0 0 16-16,0 0 0 0,0 9 0 0,0-3 0 15,2 3 0-15,-2-3 0 0,1 3 16 0,0 2 0 16,0 0 0-16,2-2 0 0,-1 1-64 0,2 1-16 16,0 5 0-16,1 0 0 0,3 3 240 0,5 12 32 15,-1-1 16-15,0-9 0 0,2 0-224 0,2 5-32 16,2 4-16-16,10 16 0 0,-3-5-192 0,-7-16-32 0,0 6-16 0,0 0 0 15,1 1-176-15,-5 1 0 0,1 3 144 0,-2-2-144 16,-2-1 416-16,-1 0 16 0,-1 0 0 0,0 2 0 16,-2-2 320-16,-4-2 64 0,0 1 16 0,-1-1 0 15,0-1-128-15,-2-1 0 0,0 2-16 0,-3 1 0 16,-1-7-160-16,1 3-16 0,-1-1-16 0,-3 1 0 0,0-3-128 16,-1 4-32-16,-1-4 0 0,0 0 0 0,-3-5-96 15,-2 1-32-15,-2-2 0 0,1 0 0 0,0-1-80 0,-2-1-128 16,-2 1 176-16,1-1-176 0,1-5 176 0,0-1-176 15,3 0 160-15,0-2-160 0,1 1 0 0,2-4 0 16,1 1-128-16,1-3 128 16,1-3-2336-16,2-1-352 0,-7-3-80 0,13 3-16 0</inkml:trace>
  <inkml:trace contextRef="#ctx0" brushRef="#br2" timeOffset="43730.41">22343 7880 13407 0,'0'0'592'0,"0"0"128"0,1-8-576 0,-1-2-144 0,-1 3 0 0,-2-2 0 15,3 9 720-15,0-9 112 0,-1-4 32 0,1 3 0 16,0-2-112-16,0 1-32 0,0 3 0 0,0 8 0 15,0-12-64-15,0 3-16 0,0-1 0 0,0 10 0 16,1-9 0-16,-1 9 0 0,3-10 0 0,-3 10 0 16,0 0-96-16,0 0-32 0,0 0 0 0,0 0 0 0,0 0-80 0,0 0-32 15,0 0 0-15,0 0 0 16,0 0 144-16,0 15 32 0,-3 0 0 0,-1 3 0 0,-1 1-96 0,-1 1-16 16,-3 4 0-16,0 4 0 0,-1 0-144 0,0 5-48 15,-2 4 0-15,1 1 0 0,-2 3-96 0,0 0-32 16,1-1 0-16,-2 4 0 0,0-4-144 0,0 4 128 15,0 0-128-15,0-2 128 0,-2 1-128 0,5 0 128 16,-3 3-128-16,-1-4 128 0,0 0 0 0,-2 1-128 16,2-2 192-16,-3 0-64 0,3 2 32 0,-3-3 0 15,0 2 0-15,2 2 0 0,-1-4-32 0,-1 1 0 16,0 0 0-16,2-3 0 0,1-1 32 0,1 0 0 16,-3-1 0-16,1 0 0 0,3-2-160 0,0 2 192 15,2-3-192-15,-1 3 192 0,0-1-192 0,-1 1 128 16,0-6-128-16,1 2 128 0,-1 0-128 0,-1-2 0 0,0 2 0 0,0 0 128 15,0 0-128-15,0-1 0 0,-1-1 0 0,3-1 128 16,-1 0-128-16,2-2 128 0,0 2-128 0,-1-2 128 16,-1 1-128-16,2-3 128 0,-2 3-128 0,1-3 128 15,-1 3-128-15,0-3 128 0,2-1-128 0,1 0 128 16,-3-4-128-16,4 2 0 0,-1-1 0 0,2 4 0 16,-3-4 0-16,-1 2 128 0,2-1-128 0,1-1 0 15,0-2 0-15,0 0 0 0,1 1 0 0,-1-4 0 16,1-1 0-16,2-1 0 0,-1 0 0 0,1 0 0 15,-2 0 0-15,2-2 0 0,-3 0 0 0,4 0 0 16,0-5 0-16,1 1 0 0,4-8 0 0,-5 6 0 16,5-6 0-16,0 0 0 0,0 0 0 0,0 0 0 15,0 0 0-15,0 0 0 0,0 0 0 0,0 0 0 16,0 0 0-16,-3-8 0 0,2-1 0 0,2-4 0 0,2 3 0 0,-2-4 0 16,4-3 0-16,2-1 0 0,-1-2 0 0,4-2 0 15,-2-4 0-15,3-1 0 0,2-3 0 0,-2-3 0 16,3-1 0-16,2 1 0 0,-1-3 0 0,0-3 0 15,-1 1 0-15,0-1 0 0,1 0 0 0,2-3 0 16,-2 1 0-16,0 0 0 0,2-3 0 0,-2 1 0 16,0-3 0-16,1 3 0 0,-2-4 0 0,2 2 0 15,2-5 0-15,0 2 0 0,-3 2 0 0,3-2 0 16,1 2 0-16,1 1 0 0,1-6 0 0,0 2 0 16,-2 4 0-16,3-4 0 0,-2 2 0 0,1 0 0 15,-1-4 0-15,1 4 0 0,0 2 0 0,2-2 0 16,-4 3 0-16,0 0 0 0,-1 2 0 0,1 1 0 0,-4-1 0 15,0 4 0-15,2 0 0 0,-6 3 0 16,1-1 128-16,-1 2-128 0,-2 1 0 0,0 0 0 0,2-1 0 0,1 0 0 16,-2 2 0-16,1-1 0 0,2 0 0 0,1 0 0 15,-1-4 0-15,-2 3 0 0,3 0 0 0,-2 1 0 16,0-3 0-16,1 2 0 0,-2-2 0 0,2 2 0 16,0 1 0-16,0 1 0 0,-2 0 0 0,0 2 0 15,0-3 0-15,-1 1 0 0,-1 3 128 0,0 2-128 16,-2-1 0-16,2 4 0 0,-2 2 0 0,-1 2 0 15,-2 1 0-15,-1 2 0 0,1 2 0 0,0 0 0 16,-1 2 0-16,0 3 0 0,0-1 0 0,0 3 0 16,-3 8 0-16,0 0 0 0,1-8 0 0,-1 8 128 15,0 0-128-15,0 0 0 0,0 0 0 0,0 0 0 0,0 0 0 16,0 0 0-16,-4 13 0 0,0 0 0 16,2 1 0-16,-2 1 0 0,0 3 0 0,-1 0 0 0,0 1 0 0,-1 2 0 15,-1 3 0-15,1 1 0 0,-4 4 0 0,-1-1 0 16,0 5 0-16,0 2 0 0,-3 3-128 0,-2 4 128 15,-1 0 0-15,-1 5 0 0,0 2 0 0,-1 3 0 16,-3 1 0-16,-1 3 0 0,-1 5 0 0,4-2 0 16,-2 0 0-16,-1 1 0 0,-1-4 0 0,-1 0 0 15,-2 0 0-15,0 0 0 0,3-2 0 0,-2 0 0 16,-2-2 0-16,1 0 0 0,2 0 0 0,0-1 0 16,0 1 0-16,1-1 128 0,0-4-128 0,3 4 160 15,2 1-160-15,3 0 160 0,-2 0-160 0,1 2 128 16,2-5-128-16,2-1 128 0,3 2-128 0,1-2 0 0,0-4 0 0,2 1 128 15,0-1-128-15,2 0 0 0,-1-5 144 0,0 0-144 16,-1-4 0-16,-2 1 128 0,4-1-128 0,-2 0 0 16,-3 0 0-16,1 1 144 0,2-3-144 0,-2 0 0 15,1 0 0-15,-3-1 0 0,1 0 0 0,0-1 0 16,0-1 128-16,1 0-128 0,-1 1 0 0,2-5 0 16,-2 3 0-16,2-3 0 0,-2-3 0 0,3-3 0 15,-1-2 0-15,2-2 0 0,-2-3 0 0,3-1 0 16,0-1 0-16,1-2 0 0,0 0 0 0,4-9 0 15,0 0 0-15,0 0 0 0,0 0 0 0,0 0 0 16,0 0 0-16,0 0 0 0,0 0 0 0,0-12 0 16,0 1 128-16,4-1-128 0,-4-3 0 0,5-1 0 15,1-2 128-15,2-2-128 0,1-6 0 0,0-1 0 16,1-3 0-16,1 1 0 0,2-6 0 0,-1-1 0 16,0-6 0-16,4 0 0 0,-1-7 0 0,0 4 0 0,2-5 0 15,-1-2 0-15,-2 1 0 0,3-1 0 0,-1-1 0 0,2 0 0 16,0 1 0-16,1 1 0 0,-1-6 0 0,1 1 0 15,0 0 0-15,0-1 0 0,2 0 0 0,1-3 0 16,0 3 0-16,0-3 0 0,3-6 0 0,-1 0 0 16,0 3 0-16,-1-5 0 0,2 2 0 0,-1 4 0 15,1-2 0-15,-5 3 0 0,2 2 0 0,-3-1 0 16,-2 4 0-16,0 4 0 0,-1 0 128 0,1 3-128 16,-1 1 0-16,4 0 0 0,1 2 0 0,-1 2 0 15,-3 2 0-15,2-2 0 0,3 2 0 0,1 4 0 16,-1 0 0-16,3 1 0 0,-1 2 0 0,-3 0 0 15,1 1 0-15,-2 5 0 0,2 3 0 0,-3 0 0 0,-2 2 0 16,-5 2 0-16,0 0 0 0,-3 2 0 16,-2 5 0-16,1 0 0 0,-3-1 0 0,0 4 0 0,-2 0 0 0,-1 1 0 15,-1-1 0-15,1 5 0 0,-2-2 0 0,0 9 0 16,0 0 0-16,0 0 0 0,0 0 0 0,0 0 0 16,1-8 0-16,-1 8 0 0,0 0 0 0,0 0 0 15,0 0 0-15,0 0 0 0,0 0-144 0,-9 0 144 16,9 0-288-16,0 0 32 0,-11 4 0 0,0 1 0 31,2 1-1472-31,1-1-304 0,8-5-48 0</inkml:trace>
  <inkml:trace contextRef="#ctx0" brushRef="#br2" timeOffset="44651.06">22276 9705 12895 0,'0'0'1152'0,"0"0"-928"16,0 0-224-16,0 0 0 0,13 10 1712 0,-1-4 288 15,-2 0 64-15,0-1 16 0,-10-5-880 0,13 4-176 16,-13-4-48-16,12 5 0 0,-12-5-512 0,0 0-96 0,9 7-32 16,-9-7 0-16,0 0 16 0,0 0 0 0,0 11 0 0,-4-1 0 15,-2-1 384-15,-5-2 80 0,-2 0 16 0,-5 2 0 16,0-3-352-16,-3 3-64 0,-2-3-16 0,1-1 0 16,-3 2 112-16,2-2 0 0,-2-3 16 0,-1 2 0 15,-2 0 32-15,-1 1 0 0,-3-5 0 0,0 1 0 16,1 1-304-16,0-1-48 0,2-1-16 0,5 0 0 15,1 0-192-15,2 0 0 0,2 0 128 0,3-1-128 16,3-1 0-16,3 2 0 0,0 0 0 0,10 0 0 16,0 0 0-16,0 0 0 0,0 0 0 0,0 0 0 15,0 0 0-15,0 0 0 0,5 10-128 0,1 1 128 16,6-4 0-16,0 3 0 0,4-3 0 0,1 3 0 16,4-2 0-16,2 3 0 0,1-2 0 0,5 4 0 15,3 1 0-15,0 0 0 0,-2-3 0 0,1 2 0 16,-6-1 0-16,4 1 0 0,-1 1 0 0,-1 0 0 0,0 1 0 15,-2-2 0-15,2-3 0 0,-4 4 0 0,0-5 0 0,-2 1 0 16,-2 0 0-16,-1-2 0 0,-3 0-128 0,-1-1-80 16,-2-2-16-16,-3-1 0 15,-9-4-1648-15,0 0-336 0,0 0-64 0,0 0-6608 16,0 0-1312-16</inkml:trace>
  <inkml:trace contextRef="#ctx0" brushRef="#br2" timeOffset="44940.36">22114 9929 11967 0,'0'0'1072'0,"0"0"-864"0,0 0-208 0,0 0 0 16,0 0 2000-16,0 0 368 0,0 0 64 0,0 0 0 16,0 0-1328-16,0 0-272 0,0 0-48 0,14-3-16 15,1 3-256-15,4 0-64 0,1 0-16 0,3 2 0 16,1-2 16-16,7 1 16 0,3-2 0 0,6 2 0 15,3 3 64-15,5-2 16 0,4-2 0 0,-1 0 0 16,-3 2-64-16,-1-1-16 0,6 0 0 0,-3 3 0 16,1 0-208-16,-1 0-32 0,-1 1-16 0,0 1 0 15,0-1-208-15,-4 1 128 0,-5 2-128 0,-4-3 0 16,-3 2 0-16,-5 1-256 0,-6-2 16 0,-1 1 16 16,-2-2-1632-1,-3 0-320-15,-2-1-64 0</inkml:trace>
  <inkml:trace contextRef="#ctx0" brushRef="#br2" timeOffset="45448.51">24577 9746 24063 0,'-13'-6'1072'0,"7"3"208"0,-2-1-1024 0,0 3-256 0,-3 0 0 0,0-1 0 15,-2 0 384-15,-1-1 32 0,-1 3 0 0,-3 4 0 16,-1-1-176-16,-1-1-48 0,0 3 0 0,-6 3 0 15,1-3 64-15,-3 4 0 0,2 1 0 0,0 3 0 16,0 0 96-16,-2-1 32 0,-1 1 0 0,2-3 0 16,2 2 80-16,2 0 32 0,0-2 0 0,8 1 0 15,2-4-144-15,5 1-32 0,8-8 0 0,0 10 0 16,4 0-320-16,5 2 144 0,3-6-144 0,3 4 0 16,3 0 128-16,2 6-128 0,2-2 0 0,-1-2 0 15,1 1 0-15,-2 2 0 0,1-3 128 0,-1-1-128 16,-1 3 0-16,0 1 0 0,-1-2 0 0,-3-2 0 15,-1 3 0-15,-3 0 0 0,-2-2 0 0,-2 1 0 0,-5 1 176 16,-2-2-176-16,-1-2 160 0,-5 4-160 0,-7 2 288 0,-2-5-32 16,-2 2-16-16,1 0 0 0,-2-1-96 0,-1-2-16 15,-5 2 0-15,-1-6 0 0,1-1-128 0,-1 0 0 16,-2-5 0-16,4 0 0 16,3-2-416-16,3-3-112 0,5-2-32 0,3-1 0 15,2-1-1856-15,6-2-368 0,5 3-80 0</inkml:trace>
  <inkml:trace contextRef="#ctx0" brushRef="#br2" timeOffset="45724.91">24922 9560 26719 0,'0'0'1184'0,"0"0"240"0,0 0-1136 0,-8 9-288 0,2-2 0 0,-1 4 0 16,2 1 704-16,-1 3 96 0,-3 3 16 0,0 1 0 15,-1 4-416-15,0-1-80 0,-2 3 0 0,1 4-16 16,-1 1-96-16,1 0-16 0,0 0 0 0,-1 1 0 16,-1-2-192-16,1 1 176 0,-1 2-176 0,-1-3 160 15,0-1-160-15,0-2 160 0,3-1-160 0,2-5 160 16,0-4-368-16,2-2-80 0,1-4-16 0,5 0 0 31,1-10-1648-31,0 0-336 0,0 0-64 0</inkml:trace>
  <inkml:trace contextRef="#ctx0" brushRef="#br2" timeOffset="46032.6">25280 9857 26719 0,'-11'6'2368'0,"-3"7"-1888"16,-3 1-480-16,1 2 0 0,-3 2 624 0,0 2 16 16,-3 2 16-16,3-2 0 0,-1-1-256 0,2 0-48 15,1-1-16-15,6-1 0 0,2-3-160 0,4 1-48 16,1-5 0-16,4 0 0 0,4-3-128 0,3-1 160 16,5-2-160-16,3-4 160 0,3-3 80 0,2-3 16 0,2-2 0 15,1-1 0-15,0 0-48 0,-1-6 0 0,1-1 0 0,-2 0 0 16,-5 1-16-16,-1 0-16 0,-1-5 0 0,-2 2 0 15,-3 0 80-15,-2 3 0 0,-4 1 16 0,-1-2 0 16,-2 2 160-16,-2 3 16 0,-1 0 16 0,-3 0 0 16,0 4-240-16,-3 0-48 0,-3 2-16 0,2 3 0 31,0 2-528-31,-1 2-96 0,-3 1-32 0,0 1-10048 0,-3 0-2000 0</inkml:trace>
  <inkml:trace contextRef="#ctx0" brushRef="#br2" timeOffset="46450.26">25675 9901 17503 0,'0'19'768'0,"-1"-4"176"0,0 6-752 0,-2 5-192 0,1 0 0 0,-2 4 0 0,-2 2 1968 0,-2-4 352 15,0 0 80-15,-2-1 16 0,-1 1-1520 0,1 1-320 16,-2-5-48-16,1 1-16 0,-2 1 64 0,2-6 16 15,-1-3 0-15,2-3 0 0,1-4-144 0,1 1-16 16,2-4-16-16,6-7 0 0,0 0-64 0,0 0-16 16,-6-4 0-16,2-1 0 0,1-7 112 0,3 0 32 15,0-5 0-15,3-1 0 0,1-2-80 0,2-3-16 16,0-1 0-16,1-4 0 0,0 3-176 0,1-5-32 0,2 1-16 0,2 1 0 16,0-2-160-16,4 3 0 0,1-1 0 0,2 6 128 15,1 2-128-15,0 2 0 0,0 2 0 0,2 2 0 16,-1 5 0-16,1 0-144 0,-2 5 144 0,-1 3 0 15,-2 3-160-15,-2 2 160 0,-1 4-128 0,-4-1 128 16,-1 5-384-16,-1-1 0 0,-3 5 0 0,-1 0 0 16,-2 1 16-16,-2 0 16 0,-1 1 0 0,-4 0 0 15,-1 1 96-15,-2 0 32 0,-5-1 0 0,-1 1 0 16,0-2 48-16,-2-2 16 0,-3-2 0 0,-2-3 0 16,-1 2 160-16,-1-4-128 0,-1 1 128 0,1-5-128 15,0-2-448-15,5-4-96 16,3-1-16-16,3-2-12816 0</inkml:trace>
  <inkml:trace contextRef="#ctx0" brushRef="#br2" timeOffset="46901.05">26134 10055 16575 0,'0'0'1472'0,"0"0"-1168"16,0 0-304-16,0 0 0 0,0 0 2688 0,4 9 496 15,-4-9 80-15,0 0 32 0,10 9-2384 0,2-6-464 16,0-1-112-16,5-4-16 0,2 0 96 0,1 1 16 16,1-3 0-16,0-1 0 0,2 0-176 0,-1-2-48 15,-3-4 0-15,0 3 0 0,-1 1-48 0,0-1-16 0,-1-3 0 0,0 0 0 16,-1-1 0-16,-2 1 0 0,-1 3 0 0,-1-4 0 15,-4 3 48-15,0-2 16 0,-3 2 0 0,-2-3 0 16,-2 1 128-16,-2 3 32 0,-2-2 0 0,-2 5 0 16,-3 3 16-16,-2 2 16 0,-2 2 0 0,-4 2 0 15,-2 5-400-15,1 1 128 0,-2 3-128 0,-2 3 0 16,0 3 0-16,-1 2 0 0,-2 2 0 0,2 1 0 16,-1 0 0-16,4 1 0 0,3-3 0 0,2-2 0 15,2 2 0-15,5-2 0 0,3 0 0 0,3 3 0 16,2-4 0-16,5-1 0 0,3-3 144 0,5-2-144 15,0 0 128-15,4 1-128 0,1-4 128 0,0 0-128 16,3-2 0-16,-1-1 144 0,3-4-144 0,2-2 0 16,-1 1 0-16,3-4-176 0,0 0 0 0,2-6 0 15,-1 0-1936-15,-1 2-384 0,-3-5-64 0</inkml:trace>
  <inkml:trace contextRef="#ctx0" brushRef="#br2" timeOffset="48334.52">27182 9892 9215 0,'0'0'816'0,"0"0"-656"16,-10 1-160-16,-1 1 0 0,2 0 1840 0,1 1 336 16,-1 2 64-16,9-5 0 0,-10 1-768 0,10-1-144 15,-9 3-48-15,9-3 0 0,0 0-32 0,0 0-16 16,0 0 0-16,0 0 0 0,0 0-480 0,0 0-112 15,11 1 0-15,3-1-16 0,4 1-160 0,2-2-16 0,4-2-16 0,4-2 0 16,3 0-144-16,2 1-32 0,0-2 0 0,-1 0 0 16,-1 1-112-16,1 0-16 0,-1-3-128 0,-1 3 192 15,-1 2-192-15,-1 1 0 0,-5-3 0 0,-1 1 0 32,-3 1-1760-32,-5 2-240 0,-4 0-48 0,-10 1-16 0</inkml:trace>
  <inkml:trace contextRef="#ctx0" brushRef="#br2" timeOffset="48508.4">27160 10229 26719 0,'0'0'2368'0,"15"3"-1888"15,4-2-480-15,4 1 0 0,5 0 1600 0,3-1 208 16,2 0 48-16,-3-1 16 0,2-2-1184 0,-1-1-240 15,-1 1-64-15,2-5 0 0,-2 0-384 0,0 1 128 16,-2 0-128-16,-3 0 0 16,-2-2-2672-16,-1-2-608 0,7-3-128 0,-5 4-32 0</inkml:trace>
  <inkml:trace contextRef="#ctx0" brushRef="#br2" timeOffset="49451.27">28056 9738 21471 0,'0'0'960'0,"0"0"192"0,4-7-928 0,-4 7-224 0,1-9 0 0,-1 9 0 15,0 0 688-15,0 0 80 0,0 0 32 0,0 0 0 16,0 0-272-16,0 0-48 0,0 0-16 0,0 0 0 15,5 11-144-15,-2 1-48 0,-3-2 0 0,-1 5 0 16,-2 3-64-16,-1 0-16 0,1-3 0 0,-1 4 0 16,1 1-64-16,-1 2-128 0,-1 1 176 0,1-2-176 15,2 1 144-15,1 1-144 0,-1-3 0 0,2-1 144 16,2 2 48-16,0-7 0 0,3 0 0 0,-1 0 0 16,1-8 208-16,2 2 48 0,-7-8 16 0,11 3 0 0,0 2 48 0,1-2 16 15,1-3 0-15,1-1 0 0,1-4-144 0,1-2-48 16,0-2 0-16,1-1 0 0,1-5-144 0,0 0-48 15,0-2 0-15,0-1 0 0,-2-1-144 0,1-2 0 16,-1-5 144-16,-3 2-144 0,-2 0 0 0,-1-3 0 16,1 4 0-16,-2-2 128 0,-3 0-128 0,-4 4 0 15,2 1 128-15,1 3-128 0,2 3 0 0,-4 4 0 16,1 4 0-16,-4 6 0 0,0 0 0 0,0 0-128 16,0 0 128-16,0 0-192 0,3 16 192 0,-3 2-128 15,-1 4 128-15,-1 5-128 0,-2-3 128 0,1 7 0 16,-2 1 0-16,0 5 0 0,-3 4 0 0,-1 1 0 0,0 1 0 15,-5-2-128-15,0 2 128 0,-5 0 0 0,-1-1 0 0,-2 0 0 16,-1-1 0-16,0-2 0 0,0-2 0 16,1 0 0-16,-3 0 192 0,3-4 32 0,0-2 0 0,0-4 0 15,-1 2 48-15,4-4 16 0,0-1 0 0,3-4 0 16,-1-3-288-16,3-5 160 0,2 1-160 0,0-3 128 31,2-5-496-31,1-4-96 0,9-1-32 0,0 0 0 16,-9-5-1936-16,4-6-384 0,1-1-64 0</inkml:trace>
  <inkml:trace contextRef="#ctx0" brushRef="#br2" timeOffset="50753.99">28783 9965 2751 0,'0'0'256'0,"-10"0"-256"0,4 0 0 0,6 0 0 16,0 0 4192-16,0 0 800 0,0 0 144 0,0 0 48 16,0 0-3584-16,0 0-704 0,0 0-128 0,0 0-48 15,0 0 176-15,14 1 16 0,0-1 16 0,0 1 0 16,2 0-160-16,1 1-48 0,-2-2 0 0,0 2 0 0,1 3-320 0,-1-1-64 15,0 0-16-15,-1 1 0 0,-2 0-320 0,-2 0 0 16,-1-1-160-16,-9-4 160 16,0 0-2592-16,6 6-416 0</inkml:trace>
  <inkml:trace contextRef="#ctx0" brushRef="#br2" timeOffset="50900.32">28703 10293 18431 0,'0'0'1632'0,"0"0"-1312"16,0 0-320-16,0 0 0 0,0 0 2400 0,12 3 416 16,-1-3 64-16,3-1 32 0,5-1-2336 0,2-4-448 0,0 0-128 0,1-3-8544 15,-1 2-1728 1</inkml:trace>
  <inkml:trace contextRef="#ctx0" brushRef="#br2" timeOffset="51570.5">29746 9665 24015 0,'0'0'1056'0,"0"0"224"0,-9-4-1024 0,9 4-256 16,-9 1 0-16,9-1 0 0,-10 4 448 0,1 4 16 16,0-1 16-16,0 7 0 0,0 3 176 0,0 0 48 15,0 2 0-15,0 2 0 0,0 4-304 0,2 3-48 0,-2-1-16 0,1 3 0 16,-1 2-112-16,4-1-32 0,-1-3 0 0,3 2 0 16,0-3-64-16,1 0-128 0,1-6 176 0,2-2-176 15,1-2 192-15,3-2-64 0,2-4 0 0,1-3-128 16,1-2 320-16,0 1-64 0,0-3 0 0,2-6 0 15,2-3 48-15,-1-1 0 0,1 1 0 0,1-7 0 16,3 1-48-16,1-4 0 0,-5-2 0 0,3 1 0 16,-1-2-128-16,2-1-128 0,-2-2 144 0,-1-1-144 15,-3-3 0-15,1 5 128 0,-2 1-128 0,1 1 0 16,-2 3 0-16,0 1 0 0,-3 5 128 0,5 1-128 16,-4 5 0-16,-7 3 0 0,0 0 0 0,0 0 0 15,8 10 0-15,-3 1 0 0,-3 4 0 0,-3 5 0 16,-3 1 0-16,-1 6 144 0,-1 2-144 0,-3 0 128 15,-2 2-128-15,-3-1 128 0,2 0-128 0,-3 0 128 0,-3 3 64 0,0-1 16 16,-1-2 0-16,0 2 0 0,-2 0 144 16,-1-2 32-16,0 0 0 0,1 0 0 0,0-3 0 0,2 0 0 15,-1-2 0-15,2-1 0 0,0-4-224 0,3 1-32 16,1-2-128-16,3-3 192 0,1-3-400 0,1-3-96 16,0-2-16-16,9-8 0 15,-9 4-1728-15,9-4-368 0,-8-8-64 0,3-1-11712 0</inkml:trace>
  <inkml:trace contextRef="#ctx0" brushRef="#br2" timeOffset="52136.53">30259 9241 21711 0,'0'0'960'0,"0"0"192"0,0 0-912 0,0 0-240 0,0 0 0 0,0 11 0 0,0 1 432 0,0-3 32 16,-4 3 16-16,0-2 0 0,1 0 320 0,-2 4 64 15,-2 0 16-15,0 1 0 0,-2 7-144 0,-1-2-32 16,-1 0 0-16,1 2 0 0,0 1-176 0,-1 1-32 16,-1-4-16-16,2-1 0 0,1-1-32 0,0-1 0 15,0-2 0-15,3-5 0 0,1 0-64 0,5-10-32 16,0 0 0-16,0 0 0 0,0 0-96 0,0 0 0 15,0 0-16-15,0 0 0 0,0 0 0 0,1-15 0 16,2-1 0-16,-1-1 0 0,2-1 16 0,-1 0 0 16,0-1 0-16,1 0 0 0,0 0-64 0,0 1 0 15,0-1 0-15,-1 2 0 0,3-1-64 0,-1 6 0 16,-2 5-128-16,-3 7 192 0,6-9-192 0,-6 9 0 0,0 0 0 0,0 0 0 16,0 0 0-16,0 0 0 0,-2 16 0 0,-2 2 0 15,-1 0 0-15,-1 1 0 0,0 1 0 0,-2 3 0 16,0-1 0-16,1-2 0 0,-1-1 0 0,1-1 0 15,-1-3-144-15,2 2-128 0,-1-3-32 0,1-3 0 32,-2-1-1696-32,3-1-352 0,0 0-64 0,5-9-11344 0</inkml:trace>
  <inkml:trace contextRef="#ctx0" brushRef="#br2" timeOffset="52774.64">30790 9117 3679 0,'0'0'320'0,"0"0"-320"0,0 0 0 0,0 0 0 15,0 0 3232-15,0 0 576 0,0 0 112 0,0 0 32 16,0 0-2464-16,0 0-480 0,0 0-112 0,0 0 0 15,0 0-304-15,0 0-48 0,0 0-16 0,-8 5 0 16,0 0-48-16,-1 5-16 0,-1 0 0 0,0 6 0 16,-2 4 240-16,1 1 64 0,-2 2 0 0,0 0 0 0,-2 3-64 0,1 2 0 15,-1-2 0-15,1 6 0 0,0 2-160 0,0 3-32 16,-1 3-16-16,1-1 0 0,-4-1-160 0,3 0-16 16,-2-2-16-16,2 0 0 0,1-1-112 0,4-1 0 15,1-1-16-15,2-2 0 0,2-1-32 0,5 0 0 16,4-5 0-16,0 3 0 0,1-2-144 0,0-1 128 15,5-2-128-15,1-4 128 0,-1-1-128 0,0-4 0 16,-1-3 0-16,1 2 0 0,1-4-304 0,1-2-32 16,-1-3-16-16,2 3 0 15,1-4-512-15,0 0-96 0,0-4-32 0,0-1-8160 16,-1 1-1616-16</inkml:trace>
  <inkml:trace contextRef="#ctx0" brushRef="#br2" timeOffset="53337.41">31101 9258 6447 0,'0'0'576'0,"0"0"-576"16,0 0 0-16,0 0 0 0,0 0 3248 0,0 0 528 15,1-8 128-15,-1 8 0 0,0 0-2400 0,0 0-480 16,0 0-112-16,0 0-16 0,-3 8-80 0,-3 2-32 16,1 4 0-16,-1 1 0 0,-3 3-64 0,-3 4-16 15,2 2 0-15,-3 6 0 0,1 3-128 0,-2 4-48 16,-2-2 0-16,1 0 0 0,-1 3-192 0,-1-1-32 0,-1 0-16 0,2 0 0 15,0-2-48-15,4 0-16 0,0-3 0 0,2-2 0 16,1-2 32-16,4-1 0 0,1-1 0 0,2-3 0 16,1 0-96-16,2-1-16 0,4-3 0 0,0-4 0 15,1-1-144-15,3-2 0 0,1-2 0 0,3-3 128 16,0 0-128-16,2 0 0 0,-1-2 0 0,1-3 0 31,2-4-320-31,-1 0-160 0,1-2-32 0,-2-5 0 16,-1 0-1984-16,0-3-416 0,-2-5-80 0,-5-2-16 0</inkml:trace>
  <inkml:trace contextRef="#ctx0" brushRef="#br2" timeOffset="53509.45">30785 9723 11055 0,'0'0'480'0,"-10"4"112"0,10-4-464 0,0 0-128 15,0 0 0-15,0 0 0 0,0 0 3152 0,0 0 624 16,7 9 112-16,-7-9 16 0,11 9-2592 0,4-4-528 15,2-4-96-15,2 0-32 0,4-1-48 0,1 0-16 16,5-1 0-16,2 1 0 0,0 0-432 0,-1 0-160 16,-5 0 0-16,-1-3-8720 15,-1 2-1856-15</inkml:trace>
  <inkml:trace contextRef="#ctx0" brushRef="#br2" timeOffset="53837.76">31201 9882 21183 0,'0'0'1888'0,"-6"9"-1504"0,6-9-384 0,-7 11 0 15,1 5 1840-15,0 3 288 0,-2 0 64 0,2 0 16 16,-1 1-1168-16,2 2-224 0,1-3-48 0,1-1-16 16,-1-2-304-16,1 1-48 0,3-2-16 0,1-2 0 15,1-2-208-15,2 2-48 0,1-6-128 0,1 2 192 16,2-4 16-16,3-1 0 0,2-4 0 0,1-2 0 15,0-2 240-15,1-4 32 0,3 1 16 0,1-6 0 16,-3 0 16-16,1 0 0 0,-1-4 0 0,-2-1 0 16,-1 0-256-16,-1-1-32 0,-4 0-16 0,-2-3 0 15,-3-1-32-15,-1 2-16 0,-4-2 0 0,0 4 0 16,-2 1-160-16,-2 3 192 0,-3 1-192 0,0-1 192 0,0 6-192 0,-1-2-144 16,0 6 144-16,-1-1-208 15,1 1-464-15,3 1-96 0,-2 2 0 0,4-1-16 16,5 3-2064-16,0 0-416 0</inkml:trace>
  <inkml:trace contextRef="#ctx0" brushRef="#br2" timeOffset="54315.23">31389 8935 20559 0,'-2'-9'896'0,"2"9"208"0,0-10-880 0,0 10-224 0,0-5 0 0,0 5 0 16,0 0 720-16,0 0 112 0,-2-6 0 0,2 6 16 16,0 0-64-16,0 0-16 0,0 0 0 0,0 0 0 15,0 0-240-15,8 8-48 0,-2 4-16 0,2-3 0 0,0 2 144 0,2 2 32 16,1 0 0-16,4 4 0 16,3 4-96-16,1 3-16 0,-1-1 0 0,1 5 0 0,0-3-32 0,3 8-16 15,-1 3 0-15,1 1 0 0,0 3-96 0,1 5 0 16,-1-2-16-16,0 7 0 0,-3 0-160 0,-4 3-16 15,-3 0-16-15,-5 2 0 0,-3-1-176 0,-4 0 192 16,-2-7-192-16,-5 0 192 0,-3 1 48 0,-1-4 16 16,-6 2 0-16,1-3 0 0,-2-2 128 0,-1 1 16 15,-3-5 16-15,-2 0 0 0,-1-5-96 0,-3-4 0 16,-2 0-16-16,1-4 0 0,0 1-304 0,0-5 0 16,-4-1-176-16,2-2 176 15,2-6-2496-15,1 0-400 0</inkml:trace>
  <inkml:trace contextRef="#ctx0" brushRef="#br2" timeOffset="59358.27">28589 10328 4607 0,'0'0'400'0,"0"0"-400"0,-9 1 0 0,9-1 0 16,-9 2 704-16,9-2 64 0,-8 0 16 0,8 0 0 15,0 0-784-15,0 0 0 0,0 0 0 0,0 0-144 16,-10-2 144-16,10 2 0 0,-9-2 0 0,9 2 0 0,0 0 0 0,0 0 0 16,-10-4 0-16,10 4 0 0,0 0 0 0,0 0 128 15,-11-1-128-15,11 1 0 0,0 0 0 0,0 0 0 16,0 0 0-16,0 0 0 0,0 0 160 0,0 0-32 16,-8-3-128-16,8 3 192 0,0 0 736 0,0 0 144 15,0 0 16-15,0 0 16 0,0 0-240 0,0 0-48 16,0 0-16-16,-4-10 0 0,4 10-208 0,0 0-32 15,0 0-16-15,0 0 0 0,0 0 80 0,0 0 16 16,-3-8 0-16,3 8 0 0,0 0 144 0,0 0 48 16,0 0 0-16,0 0 0 0,0 0 16 0,0 0 16 15,0 0 0-15,0 0 0 0,0 0-256 0,0 0-48 16,0 0-16-16,0 0 0 0,0 0-224 0,0 0-32 16,-9 4-16-16,9-4 0 0,-8 7 16 0,3 3 0 15,2-1 0-15,1 2 0 0,1 3-112 0,2 1-32 0,0 2 0 0,0 2 0 16,-1-1-144-16,2 1 192 15,-1 0-192-15,-1 1 192 0,1-1-64 0,-1 2-128 0,-1-1 192 0,0 0-64 16,-2 3 0-16,1-4-128 0,-2-2 192 0,1 1-64 16,-1-1 0-16,2 0 0 0,-2-6 0 0,0 2 0 15,0 1-128-15,1-4 160 0,3 2-160 0,0-12 160 16,0 0-32-16,-3 7-128 0,3-7 192 0,0 0-64 16,0 0-128-16,0 0 0 0,0 0 144 0,0 0-144 15,0 0 240-15,0 0-32 0,0 0 0 0,0 0 0 16,-5-7-16-16,5 7-16 0,-4-11 0 0,2 0 0 15,-1-3-48-15,3-1-128 0,-2 1 192 0,4 1-64 16,-4-3-128-16,0-1 160 0,1-1-160 0,1 0 160 16,0 1-160-16,0 0 128 0,0-1-128 0,1 2 128 15,-1 2-128-15,2 0 0 0,0 0 0 0,-2 0 128 0,1-1-128 0,1 2 0 16,-1 1 0-16,0 1 0 0,0-2 0 16,1 4 0-16,0-2 0 0,-1 3 0 0,-1 8 0 0,0 0 0 15,4-11 0-15,-4 11 0 0,0 0 0 0,7-5 0 16,-7 5 0-16,0 0 0 0,0 0-128 0,0 0 128 15,0 0 0-15,0 0 0 0,0 0 0 0,7 11 0 16,-2 2-144-16,-2 2 144 0,-1 3 0 0,0 1 0 16,-4 3 0-16,1-1 144 0,0 1-144 0,-2 1 0 15,3 0 0-15,-1 2 0 0,-1-3 0 0,-1-2 0 16,0 4 0-16,0-4 0 0,-2 1 0 0,2-3 0 16,0-1 0-16,1-4 128 0,-2 1-128 0,2-1 0 0,-1-4 0 15,3-9 128-15,0 0-128 0,0 0 0 16,0 0 144-16,0 0-144 0,0 0 128 0,0 0-128 0,0 0 128 0,0 0-128 15,0-9 192-15,0-5-16 0,1 0-16 0,1-3 0 16,-1 0-160-16,0-4 0 0,2 0 144 0,-1-4-144 16,-1 0 0-16,2 2 128 0,-2 0-128 0,1-1 0 15,-2 1 0-15,2 4 0 0,-2 0 0 0,1 1 128 16,-1-1-128-16,2 3 0 0,-1 0 0 0,-1 5 0 16,-1 3 0-16,1 8 0 0,-2-8 0 0,2 8 0 15,0 0 0-15,0 0 0 0,0 0 0 0,0 0 0 16,0 0 0-16,-5 8 0 0,1 1-144 0,1 4 144 15,0 2 0-15,1 3-176 0,-1 2 176 0,-1 2-128 16,2 2 128-16,0-2 0 0,-1-2 0 0,0 3-128 16,1 1 128-16,0-2 0 0,-3-3 0 0,1-1 0 0,1-4 0 0,1-3 0 15,0 0 0-15,2 1 0 16,0-12 0-16,0 0 0 0,0 0 0 0,0 0 0 0,0 0 0 0,0 0 0 16,0 0 128-16,9-8-128 0,-2-1 160 0,-2-3-32 15,0-1-128-15,1-2 192 0,-1-1-192 0,-2 0 128 16,0-2-128-16,-1-3 0 0,1-2 128 0,-2 0-128 15,1 0 0-15,-2 4 144 0,0 4-144 0,0 1 0 16,0-2 0-16,0 7 0 0,0 9 0 0,0 0 0 16,0 0 0-16,0 0 0 0,0 0 0 0,0 0 0 15,0 0 0-15,-6 11 0 0,0 1 128 0,1 4-128 16,1 3 0-16,0 1 128 0,-1-1-128 0,2 0 0 16,1 0 0-16,-2 0 0 0,2-1 0 0,1 0 0 15,-1-3 0-15,2 2 0 0,0-6 0 0,0-2 0 0,0-9-144 0,3 10 144 31,-3-10-1232-31,0 0-192 0,0 0-48 0,0 0-13120 0</inkml:trace>
  <inkml:trace contextRef="#ctx0" brushRef="#br2" timeOffset="62963.14">6317 9827 1839 0,'0'0'160'0,"0"0"-160"16,0 0 0-16,0 0 0 0,-6-1 3600 0,6 1 688 15,0 0 144-15,0 0 32 0,-6-3-2928 0,6 3-576 16,-4-2-112-16,3-6-16 0,-3 1-240 0,3 0-32 16,1-4-16-16,2 1 0 0,2-2-16 0,0-3 0 15,1-3 0-15,0 0 0 0,-1-1-80 0,1 2-32 16,0-4 0-16,0 2 0 0,-2-4-240 0,2 3-48 16,-3 0-128-16,1 2 192 0,-1 1-192 0,2-3 0 15,-3 3 0-15,3 10 0 0,-1-1 0 0,1 2 128 16,-4 6-128-16,0 0 0 0,0 0 256 0,7 0-32 15,-7 0-16-15,9 7 0 0,-1 5-208 0,1 4 144 16,-1 2-144-16,3 3 128 0,0 3-128 0,1 2 192 16,-1 5-192-16,-1-3 192 0,-1 2-16 0,2-3 0 15,-2 0 0-15,2-2 0 0,0 2-176 0,0-4 0 16,0 0 0-16,1 1 0 0,0-3 0 0,-1-2 0 16,3 1 0-16,-1-4 0 0,0-1 0 0,1-3 0 15,-3 0 0-15,2 1 0 0,-2-3 0 0,2-1 0 16,0-1-160-16,4 1 160 15,-1-3-2080-15,-1-3-320 0</inkml:trace>
  <inkml:trace contextRef="#ctx0" brushRef="#br2" timeOffset="63312.4">6464 9979 24351 0,'0'0'1088'0,"0"0"208"0,0 0-1040 0,0 0-256 15,6 10 0-15,2 1 0 0,1-2 448 0,1 3 48 16,1 0 0-16,3-3 0 0,1 3-176 0,3-4-16 16,1 3-16-16,2 0 0 0,0-3-112 0,6 3-32 15,3-2 0-15,0 2 0 0,-1 0-144 0,-2-1 0 0,-1-4 0 0,2 4 0 16,-4-2 0-16,3 2 128 0,-2-5-128 0,1 4 0 15,-1-4 224-15,3 3-32 0,2 2-16 0,1-2 0 16,-1-1 16-16,-1 1 0 0,3 1 0 0,-1-3 0 16,4 0-192-16,0 3 160 0,2-4-160 0,0 3 160 15,-3-2-160-15,1 0 0 0,-2 0 144 0,0-1-144 16,0-3 0-16,0 1 144 0,0-3-144 0,0 0 0 16,0-3-144-16,0 2-144 0,-1 1-32 0,3-2-8320 15,1-2-1680-15</inkml:trace>
  <inkml:trace contextRef="#ctx0" brushRef="#br2" timeOffset="63929.09">8604 10104 10127 0,'0'0'448'0,"0"0"96"0,-1-5-544 0,1 5 0 0,0 0 0 0,0 0 0 16,0 0 1920-16,0 0 288 0,0 0 48 0,-8 3 16 16,-1-6-1440-16,-1 7-304 0,-2-1-48 0,-2-2-16 15,0 0-176-15,-2-1-32 0,0 4-16 0,-2 0 0 16,-1 1 48-16,-3-3 16 0,-3 2 0 0,1 3 0 15,0-1 112-15,-2-1 32 0,1 0 0 0,-1 2 0 16,5-1-144-16,2 0-32 0,1 2 0 0,4-1 0 16,1 4-272-16,4-1 128 0,3 1-128 0,1 2 0 0,5-13 0 0,0 11 0 15,2 2 0-15,2 1 0 16,5-2 128-16,0 0-128 0,6 2 0 0,1-1 0 0,-1-4 144 0,1 4-144 16,0-3 0-16,1 1 144 0,1 2-144 0,0-2 0 15,-3 2 0-15,-1 1 128 0,-2 0-128 0,-1-1 192 16,0 2-192-16,-4-1 192 0,-3 0 160 0,-2-4 32 15,-1 2 16-15,-1-1 0 0,-5-2 112 0,-2 4 0 16,-3-5 16-16,-2 3 0 0,-2-2-144 0,-1-1-48 16,-5 0 0-16,-3-2 0 0,-1-2-176 0,-1-4-32 15,1 0-128-15,1-1 192 0,2-3-192 0,2-1 0 16,-3 1 0-16,3 0-160 16,1-4-672-16,6-1-128 0,-2 0-16 0,5-1-11440 0</inkml:trace>
  <inkml:trace contextRef="#ctx0" brushRef="#br2" timeOffset="64264.13">8846 9871 2751 0,'0'0'128'0,"0"0"16"0,0 0-144 0,9-6 0 0,-9 6 0 0,0 0 0 15,0 0 3904-15,0 0 768 0,0 0 128 0,5 11 48 16,-5-11-3184-16,1 8-640 0,-2 5-128 0,-6 9-32 0,-2 2-160 16,2-8-16-16,-3 2-16 0,-2 3 0 0,0 2-32 0,0 4-16 15,-2 0 0-15,0 2 0 0,-1-1-224 0,1 4-32 16,-3 1-16-16,2-2 0 0,1-2-208 0,1 1-144 15,1-3 192-15,-5 13-192 0,3-6 0 0,10-16 0 16,-1-1 0-16,0-1-192 16,1 0-592-16,2-1-112 0,1-2-32 0,1 0-7184 15,1-7-1424-15</inkml:trace>
  <inkml:trace contextRef="#ctx0" brushRef="#br2" timeOffset="65196.32">8996 10348 18543 0,'0'0'816'0,"0"0"176"0,0 0-800 0,0 0-192 16,0 0 0-16,0 0 0 0,0 0 800 0,0 13 112 16,-3 1 32-16,-1-1 0 0,-1 0-192 0,0 1-48 0,-1 1 0 0,1 1 0 15,-2 0-240-15,2-4-48 0,0 1-16 0,3 1 0 16,-3-1-128-16,2-3-16 0,2 1-16 0,2-1 0 15,3 2-96-15,0-4-16 0,-4-8 0 0,0 0 0 16,6 6 64-16,-6-6 0 0,12-3 0 0,-4 0 0 16,3-3 64-16,-3 3 32 0,1-4 0 0,-1-3 0 0,-2-3-80 15,2 2-16-15,0-3 0 0,-1-1 0 0,-2 1-192 0,0 1 176 16,-1-2-176-16,-1 0 160 16,-3-2-160-16,0 2 0 0,-3 2 144 0,3 2-144 0,-2-3 0 15,-1-2 0-15,-1 2 0 0,1 2 128 0,0-2-128 0,0 1 0 16,2 4 0-16,1-1 0 0,0 10 0 0,0 0 0 15,5-6 0-15,-5 6 0 0,9-8 0 0,4 4-160 16,1 2 160-16,0 2-160 0,0 0 160 0,1-2-208 16,2 0 80-16,0 0 128 0,4-1-192 0,-1 0 192 15,-1 1-160-15,0-1 160 0,2 1-128 0,-1-1 128 16,1-2 0-16,0 2-144 0,-5 2 144 0,0 1 0 16,-2-1 0-16,-2 3 0 0,-12-2 0 0,13 9 0 15,-3-4 0-15,-2 7 0 0,-3-1 0 0,-3 4 0 16,1 3 0-16,-3 3 0 0,-3 3 0 0,1 0 128 0,-3 1-128 0,-3 6 176 15,-2 2-176-15,0 1 192 0,-2-3-192 16,0-3 192-16,-2 1-48 0,-2-2 0 0,1-1 0 0,0-5 0 16,2-2 16-16,2 0 0 0,-2-1 0 0,3-3 0 15,1-4 0-15,1-3 0 0,-1-1 0 0,9-7 0 16,0 0-32-16,0 0-128 0,-7-6 192 0,2-2-64 16,1-3-128-16,1 0 192 0,2-2-192 0,1-4 192 15,1 0-192-15,2-1 0 0,-1 0 0 0,2-1 0 16,0-3 0-16,1 2 0 0,0 1 0 0,3 1 0 15,1 3 0-15,1 2 0 0,0-1 0 0,2 0 0 16,0 4-208-16,1-1 80 0,-2 0 128 0,2 4-208 16,1 2 208-16,1 3 0 0,-1-1-160 0,0 3 160 15,-1 0 0-15,0 5-144 0,-1 0 144 0,1 2 0 16,0 1 0-16,-2-2-128 0,0 5 128 0,-1-4 0 16,-3 3-176-16,2-1 32 0,-4 3 0 0,3-2 0 0,-4-1 144 0,2-4-128 15,-6-5 128-15,9 9-128 0,-1-4 128 0,1 0 0 16,-9-5 0-16,11 4 0 0,0 2 0 0,0-3 0 15,0-1 0-15,0-2 0 0,1 0 0 0,1-1 0 16,-2 0 0-16,2-2 0 0,-2-3 0 0,3-1 0 16,-2 1 0-16,0-3 0 0,1 1 0 0,0-3 0 15,-4 1 0-15,0-3 128 0,-2 2-128 0,0 1 0 16,-2-4 0-16,-2-2 0 0,0-1 0 0,-2 0 128 16,-1 3-128-16,-1 0 0 0,-3 0 0 0,0-1 0 15,-1 1 0-15,-2 1 128 0,2 3-128 0,-4 0 0 16,0 3 128-16,0 4-128 0,0 0 128 0,-1 3-128 0,-2 3 128 0,1 2-128 15,-1 6 0-15,1 1 128 16,-3 3-128-16,1 0 0 0,3 2 0 0,1 0 0 0,2 1 0 16,3 1 0-16,1 2 0 0,5-2 0 0,1-2 0 0,5 1 0 15,3 0 0-15,6-1 0 0,-1-1 0 0,5-1 0 16,2-7 0-16,2 2 0 0,2-2 0 0,2 1 0 16,3-6 0-16,2 1 0 0,3-2 0 0,1-4 128 15,0-2-416-15,-1 1-80 0,-3-5-16 0</inkml:trace>
  <inkml:trace contextRef="#ctx0" brushRef="#br2" timeOffset="66112.98">10423 10097 5519 0,'0'0'496'0,"0"0"-496"0,10-5 0 0,-10 5 0 16,5-5 3136-16,-5 5 544 0,0 0 96 0,0 0 32 16,0 0-2032-16,-5-8-416 0,-4 2-80 0,-2 2 0 15,1-3-496-15,-4 4-80 0,-3-1-32 0,0-1 0 16,-4-4-160-16,2 4-16 0,-1-3-16 0,-2 1 0 16,-2 0 48-16,0-2 16 0,-3 0 0 0,2-1 0 15,-4 1-96-15,-1-2 0 0,1-2-16 0,-3 3 0 16,-2 0-160-16,-2 2-16 0,0-2-16 0,-3 0 0 15,-1-2 16-15,-1 2 16 0,-1 3 0 0,0-4 0 16,-1 4-80-16,0 0-32 0,1 0 0 0,-1 0 0 16,-3-1-16-16,0 1 0 0,-5 1 0 0,4-3 0 15,-4 0-16-15,3 0-128 0,1 2 192 0,0-4-64 16,-1 5-128-16,2-2 0 0,0 2 144 0,-1 2-144 16,-2-3 0-16,-4 3 0 0,0 1 0 0,1-1 0 0,4 3 0 0,-1 1 0 15,1 0 0-15,0 3 0 0,-1-1 0 0,4 2 0 16,-2 0 0-16,-2 3 0 0,-3 0 0 0,1 3 0 15,3-2 0-15,1 3 0 0,3-2 0 0,0 2 0 16,2-2 0-16,2 3 0 0,0 0 0 0,2 2 0 16,-1 0 0-16,1 3-128 0,-2 1 128 0,3 2 0 15,2 3 0-15,2-1-128 0,2-2 128 0,2 4 0 16,1 4 0-16,4-3 0 0,0 3 0 0,1 4-128 16,2-1 128-16,2 0 0 0,0 1 0 0,2 1-128 15,1-1 128-15,4-1 0 0,-1-1-160 0,4 3 160 16,1-1-192-16,6-3 192 0,-2 0-160 0,3 4 160 15,1-5-128-15,4 2 128 0,1-4 0 0,4 1 0 0,1-2 0 16,5 3-128-16,4-2 128 0,3 2 0 0,0-4 0 0,4 3 0 16,6-3 0-16,1 2 0 0,4-3 0 0,6-1-128 15,5 2 128-15,2 3-128 0,-2-4 128 0,3-2-128 16,0-3 128-16,2-1 0 0,3-1 0 0,2 2-128 16,2-2 128-16,8-2 0 0,1-5 0 0,1-1 0 15,-2-2 0-15,2 1 0 0,-2-4 0 0,6 3 0 16,5-1 0-16,-2-4 0 0,0-4 0 0,-2 1 0 15,0-2 0-15,0-1 0 0,1-1 0 0,3-1 0 16,0-2 0-16,-3-1 0 0,-5-6 0 0,-2 2 0 16,-1 2 128-16,0-3-128 0,0-4 128 0,0-4-128 15,-4-1 0-15,-3 1 144 0,-6-4-144 0,-4 1 0 16,-3-6 256-16,-3-2-64 0,-5-2-16 0,-3 2 0 16,-4 1 32-16,-5-3 16 0,-4-2 0 0,-6 2 0 0,-5 2-16 15,-5-2 0-15,-5-1 0 0,-6 2 0 0,-6 2-48 0,-8 1-16 16,-2 2 0-16,-4-1 0 0,-3 4-144 0,-6-2-192 15,-4 1 32-15,-2 4 16 16,-5 2-1488-16,-2 3-288 0,-5 0-64 0</inkml:trace>
  <inkml:trace contextRef="#ctx0" brushRef="#br2" timeOffset="67847.17">7692 10320 18191 0,'0'0'800'0,"0"0"176"0,0 0-784 0,-7 7-192 0,3 2 0 0,4-9 0 15,-8 6 576-15,0 2 64 0,2-1 0 0,-1-2 16 16,0 4-96-16,-2-4-32 0,-2 2 0 0,0 0 0 16,-2 0-224-16,2-1-48 0,-4 0-16 0,-2-2 0 15,1 1-48-15,-1 3 0 0,-2-2 0 0,0 1 0 16,2-1 0-16,-2-2-16 0,-1 1 0 0,-3 1 0 15,-1-1 96-15,-1 0 32 0,-5 3 0 0,2-4 0 16,3-3 128-16,-1 0 16 0,-3-2 16 0,3 0 0 16,3-2 192-16,-1 1 48 0,2-3 0 0,0 0 0 15,-1-2-48-15,3-3 0 0,0 1 0 0,-1-2 0 16,2 1-176-16,0-1-32 0,1-4-16 0,1 0 0 16,-4 2-144-16,4 1-32 0,1-4 0 0,0 0 0 15,-1-3-64-15,-1 0 0 0,-2-2-16 0,0-2 0 0,3 1-16 16,-3 0 0-16,0-1 0 0,1-2 0 0,1 0 32 0,1-1 0 15,2 0 0-15,0-2 0 0,-1 2-192 16,2-5 192-16,0 1-192 0,0 2 192 0,3-2-192 0,0 4 160 16,-2-3-160-16,1 3 160 0,0-3-32 0,0 0-128 15,1 1 192-15,-1 0-64 0,2 2-128 0,-1 0 0 16,2 1 0-16,0 5 0 0,-1-5 176 0,1 1-48 16,1 2-128-16,3 0 192 0,0-1-192 0,0 3 128 15,-1-1-128-15,2 1 0 0,0 0 0 0,2 1 0 16,-2 1 0-16,1 2 0 0,1-1 0 0,0 1 0 15,1 0 0-15,1 2 0 0,0 2 0 0,1-1 0 16,1-2 0-16,-1 3 0 0,-1 2 0 0,2-4 0 16,2 5 0-16,-2-2 0 0,-1-1 0 0,1 5 0 0,-2 7 0 15,3-10 0-15,-3 10 0 0,0 0 0 0,4-8 0 0,-4 8 0 16,0 0 0-16,0 0-128 0,4-9 128 0,-4 9 0 16,0 0 0-16,0 0 0 0,0 0 0 0,0 0 0 15,3-6 0-15,-3 6 0 0,0 0 0 0,0 0 0 16,0 0 0-16,0 0 0 0,0 0 0 0,0 0 0 15,0 0 0-15,0 0 0 0,0 0 0 0,0 0 0 16,0 0 0-16,0 0 0 0,0 0 0 0,0 0 0 16,0 0 0-16,0 0 0 0,0 0 0 0,0 0 0 15,0 0 0-15,0 0 0 0,0 0 0 0,0 0 0 16,0 0 0-16,0 0 0 0,-9 6 0 0,9-6 0 16,0 0 0-16,0 0 0 0,-8 8 0 0,8-8 0 15,-6 7 0-15,6-7 0 0,0 0 0 0,-6 9 0 16,6-9 0-16,0 0 0 0,0 0 0 0,0 0 0 15,0 0 0-15,-8 4 0 0,8-4 0 0,0 0 0 0,0 0 0 0,0 0 0 16,0 0 0-16,0 0 0 0,-10 1 0 0,10-1 0 16,0 0 0-16,0 0 0 0,-7 8-128 0,7-8 128 15,-7 9 0-15,7-9 0 0,-6 9 0 0,1 1 0 16,0 1 0-16,2-2 0 0,1 3 0 0,-1-3-128 16,1 2 128-16,-1 2 0 0,1-4 0 0,-1 2 0 15,3-11 0-15,-5 10 0 0,0 2 0 0,-2 2 0 16,2-3 0-16,-1 3 0 0,1 0 0 0,-1 4 0 15,-3 1 0-15,1 0 0 0,-1-1 0 0,2 1 0 16,-2 0 0-16,-2 3 0 0,1 0 0 0,0-1 0 16,1-2 0-16,0-1 0 0,-5-1 0 0,3 1-128 0,1-4 128 15,1 0 0-15,-3 1 0 0,4 1 0 0,-1-2-128 0,0-2 128 16,0-3 0-16,2 0 0 0,0-4 0 0,7-5 0 16,-9 4 0-16,9-4 0 0,-9 3 0 0,9-3 0 15,-9 0 0-15,9 0 0 0,-7-3 0 0,0-1 0 16,7 4 0-16,-5-5 0 0,1-4 0 0,2 2 0 15,0-5 0-15,2 5 0 0,0-4 0 0,2 3 0 16,-2-5 0-16,2-1 0 0,0 1 0 0,1 0 0 16,0-2 0-16,1-1 0 0,-2-3 0 0,2-1 0 15,0 1 0-15,0 0 0 0,0 0 0 0,-1-1 0 16,1-2 0-16,0 1 0 0,0 0 0 0,1 2 0 16,0-2 0-16,0 2 0 0,1-2 0 0,1 4 0 15,-2-1 0-15,0 2 0 0,-1-1 0 0,2-1 0 16,0 4 0-16,1-1-128 0,-2-2 128 0,0 3 0 15,-1 0 0-15,-2 3 0 0,1-3 0 0,1 4 0 0,-2-1 0 0,2 3 0 16,-4 8 0-16,3-9 0 0,-3 9 0 0,2-9 0 16,-2 9 0-16,4-9 0 0,-4 9 0 0,5-9 0 15,-5 9 0-15,0 0 0 0,0 0 0 0,0 0 0 16,0 0-128-16,6-8 128 0,-6 8 0 0,9-5 0 16,-9 5 0-16,0 0 0 0,9-1 0 0,-9 1-128 15,9 1 128-15,1 3 0 0,3 0 0 0,-2 1 0 16,0 1 0-16,0-1 0 0,0 3 0 0,2 1 0 15,1 4 0-15,0-2 0 0,0 0-128 0,3 5 128 16,0 2 0-16,4-1 0 0,0 1 0 0,2 1 0 16,-1 0 0-16,3 2 0 0,-2-1 0 0,1 2 0 0,-1-1 0 15,3 2 0-15,-2 2 0 0,1 3 0 16,-1-3 0-16,2 0 0 0,0-3 0 0,0-3 0 0,-1 1 0 0,-1-1 0 16,1-1 0-16,-3 0 0 0,-2-3 0 0,-1 0 0 15,0-2 0-15,-2-3 0 0,0 0 0 0,1-3 0 31,0 0-912-31,-1 1-176 0,-1-4-48 0,-1-2 0 0</inkml:trace>
  <inkml:trace contextRef="#ctx0" brushRef="#br2" timeOffset="72201.07">6075 9648 1839 0,'0'0'160'0,"-7"8"-160"0,-2-4 0 0,1-1 0 16,2 4 1120-16,0 2 192 0,-2-2 32 0,2 3 16 16,0-2-368-16,1 2-80 0,0-3-16 0,0 1 0 15,-2 0 144-15,5 2 32 0,2-10 0 0,-3 9 0 16,1 3-224-16,2-12-32 0,0 0-16 0,-2 10 0 0,2-10-96 0,0 10-32 15,0-10 0-15,0 0 0 0,0 0-96 0,0 0 0 16,0 0-16-16,0 0 0 0,0 0 224 0,0 0 48 16,0 0 16-16,0 0 0 0,13-3-16 0,-2-2 0 15,-3-5 0-15,2-1 0 0,2-2-224 0,-3-4-48 16,1 0-16-16,0-2 0 0,1 0-160 0,1-2-48 16,-2 2 0-16,3-1 0 0,-1-4-64 0,1-4-16 15,-3 2 0-15,2-2 0 0,2 3-128 0,-3-3-128 16,-1 1 192-16,2-1-192 0,-1 4 128 0,1 1-128 15,-4 0 0-15,1 3 0 0,2-3 224 0,-3 4-64 16,1 0-16-16,-1 1 0 0,-3 0 32 0,1 2 0 16,2-1 0-16,-2 3 0 0,1 3-176 0,-1-2 192 0,0 3-192 0,0 1 192 15,-3 0-192-15,-3 9 0 0,7-7 0 0,-7 7 128 16,4-11-128-16,-4 11 0 0,0 0 144 0,0 0-144 16,0 0 0-16,0 0 0 0,0 0 0 0,0 0 0 15,0 0 0-15,3 11 0 0,0 1 0 0,-1 0 0 16,0 3 0-16,-2 3 0 0,0 1 0 0,2 1 0 15,2 3 0-15,1-1 0 0,0-2 0 0,0 0 0 16,0 3 0-16,2 3 0 0,0-3 0 0,2 1-128 16,0 0 128-16,1-3 0 0,2 1 0 0,-2 0 0 15,-1 1 0-15,2-2 0 0,2 1 0 0,0-1 0 16,1 2 0-16,0-2 0 0,1-2 0 0,3 0 128 16,-2-1-128-16,2-1-128 0,0 1 128 0,1-3-192 15,1-3-1520 1,2-1-304-16,-1 2-64 0</inkml:trace>
  <inkml:trace contextRef="#ctx0" brushRef="#br2" timeOffset="75309.23">6830 7325 17503 0,'21'3'1552'0,"6"4"-1232"16,2-3-320-16,4 2-5120 15,2 4-1088-15</inkml:trace>
  <inkml:trace contextRef="#ctx0" brushRef="#br2" timeOffset="77421.58">7713 7914 19695 0,'0'0'864'0,"0"0"192"0,0 0-848 0,0 0-208 0,8 11 0 0,-8-11 0 16,0 0 0-16,0 0 0 0,0 0 0 0,9 8 0 16,-3 4 208-16,-1-5-48 0,-5-7-16 0,0 0 0 15,0 0 112-15,0 0 0 0,0 0 16 0,-1 11 0 16,0-2 176-16,1-9 16 0,-8 7 16 0,0-4 0 15,-2-5-96-15,0 1-32 0,-1-3 0 0,-1 1 0 16,-1 1-192-16,-1 0-32 0,-1-3-128 0,-1 2 192 16,-3 1 176-16,-2 0 16 0,1-3 16 0,-2 0 0 15,1 0 112-15,-3-4 32 0,-1 3 0 0,-1-3 0 16,-5 1-96-16,-1 2 0 0,-3-3-16 0,-3 3 0 0,-4-2-96 0,1 3-16 16,0 1 0-16,1 0 0 0,-1-1-32 0,-1 1-16 15,-1 2 0-15,1 1 0 0,0-2-96 0,-5 2-32 16,-6 0 0-16,-2-3 0 0,0 0-144 0,3 0 0 15,0 2 0-15,1-5 0 0,0 1 0 0,2 3 0 16,0-2 0-16,-4 0 0 0,-7-1 0 0,1 2 0 16,0-2 0-16,3 1 0 0,0-1 160 0,3-1-160 15,-1 0 192-15,-1 2-192 0,-4-4 240 0,-2 2-64 16,-2-1-16-16,1-1 0 0,3 3 16 0,0-3 0 16,-2 4 0-16,4-3 0 0,0 2-16 0,-5 2 0 15,-5 0 0-15,1 1 0 0,0 0-32 0,1 0-128 16,3 2 192-16,1-1-64 0,3 0-128 0,-5 0 0 0,-4-3 0 15,-2 0 128-15,1 0-128 0,2 0 0 0,1-2 0 16,3 3 0-16,1 1 0 0,-4 0 0 0,-4-2 128 0,2 1-128 16,-1 0 0-16,2 3 128 0,1-2-128 0,3 1 128 15,0-3-128-15,-2 2 0 0,-2 1 0 0,-1 0-176 16,-1 0 176-16,2 1 0 0,1-1 0 0,2 1 0 16,2-3 0-16,-4 3 0 0,-1 0 0 0,-3-1 0 15,2 0 0-15,1 1 0 0,1 1 0 0,3-2 0 16,3 1 0-16,-2 0 0 0,-4 0 0 0,2-1 0 15,-1-1 0-15,3 0 0 0,3-1 0 0,-1 2 0 16,5-2 0-16,2 0 0 0,1 0 0 0,-1 0 0 16,-6 2 0-16,4-2 0 0,2-4 0 0,2 3 128 15,3-6-128-15,1 3 0 0,2-3 0 0,2 3 0 0,1 1 0 16,2 0 0-16,-3-4 0 0,1 2 0 0,-1-3 0 0,2 2 0 16,1-5 0-16,1 0-128 0,4 3 128 0,2 2 0 15,0-4 0-15,3 1 0 0,2 1 0 0,1-2 0 16,-2-2 0-16,2 5 0 0,4 1 0 0,1 0 0 15,1 2 0-15,1-2 0 0,-2 2 0 0,1-2 0 16,-3 2 0-16,4-2 0 0,1 5 0 0,2 0 0 16,-1-1 0-16,2 1 0 0,0 1 0 0,1-1 0 15,1 0 0-15,3 2 0 0,1 1 0 0,1 2 0 16,1 0 0-16,0 0 0 0,7 0 0 0,-7 1 0 16,7-1 0-16,-7 4 0 0,7-4 0 0,-6 7 0 15,1 0 0-15,0 4 0 0,0-2 0 0,0 5 0 16,1 0 0-16,1 4 0 0,1 3 0 0,-2 5 0 0,3 4 0 0,-2 3 0 15,-1-1 0-15,-1 1 0 0,-1 7 0 0,0 2 0 16,-2 6 0-16,0-2 0 0,1 2 0 0,-2 4 0 16,0 1 0-16,-1 2 0 0,-3-2 0 0,8-18 128 15,-3 2-128-15,-1 7 0 0,-1 8 0 0,-1 3 0 16,-1 3 0-16,1 1 0 0,0-1 0 0,-11 49 0 16,3-20 0-16,2-7 0 0,3-3 0 0,4-4 0 15,1-2 0-15,2-4 0 0,-1-2 0 0,0-3 0 16,1-5 0-16,0-1 0 0,1 3 0 0,2-1 0 15,2-2 0-15,0-1 0 0,1-4 0 0,0-3 0 16,0 2 0-16,1-5 0 0,1-4 0 0,1 0 0 16,2 2 0-16,3-4 128 0,-2-1-128 0,1 1 0 15,0-3 0-15,2 1 0 0,0-5 0 0,2 0 0 16,0-7 0-16,1 2 0 0,1-3 0 0,-1 0 0 0,2 0 0 0,0-2 0 16,-1-4 0-16,-4-7 128 0,2-2-128 0,3 4 128 15,-2-2-128-15,3 3 128 0,2-1-128 0,0 2 128 16,2-3-128-16,12 12 128 0,1-5-128 0,-4-3 0 15,2 0 0-15,-1-5 128 0,0 1-128 0,1-5 0 16,2 5 128-16,-2-5-128 0,-1 3 0 0,-2-3 144 16,1 0-144-16,0-2 0 0,1 2 0 0,2 0 0 15,1-1 0-15,1-1 0 0,1 1 128 0,1-2-128 16,0-3 0-16,3 3 0 0,5 2 0 0,0-2 0 16,-1-1 0-16,-1 0 0 0,1 3 0 0,-2 0 0 15,1-4 0-15,-1 2 0 0,1 0 128 0,2 4-128 16,-2-1 0-16,5 1 0 0,2-3 0 0,1-1 128 0,3 0-128 0,-3 2 0 15,-3-1 0-15,-1 1 0 0,2 2 0 0,1-4 0 16,0 0 0-16,3 2 0 0,-1-1 0 16,2-2 0-16,2-1 0 0,-2 2 0 0,-1 1 0 0,-1-1 0 15,-3-3 0-15,1-1 0 0,0 0 0 0,0 3 0 16,0 1 0-16,3-1 0 0,2 0 0 0,1-1 0 16,1 0 0-16,-3-1 0 0,-3-1 0 0,0 0 0 15,2 0 128-15,-2 1-128 0,0 2 0 0,3-3 0 16,3-1 0-16,-2-2 0 0,1 2 0 0,-2-1 0 15,-3 2 0-15,1 2 0 0,-2-2 128 0,1 0-128 16,-2 0 0-16,2 0 0 0,2 0 0 0,0 1 0 16,3-1 0-16,-3 3 0 0,0-1 0 0,-2-1 0 15,-2-2 0-15,-1 1 0 0,-1 1 0 0,1 3 0 16,0 2 0-16,4-4 0 0,1-2 0 0,0 0 0 16,0-2 0-16,-3 1 0 0,-2 1 0 0,0-1 0 0,-1-3 0 0,1 3 0 15,-1 1 0-15,1-1 0 0,-1-3 128 16,3 0-128-16,2-1 0 0,-4 0 0 0,0 2 0 0,-3 1 0 15,-3-1 0-15,-1 2 0 0,-1-4 0 0,3-2 0 16,-6 2 0-16,4 3 0 0,-2-2 0 0,1-1 0 16,-1 2 0-16,3 1 0 0,0 1 0 0,0-3 0 15,-1-3 0-15,-1 4 0 0,-4 1 0 0,-1 0 0 16,0-1 0-16,0-3 0 0,2 2 128 0,-3-1-128 16,-1 0 0-16,1-3 0 0,-2 2 0 0,0 1 0 15,0-2 0-15,2 2 0 0,-2-3 0 0,0 1 0 16,-1 2 0-16,-1-1 0 0,0-1 0 0,-1 2 0 15,0-4 0-15,-2 3 0 0,-3 0 0 0,2-3 0 16,2 2 0-16,-1-1 0 0,-4 1 0 0,2-2 0 0,0 3 0 16,0 1 0-16,0-5 0 0,-2 5 0 0,-2-6 0 0,1 4 0 15,0-1 0-15,1 1 0 0,1 0 0 0,-1 1 0 16,-1 1 0-16,0 2 0 0,-1-1 0 0,-2-1 0 16,0 0 0-16,-1 1 0 0,1-1 0 0,0 0 0 15,-5 3 0-15,2-1 0 0,-3 2 0 0,0 0 0 16,0-2 0-16,-1-1 0 0,-9 4 0 0,10-5 0 15,-10 5 0-15,9-4 0 0,-9 4 0 0,11-2 0 16,-11 2 0-16,10-7 0 0,-4 0 0 0,-6 7 0 16,0 0 128-16,8-5-128 0,-8 5 0 0,7-9 0 15,0 2 0-15,0 1 0 0,-3-5 0 0,2 4 0 16,-6 7 0-16,8-7 0 0,-8 7 0 0,6-9 0 16,1-5 0-16,-1 2 0 0,-1 2 0 0,0-1 0 15,-1 2 0-15,0-3 0 0,0 0 0 0,0-2 0 0,-1 1 0 16,2-2 0-16,-1-3 0 0,1 0 0 0,-1 0 0 0,1-1 0 15,-2 0 0-15,1-2 0 0,-1-3 0 0,1 1 0 16,1-2 0-16,2-1 0 0,-3-3 0 0,1-1 0 16,-2-3 0-16,2 1 0 0,1-2 0 0,-3-1 0 15,0-4 0-15,1-4 0 0,-2-5 0 0,1 1 0 16,-2 2 0-16,0-2 0 0,1-3 144 0,0 0-144 16,1-1 0-16,-2-1 144 0,0 1-144 0,2-1 192 15,-1-3-192-15,2 3 192 0,0 1-192 0,0-1 128 16,0-1-128-16,-1 0 128 0,1-1-128 0,1 0 0 15,2-2 0-15,-1 2 0 0,2 2 0 0,-2 0 0 16,0 4 0-16,1-1 0 0,-1 5 0 0,2 1 0 16,-4 5 0-16,-1 1 0 0,1-1 0 0,0 2 0 15,0 2-160-15,-4 2 160 0,-2 9-320 0,-3 3 48 0,-1 2 0 0,1 4 0 32,0-1-1104-32,0 7-224 0,-3 0-32 0</inkml:trace>
  <inkml:trace contextRef="#ctx0" brushRef="#br0" timeOffset="88579.87">29275 5511 6447 0,'17'-7'576'0,"3"0"-576"16,2-2 0-16,1 1 0 0,1 4 1888 0,1-1 272 16,1-2 48-16,-2 0 16 0,-3-4-1456 0,0 3-304 15,-3-2-48-15,-2 5-16 0,-1-3-176 0,-2 2-32 16,1 0-16-16,-1-1 0 0,-4 5 16 0,-9 2 0 16,12-1 0-16,-12 1 0 0,0 0 192 0,0 0 64 15,0 0 0-15,0 0 0 0,5 8 48 0,-5-8 16 16,0 9 0-16,-2 3 0 0,-3-3-192 0,-2 1-48 15,-3-4 0-15,-1 4 0 0,-2-5 80 0,-1 2 16 0,-4-1 0 0,-2-3 0 16,-3 1 80-16,-6-2 32 0,-3-1 0 0,-1 1 0 16,-3-1 0-16,0 1 0 0,-3-2 0 0,0 0 0 15,-2-2-96-15,-1 1 0 0,-1-1-16 0,-3 2 0 16,-2 0-48-16,-5 0 0 0,-6-2 0 0,-2 1 0 16,-1-1-16-16,-2 2-16 0,0-1 0 0,-1 1 0 15,0 0-64-15,-4 0-16 0,-4-1 0 0,-2-1 0 16,-2-1-64-16,4-2-16 0,-1 1 0 0,-1 1 0 15,-4 2 64-15,-2 0 16 0,-4-7 0 0,1 3 0 16,1 1 48-16,-2 0 0 0,-3-1 0 0,-2 0 0 16,-4 0-96-16,1-3-16 0,3 6 0 0,-4-2 0 15,-4 0-144-15,-1-3 192 0,-3-1-192 0,3 3 192 16,1-3-192-16,-4 1 0 0,-4-6 144 0,1 4-144 0,5-2 0 16,-2 0 144-16,-1 3-144 0,-2-5 0 0,-1 3 0 0,2-1 0 15,6 4 0-15,-4-2 0 0,-7 4 176 0,2-4-176 16,7 4 160-16,1 1-160 0,1 0 192 0,-1-2-48 15,-3 0-16-15,5 3 0 0,5 0-128 0,0 0 128 16,-2-1-128-16,0 1 128 0,0 0-128 0,5 1 0 16,5-2 0-16,3-1 0 0,-1 2 0 0,2-1 0 15,-2-1 0-15,5-2 0 0,5 1 0 0,6 0 128 16,4-2-128-16,2 3 0 0,0-4 160 0,3 1-160 16,1 2 192-16,6-3-192 0,5 3 256 0,4-3-64 15,4 1-16-15,5-2 0 0,3 1-32 0,5-1 0 16,2 2 0-16,6 1 0 0,1 2-16 0,3 2-128 15,4 2 192-15,8 1-64 0,-7-4-128 0,7 4 128 0,0 0-128 0,0 0 128 16,0 0-128-16,0 0 0 0,-3 9 0 0,3 4 0 16,2-3 0-16,0 5 0 0,-1 2-176 0,3 2 176 15,1 2 0-15,2 5-128 0,-4-2 128 0,3 6 0 16,-1 6 0-16,1 1-128 0,0 0 128 0,3 6 0 16,1 3 0-16,1 4 0 0,0 1 0 0,-1 1-128 15,0-1 128-15,2 5 0 0,-1-1 0 0,1 1 0 16,-2 1 0-16,0 1 0 0,-1 3 0 0,-2 2 0 15,1 4 0-15,-3 0 0 0,-4 0 0 0,2 1 0 16,-2 1 0-16,-2 1 0 0,-2 1 0 0,1-2 0 16,-2-3 0-16,-1 1 0 0,0 2 0 0,-1-1 0 15,-1 1 0-15,2-3 0 0,-1 1 0 0,-1-1 0 16,2-6 0-16,2 1 0 0,-1-2 0 0,1 0 0 0,1 2 0 16,0-3 0-16,2-5 0 0,3 0 0 0,-1-2 0 15,2-5 0-15,1-2 0 0,2-3 0 0,0-1 0 0,1-1 0 16,2-1 0-16,3-5 0 0,0-1 0 0,-1-2 0 15,4-2 0-15,0-1 0 0,3 0 0 16,1-2 0-16,1-3 0 0,2-2 0 0,0-1 0 0,2-2 0 16,0-3 0-16,3 1 0 0,-2-2 0 0,0-3 0 15,2 1 0-15,2-2 0 0,1 0 0 0,8-4 0 16,-1 0 0-16,4 0 0 0,2 0 0 0,4-2 0 16,3 1 0-16,3-2 0 0,-1-2 0 0,2 2 0 15,2 0-144-15,1-2 144 0,2-2 0 0,5 2 0 16,4-2-144-16,1 2 144 0,-2 0 0 0,0 0 0 15,-1 2 0-15,4 0 0 0,3-2-128 0,5 0 128 0,3 0 0 16,-2 1 0-16,-1 1 0 0,1 0 0 0,4-1 0 16,6-1 0-16,6 0 0 0,-3 0-128 0,-6-1 128 0,6 1 0 15,2-1 0-15,4 1 0 0,1 0 0 0,-2 0 0 16,-4 0 0-16,3 1 0 0,5-1 0 0,0 3 0 16,-6-1 0-16,5 1 0 0,-3-2 0 0,3 3 0 15,5 0 0-15,-6-2 0 0,-7 2 0 0,4 0 0 16,1 1 0-16,2 0 0 0,2-4 0 0,-3 1 0 15,-5-1 0-15,5 1 0 0,3 1 0 0,-4 2 0 16,-6-1 0-16,0-3 0 0,-1 2 0 0,2 1 0 16,3 2 0-16,-4-2 0 0,-5-4 0 0,-3 3 0 15,1 3 0-15,-1 2 0 0,0-1 0 0,-4 0 0 16,-4-1 0-16,-2 0 0 0,-3 2 0 0,0-1 0 16,0 6 0-16,3-2 0 0,2-2 0 0,-6 3 0 15,-5-5 0-15,-3 3 0 0,-1 1 0 0,-1 1 0 0,-3 5 0 0,2-3 0 16,0-1-160-16,-1 1 160 0,-6 1-128 0,-4-1 128 15,-8-4-128-15,-2 1 128 0,-4 0 0 0,-2-4 0 16,-4 1 0-16,-3-1 0 0,-2 0 0 0,-1-1 0 16,-6-3 0-16,-2-3 0 0,0-5 192 0,-6 1-48 15,-8 4 0-15,6-9 0 0,0-5 192 0,0-1 48 16,-4-4 0-16,1-4 0 0,-1-8-128 0,1-2-32 16,-3-4 0-16,0-2 0 0,0-6-64 0,0 0-16 15,1-8 0-15,-1 0 0 0,0-3-144 0,3-7 128 16,-1-9-128-16,1 3 128 0,-1 0 32 0,2-6 0 15,0-3 0-15,2 0 0 0,2-6 32 0,1-1 16 0,0-2 0 16,3-1 0-16,4-1-48 0,-1 0-16 0,-4 2 0 16,6 0 0-16,1 1 96 0,-1 1 16 0,0-4 0 0,1 4 0 15,-1 4 0-15,3 0 16 0,-3 2 0 0,1 1 0 16,-1 1-128-16,-2 6-16 0,0 5-128 0,-1 1 192 16,-2 9-192-16,-1 4 0 0,-1 4 0 0,-3 7 0 31,-4 2-288-31,0 4-96 0,-3 2-32 0,-4 8-12256 0,-4 0-2432 0</inkml:trace>
  <inkml:trace contextRef="#ctx0" brushRef="#br0" timeOffset="90680.5">7700 7682 22111 0,'0'0'1968'0,"0"0"-1584"0,0 0-384 0,0 0 0 16,-5-5 352-16,5 5-16 0,0 0 0 0,-5-9 0 15,0 2-64-15,5 7-16 0,-9-5 0 0,-1-1 0 16,-1 1 144-16,-2 2 32 0,-2 0 0 0,-3-4 0 16,-1 6-48-16,-4-2 0 0,-4 2 0 0,-1-1 0 15,-1-1-144-15,-3-1-48 0,-5 0 0 0,-3-1 0 16,-2 0 128-16,-1-4 0 0,-1 2 16 0,2-2 0 16,2-1 224-16,-1-2 32 0,0 2 16 0,-3-3 0 15,-3 3-112-15,-4 2-32 0,-5 2 0 0,-4-3 0 0,-3 0-144 0,-1-2-48 16,-2 5 0-16,0-3 0 15,-1 4-96-15,-7 2-32 0,-7 3 0 0,-1-4 0 0,0-2-144 16,-1 2 160-16,0-1-160 0,-2 2 160 0,-4 3-160 0,-4 0 0 16,1-1 0-16,-1-1 0 0,3-1 0 0,-7-1 0 15,-5-2 128-15,2 0-128 0,2 2 0 0,1 1 0 16,1 1 0-16,-3-5 0 0,-6 0 0 0,6-5 0 16,3 2 0-16,-2 0 0 0,-3 5 0 0,4-5 0 15,1-2 0-15,5-1 128 0,2 1-128 0,-2 2 0 16,-1-3 0-16,1 0 0 0,2 3 0 0,4-3 0 15,3 1 0-15,-2 1 0 0,-4-1 0 0,3-1 0 16,2 3 0-16,2-3 0 0,5 2 0 0,-1 1 0 16,0-2 0-16,-1 4 0 0,-1-3 0 0,1 3 0 15,4 1 0-15,0 2 0 0,3-2 0 0,-1 1 0 0,-2 1 0 0,1 2 0 16,2 0 0-16,1-3 0 0,3 3 0 0,3 0 0 16,3 3 0-16,0-1 0 0,-3-2 0 0,0 1 0 15,0-1 0-15,3 2 0 0,4-2 0 0,1 1 0 16,7-1 0-16,-2 2 0 0,0 0 0 0,0-1 0 15,0 0 0-15,0-2 0 0,4-1 0 0,2 2 0 16,0-2 0-16,24 2 0 0,-4-2 0 0,0 1 128 16,-2 2 0-16,2-1-128 0,-1 3 192 0,2-2-64 15,1-1-128-15,-15-1 192 0,8 1-192 0,6 2 192 16,2 1-192-16,7 0 0 0,0 0 0 0,1 1 128 16,0 0-128-16,0-1 0 0,1 0 0 0,1 0 0 15,2 2 0-15,3 0 128 0,-4 1-128 0,5 1 0 16,6-4 0-16,-8 2 0 0,8-2 0 0,-6 5 0 0,1 5 0 15,1-1 0-15,2 4 0 0,0 0 0 0,1 1 0 16,1 4 0-16,-2 3-128 0,2 3 128 0,2 3 0 0,-2 5 0 16,0 2 0-16,0 3 0 0,0 0-128 0,0 5 128 15,-2 1 0-15,0 4 0 0,0-3 0 0,-1 9 0 16,1 4 0-16,-1 6 0 0,-1 3 0 0,-1 4 0 16,-1 0-144-16,0 1 144 0,0-1 0 0,0 10 0 15,0 3 0-15,-2 2 0 0,-1-1 0 0,0-4 0 16,2 0 0-16,-2 5 0 0,0 8 0 0,0-1 0 15,0-3 0-15,0-3 0 0,-1-3 0 0,1 7 0 16,0 5 0-16,2-4 0 0,-1-9 0 0,4-36 0 16,-1 3 0-16,0 9 0 0,0 4 0 0,0 4 0 0,2 1 0 0,-1-3 0 15,1 0 0-15,-5 49 0 0,4-17 0 16,2-14 0-16,0-7 0 0,2-11 0 0,0-9 0 16,3-4 0-16,0-7 0 0,-1-19 0 0,4-4 0 0,1 2 0 15,-2-1 0-15,5 1 0 0,0-3 0 0,2 0 0 16,0-2 0-16,14 16 0 0,-2-10 0 0,0-2 0 15,-1-4 0-15,1-3 0 0,0-2 0 0,4 0 0 16,4-5 0-16,1 3 128 0,0-6-128 0,0 0 0 16,1 0 0-16,-11-4 0 0,5-1 128 0,5 1-128 15,8-2 0-15,4-3 0 0,4 2 0 0,2-1 0 16,4 1 0-16,48-6 0 0,-12-2-128 0,-3 4 128 16,-4-1 0-16,2 1-128 0,-2-1 128 0,0-1 0 15,-1 1 0-15,-36 3-128 0,7 1 128 0,11-1 0 16,9 1 0-16,3-1 0 0,3-2 0 0,3 1 0 0,5 1 0 15,82-5 0-15,-26 2 0 0,-17 3 0 0,-12 1-128 16,0 2 128-16,1-2 0 0,-7 2 0 0,-6-4 0 0,0 3 0 16,1 2 0-16,-2 0 0 0,3-5 0 0,-2-1 0 15,-1 4 0-15,1-2 0 0,2 2 0 0,0-6 0 16,-4-1 0-16,0 3 0 0,-2-2 0 0,3 2 0 16,2-3 0-16,-4 2 0 0,-2-4 0 0,-3 5 0 15,2 1 0-15,-2-3 0 0,-1 2 0 0,-5-2 0 16,-5 3 0-16,1 0 0 0,1 0 0 0,-1-2 0 15,0 2 0-15,-4 4 0 0,-4 1 0 0,-2 0 0 16,0 1 0-16,1 1 0 0,4-2 0 0,-4 2 0 16,-2 2 0-16,-2-3 0 0,-2-1 0 0,0 4 0 15,-2 0 0-15,0-3 0 0,2-2 0 0,-4 1 0 16,-5 0 0-16,-2 0 0 0,-5 0 0 0,-2 1 0 0,-1 3 0 0,-1-3 0 16,-1 0 0-16,0 2 0 0,-2 1 0 0,-3-3 0 15,-2-2 0-15,-4 2 0 0,-5 2 0 0,-1-2 0 16,-1 0 0-16,-5 2 0 0,-2 0 0 0,-2 3 0 15,-2-5 0-15,0 0 0 0,-1-1 0 0,-4 1 0 16,-2 2 128-16,-2 1-128 0,-1-2 0 0,-2-2 144 16,-8 0-144-16,9-4 128 0,-9 4-128 0,0 0 128 15,6-7 32-15,-2-5 0 0,-3-2 0 0,-1-1 0 16,0-3 32-16,0-5 0 0,-1-5 0 0,0-5 0 16,-1-2 32-16,0-7 16 0,-1-3 0 0,1-7 0 15,0-4 80-15,1-7 0 0,-1-5 16 0,2-5 0 16,-2-5-96-16,2-2-32 0,0-4 0 0,2-2 0 15,-2-3-208-15,3 1 176 0,1 2-176 0,1 1 160 16,0 1-160-16,0 0 128 0,1 2-128 0,-1 1 128 0,-3 2 64 16,5 3 0-16,-2 6 0 0,1 1 0 0,3 2-192 0,-4 2 0 15,-2 4 0-15,-2 5 0 16,-1 7-1152-16,-1 0-144 0,-3 4-48 0,-5-2-15584 16</inkml:trace>
  <inkml:trace contextRef="#ctx0" brushRef="#br1" timeOffset="97819.02">21999 8803 11919 0,'0'0'512'0,"0"0"128"0,0 0-512 0,0 0-128 15,0 0 0-15,2 9 0 0,-2-9 128 0,0 0-128 16,2 9 192-16,-2-9-64 0,0 0-128 0,7 7 0 16,-7-7 0-16,8 8 0 0,0-3 0 0,-8-5-144 15,10 4 144-15,-10-4-208 0,0 0 16 0,10 2 0 16,-10-2 0-16,0 0 0 0,0 0 192 0,0 0 0 16,0 0 0-16,0 0 0 0,0 0 256 0,0 0-16 0,0 0 0 0,0 0 0 15,-10 2 80-15,0-2 32 0,-3-3 0 0,1 2 0 16,-2-1 544-16,0 2 128 0,-2 0 0 0,1 0 16 15,1-1 0-15,-4 0 0 0,1 0 0 0,-1-1 0 16,0 2-480-16,0-1-112 0,2 1 0 0,-1-1-16 16,1-4-240-16,0 1-32 0,2-1-16 0,3 1 0 15,-3-2 0-15,3 1 0 0,0-3 0 0,1-5 0 16,3 1 64-16,-1-4 16 0,2 1 0 0,2-3 0 16,1-2 48-16,3 1 16 0,0-1 0 0,3 0 0 15,1 3-288-15,2 0 160 0,2 1-160 0,3 0 128 16,2 4 32-16,2-1 0 0,3 0 0 0,3 3 0 15,1-4 48-15,1 1 16 0,4 3 0 0,-1 1 0 16,6 7-64-16,1 1-16 0,0-1 0 0,1 2 0 16,1 0-16-16,-5 5-128 0,1 4 192 0,-3-1-64 15,-3 2-128-15,-2 0 160 0,1 4-160 0,-2 4 160 0,-3 2-160 0,-1 1 0 16,-3-1 144-16,-1 2-144 0,-5-2 0 0,-3 0 0 16,-2 2 0-16,-4 1 0 0,-3 1 0 0,-2-4 0 15,-4-2 0-15,-3 0 128 0,-5 1-128 0,-1 0 144 16,-3 1-144-16,-2 1 160 0,-1-4 224 0,-3 2 64 15,-3-1 0-15,-2-1 0 0,0-2 144 0,-2-1 48 16,-3-6 0-16,1 2 0 0,3-3-96 0,1 2-16 16,2-2 0-16,1-3 0 0,1-4-112 0,2-3-32 15,1-1 0-15,2 2 0 0,1-5-192 0,3-2-64 16,3 0 0-16,2-2 0 0,1-2-128 0,3-1 160 16,2-3-160-16,3 1 160 0,1 2-160 0,4-1 0 0,3-3 0 0,1 0 0 15,3-1 0-15,5 2 0 16,1-1 0-16,3 0 0 0,3 0-176 0,3 0 176 0,3 2-128 0,1 1 128 15,0-1 0-15,2 1 0 0,0 4 0 0,3-1-128 16,2 7 128-16,0 1 0 0,0 1-144 0,0 3 144 16,-3 0 0-16,-2 5 0 0,-5-2-144 0,-2 6 144 15,-2 4-144-15,-4 1 144 0,-4 1-208 0,-2 1 80 16,-2 1-16-16,-5 0 0 0,-3-3 0 0,-3 1 0 16,-1 0 144-16,-4 1 0 0,-2 0 0 0,-6-2 0 15,-2-2 0-15,-4 0 128 0,-2 2-128 0,-3-5 128 16,-1 1 64-16,-2-5 0 0,-1 2 16 0,2-1 0 15,-1-2-16-15,2-2 0 0,0 0 0 0,2-5 0 16,2-2-48-16,2-5-16 0,1 0 0 0,4-3 0 0,2-3 0 16,3-1-128-16,3-2 192 0,2-1-64 15,5-1-128-15,1-4 0 0,4-2 0 0,3-3 128 16,1 2-128-16,4-2-144 0,3 0 144 0,3 2-208 0,3-3 32 0,2 4 16 16,2 0 0-16,2 5 0 0,2 3 32 0,2 4 0 15,0 2 0-15,4 4 0 0,-1-2 128 0,0 4-192 16,0 5 192-16,-2 8-192 0,-1 3 192 0,-2 4-128 15,-3 3 128-15,-2 5-128 0,-4 0 128 0,-3 6 0 16,-2 0-144-16,-6 2 144 0,-2 2 0 0,-5-1 0 16,-4 3 0-16,-3 0 0 0,-3 0-128 0,-3-5 128 15,-5-1 0-15,-3-3 0 0,-7 0 0 0,-2-4 0 16,-1-3 0-16,-1-3 0 0,-1 1 304 0,0-2-32 16,2 0 0-16,-1-10 0 0,1-3 16 0,3-2 0 15,0-4 0-15,2-2 0 0,2-2-64 0,4 0-16 0,1-4 0 0,5-2 0 16,1-3-64-16,4 0-16 0,3-2 0 0,2-1 0 15,3-3-128-15,3 0 0 0,3 1 0 0,4 0 0 16,3 4-224-16,2 1 32 0,3 2 0 0,4 2 0 16,0 0 32-16,6 5 16 0,1-2 0 0,3 7 0 15,2 4 144-15,1 1-160 0,2 2 160 0,0 3-160 16,0 6 160-16,-2 0 0 0,-3 2-144 0,-3 4 144 16,-5 4-128-16,0 2 128 0,-6-2-160 0,-4 1 160 15,-2 1-384-15,-5 1 0 0,-5-4 16 0,-2 1 0 16,-7-4 80-16,-4 1 16 0,-3-1 0 0,-3-3 0 15,-3-3 272-15,-6 2 0 0,-3-4 0 0,-2 0 0 16,-2-6 384-16,2-1 0 0,-1-2-16 0,3-4 0 16,1 0-48-16,5-5-16 0,1-1 0 0,4-4 0 15,4 0-32-15,3-1 0 0,5-3 0 0,3 0 0 0,3-1-272 16,3 0 0-16,3-3 0 0,4 3 0 0,3 0-368 16,3 0-16-16,3 0-16 0,2 3 0 0,2 0 80 15,2 2 32-15,3 6 0 0,3-1 0 0,2 4 288 0,0 1-160 16,-1 0 160-16,0 4-128 0,-3 4 128 0,-4 1 0 15,-2 1 0-15,-3 6 0 0,-3 4 0 0,-3-1 0 16,-5 1 0-16,-5 3 0 0,-4 1 0 0,-4 0 0 16,-6-1 0-16,-6 1-128 0,-1-3 128 0,-5 0-128 15,-7-1 128-15,-3 0-128 0,-3-6 128 0,-1-1 128 16,-2-7-128-16,1 1 176 0,2-2 208 0,3-2 64 16,1-2 0-16,3-2 0 0,1-6-32 0,5-1 0 15,6 1 0-15,3-4 0 0,3 1-192 0,8-4-32 0,0-3-16 0,6 2 0 16,2-3-384-16,5-1-80 0,3 0-16 0,2 2 0 31,1-1-128-31,3-1-16 0,0 2-16 0,2 5 0 0,0 4 272 0,1 2 48 0,0 5 16 0,-1 1 0 16,1 1 128-16,-4 3 176 0,-4 3-48 0,-4 4 0 15,-4 5-128-15,-2 0 160 0,-3 1-160 0,-3 2 160 16,-5 0-160-16,-2 0 0 0,-2 1 0 0,1 0 0 31,0 1-976-31,1-2-240 0,0 1-32 0</inkml:trace>
  <inkml:trace contextRef="#ctx0" brushRef="#br3" timeOffset="106708.21">21750 6661 11343 0,'0'0'496'0,"0"0"112"0,-1-4-480 0,1 4-128 0,0 0 0 0,-4-7 0 16,4 7 576-16,0 0 80 0,0 0 32 0,0 0 0 0,0 0-208 0,0 0-32 15,0 0-16-15,0 0 0 0,0 0-256 0,0 0-48 16,0 0-128-16,0 0 192 0,0 0 32 0,0 0 0 15,0 0 0-15,0 0 0 0,0 14 208 0,1-2 32 16,-1-12 16-16,3 17 0 0,-1-4 32 0,1-2 0 16,1 2 0-16,-2-2 0 0,1-1-176 0,-2 3-16 15,2 0-16-15,-3-2 0 0,1 2 32 0,0 0 16 16,1-2 0-16,0 4 0 0,-1 3 96 0,2 1 0 16,-2 0 16-16,2-1 0 0,-1 0-16 0,1 0 0 15,1 1 0-15,-1 1 0 0,0 0-128 0,0-1-48 16,-1-2 0-16,2 1 0 0,-2 1-80 0,1 1-32 15,-1 0 0-15,2 0 0 0,-1-1-160 0,1 2 192 0,-3-2-192 16,1 2 192-16,1-4-192 0,0 1 128 0,-2 0-128 0,1 2 128 16,0-1-128-16,-2 0 160 0,0 2-160 0,2-1 160 15,-1 2-160-15,1 2 128 0,-1-4-128 0,2 2 128 16,-1-2-128-16,1 2 160 0,-2 2-160 0,1-2 160 16,1-2-160-16,0 1 0 0,-1 2 0 0,1 2 0 15,-1-5 128-15,1 3-128 0,-1 0 0 0,2-1 128 16,-1-1-128-16,-2-2 192 0,0 0-192 0,0 1 192 15,-1 2 16-15,0 3 16 0,0 1 0 0,0 0 0 16,2-3 32-16,-2 0 0 0,-2 3 0 0,2-3 0 16,0-2-64-16,0 2-16 0,-1 1 0 0,0-4 0 15,1 2-176-15,0 0 192 0,-1 2-192 0,1-3 192 16,0-1-192-16,0-1 0 0,-2 1 0 0,1 0 128 0,1-1-128 0,0-1 0 16,-1 0 0-16,-2 1 0 15,3-2 0-15,-1 0 0 0,0 1 0 0,-1 0 128 16,1 1-128-16,0 1 0 0,0-1 0 0,-1-1 0 0,1-1 0 0,0-3 0 15,-2 1 0-15,-1 1 0 0,3 4 144 0,-1-3-144 16,-1 0 160-16,-1-1-160 0,0 1 160 0,1 1-160 16,-2-1 160-16,-1 1-160 0,1 1 176 0,0 0-176 15,0-1 192-15,0 1-192 0,-1-1 128 0,-1 0-128 16,1-3 0-16,1 2 0 0,0 0 128 0,-1 1-128 16,-1 0 0-16,1 0 0 0,-1 0 128 0,1 1-128 15,0-2 0-15,-1 1 0 0,1 0 0 0,0 0 0 16,-1 1 0-16,1 0 0 0,-3-4 0 0,1 0 0 15,1-1 0-15,-1-1 0 0,1 1 0 0,-1 3 0 16,0-1 128-16,-1-1-128 0,1-2 0 0,-1 1 0 0,1 0 0 0,-1 3 0 16,-1-1 144-16,0 2-144 0,-2-2 0 0,1 0 144 15,-1-4-144-15,1 1 0 0,0 1 0 0,-3 0 128 16,-3 4-128-16,2 0 0 0,0-3 0 0,-1-1 128 16,0-3-128-16,-1 3 0 0,1-1 0 0,-1 1 0 15,2 0 0-15,-5 3 0 0,2-3 128 0,0-2-128 16,-1 2 0-16,0 1 0 0,-1 2 0 0,-2 0 0 15,-1-3 0-15,0-2 0 0,0 2 128 0,-1 0-128 16,0 1 0-16,-1-2 0 0,-3 1 0 0,-2 1 0 16,-1-1 0-16,-1 0 0 0,1-2 128 0,0 1-128 15,1 0 0-15,2 1 0 0,-1-2 0 0,1 2 128 16,-1 1-128-16,0-1 0 0,-1-4 0 0,5 3 0 16,-2-2 0-16,1 1 0 0,-1 2 0 0,0 0 0 0,1-3 0 15,-6 2 0-15,0 1 0 0,0 0 0 0,0-5 0 0,4 4 0 16,-1-5 0-16,3 3 0 0,-1-2 0 0,1-1 128 15,1-4-128-15,0 4 0 0,-1 0 0 0,2 3 0 16,0-3 0-16,2 0 0 0,1-1 0 0,2-2 0 16,-1 3 128-16,0-2-128 0,0 2 0 0,-1 0 0 15,1-3 0-15,-1 2 0 0,-2-1 0 0,1-3 128 16,0-2-128-16,2 2 0 0,-3 3 0 0,4-2 0 16,-1 0 0-16,1-2 0 0,-2-2 0 0,1 0 0 15,-2 1 0-15,2 1 0 0,-3 1 0 0,2 1 0 16,-1-1 0-16,2-1 0 0,-3 1 0 0,4-1 0 15,0 0 0-15,0 0 0 0,1 0 0 0,0 0 0 0,0 1 0 16,-1-3 0-16,1 0 0 0,1 0 0 0,0 1 0 0,2-1 0 16,-3 0 0-16,5 1 0 0,-1 0 0 15,2 1 0-15,0-1 0 0,2 1 0 0,0 1 0 0,0-3 0 16,2 0 0-16,8 0 0 0,0 0 0 0,-8 3 0 16,8-3 0-16,0 0 0 0,0 0 0 0,0 0 0 15,0 0-160-15,0 0 160 0,0 0 0 0,0 0-144 16,0 0 144-16,0 0 0 0,12 2 0 0,1-1-128 15,1-1 128-15,1-1 0 0,1-1 0 0,3 0 0 16,2-3 0-16,-2 3 0 0,2-2 0 0,1 3-128 16,0-4 128-16,-1-2 0 0,2 2 0 0,1 0 0 15,0-4 0-15,2 4 0 0,-1-4 0 0,2 4-128 16,0 1 128-16,-2 0 0 0,3 2 0 0,3-5 0 0,-4 0 0 16,4-1 0-16,-2 3 0 0,3 1 0 15,0-1 128-15,0-2-128 0,-1 0 128 0,-3-2-128 0,-1 3 128 16,-2 0-128-16,2-3 128 0,0 2-128 0,-2-5 0 0,4 5 0 15,-2 0 0-15,0 0 128 0,0-3-128 0,-1 1 0 16,1-2 0-16,0 3 128 0,2 2-128 16,1 0 0-16,0-2 0 0,-1-2 0 0,-2 2 0 0,-2-2 0 15,0 4 0-15,0-5 0 0,-4 1 0 0,1-1 0 16,-1 2 0-16,1 0 0 0,0 0 0 0,-1 0 0 16,0 0 0-16,0 0 0 0,1-1 128 0,-1 1-128 15,-2-2 128-15,3 3-128 0,-3-1 0 0,1 2 0 16,1-5 0-16,0 3-128 0,0-3 128 0,0 2 0 15,-2-1 0-15,2 0 0 0,-1 1 0 0,0-4 0 16,1 1 0-16,-2 2 0 0,-3-1 0 0,2 1 0 0,0 2 0 0,1-5 128 16,-1-1-128-16,1-1 0 0,0 4 0 0,0-1 128 15,0-1-128-15,-1 1 0 0,0 1 0 0,-1-1 128 16,1-1-128-16,0 4 0 0,0-2 0 0,-2-2 0 16,0 0 0-16,0 0 0 0,1-1 0 0,-1 0 0 15,1 1 0-15,-2 4 0 0,-1-2 0 0,-1-3 128 16,-1-2-128-16,1 1 0 0,-1-2 0 0,-1 2 0 15,-2-1 0-15,0 1 144 0,-3-2-144 0,0 0 0 16,1 3 144-16,-1-3-144 0,1 0 0 0,0 0 144 16,1-3-144-16,-1 0 128 0,1 0-128 0,0 0 128 15,-2 4 16-15,2-1 0 0,1 0 0 0,-1-1 0 16,0-4 0-16,1 1 0 0,-3 2 0 0,3 1 0 16,1 1 16-16,1 2 0 0,-4-3 0 0,3 1 0 15,-1-1-160-15,1 0 128 0,1 1-128 0,-1-2 128 0,1-2-128 16,-1 2 0-16,-1-1 0 0,1 1 0 0,1-2 0 0,-3 2 0 15,1-2 128-15,0 2-128 0,0-3 0 0,0-1 0 16,-3 1 0-16,3-2 0 0,-2 1 128 0,-1-1-128 16,0-2 0-16,1 1 128 0,-1 1-128 0,0 2 160 15,0-3-160-15,-1 1 160 0,0 2-160 0,0-2 0 16,1-1 0-16,-2 2 128 0,1-3-128 0,0 3 0 16,0-2 0-16,2 3 0 0,-2-4 0 0,0 3 0 15,-3 1 0-15,2-4 0 0,0 1 0 0,0-4 0 16,0 4-128-16,-1-2 128 0,0 4 0 0,-2-3-144 15,0 4 144-15,1-1 0 0,-1-5-176 0,-1 3 176 16,0-2-160-16,0 4 160 0,0-3-144 0,-1 4 144 0,-2-1-128 0,1-1 128 16,2 2 0-16,-2 1-128 0,0-2 128 15,1 0 0-15,-5-3 0 0,3 1-160 0,-2 0 160 0,1 0 0 16,-3 5 0-16,1 1-128 0,-2 1 128 0,1 0 0 16,-1-4 0-16,2 3 0 0,-1 1-128 0,0-1 128 15,0-1 0-15,2 2-128 0,-1-2 128 0,2 2 0 16,-2 2-176-16,1-1 176 0,-2-1-160 0,4 1 160 15,-2 1-192-15,-2 1 192 0,1-1-208 0,1 2 80 16,0-1 128-16,0 0-192 0,-1 0 192 0,1 2-192 16,0 4 192-16,1-3-192 0,-1 0 192 0,2 2-192 15,0-3 192-15,1 2-208 0,-1 3 80 0,0-2 128 16,1 2-192-16,-1-1 192 0,1 5-192 0,2 5 192 16,-4-6-176-16,0-3 176 0,2 4-128 0,2 5 128 15,-4-9 0-15,4 9-128 0,-3-7 128 0,3 7 0 0,0 0 0 0,0 0-128 16,0 0 128-16,-2-5 0 0,2 5 0 0,0 0 0 15,0 0 0-15,0 0-128 0,0 0 128 0,0 0 0 16,0 0-144-16,0 0 144 0,-10 1 0 0,10-1-144 16,0 0 144-16,0 0 0 0,-8 9 0 0,3 4-128 15,1-4 128-15,2 2 0 0,-1 1 0 0,2-3 0 16,-1 3 0-16,4 2 0 0,-2 3-144 0,0 2 144 16,0 0 0-16,1 1-144 0,0-2 144 0,1 1 0 15,-1-1 0-15,0 4 0 0,-1 4 0 0,0 0 0 16,0 2-144-16,1-2 144 0,-1 5 0 0,2-2 0 15,-1 3 0-15,0-1 0 0,-1-1 0 0,1-1 0 16,-1 3 0-16,3 2 0 0,-3 3 0 0,1 0 0 0,0 0 0 0,1 0 0 16,-1 0 0-16,-1 0 0 15,0-1 0-15,1 4 0 0,-2-5 0 0,0 1 0 16,-1-3 0-16,1 1 0 0,0 2 0 0,1-2 0 0,-3 1 0 0,2 1 0 16,0 1 0-16,0 0 0 0,-1 0 0 0,2-1 0 15,-1-2 0-15,1 0 0 0,0 1 0 0,0-2 0 16,-1 0 0-16,0-5 0 0,1 2 0 0,-2 2 0 15,1 0-128-15,-2-4 128 0,2 1 0 0,-4 0 0 16,1 0 0-16,0 2-144 0,1 1 144 0,-1-6 0 16,0 4-144-16,-1-4 144 0,0 3 0 0,0 1-144 15,0-5 144-15,0 3 0 0,-2-4-144 0,2 2 144 16,0-1-128-16,0-1 128 0,-1 4-160 0,-2-2 160 16,-1 4 0-16,0-4-144 0,0 0 144 0,-1-2 0 15,-1 4 0-15,-2-2 0 0,-1-2 0 0,-1 1-128 16,-2-2 128-16,1 1 0 0,-1 1 0 0,1-4 0 0,-1 1 0 0,-1 2 0 15,-3 0 0-15,2-2 0 0,1-2 0 16,0 0 0-16,-1 2 0 0,-1-2 0 0,-2 1 0 0,2-1 0 16,-2 2 0-16,0-2 0 0,0 3 0 0,-1-2 0 15,0 1 0-15,0 0 0 0,1-3 0 0,-3 0 0 16,-2-1 0-16,1-2 0 0,-5-1 0 0,3 1 0 16,-2-1 0-16,0 1 0 0,1-4 0 0,1 0 0 15,1 2 0-15,1-2 0 0,-1-3 0 0,2 1 0 16,-1-2 0-16,1 0 0 0,-1-1 0 0,1 2-160 15,1 0 160-15,0-3 0 0,-2 2-144 0,1-3 144 16,-2 1 0-16,-1 0-144 0,-2-1 144 0,2 3 0 16,-2 0 0-16,1-3 0 0,-1 0 0 0,0 3 0 15,1-3 0-15,0 2-128 0,1-3 0 0,0 0 0 0,0 1 0 0,1 3 0 16,1-3-32-16,-1 1 0 0,2 0 0 0,-1-2 0 16,1 1 16-16,-5 2 0 0,0-4 0 15,1 0 0-15,1 0 144 0,0 0-128 0,-1 1 128 0,2 0-128 16,1-3 128-16,2 2 0 0,0-1 0 0,1 1 0 15,0-1-144-15,4 0 144 0,-2-2-160 0,0 1 160 16,1 3-208-16,1-2 48 0,0-3 16 0,0 1 0 16,1 0 144-16,2 0 0 0,0 1 0 0,1 1 0 15,0-2 0-15,0 0 0 0,-1 0 0 0,2 0 0 16,2-3 0-16,0 2 0 0,1 1 0 0,1 1 0 16,1 2 0-16,9-3 0 0,-9 1 0 0,9-1 0 15,-8-1 0-15,8 1-128 0,0 0 128 0,0 0-128 16,0 0-16-16,0 0 0 0,0 0 0 0,0 0 0 15,9 2-48-15,5-1 0 0,-1-1 0 0,3 2 0 0,2 0 192 16,0-1 0-16,-2 1-144 0,2-4 144 0,1 0 0 16,3-1 0-16,1 1-144 0,1 1 144 0,1-2 0 0,3 0 0 15,0 0 0-15,3-1 0 0,-1-2 0 0,6-3 0 16,2 1 0-16,4 2 0 0,0-3 0 0,4 4 0 16,-3-4 0-16,-1 1 144 0,-2-3-144 0,2 2 0 15,0-3 0-15,2 5 0 0,0-5 0 0,2 2 0 16,1 0 0-16,1-4 0 0,2 0 0 0,-2 1 0 15,-1 1 128-15,-2-5-128 0,-2-1 0 0,0 0 0 16,-1 1 0-16,0 0 0 0,-1-1 0 0,0 3 0 16,3-1 0-16,0-2 0 0,2-3 0 0,-3 1 0 15,-2 0 0-15,-2-2 0 0,-2-1 0 0,-1 0 0 0,-3 1 0 0,0 0 128 16,-1 2-128-16,-2-1 0 16,-2 0 0-16,1-1 0 0,1 2 0 0,-1-2 0 0,-1-2 0 0,1 1 0 15,-1 0 128-15,0-4-128 0,-3 2 128 0,-1-2-128 16,2 3 128-16,-3-2-128 0,0-1 128 0,-2 3-128 15,0-4 240-15,0 0-48 0,0 1 0 0,-1-1 0 16,-1 4-32-16,1 1-16 0,1-1 0 0,0 2 0 16,0-1-144-16,0 2 0 0,1-3 0 0,1-1 0 15,0 5 0-15,-2-3 0 0,-1-2 0 0,1 3 0 16,-1 2 0-16,-2 2 0 0,-4-1 0 0,-1 0 0 16,-2-5 0-16,-1 4-176 0,-1 0 48 0,-1 4 0 15,-3 2-128-15,1 2-32 0,-3 0 0 0,-2-1-8288 16,-2 0-1648-16</inkml:trace>
  <inkml:trace contextRef="#ctx0" brushRef="#br1" timeOffset="115864.68">22049 8924 19519 0,'0'0'864'0,"0"0"176"0,0 0-832 0,0 0-208 0,-8 3 0 0,8-3 0 16,0 0 192-16,-6 3 0 0,-4-1 0 0,10-2 0 16,-10 3-16-16,-2 0-16 0,-1-5 0 0,2 1 0 15,-2 0 80-15,1-3 16 0,-2-1 0 0,0-4 0 16,0 1 176-16,-2-4 32 0,-1-2 16 0,-1-2 0 15,-1 2-224-15,-2-1-32 0,1-1-16 0,0-1 0 16,-1-1-64-16,2 0-16 0,2-1 0 0,1-1 0 16,4-4 336-16,3 1 64 0,2 0 16 0,5-2 0 15,2-1-64-15,1 2-16 0,3-4 0 0,1 4 0 16,3-1-192-16,-1 2-32 0,3 2-16 0,2 2 0 0,1 2-96 0,0 0 0 16,3-1-128-16,0 3 192 0,2 4-192 0,2 2 0 15,1-1 0-15,-1 4 0 0,2 4 0 0,1 2 0 16,2 1 0-16,0 3 0 0,1 2 0 0,-3 1 0 15,-2 0 0-15,-2 6 0 0,-1 5 0 0,-1 1 0 16,-5 1 0-16,-1 4 0 0,-5-1 0 0,-4 0 176 16,-3 4-176-16,-1-3 160 0,-5 0-32 0,-3 3-128 15,-4-3 192-15,-4 1-64 0,-3-3 32 0,-5-3 0 16,-3-1 0-16,-1 0 0 0,-3-3 160 0,-1-4 48 16,1 1 0-16,3-1 0 0,-2-4 192 0,2-1 32 15,2-1 16-15,2-2 0 0,2-3-192 0,4-2-32 16,2-2-16-16,3-2 0 0,2-2-128 0,3-4-32 15,2-2 0-15,4-4 0 0,3-2-208 0,5-2 0 0,4-1 0 0,3-1 0 16,2 1-176-16,5 3 32 0,2-2 0 0,4 4 0 16,4 1-48-16,2 0 0 0,2 2 0 0,4 3 0 15,3 5 64-15,2-1 0 0,3 3 0 0,1 3 0 16,-2 0 128-16,-2 2 0 0,-4 0-144 0,-2 4 144 16,-3 5 0-16,0 1 0 0,-4 5 0 0,-4 3 0 15,-4 0 0-15,-2 1 0 0,-4 1 0 0,-4 6 0 16,-3 0 0-16,-5 2 0 0,-3-3 0 0,-4 3 0 15,-4-3 0-15,-4 2 0 0,-3-6 0 0,-3 1 0 16,-6-1 0-16,0 0 0 0,-2-2 0 0,-1-3 0 16,-2 0 0-16,-2-2 0 0,0-3 0 0,-1-5 0 15,1-3 256-15,2-3-48 0,2-1 0 0,4-2 0 16,5-4-208-16,5-2 176 0,2-7-176 0,5 1 160 16,2 0-160-16,3-3-144 0,4-1 144 0,1-4-208 15,4 2-192-15,3-5-48 0,4-1 0 0,5 3 0 0,4-1 208 0,4 3 48 16,1 4 0-16,2 1 0 0,1 3 64 0,-1 5 128 15,-1-1-208-15,1 5 80 0,-1-2 128 0,0 6-128 16,0 2 128-16,-1 6-128 0,-2 0 128 0,-3 6 0 16,-3 0 0-16,-4 3-128 0,-4 3-64 0,-5 2 0 15,-4-1 0-15,-4 0 0 0,-6 2 0 0,-3-2 0 16,-4 0 0-16,-1-3 0 0,-5 0 192 0,-5-2 0 16,-1-4 0-16,-3-1 0 0,-2-2 256 0,-2-4 0 15,-4-2-16-15,-1 0 0 0,0-2 160 0,1-5 48 16,0-3 0-16,4-5 0 0,3 0-192 0,3 0-16 15,1-1-16-15,5-4 0 0,2-4-224 0,4 2 176 0,4-1-176 0,4 0 160 16,2-3-160-16,3 0 192 0,4 1-192 0,3 4 192 16,2 1-192-16,5 0-256 0,2 3 64 0,2 2 16 15,1 4 176-15,1-1-192 0,1 4 192 0,1 6-192 16,4 2 192-16,-3 5 0 0,-1 1-144 0,-1 5 144 16,-1-1 0-16,-2 2 0 0,-1 1 0 0,-2 0 128 15,-3 3-128-15,-3-2 192 0,-5 2-192 0,-2 1 192 16,-2-1-192-16,-2 0 0 0,-1 0-160 0,0-3 160 31,-4-2-1632-31,1-1-224 0</inkml:trace>
  <inkml:trace contextRef="#ctx0" brushRef="#br1" timeOffset="117715.64">21674 8892 17503 0,'-5'-4'1552'0,"0"-2"-1232"0,-2 1-320 0,7 5 0 16,-5-3 912-16,5 3 128 0,-3-8 32 0,-1 5 0 15,-1-1-496-15,-2 0-112 0,7 4-16 0,-5-10 0 16,-1 3-144-16,3-3-48 0,1 3 0 0,-1-4 0 16,3 3-16-16,4-5-16 0,0 0 0 0,5 0 0 15,0-1-48-15,5 0-16 0,2 2 0 0,4-1 0 16,5-3-160-16,0 0 0 0,2 1 0 0,-1 4 0 15,0 2 0-15,1 0 0 0,-1 2 0 0,2 5 0 16,0 1 192-16,0 2 16 0,-1-1 0 0,-2 6 0 0,-2 6-32 0,-1 2-16 16,-6 3 0-16,-2 5 0 0,-4 3 0 0,-1 3 0 15,-2 2 0-15,-5 0 0 0,-4 3-32 0,-3 2-128 16,-4 0 192-16,-3-2-64 0,-3-5-128 0,-4-1 0 16,-4-4 144-16,-1-3-144 0,-3-1 256 0,-2-5-32 15,0-1 0-15,-1-4 0 0,1 0 208 0,1-4 32 16,2-3 16-16,0-2 0 0,2-2-160 0,4-3-16 15,2-3-16-15,4-2 0 0,2-2-32 0,4 0 0 16,0-9 0-16,4 2 0 0,2-1-64 0,3-2 0 16,3-2-16-16,1-1 0 0,1 2-176 0,6 1 0 15,0 2 0-15,4 2 0 0,1 0-144 0,4 2 144 0,0 1 0 0,3 1 0 16,3 5-176-16,0-2 176 0,-1 5-160 0,2 1 160 16,3 1-128-16,-3 4 128 0,0 3 0 0,-4 3-144 15,-4-1 144-15,-2 4 0 0,-1 0 0 0,-7 4 0 16,-4-2 0-16,-3 4-160 0,-7 4 160 0,-2-2 0 15,-6-2-240-15,-3 3 64 0,-4-1 16 0,-5-2 0 16,-3-4 160-16,-2-1-128 0,-2-3 128 0,-1-1-128 16,-1-2 128-16,0 0 144 0,-1-2-16 0,2-2-128 15,-1-2 256-15,4-1-64 0,4-2-16 0,3-4 0 16,-1 0-32-16,5-2 0 0,2-6 0 0,3 0 0 16,3-2-144-16,2-1 0 0,3 1 0 0,3-1 0 15,2-2-416-15,2 0 32 0,3-1 16 0,3 2 0 16,1 1 112-16,1 0 0 0,1-1 16 0,1 4 0 15,4 3 240-15,1 1-192 0,1 0 192 0,-1 7-192 0,1 1 192 16,0 0 128-16,-1 3 0 0,-1 6-128 0,1 4 160 0,-2 1-160 16,0 2 128-16,0 4-128 0,-1 3 0 0,-1 0 0 15,-3 1 0-15,-2 4 0 0,-3 1 0 0,-4 0 0 16,-1-2 0-16,-2-1 0 0,-2 2 0 0,-1-4 0 16,-4-1 0-16,-1 0-176 0,-2 0 176 0,-2-2 0 15,-2 0 0-15,-3-4 0 0,-2 0 0 0,0-3 0 16,-1 2 128-16,3-7-128 0,1-2 208 0,3-2-16 15,1-2-16-15,3-2 0 0,3-2 144 0,2-6 16 16,2-3 16-16,3-3 0 0,2 0-48 0,3-1-16 16,1 0 0-16,2 0 0 0,2 1-160 0,4-1-128 15,-2-1 144-15,6 0-144 0,-1-2 0 0,4 3 0 16,-1 6 0-16,0 1 0 0,0-5 0 0,0 6 0 0,0 2-192 0,-1 1 192 16,-1 6 0-16,-1 2 0 0,-4 2 0 0,0 4 0 15,-12-6-192-15,9 9 64 0,-5 4 128 0,-6 1-208 31,-3 1-416-31,-2 1-80 0,-4 0 0 0</inkml:trace>
  <inkml:trace contextRef="#ctx0" brushRef="#br1" timeOffset="129290.4">8525 7675 23039 0,'-11'-9'1024'0,"11"9"192"0,-6-3-960 0,6 3-256 0,-8-4 0 0,8 4 0 16,0 0 832-16,0 0 112 15,0 0 16-15,-6-3 16 0,6 3-560 0,0 0-112 16,0 0-32-16,0 0 0 0,-8 0-16 0,8 0 0 0,0 0 0 0,0 0 0 16,-6 5-16-16,6-5-16 0,-4 12 0 0,0-3 0 15,2 2 32-15,0 1 0 0,1 2 0 0,-2 2 0 16,3 2-16-16,0 1 0 0,-1 0 0 0,0 6 0 16,0 0-96-16,-2 6-16 0,-1 2 0 0,0 3 0 15,2 2 64-15,-7-2 16 0,1-2 0 0,-2 4 0 16,-1-1 80-16,-1 2 16 0,1 0 0 0,-2-1 0 0,0 2 80 0,1 1 0 15,4 1 16-15,-3 3 0 0,-1-2-128 0,2 2-16 16,0-1-16-16,2 1 0 0,-2-1-240 0,1 0 0 16,0-3 0-16,2-4 0 0,-2 0 0 0,2-3 0 15,2 0 0-15,2 2 0 0,1-2 0 0,1-1 0 16,0-4 0-16,2 1 0 0,2-6 0 0,0-1 0 16,2-4 0-16,2 0 0 0,3-5 0 0,1 0 0 15,1-2 0-15,2 1 0 0,0-4 0 0,0 1 0 16,6-5 0-16,-2 2 0 0,1-1 0 0,1-1 0 15,1-1 0-15,2-2 0 0,-2 0 0 0,3 0 0 16,0-2 0-16,4 0 0 0,-1 0 0 0,2 2 0 16,3-1 0-16,0 1 0 0,1 0 0 0,5 1 0 0,4 3 0 0,1-1 0 15,-1-5 0-15,3 2 128 0,-2 1-128 0,0 2 0 16,0 4 0-16,3-4 0 0,1 4 0 0,3-2 0 16,-3 1 0-16,6 1 0 0,4 0 128 0,-1 0-128 15,-1 0 0-15,-2-1 0 0,-1 0 0 0,2 2 0 16,-1-2 0-16,2 2 0 0,1-1 0 0,4 1 0 15,3 2-128-15,-1-4 128 0,-3 4 0 0,-1-2 0 16,3 4 0-16,0 0 0 0,2-4 0 0,7 2 0 16,1 2 0-16,-1 0 0 0,-2-6 0 0,1 4 0 15,1-3 0-15,1 3 0 0,1 4 0 0,3-1 0 16,3-4 0-16,-2 1 0 0,-6-1 0 0,1 1 0 16,-1 0 0-16,7 2 0 0,0-3 0 0,1 0 0 15,-3 2 0-15,-2-3 0 0,0 1 0 0,3 0 0 16,3 0 0-16,1 0 0 0,-1-2 0 0,-3 1 0 0,-4-1 0 0,2 3 0 15,-3-3 0-15,4 2 0 0,2 1 0 0,-2-3 0 16,-2 2 0-16,-4-1 0 0,0 2 0 0,-1 2 0 16,2-6 0-16,3 4 0 0,2-1 176 0,-2-2-176 15,-5 3 192-15,-1-5-192 0,0 2 128 0,3-2-128 16,2 4 0-16,0-6 0 0,0-1 0 0,-2-2 0 16,-5 3 0-16,-1-1 0 0,-1-1 0 0,2 1 0 15,1-2 0-15,0 1 0 0,2 2 144 0,-1-3-144 16,-1 0 0-16,-4-1 144 0,0 0-16 0,4 0 0 15,-2-2 0-15,3 0 0 0,1 0-128 0,-4-2 0 16,-6-1 0-16,1 0 0 0,-2 2 0 0,1-2 0 16,0 0 0-16,0 2 0 0,0 0 0 0,-2 2 0 15,-2 0 0-15,-3 0 0 0,-4 0 0 0,-3 2 0 0,-1 0 128 16,-2 2-128-16,-4 2 0 0,2 3 128 0,-1-1-128 16,2 2 128-16,2-5-128 0,-2 4 160 0,1-4-160 0,-1 4 160 15,-4 0-160-15,-1-1 192 0,-1 1-192 0,-1-3 192 16,0 3-192-16,-1-2 0 0,-2 4 0 0,-2-4 128 15,-2 1-128-15,-1-2 0 0,-3 1 0 0,-3 0 0 16,-1-2 0-16,-2-1 0 0,0-3 0 0,-4-1 0 16,0 0 0-16,-12 0 0 0,11-2 128 0,-3-2-128 15,-3-6 160-15,0 1 0 0,-3-3 0 0,0 2 0 16,-2-5 96-16,-2-3 0 0,1-2 16 0,0-5 0 16,0-2-64-16,-3-2-16 0,0-2 0 0,1 1 0 15,1-3-192-15,-2-2 0 0,-1-2 0 0,1-3-160 16,0-5 160-16,2-2 0 0,-2-1 0 0,2-6 0 15,0-3 0-15,2-4-128 0,0 2 128 0,2 0 0 0,0 1-128 16,1 0 128-16,0 1-128 0,4 1 128 0,0-5 0 16,1 4 0-16,0 1 0 0,-2 1 128 0,2 5-128 0,-1-1-160 15,1 0 160-15,1 1-208 0,0 1 48 0,0-3 16 16,-1 0 0-16,1 1 0 0,-1 4-48 0,1 0 0 16,-1-2 0-16,-1 5 0 0,2-1 64 0,-1 3 0 15,-2 3 0-15,0 1 0 0,1-1 128 0,-2 0-160 16,0 3 160-16,-1 2-160 0,-2 4 160 0,2-1 0 15,-4 9 0-15,1-1 0 0,-1 4 0 0,0 2 128 16,-1 1-128-16,1 4 0 0,-4-2 0 0,2 3 0 16,-2 2 0-16,0-3 0 0,-2 5 0 0,2-2 0 15,-5 1 0-15,0 3-128 0,-2-1 128 0,-2 2 0 16,-4 1 0-16,-2 1 0 0,0-4 0 0,-5 2 0 0,-1 0 0 0,-2 3 0 16,-5-3 0-16,0 1 0 0,-1 1 0 0,-1 0 0 15,-4 2 0-15,-3 0 0 0,1 2 0 0,-6 2 0 16,-2-2 0-16,-5 1 0 0,-4-1 0 0,0 1 0 15,0-1 128-15,-3 3-128 0,-1-2 128 0,-2-2-128 16,2-2 0-16,-8 1 0 0,-7 0 0 0,1 2 128 16,2-2-128-16,1 0 0 0,1 0 0 0,-4-1 0 15,-3 0 0-15,-1 0 0 0,0-1 0 0,3-1-128 16,-1-1 128-16,0 0 0 0,1-1 0 0,-4-3 0 16,-4 2 0-16,3 1 0 0,4-4 0 0,2 4 0 15,2-4 0-15,-4 1 0 0,-4 2 0 0,1-3 0 16,1 3 0-16,4-3 0 0,1 1 0 0,2-2 0 15,-2 2 0-15,1-4 0 0,-6-2 0 0,5 1 0 16,2-1 0-16,2-1-192 0,1 1 192 0,-1 1-192 0,-4 0 192 0,-1-2 0 16,2 0-144-16,3 0 144 0,1-1 0 0,3 0 0 15,1 3 0-15,-2-2 0 0,-6-2 0 0,2 3 0 16,1 0 0-16,2 4 0 0,0-1 0 0,2 2 0 16,1-4 0-16,-5 4 0 0,-1 2 0 0,1 0 0 15,0-2 0-15,3 4 0 0,1-2 128 0,0 3-128 16,0 0 128-16,-5 1-128 0,-3 0 0 0,4 1 0 15,-1 2 128-15,1 0-128 0,1 0 0 0,1 2 0 16,-2 0 0-16,-2 1 0 0,-3 1 128 0,3 3-128 16,2 0 0-16,1 0 128 0,1 2-128 0,-2-4 0 15,-4 0 144-15,3 4-144 0,1-1 176 0,3 2-48 16,-1-2 0-16,5 2 0 0,2 1-128 0,-4-2 160 0,-4 2-160 0,-1-2 160 16,6 4-160-16,0 1 160 0,3-3-160 0,3 2 160 15,0 0-160-15,1 1 0 0,-3 0 144 16,-1 0-144-16,-2-1 128 0,2-2-128 0,7 3 160 0,2 0-160 15,0 1 128-15,4-1-128 0,2-2 0 0,0 2 0 16,1 0 128-16,1-2-128 0,4-2 0 0,0 3 0 16,6-4 0-16,5 1 0 0,3 2 0 0,6-3 0 15,3 1 0-15,6-3-256 0,2 2 16 0,9-9 16 32,0 0-1488-32,0 0-288 0,12 5-64 0</inkml:trace>
  <inkml:trace contextRef="#ctx0" brushRef="#br1" timeOffset="130424.03">16504 9252 19343 0,'0'0'1728'0,"-6"16"-1392"16,1 2-336-16,-2-3 0 0,4 2-192 0,0-5-128 15,3-12 0-15,-1 14-16 0,-2-1 592 0,3-13 112 16,0 13 16-16,0-13 16 0,0 0 432 0,0 0 96 16,0 0 16-16,0 0 0 0,0 0 176 0,0 0 32 15,0-7 16-15,0 1 0 0,0-4-464 0,2-2-80 16,0-5-32-16,1-2 0 0,-1-6-240 0,2 0-48 0,0-8-16 16,0 1 0-16,-2-5 848 0,2-1 160 15,0-3 48-15,0-6 0 16,-2-1-1680-16,2-1-336 0,0-2-64 0,2-1-16 0,1-1 752 0,0 3 0 0,1 0 192 0,1 4-32 15,1 1-160-15,0 3 0 0,1-7 0 0,2 7 0 16,0-1 0-16,1 5 0 0,4 2 0 0,-1 2 0 16,1 4-208-16,1 0 80 0,0 6 128 0,2 0-208 15,2 1-16-15,-1 5 0 0,1 2 0 0,-1 2 0 16,1 4 0-16,-3 1 0 0,-1 2 0 0,0 4 0 16,-1 1-16-16,0 5 0 0,0 1 0 0,-1 6 0 15,0 0 32-15,2 4 0 0,-2 4 0 0,-1 2 0 16,-1 2-48-16,-1 3 0 0,0 1 0 0,-1 0 0 15,-1-2 112-15,-4 3 16 0,-1 0 0 0,-2 0 0 16,-3-1 128-16,0 0 0 0,-4-1 0 0,-1-3 0 0,-5-1 0 16,-2 1 0-16,-3-2 128 0,-3-3-128 0,-4-3 256 0,0 0 0 15,-3 1-16-15,-2-1 0 16,-3-3 112-16,0 1 32 0,-1-1 0 0,-3-3 0 0,-2 0-64 0,-3 0 0 16,0-5 0-16,-1 0 0 0,2-3-112 0,3-2-16 15,0 0-16-15,1-1 0 0,0-4-176 0,5-1 0 16,-1 2 0-16,3-3 0 0,1 0-144 0,4-4-16 15,1 2 0-15,4 0 0 0,2-3-64 0,1 2-16 16,6-2 0-16,4-1 0 0,4-7-64 0,2 0-16 16,4-1 0-16,2 4 0 0,6-1 0 0,5 0-16 15,3-3 0-15,5 1 0 0,0 4 16 0,11 2 16 16,3 1 0-16,6 2 0 0,5-2 304 0,0 2 0 16,1 3 0-16,-2 3 0 0,-3 4 0 0,-2 0 0 0,-1 3 0 0,-2 3 0 15,-7 0 0-15,-1 6 144 0,-3-1-16 0,-5 3 0 16,-6 0 0-16,-5 1 0 0,-9 4 0 0,-6 0 0 15,-7 1 112-15,-9 3 16 0,-9 2 0 0,-7 3 0 16,-8 2 112-16,-8-1 16 0,-8 1 16 0,-5 2 0 16,-6-1-176-16,-6 0-32 0,-5-5-16 0,-1-1 0 15,0 3-176-15,5-3 0 0,1-3 0 0,-6 0 128 32,-2-1-1216-32,2-3-240 0,2 0-48 0</inkml:trace>
  <inkml:trace contextRef="#ctx0" brushRef="#br1" timeOffset="131558.62">8217 8588 26783 0,'-13'0'1184'0,"13"0"240"0,-8-1-1136 0,3-1-288 16,5 2 0-16,0 0 0 0,-6-6 128 0,2-2-128 15,-1 0 144-15,1-3-144 0,2-4 320 0,0 0-16 0,1-4-16 0,0-1 0 16,-2-2-48-16,2-4-16 0,-2 1 0 0,1-3 0 15,-2 0-224-15,1-1 144 0,1-2-144 0,-1 2 128 16,2-3 16-16,-3 1 0 0,2-4 0 0,0 5 0 16,2-1-16-16,0 2 0 0,0-1 0 0,-1 0 0 15,1 4-128-15,0 1 128 0,0 3-128 0,0 3 128 16,0 2-128-16,1 2 0 0,-2 5-192 0,1 10 192 16,0 0 0-16,0 0 0 0,0 0 0 0,0 0 0 15,9 8-128-15,-3 8-16 0,1 3 0 0,0 1 0 16,1 6-48-16,0 2 0 0,-1 3 0 0,0 2 0 15,-1-2 0-15,0-1 0 0,-1 2 0 0,3-3 0 16,1 1 192-16,-1-1-160 0,-2-6 160 0,0 1-160 16,-1 1 160-16,0-3 0 0,-1-1 0 0,0 1 128 15,-3-3 144-15,-1 1 48 0,-1-2 0 0,-4 0 0 16,-3 0 112-16,0-4 16 0,-3-1 16 0,0 1 0 0,-2 0-64 0,-1-6-16 16,-1 1 0-16,-2-4 0 0,1 2-80 0,-2-1-32 15,2-3 0-15,-1-1 0 0,1-2-112 0,-1-1-32 16,0-2 0-16,4-2 0 0,-1-1-128 0,1 1-144 15,1-7 144-15,2 0-208 16,1-2-224-16,4-4-32 0,1-4-16 0,3 1 0 16,-1 0-224-16,4 1-32 0,2-3-16 0,2-1 0 15,3 0-96-15,1 1-32 0,3-2 0 0,2 0 0 16,2 3 64-16,2-5 16 0,3 1 0 0,0-2 0 0,1 4 384 0,0-1 80 16,1 1 16-16,2 1 0 0,0-1 320 0,1 3 0 15,0 2 0-15,0 2 128 0,-2 0 64 0,-1 7 16 16,-1 1 0-16,-3 5 0 0,-3 3 240 0,-2 3 64 0,-3 3 0 15,-1 7 0-15,-2 4-48 0,-1 4 0 0,-3 4 0 0,-3 4 0 16,-4-3-144-16,-3 6-16 0,-3 3-16 0,-4-1 0 16,-4 0-32-16,-4-1-16 0,-5 1 0 0,-3 2 0 15,-2 1 16-15,-2 1 16 0,4 1 0 0,-1 1 0 16,1-2-144-16,0 0-128 0,0 0 192 0,1 1-192 31,1 1-1264-31,0 2-352 0,0 1-80 0</inkml:trace>
  <inkml:trace contextRef="#ctx0" brushRef="#br3" timeOffset="160278.82">8354 7692 22575 0,'-10'-10'992'0,"10"10"224"0,0 0-976 0,0 0-240 0,0 0 0 0,0 0 0 16,0 0 512-16,0 0 48 0,0 0 16 0,0 0 0 16,0 0-128-16,0 0 0 0,0 0-16 0,0 0 0 15,-3 11-16-15,1-1 0 0,-2 3 0 0,0 2 0 16,0 2 64-16,0 2 16 0,1 1 0 0,-3 3 0 16,-1 3 48-16,-1 1 16 0,-1 7 0 0,2 1 0 15,-4-1-48-15,0 5 0 0,-4 0 0 0,0 9 0 16,-2 4 80-16,-1 3 16 0,2 1 0 0,-5 0 0 15,1 2-96-15,1 1 0 0,1-4-16 0,0 2 0 16,1 1-128-16,-3 1-32 0,3-7 0 0,-1-3 0 16,0 0-112-16,2 0-32 0,-2 2 0 0,-1-5 0 15,-3 1-192-15,3-6 144 0,-1-3-144 0,2-1 128 16,0-4-128-16,3-3 160 0,1-5-160 0,4-2 160 0,-3-2-160 0,4-5 160 16,1-3-160-16,5-2 160 0,3-11-160 0,-5 11 160 15,5-11-160-15,0 0 160 0,0 0-32 0,0 0 0 16,0 0 0-16,0 0 0 0,0 0 16 0,0 0 0 15,0 0 0-15,16-7 0 0,1 1-144 0,-1-3 0 16,2 1 0-16,1 2 128 0,1-2-128 0,1 3 0 16,-2 0 0-16,1-1 0 0,0-1 0 0,5 4 0 15,0 0 0-15,2-1 0 0,1 0 0 0,2 1 0 16,3-1 0-16,2 1 0 0,0-2 0 0,5 3 0 16,1-1 0-16,4 2 0 0,3-2 0 0,-1 2 0 15,-2 2 0-15,3-1 0 0,-1-1 0 0,1 1 0 16,1 3 0-16,2-1 0 0,5 3 0 0,2 2 0 0,-1-2 0 0,0-2 0 15,-1 3-144-15,0 2 144 0,1 0 0 0,2 1 0 16,2-1 0-16,2 2 0 0,4-3 0 0,-3 5 0 16,1-1 0-16,-1-2 0 0,-1 1 0 0,2-1 0 15,3 3 0-15,-1-2 0 0,5 1 0 0,-2 2 0 16,-2-2 0-16,-1 1 0 0,0 2 0 0,2 1 0 16,0 3 0-16,1 0 0 0,-1-1 0 0,0-3 0 15,-4 2 0-15,1-1 0 0,0 1 0 0,2 1 0 16,0 2 0-16,3-1 0 0,-1 0 0 0,-1-2 0 15,-3-3 0-15,0 1 0 0,0 1 0 0,2 2 0 16,-1 0 0-16,3 1 0 0,0-4 0 0,-4 1 0 16,1-3 0-16,-2 1 0 0,-3-1 0 0,4-3 0 15,3 1 0-15,1-2 0 0,-3 1-128 0,-1-1 128 16,-2 0 0-16,0 0 0 0,-1 2-128 0,1-1 128 0,4 1 0 0,0-1 0 16,-1 3 0-16,-2-1 0 15,-4-3 0-15,0 4 0 0,1 1 0 0,0 0 0 16,1 0 0-16,0-1 0 0,3 0 0 0,-2 0 0 0,-7 2 0 0,0-1 0 15,2 1 0-15,1-1 0 0,-2-2 0 0,3 1 0 16,3 0 0-16,-1-3 0 0,-3 0 0 0,-2 0 0 16,1 0 0-16,-2-3 0 0,4 1 0 0,1-2 0 15,4-1 0-15,1-2 0 0,-1 1 0 0,-3-1 0 16,-3 0-128-16,1 1 128 0,-1 2 0 0,-1 0 0 16,2 2 0-16,2-2 0 0,0 0 0 0,-3 1 0 15,0 1 0-15,-6 0 0 0,4 1 0 0,-2 1 0 16,0 1 0-16,1 1 0 0,1-4 0 0,2 2 0 0,-4 0 0 15,-3 2 0-15,-3-2 0 0,-1 2 0 0,-4-2 0 0,-2 4 0 16,0-2 0-16,-1 0 0 0,0-1 0 0,-1 0 0 16,0 3 0-16,-2 1 0 0,-2-4 0 0,-3 1 0 15,-3 3 0-15,-3 0 0 0,0-2 0 0,-2 0 0 16,0 0 0-16,-2-1 0 0,-3 5 0 0,1-6 0 16,-4-5 0-16,-2 0 0 0,0 2 0 0,-4 0 0 15,0-2 0-15,-3 1 0 0,1-2 0 0,-10-4 0 16,0 0 0-16,10 3 128 0,-2-2-128 0,-8-1 0 15,10-5 128-15,-4-5-128 0,1 1 0 0,-2-5 144 16,0 0-144-16,1-4 192 0,0-2-192 0,0-2 192 16,-3-6-192-16,1 1 0 0,1-4 144 0,-1-1-144 15,-1-4 0-15,0-2 144 0,-1-1-144 0,0-2 0 16,2-5 144-16,-4-1-144 0,0-1 0 0,3-4 144 16,-1-4-144-16,2-1 160 0,0-2-160 0,1 1 160 0,-1-6-160 0,1-1 0 15,0-3 144-15,0-2-144 0,0-1 0 0,1 1 0 16,1 0 0-16,-1-1 0 0,-1-3 0 0,3 0 0 15,1-1 0-15,0 2 0 0,-1 1 0 0,3 1 144 16,-1 1-144-16,0 2 0 0,0 0 160 0,0 2-160 16,0 3 128-16,1 0-128 0,-2 4 128 0,1 3-128 15,-1 2 0-15,0 1 128 0,-1 1-128 0,1 1 128 16,1 5-128-16,-1-1 128 0,0 4-128 0,0 1 0 16,0 5 0-16,0 0 0 0,-1 2 0 0,-2-1-176 15,0 0 176-15,-1 3-192 0,-1 3 192 0,0-1-192 16,-1 1 192-16,-1 4-192 0,1 0 192 0,-2 2-128 0,-1 1 128 15,-1 0-128-15,-2 1 128 0,1 3-128 16,-2 1 128-16,-1 2-128 0,-2-1 128 0,-2 3 0 0,-1 0 0 0,-1 2-128 16,-1 0 128-16,-2 3 0 0,-1-3 0 0,0 3 0 15,-5-3 0-15,-2 1 0 0,-5 2 0 0,-2-1-128 16,-3 3 128-16,-2 0 0 0,-4 2 0 0,-3 1-128 16,0 0 128-16,-2-1 0 0,-3 1 0 0,-1 2 0 15,-2-2 0-15,-5 3 0 0,-4-2 0 0,-4 2 0 16,-4-2 0-16,-1 2 0 0,0 0 0 0,-4-1 0 15,0 1 0-15,-7 0 0 0,-3-2 0 0,-3 2 0 16,-1 1 0-16,0 0 0 0,-3 0 0 0,-2 0 0 16,-8 1 0-16,0 2 0 0,1-1 0 0,1 2 0 15,-2-4 0-15,-3 5 0 0,-4-1 0 0,3 2 0 16,1 2 0-16,-4-2 0 0,-3 3 0 0,4-1 0 16,4 0 0-16,-2 1 0 0,0-1 0 0,-2 1 0 15,-3-1 0-15,4 1 0 0,2-3 0 0,-2 3 0 0,-4-3 0 0,3 3 0 16,-1-2 128-16,5-1-128 0,1 4 0 0,-4 0 0 15,-4-1 0-15,3 0 0 0,3 0 0 0,1-3 0 16,0 2 0-16,0-2 0 0,1 5 0 0,3-4 0 16,3 2 0-16,-2-3 0 0,-3 0 0 0,4-3 0 15,3 1 0-15,0 0 128 0,4 1 0 0,-3 1 16 16,-3 1 0-16,2-5 0 0,2 1-144 0,2 1 192 16,4 2-192-16,-4-2 192 0,-2-3-64 0,3 2-128 15,2-2 192-15,4 3-64 0,2 1-128 0,1-1 160 16,-2-1-160-16,3 0 160 0,-5-2-160 0,8 2 0 15,3 3 0-15,4-2 128 0,2 1-128 0,2 4 0 0,0-3 0 0,1 2 0 16,1-4 0-16,5-2 0 0,4 3 0 16,4 3 0-16,4-3-240 0,2 4-80 0,5 0 0 0,4 0-16 31,3 0-2416-31,1 0-496 0</inkml:trace>
  <inkml:trace contextRef="#ctx0" brushRef="#br3" timeOffset="163848.54">11237 11734 3679 0,'-9'-5'320'0,"0"-3"-320"16,-2 2 0-16,0-2 0 0,1 2 512 0,1 2 48 0,-1-2 0 0,1 1 0 15,2 1 96-15,7 4 32 0,-11-5 0 0,1-2 0 16,1 4-16-16,0 0 0 0,9 3 0 0,-10 0 0 15,10 0-32-15,-11 0-16 0,11 0 0 0,-8 0 0 16,8 0-192-16,-10 1-48 0,0 2 0 0,10-3 0 16,-9 2-192-16,9-2-32 0,0 0-16 0,-8 3 0 15,8-3 368-15,0 0 80 0,-9 4 16 0,9-4 0 16,-11 2 160-16,3 1 16 0,8-3 16 0,0 0 0 16,0 0-96-16,0 0-32 0,0 0 0 0,0 0 0 15,-5 7-128-15,5-7-32 0,0 0 0 0,7 11 0 16,0-4-96-16,3 0-32 0,6-4 0 0,0 1 0 15,2-1-48-15,1 2-16 0,1-3 0 0,3 2 0 16,4-1-112-16,2-1-16 0,2-2-16 0,2 3 0 0,2 1-176 0,6-2 160 16,4-2-160-16,3 0 160 0,4 0-160 0,0 3 0 15,0-2 0-15,-1 2 0 0,2-3 0 0,3 2 128 16,-1 1-128-16,6-2 0 0,5 1 0 0,3 1 0 16,1 1 128-16,0-3-128 0,0-1 176 0,1 0 0 15,2-1 0-15,6 2 0 0,4 2-16 0,-3-2 0 16,-4-1 0-16,0 1 0 0,1 2 64 0,4 0 16 15,4 0 0-15,-2 0 0 0,-3 0 16 0,1 2 0 16,1 2 0-16,4-2 0 0,3 0 0 0,-1 3 0 16,-2-5 0-16,1 4 0 0,-2 0-112 0,5-2-16 15,4 2 0-15,-2 0 0 0,-1-3-128 0,-3 1 160 16,-2 0-160-16,3 1 160 0,4-3-160 0,-3 2 0 0,-3-1 0 16,-1 0 0-16,-3-1 128 0,3 2-128 0,5-1 0 15,-3 1 128-15,-2-3-128 0,-4 1 128 0,-2 0-128 0,2 1 128 16,2 1-128-16,-2-2 0 0,-3-3 0 0,-3 1 0 15,-2 2 0-15,-5-1 128 0,-2 1-128 0,3 1 0 16,-3-2 192-16,-4 1-32 0,-7-1-16 0,-3 0 0 16,-6-2-144-16,-3 2 0 0,-3 1 0 0,-5 2-176 15,-3-3 176-15,-3 1 0 0,-4-1 0 0,-2 2 0 16,-1 1 128-16,-3-1 48 0,-2-1 16 0,-7-2 0 16,-1 4-192-16,-2 0 0 0,-8-5 0 0,0 0 0 15,0 0 0-15,0 0 0 0,0 0 0 0,0 0 0 16,0 0 0-16,-11 1 0 0,-5-2 0 0,-1 1 128 15,-4 0-128-15,-2 0 0 0,-2-3 144 0,-2 2-144 16,-3 0 0-16,-2 0 0 0,-4-1 0 0,0 1 128 16,-3-1-128-16,-4 2 0 0,-5 0 0 0,-4 0 0 0,-2 0 0 15,0-3 0-15,-1 0 0 0,-1 2-128 0,1 1 128 0,-2 1 0 16,-2 1 0-16,-5-1 0 0,-5 2 0 0,3-3 0 16,3 0-176-16,2 0 176 0,-3-2 0 0,2 2-144 15,-2 0 144-15,-1 0 0 0,-6 0 0 0,4-1-160 16,2-3 160-16,2 0 0 0,-2 3 0 0,-4 0 0 15,-2-2 0-15,-4 2 0 0,-4 0 0 0,2-2 0 16,0 1 0-16,2-2 0 0,0 0 0 0,-5 2 0 16,-6 0 0-16,-1 1 0 0,7-3 0 0,1 2 0 15,-3-1 0-15,-2 2 0 0,-4 1 0 0,3-1 0 16,2-2 0-16,5 0 0 0,0 2 0 0,4 1 0 16,3 0 0-16,1-2 0 0,0-2 0 0,7-1 0 15,4 1 0-15,6 0 0 0,3 0 0 0,2-2 0 0,2 1 0 0,2 2 0 16,-1 0 0-16,2-3 0 0,0 4 0 0,2-1-160 15,2 2 160-15,3 0 0 0,6 0-144 0,3 1 144 16,4 0 0-16,5 0 0 0,3 0-144 0,5 0 144 16,10 0 0-16,0 0-160 0,0 0 160 0,0 0-128 15,0 0-80-15,18 5-16 0,3-3 0 0,10 3 0 16,6-1 80-16,10-1 16 0,9-1 0 0,6-1 0 16,4-2 128-16,5 0 0 0,5 0 0 0,12-1 0 15,7 1 0-15,3-3 0 0,0-2 0 0,9 2 0 16,4 0 0-16,4-3 0 0,3 0 0 0,7 2 0 15,3-1 0-15,6-1 0 0,2 0 128 0,5-1-128 16,3 4 0-16,1 1 128 0,-2-6-128 0,6 4 0 16,3 2 0-16,0-2 0 0,-7 0 0 0,6 2 0 15,7 0 0-15,-1 1 0 0,1 0 0 0,-3-1 0 0,-1 1 0 0,1-1 0 16,0-1 0-16,-4 3 0 0,-10 1 0 0,5 0 0 16,2-1 0-16,-8 1 128 0,-8 0-128 0,1 0 0 15,5 0 0-15,-10 0 0 0,-9 2 0 0,1 0 0 16,-1-1 0-16,-5 0 0 0,-10 0 0 0,-5 1 0 15,-6-4 0-15,-1 2 0 0,-4 0 0 0,-5 2 0 16,-12 0 0-16,-5 1 0 0,-5-1 0 0,-6 1 128 16,-8-1-128-16,-4 1 0 0,-1-1 0 0,-5 4 0 15,-5-3 0-15,-3 0 0 0,-5-1 0 0,-4 1-128 16,-7 1 128-16,-3 0-128 0,-10-4 128 0,0 0-208 16,0 0 80-16,0 0 128 0,-7 6-256 0,-7 3 64 0,-5-3 0 15,-6-1 16-15,-8 2 176 0,-2-2 0 0,-3-1 0 0,-6 1-128 16,-3 0 128-16,-3-1 0 0,-3-1 0 0,-4 2 0 15,-4 1 0-15,-5-3 0 0,-4 0 0 0,0 1 0 16,-2-2 0-16,-3 2 0 0,-3 0 0 0,-3-2 0 16,-6 3 0-16,2-1 0 0,3 0 128 0,-5 0-128 15,-3 0 128-15,-3 1-128 0,-2 1 160 0,-3-2-160 16,1 0 976-16,-3 3 112 0,-4 0 0 0,2 0 16 31,4-3-1680-31,8 0-320 0,7-1-80 0,8 2-16 0,5 2 800 0,8-2 192 0,6 0 0 0,8 2 0 31,7-2-1408-31,8 0-224 0,6-1-48 0,8 0-16 0</inkml:trace>
  <inkml:trace contextRef="#ctx0" brushRef="#br3" timeOffset="165682.18">22024 11786 21183 0,'-31'-17'944'0,"12"6"192"0,-1 2-912 0,-1 0-224 16,3 4 0-16,3 3 0 0,1-2 336 0,4-1 32 15,1 1 0-15,9 4 0 0,0 0 80 0,0 0 0 16,-9-1 16-16,9 1 0 0,0 0-224 0,0 0-48 16,0 0-16-16,10 0 0 0,3-2-176 0,6 2 0 15,5 2 0-15,8-1 0 0,5 0 0 0,6-1 0 0,6-1 144 16,3 1-144-16,2 0 128 0,6 0-128 0,5 0 160 15,9 0-160-15,8 0 128 0,1 0-128 0,-3-1 0 0,4 1 0 16,2-2 144-16,10 2-144 0,7 0 128 0,1 0-128 16,-6 2 0-16,7 0 0 0,6 1 0 0,-1 2 0 15,2 0 192-15,1 0-64 0,3 3 0 0,3-2 0 16,7 3-128-16,-2 0 0 0,-2-4 0 0,3 4 128 16,6-4-128-16,2 2 0 0,-2 2 0 0,2-2 0 15,2 2 0-15,-1-2 0 0,1 2 0 0,1-3 0 16,-4 1 0-16,1 0 0 0,-4-1 0 0,1 0 0 15,1 0 0-15,-3-2 0 0,-3 1 0 0,1 2 0 16,2-4 0-16,-6 1 0 0,-2 0 0 0,2 1 0 16,2-1 0-16,-3 0 128 0,-5 2-128 0,2 2 0 15,1-5 160-15,-3 3-160 0,-5-4 192 0,0 3-192 16,4 0 208-16,-3-1-64 0,0-4-16 0,-4 3 0 0,-5 2-128 16,2-3 0-16,2-2 144 0,-6-1-144 0,-4 0 144 0,-2 2-144 15,1-1 192-15,-2-1-192 0,-1-3 224 0,-2 1-64 16,-4 1-16-16,-4-1 0 0,0 1-16 0,1-2-128 15,2-2 192-15,-4 0-64 0,-2 3-128 0,-5-1 160 16,-3-1-160-16,1 2 160 0,-1 1-160 0,-1-1 128 16,1 1-128-16,-8-3 128 0,-4 1-128 0,-3 0 192 15,-2 3-192-15,-2 2 192 0,0-2-192 0,-4 1 160 16,-2-2-160-16,-4 2 160 0,-3 2-160 0,-6-1 0 16,-3-1 0-16,-6 0 0 0,-5 1 0 0,-2 0 0 15,-4 1 0-15,-4-1 0 0,-10-1 0 0,0 0 0 16,0 0 0-16,0 0 0 0,0 0 0 0,0 0 0 15,-16 8-160-15,-5-3 160 0,-5 1 0 0,-9 2 0 0,-5-5-128 16,-9 3 128-16,-3-1 0 0,-7-2 0 0,-6 0 0 0,-4 2 0 16,-5 1 0-16,-6 0 0 0,-11-4 0 0,-5 1 0 15,-3-1 0-15,-6 1 0 0,-7 0 0 0,-5 0 0 16,0-2 0-16,-6 1 0 0,-7-2 0 0,-3 1-144 16,-5-1 144-16,-3 1 0 0,-6 0 0 0,1 1 0 15,-1-4 0-15,-4 2 0 0,-5 2 0 0,-3 0 0 16,1-1 0-16,-3 2 0 0,-4-6 0 0,-2 3 0 15,-2 0 0-15,3 3 0 0,0-3 0 0,-3 1 0 16,-2-1 0-16,-4 3 0 0,4-1 0 0,3 0 0 16,4 0 0-16,-2-1 0 0,-5 2 0 0,3 1 0 15,3 1 0-15,4-4 0 0,2 2 0 0,0-1 0 16,1 1 0-16,8 2 0 0,8 0 0 0,-2-2 128 16,-2-1-128-16,8 4 0 0,9 1 0 0,2-5 0 0,0 1 0 0,8-1 0 15,8 3 0-15,7-1 0 0,2 0 0 0,8-1 0 16,2-5 0-16,10 2 0 0,7 0-128 0,9 2 0 15,6-2 0-15,5 1 0 0,5 1-16 0,5-2 0 16,7-2 0-16,6-1 0 0,5 0 144 0,10 0-128 16,5 2 128-16,12 1-128 0,0 0 128 0,8-7 0 15,8 4 0-15,10-1 0 0,7 1 0 0,6-3-160 16,6 0 160-16,7 2-160 0,6-1 160 0,11 0 0 16,8 2 0-16,10-1 0 0,4-2 0 0,5-1 0 15,3 5 0-15,10-1 0 0,8 0 0 0,3-4 0 16,-2 3 160-16,10 2-160 0,10 1 176 0,-1-2-176 15,-2-1 192-15,7 0-192 0,8 3 160 0,2 1-160 16,4 0 128-16,0 0-128 0,2-1 128 0,5 1-128 0,7 1 0 0,-5 0 128 16,-8 1-128-16,5-4 0 0,2 2 0 0,1 0 0 15,2 2 0-15,-5-2 0 0,-4-3 0 0,1 3 128 16,1 0-128-16,-1 1 0 0,-8-1 0 0,3 0 0 16,0 0 0-16,0 4 128 0,-2 1-128 0,-4-3 0 15,-4-2 0-15,-2 0 0 0,-3 1 0 0,-4-1 0 16,-4-1 0-16,-3-2 0 0,2 2 128 0,-5-4-128 15,-7 2 0-15,-5 2 0 0,-5 0 144 0,-1-1-144 16,0 0 176-16,-8 1-48 0,-8-2 0 0,-4 0 0 16,-7 1-128-16,-3 1 128 0,-2-2-128 0,-6 1 128 15,-7-1-128-15,-6 0 0 0,-8-4 144 0,-3 3-144 16,-6 0 0-16,-4 2 0 0,-5-5 0 0,-4 2 0 0,-6 1 0 16,-4 2 0-16,-3-4 0 0,-5 0-128 15,-8 6 128-15,2-6-192 0,-2 6 192 0,-5-10-192 0,-4 2 192 0,-8-2-192 16,-4 1 192-16,-5-1-192 0,-8 2 48 0,-2-2 0 15,-6 4 0-15,-7-3 0 0,-5 0 16 0,-6 0 0 16,-5 2 0-16,0 0 0 0,-2 0 128 0,-7 1 0 16,-1-1 0-16,-7 2 0 0,-7 1 0 0,-2 1 0 15,1 1 0-15,-8 1 0 0,-2-2 0 0,-6 6-128 16,-4-1 128-16,-5-1 0 0,-2-1 0 0,-7 0 0 16,-5 2 0-16,-3-1-128 0,-4 2 128 0,-6 0 0 15,-7 2 0-15,-6-1-128 0,-4-1 128 0,2-1 0 16,-2 3 0-16,-5 2 0 0,-9-2 0 0,-3 5 0 15,-2-1 0-15,0 4 0 0,-1-4 0 0,-5 2 0 0,-7 0 0 0,-1-2 0 16,4 3 0-16,1-2 0 0,6 1 0 0,0 3 0 16,2-5 0-16,7 4 0 0,2 0 0 0,15 1 0 15,12 2 0-15,7 1 0 0,7-1 0 0,11-1 0 16,13 2 0-16,18-2 0 0,13 2 0 0,12 1 128 31,11-2-1472-31,13-2-304 0</inkml:trace>
  <inkml:trace contextRef="#ctx0" brushRef="#br3" timeOffset="167350.35">5251 13299 20783 0,'-34'-11'912'0,"16"5"208"0,1 2-896 0,17 4-224 0,-19-1 0 0,19 1 0 15,-16-3 272-15,16 3 16 0,0 0 0 0,0 0 0 16,0 0 32-16,0 0 0 0,0 0 0 0,7 2 0 16,7 0-320-16,8 0 0 0,6-2 0 0,2 0 0 15,4 0 400-15,5 0-16 0,4 1-16 0,7-1 0 16,3-3-16-16,7-1 0 0,8 3 0 0,4-1 0 16,0-2-32-16,4-4 0 0,1 3 0 0,7 1 0 15,3-3 128-15,4 2 32 0,3 1 0 0,-2-3 0 16,0 2-64-16,7 4-16 0,4 0 0 0,1 0 0 0,2-5-64 0,-1 3-16 15,3 0 0-15,4 2 0 0,5-2-128 0,-6 2-48 16,-6 0 0-16,4 1 0 0,6 1-144 0,-6-1 0 16,-8-1 0-16,-2 2 0 0,1 3 0 0,-1-2 0 15,2 3 128-15,-6-3-128 0,-5-1 0 0,-1 2 128 16,0-2-128-16,-4 3 128 0,-2-1-128 0,-7 1 0 16,-6-1 0-16,-5-1 0 0,-5 0 0 0,-5 1 0 15,-3 1 0-15,-3 0 0 0,-2-3 0 0,-4 2 128 16,-6-2-128-16,-5 2 0 0,-8-3 144 0,-6 0-144 15,-5 3 160-15,-3 0-160 0,-10-3 192 0,0 0-48 16,0 0-16-16,0 0 0 0,-10 8 0 0,-8-5-128 16,-7 1 192-16,-11 3-64 0,-6-2-128 0,-4 0 0 0,-5 2 0 0,-3-2 0 15,-7 2 0-15,-7-1 0 0,-5-1 0 0,-9-1 0 16,-5 1-176-16,-4 4 176 0,-1-3-128 0,-11 5 128 16,-11-2 0-16,3 2-160 0,-6 2 160 0,-5-3 0 15,-6 1 0-15,0-1-128 0,-2 4 128 0,-3 0 0 16,-6 2 0-16,5-1 0 0,0-2 0 0,-1 3 0 15,-6 2 0-15,5-3 0 0,5-1 0 0,-1 1 0 16,-2 1 0-16,3-4 0 0,5 0 0 0,4 3 0 16,2-2 0-16,7-6 0 0,6 0 0 0,7 3 0 15,7-1 0-15,3 1 0 0,0 1 0 0,6-3 0 16,6-2 0-16,8 2 0 0,8-3 0 0,9 4 0 16,6-4 0-16,8-1-160 0,9 0 160 0,7 0-128 15,3-1-32-15,8 0 0 0,12-3 0 0,0 0 0 16,0 0-128-16,16 6-32 0,4-1 0 0,9-1 0 15,8-1 128-15,13-1 32 0,5-3 0 0,15 0 0 0,13-1 160 0,5 1 0 16,2-1 0-16,9-3-128 0,9-1 128 0,7 1 0 16,3-5 0-16,9 5 0 0,3-5 0 0,3 2 0 15,2-3 0-15,3 1 0 0,-2-3 128 0,4 0-128 16,0 1 160-16,2-2-160 0,1 1 256 0,0 1-32 16,0-2-16-16,3 0 0 0,3-1 80 0,-6 4 16 15,-4-2 0-15,1-1 0 0,2 0-112 0,-6 4 0 16,-8-3-16-16,2-1 0 0,0 0-176 0,-10 3 0 15,-9-2 144-15,-3-1-144 0,-2 1 192 0,-9 2-48 16,-5-4 0-16,-6-1 0 0,-8 4-144 0,-7 0 0 16,-6 0 0-16,-4 1-176 0,-6 3 176 0,-8-1 0 0,-4 0 128 0,-9 2-128 15,-7-4 0-15,-7 5 0 0,-7-2 0 16,-5 3 0-16,-8 5-176 0,-11-8 0 0,-6 1 0 0,-11 3 0 16,-9-1-112-16,-10 0-32 0,-9 1 0 15,-8 1 0 1,-6 3-64-16,-11 0-32 0,-9 0 0 0,-7 2 0 0,-5-1 416 0,-3 1-160 0,-7 2 160 0,-5 4 0 15,-6-3 0-15,-4 4 0 0,-5-3 0 0,-4 3 144 16,-7 5 48-16,-2-3 16 0,-2 2 0 0,-3-4 0 16,-1 4 32-16,-5-3 0 0,-1 3 0 0,4-1 0 15,2-1-16-15,0-1 0 0,-3 1 0 0,4-2 0 16,5 3-64-16,4-5-16 0,2 1 0 0,10-1 0 16,5 5-144-16,8-5 128 0,4 2-128 0,10-2 128 15,10 0-128-15,11 2 0 0,10-2 0 0,5 1-176 16,2-1-1104-1,7 0-240-15,5 0-32 0,7-3-11648 0</inkml:trace>
  <inkml:trace contextRef="#ctx0" brushRef="#br3" timeOffset="170469.63">21790 1035 24879 0,'2'-29'2208'0,"-1"13"-1760"16,-1-1-448-16,0 2 0 15,2 1-400-15,-2 1-176 0,0-1-16 0,-2-1-16 0,0 2 608 0,-2 2 320 16,-2-2-48-16,-2 0 0 0,-2 1-272 0,-2 1 0 16,-1-1 128-16,-5 2-128 0,-1-4 0 0,-4 0 0 15,-3 1 128-15,-4 1-128 0,-3 0 0 0,-5-2 0 16,0-3 0-16,-3 1 0 0,0-2 128 0,-1-1-128 16,-2-2 192-16,-1 2-192 0,-2 2 208 0,-2-1-64 0,-3-1-16 0,-6 0 0 15,-4 0 0-15,30 6 0 0,-7-1 0 16,-4 0 0-16,-8-3 0 0,-3 1 0 0,-5 1 0 0,-4 1 0 15,-3-2-128-15,-61-12 0 0,19 3 0 0,6 8 0 16,5 6 0-16,2-2 0 0,4 2 0 0,-2 1 0 16,-1-2 0-16,-5 6 0 0,-1-2 0 0,-1-1 0 15,-1-1 0-15,-1 0 0 0,-3-1 0 0,-1 2 0 16,0-3 0-16,-1 1 0 0,-2-6 0 0,-2 3 0 16,-4 2-128-16,3-1 128 0,5-1 0 0,-2 3 0 15,-3-2 0-15,1 4 0 0,3-3 0 0,-3 2 0 16,-5 1 0-16,3 1 0 0,-4 2 0 0,2 3 0 15,-2-5 0-15,-2 4 0 0,0 3 0 0,0 0 0 16,2 1 0-16,0 1 0 0,-2 1-144 0,-1 1 144 16,1 0 0-16,-1-1 0 0,0 2 0 0,2 1 0 15,1-1 0-15,2 2-128 0,-5-1 128 0,5 4 0 0,2-3-128 0,-2 2 128 16,3 0 0-16,0 1 0 0,1 3 0 16,-1 2 0-16,2-5 0 0,1 4 0 0,-2 3 0 0,4 2-128 15,1-6 128-15,-3-2 0 0,2 3 0 0,1-2-160 16,1 3 160-16,3-3-128 0,-2-2 128 0,2 3-128 15,1 3 128-15,-1-1-128 0,-1-3 128 0,0 1-208 16,0 2 80-16,1 1 128 0,2 0-160 0,3 2 160 16,3-3 0-16,45-3-144 0,-8 3 144 0,-6 0 0 15,-6 3 0-15,-2 1 0 0,-2 1 0 0,1 1 0 16,0 2 0-16,-63 18-128 0,24-3 128 0,16-3 0 16,7-1 0-16,9-3 0 0,7-1 0 0,4 3-128 15,8 0 128-15,-1 1 0 0,-1 1 0 0,-1 3-160 0,2 1 160 16,3 0 0-16,6 1-192 0,3 0 64 15,3 0 128-15,4 3-208 0,2 0 208 0,5 0 0 0,1 1-160 0,3-1 160 16,3 1-128-16,3 2 128 0,1 2-160 0,5-4 160 16,3 3-176-16,5-3 176 0,3 6-192 0,3-3 192 15,4 1-240-15,5-2 64 0,2-2 16 0,4-2 0 16,3-2 16-16,6 3 0 0,3-1 0 0,3-2 0 16,0-1 144-16,4 0 0 0,2 2 0 0,5-3 0 15,2-1 0-15,2 1 0 0,3 1 0 0,8 1 0 16,4-1 0-16,6-1 0 0,0-3 0 0,3 0 0 15,1-1 0-15,-1 3 0 0,3-2 0 0,8-2 0 16,6-3 176-16,2 2-48 0,-4 0 0 0,4-3 0 16,0 2 96-16,9 0 16 0,6-2 0 0,1 1 0 0,-1-2 16 15,1 0 16-15,1-4 0 0,6-1 0 16,7 1-64-16,1-1-16 0,-1 1 0 0,8 0 0 16,4 0-64-16,1-3 0 0,-3-1-128 0,5-1 192 0,7-2-192 0,-5-2 128 15,-3-2-128-15,9 0 0 0,3 2 128 0,1-2-128 16,-7-2 0-16,7 1 144 0,4-3-144 0,0 4 0 15,-4-4 0-15,3 3 128 0,0-5-128 0,0 3 0 16,-2-2 144-16,-1 1-144 0,2-2 128 0,0 0-128 16,1 0 160-16,-2 0-160 0,-3-4 176 0,1 3-176 15,0 4 192-15,-1-6-192 0,-2-1 144 0,2 1-144 16,3 5 0-16,-1-3 144 0,-4-4-144 0,2 1 0 16,3 0 0-16,-4 1 128 0,-4-2-128 0,3 3 0 15,2-2 0-15,-2 0 0 0,-4-2 0 0,1 0 0 0,3 0 0 16,-5-2 0-16,-5 0 0 0,1-1 128 0,2 6-128 0,-2-6 0 15,-4-2 0-15,0 3 0 0,1 0 0 16,-2-1 0-16,-3-9 0 0,1 6 0 0,-4-2 0 0,0 1 0 16,-1-5 144-16,-3 1-144 0,-6-3 160 0,2-2-160 15,2 2 0-15,-4-1 0 0,-8-1 0 0,-3-2 0 16,-3-1 0-16,0-3 0 0,2 1 0 0,-5-1 0 16,-8-3 0-16,-1-1 128 0,-6-4-128 0,1 2 0 15,1 0 336-15,-2-2-16 0,-5-1-16 0,-3-4 0 16,-5-1 0-16,-3-4 0 0,0 1 0 0,-2-1 0 15,-1 1-16-15,0-6 0 0,-1 0 0 0,-3-6 0 16,-4 0 0-16,-3-1 0 0,-6 0 0 0,-4 1 0 16,-4 4 16-16,-5 0 0 0,-4 2 0 0,-3-2 0 15,-6 3-80-15,-3-3-16 0,-4-3 0 0,-5 1 0 16,-5-1-64-16,-1 2-16 0,-6-1 0 0,-5 4 0 16,-3-2-128-16,-6 1 0 0,-3 1 0 0,-9 2 0 0,-5-4-256 0,-8 7-64 15,-5-1-32-15,-1 3 0 16,1 2-256-16,0 7-48 0,0 1-16 0,0 8-12912 15</inkml:trace>
  <inkml:trace contextRef="#ctx0" brushRef="#br3" timeOffset="171011.51">19461 2445 14159 0,'0'0'624'0,"-6"-6"144"0,6 6-624 0,0 0-144 0,0 0 0 0,0 0 0 16,0 0 0-16,0 0-256 0,0 0 64 0,0 0 16 16,0 0-112-16,0 0-32 0</inkml:trace>
  <inkml:trace contextRef="#ctx0" brushRef="#br3" timeOffset="175223.45">20751 15189 16415 0,'0'0'720'0,"-1"-13"160"0,0 2-704 0,2-2-176 0,-1 13 0 0,6-8 0 16,1-3-624-1,-1 4-144-15,-6 7-48 0,8-7 0 0,-3 2 304 0,2-5 64 0,-2 2 16 0,0 3 0 16,-5 5-384-16,5-8-80 0,-1 2 0 0,-4 6-16 16,3-10 592-16,-3 10 128 0,0 0 32 0,2-7 0 15,0-2 160-15,-2 9 0 0,0 0 0 0,0 0 0 0,0-7 0 0,0 7 0 16,0 0 0-16,0 0-128 0,0 0 464 0,0 0 112 16,0-7 0-16,0 7 16 0,-3-7 336 0,3 7 64 15,0 0 16-15,0 0 0 0,0 0-496 0,-9 0-112 16,9 0-16-16,-9 4 0 0,2-1-256 0,7-3 160 15,-10 4-160-15,1-2 128 0,9-2-128 0,-9 1 160 16,0 1-160-16,9-2 160 0,-10 0-32 0,-2 2-128 16,5-2 192-16,-4 1-64 0,4 0-128 0,-1-1 0 15,1 0 0-15,7 0 128 0,-11 5-320 0,2-2-80 16,2-3-16-16,-1 1 0 0,8-1 0 0,-9 1 0 16,0-1 0-16,1 0 0 0,8 0 160 0,-9 0 128 0,9 0-192 15,-9 0 192-15,0-2 0 0,9 2 128 0,-9-3 0 0,0-1 16 16,0-1 192-16,2 3 48 0,-2 1 0 0,0 1 0 15,-1 0-176-15,-1 0-16 0,1 0-16 0,0 2 0 16,-1 1-176-16,-1 0 0 0,-1 2 0 0,1-1 128 16,-2-1-128-16,1 1 0 0,0 3 0 0,1-2 0 15,-1-1-160-15,0-1 160 0,2 1-208 0,1-1 80 16,1 0 128-16,1-1-160 0,8-2 160 0,-9 2-160 16,9-2 160-16,-7 1 0 0,7-1 0 0,0 0-128 15,-8 3 128-15,8-3 0 0,0 0 0 0,0 0 0 16,0 0 128-16,0 0 48 0,0 0 16 0,0 0 0 15,0 0 192-15,0 0 32 0,0 0 16 0,0 0 0 16,0 0 64-16,0 0 16 0,0 0 0 0,8 5 0 16,-8-5-128-16,12 2-32 0,1 1 0 0,1-1 0 0,0 1 128 15,0-1 32-15,-1 0 0 0,2 1 0 0,1 1 64 0,3 0 32 16,2 1 0-16,-1 0 0 0,0-2-160 0,2-1-16 16,0-2-16-16,1 3 0 0,1-1-96 0,2 2 0 15,2 1-16-15,0-1 0 0,2-1 0 0,0 0 0 16,1 3 0-16,7-1 0 0,-1-2-112 0,5 4 0 15,1-1-16-15,1-2 0 0,2 1 0 0,2-1 0 16,-2 1 0-16,1-1 0 0,0-2-32 0,1 2 0 16,2 2 0-16,6 0 0 0,2-1-16 0,2 1-128 15,-3-2 192-15,2-2-64 0,-1 2 0 0,1 0 0 16,-1 0 0-16,7 1 0 0,1-1 0 0,2 1 0 16,-2-1 0-16,-2-1 0 0,0 0-128 0,2-1 192 0,0 4-192 0,4-1 192 15,4-3-192-15,-2 1 0 16,-3-3 144-16,-3 2-144 0,1 1 0 0,0-1 128 0,-1 2-128 15,2 0 0-15,3-2 0 0,-1 0 0 0,-5 0 0 0,-3 0 128 16,2-2-128-16,-3 1 0 0,0 0 0 0,3 3 0 16,3-3 0-16,-1 0 0 0,-2 1 0 0,-3-2 128 15,-3 0-128-15,-1 0 0 0,2-2 0 0,-1 2 0 16,2 3 0-16,1-2 0 0,-1 1 0 0,-4-2 0 16,-5-2 0-16,-1 2 0 0,3 0 0 0,-1 0 0 15,1 0 0-15,0 0 0 0,5-1 0 0,-1 2 0 16,0-1 0-16,-4 0 0 0,-2 0 0 0,0 0 128 15,1-1-128-15,2 0 0 0,-1 1 0 0,4 0 0 16,3-2 0-16,-3 0 0 0,2-2 0 0,-5 2 0 16,-3-1 0-16,1 0 0 0,-2 2 0 0,2 0 0 0,-1 0 0 0,2-1 0 15,3-1 0-15,-1 1 128 0,-2 1-128 16,-1 0 0-16,-2-2 0 0,-2 3 0 0,0-1 0 0,-1 0 0 16,0 1 0-16,2 0 0 0,0 0 0 0,2-2 0 15,-1 1 0-15,-2-1 0 0,-2-2 160 0,-2 3-32 16,1 1-128-16,-2 0 192 0,-1-2-16 0,-1 4-16 15,-1 3 0-15,0-4 0 0,0 0-160 0,0 0 192 16,-2 1-192-16,-1-2 192 0,-3 0-64 0,-2 2-128 16,-3 1 192-16,-1 1-64 0,-4-1-128 0,-2 0 160 15,-2-1-160-15,1 1 160 0,-4 2-32 0,-1 1 0 16,-1-2 0-16,-4 3 0 0,-1 0-128 0,-1 0 0 16,-1-1 0-16,-2 3 0 0,-6-9-320 0,4 9 48 15,-4-9 16-15,1 11 0 16,-2 2-480-16,0-4-96 0,1-9 0 0,-10 11-16 15,-2 1-1456-15,-3-3-272 0,-3 1-64 0,-3-4-7888 0</inkml:trace>
  <inkml:trace contextRef="#ctx0" brushRef="#br3" timeOffset="177588.28">21178 17545 2351 0,'-9'-20'0'0,"4"5"208"0,0-1-208 0,-5 1 0 0</inkml:trace>
  <inkml:trace contextRef="#ctx0" brushRef="#br3" timeOffset="177692.45">20759 17197 2751 0,'-7'-6'256'0,"0"1"-256"0,-2-4 0 0,0 4 0 15</inkml:trace>
  <inkml:trace contextRef="#ctx0" brushRef="#br3" timeOffset="178190.87">20660 17152 1839 0,'0'0'160'0,"0"0"-160"15,0 0 0-15,0 0 0 0,0 0 1392 0,0 0 240 16,0 0 48-16,-8 4 16 0,8-4-768 0,0 0-160 16,-6-2-16-16,6 2-16 0,0 0-16 0,0 0 0 15,0 0 0-15,0 0 0 0,-8-3 0 0,8 3 0 16,0 0 0-16,0 0 0 0,-5-4 112 0,5 4 32 16,-4-6 0-16,4 6 0 0,0 0-96 0,0 0 0 15,0 0-16-15,0 0 0 0,0 0-224 0,0 0-32 16,0 0-16-16,13-4 0 0,0 0-128 0,2 4-32 15,1 0 0-15,3 2 0 0,0-1-112 0,3 1-16 16,3 1-16-16,3 2 0 0,4 0-176 0,5-2 160 16,5-1-160-16,2 2 160 0,2 2-160 0,1-3 0 15,-1-3 144-15,2 3-144 0,2-1 0 0,2 2 0 0,1 2 0 0,5-1 128 16,5-2-128-16,2-1 0 0,0-2 0 0,2 0 128 16,2 2-128-16,3-1 0 0,3 2 0 0,5-1 0 15,4 1 0-15,0-1 128 0,-4-2-128 0,7 3 0 16,0 0 0-16,5 3 0 0,2-4 0 0,-5 1 0 15,-3-3 0-15,3 1 0 0,2 3 0 0,-1 0 0 16,4-1 0-16,-4-1 0 0,-2-2 0 0,2 3 0 16,2 1 0-16,-1 0 0 0,2-4 0 0,-5 0 0 15,-3-1 0-15,3 1 0 0,1 2 0 0,0-2 0 16,-1-3 0-16,-2-1 0 0,-5 0 0 0,3 1 0 16,4 2 0-16,2-4 0 0,-1-1 160 0,0 2-160 15,-5 1 240-15,3 1-48 0,4 2-16 0,-1 0 0 16,0-2-176-16,-2 2 0 0,-4 4 144 0,2-1-144 0,3-1 0 0,0 0 0 15,0-4 0-15,-4 1 0 0,-2-1 0 16,-2 0 128-16,2-2-128 0,2 3 0 0,-2 0 128 0,-4-2-128 16,-7 1 128-16,-1-2-128 0,-2 2 224 0,-1-1-32 15,-1 3 0-15,-1 0 0 0,-4-3-48 0,-6 2-16 16,-5 0 0-16,-4 2 0 0,-4 2-128 0,-2 2 0 16,-5 0-160-16,-1 1-8224 15,-3 6-1632-15</inkml:trace>
  <inkml:trace contextRef="#ctx0" brushRef="#br3" timeOffset="182293.99">29166 18407 25631 0,'11'-22'1136'0,"0"7"224"0,0-3-1088 0,2 2-272 16,-1-1 0-16,4 6 0 0,-5-2 0 0,1 0-256 15,-2-1 64-15,-1 3 0 0,-2-4 464 0,1 2 112 16,-2-1 0-16,-1 1 16 0,-1-2-160 0,-1 0-48 16,-1 1 0-16,-2-1 0 0,-2 1 16 0,-3 0 0 15,1-2 0-15,-3 2 0 0,-1 4-208 0,-1-1 176 0,0-3-176 0,-3 1 160 16,-2 0-160-16,-1-2 0 0,-3 1 144 0,-1 0-144 15,-2 0 0-15,-2-1 144 0,-4 0-144 0,-2-1 0 16,-2 1 0-16,-3 0 0 0,-4 2 0 0,-4-1 0 16,-5-1 128-16,0 0-128 0,0-2 0 0,-2 1 0 15,-1 0 128-15,-4 5-128 0,-2-3 0 0,-1 0 0 16,-4 4 0-16,-4-3 128 0,-5-2-128 0,-1 1 0 16,1-1 128-16,-1 2-128 0,-1 0 0 0,-7 2 0 15,-8 1 0-15,5 0 0 0,0 2 0 0,1-1 0 16,0 3 0-16,-6-1 0 0,-6 0 0 0,1 2 0 15,3-1 128-15,2 0-128 0,2 1 0 0,-5 2 0 16,-5 0 0-16,0-2 0 0,4 1 0 0,-2 0 0 16,-1-4 0-16,-3 3 0 0,-2 1 128 0,1-2-128 15,2-2 0-15,-2 3 0 0,0 0 0 0,-2-1 0 0,-5 1 0 0,4 4 0 16,2-3 0-16,-4 0 0 0,-8 1 128 0,3 1-128 16,1-1 0-16,0 2 0 0,-2-1 128 0,0-1-128 15,-4 2 0-15,2-4 0 0,4 1 0 0,-3 0 0 16,-6 1 128-16,2-2-128 0,3 2 0 0,-3-3 0 15,-6 3 0-15,3-4 0 0,3 1 176 0,-2 3-32 16,-3 0 0-16,0-2 0 0,1-1 96 0,1 4 16 16,0 1 0-16,-2-1 0 0,-4 1-80 0,-1 0-16 15,4-2 0-15,-4-1 0 0,-2-1-32 0,2 3-128 16,1 1 192-16,-3-3-64 0,-1-4-128 0,2 3 160 16,0 2-160-16,0-3 160 0,-5 0-16 0,3 1 0 15,2-3 0-15,-2 3 0 0,-6 2-16 0,3-2 0 0,3-1 0 0,-3 1 0 16,-3 0-128-16,2-2 0 0,2 6 144 0,-3-4-144 15,-4-1 0-15,4-2 0 0,2 4 0 0,-1 0 128 16,-3-3-128-16,0 3 0 0,6 2 0 0,-7 0 0 16,-2-2 0-16,2 3 0 0,5 1 0 0,-6 0 0 15,-5-1 0-15,4 1 0 0,4 2 0 0,-5 1 0 16,-4-4 0-16,2 2 0 0,5 0 0 0,-1 1 0 16,-2-2 0-16,2 0 0 0,4 2 0 0,-7 1 0 15,2-1 0-15,2 2 0 0,0-2 0 0,2-2 0 16,-1-1 0-16,1 1 0 0,-2 1 0 0,2-1 0 15,1-3 0-15,1-1 0 0,1 3 0 0,0-2 0 16,2-2 0-16,0 1 0 0,0 3 0 0,1-3 0 16,-2-1 0-16,3 1 0 0,2 2 160 0,-1-3-160 0,-5-1 0 0,2 4 0 15,3 1 0-15,-1-1 0 0,-3-1 0 0,1-3 0 16,5 3 0-16,-1 0 0 0,-7 2 0 0,6-2 0 16,7 1 0-16,-3-2 0 0,-5 0 0 0,7 0-128 15,1 1 128-15,-1-1 0 0,-4 0 0 0,5-1 0 16,3 1 0-16,1 3 0 0,1-3 0 0,-2 0 0 15,-1 2 0-15,1 2 0 0,5 0 0 0,-4 1 0 16,-3-1 0-16,4 1 0 0,5 0 0 0,-2 3 0 16,-7-1 0-16,5-2 0 0,5 3 0 0,2 1 0 15,0 3 0-15,0-6 0 0,-4-1 0 0,6 3 0 16,2 3 0-16,0-2 0 0,-5-3 0 0,4 1 0 16,4-2 0-16,2 3 0 0,1 5 0 0,-3-3 0 0,-3 0 0 0,5-1 0 15,4-1 0-15,2 4 0 0,1-2 144 0,-1 3-144 16,-2-3 0-16,1 0 0 0,4 2 0 15,2 0 0-15,2 4 0 0,-2-4 0 0,-3 3 0 0,2-4 0 16,6 7 0-16,2 0 0 0,2-2 0 0,-4 0 0 16,-6 4 0-16,4-2 0 0,7 3 0 0,0 0 0 15,3-4 0-15,-1 3 0 0,0 3 0 0,-4 0 0 16,2-1 0-16,3 4 0 0,1-2 0 0,2 2 0 16,2 1 0-16,-2 3 0 0,-3 0 0 0,-1 2 0 15,2-3-128-15,2 3 128 0,3-1 0 0,1 2 0 16,3-1 0-16,1 1 0 0,-5 0 0 0,-1 1 0 15,-2-1-144-15,5 3 144 0,5-4 0 0,2 3 0 16,2 4-144-16,-1-2 144 0,0 0 0 0,0 1-144 16,-2-1 144-16,3 1 0 0,2-1 0 0,3 1 0 0,2 0 0 0,3 0 0 15,5 0 0-15,0 2-128 0,2-3 128 16,2-1 0-16,1 1 0 0,-1 0-128 0,-1 1 128 0,4 3-160 16,3 4 160-16,2-4-160 0,0 1 160 0,5-1-160 15,3-2 160-15,3 2-160 0,2 1 160 0,1 0-160 16,2-2 160-16,5 1-160 0,-1 2 160 0,4-2 0 15,3 0-144-15,2 1 144 0,3 2 0 0,4-5 0 16,-1-4 0-16,6 0 0 0,2 1 0 0,1-1 0 16,1-3-176-16,3 2 176 0,6-4 0 0,5 3 0 15,1 0 0-15,3-4 0 0,-1 1 0 0,1 1 0 16,2-3 0-16,1 1 0 0,2-3 0 0,4-2 0 16,1 0 0-16,4-1 0 0,4 1 0 0,6-3 0 15,3 0 0-15,1-4 0 0,-3-2 0 0,2-1 0 16,2 4 0-16,5-1 0 0,3-2 0 0,2 1 0 0,2-3 0 0,-1 1 128 15,-1 0-128-15,3-2 0 0,2 1 0 0,8-2 128 16,3 2-128-16,-2-1 0 0,-2-5 0 0,2 4 0 16,2 0 0-16,5 0 0 0,4-3 0 0,1 2 0 15,-5-2 0-15,4 1 0 0,5 3 0 0,-1-3 0 16,-4-2 0-16,3 2 0 0,-2 3 0 0,5-3 0 16,4 4 0-16,-3-4-128 0,-5-4 128 0,5 2 0 15,4 1 0-15,1 3 0 0,-4-4 0 0,1 1 0 16,0 0 0-16,4 1 0 0,3-3 0 0,-2-1 0 15,-1 1 0-15,7-2 0 0,1 2 0 0,-2-2 0 16,-6 0 768-16,4 3 144 0,5 1 32 0,-6-1 0 16,-3 0-1616-1,-1 0-320-15,1 4-64 0,1 2-16 0,0-4 816 0,0 5 256 0,-5-2 0 0,3 3-160 0,2-2 160 16,-4 3 0-16,-3 2 0 0,-1-3 0 0,3-1 0 0,-2 3-128 16,-2-2 128-16,-1 1 0 0,-4 1 0 0,4-4 0 15,1 1 0-15,-5-1-128 0,-3 5 128 0,-2-3 0 16,0-2 0-16,1 4 0 0,3-2 0 0,-5 1 0 15,-7 0 0-15,2 2 128 0,0-1-128 0,-1 1 128 16,4 1-128-16,-6-2 128 0,-4-3-128 0,1 4 0 16,-1 1 0-16,3-1 0 0,1-2 0 0,-1 0 0 15,-7 0 0-15,-2-2 0 0,-1 3 0 0,4-6 0 16,-1 2 0-16,-2-2 0 0,-2 1 0 0,-3 0 0 16,-2 4 0-16,-3-5 0 0,-1 3 0 0,3-1 0 15,-1 1 0-15,3-1 0 0,-2 3 0 0,-3-1 144 16,-3-2-144-16,0 3 0 0,-2-5 0 0,5 3 0 15,2-1 0-15,1 0 0 0,1-3 0 0,-5 3 0 0,0-4 0 0,-1-1 0 16,2 3 0-16,2-1 0 0,4-2 0 0,1 1 0 16,-3 1 0-16,-2-1 0 0,-1 2 0 0,-2 2 0 15,-2-4 0-15,5 1 0 0,5 0 0 0,-1 1 0 16,0 2 0-16,-3-3 0 0,-2-2 0 0,1 0 0 16,-1 1 128-16,5 0-128 0,5-3 0 0,0 1 0 15,-4-1 0-15,0 2 0 0,-4-1 0 0,1-1 0 16,0-3 0-16,7 1 0 0,4 1 0 0,-5-1 0 15,-4-1 0-15,1 0 0 0,-4-1 0 0,6 1 0 16,2-1 0-16,2-1 0 0,1-1 0 0,-3 2 0 16,0-2 128-16,-1-1-128 0,-2 1 0 0,6-1 0 15,6 1 0-15,-3-2 0 0,-4 2 0 0,0 0 0 16,-1 0 0-16,7-2 0 0,6 0 0 0,-2 3 0 0,-2 1-176 0,-1-4 176 16,-1 1-192-16,5 0 192 0,3 2 0 0,-1-3-128 15,-1 4 128-15,-3-1 0 0,-4 0 0 0,7 0 0 16,7 0 0-16,-2 2 0 0,-4-1 0 15,-1 2 0-15,0-2 0 0,4 2 0 0,2 2 0 0,-1 1 128 16,-2 0-128-16,0 0 144 0,2-3-144 0,3 2 128 16,3 2-128-16,0 0 128 0,-5 0-128 0,0-1 0 15,7-1 0-15,-2 1 0 0,-1 1 0 0,-3 0 0 16,-3-1 0-16,4-1 0 0,8 3 0 0,-5 3 0 16,-5-3 0-16,1-1 0 0,2 0 0 0,1 1 0 15,0 1 0-15,-1-2 0 0,-3 0 0 0,3 1 0 16,2 0 0-16,0 0 0 0,-4-1 0 0,0 1 0 0,-2-1 0 15,4-1 0-15,3 2 0 0,-2-1 0 0,-5-4 0 16,2 3 0-16,0-1 0 0,2 2 0 0,1 0 0 0,-1 0 0 16,-5-3 0-16,2 2 128 0,3-1-128 0,0 1 0 15,0-3 144-15,-5 0-144 0,-2 0 160 0,5 2-160 16,3 1 192-16,-1-2-48 0,-3-2-16 0,-3 0 0 16,-1 1-128-16,4 1 160 0,3 3-160 0,-2-4 160 15,-6-4-160-15,-2 1 192 0,-1 3-192 0,6 0 192 16,6-2-16-16,-6-1 0 0,-5-6 0 0,-1 3 0 15,1 2 16-15,4-1 16 0,-1-3 0 0,-3 2 0 16,-4-5 96-16,-2 3 16 0,0-2 0 0,4 2 0 16,2-5-32-16,-2 2 0 0,-4 1 0 0,-2-3 0 15,-3 4-144-15,5-3-16 0,2-4-128 0,-2 2 192 16,-3 2-192-16,0-2 0 0,-3-2 0 0,2-1 0 0,0 0 0 16,0 0 0-16,1-2 0 0,-3 2-160 0,-5-1 32 0,-1-1 0 15,-1-2 0-15,2-3 0 0,1 3 128 0,0-3-192 16,-6 1 192-16,-3-5-192 0,-3 4 192 0,0-3 0 15,-2 4-144-15,-1-6 144 0,1-1 0 0,0 0 0 16,1 2 0-16,-4 0 0 0,0-5 0 0,-3 3 0 16,-2 0 0-16,-1 0 128 0,1-1-128 0,1 3-256 15,-2-2 64-15,1 1 16 0,-3 2 176 0,0-2 0 16,-3-4 0-16,-4-2 0 0,-1 2 0 0,-2 0 0 16,-1-1 0-16,1-2 0 0,-1-1 0 0,-1 2 0 15,-2-2 0-15,-1 1 0 0,1 5 0 0,-3-4 0 16,-2 3 0-16,0 1 0 0,-2-1 0 0,-2-1 0 0,-3-1 0 0,-2-3 0 15,-2-3 0-15,-4-2 0 16,-2 4 0-16,-2 0 0 0,-3 0 0 0,-1 1 128 0,-2 2-128 0,-3 0 0 16,-1 1 0-16,-3 1 0 0,-4-1 0 0,-2-1 0 15,-3-2 0-15,-2 2 0 0,-4-1 0 0,-4-1 0 16,-5-2 0-16,0-1 0 0,-2 4-144 0,-1-3 144 16,1 0 0-16,-5 3 0 0,1 1-144 0,-2 3 144 15,2-2 0-15,-1 1 0 0,-2-2 0 0,-1 2 0 16,-2-1 0-16,-2 0 0 0,-2 1 0 0,-6 1 0 15,1-1 0-15,-1-1 0 0,-1 1 0 0,0 1 0 16,0 4 128-16,-1-1-128 0,-1 3 0 0,-6 1 0 16,-5 2 128-16,0-4-128 0,3 2 0 0,-1 3 0 15,2 2 0-15,-2 2 0 0,-2 0 0 0,-3 3-160 32,-4 0-1104-32,-2 2-208 0,-2 3-64 0</inkml:trace>
  <inkml:trace contextRef="#ctx0" brushRef="#br3" timeOffset="193268.45">7595 18905 9215 0,'-10'-4'816'0,"1"-2"-656"0,9 6-160 0,-6-8 0 16,6 8 3328-16,0 0 624 0,0 0 128 0,0-6 16 15,0 6-3120-15,7-10-624 0,1 4-128 0,3-2-32 16,3 2 0-16,1 2 0 0,2-1 0 0,5 1 0 16,2-1-64-16,1 1 0 0,7-1-128 0,0 1 192 15,2-1-192-15,-1 1 144 0,1-5-144 0,1 4 128 16,-2 3-128-16,5-2 0 0,0-1 0 0,3 2 0 16,2 2 0-16,5 1 0 0,6 1 0 0,3-2 0 0,3-3 128 15,-2 3-128-15,-2-2 0 0,2 1 128 0,2-2 112 0,4 3 16 16,2 3 0-16,5 2 0 0,4-1 16 0,0-1 16 15,-4 2 0-15,2 1 0 0,-1 1 32 0,4 1 16 16,6 4 0-16,0-3 0 0,0-3-80 0,-2 3 0 16,0-2-16-16,5 3 0 0,5-3-96 0,1 1-16 15,-4-1 0-15,2-2 0 0,1 1 0 0,6 2-128 16,4-3 192-16,-3-1-64 0,-1-3-128 0,-3 1 128 16,0-1-128-16,2 3 128 0,3-5-128 0,-5 2 192 15,-5-1-192-15,-1 2 192 0,0-1-192 0,3 3 192 16,2-2-192-16,-5 3 192 0,-7-3-192 0,3 2 128 15,-3 1-128-15,5-1 128 0,2 4-128 0,-7-2 0 16,-8-4 0-16,-1 5 128 0,-1 5-304 0,-4 0-64 0,-1 2-16 0,-1 1-13888 16</inkml:trace>
  <inkml:trace contextRef="#ctx0" brushRef="#br3" timeOffset="194185.62">16272 18957 11967 0,'-16'-6'1072'0,"0"-2"-864"0,1 3-208 0,2-2 0 15,3 2 1280-15,10 5 192 0,-9-7 64 0,9 7 0 16,0 0-688-16,0 0-128 0,0 0-16 0,0 0-16 16,2-12-176-16,6 4-16 0,3-1-16 0,3 5 0 0,6 2-128 0,1-1-32 15,3 2 0-15,3-2 0 16,0 2-16-16,4 0-16 0,4 1 0 0,3 1 0 0,4-1 16 0,4 1 0 15,3 3 0-15,7-3 0 0,5-1-48 16,1 2 0-16,1-1 0 0,2-1 0 0,1 0 128 0,5 1 0 16,4 0 16-16,5 1 0 0,5 0 64 0,1 0 16 15,0-2 0-15,1 1 0 0,5 0-144 0,3 2-16 16,4-3-16-16,-1 0 0 0,0 0-112 0,5 2 0 16,5 1-16-16,0-2 0 0,-2-1-48 0,0 0 0 15,4 1 0-15,0 1 0 0,2-2 0 0,-1 1 0 16,-3 0 0-16,5 0 0 0,4-1-128 0,-4 2 0 15,-4-1 144-15,3 1-144 0,1 0 128 0,-2-2-128 16,-3 0 160-16,-3 0-160 0,1 0 128 0,2 0-128 0,1-2 0 16,-3 2 0-16,-6-2 224 0,1 2-48 0,-1 2-16 0,1 0 0 15,-6 0-160-15,-2 0 192 0,-4-2-192 0,0 1 192 16,-2 1-192-16,0 0 0 0,-3-2 0 0,-3 1 0 16,-3-1 0-16,-2 0 0 0,-1 0 128 0,-1 0-128 15,-2-1 0-15,-3-1 0 0,-6 0 0 0,-1 1 0 16,-1-2 0-16,-2 2 0 0,-1-3 144 0,1 1-144 15,-2 1 0-15,-2-2 144 0,-4 0-144 0,-4-1 0 16,-4 0 160-16,-4 1-160 0,1 2 128 0,-5-2-128 16,0 0 192-16,-5 2-32 0,-2 2-16 0,-1-2 0 15,-1 1-144-15,0 0 0 0,-5-1 144 0,-3 2-144 16,-1 0 0-16,-5 0-128 0,-3 2 0 0,-9-2 0 16,0 0-576-16,0 0-128 0,0 0 0 0,-15 12-13504 15</inkml:trace>
  <inkml:trace contextRef="#ctx0" brushRef="#br3" timeOffset="196204.01">24620 19368 18431 0,'-15'-1'1632'0,"6"-1"-1312"0,-1-3-320 0,0 2 0 15,-2-3 832-15,4 3 80 0,1-6 32 0,2 2 0 16,3-2-16-16,-1 1 0 0,2-5 0 0,1 3 0 16,0-3-480-16,4 0-80 0,-1-3-32 0,2-2 0 15,2 1-112-15,0 0-32 0,1-2 0 0,4-1 0 16,-1 1 80-16,0-1 16 0,1 0 0 0,1-1 0 16,-1-4-80-16,0 5-16 0,0-1 0 0,2 2 0 15,2 0-32-15,-2 3-16 0,-3 0 0 0,2 2 0 16,-4 2 112-16,1-1 32 0,0 4 0 0,0 4 0 15,-10 5-16-15,12-1 0 0,-1 2 0 0,-1 3 0 16,-10-4 32-16,13 13 0 0,-3 2 0 0,0 4 0 16,3 1-96-16,-3 8-16 0,-5 1 0 0,2 2 0 0,-1 1-192 0,0-3 144 15,1 3-144-15,-1-2 128 0,0-3-128 0,0 0 0 16,0-5 0-16,-1 3 128 0,0-5-128 0,1-1 0 16,-1-1 0-16,1-3 0 15,0-2-416-15,-1-2-112 0,-1 1-32 0,1-3 0 16,-5-9-1936-16,0 0-400 0</inkml:trace>
  <inkml:trace contextRef="#ctx0" brushRef="#br3" timeOffset="196488.01">24861 19228 5519 0,'0'0'496'0,"0"0"-496"0,0 0 0 0,0 0 0 15,0 0 4768-15,0 0 864 0,0 0 160 0,2 13 32 16,-1-3-4272-16,2 4-848 0,2 5-192 0,-1 0-16 16,4 1-96-16,-2 6-16 0,2 1 0 0,-1 3 0 15,2 4-64-15,-1 1-32 0,-2 2 0 0,0-1 0 16,1 3-64-16,-1-1-16 0,3 0 0 0,0-1 0 16,0 1-208-16,2-5 128 0,-2 0-128 0,3-1 0 15,0-4 128-15,4-4-128 0,1-1 0 0,2-2 0 16,3-3-160-16,2-1-128 0,0-3-32 0,3-3 0 15,-2-6-1520 1,1 0-304-16,-2-5-64 0</inkml:trace>
  <inkml:trace contextRef="#ctx0" brushRef="#br3" timeOffset="196953.96">25740 19899 23039 0,'-15'-6'1024'0,"6"1"192"0,4-2-960 0,0-4-256 0,0 0 0 0,2-1 0 15,6-1 1056-15,-1 1 160 0,5-4 48 0,2 2 0 16,2-2-864-16,2-1-160 0,1 2-48 0,1 0 0 16,-1 2 160-16,1 4 32 0,-1-1 0 0,0 4 0 15,0 3-160-15,0 3-32 0,0 2 0 0,0 1 0 16,-1 4-64-16,-2 3-128 0,1 4 176 0,-1 2-176 16,-4 5 160-16,-2-2-160 0,-2 2 128 0,-1 5-128 15,-2-2 128-15,-2 1-128 0,-1 1 0 0,-1-2 128 16,-1 3-128-16,2-4 192 0,-1-4-192 0,2 1 192 15,-2-1 0-15,2-1 0 0,-2 0 0 0,2-4 0 16,4-2 48-16,0-3 16 0,-2-9 0 0,5 13 0 0,-5-13-64 16,9 6-16-16,0 1 0 0,3-4 0 0,0-1 16 15,4-4 0-15,-1-1 0 0,4-4 0 0,2 2-192 0,1-4 192 16,-3 0-192-16,4-2 192 0,2 2-192 16,0-5 0-16,-4 0-192 0,2 4 192 15,-1-2-928-15,-3 5-64 0,4-6-16 0,-4-1-8576 16,-3 0-1712-16</inkml:trace>
  <inkml:trace contextRef="#ctx0" brushRef="#br3" timeOffset="197338.01">26433 19318 9215 0,'-15'5'816'0,"5"1"-656"0,-1-4-160 0,-1 2 0 15,4 5 4224-15,-1-3 800 0,0 3 160 0,3 2 48 16,0 3-3600-16,-1 0-720 0,1-1-144 0,1 2-16 16,0 1-256-16,3 0-48 0,1 2-16 0,1-3 0 15,0-3-112-15,1 0 0 0,1 1-16 0,2-4 0 16,-4-9-112-16,0 0-32 0,5 11 0 0,-5-11 0 16,0 0 48-16,0 0 16 0,0 0 0 0,9-1 0 15,-1-5 112-15,0-4 32 0,-2-1 0 0,1 0 0 16,-1-4-112-16,0-2 0 0,0-1-16 0,-1 1 0 15,0-1-240-15,2 0 128 0,2 2-128 0,-2 2 0 16,1 3 0-16,1-1 0 0,-2 4 0 0,0 0 0 16,1 3 0-16,-8 5 0 0,11-1 0 0,1 2-160 15,-1 4 16-15,1 4 0 0,-2 2 0 0,1 1 0 0,0 5-160 16,-4 1-16-16,-2 1-16 0,-1 1 0 0,-3 0-48 0,2-1 0 16,-2-2 0-16,-1-1 0 15,0 0-384-15,0-1-64 0,0-2-32 0,0-13 0 16,0 0-1952-16,0 0-384 0,0 0-64 0,0 0-32 0</inkml:trace>
  <inkml:trace contextRef="#ctx0" brushRef="#br3" timeOffset="197772.99">27069 19250 28447 0,'0'0'1264'0,"-5"-7"256"0,-2 4-1216 0,7 3-304 0,-4-8 0 0,4 8 0 16,-6-6 496-16,0-1 32 0,-1 1 16 0,1 2 0 16,-2 2-320-16,1-1-64 0,-1 0-16 0,-3 6 0 15,0 1-144-15,1 2 0 0,-2 7 0 0,-1 3 128 16,-1 2-128-16,1 0 0 0,2 0 0 0,-3 1 0 16,4 2 0-16,-1 0 0 0,2-2 0 0,1-1 0 15,1-2 0-15,3 1 0 0,2-3 0 0,2 0 0 16,1-5 0-16,-1-9 0 0,4 10 0 0,-4-10 128 15,10 4 224-15,2-3 32 0,0-5 16 0,2-1 0 16,0-5 64-16,4-3 16 0,1-5 0 0,1-2 0 16,0-3-192-16,0-1-32 0,0-5-16 0,1-1 0 0,-4 2-240 15,1-3 176-15,-1-4-176 0,-2-2 160 0,-5-1-32 16,0-5 0-16,-1-3 0 0,-3 1 0 0,-2 0 144 0,-1 2 32 16,1 5 0-16,-3 7 0 0,1 3-144 0,0 8-32 15,0 6 0-15,0 5 0 0,-2 9-128 0,0 0 0 16,0 0 0-16,0 0 0 0,-4 12 0 0,0 7 0 15,0 6 0-15,0 2 0 0,-2 4 0 0,1 6-272 16,0 0 64-16,1 6 16 0,1-1-128 0,1 7 0 16,-2-4-16-16,2 2 0 15,0-2-1488-15,1 1-288 0,-2-4-64 0</inkml:trace>
  <inkml:trace contextRef="#ctx0" brushRef="#br3" timeOffset="198154.52">27647 19438 33231 0,'0'0'1472'0,"-9"5"304"0,0 1-1424 0,0 3-352 0,0 4 0 0,3 0 0 15,-3 2 0-15,1 5 0 0,1 4 0 0,-1-1 128 16,1 3-128-16,2 0 0 0,-1-1 0 0,3 1 0 16,0-4 0-16,2 1 0 0,1-2 0 0,1 2 0 15,3-4 0-15,2-2 0 0,-2-6 0 0,4 1-128 16,-1-5 128-16,3 1 0 0,2-6 0 0,-1 1 0 0,2-3 160 0,0-1 64 16,0-2 16-16,-1-2 0 15,1-3 272-15,0 1 48 0,-1-5 16 0,-1 0 0 0,-4-1-64 0,2-1 0 16,-3-1 0-16,-3-1 0 0,-3 1-16 0,0-1-16 15,-3-2 0-15,-2 0 0 0,-1 0-192 0,0 3-32 16,-2-1-16-16,0-1 0 0,-1 0-512 0,1 1-112 16,-1-2 0-16,0 5-16 15,-1 3-1920-15,-1-2-384 0,0-1-80 0</inkml:trace>
  <inkml:trace contextRef="#ctx0" brushRef="#br3" timeOffset="198471.97">28028 19495 31615 0,'-7'14'1408'0,"3"-6"272"0,0 3-1344 0,2 3-336 0,-1 4 0 0,-1 1 0 16,3 1 0-16,-2-1 128 0,1 0-128 0,-2 0 0 15,0-1 0-15,0-2 144 0,1-2-144 0,-1-6 0 16,4-8 192-16,-5 11-192 0,5-11 192 0,0 0-192 15,0 0 384-15,-8 0-48 0,8 0 0 0,-8-11 0 16,3-1 304-16,1-4 48 0,2-4 16 0,-1-1 0 16,2-2-80-16,1 0-16 0,0-4 0 0,3 4 0 15,0 0-240-15,3 2-48 0,-1 0-16 0,2 4 0 16,1 0-304-16,2 4 0 0,0-1 0 0,2 2 0 0,0 1-144 0,0 4-48 16,-1 3 0-16,-1 3 0 15,1-2-512-15,-11 3-128 0,15 3 0 0,-2-1-16 16,-13-2-2400-16,14 7-464 0,-14-7-112 0,17 9-16 0</inkml:trace>
  <inkml:trace contextRef="#ctx0" brushRef="#br3" timeOffset="198905.52">28500 19175 14735 0,'0'0'1312'0,"0"0"-1056"15,-9-5-256-15,1-3 0 0,1 3 3264 0,7 5 576 0,-9-3 128 0,0 6 32 16,0 2-3040-16,-1 4-624 0,0-1-112 0,-2 7-32 16,0 3-192-16,-4 3 0 0,0 3 0 0,-1-1 0 15,1 3 0-15,0-1 0 0,4-2 128 0,-2 4-128 16,2-4 0-16,3 1 0 0,3 1 0 0,2-5 0 16,2-2 0-16,0-1 0 0,2 1 0 0,4-6 0 15,1-2 208-15,6-2 112 0,-1-3 0 0,4-4 16 16,0-3 224-16,3-7 32 0,3-1 16 0,0-7 0 15,3-2 32-15,-2-6 0 0,1-1 0 0,-2-5 0 16,1-4-256-16,-2-2-32 0,-2-2-16 0,1-7 0 16,-1 1-144-16,-2-8-48 0,-2-3 0 0,-3-7 0 15,0 2 208-15,0-4 32 0,-5-1 16 0,0 2 0 16,1-2-96-16,-3 12-32 0,4 7 0 0,-1 7 0 16,-1 8-272-16,2 10 0 0,-2 5 0 0,0 8 0 0,-4 0 0 0,-1 9 0 15,0 0 0-15,0 0 0 0,0 21-144 0,-1 7 16 16,-4 3 0-16,1 6 0 0,-3 3-80 0,2 3-16 15,0 4 0-15,0 4 0 16,0-2-176-16,-3 2-48 0,1 1 0 0,-1 5 0 16,1 3-1024-16,1-1-224 0,1-2-32 0,2-5-16 15,0-6-608-15,2-7-112 0,1-1-32 0,1-7-5008 16,2-8-1008-16</inkml:trace>
  <inkml:trace contextRef="#ctx0" brushRef="#br3" timeOffset="199273.04">28847 19232 29487 0,'0'0'2624'0,"0"0"-2112"0,0 0-512 0,0 0 0 16,2 13 896-16,-2-13 80 0,8 7 16 0,-8-7 0 15,14 5-688-15,1-5-144 0,2-6-32 0,-1 0 0 16,1-2 176-16,-2-3 16 0,2-6 16 0,-1 2 0 16,-1-3-208-16,1-1-128 0,-2-1 128 0,-2 2-128 15,2-1 0-15,-2-2 0 0,-5 0 0 0,2-1 0 16,-2 4 0-16,-3 4 128 0,-3 2-128 0,-1 0 0 16,0 5 144-16,0 7-144 0,0 0 192 0,0 0-192 0,-9-2 272 0,0 6-48 15,-1 1-16-15,0 8 0 0,-1 1-208 0,1 4 0 16,1 3 0-16,1 5 0 0,-1 2 0 0,2 0-128 15,2 0 128-15,1 2-208 0,2-1-128 0,1 1-32 16,1-5 0-16,2 1 0 16,1-5-320-16,0-1-64 0,1-2-16 0,1 0 0 15,2-4-1296-15,0-3-272 0,1-5-48 0</inkml:trace>
  <inkml:trace contextRef="#ctx0" brushRef="#br3" timeOffset="199589.82">29233 18999 17503 0,'-11'23'768'0,"3"-9"176"0,-1 4-752 0,0 6-192 0,3 0 0 0,2 6 0 16,-3-1 2976-16,3 3 560 0,0 1 112 0,1-3 32 15,3-7-2528-15,-2 0-512 0,2-3-112 0,0-1-16 16,2-2 96-16,0-5 16 0,-1 0 0 0,-1-12 0 15,5 6-192-15,-5-6-48 0,0 0 0 0,12-1 0 16,-2-3 176-16,1-6 16 0,2-4 16 0,-3-4 0 16,0-2 64-16,0-4 16 0,1-7 0 0,1-1 0 15,-2-1-96-15,2-2 0 0,-2-1-16 0,1 2 0 16,2 2-240-16,0 3-64 0,0 4 0 0,-2-1 0 16,1 4-256-16,0 6 0 0,1 6-208 0,1 1 80 15,-5 1-160-15,2 2-32 0,-1 3 0 0,-1 5 0 16,-1 3-1392-16,1 0-272 0,2 2-64 15,-1 4-14640-15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20:06:27.31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1178 5296 19007 0,'-6'-17'832'0,"1"9"192"0,1 1-832 0,0 1-192 0,2-3 0 0,-1 5 0 16,3 4 0-16,0 0-160 0,0 0 32 0,0 0 0 15,0 0 128-15,0 0 0 0,0 0 0 0,0 0 128 16,-7 6-128-16,-1 6 0 0,2-2 0 0,-1 4 0 16,1 5 0-16,0 0 0 0,-2 3 0 0,0 2 0 15,1 0 0-15,0 5 272 0,-2 4-32 0,-1 3-16 16,-3 2 256-16,1 5 48 0,-2 3 16 0,-3 4 0 15,2 2 32-15,-5 4 0 0,1 2 0 0,-3 4 0 16,0 1-80-16,1 4-16 0,-1-2 0 0,-1 4 0 0,2-2-16 0,-2 4 0 16,-1 2 0-16,11-32 0 0,-2 7-160 0,-1 5-48 15,0 5 0-15,-1 6 0 0,1-2-96 0,-1 2-32 16,1-5 0-16,-11 53 0 0,6-14-128 0,3-14 0 16,1-9 0-16,4-5 0 0,1-8 0 0,2-3 128 15,1-8-128-15,1-4 0 0,0-5 0 0,3-3 0 16,3-1 0-16,1-5 0 0,2 0 0 0,3-4 0 15,-1-4 0-15,5 0 0 0,-2-5 0 0,3-1 0 16,1-3 0-16,3-4 0 0,1 1 0 0,3 0 0 16,1-4 0-16,2 1 0 0,3-5 0 0,-8-3 0 15,3 2 176-15,3-1-176 0,2-1 192 0,5 0-64 16,3-1-128-16,4 0 192 0,6-2-32 0,35 0-16 16,-10 1 0-16,-6 0 0 0,-5-2-144 0,-1 0 0 0,0-3 144 0,3 2-144 15,1 2 0-15,6 0 128 0,5-1-128 0,-3 0 0 16,-5-1 0-16,1 0 0 0,4-4 0 0,3 2 0 15,2 0 0-15,4-3-128 0,4 3 128 0,-3 0 0 16,-2-2 0-16,1 1 0 0,2 0 0 0,5 0-128 16,7 1 128-16,-4 2 0 0,-5-1 0 0,3 1 0 15,-2-1 0-15,7 1 0 0,3 2 0 0,1-2-128 16,-5 1 128-16,0-2 0 0,-1 1 0 0,6 2 0 16,8 0 0-16,-3 0 0 0,-6-1 0 0,2 2 0 15,1 0 0-15,4 2 0 0,2-2 0 0,0 0 0 16,-5 0 0-16,4 1 0 0,4 0 0 0,-3 2 0 15,-2 1 0-15,1-2 0 0,-1 1 0 0,5-2 0 16,4 3 0-16,-3-2 0 0,-3 0 0 0,2-1 0 16,1-1 0-16,3 2 0 0,-2 1 0 0,1-2 0 15,-2-1 0-15,4 1 0 0,4 1 0 0,0-1 0 0,-6 0 0 16,5 2 0-16,3-2 0 0,1 0 0 0,-7 1 0 0,1 1 0 16,1 0 0-16,1-1 0 0,3 1 0 0,-3 1 0 15,-1-2 0-15,4 3 0 0,4 1 0 0,-3-1 0 16,-6 1 0-16,3-2 0 0,2-2 0 0,-1 1 0 15,1-2 0-15,-3 2 0 0,1 2 0 0,1-1 0 16,2-3 0-16,-2 1 128 0,-2 1-128 0,4-1 0 16,3 2 0-16,-1-2 0 0,-7-2 0 0,3 2 0 15,2 1 0-15,0-2 128 0,-3 0-128 0,-2 0 0 16,3 1 0-16,3-2 0 0,-3 0 128 0,-1 0-128 16,-3-2 160-16,5 2-160 0,6 2 144 0,-5-1-144 0,-7-1 128 0,2 0-128 15,3 0 128-15,-1 0-128 0,-4 1 128 0,2-1-128 16,-1 2 0-16,2-2 128 0,-1 0-128 0,-2 2 0 15,-4 1 0-15,5-2 0 0,4-2 128 0,-4 1-128 16,-9 1 0-16,3 1 0 0,0 2 0 0,3-1 0 16,1-2 0-16,-7 3 0 0,-1 0 0 0,3-2 0 15,2 2 0-15,-3 0 0 0,-6 1 0 0,-2 0 128 16,-1-1-128-16,4 3 0 0,5-3 0 0,-1 0 0 16,-8 1 176-16,0 0-48 0,3-1-128 0,2-1 192 15,-3 0-32-15,1 0-16 0,-5 0 0 0,2 0 0 16,2 0-16-16,1-3 0 0,-1-1 0 0,-2-1 0 15,-3 1 32-15,1 1 0 0,3 1 0 0,0-1 0 16,-2-3-160-16,1 0 0 0,-6 0 0 0,3 1 128 16,4 1-128-16,-4 1 0 0,-1-3 0 0,-2 2 0 0,-1-4 0 0,1 1 0 15,0 0 0-15,2 3 0 16,-3-2 0-16,0-1 0 0,-2-1 0 0,-1 0 0 0,2 3 0 0,0-2 0 16,2-2 0-16,-5 1 0 0,-3 2 0 0,-1-1 0 15,-2-2 0-15,2 2 0 0,3 1 0 0,-3 0 0 16,-5-2 0-16,-1 2 0 0,-2 2 0 0,2-1 0 15,-2 0 0-15,1 1 0 0,1 1 0 0,-4 1 0 16,0 0 0-16,0-1 0 0,-4 0 0 0,1 3 0 16,0 1 0-16,-1-1 0 0,2-3 0 0,-3 0 0 15,-5 2 0-15,-1 0-176 0,-3 1 176 0,0 1-160 16,-4-2 160-16,1 3-160 0,2-1 160 0,0-1-128 16,-1 0 128-16,-3 4-128 0,-3-1 128 0,-4 0 0 15,1 3 0-15,-2-1 0 0,-3 0 0 0,-2-2 0 0,0 4 0 16,-1-2 0-16,-1 1 0 0,1 0 0 0,1-1 0 15,-1 4 128-15,-1-2-128 0,-1-4 0 0,0 1 0 16,-6-1 0-16,-3-1 0 0,-1 0 0 0,-2 0 0 0,-1-1 0 16,-2-1 0-16,-3-2 0 0,0 1 0 0,-2 1 0 15,0-3 0-15,-2 0 0 0,-10 0 128 0,10-1-128 16,-10 1 0-16,10-4 144 0,-2 0-144 0,-8 4 0 16,8-7 192-16,-1-1-192 0,-3-5 192 0,0 2-192 15,-2-3 192-15,1-3-64 0,-2-3 0 0,0 0-128 16,-1-5 0-16,0 1 0 0,0-6 0 0,0 1 0 15,3-3 0-15,-1-3 0 0,-2-3 0 0,2-4 0 16,-1-2-160-16,0-3 160 0,1 0-160 0,0-4 160 16,-1-1-176-16,2-2 176 0,-2-1-192 0,3-5 192 15,-1 1 0-15,0 1-128 0,-1-1 128 0,0 0 0 16,1-1 0-16,1 3 0 0,-4-3-128 0,1 3 128 0,0-2 0 16,0 6 0-16,1 0 0 0,-1-2 0 0,0 1 128 0,0 2-128 15,1 2 0-15,-1-3 144 0,3 1-144 0,-2 0 0 16,0 1 0-16,0 0 0 0,-1 1 0 0,2-2 0 15,0 2 0-15,-1 0 0 0,1 0 0 0,-1-1 0 16,1 1 0-16,-1 2 0 0,1 1 0 0,-1-1 0 16,2 2 0-16,0 3 0 0,-2-2-128 0,1 3 128 15,0 1 0-15,-2-2 0 0,0 3 0 0,-1 1 0 16,-1 3 0-16,1 0 0 0,0 3 0 0,-1 1 0 16,-2 2 0-16,2-1 0 0,-2 2 0 0,-1 3 0 15,-1 0-144-15,-1 4 144 0,-2 2 0 0,-1 1 0 16,-1 1 0-16,-1 0 0 0,-4 2-144 0,-1 2 144 0,-1 2 0 0,-3 0-144 15,-2 1 144-15,-4 4 0 0,-1 4-144 0,-3-1 144 16,-4-1 0-16,-6 4-176 0,-4 1 176 0,-3 1-128 16,-3-1 128-16,-1 3 0 0,-1 1-144 0,-1-1 144 15,-2 0 0-15,-3 2 0 0,-2 0 0 0,-7-1 0 16,-3-1-144-16,0-2 144 0,1 1 0 0,-1 0 0 16,-1-2 0-16,-7 1 0 0,-7 0 0 0,-1-1 0 15,-2-1 0-15,-1 2 0 0,-1 2 144 0,-7 0-144 16,-8 1 128-16,2-1-128 0,2-2 0 0,-3 2 128 15,-4 0-128-15,0 1 0 0,0-5 144 0,-1 2-144 16,1 2 128-16,-7-3-128 0,-2-1 160 0,0-2-160 16,2-1 160-16,-6 2-160 0,-5-2 160 0,3 1-160 15,2-1 0-15,-4-1 0 0,-7-1 0 0,3 1 0 0,0-3 0 0,-3 2 128 16,-4 0-128-16,3-3 0 0,3 0 0 0,-4-3 0 16,-4 2 0-16,3 1 0 0,4-2 128 0,-6-1-128 15,-4-2 0-15,2 0 144 0,5 2-144 0,-4 2 128 16,-3-6-128-16,3 4 128 0,4 0-128 0,-2-1 128 15,-5 1-128-15,1 3 128 0,2-3 16 0,-1 2 0 16,-2 0 0-16,1-3 0 0,2 5-144 0,-1-4 160 16,1 1-160-16,-1 2 160 0,0-3-160 0,1 3 0 15,-2-5 144-15,2 4-144 0,-1 1 0 0,2 0 0 16,-1 1 0-16,0-1 128 0,-1 1-128 0,2 2 0 16,4-3 0-16,-6 4 0 0,-2-3 0 0,5 3 0 15,4 0 0-15,-3 0 0 0,-5 1 0 0,5 0 0 16,6 0 0-16,-3-1 0 0,-6-1 0 0,2 2 0 15,7 2 0-15,-4 2 0 0,-3-3 0 0,4 2 0 0,9 2 0 0,-8-1 0 16,-4-1 0-16,6 1 0 0,4 0 0 0,-1 1 0 16,-3 2 0-16,1-2 128 0,5 0-128 0,-1 3 0 15,-2 2 0-15,2-2 0 0,2-1 0 0,4 3 0 16,-3 3 0-16,3-3 0 0,1 1 0 0,2-1 128 16,0 0-128-16,1 3 0 0,-3-2 0 0,2 3 0 15,4-3 0-15,0 2 0 0,-3 0 0 0,3 4 0 16,4-4 0-16,2 2 0 0,0 1 0 0,1-1 0 15,0 2 0-15,4 1 0 0,2-3 0 0,1 2 128 16,-1 0-128-16,2-3 0 0,3 3 0 0,4 2 0 16,4-1 0-16,-2 1 0 0,-4-2 0 0,2 2 128 15,4 0-128-15,3 2 0 0,3 1 0 0,1-1 128 0,-2 0-128 16,3-2 0-16,-2-5 0 0,6 4 0 0,2 2 0 0,3 1 0 16,3 0 0-16,-1 1 0 0,-5-3 0 0,2-1 0 15,5-3 0-15,3 5 0 0,2-2 0 0,7 2 0 16,-1-3 0-16,-1 1 0 0,1 0 0 0,1-3 0 15,-2-1 0-15,2 3 0 0,1-3 0 0,3 2 0 16,2-1 0-16,3-1 128 0,0 2-128 0,3-3 0 16,1 0 0-16,0 1 0 0,-2-1 0 0,2 2 0 15,0-3 0-15,0 2 128 0,-2-3-128 0,2 1 0 16,3 0 0-16,3-3 0 0,0 0 0 0,1 1 0 16,3-1 0-16,0 0 128 0,1 2-128 0,1-3 0 15,3 1 128-15,0 1-128 0,-1-1 0 0,-3-1 0 16,2 1 0-16,-2 1 128 0,3-2-128 0,-1 1 0 15,1 2 0-15,0-4 0 0,-2 0 0 0,3-2 0 0,2 0 0 16,2 1 0-16,-2 2 0 0,2-3 0 0,1 1 0 0,1 1 0 16,0 1 0-16,0-2 0 0,1 1-176 0,0 1 176 15,2 2-384-15,2-3 32 0,0 0 0 0,2 2 0 32,0 1-1264-32,-1-1-256 0,3 2-48 0</inkml:trace>
  <inkml:trace contextRef="#ctx0" brushRef="#br0" timeOffset="8938.2">23626 9532 7823 0,'0'0'336'0,"0"0"96"0,0 0-432 0,0 0 0 0,0 0 0 0,0 0 0 16,0 0 320-16,0 0-32 0,0 0 0 0,0 0 0 15,0 0-288-15,0 0 0 0,0 0 0 0,0 0 0 32,0 0-496-32,8 8-48 0</inkml:trace>
  <inkml:trace contextRef="#ctx0" brushRef="#br0" timeOffset="10691.29">23999 9817 13823 0,'-12'-10'1216'0,"12"10"-960"0,-7-5-256 0,0-1 0 16,7 6 928-16,-6-4 144 0,6 4 16 0,0 0 16 16,-8-4-656-16,8 4-144 0,0 0-32 0,-8-1 0 15,-1 1-272-15,9 0 0 0,-11 0 0 0,11 0 0 16,-10 1 240-16,10-1-64 0,0 0-16 0,-9 4 0 16,9-4 0-16,0 0 0 0,0 0 0 0,0 0 0 15,0 0-32-15,0 0-128 0,3 10 192 0,-3-10-64 16,10 4 128-16,3 0 0 0,1-3 16 0,4 0 0 15,2-1-80-15,4-1-32 0,3-2 0 0,3 1 0 16,1 0 0-16,2 0 0 0,2-2 0 0,0-1 0 16,-2 1 32-16,4 0 16 0,1-1 0 0,4 0 0 0,2 0 64 15,6 1 16-15,3-2 0 0,4 1 0 16,4 0-112-16,-2 0-32 0,-1-2 0 0,1 2 0 0,1 0-144 16,4-2 128-16,2 1-128 0,4 1 128 0,3-1-128 0,-4 1 0 15,-2 0 0-15,-1-3 0 0,1 1 0 0,5 3 0 16,3-1 0-16,1 2 0 0,0-3 0 0,-3 1 0 15,-2-3 0-15,-1 4 0 0,1 3 0 0,3 1 0 16,4-1 0-16,-4-1 0 0,-5 1 0 0,-2 1 0 16,-1 1 0-16,2-1 0 0,0 0 0 0,3 0 0 15,3 0 0-15,-5 3 0 0,-4-2 0 0,-2 2 0 16,1-1 128-16,-2 1-128 0,-1 1 0 0,5 0 0 16,1-2 0-16,-2 2 128 0,-5 0-128 0,-3 2 0 15,-1-2 0-15,-1 1 0 0,-2 1 0 0,1 1 0 0,-1 0 0 16,0 1 0-16,2-3 0 0,-4 1 0 0,-4 1 0 0,-3-3 0 15,-2-1 0-15,-2 1 0 0,-2 1 0 0,-1-1 0 16,-3 1 0-16,-2 1 0 0,-2 1 0 0,0-3 0 16,-2 1 0-16,-2 1 0 0,-2-2 0 0,1 0 0 15,-3 0 0-15,-1-1-176 0,-6 0 48 0,-2-1 0 16,-2 1 128-16,-2 0 0 0,-9-3 0 0,0 0 0 16,0 0 0-16,0 0 0 0,0 0-144 0,0 0 144 15,0 0 0-15,-10 0 0 0,-2-2 160 0,-3 2-160 16,-1-1 176-16,-5 1-176 0,-5 0 160 0,0-1-160 15,-1-1 160-15,-3 0-160 0,-3-1 160 0,0 3-160 16,-3-1 128-16,-2-1-128 0,-1 0 0 0,-3 0 144 16,-4 0-144-16,-4 0 0 0,-3 1 144 0,-4-1-144 0,-3 0 128 15,5-1-128-15,-2-2 160 0,0 4-160 0,1 0 0 0,-5 1 128 16,-4-4-128-16,-2 4 0 0,-3-3 0 0,1 2 144 16,3-2-144-16,0 1 128 0,0 1-128 0,-8 1 0 15,-8 0 0-15,3 0-176 0,1-3 176 0,2 1 0 16,1-1 0-16,-2 2 0 0,-3-2 192 0,-4 1-48 15,-4-2 0-15,4 1 0 0,4 0-16 0,-1 1 0 16,-3 0 0-16,-1 0 0 0,-4 2-128 0,3-1 192 16,5-3-192-16,2 3 192 0,0 0-192 0,-3 0 0 15,-5-2 0-15,3 0 0 0,3 2 0 0,2 0 0 16,6-3 0-16,-5 0 0 0,-3 2 0 0,3-2 128 16,3 1-128-16,5 1 0 0,4-1 0 0,4 1 0 15,2 0 0-15,2 1 0 0,-3 0 0 0,1 0 0 0,6-2 0 0,4 2 0 16,4 0 0-16,4 1 0 15,4-3 128-15,3 2-128 0,5 1 0 0,3 0 0 0,4 0 0 0,3 0 0 16,2 0 0-16,4 0 0 0,3-1 0 0,2 1 0 16,9 0 0-16,0 0 0 0,0 0 0 0,0 0 0 15,0 0 0-15,9 3 0 0,4 0 0 0,3-1 0 16,3-2 0-16,7 2 0 0,3-2 0 0,5 2 0 16,4 1 0-16,7 1 0 0,4-2 0 0,7-1 128 15,7 2-128-15,-1-2 128 0,-2-1-128 0,2 1 128 16,1 2-128-16,6 0 0 0,4 2 144 0,7-2-144 15,2-1 0-15,1 3 0 0,-3 1 0 0,4-1 0 16,6-3 0-16,3 1 128 0,1 1-128 0,-1 2 0 16,-3-3 0-16,5 2 0 0,7 3 0 0,-2-3 0 15,-3-3 0-15,-2 3 0 0,1 2 0 0,3-2 0 0,4 1 0 16,-3 2 0-16,-4-3 0 0,-1 4 0 0,0-2 0 16,3 4 0-16,0-4 0 0,-5 3 0 0,-7-3 0 0,1 0 0 15,-3 2 0-15,2-1 0 0,2 3 0 0,-7 1 0 16,-6-5 0-16,-4 4 0 0,-3-4 0 0,-5 2 0 15,-3 1 0-15,-2 2 0 0,-3-3 0 0,-5 3 0 16,-6-3 0-16,-7 1 0 0,-4-4 0 0,-5 2 0 16,-4-2 0-16,-5-1 0 0,-2 1-144 0,-5-2 0 15,-12-4 0-15,0 0 0 0,0 0 0 0,0 0 0 16,0 0 0-16,0 0 0 0,-12 4 144 0,-5 1 0 16,-3 0 0-16,-7-3 0 0,-5 0 0 0,-6-1 0 15,-8-1 0-15,-3-1 0 0,-3-3 0 0,-3-1 0 16,-2 1 0-16,-2 0 0 0,-2 3 0 0,-6-3 128 15,-5-4-128-15,-3 3 176 0,-4 3-176 0,1 0 0 0,-2 1 0 0,0-3 128 16,-6-2-128-16,-5 1 0 0,-1-5 0 0,0 5 0 16,2 1 0-16,-3-1 128 0,-9 0-128 0,3 0 0 15,0 1 0-15,1-3 0 0,2 1 128 0,-6 4-128 16,-9-1 0-16,5 2 0 0,3-2 0 0,-2 1 0 16,-3-3 0-16,2 2 0 0,-3-2 0 0,6 4 0 15,4 1 0-15,0 0 0 0,-5 0 0 0,6-3 128 16,5 2-128-16,7 1 0 0,3 0 0 0,1 4 0 15,-4-2 0-15,8 1 0 0,4-2 0 0,8 0 0 16,6-1 0-16,7 3 0 0,3-1 0 0,4 2 0 16,3 1 0-16,4-2 160 0,3 1-160 0,6-1 160 15,5 2-160-15,6-2 0 0,5-3-160 0,7 1 160 16,7-1-128-16,0 0 128 0,9 9 0 0,7-1-144 16,6-4-64-16,10-3-16 0,6 0 0 0,4-2 0 0,2-3 224 15,7-2 0-15,4 2-160 0,7 0 160 0,8-1 0 0,7-4 0 16,6 2 0-16,1-2 0 0,0 5 0 0,6 0 0 15,11 3 0-15,1-3 0 0,4-4 0 0,6 3 0 16,4 0 0-16,3-1 0 0,2 1 0 0,2 1 0 16,0-3 0-16,6 2 0 0,3 2 0 0,-4-2 128 15,-1-3-128-15,2 3 0 0,2 2 0 0,-3-1 0 16,-5-2 128-16,2 4-128 0,2 0 0 0,-6 1 0 16,-8 1 0-16,0 1 128 0,2 1-128 0,-6 0 0 15,-7 2 0-15,-5 1 0 0,-3-1 0 0,-3-2 0 16,-1 2 0-16,-7 4 0 0,-10-2 0 0,-5 6 0 0,-6-2 0 0,-6 1 0 31,-7 2-496-31,-5 0-128 0,-7 2-16 0,-8 1-10944 0</inkml:trace>
  <inkml:trace contextRef="#ctx0" brushRef="#br0" timeOffset="14600.43">22495 14362 19343 0,'0'0'1728'0,"1"-10"-1392"0,-1 3-336 0,0 7 0 15,0 0 1088-15,2-12 128 0,-2 12 48 0,2-7 0 16,-2 7-1264-16,0 0 0 0,0 0-256 0,1-13 48 15,1 4 208-15,-4-1 0 0,2 10 0 0,-3-9 0 16,-2-2 0-16,-1 2 0 0,1 0 0 0,-2-1 0 16,-2 2 240-16,-1-2-64 0,-2 1-16 0,1-4 0 15,-2 3 0-15,-1-1 0 0,-2-3 0 0,-1 3 0 16,-2-1 16-16,0-1 0 0,-1 3 0 0,-2-4 0 16,-2-4 0-16,-2 1 0 0,1 1 0 0,-4-1 0 15,-2 2 48-15,-4-1 16 0,-1-2 0 0,-3 1 0 16,-5 5 16-16,1-2 16 0,-1-3 0 0,-2 1 0 15,-1 0-16-15,-1 1-16 0,-3 4 0 0,-5-3 0 0,-4-3-48 0,-1 2-16 16,-1 0 0-16,0 2 0 0,-1-1-176 0,0 0 128 16,-2 1-128-16,-5 3 128 0,-5-1-128 15,0-2 160-15,0 0-160 0,0-1 160 0,0-1-160 0,-3 2 0 16,1 4 144-16,-3-2-144 0,-3-6 0 0,3 2 128 16,-3 1-128-16,2 1 0 0,0 2 0 0,-4 2 0 15,-6-5 0-15,4 0 0 0,1 1 0 0,1 3 0 16,-4 0 0-16,-1 3 0 0,-4-5 0 0,3 3 0 15,3-4 0-15,0 5 0 0,-1-1 0 0,-2 2 0 16,-3 0 0-16,-1 0 0 0,5 2 0 0,-1-1 0 16,-6 1 0-16,3 2 0 0,0-1 0 0,1 1 0 15,5-1 0-15,-4 0 0 0,-4 3 0 0,2-4 0 0,1 0 0 0,1 1 0 16,1 0 0-16,-3 3 0 0,-2-3 0 0,0-1 0 16,1 0 0-16,4 2 0 0,2-1 0 0,-5 2 0 15,-7-2 0-15,6 3 0 0,3-2 0 0,1 2 0 16,3-2 0-16,-5 3 0 0,-5-1 0 0,3 0 0 15,6 0 0-15,-2-1 0 0,0-2 0 0,0 3 0 16,-3-1 0-16,2-1 0 0,3 1 0 0,0-1 0 16,-1 3 0-16,-2-1 0 0,0-1 0 0,1 2 0 15,2 0 0-15,3 0 0 0,-3 0 0 0,0 0 0 16,-1 0 0-16,3 2 0 0,3 0 0 0,-1 0 0 16,1-1 0-16,-2 0 0 0,-3 2 0 0,6-1-128 15,3-1 128-15,1 2 0 0,1 0 0 0,-4-1 0 16,-3-1 0-16,4 3 0 0,3-3 0 0,5 2 0 15,-1 2 0-15,-2-1-192 0,-5-3 192 0,3 3-192 16,-1 0 192-16,3 1 0 0,2-4 0 0,1 3 0 0,0-2 0 0,-2 2 0 16,-4 1 0-16,4-1 0 0,5-1 0 0,0 1 0 15,4-1 0-15,-3 4 0 0,-4-3 0 0,0 2 0 16,1 2 0-16,0-2 0 0,4 0 0 0,0 3 0 16,5-3 0-16,-4 6 0 0,-5-3 0 0,1 2 0 15,1 2 0-15,2-2 0 0,2 1 0 0,1 2 0 16,2 2-144-16,-3 1 144 0,-4 1-192 0,0-2 48 15,2-3 0-15,2 2 0 0,3 0-16 0,4 3 0 16,2-1 0-16,-3 1 0 0,-5-2 160 0,1 1 0 16,1-3 0-16,4 0-128 0,5 2 128 0,0 3 0 15,2 0 0-15,3 4 0 0,4-1 0 0,-6 1 0 16,-2-2 0-16,2 2 0 0,0 0 0 0,7-1 0 0,2 3 0 16,1-1 0-16,2 5 0 0,2-2 0 0,1-2 0 0,3 3 0 15,1 4 0-15,4-4 0 0,1 0 0 0,0 3 0 16,-1-3 0-16,0 2 0 0,2-3 0 0,4 2 0 15,3 2 0-15,3-5-128 0,2 3 128 0,3 2 0 16,2-1 0-16,4 4 0 0,1-3 0 0,3 4 0 16,2-4 0-16,4 0 0 0,3-2 0 0,3 0-128 15,3-2 128-15,4 4 0 0,2-3 0 0,4 1-128 16,-1 0 128-16,0-4 0 0,3 3 0 0,0-2 0 16,4 3 0-16,0-2 0 0,3-1 0 0,1 0 0 15,5 3 0-15,1-2 0 0,3 1 0 0,6-2 128 16,5 2 0-16,2-3 0 0,0 1 0 0,0-3 0 15,-1 0-128-15,3 4 128 0,1-3-128 0,6 0 128 0,3 1-128 0,2-2 176 16,0 0-176-16,0 1 192 0,0-3-192 0,2 3 0 16,3 2 144-16,5-3-144 0,6 0 0 0,-2 1 144 15,-4-1-144-15,1 0 0 0,2 1 128 0,6-3-128 16,6-1 0-16,-2-1 0 0,-6-1 128 0,4 0-128 16,3-1 0-16,4 2 0 0,-2-1 0 0,0 0 0 15,-2 0 128-15,3 1-128 0,5-1 0 0,-3-2 0 16,-2 2 0-16,1 0 0 0,0 0 0 0,6-1 0 15,5 1 0-15,-2 0 0 0,-8 1 128 0,3 0-128 16,3-1 0-16,2 0 0 0,-1 0 128 0,-3 1-128 16,-2 0 0-16,5 1 0 0,4-2 0 0,0-2 0 15,-7 2 0-15,2-1 0 0,3-2 0 0,-1 1 0 16,-3-4 0-16,0-2 0 0,-3 4 0 0,6-1 0 16,4-4 128-16,-2 2-128 0,-8-3 0 0,3 3 0 0,4-2 0 0,-2 2 0 15,-2-2 176-15,0 0-176 0,-1-2 160 16,5 2-160-16,3-3 160 0,-3 2-160 0,-5-6 160 0,1 2-160 15,1-2 160-15,0 2-160 0,-1-1 160 0,-2 1-160 16,1-2 176-16,4-1-176 0,2 1 192 0,-4-1-192 16,-4-1 192-16,-1 1-64 0,1 0 0 0,0-1-128 15,1 0 144-15,-3 0-144 0,-2-1 0 0,2 0 144 16,4 0-144-16,-3 1 0 0,-3-2 0 0,-3 1 128 16,-1-1-128-16,3-4 0 0,1 1 0 0,0 3 128 15,-7-2-128-15,0-1 0 0,2-1 0 0,-1 1 0 16,5-3 0-16,-5 0 0 0,-3-1 0 0,-2 2 0 15,1 2 144-15,-1-4-144 0,2 1 160 0,-3 1-160 16,-4-1 848-16,-1 2 80 0,2-3 16 0,0 2 0 16,2-3-1584-16,-2 1-304 0,-6-5-64 0,-1 4-16 0,-4 0 832 0,0-2 192 15,0 4 0-15,-1-5 0 0,0-2 0 0,-2-1 0 16,-4-3 0-16,-3 3 0 0,-2-1 0 0,-2 2 0 16,-1 0 0-16,3-3 0 0,-2-2 128 0,-3 1-128 15,-1-1 144-15,-5 1-144 0,1-1 272 0,-2-2-32 16,-2 2-16-16,-2-1 0 0,0-2-32 0,1 0-16 15,-2 1 0-15,-1-2 0 0,1 1-48 0,-2-1-128 16,-3-5 192-16,-3 2-64 0,-2-5-128 0,-2 0 128 16,0-2-128-16,-1 0 128 0,-6-3-128 0,1 1 0 15,0 0 0-15,-2-1 0 0,-2-3 0 0,-1 3 0 16,-1 1 0-16,-3-3 0 0,-4 0 0 0,2 1 128 0,-1-3-128 16,-3 3 0-16,-3 2 176 0,-2 0-48 0,-2-3-128 0,-1 4 192 15,-2-1-192-15,-1 3 176 0,-2-2-176 16,-1 2 160-16,-3 1-160 0,-1 1 0 0,-1 1 0 0,0-2 0 15,-2 2 0-15,0 2 0 0,-2-3 0 0,-3 4-176 16,1-1-80-16,-2 4-32 0,-1-1 0 0,-3 1 0 31,1 2-192-31,-1-2-32 0,0 5-16 0,0 1 0 16,-3 0-1200-16,0 3-224 0,0 2-48 0</inkml:trace>
  <inkml:trace contextRef="#ctx0" brushRef="#br0" timeOffset="16144.98">25149 8174 13935 0,'0'0'608'0,"-5"-11"144"0,1 4-608 0,2-5-144 15,0 4 0-15,2-4 0 0,2-2 0 0,-1 0 160 16,-1 0-160-16,3-1 160 0,-1-3 352 0,1 2 80 15,2-2 16-15,-1 1 0 0,-2 1 144 0,1 0 16 16,-2 1 16-16,3 0 0 0,-3 2 48 0,0-1 0 16,-1 3 0-16,0 11 0 0,0-8 80 0,0 8 32 15,0-10 0-15,0 10 0 0,0 0-176 0,0 0-48 16,0 0 0-16,0 0 0 0,3 13-400 0,-1 5-96 16,0 3-16-16,0 6 0 0,1-2-48 0,-1 6-16 15,2-2 0-15,1 3 0 0,0-2-144 0,3 0 0 0,-1-5 144 16,2-2-144-16,-1-5 0 0,0-2 128 15,-1-1-128-15,3-2 0 0,-4-7 288 0,-6-6-16 0,8 6 0 0,-8-6 0 16,13-3 192-16,-1-3 48 0,-1-3 0 0,2-4 0 16,-2-6-64-16,4-4-16 0,-3-1 0 0,-1-1 0 15,-1-5-304-15,-1 1-128 0,0 1 128 0,1-1-128 16,-1 0 0-16,4 2-256 0,-2 3 48 0,1 0 0 31,-2 3-528-31,2 1-96 0,-2 1-32 0,0 1 0 16,-1 0-1712-16,0 2-352 0,1 2-64 0</inkml:trace>
  <inkml:trace contextRef="#ctx0" brushRef="#br0" timeOffset="16445.15">25279 8091 27647 0,'-15'-6'1216'0,"4"-3"256"0,0 0-1168 0,1-5-304 16,-2-1 0-16,2-2 0 0,1-1 256 0,2-3 0 15,-1-3 0-15,2-4 0 0,3-2 208 0,-1 0 48 16,1-6 0-16,3 1 0 0,2 0-128 0,2 0-32 16,0-2 0-16,2 1 0 0,0-1-192 0,3-1-32 15,3 0-128-15,-2 1 192 0,-1 2-192 0,0-1 144 16,0 1-144-16,-2 2 128 0,1-3-128 0,-1 3 0 15,1 1-160-15,1 0 160 16,-4 4-704-16,0 2-64 0,0 3 0 0,0-3-8256 0,-1 2-1648 16</inkml:trace>
  <inkml:trace contextRef="#ctx0" brushRef="#br0" timeOffset="16996.59">24694 5412 26543 0,'-16'-8'1168'0,"5"-1"256"0,-1 0-1136 0,0 0-288 16,5 4 0-16,7 5 0 0,-11-2 0 0,5 0 0 15,0 2 0-15,6 0 0 0,-5 9 128 0,3 4 64 16,1 4 0-16,2 0 16 0,1 5-208 0,3 6 0 16,-1 0 0-16,1 7 0 0,1 9 0 0,0-1 144 15,-1 6-144-15,-1 5 128 0,3 2-128 0,-2 5 0 16,1 4 144-16,-2-2-144 0,-3-3 0 0,2-3 144 15,-2-4-144-15,0-4 0 0,1-10 128 0,-2-3-128 16,-2-4 0-16,1-7 0 0,0-2 304 0,1-5-48 0,0-6-16 0,0-12 0 16,0 0 160-16,0 0 48 0,0 0 0 0,0 0 0 15,5-16-112-15,-1-3-16 0,-1-4 0 0,1-4 0 16,1-1-320-16,2-5 144 0,-2 0-144 0,1 0 0 16,0 0 0-16,1 5 0 0,-1 0 0 0,2 4 0 15,-3 5 0-15,1 1 0 0,2 3 0 0,0 6 0 16,0-1 0-16,1 6 0 0,-9 4 0 0,13 3 0 15,-3 3 0-15,3 8-144 0,-2 6 144 0,1 7 0 16,-2 2 0-16,-1 3 0 0,-2 1 0 0,2 0 0 16,-1 0 0-16,-2 4 0 0,1 0 0 0,-3-3 0 15,1-5 0-15,0-1 0 0,-1-4 0 0,3-3 0 16,-1-3 0-16,2-7-288 0,0-3 48 0,-8-8 16 16,11 6-2144-16,2-5-448 0</inkml:trace>
  <inkml:trace contextRef="#ctx0" brushRef="#br0" timeOffset="17311.91">25299 5802 25791 0,'-10'7'2304'15,"0"5"-1856"-15,2 3-448 0,-6 3 0 0,0 2 448 0,0 2 0 16,0-2 0-16,0 6 0 0,-1-2-320 0,2 1-128 15,4-2 0-15,1 0 0 0,1-1 0 0,2-1 0 0,4-2 0 0,2-6 0 16,4-3 0-16,-5-10 0 16,9 5 0-16,3 2-160 0,3-5 160 0,-2-4 0 0,3-9 0 0,-1-1 0 15,-1-5 0-15,0-2 0 0,0-3 160 0,-2 1-160 16,0-2 192-16,0-1-64 0,-2 1-128 0,-2 4 192 16,-3-1 48-16,-1 1 0 0,-3-2 0 0,-1 5 0 15,-4 3 80-15,0 1 0 0,-1 5 16 0,-1 2 0 16,-2 0-192-16,0 2-144 0,0 3 192 0,-1 3-192 31,0 2-320-31,-1-1-192 0,-1-1-16 0,1 2-8144 0,0 3-1632 0</inkml:trace>
  <inkml:trace contextRef="#ctx0" brushRef="#br0" timeOffset="17796">25471 5579 18431 0,'0'0'1632'0,"0"11"-1312"15,1 3-320-15,2 0 0 0,-2-3 928 0,0 4 112 16,-1 3 32-16,0 1 0 0,1 4-320 0,-2-1-64 16,1-1-16-16,1 5 0 0,1 0-160 0,-2-3-48 15,-2 0 0-15,1 0 0 0,0-4-144 0,0-2-48 16,-2-6 0-16,3-11 0 0,0 0 64 0,0 0 16 16,0 0 0-16,0 0 0 0,0 0 48 0,0 0 16 15,9-9 0-15,1-6 0 0,-2-3-160 0,2-1-48 16,0-3 0-16,2-3 0 0,-1-1-208 0,4-1 144 15,-2 1-144-15,3-2 128 0,4 3-128 0,-3 2 0 16,2 0 0-16,3 4 0 0,-5 1 0 0,0 5 0 0,0 2 0 0,-1 5 0 16,-2-1 0-16,-1 7 0 0,-1 3 0 0,0 4 0 15,-2 2 0-15,-2 7 0 0,0-1 0 0,-5 3 0 16,1 1 0-16,-1 1 0 0,-3 0 0 0,-1 2 0 16,-2-2 0-16,2 1 0 0,-3-4 0 0,0-1 0 15,0-5 0-15,2-1 0 0,2-10 0 0,0 0 0 16,0 0 0-16,0 0 128 0,0 0-128 0,0-11 128 15,1-6 0-15,2 0-128 0,2-4 192 0,1-2-64 16,0 0-128-16,3-1 0 0,1 4 0 0,1 1 128 16,0 0-128-16,2 2 0 0,1 5 0 0,0 4 0 15,-2 2 736-15,-1 1 224 0,3 5 32 0,0 5 16 32,0 0-1664-32,0 2-336 0,-2 5-64 0,0 3-16 0,-2 2 816 0,0 0 256 0,-1 2 0 0,-1 0-160 15,-5-1-80-15,4-1-16 0,0-1 0 0,1 0 0 16,1-5-448-16,1 0-112 0,0-4-16 15,3-3-7680-15,3-3-1536 0</inkml:trace>
  <inkml:trace contextRef="#ctx0" brushRef="#br0" timeOffset="18130.93">26634 5179 17503 0,'0'0'1552'0,"-10"0"-1232"16,0 1-320-16,-2 2 0 0,-1 3 1856 0,1-1 320 15,-4 4 64-15,0 0 16 0,-1 5-1488 0,0 0-320 0,-2 0-48 0,-1 4-16 16,3 0 16-16,-1 6 0 0,-1-1 0 0,1 5 0 16,1-3-400-16,2 3 128 15,2-3-128-15,2 1 0 0,1 0 0 0,5-5 0 16,0-2 0-16,5-4 0 0,0-1 0 0,6-4 0 0,2-3 0 0,4-5 0 16,1-3 0-16,4-5 0 0,0-2 0 0,3-6 0 15,0-3 0-15,3 0 192 0,1-4-32 0,-1 0 0 16,-3-3 288-16,0-2 64 0,0 3 16 0,-4 0 0 15,-2 2-16-15,-4 2-16 0,-3 1 0 0,-4 1 0 16,-3 1-32-16,-3 3 0 0,-8-2 0 0,0 0 0 16,-2 2-32-16,-2 5-16 0,-3-1 0 0,-1 6 0 15,0 0-416-15,1 6 0 0,0 0 0 0,1 4 0 16,-2-2-336-16,2 5-48 0,2-1-16 0,2 2 0 16,3-2-720-16,2 3-144 0,3-6-16 0,5-6-8096 15,0 0-1616-15</inkml:trace>
  <inkml:trace contextRef="#ctx0" brushRef="#br0" timeOffset="18529.68">26954 4963 11055 0,'0'0'976'0,"0"0"-784"16,9-4-192-16,-9 4 0 0,0 0 1664 0,9-5 272 15,-9 5 64-15,0 0 16 0,0 0-128 0,0 0-32 16,0 0 0-16,0 0 0 0,0 0-336 0,0 0-80 15,-11-4-16-15,-2 5 0 0,0 5-800 0,-1-1-176 16,-1 5-16-16,0 1-16 0,-3 5-272 0,0 1-144 16,-1 4 160-16,1 3-160 0,-3-1 128 0,2 0-128 0,1 3 0 0,1-2 144 15,1 1-144-15,4-4 0 0,5-1 0 0,3-2 0 16,3-5 0-16,4-3 0 0,6-3 0 0,3-2 0 16,0-3-176-16,4-2 176 0,1-2-128 0,0-6 128 15,3-1 0-15,-1-4 0 0,-1 1 0 0,0 0 0 16,1 0 0-16,0-2 0 0,0 1 144 0,-1 4-144 15,-4 3 208-15,0 2-64 0,0 4-16 0,-3 6 0 16,2 2 160-16,-3 8 32 0,-1 6 0 0,-3 7 0 16,0 4 0-16,-4 5 0 0,1 2 0 0,-3 5 0 15,-3 1-192-15,-1 2-128 0,0 2 144 0,-2-4-144 16,-3 1 144-16,-1-1-144 0,-4 2 128 0,0 1-128 16,0-3 0-16,-1 1 128 0,-2 0-128 0,2-6 0 15,-1-2-160-15,-1-4-112 0,0-4-32 0,2-8-10000 16,-3-6-2016-16</inkml:trace>
  <inkml:trace contextRef="#ctx0" brushRef="#br0" timeOffset="19182.18">27910 3955 22111 0,'0'0'1968'0,"0"0"-1584"0,0 0-384 0,0 0 0 0,-6-5 416 0,6 5 0 15,0 0 0-15,0 0 0 0,0 0 32 0,0 0 16 16,0 0 0-16,0 0 0 0,-4 13 208 0,1 3 32 16,1 3 16-16,1 7 0 0,-1-1-208 0,1 8-64 15,0 3 0-15,-2 2 0 0,-1 4-208 0,2 2-48 16,-6 2-16-16,1 1 0 0,-2 0-48 0,-3-4 0 15,0 3 0-15,0-5 0 0,1-4 0 0,-1-3 0 16,2-2 0-16,0-8 0 0,1-4 128 0,4-2 0 16,2-4 16-16,3-14 0 0,0 0 80 0,0 0 16 15,8 8 0-15,3-6 0 0,2-3-32 0,4-3 0 16,0-1 0-16,1-5 0 0,3 0-176 0,-1-3-32 0,2 0-128 0,0 2 192 16,3-3-192-16,-1 2 0 0,1 3 0 0,2-2 0 15,2 2 0-15,-2-2 0 0,-1 0 0 0,1 3-160 31,-1-3-368-31,-1 2-80 0,-1-2-16 0,0 1-9296 0,2-3-1856 0</inkml:trace>
  <inkml:trace contextRef="#ctx0" brushRef="#br0" timeOffset="19400.34">28535 4109 23951 0,'0'0'1056'0,"-7"6"224"16,0-2-1024-16,2 5-256 0,2 2 0 0,-1 3 0 0,-1 0 1472 0,-2 4 256 16,2 2 32-16,0 2 16 0,3 3-1168 0,-2 3-224 15,-1 2-64-15,1 1 0 0,0 5-112 0,0-2-16 16,2 1-16-16,-2-4 0 0,1 1-176 0,0-6 0 16,3-4 0-16,0 3 0 15,-2-5-384-15,2-4-96 0,0-3-32 0,0-13 0 16,0 0-2512-16,0 0-512 0</inkml:trace>
  <inkml:trace contextRef="#ctx0" brushRef="#br0" timeOffset="19781.88">28740 4032 24527 0,'0'0'1088'0,"0"0"224"0,-9 6-1056 0,3 4-256 0,1 1 0 0,0 1 0 16,0 0 256-16,0 5 0 0,-1 2 0 0,1-1 0 15,-1 2 192-15,0 2 16 0,-1 2 16 0,1-1 0 16,0-4-272-16,-2 2-48 0,0 1-16 0,1 0 0 16,-1-7-144-16,2-1 128 0,-1-3-128 0,7-11 128 15,0 0 128-15,0 0 0 0,0 0 16 0,0 0 0 16,0 0 224-16,0-10 32 0,3-3 16 0,1-2 0 15,2-3-256-15,0-2-48 0,2-4-16 0,1 1 0 16,0-1-48-16,1-2-16 0,3 2 0 0,-1-1 0 0,2 4-160 16,0 2 0-16,2 2 144 0,0 5-144 0,3 1 0 0,-2 7 0 15,-3 1 0-15,0 6 0 0,0 3 0 0,0 8 0 16,0 2-144-16,-5 4 144 0,-1 3 0 0,-2 6 0 16,-1 0-144-16,0 2 144 0,-3 0-192 0,1-4 32 15,-1 0 0-15,0-3 0 16,0 1-1264-16,1-4-256 0,3-5-48 0,-1-3-6544 15,0-4-1312-15</inkml:trace>
  <inkml:trace contextRef="#ctx0" brushRef="#br0" timeOffset="20114.37">29058 3926 4607 0,'0'0'400'0,"-8"10"-400"0,2-4 0 0,1 6 0 16,2-3 4544-16,3-9 832 0,2 11 176 0,-2-11 16 15,0 0-4352-15,10 6-864 0,0-2-176 0,1-4-48 16,1-5 112-16,1 1 16 0,0-3 0 0,1-2 0 16,0 0-256-16,-1 0 176 0,-1-2-176 0,-1 0 160 15,-2-3-32-15,-1 3-128 0,-3 0 192 0,0-2-64 16,-1 3 304-16,-2 1 48 0,-2 0 16 0,0 9 0 15,-5-9-16-15,0 5 0 0,5 4 0 0,-10 1 0 16,-3 2-160-16,0 3-48 0,-2 6 0 0,-1 2 0 16,-1 4-272-16,2 3 0 0,3 3 0 0,0 4 0 15,0-2 0-15,2 2 0 0,2-3-208 0,3 3 80 16,1-4-400-16,3-1-80 0,2 0-16 0,3-4-8144 16,1-3-1648-16</inkml:trace>
  <inkml:trace contextRef="#ctx0" brushRef="#br0" timeOffset="20480.22">29645 3660 8287 0,'0'0'368'0,"-7"-4"80"0,-1 0-448 0,0 1 0 0,8 3 0 0,-10-5 0 16,-3-1 4080-16,1 5 720 0,-2 1 160 0,0 4 32 15,0 4-3600-15,-2 1-720 0,1 5-144 0,0 3-16 16,0 4-336-16,-2 3-176 0,-1 2 192 0,3 0-192 16,0 3 128-16,1-1-128 0,1 1 0 0,6-2 0 15,2-5 0-15,3-2 0 0,4-2 0 0,3-4 0 16,3-3 0-16,4-2 0 0,2-5 0 0,0-3 0 16,0-2-128-16,0-3 128 0,1-5 0 0,0 0-144 15,2-6 144-15,1-1 128 0,-1-4-128 0,0 1 176 16,1-1-32-16,0 1 0 0,-4-1 0 0,0 2 0 15,-3 1-144-15,0 2 0 0,0 1 144 0,-1 5-144 16,-3 2 0-16,-7 7 0 0,8-4 0 0,-8 4 0 16,0 0-128-16,0 0-64 0,0 0 0 0,6 12 0 15,-3 0-320-15,-1 1-80 0,-2 2-16 16,2-1-7440-16,-2-4-1488 0</inkml:trace>
  <inkml:trace contextRef="#ctx0" brushRef="#br0" timeOffset="20831.34">29953 3352 20271 0,'0'0'1792'0,"0"0"-1424"0,-4 13-368 0,1-1 0 16,0 3 672-16,0 3 64 0,1-1 16 0,-1 4 0 15,0 4-256-15,2 1-48 0,0 2-16 0,1 1 0 16,-4 3-208-16,3-1-32 0,0 1-16 0,-1-5 0 15,0 1-48-15,-1-4 0 0,3-1 0 0,0-5 0 16,0-2 0-16,0-3 0 0,0-13 0 0,0 0 0 16,0 0 512-16,10 1 80 0,1-3 32 0,0-6 0 15,0-5-48-15,2-3 0 0,0-3 0 0,0-3 0 16,-3-5-336-16,-1 5-80 0,0-6-16 0,1 2 0 16,-1-3-128-16,1 2-16 0,-1-2-128 0,1 4 192 15,1-2-192-15,1 5 0 0,-1 4 0 0,1 4 0 16,-2 3 0-16,0 1 0 0,-1 5 0 0,2 2 0 15,-11 3 0-15,13 4-128 0,-2 1 128 0,0 5 0 16,-4-1-560 0,0 4 0-16,-2 1 0 0,1 0-8720 0,0 2-1728 0</inkml:trace>
  <inkml:trace contextRef="#ctx0" brushRef="#br0" timeOffset="21050.88">28508 3410 39615 0,'-22'3'1760'0,"22"-3"352"0,-12 4-1680 0,12-4-432 0,-5 7 0 0,5-7 0 31,0 0-992-31,5 10-288 0,-5-10-48 0,8 6-16 16,-8-6-1712-16,9 4-336 0</inkml:trace>
  <inkml:trace contextRef="#ctx0" brushRef="#br0" timeOffset="21648.62">27859 6102 27695 0,'0'0'1216'0,"0"0"272"0,0 0-1184 0,0 0-304 16,8-12 0-16,1 3 0 0,1-2 0 0,0 3-224 0,2-3 32 0,0 0 16 15,1-2 176-15,5-4 0 0,-3-2 160 0,2 1-160 16,0 2 192-16,0-2-64 0,1 0-128 0,-3-1 192 16,1 0-48-16,-3-1-16 0,-4-1 0 0,0 4 0 15,-1-2 176-15,-5 0 16 0,-1 0 16 0,-4 1 0 16,0 0 240-16,-2 3 64 0,-2 2 0 0,-2 2 0 16,0 2-48-16,0 5 0 0,-4 3 0 0,1 3 0 15,-1 6-208-15,-1 2-32 0,-7 4-16 0,1 5 0 16,0 4-336-16,0 5 144 0,0 2-144 0,0 1 0 15,-2 3 0-15,1 3 0 0,1 0 0 0,1-2 0 16,2-2 0-16,2-1 0 0,5 1 0 0,1-6 0 16,3-2 0-16,4-3 0 0,1 0 0 0,4-3 0 15,2-2-144-15,3-1 144 0,4-4-128 0,-2-3 128 0,3 0-272 16,0-6 16-16,1-3 16 0,2-3 0 16,2-4-272-16,0-4-48 0,1-5-16 0,4-2 0 15,-1-4-1856-15,7-2-384 0,0-1-80 0</inkml:trace>
  <inkml:trace contextRef="#ctx0" brushRef="#br0" timeOffset="22115.91">28749 5448 21183 0,'-14'2'1888'0,"4"-2"-1504"15,-2 0-384-15,0 1 0 0,-2 3 1952 0,0 0 320 16,-3 1 64-16,-1 2 16 0,-2 0-1776 0,1 3-368 0,1 1-64 0,-2 3-16 15,-3 0 0-15,0 4-128 0,2 2 192 0,0 2-64 16,-2 0 0-16,2 2-128 0,-1 0 192 0,0-2-64 16,1 0 64-16,-1 3 16 0,4-5 0 0,2-2 0 15,1-2-80-15,3-4-128 0,2-1 176 0,4-1-176 16,6-10 0-16,0 0 0 0,0 0 0 0,0 0 0 16,0 0 0-16,10-6 0 0,3-2 0 0,-1-3 0 15,4-4 128-15,0-1-128 0,2-1 0 0,1-1 0 16,-1-3 240-16,-2 4-64 0,1-1-16 0,-1 4 0 15,2-1-160-15,-3 1 128 0,1 1-128 0,-2 3 128 16,0-2-128-16,-2 6 0 0,0-2 144 0,-2 2-144 16,0 1 0-16,0 0 144 0,-10 5-144 0,12-1 0 15,-1-1 192-15,-11 2-64 0,12 7 0 0,0-1-128 16,-3 5 144-16,0 1-144 0,-1 3 0 0,-2 4 144 0,-1 1-144 16,0 6 0-16,0-2 0 0,2 7 0 0,-6 0 0 0,1 1 0 15,0 1 0-15,-1 1 0 0,-1 2 0 0,-1-2 0 16,2 1 0-16,2-2 0 0,0-4 0 0,2 0 0 15,-2 2 0-15,2-7 0 0,1-3 0 0,1 0 0 16,-2-1 0-16,1-1 0 0,2-1-208 0,-1-4 80 16,-1-1 128-16,1-2-208 0,1-6 16 0,1 2 0 15,-9-7 0-15,10 0 0 16,1-2-272-16,0-1-48 0,-1-4-16 0,-1-6 0 16,-1-4-2160-16,0-2-416 0</inkml:trace>
  <inkml:trace contextRef="#ctx0" brushRef="#br0" timeOffset="22538.11">29271 4926 25791 0,'0'0'2304'0,"-10"3"-1856"0,1 0-448 0,3 5 0 15,1-2 1280-15,-1 7 176 0,-2 4 16 0,0 2 16 16,2 1-1232-16,-2 8-256 0,-1 1 0 0,2 7 0 16,-2 3 0-16,0 6 0 0,-1-2 128 0,1 4-128 15,0-3 0-15,1 1 128 0,0-3-128 0,0-1 0 16,0-7 0-16,4-4 128 0,1-3-128 0,0-5 0 16,2-5 256-16,1-4-32 0,0-13-16 0,0 0 0 0,0 0 176 0,10-4 16 15,0-3 16-15,0-9 0 0,3-4 48 16,0-4 16-16,1-5 0 0,2-2 0 0,0 1-224 0,-1-5-32 15,-1-1-16-15,1-4 0 0,0 1-208 0,4 2 144 16,0 0-144-16,2 5 128 0,-1 7-128 0,2 2 0 16,-3 1 0-16,2 8 128 0,0 3 16 0,0 6 0 15,0 6 0-15,-1 5 0 0,0 8 48 0,3 6 16 16,0 2 0-16,0 11 0 0,-1 7-208 0,0 3 176 16,0-1-176-16,0 1 160 0,-3 2-160 0,0-5 0 15,0 2 0-15,-1-2 0 16,-2-2-1488-16,3-3-240 0,3-3-32 0,-1-4-13360 0</inkml:trace>
  <inkml:trace contextRef="#ctx0" brushRef="#br0" timeOffset="24400.25">15153 11964 19343 0,'-18'-15'848'0,"7"3"192"0,-2 3-832 0,2-2-208 16,2 3 0-16,2-2 0 0,1 3 1056 0,1-2 160 15,0 1 48-15,1 0 0 0,-1 2-592 0,0 1-112 16,1-3-32-16,-1 2 0 0,5 6-272 0,-4-5-64 16,4 5-16-16,0 0 0 0,0 0-176 0,0 0 0 15,0 0 144-15,0 0-144 0,0 0 0 0,0 0 128 16,10 5-128-16,3 0 0 0,1 3 288 0,6-3-16 15,1-1 0-15,4-1 0 0,3 2 144 0,4 1 32 16,1-4 0-16,0 3 0 0,0 2-64 0,4-2 0 16,1 1 0-16,3 3 0 0,3-4 80 0,5 5 16 15,3-2 0-15,4 2 0 0,8-2-96 0,0 0-32 0,0-1 0 0,3 0 0 16,4 4-128-16,8-5-32 0,6 3 0 0,1-5 0 16,0 1-16-16,0 0-16 0,2-3 0 0,5 2 0 15,8 1-160-15,-2-2 0 0,-3 1 0 0,0-1 128 16,2 3-128-16,5-3 0 0,4 0 0 0,-2-1 0 15,-2 1 0-15,5 1 0 0,4 0 144 0,0-2-144 16,-4-2 128-16,2 1-128 0,1 4 160 0,4-3-160 16,2-4 160-16,1 1-160 0,-1 2 160 0,4-1-160 15,-2-1 144-15,2-1-144 0,-5 0 128 0,6 4-128 16,3 0 0-16,-1 2 128 0,-5-1-128 0,3-1 0 16,4 3 0-16,-3 2 0 0,-4-4 128 0,3 1-128 15,4 4 0-15,-3-2 0 0,-5-1 0 0,2 4 0 16,0-1 0-16,1 1 128 0,-3-7-128 0,2 2 0 15,-3 2 0-15,1 2 0 0,3-5 0 0,-1 2 0 0,1 2 0 0,0 0 0 16,0 0 128-16,-3 2-128 0,-2-5 0 16,2 2 0-16,4 2 0 0,-4-3 0 0,-6 3 0 0,4-2 0 15,3 2 0-15,-2 1 0 0,-3-4 0 0,1 2 0 16,3 0 0-16,-4-1 0 0,0 3 144 0,-3-3-144 16,-1 2 160-16,3-2-160 0,2 1 0 0,-1 0 0 15,-8-1 0-15,4 3 0 0,5-2 0 0,-3 0 0 16,-4 1 0-16,2-3 0 0,-1 1 0 0,0 2 0 15,1-5 0-15,-5 2 0 0,-3 0 0 0,5-1 0 16,2-2 0-16,-5-1 0 0,-6 2 0 0,0-2 0 16,0-1 0-16,1 0 0 0,4 0 0 0,-5 1 0 0,-7 1 0 15,3-1 0-15,0-1 176 0,0 0-176 0,-2 0 192 0,-1 0-192 16,-4 0 0-16,1 0 0 0,2 0 0 16,0 3 0-16,-1-6 0 0,0 3 0 0,-3 0 128 0,3 0-128 15,-2-1 0-15,1 1 0 0,-2-2 0 0,-1 2-144 16,-3 0 144-16,-1 0 0 0,0-1 0 0,2 1 0 15,1-1 0-15,-3 1 0 0,-3-1 0 0,-3-1 0 16,-2 1 0-16,2 1 0 0,3-1 0 0,-2 1 0 16,-2 0 0-16,-4 0 144 0,-3-1-144 0,1 1 0 15,-1 0 128-15,2 0-128 0,2 0 0 0,-1 1 0 16,-6 0 0-16,-2-1 0 0,-1 3 0 0,-2-1 0 16,-2-1 128-16,4 1-128 0,0-1 0 0,-1 2 0 15,-1-3 0-15,-5 1 0 0,-2 1 0 0,1 1 0 16,-5-2 128-16,-1 2-128 0,-3-1 0 0,1 1 0 15,-1 2 0-15,2-1 160 0,1-2-160 0,-2 3 128 0,-5 0-128 0,-2 1 192 16,-1-3-192-16,-2 2 192 0,-2 2-192 0,1-2 128 16,-2 0-128-16,-2 3 128 0,-2-3-128 0,-1 1 0 15,-2 0 0-15,3-2 128 0,-2 1-128 0,-2 3 0 16,-4-3 144-16,-1 0-144 0,0 1 0 0,-1 1 0 16,-1-2 0-16,-5 1 0 0,-1-3 0 0,-2 1-160 15,-4 2 16-15,-5-6 0 16,3 11-1392-16,-3-2-288 0,-3 0-48 0</inkml:trace>
  <inkml:trace contextRef="#ctx0" brushRef="#br0" timeOffset="78537.78">11360 15617 11231 0,'0'0'496'0,"9"-5"96"0,2-3-464 0,-2 1-128 0,1-5 0 0,1 6 0 15,-1 0 256-15,0-1 48 0,1 2 0 0,1-1 0 16,-1-1-128-16,1 2-32 0,2 4 0 0,1-3 0 16,-1-2-144-16,4 1 0 0,0 1 0 0,-1-2 128 15,0 1-128-15,1 1 0 0,-2 1 0 0,3 1 0 16,0-2 0-16,4 1 0 0,0 2 0 0,4 0 128 16,1 1 128-16,2 1 32 0,2 2 0 0,5-2 0 15,6-1 144-15,5 0 16 0,1 2 16 0,0-2 0 16,0-2-112-16,-1 1-32 0,4-2 0 0,0 2 0 15,1 1-32-15,5 0-16 0,9 0 0 0,2 0 0 0,-1 0-80 0,1 1 0 16,0 0-16-16,-1 1 0 0,3-1-16 0,6 3 0 16,7-1 0-16,-3-1 0 0,-4-2-160 0,1 1 0 15,-2 0 0-15,8 3 0 0,4 2 0 0,1-2 160 16,-6-4-160-16,-1 2 160 0,1 3-160 0,4 1 160 16,5-1-160-16,0-2 160 0,0 0-160 0,-1 4 160 15,-2-3-160-15,6 1 160 0,5 4-160 0,-2-4 128 16,-5-5-128-16,0 2 128 0,3 6-128 0,3-1 0 15,4-5 0-15,-1-2 0 0,-7 1 128 0,3 4-128 16,4 5 128-16,-2-6-128 0,-2-4 208 0,1 3-32 16,1 3-16-16,4-2 0 0,6-2-160 0,-5 1 0 0,-6-1 0 0,3 6 0 15,2-2 0-15,3 1 128 0,-5-3-128 0,0-1 0 16,-3 2 0-16,3 2 128 0,5 0-128 0,-6-3 0 16,-5-5 0-16,-1 5 128 0,-2 5-128 0,5-3 0 15,4-5 0-15,-6 2 0 0,-6-1 0 0,1 5 0 16,-1-2 0-16,4 0 0 0,4-4 0 0,-4 3 0 15,-4 0 0-15,0 0 0 0,2 3 0 0,-2-2 128 16,3-2-128-16,-5-1 0 0,-6 2 0 0,2 3 128 16,1-2 96-16,-1-3 16 0,3 1 0 0,-6 1 0 15,-3 2 16-15,-3-2 0 0,-3-2 0 0,3 1 0 16,1-1-48-16,-3 5 0 0,-3-4 0 0,-4 3 0 16,-3-4 48-16,-3 2 0 0,0-2 0 0,1 1 0 15,2-2-32-15,1 3 0 0,-6 0 0 0,-2 1 0 0,-4-1-16 16,-2-3 0-16,-3 2 0 0,-1-2 0 0,-3-1-208 0,3 0 0 15,0 0 0-15,-2 0 0 0,-1-1 176 0,-2-1-16 16,-4 1 0-16,-4 1 0 0,-1 0-160 0,-4 0 192 16,-3 0-192-16,-1 0 192 0,-2-2-192 0,-2 0 160 15,-2 1-160-15,-2 0 160 0,-2-2-160 0,-1 2 0 16,-1 1 144-16,-2 1-144 0,-3-1 0 0,-7 0 0 16,0 0 0-16,0 0 128 0,0 0-128 0,0 0-128 15,0 0 128-15,0 0-192 16,4 10-496-16,-6 2-96 0,-5-3-32 0,-2 0-10704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20:07:51.14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1230 2797 12895 0,'0'0'576'0,"-2"-5"112"0,2 5-560 0,-3-8-128 15,-2 3 0-15,5 5 0 0,0-10 496 0,0 2 64 0,0 8 16 0,2-10 0 16,1 1-192-16,-3-1-48 16,0 3 0-16,0-1 0 0,0 2-192 0,0 0-144 0,0-2 192 0,2 0-192 15,-2 8 208-15,0 0-64 0,0-6-16 0,0 6 0 16,0 0 256-16,0 0 32 0,0 0 16 0,-5-7 0 16,-3 5 16-16,2 0 16 0,-5 2 0 0,4 4 0 15,-5 3-144-15,2-1-16 0,0 5-16 0,0 2 0 16,-2 4 128-16,-2 2 32 0,2 2 0 0,0 5 0 15,1-1-64-15,-3 4 0 0,-3 3 0 0,1-3 0 16,-1 2-96-16,1 3-32 0,-3 3 0 0,-2 0 0 16,-2 0-64-16,2-2 0 0,-1 2-16 0,2 3 0 15,0 2-176-15,2-4 160 0,0 0-160 0,1 1 160 0,2 1-32 16,-1 2 0-16,2-3 0 0,0 0 0 0,1-2-128 0,3-2 128 16,0-4-128-16,5-13 128 0,-1 4-128 0,1 1 0 15,0 2 0-15,0-2 128 0,0 2-128 0,0 0 0 16,3-4 0-16,-5 16 128 0,2-8-128 0,3-6 0 15,0-3 144-15,2-2-144 0,2-2 160 0,0-1-32 16,1-1-128-16,0-3 192 0,3 1 0 0,-3-7 0 16,1 4 0-16,1-2 0 0,2 3-48 0,-1-2-16 15,0 2 0-15,1-3 0 0,0 1-128 0,14 3 192 16,-4-1-192-16,1-5 192 0,0 0-192 0,2-1 192 16,2-2-192-16,1 1 192 0,1-2-192 0,3 2 192 15,-1-2-192-15,2 1 192 0,3 0-192 0,-2 3 0 16,-1-4 0-16,1 2 0 0,1-2 0 0,0 1 128 15,2 0-128-15,2-1 0 0,2 0 0 0,2 2 0 0,0 1 0 0,4-1 0 16,2-1 0-16,3 2 0 0,2-1 128 0,-2 2-128 16,-4 1 0-16,0-3 0 0,0 1 0 0,3 2 0 15,0 0 0-15,4 0 0 0,0 2 0 0,5-3 128 16,2 0-128-16,-2 1 0 0,-2-1 0 0,2-1 0 16,-2 1 0-16,2 1 128 0,2-3-128 0,3 2 0 15,3 3 0-15,1-3 0 0,-2-1 128 0,-1 1-128 16,-1 0 0-16,0-1 0 0,2-2 144 0,2 3-144 15,2 3 0-15,1-3 0 0,3 4 0 0,-1-5 128 16,-1-2-128-16,-2-1 0 0,-1 2 0 0,3 2 0 16,2 3 0-16,1-3 0 0,-1-3 0 0,-3 1 128 15,0-1-128-15,-1 1 0 0,1-1 0 0,1 0 0 16,5 0 0-16,-1-2 0 0,-2-1 0 0,-3 0 0 16,-1-2 0-16,-1 1 128 0,0-2-128 0,3 4 0 0,3 2 0 0,-3-2 0 15,-2-5 0-15,2 1 128 0,-2 2-128 0,0 2 0 16,0-1 0-16,1 1 128 0,3 1-128 0,-2-1 0 15,-6 0 0-15,0 0 0 0,-1 0 0 0,-1 2 0 16,-1 2 0-16,0 3 0 0,2-2 0 0,-1-1 0 16,-1-1 0-16,-5 2 0 0,0-2 0 0,-5 1 0 15,1 3 0-15,-2 4 0 0,-1-3 0 0,0 4 0 16,0 2 0-16,1 0 0 0,1-5 0 0,-2 1 0 16,-1-2 0-16,-5 4 0 0,-2-3 0 0,-3 1 192 15,1 2-64-15,0-3 0 0,0 2-128 0,-4-2 128 16,-1 2-128-16,0-2 128 0,1 2-128 0,-4-3 128 0,-2 1-128 15,1-1 128-15,-2 0-128 0,0-5 0 16,-5 1 128-16,-2-3-128 0,2 5 0 0,-6-5 144 0,0 0-144 0,-2-1 0 16,-2-1 192-16,0 0-192 0,-11 1 192 0,10-8-192 15,-1 2 128-15,-2-5-128 0,2 3 0 0,-3-5 0 16,1-1 192-16,-2-1-192 0,-1-2 192 0,-2-1-192 16,1-2 208-16,-1-2-64 0,0-1-16 0,-2-3 0 15,0 0 48-15,0-5 0 0,0-2 0 0,2-2 0 16,1-2-176-16,1-1 128 0,-2-2-128 0,3-6 128 15,2-1-128-15,-1-4 0 0,-4-1 0 0,4-2 0 16,0 1 0-16,0 1 0 0,2-1 0 0,-1-3 0 16,0 1 0-16,0 2 0 0,1-1 0 0,2 1 128 15,-1-1-128-15,0 1 0 0,-1 2 0 0,1 3 0 16,-1 0 0-16,1-3 0 0,-1 0 0 0,0 3 0 16,2 2-208-16,1 1 80 0,-2 3 128 0,1 4-208 0,0 1 208 0,-1 1 0 15,-2-5-160-15,-1 4 160 0,2 8 0 0,-4 0 0 16,-1 3 0-16,2-1 0 0,0 3-160 0,-2 0 160 15,0 1 0-15,-2 3-144 0,-1 1 144 0,0 1-128 16,-1 1 128-16,-2 5-128 0,0 3 128 0,-3-3 0 16,0 5 0-16,1-1 0 0,-2 2 0 0,0 2-160 15,-2-1 160-15,-1 1 0 0,-2 3-128 0,-1 0 128 16,0-1 0-16,-3 2 0 0,0 2 0 0,-2 0-128 16,0 2 128-16,-2 2 0 0,-1-2 0 0,-4 4 0 15,0-1 0-15,-2 2 0 0,0 0 0 0,-2 0 0 16,-3 1 0-16,-1 2 144 0,-4-5-144 0,-1 0 192 15,-1 0-192-15,-1-2 192 0,0 2-192 0,0 0 160 16,0-2-160-16,-1 1 160 0,-2 0-32 0,-1-4-128 0,1 2 192 0,-5-1-64 16,-3-1-128-16,-2-2 0 0,-2 3 144 0,3-2-144 15,-1-1 0-15,-1 0 144 0,0 0-144 0,-2 0 0 16,-3 0 128-16,-2 0-128 0,-4-1 0 0,-1-3 0 16,1 1 144-16,-1 1-144 0,-1-1 0 0,-2 2 144 15,-1-1-144-15,-3-3 128 0,-5 1-128 0,1 1 128 16,2 1 0-16,0-1 0 0,0 1 0 0,-4-2 0 15,-5 0-128-15,-1 1 192 0,2 1-192 0,2 1 192 16,-1-2-64-16,0 2-128 0,-6-3 192 0,-3 1-64 16,5 1-128-16,1 1 160 0,1 1-160 0,-2-2 160 15,-6 1-160-15,2 0 0 0,1 1 144 0,3 1-144 16,-1-2 128-16,0 1-128 0,-2-3 128 0,2 2-128 16,4-3 144-16,5 3-144 0,1-2 192 0,2 2-192 15,4-2 208-15,0 2-64 0,-3 1-16 0,6 0 0 0,3 0-128 0,4 0 0 16,4 3 144-16,3 1-144 0,5 3 0 0,2 0 0 15,-2 1 0-15,4 0 0 0,1 4-288 0,5 0-80 16,3 3-16-16,6 1-10592 16,3 0-2128-16</inkml:trace>
  <inkml:trace contextRef="#ctx0" brushRef="#br0" timeOffset="1166.63">1563 8512 18431 0,'-12'-7'1632'0,"-1"2"-1312"0,-1 0-320 0,1-4 0 16,2 0 384-16,1-1 0 0,-2 4 0 0,2-3 0 15,0 1-208-15,-1-1-48 0,0 2 0 0,2-2 0 16,-1-1-128-16,4 0 0 0,0 3 0 0,-1-3 128 16,2 2-128-16,-1 2 0 0,1-3 0 0,1 3 0 15,1-3 192-15,3 4 0 0,-1-4 0 0,1 9 0 16,0 0 176-16,6-5 32 0,2 1 16 0,5-1 0 16,5-1 32-16,3 2 0 0,1 0 0 0,3-1 0 15,6 0-48-15,1 2 0 0,-1 2 0 0,4 1 0 16,1 0-144-16,5 1-16 0,2-2-16 0,4 4 0 0,2 0-96 15,7 4-128-15,3-3 176 0,2 1-176 0,0 0 256 16,2 0-64-16,0 0-16 0,5 0 0 0,3 1 16 0,4-1 0 16,7 1 0-16,-2-1 0 0,-3-3 32 0,0 1 16 15,5-1 0-15,4 3 0 0,7 2-48 0,0-4-16 16,-1 0 0-16,-1 1 0 0,4 2 16 0,2-2 0 16,3-3 0-16,-2 3 0 0,-3 0-64 0,3 4 0 15,1-1 0-15,3-1 0 0,-2-3 0 0,1 0-128 16,-3-1 192-16,5 2-64 0,6 2-128 0,-1-2 0 15,-5-1 144-15,2-1-144 0,4 2 0 0,-1-3 128 16,0-2-128-16,-2 2 0 0,-1 1 0 0,3 1 0 16,5 0 0-16,-5-2 128 0,-5-2-128 0,1 1 0 0,-1 2 0 15,0 0 128-15,-1-4-128 0,-2 2 0 0,-3 0 0 0,4 0 0 16,2 0 0-16,-2 0 0 0,-5-2 0 0,0 1 0 16,-2 1 0-16,2 0 0 0,4-2 0 0,-4 1 0 15,-4-3 0-15,2 3 0 0,-4 0 0 0,1 1 0 16,2 0 0-16,-4-2 0 0,-5 2 0 0,-1-1 0 15,-3 1 0-15,2 0 0 0,4-1 0 0,-4 0 128 16,-5-1-128-16,-5 1 0 0,-1 0 0 0,2 0 0 16,0 1 0-16,0-2 0 0,-2-2 0 0,-4 3 128 15,-4 1-128-15,-4 0 0 0,1 0 0 0,1 3 0 16,-2 2 144-16,0-1-144 0,0-1 192 0,-1 0-192 16,-7-3 256-16,-4 1-64 0,1-1-16 0,-3 2 0 15,-2 1-48-15,-1-1 0 0,-2-1 0 0,-1 1 0 16,0 0 64-16,1 0 0 0,-2 0 0 0,-1-2 0 15,-4-2-192-15,-3 1 0 0,-2 0 144 0,-1-1-144 0,-2 2 160 0,1 0-32 16,-2 0-128-16,-1 0 192 0,-3 0-192 0,-1 0 128 16,-1 0-128-16,-1 3 0 0,-2 2 0 15,-1 1 0-15,-2-2 0 0,0 0 0 16,-1 0-672-16,-3 3-32 0,-2 0 0 0,-1 2-13952 0</inkml:trace>
  <inkml:trace contextRef="#ctx0" brushRef="#br0" timeOffset="3968.63">19224 4316 4607 0,'13'-4'400'0,"2"-1"-400"16,3 1 0-16,5 0 0 0,4 2 1856 0,2-3 272 16,2-4 64-16,2 4 16 0,2-4-1376 0,2 3-256 15,0-3-64-15,1 2-16 0,3 2-336 0,1-1-160 16,1 1 160-16,4 1-160 0,4 1 144 0,3 0-144 16,4-4 128-16,-1 2-128 0,-1 1 288 0,1-2-32 15,3 1 0-15,1 2 0 0,0-2 64 0,6 1 16 0,4 1 0 0,-1 0 0 16,-4 1-80-16,2 2-32 0,0-2 0 0,2 1 0 15,4-2 96-15,2 2 0 0,4-1 16 0,-1 2 0 16,-1 0 48-16,2 0 0 0,-1 0 0 0,1 2 0 16,5 2-192-16,-1-1-16 0,0-1-16 0,2 2 0 15,4 1 16-15,6-1 0 0,3-2 0 0,1 0 0 16,-2-2-176-16,5 0 0 0,5 0 0 0,-2 1 0 16,-7 0 0-16,2 2 0 0,2-2 0 0,4 0 0 15,2 3 0-15,-2-3 0 0,-5-1 0 0,6 3 0 16,6-1 0-16,-4 2 0 0,-1-1 0 0,-4 1 0 15,9-1 0-15,-3 1 192 0,0 1-64 0,-2 2 0 16,1-4 0-16,3 0-128 0,8 0 192 0,-8 0-64 16,-4 5-128-16,3 1 0 0,4 1 144 0,-5-4-144 15,-5-2 0-15,2 4 0 0,5 0 0 0,0 2 0 0,0-7 0 16,-1 3 128-16,-2 0-128 0,3 0 0 16,6 6 128-16,-4-6-128 0,-5 0 160 0,2 3-160 0,5-1 0 0,-4 1 0 15,-4-3 0-15,1 3 0 0,-1 1 0 0,3 2 0 16,2-2 0-16,-2-1 0 0,-4-2 0 0,4 2-160 15,2-1 160-15,-3 1-128 0,-5-5 128 0,0 3 0 16,2 2 0-16,0-2 0 0,-2 0 0 0,-2 1 0 16,-3 2 0-16,2 0 0 0,1 2 208 0,-4 0-16 15,-4-2-16-15,-2 2 0 0,-3-5 224 0,3 4 48 16,3-4 16-16,-7 5 0 0,-6-3-96 0,-4 1-32 16,-2 1 0-16,-1-2 0 0,1 0-176 0,-5-1-32 15,-3 2-128-15,-6 0 192 0,-4 0-192 0,-5 0 0 0,-2 3 0 16,-5 1 0-1,-5-4-480-15,-3 2-144 0,-9 0-16 0</inkml:trace>
  <inkml:trace contextRef="#ctx0" brushRef="#br0" timeOffset="6002.49">3876 793 21183 0,'-27'-17'1888'0,"10"6"-1504"0,-2 0-384 0,2 0 0 0,-1 2 128 0,0-2-128 15,-1-1 128-15,0 2-128 0,-1-3 288 0,-3 1-16 16,-4 1 0-16,-2 0 0 0,-3 0-272 0,-1 0 128 15,4-4-128-15,-1 4 0 0,0-1 0 0,1 0 0 16,-2-1 0-16,1 1 0 0,-1-2 0 0,2 0 0 16,0 0 0-16,-1 2 0 0,0-2 160 0,12 5-160 15,-2 1 128-15,-7-4-128 0,0 3 256 0,-4-3-16 16,0 1-16-16,-1 1 0 0,-1-2 224 0,-28-6 64 16,8 3 0-16,5 6 0 0,3-1-16 0,2 5 0 15,2 2 0-15,2 1 0 0,2 1-176 0,-4-1-48 16,-3-2 0-16,-1 2 0 0,2 1-144 0,0 1-128 15,-3-2 192-15,0 4-192 0,-1 0 128 0,3 5-128 0,1-2 0 0,-1 1 0 16,0-1 0-16,-3 1 0 0,-5 1 0 0,0 2 0 16,-2-2 0-16,0 5 0 0,-2 2 0 0,26-7 0 15,-3 6 0-15,-5-1 0 0,-4 2 0 0,-3 1 0 16,-3 0 0-16,1 2 0 0,0-2 0 0,-38 14 0 16,20 0 0-16,8-5 0 0,5 1 0 0,5-1 0 15,3 6 0-15,-3-3 0 0,0 2 0 0,1-2 0 16,0 1 0-16,4-3 0 0,4 2 0 0,4-2 0 15,2 5 0-15,15-15 0 0,0 5 0 0,-3 2 0 16,1 4 128-16,0 0-128 0,2 4 0 0,0-3 0 16,0 4 0-16,-9 21 0 0,5-10 0 0,6-2 0 15,5-4 0-15,2-3 0 0,3-3 0 0,3 4 0 16,3-3 0-16,3 0 0 0,0 2-144 0,3 0 144 16,2 1-160-16,4-1 160 0,2-4-192 0,4 1 192 0,2-1-144 15,-7-15 144-15,3 2 0 0,5 1-144 0,3-2 144 16,6 3 0-16,3 1 0 0,3 1 0 0,5 2 0 0,34 11 0 15,-8-5 0-15,-7-1 0 0,-2-4 0 0,-1-3 0 16,3 2 0-16,3-2 0 0,4-1 0 0,3-1 0 16,-2-3 0-16,2-1 0 0,-1 0 0 0,2-4 0 15,2 2 0-15,7-3 0 0,3-1 0 0,-3 0 0 16,-6 0 0-16,3-5 0 0,0 3 0 0,2-1 0 16,2-3 0-16,-2 2 0 0,-2-3 0 0,-2-1 0 15,-2-1 0-15,1-3 0 0,0-2 144 0,1-2-144 16,4-2 192-16,-9-1-192 0,-3-5 320 0,-2 0-64 15,0-2 0-15,0-2 0 0,0-6 16 0,0 2 0 16,-1 0 0-16,-5-4 0 0,-4 3-144 0,-3-6-128 16,-1 1 144-16,-1 0-144 0,-5 0 128 0,1-1-128 0,1 0 0 0,-5-1 144 15,-2-1-144-15,-3-3 160 0,-3-1-160 0,-5-2 160 16,-2-4-160-16,-5 3 0 0,-4-2 0 0,-1 0 128 16,-3 0-128-16,-4 3 160 0,-3-3-160 0,-5 5 160 15,-3 4-32-15,-3 4-128 0,-3-4 192 0,-6 4-64 16,-4 2-128-16,-3 0 128 0,-4 3-128 0,-5 5 128 15,-4 1-128-15,-5 0-144 0,-1 4 144 0,1 4-208 32,0-1-416-32,2-2-80 0,-1 6 0 0</inkml:trace>
  <inkml:trace contextRef="#ctx0" brushRef="#br0" timeOffset="6569.43">4267 299 5519 0,'0'0'496'0,"0"0"-496"0,0 0 0 0,0 0 0 0,-5-7 2912 0,5 7 480 0,0 0 112 0,0 0 16 15,0 0-2432-15,0 0-496 0,0 0-80 0,-11 7-32 16,2 6-176-16,-3 0-48 0,0-182 0 0,-2 372 0 16,-2-179-256-16,7-7 160 0,-3 2-160 0,-4 5 128 15,-1 3-128-15,0-2 0 0,-2 4 0 0,1-1 0 16,2 3 0-16,-12 22 0 0,6-11 0 0,7-8 0 0,2-6 144 0,6-5-144 15,-1-4 160-15,3-2-160 0,2-3 272 0,2 0-32 16,1-4-16-16,0-10 0 0,4 11 48 0,-4-11 16 16,10 7 0-16,2 0 0 0,0-5 32 0,5-2 16 15,3-3 0-15,6-2 0 0,3-1-336 0,3-1 144 16,-1-4-144-16,4-1 0 0,-5 0-160 0,2-3-144 16,1-2-16-16,-1 3-16 15,0-1-352-15,-1 0-64 0,1 2-16 0</inkml:trace>
  <inkml:trace contextRef="#ctx0" brushRef="#br0" timeOffset="7587.58">4350 676 24879 0,'0'0'2208'15,"0"0"-1760"-15,0 0-448 0,2-8 0 0,5 0 0 0,0 2-144 0,1 1 0 0,3-3 0 16,5 3 144-16,1 0 0 0,4-4 0 0,2 3 0 16,0 0 0-16,4-2 0 0,3 3 0 0,4-3 0 15,3 1 0-15,2 0-128 0,1-3 0 0,0 2 0 16,0-2 0-16,2 1 0 0,1-3 0 0,3-1 0 0,1 0 128 0,-19 4-128 15,7 2 128-15,6-5-128 0,2 2 128 0,4 1 0 16,2-2-144-16,3 2 144 0,2-4 0 0,51-2 0 16,-14 6-144-16,-6-1 144 0,-5 3 0 0,-2-1 0 15,-3 0 0-15,4 0 0 0,-1 6 0 0,5 0 0 16,1 2 0-16,-3-1 0 0,-3-1 0 0,3 2 0 16,3-3 0-16,3 4 0 0,-1 1 0 0,0-1 0 15,1 0 0-15,2-1 0 0,2 1 0 0,3 1 0 16,2 0 0-16,2 0 0 0,-3-2 0 0,4 2 0 15,2 1 0-15,2-1 0 0,-1-2 0 0,0 0 0 16,1 0 0-16,4 0 0 0,2 1 0 0,-2-1 0 16,0-2 0-16,1 2 0 0,2 1 0 0,2-1 0 15,-1-2 0-15,2 0 0 0,3 2 0 0,-1 0 0 0,0-1 0 16,0 1 0-16,5-2 0 0,-1 2 0 0,2 3 0 0,1-3 0 16,0-3 0-16,1 1 0 0,3 4 0 0,-1-2 0 15,-2-3 0-15,2 3 0 0,2 1 0 0,-3-1 0 16,-2-4 0-16,2 3 0 0,2 4 0 0,-2-2 0 15,-6-2-144-15,4 1 144 0,2 2 0 0,-2 0-144 16,0-4 144-16,-3 2 0 0,1 4 0 0,2-3 0 16,-3-1 0-16,1 0 0 0,-1 0 0 0,-1 0 0 15,-1 3 0-15,-1-2 0 0,-2-1 0 0,1 1 0 16,-1 3 0-16,-2-1 0 0,-1-4 0 0,-2 2 128 16,0 4-128-16,1-3 0 0,-2-2 0 0,1 0 0 15,-1 2 0-15,0 0 0 0,-1 0 0 0,-3-1-128 16,-1-2 128-16,-1 1 0 0,-1 1 0 0,1-1 0 15,-1 0 0-15,-2 0 0 0,0-1 0 0,-1 2 0 0,-2 1 0 16,0-2 0-16,-2 2 0 0,0-1 0 0,-1 0 0 0,-1 2 0 16,1 1 0-16,-3-2 0 0,-2-1 0 0,0 2 0 15,0-2 0-15,-2 2 0 0,-1 2 0 0,-1-1 0 16,-1-3 0-16,-1 1 0 0,1 1 0 0,-2 1 0 16,-2 2 0-16,-33-3 0 0,6 2 0 0,4 2 0 15,1-2 0-15,2 3 0 0,-2 2 0 0,8-1 0 16,-1 1 0-16,57 8 128 0,-20-1-128 0,-16-5 144 15,-12-2-144-15,-4 3 160 0,-5-3-160 0,-2 1 0 16,0 1 0-16,1-2 0 0,1 2 208 0,-3-3-32 16,-5 1-16-16,0 0 0 0,-1-2-160 0,1 3 0 15,-3 1 0-15,6-1 0 0,-1 0 0 0,2-3 0 0,1-3 0 16,-5 2 0-16,-4-5 0 0,-1 1 0 0,1-1 0 0,0 5 0 16,0 1 0-16,2 0 0 0,0 0 0 0,2-5 0 15,-1 3 0-15,-3 1 0 0,-1-2 0 0,0 3 0 16,-1 1 0-16,1-2 0 0,0 4 0 0,3-1 128 15,-1 0-128-15,-1 1 0 0,1-4 144 0,-3 0-144 16,-2 2 0-16,-1-1 0 0,-2 1 0 0,-2-2 128 16,-1 5-128-16,0-1 144 0,1-1-144 0,-2 4 160 15,1-1 16-15,-3-1 0 0,-2-1 0 0,-4 3 0 16,-2-3 0-16,-3 2 0 0,-4 2 0 0,-1-1 0 16,-3-2-48-16,2 2 0 0,-5 0 0 0,0-1 0 15,-1-3-128-15,-2 1 0 0,0-2 0 0,-1 4 0 16,-2-1-1712-1,0-4-320-15</inkml:trace>
  <inkml:trace contextRef="#ctx0" brushRef="#br0" timeOffset="8389.23">21668 2175 18431 0,'0'0'1632'0,"0"0"-1312"0,-7 8-320 0,7-8 0 15,0 0 608-15,-6 5 48 0,6-5 16 0,0 0 0 16,0 0-416-16,0 0-64 0,0 0-32 0,0 0 0 0,0 0 96 0,0 0 0 16,0 0 16-16,0 0 0 15,1-7 48-15,3-4 16 0,1 2 0 0,1-3 0 0,2-6 112 0,1-2 0 16,1-7 16-16,3-4 0 0,1-4-80 0,1-5-32 16,2 0 0-16,0-6 0 0,1 2-160 0,2-6-48 15,1-2 0-15,-1 0 0 0,-1-3 0 0,3-2 0 16,-2-3 0-16,3-1 0 0,-1 4-144 0,1-2 0 15,-6-4 0-15,4 3 0 0,2-2 0 0,-1 6 0 16,-1 3 0-16,-3 7 0 0,-2 3 0 0,-1 4 0 16,-3 8 0-16,-1 5 0 0,-2 6 0 0,0 3 0 15,-1 2 192-15,-2 8-64 0,0 0-128 0,-6 7 0 16,0 0 0-16,12 1 0 0,-12-1-336 0,11 13 48 16,-2 5 16-16,0 4 0 15,-3 2-128-15,1 5-32 0,-1 8 0 0,-1 7 0 16,2 2-176-16,-5 6-32 0,3 5-16 0,-1 3 0 15,2-5-256-15,1-3-48 0,2-5-16 0,2-1 0 0,2-6 464 0,2-3 112 0,0-5 16 0,6-4 0 16,-2-6 608-16,1-5 128 0,0-3 32 0,2-2 0 16,0-1 512-16,0-3 96 0,0-2 32 0,0-6 0 15,-1-5 0-15,2-1 16 0,-3-4 0 0,1-2 0 16,-3-4-176-16,-2-2-32 0,1-3-16 0,-3-4 0 16,-3-3-224-16,1-2-32 0,-4 3-16 0,1-6 0 15,-1-4-320-15,-3 1-64 0,1 1-16 0,1-2 0 16,0-2-144-16,-3 3 0 0,0 4 144 0,-1 2-144 15,-2 3 0-15,-2 4 0 0,-3 3-192 0,0 2 64 16,-1 5-240 0,-2 4-32-16,0-1-16 0,-2 5 0 0,0 4-1792 0,3 0-352 0</inkml:trace>
  <inkml:trace contextRef="#ctx0" brushRef="#br0" timeOffset="8756.91">23226 1311 30399 0,'-9'1'2704'0,"-2"2"-2160"0,-1 2-544 0,1 5 0 15,1 0 0-15,-1 7-176 0,3 2 0 0,-1 3 0 16,0 0 176-16,0 4 0 0,4 2 0 0,2 2 0 16,2 1-288-16,3-1-32 0,4-2 0 0,-1-5 0 31,5 1-128-31,1-3-16 0,2-5-16 0,0-2 0 0,2 0 272 0,0-6 48 0,2-3 16 0,2-8 0 16,1-2 144-16,0-1 144 0,3-6-16 0,0 0-128 15,1-4 560-15,-1-1 0 0,-1-4 0 0,-3 0 0 16,-3-3 0-16,0-3 0 0,-4-1 0 0,0-4 0 15,-5 5-128-15,0-2-32 0,-5 1 0 0,-2 2 0 16,-2-2-400-16,-5 2 0 0,2 3 0 0,-2 2 0 16,-1 5-608-16,-1 1-48 0,0 1-16 0,0 0-8432 15,1 2-1696-15</inkml:trace>
  <inkml:trace contextRef="#ctx0" brushRef="#br0" timeOffset="9038.79">24115 477 28559 0,'0'0'1264'0,"0"0"272"0,0 0-1232 0,0 0-304 16,6 17 0-16,-2 4 0 0,2 7 176 0,-3 7-32 15,-3 7 0-15,-2 7 0 0,-2 5 112 0,-1 4 32 0,-1 7 0 0,-2 5 0 16,0 5-288-16,-4 5 160 0,-2 3-160 0,-1 3 128 15,0-3-128-15,1-3-272 0,1-8 64 0,3-2 16 32,1-9-720-32,1-6-144 0,2-6-32 0,-1-4 0 15,2-7-80-15,0-10-32 0,3-5 0 0,-2-9 0 16,1-2 144-16,2-5 32 0,1-7 0 0,0 0-7488 0</inkml:trace>
  <inkml:trace contextRef="#ctx0" brushRef="#br0" timeOffset="9209.08">23651 1286 28047 0,'-12'-8'1232'0,"12"8"272"15,0 0-1200-15,0 0-304 0,0 0 0 0,0 0 0 16,0 0 0-16,8 10 0 0,4-3 0 0,5 0 0 0,2 0 144 0,5-4-16 16,3 2-128-16,5 1 192 0,3-1-192 0,7-3-128 15,4-2 128-15,6 1-208 16,4-1-1776-16,5-1-368 0,3-1-64 0,-3-7-16 0</inkml:trace>
  <inkml:trace contextRef="#ctx0" brushRef="#br0" timeOffset="9607.16">25715 1330 29311 0,'0'0'1296'0,"-13"0"272"0,0 0-1248 0,1 4-320 0,-1 5 0 0,-1 1 0 16,-3 3-176-16,1 5-80 0,-1 1-32 0,2 4 0 16,1 4 288-16,0 5 0 0,2-1 0 0,1 2 0 15,2-1 0-15,3-1 0 0,1-1 0 0,4-1 0 16,3 0-432-16,2-3 32 0,5-6 0 0,2-2 0 15,3-4 272-15,5-2 128 0,2-5-128 0,2 0 128 16,1-2 128-16,1-5 128 0,2-2 0 0,1-7 16 16,1 0-16-16,-1-5-16 0,-2-4 0 0,-4 0 0 15,0 1-240-15,-2-2 176 0,-2-4-176 0,0 2 160 0,-1-1-160 0,-2-3 128 16,-3-4-128-16,-3 0 128 0,-4-2 16 0,-2 1 0 16,-3 6 0-16,-3-2 0 0,-3 3 192 0,-3 4 48 15,-2 2 0-15,-2 0 0 0,-2 4-176 0,0 3-16 16,-1-3-16-16,1 7 0 0,-3 1-176 0,2 2 0 15,2 1 0-15,0-1 0 16,-2 2-1168-16,3-1-112 0,2-3-32 0</inkml:trace>
  <inkml:trace contextRef="#ctx0" brushRef="#br0" timeOffset="9973.71">26422 1497 32255 0,'-17'20'1424'0,"6"-3"304"0,-2 5-1392 0,1 0-336 0,5-2 0 0,-3-2 0 15,2 0 0-15,3 0-160 0,0-6 16 0,5-12 0 16,0 0 144-16,0 0 144 0,0 0-16 0,0 0-128 15,10 6 0-15,1-9 0 0,2-6 0 0,1-1 0 16,1-7-288-16,1 0 32 0,0-4 16 0,2-3 0 16,0 0 48-16,1 0 0 0,0-4 0 0,1 4 0 15,3-3 192-15,1 4 0 0,3-2 0 0,1 3 160 16,1 3-160-16,0 5 0 0,-2 4 0 0,1 1 0 0,-1 3 0 0,-3 4 0 16,1 2 0-16,-4 5 0 0,-3 7 0 0,-2-1 128 15,-1 5-128-15,-1 1 128 0,-2 6-128 0,-2 3 0 16,-1 5 0-16,0 3 0 15,-2 0-464-15,0-1-32 0,-1 0 0 0,0 0-8304 16,1 0-1664-16</inkml:trace>
  <inkml:trace contextRef="#ctx0" brushRef="#br0" timeOffset="10549.79">28355 1612 25791 0,'0'0'2304'0,"11"0"-1856"0,2-1-448 0,2 1 0 0,3 1 224 0,3-1-48 15,-2 0-16-15,5 0 0 0,0-1-16 0,3-1 0 16,1-1 0-16,1-1 0 0,1 0-144 0,0-2-272 15,1-3 64-15,0 2 16 16,-3-5-192-16,0 1-16 0,0-2-16 0,-2-2 0 0,-3-2 288 0,-2-1 128 16,-5-1-128-16,-2 1 128 0,-2-1 0 0,-5 2 192 15,-2-2 0-15,-5 2-16 0,-4 1 304 0,-3 0 64 16,-6 4 16-16,-3 3 0 0,-3-2-176 0,-6 5-16 16,-4-1-16-16,-1 4 0 0,-3 3-16 0,1 6 0 15,-4 3 0-15,-1 6 0 0,-2 3-192 0,2 5-144 16,1 5 192-16,0 1-192 0,-3 7 0 0,1 2 0 15,0-1 0-15,3 0 0 0,3-3 0 0,5-2-144 0,6 0 144 16,8-1-192-16,3 1 192 0,5-3-192 0,5-1 192 0,6-3-192 16,5-1 192-16,7-1 0 0,4-6 0 0,7 2 0 15,4-2 0-15,5-3 0 0,3-5-160 0,3 1 160 32,3-6-752-32,3 1-32 0,3-1-16 0,5 0-7280 0,3-4-1456 0</inkml:trace>
  <inkml:trace contextRef="#ctx0" brushRef="#br0" timeOffset="10840.18">29692 1343 31103 0,'-2'-18'1376'0,"0"9"288"0,2 9-1344 0,0 0-320 16,0 0 0-16,0 0 0 0,0 0 0 0,3 14-256 15,-3 1 32-15,0 6 16 0,0 3 208 0,-1 8 0 16,-1 5 0-16,-1 5 0 0,0 2 0 0,-1 3 0 16,0 1 0-16,2 6 0 0,-1 5 0 0,1-1 0 15,2-1 0-15,-1-1 0 16,-1-2-1056-16,2-1-160 0,3-8-48 0,1-4 0 15,2-5-1360-15,2-8-256 0,0-3-64 0</inkml:trace>
  <inkml:trace contextRef="#ctx0" brushRef="#br0" timeOffset="11142.87">29906 1223 23951 0,'-12'-17'1056'0,"3"12"224"0,-1-2-1024 0,-1 3-256 0,-3 2 0 0,1 3 0 16,0 4 1936-16,1 5 336 0,-4 4 64 0,0 3 16 15,-3 3-1888-15,-1 3-464 0,-5 6 0 0,1 2 0 16,-1 4 0-16,-2 4 0 0,0 2-128 0,1 0 128 0,-2 4-384 0,0-3 48 15,-3 1 0-15,1 3 0 16,-2-6-256-16,3 0-48 0,1-5-16 0,2-4 0 16,2-2-160-16,5-7-16 0,3-2-16 0,3-4 0 15,5-2 96-15,2-5 32 0,2-1 0 0,4-8-6384 16,0 0-1280-16</inkml:trace>
  <inkml:trace contextRef="#ctx0" brushRef="#br0" timeOffset="11673.71">30564 1462 11967 0,'1'-10'1072'0,"-1"-2"-864"0,0 0-208 0,2 3 0 16,-1-1 3024-16,-2 2 560 0,-2-2 128 0,2 1 0 15,-3-2-2784-15,-1 3-560 0,-4-2-112 0,-2 5-32 16,-2 0-224-16,-4 0 0 0,-3 2 0 0,-3 2 0 16,-2-2 0-16,1 3-128 0,-4-1 128 0,1 6-208 15,2 5 208-15,-2-1 0 0,0 3 0 0,-1 3 0 16,-1 2 128-16,4 3-128 0,-1 3 192 0,2 5-192 16,1-3 192-16,3 4-192 0,2-2 192 0,1 2-192 15,3-3 192-15,4-1-64 0,0-4 0 0,5-4-128 16,3 2 240-16,2-2-64 0,0-3-16 0,3-3 0 15,5 1-32-15,2-7 0 0,0-1 0 0,3-1 0 0,0-3 64 0,2-2 0 16,3-1 0-16,1-3 0 0,1-3-192 0,0-1 0 16,2-5 0-16,0 1 0 0,1 0 0 0,-2-2 0 15,0-1 0-15,-1-1 0 0,0-4 0 0,1 1 192 16,-1-2-192-16,-2 2 192 0,-3 1-48 0,-1 2 0 16,-1 4 0-16,-3 2 0 0,-10 12 0 0,0 0 0 15,0 0 0-15,0 0 0 0,0 0-144 0,-4 10 160 16,-5 3-160-16,-1 8 160 0,-3 3-160 0,-2 6 0 15,-2 0 144-15,1 2-144 0,-1 1 0 0,1-1 128 16,2 1-128-16,1 0 0 0,2 0 0 0,2-3 0 16,4 0 0-16,3-9 0 0,4-2-176 0,3-6 0 0,2-4 0 0,5-3 0 31,3-1-240-31,5-6-48 0,5-4-16 0,3-3 0 16,3-4-2032-16,5-5-416 0</inkml:trace>
  <inkml:trace contextRef="#ctx0" brushRef="#br0" timeOffset="12224.85">31103 1386 28559 0,'0'0'1264'0,"-6"8"272"0,-3-2-1232 0,3 6-304 16,-3 5 0-16,0 6 0 0,-1 1 576 0,-1 6 48 16,0-2 16-16,-2 0 0 0,-1-3-448 0,-1 3-192 15,2-4 160-15,1 3-160 0,-2-4 0 0,2 1 0 16,3-1 0-16,3-9-160 0,0-3-144 0,2-3-16 16,4-8-16-16,0 0 0 0,0 0 176 0,0 0 160 15,0 0-208-15,12-9 80 0,1-6 128 0,1-1 144 16,1-1-16-16,2-1-128 0,1-1 256 0,1 1-64 15,0 0-16-15,0-1 0 0,-1 0 16 0,0 0 16 16,1 0 0-16,1 2 0 0,-1 2-208 0,1 2 0 0,2 2 128 16,-2-1-128-16,-1 6 0 0,0 2 0 15,-1 2 0-15,-1 2 0 0,-3 4 0 0,-2 1 0 0,0 0 0 0,-5 4 0 16,0-2 0-16,-2 5 0 0,0-1 0 0,-2 2 0 16,-3 1 0-16,0-1 128 0,0-1-128 0,-2 1 0 15,0-2 0-15,2-11 0 0,-3 12 0 0,3-12 0 16,0 0 0-16,0 0 0 0,0 0 0 0,0 0 0 15,12 5 0-15,-2-5 0 0,0-4 128 0,3-1-128 16,3-1 144-16,2-5-144 0,0 3 128 0,1-4-128 16,0 3 0-16,1-1 0 0,2 4 0 0,-2-1 0 15,2 5 0-15,-2 2 0 0,1 4 0 0,-2 6 0 16,0 3 0-16,0 0 0 0,0 5 0 0,1 5 0 16,2 0 144-16,-1 4 0 0,0 2 0 0,-1 4 0 15,-1 1-144-15,3 2 192 0,-2 0-192 0,-2-1 192 16,0-2-192-16,-2-2-224 0,1-1 48 0,-2-3 16 15,-1-7-1376-15,-3-2-288 0,-6-3-48 0</inkml:trace>
  <inkml:trace contextRef="#ctx0" brushRef="#br0" timeOffset="12825.49">29538 1188 1839 0,'0'0'160'16,"0"0"-160"-16,-2-10 0 0,-1 2 0 0,1 3 1600 0,-1-3 272 0,1 2 64 0,-2-3 16 16,0 3-1760-16,0 1-368 0,0-6-64 0,-1 6-16 15,0-2-64-15,0 2 0 0,0 0-16 0,0 1 0 16,0-3 688-16,0 2 144 0,5 5 16 0,-7-5 16 15,1-2 752-15,0 2 160 0,-1 2 32 0,7 3 0 16,-6-8-336-16,0 5-64 0,-1-1-16 0,7 4 0 0,0 0-480 0,-7-3-80 16,7 3-32-16,0 0 0 0,-9-2-128 0,9 2-16 15,0 0-16-15,0 0 0 0,0 0-16 0,0 0 0 16,0 0 0-16,0 0 0 0,0 0 64 0,0 0 16 16,0 0 0-16,0 0 0 0,0 0-112 0,9 6 0 15,-2 3-16-15,2-1 0 0,-1-1 144 0,-1 1 48 16,1 1 0-16,0 2 0 0,-2 3-32 0,0 1 0 15,2 3 0-15,-3 1 0 0,0 2 64 0,0 1 16 16,0 8 0-16,1-2 0 0,-3 2-48 0,4 3-16 16,-5-6 0-16,3 2 0 0,0 0-128 0,2-1-32 15,-1 0 0-15,2-4 0 0,1 2-128 0,0-2-128 0,1-2 144 0,1-3-144 16,2-2 0-16,1 0 0 0,1-2 0 0,2 1 0 31,-2-6-2160-31,1 0-320 0,7-5-64 0,-1-3-16 0</inkml:trace>
  <inkml:trace contextRef="#ctx0" brushRef="#br0" timeOffset="14592.41">32275 772 25791 0,'0'0'2304'0,"0"0"-1856"0,0 0-448 0,0 0 0 31,6 0-384-31,-6 0-160 0,0 0-32 0,0 0-16 0,0 0 592 0,0 0 0 0,0 0 0 0,0 0 0 16,0 0 0-16,0 0 0 0,-5 3 0 0,-1-2 0 16,-3-1 0-16,-1 0-192 0,-4-1 0 0,0 1 16 15,-1 0 176-15,-3-2-160 0,-20-3 160 0,2 0-160 16,1 0 160-16,0-5 0 0,-3 0 0 0,3-3-128 15,-2 2 128-15,-1-1 0 0,-3-3 160 0,-4 1-160 16,2 1 256-16,-1 2-32 0,-6-4-16 0,-3 1 0 0,-7 5 32 16,0-3 0-16,-1 2 0 0,-1-1 0 0,0-2-240 0,-1 2 0 15,1-1 0-15,-7-2 0 0,-7 1 0 0,34 6 0 16,-6-5 0-16,-7 2 0 0,-4-3 0 0,-6 2 0 16,-5 1 0-16,-3-3 0 0,-3 0 0 0,-70-11 0 15,20 5 0-15,13 4 0 0,9 7 0 0,3-3 0 16,3-1 0-16,3 5 0 0,-2 1 0 0,2-3 0 15,-1 2 0-15,-1-3 0 0,2 1 0 0,-1-1 0 16,1 5 0-16,0-3 0 0,-2-1 0 0,0-1 0 16,0-1 0-16,-1-3 0 0,-2 1 192 0,1 3-48 15,-1 0-16-15,-3 1 0 0,4-3 0 0,-3 2 0 16,-1 0 0-16,0-3 0 0,-1 8 64 0,0-2 0 16,-2-1 0-16,1 2 0 0,-1-4-192 0,1 4 192 0,-2-1-192 0,1 0 192 15,1 2-192-15,-2-2 0 0,-2 0 0 0,0 0 0 16,4 2 0-16,-1 0 0 0,-4-4 0 0,1 4 128 15,2 1-128-15,2-1 0 0,-5-2 0 0,2 2 0 16,-2 1 0-16,2 2 0 0,2-2 0 0,-1 0 0 16,1-1 0-16,0 0 0 0,2-1 0 0,1 2 0 15,-1 1 0-15,-1 0 0 0,1-4 160 0,2 5-160 16,5-1 0-16,42 2 0 0,-9 0 0 0,-9 1-192 16,-2-2 192-16,-5 2 0 0,-3 0 0 0,-2 0 0 15,-2 0 0-15,0 0 0 0,-2 2 0 0,1-2 0 16,-1 1 0-16,-78 1 0 0,33 0 192 0,21-1-192 15,12 2 0-15,10 0 0 0,6 0 0 0,3-1 0 16,3-2 0-16,3 3 160 0,2 0-160 0,6 0 192 0,2 2-192 16,2-1 128-16,2-1-128 0,2 1 128 0,3 2-128 0,2-1 0 15,-1-1 0-15,5 2 128 0,1 2-128 0,3-3 0 16,2 3 0-16,2-2 0 0,0-1 0 0,1 4 0 16,4-4 0-16,1 3 0 0,1-1 0 0,0 0 0 15,2 3 0-15,2-1 0 0,2 1 0 0,1-1 0 16,2 2 0-16,0 3 0 0,4 1 0 0,0-1 0 15,4 2 0-15,0 1 0 0,2 5 0 0,-1 1 0 16,2-2 0-16,0 1 0 0,1 0 0 0,-1 3 0 16,0-1 0-16,7-6 0 0,-2 4-144 0,-1 4 144 15,-1 0 0-15,-1 3 0 0,2 2 0 0,0 0 0 0,-3 5 0 16,-10 29 0-16,4-9 0 0,4-4-128 16,-1-1 128-16,1-3 0 0,1-1 0 0,-2 3 0 15,1 0 0-15,1 0 144 0,3-2-144 0,0 3 0 0,1-1 0 0,0 2 0 16,2-4 0-16,1 0 160 0,0 3-32 0,2 0-128 15,0 0 144-15,2-4-144 0,0 1 0 0,1 1 144 16,-1-4-144-16,1 1 0 0,1 1 0 0,-1-1 0 16,3 1 0-16,-2-4 0 0,3 3 0 0,3-4 0 15,0-2 0-15,4-3-176 0,2-2 176 0,3-2-192 16,2 0 0-16,4 1 0 0,1 0 0 0,4-2 0 16,4-3 192-16,3 2-160 0,6-1 160 0,3-3-160 15,3 1 160-15,5-1 0 0,0-1 0 0,5-1-128 16,-1-3 128-16,4 5 0 0,2-5 160 0,7-2-160 15,0-1 256-15,8 0-64 0,5 3 0 0,2-3 0 16,0-1 0-16,6 2 0 0,3 0 0 0,4-1 0 16,4-3-64-16,0-5-128 0,1 1 176 0,6 3-176 0,5 1 176 0,0-2-176 15,-4-2 160-15,3-1-160 0,7 3 128 0,1-4-128 16,-2 1 0-16,3-1 144 0,1 0-144 0,1 1 0 16,3-3 0-16,1 1 0 0,-3-3 0 0,8-2 0 15,3 0 0-15,0 1 0 0,-5-3 0 0,6 1 0 16,4 0 0-16,-2-2 0 0,-2 0 0 0,4 0 0 15,4 2 0-15,-3 1 0 0,-3-3 0 0,3 1 0 16,4 0 0-16,0 2 0 0,0-1 0 0,-1 2 0 16,3-2 0-16,1 0 0 0,2 2 0 0,-3-2 0 15,-4 1 0-15,3-1 0 0,0-2 0 0,1 0 0 16,-3-2 0-16,1 1 0 0,3 1 0 0,-2-1 0 0,-3 0 0 16,4 2 0-16,2-2 0 0,-2 0 0 0,-6 0 0 15,3 0 0-15,2 0 0 0,-3 0 0 0,-6 0 0 16,4-2 0-16,1 2 0 0,-5-1 0 0,-6 0 0 0,-1 1 0 15,4-3 0-15,-5-2 0 0,-3 0 0 0,-3 3 0 16,3-2 0-16,-4-1 0 0,-6-2 0 0,-2 2 0 16,-1-4 192-16,-3 3-32 0,-2-3-16 0,-2 4 0 15,-6 1 80-15,-2 2 16 0,-2-2 0 0,-2-1 0 16,-3 0-80-16,-4 1-16 0,-4-3 0 0,-4 4 0 16,-5-1-144-16,3 3 0 0,-5-3 0 0,-5-4 0 15,-6 1 128-15,-4-5-128 0,-3 1 0 0,-24 3 128 16,3 2-128-16,3-3 0 0,0 1 0 0,0-5-176 15,-1-1 176-15,0-2 176 0,-4-2-48 0,19-15 0 16,-10 1 192-16,-5 1 16 0,-9 0 16 0,-3-1 0 16,-4-6 176-16,-3-1 48 0,-3-3 0 0,-2-1 0 0,-2-1-160 0,-1-4-32 15,-5-7 0-15,-1-1 0 0,-5-1-16 16,-2 1-16-16,-4-2 0 0,-3 2 0 0,-3 5-64 0,-3 4-16 16,-1 1 0-16,-4 4 0 0,-1 3-144 0,-3 1-128 15,-1 2 192-15,15 17-192 16,-6-6-800-16,-1 1-272 0,-5-6-48 0</inkml:trace>
  <inkml:trace contextRef="#ctx0" brushRef="#br0" timeOffset="15826.86">905 4413 16703 0,'-16'-20'736'0,"5"10"160"0,1-2-720 0,0 0-176 16,2 1 0-16,-2-3 0 0,3 1 576 0,0-1 96 16,2 0 16-16,1 0 0 0,-1 0-352 0,4 1-64 15,-2 3-16-15,2-1 0 0,0 2-48 0,1 0-16 16,0 9 0-16,0-6 0 0,0 6-192 0,4-9 0 15,-4 9 0-15,5-7 0 0,-5 7 0 0,11-3 0 0,1-3 0 0,0 3 0 16,-1 1 0-16,3 2 0 0,3 0 0 0,5 0 0 16,3-1 0-16,0 0 0 0,1 2 0 0,2 0 0 15,3 2 320-15,-1-2-48 0,2 0 0 0,4 3 0 16,3-1 48-16,5-1 0 0,3 0 0 0,7 3 0 16,4 2-128-16,6-2 0 0,2 2-16 0,-1-3 0 15,-2-3-176-15,3 0 160 0,2 0-160 0,7 2 160 16,5 2-160-16,0-1 160 0,-1 0-160 0,1-1 160 15,1-3-16-15,6 2 0 0,4-2 0 0,1 1 0 16,-5-1-16-16,2 3 0 0,0 2 0 0,8 0 0 16,3-4-128-16,0-1 160 0,-6-3-160 0,1 3 160 15,3 0 16-15,4-1 0 0,-2-3 0 0,-1 3 0 16,-2-1-48-16,2-2 0 0,3 1 0 0,-2-1 0 16,-1-2 48-16,0 2 0 0,-1 3 0 0,4-2 0 0,2 0-176 0,-2-4 0 15,-4 2 144-15,-3 1-144 0,3-2 0 0,-2 1 0 16,2 0 0-16,-2-2 128 0,-9 2-128 0,2 2 0 15,2 1 0-15,0 0 128 0,-1-3-128 0,-3 1 192 16,-5 1-64-16,1 2 0 0,0 0 0 0,-1 1 16 16,-3 0 0-16,-3 0 0 0,-6 0-144 0,-4 1 160 15,-6 0-160-15,-3 3 160 0,-2 2-160 0,-4 0 0 16,-3-3 144-16,-2 2-144 0,-7 2 0 0,-3-2 0 16,-6 1 0-16,-2 3 128 0,-5 3-128 0,-4-3 0 15,-2 3-128-15,-3 0 128 16,-4 0-1936-16,-2 2-304 0</inkml:trace>
  <inkml:trace contextRef="#ctx0" brushRef="#br0" timeOffset="19329.16">8552 2245 8287 0,'0'0'736'0,"0"0"-592"16,-6 7-144-16,1 2 0 0,0-2 1120 0,1 5 192 0,0 2 32 0,-1 0 16 15,0 1-400-15,-2 7-64 16,1 2-32-16,1 1 0 0,-1 2-192 0,2-6-32 0,-1 9-16 0,-2-1 0 15,1 4-176-15,-2 1-48 0,1 2 0 0,-2 1 0 16,0-2-160-16,0-2-48 0,0-1 0 0,0-5 0 16,0-1-16-16,2-4-16 0,-2-3 0 0,1-4 0 15,2-2 352-15,2-3 80 0,4-10 16 0,0 0 0 0,0 0 96 0,0 0 0 16,4-9 16-16,2-5 0 16,1 0-304-16,2-3-64 0,1-5-16 0,1 0 0 15,1-3-208-15,0 0-128 0,2 2 160 0,2-1-160 0,-1 1 0 0,3 2 0 16,1 0 0-16,0 2 0 0,-2 2 0 0,9-6 0 15,-4 7 0-15,-1 7 0 0,-1 5 0 0,-4 4 0 16,-4 3 0-16,2 2 144 0,-2 5-144 0,1 3 0 16,-2 3 0-16,0 2 0 0,0 3 0 0,-1 1 0 15,0 0 0-15,0 2-176 0,-1 1 176 0,2-3 0 16,0-1 0-16,-1-3 0 0,0-4-288 0,5 3-80 16,-1-8-16-16,1-2 0 15,1-4-1696-15,-6-3-352 0,10-5-64 0,-1-8 0 0</inkml:trace>
  <inkml:trace contextRef="#ctx0" brushRef="#br0" timeOffset="19612.87">9325 2400 16991 0,'0'0'752'0,"0"0"144"0,0 0-704 0,-4 8-192 15,-2 4 0-15,-1-4 0 0,1 3 816 0,0 3 128 16,-2 0 16-16,2 0 16 0,-4 2-336 0,-1 3-64 0,3 0 0 0,-4 4-16 15,2-3-144-15,-2 2-32 0,1-3 0 0,2 3 0 16,3-1-128-16,1 0-16 0,1-6-16 0,3-1 0 16,3-1-224-16,3-5 144 0,2 0-144 0,3-5 128 15,0-1 128-15,8-4 0 0,0-7 16 0,-6 1 0 16,6 0 224-16,1-4 32 0,1-2 16 0,1-3 0 16,-2 3-192-16,0-1-32 0,-1-3-16 0,5-10 0 15,-4 5-176-15,-4-1-128 0,-4 0 192 0,-2 5-192 0,-2 0 144 0,-4 1-144 16,0 3 0-16,-2 1 144 0,-1 0-144 0,0 4-224 15,-1 0 48-15,0 2 16 16,-2-5-1232-16,3 6-240 0,0 7-48 0</inkml:trace>
  <inkml:trace contextRef="#ctx0" brushRef="#br0" timeOffset="19863.39">10001 1909 14735 0,'0'0'1312'0,"0"0"-1056"15,-2 11-256-15,-1 3 0 0,2-3 848 0,-2 6 112 16,-2 7 32-16,0 0 0 0,-4 2 176 0,2 2 48 16,-1 3 0-16,-2 2 0 0,2 2-608 0,-2 4-112 15,2 2-32-15,-2-2 0 0,-1 1-288 0,2-1-176 0,1-3 192 0,4-12-192 16,1 1 0-16,-1 3-176 0,0-4 0 0,1 2 0 31,1-6-784-31,2 0-144 0,0-4-48 0,1-5-5280 0,2-2-1056 0</inkml:trace>
  <inkml:trace contextRef="#ctx0" brushRef="#br0" timeOffset="20028.48">9811 2177 18543 0,'0'0'816'0,"0"0"176"15,0 0-800-15,0 0-192 0,8 14 0 0,3 1 0 16,1-1 1280-16,2-1 192 0,3 1 64 0,2-2 0 0,1-4-528 0,4 2-112 16,4-2 0-16,2-1-16 0,-2-3-432 0,0-1-96 15,2-3-16-15,-8 1-8608 16,2 0-1728-16</inkml:trace>
  <inkml:trace contextRef="#ctx0" brushRef="#br0" timeOffset="21330.57">11248 2408 8863 0,'-7'27'384'0,"3"-13"96"0,-1 7-480 0,0 2 0 16,-2-2 0-16,0 1 0 0,-2 3 560 0,2-4 16 15,1-3 0-15,0 1 0 0,-1-1-48 0,3-2 0 16,2-3 0-16,-1-4 0 0,1 0 400 0,2-9 80 16,0 0 16-16,0 0 0 0,2-10 192 0,1 2 32 15,1-5 16-15,3-6 0 0,1-6-304 0,2-1-64 16,-2 1-16-16,2-5 0 0,-2-5-304 0,2 0-48 16,0-1-16-16,1-1 0 0,1 0-144 0,1-1-48 15,-1 1 0-15,2 2 0 0,0-1-176 0,0 4-144 16,-1 4 192-16,0 3-192 0,-1 2 128 0,1 0-128 0,0 4 0 15,-1 3 0-15,1 2 0 0,-1 2 0 0,-5 2 0 0,2 4 0 16,-1 2 144-16,-8 4-144 0,0 0 0 0,0 0 144 16,11 5-144-16,-3 4 0 15,-2 0 0-15,1 6 128 0,-2 3-128 0,1 11 0 0,-6-1 0 0,1 4 0 16,2 3 0-16,-1 1 0 0,0 1 0 0,-2-3 0 16,0-3 0-16,1-6 0 0,0-1 0 0,0-2 0 15,1-7 0-15,-1-1 0 0,0-1 0 0,0-6 0 16,-1-7 0-16,0 0 0 0,0 0 0 0,11 5 0 15,-11-5 128-15,11-7-128 0,1-1 128 0,-2-3-128 16,0-2 192-16,-3 2-64 0,0-6 0 0,-1 1 0 0,1-2-128 0,-2-1 0 16,-2-2 0-16,4-1 0 0,-2-1 0 0,0 1 128 15,-1-1-128-15,1 0 0 0,1 2 0 0,2 0 0 16,-1 2 0-16,2 1 0 0,-2 1 0 0,2 1 0 16,1 2 0-16,0 3 0 0,-2-2 0 0,2 3 0 15,-3 1 0-15,1 0 0 0,-2 3 0 0,-6 6 0 16,7-5-144-16,-7 5 144 0,0 0 0 0,10 2 0 15,-10-2 0-15,9 9 0 0,-2 3-144 0,0 3 144 16,-2 3 0-16,0 1-144 0,-3 1 144 0,2 6 0 16,0-2 0-16,-1 6-128 0,-1 0 128 0,-1 3 0 15,-1 1 0-15,0 1 0 0,0 0 0 0,-1 0 0 16,0 1 0-16,1-4 0 0,1-6 0 0,0-8 0 16,-1 0 0-16,6-3 128 0,-3 1-336 0,4-6-64 15,-1-1-16-15,3-3 0 16,1-1-1680-16,8-7-336 0</inkml:trace>
  <inkml:trace contextRef="#ctx0" brushRef="#br0" timeOffset="21713.21">12106 2581 16575 0,'-4'8'1472'0,"1"2"-1168"16,-3-4-304-16,4 6 0 0,1-4 816 16,-2 4 96-16,3-12 32 0,0 0 0 0,0 0-288 0,0 0-48 15,0 0-16-15,0 0 0 0,10-4-16 0,-2-4 0 16,-2-2 0-16,4-5 0 0,-2-3-112 0,9-12-16 16,-3-5-16-16,0 5 0 0,0-3 16 0,1-1 16 15,-1-3 0-15,1 4 0 0,0-2 48 0,1 4 16 16,-2-3 0-16,1 4 0 0,-3-2-320 0,2 5-64 15,0 5-16-15,-1 4 0 0,-1 4-128 0,-1 5 0 16,-2 1 0-16,-9 8 0 0,0 0 0 0,10 8 0 16,-10-8 0-16,8 14 0 0,-6 4 0 0,2 5 0 15,-4 2 0-15,-1 3 0 0,-3-1 0 0,0 3 0 16,-2 3 0-16,-2 3 0 0,1-1 0 0,-2 1 0 16,0 0 0-16,4-12 0 15,-2 2-944-15,2-3-64 0,1 0-16 0,1 1 0 16,1-5-1424-16,-1-3-304 0,-3 7-48 0,6-23-16 0</inkml:trace>
  <inkml:trace contextRef="#ctx0" brushRef="#br0" timeOffset="21859.12">12283 2353 5519 0,'0'0'496'0,"0"0"-496"0,0 0 0 0,5 12 0 15,0-5 3056-15,1 2 512 0,5-4 96 0,-1 1 32 16,2-4-2064-16,4 2-416 0,2-2-64 0,2 0-32 15,3-2-416-15,1 1-96 0,5-1-16 0,0 0 0 16,2-1-592-16,-2-3-160 0,0-2-16 0</inkml:trace>
  <inkml:trace contextRef="#ctx0" brushRef="#br0" timeOffset="22066.64">13030 2028 2751 0,'0'0'256'0,"0"0"-256"15,0 0 0-15,0 8 0 0,-2 3 3408 0,-3 4 640 16,-3 1 128-16,-2 1 32 0,1 1-2336 0,-1 4-464 16,-2 1-80-16,0 5-32 0,-2-2-560 0,-2 6-112 15,0 2-32-15,2 2 0 0,-1-4-240 0,1-2-48 16,1 0-16-16,3-1 0 0,1-3-288 0,3 0 0 16,-1-5 0-16,2-3 0 15,1-2-1024-15,0-4-128 0,4-2 0 0,0-10-9056 0</inkml:trace>
  <inkml:trace contextRef="#ctx0" brushRef="#br0" timeOffset="22265.89">12763 2045 11967 0,'0'0'1072'0,"0"0"-864"0,14 3-208 0,-3 1 0 16,-1 1 1664-16,2-2 304 0,2-1 48 0,4 1 16 15,1-1-640-15,2 1-128 0,0 0-32 0,2 2 0 0,1-4-848 0,0 1-160 16,-1 0-32-16,0 0-16 0,0 1-416 0,6-1-80 16,-2 2 0-16,-9-3-16 15,-3 2-752-15,0-2-160 0,-1 2-32 0</inkml:trace>
  <inkml:trace contextRef="#ctx0" brushRef="#br0" timeOffset="22530.43">13493 2076 16415 0,'0'0'720'0,"-1"8"160"0,-3 3-704 0,0 2-176 16,-1 2 0-16,-1 6 0 0,-3 5 1296 0,-1 0 240 15,-2 3 32-15,-3 14 16 0,-2 2-592 0,7-17-112 16,-1 2-32-16,-1 5 0 0,1-1-336 0,-1 0-80 16,1-3-16-16,-2-3 0 15,2 0-672-15,1-7-128 0,3-3-16 0,1-1-16 16,1-7-1104-16,4-1-208 0,1-9-64 0,0 0 0 0</inkml:trace>
  <inkml:trace contextRef="#ctx0" brushRef="#br0" timeOffset="22831.97">13511 2234 6447 0,'0'0'576'0,"7"10"-576"0,-2 2 0 0,2-7 0 0,0 1 2064 0,2 2 304 15,0-3 64-15,1 1 16 0,1 3-1184 0,0-3-240 16,2 2-64-16,2-3 0 0,-2-5-416 0,2 0-96 16,0 0 0-16,0-1-16 0,-1-2-432 0,0-3 0 15,0-1 0-15,0 1 0 0,0-5 0 0,-1-2 0 16,1 2 0-16,6-11-176 0,-2 7 176 0,-6 3 192 15,-1 1-32-15,1 1-16 0,-1-4 304 0,-2 2 64 16,1 3 16-16,-2 0 0 0,-1 3-16 0,0 2 0 16,-7 4 0-16,0 0 0 0,0 0 192 0,0 0 16 15,1 8 16-15,-1 10 0 0,-4 3-352 0,0-2-80 16,-1 5-16-16,-5 1 0 0,0 4-160 0,-8 12-128 16,3-1 192-16,5-12-192 0,-1 4 0 0,1-3 0 15,0 2 0-15,3-1 0 16,-1-4-1824-16,4-1-480 0,-5 11-80 0,8-16-32 0</inkml:trace>
  <inkml:trace contextRef="#ctx0" brushRef="#br0" timeOffset="23332.55">14954 2339 4607 0,'-6'2'400'0,"-4"0"-400"15,-1-2 0-15,-1-2 0 0,0 2 1872 0,0-2 304 16,1 0 48-16,-1-2 16 0,3 0-832 0,3-3-176 15,0 0-16-15,2 0-16 0,1-5-240 0,2 3-64 16,2 0 0-16,3-2 0 0,1 0-288 0,3-2-64 16,2 0-16-16,-2 8 0 0,-1 1-224 0,6 2-48 15,0-1-16-15,1 3 0 0,0 3 176 0,7 0 32 16,0 6 16-16,-7 2 0 0,-2-1-224 0,1 6-48 16,-1 3-16-16,-2 4 0 0,-1-1-48 0,-3-1 0 15,-4 5 0-15,-2-2 0 0,-2 1-128 0,-3 2 192 16,-3-1-192-16,-1 1 192 0,-2-2-32 0,-1 1 0 15,-3-3 0-15,1-2 0 0,-1-1-160 0,1-2 0 16,-1-2 0-16,2-2 0 0,0-1 192 0,2-4 0 16,1 1 0-16,2-5 0 0,8-5-64 0,0 0-128 0,0 0 192 15,0 0-64-15,0 0 48 0,0 0 0 0,8-1 0 0,2 1 0 16,0-2-176-16,3 1 0 0,1 1 144 0,2 0-144 16,2-1 0-16,10 3 0 0,-1 0 0 0,-1 0 128 15,0 0-128-15,-7-1 0 0,2 0 0 0,4-1-8496 16,0-1-1680-16</inkml:trace>
  <inkml:trace contextRef="#ctx0" brushRef="#br0" timeOffset="24223.18">15553 2233 16575 0,'0'0'1472'0,"0"0"-1168"15,0 0-304-15,11 0 0 0,-4-2 656 0,11 0 80 16,1-2 16-16,-4 3 0 0,3-4-80 0,3-3-16 16,1 2 0-16,4-6 0 0,1 3-320 0,-2-2-64 15,-1 1-16-15,-2 1 0 0,-2-1-256 0,2 1 160 16,-5 0-160-16,1 0 128 0,-4 3-128 0,0-2 0 15,0 3 0-15,-2 0 0 0,-6-2 0 0,-1 4 0 16,-5 3 0-16,0 0 0 0,0 0 128 0,0 0-128 16,0 0 0-16,0 0 128 0,-9 3-128 0,-1 4 0 15,0-2 0-15,-2-1 128 0,1 0-128 0,-2 2 0 16,1-1 0-16,-6 0 128 0,4 1-128 0,5-3 0 0,-3 0-160 16,2-2 160-1,0 1-448-15,-6 3 0 0,0 0 0 0,9-2 0 16,-1-2-80-16,-1 1-16 0,9-2 0 0,0 0 0 0,0 0 304 0,0 0 64 0,0 0 16 0,0 0 0 15,0 0 160-15,0 0 0 0,0 0 0 0,0 0 0 16,0 0 0-16,0 0 0 0,0 0 0 0,8 1 0 16,-2 0 0-16,-6-1 0 0,0 0 0 0,9 0 128 15,-9 0-128-15,0 0 0 0,0 0 0 0,6 0 128 16,-6 0-128-16,7-1 0 0,-7 1 128 0,0 0-128 16,0 0 224-16,0 0-32 0,6-1 0 0,-6 1 0 0,0 0-192 0,0 0 176 15,6-3-176-15,-6 3 160 0,0 0-160 0,0 0 0 16,0 0 0-16,0 0 0 0,0 0 0 0,0 0 0 15,0 0 0-15,0 0 128 0,0 0-128 0,0 0 0 16,0 0 0-16,-5-3 0 0,-1 2 0 0,0-1 0 16,-2 2 0-16,-1 2 0 0,2-1 0 0,-4 1 0 15,2 0 0-15,-1 0 0 0,0-2 0 0,0 0 0 16,-2 1 0-16,1 1 0 0,-2 1 0 0,2 1 0 16,-1 1 0-16,1-3 0 0,0 2 0 0,-1 1 0 15,1 3 0-15,1-4 0 0,-1 2 128 0,2 3-128 16,1-1 192-16,0 2-64 0,3-5 96 0,-3 2 16 15,3 0 0-15,0-1 0 0,1 3 16 0,0-1 0 16,2 2 0-16,-2 1 0 0,2 1-64 0,0-2 0 16,0-4 0-16,2 2 0 0,4 1 64 0,-2 2 0 15,2-1 0-15,0 2 0 0,0-5 0 0,3 4 16 16,1-2 0-16,2 2 0 0,3-3 32 0,-1 2 0 0,5-3 0 0,2 2 0 16,4-2 0-16,2 3 0 0,2-5 0 0,1 3 0 15,1-1-176-15,0 2-128 0,-2 1 192 0,0-1-192 16,-4 1 128-16,1 2-128 0,-1-3 0 0,-3 2 0 15,-1-1 0-15,-2 0 128 0,-5 3-128 0,-2-3 0 16,-1 3 224-16,-4 1-64 0,-3-3-16 0,-2 3 0 16,-2 0 224-16,-4 3 32 0,-4-4 16 0,-3-1 0 15,-3 4-64-15,-2-1-16 0,-5 0 0 0,-2-1 0 0,-3-1-144 16,-3-2-48-16,-3-6 0 0,0 4 0 16,-2-4-144-16,2-1 0 0,1-3 144 0,2-1-144 15,2-1-464-15,5-1-176 0,-1-1-16 16,6-2-16-16,3-4-2144 0,-2-4-416 0,2-7-96 0,13 0 0 0</inkml:trace>
  <inkml:trace contextRef="#ctx0" brushRef="#br0" timeOffset="24650.14">16614 1968 21183 0,'0'0'1888'0,"0"0"-1504"16,0 0-384-16,0 0 0 0,0 0 0 0,0 0-208 15,-7-2 16-15,-2 4 16 0,0 1 688 0,-2 1 144 16,-2 3 32-16,-1 3 0 0,-2 3-96 0,-2 0-16 16,-1 2 0-16,-1 3 0 0,-1 2 48 0,1 4 0 0,1 2 0 0,1 3 0 15,2 0-224-15,0 2-32 0,1 2-16 0,1 0 0 16,1 1-160-16,3 1-16 0,3-4-16 0,1 2 0 15,5 0-160-15,2-2 128 16,5-7-128-16,2 8 128 0,3-7-128 0,-3-12 0 0,4-2 0 0,2-3 0 16,2 0 0-16,4-5 0 0,1-1 0 0,2-4 0 15,0-4 0-15,1 0 240 0,0 1-48 0,-1-6 0 16,1 4-16-16,-1-6-16 0,-1-3 0 0,-3 2 0 16,-1 2-160-16,-3-2 160 0,-4 2-160 0,-2 0 160 0,-4-1-160 15,-3 1 160-15,-5 3-160 0,-2-1 160 0,-3 1 0 0,-2-1 0 16,-1 3 0-16,-8 0 0 0,-2 5 32 0,6 4 0 15,-3 0 0-15,-2 3 0 0,-3 0-192 0,3 3 0 16,-5 1 0-16,4-2 0 0,1 2-176 0,0-2-64 16,3 2-16-16,1-4 0 15,4 0-1440-15,2-1-288 0,2 1-64 0</inkml:trace>
  <inkml:trace contextRef="#ctx0" brushRef="#br0" timeOffset="25069.11">17085 1966 17103 0,'0'0'368'0,"0"0"80"0,-4-4 0 0,4 4 64 0,0 0-512 0,-5 0 0 16,-1-1 0-16,-2 3 0 0,-1 5 784 0,-1 0 64 15,-1 6 16-15,-2-2 0 0,-2 5-80 0,-2 1-16 0,0 2 0 16,-1 6 0-16,-1-3 0 0,0 8 0 0,0 0 0 0,-1 3 0 16,1-1-64-16,3 4 0 0,1-1-16 0,-3 15 0 15,5-10-368-15,8-9-64 0,2-4 0 0,5 1-16 16,2-6-240-16,3-1 176 0,3-2-176 0,4-1 160 16,3-4 16-16,1-2 0 0,1-4 0 0,2 0 0 15,1-5 144-15,3-3 16 0,3-3 16 0,0-2 0 0,4-1-96 0,1-1-32 16,0-5 0-16,17-8 0 15,-8 0-96-15,-14 6 0 0,3-3-128 0,-1 1 192 0,-4-3-192 16,-1-2 128-16,-3-5-128 0,-3 0 0 0,-2-2 272 0,-3 0-32 16,-4-4-16-16,-2 3 0 0,-3 4 16 0,-3 2 0 15,-3 1 0-15,-3 5 0 0,-2 3 64 0,-4 0 16 16,-4 2 0-16,-4 5 0 0,-2-4-320 0,-4 5 0 16,-6 2 0-16,1-1 0 15,1 3-640-15,-1 0-16 0,1 2-16 0,0 0-9376 16,1 0-1888-16</inkml:trace>
  <inkml:trace contextRef="#ctx0" brushRef="#br0" timeOffset="32824.91">17506 3440 22863 0,'0'0'1008'0,"0"0"208"0,0 0-960 0,6-10-256 15,1 2 0-15,2-1 0 0,1 3 0 0,0 1 0 16,0-3-144-16,1 3 144 0,1 2 0 0,-1-1 0 15,1-1 0-15,-1 1 0 0,1 1 0 0,-1 1 0 16,-1-1 0-16,-10 3 0 0,12-7 0 0,-2 0 0 16,-10 7 0-16,10-5 0 0,-10 5 0 0,9-6 0 15,-3-1 0-15,-6 7 0 0,3-11 0 0,-3 2 128 16,-1-4-128-16,-2 4 160 0,-2-3-32 0,-3 2 0 16,-2 1 0-16,-3-3 0 0,-1 2 0 0,-2-1 0 15,-2 3 0-15,-3-2 0 0,-5 2 192 0,-1-2 16 0,-3 4 16 16,-2-2 0-16,-3 3-48 0,-7 1-16 15,-8-3 0-15,-2 0 0 0,-4-2-32 0,0 2 0 0,0 0 0 0,-2-2 0 16,-3 3-112-16,-5-3-16 0,-6 2-128 0,-3-4 192 16,-1 4-192-16,0-3 144 0,1 1-144 0,0-2 128 15,-8 3-128-15,-2-4 0 0,-5 3 0 0,1-2 0 16,2-1 0-16,-2 3 0 0,-1-1 0 0,-3 3 128 16,-3-5-128-16,0 5 0 0,4-2 0 0,-5 2 0 15,-5 1 0-15,1-3 192 0,0 0-192 0,2 0 192 16,0 6-64-16,-4-5-128 0,-5-1 192 0,1 0-64 15,4 4-128-15,-2 4 0 0,-5-1 144 0,4-1-144 16,-1-6 0-16,4 4 128 0,2 3-128 0,-3 1 0 16,-5-3 0-16,3-1 0 0,6 1 0 0,0 2 0 15,-2 2 0-15,0-1 0 0,2-6 0 0,3 3 0 16,3 6 0-16,-3-2 0 0,-4-2 0 0,4 0 0 0,3-1 0 16,5 2 0-16,1 2 0 0,-3 1 0 0,-6-4 0 0,5 2 0 15,4 0 0-15,4 3 0 0,3 5 0 0,-5-3 0 16,-3 0 0-16,4-1 0 0,5-1 0 0,1 2 0 15,6 7 0-15,-2-2 0 0,-5 1 0 0,3-2 0 16,2 0 0-16,4 0 0 0,4 3 0 0,3 2 0 16,4-2 0-16,1 4 0 0,-5 1 0 0,3 1-128 15,-1 0 128-15,7 2 0 0,4 4 0 0,2-2 0 16,2 0 0-16,4 0 0 0,2 4 0 0,4-2-160 16,4 4 160-16,-3 0 0 0,1 2 0 0,0 2-128 15,2-4 128-15,3 0 0 0,1-1 0 0,6 0-128 16,1-3 128-16,3 5 0 0,4 1-128 0,3 2 128 0,2 1 0 0,3-1 0 15,2 0 0-15,2-3 0 0,3 2 0 0,1 3 0 16,3 3 0-16,2 0-128 0,2-3 128 0,1 0 0 16,1 1 0-16,3-1 0 0,1-4 0 0,5 1 0 15,2 2 0-15,6 0 0 0,2 0 0 0,2-4 0 16,-1-2 0-16,2 2 0 0,1-2 0 0,4 3 0 16,3-2 0-16,3 0 0 0,2-1 0 0,5 1 0 15,5 3 0-15,3-6 0 0,3-1 0 0,0 0 0 16,-1-2 0-16,4 1 0 0,2 3 0 0,5-4 0 15,6-2 128-15,2 1-128 0,0-1 0 0,0 3 144 16,0-4-144-16,3-1 0 0,5-3 0 0,3-2 0 16,1 2 0-16,0-1 128 0,-5-1-128 0,8-3 0 15,5 3 0-15,0-2 0 0,-2-2 128 0,0 2-128 16,1-4 0-16,5 2 0 0,5-3 0 0,-4-1 128 16,-5 1-128-16,4-2 0 0,4-1 0 0,-1 1 0 0,0-1 0 0,-1-3 128 15,0 0-128-15,4-2 0 0,2-3 0 0,-3 0 0 16,-7-3 128-16,6 3-128 0,2 0 0 0,-1-4 0 15,-1 0 0-15,-4-2 128 0,-1-1-128 0,3 2 0 16,3-4 0-16,-5 3 0 0,-6 0 0 0,1-1 0 16,1 3 0-16,0-4 0 0,-1-1 0 0,-1-1 0 15,-7-2 0-15,3 3 0 0,2-2 0 0,-2-1 0 16,-4-2 0-16,-3 0 0 0,-1-2 0 0,2 0 0 16,-1 0 0-16,-1 0 0 0,-2 0 0 0,-5-3 0 15,-7-2 0-15,-3 3 0 0,0 2 0 0,-1-1 0 16,3-1 0-16,-5-4 0 0,-4 1 0 0,-5-2 0 15,-4 2 0-15,-5-2 0 0,-4 2 0 0,-2-2 0 0,-6 1 128 0,-1-1-128 16,-5 3 368-16,-4-2-16 0,-2 3 0 0,-4-2 0 16,-4-3 224-16,-3 1 64 0,-5 0 0 0,-3-2 0 15,-4 2 32-15,-4-1 16 0,-3 1 0 0,-2 2 0 16,-3-2-288-16,1 5-48 0,1 3-16 0,0 2 0 16,-2 0-336-16,2 1 0 0,0 1 0 0,0 2 128 15,2 2-416-15,-2-1-80 0,1-1-16 0,0 4-10224 16,0-2-2048-16</inkml:trace>
  <inkml:trace contextRef="#ctx0" brushRef="#br0" timeOffset="34022.44">21294 3258 23039 0,'-6'-6'2048'0,"6"6"-1648"0,-7-6-400 0,2 1 0 16,0-3 640-16,-1 0 64 0,1 2 0 0,-2 0 0 16,1 2-448-16,-2 1-96 0,-2-2-16 0,0-1 0 0,-2 1-144 0,1-4 0 15,-2 3 0-15,1 0 0 0,-2 0 0 16,0 0 0-16,-2 1 0 0,0-4 0 0,-3 0 0 0,-2-3 0 15,-1 2-176-15,-3-1 176 0,0-2 0 0,-4 3 0 16,-2-3 0-16,1-2 0 0,2 1 0 0,-1-1 176 16,-2 1-16-16,-1-2 0 0,0 0 96 0,-2 3 32 15,-3 2 0-15,-1-1 0 0,-3 0-32 0,-2-2-16 16,-5 1 0-16,-3-1 0 0,-1-3-48 0,-1 3 0 16,-1 1 0-16,-2 2 0 0,-2-4-192 0,-1 4 176 15,-4 2-176-15,-6-3 160 0,-5 3-160 0,2-1 0 16,1 3 0-16,0-2 0 0,-2 2 0 0,-4 0 0 15,-7-1 0-15,1 3 0 0,2 2 144 0,2 3-144 16,1 0 160-16,-2 3-160 0,-5 0 144 0,0-2-144 0,-1 1 128 16,3 5-128-16,3 3 0 0,-2 4 128 0,-1-3-128 0,-1 1 0 15,0-2 0-15,4-2 128 0,2 3-128 0,4 4 0 16,2 4 0-16,-2 0 0 0,-5-2 0 0,8-3 0 16,4 1 0-16,3 2 0 0,3 0 0 0,3 4 0 15,2 4 0-15,0 1 0 0,-1 0 0 0,2 0 0 16,3 3 0-16,6-1 160 0,4 1-160 0,5 3 160 15,3-3-160-15,2 2 128 0,4 0-128 0,4 3 128 16,1 1-128-16,6 2 0 0,1-1 0 0,5 0 0 16,1 3 0-16,2-1 0 0,4 1 0 0,-1-1 0 15,4 2 0-15,2-1 0 0,4-1 0 0,3 5 0 16,2 1 0-16,5-2 0 0,2 2 0 0,4-1 0 16,2 0 0-16,4 2 0 0,2-4 0 0,4 2 0 15,4-2 128-15,4-1-128 0,5 5 128 0,1-5-128 16,2-5 144-16,1-1-144 0,-1 2 160 0,3-2-160 0,3-2 240 0,1 2-48 15,3-1-16-15,5 0 0 0,6 0 16 0,-2-2 0 16,-4-5 0-16,4 1 0 0,2-4-64 0,3 1-128 16,4 0 192-16,2 0-64 0,2-3-128 0,-1-1 128 15,3-2-128-15,1-2 128 0,2 1 0 0,0-6 0 16,3-7 0-16,-2 0 0 0,-1 0-128 0,2 2 0 16,2-3 0-16,2-6 0 0,1-7-144 0,-1 0 144 15,-4-3 0-15,4 0 0 0,0 4-128 0,0-3 128 16,-4-6 0-16,-1 0 0 0,-2 0 0 0,4-1 0 15,0 0 0-15,-3 0 0 0,-4-4 0 0,0 0 0 16,-5-1 144-16,1-4-144 0,-2 0 0 0,0-3 0 0,-3 3 0 0,-5-4 0 16,-2-9 0-16,-5 0 0 0,-3 1 0 15,-6-3 0-15,-4-1 0 0,-2-1 128 0,-3-2-128 0,-2-3 192 16,-5 0-64-16,-2 5 0 0,-5-2 0 0,-6 3 0 16,-6 0 192-16,-4 3 16 0,-5-3 16 0,-7 1 0 15,-6 1-32-15,-5-2-16 0,-5 2 0 0,-5 0 0 16,-5 2-176-16,-3 2-128 0,-6 2 144 0,-2-2-144 15,1 0 0-15,-2 2 0 0,-3 3 0 0,0 1 0 16,-2 6 0-16,0-1-240 0,0 5 32 0,-3 3 0 31,-3-1-1184-31,-2 2-224 0,-2 2-48 0,1 2-16 0</inkml:trace>
  <inkml:trace contextRef="#ctx0" brushRef="#br1" timeOffset="49149.31">566 4288 24239 0,'0'0'1072'0,"-8"6"224"0,8-6-1040 0,-8 4-256 0,2 4 0 0,1 1 0 16,5-9 0-16,-5 10-256 0,1 0 64 0,0 4 0 0,0 0 192 0,1-1 160 16,-1 1-32-16,0 2 0 0,-2 2 112 0,-1 1 16 15,0 3 0-15,2 3 0 0,-2-1-64 0,0 5 0 16,-2 1 0-16,1 3 0 0,0 1-48 0,-2 2-16 15,1-2 0-15,-1 3 0 0,1 2-128 0,-1-1 192 16,-1-1-192-16,-1-1 192 0,0-3 160 0,-1 1 32 16,0 3 16-16,-1 2 0 0,-1 2 80 0,2-1 16 15,-2-1 0-15,1-1 0 0,1-1-96 0,-1 0-16 16,4 0 0-16,-3-3 0 0,-1-2-176 0,7-14-32 0,-3 3-16 16,-1 5 0-16,0-2-160 0,-2 5 0 0,2-1 0 0,-2 1 128 15,0 2-128-15,-8 18 0 0,3-8 0 16,3-11 128-16,3-3-128 0,2-4 0 0,1-4 0 0,3-1 0 15,1-3 128-15,1-1-128 0,3 0 128 0,-1-3-128 16,1 2 192-16,4 1-64 0,1-4 0 0,1 2 0 16,1-1-128-16,-1-2 0 0,3 1 0 0,2-3 0 15,3-1 128-15,-1 2-128 0,4-5 128 0,0 4-128 16,2 0 192-16,-5-4-64 0,2 2 0 0,3 1 0 16,2 0-128-16,3 0 0 0,1 3 0 0,4-3 0 15,1 4 0-15,28 6 0 0,-7-5 144 0,-4 2-144 16,-4-6 0-16,2 3 128 0,-1-4-128 0,-18-1 0 15,5 1 0-15,6-2 128 0,3 3-128 0,6 1 0 16,2-3 0-16,1 3 144 0,1-2-144 0,43 3 0 16,-13 0 160-16,-8-1-160 0,-2 0 128 0,-3-2-128 0,-3 1 0 0,1 0 0 15,-2-4 128-15,-28 0-128 0,5 2 0 0,4-1 0 16,2-2 144-16,4 3-144 0,2-1 160 0,2 1-32 16,4-1-128-16,47 4 192 0,-15-1-32 0,-11-2-16 15,-7 1 0-15,-2 2 0 0,-6-1-16 0,3 0-128 16,2-2 192-16,-1 2-64 0,-1 3-128 0,-2 0 0 15,-3-1 0-15,0-1 0 0,1-2 0 0,3-2 0 16,-1 0 128-16,3 2-128 0,0 2 0 0,1-2 0 16,-5 3 0-16,2-4 128 0,1-1-128 0,4 2 0 15,3-1 0-15,-1 0 0 0,-1-2 0 0,2 2 0 16,-3 0 0-16,1-1 0 0,1 1 0 0,7 0 0 16,5-1 0-16,-2-3 0 0,-5-1 0 0,-2 1 0 15,2 2 0-15,5 1 0 0,3 2 0 0,-3-3 0 16,1-3 0-16,-3 1 0 0,1 0 0 0,3 4 0 0,4 3 0 0,-1-3 0 15,-5-2 0-15,1 0 0 0,-1 2 128 16,4-1-128-16,3-2 0 0,-2-1 0 0,-2-2 0 0,-1 2 128 16,-1-1-128-16,5 2 0 0,2 2 0 0,-1-4 0 15,-3-2 0-15,1-1 0 0,-2 1 0 0,3 3 0 16,2 1 0-16,1-2 0 0,-2-2 0 0,-1 1 0 16,-2 1 0-16,1-2 0 0,2 1 0 0,1 0 0 15,-1-4 0-15,-1 1 0 0,-2 1 0 0,5 1 0 16,0 2 0-16,-1-3 0 0,-2-1 128 0,-2-1-128 15,0 0 0-15,1 3 0 0,4-7 0 0,-1 5 128 16,-2 0-128-16,-2 3 0 0,-1-2 0 0,2 2 0 16,0 0 0-16,0-3 0 0,-3 0 144 0,-1 0-144 15,-1 2 144-15,-1-1-144 0,2-1 192 0,1 1-192 0,0-1 192 0,0 1-192 16,-4 3 192-16,0-1-192 0,0-5 128 0,1 2-128 16,4 0 0-16,-3 3 0 15,-4-1 128-15,-1 2-128 0,-2 0 0 0,2 0 0 0,3 0 0 16,-2-1 0-16,-2 0 0 0,-3 0 0 0,-2-3 128 0,0 3-128 15,-1-1 0-15,2 1 0 0,5 1 0 0,-8 0 0 16,-5 1 0-16,-2 1 0 0,1-2 192 0,-2 0-64 16,-2 1 0-16,2 3-128 0,3-1 256 0,-3 1-48 15,-5 3-16-15,-1 0 0 0,-3-3-16 0,0 1-16 16,1 0 0-16,-2 0 0 0,0 3-160 0,1 2 0 16,3-4 144-16,-3 3-144 0,-5-4 0 0,0 2 128 15,-4-1-128-15,-1-1 0 0,-3 4 0 0,1-2 0 16,-3 0 0-16,1 3 0 0,-3-2 0 0,1 2 0 0,-2 2 0 15,1-6 128-15,0 0-128 0,-3 3 0 0,-2-2 0 16,-2 1 0-16,-2-3 0 0,-3-1 128 0,-3 1-128 0,3 2 0 16,-5-5 0-16,0 2 144 0,-2 0-144 0,-2 0 0 15,-1-2 128-15,-2 0-128 0,1-2 0 0,-3 0 0 16,-9 0 144-16,11-3-16 0,-5-3-128 0,2 1 192 16,-8 5-192-16,8-8 0 0,-2-4 128 0,-1-1-128 15,0-3 0-15,1-2 176 0,0-2-176 0,-1-1 160 16,0-6-160-16,1 0 0 0,-2-5 0 0,4-1 0 15,-1-2 0-15,2-5 0 0,0 1 0 0,1-6 0 16,0 1 0-16,4-6 0 0,2 1 0 0,0-1 0 16,2-2-160-16,1 0 160 0,1 0 0 0,1-3-144 15,0 1 144-15,0-1 0 0,-2 0 0 0,-2 2-128 0,0-4 128 0,-3 5 0 16,1-2 0-16,-2 2 0 0,-2-1 0 0,1 3 0 16,-1 2 0-16,1 2 0 0,-1-2 0 0,1 1 0 15,-2 5 0-15,-1 0 0 0,-1 0 0 0,1 5 0 16,-2 1 0-16,-1 2 0 0,0 1 0 0,1 4 0 15,-1-3 0-15,2 3 0 0,-1 0 0 0,-2-2 0 16,2 2 0-16,-1 2 0 0,1 3 0 0,-2-1-128 16,1 2 128-16,-3 1 0 0,0 0 0 0,0 5 0 15,-2-1 0-15,0 3 0 0,-1-1 0 0,0 2 0 16,0 3 0-16,0 1 0 0,-1-3 0 0,-1 2 0 16,-1-2 0-16,-1 1 0 0,-1 7 0 0,-1-2 0 15,-2-1 0-15,1 2 0 0,-2-4 0 0,-1 2 0 16,-2 0 0-16,-1 3 0 0,-2-4 0 0,-1 4 0 0,-2 1 0 15,0-1 0-15,-2-1 0 0,-2 1 0 0,-1 0 0 0,-1 0 0 16,-7 1 0-16,-2 1 0 0,-3 2 0 0,-1 1 0 16,-1-1 0-16,1 1 0 0,-1 0 0 0,-2-1 128 15,1-1-128-15,-4 1 0 0,1 0 0 0,-3 1 0 16,-3-3 0-16,-4 2 0 0,-3 0 0 0,3-2 0 16,-1 2 0-16,-1 1 0 0,0-1 0 0,-1-1 0 15,0 2 0-15,-5-1 0 0,-1 0 0 0,-2 0 0 16,-3-1 0-16,0 2 0 0,1 0 0 0,0 0 128 15,1-1-128-15,-2 1 0 0,-4 0 0 0,-1 0 128 16,-1 1-128-16,-2-1 0 0,2 0 0 0,-2 0 0 16,0 0 0-16,-3 0 0 0,-6 0 0 0,3 0 0 15,0 0 0-15,1 0 0 0,0 0 0 0,-5 2 0 16,-5 0 0-16,2-1 0 0,1 1 0 0,1-1 0 0,0-1 0 0,-5 1 0 16,-5 0 0-16,2 1 0 0,3-2 0 0,1 2 0 15,-2 2 0-15,-1-3 0 0,-5-1 0 0,2 0 0 16,3 0 0-16,1 2 0 0,-4 0 0 0,0 1 0 15,-4 1 0-15,4-2 0 0,1 2 0 0,-3 0 0 16,-1 1 0-16,2-1 0 0,-4-1 0 0,5 1 0 16,4-1 0-16,-7 2 128 0,-4 2-128 0,3-1 0 15,2-5 0-15,4 1 0 0,-2 1 0 0,-3-2 0 16,0-1 0-16,2 1 0 0,2 3 0 0,1 0 0 16,-1 0 0-16,0 0 0 0,-3-3 0 0,3 3 0 15,1 0 0-15,0-2 0 0,-1 3 0 0,0 2 0 0,-1-4 0 16,3 0 0-16,1-1 0 0,3 2 0 15,-8 1 0-15,2-2 0 0,1-2 0 0,3 2 0 0,3-2 0 16,-3 2 0-16,-7-2 0 0,4-1 0 0,4 1 0 0,3 0 0 16,1 1 0-16,-2 0 0 0,-3-2 0 15,0 0 0-15,4 0 0 0,3 3 0 0,2 1 0 0,-5-2 0 16,-4 2 0-16,2-2 0 0,3 1 0 0,3 1 0 16,3 0 0-16,-3 2 0 0,-1 2 0 0,-1-6 0 15,-1-1 0-15,6 2 0 0,1-1 0 0,1 2 0 16,-1 1 0-16,-2-2 0 0,-3 1 0 0,3-2 0 15,4 0 0-15,2 0 0 0,3 2 0 0,-4 0 0 16,-6 0 0-16,2 1 0 0,3 0 0 0,1-1 0 16,0-2 0-16,1 3 0 0,-1 1 0 0,0 0 0 15,0 0 0-15,0 2 0 0,0-3 0 0,4 1 128 16,2 2-128-16,-1-5 0 0,-3 3 0 0,0 0 0 0,2-1 0 0,1-1 0 16,0 0 0-16,8 2 0 0,2-2 0 15,-4-3 0-15,-3 2 0 0,-2-1 0 0,6-1 0 0,29-1 0 16,-6-1 0-16,-2 0 0 0,-2 0 0 0,-1-1 0 15,0 1 0-15,-3 0 0 0,1 1 0 0,-38-3 0 16,14-1 0-16,11-1 0 0,3 1 0 0,25 3 0 16,-6 0 0-16,0 1 0 0,0-1 0 0,1-1 0 15,0 1 0-15,3 0 0 0,3-3 0 0,6 3 0 16</inkml:trace>
  <inkml:trace contextRef="#ctx0" brushRef="#br1" timeOffset="50751.06">0 4547 39215 0,'156'0'1728'0,"-128"0"384"0,5 0-1696 0,5 2-416 0,4-2 0 0,4 1 0 16,3-1 0-16,-4-5 0 0,53 2 0 0,-51 4 0 15,7 1 0-15,-1-2 0 0,8 0 0 0,1 0 0 16,4 0 0-16,2-3 0 0,0 1 0 0,62-1 0 15,-19-1 0-15,-8 2 0 0,-3 0 0 0,-6 0 0 16,-4-1-128-16,-1 1 128 0,4 1 0 0,0-2 0 16,3-1 0-16,1 3 0 0,-3-2 0 0,4 1 0 15,4 1 0-15,-2-4 0 0,-1 1 0 0,2 0 0 16,-2 1 0-16,5-2 0 0,5 1 0 0,-2-1 0 16,-4 2 0-16,3-3 0 0,0 3 0 0,2-1 0 0,-2-1 0 0,-1-3 0 15,1 4 0-15,3 1 0 0,3-8 0 0,1 4 0 16,-7-5 0-16,3 6 0 0,3 2 0 0,-3-2 0 15,-2-1 0-15,0 2 0 0,0-5 0 0,1 5 0 16,0-4 0-16,-3 4 0 0,-4 3 0 0,2-1 0 16,6-3 0-16,-6 1 0 0,-1-1 0 0,-3-1 0 15,-1 0 0-15,3 4 0 0,5 1 0 0,-3 0 0 16,-5-4 0-16,-1 0 0 0,1 3 0 0,0-5 0 16,0 0 0-16,-3 2 0 0,-3 0 0 0,3 2 0 15,-2 1 0-15,0-4 0 0,-2-2 0 0,0 0 0 16,-5 0 0-16,2 4 0 0,2-3 0 0,-2 3 0 15,-6 1 0-15,1-2 0 0,-4-2 0 0,3 3 0 16,2-4 0-16,0 3 0 0,-1-3 0 0,-3 2 0 0,-3-4 0 16,0 2 0-16,-1-2 0 0,2 2 0 0,0-2 0 0,-3 2 0 15,-4-3 0-15,1 0 0 16,-5 3 0-16,3-1 0 0,0 3 0 0,0-2 128 0,0 3-128 0,-2 1 0 16,-4-4 128-16,-2 3-128 0,-3-2 128 0,-1 3-128 15,3 2 0-15,0 0 0 0,1-3 0 0,-1 3 0 16,-6-1 0-16,0 1 0 0,-2-1 0 0,1 3 0 15,-2 4 0-15,1-2 0 0,0 0 0 0,3 1 0 16,-1-4 0-16,-3 2 0 0,-2-1 0 0,-2 1 0 16,0 3 0-16,-1-2 0 0,0 3 0 0,3-1 0 15,0 1 0-15,0-1 0 0,2-1 0 0,-2 0 0 16,1 0 0-16,-3 2 0 0,-1 2 0 0,2-2 0 16,-2-4 0-16,0 3 0 0,0-1 0 0,1 2 0 15,2 2 0-15,0-2 0 0,1 0 0 0,-2-3 0 0,-4 2 0 0,1 1 0 16,1-2 0-16,1 1 192 0,-1 1-192 0,2 1 0 15,-1 0-160-15,2-3 160 0,-1 0 0 0,1-2 0 16,-5 0 0-16,3 0 0 0,-7 0 0 0,4 1 0 16,-3 1 0-16,1 0 0 0,-3-2 0 0,0 0 0 15,1 0 0-15,0 1 0 0,-2-1 0 0,0 1 0 16,-1 0 0-16,-2 2 0 0,-4-3 0 0,-3 1 0 16,0 2 0-16,-2-1 0 0,-3-2 0 0,-1 2 0 15,-1 0 0-15,-2 1 0 0,-1-2 0 0,0 3 0 16,-2-2 128-16,-3 2-128 0,-2-3 0 0,1 3 0 15,-1 1 0-15,-1 2 0 0,-11-7 0 0,10 9 0 16,0 1 0-16,-1 0 0 0,-1-1 0 0,-2 2 0 0,-6-11 0 0,7 14 0 16,-1 1 0-16,-1 2 0 0,0 0 0 0,-2 2 0 15,-1 2 0-15,1 6 0 0,0-3-192 0,-1 5 192 16,-4-1 0-16,2 4-144 0,3 0 144 0,-3 3 0 16,0 2 0-16,0 4 0 0,0 0 0 0,0 1-128 15,1 1 128-15,1 4 0 0,-1 1 0 0,0-2 0 16,0 1 0-16,3-3 0 0,0 2 0 15,-1-1 0-15,-1 2 0 0,1 3 0 0,0-1 0 0,4-2 0 16,-3 2 0-16,-1 5 0 0,0-2 0 0,0-3 0 16,-1-2 0-16,1 2 0 0,-3-1 0 0,0-2 0 15,0 0 0-15,0-4 0 0,0 2 0 0,-3-2 0 16,-1 1 0-16,0 2 0 0,1-5 0 0,-1 1 128 16,0-3-128-16,-1-2 0 0,-3-3 0 0,1 0 0 15,-2-3 0-15,0 2 0 0,-1-4 0 0,0 0 128 0,-2-6-128 0,2 1 0 16,-2 1 0-16,1-4 0 0,-3-3 0 15,-1-2 144-15,0-1-144 0,-3 0 0 0,-1-2 128 0,-2 1-128 16,0-3 0-16,-3 2 0 0,-3-5 0 0,0 4 0 16,-2-6 128-16,-4 4-128 0,-5-3 0 0,-5-2 0 15,-4 0 0-15,-2 1 0 0,-2-2 128 0,-1 0-128 16,-4 1 0-16,-1 0 0 0,-3-1 128 0,-6 1-128 16,-7-2 0-16,-2 0 0 0,-3-1 0 0,0 3 0 15,1 0 0-15,-6-2 0 0,-6 0 0 0,-1-2 0 16,-1-3 0-16,-2 2 0 0,0 1 0 0,-6 0 0 15,-8 0 0-15,0-4 0 0,3-1 0 0,-4 3 0 16,-6 2-128-16,-2-2 128 0,0 1 0 0,-2 1 0 16,-4 3 0-16,-1-3 0 0,-3 0 0 0,1 2 0 0,1 1 0 15,-3-1 0-15,-7-1 0 0,5 4 0 0,-2 2 0 0,-2-2 0 16,-1-5 0-16,-1 4 0 0,0 0 0 0,2-2 0 16,-2-2 0-16,0 3 0 0,-1 2 0 0,0 0 0 15,3-4 0-15,-2 2 0 0,-1-1 0 0,3 2 0 16,-1-4 0-16,1 3 0 0,2 0 0 0,-2 0 0 15,1-2 0-15,1 2 0 0,2-2 0 0,-2 2 0 16,1-5 0-16,0 2 0 0,1 4 0 0,2-1 0 16,2-3 0-16,2 3 0 0,2 1 0 0,-1-3 0 15,-3-1 0-15,5 0 0 0,4 0 0 0,-2 0 0 16,-5 0 0-16,8 0 0 0,6 0 0 0,-3 0 0 16,-8-2 0-16,7-1 0 0,5 0 0 0,3 1 0 15,1 1 0-15,-1 1 0 0,-1 0 0 0,3 1 0 0,2-1 0 0,-2 4 0 16,-5-1 0-16,5-1 0 0,5-1 0 15,3-1 0-15,5 3 0 0,-4 0 0 0,-4-1 0 0,0 2-144 16,5 0 144-16,3-3 0 0,2 0-144 0,-1 1 144 16,-4-1-160-16,3 1 160 0,5 1-128 0,4 1 128 15,1-2 0-15,-1 1-144 0,-1-2 144 0,2-2 0 16,3 1 0-16,5 1 0 0,3 0 0 0,1 2 0 16,0-1 0-16,-2 0 0 0,2 0 0 0,3 3 0 15,5-1 0-15,27-1 0 0,-2-3 0 0,-2 2 128 16,0 2-128-16,0 1 0 15,1-1 0-15,3 2 0 0,0 2 0 0,-23 2 0 0,13 0 0 0,10-2 0 16,8 2-176-16,7-2 176 16,6 1-1456-16,7-2-192 0,5-7-32 0</inkml:trace>
  <inkml:trace contextRef="#ctx0" brushRef="#br1" timeOffset="52085.27">12114 5808 8287 0,'0'0'736'0,"0"0"-592"16,0 0-144-16,0 0 0 0,0 0 1472 0,0 0 256 15,0 0 48-15,0 0 16 0,0 0-864 0,0 0-160 16,0 0-48-16,0 0 0 0,0 0-272 0,0 0-48 16,0 0-16-16,0 0 0 0,0 0 32 0,9 10 0 15,0-1 0-15,1 0 0 0,0-5 176 0,1 0 48 16,3 0 0-16,3-2 0 0,1 1-272 0,2-2-48 15,2 0-16-15,1 0 0 0,-1 2 0 0,3 0 0 16,0-2 0-16,-1 3 0 0,0-4-48 0,0 0 0 16,2-2 0-16,-1 5 0 0,1 1 48 0,-2-2 0 15,-3 1 0-15,-1-2 0 0,-3 0-96 0,0 3-16 16,-3-1 0-16,-3-1 0 0,-11-2-64 0,10 2-128 0,-10-2 176 0,0 0-176 16,0 0 144-16,0 0-144 0,-6 6 0 0,-7 2 144 15,-7-5-144-15,-4 0 0 0,-3 1 144 0,-2 1-144 16,-3-3 0-16,-1 1 128 0,0-2-128 0,0 0 0 15,0 2 0-15,1 1 0 0,2 2 0 0,2-2 0 16,2-3 0-16,3 3 0 0,3-1 0 0,2 3 128 16,3-2 0-16,4-2 16 0,2 0 0 0,9-2 0 15,0 0 32-15,0 0 0 0,0 0 0 0,0 0 0 16,10 1-16-16,4-1 0 0,5-1 0 0,5-2 0 16,4-1 32-16,5-2 0 0,1-1 0 0,5 5 0 15,0-2-192-15,5-1 0 0,3 0 0 0,7-1 0 31,2-5-2016-31,-4 0-288 0</inkml:trace>
  <inkml:trace contextRef="#ctx0" brushRef="#br1" timeOffset="53052.55">10694 4155 18431 0,'0'0'1632'0,"0"0"-1312"16,-9-2-320-16,9 2 0 0,0 0 192 0,0 0-16 16,0 0-16-16,0 0 0 0,0 0-160 0,0 0 128 15,0 0-128-15,8 7 128 0,-8-7 0 0,14 7-128 16,1-2 192-16,3-1-64 0,1 0 0 0,4 1-128 16,1-2 192-16,6-2-64 0,6-1 16 0,5 0 0 15,4 0 0-15,5 0 0 0,1 0 240 0,2-1 32 0,2-1 16 16,3 1 0-16,5-2-80 0,4 2-16 0,7 0 0 0,2 0 0 15,-2-2-32-15,2 1-16 0,3 0 0 0,3 0 0 16,6-3 144-16,1 2 16 0,0 1 16 0,1 0 0 16,1 1 48-16,3 0 16 0,5 1 0 0,0 0 0 15,-2 0-128-15,2 0-16 0,1 0-16 0,0 0 0 16,5 0-96-16,-4 2-16 0,-3 1 0 0,1-1 0 16,1 3-32-16,-1-2-16 0,-4 0 0 0,-1-1 0 15,-4 2 816-15,3 1 176 0,3-1 16 0,-5 0 16 16,-2 1-1696-16,-4 2-352 15,-2-2-64-15,-1 3-16 0,2-2 896 0,-2-3 0 0,-4 1 0 0,-3 1 0 16,-5 1 128-16,-2 1-128 0,-5 1 128 0,5-1-128 16,-1-2 128-16,-2 3-128 0,-7-5 0 0,-3 2 128 15,-4 2-128-15,-4-3 160 0,-3-1-160 0,-3 3 160 0,-4 1-160 16,-2-2 0-16,-1 2 144 0,-1 0-144 0,-4-2 144 0,-2-1-144 16,-2-3 192-16,-3 3-192 0,-5 0 160 0,-3-1-160 15,2 0 128-15,-5 1-128 0,-2-4 0 0,-9 0 128 16,0 0-128-16,0 0 0 0,0 0 128 0,0 0-128 15,0 0 0-15,0 0 128 0,0 0-128 0,0 0 0 16,0 0 0-16,0 0 0 0,0 0 0 0,-9 1 0 16,-2 2 0-16,-1-6 0 0,-1 0 0 0,2 1 0 15,0-1-176-15,-2 1 176 0,-1 1-352 0,2 0 16 16,0-1 0-16,-1-1 0 16,-1 0-1984-16,1 1-400 0,-3-2-80 0,-1-6-16 0</inkml:trace>
  <inkml:trace contextRef="#ctx0" brushRef="#br1" timeOffset="53719.55">18100 4355 15663 0,'-13'-10'688'0,"4"4"144"0,-1-1-656 0,2 0-176 0,2 2 0 0,6 5 0 15,0 0 1088-15,0 0 176 0,0 0 32 0,0 0 16 16,0 0-800-16,0 0-144 0,12-3-48 0,6 3 0 16,1 4 128-16,8 0 32 0,5 2 0 0,7-3 0 15,10 1 96-15,9-2 0 0,8-1 16 0,4 4 0 16,1 1-144-16,5 0-16 0,7 5-16 0,4-4 0 16,5-1-256-16,4-1-160 0,-2-1 192 0,4 5-192 0,2 1 0 0,3-2 0 15,1-6-192-15,-1 1 48 0,-1 3-160 0,2 2-16 16,4-4-16-16,-5 1-7408 15,-5 3-1472-15</inkml:trace>
  <inkml:trace contextRef="#ctx0" brushRef="#br1" timeOffset="60624.4">643 4527 7359 0,'0'0'656'0,"0"0"-528"0,-7-9-128 0,0 4 0 0,7 5 1104 0,0 0 192 16,-4-10 48-16,4 10 0 0,-3-8-704 0,3 8-144 16,-4-9-32-16,-1 3 0 0,5 6-32 0,0 0-16 15,-9-4 0-15,2 2 0 0,7 2-96 0,-8 0-32 16,-1 1 0-16,0 1 0 0,-1 1-32 0,1 2 0 15,0 3 0-15,-1-2 0 0,-1 3-128 0,0 1-128 16,0 4 144-16,-2 3-144 0,-1 2 256 0,-4 5-32 16,0 4-16-16,-1 6 0 0,1 3 128 0,-2 6 32 15,-3 4 0-15,0 1 0 0,-1-3-80 0,0 8-16 16,0 10 0-16,1 3 0 0,0 6-272 0,10-31 128 16,-1 1-128-16,-1 5 0 0,0-1 128 0,-2 3-128 15,1 1 0-15,1-2 0 0,1 2 128 0,-9 36-128 16,5-19 0-16,4-12 0 0,3-7 128 0,2-7-128 0,4-8 0 0,3-4 0 15,5-1 0-15,2-6 0 0,3-3 0 0,7-3 0 16,3-2 0-16,4-5 0 0,5 2 0 0,-8-9 0 16,7 1 0-16,3-1 0 0,6 2-176 0,6-3 176 15,4-1 0-15,3-1 0 0,0-2 0 0,6 1 0 16,3 1 0-16,4-3 0 0,5 0 0 0,5 0 0 16,5-2 0-16,3 1 0 0,0 0 0 0,72-8 0 15,-19 4 128-15,-13 4 0 0,-5-1-128 0,-6-1 192 16,-2 6-64-16,2 0-128 0,5 1 176 0,-1 1-176 15,-4-2 224-15,4 3-64 0,4 6-16 0,1-4 0 16,-2-2-144-16,2 2 192 0,2 5-192 0,3-4 192 16,0-2-192-16,2 5 128 0,0-1-128 0,3 2 128 15,3-5-128-15,1 2 0 0,-3 1 0 0,3-3 0 16,4-4 0-16,0 0 128 0,-2 2-128 0,3-4 0 0,4 0 0 0,1-2 0 16,-2-4 128-16,0 3-128 0,-4-5 0 0,1 4 0 15,-2 3 0-15,-1-3 0 0,1-1 0 0,-1 5 0 16,1 2 0-16,-4-3 0 0,-2-4 0 0,1 5 0 15,-2 8 0-15,2-4 0 0,-2-4 0 0,0 2 0 16,-2 2 0-16,2-1 128 0,0-2-128 0,-1 5 0 16,-3-2 0-16,1 1 0 0,2-4 0 0,-2 1 0 15,-9 2 0-15,7 1 0 0,2 2 0 0,-1-1 0 16,-9-3 0-16,5 3 0 0,1 2 0 0,-4-1 160 16,-7-3-160-16,1 0 160 0,-1 1-160 0,1-1 0 15,-1-2 0-15,-4 1 0 0,-5 4 0 0,6-1 0 16,3-4 0-16,-6 2 0 0,-1-2 0 0,-4 2 0 0,-2 2 0 0,1 0 0 15,0-4 0-15,-5 1 0 0,-4 2 0 16,-3-1 0-16,-1-1 0 0,1 2 0 0,2-1 0 0,-7 4 0 16,-6-3 0-16,-2 0 0 0,-5 1 0 0,1 0 0 15,-1 1 0-15,-1 0 0 0,0 0 0 0,-6 2 128 16,-4-2-128-16,-3 4 0 0,-3 2 0 0,-2 1 0 16,-2-2 128-16,0 4-128 0,0 3 0 0,1-2 128 15,-4 0-128-15,0-1 0 0,-5 2 0 0,-4-1 0 16,0 0 0-16,-5 2 0 0,-3 0 0 0,1 0 0 15,-3-3 0-15,-1 0 0 0,-5 0 0 0,0 0 128 16,-3-1-128-16,-1-2 160 0,-1 1-160 0,-1 2 160 16,-1-3 16-16,-1 2 0 0,-3-1 0 0,1-1 0 15,1 1-176-15,-3 2 192 0,3-1-192 0,-2-4 192 16,-1 0-192-16,-1-3 0 0,0 2 0 0,-1-1 128 0,-4-7-128 0,9 3 0 16,-9-3 0-16,0 0 0 0,9 0 0 0,2-1 192 15,-11 1-192-15,9-9 192 0,-1 0-16 0,-1-4 0 16,0 0 0-16,2 1 0 0,-1-5 144 0,1-2 16 15,-2-1 16-15,2-6 0 0,2 1-80 0,3-6-16 16,-1 0 0-16,1 0 0 0,1-3-128 0,1-6-128 16,0 0 192-16,-2-2-192 0,2-4 128 0,-1 0-128 15,1-6 0-15,0-4 0 0,2-5 128 0,0 1-128 16,0-4 0-16,-1-1 0 0,1-4 0 0,0 2 0 16,0 1-208-16,1 1 80 0,0-2 128 0,0-1-160 15,0 0 160-15,1 4-160 0,2-1-96 0,3 3-32 16,0-4 0-16,0 5 0 15,0-2-128-15,1 6-32 0,-1 0 0 0,-1 2 0 0,-2 5 208 0,-2 0 48 0,1 4 0 0,-2 3 0 16,-1 2 192-16,-1 2 0 0,1 0 192 0,1 3-192 16,-1 4 256-16,-1 3-64 0,-2 2-16 0,-1 4 0 15,-1 2-32-15,-2 3 0 0,0 1 0 0,-2 3 0 16,0 2-16-16,-4 0-128 0,0 7 192 0,0-2-64 16,1 2-128-16,-6 5 0 0,0 0 0 0,0 0 0 15,0 0 0-15,0 0 0 0,0 0 0 0,0 0 0 16,-2-7-176-16,2 7 176 0,-5-7-128 0,5 7 128 15,-9-7 0-15,0 3 0 0,-2 1 0 0,0 0 0 16,-2-1 0-16,0 3 0 0,-5 0 0 0,0 1 0 16,-3 0 0-16,1 1 0 0,-3 0 0 0,-3 3 0 15,-4 0 144-15,-2 1-144 0,-4-1 192 0,-3 1-192 16,-6 1 0-16,0 1 0 0,-2-2 0 0,-2 4 0 0,-1-2 128 0,-4 3-128 16,-1-1 144-16,-6 1-144 0,-7-2 128 0,-1 1-128 15,-5-1 0-15,3 0 144 0,1-1-144 0,-7 0 0 16,-5 1 0-16,-1-2 0 0,-6 2 0 0,1-3 0 15,1-2 0-15,-3 2 0 0,-4-3 0 0,-1 2 0 16,-1-4 0-16,2 1 0 0,2 1 0 0,-6 0 0 16,-8-1 0-16,8 1 0 0,2-5 0 0,-3 3 0 15,-2 0 0-15,0 0 0 0,-4 0 0 0,4-1 0 16,1 0 0-16,-3 1 0 0,-5 0 0 0,2 0 0 16,3 0 0-16,0 0 0 0,-3-2 0 0,1 1 128 15,-5 0-128-15,6-3 128 0,1 0-128 0,-2 0 0 16,-5 1 0-16,2-3 0 0,2 4 0 0,0-1 0 0,2 1 0 15,-3 1 0-15,-2-2 0 0,3 0 0 0,5 0 0 0,-6 1 0 16,-4 1 0-16,2 0 0 0,3 1 0 0,0-1 0 16,-1-1 0-16,-1 1 0 0,0 1 0 0,2 0 0 15,5-1 0-15,-6 0 0 0,-6 1 0 0,5 0 0 16,6-2 0-16,0 2 0 0,1 0 0 0,-2 0 0 16,0 0 0-16,2 2 0 0,3-1 0 0,-2-1 0 15,-4 1 0-15,2 2 0 0,8-1 0 0,1-1 0 16,3-1 0-16,-4 0 0 0,-7 0 0 0,5 2 0 15,4 1 0-15,1-1 0 0,2-2 0 0,-2 0 0 16,-4 1 0-16,4-1 0 0,3 0 0 0,3 1 0 16,2-1 0-16,-2 2 192 0,-4-2-192 0,5 1 192 15,5-1-32-15,3 4 0 0,-2-1 0 0,-2 3 0 16,-3-4-160-16,2-1 0 0,0 2 0 0,4-1 0 16,3 1 0-16,-2 3 0 0,-2-1 128 0,2-1-128 0,-1-2 0 0,2-2 0 15,6 0 0-15,1 1 0 0,0 3 0 0,-1-2 0 16,-1-2 0-16,-1-1 0 0,-2-3 0 0,3 2 0 15,2-1 0-15,3 2 0 0,3-1 0 0,-4 2 0 16,-6 2 0-16,4-1 0 0,2 0 0 0,1 2 0 16,1 2 0-16,5-3 0 0,3 1 0 0,-3-2 0 15,-4 2 0-15,-1 1 0 0,0 2 0 0,3-2 0 16,3 1 0-16,2 2 0 0,1-1-128 0,2-1 128 16,2 4 0-16,-5-2 0 0,-5 3-128 0,3-3 128 15,2-2-160-15,27 0 160 0,-6 0-144 0,0 1 144 16,-3 2-128-16,-2-2 128 15,-1 1-192-15,3-1 64 0,-1-2 0 0,-34 3 0 0,11 0 128 0,9-5-192 0,6 1 192 16,5-2-192-16,2-2 192 0,20 0 0 0,-3-1-144 0,0 2 144 16,0-1 0-16,1 0 0 0,-1-2 0 0,1-1 0 15,-1 2 0-15,-14-2 0 0,9 2 0 0,7-4 0 16,-1-4 0-16,6 4 0 0,8 3 0 0,8 3 0 16,0 0 144-16,0 0-144 0,0 0 160 0,0 0-160 15,0 0 192-15,0 0-64 0,0 0-128 0,0 0 192 16,0 0-192-16,0 0 176 0,0 0-176 0,0 0 160 15,0 0-160-15,0 0 0 0,0 0 0 0,0 0 0 16,0 0 0-16,0 0 0 0,0 0 0 0,0 0 0 16,0 0-144-16,0 0 144 0,0 0 0 0,0 0 0 15,0 0 0-15,0 0-128 0,0 60 128 0,8-45 0 16,-2 4 0-16,-1 2 0 0,-2 3 0 0,0 5 0 16,3 2 0-16,-3 0 0 0,-3 5-128 0,2 2 128 0,0 0 0 15,-2 0 0-15,-1 1 0 0,-2-1 0 0,0-1 0 0,-4-1 0 16,-3 1 0-16,0 3 0 0,6-28 0 0,4-12 0 15,0 0 0-15,0 0 0 0,0 0 0 0,0 0 0 16,0 0 0-16,0 0 0 0,0 0 0 0,0 0 0 16,0 0 0-16,0 0 0 0,0 0 0 0,0 0 0 0</inkml:trace>
  <inkml:trace contextRef="#ctx0" brushRef="#br1" timeOffset="61410.16">0 6037 26895 0,'142'30'2384'0,"-124"-26"-1904"0,5 0-480 0,5 2 0 0,4-2 128 0,3 3-128 16,4 0 0-16,1-2 0 0,3 2 0 0,36 0 0 0,-8 1 0 0,-32-3 0 15,5 0 0-15,4-1 0 0,6 2 0 0,2 2 0 16,3-4 0-16,4 0 0 0,1-1 0 0,64 6 0 16,-17-4 0-16,-8 0 0 0,-5-1 0 0,-4-1 0 15,-3-3 0-15,1 1 0 0,6-1 0 0,-44-1 0 16,11 1 0-16,4 0 0 0,8 0 0 0,5 0 0 15,9 0 0-15,0 0 0 0,4 1 0 0,88 0 0 16,-30 2 0-16,-13 1 128 0,-8 2-128 0,-9-2 0 16,-8 1 0-16,5 0 0 0,2 1 128 0,-5-2-128 15,-5 1 0-15,4 0 0 0,5-1 0 0,-2-1 0 16,-1 2 0-16,4 1 0 0,3-1 0 0,0-2 0 16,-3-1 0-16,3 1 0 0,1-2 0 0,0 3 0 15,0 0 128-15,0-2-128 0,0-2 0 0,1 0 0 0,1-2 0 16,-1-1 0-16,-2-1 0 0,1 1 0 0,5-1 0 0,-3 2 0 15,-3 0 0-15,3-1 0 0,3-4 0 0,-3 2 0 16,-3 1 0-16,2-1 0 0,4 1 0 0,-5 1 0 16,-6 0 0-16,5-1 0 0,3 0 0 0,-4 1 0 15,-9 0 0-15,6 0 0 0,4 1 0 0,-3-1 0 16,-7 2 0-16,4-2 0 0,-1 2 128 0,0 0-128 16,-5-2 0-16,-1 2 144 0,-3 0-144 0,2 1 0 15,0 0 0-15,-3 0 0 0,-7 1 0 0,4 0 0 16,3-1 0-16,-3 3 0 0,-3-2 0 0,-2 3 0 15,-2-2 0-15,0 1 0 0,2-1 0 0,-4 2 0 16,-5-1 0-16,-1 1 0 0,2-2 0 0,1 1 0 0,-2-2 0 16,-3 0 0-16,-4 3 0 0,-3 0 0 0,-1 0 0 0,3-1 0 15,0 1 0-15,-5 0 0 0,-4 1 0 0,-4-1 0 16,-3-2 0-16,-1 2 0 0,3 4 0 0,-3-2 0 16,0-2 0-16,-6 0 0 0,-4 0 0 0,-5 0 0 15,-3-2 0-15,-3 3 0 0,-3 2 0 0,-3-1 0 16,-1-2 0-16,-1 2 0 0,0 2 0 0,-3-6 0 15,-2 2 0-15,-3-1 0 0,-2 0 0 0,-2-1 0 16,-3-6 0-16,-4 1 0 0,-1 1 0 0,0-2 0 16,-4 0 192-16,-2-3-32 0,-2-1-16 0,0-2 0 15,1 2 144-15,-1-5 32 0,0 2 0 0,0-4 0 16,-2-3-96-16,4-2-16 0,-1-7 0 0,0 0 0 16,-1-5-208-16,1-4 0 0,1-5 128 0,3-4-128 15,0-2 0-15,0-5-256 0,0-4 48 0,2 2 16 0,-1 0 0 16,3-2 16-16,-2-1 0 0,1 1 0 0,1 0 176 0,1-2 0 15,0-3 0-15,1 1 0 0,-2-4 0 0,0 3 0 16,-1-6 0-16,2 0 0 0,-1 3 192 0,-1-1-48 16,-5 2 0-16,1 2 0 0,-4 2-144 0,1 0 0 15,-2 0 0-15,-2 4 0 0,-2 7-144 0,-1 5-64 16,-3 5-16-16,-3 5-8352 16,-3 2-1680-16</inkml:trace>
  <inkml:trace contextRef="#ctx0" brushRef="#br1" timeOffset="67179.24">10536 16836 8287 0,'16'-4'736'0,"-6"2"-592"0,1 2-144 0,1-3 0 16,0 1 1120-16,2-2 192 0,0 0 32 0,0 1 16 0,0 1-1104 0,0 1-256 15,-1-1 0-15,0 1 0 0,-2 0 160 0,1 2 64 16,-2 0 16-16,-1 1 0 0,-9-2 272 0,14 1 64 15,-3 1 16-15,-1 1 0 0,-10-3-64 0,13 2-16 16,-3 2 0-16,-10-4 0 0,12 3 64 0,-12-3 0 16,10-1 0-16,-10 1 0 0,0 0 192 0,9-6 32 15,-9 6 16-15,0 0 0 0,5-7-64 0,-4-2-16 16,-1 9 0-16,-4-9 0 0,-1-6-224 0,-3 3-32 16,0 3-16-16,-4-2 0 0,-1 0-144 0,-2-2-48 15,-1-2 0-15,-3 2 0 0,-2 1-48 0,-2-2-16 16,-1 2 0-16,-1-2 0 0,-3 0 64 0,-4 0 16 15,-4-1 0-15,0 1 0 0,-3 1-32 0,-1-2 0 16,-2 1 0-16,-1 1 0 0,-2-1-64 0,-1 1-32 0,-1-2 0 0,-4 0 0 16,-1 2-160-16,-5 2 0 0,-5-2 0 0,-3-2 128 15,0-1-128-15,-1 2 0 0,0 3 0 0,-3-3 0 16,-1 1 0-16,-5 2 0 0,-7-3 0 0,2-1 0 16,1-1 0-16,0 5 0 0,0-2 0 0,-5 0 0 15,-6 1 0-15,2-1 0 0,5-2 0 0,-1 1 128 16,-1 2-128-16,-7 1 160 0,-3-4-160 0,1 2 160 15,1 2-160-15,1-2 192 0,0-1-192 0,-5 2 192 16,-4 3-192-16,4-2 0 0,0 1 0 0,2-2 0 16,-7 6 0-16,3-3 0 0,0 2 128 0,2-4-128 15,2 5 0-15,-4 1 0 0,-6-1 0 0,5 1 0 16,3 1 0-16,2-3 0 0,0 4 0 0,-2 0 0 16,-5 0 0-16,4 3 0 0,3-1 0 0,0 0 128 15,-2 0-128-15,-1 1 0 0,0 0 0 0,3 1 0 0,2-1 0 16,-3 1 0-16,-7-1 0 0,2 1 0 0,5-1 0 0,3 0 0 15,1 2 0-15,-2-2 0 0,-5 1 128 0,3 2-128 16,5-2 128-16,4 1-128 0,0 2 160 0,0 0-160 16,-5-1 192-16,3-1-192 0,3 2 128 0,4 2-128 15,3-1 0-15,-4 3 0 0,-5 1 0 0,1-3 0 16,6 2 0-16,2-2 0 0,4 4 0 0,-7-1 0 16,-2 3 0-16,2-1 0 0,4 2 0 0,0 2 0 15,2 0 0-15,2 4 0 0,0 0 0 0,-3 1 0 16,-5 0-192-16,5-1 192 0,3 1 0 0,4 3-144 15,2 0 144-15,-2 0 0 0,-5 0 0 0,2 2-128 16,3-2 128-16,2 4 0 0,0-2 0 0,5 4 0 0,2-2 0 0,-5 4-128 16,-3 2 128-16,2 1 0 0,1 2 0 0,2 2 0 15,2-1 0-15,3 1 0 0,5 2 0 0,-2 4 0 16,-3-4 0-16,2 3 0 0,-2 2 0 0,7-3 0 16,4 5 0-16,4-3 0 0,-1 2 0 0,23-22 0 15,0 6 0-15,-3 0-160 0,1 2 160 0,1 3 0 16,1 5-192-16,0-1 64 0,3 1 128 0,-13 35-208 15,8-12 208-15,7-9-192 16,5-7 192-16,3-2-192 0,2-5 192 0,5-2 0 0,3-4 0 0,2 2 0 16,2 1 0-16,5 1-144 0,4 3 144 0,4-2 0 15,1-1-128-15,5-1 128 0,5-2-128 0,-10-15 128 16,5 0-160-16,6 2 160 0,3 3-192 0,5-2 192 16,5 3 0-16,7-1-128 0,0-1 128 0,47 20 0 15,-14-8 0-15,-6-3 0 0,-2-8-128 0,3 3 128 16,7-2 0-16,-2 0 0 0,-5-1 0 0,5-3 0 0,1 4 0 0,7-2 0 15,10-1 0-15,-2 2 0 0,-2-2 0 16,3 1 0-16,4 2 0 0,4-5 0 0,2-2 0 0,-1 1 0 16,0-3 0-16,4 1 0 0,7 1 0 0,-2-2 0 15,-2-2 0-15,7 0 0 0,0-3 0 0,4 0 176 16,-6 0-176-16,6-3 160 0,9 2-32 0,-3-2 0 16,-5 1 0-16,7-2 0 0,4 2-128 0,0-2 0 15,-4 2 0-15,2-1 0 0,5 0 0 0,-3-1 0 16,-6 1 0-16,5-2 0 0,4 2 0 0,-5-4 0 15,-3 0 0-15,3 1 0 0,3-2 0 0,-3-3 0 0,-3 1 128 0,0 0-128 16,2 1 0-16,-2-2 0 0,-6-1 0 0,3 0 128 16,1-1-128-16,-4 1 0 0,-6-3 0 0,1 1 0 15,1-1 0-15,-4 2 0 0,-7-3 0 16,1-1 0-16,2 1 0 0,-5 0 0 0,-5 0 0 0,-3-3 0 16,-1 2 0-16,0 1 0 0,1-5 0 0,-5 3 0 15,-6-3 128-15,2 4-128 0,1 0 128 0,-4-4-128 16,-1-2 160-16,-2-1-160 0,-4-1 192 0,-3 2-192 15,1-3 192-15,-1 1-64 0,2-1 0 0,-6 2-128 16,-6-3 144-16,-1-3-144 0,1 1 0 0,-1 0 144 16,2-1-144-16,-3-2 128 0,-2-7-128 0,-4 1 128 15,-3-5 32-15,-3 2 0 0,-2-3 0 0,-3-1 0 16,-3 1 16-16,1 0 0 0,-3 1 0 0,-1-4 0 16,-2 1 144-16,-4-2 48 0,-5 0 0 0,-2-5 0 15,-5-1 32-15,-1-3 16 0,-2-3 0 0,-6 0 0 0,-2 1 96 0,-3-3 32 16,-4-2 0-16,-4-1 0 0,-3 1-96 0,-4 1-32 15,-4 0 0-15,-4 3 0 0,-4-2-240 0,-3 3-48 16,-5 4-128-16,0 0 192 0,-5 1-192 0,-1 2 0 16,-2 6 0-16,1 0 0 0,-4 3 0 0,2 3-192 15,1-1 192-15,1 4-208 16,0-3-192-16,2 2-48 0,2-3 0 0,3 5 0 16,-1-3-2240-16,4 3-448 0,-6-15-80 0,8-2-32 0</inkml:trace>
  <inkml:trace contextRef="#ctx0" brushRef="#br1" timeOffset="67815.89">11467 15989 11967 0,'-10'-3'1072'0,"-2"-6"-864"16,1 2-208-16,1 0 0 0,2 3 3632 0,8 4 672 16,-10 1 144-16,2 6 32 0,1-2-3792 0,-1 7-688 15,-1 1-272-15,-1 5 16 0,-2 9 256 0,0-1-128 16,-4 7 128-16,4 2 0 0,-2 1-128 0,0 1 128 0,0 0 0 0,1 1 0 16,3-2 0-16,0-3 0 0,0 0 0 0,2-4 0 15,2-3 0-15,2-3 0 0,0-3 0 0,3-6 0 16,1-1 0-16,1-1 0 0,-1-12 128 0,4 9-128 15,-4-9 400-15,6 10-16 0,-6-10 0 0,8 7 0 16,-8-7 96-16,14 4 16 0,0-4 0 0,2-2 0 16,3 0-176-16,2-2-16 0,2-1-16 0,2-5 0 15,4 2-288-15,3-3 128 0,1-1-128 0,1 2 0 16,-1-5 0-16,0 1 0 0,-1 2 0 0,-3 0 0 31,-3-4-496-31,-2 2-48 0,0-1-16 0,-1 2 0 16,-1 1-2352-16,-3-1-480 0</inkml:trace>
  <inkml:trace contextRef="#ctx0" brushRef="#br1" timeOffset="68130.96">11546 16441 18431 0,'-21'-4'1632'0,"9"1"-1312"16,-2 0-320-16,2-3 0 0,1 0 2176 0,4 4 384 16,1-1 64-16,6 3 0 0,0 0-2368 0,-3-9-464 15,2 4-112-15,1-3 0 0,3 1 320 0,1 0 128 16,-1-3 0-16,2 3 0 0,3-5-128 0,4 2 0 0,0 0 0 0,3-3 0 16,7 3 0-16,0-4 192 0,2-1-192 0,1 1 192 15,1-2-192-15,3 2 0 0,4-1 0 0,0 1 0 16,3 2 0-16,0 1 0 0,3-1 0 0,3 2 0 15,2-2 0-15,3 1 0 0,0 2 0 0,0-3 0 16,-4 3-160-16,1 0 160 0,-1-2-208 0,0 2 80 31,-2-1-1728-31,-1 2-352 0</inkml:trace>
  <inkml:trace contextRef="#ctx0" brushRef="#br1" timeOffset="68513.33">13105 15829 27519 0,'-7'-11'1216'0,"7"11"256"0,-4-8-1168 0,4 8-304 15,-1-10 0-15,1 10 0 0,0 0 0 0,0 0 0 16,0 0 0-16,0 0 0 0,0 0 0 0,0 0 0 15,-2 11 0-15,1 2 0 0,-2 1 0 0,0 4 0 16,-2 4 0-16,0 0 0 0,-2 4 0 0,1 2 0 16,-2-4 0-16,1 5 0 0,-1 2 0 0,3-2 0 15,1 1 0-15,0 1 0 0,2-6 0 0,0 2 0 16,4-4 0-16,0-3 0 0,2 3 0 0,1-2 0 0,0-4 0 0,3 1 0 16,2 0 304-16,1-3-48 0,2 0-16 0,2 1 0 15,3 0 32-15,0-2 16 0,4-4 0 0,-1 3 0 16,0 1-96-16,0-3 0 0,-1 1-16 0,5-1 0 15,-2-2-176-15,1 3 0 0,0-5 0 0,1 2 0 16,2-4-384-16,-2 0-16 0,1 0 0 0,0-2 0 31,2-3-1264-31,2-1-256 0,-2-4-64 0,-2-3 0 0</inkml:trace>
  <inkml:trace contextRef="#ctx0" brushRef="#br1" timeOffset="68781.09">12948 16223 25791 0,'-9'-2'2304'0,"2"-2"-1856"16,1-1-448-16,6 5 0 0,0 0 832 0,0 0 80 15,0 0 16-15,0 0 0 0,12 4-928 0,1-2 0 16,4 1-192-16,2-2 16 0,3-1 176 0,6 0 128 15,5-1-128-15,4-3 176 0,1-2-176 0,1-1 0 16,2-3 0-16,1 2 0 0,0-3 0 0,1 2 0 16,-1-4-144-16,1 1 144 15,0 0-448-15,0-3 0 0,1-2 16 0,-5 1 0 16,-2-1-1376-16,-7 2-288 0,-4 1-48 0,-7 0-16 0</inkml:trace>
  <inkml:trace contextRef="#ctx0" brushRef="#br1" timeOffset="68958.42">12910 15927 17503 0,'0'0'768'0,"0"-7"176"0,1-4-752 0,4 2-192 0,4-5 0 0,6 6 0 16,8-3 2496-16,5 6 448 0,4-2 112 0,8 0 16 15,5 4-2496-15,1-4-576 0,1 1 0 0,2 2 0 31,5-1-448-31,4-1-96 0,4 2-16 0</inkml:trace>
  <inkml:trace contextRef="#ctx0" brushRef="#br1" timeOffset="69531.35">14631 16132 27583 0,'-23'-15'1216'0,"9"7"256"0,-3-2-1168 0,2 5-304 15,-3-2 0-15,2 4 0 0,-2 1 0 0,-1 5 0 0,-3 1 0 0,-1 4 0 16,-2 6 0-16,-3 4 0 0,-1 4 0 0,-2 2-144 15,1 8 144-15,-3 1-160 0,-3 0 160 0,-1 4-160 16,-1 0 160-16,1 2 0 0,2 2 0 0,3 2 0 16,5-4 0-16,7 2-128 0,2-3 128 0,4-4 0 15,5-3-192-15,4-6 64 0,2-4 0 0,5-6 0 16,2-4 128-16,3-2-192 0,-7-9 192 0,10 0-192 16,3-5 496-16,4-1 80 0,3-4 32 0,4-4 0 15,3-9 336-15,3-1 64 0,6-3 16 0,-1-1 0 16,0-4-512-16,-1-1-80 0,-2-1-32 0,0 0 0 15,-1-5-208-15,0 4 128 0,-2-1-128 0,0 1 0 16,-2-2 128-16,0 2-128 0,-4-1 0 0,1-5 0 16,0-2 0-16,0-2 0 0,-1 5 0 0,-3-5 0 0,1 1-208 15,-3-1-48-15,2 3 0 0,-2 4 0 16,-1 1-128-16,-1 3-16 0,-4 5-16 0,0 6 0 0,-3 4 144 0,-2 5 16 16,-2 6 16-16,-5 8 0 0,0 0 240 0,0 0 0 15,0 0 0-15,3 9-144 0,-4 7 144 0,-2 7 0 16,1 5-144-16,-5 7 144 0,-3 4 0 0,0 6 0 15,-3 3 0-15,1 5 0 0,-1 2-144 0,3 3 144 16,-1 0 0-16,1-3 0 0,4-1-272 0,2-3 48 16,2-3 16-16,2-4 0 15,2 0-560-15,2-4-128 0,2-3 0 0,4-1-6560 16,6-1-1312-16</inkml:trace>
  <inkml:trace contextRef="#ctx0" brushRef="#br1" timeOffset="69882.05">15381 16236 30399 0,'0'0'1344'0,"-11"4"288"0,3 3-1312 0,2 9-320 0,3 3 0 0,0 7 0 32,2 1-288-32,1 5-128 0,-3 2-32 0,3 1 0 0,3 0 240 0,1-2 32 0,1-4 16 0,4-1 0 15,0 0-352-15,3-5-80 0,1-6-16 0,1-6 0 16,1 1 16-16,2-9 0 0,-1-4 0 0,2-4 0 0,1-6 592 0,1-5 0 16,1-1 0-16,2-5 0 0,0-2 512 0,2-7 64 15,2-2 0-15,-1 0 16 0,0 3 16 0,-2-1 0 16,-1 1 0-16,-4 2 0 0,-1-3-32 0,-2 2-16 15,-2 4 0-15,0-2 0 0,-1 4-384 0,-4 4-176 16,0 1 160-16,-4 4-160 16,1 5-448-16,0 0-192 0,-6 9-48 0,0 0-12272 0</inkml:trace>
  <inkml:trace contextRef="#ctx0" brushRef="#br1" timeOffset="70349.37">16831 16227 11055 0,'-6'-5'976'0,"-2"0"-784"16,-1-3-192-16,0 3 0 0,0 1 2272 0,2-2 416 16,-2 1 64-16,-1 1 32 0,-3 0-2128 0,-2-1-416 15,-3 1-96-15,0 2-16 0,0 2 32 0,0 1 0 16,1 0 0-16,-2 3 0 0,-2 0-160 0,0 2 160 15,-4 2-160-15,1 2 160 0,0 3-160 0,-3 0 0 16,0 4 0-16,-1 3 128 0,1 1 16 0,-4 1 0 16,2-3 0-16,0 1 0 0,1 0 16 0,4 1 0 15,1-2 0-15,5 3 0 0,3-3-160 0,5 0 0 16,3 0 0-16,6-3 128 0,1-4 48 0,4 0 0 16,3 4 0-16,6-2 0 0,4-2-176 0,3 1 0 15,4-2 0-15,3-3 0 0,2 1 0 0,3-3 0 16,0 1 0-16,2-2 0 0,2-3-192 0,0 0-80 0,3-4-16 15,3 0-10256-15</inkml:trace>
  <inkml:trace contextRef="#ctx0" brushRef="#br1" timeOffset="70496.57">17569 15855 12319 0,'0'0'544'0,"0"0"112"0,0 0-528 0</inkml:trace>
  <inkml:trace contextRef="#ctx0" brushRef="#br1" timeOffset="70999.3">17549 15920 19343 0,'-10'-2'1728'0,"1"2"-1392"16,-2 0-336-16,0 0 0 0,0 0 560 0,0 3 32 16,-2 1 16-16,-1 1 0 0,-3 0-608 0,0 0-192 15,-5 4 0-15,0-3 0 0,-4 2 192 0,-2 1 0 16,-2 2 0-16,0-1 0 0,-2 3 0 0,0 2 0 0,2 2 0 15,-1-2 0-15,2 2 0 0,1 4 0 16,1 2 0-16,3 0 0 0,3 5 0 0,2-3 0 0,1 2 128 0,4-2-128 16,4 5 0-16,2-5 0 0,4 3 0 0,2-5 128 15,4 1-128-15,2-1 0 0,4-5 0 0,3-3 128 16,3-1 16-16,4-1 16 0,1-4 0 0,1-2 0 16,2-3 192-16,2-3 32 0,0-2 16 0,2-2 0 15,-1-5 112-15,3-1 0 0,3-3 16 0,-1 0 0 16,-1-4-208-16,1 0-64 0,-2-2 0 0,-2 1 0 15,0-2-128-15,-2 0-128 0,-3-1 192 0,-2-3-192 16,-1 3 272-16,-2 1-48 0,-3 0-16 0,-2 1 0 16,-1 3-16-16,-1 3 0 0,-2 1 0 0,-2 1 0 15,-5 10-192-15,0 0 128 0,0 0-128 0,0 0 0 16,0 0 0-16,0 0 0 0,-5 15 0 0,0 6 0 0,-2 6 0 0,0 2 0 16,-2 2 0-16,2 4-160 15,-2 2 160-15,1 1 0 0,2 3 0 0,1-2 0 0,1-2 0 0,1 0 0 16,3-1 0-16,3-2 0 0,0 0-160 0,0-6 160 15,4-1-192-15,2-3 192 16,1-1-640-16,1-3-32 0,2-7 0 0,2-1-7024 16,2-2-1408-16</inkml:trace>
  <inkml:trace contextRef="#ctx0" brushRef="#br1" timeOffset="71232.32">18342 15526 28559 0,'-10'-2'2544'0,"-1"2"-2032"0,-2 3-512 0,0 8 0 16,1 7 624-16,-1 5 16 0,0 7 16 0,-1 6 0 16,3 3-656-16,-1 3-384 0,0 5 64 0,0 7 0 15,2 2 176-15,0 2 144 0,1 3-192 0,0-1 192 31,-1 5-512-31,1-6 0 0,0 1 0 0,0 1 0 16,0-7-1600-16,2-6-320 0,2-2-64 0</inkml:trace>
  <inkml:trace contextRef="#ctx0" brushRef="#br1" timeOffset="71433.55">17883 16278 28559 0,'0'0'2544'0,"0"0"-2032"15,0 0-512-15,14-3 0 0,2 2 896 0,4 1 96 16,4 0 16-16,3 1 0 16,3 2-1344-16,5 0-272 0,-2-1-48 0,5 3-16 15,1-1-1456-15,5-3-304 0,3 1-48 0</inkml:trace>
  <inkml:trace contextRef="#ctx0" brushRef="#br1" timeOffset="71766.11">18893 16204 24879 0,'0'-12'2208'0,"-2"3"-1760"0,0-5-448 0,2-4 0 16,0 1 2304-16,0 1 368 0,1 2 80 0,-1 2 0 16,-1 0-2752-1,-3 2-496-15,-2-1-128 0,-2 2-16 0,-6 3 448 0,-1 4 192 0,-4-2-128 0,-3 4 128 16,-1 1-416-16,-2 3 0 0,-3 1 0 0,-3 4 0 31,0 1-80-31,0 5-16 0,-1 2 0 0,2 2 0 0,1 2 304 0,3 2 48 0,2-1 16 0,2 0 0 16,3 2-336-16,3-5-64 0,6-4-16 0,1 0 0 15,2 1 32-15,7 0 0 0,6-3 0 0,1-2 0 0,3 2 192 16,3 0 32-16,1-5 16 0,4 4 0 0,3-4 0 0,2 2 0 16,3-4 0-16,0 2 0 15,2-3-288-15,4-1-64 0,1-1-16 0</inkml:trace>
  <inkml:trace contextRef="#ctx0" brushRef="#br1" timeOffset="72215.25">19538 15961 27695 0,'-16'-10'1216'0,"3"3"272"0,-3 0-1184 16,-2 5-304-16,-1 2 0 0,-4 2 0 0,-1 5 0 0,-4 3-256 0,-4 5 64 0,-1 2 0 15,1 2 192-15,0 4 0 0,1 6 0 0,0 3-144 16,3 7 144-16,2 2 0 0,-1 1 0 0,4 2-128 15,3-3 128-15,2 5 0 0,5-3 0 0,3-3 0 16,4-3 0-16,3-2-160 0,4-6 160 0,3-8 0 16,2-3 0-16,5-4 0 0,3-7 0 0,0-1 0 15,6-6 496-15,2-6 144 0,2-3 48 0,2-7 0 16,4 0 336-16,0-6 80 0,2-6 16 0,2-1 0 16,3-4-688-16,1 0-144 0,2-1-32 0,-4-2 0 0,-1-2-128 0,-3-3-128 15,-2-3 192-15,-3 2-192 16,1-3 368-16,-2 1-48 0,-1-4 0 0,1-2 0 0,-2 2-32 0,-1-2-16 15,-1 1 0-15,0 2 0 0,-1 1-272 0,-2 1 0 16,-1 5 0-16,-1 5 0 0,-2 7 0 0,-2 3 0 16,-5 7-128-16,-1 5 128 0,-3 3 0 0,-4 10 0 15,0 0-128-15,0 0 128 0,-7 13-192 0,-3 5 0 16,-5 5 0-16,-2 3 0 0,-1 7-16 0,1 9 0 16,-2 7 0-16,1 7 0 0,0 6-112 0,3 4 0 15,1 6-16-15,1 5 0 16,3 1-1600-16,4 0-320 0,3-6-64 0,4-2-10240 0</inkml:trace>
  <inkml:trace contextRef="#ctx0" brushRef="#br1" timeOffset="74467.58">21771 16113 25391 0,'-4'-18'1120'0,"1"5"240"0,-1 1-1088 0,-1 0-272 0,0-1 0 16,0 3 0-16,-1 0 288 0,-2-3 0 0,-3 2 0 0,-1-1 0 15,-3-2 96-15,0 4 32 0,-3-1 0 0,-6-2 0 16,-3 6-416-16,-5-2 0 0,-3 4 0 0,-3 2 0 15,-6 0 0-15,1 3 0 0,0 4 0 0,-3 1 0 16,0 4 0-16,3 3 0 0,1 3 0 0,4 3 0 16,-3 2 0-16,6 4 0 0,2-1 0 0,4 6 0 15,2 2 0-15,5 1 0 0,7 1 0 0,5-3 0 16,2-3-160-16,7 1 160 0,4-7 0 0,3 0-144 16,4-2 16-16,4-3 0 0,4 0 0 0,2-2 0 15,3-6 128-15,2 3 0 0,0-6 0 0,0 1 128 16,0-1 64-16,2-1 32 0,0-3 0 0,0 3 0 15,-5 0-48-15,1 2-16 0,-1 1 0 0,-3 3 0 0,-3-1-160 16,-2 5 160-16,-1 1-160 0,-4 3 160 0,-4 0 80 0,-1 2 16 16,-4 4 0-16,-3 3 0 0,-2-1-128 0,-2 5-128 15,-5-1 176-15,0-2-176 0,-5 3 128 0,-1-1-128 16,-3-5 0-16,0-1 0 0,-2-3 160 0,-1 0-160 16,-1-5 128-16,-1-2-128 0,-2-1 0 0,-1 0 0 15,0-6 0-15,-2 1 0 0,-2-3 0 0,4-5-256 16,1-4 48-16,5-5 0 15,6-1-1856-15,4-4-368 0</inkml:trace>
  <inkml:trace contextRef="#ctx0" brushRef="#br1" timeOffset="74817.73">22087 15945 30287 0,'-6'-9'1344'0,"6"9"272"0,0 0-1296 15,0 0-320-15,0 0 0 0,0 0 0 0,-5 14 0 0,-2 1-128 0,2 3 0 0,-1 4 0 16,1 2 128-16,-2 8 0 0,1 3-144 0,-2 2 144 16,3-1 0-16,2-1 0 0,-1 1 0 0,1-2 0 15,3-1 0-15,0-6 0 0,3 2 0 0,2-6 0 16,1-3 0-16,3-3 0 0,1-3 0 0,2-5 0 15,0 0 0-15,1-9 0 0,1-2 160 0,1-3-160 16,2-5 736-16,1-5 32 0,1-4 16 0,1-2 0 16,0-1-80-16,2-3 0 0,-2 0-16 0,1-4 0 15,-2 2-400-15,-1-1-80 0,-2 3-16 0,1-3 0 0,-1 2-32 0,-2 1-16 16,1 2 0-16,-2 4 0 0,-2 2-144 0,0 3 0 16,-2 6-160-16,-1-3 160 15,0 4-656-15,0-1-48 0,-2 1 0 0,2 3-14688 16</inkml:trace>
  <inkml:trace contextRef="#ctx0" brushRef="#br1" timeOffset="75317.97">22800 16180 33119 0,'0'0'1472'0,"0"0"288"0,0 0-1408 0,0 0-352 0,0 0 0 0,7 9 0 15,-1 1-320-15,3-3-144 0,1-1-32 0,3 0 0 16,2-3 496-16,4-2 0 0,1-2 0 0,3-2 0 16,0 2 128-16,5-3-128 0,1-3 192 0,1 0-192 0,-1-4 144 0,0-1-144 15,-5 0 0-15,-1-1 144 16,-3-2-144-16,-3 2 160 0,-3 1-160 0,-4-2 160 0,-2 2 96 0,-3 0 0 16,-3 1 16-16,-3 1 0 0,-3 1 16 0,-5 0 0 15,-2 4 0-15,-6 1 0 0,-4 3-144 0,-6 1-16 16,-6 0-128-16,-3 4 192 0,-6 2-192 0,2 3 176 15,-1 1-176-15,0 3 160 0,1 5-160 0,2 1 0 16,2 0 144-16,2 5-144 0,2 1 0 0,1 3 0 16,2-2 0-16,2 0 0 0,7-2-144 0,2 1 0 15,4 0 0-15,2-2 0 16,4-2-368-16,5 1-64 0,6 1 0 0,3-1-16 16,3-2-80-16,4 0-16 0,5-1 0 0,2-1 0 15,3-1-80-15,2-2-32 0,1 0 0 0,4-2-7584 0,3-3-1536 16</inkml:trace>
  <inkml:trace contextRef="#ctx0" brushRef="#br1" timeOffset="75718.09">24076 15923 33055 0,'-38'-19'1472'0,"14"10"288"0,-3-2-1408 0,-1 6-352 0,0 2 0 0,0 3 0 16,-1 3 0-16,1 1-208 0,0 2 16 0,2 4 16 0,-2-1 176 0,1 4-160 16,0 0 160-16,3 1-160 0,1-2-144 0,4 2-16 15,3-179-16-15,3 361 0 16,3-185-256-16,3 3-48 0,4 0-16 15,4 1 0-15,4-1 208 0,3-2 32 0,3 0 16 0,3 2 0 0,1 2 400 0,2-5 0 16,1 2 0-16,-2-2 0 0,1 1 0 0,-2 0 256 16,0 0-48-16,-1-1 0 0,0 5 240 0,-1-1 32 15,-2-1 16-15,-1 1 0 0,-1 0-112 0,-2 1-32 16,-2 1 0-16,-4 0 0 0,-2-2-192 0,-4 2-32 16,-5-1-128-16,-3 1 192 0,-4-2-192 0,-1-1 0 15,-4 0 128-15,-5 0-128 0,-4-1 0 0,0-4 0 16,-2 1 0-16,1-4 0 15,-1-1-464-15,5 2-144 0,4-7-32 0,5-2-12688 0</inkml:trace>
  <inkml:trace contextRef="#ctx0" brushRef="#br1" timeOffset="76135.3">25552 15759 35935 0,'-28'-25'1600'0,"10"11"320"0,-2 1-1536 0,-2 4-384 0,0-1 0 0,-3 6 0 16,-3 1-320-16,-5 1-128 0,-5 0-16 0,-5 2-16 0,-7 0 272 0,0 4 48 15,-2-1 16-15,1 1 0 0,2-1-112 0,5 3-32 16,3-1 0-16,6 3 0 0,2 3-32 0,6 1 0 15,4-3 0-15,5 3 0 16,4 0-304-16,7 2-64 0,4 0-16 0,6 1 0 16,4 0 176-16,7 2 16 0,4 4 16 0,7 0 0 0,6 0 496 0,5 6 0 15,-1-2 0-15,7 3 0 0,1-3 192 0,4 0 64 16,4 2 32-16,-1 1 0 0,-2 1 144 0,-4 0 16 16,-3-4 16-16,-1 2 0 0,-4-3 64 0,-1 4 16 15,-5-2 0-15,-2 3 0 0,-4-6-48 0,-5-2-16 16,-5 4 0-16,-7-1 0 0,-5-4-64 0,-5 3-16 0,-8 1 0 15,-6-2 0-15,-9-1-176 0,-7 2-32 0,-8 4-16 0,-12-3 0 16,-12 0-176-16,-14 2-256 0,-12-5 64 0,-8 3-10288 16,-7 3-2064-16</inkml:trace>
  <inkml:trace contextRef="#ctx0" brushRef="#br1" timeOffset="79456.22">10672 18860 15663 0,'0'0'688'0,"0"0"144"0,0 0-656 0,0 0-176 0,0 0 0 0,0 0 0 15,0 0 1984-15,0 0 384 0,0 0 64 0,0 0 0 16,11 7-1888-16,-4 0-384 0,2 3-160 0,2-3 128 16,1 5-128-16,-2-5 160 0,3 5-160 0,0 2 160 15,-1-2-160-15,3 5 0 0,-2-3 0 0,0 4 128 16,-2 1-128-16,0 1 0 0,-3 2 0 0,4-2 0 15,1 2 128-15,-3 3-128 0,-3 3 128 0,-2-1-128 16,-1 1 256-16,1-5-16 0,-2 1-16 0,-1 0 0 0,-2 1 288 16,0 1 48-16,-2-5 16 0,-1 2 0 0,-3 1-96 0,0-1-16 15,-2-2 0-15,0 0 0 0,2 0-160 16,1-2-48-16,1 1 0 0,0-1 0 0,-1-1-256 0,1-4 128 16,2 0-128-16,1-1 0 15,-1 1-256-15,2-3-144 0,0-11-48 0,4 10-8480 16,-4-10-1696-16</inkml:trace>
  <inkml:trace contextRef="#ctx0" brushRef="#br1" timeOffset="81361.23">10554 19181 20559 0,'0'0'896'0,"0"0"208"0,-1-9-880 0,1 9-224 0,0 0 0 0,2-5 0 16,-2 5 144-16,0 0-16 0,0 0 0 0,0 0 0 0,0 0-128 0,0 0 0 16,0 0 0-16,0 0 0 0,0 0-128 0,0 0 128 15,0 0 0-15,0 0 0 0,0 0-128 0,0 0 128 16,0 0-160-16,0 0 160 15,11 5-448-15,-11-5 0 0,0 0 0 0,0 0 0 16,0 0-448-16,0 0-96 0,0 0-16 0</inkml:trace>
  <inkml:trace contextRef="#ctx0" brushRef="#br1" timeOffset="82425.33">10750 18702 20271 0,'-10'-13'896'0,"5"2"192"0,0 1-880 0,1-3-208 0,2 3 0 0,5 1 0 16,1 0 1024-16,3 3 176 0,4 0 16 0,1 3 16 15,2-1-976-15,3 3-256 0,1-2 0 0,3 0 0 16,5 2 0-16,5 1 0 0,5-1 0 0,3 1 0 0,3 0 0 0,2 1 0 16,-1 0 0-16,5 2 0 15,2 0 0-15,2-1 0 0,2 1 0 0,9-1 0 0,5 2 0 0,1 0 0 16,-2 1 128-16,3 1-128 0,0-2 0 0,4 2 0 15,2 5 128-15,6-5-128 0,-2 2 192 0,-2-3-16 16,0 0 0-16,1 5 0 0,1 0 96 0,4 3 32 16,5 1 0-16,-3-1 0 0,-4-5-160 0,1 6-16 15,1 4-128-15,5-1 192 0,5-3-192 0,-3 0 128 16,-5 0-128-16,3 1 0 0,1 0 0 0,2-1 0 16,2-1 0-16,-3 1 0 0,-3 0 128 0,1 1-128 15,0 0 0-15,3-2 0 0,2 0 0 0,-2 2 0 16,-4 0 0-16,0 0 0 0,1-1 144 0,1 2-144 15,-1 0 128-15,-2 2-128 0,-4 0 0 0,0 1 0 16,0-1 0-16,2 2 0 0,3 3 0 0,-5-3 0 0,-1 1 0 0,-2-2 0 16,-1 4 0-16,2 2 0 0,4-3 0 0,-1-1 0 15,-6-3 0-15,-2 0 0 0,-1 2 0 0,1-2 0 16,4-2 0-16,-1 1 0 0,-5-1 0 0,-2 1 0 16,-3-2 0-16,-3 0 0 0,-4 2 0 0,4 1 0 15,2-3 0-15,-1 2 0 0,-5-1 0 0,-2 1 0 16,-4 0 144-16,-3 3-144 0,0 1 160 0,-3-1-160 15,0-2 288-15,1 1-32 0,-2 0-16 0,0 2 0 16,-2-3-80-16,-5-1-16 0,-3 1 0 0,-3-3 0 16,-5-2-144-16,-3 1 128 0,-3-1-128 0,-3 1 128 15,-2-5-128-15,-3 2 0 0,-3-1 0 0,-2-1 128 16,-2 0-560-16,0-3-112 16,-10-6-32-16,0 0-7840 0,0 0-1568 0</inkml:trace>
  <inkml:trace contextRef="#ctx0" brushRef="#br1" timeOffset="82757.44">17439 19418 21183 0,'0'0'944'0,"0"0"192"0,10-2-912 0,4 5-224 0,2 1 0 0,5 1 0 16,3 5 1856-16,1 0 320 0,2 1 64 0,0 2 0 15,-2 0-1872-15,0 3-368 0,1 0 0 0,0 0-192 16,4 5 192-16,-1-1 0 0,-2 1 0 0,-2 1-144 16,1-2 144-16,-4-1 0 0,-3 2 0 0,-5-1 0 15,-3 0 0-15,-5 2-160 0,-2 1 160 0,-7-3 0 16,-4 1-144-16,-6-1 144 0,-5 3 0 0,-7-3-144 15,-7-2 144-15,-4 0 0 0,-2 1 0 0,-3-1 0 16,-2-1 0-16,0 3 0 0,-3-3 0 0,3-1 128 16,0-4-1472-16,-2-2-304 15</inkml:trace>
  <inkml:trace contextRef="#ctx0" brushRef="#br1" timeOffset="83356.46">16281 18701 32015 0,'0'0'1408'0,"0"0"320"0,0 0-1392 0,0 0-336 0,1 12 0 0,1 4 0 15,1 0-208-15,-1 6-112 0,1 4-32 0,-2 1 0 16,-2 4 208-16,0 3 144 0,-1 0-192 0,0 3 192 15,-2 0-128-15,-2 4 128 0,2 3 0 0,-4-3 0 16,-2 1 0-16,1-2 0 0,-1-1 0 0,1-10 0 16,0-4 0-16,0-4 0 0,-2-4 0 0,2-1 0 15,-1-7 0-15,2-1 256 0,1-5-64 0,7-3 0 16,0 0 64-16,-9-1 0 0,2-7 0 0,4 0 0 16,0-3 64-16,3-2 32 0,1-5 0 0,4-3 0 0,2-1-128 0,2-1-32 15,2-3 0-15,3-1 0 0,4 0-192 16,0 1-240-16,5 3 48 0,1-3 16 0,1 1-48 0,2-1-16 15,-1 7 0-15,1 2 0 16,0-1-144-16,0 4-48 0,1 2 0 0,-1 2 0 0,0 5 160 0,0 3 16 16,-4 3 16-16,2 3 0 0,-3 2 240 0,-2 2-144 15,-2 3 144-15,-2-1-128 0,0 4 128 0,-5 3 0 16,-5 1-144-16,-2 1 144 0,-4 2-256 0,-5 2 0 16,-6 3 16-16,-2-4 0 0,-5-1 48 0,0-2 16 15,-2-1 0-15,-1-1 0 0,-2-1 176 0,1-1 0 16,2-2 0-16,3-6 0 0,1 0 0 0,3-6 0 15,2-2 0-15,2-3-12576 0</inkml:trace>
  <inkml:trace contextRef="#ctx0" brushRef="#br1" timeOffset="83623.58">17072 18329 31327 0,'0'0'2784'0,"0"0"-2224"0,0 0-560 0,0 0 0 16,0 0 448-16,-5 9 0 0,0 4-16 0,-1 4 0 16,-2 0-432-16,1 9 0 0,-2 2 0 0,0 6-176 15,-1 2 176-15,0 1 0 0,1-1 0 0,-3 0 0 0,3 6-128 0,0 0 0 16,1-1 0-16,-1-1 0 15,0 3-416-15,1-2-80 0,2-3-16 0,1-2 0 16,2-3-2240-16,2-8-448 0,1 5-80 0,4-13-32 16</inkml:trace>
  <inkml:trace contextRef="#ctx0" brushRef="#br1" timeOffset="83924.58">17259 18872 15663 0,'-6'13'1392'0,"1"1"-1120"0,1 0-272 0,0 6 0 16,4 2 2752-16,4 1 480 0,4 1 96 0,2-1 32 16,1-4-2720-16,2-1-640 0,2-7 0 0,3-3 0 15,2-6 0-15,2 0 0 0,2-4 0 0,-1-2 0 16,-1-6 192-16,-1-1 16 0,2-7 16 0,0 0 0 15,0-2 176-15,-1 0 48 0,-2-1 0 0,-1 1 0 16,-1 1-96-16,-3-2-16 0,-2 0 0 0,-2-1 0 16,-2 2 112-16,-3 0 32 0,2-2 0 0,-3 4 0 15,-1 5-480-15,-3 3 0 0,-1-2 0 0,0 3 0 16,0 1-1168-16,0 8-288 16,-2-6-48-16,2 6-11600 0</inkml:trace>
  <inkml:trace contextRef="#ctx0" brushRef="#br1" timeOffset="84324.59">18435 18535 30399 0,'-11'-5'2704'0,"-1"3"-2160"16,0-3-544-16,-2 0 0 0,0 3 976 0,-3 2 96 15,-2 3 16-15,-3 1 0 16,-2 1-1328-16,0 0-256 0,-1 4-48 0,-1-2-16 16,1 4-336-16,-1-3-64 0,1 4 0 0,2-2-16 15,1 1 80-15,3 3 0 0,3 0 16 0,2-2 0 0,2 1 432 0,6 2 64 0,1-4 32 0,4 2 0 16,2-3 16-16,4-3 0 0,1-1 0 0,5-1 0 16,1-1 336-16,2-4 0 0,2 0 192 0,1 0-64 15,1-3 256-15,1 1 64 0,2 0 0 0,-2-1 0 16,0-1-16-16,0 3 0 0,1 1 0 0,-1 0 0 15,0 0-48-15,-1 2 0 0,-3 4 0 0,-1 2 0 16,-1 2 240-16,-3 0 32 0,-4 4 16 0,-2 4 0 16,-2 0-160-16,-5 2-48 0,-3 3 0 0,-3 0 0 15,-3 0-272-15,-3-1-48 0,-3-1-16 0,1 2 0 16,-1-4-128-16,1 0 192 0,-1 0-192 0,4-1 192 16,-2-3-192-16,1-3 0 0,-1 0-192 0,2-4 192 15,2-2-2432-15,-1-4-384 16</inkml:trace>
  <inkml:trace contextRef="#ctx0" brushRef="#br1" timeOffset="84614.42">19809 18546 29487 0,'0'0'2624'0,"-6"14"-2112"0,-1 2-512 0,1 4 0 16,0 3 848-16,-1 8 64 0,-1-1 16 0,0 2 0 15,0-1-928-15,2 0 0 0,0-4-272 0,0 1 64 32,0-1-1696-32,1-2-336 0,1-3-64 0</inkml:trace>
  <inkml:trace contextRef="#ctx0" brushRef="#br1" timeOffset="85042.66">20421 18561 35071 0,'0'0'1552'0,"0"0"320"0,0 0-1488 15,-3 16-384-15,2 6 0 0,0 1 0 0,-1 4 0 0,1 0 0 16,-2 5-160-16,0 0 160 0,0-4 0 0,-2 0 0 15,-1-1 0-15,1-1 0 0,-1-4-192 0,1 0 64 16,0-5 128-16,0-3-208 16,1-1-256-16,4-13-48 0,0 0-16 0,0 0 0 0,0 0 112 0,0 0 32 15,0-14 0-15,3-2 0 0,3-1 384 0,2-3 0 16,3-2 0-16,2-3 0 0,1 1 192 0,3-1 0 16,2-4 16-16,1 2 0 0,0-2 144 0,2 5 32 0,2 0 0 0,0 4 0 15,-1 3-192-15,1 4-16 0,2 4-16 0,-1 1 0 16,-1 4-160-16,0 1 0 0,3 4 0 0,-1 3 0 15,-1 4 192-15,-1 1-64 0,-1 3 0 0,0 5 0 16,0 5-128-16,0 3 0 0,0-1 0 0,-6 7 0 16,0 0 0-16,-3 3 0 0,-1-4 0 0,-5 4 0 15,1-2 0-15,-4-1-272 0,-1-1 64 0,-4 1 16 32,0-7-2048-32,-1 1-416 0,-3 6-80 0,-1-11-16 0</inkml:trace>
  <inkml:trace contextRef="#ctx0" brushRef="#br1" timeOffset="85229.14">19620 18314 26719 0,'0'0'2368'0,"-9"0"-1888"16,0-1-480-16,9 1 0 0,0 0 4544 0,0 0 832 15,0 0 144-15,0 0 48 16,4 15-6336-16,5 3-1248 0,3 1-256 0</inkml:trace>
  <inkml:trace contextRef="#ctx0" brushRef="#br0" timeOffset="165430.73">10653 16827 29487 0,'-6'-13'2624'15,"0"4"-2112"-15,-2-2-512 0,2 1 0 0,1 1 448 0,-2-2 0 16,0-1-16-16,-2 1 0 0,-2 0-192 0,-1 0-48 16,-5-7 0-16,-2-1 0 0,-4 1-32 0,-3-3-16 15,-5-2 0-15,-2 1 0 0,-3 2-144 0,-3-3 0 16,-3 1 144-16,-2 2-144 0,-6-3 0 0,0 0 0 15,-2-1 0-15,-9 0 0 0,-9 1 0 0,-1-1 0 16,-1 1 0-16,-2 0 0 0,0-2 0 0,-4 3-128 16,-8 1 128-16,0-1 0 0,-3-3 0 0,1 2 0 15,1 2 0-15,-8 1 0 0,-8 0 240 0,1-1-32 16,-3 2 0-16,1 2 0 0,-4 4-208 0,-4-1 144 16,-4 0-144-16,2 1 128 0,1 2-128 0,-7-3 0 15,-7 1 0-15,-1 3 0 0,5-3 0 0,-10 3 128 0,-5 1-128 16,1 0 0-16,1 0 0 0,-4 5 0 0,-3 2 0 15,1-2 0-15,-2-1 0 0,1 4 0 0,-3-1 0 0,-2 2 0 16,-1 0 0-16,2 3 0 0,2-3 0 0,-4 3 0 16,-4-2 0-16,3 1 0 0,3 3 0 0,-1-1 0 15,-7 0 0-15,3 4 0 0,4-1 0 0,0 5 0 16,-2-3 0-16,0 3 0 0,-2-1 0 0,3 4 0 16,3 1 0-16,-3 3 0 0,-4-1 0 0,6 4 0 15,6 4 0-15,-1 0 0 0,-5 1 0 0,5-1 0 16,7 5-144-16,1-1 144 0,-4-2 0 0,10 2 0 15,7 3 0-15,0-2 0 0,-2 2 0 0,7 3 0 16,7 0-144-16,4 2 144 0,4 0 0 0,1 1-144 16,-2 2 144-16,50-18 0 0,-7 6 0 0,-3 4 0 15,-1 3 0-15,-3 2-128 0,-1 1 0 0,1 4 0 0,3-1 128 16,-1 4 0-16,2-3 0 0,5 3-128 0,6-4 128 0,6 0 0 16,6 1-144-16,6-2 144 0,2 2-160 0,-12 38 160 15,15-9-208-15,14-13 80 0,13-41 128 0,2 71-160 16,8-37 160-16,5-2-160 0,8-8 160 0,4 1 0 15,5-2-144-15,-11-17 144 0,6 5 752 0,4 5 208 16,6 3 64-16,6 1 0 16,5 3-1584-16,2 1-304 0,3-1-64 0,4-2-16 0,4-1 944 0,5 0 0 15,5 2 0-15,4-1 0 0,8-1 128 0,2-1-128 16,0 1 128-16,85 31-128 0,-20-14 0 0,-14-8 0 16,-12-7 0-16,-1-2 128 0,2 0-128 0,2-2 0 15,-2-2 0-15,3-2 128 0,1 1-128 0,2-5 0 16,2 0 0-16,1-5 0 0,1 0 0 0,-1 1 0 0,3-4 0 0,3 2 0 15,6-2 0-15,-7 3 0 0,1-2 0 16,3-1 0-16,4-2 0 0,-2 1 0 0,-5-3 0 0,4 1 0 16,6-4 0-16,-4-1 128 0,1 1-128 0,0-4 128 15,7 1-128-15,-3-4 0 0,-3 2 128 0,2-4-128 16,4 0 0-16,-1-3 128 0,2-2-128 0,-3-1 0 16,-3 1 0-16,3-1 128 0,3-6-128 0,-6 2 0 15,-5-1 0-15,3-4 0 0,6-1 0 0,-4 1 128 16,-6-2-128-16,1 0 0 0,2 2 0 0,-3-3 128 15,-2 0-128-15,-3-1 0 0,-1 1 0 0,-1-4 128 16,-3 0-128-16,-1 0 0 0,-4 1 0 0,0-4 0 16,-4 2 0-16,-1-1 128 0,0-2-128 0,-5-2 128 15,-7-4-128-15,3-1 0 0,3 0 0 0,-11-4 128 16,-7-3 128-16,-4-1 16 0,-4 0 16 0,-1-1 0 0,-1-4 224 0,-8 0 64 16,-8 2 0-16,-5-2 0 0,-6 0-64 0,-7 2 0 15,-3 0 0-15,-6-4 0 0,-5 1-32 0,-2-1-16 16,-6 2 0-16,-4 0 0 0,-4 0 80 0,-5 0 16 15,-5-1 0-15,-5 2 0 0,-6 2-256 0,-6 2-48 16,-7 1-16-16,-8-1 0 0,-6 1-240 0,-9-1 0 16,-5 0 0-16,-7 4-160 0,-5 0-128 0,-6 5-32 15,-8 2 0-15,-8 5 0 16,-10 2-496-16,-3 3-96 0,0 2-32 16,-2 8 0-16,4 1-1040 0,-6 5-224 0,-5 5-32 0,-2 0-16 0</inkml:trace>
  <inkml:trace contextRef="#ctx0" brushRef="#br0" timeOffset="166415.16">11495 18561 20383 0,'-33'-15'896'0,"14"6"192"0,-2-1-864 0,4-2-224 0,1 2 0 0,4-2 0 16,1 2 288-16,2 1 16 0,1-1 0 0,1 0 0 16,2-4-176-16,3 3-128 0,0-1 192 0,2-1-192 15,3 1 0-15,2-1 0 0,1-1 0 0,3 1 0 0,0 2 0 16,4-1 0-16,5-1 0 0,2 1-144 0,0 3 144 15,6 0 144-15,4 3-16 0,3 1-128 16,3-4 480-16,2 3-16 0,0 2 0 0,3 0 0 0,2 4 48 0,4 4 0 16,3 0 0-16,7 1 0 0,6 6-256 0,2-5-32 15,0 0-16-15,-1 1 0 0,-1 3-208 0,2 3 128 16,2 1-128-16,3 1 0 0,7-1 192 0,0 0-64 16,-2 1-128-16,0 3 192 0,1 0 176 0,3 1 16 15,4 0 16-15,-2 3 0 0,2-1 32 0,-2 0 0 16,0-1 0-16,3 2 0 0,4 2-48 0,1-1-16 15,1 0 0-15,1 2 0 0,-6-1-32 0,10 2 0 16,2 5 0-16,1 0 0 0,1-6-80 0,-3 3-32 16,-2-1 0-16,4 2 0 0,5 4-96 0,-4-4-128 0,-5 2 176 15,0 1-176-15,1 2 240 0,2 2-64 0,3 1-16 0,-4-2 0 16,-3-1-160-16,-2 3 192 0,1 0-192 0,2-1 192 16,-1-6-192-16,-2-2 128 0,-3 3-128 0,1 1 128 15,-1-2-128-15,-1 2 0 0,0-2 0 0,-4-2 128 16,-6 2-128-16,-2 0 128 0,-2-1-128 0,0-2 128 15,1-2-128-15,-3 2 0 0,-6-3 0 0,-4-1 128 16,-5-1-128-16,-4-1 0 0,-4-2 0 0,-1 0 128 16,-3 1-128-16,-4-1 0 0,-2-4 0 0,-1-1 128 15,-4-3-128-15,-2-1-176 0,-6 2 48 0,-3-6 0 32,-6 1-2160-32,-3-6-416 0</inkml:trace>
  <inkml:trace contextRef="#ctx0" brushRef="#br0" timeOffset="166798.68">17745 19125 19343 0,'0'0'848'0,"0"0"192"0,6-9-832 0,3 0-208 16,3 4 0-16,2 4 0 0,2 4 3712 0,3 2 688 0,3 2 144 0,1 2 16 16,0 4-3792-16,-1 3-768 0,0 1 0 0,2 2-256 15,0 4-64-15,0 2-16 0,2 1 0 0,-2 2 0 16,0 0 16-16,-1 2 16 16,-1 1 0-16,-2-2 0 0,0 4 144 0,-1-1 32 0,-1-2 0 0,-1-1 0 15,-1 2 128-15,1-1 0 0,-1 0 0 0,0-1 0 16,-2-5 0-16,-2 4 192 0,0-3-32 0,-3 1-16 15,-3-3 192-15,-5-3 48 0,-3-1 0 0,-6 0 0 16,-2 2 0-16,-10-4 0 0,-2-1 0 0,-6 0 0 16,-6 1 16-16,-8 0 16 0,-9 3 0 0,-10 0 0 15,-9 5-144-15,-9-4-16 0,-9-4-16 0,-4 4 0 16,-4-2-496-16,-8 0-112 0,-9 1-16 0,1-1-10656 16,3-1-2144-16</inkml:trace>
  <inkml:trace contextRef="#ctx0" brushRef="#br2" timeOffset="-210645.57">1068 757 14735 0,'0'0'1312'15,"0"0"-1056"-15,0 0-256 0,0 0 0 0,0 0 448 0,0 0 48 16,0 0 0-16,0 0 0 0,7-4-304 0,-7 4-48 16,9 0-16-16,0 0 0 0,1-4-128 0,-1 3 0 15,0 1 0-15,1 4 128 0,2-2-128 0,0 1 0 16,2-3 0-16,0 1 128 0,-1 3-128 0,1 2 0 15,3 2 0-15,0 0 0 0,1 2 0 0,1 0 0 16,0 3 0-16,2 1 0 0,0 2 240 0,3 2 16 16,1 0 0-16,0 1 0 0,2 2 96 0,1 2 32 15,1 1 0-15,1 1 0 0,2 1 48 0,-1-2 16 16,-1 2 0-16,2 2 0 0,1 4-64 0,5-2 0 16,0 3 0-16,4 2 0 0,4 0-160 0,4 1-32 0,4 1-16 0,3 1 0 15,-1 1-176-15,0-1 0 0,-1 0 0 0,3 2 128 16,5 2-128-16,3 2 0 0,4 2 144 0,0 0-144 15,1 1 0-15,-1 0 0 0,-2 4 0 0,5 2 0 16,-1 0 0-16,7 1 0 0,5-1 0 0,-1 2 0 16,-5-1 0-16,5 4 0 0,3 1-144 0,6 2 144 15,6 4 0-15,-3-5 0 0,-3-2 0 0,4 6 0 16,6 3 0-16,2-2 0 0,1 1 0 0,0 2 0 16,1-1 0-16,7 0 0 0,2 3 0 0,0 0 128 15,-2 1-128-15,3 3 0 0,6 1 0 0,0 3 0 16,-8-1-128-16,8 6 128 0,6-1 0 0,-3 1 0 15,-6 1 0-15,6-1 0 0,5 2 0 0,-1 2 0 16,-3 2 0-16,8 2 0 0,3 1 0 0,0-1 0 16,-3-2 176-16,5 2-48 0,6 3-128 0,-1-1 192 0,-3-4-192 0,5 1 128 15,4 0-128-15,0 1 0 0,-9-1 176 0,8 0-176 16,5 2 192-16,1-1-192 0,0 1 320 0,0 2-64 16,-2-1 0-16,3-1 0 0,5 4-64 0,-4 2 0 15,-6-3-16-15,2 7 0 0,4-2-16 0,0 4 0 16,0 0 0-16,0 3 0 0,-4 1 32 0,5 3 0 15,5-3 0-15,-7 4 0 0,-5 0 0 0,3-1 0 16,5 3 0-16,1 3 0 0,-2 2 16 0,1-2 16 16,0 1 0-16,3 0 0 0,6 2-48 0,-5-1-16 15,-7 0 0-15,6 0 0 0,3 1-160 0,4-2 192 16,1 1-192-16,-3-1 192 0,-3-4 32 0,2 4 16 16,3 1 0-16,5 1 0 0,-3-1-16 0,-2-1 0 15,-4 4 0-15,5 0 0 0,3-2 32 0,-1 2 0 0,-3 1 0 0,0-1 0 16,3-1 64-16,4 2 0 0,3 2 16 0,-2-2 0 15,-3-5-48-15,0 4-16 0,3 3 0 0,2 0 0 16,2-5-32-16,-1-2-16 0,0 1 0 0,-1 0 0 16,-1-2 16-16,4 3 0 0,-1 0 0 0,1-1 0 15,-1-1-112-15,2 3-128 0,-5-5 176 0,1 4-176 16,3 1 208-16,1-3-64 0,-2 0-16 0,-1 2 0 16,-2-2-128-16,0 3 0 0,2-10 0 0,2 5 0 15,0 0 0-15,-7 2 128 0,-3-6-128 0,-1 0 0 16,2 2 0-16,2-2 0 0,3-3 128 0,-5 2-128 15,-5 2 0-15,1-2 0 0,-2-1 0 0,0-3 0 16,1 1 0-16,-5-3 0 0,-3 2 128 0,2-1-128 16,3-2 128-16,-4-2 0 0,-4-1 0 0,0 3 0 0,2 1 32 15,4-4 0-15,2 4 0 0,-6-1 0 16,-7 3 0-16,5-1 0 0,0-1 0 0,-4-4 0 0,-6 2-160 0,1 0 0 16,-1-1 0-16,-2-3 0 0,-4 0 128 0,-1 0-128 15,0 6 0-15,-1-1 128 0,-2-6-128 0,-1 1 0 16,-4-4 0-16,-1 3 0 0,-4-4 0 0,1-1 0 15,1-2 0-15,-1 0 0 0,-2 1 0 0,0-4 128 16,0 0-128-16,-3-3 0 0,-5 1 192 0,2 1-32 16,2-1-16-16,-4-2 0 0,-7-1 112 0,2-4 32 15,1-1 0-15,-2-1 0 0,-3 1 16 0,-2 3 0 16,-1-3 0-16,-1 1 0 0,1-5 80 0,-2-2 0 16,-5 3 16-16,1 2 0 0,1 0-208 0,-3-3-32 0,-3-3-16 0,0-4 0 15,-7-7-144-15,0-3 192 0,-2-3-192 0,1-7 192 16,-4-8-352-16,-1-8-64 0,-3-10-16 0</inkml:trace>
  <inkml:trace contextRef="#ctx0" brushRef="#br2" timeOffset="-209511.14">3583 19223 34959 0,'-17'1'1536'0,"10"-1"336"0,7 0-1488 0,0 0-384 16,0 0 0-16,9-12 0 0,1-1 0 0,7-2-208 16,3-8 16-16,4-1 16 0,2-3 176 0,3-1 0 15,3-6 160-15,7-2-160 0,3-3 192 0,8-5-64 16,6 1-128-16,6-8 192 0,9-6-192 0,3-5 128 15,-1-3-128-15,5-4 0 0,3-2 0 0,11-1 0 16,7-3 0-16,-1-7 0 0,-2 0 0 0,6-3-240 16,10-2 80-16,0-2 16 0,0-1 144 0,5-4-128 15,2-8 128-15,6 2-128 0,4 1 128 0,5-7 0 16,3-2 0-16,4-2 0 0,3-2 0 0,7-1 0 16,5-3 0-16,5-4 0 0,-2-2 0 0,7-1 256 0,8-4-64 0,7-1-16 15,2-1 0-15,0-4 0 0,-1-1 0 0,6-5 0 16,5-4 16-16,6-2 0 0,5-1 0 0,3-5 0 15,7 1-64-15,-3-5-128 0,-2-3 192 0,4-3-64 16,3-3-128-16,1-3 0 0,3 1 0 0,2-7 128 16,3 1-128-16,3 1 0 0,1-2 0 0,5 4 128 15,0-4-128-15,-1 1 0 0,1 2 0 0,-4-2 0 16,-1 3 0-16,-1 0 0 0,-5 4 0 0,-1 1 0 16,-4-5 0-16,5 0 0 0,2-6 0 0,-2 6 0 15,-4-1-288-15,-3 7 64 0,-1 0 16 0,-4 1 0 16,-9 1 208-16,-2 1 0 0,-6 1 0 0,-1 1 0 15,-1 1 0-15,1 2 0 0,3-3 176 0,-9 2-48 16,-6-2 64-16,3 2 32 0,0-1 0 0,2 0 0 16,3 0 96-16,-5 4 32 0,-4-5 0 0,1 5 0 15,3 2-80-15,0 0-16 0,3 2 0 0,-2 2 0 0,2-2-112 0,-3-2-16 16,-3 3-128-16,2-3 192 0,0 1-192 0,1 3 128 16,1 1-128-16,-6-3 0 0,-5 1 0 0,0 2 128 15,2-4-128-15,-2 4 0 0,-1 1 0 0,-1-2 0 16,-2-1 0-16,-1 1 0 0,1 3 0 0,2 2 0 15,-1-1 0-15,-7 4-160 0,-6-2 160 0,1-1 0 16,2 1 0-16,-2-1-128 0,-4 2 128 0,0 4-160 16,-2 0 160-16,0 1-160 0,1 2 160 0,-1 2 0 15,-6-2 0-15,4 3-128 0,6-1 128 0,-3 4 0 16,-8 7 0-16,3 1 0 0,6 3 0 0,-10 2 0 16,-7 2 0-16,2 4 0 0,1 4 0 0,-8 6 0 15,-5 3 0-15,-3 3-128 0,-1 2 128 0,-9 3-208 16,-9 9 80-16,-4 4 128 15,-3 8-448-15,-8 5 16 0,-6-3 16 0,-8 7 0 16,-10 4-1568-16,-5 6-320 0,-7 5-64 0</inkml:trace>
  <inkml:trace contextRef="#ctx0" brushRef="#br2" timeOffset="-197869.51">5843 18563 17503 0,'-14'-7'1552'0,"5"2"-1232"15,1 0-320-15,1-3 0 0,1 2 848 0,1 1 112 16,1-3 32-16,0 0 0 0,0 2 16 0,1-3 0 16,3 9 0-16,0 0 0 0,0-9-304 0,0 0-48 15,0 9-16-15,0 0 0 0,3-6-80 0,-3 6-32 16,7-9 0-16,-7 9 0 0,10-5-144 0,1 4-16 15,2-2-16-15,2 3 0 0,3 3-160 0,4 0-16 16,2 2-16-16,4 3 0 0,5-4-16 0,1 2 0 16,4 2 0-16,7-3 0 0,4 3 112 0,6-3 32 0,5-3 0 0,0 1 0 15,-2-2 96-15,3-1 0 0,3-1 16 0,5 0 0 16,6-1 32-16,4 1 0 0,3 0 0 0,-1-2 0 16,3 1-80-16,2-3-16 0,5 1 0 0,3 0 0 15,1-1-80-15,0-2 0 0,1 2-16 0,1 2 0 16,5-4-96-16,-3 2-16 0,-3 0 0 0,-2-1 0 15,-3 2-128-15,5 1 128 0,4 3-128 0,-6 0 128 16,-10 2-1296 0,-5 0-272-16,-7 3-48 0,-1 0-13936 0</inkml:trace>
  <inkml:trace contextRef="#ctx0" brushRef="#br2" timeOffset="-196735.15">16602 19654 12895 0,'-11'-11'1152'0,"4"4"-928"15,7 7-224-15,-9-9 0 0,3 0 1904 0,0 3 336 16,6 6 64-16,-3-11 0 0,1 2-1088 0,2 9-208 16,1-11-48-16,1 0-16 0,2 3-496 0,3-2-112 15,-1 3-16-15,2-4 0 0,-1 5-64 0,3-2 0 16,2 2-16-16,3 1 0 0,3-3 32 0,4 2 16 15,2 0 0-15,4-3 0 0,3 2 96 0,6 0 32 16,1 2 0-16,4 1 0 0,2 0 16 0,4-1 0 0,4 0 0 0,6 2 0 16,7 2 112-16,8-1 32 0,3-3 0 0,2-1 0 15,-3 3 16-15,7-1 16 0,3-3 0 0,7 2 0 16,8-1 64-16,-2-3 16 0,1 0 0 0,8 2 0 16,2 0-96-16,1-2-16 0,-4-2 0 0,1-2 0 15,1 6-256-15,0-4-48 0,-1 2-16 0,-1 1 0 16,-7 4-32-16,2-1-16 0,4-2 0 0,-4 5 0 15,-1 2-208-15,-6 2 0 0,-4 5 128 0,4-2-128 16,0 1 0-16,-2 2 0 0,-7-2 0 0,-5 6 0 31,-4-1-432-31,-2 2-80 0,-2-1 0 0,-4 1-11408 0,-5 1-2288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20:09:24.3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25813 3773 27183 0,'-14'-6'1200'0,"2"5"256"0,1 1-1168 0,-3 1-288 0,-1 0 0 0,-2 4 0 15,-1 0 208-15,-1 0-16 0,-4 3 0 0,-1 0 0 16,-5 4 80-16,0 0 16 0,-2 3 0 0,1 3 0 16,-1 2-288-16,1 4 160 0,0-1-160 0,3-1 128 15,1 1-128-15,4 3 0 0,5-1 0 0,1 0 128 16,5-3-128-16,3-3 0 0,6 0 0 0,2-2 0 15,5 0 144-15,4 0 0 0,2-4 0 0,4-1 0 16,6-1 176-16,3 2 48 0,4-4 0 0,5 2 0 16,5-2-48-16,3 3-16 0,2-5 0 0,2 6 0 15,-1 2-304-15,-7 2 160 0,-4-4-160 0,-3-1 128 16,-4 2-128-16,-7 3 0 0,-5-1 0 0,-4 2 0 0,-4 0 176 0,-2 2 0 16,-8-1 0-16,-2 2 0 0,-5-1 464 0,-7 3 80 15,-8 0 32-15,-5-2 0 0,-9 2-336 0,-3 0-64 16,-5-1-16-16,-1-3 0 0,1-3-208 0,5 0-128 15,2-6 160-15,7-1-160 16,3-7-1360-16,7-2-368 0,4-2-80 0,5-7-8144 16,4-4-1632-16</inkml:trace>
  <inkml:trace contextRef="#ctx0" brushRef="#br0" timeOffset="333.61">26250 3900 5519 0,'0'0'240'0,"0"0"64"0,0 0-304 0,0 0 0 0,0 0 0 0,0 0 0 16,0 0 5024-16,-9 8 944 0,-1 2 192 0,-2 2 48 15,-1 3-4544-15,-3 4-896 0,1 1-176 0,-2 6-32 16,-2 2-288-16,4 2-48 0,0 3-16 0,1-2 0 16,1-2-208-16,3 1 0 0,1 0 128 0,4-4-128 15,3 1 0-15,0-5 0 0,4-5 128 0,4-1-128 16,1-4 256-16,5 0 0 0,1-5 0 0,4 1 0 15,5-7 384-15,2-2 96 0,2-4 16 0,-1-5 0 16,0-3-128-16,0-3-32 0,-4-6 0 0,-2 0 0 16,-3-1-176-16,-4-1-32 0,-2 1-16 0,-4 1 0 15,-3-6-176-15,-3 1-16 0,-3-4-16 0,-1 2 0 16,-4 0-160-16,-2 0 0 0,-2 5 144 0,1-2-144 16,0 5-400-16,-5 0-160 0,4 2-16 0,-4 1-16 15,0 1-1776-15,1 0-368 0,-1 0-64 0,4 1-10608 16</inkml:trace>
  <inkml:trace contextRef="#ctx0" brushRef="#br0" timeOffset="618.71">26587 2922 8287 0,'0'0'736'0,"0"0"-592"15,0 0-144-15,0 0 0 0,5 12 4672 0,-3 2 912 0,-4 7 176 0,2 3 48 16,-3 2-3824-16,0 7-752 0,-5 3-144 0,0 9-48 16,1 2-400-16,-1 6-96 0,2 3-16 0,-2 6 0 15,0 4-368-15,1 0-160 0,-1 3 128 0,1 2-128 16,-1 2 128-16,0-2-128 0,3-4 0 0,-1-1 128 16,0-3-128-16,2-10 0 0,1-6 144 0,2-9-144 15,2-6 0-15,2-8 0 0,1-2 0 0,1-5 0 16,0-3-256-16,2-3-112 0,1-5-16 0,5-7-16 31,-1-4-1648-31,1-7-336 0,1-3-64 0,0-5-16 0</inkml:trace>
  <inkml:trace contextRef="#ctx0" brushRef="#br0" timeOffset="952.49">26855 3635 28559 0,'0'0'2544'0,"0"0"-2032"16,-4 10-512-16,0 4 0 0,-1 1 832 0,2 4 64 16,0 4 0-16,-1 2 16 0,0 0-272 0,1 3-48 15,3-1-16-15,-2 3 0 0,2 3-400 0,0-3-176 16,0-2 128-16,2 1-128 0,0-2 128 0,1 1-128 16,-2-5 0-16,1-1 128 0,2-3-128 0,0-3 0 15,0-2 0-15,1-1 128 0,-5-13 128 0,9 8 32 16,-9-8 0-16,11 5 0 0,-1-4 160 0,2-2 48 15,-1-6 0-15,2-3 0 0,-3-3-96 0,2-4-16 0,2-5 0 0,-3-3 0 16,1 2 48-16,0-9 0 16,-2-1 0-16,1-4 0 0,-1-1-80 0,1-2-16 0,1 0 0 0,0-1 0 15,1 2-208-15,0 3-128 0,-1 4 128 0,0 7-128 16,1 3 0-16,-2 3 0 0,-1 1 0 0,-1 3-128 31,-1 1-256-31,-1 4-64 0,1 1 0 0,0 4 0 16,-8 5-1616-16,0 0-336 0,0 0-64 0,0 0-12752 0</inkml:trace>
  <inkml:trace contextRef="#ctx0" brushRef="#br0" timeOffset="1284.65">27519 3655 25791 0,'0'0'1152'0,"0"0"224"0,7 9-1104 0,3 1-272 0,3 3 0 0,4-6 0 0,2 2 1504 0,2-5 240 15,2-3 48-15,4-1 16 0,2-1-1040 0,3-3-192 16,1-3-64-16,-3 0 0 0,-3-3-304 0,-1 1-64 16,-4-2-16-16,-3-2 0 0,-5-1-128 0,-5-1 0 15,-1-2 0-15,-4 0 0 0,-4-1 160 0,-3 1 0 16,-2-1 0-16,-4 4 0 0,-2 4 224 0,-6 1 64 16,-2 7 0-16,-4 2 0 0,-3 2-160 0,-5 7-32 15,-4 3 0-15,-1 4 0 0,0 5-256 0,2 4 0 16,0 0 128-16,-1 7-128 0,4 0 0 0,1 4 0 15,6-1 0-15,4 2 0 0,2-1 0 0,5-3 0 16,6-3-144-16,2-1 144 0,2-2-320 0,7-3 0 16,2-5 16-16,6-3 0 15,0-1-80-15,6-6-32 0,4-3 0 0,6-1 0 16,2-5-1248-16,7-5-240 0,1-3-48 0</inkml:trace>
  <inkml:trace contextRef="#ctx0" brushRef="#br0" timeOffset="2118.48">28827 2636 31903 0,'-12'-23'1408'0,"6"6"304"0,3-3-1376 0,-1 0-336 15,-1-1 0-15,-1 5 0 0,2-1 240 0,-1 6-32 16,1-1 0-16,-2 6 0 0,-2 0-16 0,-1 3 0 16,9 3 0-16,-10 6 0 0,-4-1-48 0,-1 9-16 15,-2 5 0-15,0 3 0 0,-4 11-128 0,1 1 0 16,-2 5 0-16,1 8 0 0,-1 3 0 0,2 9 0 16,-1 1 0-16,2 8 0 0,0 2 0 0,2 0 128 15,-1-3-128-15,0 3 192 0,1 2-192 0,3-5 0 16,2-7 0-16,2-4 0 0,2-6 0 0,4-5-272 15,2-7 32-15,2-4 16 16,2-3-208-16,2-8-32 0,1-3-16 0,0-5 0 16,1-6-96-16,-6-9-32 0,11 0 0 0,-11 0 0 15,9-10-1104-15,-3-5-208 0,-1-2-64 0,-4-2 0 16,-2 0 704-16,-3-5 144 0,-2-3 32 0,-3 1 0 0,-1-5 576 0,-3 2 112 0,-2 5 32 0,1 3 0 16,1 2 1040-16,0 4 224 0,1 2 32 0,1 7 16 15,-1 2 336-15,2 0 64 0,1 3 16 0,9 1 0 16,0 0-512-16,0 0-80 0,0 0-32 0,0 0 0 15,0 0-80-15,11 7 0 0,9-4-16 0,2-3 0 16,5-2 16-16,2-5 0 0,3 0 0 0,2-5 0 16,2 2-240-16,3-4-32 0,4 0-16 0,2 2 0 15,-1 1 32-15,5 0 16 0,0 1 0 0,-1-3 0 16,-4 2-192-16,-5 2-32 0,-5-1-16 0,-4 4 0 16,-9 5-160-16,-2 2 0 0,-5 3 0 0,-5 5 0 15,-2 1 0-15,-4 7 128 0,-1 3-128 0,-4 7 0 16,-3 2 0-16,0 4 0 0,0-1 0 0,-1 0 0 0,1-7 0 15,1 2-256-15,1-4 48 0,2-2 0 16,1 0 208-16,3-4 0 0,-1-3 0 0,3 0-144 0,2-6 144 0,-7-8 0 16,12 5 128-16,1-4-128 0,0-6 288 0,2-1-16 15,-1-2 0-15,3-4 0 0,-4-1-16 0,-1-4 0 16,-2 0 0-16,-2-2 0 0,-3-3-80 0,-1 2-32 16,-3-1 0-16,-2-4 0 0,-2-1 64 0,-1 2 16 15,-1-2 0-15,-2 3 0 0,-2 2-224 0,0 2 144 16,1 1-144-16,2 3 128 0,-1 0-128 0,2 4 0 15,-1 3 0-15,5 0 0 0,-1 1-128 0,2 7 128 16,3-7-160-16,5 1 160 0,4 1-176 0,4 2 176 16,1-2-192-16,5 3 192 0,5 2-176 0,4 3 176 15,4 1-160-15,2 1 160 0,1 7 0 0,0-1 0 0,0 5 0 0,-2 1 0 16,-3 2 240-16,-2 6 80 0,-1-1 32 0,-2 5 0 16,-2-4-160-16,0 6-16 0,-3 1-16 0,-3-2 0 15,-2 2-160-15,0-3 128 0,-4-5-128 0,0 0 128 16,-2 1-128-16,1-5 0 0,-2-2 144 0,1-3-144 31,-1-4-624-31,2 1-192 0,1-2-32 0,1-5-16 16,0-5-2176-16,1-2-432 0</inkml:trace>
  <inkml:trace contextRef="#ctx0" brushRef="#br0" timeOffset="2668.74">30546 3350 30399 0,'0'0'2704'16,"-10"4"-2160"-16,1 0-544 0,2 1 0 0,7-5 656 0,-9 5 32 15,9-5 0-15,0 0 0 0,0 0-256 0,0 0-48 16,0 0-16-16,5-12 0 0,1 1 144 0,4-4 16 16,3-3 16-16,0-3 0 0,2-3-384 0,2 0-160 15,-1 0 128-15,2-1-128 0,1 0 208 0,0-1-32 16,-1 0-16-16,-2 0 0 0,0-1 96 0,-2 4 32 16,-3 1 0-16,1 10 0 0,-4-2-32 0,1 5 0 0,-2 4 0 0,-7 5 0 15,0 0-256-15,7 12 128 0,-3 5-128 0,-4 6 0 16,-2 6 0-16,-5 5 0 0,0 5 0 0,-4 1 0 15,1 7 0-15,-4-1 0 0,-2 2 0 0,-2-2 0 16,-1 0 0-16,1 0 0 0,-1-4 0 0,1-6 0 16,2 0 0-16,0-4 0 0,1-7 0 0,2-2 0 15,3-3 144-15,1-6-16 0,2-2-128 0,2-5 192 16,5-7 144-16,0 0 32 0,0 0 0 0,-3-7 0 16,4-5 320-16,3-5 64 0,1-8 16 0,3-4 0 15,0-5-448-15,2-4-96 0,1-3-16 0,3-3 0 16,1-3-80-16,2 0 0 0,1 3-128 0,3 0 192 15,5 1-192-15,0 7 0 0,2 6 0 0,0 5 0 0,-1 3 0 16,4 2 0-16,0 4-160 0,2 3 160 0,-1 4 0 0,-3 3-160 16,2 3 160-16,-6 2 0 0,-3 2-160 0,-2 3 160 15,-3 0-128-15,-2 4 128 16,-2-2-1472-16,1 5-192 0,0-2-64 0,1 3-16096 16</inkml:trace>
  <inkml:trace contextRef="#ctx0" brushRef="#br0" timeOffset="7972.27">4781 4566 8287 0,'0'0'736'0,"0"0"-592"0,-9 0-144 0,-4 0 0 16,-1-2 512-16,0 1 80 0,0-1 16 0,-1 1 0 0,-2-4-352 0,2 2-64 15,0 0 0-15,-2 0-16 0,2-3-176 0,0 1 0 16,1 1 0-16,0-3 0 0,2 0 0 0,-2 2 0 16,3-4 0-16,1 2 0 0,0 1-176 0,2-3-16 15,2 3 0-15,-1-3 0 0,-2 1 192 0,3-1 0 16,0 2 0-16,1 0 0 0,-2-3 400 0,1 5 112 16,6 5 32-16,-8-9 0 0,1 4 128 0,7 5 32 15,-9-5 0-15,9 5 0 0,-9-5-336 0,9 5-64 16,-9-3-16-16,9 3 0 0,-9-1-144 0,9 1-16 15,-9 3-128-15,9-3 192 0,-9 5-192 0,9-5 144 16,-6 5-144-16,6-5 128 0,-6 10 0 0,6-10 0 16,-3 10 0-16,2 2 0 0,1-3 64 0,2 2 16 15,1-3 0-15,1 2 0 0,-4-10 16 0,6 10 0 0,2 0 0 16,1-1 0-16,-1 0 80 0,4 2 16 0,2 0 0 0,-1 0 0 16,2-5 0-16,1 3 16 0,2-2 0 0,2 3 0 15,5-4-16-15,-1 6 0 0,4-4 0 0,0 3 0 16,0-2-112-16,1 1-16 0,3-4-16 0,-3 3 0 15,-1-3-48-15,0-2 0 0,1 0 0 0,2 1 0 16,-1-1 0-16,2-2-128 0,1 1 192 0,0-2-64 16,0-1-128-16,4-1 128 0,2-2-128 0,2 2 128 15,0-4-128-15,-2-1 128 0,-1-1-128 0,-1-3 128 16,0 1-128-16,1-2 128 0,-2 1-128 0,-2-3 128 16,0 0-128-16,2 2 128 0,-1-4-128 0,2 1 128 15,1-2-128-15,1 2 192 0,0 3-192 0,-1-2 192 16,-2-2-192-16,-2 2 0 0,-1 0 144 0,0-2-144 0,-1-1 0 0,-2-1 128 15,1 4-128-15,-2 3 0 16,-1-2 0-16,-2 1 0 0,-2 3 0 0,-1-4 0 0,-1 4 0 16,0 0 0-16,-3 0 0 0,0 4 128 0,-4-3-128 0,-2 1 0 15,-1 3 0-15,-1-1 0 0,-11 4 0 0,8-5 0 16,-8 5 0-16,0 0 128 0,0 0-128 0,0 0 0 16,0 0 0-16,0 0 0 0,0 0 0 0,0 0 0 15,2 10 0-15,-4-4 0 0,-5 2 0 0,0-1 0 16,0 6 0-16,-4-4 0 0,-6 3 0 0,0-4 0 15,-2 3 0-15,-1 0 0 0,3-2 0 0,-4 4 0 16,-2-3 0-16,-1 0 128 0,0 1-128 0,-1 0 144 16,-3 0-144-16,1-2 160 0,-2 1-160 0,-2-2 0 15,-2 2 0-15,-4-2 0 0,-3 2 0 0,-3-3 0 0,-3 3 0 0,1-3 128 16,2 4-128-16,2-4 0 16,1 0 144-16,-1-3-144 0,-1 0 0 0,1 1 128 0,1 0-128 0,-2-2 0 15,-3-2 0-15,0-1 0 0,-3-1 0 0,3-1 0 16,1 1 0-16,3-3 128 0,0 2-128 0,-1-2 0 15,4 1 144-15,1-2-144 0,1-2 192 0,1 0-192 16,-2-2 0-16,0 2 0 0,-1 0 0 0,1 0-192 16,1 0 64-16,3-1 128 0,3 1-208 0,3-3 80 15,3 2 128-15,1-2-192 0,5 1 192 0,3-2-192 16,1 1 64-16,3-3 0 0,1 0 0 0,4 3 0 16,1-1-16-16,3 0 0 0,-1 3 0 0,3 8 0 15,2-12 16-15,0 5 0 0,-2 7 0 0,8-11 0 16,3 4-288-16,-1 0-48 0,2 1-16 15,0 3-9712-15</inkml:trace>
  <inkml:trace contextRef="#ctx0" brushRef="#br0" timeOffset="8392.82">8800 4620 8287 0,'-1'-10'736'0,"-2"2"-592"0,-1 2-144 0,1-5 0 15,0 5 928-15,-2-3 160 0,-3 3 16 0,-1-3 16 0,1 3-592 0,-3 0-112 16,0-1-32-16,-2 2 0 0,-1 1-384 0,-1-1 0 16,-2 1 0-16,1 1-176 15,-1 1-512-15,0 1-96 0</inkml:trace>
  <inkml:trace contextRef="#ctx0" brushRef="#br0" timeOffset="9056.82">7980 4568 8287 0,'0'0'368'0,"-8"2"80"0,0-2-448 0,-1 0 0 0,9 0 0 0,-10 3 0 16,1 2 1088-16,9-5 128 0,-9 1 16 0,9-1 16 16,-10 4-672-16,10-4-144 0,0 0-32 0,0 0 0 15,0 0-16-15,0 0 0 0,0 0 0 0,0 0 0 16,0 0-96-16,7 7-32 0,3 1 0 0,2-4 0 16,6 0 128-16,-1-2 32 0,5 0 0 0,3 1 0 15,6 0-64-15,2-2-16 0,1-1 0 0,7 1 0 16,5 1-16-16,5-2 0 0,3 0 0 0,5-2 0 15,-3 0 32-15,3-1 0 0,2 1 0 0,5 1 0 16,1 1 112-16,5 0 32 0,7-2 0 0,0 1 0 16,-3 0-176-16,0-1-16 0,-1 2-16 0,8 0 0 15,3-1-32-15,1 0 0 0,-1 1 0 0,-5 0 0 0,1 0-48 16,6 0-16-16,1 0 0 0,1 0 0 0,-1 0 64 0,0 1 0 16,-4-1 0-16,4 1 0 0,5 1-80 0,-6 0-16 15,-4 0 0-15,-2-1 0 0,-2-1-16 0,0 5 0 16,3-3 0-16,-3 0 0 0,-1-2-144 0,-4 1 192 15,-1 2-192-15,-3-1 192 0,-4 1-192 0,3 0 160 16,1-1-160-16,-3 0 160 0,-6 0-160 0,-2-1 192 16,-4 0-192-16,-4 2 192 0,-3 3-192 0,-2-3 192 15,0-1-192-15,-2-1 192 0,-3-1-192 0,-5 2 0 16,-4-1 144-16,-3-1-144 0,-4 0 128 0,-5 0-128 16,-3-1 128-16,-4 1-128 0,-3-2 144 0,-2 2-144 0,-9 0 192 0,0 0-192 15,0 0 256-15,0 0-48 0,5-9-16 0,-5 9 0 16,0 0-192-16,-3-8 144 0,-3 1-144 0,-4 1 128 15,-2 1-128-15,-6 1 0 0,-5-4 0 16,-1 3 0-16,-3 3 0 0,-2-2 0 0,-4-1 0 0,0 1 0 16,1 0 0-16,-1 2 0 0,0-1-128 0,0-1 128 15,0 2-144-15,1 0 144 0,-1 0-192 0,0 1 192 32,-1 1-608-32,-5 0-16 0,-3 1 0 0,-3 1-12320 0</inkml:trace>
  <inkml:trace contextRef="#ctx0" brushRef="#br1" timeOffset="23533.58">7299 15369 8287 0,'-10'-6'736'0,"5"2"-592"0,-1-2-144 0,3-1 0 16,3 7 3104-16,-4-5 592 0,4 5 112 0,0 0 32 15,0 0-2256-15,0 0-448 0,0 0-96 0,0 0-16 0,9-6-640 0,-9 6-128 16,11-1-16-16,-11 1-16 0,10 3 32 0,-1 5 16 15,-9-8 0-15,8 13 0 16,-3-2-16-16,-1 7-16 0,-3 4 0 0,-2 3 0 0,-3-1-80 0,-1 7-16 16,-3 0 0-16,-2 1 0 0,-1 3-144 0,-2 0 192 15,-1-1-192-15,-3 1 192 0,0-5-48 0,-1 1 0 16,-3-6 0-16,4 4 0 0,-1-4 288 0,1 0 48 16,2-2 16-16,2-3 0 0,2-1-112 0,1-1 0 15,5-3-16-15,1-3 0 0,4-12-112 0,0 10-32 16,0-10 0-16,5 10 0 0,-5-10-96 0,13 6 0 15,1-4-128-15,2-1 192 0,5 0-192 0,1-1 128 16,5-2-128-16,2 0 0 0,4 0 0 0,0-1 128 0,0 2-128 0,-2-4 0 16,1 0 0-16,-2 1-256 15,1-4 48-15,-2 1 16 16,-1-2-1744-16,2 0-352 0,-2-4-64 0</inkml:trace>
  <inkml:trace contextRef="#ctx0" brushRef="#br1" timeOffset="23791.86">7993 15622 31503 0,'0'0'1392'0,"0"0"288"0,0 0-1344 0,0 0-336 0,0 0 0 0,-4 10 0 15,1 3 512-15,1-3 48 0,-1 3 0 0,2 2 0 0,-1 3-416 0,-1 1-144 16,-1 0 0-16,-1 4 144 0,0-1-144 0,-1 2 0 16,-1 0 0-16,0 0 0 0,-3 1-160 0,-1-3-64 15,1 1-16-15,0-1 0 16,1-5-1088-16,3-3-208 0,1-1-64 0,5-13-11392 0</inkml:trace>
  <inkml:trace contextRef="#ctx0" brushRef="#br1" timeOffset="24133.9">8405 15595 25743 0,'0'0'1136'0,"0"0"240"0,-5 11-1104 0,1 1-272 0,-1 5 0 0,0 1 0 15,-2-1 896-15,-2 4 112 0,-1 0 16 0,1 1 16 16,0-3-560-16,-1 0-112 0,-1 0-32 0,-2 0 0 15,0-1-160-15,3-3-48 0,0-3 0 0,1-1 0 16,0-1 0-16,9-10 0 0,0 0 0 0,0 0 0 16,0 0 0-16,0 0 0 0,0-11 0 0,3-1 0 15,2 1 16-15,2-3 0 0,2-3 0 0,3 1 0 16,1 1-144-16,2-1 128 0,1 0-128 0,1 2 128 16,1-1-128-16,-1 1 128 0,2 2-128 0,1 3 128 15,-4-1-128-15,1 4 0 0,0 1 0 0,0 5 0 16,-1 2 0-16,1 3 0 0,-1 7 0 0,1 3 0 15,-3 7 0-15,0-1 0 0,-4 3 0 0,0 3 0 0,-1-1 0 16,0 2 0-16,-4-4-192 0,2 4 192 16,-1-4-656-16,-1-1-16 0,-1-4 0 0,5-3-8608 15,-2-3-1728-15</inkml:trace>
  <inkml:trace contextRef="#ctx0" brushRef="#br1" timeOffset="24485.34">9125 15845 25791 0,'0'0'2304'0,"0"0"-1856"0,0 0-448 0,9 3 0 16,-9-3 1280-16,16 3 176 0,-1-2 16 0,3-1 16 15,-1-2-848-15,2-1-192 0,1-3-16 0,-1-4-16 16,0 3-416-16,0-3 0 0,0 2-144 0,-3-3 144 31,-2 0-704-31,-2 0-16 0,-3 0-16 0,-4-2 0 16,-3 1 80-16,-3-4 16 0,-4 2 0 0,-4 2 0 0,-1 0 640 0,-4-1 0 0,-3 1 0 0,0 4 0 15,-3-1 368-15,1 5 48 0,0 3 16 0,-1 4 0 16,0 2 192-16,-1 2 32 0,1 6 16 0,1 0 0 16,-1 1-288-16,1 4-64 0,1 2-16 0,4-1 0 15,1-3-304-15,3 2 0 0,1 0 0 0,4 0 0 16,1-2-128-16,3 2-96 0,0 0-16 0,3-3 0 15,2-1-1872 1,2-4-384-16</inkml:trace>
  <inkml:trace contextRef="#ctx0" brushRef="#br1" timeOffset="24851.13">9936 15778 21183 0,'-16'-2'1888'0,"-2"1"-1504"16,-1 1-384-16,1 0 0 0,0 0 2496 0,-1 1 416 15,-1 0 96-15,1 0 0 0,1 2-2128 0,-3 0-432 0,0 0-96 0,1 1-16 16,1-1-336-16,1 2 0 16,0 2 0-16,0 0 0 0,1 0-304 0,-1 2 32 15,3 3 0-15,1-1 0 0,1 4 0 0,3 1 0 0,1-1 0 0,4 0 0 16,1-2 272-16,3 1-160 0,1 0 160 0,3-3-128 15,3-3 128-15,-6-8 0 0,12 6 0 0,1 1 0 16,1-5 0-16,2-2 128 0,5-4-128 0,-1-3 176 16,-2 0 80-16,1-3 0 0,0 1 16 0,0-2 0 15,0 2-32-15,-2-1-16 0,-3 2 0 0,0-1 0 16,1 5-96-16,-1 3 0 0,-1 1-128 0,-1 1 192 16,0 5-192-16,0 1 144 0,0 3-144 0,1 4 128 15,-1 3-128-15,1-1 0 0,0 1 144 0,1 2-144 16,0 0 0-16,2-1 0 0,1 0 0 0,1-1 0 15,-1-3-1808-15,4-2-288 16</inkml:trace>
  <inkml:trace contextRef="#ctx0" brushRef="#br1" timeOffset="25097.32">11416 15597 10127 0,'0'0'896'0,"0"0"-704"0,0-9-192 0,0 9-2976 15,1-9-624-15</inkml:trace>
  <inkml:trace contextRef="#ctx0" brushRef="#br1" timeOffset="25469.11">10496 15730 23039 0,'-17'8'1024'0,"8"-3"192"0,2 5-960 0,0 0-256 15,2 3 0-15,1 3 0 0,2 0 2304 0,-1 3 432 16,1 1 80-16,-2-1 0 0,-2 0-2096 0,2 0-416 15,1-1-96-15,1-4-16 0,-2 0-192 0,0-4 128 16,4-10-128-16,0 0 0 0,0 0 144 0,0 0-144 16,0 0 128-16,0 0-128 0,9-6 304 0,0-6-32 15,1 0 0-15,1-9 0 0,1-2-48 0,3 2-16 16,2 1 0-16,0-2 0 0,1-2-208 0,1 3 0 16,-1 2 128-16,0 2-128 0,1-1 0 0,-1 3 0 0,1-1 0 15,4 5 0-15,-3-1 0 0,3 9 0 0,0 0 0 0,-2 3 0 31,4 0-1024-31,-3 4-112 0,0 1-16 0,1 3-13696 0</inkml:trace>
  <inkml:trace contextRef="#ctx0" brushRef="#br1" timeOffset="25801.77">12737 15606 3679 0,'12'-9'160'0,"-4"4"32"0,0-6-192 0,2 0 0 16,-3-2 0-16,4 1 0 0,-6 1 5360 0,0 1 1024 16,-3 0 208-16,-3 2 32 0,-3 1-4960 0,-2 2-976 15,-3 0-208-15,-1 3-32 0,-4 2-448 0,-1 3 0 16,-3 2 0-16,-4 6 0 0,-3 2 144 0,-3 2-144 15,-3 3 160-15,-2 5-160 0,-1 1 224 0,1 4-48 16,1-5-16-16,4 2 0 0,4 2 48 0,4-3 16 16,2 4 0-16,4-5 0 0,2 0-64 0,7 1-16 15,4-5 0-15,4-1 0 0,3-1-144 0,4-5 0 16,3 1 0-16,5-3 0 16,6-5-1488-16,5-1-176 0,7-5-48 0</inkml:trace>
  <inkml:trace contextRef="#ctx0" brushRef="#br1" timeOffset="26168.03">13535 15550 30399 0,'-18'0'2704'0,"-2"1"-2160"0,-2 4-544 0,1 0 0 15,-1 8 896-15,0 0 80 0,-1 2 16 0,1 3 0 16,-4 1-576-16,3 4-112 0,2 1-32 0,3-3 0 16,1 0-272-16,5-1 0 0,1-1 0 0,5-1 0 15,2-3-528-15,3-1-16 0,4-1 0 0,2-4 0 16,2-2-192-16,5-3-32 0,2 0-16 0,4-4 0 0,2-1 528 0,4-2 128 16,-1-6 128-16,2 0-208 0,2-3 480 0,-2 1 112 15,1-1 0-15,1 0 16 0,1 0 48 0,-1-4 0 16,-1 1 0-16,-2-1 0 0,-4 2-144 0,-2 0-32 15,-4 0 0-15,-2 0 0 0,-7 0-80 0,0 0-32 16,-4 1 0-16,-1-1 0 0,-2-1-160 0,-2 1-176 16,-1 4 48-16,-2-2 0 15,0 1-576-15,3 2-96 0,-3 0-32 0,4 3 0 16,0 0-1664-16,1-1-352 0,-1 2-64 0,-2 1-16 0</inkml:trace>
  <inkml:trace contextRef="#ctx0" brushRef="#br1" timeOffset="26618.99">13696 15514 5519 0,'17'12'240'0,"-7"-4"64"0,0 3-304 0,2 3 0 0,-1-3 0 0,3 3 0 16,-1 1 3520-16,0 0 640 0,-1 1 128 0,1-1 16 16,-2-2-2448-16,2 3-480 0,-1 3-96 0,-1 0-32 15,-1 2-528-15,-1-2-96 0,-1-1-32 0,1-3 0 16,-4 1-192-16,-2 0-32 0,0-2-16 0,-3 1 0 16,0-2-128-16,-1-3-32 0,-2 1 0 0,1-5 0 15,2-6 48-15,-5 9 0 0,5-9 0 0,0 0 0 16,0 0 960-16,-7-3 192 0,2-4 32 0,3 1 16 15,0-6-1440-15,2 4-192 0,2-4-96 0,1-1-16 16,1-2 608-16,1 1 112 0,2 0 32 0,0 0 0 16,1-2-256-16,2 0-64 0,0 1 0 0,0 4 0 15,-1-2-128-15,1 5 0 0,-1 1 0 0,2 2 0 16,0 2-192-16,0 1 192 0,1 2-160 0,-1 2 160 0,1 1-240 0,-2 0 48 16,1 3 16-16,0 2 0 0,-11-8-144 15,10 9-16-15,-3 5-16 0,0-1 0 0,-1-4 32 0,0 0 16 16,-6-9 0-16,8 10 0 0,-3-2 176 0,-5-8 128 15,8 6-192-15,-8-6 192 0,12 6 0 0,0-2 0 16,-2-3 192-16,1-1-48 0,1-1 112 0,1-3 0 16,1-2 16-16,-2 2 0 0,2 2-144 0,0-1-128 15,0-3 144-15,0 3-144 0,0 2 0 0,0 1 0 16,-1 0 0-16,1 2 0 0,-1 1 0 0,-2 3 0 16,1 1 0-16,-2 0 0 0,0 0 0 0,-1 2 0 15,-3-1 0-15,3 5 0 0,-3-3 0 0,1 3 0 0,-1-4 0 0,0 1 0 16,1-2-208-16,-1 1 64 15,-6-9 16-15,10 6 0 0,-1 0-192 0,1-3-48 0,2-4 0 0,-1-4-9456 16,2-2-1888-16</inkml:trace>
  <inkml:trace contextRef="#ctx0" brushRef="#br1" timeOffset="27025.98">14952 15171 32591 0,'0'0'1440'0,"0"0"304"0,0 0-1392 0,-6 10-352 16,3 3 0-16,1 3 0 0,-3 2 384 0,2 2 0 15,-2 2 0-15,1 1 0 0,-2 2-384 0,2 3 128 16,-4 3-128-16,1-2 0 0,-1 2 0 0,-1 0-256 15,2-1 32-15,-3-2 16 0,-1-2 16 0,1 1 16 16,1 2 0-16,2-5 0 0,0-5 176 0,3-2 0 16,3-4 0-16,1-5 0 0,0-8 0 0,5 11 0 15,-5-11 0-15,12 3 176 0,0 0 32 0,4-3 16 16,-1-3 0-16,3 1 0 0,1-6-224 0,0 3 176 16,1 3-176-16,-1 2 160 0,3-2-160 0,-3 4 0 15,-2 3 0-15,-1 4 0 0,-2 0 0 0,1 5 0 16,-2 2 0-16,-2 1 0 0,-2 0 0 0,-4 1 0 0,-5-1 0 0,-5-1 0 15,-4-2 0-15,-6 3 0 0,-3-1 128 0,-5-1-128 16,-3-1 0-16,-3 0 0 0,-4-5 128 0,2-2-128 16,-1-2 0-16,2-5-224 0,0-3 48 0,4-4 16 31,0-2-1088-31,3-7-224 0,3 0-32 0</inkml:trace>
  <inkml:trace contextRef="#ctx0" brushRef="#br1" timeOffset="27737.08">16962 15767 6447 0,'-9'-6'576'0,"3"2"-576"0,-3 0 0 0,-1 0 0 16,-2 4 4736-16,-2 5 832 0,-4-2 160 0,-2 3 32 16,-4 3-4192-16,-4 0-848 0,-3 2-160 0,0 0-48 15,-1 0-272-15,1 3-64 0,5 0-16 0,-1 0 0 16,5 3-160-16,2-1 0 0,2 1 144 0,3-3-144 16,4 1 0-16,2-2 0 0,4-3 0 0,5-10 0 15,0 0 0-15,0 0-128 0,6 11 0 0,4-6 0 16,1-2 128-16,2-6 0 0,1 1-144 0,1-5 144 15,3-3 0-15,0 3 0 0,1-5 192 0,1 2-64 16,1 1 64-16,0-1 0 0,0 1 0 0,-1-1 0 16,0 2 64-16,1-1 32 0,-1 3 0 0,-1 0 0 15,0-2-144-15,-1 3-16 0,0 1-128 0,1-4 192 16,0 2-192-16,1-4 0 0,2 2 0 0,-1-3 0 16,4 1 0-16,0-4 0 0,-1-2-144 0,3 1 144 0,0-1-192 0,1-2 192 15,3-1-208-15,1-4 80 0,0-1 128 0,0-4 0 16,-1-1 0-16,0 2-128 0,-2-4 128 0,-2 3 128 15,-4-5-128-15,1 0 176 0,-1-2 160 0,-2 0 48 16,2 0 0-16,-5 0 0 0,0 1 16 0,0 4 16 16,-4 3 0-16,0 5 0 0,-3 5-256 0,-1 1-160 15,-2 7 192-15,-8 9-192 0,6-7 0 0,-6 7 0 16,0 0 0-16,4 15 0 0,-3 2 0 0,-2 5-192 16,-3 9 48-16,-3 2 16 0,-4 4-128 0,1 3 0 15,-5 5-16-15,-2 2 0 0,-3 3 16 0,1 0 16 16,-4 4 0-16,0 0 0 0,0 4 32 0,-1-5 0 15,-1-1 0-15,-2 2 0 16,-1-4-1888-16,-1-3-368 0,0 0-80 0,1-5-16 0</inkml:trace>
  <inkml:trace contextRef="#ctx0" brushRef="#br1" timeOffset="27910.01">17222 16035 35007 0,'11'4'3120'0,"3"-3"-2496"0,6-1-496 0,7 3-128 16,6 1 1472-16,1 2 288 0,2 0 48 0,2-3 16 15,1-3-1328-15,6 0-272 0,-2 0-48 0,3-1-16 16,-1 1-1600-16,9-4-320 0,2-5-64 16</inkml:trace>
  <inkml:trace contextRef="#ctx0" brushRef="#br1" timeOffset="28703.91">19373 15181 23615 0,'0'0'1040'0,"0"0"224"0,-5-8-1008 0,5 8-256 0,0 0 0 0,0 0 0 16,0 0 768-16,0 0 128 0,0 0 0 0,0 0 16 15,-6 9-416-15,-2 1-96 0,1 4-16 0,-2 6 0 16,-2 0 112-16,0 5 16 0,-2 1 0 0,-2 5 0 16,0 3-320-16,-3 0-48 0,-1 1-16 0,0 0 0 15,0-5-128-15,1 1 128 0,1 3-128 0,0-3 128 16,0-7 64-16,2 1 0 0,0 1 0 0,2-6 0 15,1 0 192-15,4 1 64 0,1-6 0 0,2-1 0 16,1-1 0-16,4-5 0 0,3 3 0 0,2-6 0 16,-5-5-208-16,13 5-48 0,-1-1 0 0,5 1 0 15,1-2-192-15,1 0 0 0,1 0 128 0,-2 0-128 16,4 4 0-16,-1-2 0 0,1 4 0 0,3-2 0 16,2 4 0-16,2-3 0 0,2 5 0 0,2-4 0 0,0 0-240 15,0-4 16-15,-1 0 0 0,-1-4-10144 16,1 2-2016-16</inkml:trace>
  <inkml:trace contextRef="#ctx0" brushRef="#br1" timeOffset="28931.23">20119 15637 28559 0,'0'0'1264'0,"0"0"272"0,-6 11-1232 0,6-11-304 16,-4 11 0-16,2 4 0 0,2 3 1648 0,-3 2 272 0,1 2 48 0,-1 1 16 15,-1 0-1600-15,-1 2-384 0,1-2 0 0,-2-1 0 32,1 1-352-32,0 1-160 0,0-3-16 0,1-3-16 15,0 0-2288-15,2-3-464 0</inkml:trace>
  <inkml:trace contextRef="#ctx0" brushRef="#br1" timeOffset="29287.16">20475 15767 33519 0,'-12'10'1472'0,"5"0"320"15,2-1-1424-15,0 6-368 0,-1 2 0 0,-1 1 0 0,-2 0 384 0,3-3 16 16,-3 0 0-16,0-2 0 0,0 0-192 0,2-1-32 16,0-5-16-16,7-7 0 0,-5 9-160 0,5-9 0 15,0 0 0-15,0 0 0 0,0 0 0 0,7-8-192 16,4-1 32-16,1-4 16 0,3-5 144 0,3 1-160 16,2-1 160-16,3 0-160 0,0-1 160 0,0 0-208 15,-3-1 80-15,0 1 128 0,-1 1-144 0,0 4 144 16,2 1 0-16,-3 5 0 0,1 0 0 0,0 5-128 15,-2 3 128-15,0 4 0 0,-2 3 0 0,3 2 0 16,-3 4 0-16,-1 5 144 0,-1 0-144 0,-2 2 0 16,0 0 0-16,-1 2-176 15,-5 3-192-15,1-2-32 0,1 1-16 0,-4-1 0 16,2-2-1680-16,2-2-336 0</inkml:trace>
  <inkml:trace contextRef="#ctx0" brushRef="#br1" timeOffset="29606.03">21370 15913 25791 0,'0'0'2304'16,"0"0"-1856"-16,8-7-448 0,2 1 0 0,3 0 2304 0,3 0 384 0,3 1 64 0,2 1 0 15,-1-5-2080-15,2 4-416 0,-1-4-96 0,-1 0-16 0,-3-1-288 0,-2 2-64 16,-2-3-16-16,-3 1 0 16,-4-4-272-16,-3 2-48 0,0 2-16 0,-6-1 0 15,-1 2 64-15,-6 1 16 0,-4 4 0 0,-4 3 0 0,-5 1 256 0,-3 1 48 16,-5 3 16-16,-1 5 0 0,1-1 160 0,-1 4 224 16,1-1-48-16,2 3-16 0,1-1-32 0,3 3-128 15,1-5 192-15,3 3-64 0,3-1-128 0,6 1 0 16,0-4 0-16,6 1 128 0,6-11-384 0,0 0-96 15,2 13-16-15,-2-13 0 16,12 7-1472-16,3-2-288 0,4-4-64 0</inkml:trace>
  <inkml:trace contextRef="#ctx0" brushRef="#br1" timeOffset="29988.06">22144 15776 11055 0,'0'0'976'0,"-10"1"-784"0,-1-1-192 0,-1 1 0 16,0 3 4336-16,-4 3 816 0,0-2 160 0,-2 4 48 15,-1-1-4032-15,-1 4-816 0,-5-1-144 0,4 3-48 16,3 2-128-16,0 0-48 0,2 1 0 0,2-2 0 16,2 0-144-16,2 2 0 0,1-2 0 0,3-2 128 15,-1-1-128-15,5-3 0 0,2-9 0 0,0 0 0 16,0 0 0-16,2 13-224 0,-2-13 32 0,0 0 0 15,12 4 192-15,-1 0-144 0,2-4 144 0,0-2-128 0,-1 0 320 0,4-1 80 16,2-2 16-16,1-1 0 16,0-1 160-16,1 2 16 0,0-2 16 0,-1 2 0 0,-1 0-304 0,-1-1-176 15,-3 4 192-15,0 2-192 0,-2 2 336 0,-1 5-32 16,-11-7-16-16,8 11 0 0,1 2-64 0,-1 2-16 16,-3 0 0-16,0 1 0 0,0 2-208 0,-1-3 144 15,2 1-144-15,1 1 128 0,-2-2-128 0,4-1 0 16,2 0 0-16,1-6 0 0,2-1-176 0,2-2-64 15,2-3-16-15,2-2-10368 16,3-2-2096-16</inkml:trace>
  <inkml:trace contextRef="#ctx0" brushRef="#br1" timeOffset="30372.15">22880 15916 17503 0,'0'0'768'0,"0"0"176"0,0 0-752 0,0 0-192 0,0 0 0 0,-5 6 0 15,5-6 2416-15,-7 14 448 0,1-1 80 0,1-2 32 0,0 2-2368 0,0 1-480 16,-1-4-128-16,1 0 0 0,0 2 128 0,5-12-128 16,-7 9 144-16,2 1-144 0,5-10 528 0,-5 7 16 15,5-7 0-15,0 0 0 0,0 0 192 0,0 0 32 16,0 0 16-16,0 0 0 0,0 0-80 0,12-2-32 16,-1-6 0-16,2 2 0 0,1 1-176 0,0-3-48 15,1 1 0-15,-2 1 0 0,1 0-64 0,-2 1-32 16,1 2 0-16,0 0 0 0,-1-2-192 0,1 2-32 15,0 2-128-15,1 1 192 0,0 0-400 0,0 1-96 16,-3 0-16-16,2 3 0 16,1-1-2672-16,3-3-528 0</inkml:trace>
  <inkml:trace contextRef="#ctx0" brushRef="#br1" timeOffset="30696.18">24653 15855 24879 0,'0'0'2208'0,"-7"9"-1760"0,-1-3-448 0,2 7 0 0,-1 1 1760 0,2 2 272 15,-2 3 48-15,-1 3 16 0,-1-1-1456 0,0 6-272 16,0-3-64-16,3 2-16 0,1 0-288 0,1 2-192 16,0 0 16-16,1 0 16 15,0-5-544-15,0-2-96 0,1 0-32 0,1-2-12944 16</inkml:trace>
  <inkml:trace contextRef="#ctx0" brushRef="#br1" timeOffset="31122.57">25317 15852 21183 0,'0'0'1888'0,"0"0"-1504"0,0 0-384 0,0 0 0 16,-6 14 3040-16,2 3 544 0,0-3 96 0,-1 3 32 16,-1 4-2976-16,-2-2-592 0,0 0-144 0,1 0 0 15,-2-2 0-15,-1-1 0 0,-1 2 0 0,1-4 0 16,0-1 0-16,0 1 0 0,-1-2 0 0,4-4 0 15,7-8 0-15,0 0 0 0,-9 6 192 0,9-6-64 16,0 0 112-16,0 0 16 0,0 0 0 0,8-7 0 16,2-1-64-16,1-6 0 0,1 1 0 0,3 2 0 0,2-3-192 0,0-1 0 15,0 1 128-15,1-3-128 16,-3 1 0-16,0 2 0 0,1-2 0 0,0 1 0 0,1 2 0 0,0 4 0 16,0-1 0-16,-1 5 0 0,0 1 0 0,-2 3-128 15,1 1 128-15,-2 5-160 0,-3 4 160 0,0 3-160 16,-1 2 160-16,-1 2-160 15,-2 3-208-15,-1 1-32 0,0 5-16 0,-1 0 0 16,-3-1-320-16,-1 4-64 0,-1-2-16 0,0 2-8896 16,-1-3-1776-16</inkml:trace>
  <inkml:trace contextRef="#ctx0" brushRef="#br1" timeOffset="31560.27">26362 15899 17503 0,'-24'-2'1552'0,"10"-3"-1232"0,-4-1-320 0,0 3 0 16,-1 3 3936-16,-4 0 736 0,-4 6 128 0,0 3 48 16,-4-1-3888-16,-1 4-768 0,-1 5-192 0,1-1 0 15,-1 2 0-15,2 1-208 0,-2 0 32 0,5 3 16 16,1-1 160-16,3 2-208 0,3-2 80 0,4-1 128 15,1-1-192-15,7-2 192 0,2-5-160 0,4 0 160 16,5-3-256-16,-2-9 64 0,10 5 0 0,1-1 0 16,2-6 192-16,2-2 0 0,4-6 0 0,3 0-144 0,3-4 144 0,-1-1 176 15,3-3-48-15,2-1 0 0,2 0-128 0,-1-1 0 16,1-1 0-16,-1-3 128 0,1 1 64 0,-3-2 16 16,-2-4 0-16,1-1 0 0,1 1 240 0,-2-5 32 15,-4-4 16-15,0-4 0 0,-2 0-176 0,-1-3-48 16,-2-4 0-16,0 0 0 0,-1 5-144 0,-2 3-128 15,-1 12 192-15,-2 0-192 0,-2 5 0 0,-3 5 0 16,-2 5 0-16,-1 3 0 0,-3 11 0 0,0 0 0 16,0 0 0-16,0 0 0 0,-7 12 0 0,0 3-192 15,-2 4 48-15,-1 4 16 0,1 4-16 0,-4 3 0 16,0 7 0-16,3 4 0 16,-2 2-288-16,1 3-48 0,1 0-16 0,0 2 0 15,0-4-1136-15,1 1-224 0</inkml:trace>
  <inkml:trace contextRef="#ctx0" brushRef="#br1" timeOffset="31906.32">26766 15988 28559 0,'0'0'2544'0,"0"0"-2032"0,0 0-512 0,0 0 0 16,9-5 1984-16,1-3 288 0,2 3 64 0,2-4 16 15,0 1-1984-15,2-4-368 0,-1 5-128 0,-1-6 0 0,-1-2-144 0,-2-1-32 16,0 2 0-16,-2-1 0 0,-3 0 80 0,-1-2 16 16,-2-1 0-16,-1 5 0 0,-2 2 208 0,0 11 0 15,-2-11 0-15,2 11 0 0,0 0 240 0,-11-1-16 16,-3 3 0-16,2 6 0 0,-2 3-96 0,-3 8 0 15,-1 2-128-15,1 4 192 0,-1-1-192 0,0 4 0 16,1 0 0-16,0 3 0 0,0 0-192 0,4-4 0 16,2 1 16-16,2-5 0 15,5-3-400-15,4 1-64 0,4-5-32 0,6-3 0 16,3-5-1888-16,6-3-384 0</inkml:trace>
  <inkml:trace contextRef="#ctx0" brushRef="#br1" timeOffset="32289.64">27409 16369 36511 0,'-30'44'1616'0,"11"-15"336"0,-3 7-1568 0,2 3-384 0,1 4 0 0,0-3 0 16,-2 0 432-16,2-4 0 0,-1-4 0 0,3-4 0 15,5-7-240-15,0-2-64 0,2-4 0 0,4-4 0 16,1-4-384-16,5-7-96 0,0 0-16 0,0 0 0 16,0-15-32-1,3-3-16-15,2-2 0 0,4-8 0 0,4-4 416 0,2-1-160 0,2-6 160 0,2-1 0 0,1 0 0 0,3-5 224 16,4 1-16-16,-2-1 0 0,2 1 0 16,3 2 0-16,-2-3 0 0,2 7 0 0,-1 6-208 0,0 7 0 15,-1 1-192-15,0 6 192 0,-1 5-208 0,-2 1 64 16,-1 5 16-16,0 3 0 0,-1 4 128 0,-1 5 0 15,-2-1 0-15,-1 5 0 0,-3 5 0 0,-4 1-128 16,-1 1 128-16,-5 1-128 16,-4 0-448-16,-4 1-96 0,-6 0-16 0,-4-2 0 15,-4-2-432-15,-4-1-96 0,0-2 0 0,-3-3-16 16,-1 1 576-16,-1-4 112 0,3-3 32 0,2-2-7808 16,4-2-1536-16</inkml:trace>
  <inkml:trace contextRef="#ctx0" brushRef="#br1" timeOffset="32707.11">29055 15965 20271 0,'0'0'896'0,"4"-11"192"0,-1-2-880 0,-1 4-208 0,-2 9 0 0,0 0 0 16,0 0 3376-16,0 0 624 0,0 0 128 0,-9-5 32 15,-1 5-3440-15,-4 5-720 0,-4-1 0 0,-4 4-160 0,-8 2-16 0,-1 1 0 16,-6 1 0-16,0 2 0 16,-1 2 176-16,1 1-208 0,1-1 80 0,4 1 128 0,4-3-128 0,3 1 128 15,6 0 0-15,4 1 0 0,3-4 0 0,6-3-144 16,2 1 144-16,4-2 0 0,3 2-240 0,4-2 64 15,0 1 16-15,4 0 0 0,2 3 160 0,2 1-128 16,0-3 128-16,2 3-128 0,1 2 128 0,-2-1 0 16,1-1 0-16,-5 1 0 0,1 2 0 0,-1 0 144 15,-2-5-16-15,-5 2-128 0,-5 1 0 0,-4-2 0 16,-4-1 0-16,-4 0 0 0,-5-2 0 0,-2 1 0 16,-4-4 0-16,0-3 0 0,-1-4 0 0,1-2 0 15,3-1-192-15,3-2 48 16,5-7-1936-16,3-1-384 0</inkml:trace>
  <inkml:trace contextRef="#ctx0" brushRef="#br1" timeOffset="33557.17">29850 16028 29487 0,'-21'7'2624'0,"10"1"-2112"0,0-2-512 0,0 6 0 16,3 2 2112-16,-1 2 320 0,1 3 64 0,2 0 16 15,-1 0-2272-15,2-3-464 0,1-4-96 0,3 2 0 32,1 0-176-32,3-1-16 0,0-5-16 0,3 0 0 0,1-2-240 0,2-1-32 0,-3 0-16 0,6 0 0 15,-2-1 432-15,3-2 96 0,1-1 16 0,1 2 0 16,3 0 576-16,0 0 112 0,2-1 32 0,-1 0 0 15,0 1-192-15,0-1-16 0,-1-2-16 0,0 2 0 16,-3-1-80-16,-1 0-16 0,-1-2 0 0,-2 0 0 0,-1 1-128 0,-10 0 0 16,0 0 0-16,10-6-176 0,-3-4-144 0,-2 3-16 15,-1-6-16-15,-2 1 0 0,0 0-32 0,-2-3 0 16,0-3 0-16,0-1 0 0,-2-2 256 0,2 0 128 16,0-3-160-16,2 1 160 0,-1 0 0 0,3-5 0 15,1 1 0-15,-1-3 0 0,1-3 384 0,1 1-48 16,3 1 0-16,0-4 0 0,1-5 160 0,1 1 16 15,1-2 16-15,2 1 0 0,0-4-96 0,1 5-32 16,-1 2 0-16,4 0 0 0,-2 7-272 0,1 3-128 16,-1 0 0-16,0 7 128 0,-4 2-128 0,2 2-176 15,-2 6 48-15,-1 1 0 0,-1 5-16 0,-1 3 0 16,-9 1 0-16,9 6 0 0,-4 5-16 0,-3 6 0 16,-6 3 0-16,-1 3 0 0,-3 5-112 0,-1 1-32 15,-1 3 0-15,0 2 0 0,-2 2 144 0,1 1 32 16,-1-2 0-16,4-2 0 0,1-2 128 0,3-4 0 0,2-1 160 15,1-4-160-15,3-3 336 0,2 0-16 16,1-2-16-16,3-1 0 0,1-2-64 0,2-5-16 16,3-3 0-16,2 1 0 0,4-5-32 0,1 1 0 0,5-3 0 0,0-1 0 15,1-1-192-15,0-3 128 0,-3-1-128 0,0-1 0 16,-1 1 0-16,0-4 128 0,-2 2-128 0,1-2 0 16,0-1 128-16,-1 1-128 0,-1-2 176 0,0 6-176 15,-1-1 0-15,-3 5 0 0,-2 1 0 0,-1 1 0 16,-3 2 0-16,0 4 0 0,-10-6 0 0,7 11-144 0,-4 0 144 0,-3 4-128 15,-3 2 128-15,-1-1-128 0,-3-2-64 0,1 3 0 16,-2-1 0-16,1 0 0 0,-1-2 64 0,3 0 0 16,1-5 0-16,4-9 0 0,0 0 128 0,0 0 0 15,0 0 0-15,0 0 0 0,0 0 192 0,8 6-48 16,-8-6 0-16,13-3 0 0,-2 0-144 0,3-3 128 16,-1 1-128-16,-1-2 128 0,2 0-128 0,3-3 192 15,1 3-192-15,1-2 192 0,2 1 64 0,2 6 32 16,-2-2 0-16,-1 0 0 0,-1 3 112 0,1 2 32 15,-1 4 0-15,-1 0 0 0,3 7 96 0,-4-1 32 0,1 5 0 0,0 4 0 16,-3 1-288-16,2 5-48 16,0-1-16-16,1 3 0 0,0-3 112 0,2 2 0 0,2-4 16 15,1 2 0-15,0 2-16 0,-2-5-16 16,2-2 0-16,3-2 0 0,2-3-304 0,1-1 0 0,0-1 0 0,2-6 0 31,-1 0-1728-31,-1-2-288 0,-1-3-64 0</inkml:trace>
  <inkml:trace contextRef="#ctx0" brushRef="#br1" timeOffset="36009.04">4669 17933 15599 0,'0'0'688'0,"0"0"144"0,0 0-656 0,0 0-176 15,0 0 0-15,0 0 0 0,0 0 1184 0,0 0 208 0,0 0 32 0,0 0 16 16,0 0-176-16,0 0-48 0,0 0 0 0,0 0 0 16,-1 9-208-16,-1 0-48 0,2-9-16 0,0 12 0 15,2 2-192-15,-2 2-48 0,-2 1 0 0,1 4 0 16,-3 3 0-16,-1 3 0 15,1 4 0-15,-1 5 0 0,-1 2-240 0,0 0-48 0,-1 3-16 0,-2 2 0 16,-3-2-112-16,-1 6-32 0,-2-3 0 0,-1 3 0 16,1-2 16-16,0 3 0 0,0-2 0 0,-1-2 0 15,0-2 96-15,-1 0 16 0,3-4 0 0,0-1 0 16,2-4-64-16,0-2-16 0,1-3 0 0,3-2 0 16,0 1-176-16,3-6-128 0,0-1 192 0,1-2-192 15,1-4 128-15,0 0-128 0,2-7 0 0,1-7 0 0,0 0 0 0,0 0 0 16,0 0 0-16,0 0 0 0,6 9 128 0,-6-9-128 15,12 4 0-15,-1 0 0 0,2-2 0 0,2-2 0 16,0 0 0-16,3-1 0 0,2 0 0 0,1-2 0 16,3 2 0-16,3 1 0 0,3 0 144 0,2 0-144 15,1-1 0-15,4 1 144 0,2 0-144 0,-1-2 0 16,-1-1 0-16,3-1 128 0,3 4-128 0,4-3 0 16,1-2 0-16,4 0 0 0,3-3 0 0,2 3 0 15,3 3 0-15,-2-6 0 0,-3 2 0 0,4 1 0 16,2-2 0-16,2 2 0 0,3 0 0 0,4 1 0 15,1 1 0-15,0-1 0 0,-1 0 0 0,2-1 0 16,0-1 0-16,7-1 0 0,3 1 0 0,-1-2 0 16,-3 4 0-16,2 1 0 0,0-5 0 0,4 4 0 15,5 2 0-15,-1-1 0 0,-3 2 0 0,2 0 0 16,-2-3 0-16,6 2 0 0,5 1 0 0,-2 1 0 16,-4-1 0-16,3 1 0 0,-2 0 0 0,7 0 0 15,4 0 0-15,-2 1 0 0,-4-1 0 0,2 0 0 16,2 0 0-16,2 0 0 0,1 0 0 0,-2 1 0 0,1-3 0 0,3 1 0 15,7 1 0-15,-4 0 0 0,-6 0 0 0,1-2 0 16,3 1 0-16,0 1 0 0,2 0 0 0,3 0 0 16,-9 0 0-16,6 1 0 0,4 3 128 0,-3-3-128 15,-4 1 0-15,1 0 0 0,7 0 0 0,-4-1 0 16,-2-1 0-16,-1 1 0 0,-1-1 0 0,6 1 0 16,4 1 0-16,-2-2 0 0,-3 0 0 0,0 1 0 15,5 4 0-15,-3 1 0 0,-4-2 0 0,2-3 0 16,2 1 0-16,0 0 0 0,0 2 0 0,-3 0 0 0,-1-2 0 0,4 1 0 15,2-2 0-15,0 2 0 0,-5-1 0 0,0 2 0 16,3 1 0-16,-1-1 0 0,-2-3 0 0,-1 2 0 16,3-1 128-16,-1 0-128 0,2-2 0 0,-3 1 0 15,-3 3 0-15,4-3 0 0,6-1 0 0,-1-1 0 16,-2-1 0-16,0 0 0 0,1 1 0 0,2-1 0 16,-4 2 0-16,0 0 0 0,-3 0 0 0,5 2 0 15,3-2 0-15,-2 0 128 0,-6 1-128 0,4 1 0 16,5 1 0-16,-5-2 0 0,-4-1 0 0,0 2 0 15,0-1 0-15,2 3 0 0,-5-1 0 0,-3 2 0 16,-2-1 0-16,1 1 0 0,4 3 0 0,-3-3 0 16,-5 0 0-16,0 4 0 0,0-3 0 0,0 2 0 0,0 1 128 0,-3-1-128 15,-3 2 0-15,0-4 0 16,1 2 0-16,0-2 0 0,-3 4 0 0,-1-2 0 16,-2 2 0-16,0-4 0 0,-4 1 0 0,2 2 0 15,3-3 0-15,-4 2 0 0,-6-3 0 0,1-1 0 16,-2 4 128-16,0-1-128 0,1-2 0 0,-2 1 0 15,-7-3 0-15,-2 1 0 0,-2-1 0 0,-2 2 0 0,1 3 0 0,1-4 0 16,-3 0 0-16,-1 1 128 0,0-1-128 0,-3-2 0 16,-4-2 128-16,-2 3-128 0,-2 1 0 0,0 2 128 15,0-1-128-15,1-1 0 0,-3-2 144 0,-1 3-144 16,-2-1 128-16,-1-1-128 0,-3-3 160 0,-2 2-160 16,-1 1 160-16,-1 1-160 0,-1 2 160 0,-1-2-160 15,0 1 0-15,-1 1 128 0,2-1-128 0,-1-1 0 0,1 1 0 0,-1 0 0 16,1-2 0-16,-3-1 0 0,-1 1 0 0,0 2 0 15,-1 0 0-15,1-1 0 0,0-3 0 0,-2 3 0 16,1 0 0-16,-1 1 0 0,-2-1 0 0,2 0 0 16,-2-1 0-16,2 4 0 0,1-2 0 0,-1-1 0 15,-1-2 0-15,-1 1 0 0,-1-1 0 0,0 0 0 16,-3-1 0-16,-1 0 0 0,-4 0 0 0,0 1 128 16,0-1-128-16,-1 0 0 0,-3 0 0 0,2 1 0 15,-5-1 0-15,0 0 0 0,-2-1 0 0,0 0 0 16,-10 0 128-16,10 0-128 0,-10 0 0 0,10-2 128 15,-10 2-128-15,8-4 0 0,-2-1 192 0,-6 5-64 16,7-12-128-16,-2 3 192 0,-1-2 16 0,-2-2 0 16,1-4 0-16,0-1 0 0,0 0 48 0,2-4 0 15,-1-3 0-15,1-6 0 0,-2-2 0 0,0 0 16 16,1-2 0-16,1-3 0 0,0-1-16 0,0 0-16 16,1 0 0-16,1-2 0 0,2 2-16 0,0-2 0 15,0-5 0-15,4 2 0 0,-1-1-224 0,4 3 176 0,-3 0-176 16,3 0 160-16,-2 2-160 0,1 2 0 0,2-2 144 15,-2 5-144-15,-1 4 128 0,-2 2-128 0,1 3 160 16,0 3-160-16,1 2 0 0,-4 4 0 0,3 6-176 0,-3-2 176 31,0 4-1920-31,0 0-272 0,3 4-48 0</inkml:trace>
  <inkml:trace contextRef="#ctx0" brushRef="#br1" timeOffset="39103.4">7530 10754 13823 0,'0'0'1216'0,"0"0"-960"15,0 0-256-15,0 0 0 0,0 0 384 0,0 0 48 16,0 0 0-16,8 6 0 0,-8-6-432 0,11 7 128 0,-11-7-128 16,13 2 0-16,-2-1 0 0,0-1 128 0,-1-1-128 0,0 1 0 15,-10 0 256-15,13-4-16 0,-2-1-16 0,-1-1 0 16,0-2 288-16,-1-2 64 0,-1 1 16 0,0-2 0 16,-1-2 256-16,1 3 48 0,-2-3 16 0,-2 3 0 15,-2 2-96-15,1-2-32 0,-3 10 0 0,1-9 0 16,1-2-224-16,-2 11-48 0,0 0-16 0,0 0 0 15,0 0-192-15,0 0-48 0,0 0 0 0,0 0 0 16,0 0-256-16,10 1 160 0,-10-1-160 0,10 9 128 16,-2 0 0-16,-1 2 0 0,0 2 0 0,1 0 0 15,3 2-128-15,-4 2 0 0,0-1 0 0,0 2 0 16,2 1 0-16,-1 0 0 0,-2 0 0 0,0 0 0 16,1-1 0-16,0-2 0 0,0 1 0 0,0-2 0 15,1 1 0-15,-2-1 0 0,-1-3 0 0,2 2 0 16,0 0 128-16,1-1-128 0,0-4 0 0,-1 1 128 0,1-3-128 0,0 1 0 15,-1-2 0-15,1-3-8432 16,-8-3-1600-16</inkml:trace>
  <inkml:trace contextRef="#ctx0" brushRef="#br1" timeOffset="39612.25">7627 10873 19343 0,'0'0'1728'0,"0"0"-1392"0,0 0-336 0,0 0 0 16,0 0 1184-16,0 0 160 0,0 0 48 0,0 0 0 15,0 0-960-15,0 0-192 0,0 0-48 0,0 0 0 16,0 0-32-16,0 0-16 0,4 8 0 0,-1 2 0 15,0-3-144-15,-3-7 128 0,0 0-128 0,2 14 128 16,1-2-128-16,-3 1 0 0,0-2 0 0,-1 3 0 16,-2 2 0-16,2-2 128 0,-3 2-128 0,0-2 128 15,0 1-128-15,-3 2 0 0,-2-2 144 0,-1-2-144 16,1-2 192-16,-5 3-48 0,0-4 0 0,-1 3 0 16,-1 1 176-16,-1-4 48 0,-2 0 0 0,-1 2 0 15,0-4 16-15,-1 2 0 0,-4-3 0 0,-1 3 0 0,-5-4-112 0,1-1-16 16,-3 1 0-16,-2-1 0 0,0-2-16 0,-1 0-16 15,-1 1 0-15,0 3 0 0,1-4 96 0,-1 4 0 16,-4 0 16-16,0-3 0 0,-1-1 16 0,-3 1 0 16,-5 1 0-16,0-2 0 0,-2-1-160 0,4 0-16 15,1-2-16-15,3 0 0 0,0 0 16 0,2 0 0 16,0-1 0-16,2 0 0 0,0-1-176 0,2 1 0 16,0 0 0-16,0 0 0 0,-1-1 0 0,3 0 0 15,4 1 0-15,3 1 0 0,1 0 0 0,3 1 0 16,0-1 0-16,4 0 0 0,2 0 0 0,2 2-192 15,4-2 64-15,3 0 128 16,0-2-800-16,10 2-32 0,0 0-16 0,0 0-13600 0</inkml:trace>
  <inkml:trace contextRef="#ctx0" brushRef="#br1" timeOffset="42279.91">1959 11429 23039 0,'-18'-4'1024'0,"8"-1"192"0,-3 1-960 0,3 0-256 0,0 1 0 0,2-1 0 15,8 4 512-15,0 0 48 0,0 0 16 0,0 0 0 16,0 0-320-16,0 0-64 0,-5 9-16 0,5-9 0 16,-2 11-176-16,3 0 0 0,0 5 0 0,4 3 0 15,-1 1-144-15,0 4 144 0,0 0 0 0,1 4 0 16,2-1 0-16,0 2 0 0,-2-2 0 0,-1 2 0 16,-1-2 0-16,0 1 0 0,-1-1 0 0,-2-2 0 15,0-5 0-15,3-2 0 0,0-1 0 0,0-5 0 16,1-3 0-16,-4-9 256 0,0 0-32 0,0 0 0 15,9 5 224-15,1-3 32 0,2-6 16 0,-2-1 0 16,1-7-208-16,-1 1-32 0,2-8-16 0,-1-3 0 0,1-1-240 16,-1 2 0-16,2-2 0 0,-3 0 0 0,3-1 0 15,-2 2-128-15,1-3-16 0,-1 4 0 0,-2 2-48 0,0 2 0 16,1-1 0-16,0 3 0 0,0 3 0 0,1 2 0 16,-4 5 0-16,2 2 0 0,0 3 192 0,0 5 0 15,1 3-144-15,-1 6 144 0,1 6 0 0,-3 6-176 16,-2-1 176-16,-4 6-128 0,0 0 128 0,-1 1 0 15,-1 3 0-15,0-1 0 0,-6 0 0 0,1-1 0 16,-2-1 0-16,2-7 0 0,0 1 0 0,0-3-128 16,4-4 128-16,-1-1-128 0,1-6-16 0,1-2 0 15,1-10 0-15,0 0 0 0</inkml:trace>
  <inkml:trace contextRef="#ctx0" brushRef="#br1" timeOffset="42630.77">2688 11541 33231 0,'-14'5'1472'0,"14"-5"304"0,-7 9-1424 0,-1 0-352 0,-1 1 0 0,3 5 0 16,-2 4 0-16,2 0 0 0,-2-1-192 0,2 1 64 15,3 0 128-15,1 3 0 0,-1-1-144 0,2 2 144 16,2-4-256-16,3 0 32 0,1-2 0 0,2-3 0 16,-1-3-304-1,0 1-64-15,6-7-16 0,-1-1 0 0,2-4 96 0,0-3 0 0,-1-2 16 0,2-1 0 0,0-6 496 0,0 1 0 16,0 1 0-16,2-6 0 0,-3 0 192 0,1-3 128 16,-1 2 16-16,-1-1 16 0,-1 1 160 0,-2 0 16 15,-1 1 16-15,-3 0 0 0,-3 2-96 0,-2 2 0 16,-2-4-16-16,-2 1 0 0,-2 6-80 0,-2-2-16 15,-1 1 0-15,0 3 0 0,-1 3-336 0,1 2 0 16,-4 1 0-16,1-2 0 16,-1 3-784-16,1 3-80 0,2-2-16 0,0-1-13216 0</inkml:trace>
  <inkml:trace contextRef="#ctx0" brushRef="#br1" timeOffset="42849.42">2990 11007 20271 0,'0'0'1792'0,"0"0"-1424"0,6 11-368 0,0-1 0 16,1 6 848-16,-1 4 112 0,0 4 0 0,0 2 16 16,-4 5-208-16,-2 5-32 0,0 2-16 0,-1 4 0 15,-2 3-496-15,-1 4-96 0,-2-1-128 0,-2 5 176 16,2 0-176-16,-3-1 0 0,0-4 0 0,2-6 0 31,0 2-1360-31,4-8-208 0,-1-3-32 0</inkml:trace>
  <inkml:trace contextRef="#ctx0" brushRef="#br1" timeOffset="43081.28">2804 11322 26719 0,'0'0'2368'0,"0"0"-1888"16,0 0-480-16,0 0 0 0,0 0 1408 0,0 0 192 16,15 1 48-16,3-1 0 0,1 0-1376 0,4 0-272 0,4-2 0 0,2-1 0 31,5-2-432-31,7 0 16 0,4-3 0 0,-1-2-13584 0</inkml:trace>
  <inkml:trace contextRef="#ctx0" brushRef="#br1" timeOffset="44064.3">3742 11950 14735 0,'0'0'640'0,"0"0"160"0,0 0-640 0,0 0-160 16,1 11 0-16,-1-11 0 0,4 9 1776 0,-4-9 320 16,8 7 64-16,-8-7 16 0,13 0-1344 0,-1-3-272 15,1-2-48-15,1-3-16 0,3-4-96 0,-2-5-16 16,0-1 0-16,0-1 0 0,3-2-224 0,0-7-160 16,0-4 192-16,2 3-192 0,-2-3 128 0,2-1-128 15,2 0 0-15,-1-1 0 0,1-2 0 0,1-1 0 16,1-2 0-16,-1-1 0 0,-3-4 160 0,2 1-160 15,-1-2 128-15,-3 2-128 0,-2-2 224 0,-3 0-32 0,-1 1-16 0,-1 0 0 16,0 3-48-16,-4 2 0 0,0-1 0 0,-1 9 0 16,-1 0-128-16,-1 4 128 0,-2 5-128 0,1 3 128 15,-2 2 0-15,-1 7 0 0,-2 0 0 0,-1 5 0 16,3 5-128-16,0 0 192 0,-8-7-192 0,0 7 192 16,0 4-192-16,-1 2 0 0,-1 7 0 0,0 4 0 15,-2 3 0-15,0 4 0 0,-1 7 0 0,-1 0 0 16,-1 2 0-16,-1 3 0 0,4 1 0 0,-2 2 0 15,-3-1 0-15,2 3 0 0,1 4 0 0,1-3 128 16,2 1 32-16,-1 1 0 0,3-2 0 0,2 1 0 16,0-3 96-16,2-2 32 0,1-1 0 0,3 0 0 15,-1-4-32-15,4-1-16 0,1-3 0 0,2 0 0 16,0-4-240-16,3 1 176 0,2-6-176 0,2-2 160 16,4-2-160-16,1-4-272 0,4-2 64 0,0-4 16 15,1 0-1968-15,1-6-384 0</inkml:trace>
  <inkml:trace contextRef="#ctx0" brushRef="#br1" timeOffset="44323.64">4613 11606 30399 0,'-17'5'2704'0,"6"0"-2160"0,3 2-544 0,-1 0 0 15,1 4 704-15,-1 1 16 0,1 2 16 0,2 1 0 16,-1 3-736-16,0-1 0 0,0 1 0 0,0 1 0 16,0-1 0-16,2-1-128 0,-1-1 128 0,1-2-160 31,0-4-2320-31,-2 0-464 0</inkml:trace>
  <inkml:trace contextRef="#ctx0" brushRef="#br1" timeOffset="44553.34">4469 11055 17503 0,'-16'-5'1552'0,"7"0"-1232"16,0 1-320-16,9 4 0 0,0 0 4272 0,0 0 784 15,0 0 176-15,0 0 16 0,0 0-4304 0,0 0-944 16,0 0 0-16,0 0-160 16,13 10-1120-16,1-3-208 0,-4-3-48 0,0 2-12896 0</inkml:trace>
  <inkml:trace contextRef="#ctx0" brushRef="#br1" timeOffset="44881.19">4894 11567 3679 0,'-15'13'320'0,"-1"5"-320"0,4 1 0 0,1 1 0 16,3 2 6368-16,1 0 1200 0,2-2 240 0,0 0 64 15,-1 2-6288-15,2-4-1264 0,1-3-320 0,2-2 0 16,1-13 0-16,0 0 0 0,3 11 0 0,-3-11 0 31,0 0-400-31,0 0-128 0,0 0-32 0,8-11 0 16,0-2 48-16,0-2 16 0,1-2 0 0,0-1 0 0,2 0 80 0,0 3 16 0,1-3 0 0,-1 1 0 16,1-1 272-16,-1 3 128 0,-1 1-128 0,1 3 128 15,-1 3 240-15,0 4 128 0,-10 4 16 0,11 2 16 0,-1 3-80 0,-2 7 0 16,-3-1-16-16,0 6 0 0,0 2-176 0,-1 2-128 15,-1 0 192-15,-3 2-192 0,0 2 0 0,-2 2 0 16,1-4 0-16,0 2-144 16,-3-3-1360-16,4-3-272 0,-4-4-48 0</inkml:trace>
  <inkml:trace contextRef="#ctx0" brushRef="#br1" timeOffset="45231.74">5353 11717 27647 0,'0'0'2448'0,"0"0"-1952"0,0 0-496 0,0 0 0 15,0 0 1216-15,10 7 128 0,-10-7 48 0,15 10 0 16,-1-5-1136-16,0-1-256 0,0 0 0 0,-1-3 0 15,-3-1 0-15,-10 0-240 0,11 0 64 0,-11 0 16 32,0 0-512-32,11-5-96 0,-11 5-32 0,0 0 0 0,0 0 320 0,0 0 64 0,-4-8 16 0,0 4 0 15,4 4 400-15,-9-6 144 0,-1 2 0 0,0 0 0 16,-2 4 240-16,2 0 64 0,-1 4 0 0,0 1 0 16,1 2-128-16,0-1 0 0,1 5-16 0,-1 0 0 15,0 1-304-15,1 4 0 0,3-1 0 0,-3-1 0 0,4 0 0 0,1 0-144 16,1 0 144-16,3-4-128 15,3 0-1296-15,-3-10-256 0,6 12-48 0</inkml:trace>
  <inkml:trace contextRef="#ctx0" brushRef="#br1" timeOffset="45648.98">5700 11717 11967 0,'-9'0'1072'0,"0"3"-864"0,0-1-208 0,9-2 0 16,-6 11 4080-16,1-2 768 0,-2 2 144 0,2 0 48 15,0 1-3936-15,1 1-784 0,0 1-144 0,2-4-48 16,-2 1-128-16,4-11 0 0,-2 13 0 0,-1-3 0 16,3-10 0-16,-3 11-272 0,3-11 64 0,0 0 16 15,0 0-64-15,0 0 0 0,0 0 0 0,0 0 0 16,0 0 96-16,0 0 16 0,8-10 0 0,2 3 0 15,-2-3 144-15,2 1 0 0,-4-4 160 0,2 4-160 16,0-2 256-16,-2 0-64 0,0 4 0 0,2-3 0 16,0 5 48-16,-2-1 0 0,-1-2 0 0,-5 8 0 15,6-7-112-15,-6 7 0 0,0 0-128 0,7-5 192 16,-7 5-192-16,0 0 0 0,6-9 0 0,-6 9 0 16,0 0 0-16,0 0 0 0,0 0 0 0,0 0 0 15,0 0 0-15,0 0 0 0,0 0 0 0,0 0 0 16,0 0 0-16,0 0 0 0,0 0 0 0,0 0 0 0,0 0 0 0,0 0 0 15,5 12 0-15,0-3 0 0,-5-9 0 0,7 12 0 16,-4 1 0-16,3-3 0 0,1 0-240 0,1-1 64 16,-1 1 16-16,2-2 0 15,0 1-1056-15,1-5-192 0,1-2-64 0,-1 0-10368 16</inkml:trace>
  <inkml:trace contextRef="#ctx0" brushRef="#br1" timeOffset="45982.66">6124 11720 32255 0,'0'0'2864'0,"0"0"-2288"0,-6 9-576 0,1-2 0 16,0 6 384-16,1-4-16 0,0 4-16 0,0 1 0 15,0-2-352-15,1 0 128 0,-1 1-128 0,1-3 0 16,1 1 0-16,2-11 0 0,0 0 0 0,0 0 0 16,-3 12 0-16,3-12-208 0,0 0 80 0,0 0 128 15,0 0-128-15,0 0 128 0,0 0 0 0,5-13 0 16,-1-2 0-16,5 1 0 0,0-2 0 0,2 2 0 16,1-2 0-16,1-1 0 0,1 1 0 0,-1-1 0 15,0 6 0-15,2 1 0 0,-2-2 0 0,2 5 0 16,-1-2 0-16,0 5 0 0,-1-1 0 0,1 1 0 0,3 0-240 15,-2 2-16-15,-2-1-16 0,-1 3-9392 16,1 0-1856-16</inkml:trace>
  <inkml:trace contextRef="#ctx0" brushRef="#br1" timeOffset="46483.51">6701 11702 19119 0,'0'0'832'0,"-2"12"192"0,2-4-816 0,2 5-208 0,-2-13 0 0,3 14 0 16,-2-1 736-16,2-2 96 0,-3-11 32 0,6 12 0 15,-6-12-112-15,6 9-32 0,-6-9 0 0,0 0 0 16,13 3 112-16,-3 0 0 0,0-6 16 0,1-2 0 16,-2 0-320-16,1-4-64 0,-1 0-16 0,0-2 0 15,1-3-208-15,-1 1-48 0,2-1-16 0,-1-3 0 16,-2-1-48-16,1 0-128 0,0-2 192 0,0-1-64 16,-3 0 16-16,1-1 0 0,0-2 0 0,-2 1 0 15,-1-4-144-15,-2 3 128 0,-2-6-128 0,0 4 128 16,0 0-128-16,0 1 0 0,-1-1 0 0,0 5 0 0,-2 2 0 0,2 5 0 15,-2 4 0-15,2 0-176 0,-1 4 176 0,2 6 0 16,0 0-144-16,0 0 144 0,0 0 0 0,-11 9-144 16,3 2 144-16,-1 6 0 0,-3 2-176 0,5 2 176 15,-4 2-160-15,5 4 160 0,-3-1 0 0,1 6 0 16,2 1-128-16,0 0 128 0,2 0 0 0,0-5 0 16,2-1 0-16,3-4 0 0,1-3 0 0,2-1 0 15,1-1 0-15,3 0 0 0,2-4 128 0,0-1-128 16,-1-4 0-16,3-1 0 0,3-2 0 0,0-3-272 15,3-4 48-15,0-1 16 16,1-1-2240-16,1-2-448 0</inkml:trace>
  <inkml:trace contextRef="#ctx0" brushRef="#br1" timeOffset="46916.24">7383 11570 20271 0,'-9'4'1792'0,"2"1"-1424"0,1 4-368 0,1 0 0 15,0 3 1440-15,1-1 224 0,2 0 32 0,-1 2 16 16,0-2-1168-16,0 1-224 0,0 0-64 0,3-2 0 16,0 1-128-16,3-3-128 0,0 3 192 0,-3-11-192 15,0 0 128-15,6 12-128 0,0-5 0 0,3-1 0 16,1-2 0-16,1-4 0 0,0-4 0 0,1 0 0 15,1-1-272-15,0-4 32 0,-2-1 16 0,2-3 0 16,1 3 96-16,-1-2 128 0,1-4-208 0,-2 1 80 0,0-2 128 0,-2 4 0 16,0 0 0-16,0-1-128 15,-1-1 128-15,0 1 176 0,-1 2-48 0,-1-1 0 0,1 3 128 0,-3 3 0 16,0 2 16-16,-5 5 0 0,0 0 64 0,0 0 16 16,0 0 0-16,0 0 0 0,0 0-32 0,0 0 0 15,8 5 0-15,-5 6 0 0,0-1-144 0,-3 3-48 16,-1 3 0-16,-2 2 0 0,-2 1 832 0,0 4 144 15,0 3 48-15,0-1 0 16,-4 3-1600-16,0 0-304 0,0 2-64 0,0 1-16 0,-3-2 832 0,0 2 224 16,1 1 16-16,-1-5 0 0,0 4-240 0,0-4 176 15,2-1-176-15,0 0 160 0,-2 2-448 0,3-8-96 16,4-2 0-16,2-3-13840 0</inkml:trace>
  <inkml:trace contextRef="#ctx0" brushRef="#br1" timeOffset="48118.91">2264 12495 17503 0,'0'0'768'0,"0"0"176"0,-8-5-752 0,8 5-192 0,0 0 0 0,0 0 0 16,0 0 1904-16,0 0 336 0,0 0 80 0,0 0 16 0,0 0-1504 0,0 0-320 15,-2 10-48-15,3 2-16 0,-1 2-48 0,0 4-16 16,-1 1 0-16,-2 2 0 0,1 3-192 0,-2 2-32 16,-1 4-16-16,1-3 0 0,-2 0-144 0,-1-1 192 15,0 2-192-15,0-5 192 0,1-2-48 0,1-2 0 16,1-4 0-16,1-4 0 0,3-11 112 0,0 0 0 15,0 0 16-15,0 0 0 0,0 0-80 0,0 0-32 16,0 0 0-16,7-12 0 0,-2-2-160 0,1-2 0 16,1-5 0-16,0 0 0 0,1 1-160 0,-1 1 160 15,2 0-208-15,-1 1 80 0,0 2 128 0,-3 2 0 16,1 2-144-16,2 0 144 0,-1 1 0 0,2 5 0 16,0 3 0-16,-9 3 0 0,14 2 0 0,-1 4 0 0,-2 6 0 0,2 3 0 15,0 4-128-15,-1 0 128 0,-1 3 0 0,-1 4 0 16,4 0 0-16,-3 2-144 0,-1-4 144 0,-1 0 0 15,-2 0-256-15,0-2 48 0,0-3 16 0,-1 0 0 32,3-3-1728-32,-3-2-352 0,2-6-64 0</inkml:trace>
  <inkml:trace contextRef="#ctx0" brushRef="#br1" timeOffset="48700.16">3192 12681 11967 0,'0'0'1072'0,"0"0"-864"0,0 0-208 0,-4-9 0 0,0 1 2864 0,3 3 528 15,1 5 96-15,-4-7 32 0,-1 2-2688 0,-1-2-512 16,-1-2-128-16,-3 3 0 0,-1-2-48 0,-2 2 0 16,-1-5 0-16,-1 3 0 0,-2-1-144 0,1 5 160 15,-2 3-160-15,3 1 160 0,-3-1-160 0,1 6 160 16,2 4-160-16,0 0 160 0,0 2 64 0,-2 4 16 16,3 3 0-16,0 2 0 0,1-1-112 0,1 3-128 15,0 3 176-15,2 0-176 0,2-1 192 0,1-1-64 16,2-6 0-16,2-1-128 0,2-1 176 0,2-2-176 0,-1-13 160 0,0 0-160 15,0 0 192-15,10 6-64 0,-10-6-128 0,14-1 192 16,0-4-192-16,-1-3 0 0,0-3 0 0,1-6 0 16,1-2 0-16,1-1 0 0,2-6 0 0,1 2 0 15,3 0 0-15,0-3 0 0,-2 2 0 0,1-4 0 16,-1-2 0-16,-1 2 128 0,-2-2-128 0,0 2 0 16,-2-1 256-16,-1-2 16 0,-2 1 0 0,-1 2 0 15,-1-1-96-15,0-2-32 0,-1 1 0 0,0 5 0 16,-1-2-144-16,1 5 0 0,0 4 0 0,-2 5 0 15,-2 4 0-15,2 1 0 0,-7 9 0 0,0 0 0 16,0 0 0-16,9 10 0 0,-3 2-176 0,-2 6 176 16,-2 4 0-16,1 2 0 0,-1 7 0 0,1 2 0 15,-1 0 0-15,1 7 0 0,-2 1 0 0,2 2-128 16,-2 2 128-16,-1-3-160 0,0 2 160 0,0-4-160 0,3-5-96 0,-1 1 0 16,-1-5-16-16,1-4 0 15,0-1-1968-15,1-6-400 0</inkml:trace>
  <inkml:trace contextRef="#ctx0" brushRef="#br1" timeOffset="49314.05">1890 12507 20271 0,'0'0'896'0,"0"0"192"0,0 0-880 0,0 0-208 0,-1 14 0 0,1 0 0 16,4 2 2048-16,1 2 384 0,0 1 64 0,0 3 0 15,0-2-1920-15,-1 4-384 0,-2 2-64 0,0-4-128 16,-2 3 128-16,0 0-128 0,0-2 0 0,-3 1 0 16,-2 1-176-16,1-4-128 0,0-1-16 0,1-2-8304 15,0-4-1648-15</inkml:trace>
  <inkml:trace contextRef="#ctx0" brushRef="#br1" timeOffset="49523.05">1838 12303 32255 0,'-16'3'2864'0,"7"-2"-2288"16,9-1-576-16,0 0 0 0,-9 4 1152 0,9-4 112 16,0 0 16-16,0 11 16 15,0-11-1648-15,5 11-336 0,-5-11-64 0,9 10-9728 16,1-3-1936-16</inkml:trace>
  <inkml:trace contextRef="#ctx0" brushRef="#br1" timeOffset="50335.53">3493 12561 25167 0,'0'0'1104'0,"0"0"240"0,0 0-1072 0,0 0-272 0,0 12 0 0,1-3 0 16,-1-9 224-16,9 11-16 0,0 3 0 0,3-4 0 16,0 2-208-16,0-3 176 0,3 0-176 0,1-4 160 15,4-2-160-15,2 1 0 0,-2-4 0 0,-1-5 0 16,-2 0 0-16,1 0 128 0,1-5-128 0,-2 2 0 16,-2-5 128-16,-2 1-128 0,1-1 0 0,-2-1 128 15,0-1-128-15,-2 0 0 0,-1-2 0 0,-1 2 0 0,-2 5 192 0,-2-3-32 16,-2 0-16-16,0 3 0 0,-4-4 80 0,0 4 16 15,-3 0 0-15,-2 2 0 0,0 3-16 0,-2 1 0 16,-1 3 0-16,-1 1 0 0,0 1-224 0,-2 7 0 16,-2 3 128-16,0 6-128 0,-2 2 0 0,1 2 0 15,-3 4-144-15,0-1 144 0,0 5 0 0,1-1 0 16,4 1-128-16,1-3 128 0,0-1 0 0,2-2 0 16,2-3 0-16,4 1-144 0,0-2-16 0,4-2 0 15,1 0 0-15,3-3 0 16,5-6-608-16,1-1-128 0,1-2-32 0,1-1-10528 0</inkml:trace>
  <inkml:trace contextRef="#ctx0" brushRef="#br1" timeOffset="50753.53">4102 12556 27007 0,'-10'9'1200'0,"5"3"240"0,1 3-1152 0,0 4-288 0,0 1 0 0,0 7 0 15,2-3 0-15,-3 3 0 0,-2 0 0 0,1-1 0 16,-2 1 0-16,1-2 0 0,-1 3 0 0,1-2 0 16,0-1 0-16,-2-3 0 0,0-4 0 0,1-2 0 0,1-2 0 0,1-5 128 15,6-9-128-15,0 0 0 0,0 0 192 0,-8-5-64 16,3-8 0-16,1-2-128 0,0-4 192 0,3-4-192 15,2-6 192-15,-1 1-192 0,2-3 144 0,0 2-144 16,2 2 0-16,0-3 144 0,1 1 32 0,3-2 0 16,-3-1 0-16,4 3 0 0,0 2-176 0,3 4 128 15,5-1-128-15,-1 4 128 0,2 1-128 0,1 2 0 16,1 3 0-16,1 4 0 0,-3 3-176 0,2 4 176 16,0 2-128-16,-2 5 128 0,-3 3-160 0,-1 1 160 15,-1 3-192-15,-2 2 192 0,-4 0-384 0,-3 2 48 16,-4 2 0-16,-4 0 0 15,-5 4-816-15,-4 0-176 0,-7 1-16 0,-3-3-16 16,-4-1 272-16,-2-2 48 0,-4-3 16 0,2 0 0 16,2-2 448-16,4-6 112 0,-8-2 16 0,10-3 0 0</inkml:trace>
  <inkml:trace contextRef="#ctx0" brushRef="#br1" timeOffset="76887.33">12161 7874 8287 0,'0'0'736'0,"0"0"-592"15,0 0-144-15,2-9 0 0,0 0 1040 0,-2 9 176 16,5-5 48-16,-5 5 0 0,2-9-688 0,-2 9-128 15,3-6-16-15,-2-2-16 0,-1 8 48 0,0 0 16 16,0-8 0-16,0 8 0 0,0 0 0 0,0 0 0 16,0 0 0-16,0 0 0 0,0 0 160 0,0 0 16 15,0 0 16-15,0 0 0 0,0 0-208 0,12-2-32 16,-2-1-16-16,1 3 0 0,1 3 96 0,3-1 0 16,1 2 16-16,6 0 0 0,0-3-16 0,4 3-16 15,5 0 0-15,3-2 0 0,6 2-96 0,1 0-16 16,10 0 0-16,1-2 0 0,2 1-48 0,0 1-16 15,2-1 0-15,3 3 0 0,1-1-16 0,2 0-16 0,4 1 0 0,3-2 0 16,1-2-32-16,-2 2-16 0,-2-1 0 0,0 2 0 16,0 0-32-16,6 0 0 0,1 0 0 0,0-1 0 15,-5-5-16-15,-3-2 0 0,0 2 0 0,-3 2 0 16,-1 4-192-16,0-2 144 0,2-2-144 0,-4-1 128 16,1 0-128-16,-10 0 128 0,-4 0-128 0,-4 0 128 15,-4 0-128-15,-4 0 192 0,-5 0-192 0,-3 0 192 16,-5 0-48-16,-2-2 0 0,-5-1 0 0,-2-1 0 15,-12 4 0-15,0 0 0 0,0 0 0 0,0 0 0 16,0 0 16-16,0 0 0 0,-12-4 0 0,-3-1 0 16,-9 3-160-16,-3-1 128 0,-5-1-128 0,-3 3 128 15,-3 0-128-15,-7 1 0 0,-8 0 0 0,-4-1 0 16,-6-3 0-16,1 1 0 0,0-1 0 0,-2 3 0 16,-2 1 0-16,-5 0 0 0,-2-2 0 0,-4 2 0 0,-3-2 0 0,0 2 0 15,0 0 0-15,-3 0 0 0,-3 0 0 0,-2-1 0 16,-2-3 0-16,2 4 0 0,3 3-128 0,0-1 128 15,-1 2 0-15,6-1 0 0,0-1 0 0,9-1 0 16,5 2 0-16,6 1 0 0,4-2 0 0,5 5 0 16,4-5 0-16,9-2 0 0,0 0 0 0,6 0-144 15,4 0 144-15,8-1 0 0,7 2-256 0,13-1 64 16,0 0 16-16,0 0 0 0,16 2 176 0,10-2-160 16,10 0 160-16,7-2-160 0,5 2 160 0,11-2 0 15,7-1 0-15,10-1 0 0,9 2 160 0,4-2-32 16,2-2-128-16,4-2 192 0,4 5-192 0,7 0 144 15,4-2-144-15,1-3 128 0,-3 3-128 0,5-1 128 16,3-1-128-16,-3 5 128 0,-9 0-128 0,-2 5-256 0,-2 5 64 0,-1-2-14560 16</inkml:trace>
  <inkml:trace contextRef="#ctx0" brushRef="#br1" timeOffset="78788.75">4313 17519 16575 0,'-5'-9'1472'16,"0"-3"-1168"-16,2 3-304 0,-2-2 0 0,3 2 1024 0,-1-1 160 15,3 10 32-15,-1-9 0 0,1 9-464 0,-1-12-96 16,1 2-16-16,0 10 0 0,1-9-32 0,-1 9-16 15,0 0 0-15,0 0 0 0,0 0-112 0,0 0-32 16,0 0 0-16,0 0 0 0,0 0-272 0,0 0-176 16,1 16 192-16,0 1-192 0,-2 4 192 0,0 3-64 15,-2 5 0-15,1 5-128 0,-3 5 144 0,-2 4-144 16,0 5 0-16,-2 6 144 0,0-2-144 0,-4 4 0 16,0 2 0-16,-3 4 128 0,-4-1-128 0,-2 3 0 15,0-1 144-15,1 1-144 0,0-3 0 0,1 0 144 16,1-4-144-16,1-1 0 0,2-2 192 0,0-4-192 15,2 2 192-15,3-6-192 0,2-1 320 0,1-8-64 0,2-2 0 16,2-3 0-16,3-5 48 0,2-1 0 0,2-4 0 16,1-3 0-16,1 0-176 0,4 0-128 0,0-1 192 0,2-3-192 15,4-1 144-15,4-2-144 0,3-1 0 0,3 3 144 16,2-3-144-16,4 0 0 0,3 0 0 0,0-3 0 16,0 1 128-16,5-3-128 0,1-2 0 0,5 2 128 15,4 2-128-15,5-2 0 0,5 3 144 0,8-5-144 16,1-2 128-16,5-2-128 0,-2-1 128 0,4 0-128 15,5 0 0-15,8-1 128 0,6-4-128 0,-2 1 0 16,-1 0 0-16,4 2 0 0,4-3 0 0,2 1 0 16,-1 1 0-16,0 1 0 0,2 0 0 0,5-1 0 15,6 1 0-15,-2 1 0 0,-5-1 0 0,5 2 0 16,3-2 0-16,2 3 0 0,0 0 0 0,2 2 0 16,1 0 0-16,2-1 0 0,5 2 0 0,1 0 0 0,0-1 160 15,2 4-32-15,2 1-128 0,3-2 192 16,0 0-192-16,3-3 0 0,3 0 0 0,1-1 0 0,6-1 0 0,-2 0 0 15,-4-1 0-15,6 1 0 0,4-2 0 0,-4 2 144 16,-2-2-144-16,4 1 128 0,5-2-128 0,-3 2 0 16,-2-2 0-16,3 2 0 0,1 1 0 0,3 1 0 15,-1-1 0-15,0 4 0 0,-5 0 0 0,4-2 0 16,2 0 0-16,0 0 0 0,-8 2 0 0,4 2 0 16,3 0 0-16,0 0 0 0,-3-2 0 0,1 3 0 15,-1 1 0-15,3 0 0 0,3-5 0 0,-4 1 0 16,-4 0 0-16,1 5 0 0,4-4 0 0,-2 3 0 15,-5-2 0-15,5 2 0 0,1 2 0 0,1 3 0 16,-1-6 0-16,-1 5 0 0,-3-4 0 0,2 5 0 16,4-4 0-16,-5 1 0 0,-5 3 0 0,3-4 128 0,4 2-128 0,-7-2 0 15,-1 3 0-15,0-2 0 0,0-4 128 0,-3 3-128 16,-1 1 0-16,-2-2 128 0,-1-1-128 0,1 1 128 16,-1 1-128-16,-3-3 0 0,-1 5 0 0,-2-5 0 15,-4 2 0-15,0-1 0 0,2-1 0 0,-5 3 0 16,-3-2 0-16,1-1 0 0,3 0 0 0,-4 0 128 15,-4 0-128-15,0 3 0 0,2-2 0 0,-3 1 128 16,-4-4-128-16,0 0 0 0,3-3 0 0,-4 1 0 16,-6 4 0-16,-3-3 0 0,-1 1 0 0,-3 4 0 15,-1-3 0-15,-1-1 0 0,-7 1 0 0,-4 1 0 16,-2-2 0-16,0 1 0 0,0-1 0 0,-5 2 128 16,-8-2-128-16,-5 1 0 0,-2 3 0 0,-5-3 0 15,-1 0 0-15,-1 1 0 0,-1-1 0 0,-2 2 0 16,-2 2 128-16,-3-4-128 0,-3 1 128 0,-5 3-128 0,-1-3 0 0,-2 2 128 15,0-3-128-15,-4 0 0 0,-3 1 0 0,-3 0 0 16,-1-4 0-16,-3 2 0 0,-4 0 0 0,-1 0 0 16,-5-2 128-16,-2-1-128 0,-2-1 256 0,-10 0 32 15,10-2 0-15,-5-3 0 0,-5 5 352 0,6-9 80 16,-2-3 16-16,-4 1 0 0,0-6-80 0,-1-2-16 16,-3-5 0-16,-1 0 0 0,3-1-256 0,-6-5-48 15,-2-3-16-15,0-2 0 0,1-2-48 0,0-5-16 16,1-8 0-16,-1-2 0 0,0-2-48 0,2 0-16 15,-2-2 0-15,1-1 0 0,3-5-192 0,3 2 128 16,-1-3-128-16,2-1 0 0,-1-5 0 0,4 1 0 0,2 7-208 16,1-2 64-16,1 5-208 0,0 1-32 0,2 2-16 0,0 3 0 31,-3 1-176-31,0 2-16 0,-1 8-16 0,-2 4-11168 0,2 4-2224 0</inkml:trace>
  <inkml:trace contextRef="#ctx0" brushRef="#br2" timeOffset="128823.87">3157 990 22687 0,'20'17'1008'0,"0"2"208"0,9 6-976 0,12 9-240 0,7 9 0 0,13 5 0 16,8 8 0-16,6 7 128 0,6 0-128 0,7 7 0 16,3 5 224-16,12 4-48 0,12 7-16 0,2 5 0 15,-3-1-160-15,13 1 0 0,12 2 0 0,3 5 128 0,0 1-128 0,10 7 0 16,8 2 0-16,5 4 0 0,7 1 0 0,2 0 0 15,1 2 0-15,7 1 0 0,9 5 0 0,4 2 0 16,5 6 0-16,2 0 0 0,2 5 208 0,4 3 16 16,4 7 0-16,7 4 0 0,5 1 144 0,7 10 16 15,5 4 16-15,5 7 0 0,0 1 32 0,6 6 0 16,2 0 0-16,6 3 0 0,5 5-192 0,2 4-48 16,3 3 0-16,5 1 0 0,3 3-64 0,4 2 0 15,4 3-128-15,2-1 192 0,5-1-48 0,3 2-16 16,2 4 0-16,6 2 0 0,0 4 16 0,2 2 0 15,2 2 0-15,-2-1 0 0,3 0 0 0,0 1 0 16,-1 3 0-16,1-2 0 0,2 0-144 0,-2 0 192 16,1 4-192-16,4-4 192 0,0-8-192 0,0 2 0 15,1 0 0-15,-1-4 128 0,-4-3 256 0,3-2 32 0,2 1 16 0,1 4 0 16,1 0-48-16,-1 0 0 0,-1-4 0 0,0 2 0 16,-2 0 128-16,0 2 32 0,-5 0 0 0,-1 2 0 15,-5-1-96-15,-7 0-32 0,-5 2 0 0,-2-6 0 16,-3-1-96-16,-3 1-32 0,-3-4 0 0,0-2 0 15,-2-6-80-15,-4-3-16 0,-2-3 0 0,2-3 0 16,-4-4 80-16,-2-4 16 0,-6-8 0 0,-3-1 0 16,-8-5-96-16,-2 0-32 0,-3-6 0 0,-6 2 0 15,-4-6-160-15,-9-2 0 0,-9-12 0 0,-6-3 0 16,-10-5 0-16,-7-7 0 0,-4-9 0 0,-10-8 0 16,-10-10-176-16,-10-5-112 0,-12-7-32 0,-12-9 0 15,-9-9-1248-15,-13-11-256 0,-7-4-48 0,-17-15-13600 16</inkml:trace>
  <inkml:trace contextRef="#ctx0" brushRef="#br2" timeOffset="129641.49">3675 18527 35007 0,'-56'7'3120'0,"23"1"-2496"0,0-1-496 0,4 4-128 0,4-4 192 0,6 6 32 16,2-3 0-16,6 1 0 16,5 1-224-16,2-4 0 0,4-8-192 0,0 0 192 0,5 11 0 0,4-2 0 15,5 0 0-15,8-4 0 0,7-1 0 0,7-4 0 16,3-2 0-16,4-1 0 0,0-6 0 0,8-3 0 16,6-6 0-16,10-8 0 0,5-5 0 0,8-6 0 15,8-5 0-15,5-3 0 0,2-12 0 0,12-6 0 16,8-9-128-16,6-8 128 0,-1-7 0 0,13-11-128 15,15-7 128-15,2-7 0 0,0-9 0 0,8-7 0 16,10-6 128-16,10-8-128 0,10-10 256 0,4-9-64 16,5-5 0-16,4-10 0 0,6-3 32 0,11-11 0 0,4-6 0 15,8-8 0-15,5-8 0 0,6-4 0 16,8-2 0-16,5-10 0 0,4-3 0 0,6-4 0 0,5-3 0 0,8-7 0 16,4-6-96-16,5-3-128 0,5-5 176 0,5-2-176 15,8-3 128-15,6-7-128 0,5-9 0 0,-1-2 0 16,-1-8 0-16,2-1 0 0,-1-5 0 0,2 2 0 15,4-2 0-15,1 4-144 0,3-4 16 0,-2 2 0 16,-2-3 128-16,-7 4 0 0,-4 4 0 0,-2-2-128 16,1 2 128-16,0 0 0 0,-7 5 0 0,0 5 0 15,-1 4 128-15,-4 3-128 0,0-3 160 0,2 3-160 16,-3 5 240-16,-5 6-48 0,-2 3-16 0,-6 4 0 16,-2 5 112-16,1 5 32 0,-1 0 0 0,-3 6 0 15,1 2-144-15,-5 7-32 0,1 4 0 0,-5 8 0 16,-2 2-144-16,-8 8 0 0,-4 7 0 0,-10 12 0 0,-7 10 0 0,-10 9 0 15,-10 9 0-15,-15 11 0 0,-11 6 0 0,-8 9-144 16,-7 12 144-16,-14 8-208 16,-9 7-176-16,-12 12-48 0,-9 6 0 0,-9 5 0 15,-11 7-2480-15,-55 38-496 0</inkml:trace>
  <inkml:trace contextRef="#ctx0" brushRef="#br2" timeOffset="141916.51">11781 8078 20271 0,'-14'-12'1792'0,"5"1"-1424"16,-1 0-368-16,2 3 0 0,8 8 1584 0,0 0 240 15,0 0 48-15,0 0 16 0,0 0-1280 0,0 0-256 16,0 0-48-16,10 7-16 0,2-1-112 0,2 0-32 16,3 1 0-16,5 0 0 0,5-2 48 0,7 1 0 0,8-1 0 0,6-3 0 15,7-2 0-15,0-2 0 0,2-3 0 0,3-2 0 16,3 1 48-16,3-3 16 0,7 4 0 0,6-8 0 15,4-1 0-15,3-1 16 0,-3-2 0 0,6 2 0 16,6 2 112-16,0-1 0 0,0-2 16 0,2 2 0 16,-3 0-32-16,6 0-16 0,5 3 0 0,-6 2 0 15,-4-5-96-15,-3 6-32 0,-5-1 0 0,2 3 0 16,3-3-96-16,-7 3 0 0,-4 0-128 0,-6 0 192 16,-5 2-192-16,-4 0 0 0,-2 3 128 0,-7 0-128 15,-2 1 0-15,-6 0 0 0,-4 0 0 0,-8 0 0 16,-8 0 128-16,-8 0-128 0,-4 0 0 0,-6 0 144 15,-11 0-144-15,0 0 0 0,0 0 144 0,0 0-144 16,-12 2 160-16,-7-2-32 0,-8 0-128 0,-9 0 192 16,-8 0-64-16,-4 2-128 0,-8-2 176 0,-4 0-176 15,-5 0 128-15,-4 0-128 0,-4 0 0 0,-6-2 0 0,-8 2 176 16,1-1-176-16,0-1 160 0,-3 2-160 0,-4 0 144 0,-4 0-144 16,-3-2 128-16,2 1-128 0,0-1 0 0,1 0 0 15,1 1 128-15,3-1-128 0,5-1 128 0,8 2-128 16,5-2 192-16,7 1-64 0,5-2-128 0,6 1 0 15,2 1-160-15,7 0 160 0,5 0 0 0,7 1 0 16,10-2 0-16,7 2 0 0,5-3-128 0,14 4 128 16,0 0 0-16,0 0-144 0,0 0-96 0,21 0-16 15,10 0 0-15,9 3 0 0,6-3 256 0,8 2 0 16,4 2 0-16,7 0-144 0,5 3 144 0,7 0-208 16,8 0 80-16,3 2 128 0,-1-4 0 0,0 4 0 15,4-1 0-15,3 2 0 0,6-1 0 0,-3 1 0 0,-6-4 0 0,-1 3 0 16,-2-2 0-16,1 0 0 0,1 2 0 0,-2-5 128 15,-7-3-128-15,-4 1 192 0,-5-1-192 0,-2 1 192 16,-1 3-192-16,-4-2 0 0,-4-4 144 0,-7 1-144 16,-9-3 0-16,-8 2 128 0,-7 1-128 0,-6-3 0 15,-6 0 0-15,-7-1 144 0,-11 4-144 0,0 0 0 16,0 0 144-16,-17-5-144 0,-9-2 0 0,-13 5 144 16,-15 2-144-16,-12-2 0 0,-11 1 0 0,-8 0 0 15,-9 1 0-15,-13 2 0 0,-14 6 0 0,-4-2 0 16,0 2 0-16,-10 1 0 0,-10-3 0 0,-1 7 0 15,0 2 192-15,-1 1-32 0,1-2-16 0,5 1 0 16,4 5 160-16,5-1 16 0,3-1 16 0,9 2 0 16,5 1-32-16,3-1-16 0,2 0 0 0,8 3 0 0,9 0-288 0,11 0 0 15,5-1 128-15,7 0-128 16,4-1-1056-16,9 0-272 0,8-2-48 0</inkml:trace>
  <inkml:trace contextRef="#ctx0" brushRef="#br2" timeOffset="143818.71">6992 16195 24527 0,'-20'-6'1088'0,"9"3"224"0,-1 2-1056 0,2-1-256 16,1-1 0-16,2 1 0 0,-1 0 560 0,8 2 48 15,-10-1 16-15,10 1 0 0,-10-1-176 0,10 1-48 16,0 0 0-16,0 0 0 0,-11-3-16 0,11 3 0 16,0 0 0-16,0 0 0 0,0 0-176 0,0 0-32 15,0 0-16-15,0 0 0 0,11-2-160 0,1 2 0 16,1 0 0-16,2 0 0 0,3 0 0 0,2 0 0 16,3 0 0-16,3 0 0 0,0 0 0 0,5 0 0 15,-1 0 0-15,6 0 0 0,2 3 192 0,5-1 16 16,4-1 0-16,2-1 0 0,-1-1 224 0,2-1 32 0,-1 1 16 0,5 2 0 15,0 1-32-15,6 2-16 0,3 4 0 16,4-4 0-16,4-1-160 0,-1-2-16 0,-3 0-16 0,2 2 0 16,2 2-96-16,8-2-16 0,6-1 0 0,0-1 0 15,-1-1-128-15,-1 4 0 0,2 1 144 0,6-1-144 16,5-4 0-16,-2 3 0 0,-3-1 0 0,2 4 128 16,0-2-128-16,3-1 0 0,3-3 0 0,1 0 0 15,-6 0 0-15,2 2 0 0,3 1 0 0,1-3 0 16,-3-1 0-16,0-1 128 0,-2 2-128 0,3 0 0 15,4 0 128-15,-3 0-128 0,-5 0 160 0,0 0-160 16,0 2 160-16,4-2-160 0,3 0 160 0,-4 0-160 16,-1 0 192-16,0 2-48 0,2 3-16 0,-1-1 0 15,-2-1-128-15,-1-2 128 0,-2 3-128 0,-1 2 128 16,3 0-128-16,-1 2 0 0,-6-2 0 0,-1 0 0 16,-1 0 0-16,0 3 0 0,-1-4 128 0,1 0-128 0,1 1 0 15,-4-3 0-15,-3-2 0 0,0 2 0 0,-2-1 0 0,5-1 128 16,2-1-128-16,-2 0 0 0,-2 0 0 0,-2 2 0 15,2-2 128-15,3 0-128 0,0-2 0 0,0 1 0 16,-5 0 0-16,-3 0 0 0,-3-2 0 0,2 2 128 16,2 1-128-16,-1-3 0 0,-1 1 144 0,-2-2-144 15,-3 0 160-15,-2 3-160 0,-2 0 304 0,4 1-48 16,1 1 0-16,-2-1 0 0,0 0-64 0,-4 0 0 16,-1 0-16-16,-1 2 0 0,-2 1-176 0,3 1 0 15,2-2 144-15,-1 0-144 0,1-1 0 0,-6-1 144 16,0 0-144-16,-2 0 0 0,-2 0 128 0,-1 0-128 15,0 1 0-15,0-1 0 0,4-1 0 0,-1 1 0 0,-1-3 128 16,-2-2-128-16,0 0 0 0,-2 1 128 0,0 2-128 0,-1-1 0 16,-2-2 128-16,3 3-128 0,3-2 0 0,-3 1 0 15,-2-2 0-15,-2 0 0 0,-3 0 0 0,2 2 0 16,-5 1 160-16,1 1-160 0,-2-2 128 0,2 3-128 16,0 1 128-16,4-1-128 0,-1 0 0 0,-1 0 128 15,1 0-128-15,-1-1 0 0,-6-1 0 0,3 0 0 16,-1 1 0-16,-2 1 0 0,2 0 0 0,-4 0 0 15,0 1 0-15,1 1 0 0,2 0 128 0,-1 1-128 16,-3-3 0-16,-1 0 160 0,-2-2-160 0,-3-1 160 16,-1 3-160-16,-2 2 192 0,-1-2-192 0,-1 0 192 15,-3 0-192-15,-2 3 0 0,-1-1 144 0,-4 1-144 16,-1-1 0-16,-2 1 0 0,-12-3 0 0,9 7 0 16,-9-7-1328-16,0 0-224 0,-3 11-48 0,-7 1-15280 15</inkml:trace>
  <inkml:trace contextRef="#ctx0" brushRef="#br2" timeOffset="145685.45">4370 18450 24927 0,'-19'4'1104'0,"8"0"240"0,0 2-1088 0,1 2-256 15,1-2 0-15,3 3 0 0,6-9 336 0,-4 10 16 16,0 0 0-16,4-10 0 0,4 11 16 0,0-1 0 0,2-1 0 0,5 0 0 16,1-3-144-16,5 2-32 0,2-3 0 0,5 0 0 15,3-1 96-15,6 1 16 0,2-2 0 0,10 0 0 16,3 0-96-16,7-1-16 0,1 2 0 0,6-3 0 16,0 0-64-16,6-1 0 0,5-2-128 0,10-2 192 15,6 2 16-15,1-2 0 0,-1 1 0 0,5-2 0 16,5-3 0-16,6 2 0 0,3-3 0 0,1 2 0 15,3-6 48-15,6 5 16 0,9-2 0 0,-1 2 0 16,-3-3-112-16,8 3-32 0,7-1 0 0,1 2 0 16,1-3-128-16,6 3 192 0,7-2-192 0,2 3 192 15,4 1-192-15,-4-1 0 0,-1 1 144 0,6 2-144 16,8 0 0-16,-3 1 0 0,-4-2 0 0,6 3 128 16,-2 0-128-16,4-2 0 0,5 2 0 0,-5-1 0 15,-3 1 128-15,1 1-128 0,5 0 160 0,2 0-160 16,2 0 160-16,-2 0-160 0,-6 1 160 0,3 1-160 0,3 0 304 15,3 1-48-15,1 1 0 0,-3-1 0 0,-4-3-128 0,0 3-128 16,2 0 144-16,3 0-144 0,0 2 144 0,-4-1-144 16,-7 0 128-16,3 0-128 0,2 4 128 0,3-3-128 15,-1 2 128-15,-6 1-128 0,-4-3 128 0,2 4-128 16,3-3 0-16,-1 3 128 0,-6 0-128 0,0 2 0 16,-2-2 0-16,-1 3 128 0,1-2-128 0,-3 0 128 15,-5-4-128-15,0 6 128 0,2-3 16 0,-7 2 0 16,-2-2 0-16,-1 1 0 0,3 0 0 0,-1-2 0 15,-5 2 0-15,3-2 0 0,5-2 80 0,-3 4 16 16,-2 2 0-16,2-5 0 0,-3-1-240 0,-4 4 176 0,-2-3-176 16,-2 2 160-16,2-5-160 0,-5 4 0 15,-5 2 0-15,1-3 128 0,0 1-128 0,-4 0 0 0,-2 6 0 0,-1-2 0 16,-3-5 0-16,-4 3 0 0,-8 0 0 0,-1 3 0 16,1 2 128-16,-6-3-128 0,-3-2 0 0,-2 2 128 15,-6 0-128-15,-2 1 192 0,-1-1-192 0,-3-3 192 16,-5 1-64-16,-5-2 0 0,-3 2 0 0,-5-1 0 15,-4 1 48-15,1-1 0 0,-7-1 0 0,0-3 0 16,-6 2 0-16,-3-1 0 0,-5-4 0 0,-5 1 0 16,-1 0 32-16,-6 2 16 0,-3-1 0 0,-2-2 0 15,-3 0 48-15,-5-1 16 0,-1-1 0 0,-3 2 0 16,-10-2-288-16,0 0 0 0,0 0 0 0,0 0 0 16,0 0-320-1,0 0-112-15,0 0-16 0,-18-2-12080 0,-4 0-2400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20:10:51.08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23948 4537 13823 0,'0'0'1216'0,"0"0"-960"0,0 0-256 0,0 0 0 16,0 0 1408-16,0 0 256 0,0 0 32 0,0 0 16 15,0 0-608-15,-4 12-112 0,3-4-32 0,0 3 0 16,1 0-160-16,0 0-32 0,1 5-16 0,1-1 0 16,1 3-208-16,1 0-32 0,-2-1-16 0,1 5 0 15,1 5 16-15,1-1 0 0,-4 5 0 0,2 1 0 16,2-1-128-16,-2 4-32 0,3 0 0 0,-4 0 0 15,2-5-96-15,0 2 0 0,0 1-16 0,-1-4 0 16,1 2-48-16,-1-6 0 0,-2 1 0 0,0-5 0 16,-1 1-32-16,2-3-16 0,-4-1 0 0,2-3 0 0,0 0-144 15,0-1 128-15,0-2-128 0,0-1 128 0,0-11-128 0,0 0-192 16,0 0 32-16,0 0 16 16,8 8-832-16,0-3-176 0,-8-5-16 15,10-7-7856-15,1 0-1552 0</inkml:trace>
  <inkml:trace contextRef="#ctx0" brushRef="#br0" timeOffset="467.44">24820 5194 13823 0,'0'0'608'0,"0"0"128"0,0 0-592 0,0 0-144 15,11 0 0-15,-11 0 0 16,12 5 1712-16,-3 0 304 0,-9-5 64 0,10 6 16 0,-4 1-976 0,-1 3-192 16,-2 0-32-16,3 2-16 0,-2 2-240 0,1 1-64 15,-2 2 0-15,2 3 0 0,-1 0-16 0,-2 4-16 16,-1 3 0-16,-1-3 0 0,-1 3 96 0,0-3 0 15,-2 2 16-15,0-1 0 0,-3-5-80 0,1 2 0 16,0 0-16-16,-1-3 0 0,-4-2-128 0,0-1-32 16,-1-1 0-16,0-1 0 0,-2-3-208 0,1-2-64 15,-1 1 0-15,-1-4 0 0,-3-1-352 0,1-3-80 16,-2-1-16-16,-1-2-9808 16,-1-3-1968-16</inkml:trace>
  <inkml:trace contextRef="#ctx0" brushRef="#br0" timeOffset="1551.35">25871 4124 1839 0,'0'0'160'0,"0"0"-160"0,0 0 0 0,0 0 0 16,0 0 2896-16,0 0 560 0,0 0 96 0,0 0 32 15,0 0-1872-15,0 0-368 0,0 0-80 0,0 0-16 16,0 0-160-16,0 0-48 0,0 0 0 0,0 0 0 15,0 0-256-15,0 0-48 0,0 0-16 0,-9 8 0 16,2-3-96-16,0 4-32 0,2 1 0 0,0 2 0 16,0 1-80-16,3 5-32 0,-1 4 0 0,3 3 0 15,1 7-160-15,-1 2-48 0,2-1 0 0,-2 4 0 16,0 2 16-16,1 2 0 0,-1 0 0 0,1 1 0 0,0-3 32 16,1-2 16-16,-1-1 0 0,-1-1 0 0,0-1-160 15,2-2-48-15,2-1 0 0,-4 1 0 0,0-2-128 0,2-5 128 16,-1 1-128-16,1-3 128 0,2-2-128 0,0-2 0 15,1-2-160-15,0-3 160 16,0 0-768-16,0-5-64 0,-5-9-16 0,0 0-8432 16,9 7-1696-16</inkml:trace>
  <inkml:trace contextRef="#ctx0" brushRef="#br0" timeOffset="2285.63">26479 4733 15775 0,'0'0'704'0,"13"2"128"0,-2 5-656 0,3-2-176 0,-1 1 0 0,1 3 0 15,1-1 1024-15,0 3 160 0,2 1 32 0,0 2 16 16,3 5-400-16,0 5-64 0,0 0-32 0,1 4 0 15,-1-3-32-15,0 7 0 0,-1 2 0 0,-1 5 0 16,0 1-80-16,-4 3-32 0,-5-2 0 0,0 0 0 16,-2-1-48-16,-5 1-16 0,-2-1 0 0,-4-5 0 15,-5-2-64-15,-4 0-16 0,-2-4 0 0,-7 1 0 16,-3-5-64-16,-7 3-32 0,-5-1 0 0,-3 1 0 16,1-2-352-16,-1 0 0 0,-1-6-192 0,2 1-9344 15,3-4-1856-15</inkml:trace>
  <inkml:trace contextRef="#ctx0" brushRef="#br0" timeOffset="3019.4">27477 5044 3679 0,'0'0'160'0,"0"0"32"0,0 0-192 0,0 0 0 0,0 0 0 0,0 0 0 16,0 0 5472-16,0 0 1056 0,0 0 192 0,0 0 64 15,0 0-5472-15,0 0-1088 0,7 9-224 0,0 0 0 16,-7-9-704-16,0 0-96 0,0 0-32 0,0 0-6944 15,0 0-1392-15</inkml:trace>
  <inkml:trace contextRef="#ctx0" brushRef="#br0" timeOffset="3229.13">28008 4996 23039 0,'0'0'1024'0,"0"0"192"0,0 0-960 0,0 0-256 0,0 0 0 16,0 0 0-16,0 0 784 0,0 0 112 0,0 0 32 0,10 6 0 15,-10-6-624-15,0 0-128 0,12 3-32 0,0-1 0 32,-3-2-1440-32,1-2-304 0,1-1-48 0,0 0-8640 0</inkml:trace>
  <inkml:trace contextRef="#ctx0" brushRef="#br0" timeOffset="3418.89">28861 4922 15663 0,'0'0'1392'0,"0"0"-1120"0,14 5-272 0,-1 2 0 15,-1 0 896-15,2-2 112 0,2 3 16 0,1-3 16 0,1-1-592 0,1 0-112 16,2-2-16-16,3 2-16 15,1-1-448-15,3-2-96 0,3-1-16 0,3-1 0 16,3-2-1904-16,3-2-384 0</inkml:trace>
  <inkml:trace contextRef="#ctx0" brushRef="#br0" timeOffset="3545.03">30028 4788 7359 0,'25'-7'656'0,"-4"6"-528"15,4 0-128-15,0-2 0 0,1-2 2832 0,0 2 544 16,1 2 96-16,0 4 32 0,0 2-1968 0,-2 0-400 15,0 3-80-15,2-1-16 0,0-3-720 0,0 2-160 16,0 2-32-16,1-3-10800 0</inkml:trace>
  <inkml:trace contextRef="#ctx0" brushRef="#br0" timeOffset="5463.1">19538 8202 15663 0,'0'0'688'0,"0"0"144"0,0 0-656 0,9-3-176 0,3 2 0 0,3 1 0 15,4 2 1936-15,4 1 368 0,1 1 64 0,5 0 0 16,3-2-1488-16,5 3-304 0,5-2-64 0,5 2-16 16,5-3-176-16,3 1-16 0,-1-2-16 0,4 0 0 15,0 1-128-15,3 0-32 0,1 1 0 0,8 1 0 0,5-1 96 0,-1-1 16 16,-2-1 0-16,3 3 0 0,3 0 0 0,5 1 0 16,3-3 0-16,2-1 0 0,-3 2-80 15,1 0-16-15,2 0 0 0,4-3 0 0,3-1-144 0,-1 0 0 16,-2 0 144-16,-1 1-144 0,1 0 0 0,2 0 144 15,4 0-144-15,-6 2 0 0,-5 1 128 0,-1 2-128 16,-1-3 0-16,1 2 0 0,3 1 0 0,-7 4 0 16,-7-3 0-16,-2 3 0 15,-4-5-2144-15,1 1-336 0,26 3-64 0,-14-6-8224 0</inkml:trace>
  <inkml:trace contextRef="#ctx0" brushRef="#br0" timeOffset="6038.11">27214 8573 20271 0,'16'-3'1792'0,"9"3"-1424"0,6 0-368 0,10 0 0 16,2-2 1920-16,6 0 320 0,5 1 64 0,6 2 16 16,6 3-1680-16,10 0-320 0,9 1-80 0,2 1-16 15,-4-2-224-15,8 1 128 0,5 4-128 0,5-2 0 16,2-1 192-16,-3 2-64 0,-2-3-128 0,2 4 192 16,3-1-64-16,-4 4-128 0,-4-3 176 0,-5 2-176 15,1 2 160-15,0-2-160 0,-2 2 128 0,-7 1-128 31,-7 3-1024-31,-5 0-272 0,-5 1-64 0,-7-3-16 0</inkml:trace>
  <inkml:trace contextRef="#ctx0" brushRef="#br0" timeOffset="8214.66">26884 9388 15599 0,'0'0'688'0,"0"0"144"0,3-9-656 0,-3 9-176 0,2-8 0 0,1-2 0 15,-1 3 816-15,-2 7 128 0,0-10 16 0,0 10 16 16,0-6 144-16,0 6 32 0,0 0 0 0,0 0 0 15,0 0-304-15,0 0-48 0,0 0-16 0,0 0 0 16,-6 6-288-16,0 7-64 0,-1 1-16 0,0 6 0 16,-1 3-176-16,1 6-48 0,-4-1 0 0,4 4 0 15,-3 2-192-15,1 1 0 0,-3 0 128 0,1 0-128 16,-2-2 0-16,0 1 0 0,1 2 0 0,-1-6 0 16,0-1 160-16,0-2-160 0,1-1 160 0,0-7-160 15,1-2 448-15,2-5-16 0,0-3 0 0,3 0 0 16,1-3 16-16,5-6 0 0,0 0 0 0,0 0 0 0,3-11-64 0,3-6-16 15,0-3 0-15,0-4 0 0,4-7-368 0,1-1 128 16,0-2-128-16,3-3 0 0,0-1 0 0,3-3-160 16,-3-1 16-16,2 2 0 0,-1 4 144 0,3 0-192 15,0 1 192-15,1 6-192 0,0-2 192 0,1 7-192 16,3 1 192-16,0 5-192 0,-1 4 192 0,1 3 0 16,2 5 0-16,-3 0-128 0,-1 6 128 0,0 6 0 15,-2-1-144-15,-3 4 144 0,-2 3 0 0,-5 3-144 16,-1 3 144-16,-3 3 0 0,-3-1-192 0,-3 0 192 15,-3 3-192-15,-5-1 192 0,0-3 0 0,-3 1-128 16,-6 2 128-16,-1-2 0 0,-3 0 0 0,2-4 0 0,0-2 0 16,1-2 0-16,-1 2-320 0,3-5 0 0,0-1 0 0,2-7-8752 15,1-6-1744 1</inkml:trace>
  <inkml:trace contextRef="#ctx0" brushRef="#br0" timeOffset="8485.46">27454 8893 13823 0,'0'0'1216'0,"0"0"-960"0,0 0-256 0,-4 14 0 16,1 1 3200-16,1 3 608 0,-1 1 112 0,1 0 32 0,0 0-3056 0,1 2-592 15,0 2-128-15,1 3-32 0,-1 0-144 0,-2 5 128 16,1 1-128-16,-1 0 128 0,-1-2-128 0,0 2 160 16,-1-3-160-16,3 2 160 0,-3 1-160 0,1 1 0 15,0 1 0-15,0-7 0 0,0-2 0 0,2-4-176 16,2-5 16-16,-1-2 0 16,-1-1-800-16,2-2-176 0,2 1-16 0,-2-12-10384 0</inkml:trace>
  <inkml:trace contextRef="#ctx0" brushRef="#br0" timeOffset="8839.89">27602 9255 26607 0,'-7'14'1168'0,"0"-1"256"0,2-2-1136 0,0 5-288 0,0 1 0 0,0 3 0 16,0 0 144-16,1 5-16 0,-2-1-128 0,1-1 192 16,2-1-32-16,-1-2-16 0,2 1 0 0,1-2 0 15,1-2-144-15,3 0 192 0,-1-3-192 0,2-3 192 16,1 0-192-16,2-4 192 0,1 0-192 0,2-5 192 16,1-3-64-16,2-3-128 0,0-4 192 0,2 2-64 15,0-5-128-15,3 0 0 0,0 0 144 0,1-6-144 16,0-2 208-16,-1-1-16 0,2-4-16 0,-2 1 0 0,-3 0 80 0,-1-5 0 15,-1 3 16-15,-2 2 0 0,0 4-80 0,-1 1 0 16,-3 2-16-16,2 0 0 0,-4 1-176 0,0 1 0 16,-1 5 0-16,-4 9 128 0,0 0-128 0,0-10 0 15,0 10 0-15,-2-8-176 16,2 8-1808-16,-7-7-384 0</inkml:trace>
  <inkml:trace contextRef="#ctx0" brushRef="#br0" timeOffset="9256.39">28491 9271 8287 0,'0'0'736'0,"0"0"-592"0,0 0-144 0,0 0 0 16,0 0 4608-16,0 0 896 0,0 0 192 0,0 0 16 15,-1-12-4240-15,-3 3-832 0,-4 4-192 0,-2-1-16 16,-3 2-16-16,-1 4 0 0,-5 0 0 0,0 6 0 16,-2 3-288-16,-6 5-128 0,-2 1 128 0,-2 1-128 15,2 0 0-15,2 2 0 0,3 4 0 0,3-2 0 16,3 0 0-16,5-1 0 0,4-3 0 0,4-1 0 16,3-1-160-16,4-1 160 0,2-1 0 0,5-5-144 15,3-2 16-15,5-1 0 0,3-6 0 0,6 0 0 16,2-2 128-16,1-1 0 0,3 1 0 0,-4-6 0 0,0-3 0 15,-3 2 144-15,-2-2-144 0,-3 7 160 0,-1 1-160 0,-1 3 128 16,-3 6-128-16,-1 0 128 0,-2 0 64 0,-2 7 16 16,-2 3 0-16,-3 6 0 0,-4 2 128 0,-4 1 32 15,-2 5 0-15,-2-1 0 0,-2 2-64 0,-3-2-16 16,0 2 0-16,-1-3 0 0,-1 1-288 0,-1-3 160 16,-1 2-160-16,1-6 128 15,1-2-464-15,0-4-112 0,2-4 0 0,3 0-9712 16,2-5-1936-16</inkml:trace>
  <inkml:trace contextRef="#ctx0" brushRef="#br0" timeOffset="9564.7">29882 9274 28559 0,'0'0'2544'0,"0"0"-2032"0,0 0-512 0,0 0 0 15,-5 12 832-15,-2-1 80 0,-2 3 16 0,0 3 0 16,-1 1-720-16,0 2-208 0,0 3 0 0,0 1 128 15,-3 4-128-15,0-3 0 0,3 3 0 0,-1-4 128 0,2-3-352 0,0-2-64 16,0-1-16-16,3-3 0 16,-1-1-2080-16,5-4-432 0,-3 0-64 0,5-10-32 0</inkml:trace>
  <inkml:trace contextRef="#ctx0" brushRef="#br0" timeOffset="9760.06">29860 8911 33167 0,'-25'2'1472'0,"11"0"304"0,-2-4-1424 0,2 4-352 16,3 0 0-16,-1 6 0 0,2-2 592 0,-1 3 48 0,2-3 16 0,9-6 0 16,-8 4-656-16,8-4-384 0,0 0 64 0,0 0 0 31,0 0-2688-31,0 0-544 0,0 0-96 0,7-12-32 0</inkml:trace>
  <inkml:trace contextRef="#ctx0" brushRef="#br0" timeOffset="10075.57">30468 9057 23727 0,'-11'23'1040'0,"6"-4"240"0,0 6-1024 0,-1 2-256 0,-3 4 0 0,0 2 0 15,-2 2 496-15,-1 1 48 0,-2 1 16 0,0-3 0 16,0-2 112-16,0-6 32 0,0 1 0 0,0-4 0 0,4 0-256 0,1-4-64 16,2-4 0-16,3-2 0 0,4-13-144 0,0 0-48 15,0 0 0-15,0 0 0 0,0 0 160 0,9-13 32 16,1-2 0-16,4-4 0 0,0-4-16 0,1-5 0 16,3 0 0-16,1-1 0 0,0 3 32 0,0-2 16 15,0 3 0-15,2 0 0 0,0 3-160 0,1 6-48 16,-1 2 0-16,-3 5 0 0,0 2-208 0,0 5 128 15,0 7-128-15,-3 1 0 0,-1 7 128 0,-2 3-128 16,2 6 0-16,-3 2 0 0,-4 2 0 0,-2-1 0 16,2 4 0-16,-5-1 0 15,2 4-432-15,-1 1-16 0,-1-2-16 0,2-3-9760 16,0-1-1936-16</inkml:trace>
  <inkml:trace contextRef="#ctx0" brushRef="#br0" timeOffset="10670.21">26328 10413 31103 0,'-7'12'1376'0,"7"-12"288"0,-6 6-1344 0,-1 9-320 0,0 6 0 0,-1 0 0 15,-1-2 0-15,2 5 0 0,-1 1 0 0,2-1 0 16,-4 2 0-16,3 0 0 0,0-1 0 0,0-2 0 15,2 0-224-15,0-3-112 0,1-3-32 0,-1-2 0 16,3-1-1888-16,2-4-384 0</inkml:trace>
  <inkml:trace contextRef="#ctx0" brushRef="#br0" timeOffset="11024.57">26708 10442 28735 0,'-13'13'1280'0,"5"0"256"0,-1 5-1232 15,-1 1-304-15,0-3 0 0,1 3 0 0,0 3 176 0,0 1-32 16,0-3 0-16,1-2 0 0,-1-1 256 0,1-4 48 0,0 1 16 0,2 0 0 16,1-3-144-16,5-11-16 0,-4 7-16 0,4-7 0 15,0 0-288-15,0 0 160 0,0 0-160 0,0 0 128 16,6-6-128-16,2-4 0 0,0-2 0 0,1 2 0 15,1-4 0-15,1 1 0 0,2 2 0 0,1-3 0 16,0 1 0-16,2 3 0 0,0-1 0 0,0 6 0 16,-1 0 0-16,2 3 0 0,1 1 0 15,0 4 0-15,1 3-160 0,-3 2 160 0,-2 5 0 0,0 4-144 16,-2 1 144-16,-1 0 0 0,-2 1 0 0,1 2-128 16,-4 0 128-16,1 0 0 0,-2-2 0 0,-1-1-128 15,-2-3 128-15,2 1 0 0,-3-1-144 0,1-1 144 16,-1-3-320-16,-1-11 16 0,0 0 0 0,0 0-8832 15,0 0-1760-15</inkml:trace>
  <inkml:trace contextRef="#ctx0" brushRef="#br0" timeOffset="11231.88">27348 10598 32255 0,'-9'11'2864'0,"-1"2"-2288"16,1-1-576-16,0 6 0 0,0 1 144 0,1 3-144 15,-3 0 0-15,1-2 144 0,0 0-144 0,0-2 0 16,1 0 0-16,3-2 0 16,2-2-1456-16,1-4-320 0,3-10-64 0,0 0-10704 0</inkml:trace>
  <inkml:trace contextRef="#ctx0" brushRef="#br0" timeOffset="11472.45">27868 10125 27647 0,'0'0'2448'0,"0"0"-1952"0,0 0-496 0,-5 7 0 15,-1 5 1152-15,1 1 144 0,0-2 32 0,-3 8 0 16,0 5-1072-16,1 0-256 0,-2 2 0 0,0 2 0 16,-3 5 0-16,2 0 0 0,0-3 0 0,0 8 0 15,0 1 0-15,0-3 0 0,1-1 0 0,1-5 0 16,-1-2-608-16,4-1-32 0,-1-2 0 0,-1-4-13056 16</inkml:trace>
  <inkml:trace contextRef="#ctx0" brushRef="#br0" timeOffset="11742.35">27660 10435 26719 0,'0'0'1184'0,"0"0"240"0,0 0-1136 0,0 0-288 16,5 6 0-16,2-1 0 0,4-1 208 0,5-1-16 0,1-1 0 0,0-1 0 15,2 2-192-15,1 0 176 16,1-2-176-16,-1 0 160 0,-2-1-160 0,-1 3-256 0,-1-1 64 0,-3 2 16 15,-2 2-144-15,-2 1-48 0,3-1 0 0,-3 3 0 16,-2 1 368-16,0 2-144 0,-1 0 144 0,-1 0 0 16,-1-1 0-16,0 3 256 0,0 1-32 0,-2-2 0 15,-1 0 112-15,2 1 32 0,-2 4 0 0,-1-6 0 16,0-3-240-16,-1 4-128 0,1-4 128 0,0 1-128 31,0-4-1264-31,0-6-320 0,4 9-64 0</inkml:trace>
  <inkml:trace contextRef="#ctx0" brushRef="#br0" timeOffset="12542.95">28368 10515 28047 0,'0'0'1232'0,"0"0"272"0,-3 9-1200 0,2 1-304 15,-4-1 0-15,1 1 0 0,4-10 0 0,-5 10 0 16,-1 2 0-16,0 0 0 0,3-3 0 0,-1 1 0 16,-3-3 0-16,1 0 0 0,0-1 0 0,-1-1 0 15,0 2 0-15,-1 0 0 0,3-4 0 0,-1 5 0 16,-1-2 0-16,7-6 0 0,-7 7-160 0,2 0 160 16,5-7-160-16,-5 7 160 0,5-7-256 0,0 0 64 15,0 0 0-15,0 0 0 0,0 0-176 0,0 0-16 16,0 0-16-16,0 0 0 0,11 2 400 0,-1 0-160 15,-10-2 160-15,14 0 0 0,-1 1 0 0,-4-1 0 0,-9 0 128 0,12-3-128 16,-1 1 224-16,0 0-48 0,-11 2-16 0,12-1 0 16,-12 1-32-16,8-2-128 0,-8 2 192 0,11-8-64 15,-3 4 64-15,0 0 16 0,-8 4 0 0,12-10 0 16,-6 3 160-16,-6 7 16 0,6-12 16 0,-2 3 0 16,0-2-64-16,1 3-16 0,0-3 0 0,-2-1 0 15,0 2-128-15,1-3-16 0,0 3-16 0,-1-2 0 16,2-4-160-16,-2 2 0 0,1-2 0 0,1 3 0 15,0-1 0-15,-1 0 0 0,0-1 0 0,0 3 0 16,0 1 0-16,1-3 0 0,-1 5 0 0,-2-1 0 16,2 2 0-16,0-2 0 0,0 3 0 0,1-4 0 15,-2 4 0-15,1-3 0 0,-1 3 0 0,-3 7 0 16,5-11-160-16,-1 3 160 0,0-1 0 0,-4 9-144 16,3-7 144-16,-3 7 0 0,0 0 0 0,0 0 0 0,0 0 0 0,0 0 0 15,0 0 0-15,0 0 0 0,0 0 0 0,0 0 0 16,4 7 0-16,0 6 0 0,0 0 0 0,-2-3-128 15,3 1 128-15,1-1 0 0,0 3 0 0,2 1 0 16,-1-1 0-16,3-3-128 0,0 0 128 0,2-5 0 16,-1 0 0-16,2 2-128 0,2-3 128 0,1-3 0 15,-2-5-144-15,3-1 144 0,2-3 0 0,3 1 0 16,0-5 0-16,2-3 0 0,2 0 0 0,0-3 0 16,-1-1 0-16,-1-2 0 0,-1 1 0 0,-2-5 0 15,-4-2 0-15,-1-2 0 0,-2-2 0 0,-2-3 0 16,-1-4 0-16,-4-3 0 0,0-1 0 0,-5-2 0 0,1-3 0 15,-1-2 0-15,-2 4 128 0,0 3-128 0,-1 6 0 0,0 9 128 16,-2 3-128-16,1 8 0 0,-2 6 0 0,4 10 0 16,-9-3 0-16,-1 6 0 0,-2 4 128 0,0 7-128 15,-5 5 0-15,-3 9 128 0,-2 1-128 0,-3 12 0 16,-2 4 0-16,-2 7 0 0,-1 6 0 0,1 4 0 16,0-1 0-16,0 6 0 0,0 3 0 0,2-1 0 15,1 1 0-15,4-4 128 0,2 1-128 0,7-4 0 16,1-7 0-16,4-8 0 0,7-3 0 0,1-8 0 31,3-3-384-31,1-7-176 0,1-4-16 0,2-9-8080 0,2-6-1616 0</inkml:trace>
  <inkml:trace contextRef="#ctx0" brushRef="#br0" timeOffset="12710.49">28426 10253 33167 0,'-39'6'1472'0,"16"0"304"0,-3-5-1424 0,7 0-352 16,4 2 0-16,0 0 0 0,3 1 496 0,2 3 16 15,0-5 16-15,4-1 0 16,6-1-3104-16,0 0-624 0</inkml:trace>
  <inkml:trace contextRef="#ctx0" brushRef="#br0" timeOffset="13077.19">29569 10284 31327 0,'0'0'1392'0,"-9"5"272"0,9-5-1328 0,-5 12-336 0,1 1 0 0,0 4 0 16,0 2 1024-16,1 2 128 0,-2 5 16 0,-1 3 16 16,3 0-960-16,-4 2-224 0,2-1 0 0,0-1 0 15,0 2-144-15,0 1-48 0,0-6 0 0,1 2 0 16,0-7-400-16,4-3-96 16,-1-3-16-16,1-3 0 0,0-12-96 0,0 0-32 0,0 0 0 0,10-1 0 15,3-8 576-15,-3-2 128 0,3-2 128 0,1-5-208 0,0-6 208 0,2-1 256 16,2-3-48-16,0 2-16 0,-2 0 0 0,2 0 0 15,0 1 0-15,1-4 0 0,0 1-192 0,-1 2-160 16,1 6 32-16,1 3 0 16,-1 1-2240-16,0 4-448 0,-3 5-96 0,-2-2-7424 0</inkml:trace>
  <inkml:trace contextRef="#ctx0" brushRef="#br0" timeOffset="14310.36">30194 10343 11967 0,'0'0'1072'0,"0"0"-864"0,0 0-208 0,-9-1 0 16,9 1 3936-16,-9 3 736 0,1 0 160 0,-3 4 32 15,0-2-3776-15,0 6-768 0,-2 1-128 0,0 2-48 16,-1 2-144-16,0 5 160 0,0 4-160 0,1-3 160 16,1-2-160-16,0-2 0 0,2 0 0 0,3-3 0 15,3-4 0-15,0 3 0 0,3-1 0 0,2-4 0 16,-1-9 0-16,0 0 0 0,9 4 0 0,0-7 0 15,1-2 0-15,1 0 0 0,-1-4 0 0,2 0 0 16,2-5 368-16,-3 1-16 0,2 5 0 0,-3-4 0 16,3 3-48-16,0-1-16 0,-4 2 0 0,-1 2 0 15,-8 6-96-15,13 0 0 0,-1 5-16 0,-2-1 0 16,-10-4-176-16,11 13 0 0,2-1 0 0,-2 1 0 16,0 0 0-16,0-3 0 0,0 1 0 0,3-3 0 15,0 1-192-15,2-5 192 0,1-4-160 0,2-2 160 0,1 1-224 0,0-4 48 16,3-4 16-16,1-3 0 0,0-4 160 0,0-5 0 15,0-2 0-15,-1 1 0 0,-2 2 0 0,-1-4 0 16,-1-2 0-16,0 2 0 0,-1-4 0 0,0 3 0 16,-2-5 0-16,-1 0 128 0,1-4 0 0,-2-1 0 15,-2-2 0-15,0-4 0 0,-2-6-128 0,0-3 128 16,-1-5-128-16,-3 4 128 0,2 2-128 0,-2 2 0 16,1 5 0-16,-2 5 0 0,0 7 0 0,-1 5 0 15,-3 8-176-15,-1 3 176 0,0 1 0 0,0 4 0 16,0 9 0-16,0 0 160 0,-9 1-160 0,-1 7 128 15,-2 6-128-15,-1 4 128 0,-4 2-128 0,0 7 0 16,1 1 0-16,-2 6 0 0,-2 4 0 0,-1 7 0 0,1 5 0 0,0 5 0 16,-2 4 0-16,1 3 0 0,-2-2 0 0,2-1 0 15,2 1 0-15,4-5 0 0,2-7 0 0,4-1 0 16,3-5 0-16,4-4 0 0,3-6 0 0,3-3 0 16,2-10-256-16,2-2 32 0,2-8 0 0,1-2 0 15,4-3 0-15,1-5 0 0,-1-6 0 0,3-4 0 16,0-6 80-16,2-2 16 0,0 0 0 0,1-4 0 15,-1-4 0-15,-4 1 0 0,5-1 0 0,-2 2 0 16,0-3 128-16,-1 4 0 0,-1 2 0 0,0 2 0 16,-3 5 128-16,-1 1 0 0,-3 0 0 0,-1 4 0 15,-2 2-128-15,-7 8 128 0,0 0-128 0,0 0 128 16,0 0-128-16,0 0 144 0,0 0-144 0,-1 11 160 16,-1 0-160-16,-2 2 128 0,-1 4-128 0,-2 0 128 15,0 0-128-15,-1 2 0 0,-1 0 0 0,2 3-176 16,0 0 176-16,2 1 0 0,1-3 0 0,2-2 0 0,0-2 0 0,4-1 0 15,0-3 0-15,3 1 0 0,3-7 0 0,1 0 0 16,-9-6 0-16,15 0 128 0,2-1 112 0,0-4 16 16,3-1 16-16,0-5 0 0,1 1-128 0,1-2-16 15,-2 0-128-15,1-1 192 0,-2-4-64 0,-3 0-128 16,2 1 176-16,0-2-176 0,-2 0 224 0,-3 1-64 16,1 1-16-16,-2 3 0 0,-2 3-144 0,-1-1 128 15,-2 4-128-15,0 1 128 0,-7 6 0 0,0 0 0 16,0 0 0-16,9-1 0 0,-9 1-128 0,0 0 0 15,7 7 0-15,-7-7 128 0,7 8-128 0,-2 3 0 16,-5-11-192-16,5 13 192 0,-5-13-240 0,2 13 80 16,1 1 16-16,1-2 0 0,-4-12-16 0,6 11 0 15,0-1 0-15,3-8 0 0,1-2 160 0,3-2-208 16,-1 1 80-16,2-5 128 0,2-2-176 0,2-1 176 16,0-4-128-16,-1-1 128 0,1 3 0 0,1-1 0 15,2-3 0-15,-2-2 0 0,0 2 0 0,-1 1 0 16,-1 1 0-16,0-3 128 0,-1-2-128 0,0-2 0 15,-2-3 0-15,-3 1 128 0,-2 1-128 0,0 2 0 16,-3-1 0-16,-1 5 0 0,-1 0 0 0,0 6 0 16,0-1 0-16,-4 10 128 0,2-6-128 0,-2 6 0 0,0 0 0 0,0 0 0 15,0 0 0-15,0 0 0 16,-10 7 128-16,0 5-128 0,0-4 0 0,-2 4 0 0,1-3 0 16,-1 2 0-16,0 2 0 0,0-3 0 0,2 2 0 0,3-4 0 15,0 3 0-15,2 0 0 0,0-3 0 0,5-8 0 16,-1 12 0-16,1-3 0 0,2 2 0 0,-2-11 0 15,8 6 0-15,2 1 0 0,2-4 0 0,0 0 0 16,2-1 0-16,3-1 0 0,1-1 0 0,1 0 0 16,-2 0 0-16,1 2 0 0,0-1 128 0,0 1-128 15,-2 2 0-15,2-1 0 0,-1 1 0 0,0 1 128 16,2 4-128-16,-1 1 0 0,-2 2 128 0,-1 4-128 16,-2-1 0-16,-2 4 0 0,-2 1 0 0,0-1 128 0,-4 1 0 15,-4-3 16-15,-2 5 0 0,-3-3 0 16,-4 0 128-16,-1-1 32 0,-3 1 0 0,-2-3 0 0,-3-2-48 0,-1 0 0 15,1 3 0-15,-2-3 0 0,-3-3-416 0,0 1-96 16,1-3 0-16,-3-3-10384 16,-3-3-2080-16</inkml:trace>
  <inkml:trace contextRef="#ctx0" brushRef="#br0" timeOffset="14870.05">25736 11100 22111 0,'0'0'1968'0,"-10"-3"-1584"15,3 1-384-15,7 2 0 0,0 0 2816 0,-7 12 464 0,0-2 112 0,-1 4 0 16,0 4-2704-16,0 4-560 16,0 5-128-16,-1-1 0 0,-1 5 0 0,2 3 128 0,-1 2-128 0,0 2 128 15,-2 1-128-15,2-1 0 16,1 2 0-16,1-3 128 0,-2-4-256 0,5-3-64 0,3 2-16 0,0-4 0 31,-1-5-1728-31,2-4-352 0,0-1-64 0,4-2-6288 0,1-6-1280 0</inkml:trace>
  <inkml:trace contextRef="#ctx0" brushRef="#br0" timeOffset="15245.15">25439 11482 14735 0,'0'0'640'0,"-9"5"160"0,9-5-640 0,-4 7-160 15,3 2 0-15,4-4 0 0,2 4 3328 0,4-6 640 16,1 1 128-16,4 0 32 0,4 2-3136 0,3-3-624 15,1-2-128-15,3-1-32 0,3-1-208 0,3 1 128 16,-2-3-128-16,3 1 0 0,-2-2 0 0,-1 1-128 16,-2 1-16-16,-2-1 0 0,-3 2 144 0,-2-1-128 15,-2 0 128-15,0 4-128 0,-5 0 128 0,2 2 0 16,-4 5 0-16,0 1 0 0,-5 4 192 0,-1 0 0 16,-1 2 16-16,-2 4 0 0,-3-3 80 0,0 2 16 15,0-1 0-15,2-1 0 0,-1-1-112 0,2-2-32 16,3-1 0-16,1-2 0 0,0-6-160 0,2 2 0 15,2-2 144-15,1-4-144 0,3-2 176 0,0-3-48 0,3-1 0 0,-2 0 0 16,0-5 64-16,0 1 16 16,-1-1 0-16,-2 0 0 0,-5-4 80 0,1-2 16 15,-2 1 0-15,-6 0 0 0,-2 0 0 0,-3 2 0 0,-2-2 0 0,0 3 0 16,-2 1-304-16,-1-1 128 0,-2 6-128 0,0-2 0 31,0 3-1728-31,2 3-448 0,0-2-80 0</inkml:trace>
  <inkml:trace contextRef="#ctx0" brushRef="#br0" timeOffset="15578.57">27187 11358 25631 0,'0'-17'1136'0,"0"6"224"0,-1-5-1088 0,1 1-272 16,0-1 0-16,-4-2 0 0,0-4 0 0,-1 1 128 15,0-1-128-15,-3 3 0 0,-2 1 176 0,0 2-176 16,-2 2 160-16,1 4-160 0,-1-2 384 0,0 8-32 16,-2 4 0-16,-3 2 0 0,-1 0 160 0,-1 6 16 15,-1 3 16-15,-2 4 0 0,0 6-32 0,-1 3 0 16,1 4 0-16,0 5 0 0,-2 0-304 0,1 4-64 15,1 1-16-15,0 3 0 0,0-1-128 0,2 4 0 16,1-3 0-16,4 1 0 0,1-3 0 0,2-5-272 16,3-5 64-16,4 2 16 15,3-7-1440-15,2-1-288 0,1-6-48 0,3-4-9792 0</inkml:trace>
  <inkml:trace contextRef="#ctx0" brushRef="#br0" timeOffset="15741.54">26772 11527 2751 0,'0'0'256'0,"0"0"-256"0,-6 10 0 16,2-1 0-16,4-9 5584 0,0 11 1072 0,3 2 224 0,2-5 32 15,1 0-5440-15,3-2-1088 0,1-4-208 0,2 1-48 16,4-5-128-16,0 1 176 0,-1-1-176 0,1-1 192 16,0-5-1984-16,0 1-400 0,2-5-80 0,-2 3-8096 15</inkml:trace>
  <inkml:trace contextRef="#ctx0" brushRef="#br0" timeOffset="15906.99">27379 11443 24015 0,'-5'19'1056'0,"1"-3"224"0,-1 6-1024 0,-3 1-256 16,-1 1 0-16,-2 3 0 0,-3 3 512 0,0-4 64 15,-3-2 0-15,2 1 0 0,-1-3-128 0,0-1-32 16,4 0 0-16,3-3 0 15,0-4-672-15,4-3-144 0,5-11-32 0,0 0-11408 0</inkml:trace>
  <inkml:trace contextRef="#ctx0" brushRef="#br0" timeOffset="16228.36">27629 11456 28447 0,'-10'16'1264'0,"2"-2"256"0,-1 4-1216 0,2 2-304 0,-3 2 0 0,0 2 0 16,-1-1 288-16,1-2 0 0,0 1 0 0,0-3 0 16,0 1 432-16,-1-2 96 0,4-5 16 0,-1 0 0 15,3 1-288-15,1-8-48 0,4-6-16 0,0 0 0 16,0 0-480-16,0 0 0 0,12-5 0 0,0-5 0 16,1-2 0-16,2-3 0 0,3-3 0 0,0-1 0 0,0-1 0 0,1-2 0 15,0 2-128-15,3-2 128 0,-1 2 0 0,1 0 0 16,-2 1 0-16,2 1 0 0,-1 3 0 0,0 2 0 15,-2 5 144-15,-1 2-144 0,-3 5 0 0,0 3 0 16,-1 4 0-16,-3 2 0 0,1 5 0 0,-4 1 0 16,-5 1-224-16,2 4 80 0,-2 0-208 0,0 0-32 15,-3-1-16-15,-2 2 0 16,0-2-240-16,-2 1-32 0,0-4-16 0,0 1 0 16,2-5-1360-16,0 1-256 0,2-12-64 0</inkml:trace>
  <inkml:trace contextRef="#ctx0" brushRef="#br0" timeOffset="16662.39">28450 11372 24879 0,'0'0'2208'0,"-5"-5"-1760"0,-1-2-448 0,0 3 0 16,-2-2 1024-16,0 4 112 0,-3 0 16 0,-1 5 16 15,0-1-976-15,-2 6-192 0,-4-3 0 0,0 8 0 16,-2 1 0-16,-4 2 0 0,-1 3 0 0,3 4 0 16,-1 0 208-16,1 2-32 0,0-2-16 0,5 3 0 15,3-2-160-15,2-2 0 0,5-2 0 0,2-1 128 16,2 0-128-16,3-4 128 0,1-1-128 0,4-5 128 16,4 0 64-16,0-4 0 0,3 0 0 0,2-5 0 15,3-2 0-15,5-3 0 0,1-6 0 0,4 0 0 0,3-6 0 0,2-2 16 16,-3-3 0-16,0-3 0 0,-2 0-80 0,-3-3-128 15,-4 1 176-15,1-2-176 0,-3 1 144 0,-1 0-144 16,0-1 0-16,-2 1 144 0,0-4-16 0,-2-2 0 16,-1-2 0-16,-2-1 0 0,-1 2 80 0,0 0 16 15,-3 5 0-15,0 6 0 0,-1 6-224 0,-1 5 144 16,-1 4-144-16,-3 9 128 0,0 0-128 0,0 0 0 16,-4 16 0-16,-4 3 128 0,-1 4-128 0,0 2 192 15,-1 6-192-15,-1 4 192 0,-2 5-192 0,0 4 0 16,3-2 0-16,1 5 0 0,0-1-176 0,2 1-16 15,-2-4 0-15,5 0-9920 16,0-5-2000-16</inkml:trace>
  <inkml:trace contextRef="#ctx0" brushRef="#br0" timeOffset="17246">29713 11320 26031 0,'0'0'1152'0,"-3"-11"240"0,3 11-1120 0,0 0-272 16,-3-6 0-16,3 6 0 0,-7-8 352 0,0 6 16 15,-1 1 0-15,-1 4 0 0,-5 2-48 0,0 3-16 16,-3 5 0-16,-1-2 0 0,1 5-16 0,-2 1 0 15,-2 1 0-15,0 2 0 0,0 3-48 0,1 0-16 0,1 3 0 0,1 0 0 16,2 0-80-16,3-2-16 0,1-4 0 0,5 1 0 16,3-2 32-16,3-2 0 0,3 0 0 0,7-3 0 15,3-4-160-15,3-1 0 0,3-4 0 0,2-2 128 16,2-2-384-16,2-4-96 0,2 1-16 0,5-5 0 31,2-1-1696-31,0 1-352 0,0-2-64 0,0 2-16 0</inkml:trace>
  <inkml:trace contextRef="#ctx0" brushRef="#br0" timeOffset="17423.75">30028 11659 20271 0,'-10'16'1792'0,"3"-4"-1424"15,1 2-368-15,-2 5 0 0,-1 4 2624 0,2 3 448 16,-1-1 80-16,-2 1 32 0,0-2-2496 0,3 2-496 15,0-3-192-15,0-3 128 16,1-1-1008-16,2-1-208 0,-1-4-32 0,3-4-11952 0</inkml:trace>
  <inkml:trace contextRef="#ctx0" brushRef="#br0" timeOffset="18212.54">30882 10933 9215 0,'0'0'816'0,"0"-11"-656"16,-1-3-160-16,1 0 0 0,0 0 3600 0,1 5 688 16,-1 9 144-16,0 0 32 0,0 0-2928 0,0 0-576 15,0 0-112-15,0 0-16 0,0 0-320 0,0 0-64 16,0 0-16-16,0 15 0 0,0 7-176 0,-3-1-48 15,0 1 0-15,0 2 0 0,2 1-208 0,0-2 144 16,-2 0-144-16,4-1 128 0,2-2-128 0,-1-2 0 16,0-1 0-16,0-3 128 0,5-1-128 0,-5 0 0 0,2-1 0 0,-2-3 0 15,-2-9 0-15,0 0 0 0,4 8 144 0,-4-8-144 16,0 0 160-16,0 0-32 0,0 0-128 0,0 0 192 16,0 0-16-16,-7 7-16 0,-1-5 0 0,-1 1 0 15,-1-1-32-15,-2 0-128 0,0 1 192 0,-1 0-64 16,0 0-128-16,-2-1 0 0,1 2 0 0,0 4 0 0,1-5 0 15,1 1 0-15,0 4 0 0,1-2 0 0,4-1 0 16,2 4 0-16,5-9 0 0,0 0 0 0,0 0-176 0,-2 10-16 16,2-10 0-16,0 0 0 0,0 0-64 0,7 12 0 15,2-6-16-15,0 2 0 0,-9-8 272 0,13 5-128 16,-2 2 128-16,2 2 0 0,-1 2 0 0,-2-1 0 16,0 0 0-16,1-1 0 0,-3 0 0 0,2 0 144 15,-4 2-16-15,0-1 0 0,0 2 64 0,-4 0 0 16,1-3 0-16,-3-9 0 0,1 13 64 0,-1-13 0 15,-4 13 16-15,2-4 0 0,2-9-80 0,-5 11 0 16,-2-5-16-16,7-6 0 0,-5 9-176 0,5-9-176 16,-8 5 48-16,8-5 0 15,-9 3-1616-15,9-3-320 0,-11-1-64 0,3-2-16 0</inkml:trace>
  <inkml:trace contextRef="#ctx0" brushRef="#br0" timeOffset="18580.05">31579 11148 28559 0,'-4'-9'2544'0,"4"9"-2032"0,0-10-512 0,0 4 0 0,0-2 576 0,0 2 32 16,-2 0 0-16,2 6 0 0,0 0-608 0,0 0 0 16,-8-2 0-16,-3 4 0 0,0 1 160 0,-3 1-32 15,-3 3-128-15,-3 4 192 0,-1 1-192 0,-2 1 128 16,-3 1-128-16,1 3 0 0,-2 2 144 0,2 2-144 16,-1 6 128-16,3-2-128 0,0 5 0 0,4-5 0 15,3 0 0-15,1 1 0 0,3 2 0 0,5-4 0 16,1-1 0-16,5 0 0 0,1-2 0 0,4-2 0 15,2-3 0-15,5-1 0 0,3-4 0 0,3 1 0 16,4-6 0-16,0 3 0 0,2-4 0 0,3 1 0 16,-1 0-160-16,3-3 160 15,0-1-464-15,1-2 0 0,0-2 0 0,-1 1-8496 16,-1-5-1680-16</inkml:trace>
  <inkml:trace contextRef="#ctx0" brushRef="#br0" timeOffset="18912.87">31641 11517 20271 0,'0'0'1792'0,"0"0"-1424"0,10-3-368 0,1 0 0 16,3 1 2304-16,2 1 384 0,0 1 64 0,1 0 32 15,1 0-1600-15,-1 1-320 0,0 0-64 0,1 3-16 16,-3 0-112-16,-1-2-32 0,-4 3 0 0,-10-5 0 15,0 0-464-15,5 12-176 0,-5-2 0 0,-4 4 144 16,-5 5-144-16,-2 0 192 0,-6 0-192 0,-2 4 192 16,0 0-192-16,-4 0 0 0,2 2 0 0,3-2 128 15,2 1 128-15,2 0 32 0,1-2 0 0,3-3 0 0,3 0 128 0,5-2 32 16,-1-2 0-16,6-4 0 0,-1 1-144 0,3-1-32 16,6-6 0-16,0 3 0 0,4 0-32 0,3-3-16 15,2-3 0-15,6 1 0 0,-1-2-96 0,4-1-128 16,2-2 176-16,3-1-176 0,4-1-144 0,1-1-144 15,-1-1-32-15</inkml:trace>
  <inkml:trace contextRef="#ctx0" brushRef="#br1" timeOffset="44798.32">3728 2132 28559 0,'43'33'1264'0,"-4"-3"272"0,11 13-1232 0,18 14-304 0,13 14 0 0,14 4 0 15,7 9 0-15,15 8-144 0,14 3 16 0,8 8 0 0,5 4 128 16,13 4 0-16,12 6 160 0,10 3-160 0,8 8 128 0,9 3-128 16,6-1 0-16,9 7 144 0,7 3-144 0,10 2 0 15,8 2 0-15,11 3 0 0,5 5 0 0,4 1 0 16,4 5 0-16,4 2 0 0,7 2 0 0,1 3 0 15,1 6 0-15,4 4 0 0,4 5 0 0,7 7 0 16,1 1 0-16,10 8 0 0,6 2 0 0,3 4 0 16,-3 0 0-16,4 5 0 0,3 2 512 0,5 3 64 15,2 3 0-15,6 4 16 0,6 2-400 0,2-3-64 16,1 6-128-16,1-3 176 0,0 2 112 0,-2 2 32 16,3 5 0-16,3-5 0 0,4-2-160 0,-2 6-32 15,-8-3 0-15,0 3 0 0,3 3 32 0,-3-5 0 0,0-6 0 0,2 4 0 16,3-2-32-16,-2 0 0 0,1 0 0 0,-3 1 0 15,0-1 16-15,6 1 0 0,6-5 0 0,-2-1 0 16,-2-3 48-16,1-1 16 0,-1-3 0 0,1 1 0 16,-2-8-208-16,-2 4 144 0,-3-8-144 0,-8-3 128 15,-7-2 64-15,-4-6 0 0,-4-4 0 0,-7-5 0 16,-6-3 32-16,-14-3 16 0,-10-8 0 0,-13-5 0 16,-8-6-112-16,-10-7-128 0,-10-3 176 0,-9-5-176 15,-6-6 160-15,-9-3-160 0,-10-3 128 0,-13-11-128 16,-12-5 128-16,-8-11-128 0,-6-1 128 0,-14-9-128 15,-13-2-1216-15,-5-11-320 0,-9-9-64 0,-15-10-13472 16</inkml:trace>
  <inkml:trace contextRef="#ctx0" brushRef="#br1" timeOffset="45716.56">3802 18453 28799 0,'-14'19'1280'0,"6"-4"256"0,3 3-1232 0,1 1-304 16,4-3 0-16,3 2 0 0,0-4 0 0,4 0 0 15,2 0 0-15,4-6 0 0,-1 1 0 0,8-7 192 16,2 0-16-16,8-5 0 0,5-6 112 0,6-2 32 16,7-8 0-16,7-6 0 0,6-1-96 0,4-10-16 15,5-3 0-15,6-11 0 0,10-3-80 0,10-11-128 16,5-4 176-16,10-11-176 0,3-3 144 0,12-6-144 16,8-8 0-16,7-8 144 0,6-8-144 0,8-2 0 0,4-7 144 0,13-5-144 15,10-10 128-15,8-4-128 16,8-8 128-16,7-6-128 0,5-8 192 0,10-9-48 0,9-7 0 0,8-1 0 15,9-2-16-15,9-7 0 0,8-4 0 0,11-9 0 16,5-3 48-16,11-6 0 0,9-5 0 0,5-2 0 16,3-2-48-16,5-1 0 0,3-1 0 0,3-1 0 15,4-6-128-15,6 1 160 0,8-1-160 0,3-5 160 16,3-3-32-16,3-2-128 0,-2-1 192 0,8-2-64 16,2-1-128-16,4-3 192 0,-2-4-192 0,-3 5 192 15,-4 4-192-15,4 2 128 0,3-2-128 0,-5 3 128 16,-2 5-128-16,-5-2 0 0,-1 0 0 0,0 1 0 15,0 1 0-15,-3 3 192 0,1 4-192 0,-10 1 192 16,-6 0-192-16,-3 3 160 0,-2 5-160 0,-5 0 160 16,-4 0-32-16,-3 3 0 0,1 0 0 0,-4 4 0 15,-3 3 96-15,-6 0 16 0,-3 2 0 0,-3 1 0 16,-3 0 16-16,-1 0 16 0,-1-2 0 0,-4 4 0 0,-7 4-64 16,-1 2-16-16,-3 8 0 0,-6-1 0 0,-5 5-64 0,-5 4 0 15,-4 2-128-15,-4 6 192 0,-5 4 0 0,-8 7 0 16,-11 4 0-16,-4 7 0 0,-6 7-192 0,-3 4 128 15,-4 5-128-15,-3 7 0 0,-1 7 128 0,-2 4-128 16,-2 1 0-16,-10 6 144 0,-5 4-288 0,-6 3-64 16,-2 3-16-16,-7 9 0 15,-8 11-256-15,-6 4-48 0,-9 0-16 0,-5 8 0 16,-11 9-1200-16,-9 5-240 0,-10 11-64 0</inkml:trace>
  <inkml:trace contextRef="#ctx0" brushRef="#br1" timeOffset="61660.39">19690 8283 9215 0,'0'0'400'0,"0"0"96"0,-10-8-496 0,10 8 0 16,0 0 0-16,0 0 0 0,0 0 2496 0,0 0 384 16,-7-6 96-16,7 6 16 0,0 0-1824 0,0 0-352 15,0 0-80-15,10-4-16 0,2 0-240 0,1 2-48 16,2 2-16-16,3-1 0 0,1-1-32 0,5 0 0 0,5 0 0 0,4 1 0 15,4-1 80-15,4 0 16 0,3 0 0 0,3-1 0 16,0-2-80-16,3 3-16 0,4-1 0 0,5 2 0 16,3 1-32-16,6 0-16 0,1 0 0 0,3 0 0 15,3 1 32-15,-2 2 0 0,1 0 0 0,6 3 0 16,7-4-112-16,-2 1-32 0,-3-1 0 0,1 2 0 16,-2 0-224-16,3 1 144 0,8-1-144 0,-6 2 128 15,1-1-128-15,-1 0 0 0,-2 2 0 0,4 3 0 31,4-4-368-31,-1 3-96 0,-5-1-32 0,-2 1-13296 0</inkml:trace>
  <inkml:trace contextRef="#ctx0" brushRef="#br1" timeOffset="62428.56">26668 8580 15663 0,'-7'-10'1392'0,"7"10"-1120"15,0 0-272-15,0 0 0 0,-4-7 1856 0,4 7 320 16,0 0 64-16,14-3 16 0,2 2-1552 0,6 0-304 15,6-1-64-15,4 0-16 0,4 2-64 0,4-2 0 0,3 0-16 0,5-1 0 16,6 0-240-16,6 1 144 0,6 2-144 0,7-1 128 16,5-3-128-16,2 2 192 0,-1-3-192 15,5-1 192-15,5 3 256 0,3-1 64 0,4 1 16 0,-1 1 0 16,-1 3 32-16,5 3 0 0,6 1 0 0,-4 3 0 16,0-6-288-16,-2 3-48 0,1 7-16 0,4-2 0 15,2 1-208-15,-4-2-240 0,-6 4 48 0,-3 2-13440 16</inkml:trace>
  <inkml:trace contextRef="#ctx0" brushRef="#br1" timeOffset="64061.92">29031 12227 11967 0,'0'0'1072'0,"-4"-6"-864"0,1 1-208 0,3-3 0 16,0 8 2592-16,0 0 480 0,3-8 80 0,4 3 32 15,3-1-2000-15,4 1-400 0,2 1-80 0,5-2 0 16,5-1-128-16,8 4-32 0,5-3 0 0,10 1 0 16,9 2-352-16,4-3-64 0,8-4 0 0,5 4-128 15,1 0 0-15,11 0 0 0,8 4 0 0,3-1 0 16,1 0 0-16,5 1 0 0,4 2 0 0,3 2 0 0,1-1 0 0,1 1 0 15,-1 3 0-15,1 4 0 0,2-1 0 0,-3 2 0 16,-6-2 0-16,2 2 0 16,0-1-848-16,0 2-80 0,-4-4-16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20:12:13.89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1862 1248 2751 0,'0'0'128'0,"0"0"16"0,-13 1-144 0,6 0 0 0,-3 2 0 0,10-3 0 0,0 0 1792 0,0 0 336 15,0 0 64-15,-10 1 16 0,10-1-1520 0,-9 5-304 16,9-5-64-16,-7 6-16 0,2 3 544 0,3-1 112 16,0 2 32-16,-1 0 0 0,1 0 80 0,1 3 16 15,-2-3 0-15,2 2 0 0,1-12-128 0,0 9 0 16,0-9-16-16,-1 10 0 0,1-10-144 0,0 0-32 15,0 0 0-15,0 0 0 0,0 0 160 0,-1-12 32 16,1-3 0-16,0-5 0 0,0-6-272 0,2-5-48 16,1-6-16-16,1-5 0 0,-1-9-304 0,4-1-48 15,-2-3-16-15,2-6 0 0,2-1-80 0,0-3-32 16,1 1 0-16,2 0 0 0,2 0 0 0,-4 31 0 16,4-4 0-16,1 2 0 0,2 0-144 0,-1 2 0 0,1 4 0 15,-3 5 128-15,0 2-128 0,11-10 0 0,-7 12 0 0,-3 7 0 16,0 10 0-16,-1 4 0 0,0 6 0 0,0 9 0 15,0 8 0-15,-6-6 0 0,3 6 0 0,2 5 0 16,0 3 0-16,0 5 0 0,-2 5 0 0,2 0 0 16,-2 5 0-16,10 37 0 0,-6-12 0 0,-2-11 0 15,-2-13 0-15,-2-6 0 0,-3-5 0 0,-1-5 0 16,0-8 128-16,0-4-128 0,1-4 0 0,-3-5 128 16,-3-11-128-16,0 0 0 0,0 0 0 0,8-6 0 15,-3-3 0-15,-1-9 0 0,0-2 0 0,1-6 0 16,-1 1 0-16,-1-2-304 0,0-3 48 0,1-3 16 31,1-2-336-31,1 3-64 0,1 2 0 0,1 2-16 0,3 1-208 16,0 3-32-16,1 1-16 0,1 3 0 0,3 1-320 0,-1 2-64 0,-1 1-16 0</inkml:trace>
  <inkml:trace contextRef="#ctx0" brushRef="#br0" timeOffset="631.92">2317 1035 14735 0,'0'0'640'0,"0"0"160"0,-1-9-640 0,1 1-160 16,4-1 0-16,-2-5 0 0,-2-2 1248 0,3-1 224 16,1-4 32-16,2-2 16 0,-1-5-336 0,3 0-64 15,1-3-16-15,1-2 0 0,0 0-496 0,-1-3-96 16,4-1-32-16,-2 0 0 0,0 0-272 0,0 17-48 15,0-2-16-15,1-2 0 0,0 3-144 0,0-1 0 16,-1 3 144-16,2 1-144 0,-3 0 0 0,4-8 0 16,-3 7 0-16,0 9 0 0,-2 2 288 0,1 7-16 15,-10 1 0-15,11 10 0 0,-1-3-96 0,0 9-32 16,-1 3 0-16,-2-7 0 0,2 6-144 0,1 1 192 16,0 4-192-16,0 4 192 0,3 1-192 0,-2 2 160 0,1 3-160 0,5 27 160 15,-1-8-160-15,-5-2 0 16,-2-7 144-16,0-1-144 0,-3-5 0 0,-1-3 0 0,1-3 0 0,-3-1 0 31,1-1-384-31,-1-3-64 0,-1-2 0 0,-1-1 0 16,2-5-2032-16,0-6-400 0</inkml:trace>
  <inkml:trace contextRef="#ctx0" brushRef="#br0" timeOffset="1050.3">3313 1386 4607 0,'0'0'400'0,"-9"8"-400"0,1-1 0 0,8-7 0 0,0 0 4928 0,0 0 912 15,-8-5 176-15,5-5 48 0,0-3-4832 0,1-4-960 16,2-8-272-16,5-4 0 0,0-5 256 0,2-4-64 16,2-4-16-16,3-4 0 0,0 0-48 0,4-3-128 15,-1-1 192-15,1 3-64 0,1-1 128 0,1 0 32 16,-1 2 0-16,4 3 0 0,2 3-48 0,-2 3-16 16,1 0 0-16,-2 6 0 0,-1 5-96 0,0 2 0 15,-1 4-128-15,0 5 192 0,0 4 48 0,0 5 0 16,-3 6 0-16,0 8 0 0,-1 2-112 0,0 8-128 0,3 7 176 0,-2 3-176 15,0 8 128-15,0 2-128 0,-1 0 0 0,-1 1 0 16,-2 3 0-16,0 6 0 0,-2 3 0 0,-2-1 0 16,0-3 0-16,-1 1 0 0,0 1 0 0,-1-8 0 31,-1-6-544-31,0-7-16 0,0-2 0 0,-2-5 0 16,3-2-1488-16,-1-4-288 0,1-1-64 0</inkml:trace>
  <inkml:trace contextRef="#ctx0" brushRef="#br0" timeOffset="1255.49">3375 990 26719 0,'-7'7'2368'16,"1"5"-1888"-16,2 0-480 0,2 0 0 0,-1 0 352 0,3 1-32 15,4-4 0-15,1 0 0 0,4-4-192 0,2-1-128 16,3-3 128-16,4-2-128 0,1-3 288 0,5 0-16 15,7-6 0-15,-1 0 0 0,2-4-272 0,0-3 0 16,1 2 0-16,1-1 0 16,-2-5-896-16,0 1-128 0,1-3-16 0</inkml:trace>
  <inkml:trace contextRef="#ctx0" brushRef="#br0" timeOffset="1483.1">4309 443 22111 0,'0'10'1968'16,"-1"4"-1584"-16,0 3-384 0,-1 4 0 0,1 5 960 0,0 5 96 0,-1 3 32 0,2 1 0 16,-3 30-656-16,0-3-128 0,1-6-32 0,-1-2 0 15,1-4-16-15,2 0-16 0,0-2 0 0,0-2 0 16,0-3-240-16,1-5 0 0,0-3 0 0,3-4 0 31,-2-4-1232-31,2-5-304 0,0-3-48 0,1-4-9200 0</inkml:trace>
  <inkml:trace contextRef="#ctx0" brushRef="#br0" timeOffset="1736.32">3944 773 28559 0,'0'0'1264'0,"-11"3"272"0,1-2-1232 0,10-1-304 15,0 0 0-15,0 0 0 0,0 0 0 0,0 0 160 16,0 0-160-16,2-9 128 0,3-1 64 0,5-1 0 16,8-1 0-16,5 0 0 0,5-4-64 0,5 1 0 15,5-1 0-15,0-1 0 0,-1-3-128 0,3-1 0 16,-2 1 0-16,-1 2 0 0,0 2 0 0,-2-1 0 15,-2 1-192-15,-12 9 192 16,4-2-880-16,3 2-48 0,2-1-16 0</inkml:trace>
  <inkml:trace contextRef="#ctx0" brushRef="#br0" timeOffset="1940.54">5044 362 18431 0,'-8'16'1632'0,"3"1"-1312"0,-1 4-320 0,2-5 0 0,-1 5 1424 0,0 5 224 0,-2 4 32 0,1 4 16 16,-4 5-896-16,0 1-176 0,1 2-48 0,-8 36 0 15,1-8-80-15,1-9-32 0,1-7 0 0,1 0 0 16,0-6-272-16,2 0-48 0,-2-5-16 0,2-3 0 16,2-5-320-16,-2-3-80 0,4 0-16 0,0-10 0 15,0-3-1760-15,3-7-368 16,-4-5-64-16</inkml:trace>
  <inkml:trace contextRef="#ctx0" brushRef="#br0" timeOffset="2145.71">4785 838 23039 0,'0'0'2048'0,"-2"14"-1648"15,0 2-400-15,2 0 0 0,2 1 544 0,0-2 32 16,1 0 0-16,1-2 0 0,-1 0-224 0,3-1-32 0,0-3-16 15,6 3 0-15,-1-6-48 0,3 2-16 0,-1-3 0 0,1 0 0 16,2-1-240-16,1-2 0 0,0-4 0 0,0-1 0 16,2-1-192-16,2 0-16 0,-1-1-16 0,0-5 0 31,2-1-1184-31,1-2-224 0,-2-2-48 0</inkml:trace>
  <inkml:trace contextRef="#ctx0" brushRef="#br0" timeOffset="2333.23">5405 385 23039 0,'-9'31'2048'0,"8"-15"-1648"0,-2 5-400 0,2 6 0 0,-3 8 1088 0,1 4 128 0,0 3 16 0,-1 1 16 16,0 5-928-16,-7 44-176 0,2-10-144 0,2-11 192 15,-2-8-192-15,4-4 0 0,0-3 144 0,1-2-144 0,2-9-256 0,1-1-112 16,-2-7-16-16</inkml:trace>
  <inkml:trace contextRef="#ctx0" brushRef="#br0" timeOffset="2918.84">6122 902 12895 0,'-26'1'1152'0,"11"-1"-928"0,0 0-224 0,0-1 0 16,1-3 1520-16,1-2 256 0,3-2 48 0,2-1 16 16,3-1-544-16,1-4-96 0,4-3-32 0,4 1 0 0,0 1-416 0,3 1-96 15,2-3-16-15,5 1 0 0,4-3-272 0,2 0-64 16,3 1-16-16,3 1 0 0,2 2 64 0,1 1 16 15,0 3 0-15,2 3 0 0,0 4-224 0,-3 3-144 16,-2 5 192-16,-2 3-192 0,-1 6 192 0,-2 5-64 16,-3 2 0-16,-5 4-128 0,-2 0 144 0,1 2-144 15,-7 2 0-15,-3 5 144 0,-3 0 0 0,-1 2 0 16,-1 2 0-16,-6 0 0 0,-5 0 48 0,-2 1 0 16,0 2 0-16,-4 0 0 0,0 1 48 0,-3-2 16 15,-1-1 0-15,-3-1 0 0,-3-4 48 0,4-6 16 16,-1-3 0-16,5-5 0 0,4-5-64 0,5-4 0 15,0 1 0-15,13-11 0 0,0 0-128 0,0 0-128 16,0 0 192-16,0 0-192 0,17-3 0 0,4-2 0 0,7 0 0 0,4 1 0 16,4-2-160-16,2 2 160 0,0 0-160 0,4 3 160 15,3-2 0-15,2 1 0 0,1-2-128 0,3 3 128 32,0-2-576-32,4-1-64 0,-1-1 0 0,-8-2-8832 0,-4-1-1776 0</inkml:trace>
  <inkml:trace contextRef="#ctx0" brushRef="#br0" timeOffset="3311.78">7076 568 24879 0,'0'0'2208'0,"0"0"-1760"15,0 0-448-15,0 0 0 0,-2 10 496 0,2-10 16 16,0 0 0-16,11 4 0 0,3-3-160 0,7-1-32 16,0-3 0-16,10 2 0 0,2-3 112 0,6-1 16 0,6 0 0 0,-3 4 0 15,-2-1-320-15,-2 1-128 0,2-1 0 0,-3 0 128 16,-2 1-256-16,-2 1-64 0,-3 1-16 0,-4-1 0 31,-3 0-656-31,-3 2-128 0,0 0-32 0</inkml:trace>
  <inkml:trace contextRef="#ctx0" brushRef="#br0" timeOffset="3635.12">7174 554 7359 0,'-16'8'656'0,"-1"4"-528"0,-1-2-128 0,4 4 0 15,0 0 4704-15,0 3 912 0,4-1 176 0,-2 3 32 16,1 1-4352-16,2 2-864 0,2 2-176 0,3 2-48 0,2-2-16 0,0 3-16 15,2-3 0-15,2 5 0 0,0-1-352 16,2 2 128-16,1-4-128 0,3 0 0 0,0-1 0 0,4 1 0 16,1-3 0-16,3 0 0 0,2-3 0 0,2-1 0 15,3-1 0-15,5-1 0 0,5-2 0 0,3 0 0 16,2 2 0-16,-1-2 0 0,-5-5 0 0,-2 3 128 16,-1 1-128-16,-2-1 0 0,0-1 0 0,-3 5 0 15,-1-1 0-15,-6 0 128 0,-1-2-128 0,-5-2 144 16,-2 4-144-16,-3-1 160 0,-2 1-32 0,-4 2 0 15,-4 1 0-15,-2-1 0 0,-3-1-128 0,-2-2 128 16,-3-1-128-16,-4-5 128 16,-1-3-528-16,-3-1-112 0,1-5-32 0,-5-4-8704 15,0-7-1744-15</inkml:trace>
  <inkml:trace contextRef="#ctx0" brushRef="#br0" timeOffset="4135.08">8470 526 19695 0,'0'0'864'0,"1"-11"192"0,0 4-848 0,-1 7-208 16,1-9 0-16,-1 9 0 0,0 0 368 0,0 0 16 16,0 0 16-16,0 0 0 0,-9-1 496 0,1 6 112 15,-3 0 16-15,-1 5 0 0,-6 3-288 0,-2 4-48 16,-6 6-16-16,-1 5 0 0,-2 5 64 0,0 4 16 16,0 5 0-16,-2 5 0 0,-1 2-176 0,2 1-48 15,1 4 0-15,5 4 0 0,-1-1-64 0,6-1-16 16,3-4 0-16,2-1 0 0,6-5-240 0,4-3-48 15,6-5-16-15,1-6 0 0,4-8-144 0,2-3 0 16,3-4 0-16,5-3 0 0,-2-7 0 0,6-1 0 16,-1-6 0-16,4-5 0 0,3-3 0 0,4-6 0 15,4-1 0-15,-2-3 0 0,-1 1 0 0,-2-5 0 0,1 0 176 16,-6-2-176-16,-3-1 240 0,-3 1-48 0,-3-2-16 0,-3 3 0 16,-4 3 48-16,-4 2 16 0,-4 0 0 0,-1 4 0 15,-5 2 80-15,-2 2 32 0,-4 2 0 0,-3 5 0 16,-1 9 48-16,-8-1 16 0,-3 7 0 0,-4 2 0 15,-1 4-416-15,0 5 0 0,0 0 0 0,1 0 0 32,2 3-352-32,3-3-96 0,0-2-32 0,3-2 0 15,3-3-2176-15,2-2-432 0,2-4-96 0,2-1-16 0</inkml:trace>
  <inkml:trace contextRef="#ctx0" brushRef="#br0" timeOffset="4602.31">9083 526 15663 0,'0'0'1392'0,"0"0"-1120"16,0 0-272-16,-11 7 0 0,1 2 2560 0,-2-1 448 15,1 1 80-15,0 0 32 0,-1 3-2032 0,1 2-416 16,-1 3-80-16,-1-1-16 0,0 2 32 0,-4 1 0 16,-1 1 0-16,-1 5 0 0,1 5-240 0,-2-1-48 15,1 3-16-15,0 0 0 0,-1 2-112 0,2 1-32 16,1-1 0-16,3 1 0 0,7 2-160 0,0 0 128 0,3 0-128 0,2-1 128 16,1-2-128-16,3-2 0 0,2-3 0 15,2-1 0-15,3-5 0 0,6-3 0 0,2-6 0 0,2-1 0 16,1-6 0-16,5-1 0 0,0-4 0 0,0-4 0 15,0-6 0-15,3-3 0 0,-3-5 0 0,2-5 0 16,2-2 272-16,0-3-16 0,2-4-16 0,2-6 0 16,-2-3-112-16,0 1 0 0,-3 1-128 0,-3-1 192 15,-3 1-192-15,-4 0 144 0,-4 1-144 0,-7 2 128 16,-7 4 176-16,-9-2 16 0,-5-1 16 0,-2 1 0 16,-3 1 288-16,-4 2 48 0,-1 5 16 0,-3 2 0 15,2 9-240-15,1 1-64 0,-1 10 0 0,3 2 0 16,-3 2-384-16,3 6-224 0,-1 3 32 0,2 4 0 15,2 4-2384-15,0-1-480 0</inkml:trace>
  <inkml:trace contextRef="#ctx0" brushRef="#br1" timeOffset="23299.54">19147 2930 10191 0,'0'0'448'0,"0"0"96"0,0 0-544 0,0 0 0 0,0 0 0 0,0 0 0 16,0 0 192-16,0 0-64 0,0 0 0 0,0 0-128 15,0 0 384-15,0 0-48 0,0 0 0 0,0 0 0 16,0 0 144-16,0 0 32 0,0 0 0 0,0 0 0 16,10 0 32-16,0 0 16 0,2 0 0 0,-1 4 0 15,1-1 48-15,0-1 16 0,2 0 0 0,2 0 0 16,0 2-128-16,6 1-32 0,1-1 0 0,2 0 0 15,5-2-32-15,5 2-16 0,2 1 0 0,1-1 0 16,1-3-64-16,3 3-16 0,4 0 0 0,2 1 0 0,2-3 48 0,6 0 0 16,5 2 0-16,2-1 0 0,2 0-128 15,1 1-32-15,0-2 0 0,0 1 0 0,3 2 96 0,7 1 32 16,3-1 0-16,1-1 0 0,-4 1 48 0,2 2 16 16,1-2 0-16,3 0 0 0,5 2-160 0,2-2-16 15,-3 2-16-15,1-1 0 0,-1-1-32 0,3 2 0 16,4-1 0-16,-3-1 0 0,2 0-16 0,-1 2-16 15,0-4 0-15,4 0 0 0,5-1-160 0,-3 2 192 16,-6 1-192-16,2-1 192 0,0-3-192 0,2-1 0 16,3 2 144-16,-5 0-144 0,-7 1 144 0,3-2-144 15,0 0 192-15,2 3-192 0,-1-1 192 0,-2-2-64 16,-6 0 0-16,2 0-128 0,0 2 176 0,2 0-176 0,1-2 160 16,-3 3-160-16,-7 1 144 0,-2-4-144 0,2 2 128 0,-1 0-128 15,3 5 0-15,-4-4 0 0,-7 0 128 0,-2-2-128 16,-2-1 0-16,-3 1 0 0,-3 0 0 0,2 1 0 15,1 1 0-15,-2-3 0 0,-1 0 0 0,-6 2 128 16,-6-2-128-16,-3 1 0 0,-1 2 0 0,-2-2 0 16,-4-2 0-16,-3-2 0 0,-2 1 0 0,-3 1 0 15,-3 3 0-15,1-1 128 0,-6-2-128 0,-2 0 0 16,-4-1 0-16,-14 1 0 0,9-3 0 0,-9 3 0 16,0 0 128-16,0 0-128 0,0 0 128 0,-13-6-128 15,-3 2 128-15,-4 2-128 0,-2-2 128 0,-5 1-128 16,-5 1 0-16,-3 0 128 0,-5 1-128 0,-3 0 0 15,-4 0 0-15,-8-1 0 0,-6 1 128 0,-7 0-128 16,-4 1 0-16,0 0 0 0,-4 0 144 0,-1 0-144 0,-5 0 0 0,-10-1 0 16,-3-1 0-16,0 1 0 0,-1 0 0 0,-5-1 0 15,-9 0 0-15,0 2 0 0,0 0 0 0,-2 0 0 16,-3 2 0-16,-2-2 0 0,-1-2 160 0,1 1-32 16,-1 1-128-16,-5-2 192 0,0 1-192 0,-1 0 0 15,0 1 0-15,0-1-160 0,-5-1 160 0,2 1 0 16,1 1 0-16,1 0-128 0,-3 0 128 0,5 0 0 15,2 0 0-15,1-1 0 0,-2-2 0 0,6 2 0 16,2 1 0-16,0-1 128 0,-1-2-128 0,5 1 0 16,6-2 0-16,4 1 128 0,3 3-128 0,2 0 0 15,-1-1 0-15,6 0 0 0,4-1 0 0,4 0 0 16,5-2 0-16,1 3 0 0,2-1 0 0,4 1 0 0,9-1 0 16,6 0 128-16,8 0-128 0,4-1 0 15,6-1 0-15,7 3 128 0,4 0-128 0,7 0 0 0,5-2 0 0,5 2 0 16,9 1 0-16,0 0-128 0,0 0 128 0,8-3-192 15,5 0 32-15,6-3 0 0,7 4 0 0,7 1 0 16,4-1 160-16,10 1-160 0,8 0 160 0,7 1-160 16,7 0 160-16,3 0 0 0,3 0 0 0,7 0 0 15,5 2 0-15,9 1 0 0,4 1 0 0,4 1 0 16,3-1 128-16,9 1-128 0,7 4 160 0,3-4-160 16,0 2 128-16,5 1-128 0,7-3 0 0,1 4 144 15,-2-1-144-15,3 2 0 0,6-3 0 0,3 3 0 16,2-1 0-16,0 2 0 0,-3-5 0 0,3 5 128 15,6 0-128-15,-6 0 160 0,-8 2-160 0,2-7 160 16,4 2-160-16,-4 1 160 0,-5-3-160 0,0 4 160 0,-1-2-160 0,0 3 192 16,-8-3-192-16,0 3 192 15,-2-2-192-15,-1 0 0 0,-15 0 0 0,0 0 128 0,0 0-128 16,-9 0 0-16,-8-6 0 0,-6 5 128 0,-6-2-128 0,0 2 0 16,-4 0 0-16,-7-6 0 0,-6 2 0 0,-8-1 128 15,-9-2-128-15,-7 3 0 0,-5-2 0 0,-5 1 0 16,-4-2 128-16,-6 0-128 0,-5-1 0 0,-5 0 0 15,-13 0 0-15,0 0 0 0,0 0 0 0,0 0 0 16,-13-2 0-16,-6-1 0 0,-6 1 0 0,-6-1 0 16,-3 2 0-16,-9 0 0 0,-11-2 0 0,-7-1 0 15,-9-1 0-15,-5-1 0 0,-1 2 128 0,-8 1-128 16,-5 0 0-16,-6-5 128 0,-8 2-128 0,-1-1 0 16,-3 1 0-16,-8 1 0 0,-8-4 0 0,0 0 0 15,1-1 0-15,-5 1 0 0,-9-1 0 0,-2 3 0 0,2 2 0 0,-5-4 0 16,-7-1 0-16,-1-1 0 0,5 4 0 15,-6-3 0-15,-5 0 0 0,1 2 0 0,1 3 0 0,0-5 0 16,0 1 0-16,1-2 0 0,1-1 128 0,4 5-128 16,6 3 0-16,0-2 0 0,-1-2 0 0,6 3 0 15,5-3 0-15,1 2 0 0,-1 1 0 0,8-1 0 16,7 0 0-16,5 4 0 0,0-3 128 0,8 0-128 16,8 1 0-16,8 1 0 0,7 3 0 0,5-1 128 15,5-1-128-15,7 0-144 0,6 1 144 0,8 1-208 16,10 1 48-16,8 2 16 0,6-1 0 0,7 0 0 15,8-1-128-15,10-1-32 0,0 0 0 0,0 0 0 16,20 9 32-16,13-3 0 0,11-1 0 0,10-1 0 16,10 0 128-16,8 0 144 0,7-3-208 0,14 3 80 15,8 1 128-15,9 0 0 0,4-5 0 0,11 3-128 0,10-1 128 0,4 2 0 16,4 0 0-16,8-1 0 0,9-1 0 0,2 0 0 16,3 0 144-16,4 1-144 0,5 1 256 0,4 3-48 15,4-4-16-15,2 4 0 0,2 0 16 0,-6-2 0 16,-4 2 0-16,-1 0 0 0,-2-2-64 0,0 6-16 15,0-1 0-15,-9 1 0 0,-7-4-128 0,-2 4 0 16,-1-1 144-16,-12 0-144 0,-12-2 0 0,-5 3 128 16,-3 3-128-16,-10-3 0 0,-12-1 0 0,-10-3 0 15,-10 4 0-15,-10-4 128 0,-9 3-128 0,-10-3 0 16,-9-1 0-16,-10-2-128 0,-11-2-64 0,-10 1 0 16,-11-3 0-16,-11 3 0 0,-10-3 192 0,-14-2-208 15,-8 1 80-15,-8 0 128 0,-8-2 0 0,-13 3 0 16,-10 0 0-16,-10 0 0 0,-8-9 0 0,-4 4 0 0,-6 3 0 0,-9 0 0 15,-12-3 0-15,-4 1 128 0,-3 3-128 0,-3-1 192 16,-11-3-192-16,-3 2 192 0,-5 1-192 0,2 0 192 16,3 4-192-16,-6-2 128 0,-7-2-128 0,-1 0 128 15,3 0-128-15,-1 0 128 0,4-1-128 0,-1 1 128 16,2 2-128-16,4 0 0 0,4 0 0 0,4 0 0 16,4-4 0-16,6 1 128 0,7 3-128 0,6-2 0 15,6-1 0-15,9 3 0 0,9 0 128 0,5 2-128 16,11-1 0-16,3-1 0 0,7-4 144 0,11 2-144 15,9-1 0-15,9 2 0 0,6-1 0 0,10 1 0 16,7-1-288-16,11-1-32 0,5 2 0 0,9 1 0 16,0 0-64-16,18-7-32 15,8 4 0-15,11-1 0 0,8 0 112 0,14 3 32 0,11-2 0 0,13-1 0 0,3-4 272 0,12 0 0 16,10 4-128-16,12 0 128 0,4-1 0 0,10 1 0 16,7 3 128-16,6-1-128 0,5-1 144 0,5-2-144 15,7 2 128-15,3 3-128 0,4 3 128 16,1 1-128-16,-2-2 128 0,3 1-128 0,2 1 160 0,0 3-160 15,-4 0 192-15,-2 0-192 0,-3 1 240 0,0-1-64 16,1 6-16-16,-10 0 0 0,-8-5-16 0,-4 3 0 16,-4-2 0-16,-10 4 0 0,-10-5-16 0,-8 5-128 15,-5 0 192-15,-10-3-64 0,-11 0-128 0,-10 2 0 16,-16-5 144-16,-12 0-144 0,-11-1 0 0,-11-2 0 16,-10 1 0-16,-17-5 0 0,-6 10 0 0,-11-5-160 15,-13-1 16-15,-14 1 0 0,-16-2 144 0,-15-5-192 0,-15 1 192 0,-8-3-192 16,-9 2 192-16,-15-2 0 0,-16 0 0 0,-8-1-128 15,-10-1 128-15,-5 1 0 0,-12 1 0 0,-9-1 0 16,-12 1 0-16,-7 1 144 0,-7 1-144 0,-7 0 0 16,-8 1 128-16,-4 0-128 0,-5 1 0 0,2 1 0 15,2 2 128-15,3-1-128 0,2 1 0 0,3-1 0 16,4 5 0-16,10-1 0 0,8 4 0 0,9 2 0 31,8 2-1168-31,7 1-304 0</inkml:trace>
  <inkml:trace contextRef="#ctx0" brushRef="#br1" timeOffset="27551.84">16581 3289 18831 0,'-2'-8'1664'0,"2"8"-1328"16,0 0-336-16,-1-10 0 0,0 0 160 0,1-3-32 15,-2 2-128-15,2-1 192 0,0 12-192 0,0-9 0 16,0 9 0-16,0-10 0 0,-1 0 192 0,1 10-64 15,0 0-128-15,0-9 192 0,0-1 288 0,0 10 48 16,0 0 16-16,0 0 0 0,0 0 32 0,0 0 16 16,0 0 0-16,0 0 0 0,12 3-208 0,0 4-32 15,4 0-16-15,4 3 0 0,4-1 96 0,5 0 16 16,4-4 0-16,8 2 0 0,1 2-48 0,4-1 0 16,3-2 0-16,5-2 0 0,5 2-48 0,4 2-16 0,4-4 0 15,6 0 0-15,2-4 16 0,0 1 0 0,0 3 0 0,1 1 0 16,1-1-32-16,6 2-16 0,1 2 0 0,-1-5 0 15,-3-3-96-15,-2 4-16 0,0 1 0 0,2 4 0 16,4-4-64-16,-4 0 0 0,-4-1-128 0,-5 1 192 16,-3-2-192-16,-6 1 128 0,-3-2-128 0,-4 3 0 15,-1-1 0-15,-6-1 128 0,-6 0-128 0,-5-1 0 16,-10-4 0-16,-8 1 0 0,-8 1-192 0,-11 0 192 31,0 0-2144-31,0 0-320 0</inkml:trace>
  <inkml:trace contextRef="#ctx0" brushRef="#br1" timeOffset="28386.01">17531 1335 22287 0,'-11'-10'976'0,"3"4"224"0,-1 2-960 0,3 1-240 16,6 3 0-16,-9-5 0 0,0-2 608 0,2 3 80 15,-1 1 16-15,8 3 0 0,0 0-32 0,-9 0 0 16,9 0 0-16,0 0 0 0,-9 4-208 0,4 5-32 16,3 0-16-16,-1 5 0 0,0 2-208 0,2 4-32 15,0 0-16-15,1 7 0 0,0 3-160 0,-1 3 160 16,-1 1-160-16,0 1 160 0,-3-1-160 0,2 0 0 0,-2 1 144 0,0-4-144 15,-1 1 0-15,1 0 144 0,0-7-144 0,-2 2 0 16,2-4 128-16,1-4-128 0,-1-4 0 0,1-3 0 16,4-12 176-16,0 0-32 0,0 0 0 0,0 0 0 15,0 0 448-15,0 0 96 0,0-14 16 0,4-1 0 16,-1-1-288-16,2-2-48 0,1-1-16 0,4-2 0 16,1-1-352-16,0-3 0 0,2 1 0 0,3 2 128 15,3-2-128-15,2 2 0 0,1 1 0 0,3 0 0 16,0 0 0-16,3 2 0 0,1 1-144 0,2 0 144 15,1 0-176-15,2 0 48 0,0 2 0 0,0 1 0 16,2-1-448 0,-9 4-64-16,-3 3-32 0,-1-1 0 0,-3 3-1408 0,-2 1-288 15,-4 2-48-15,-1 2-5392 0,-3 0-1072 0</inkml:trace>
  <inkml:trace contextRef="#ctx0" brushRef="#br1" timeOffset="28719.72">17633 1612 10127 0,'-19'-5'448'0,"8"3"96"0,-1-1-544 0,2 1 0 16,0-1 0-16,2-2 0 0,2-1 3104 0,1 1 512 0,1-4 96 0,4 0 32 15,0-5-2480-15,4 0-496 0,1 0-112 0,5-6-16 16,3-3-288-16,4-2-64 16,5-4-16-16,2 1 0 0,8-2-272 0,4-5 128 0,3 0-128 0,3-2 0 15,1-1 256-15,2 0-48 0,-1-3-16 0,2 3 0 16,1-1 48-16,2 2 0 0,2 1 0 0,3 3 0 16,0 1-240-16,5 4 176 0,-3-1-176 0,-3 5 160 15,-3 0-160-15,-4 6 0 0,-3 4-160 0,-1 4 160 16,-3 6-656-1,-2 4-48-15,-1 3 0 0,-1 0 0 16,-1 4-2016-16,-1-2-416 0</inkml:trace>
  <inkml:trace contextRef="#ctx0" brushRef="#br1" timeOffset="29403.67">19195 836 14335 0,'0'0'640'0,"0"0"128"0,0 0-624 0,0 0-144 0,-7-2 0 0,7 2 0 16,0 0 736-16,0 0 112 0,0 0 32 0,0 0 0 15,0 0-256-15,1 12-48 0,3-1-16 0,0 1 0 16,2 1-64-16,4-3-16 0,1 0 0 0,2 1 0 16,1-2-96-16,4 1 0 0,1-5-16 0,3 1 0 15,2-3 160-15,0 1 48 0,1-4 0 0,0-4 0 0,-1 1-144 16,-1-3-32-16,-2 0 0 0,1-2 0 0,-1 0-176 0,1-4-32 16,0 1-16-16,-2-1 0 0,-1-3-176 0,-1-2 160 15,-2 0-160-15,1 0 160 0,-3 2-160 0,-3 1 0 16,-2 1 0-16,-2-2 0 0,-2-3 0 0,-3-1 128 15,-3-1-128-15,-3 1 0 0,-2 1 128 0,-2 3-128 16,-3 1 128-16,0 2-128 0,-1 5 224 0,-1 2-32 16,-2-1-16-16,0 8 0 0,-6 4-176 0,3 3 128 15,-3 5-128-15,-1 4 128 0,1 0-128 0,-6 3 0 16,-4 5 0-16,2 0 0 0,0 5 0 0,0-3 0 16,-1-2 0-16,5 1 0 0,1 1-128 0,4 3 128 15,3-2 0-15,4 1 0 0,1 1 0 0,3-5 0 16,4 1 0-16,2-4 0 0,4 0 0 0,4-1 0 0,3-2 0 15,3-1 0-15,3 0-144 0,6-1 144 0,5-3 0 0,2-5 0 16,2-1-176-16,5-4 176 0,2-1-160 16,1-3 160-1,-2-3-544-15,3-1-16 0,-1-6 0 0,0-1-11152 0</inkml:trace>
  <inkml:trace contextRef="#ctx0" brushRef="#br1" timeOffset="29719.99">20080 457 23151 0,'0'0'1024'0,"0"0"208"0,0 0-976 0,0 0-256 16,-6 9 0-16,2-2 0 0,3 6 0 0,-2-1 0 16,6 3 0-16,-1 3 0 0,2 1 0 0,2 2 176 15,3 4-32-15,3 0 0 0,2 4-144 0,0-1 128 16,0-1-128-16,2 2 128 0,3-2-128 0,0 3 0 16,0-4 0-16,2 0 128 0,-1-3-128 0,0 0 0 15,1 1 0-15,-1-2 128 0,-1-4-128 0,0-2-144 16,-1-3 144-16,0-2-208 15,-2-2-496-15,-1-2-80 0,-1-5-32 0,3-2-5696 0,-2-2-1136 0</inkml:trace>
  <inkml:trace contextRef="#ctx0" brushRef="#br1" timeOffset="30002.89">20483 404 28447 0,'-13'3'1264'0,"7"5"256"16,-2 0-1216-16,3 1-304 0,-4 1 0 0,3 5 0 0,-3 4 0 0,0 4 0 16,1 4 128-16,0 1-128 15,-3 5 0-15,-5 33 160 0,3-8-160 0,3-4 128 0,1-6-128 0,3 1 0 16,-4-2 0-16,2 1 128 0,0-3-128 0,1-3 0 15,-2-5 0-15,2-1 0 0,4-5-224 0,-1-4-128 16,1-1-32-16,2-7 0 16,2-4-1792-16,2-6-352 0,-3-9-80 0</inkml:trace>
  <inkml:trace contextRef="#ctx0" brushRef="#br1" timeOffset="30274.18">21288 556 28559 0,'-14'-8'1264'0,"14"8"272"0,0 0-1232 0,-9 3-304 0,9-3 0 0,-9 10 0 15,0 0-160-15,1 4-96 0,2 3 0 0,0 2-16 16,0 3 272-16,1 3 0 0,2-1 0 0,-3 5 0 16,3 3 0-16,0-3 0 0,2 2 0 0,2-4 0 31,-1-2-544-31,4-3 0 0,1-2 0 0</inkml:trace>
  <inkml:trace contextRef="#ctx0" brushRef="#br1" timeOffset="30803.47">22120 407 17727 0,'0'0'784'0,"0"0"176"0,-6-6-768 15,-1 0-192-15,-1-1 0 0,-1 4 0 0,0 1 384 0,-3 1 32 0,-2 1 16 0,-2 1 0 16,-3 3-48-16,-4 1 0 0,-4 2 0 0,0 0 0 15,-1 5-112-15,12-6-16 0,-6 5-16 0,-1 0 0 16,-1 1 16-16,0 2 16 0,0 0 0 0,1-1 0 16,2 0-48-16,-14 11-16 0,10-4 0 0,7-5 0 15,7-2 48-15,2 0 0 0,6-6 0 0,3-7 0 16,5 13-48-16,3-3 0 0,5-3 0 0,2-1 0 16,5 2-16-16,3-1-16 0,0 3 0 0,2-2 0 15,1 1-176-15,0-1 0 0,0 2 0 0,-1 0 0 0,1 3 0 0,-3 1 0 16,-3-4 0-16,-1 2 0 0,-1 4 0 0,-4-2 0 15,-5-5 0-15,-4 3 0 0,-4 0 256 0,-5 2-16 16,-9-2-16-16,-6 2 0 0,-5-2 80 0,-2 2 16 16,-5 1 0-16,-5 0 0 0,1-2-192 0,-1-3-128 15,2 3 144-15,1-7-144 0,5-3 0 0,4-3-208 16,5-3 16-16,5-2 0 16,2-6-2208-16,6-1-432 0</inkml:trace>
  <inkml:trace contextRef="#ctx0" brushRef="#br1" timeOffset="31087.24">23030 21 8287 0,'-14'-5'736'0,"14"5"-592"0,-9 4-144 0,0 2 0 0,2 9 4736 0,-1 4 896 0,-1 4 192 0,-2 4 48 16,3 1-4656-16,1 6-912 0,-1 6-304 0,3-2 160 15,-3 0-160-15,6-1 0 0,-1 0 0 0,1-16 0 16,0 10 0-16,0-1 0 0,1 3 0 0,1 3 0 16,0-1 0-16,1 1-144 0,0 0 144 0,5 28-208 15,-2-19-752-15,5-8-128 0,-1-9-48 0,-1-7 0 16,-7-21-1376-16,12 19-288 0,-12-19-48 0</inkml:trace>
  <inkml:trace contextRef="#ctx0" brushRef="#br1" timeOffset="31288.14">22701 401 26207 0,'0'0'1152'0,"18"0"256"0,1-1-1136 0,6 2-272 16,5-1 0-16,3 3 0 0,3-1 256 0,4 1-16 15,2-2 0-15,2-1 0 0,5-1-16 0,-6-1 0 0,-4 0 0 0,1-2 0 32,-4 2-1632-32,0-2-320 0,-4-3-64 0</inkml:trace>
  <inkml:trace contextRef="#ctx0" brushRef="#br1" timeOffset="31474.83">21431 119 32255 0,'-34'-10'2864'0,"16"5"-2288"0,3 3-576 0,3 6 0 16,5 6 1248-16,2 3 144 0,1-2 16 0,8 7 16 0,3 8-1424 0,6-3-352 15,5 2-32-15</inkml:trace>
  <inkml:trace contextRef="#ctx0" brushRef="#br1" timeOffset="48811.41">12860 19505 3855 0,'0'0'160'0,"-11"-2"48"0,-2 0-208 0,1 1 0 16,1-1 0-16,-2-1 0 0,-1 2 0 0,3-2 0 15,-3 2 0-15</inkml:trace>
  <inkml:trace contextRef="#ctx0" brushRef="#br1" timeOffset="52719.78">12435 19456 4607 0,'0'0'192'0,"-7"0"64"0,-2 0-256 0,0 1 0 0,1-4 0 0,8 3 0 15,-10-1 3136-15,10 1 592 0,-9 1 112 0,9-1 32 16,-9-2-2144-16,9 2-416 0,0 0-96 0,0 0 0 15,0 0-544-15,0 0-96 0,0 0-32 0,0 0 0 16,0 0-224-16,0 0-64 0,13-7 0 0,1 6 0 16,0 0-128-16,4 0-128 0,2-1 192 0,3 2-192 15,1 0 208-15,3 0-64 0,1 0-16 0,2-1 0 16,1 1 80-16,-1-1 16 0,1 0 0 0,1 1 0 16,1-2 32-16,1 2 0 0,3-1 0 0,2 1 0 15,2 0 48-15,4 0 16 0,2 0 0 0,1 1 0 16,1 2-64-16,1-2-16 0,-3-1 0 0,1 1 0 15,2 2-64-15,2-1-16 0,1 0 0 0,2 0 0 16,4 3-32-16,0-1 0 0,2-3 0 0,-2 3 0 0,-3-1-128 16,1 2 160-16,0-3-160 0,4 1 160 0,1 1-160 0,3 0 160 15,3-1-160-15,-2 0 160 0,-4-2-32 0,0 2-128 16,2-2 192-16,1 2-64 0,1-2 32 0,1 1 0 16,3 2 0-16,-1-3 0 0,-5 3-160 0,3-2 192 15,-1-2-192-15,1 1 192 0,2 0-192 0,1 3 160 16,1 1-160-16,-1-2 160 0,-3-1-32 0,2-1-128 15,-1 2 192-15,4-1-64 0,0 1 64 0,2 2 0 16,-2-2 0-16,-1-1 0 0,-2-1-64 0,0 2-128 16,-1-2 192-16,5 2-64 0,0 1-128 0,-1-2 160 15,-5-2-160-15,2 0 160 0,-2 0-160 0,2 1 0 16,-3-1 144-16,5 0-144 0,5 0 0 0,-5 0 128 0,-3-1-128 16,0 0 0-16,1 0 0 0,1-2 128 0,-1 3-128 0,1-1 0 15,1 0 0-15,-3-1 0 0,-3 1 0 16,-1 1 128-16,-1 0-128 0,2 0 128 0,0-1-128 0,2 1 128 15,2 0-128-15,0-2 192 0,-3 4-64 0,0-1 0 16,-3-1 0-16,2 1 16 0,1 1 0 0,2-2 0 16,0 0-144-16,1 0 0 0,-3-2 0 0,-1 2 128 15,0 0-128-15,-1 0 128 0,3 0-128 0,-1 0 128 16,0-1-128-16,1 0 0 0,-6 1 0 0,0 0 0 16,0 0 0-16,1 0 128 0,3 0-128 0,1 1 128 15,4-1-128-15,-2 0 160 0,-3 0-160 0,-2 0 160 16,1-1-160-16,0 1 0 0,1 0 0 0,1 0 128 15,2-2-128-15,-2 1 0 0,-3-1 0 0,1-2 0 16,0 1 0-16,-1 2 0 0,2 0 144 0,1 1-144 16,1-2 128-16,-1 1-128 0,-2 0 160 0,1 0-160 0,1 1 128 0,0 1-128 15,-1 0 0-15,2-1 144 0,4 0-144 0,-3 0 0 16,-5 0 144-16,1 0-144 0,1 0 0 0,-2 0 0 16,3 0 0-16,2 0 128 0,-2 0-128 0,1-1 0 15,-1 0 0-15,0-1 0 0,1 2 0 0,0-1 0 16,3-1 0-16,-2 0 0 0,2 1 0 0,-4 1 128 15,-1-3-128-15,-1 2 0 0,2 1 0 0,1 0 0 16,3 0 0-16,0 0 0 0,-1 0 0 0,-3 0 0 16,-4-1 0-16,2 2 0 0,-1-1 0 0,3 1 0 15,0-1 0-15,2 3 0 0,-1-3 0 0,1 1 0 16,-7-1 0-16,1 2 0 0,0-2 0 0,3 2 0 16,-3-1 0-16,2 2 0 0,1-1 0 0,-2 1 0 15,-4-2 0-15,-1 3 0 0,-2-1 0 0,3-1 0 0,-2-1 0 0,1 2 128 16,3 0-128-16,-2 3 0 0,-2-2 0 0,-2-3 0 15,-3 2 0-15,0-1 0 0,-1 2 0 0,-1 1 0 16,3-3 0-16,0 0 0 0,-1 0 0 0,1 1 0 16,-2-1 0-16,-4 2 0 0,-2-1 0 0,-2-1 0 15,-1 1 0-15,-1-1 0 0,2 1 0 0,-4-2 0 16,-1 0 0-16,1 2 0 0,0 0 0 0,-5-1 128 16,2-1-128-16,-3 1 0 0,-1-1 0 0,-2 3 0 15,-3-2 0-15,-3 1 0 0,-2-2 0 0,-1 0 0 16,1-1 0-16,-2 2 0 0,-2-1 0 0,0 0 128 15,1 0-128-15,-3-1 0 0,0 0 0 0,-2 0 0 16,-3 0 0-16,1 0 0 0,-2-1 0 0,-10 1 128 16,9 0-128-16,-9 0 0 0,0 0 0 0,0 0 0 0,0 0 0 0,0 0 0 15,0 0 0-15,0 0 0 0,0 0 0 0,0 0 0 16,0 0 0-16,-9-6 0 0,-1-1-144 0,-3 2 144 16,-1 3-160-16,-3-2 160 0,1-1-144 0,-2 4 144 15,-2-3-128-15,-1 1 128 0,1 1 0 0,-4-1-160 16,0-1 160-16,-3 3 0 0,-5 0-160 0,-3 0 160 15,-1-1-128-15,-2 0 128 0,-4 2-192 0,-1 0 64 16,0-2 0-16,-1 1 0 0,-1 0 0 0,1 0 0 16,0-3 0-16,-3 3 0 0,-5-1 0 0,-3 1 0 15,-5 0 0-15,3-2 0 0,-1 2 128 0,0-2-128 16,-1 1 128-16,3-2-128 0,-3 2 128 0,-3-1 0 16,-7-1-144-16,1 3 144 0,2-2 0 0,1 1 0 0,0-3-144 0,-1 1 144 15,-4 1 0-15,-3 0 0 16,-3-3-128-16,0 5 128 0,0 0 0 0,3 0 0 0,1-2 0 0,-4 2 0 15,-6 0 0-15,0 1 0 0,-2-2 0 16,2 0 0-16,3 0 0 0,-2 1-128 0,-3-1 128 0,-1-1 0 16,-4 1 0-16,3 0 0 0,2 1 0 0,-3 2 0 15,-3-2 0-15,0 1 0 0,0 0-128 0,2-1 128 16,1 1 0-16,-2 1 0 0,-3 2 0 0,0-2 0 16,2 0 0-16,2 2 0 0,2 0 0 0,-2-1 0 15,-2-2 0-15,1 0 0 0,2 1 0 0,2 0 0 16,1-1 0-16,-2 0 0 0,-2 0 0 0,0 0 0 15,3-1 0-15,1-2 0 0,3 2 0 0,-2-1 0 16,-2-1 0-16,0 1 0 0,1-1 0 0,2 2 0 0,0-3 0 16,0-1 0-16,0 1 0 0,0 2 0 15,-1-1 0-15,2-1 128 0,-1-1-128 0,3 3 0 0,2 0 0 0,-3 0 128 16,-4-2-128-16,3 0 0 0,4-1 0 0,2 1 128 16,0 0-128-16,-5 2 0 0,-4-4 0 0,2 2 128 15,2-1-128-15,2 1 0 0,2-1 144 0,-4 1-144 16,-3 0 128-16,3 2-128 0,-3-4 0 0,3 1 128 15,2 0-128-15,0 3 0 0,1-1 0 0,-2 1 0 16,-3-3 128-16,2-1-128 0,1 1 0 0,2 0 0 16,1 3 0-16,-3 1 0 0,-4-1 0 0,2-2 0 15,2-1 0-15,3 0 0 0,1 4 0 0,-1 0 0 16,-6-1 0-16,0 0 0 0,0-1 0 0,1 3 0 16,2-1 0-16,-1 0 0 0,2 1 0 0,-2 0 0 0,-2 0 0 15,2 0 0-15,0 0 0 0,2 1 0 0,2 0 0 0,-4 3 0 16,-6-1 0-16,4-1 0 0,1 2 0 15,3 0 0-15,2 0 0 0,-1 2 0 0,-3 0 0 0,2-3 0 16,1-1 0-16,4 1 0 0,1 1 0 0,2 2 0 16,1-3 0-16,-3-1 0 0,-3 1 0 0,3-1 0 15,5 1 0-15,3-1 0 0,-2-2 0 0,4 3 0 16,1 0 0-16,-2-1 0 0,-3-1-144 0,3 1 144 16,2-2 0-16,1 1-128 0,3 0 128 0,1 2 0 15,4-1 0-15,-2 1 0 0,0-2 0 0,-4 2 0 16,0-3 0-16,2 2 0 0,3-2 0 0,2 1 0 15,0 1-128-15,3 0 128 0,1 0 0 0,1 0 0 16,0-2 0-16,3 1-128 0,-2-1 128 0,3-1 0 16,2 1 0-16,2 0 0 0,3 0 128 0,4 0-128 15,-1-2 0-15,3 0 0 0,2 1 0 0,3 1 0 16,1 0-128-16,0 0 128 0,3-1 0 0,2-1 0 0,1 1-144 0,3-1 144 16,2 2 0-16,0 0-144 0,1 0 144 0,3 0-160 15,8 0 160-15,-10 0-160 0,10 0 160 0,0 0 0 16,0 0-144-16,0 0 144 0,-6 0 0 0,6 0 0 15,0 0-144-15,0 0 144 0,0 0 0 0,0 0-160 16,12-2 160-16,0 1-128 0,0 0 128 0,4 1 0 16,3 0-144-16,2-1 144 0,3 1 0 0,3 1 0 15,0 0 0-15,1 0 0 0,4-1-160 0,2 2 160 16,3-2 0-16,3 1-144 0,5 0 144 0,1 0 0 16,1 1 0-16,-2 0 0 0,3 3 0 0,0-2 0 15,4-1 0-15,3 1 0 0,1 1 0 0,6 1 0 16,4-1 128-16,0-2-128 0,-2 1 0 0,3 1 0 0,2 1 0 0,3 0-128 15,4-3 128-15,2 2 0 0,2 2 0 16,0-2 0-16,-2-1 0 0,2 1 0 0,1-2 0 0,5 1 0 16,5-1 0-16,-1 1 0 0,-4-2 0 0,2 2 0 15,2-2 0-15,2 0 0 0,2-1 0 0,0 0 128 16,-1 1-128-16,3 2 0 0,3-1-128 0,2 2 128 16,-2-2 0-16,0 0 0 0,-1-1 0 0,4 1 0 15,5-1 0-15,-4 0 0 0,-4 0 0 0,1 2 0 16,3 1 0-16,0-2 0 0,-1 0 0 0,-2 0 0 15,-1-1 0-15,-1 2 0 0,6 0 0 0,-2-1-128 16,-4 2 128-16,1-2 0 0,-2 1 0 0,4-2 0 16,2 1 0-16,-2 0 0 0,-6 1 0 0,4 0 0 15,3 0 0-15,-2-1 0 0,-1 0 0 0,-1 0 0 16,0 0 0-16,4 0 0 0,6 1 0 0,-3 0 0 0,-3 0 0 0,0 0 0 16,2-3 0-16,-3 2 0 0,0-1 0 0,1 2 0 15,-8-2-144-15,4 4 144 0,0-1 0 0,-2-1 0 16,-2-1 0-16,-2 2 0 0,-4 1 0 0,3-1 0 15,1 0 0-15,-3 1 0 0,-2 1 0 0,-3-2 0 16,-1 1 0-16,1 3 0 0,1-3 0 0,0-1 0 16,-1-1 0-16,-1 2 0 0,-3 1 0 0,1-4 0 15,3 1 128-15,-3-1-128 0,1-2 0 0,-4 0 0 16,-1-1 0-16,-2 0 0 0,0-1 0 0,1 1 0 16,1 0 0-16,-2 0 0 0,-3-1 0 0,0 0 128 15,-2-3-128-15,0 1 0 0,-1 1 192 0,1 1-32 16,1-1-16-16,-4-2 0 0,-1 1 0 0,-1 2 0 0,-1-1 0 15,2 2 0-15,1-2-144 0,2 1 160 0,1-1-160 0,-6 2 160 16,-1 0-160-16,-1 0 0 0,0-1 0 0,2 1 0 16,1-2 0-16,-1 2 0 0,5 0 0 0,-5 0 0 15,-5-1 0-15,2 1 0 0,-1 0 0 0,2-2 0 16,1 2 0-16,0 0 0 0,3-1 0 0,-1 1 0 16,-6 0 0-16,-1 0 0 0,2-1 0 0,0 1 0 15,1 0 0-15,3 1 0 0,4 0 0 0,-3 0 0 16,-3 0 0-16,-4 0 0 0,0 1 0 0,-1 0 0 15,0-1 0-15,0 0 0 0,0 0 0 0,1 2 0 16,1-2 0-16,-4 0 0 0,-5 0 0 0,-1 0 0 16,-1 0 0-16,0 0 0 0,-1 0 0 0,0 1 0 15,0 0 0-15,-2-1 128 0,0 0-128 0,-1 0 0 16,-2 0 0-16,-4 0 0 0,-2-1 128 0,-5 0-128 16,-2-1 0-16,0 2 0 0,-4-1 0 0,1 0 0 0,-2 0 0 15,-2 1 0-15,0-2 0 0,-2 1 0 0,-5-2 0 0,-1 2 0 16,-1 0-176-16,-2 0 176 0,-1-1-224 0,-10 2 32 15,10-1 16-15,-10 1 0 0,9-2-80 0,-9 2 0 16,0 0-16-16,0 0 0 0,0 0-48 0,0 0-16 16,0 0 0-16,0 0 0 0,-9-3 80 0,0 0 32 15,-2 0 0-15,-2 1 0 0,-3 1 64 0,-3 0 16 16,-3 1 0-16,-1 0 0 0,-1 0 144 0,-1 0 0 16,-2 0-144-16,-1 0 144 0,-3 0 0 0,-2 0 0 15,-5 0 128-15,-2 0-128 0,-9 1 192 0,1 0-64 16,-3 1 0-16,-1 0 0 0,-1-1-128 0,-2 1 192 0,0-1-192 0,-4 0 192 15,-6-1-64-15,-3 2-128 0,-3-1 192 0,0 0-64 16,-1 2-128-16,-2-3 128 0,-1 0-128 0,-7 0 128 16,-7-2-128-16,0 2 0 0,2-1 0 0,-2 0 128 15,-4 0-128-15,-2-2 0 0,-6 0 144 0,0 0-144 16,0 0 0-16,-2 1 0 0,-5-2 0 0,1 2 0 16,2-1 0-16,-1 1 0 0,0-3 0 0,-4 3 128 15,-4-2-128-15,2 1 0 0,1 0 0 0,-2-2 0 16,-4-1 0-16,2 3 0 0,0-4 0 0,-2 3 0 15,-3-1 0-15,3 4 0 0,5-1 0 0,-1-1 0 16,-3-1 0-16,2 0 144 0,-1 1-144 0,3 0 160 16,0 0-160-16,-2 0 0 0,-3 0 0 0,7 2 0 15,-1-3 0-15,0 3 0 0,-3-2 0 0,3 1 0 16,5-2 0-16,-1 1 0 0,0 1 0 0,0 1 0 16,0-2 0-16,3 2 0 0,1-2 0 0,-2 1 0 0,-5-1 0 0,2 2 0 15,5-2 0-15,0 2 0 0,-2 1 0 0,1 0 0 16,0-1 0-16,2 1 0 0,4-2 0 0,-4 2 0 15,-6 0 0-15,5 0 0 0,5 0 0 0,4 0 0 16,0 0 0-16,-2 0 0 0,-5-1 0 0,5 1 160 16,3 0-160-16,3 0 160 0,-2 0-160 0,-1 0 0 15,0 0 0-15,3 0-176 0,1-1 176 0,4 1 0 16,0-1 0-16,-3 1 0 0,-2-2 0 0,1 1 0 16,4 0 0-16,1 1 128 0,1 1-128 0,-1-1 0 15,-2 0 0-15,5 0 0 0,-2 0 0 0,3 3 0 16,2-1 0-16,-3-2 128 0,-4 0 0 0,2 1 0 15,3-1 0-15,3 2 0 0,2-1-128 0,-3 0 0 0,-3-1-128 0,1 0 128 16,1 0 0-16,1 0 0 0,3 0 0 0,2 0 0 16,0 0 0-16,-1 0 0 0,-4-1 0 0,1 1 0 15,6 0 0-15,3 0 0 0,0-1 0 0,-1 1 0 16,-2 1 0-16,1-1 0 0,-1-1 0 0,3 1 0 16,1 0 0-16,3 0-128 0,1 0 128 0,0 1 0 15,-3 0-128-15,0-1 128 0,1-1-128 0,3 0 128 16,3-1-160-16,2 2 160 0,2 0-192 0,3 0 192 15,2-1-208-15,0 1 64 0,-5 0 16 0,3 0 0 16,1-1 128-16,4 1 0 0,4-1 0 0,2 1 0 16,2 0 0-16,4 0-160 0,0-2 160 0,2 1 0 15,3 1-160-15,1-1 160 0,3 1-128 0,-1 0 128 16,0-3-192-16,0 2 32 0,3 0 16 0,1-1 0 16,3 1 144-16,1-1-192 0,3 0 192 0,0 2-192 15,4-2 192-15,1 1-160 0,2-1 160 0,9 2-160 0,-7-1 160 0,7 1 0 16,0 0 0-16,0 0 0 0,0 0-128 0,0 0 128 15,0 0-128-15,14 6 128 0,1 1-160 0,3 0 160 16,5-3-192-16,1 1 192 0,5 3 0 0,3-3-128 16,0-1 128-16,1 3 0 0,4 0 0 0,3 0 0 15,5 2 0-15,4-5 0 0,2 1 0 0,8 2 0 16,3-1 0-16,4 3 0 0,1-3 0 0,6-1 128 16,2 3-128-16,9-3 0 0,2 1 176 0,3 3-176 15,4-2 192-15,0 1-192 0,3-2 144 0,7 0-144 16,7 2 0-16,-1-5 144 0,-2 2-144 0,3 2 128 15,5-3-128-15,0-1 128 0,2 1-128 0,3 0 0 16,2 0 0-16,2-2 0 0,1-2 0 0,1 0 128 0,2 0-128 0,2 0 128 16,1 0-128-16,1 2 0 0,0-1 144 0,2-1-144 15,-2 2 0-15,3 1 0 0,2 0 0 0,-1-1 0 16,-3 1 0-16,2-1 0 0,0 1 0 0,1-1 0 16,-3 1 0-16,5-1 0 0,0 1 0 0,-1 1 0 15,-3-2 0-15,1 1 0 0,1 1 0 0,0-1 0 16,-3 5 0-16,6-5 0 0,-1 0 0 0,-2 1 0 15,-2 3 0-15,0-4-160 0,4 2 160 0,-4-1 0 16,-5 0-176-16,2 0 176 0,2-2-160 0,-2 2 160 16,-6-4-128-16,1 2 128 0,2 0 0 0,-3 1-144 15,-6-2 144-15,2 1 0 0,1 1 0 0,-1-2 0 16,-3 3 0-16,-3 0 0 0,-1 1 0 0,0-2 0 16,2-2 0-16,-4 0 0 0,-3 3 0 0,1-2 0 15,5 2 0-15,-5-3 0 0,-4-2 0 0,1 1 0 0,1 4 0 0,0-4 0 16,-1-1 0-16,-3-1 0 0,-1 2 0 0,1 2 0 15,4-1 0-15,-2 0 0 0,-9-1 0 0,3 2 0 16,0-2 0-16,2 0 128 0,-1 0-128 0,-1 0 192 16,-3 0-64-16,3 0 0 0,-1 1 144 0,2-1 48 15,-3-1 0-15,-2-1 0 0,-4 4 80 0,5-2 32 16,-2 2 0-16,-2-1 0 0,-5-1-112 0,-2 3-32 16,-3 2 0-16,5 1 0 0,-1-3-96 0,-2 1 0 15,-6 1-16-15,-4 0 0 0,-2 1-176 0,-2 4 0 16,-1-2-160-16,-3 3 160 15,-1 0-1344-15,-6 1-160 0,-9 1-32 0,-5-3-16 0</inkml:trace>
  <inkml:trace contextRef="#ctx0" brushRef="#br1" timeOffset="59272.88">4340 5100 21999 0,'0'0'960'0,"0"0"224"0,0 0-944 0,1-9-240 15,-1 9 0-15,5-6 0 0,-5 6 304 0,6-6 16 16,-6 6 0-16,12-7 0 0,-2 2-128 0,0 4 0 16,-1-2-16-16,1 2 0 0,2 0-176 0,-1 1 0 15,0 1 0-15,2 0 128 0,0 2-128 0,1-1 0 16,0 1 0-16,0-1 0 0,0 4 176 0,2-3 0 15,2-1 0-15,0-1 0 0,1-1 80 0,1 1 32 16,3-1 0-16,0 0 0 0,4-1 96 0,0 1 0 16,0-3 16-16,1 1 0 0,-1-3-16 0,4 1 0 0,2 0 0 0,0 2 0 15,2-2-144-15,5-1-48 0,-1 2 0 0,4 1 0 16,4 0-64-16,3 2 0 0,0-1-128 0,-1 0 192 16,1 0-192-16,-2 1 128 0,-1-2-128 0,0 1 0 15,1-2 160-15,2 1-160 0,6 2 160 0,2 0-160 16,5 0 192-16,-4-1-48 0,-1-1-16 0,-1 2 0 15,1 0 48-15,3 0 0 0,3 0 0 0,3 0 0 16,4 2-176-16,-2-4 128 0,-3 1-128 0,0-1 128 16,2 0-128-16,1 1 0 0,1 0 0 0,4-2 0 15,2-1 0-15,2 2 128 0,-6-2-128 0,0 3 0 16,-3-2 0-16,8 1 0 0,5-3 128 0,-2 3-128 0,-3 0 0 16,-2 1 128-16,0-1-128 0,0 2 128 0,4-1 0 0,1 1-128 15,-2-3 192-15,-3 1-64 16,-3-3-128-16,-3 1 192 0,0 1-192 0,4 1 192 0,3 2-192 0,-2-1 128 15,-5-3-128-15,0-1 128 0,-2 1-128 0,1 1 0 16,-2 3 144-16,4-1-144 0,2 1 144 0,-2-2-144 16,-5-4 192-16,-1 4-192 0,0 1 192 0,1 1-192 15,0 0 192-15,2 0-192 0,2 0 0 0,-4-2 0 16,-3 1 0-16,-2-1 0 0,-3 0 0 0,0 2 0 16,-2 0 128-16,5 0-128 0,0 0 0 0,-1-1 0 15,1 0 0-15,-3-2 0 0,-3-2 128 0,-1 3-128 16,-1 2 0-16,0 0 0 0,0 1 0 0,2-1 0 15,0 0 0-15,4 0 0 0,-4 0 0 0,-3-1 0 16,-3-2 0-16,-1 2 0 0,-1 1 0 0,0 1 0 0,-2-1 0 16,2 3 0-16,1-1 128 0,0 1-128 0,2 0 0 0,-5-1 0 15,-1-2 0-15,-2 0 0 0,-2-2 0 0,-1 2 0 16,-1 0 0-16,0 2 0 0,-1 0 0 0,-2 0 0 16,0 0 0-16,3 2 0 0,0-2 0 0,0 2 0 15,1-2 0-15,-1-1 0 0,-4-1 0 0,1 0 0 16,-3 0 128-16,-1 0-128 0,0 0 0 0,0 0 0 15,1 1 0-15,-1-1 0 0,2 0 128 0,-2 0-128 16,0 1 0-16,1 2 0 0,3-2 0 0,-1-1 0 16,-3-1 0-16,1 1 0 0,-2 0 0 0,-1 0 0 15,-4 0 128-15,-1 0-128 0,0-1 0 0,-4 1 0 16,-1 0 0-16,-3-2 128 0,-1 2-128 0,-2 0 0 16,1 0 192-16,-1-1-192 0,-1 1 192 0,-1 0-192 15,-1 1-704-15,0 1-240 0,-9-2-48 0,11 2-16 0,1-1 1648 16,-12-1 320-16,11 0 64 0,0 0 0 0,-3 2-832 0,3-1-192 15,-2-2 0-15,-1 1 0 0,-8 0 0 0,12 0 0 16,-2-2 0-16,1 1 0 0,-11 1 0 0,12-1 0 16,-2-2 0-16,0 2 0 0,2 0 0 0,-1 0 0 15,-2-1 0-15,0 1 0 0,0-2 0 0,1 2 0 16,-1 1 0-16,1-1 0 0,-1 0 0 0,2 1 0 16,2-2 0-16,1 2 0 0,0 0 0 0,0 0 0 15,0-1 0-15,0 0 0 0,0 1 0 0,1-1 0 16,-1-1 0-16,0 2 0 0,-1 0 0 0,0-1 0 15,-1 0 0-15,1-2 0 0,-2-1 0 0,2 2 0 0,0-1 0 16,-2 2 0-16,1 0 0 0,-2 0 0 0,1 1 0 16,-2-2 0-16,-9 2 0 0,12-2 0 0,-2 0 0 0,-10 2 0 15,10-3 0-15,-10 3 0 0,9-2 0 0,-9 2 0 16,0 0 0-16,9-2 0 0,-9 2 0 0,0 0 0 16,0 0 0-16,0 0 0 0,0 0 0 0,0 0 0 15,0 0 0-15,0 0 0 0,0 0 0 0,0 0 0 16,0 0 0-16,-8-4 0 0,8 4 0 0,-11-1 0 15,-1-2 0-15,0 2 0 0,0-2-160 0,-2 1 160 16,-2 2 0-16,-2 0-144 0,-1 2 144 0,-2 1 0 16,0-1 0-16,-3 0 0 0,-3 0 0 0,-2 2 0 15,-3-1 0-15,-4 2-128 0,0 0 128 0,-1-3 0 16,0-2 0-16,0 3 0 0,-2-1 0 0,-3 5 0 16,-2-3 0-16,-1 2 0 0,-2 3 0 0,-5-4 0 15,-7 5 0-15,-2-5 0 0,0 0 0 0,0 3 0 0,-3-3 0 0,0 3 0 16,-1 2 0-16,-5-4 0 0,-6 2 0 0,-1-2 0 15,2 3 0-15,2-1 0 0,-2-1 0 0,-4 3 0 16,-4 2 0-16,1-5 0 0,-1 4 0 0,-1-4 0 16,1 3 128-16,1-2-128 0,-5 1 0 0,0-1 0 15,-4-1 0-15,2 2 0 0,2-4 0 0,-4 4 0 16,-1-3 0-16,-2 3 0 0,5-4 0 0,1-1 0 16,-1 1 0-16,0 4 0 0,-4-2 0 0,0 0 0 15,4-2 0-15,3 2 0 0,1 2 128 0,-4-3-128 16,-3 0 0-16,3 2 0 0,2-2 0 0,1 3 128 15,1-4-128-15,-2 3 0 0,-6 2 0 0,4 0 0 16,2-2 0-16,2 3 0 0,3-1 128 0,-4 3-128 16,-3-4 0-16,3 0 0 0,0-5 0 0,4 3 0 0,1 0 0 0,-2 0 0 15,-2 2 0-15,1-5 128 0,2-1-128 0,3 0 0 16,4 4 0-16,0-3 0 0,-2 2 0 0,-1 0 0 16,-1-2 0-16,4-4 0 0,4 0 0 0,1 0 0 15,1 1 0-15,-1 2 0 0,-1 1 0 0,-1-4 0 16,-2-2 0-16,4 1 0 0,1-1 0 0,3 0 0 15,0 2 0-15,-3 2 0 0,0-1 0 0,-1-2 0 16,-2-1 0-16,4 1 0 0,0 1 0 0,4 1 0 16,0 3 0-16,-1 0 0 0,-6 0 0 0,2-2 0 15,2-2 0-15,1 2 0 0,2-1 0 0,3 1 0 16,3 1 0-16,-3 1 0 0,-4 2 0 0,2-3 0 16,0-2 0-16,5 0 0 0,3 1 0 0,2 0 0 15,1 1 0-15,2 0 0 0,3 1 0 0,-3-3 0 0,-3 2 0 16,2 0 0-16,0-1 0 0,4-1 0 15,4-1 0-15,2 2 0 0,2 1 0 0,1-1 0 0,1 0 0 0,1 1 0 16,5 1 0-16,-1-1 0 0,0 4 0 0,-1-3 0 16,-1 1 0-16,1 1 0 0,1-2 0 0,0 0 0 15,3 0 0-15,1 2 0 0,0-1 0 0,3 1 0 16,0-1 0-16,2 2 0 0,2-2 0 0,-2 2 0 16,3-1 0-16,-1-1 0 0,2 1 0 0,1-1 0 15,2-1 0-15,2 1 0 0,-1 1 0 0,3-2 0 16,0-1 0-16,-1 0 0 0,1 3 0 0,2-3 0 15,1 0 0-15,0-2-160 0,2 2 160 0,7-3 0 16,0 0 0-16,0 0 0 0,0 0 0 0,0 0-160 16,0 0 160-16,0 0 0 0,0 0-240 0,0 0 64 15,0 0 16-15,11 2 0 0,2 0 160 0,2-2-192 0,2-2 192 0,2 0-192 16,2-1 192-16,5 2 0 0,2-3-144 0,4-1 144 16,1 1 0-16,5 0 0 0,1 2-144 0,7-2 144 15,4-1 0-15,3 1 0 0,0 0-128 0,3 2 128 16,0-2 0-16,3-2 0 0,0 1-128 0,7 1 128 15,3-4 0-15,4 2 0 0,-1 1 0 0,2-4 0 16,-1 2 0-16,4 0 0 0,0 2 0 0,6 0 0 16,3-3 0-16,-1 2 0 0,-3 1 0 0,2-3 0 15,1 2 0-15,3 2 0 0,3-4 0 0,-1 3 0 16,-3 1 0-16,-1-2 0 0,3 2 0 0,3 0 0 16,2 2 0-16,-3-2 0 0,-3-2 0 0,1 2 0 15,-1 2 0-15,3 1 0 0,2 0 0 0,-3-2 0 16,-3 0 0-16,0 3 0 0,4 1 0 0,-1-2 0 15,-1-5 0-15,-1 3 0 0,-3 0 0 0,1 2 0 0,2 2 0 0,1-1 0 16,1-1 0-16,-3-2 0 0,0 2 0 0,1 1 0 16,2 3 0-16,2-2 0 0,-1-5 0 0,-3 0 0 15,-2 2 0-15,2 0 0 0,2 4 0 0,1-4 0 16,-1-3 0-16,-2 3 0 0,-2-2 0 0,2 4 0 16,1 4 0-16,0-4 0 0,-2-4 0 0,0-1 0 15,-5 2 0-15,4 2 0 0,1 4 0 0,2-3 0 16,-1-4 0-16,-2 3 0 0,-2-2 0 0,0 3 0 15,1 0 0-15,1-1 0 0,-1-4 0 0,-3 1 0 16,-3-1 0-16,0 3 0 0,-1 1 0 0,2-1 0 16,0-2 0-16,-5 0 0 0,-7-1 0 0,-3 2 0 15,-4 1 0-15,-2 2 0 16,-6 5-1616-16,3-3-224 0</inkml:trace>
  <inkml:trace contextRef="#ctx0" brushRef="#br1" timeOffset="62542.01">5850 5727 19343 0,'-10'-13'1728'0,"10"13"-1392"16,-6-5-336-16,6 5 0 0,0 0 448 0,0 0 32 15,0 0 0-15,0 0 0 0,0 0-480 0,0 0 0 16,0 0 0-16,0 0 0 0,0 0 0 0,0 0 0 15,0 0 0-15,0 0 0 0,0 0 0 0,8 6 0 16,-8-6 0-16,5 12 0 0,-2 1 0 0,-2-3 0 16,-1 1 0-16,0 1 0 0,-1 2 0 0,-1 1 0 15,1 3 0-15,-1 2 144 0,-2 0 64 0,1 4 16 16,-1 1 0-16,1 0 0 0,-4 2 48 0,1 3 16 16,-2 1 0-16,1 3 0 0,-3 3 96 0,-1 1 32 0,4 1 0 15,-1 1 0-15,2-2-80 0,-1 3-16 0,0 2 0 0,2-4 0 16,0 1-48-16,-3-2-16 0,-1-1 0 0,0 1 0 15,4 1-64-15,1-1 0 0,-1 0-16 0,0-2 0 16,1-2-176-16,0-2 128 0,1-3-128 0,0 2 128 16,2-2-128-16,1-2 0 0,-3-4 144 0,3-3-144 15,3 0 192-15,-2-6-48 0,0 2 0 0,2-4 0 16,1 1 64-16,0-7 16 0,-4-6 0 0,3 11 0 16,2-4-32-16,-5-7 0 0,6 12 0 0,-1-7 0 15,-5-5 0-15,9 6 0 0,-2 0 0 0,3-3 0 16,-10-3 32-16,14 2 0 0,-2 0 0 0,2-1 0 15,0 0-32-15,1-1-16 0,-1-1 0 0,1 0 0 16,3-1-176-16,0 1 192 0,1 0-192 0,2 1 192 16,2-1-192-16,3-1 0 0,-1-1 0 0,2 1 0 15,1 1 128-15,2 1-128 0,2 1 128 0,2-2-128 16,5 0 0-16,1 0 0 0,2-2 0 0,-2 2 0 16,-2-2 0-16,1 2 0 0,3 0 0 0,0 1 0 0,1-2 0 15,2 4 0-15,-2 0 0 0,7 1 128 0,3-1-128 0,4 2 0 16,0 1 0-16,1-1 0 0,-4-2 0 0,1 2 0 15,0-1 128-15,2 2-128 0,1 0 0 0,6-1 0 16,4 0 0-16,-2 2 0 0,-6-1 0 0,3-1 0 16,-1 0 0-16,1 1 0 0,2-3 0 0,4 1 0 15,3 1 0-15,-2 0 0 0,-5-1 128 0,2 1-128 16,-2-1 128-16,3 0-128 0,3 3 0 0,1 0 0 16,3-2 128-16,-1 1-128 0,-3 1 0 0,0-1 0 15,-1 0 0-15,3-1 0 0,4 0 0 0,-2-1 0 16,0-1 0-16,-2 1 0 0,-1 0 0 0,2 1 0 0,1 0 0 15,1-1 0-15,3-2 0 0,-2 1 128 16,-4 1-128-16,-1 1 0 0,0 1 0 0,3-1 0 0,3-2 0 0,1 1 0 16,-3-1 0-16,-1 1 0 15,0 1 128-15,3-2-128 0,1-1 0 0,1 1 128 16,-1-2-128-16,1 2 128 0,-4 1-128 0,-1-1 0 16,-3 0 0-16,10 0 0 0,4-2 0 0,-3 0 0 0,-2 1 0 0,-3-1 0 15,-2 2 0-15,3-1 0 0,3 0 0 0,0-1 0 16,-3 0 0-16,-2 0 0 15,1 0 0-15,0 0 0 0,3-1 0 0,-1 1 0 16,-2 0 0-16,1 0 0 0,-4 0 0 0,0 0 0 0,-1 0 0 0,5 1 0 16,3-2 0-16,-3 0 0 0,-4-2 0 0,-1-1 0 15,0 2 0-15,1-1 0 0,1 1 0 0,-2 0 0 16,2-1 0-16,-5-1 0 0,-1 0 0 0,-3 1 128 16,0 1-128-16,0 1 0 0,3-1 0 0,0 1 0 15,-3-1 0-15,-2-2 0 0,-4 1 0 0,4 1 0 16,-6-1 0-16,2 2 0 0,2-2 0 0,0 1 0 0,1-3 0 0,-3 2 0 15,-4 1 0-15,-2-1 0 0,-2 1 0 0,1-4 0 16,-5 4 128-16,4-1-128 0,3 1 0 0,-1-1 0 16,-3 1 0-16,-3-2 0 0,-4-1 0 0,0 1 0 15,-1 1 0-15,-3 2 0 0,2 0 0 0,-3 0 0 16,-2-1 0-16,4 2 0 0,-2 0 0 0,2 0 0 16,-2 0 128-16,-3 2-128 0,1 0 0 0,-7-1 0 15,2 2 0-15,-2 0 0 0,-3 0 0 0,1 2 0 16,-2-3 0-16,-2 0 0 0,-1 1 0 0,-1 1 0 15,-1-2 0-15,-2 2 0 0,-1-1 0 0,2-1 0 16,-2-2 0-16,-1 3 0 0,-3-2 0 0,-1 0 0 16,-2 0 0-16,0-1 0 0,-2 0 0 0,-10 0 0 15,10 0 0-15,-10 0 0 0,9-2 128 0,-9 2-128 16,8-4 0-16,-2-4 128 0,-2 0 16 0,0-3 0 0,-2 2 0 0,2-3 0 16,0-2-16-16,0-1-128 15,1-3 192-15,-3 0-64 0,1-6-128 0,-1 1 0 16,1-6 144-16,0 1-144 0,0-5 0 0,1-2 0 0,-1-2 0 0,-1-2 128 15,0-3-128-15,0-1 0 0,2-3 0 0,-2 0 0 16,1-3 0-16,0-1 0 0,-1-1 0 0,-1 1 0 16,-1-3 0-16,0 4 0 0,2-1 0 0,-1 1 0 15,-1 2 0-15,0 0 0 0,0 3 0 0,0 0 0 16,-1 2 0-16,-1-2 0 0,2 0 0 0,-1 4 0 16,-1-2 0-16,2 4-128 0,-3 1 128 0,3 0 0 15,1-1 0-15,1 2 0 0,-2-2 0 0,2 2 0 16,1 2 0-16,-1 2 0 0,1 2 0 0,1-1 0 15,2 0-128-15,-2 1 128 0,1 5-128 0,1-2 128 0,-2 3 0 16,1 2 0-16,-1 2 0 0,0 2 0 0,-1 2 0 0,0 1 0 16,1-2 0-16,-2 4 0 0,-2 3 0 0,2-1 0 15,-1 2 0-15,-1-1-192 0,-1 3 192 0,1 7 0 16,0 0 0-16,-3-10-128 0,3 10 128 0,-4-5 0 16,4 5 0-16,0 0 0 0,-9-6 0 0,2 3 0 15,-2-1 0-15,-1 4 0 0,0 0 0 0,-4 2 0 16,-4 0 0-16,0 1 0 0,-1 2 0 0,-3-1 0 15,-2 1 0-15,-1 1 0 0,-2-1 0 0,-2-1 0 16,-2 1 0-16,-1 3 0 0,-2-2 0 0,-1 3 0 16,-2-3 0-16,-5 2 0 0,2-1 0 0,-7-1 0 15,-4 2 0-15,-2 0 0 0,-4 2 0 0,0-2 0 16,1 3 0-16,-1-3 128 0,-3 2-128 0,-2-1 0 16,-3 2 0-16,-4-2 0 0,-3 3 0 0,0-6 144 15,1 2-144-15,0-2 0 0,-4 4 128 0,-4-2-128 16,-8 2 0-16,0-5 0 0,8-1 0 0,0 1 0 15,-1 1 128-15,-5-2-128 0,-5 3 128 0,2-2-128 0,2-5 192 16,1 3-192-16,0-1 0 0,-4 2 0 0,-6 1 0 0,3 0 0 16,-1-5 0-16,4 2 0 0,1 0 0 0,-5 1 0 15,-4 1 0-15,1 0 0 0,5-1 0 16,2-2 0-16,1 1 0 0,-7-2 0 0,-5-1 128 0,4 0-128 16,3 0 0-16,2 1 0 0,-2 1 0 0,-3-1 0 15,1-3 0-15,1-1 0 0,3 1 0 0,-2 1 0 16,0 6 0-16,-1-3 0 0,-1-2 0 0,2 0 0 0,1 0 0 0,-1 2 0 15,-2 1 0-15,0-2 0 0,-1-2 0 0,4 1 0 16,1 3 0-16,-4 2 0 0,-5-1 0 0,3-3 0 16,6-3 0-16,-1 4 0 0,0 3 0 0,-2-3 0 15,-3 2 0-15,1-2 0 0,3 0 0 0,3 3 0 16,1 1 0-16,-2-2 0 0,-3-3 176 0,3 1-176 16,5-1 160-16,-1 4-160 0,2 1 0 0,-1 0 0 15,-2-5 0-15,4-1-160 0,4 2 160 0,3 2 0 16,3 0 0-16,-5 0 0 0,-5 0 0 0,4 0 0 15,4-1 0-15,3 1 0 0,2 0 0 0,-1 5 0 16,-2-1 0-16,0-2 0 0,2 0 0 0,1 3 0 16,5-3 0-16,1 4 0 0,0-4 0 0,-1 3 0 15,-3 1 0-15,2-3 0 0,-1-1 0 0,5 3 0 16,-1-3 0-16,6 4 0 0,1-4 0 0,-1 2 0 16,1 2 0-16,-4-2 0 0,0 2 0 0,4-4 0 15,0 2 0-15,5 2 0 0,1-3 0 0,3 5 0 16,1-4 0-16,0 1 0 0,-1-2 0 0,1 3 0 15,0-2 0-15,2-2 0 0,1 1 128 0,6-1-128 0,3-1 128 0,2 0-128 16,1 1 0-16,3-3 144 0,2 0-144 0,2 0 0 16,3 1 0-16,0 0 0 15,5 3 0-15,3-4 0 16,2 1-672-16,3-1-32 0,3 2-16 0,6-4-14448 0</inkml:trace>
  <inkml:trace contextRef="#ctx0" brushRef="#br1" timeOffset="64491.8">3136 11166 10303 0,'-3'-12'448'0,"3"12"112"0,-1-9-560 0,1 9 0 15,-2-6 0-15,-2-4 0 0,-1 2 224 0,-2-1-64 16,0 3-16-16,-4-3-4880 16</inkml:trace>
  <inkml:trace contextRef="#ctx0" brushRef="#br1" timeOffset="65093.89">2203 10953 12543 0,'-9'11'560'0,"9"-11"112"0,0 0-544 0,-8 2-128 0,8-2 0 0,-7 4 0 16,7-4 432-16,0 0 48 0,-8 4 16 0,8-4 0 16,-6 6 16-16,6-6 0 0,0 0 0 0,0 0 0 15,-8 4 32-15,8-4 16 0,0 0 0 0,0 0 0 16,0 0-64-16,0 0-16 0,0 0 0 0,0 0 0 16,0 0-160-16,0 0-16 0,0 0-16 0,0 0 0 15,5 13 32-15,2-6 0 0,-7-7 0 0,11 7 0 16,0 0 0-16,3-3 0 0,2 0 0 0,3 1 0 15,1-1 48-15,3 0 16 0,1-1 0 0,3 1 0 0,-2 1-64 0,6-1 0 16,0 1 0-16,8 4 0 0,0-3-48 0,3 1-16 16,1-2 0-16,2-1 0 0,-2-3 0 0,1 3-16 15,3 1 0-15,2 1 0 0,-1-3-48 0,4 2-16 16,4 1 0-16,4-2 0 0,3-1 16 0,2-3 0 16,-4 0 0-16,2 1 0 0,1 1-192 0,4 1 128 15,3 0-128-15,4-1 128 0,2-2-128 0,0 0 192 16,-2-2-192-16,3 0 192 0,5 0-16 0,2-1 0 15,2 1 0-15,-2-2 0 0,-2-4-48 0,-1 4-128 16,6 2 192-16,1 1-64 0,2-3-128 0,1-3 128 16,-8 1-128-16,1 3 128 0,0 3-128 0,2 0 160 0,1-2-160 0,-5-3 160 15,-5 1-160-15,-6 1 0 16,-1 5 0-16,2 2 128 0,0 1-128 0,-1-3 0 0,-6-2 0 0,-1 1 0 16,-8 2 0-16,-3 1 0 0,-4-2 0 0,-5 5 128 15,-6-1-128-15,-1 2-272 0,-2 1 64 0,-3-2 16 31,-2 1-1696-31,-8-3-336 0,-4 4-64 0,-3-3-16 0</inkml:trace>
  <inkml:trace contextRef="#ctx0" brushRef="#br1" timeOffset="65910.87">2449 13207 10127 0,'8'-4'896'0,"6"0"-704"0,1-1-192 0,3 0 0 16,6 1 1472-16,3 2 256 0,2-3 48 0,0-3 16 0,-2 3-1360 16,1 0-272-16,1 0-160 0,4 0 192 0,0 0 0 0,4 1 0 15,1 0 0-15,3 3 0 16,2 0 128-16,4-1 16 0,3 0 16 0,2-1 0 0,0 2 48 16,-1-2 16-16,-1-2 0 0,0 4 0 0,3 1 80 0,0 5 16 15,0 0 0-15,8-1 0 0,8-1-144 0,-4-1-32 16,-5-1 0-16,1 5 0 0,1-3-80 0,1 5-32 15,1 1 0-15,6-4 0 0,6 0 32 0,-5 0 0 16,-5-1 0-16,-1-2 0 0,0 2 16 0,1 3 16 16,2-2 0-16,0-4 0 0,3 2 112 0,-3-2 32 15,2-1 0-15,-6 0 0 0,1 1-96 0,1 2-16 16,2-1 0-16,0 1 0 0,2-1-128 0,-2 0-16 0,-6-1-16 16,0 1 0-16,1 1-32 0,0 2-128 0,2 0 192 0,2-1-64 15,3 0-128-15,-6 1 0 0,-6-1 0 0,-1-2 0 16,-1 3 0-16,-1 0 0 0,-3 0 0 0,2-2 0 15,1 1 0-15,0-2 0 0,-3 1 128 0,-5-2-128 16,-4-1 0-16,-3 3 0 0,-1-3 0 0,-6 1 0 16,-1 0 0-16,-4 0 0 0,-3 1 0 0,-3 2 128 15,-3-1-128-15,-1 4 0 0,-5-4 0 0,-13-3 0 32,9 9-1152-32,-6 2-176 0,-3-11-16 0</inkml:trace>
  <inkml:trace contextRef="#ctx0" brushRef="#br1" timeOffset="67312.98">18055 9127 23039 0,'-5'-6'2048'0,"4"-5"-1648"16,1 11-400-16,0-11 0 0,5 1-128 0,2 0-128 16,4-1 0-16,3 0-16 0,3 3 272 0,5-2 0 15,3 1 0-15,7-1 144 0,6 4-144 0,6-3 128 16,3 3-128-16,1-3 128 0,0 1-128 0,0 3 0 15,1 1 144-15,0 3-144 0,-3 5 0 0,1 1 0 16,0 1 0-16,0 7 0 0,1 1 128 0,-3 2-128 16,1 3 160-16,-8 2-160 0,-5-1 0 0,-3 6 0 15,0 4-208-15,-4 3 64 0,0 1 144 0,-5 2 0 16,2 1 0-16,-4 5 0 0,-2 4 0 0,-4-1 176 16,-2 5-48-16,-2 2 0 0,-1 1 64 0,-5 5 16 15,0 3 0-15,-2-3 0 0,-1 2 16 0,0 0 0 16,-2-2 0-16,-2 2 0 0,0 1 16 0,-1-2 0 0,-1 5 0 0,-1-4 0 15,2 0-80-15,-3 1-16 0,3-2 0 0,2 2 0 16,1 2-144-16,2-5 0 0,2 0 144 0,1 2-144 16,2-4 0-16,3-1 0 0,1-2 0 0,4-1 0 15,1-1 0-15,4-3 128 0,-1 1-128 0,5-3 0 16,2-6 0-16,5 0 0 0,2-4 0 0,4-1 128 16,7-5-128-16,-4-4 0 0,-1-2 0 0,1-5 0 15,1-5 0-15,-1 0 0 0,-1-1 0 0,2-5 128 16,-2 1-128-16,0-2 144 0,-2-2-144 0,-2 0 160 15,-1-3-160-15,-3 2 0 0,-3-1 0 0,-3 2 0 16,-7 0 0-16,-2 1 0 0,-2 2 0 0,-3 1 0 16,-7 4 224-16,-2 1 64 0,-1 1 16 0,-3 0 0 15,-1 2 64-15,-4 0 16 0,-1 2 0 0,-2 4 0 0,0-1-240 0,-4 2-144 16,0 4 192-16,-2 1-192 0,-1 4 128 0,0 4-128 16,-1 3 0-16,2 2 0 0,0 3 0 0,2 4 0 15,0 0 0-15,4 3 0 0,0 0 0 0,4 3 0 16,1 2 0-16,4 2 0 0,-2 2 0 0,4 0 0 15,2 5 0-15,4-4 0 0,-2 3 0 0,3-4 0 16,-1 3 0-16,2-2 0 0,-1 0 256 0,-1-3 0 16,0 0 0-16,-1 1 0 0,0-7 496 0,-4 1 80 15,-3-3 32-15,-3-3 0 0,-4 3-32 0,-4-2 0 16,-4 1 0-16,-4-2 0 0,-6 4-256 0,-1-3-48 16,-4-2-16-16,-4-5 0 0,-3 0-512 0,-5-2 0 15,-7-5 0-15,0-7-11264 16,0-8-2352-16</inkml:trace>
  <inkml:trace contextRef="#ctx0" brushRef="#br1" timeOffset="68097.03">21436 10140 18431 0,'-21'-17'816'0,"7"2"160"0,-2-5-784 0,1 0-192 0,-1-3 0 0,4 5 0 16,-1 5 1968-16,2 2 336 0,0 1 80 0,-1 6 16 16,5 2-1824-16,7 2-352 0,-11 4-80 0,2 5-16 15,2 0 0-15,0 6-128 0,0 6 192 0,0 5-64 16,0 2-128-16,-1 5 0 0,-1 4 144 0,-1 4-144 16,0 0 0-16,0 1 144 0,1-1-144 0,-3 0 0 15,2-1 256-15,0 1-48 0,1 4-16 0,-1-6 0 16,-1 0 128-16,2-6 0 0,1-2 16 0,0-5 0 15,1-6 160-15,2-5 16 0,0-1 16 0,5-14 0 16,-5 9-16-16,5-9-16 0,0 0 0 0,0 0 0 16,0-14-32-16,-3-4 0 0,1-2 0 0,0-7 0 15,2-3-112-15,0-2-32 0,0-3 0 0,0-5 0 16,0-3-160-16,2 1-32 0,1-3-128 0,4 1 192 0,-1-4-192 16,3 4 0-16,2 1-192 0,2 3 192 0,1-2-192 0,4 1 192 15,3 5-192-15,2 2 192 0,2 4-304 16,-1 0 48-16,2 6 16 0,1 4 0 0,0 5 48 0,-2 2 0 15,-1 5 0-15,2 1 0 0,-3 5-64 0,1 5-16 16,-3 5 0-16,0 0 0 16,-6 6-176-16,-1 2-16 0,-4 4-16 0,-4 0 0 15,-3 3 32-15,-6 3 0 0,-4-3 0 0,-5 1 0 0,-4-1 112 0,-3-2 16 16,-3-3 16-16,-4-2 0 0,-5-2 304 0,-2-1 192 16,-1 2-16-16,-2-1-16 0,-2-2 128 0,2-2 32 15,2 1 0-15,4-5 0 0,2-4-320 0,5-2 0 16,5-1 0-16,6-3 0 15,4-6-2240-15,6-2-464 0</inkml:trace>
  <inkml:trace contextRef="#ctx0" brushRef="#br1" timeOffset="68364.75">21943 9039 35935 0,'-10'-4'1600'0,"10"4"320"0,0 0-1536 0,0 0-384 0,0 0 0 0,-5 17 0 16,1 2-784-16,2 4-240 0,-1 2-32 0,2 6-16 16,-2 6 864-16,1 5 208 0,-1 2 0 0,1 7 0 15,-1 4 0-15,1 3 0 0,-3 3 0 0,0 1 0 16,-2 3 0-16,0 1 0 0,-2-5 0 0,0 3 0 15,0-4-432-15,1-7-32 0,1-5-16 0,3-6 0 16,0-4-1664-16,1-3-336 0,3-7-64 0,0-8-16 0</inkml:trace>
  <inkml:trace contextRef="#ctx0" brushRef="#br1" timeOffset="68696.92">22209 9840 24879 0,'-13'6'1088'0,"4"2"256"0,1-2-1088 0,0 7-256 0,2 1 0 0,-1 5 0 16,3 3 2048-16,1 2 368 0,0 1 64 0,2-1 16 16,2-2-2000-16,2-2-496 0,0 1 0 0,4-1 0 15,2-9 0-15,1 2 0 0,3-6 0 0,1-1 0 16,1-1-192-16,3-5 32 0,-1-3 0 0,2 0 0 15,2-6 160-15,0 0-160 0,1-5 160 0,0-3-160 16,1 0 160-16,-2-4 0 0,-1-3 0 0,2 1 0 16,-4-1 256-16,-2-4-32 0,-2 4 0 0,-2 1 0 15,-2 1 352-15,-5 3 80 0,-1-1 16 0,0 1 0 16,1 0-304-16,0 1-64 0,-1 0-16 0,-2 4 0 16,-2 3-288-16,-1-2 0 0,-2 2-208 0,0 4 80 15,-4 2-1472-15,1 0-272 0,6 5-64 0</inkml:trace>
  <inkml:trace contextRef="#ctx0" brushRef="#br1" timeOffset="69049">23023 9656 27647 0,'0'0'1216'0,"0"0"256"0,-7-8-1168 0,7 8-304 15,0 0 0-15,0 0 0 0,0 0 1344 0,-9 3 224 16,-2-1 32-16,-2 5 16 0,-1-4-1616 0,0 4-128 0,-1-1-128 16,-2 3-32-1,-2 4-96-15,0 3-32 0,-1-1 0 0,1 3 0 0,1-1 48 0,3-1 16 0,1 0 0 0,4-2 0 16,3-1 112-16,4 1 32 0,3-14 0 0,2 12 0 16,3-1-48-16,0 0-16 0,-5-11 0 0,13 5 0 15,1 0 272-15,0-2 224 0,1 1-32 0,0-1-16 16,2-2 80-16,-1 0 32 0,-2 3 0 0,3 1 0 15,-4 2-32-15,-1-1 0 0,0 5 0 0,1 1 0 16,-5 4 176-16,0 2 16 0,-4 3 16 0,-4 1 0 16,-4 0 48-16,-2 2 0 0,-4 2 0 0,-3-2 0 15,3-1-112-15,-2 0-16 0,-2-1 0 0,3-3 0 16,-4 1-384-16,1-1 0 0,-2-5 128 0,2-2-128 16,-2-4-1952-16,-1-2-416 15</inkml:trace>
  <inkml:trace contextRef="#ctx0" brushRef="#br1" timeOffset="69444.86">24571 9632 5519 0,'0'0'496'0,"6"-8"-496"0,1-2 0 0,-7 10 0 15,6-8 2944-15,-6 8 480 0,8-7 96 0,-8 7 32 16,0 0-1872-16,0 0-368 0,0 0-80 0,10 6-16 16,-1 0-192-16,-4 7-32 0,-4 0-16 0,-2 1 0 15,-2 3-400-15,1 4-96 0,-1 3-16 0,-1-1 0 16,-2 3-224-16,1-1-48 0,-2-2-16 0,2 2 0 16,2-2-176-16,-3-2 0 0,0 0 0 0,5-3 0 15,0 1-1472-15,-1-2-336 0,0-3-64 0,2-2-8912 16</inkml:trace>
  <inkml:trace contextRef="#ctx0" brushRef="#br1" timeOffset="69797.14">25053 9597 33695 0,'0'0'1488'0,"-8"9"304"0,3-3-1424 0,-1 7-368 16,-1 2 0-16,2 3 0 0,-1 0 0 0,-1 2 0 16,1-1 0-16,0 2 0 0,1-2 128 0,1 0-128 0,1-1 160 0,-1-3-160 15,2-2 128-15,2-13-128 0,0 0 0 0,0 0 144 16,6 10-336-16,-6-10-80 0,12 4-16 0,0-8 0 16,2-4-32-16,3-3 0 0,1-6 0 0,3-2 0 15,3 1 320-15,2-3-160 0,-1 0 160 0,1 0-128 16,-2 1 128-16,0 2 0 0,-1 1 128 0,0 3-128 15,-2 1 272-15,0 7-16 0,-2 1 0 0,0 3 0 16,0 4 48-16,0 4 0 0,0 3 0 0,0 5 0 16,-1 3-304-16,-3 6 128 0,-2 5-128 0,-2 5 0 15,-2 4 0-15,-4-3 0 0,0 0 0 0,-2 2 0 16,-3 1-176-16,1-2-144 0,-1-2-16 0,0-1-9584 16,-1-4-1904-16</inkml:trace>
  <inkml:trace contextRef="#ctx0" brushRef="#br1" timeOffset="70492.52">26842 9531 22111 0,'0'0'1968'0,"-9"4"-1584"0,-3-3-384 0,0 7 0 16,0 3 1168-16,-1 5 160 0,-2 1 16 0,1 2 16 15,0 2-848-15,1 7-160 0,-1 1-32 0,1 5-16 16,-2 3-304-16,0 1 0 0,-2 2 128 0,3-1-128 15,2-1 0-15,0 0 0 0,-1-1 0 0,4-1 0 32,3-6-1984-32,2-7-320 0</inkml:trace>
  <inkml:trace contextRef="#ctx0" brushRef="#br1" timeOffset="70880.81">27117 9587 23039 0,'-22'14'1024'0,"7"-1"192"0,-3 5-960 0,-1 6-256 16,0 2 0-16,1 6 0 0,2-1 464 0,-1-1 48 16,-1 1 16-16,2 2 0 0,-1-1-272 0,3-2-48 15,0 1-16-15,3-4 0 0,0-4-192 0,3-4 128 16,4-5-128-16,2-3 0 0,-1-3 144 0,3-8-144 15,0 0 128-15,9-6-128 0,1-4 0 0,5-7 0 16,1 0 128-16,1-6-128 0,2-4 0 0,2 2 0 16,2-5 144-16,0 4-144 0,-1-5 0 0,3 1 128 15,-1 0-128-15,1 1 0 0,2 3 0 0,0 3 144 16,-1 5-144-16,0 4 0 0,-3 5 0 0,-1 0 0 0,-1 5 0 0,-3 3 0 16,-3 2 0-16,0 6 0 0,-3 0 128 0,-5 9-128 15,-3 3 240-15,-4 3-16 0,-1 8 0 0,-3 1 0 16,-4 0-64-16,-2 2-16 0,-1 1 0 0,-2 3 0 15,-1 1-144-15,-1-3 0 0,1-4 0 0,1-5 128 16,0-3-384-16,4-3-96 0,3-3-16 0,5-6-7712 16,1-11-1552-16</inkml:trace>
  <inkml:trace contextRef="#ctx0" brushRef="#br1" timeOffset="71141.03">27820 9626 25167 0,'0'0'1104'0,"-8"11"240"0,2-2-1072 0,-1 3-272 15,1 1 0-15,0 2 0 0,1 4 368 0,-2 4 16 16,-2 1 0-16,1 4 0 0,1-4-176 0,0 7-16 15,-4-3-16-15,1 2 0 0,-1 1-176 0,2-6 128 16,0 5-128-16,1-6 128 0,1-3-128 0,2-2 0 16,2-2 0-16,2-3 0 15,0-1-944-15,1-13-64 0,0 0-16 0,0 0-10048 0</inkml:trace>
  <inkml:trace contextRef="#ctx0" brushRef="#br1" timeOffset="71415.74">28583 8654 25791 0,'-12'-11'2304'0,"12"11"-1856"0,-9-4-448 0,9 4 0 16,-13 1 400-16,2 5-16 0,0 7 0 0,0 5 0 15,0 1-144-15,2 8-48 0,-4 6 0 0,-1 5 0 16,3 8-192-16,-2 6 128 0,-2 2-128 0,-2 2 0 0,-3-1 0 0,1 5 128 16,-1 2-128-16,1-2 0 0,0 0 0 15,-2-1 0-15,2 4 0 0,5-1 0 0,1-6-224 0,1-3-96 16,3-2 0-16,0-3-7808 16,5-7-1568-16</inkml:trace>
  <inkml:trace contextRef="#ctx0" brushRef="#br1" timeOffset="71617.87">28140 9424 27647 0,'0'0'2448'0,"0"0"-1952"0,0 0-496 0,14 5 0 15,0-1 464-15,4-1 0 0,4-1 0 0,4-3 0 16,1-3-80-16,2 0-32 0,7 1 0 0,-2-5 0 15,-3 0-496-15,-2-1-112 0,-1 1 0 0,1-4-16 32,-2 3-2992-32,-1-2-608 0</inkml:trace>
  <inkml:trace contextRef="#ctx0" brushRef="#br1" timeOffset="71749.34">28693 9480 12207 0,'-13'21'528'0,"6"-4"128"0,-2 2-528 0,-1 4-128 0,-3 3 0 0,-1-2 0 15,-1 3 448-15,-1-3 48 0,1 1 16 0,1 2 0 16,3-4 16-16,1-2 16 0,-2 0 0 0,3-3 0 16,3-3-544-16,2-1 0 0,3-2 0 0</inkml:trace>
  <inkml:trace contextRef="#ctx0" brushRef="#br1" timeOffset="72366.02">29141 9532 23039 0,'0'0'2048'0,"0"0"-1648"0,0 0-400 0,0 0 0 15,0 0 576-15,0 0 16 0,0 0 16 0,0 0 0 16,0 0-224-16,-11 0-32 0,1 4-16 0,0 1 0 15,-1 7-96-15,-1-3-32 0,-1 2 0 0,1 2 0 16,-2-2-208-16,0 3 0 0,1 0 0 0,2 1 0 16,-1-2 0-16,3 1 0 0,2 0 0 0,3 0 0 15,0-4 0-15,1 0 0 0,3-10 0 0,0 12 0 16,0-12 0-16,3 9 0 0,-3-9 0 0,10 6 0 16,0-1 160-16,2-4-16 0,1-2 0 0,0-1 0 15,1-2 0-15,2-1 0 0,2-4 0 0,-1 0 0 16,1 3 0-16,1-2 0 0,0 2 0 0,-2 2 0 15,-3-1-144-15,0 2 0 0,0 1 144 0,-2 0-144 16,0 4 0-16,-1 0 0 0,1 3 0 0,-2 0 0 0,-1 2 0 0,-2 0 0 16,2-2 0-16,2 1 128 15,0-4-128-15,0 2 0 0,1-2 0 0,2-3 0 0,2-4 0 0,3 0 0 16,3-3 0-16,0-4 0 0,-2-2 0 0,3-3 0 16,1-1 0-16,3-1 128 0,-2-4-128 0,2 1 0 15,3-5 0-15,0 1 0 0,-2-5 0 0,-1 0 0 16,3-2 0-16,-4-3 0 0,4-3 0 0,-1-5 144 15,0-7-144-15,2-5 0 0,-1-4 256 0,-2-3-64 16,-2-10-16-16,-2 2 0 0,0 2-48 0,-3 6-128 16,0 3 192-16,-1 7-64 0,-2 6-128 0,-4 5 128 15,-3 9-128-15,-2 7 128 0,-4 3 0 0,-1 5 0 16,-4 3 0-16,-4 5 0 0,4 10 0 0,-9-1 0 0,-3 3 0 16,-5 8 0-16,-2 7-128 0,-3 5 0 0,0 6 0 0,-5 6 0 15,-5 5 0-15,0 6 0 0,-1 7 0 0,0 1 0 16,-1 2-176-16,3 2 176 15,5 3-128-15,2 0 128 0,3 1-336 0,6 0 16 0,5-4 0 0,3-2-13184 16</inkml:trace>
  <inkml:trace contextRef="#ctx0" brushRef="#br1" timeOffset="72559">29115 8785 37839 0,'-18'-1'1664'0,"9"1"368"0,9 0-1632 0,0 0-400 16,0 0 0-16,-6 6 0 0,6-6 0 0,0 0-144 16,0 0 0-16,0 0 0 15,0 0-1760-15,0 0-336 0,0 0-80 0</inkml:trace>
  <inkml:trace contextRef="#ctx0" brushRef="#br1" timeOffset="72771.67">27361 8619 44223 0,'-59'-6'3936'0,"30"5"-3152"0,1 1-624 0,5 4-160 16,4 4-272-16,5-2-96 0,4 2-16 0,10-8 0 16,0 0 192-16,0 10 16 0,0-10 16 0,9 11 0 31,3-6-1824-31,3-1-352 0,3 0-80 0</inkml:trace>
  <inkml:trace contextRef="#ctx0" brushRef="#br1" timeOffset="73516.7">21478 11060 26719 0,'-15'-4'1184'0,"15"4"240"0,-9-1-1136 0,9 1-288 0,0 0 0 0,0 0 0 0,0 0 752 0,0 0 80 16,5 10 32-16,1 2 0 0,3 3-624 0,2 2-240 16,0 0 176-16,3 4-176 0,2 4 256 0,1 4-32 15,-2 4-16-15,1 3 0 0,-1 2-208 0,0 4 0 16,0 1 0-16,1-1 0 0,-4 1 128 0,1-3-128 16,0-3 0-16,-1-3 0 0,0-5 0 0,-1-1 0 15,-1-5 0-15,1-4 0 0,-2-4 0 0,2-1 128 16,0-5-128-16,1-1 0 0,-1-8 0 0,1-4 144 0,-1-5-144 15,2-4 128-15,1-2 160 0,0-6 32 0,1-4 0 16,-1 1 0-16,0-4-320 0,1-2 128 0,-2-3-128 0,1-3 0 31,1-2-384-31,2 2-192 0,-2 3-48 0,0 3-8672 0,1 2-1744 0</inkml:trace>
  <inkml:trace contextRef="#ctx0" brushRef="#br1" timeOffset="74884.89">22617 11205 22223 0,'0'0'976'0,"0"0"224"0,0 0-960 0,0 0-240 0,0 0 0 0,0 0 0 16,0 0 320-16,0 0 0 0,0 0 16 0,0 0 0 16,0 0 320-16,-9-1 64 0,-1-2 16 0,1 2 0 0,0 2-432 0,0 3-96 15,-3 2-16-15,-1 1 0 0,-1 6-192 0,0-1 0 16,-3 6 0-16,1 4 0 0,-2 1 0 0,2 1 0 15,0 2 128-15,1 4-128 0,1 3 0 0,4-2 0 16,2 0 0-16,2-6 0 0,3 2 0 0,3-7 0 16,3-4 0-16,2-4 0 0,1-1 0 0,6-3 0 15,2 0 0-15,4-5 0 0,1-2 0 0,1-2 128 16,4-3-128-16,-2-5 192 0,-1-1 16 0,1-4 0 16,0-2 0-16,-2-1 0 0,-1-2-64 0,-1 0-16 15,-3 1 0-15,0 1 0 0,-2 1-128 0,0 3 128 16,-1 5-128-16,-1 2 128 0,-11 6-128 0,0 0 0 15,12-3 144-15,0 10-144 0,-2 0 224 0,-1 6-32 16,-3-1 0-16,1 0 0 0,0 2-48 0,-2 2-16 0,0-5 0 0,3-1 0 16,-8-10-128-16,8 10 0 0,-8-10 0 0,12 4 0 15,0-4 128-15,0-4-128 0,1-5 0 0,2-2 128 16,2-7 0-16,-1-6-128 0,2-1 192 0,3-6-64 16,-1 1 16-16,0-1 0 0,1-1 0 0,-4-1 0 15,-3-1-144-15,0-2 128 0,2-2-128 0,-4 0 128 16,0-3-128-16,-2-4 160 0,-1-4-160 0,0-3 160 15,-3-2-160-15,0-1 128 0,0 2-128 0,0 0 128 16,2 3-128-16,-1 3 0 0,-3 5 0 0,1 4 0 16,1 6 0-16,0 3 0 0,-3 8 0 0,0 7 0 15,-2 7 0-15,-1 7 0 0,0 0 0 0,0 0 0 16,0 0 0-16,-5 16 0 0,-1 7 0 0,1 4 0 16,-2 4 0-16,0 5 0 0,-2 1 0 0,-3 6 0 0,0 2 0 15,-2 5 0-15,-2 5 0 0,1 6 0 0,0 5 0 0,1 0 0 16,-1-3 0-16,-1-1 0 0,4-6 0 0,1-4 0 15,5-4 0-15,2-5 0 0,3-1-128 0,5-6 128 16,1-6 0-16,4-4 0 0,1-3 0 0,3-4 0 16,1-4 0-16,1-5 0 0,3-3 0 0,1-5 0 15,0-3 0-15,-1-5 0 0,-1-2 0 0,1-6 0 16,1-3 0-16,0-4 128 0,0-1-128 0,-1-5 0 16,1 2 0-16,0-5 0 0,0-1 0 0,-1 3 128 15,-1-2-128-15,-1 3 0 0,-2-1 0 0,0 5 0 16,-2 3 128-16,-3 3-128 0,-3 4 0 0,2 6 0 15,-8 7 0-15,0 0 0 0,0 0 0 0,0 0 0 16,0 0 0-16,2 14 0 0,-1 4 0 0,-2 1 0 0,-1 4 0 0,-1-2 0 16,0 1 0-16,0 3 0 0,-1-1 0 0,1 2 0 15,1 0 0-15,-1-3 0 0,2 1 0 0,1-1 0 16,1-5 0-16,3-3 0 0,0-4 0 0,2-1 0 16,3-4 0-16,-9-6 0 0,15 3 0 0,3-5 0 15,-1-3 0-15,6-5 192 0,-1 1-192 0,3-5 192 16,0-1-192-16,-1 0 128 0,2-2-128 0,-4 1 128 15,0 2-128-15,-3-2 0 0,-1 1 144 0,-2 4-144 16,0 2 0-16,-2 0 0 0,-2 3 0 0,1 3 0 16,-1 1 0-16,-2 3 0 0,-10-1 0 0,10 6 0 15,-4 4 0-15,-2 1 0 0,1 1 0 0,-1 3 128 16,0 1-128-16,-2-2 0 0,0 0 0 0,-1 0 0 16,3-2 0-16,0-1 0 0,-4-11 0 0,6 11 0 0,-2-2 0 15,-4-9 0-15,11 6 0 0,-1-4 0 16,2-4 0-16,0-2 0 0,4-4 0 0,0-4 0 0,2-2 0 0,0-2 0 15,0-2 0-15,1-1 0 0,1-3 0 0,0 2 0 16,1-3 0-16,-2 3 0 0,-1-2 0 0,-1-2 0 16,-3 0 0-16,-2 1 0 0,-1-1 0 0,-3-1 0 15,-2 0 0-15,2 0 0 0,-3 2 0 0,-1-3 128 16,-2 2-128-16,0 3 0 0,-2 3 0 0,-2 1 0 16,0 3 0-16,-2 3 128 0,-1-1-128 0,-3 3 0 15,-1 2 0-15,-1 3 0 0,-1-2 0 0,1 3-160 16,-2 3 160-16,-2 5-208 0,0 0 80 0,-2 2 128 15,-3 5-208-15,-3 5 80 0,5 2 128 0,-3 1-160 16,1 2 160-16,1 5-160 0,2-2 160 0,0 4 0 16,1-2-144-16,2 2 144 0,3 0 0 0,4-3-144 0,2-1 144 0,3-1 0 15,2-3 0-15,4-3-128 0,3-3 128 0,2-5 0 16,3 0 0-16,2-2 0 0,1-2-128 0,4-3 128 16,0-5 0-16,4 1 0 0,4-5 0 0,-1-2 0 15,-1-2 0-15,2 0 0 0,2-5 0 0,-4 3 144 16,0 1-144-16,-1-3 0 0,-1-3 0 0,2 2 128 15,-1 0-128-15,-1-1 0 0,-1 2 0 0,0 2 0 16,1 0 0-16,0 5 0 0,-2-1 0 0,1 4 0 16,-4 3 0-16,1 3 0 0,-1 2 0 0,2 4 0 15,-2-2 0-15,-2 6 0 0,-1-2 0 0,-4 4 0 16,-1 2 0-16,-2 1 0 0,-4-1 0 0,-3 4 0 16,-1 0 0-16,-1 1 0 0,-2 1 0 0,-3-2 0 15,-3 1 320-15,-2-2-32 0,-4 0 0 0,-3 0 0 16,-2 0 160-16,-1-1 48 0,-3 0 0 0,-1-3 0 0,-3-1-240 0,1-5-32 15,-2-2-16-15,1-3 0 0,0-4-208 0,1-2 0 16,-1-6 128-16,3-1-128 16,0-7-480-16,2-1-144 0,0-2-16 0,2-1-9520 15,5-5-1888-15</inkml:trace>
  <inkml:trace contextRef="#ctx0" brushRef="#br1" timeOffset="75201.52">25673 10695 28559 0,'-14'3'2544'0,"1"1"-2032"0,-1 6-512 0,2 1 0 16,-1 6 1040-16,1 5 112 0,0 4 32 0,-2 7 0 15,0 2-992-15,0 4-192 0,-2 2 0 0,0 6 0 16,1 2-144-16,-1 0 144 0,2-1 0 0,0 1 0 16,2-4-192-16,2 1 64 0,1-6 128 0,1 1-208 31,3 0-368-31,1-4-80 0,3-7-16 0,1 1-8432 0,1-3-1696 0</inkml:trace>
  <inkml:trace contextRef="#ctx0" brushRef="#br1" timeOffset="75568.17">25349 11217 20383 0,'0'0'896'0,"0"0"192"0,0 0-864 0,0 0-224 16,0 0 0-16,12 0 0 0,0 0 0 0,1-2 0 15,2-2 0-15,3 1 0 0,1 0 448 0,1 1 64 16,-1-1 0-16,1 2 0 0,1-2-240 0,0 2-32 16,-3 2-16-16,1 2 0 0,-1-1 192 0,0 5 32 15,-2 2 16-15,-2 3 0 0,-2 0 144 0,-1 2 32 16,2 1 0-16,-2 1 0 0,-4 4-288 0,2-1-48 16,2 1-16-16,2 0 0 0,-2 2-288 0,1-2 0 0,0-5 0 0,1-1 0 15,1-1 176-15,3-4-176 0,-3-1 160 0,1-6-160 16,3 0 480-16,-1-4 0 0,1 0 0 0,0-6 0 15,1-1 32-15,-1-5 16 0,-2 1 0 0,-2 2 0 16,-2-3-64-16,-2 0-16 0,-5 0 0 0,-2 3 0 16,-6-3-192-16,-2 1-32 0,-5 2-16 0,-3-2 0 15,-5 1 16-15,-1 1 0 0,-1-2 0 0,0 6 0 16,-1-2-224-16,2 5 0 0,1 3 128 0,2 1-128 16,2 0-560-16,1 2-144 0,3-2-48 0,10 0-14192 15</inkml:trace>
  <inkml:trace contextRef="#ctx0" brushRef="#br1" timeOffset="75901.7">27525 10830 33519 0,'-14'-13'1472'0,"5"2"320"0,0 1-1424 0,0 1-368 0,0 0 0 0,0 3 0 16,1 1 128-16,-3 2-128 0,0-2 128 0,-2 4-128 16,1-1 176-16,-2 5-48 0,-2 3 0 0,-1 1 0 15,-6 4-128-15,-2 1 128 0,1 4-128 0,-4 4 128 16,-2 5-128-16,-1 1 0 0,1 6 0 0,-1 4 0 15,0 1 0-15,3 2 0 0,0 3 0 0,5-1 0 16,5-2 0-16,1 3 0 0,1 0-144 0,4-4 144 16,4 0-320-16,1-1 0 0,2 0 0 0,3-4 0 31,0-3-1600-31,1-5-320 0,1-3-64 0,0 0-6080 0,0-7-1232 0</inkml:trace>
  <inkml:trace contextRef="#ctx0" brushRef="#br1" timeOffset="76065">26762 11420 29823 0,'0'0'1328'0,"0"0"272"0,0 0-1280 0,0 0-320 0,10 11 0 0,1-6 0 0,4-1 0 0,3 0 0 16,-1-4 0-16,4 0 0 0,2-4 176 0,2 0-32 16,2-1 0-16,-2-1 0 15,1-3-1440-15,-1 2-304 0,0-6-48 0,0-1-16 0</inkml:trace>
  <inkml:trace contextRef="#ctx0" brushRef="#br1" timeOffset="76226.98">27440 11299 25791 0,'-9'13'2304'0,"1"7"-1856"0,2 6-448 0,0 0 0 16,-2 4 160-16,-1-1-160 0,3-2 160 0,-1 0-160 31,1-2-704-31,1-2-224 0,2-4-48 0</inkml:trace>
  <inkml:trace contextRef="#ctx0" brushRef="#br1" timeOffset="76568.39">27843 11377 4607 0,'-13'14'400'0,"-1"4"-400"16,3 2 0-16,-1-1 0 0,-1 0 4608 0,2 1 832 15,0 1 160-15,-1-2 32 0,-1-3-4288 0,3-2-848 16,0-2-176-16,5-6-48 0,5-6 176 0,0 0 48 16,-4 3 0-16,4-3 0 0,0 0-352 0,0 0-144 15,3-14 128-15,3 1-128 0,-1-4 224 0,5 2-32 16,2-1-16-16,-2 0 0 0,3 0 16 0,-1-1 16 15,2 1 0-15,0 0 0 0,2 4 32 0,-2-1 0 16,0 3 0-16,0 1 0 0,-1 5-112 0,1-2-128 16,-1 2 176-16,-1 3-176 0,-1 1 0 0,-2 2 0 0,2 2-240 0,-2 4 80 31,-1-1-496-31,-2 5-112 0,1-1 0 0,-2 1-16 16,0 0-64-16,-3 2-16 0,-2-14 0 0,9 13 0 15,-2 0 64-15,-1-2 16 0,-6-11 0 0,0 0 0 16,13 7-48-16,-1-4-16 0,-1-5 0 0</inkml:trace>
  <inkml:trace contextRef="#ctx0" brushRef="#br1" timeOffset="77086.03">28683 11100 22751 0,'0'0'1008'0,"-10"-2"208"0,1 0-976 0,0 1-240 0,-2-1 0 0,-1 2 0 0,-1 0 176 0,-1 4-16 16,-2 5 0-16,-1 1 0 0,0 4-32 0,-3 3 0 15,-1 2 0-15,1 5 0 0,-5 3-128 0,5-2 160 16,-2 3-160-16,0-1 160 0,-1 3-160 0,1 2 160 15,3-2-160-15,4-3 160 0,2 0 32 0,5-3 16 16,2-4 0-16,5-1 0 0,3-3 80 0,5-4 16 16,3-4 0-16,4-3 0 0,4-1 16 0,1-9 16 15,1-5 0-15,3-6 0 0,1-1 64 0,-2-6 16 16,2-7 0-16,0 0 0 0,0-3-96 0,0 2 0 0,2-3-16 0,-5 0 0 16,1-1 16-16,0 0 0 0,-3-3 0 0,-2-3 0 15,-1-5 160-15,-1-2 32 0,0-4 16 0,-3-4 0 16,0-3-80-16,-2 1 0 0,1-8-16 0,-1 6 0 15,0 4-144-15,0 5-32 0,0 6 0 0,-1 8 0 16,-2 9-256-16,0 5 0 0,-2 6 0 0,-2 10 0 16,-3 7 0-16,0 0 0 0,0 0 0 0,-5 18 0 15,-5 4 0-15,2 10 0 0,-2 6-128 0,1 9 128 16,-3 6-192-16,0 5 48 0,-2 4 16 0,1 8 0 16,2 6-48-16,-1 2 0 0,1 0 0 0,1 2 0 15,1-3-128-15,1-1-16 0,0 2-16 0,3-7 0 16,3-9-2224-1,-1-6-448-15</inkml:trace>
  <inkml:trace contextRef="#ctx0" brushRef="#br1" timeOffset="77252.85">28016 10598 37775 0,'-44'2'1664'0,"19"4"368"0,-2 3-1632 0,1 3-400 16,0-1 0-16,3-1 0 0,2 3-192 0,3 1-112 16,0-2-16-16,-1 0-10688 15,-4 2-2112-15</inkml:trace>
  <inkml:trace contextRef="#ctx0" brushRef="#br1" timeOffset="77770.19">23652 12733 5519 0,'-10'-6'496'0,"3"2"-496"0,-2-1 0 0,0 0 0 0,1-3 5328 0,-3 2 976 16,4-6 192-16,-5 3 32 0,1-2-4768 0,-1 3-960 16,0-1-192-16,-1 6-32 0,-1-3 96 0,0 3 32 15,-2 3 0-15,-2 6 0 0,-3 0-320 0,0 8-48 16,-3 2-16-16,0 3 0 0,-2 5-320 0,1 6 0 16,2 2 0-16,1 4 0 0,1 2 0 0,3 1 0 15,4 2 0-15,2-2-128 0,3 1 128 0,6-6 0 16,1-5-144-16,5-1 144 0,2-7 0 0,5-1-144 0,4-2 144 0,5-4 0 15,3-8-192-15,6-2 192 0,4-5-192 0,3-5 192 32,5-5-688-32,3-2-16 0,4-4-16 0</inkml:trace>
  <inkml:trace contextRef="#ctx0" brushRef="#br1" timeOffset="77928.6">24206 12959 30399 0,'-15'29'2704'0,"5"-7"-2160"0,-3 6-544 0,0 4 0 0,3 3 768 15,-3 1 32-15,3 0 16 0,0-1 0 0,0 1-688 0,2-6-128 16,3-1 0-16,0-3 0 16,1-1-192-16,3-3 16 0,2-4 0 0,3-2-9552 15,1-6-1920-15</inkml:trace>
  <inkml:trace contextRef="#ctx0" brushRef="#br1" timeOffset="78687.61">25773 12527 23039 0,'0'0'2048'0,"0"0"-1648"16,0 0-400-16,-3-5 0 0,3 5 608 0,0 0 32 16,0 0 16-16,-8-3 0 0,-4 1-384 0,0-2-80 15,-2 3 0-15,-3 2-16 0,-3 2 208 0,-6-1 32 16,-3 1 16-16,0-1 0 0,-2 6-176 0,2 1-16 0,-1 2-16 0,1 1 0 15,3 0 96-15,1 2 32 0,3 3 0 0,3-1 0 16,1 2-208-16,4 0-144 0,4 0 192 0,2 0-192 16,0-3 0-16,2 0 0 0,3-1 0 0,3 0 0 15,0-5 0-15,0-9 0 0,3 11-128 0,6-4 128 16,-9-7 0-16,14 5 0 0,2-4-128 0,-4-2 128 16,-3-4 0-16,3 0 0 0,-1 1 0 0,-1-4 0 15,-1 2 0-15,0-1 0 0,-1-3 128 0,-1 4-128 16,0-3 128-16,-7 9-128 0,5-6 144 0,-5 6-144 15,0 0 128-15,0 0-128 0,0 0 0 0,0 0 144 16,0 0 32-16,0 0 0 0,0 0 0 0,7 9 0 16,-3 2 64-16,1 3 16 0,0 0 0 0,0 1 0 15,0 3-256-15,3 0 0 0,1-3 0 0,2 0 0 16,3-1 0-16,0 0-128 0,3-4 128 0,3 1-208 16,2-8-304-16,-1 0-64 0,1-4-16 15,0-1 0-15,-1-3-224 0,2-5-32 0,0 0-16 0</inkml:trace>
  <inkml:trace contextRef="#ctx0" brushRef="#br1" timeOffset="79053.92">26302 12495 30399 0,'0'0'2704'0,"-9"10"-2160"0,2 3-544 0,0 5 0 16,-2 2 320-16,2 1-64 0,-3 2 0 0,2 2 0 16,-2-1-256-16,2 3 0 0,-1-3 0 0,-2-1 0 15,2-2 0-15,1 1 0 0,1-3 0 0,-1-6 0 16,4-3 0-16,4-10 0 0,0 0 0 0,0 0 0 16,0 0 0-16,0 0 0 0,0 0 128 0,9 3-128 15,3-6 0-15,-1-6 0 0,2-1 0 0,1-7 0 16,2 0 192-16,2-1-192 0,1 1 192 0,-1 1-192 15,-2-2 128-15,1 3-128 0,-1 2 0 0,0 2 0 16,-2-1 0-16,0 6 0 0,0 3 0 0,-2 3 0 16,1 3 832-16,0 4 128 0,-1 4 0 0,0 4 16 15,-1 0-1696 1,0 3-352-16,-4 2-64 0,-3 1-16 0,1-1 400 0,-2 0 80 0,-1-3 16 0,1-2 0 16,-2 0-1952-16,1-3-384 0</inkml:trace>
  <inkml:trace contextRef="#ctx0" brushRef="#br1" timeOffset="79454.19">27155 12448 30351 0,'-18'-6'1344'0,"8"3"272"0,0 1-1296 0,0 2-320 16,-2 1 0-16,2 5 0 0,0 0 0 0,-1 4 144 15,-2 2-144-15,0 5 0 0,-2 2 0 0,1 3 0 0,-1 3 0 0,-2 2 0 16,3 3 0-16,0 3 0 0,0-1 0 0,3-1 0 16,1-3 0-16,2-1 0 0,2 0 0 0,2-8 0 15,4-2 0-15,0-5 0 0,4-4 0 0,3-2 0 16,-7-6 0-16,13-1-144 0,1-4 144 0,1-4 0 16,0-6 0-16,4-5 0 0,3-7 0 0,2 0 0 15,0-5 144-15,-2-1-144 0,1 2 192 0,-3-4-192 16,3-2 192-16,0 1-64 0,-1-1 0 0,-3 0-128 15,-3 0 272-15,2 1-48 0,-2 1-16 0,-4 0 0 16,-2 5 80-16,0 5 16 0,-1 3 0 0,-3 5 0 16,1 3-176-16,-7 14-128 0,0 0 192 0,0 0-192 15,0 0 320-15,0 12-64 0,-4 6 0 0,-1 5 0 16,-1 3-128-16,-2 9-128 0,0 7 192 0,1 2-192 16,-2 7 0-16,0 1 0 0,0 1 0 0,0 1 0 15,1-6-384-15,2-2-16 16,1 0-16-16,4-6 0 0,3 0-2160 0,1-4-432 0</inkml:trace>
  <inkml:trace contextRef="#ctx0" brushRef="#br1" timeOffset="79788.03">28466 12530 26719 0,'-16'-5'1184'0,"5"2"240"0,-4 2-1136 0,-2-1-288 0,-1 1 0 0,-1 4 0 16,3 1 2224-16,-2 4 384 0,-2 4 80 0,-3 3 0 15,-1 2-2176-15,1 3-512 0,-1 2 0 0,-2 6 0 16,2-2 0-16,1 6 0 0,-2 2-176 0,2-1 176 15,0 0-224-15,6 0 32 0,3-2 16 0,4 1 0 16,1 0 176-16,5-7-192 0,1-2 192 0,4-5-192 16,4-6-48-16,1 0-16 0,3-3 0 0,3-3 0 31,3-3-256-31,4-6-48 0,4-6-16 0,4 0 0 0,3-7-1088 0,2-2-208 0,1-1-48 0</inkml:trace>
  <inkml:trace contextRef="#ctx0" brushRef="#br1" timeOffset="80171.94">28683 12756 23039 0,'0'0'1024'0,"0"0"192"0,0 0-960 0,0 0-256 16,0 0 0-16,15 4 0 0,0-2 2192 0,4-1 400 15,3 2 80-15,1 0 16 0,1 0-2032 0,2 1-400 0,-2 4-64 0,-3-1-32 16,1 5-160-16,-4-2 0 0,-3 1 144 0,-5 3-144 16,-2 3 160-16,-3 1-32 0,-4 1-128 0,-2 4 192 15,-2 0 96-15,-2 3 16 0,-1 0 0 0,-3 0 0 16,0-1 272-16,-2 1 48 0,-3 1 16 0,1 0 0 16,0-1 16-16,1-2 16 0,-1 2 0 0,1-4 0 15,3 0-160-15,2 0-48 0,-1 1 0 0,4-3 0 16,3-1-208-16,2-2-32 0,2-6-16 0,1 1 0 15,3-1-16-15,4-2-16 0,1 1 0 0,4-3 0 16,0-2 16-16,3-2 0 0,3-3 0 0,2-3 0 16,4-2-64-16,1-1-128 0,2-4 192 0,4 1-64 15,5-5-128-15,3 2 0 0,3-1 0 0,3-2 0 16,2-1-1328 0,-1 1-288-16,-1 1-64 0,-4 3-16112 0</inkml:trace>
  <inkml:trace contextRef="#ctx0" brushRef="#br1" timeOffset="83857.44">7019 9456 6447 0,'0'0'576'0,"0"0"-576"16,0 0 0-16,-6 10 0 0,3 2 5184 0,2 0 944 15,1 5 176-15,3 3 32 0,-1 3-5072 0,2 1-1024 16,0 6-240-16,1 3 0 0,0 5 160 0,0 2 16 16,0 5 0-16,1 5 0 0,-1 4 16 0,2 7 0 0,-2 0 0 0,1 4 0 15,-3 0 48-15,1 1 16 0,-1 1 0 0,1 1 0 16,-1-1-64-16,-1 2-16 0,0-2 0 0,-2 3 0 15,0-3-32-15,-2 3 0 0,0-2 0 0,-2 4 0 16,-1 3 48-16,-1-4 0 0,-1-2 0 0,0-1 0 16,-1 0 192-16,0 2 64 0,1-4 0 0,0-1 0 15,2 1-16-15,-1-4 0 0,-2 2 0 0,2-2 0 16,2 0-112-16,-2 3-32 0,1-3 0 0,1 3 0 16,1-3-128-16,-1 3-32 0,1-1 0 0,-1-1 0 15,1 1-128-15,1 2 0 0,0 1 0 0,0-4 128 16,1 0-128-16,-1-4 0 0,0-2 144 0,1 0-144 15,-1-2 0-15,1-1 128 0,0 1-128 0,0 0 0 0,-2-3 0 0,2 1 128 16,-2-5-128-16,2-1 0 0,-2 1 160 0,1-4-32 16,1-1-128-16,-1-2 192 0,1-2-64 0,0-1 0 15,-2 1-128-15,2-3 192 0,1-1-64 0,-3-2-128 16,3-3 176-16,-1-3-176 0,1 2 176 0,0-5-176 16,0-5 160-16,1-1-160 0,2-3 128 0,-1 1-128 15,2-2 0-15,0-5 0 0,-4-9 128 0,5 10-128 16,-5-10 0-16,7 7 0 0,-7-7 128 0,7 8-128 15,-7-8 0-15,9 6 0 0,-9-6 128 0,10 7-128 16,0-3 0-16,-1-2 144 0,-9-2-144 0,12 4 128 16,-12-4-128-16,14 4 128 0,0 0-128 0,-3-2 0 15,1-1 0-15,2 1 0 0,0-1 0 0,1-1 0 16,0 1 0-16,2 2 0 0,0-2 0 0,2 0 0 0,2 1 0 0,-1-1 0 16,3 1 0-16,2 0 0 0,3-1 0 0,2 3 0 15,0-4 0-15,1 2 0 0,-1 1 0 0,1-1 0 16,-2 2 0-16,4 0 0 0,0 0 0 0,5 0 0 15,-2-3 0-15,4 1 0 0,5 5 0 0,3-3 0 16,3 1 0-16,0 1 0 0,0-2 0 0,-3 0 0 16,4 2 0-16,0 2 0 0,2-3 0 0,3 0 0 15,4 0 0-15,4-1 0 0,1 2 0 0,0 3 0 16,-3-1-128-16,2 0 128 0,-1-2 0 0,4 0 0 16,5 2 0-16,1-3 0 0,-1 1 0 0,0 0 0 15,-2-1 0-15,3-1 0 0,1-1 0 0,7-2 0 16,5-1 0-16,-2 0 0 0,-4 3 0 0,1-3 0 15,0-3 0-15,7 2 0 0,5-1 0 0,-1 1 0 16,-5 1 0-16,1 1 0 0,2-2 0 0,3 1 0 16,2 0 0-16,-1 0 0 0,-5-1 0 0,3 1 0 0,1 1 0 0,1-1 0 15,0 1 0-15,-1 1 0 0,-2-1 0 0,5 3 0 16,2-3 0-16,-1 0 0 0,-4-1 0 0,4 0 0 16,-1 0 0-16,4 0 0 0,5 3 0 0,-2-3 0 15,-6 1 0-15,1-1 0 0,3 0 0 0,1 0 0 16,-2 1 0-16,-2-1 0 0,2 0 0 0,2 0 0 15,5-1 0-15,-4 1 0 0,-5 0 0 0,2 1 0 16,0-1 0-16,1 0 0 0,2-1 0 0,-3 0 0 16,-3 1 0-16,1-3 0 0,2 1 0 0,0 1 0 15,-2-3 0-15,-1 1 0 0,-3 1 0 0,3-1 0 0,5 2 128 0,-5-2-128 16,-5-2 0-16,0 3 0 0,1-1 0 16,0 1 0-16,2 0 0 0,-2 1 0 0,-3-1 0 0,-1-1 0 15,-2-2 0-15,2 2 0 0,1 0 0 16,-4 1 0-16,-5-2 0 0,0 1 0 0,-1-1 0 0,3 1 0 15,2 2 0-15,-4 0 0 0,-5-1 0 0,-2 0 0 16,-2-3 128-16,-2 4-128 0,4-2 0 0,0 0 128 16,-3 1-128-16,-2 1 0 0,-4-1 0 0,-1 1 0 15,1 0 0-15,0 0 0 0,2 1 0 0,-1 0 0 16,-1 0 0-16,-2 0 0 0,-3 0 0 0,0 0 128 16,-4 1-128-16,0 1 0 0,-1 0 0 0,1 1 0 15,2 1 0-15,-5 1 0 0,-3-1 128 0,-1-1-128 16,1 1 0-16,-3 3 0 0,-1-3 0 0,-2 1 0 15,0 1 0-15,0 2 0 0,1-4 0 0,-1 0 0 16,0 2 0-16,-3-1 0 0,-3-1 0 0,-1 1 0 16,-1 0 0-16,1-1 0 0,-2 0 128 0,-6 0-128 0,2 1 0 15,-1-3 0-15,-2 1 0 0,0-1 0 0,0 1 0 0,-1-1 0 16,-1 2 0-16,-3-3 0 0,-1 2 128 0,-1 0-128 16,-4-2 0-16,-5 0 128 0,-1 0-128 0,-2-1 0 15,-10 0 0-15,10 3 128 0,-10-3-128 0,0 0 128 16,0 0-128-16,0 0 128 0,0 0 0 0,0 0-128 15,8-6 192-15,-3 0-64 0,-2-4-128 0,-2 3 160 16,0-6-160-16,-1 0 160 0,-2-3-160 0,-1-1 0 16,-1-1 0-16,0-2 128 0,2-3-128 0,-2-1 0 15,0-5-160-15,0 1 160 0,-1 0 0 0,0-5 0 16,0-3 0-16,1-2 0 0,-3-3 0 0,-1-3 208 16,3-1-16-16,-1-2 0 0,-2 2-192 0,2-2 176 0,-2-4-176 0,3-3 160 15,-3 0-160-15,2-5 0 0,2-7 144 16,-2 1-144-16,3 3 0 0,1-4 0 15,-1-1 0-15,1-6 128 0,0-3-128 0,2-2 0 0,0-6 0 0,0 2 0 16,2 2 0-16,-1 0 0 0,-4-2 0 0,3-2-128 16,0 2 128-16,0-1 0 0,-2 6 0 0,2-3 0 15,0 5 0-15,0-7 144 0,0 2-144 0,2-1 160 16,1 3-32-16,1 5-128 0,1-1 192 0,1 0-64 16,-3-5-128-16,2 3 128 0,0 2-128 0,0 3 128 15,0 1-128-15,-1 4 128 0,-2 0-128 0,2 0 128 16,0 4-128-16,-1-1 0 0,-2 1-160 0,1 1 160 15,-2 4 0-15,2 1 0 0,0-3-128 0,1 1 128 16,1-2 0-16,-2 3 0 0,1 1 0 0,0 1-144 16,1 6 144-16,3-3-160 0,-4 0 160 0,2 2-160 15,-1 3 160-15,1 3-192 0,0-2 192 0,1 4-192 16,-3 3 192-16,1 2 0 0,0 2 0 0,0 1 0 0,-2 2-128 0,1 4 0 16,1 0 0-16,-3 3 0 0,0-3 128 0,2 5-128 15,-1-1 128-15,0 4-128 0,-2 0 128 0,1 3 0 16,0 0 0-16,0 1 0 0,-1-1-176 0,0 4 176 15,0-1-208-15,0 0 80 0,-1 4 128 0,0-1 144 16,0 2-16-16,1 0-128 0,-2 3 0 0,2 6 0 16,-2-10-192-16,-2 6 48 0,4 4 144 0,-8-7 0 15,1 4 0-15,-1-1 0 0,-1 1 0 0,-1-2 176 16,0-1-48-16,-2 2 0 0,-2 3-128 0,2-2 0 16,-5-1 0-16,-1 0 0 0,-3 4 0 0,0 0 0 15,0-1 0-15,-2 1 0 0,-1 0 0 0,2 0 0 16,-2 0 0-16,0 3 0 0,-4 1 0 0,0-3 0 0,-3 0 0 0,0-1 0 15,-2-1 0-15,-4 1 0 0,-4 0 0 0,-2 1 0 16,-4 2 0-16,-1-2 0 0,-2-1 0 0,0 0 0 16,1-1 0-16,-2 1 0 0,-2 1 0 0,-3 1 0 15,-3 2 0-15,-3 0 0 0,-3-1 0 0,0-2 0 16,0-1 0-16,1 1 0 0,-1 2 0 0,-1 1 0 16,-6-1 0-16,-1 2 0 0,-5-1 0 0,2-4 0 15,0 2 0-15,-1 1 0 0,1 7 0 0,-5-6 0 16,-4 0 0-16,2-1 0 0,3 0 0 0,2 0 0 15,1 0 0-15,-5-2 0 0,-4 1 0 0,0 0 0 16,0-1 0-16,4-1 0 0,2-1 0 0,-3 3 0 16,-5 3 0-16,2-2 0 0,0-8 0 0,2 5 0 15,-2 5 0-15,0-1 0 0,-4-1 0 0,1 1 0 0,-1-2 0 0,1 3 0 16,3-2 0-16,-3 4 0 0,-3-1 0 0,0-1 0 16,3-2 0-16,4 2 0 0,1 2 0 0,0-1 0 15,-4 0 0-15,2-1 0 0,1-4 0 0,4 2 0 16,2-2 0-16,0 4 0 0,-2 2 0 0,-2-2 0 15,-1-4 0-15,3 4 0 0,-2 1 0 0,2-1 0 16,-1 2 0-16,-2 0 0 0,-2-3 0 0,1 3 0 16,5 1 0-16,1-1 0 0,-1-2 0 0,-3 3 0 15,-1-5 0-15,3 2 0 0,2 2 0 0,2-2 0 16,3 0 0-16,-4 3 0 0,-3-2 0 0,2 0 0 16,2 3 0-16,0-5 0 0,5 0 0 0,-2 2 0 15,2 1 0-15,-3 3 0 0,-3-4 0 0,5 3 0 16,1 0 0-16,4 0 0 0,0 0 0 0,-2 0 0 0,-3-1 0 0,2-1 0 15,1-1 144-15,4-1-144 0,-1 0 160 0,5 3-160 16,1-3 0-16,-1 0 0 0,-3 0 0 0,0 3 0 16,0-3 0-16,3 4 0 0,2-4 0 0,-1 1 0 15,4 2 0-15,0-4 0 0,0 3 0 0,-4 2 0 16,-2-4 0-16,2 0 176 0,2 2-176 0,3-1 160 16,1 4-160-16,3-1 0 0,0 1 0 0,0-2 0 15,-3 1 0-15,-2-4 0 0,-4 1 128 0,4 3-128 16,5-2 0-16,-1 0 0 0,1-2 0 0,3 0 0 15,0 3 0-15,0-2 0 0,-2 4 0 0,-1-2 0 16,-4-2 0-16,4 2 0 0,4-4 0 0,1 1 128 16,1 1-128-16,1-1 192 0,1-1-192 0,2 1 192 0,1 3-192 15,-1-4 128-15,0-2-128 0,-1 1 128 0,-1 1-128 0,3-3 0 16,4-1 0-16,4 0 128 0,0-1-128 0,4-2 0 16,-2 2 144-16,2 0-144 0,0-1 0 0,2 2 144 15,2-1-144-15,-1 0 0 0,2-1 144 0,-1 2-144 16,-2 0 0-16,-1-1 144 0,-4 1-144 0,3-1 0 15,-2 0 144-15,2-1-144 0,0-3 0 0,1 3 128 16,3-1-128-16,-1 2 0 0,1 0 128 0,1 1-128 16,-2 0 160-16,2 0-160 0,0-2 176 0,0 2-176 15,1 0 192-15,0 2-192 0,1 0 144 0,1 1-144 16,0-1 0-16,-2 3 144 0,-1-1-144 0,0-1 0 16,0-1 0-16,1 1 128 0,-1 1-128 0,2-2 0 15,2 2 0-15,0-1 0 0,1-1 0 0,1 2 0 16,1 0 0-16,3 0 0 0,2-1-336 0,0 4 0 0,2 0 0 15,2 3 0 1,3 3-2608-16,2 1-528 0,-3 3-112 0,-1-6 0 0</inkml:trace>
  <inkml:trace contextRef="#ctx0" brushRef="#br1" timeOffset="85675.15">2235 11246 12095 0,'-12'-21'528'0,"6"11"112"15,1-2-512-15,-2 1-128 0,0-1 0 0,0-1 0 16,1 3 192-16,0-3 16 0,-2 0 0 0,3 1 0 0,-1 2-208 0,-1-3 144 15,2 4-144-15,1-3 128 0,-1 2-128 0,1 0 0 16,1 0 0-16,-1 2 0 0,0-2-192 0,0 3 16 16,0-6 16-16,1 4 0 0,-2-1 32 0,1 2 0 15,-1-3 0-15,0 3 0 0,1-2 128 0,0 2 0 16,0-1 0-16,2 3 128 0,-1-3 336 0,3 9 80 16,-5-6 16-16,1 2 0 0,2-2 304 0,2 6 64 15,-7-7 16-15,7 7 0 0,0 0-144 0,0 0-32 16,0 0 0-16,0 0 0 0,0 0-448 0,0 0-112 15,0 0-16-15,0 0 0 0,0 0-64 0,0 0 0 16,12 12-128-16,-1-6 192 0,1 0 128 0,-1 1 0 0,2-5 16 0,1 1 0 16,0 1 32-16,2-1 0 0,2 1 0 0,2-1 0 15,2-1-48-15,2 2-16 0,1 1 0 0,3 2 0 16,3-5 16-16,2 3 16 0,1 3 0 0,6-3 0 16,3 0-64-16,4 1-16 0,3-1 0 0,-2-3 0 15,-1-1 48-15,2-1 0 0,4 0 0 0,0 3 0 16,2 0-16-16,6 2 0 0,6 1 0 0,2-6 0 15,-6 0-64-15,2-2-16 0,1 1 0 0,3 1 0 16,1 1-32-16,3-1-16 0,5-1 0 0,-2 0 0 16,-5 1 32-16,-1 0 0 0,5-5 0 0,4 5 0 15,5 3 16-15,-1-1 16 0,-3-2 0 0,-1-2 0 16,-4-1-16-16,2 1 0 0,-1 2 0 0,2 0 0 16,-1 0-16-16,0-1-16 0,-7-1 0 0,-2 2 0 0,-2 0 64 15,2 2 16-15,2 1 0 0,-3-3 0 0,-3 0 16 0,-5-3 16 16,-3-1 0-16,-2 2 0 0,-4-1-64 0,-1 2-16 15,-5 0 0-15,3 1 0 0,-4 0-32 0,3-2-16 16,-3-1 0-16,-3 1 0 0,-6 2 16 0,-3 0 0 16,-5 0 0-16,-3 3 0 0,-5 2-48 0,-4-1 0 15,-1-2 0-15,-3 5 0 0,-2 0-128 0,-2 0 0 16,-4 4 0-16,0-2 0 0,-4 1-272 0,-3 5-96 16,-4 2-16-16,-7 3-10592 15,-7 3-2128-15</inkml:trace>
  <inkml:trace contextRef="#ctx0" brushRef="#br1" timeOffset="87192.84">2321 13041 6447 0,'-9'-16'272'0,"5"11"80"0,-1-1-352 0,0-2 0 0,3 2 0 0,-3-2 0 16,-1 2 1680-16,3 2 272 0,3 4 48 0,-5-8 16 15,-1 3-1104-15,6 5-208 0,0 0-64 0,0 0 0 16,0 0-208-16,0 0-48 0,0 0-16 0,0 0 0 15,0 0-48-15,0 0-16 0,0 0 0 0,0 0 0 16,11 5 336-16,1-1 64 0,1 0 0 0,2-1 16 16,1-3-64-16,3 1-16 0,2 0 0 0,5 2 0 15,3-2-48-15,5 2-16 0,3-2 0 0,5 4 0 16,3-3-64-16,-1 0 0 0,2-2-16 0,2 1 0 16,4-1-128-16,2 4-32 0,2-3 0 0,6 2 0 15,6-2-16-15,1 3-16 0,-2 0 0 0,1-3 0 16,0 0-48-16,4 2 0 0,3-1 0 0,1 3 0 15,1-2-32-15,0-2-16 0,-1-2 0 0,-2 1 0 0,2 2-16 0,4 0 0 16,4-1 0-16,-4-1 0 0,-4-1-192 0,-1 1 176 16,-2 1-176-16,2 0 160 0,1 0-160 0,-2-1 0 15,1 0 144-15,-2 0-144 0,-5 0 0 0,-3 0 144 16,-2 0-144-16,2 3 0 0,2-1 144 0,0 2-144 16,-4-4 0-16,-4 0 144 0,-6-1-144 0,-2 1 0 15,0 3 144-15,-4-1-144 0,-3-1 0 0,-1 2 0 16,2 1 0-16,-4 1 128 0,-1-3-128 0,-3 1 0 15,-3-2 128-15,-4 0-128 0,-6 1 0 0,-5 0 0 16,-4 0 0-16,-3-1 128 0,-12-1-128 0,0 0 128 16,0 0-128-16,0 0 128 0,0 0 80 0,0 0 32 0,-9 4 0 0,-8-2 0 15,-6 1 48-15,-6-2 16 16,-8 3 0-16,-4 0 0 0,-2-1-160 0,-6 1-16 0,-2-1-128 0,-4 1 192 16,-2 3-192-16,-8 0 144 0,-6 0-144 0,-4 2 128 15,-4-6-128-15,-1 2 0 0,-3 4 0 0,-4-2 0 16,-1 3 0-16,-7-2 0 0,-2 1 0 0,3-3 0 15,-3 3 0-15,-4-2 0 0,-3-1-192 0,2 0 192 16,5-1-160-16,1 2 160 0,0-1 0 0,0-1-144 16,-5-2 144-16,5 0-192 0,4 0 192 0,4 1-192 15,3-3 48-15,3 2 0 0,-1-3 0 0,9-2 0 16,7 2 144-16,7 0 0 0,4-1-144 0,7 1 144 16,3 0 0-16,6 1 0 0,5 1 0 0,6-1 0 15,2-1-304-15,7 0 64 0,3 0 16 0,8 0 0 16,9 0 0-16,0 0 0 0,10 0 0 0,8 1 0 15,5 0 0-15,6 1 0 0,6-2 0 0,9 0 0 0,9-2 224 0,14 4 0 16,10 0 0-16,11 1 0 0,8-2 160 0,7 2 80 16,5-2 16-16,11 3 0 0,7-2-16 0,3 3 0 15,-4 0 0-15,6 0 0 0,2-1-240 0,4 0 176 16,-3 1-176-16,2-1 160 0,1 0-160 0,3 2 0 16,-4 2 144-16,1-2-144 0,1 4 0 0,-5 1-320 15,-2 4 64-15,0 0-9728 16,1 2-1936-16</inkml:trace>
  <inkml:trace contextRef="#ctx0" brushRef="#br1" timeOffset="92557.63">6133 6620 6735 0,'0'0'288'0,"0"0"80"0,0 0-368 0,0 0 0 0,0 0 0 0,0 0 0 0,0 0 288 0,0 0-16 15,0 0 0-15,0 0 0 0,0 0 304 0,0 0 64 16,0 0 16-16,-7 4 0 0,-2-3-208 0,9-1-64 16,0 0 0-16,-9 0 0 0,1 0 64 0,8 0 0 15,-9 0 0-15,9 0 0 0,-9 0-32 0,0 2 0 16,1 0 0-16,0 0 0 0,8-2-48 0,-12-2-16 15,2 1 0-15,0 1 0 0,0 0-64 0,0-1-16 16,-2-2 0-16,1 2 0 0,-2 0-64 0,0 1-16 0,0-3 0 0,-1 1 0 16,0-2 32-16,0 1 0 0,-3-1 0 0,-1 2 0 15,-1-1 96-15,-1-2 0 0,-3 1 16 0,-1 1 0 16,-2 0-80-16,0-1 0 0,-4-1-16 0,1 3 0 16,1-2-48-16,-4 1 0 0,2 3 0 0,-2 0 0 15,-1 0-32-15,1 0-16 0,-3 3 0 0,-2-2 0 16,0-1-144-16,-6 3 0 0,-5 2 0 0,-6-1 0 15,1-1 0-15,-2 4 0 0,2 2 0 0,-1-3 128 16,1 4-128-16,0-2 128 0,0 3-128 0,-6-1 128 16,-6 2-128-16,0 3 192 0,3-1-192 0,1 0 192 15,1 1-192-15,2 3 128 0,-1 1-128 0,-2 5 128 16,-5-2-128-16,0 1 0 0,-2 2 0 0,1-2 0 16,1-1 0-16,2 2 0 0,-2 3 0 0,-4-2 0 15,-5 3 0-15,2-3 0 0,0 2 0 0,5-2 0 16,0 5 0-16,5-1 0 0,0 0 0 0,0 2 0 0,-5 0 0 0,2 0 0 15,3 2 0-15,3 0 0 0,2 0 0 0,0 3 0 16,2-1 0-16,1 1 0 0,-1 1 0 0,-4 1 0 16,-4-1 0-16,5 1 0 0,4 0 0 0,2 1 0 15,2-1 0-15,2 2 0 0,2 3 0 0,2 3 0 16,-1-3 0-16,-1 2 0 0,-3-7 0 0,3 1 0 16,3 1 0-16,3 1 0 0,2 0 0 0,0 1 0 15,3 0 0-15,3-3 0 0,-2 2 0 0,3 2 0 16,1-1 0-16,-1 3 0 0,-4 1 0 0,2-3 0 15,-2-3 0-15,3 1 0 0,2 0 0 0,0 2 0 16,2-2 0-16,1-1 0 0,0 1 0 0,1 2 0 16,2-1 0-16,-1 4 0 0,0-2 0 0,4 3 0 0,-1-7 0 0,-1 2 0 15,1 0 0-15,3-2 0 0,-1 0 0 0,1 2 0 16,-1-3 0-16,1 1 0 0,3 1 0 0,-1 1 0 16,-1-2 0-16,2-5 0 0,3 1 0 0,3-3 0 15,1 0 0-15,0-2 128 0,3 0-128 0,3 2 0 16,-1-2 128-16,3-3-128 0,-1 1 0 0,3-3 128 15,-1 3-128-15,3 0 0 0,2 3 0 0,1-3 0 16,3-4 0-16,2 2 0 0,-2-4 144 0,1 2-144 16,1-2 128-16,0-2-128 0,0-1 160 0,3-1-160 15,2-1 256-15,2 1-64 0,-3-1 0 0,3-2 0 16,1 0-32-16,0-1-16 0,2 1 0 0,-2 0 0 16,0-2 32-16,2 0 0 0,2-2 0 0,1 2 0 15,0-2-48-15,0-1 0 0,1-1 0 0,0-1 0 16,3 4 32-16,-2-3 0 0,0 1 0 0,3 2 0 0,3-5-32 15,-3 3-128-15,-1-1 192 0,-1 1-64 0,1-8 0 0,-3 5 0 16,-2 0 0-16,-2-1 0 0,-1 0-128 0,1-4 192 16,1 1-192-16,-1 0 192 0,-1 2-192 0,-1-2 0 15,0 0 144-15,-3 0-144 0,-1 0 0 0,-1-2 128 16,-2 1-128-16,1 2 0 0,-12-5 0 0,11 4 0 16,-11-4-160-16,0 0 160 15,0 0-2272-15,0 0-352 0</inkml:trace>
  <inkml:trace contextRef="#ctx0" brushRef="#br1" timeOffset="92930.95">1883 10170 6447 0,'0'0'576'0,"-6"-8"-576"0,0-3 0 0,6 11 0 15,-4-8 4992-15,2 0 896 0,2 8 192 0,0 0 16 16,2-6-4960-16,-2 6-1008 0,13-4-128 0,-3 4-144 16,2 2 144-16,3 3 0 0,4 3 0 0,4-3-128 15,-4 1 128-15,2 2 0 0,1 0 0 0,1 2 0 16,2-3 0-16,1 4-128 0,-3-1 128 0,0 1-128 16,-4 1 128-16,0-3-192 0,0 2 192 0,0-1-192 15,0 2 192-15,-1 2 0 0,-2-3 0 0,1 2-128 16,-5 1 128-16,0-2 0 0,-3 0 0 0,-2 1 0 15,0 1 0-15,-3 1 128 0,-3 5-128 0,-2-1 176 0,-3-2 128 16,-5 2 16-16,-5 1 16 0,-4 3 0 0,-6 5 32 0,-4-1 0 16,-3 3 0-16,-4 1 0 0,-5-1-176 0,-3 3-16 15,-1 0-16-15,-3 0 0 0,2 0-160 0,3-6 0 16,3 0 0-16,3-3 0 16,5 3-1664-16,4-6-256 0</inkml:trace>
  <inkml:trace contextRef="#ctx0" brushRef="#br1" timeOffset="94048.18">3648 8432 13823 0,'-1'-9'608'0,"1"9"128"0,0 0-592 0,0 0-144 16,0 0 0-16,0 0 0 0,5-10 432 0,0 3 48 15,-5 7 16-15,0 0 0 0,0 0-496 0,0 0 128 16,10-5-128-16,-10 5 0 0,0 0 192 0,0 0-16 16,5-7 0-16,-5 7 0 0,0 0 144 0,0 0 48 0,0 0 0 0,0 0 0 15,0 0 176-15,0 0 32 0,0 0 16 0,0 0 0 16,0 0-224-16,-7-2-48 0,-1 2-16 0,-2-1 0 15,0-3 16-15,-3-1 0 0,-1 1 0 0,-3 4 0 16,1 3-48-16,-2 2 0 0,-2-3 0 0,-1 2 0 16,1-1-32-16,-1 2-16 0,-4 1 0 0,0 1 0 15,-2 4-16-15,-2 0 0 0,-3 5 0 0,0 0 0 16,-3 1-208-16,-5 2 176 0,-3 2-176 0,-4 2 160 16,-5-1-160-16,0-2 0 0,1 3 0 0,0 4 128 15,0-2-128-15,2 6 0 0,-2-1 0 0,1 0 0 16,0 0 0-16,-4 2 0 0,-2-2 0 0,2 6 0 15,3 3 0-15,1 2 0 0,2 0 0 0,0 3 0 16,-1-3 0-16,1 5 0 0,0 1 0 0,-4 3 0 0,-4 0 0 0,1 1 0 16,3 1 0-16,4-1 0 0,-1-2 0 0,6 2 0 15,0 1 0-15,1 2 0 0,2 0 0 0,1 0 0 16,-2-3 0-16,1 3 0 0,-2 6 0 0,0 2 0 16,2-2 0-16,2 0 0 0,1 0 0 0,2-2 0 15,2 0 0-15,2 3 0 0,2-1 0 0,2 2 0 16,2 2 0-16,2 2 0 0,0-5 0 0,2 3 0 15,-2-3 0-15,1 5 0 0,0-1 0 0,1 2 0 16,2 0 0-16,-4-3 0 0,-4 1 0 0,2 2 0 16,1-1 0-16,1-1 0 0,2 5 0 0,1 0 0 15,0 0 0-15,-1-2 0 0,1-2 0 0,0 2 0 16,-1-2 0-16,11-30 0 0,-1 8 0 0,-2 2 0 16,-1 1 0-16,0 2 0 0,0 3 0 0,0 2 0 0,1 6 0 0,-8 43 0 15,4-20 128-15,6-11-128 0,2-13 0 0,4-6 128 16,2-6 0-16,3-6-128 0,4 3 192 0,1-4-64 15,2-1-128-15,3-3 0 0,-1 0 144 0,3-3-144 16,2-2 0-16,0-6 0 0,3 2 0 0,-7-15 128 16,1 2-128-16,3 0 128 0,2-1-128 0,2-2 128 15,1 2 0-15,2 2 16 0,2-4 0 0,22 10 0 16,-5-6 80-16,-2-1 16 0,-3-1 0 0,-1-7 0 16,2 2 0-16,-3-5 0 0,-2-3 0 0,2 0 0 15,2 0-48-15,-1-2 0 0,-1 0 0 0,1-2 0 16,1 1-64-16,2 1-128 0,1-2 176 0,1 0-176 15,2-2 176-15,0 1-176 0,-3-1 160 0,0-5-160 16,-6 4 0-16,-2-3 128 0,-2 3-128 0,0-2 0 16,-1 3 0-16,-2 0 0 0,1-3 128 0,-6 4-128 0,-1-2 0 15,-2 2 0-15,-4 1 0 0,-2 1 0 0,-11 3 0 0,0 0-256 16,10-6 48-16,-10 6 16 16,0 0-1664-16,0 0-320 0,0 0-64 0</inkml:trace>
  <inkml:trace contextRef="#ctx0" brushRef="#br1" timeOffset="94481.88">1519 12884 18431 0,'-15'-15'816'0,"6"6"160"0,-1-4-784 0,2 4-192 0,2-2 0 0,-1 3 0 15,-2-2 640-15,2 4 64 0,0-4 32 0,4 5 0 16,3 5-480-16,0 0-112 0,0 0-16 0,0 0 0 16,-2-12-128-16,2 12 0 0,0 0 0 0,8-5 0 15,2 0 0-15,4 1 0 0,5 0-224 0,2 2 80 16,1 1 144-16,5-2 0 0,5-1 0 0,0 0 0 15,-1-2 0-15,8 2 224 0,-1 0-48 0,4-1-16 16,1 2 192-16,3-1 32 0,2 2 16 0,0 0 0 16,1-2 112-16,-1 4 32 0,-1-1 0 0,-4 1 0 0,-3 4-32 15,-4 1-16-15,-3 0 0 0,-2 5 0 0,-4 0-112 0,-6 5 0 16,-3 4-16-16,-7 6 0 0,-3 0-48 16,-8 8-16-16,-6 3 0 0,-7 2 0 0,-7 5 112 0,-7 8 32 15,-10 5 0-15,-6 5 0 0,-8-1-256 0,-10 4-32 16,-11 1-16-16,-2 5 0 0,0 4-144 0,0 5-144 15,2-1 144-15,-9 5-9344 16,-7-3-1760-16</inkml:trace>
  <inkml:trace contextRef="#ctx0" brushRef="#br1" timeOffset="95448.52">2659 8265 20671 0,'-2'-14'912'0,"2"14"192"0,-3-9-880 0,3 9-224 16,-4-11 0-16,3 4 0 0,1 7 0 0,0 0 0 15,0 0 0-15,0 0 0 0,4-10 144 0,-4 10-16 16,0 0 0-16,0 0 0 0,13-5-128 0,-2 0 0 16,-1 1 0-16,2 3 128 0,-1 0-128 0,3 2 160 15,0 0-160-15,5 3 160 0,3 1 64 0,2 0 16 16,0 3 0-16,3 1 0 0,2 2-32 0,3-1 0 0,1 3 0 0,4-1 0 15,2 0-208-15,4 1 128 0,-2 2-128 0,-3 2 0 16,-6 2 144-16,-2-1-144 0,-2-1 128 0,-2 3-128 16,-2-3 0-16,-5 4 0 0,-3 0 128 0,-4 5-128 15,-3 0 0-15,-7 5 128 0,-4-1-128 0,-5 5 128 16,-8 4-128-16,-3 3 0 0,-2-1 144 0,-3 3-144 16,-1-1 0-16,-4 2 0 0,-4-3 0 0,4-1 0 31,4-3-432-31,4-5-48 0</inkml:trace>
  <inkml:trace contextRef="#ctx0" brushRef="#br1" timeOffset="96224.84">4708 6081 11055 0,'0'0'480'0,"0"-12"112"0,2-2-464 0,-2 4-128 16,0-2 0-16,0 12 0 0,5-11 1568 0,1 3 288 15,-2-1 64-15,-4 9 16 0,7-6-1392 0,-7 6-288 16,8-7-48-16,-8 7-16 0,9-5-192 0,0 3 0 16,0 1 128-16,-9 1-128 0,10 0 0 0,0 2 0 15,1 3 0-15,1-1 0 0,1-3 144 0,2 2-16 16,4 2 0-16,3 1 0 0,2-2 144 0,2 2 32 15,2 2 0-15,4-2 0 0,1 2-80 0,3 0-16 0,2-2 0 0,0 4 0 16,0-2 32-16,-2 3 0 0,-3-1 0 0,-1 2 0 16,-2 2 64-16,-3 1 16 0,-2 2 0 0,-4 0 0 15,0 2-32-15,-2 2 0 0,-5-2 0 0,-2 4 0 16,-3 5-16-16,-2-3 0 0,-4 4 0 0,-5 4 0 16,-3 6-48-16,-6-1-16 0,-7 2 0 0,-2 4 0 15,-8-2-208-15,-8 6 128 0,-7 0-128 0,-9 4 0 31,-8 4-256-31,-3 3-128 0,-2-2-48 0,0-1-10736 0</inkml:trace>
  <inkml:trace contextRef="#ctx0" brushRef="#br1" timeOffset="104104.12">6059 18343 20271 0,'0'0'1792'0,"-8"-3"-1424"0,1-2-368 16,7 5 0-16,0 0 688 0,0 0 64 16,0 0 16-16,0 0 0 0,-2-8-128 0,2 8 0 0,0 0-16 0,0 0 0 15,5-11-320-15,2 5-64 0,1-1-16 0,2 3 0 16,0 1-32-16,3 2-16 0,1-1 0 0,3 0 0 15,3 1 80-15,1 1 32 0,4-2 0 0,3 2 0 16,0-2 160-16,3 1 16 0,1 0 16 0,0-2 0 16,1 1-32-16,1 0-16 0,3 2 0 0,3-1 0 15,0 0-80-15,5 1-16 0,3 1 0 0,5-1 0 16,6-1-80-16,-4 0 0 0,-1-1-16 0,3 0 0 16,1 0-48-16,0 4 0 0,1 2 0 0,7-2 0 15,7-1-192-15,1-1 0 0,-5-2 128 0,2-1-128 16,0 1 0-16,4 0 144 0,4 2-144 0,1-1 128 0,1-1-128 0,1-2 128 15,-7 3-128-15,5-2 128 0,2 3-128 0,5-1 192 16,3-4-192-16,-2 1 192 0,-4 0-192 0,3 3 160 16,5 0-160-16,-1-1 160 0,5-2-160 0,-5-2 0 15,1 1 144-15,3 1-144 0,4 3 0 0,-1-3 0 16,-3-2 0-16,0 3 128 0,-4 2-128 0,4 0 0 16,6 1 0-16,-5 1 0 0,0-1 0 0,-3 1 144 15,-3 2-144-15,4-1 0 0,6 5 160 0,-4-5-160 16,-7-1 128-16,1 2-128 0,0 0 144 0,2 0-144 15,3 0 160-15,-4-1-160 0,-7-4 0 0,2 4 128 16,-1 2-128-16,2-1 0 0,4-1 0 0,-7 2 0 16,-6-3 128-16,1 4-128 0,0 1 0 0,1-1 0 15,7 0 0-15,-7 0 0 0,-5-3 0 0,-2 2 0 0,1 1 0 0,0 4 0 16,-1-4 0-16,4 0 0 0,-1 0 0 0,-2-2 0 16,-4-3 0-16,0 1 128 0,-2 4-128 0,6 2 0 15,2-5 0-15,-2 1 144 0,-4-3-144 0,-2 0 128 16,1 1 64-16,-2 0 0 0,0 1 0 0,1-1 0 15,5-1-64-15,-2 0-128 0,-4-1 192 0,-2-1-64 16,-1 2 0-16,-1 0-128 0,1 0 192 0,2 2-64 16,2-1-128-16,1-2 0 0,-4-2 0 0,-3 2 128 15,-2-2-128-15,-2 2 0 0,2 0 0 0,0-2 0 16,2 2 0-16,-1 0 0 0,-1-1 144 0,0-1-144 16,-3-4 0-16,0 0 0 0,0 3 0 0,1 1 128 15,0 2-128-15,4 0 0 0,6-2 128 0,-6-1-128 16,-2-1 160-16,-2 1-32 0,1 3-128 0,-1 0 192 0,-1 2-64 0,4 0 0 15,2 1-128-15,-2-2 192 0,-2 0-64 0,-1 0-128 16,-4 1 176-16,1 3-176 0,0 2 224 0,-1 0-64 16,1 2-16-16,1 1 0 0,1-3 48 0,-2 3 16 15,-1-5 0-15,-3 1 0 0,-3 1-16 0,-1 0 0 16,-3-1 0-16,-4 4 0 0,0-4-192 0,2 2 144 16,-3 2-144-16,1-4 128 0,-1 0-128 0,-1 3 0 15,-5-3 144-15,0 0-144 0,-1 1 0 0,1-2 0 16,-5 0 0-16,2 0 0 0,0 0-208 0,-2-2-112 15,-2 1-32-15,0-3 0 16,-5-1-1728-16,-3-2-352 0,-4-5-64 0</inkml:trace>
  <inkml:trace contextRef="#ctx0" brushRef="#br1" timeOffset="106740.45">5805 5686 2751 0,'-5'-10'256'0,"3"0"-256"16,-1 0 0-16,2-1 0 0,1 4 4352 0,0 7 816 0,0 0 160 0,5-12 48 15,-1 4-4336-15,-1-1-848 0,-3 9-192 0,0 0 0 16,7-8 0-16,-7 8 0 0,5-9 0 0,-5 9 0 15,0 0 0-15,0-8 0 0,0 8 0 0,0-10 0 16,0 10 0-16,0 0 0 0,-4-6 0 0,4 6 0 16,-9-1 192-16,0 1-64 0,0 1 0 0,2 1 0 15,0 5 128-15,-1 3 0 0,0 3 16 0,-2 3 0 16,2 2 0-16,1 2 0 0,-2 1 0 0,1 4 0 16,3 4 48-16,1 6 16 0,-1 0 0 0,2 3 0 15,-2 1-192-15,2-1-144 0,0 0 192 0,0 2-192 16,1 0 128-16,1 2-128 0,-1 1 0 0,1-2 0 15,1-2 128-15,0 1-128 0,-1 0 0 0,1 0 0 16,0-6 0-16,-3-1 0 0,2-3 0 0,-2 2 0 16,0-1 128-16,-1-6-128 0,0 1 144 0,0-4-144 15,3 0 416-15,1-2-16 0,0-1 0 0,3-1 0 0,-1-1-144 16,2-2-48-16,1-1 0 0,0-1 0 0,3-3-208 0,1 4 144 16,-1-5-144-16,4 0 128 0,1-2 0 0,1 2 0 15,2-2 0-15,-1 3 0 0,-1-4-128 0,0 3 0 16,2-3 144-16,-1 1-144 0,1-1 128 0,3-3-128 15,0-2 128-15,3 1-128 0,0 5 0 0,1 0 128 16,-1-4-128-16,3 2 0 0,1 3 0 0,1-3 144 16,1 1-144-16,4 3 0 0,2-5 144 0,3 1-144 15,1 3 0-15,0-5 144 0,0 4-144 0,0-2 0 16,-2-1 0-16,2-1 0 0,3 2 0 0,-2 3 0 16,3-4 0-16,0 4 0 0,4 0 0 0,2-1 0 0,3 0 128 15,2 0-128-15,-2-1 0 0,1 2 0 16,-1-4 0-16,0 1 128 0,-1 2-128 0,1 0 0 0,-1 2 0 0,6-3 0 15,4 8 0-15,0-5 0 0,-3 1 0 0,3-2 0 16,-2 0 0-16,2-1 128 0,0-1-128 0,6 1 0 16,5-5 0-16,0 3 0 0,-2-1 128 0,-2 2-128 15,-1-1 0-15,0 4 0 0,0-2 0 0,6 0 128 16,5 2-128-16,-2-1 0 0,-4 1 0 0,1-3 0 16,-4-1 0-16,6 2 0 0,2-2 0 0,0 1 0 15,2 0 0-15,-3-2 0 0,-3 0 0 0,1 1 0 16,-1 1 160-16,7-2-160 0,5 1 192 0,-3 2-192 15,-2-2 192-15,-1 0-64 0,-2 4 0 0,4-4-128 16,5 0 144-16,0 2-144 0,-2-1 0 0,1-1 144 16,-1 1-144-16,3-2 0 0,4-2 0 0,-2 2 0 15,-3 0 0-15,-1-1 128 0,-1-3-128 0,3 1 0 0,2 1 128 0,-2 1-128 16,-3-2 0-16,2 2 128 0,-1-3-128 0,1 0 0 16,3 0 0-16,1 0 0 0,-3-2 0 0,1 0 0 15,-3 1 176-15,2-1-176 0,3 0 0 0,0-2 0 16,-3 0 0-16,1 2 0 0,-6-1 0 0,2 2 0 15,-2-3 0-15,2 0 0 0,1 2 0 0,-2-1 0 16,-3 1 0-16,-1-1 0 0,-1 0 0 0,5-2 0 16,0 0 0-16,-2 2 0 0,-5 0 0 0,0-1 0 15,-2-2 0-15,4 1 0 0,1 0 0 0,-1-3 128 16,-2 2-128-16,0 2 0 0,-4-3 0 0,-2 1 0 16,1 1 0-16,2-3 0 0,3 2 0 0,-2-2 0 15,-2 2 128-15,-4 1-128 0,-2-3 0 0,-1 2 0 0,-1 3 0 16,3 0 0-16,-1-2 0 0,0 1 0 0,-5 0 0 0,-2 1 0 15,0-4 0-15,-1 3 0 16,-3 0 0-16,1 3 0 0,1-2 144 0,1 1-144 0,0 1 128 0,-3-5-128 16,-6 3 0-16,0 0 0 0,-3 2 0 0,-2 0 0 15,-3 1 0-15,-2 0 0 0,-1 0 0 0,1 2 0 16,-3-2 0-16,3 3 128 0,-3 0-128 0,-2 3 128 16,-3-1-128-16,-1-2 160 0,-2 1-160 0,-3 3 160 15,-2-2-160-15,-2 1 0 0,-1 3 0 0,-1-4 128 16,-1 1-128-16,-3 3 0 0,0-2 0 0,-4 0 0 15,0-3 0-15,-1 0 0 0,-2 0 0 0,-7-4 0 16,9 6 192-16,-9-6-64 0,9 4 0 0,-9-4 0 16,0 0-128-16,0 0 128 0,0 0-128 0,0 0 128 15,0 0 48-15,9-3 0 0,-9 3 0 0,5-10 0 16,-1 0 16-16,-1-4 0 0,-2-3 0 0,0 0 0 0,0-4-64 0,-1-3-128 16,0-1 192-16,-1-4-64 0,0-3-128 0,-2-6 0 15,0-4 0-15,1 2 128 0,-2 1-128 0,1-4 0 16,-2-2 144-16,1-4-144 0,0-4 0 0,1 1 0 15,2 2 0-15,1-4 0 0,0-3 0 0,3 1 0 16,0 1 0-16,-1 1 0 0,3-6 0 0,-1 1 0 16,-1 2 0-16,3 1 0 0,-1 2 0 0,1 0 0 15,-1 1 0-15,0 1-128 0,-1 2 128 0,-1 4 0 16,-1-2-144-16,-1 5 144 0,1-2-144 0,-2 5 144 16,1-3-192-16,-1 2 192 0,0 4-320 0,-1 0 64 15,-1 2 0-15,0 0 0 0,-1 0 48 0,2 3 16 0,0 0 0 0,-1 3 0 16,0 0 192-16,-1 3-144 0,1-3 144 15,1 5-128-15,-3 1 128 0,0 1 0 0,-2 5 0 0,2-1-128 16,-1 0 128-16,0 4 0 0,-1 0 0 0,1 3 0 16,-1 6 0-16,-2-1 0 0,0 1 0 0,-1 4 0 15,-2 0 0-15,1 2 0 0,0 4-128 0,-3 0 128 16,-1 2 0-16,0 1-128 0,0 0 128 0,-3 2 0 16,-4-3 0-16,1 0 0 0,-2 1 0 0,-2 1 0 15,-1 1 0-15,-2-2 0 0,-2 2 0 0,0-4 0 16,-1 2 0-16,0-2 0 0,1 4 0 0,-3-1 0 15,-1 4 0-15,-3 0 0 0,-1-2 0 0,-2 3 0 16,-2 3 0-16,-2-2 0 0,-7-1 0 0,0-2 0 16,-2 2 0-16,-1 2 128 0,3-1-128 0,-3 0 128 15,0-2-128-15,0 1 0 0,-1 1 0 0,-3-2 0 0,-4-2 0 0,0 2 0 16,0 0 0-16,0-4 0 16,0 0 0-16,1-2 0 0,-1 2-128 0,-2-3 128 0,-7 1 0 15,-1-2-128-15,1-3 128 0,4 1 0 0,-2 2 0 0,2 3 0 16,0-3 0-16,-5 2 0 0,-8 0 0 0,3-3-128 15,3-2 128-15,1 2 0 0,-1 2 0 0,-2 1 0 16,-2 3 0-16,-1-4 0 0,1-5 0 0,-2 1-160 16,4-1 160-16,0 1 0 0,0 4-160 0,-3-4 160 15,-4 1-128-15,2-3 128 0,3-2 0 0,3 2 0 16,0 2 0-16,-2-1-128 0,-3 0 128 0,1-1-192 16,-2-1 192-16,5 1-192 0,3-1 192 0,0 1 0 15,3 1 0-15,-5 0 0 0,-4-1 0 0,5 0 0 16,3-1 0-16,1 1 0 0,0 0 0 0,1-1 0 15,-2-1 0-15,-1 1 0 0,-3-1 0 0,3-4 0 16,3 1 0-16,2 4 0 0,1-1 0 0,-2 0 0 0,-3 0 0 0,-1-1 0 16,-2 2 0-16,2 1 0 0,1 1 0 0,2 3 0 15,0-1 0-15,-3-1 0 0,-5-2 0 0,1 0 0 16,1-1 0-16,3 1 0 0,1 1 0 0,-1 2 0 16,-4-1 0-16,-3-1 0 0,-3-2 0 0,5 1 0 15,2 0 0-15,3 3 0 0,0 2 0 0,-6-3 0 16,-3-2 0-16,2 0 0 0,1-1 0 0,2 2 0 15,2 2 0-15,-5 2 0 0,-5 3 0 0,3-5 0 16,-1-3 0-16,2 2 0 0,2 2 0 0,-1 1 0 16,1 3 0-16,-5-1 0 0,-2 0 0 0,3-3 0 15,2 0 0-15,0 2 0 0,2 2 0 0,-6 1 0 16,-5 0 0-16,5-3 0 0,2 4 0 0,1-1 0 0,3 3 0 16,-5-3 0-16,-3 0 0 0,3-1 0 0,2 3 128 0,2 1-128 15,2-2 128-15,1 2-128 0,-3 1 128 0,2-4-128 16,0 2 128-16,3-1-128 0,5 2 128 0,2 2-128 15,5 0 128-15,0 1-128 0,3 0 0 0,1 2-240 16,-3-2 48-16,3 5 0 0</inkml:trace>
  <inkml:trace contextRef="#ctx0" brushRef="#br1" timeOffset="123253.49">16439 1999 14559 0,'0'0'640'0,"0"0"144"0,7-4-624 0,2 1-160 0,-9 3 0 0,11-3 0 0,-1-5 464 0,0 2 64 16,1-6 16-16,-1 2 0 15,-1-4-32-15,1 1 0 0,0-1 0 0,-1 3 0 0,0-3-368 0,-2 1-144 16,0 1 0-16,-2-1 144 0,-3-1-144 0,0 4 0 16,-2-2 0-16,0 1 0 15,-2 2-816-15,2 9-80 0,-2-14-32 0,1 2 0 16,1 12-608-16,1-8-128 0,-1 8-32 0,4-13 0 0,0 0 1552 0,1 2 304 16,0-2 64-16,0 4 16 0,0-1 736 0,0 2 160 15,-1-2 16-15,-4 10 16 0,6-8-96 0,-1 1-32 16,0 1 0-16,2-1 0 0,-7 7-208 0,10-4-64 15,-1 1 0-15,1 0 0 0,0 2-192 0,-10 1-64 16,10-4 0-16,-10 4 0 0,0 0 96 0,12-4 16 16,-12 4 0-16,10-2 0 0,-10 2-176 0,10-3-48 15,-10 3 0-15,0 0 0 0,9-5-112 0,-9 5-32 0,6-12 0 0,-6 12 0 16,3-8-48-16,-3-3-16 0,-3 3 0 16,1-5 0-16,-2 0 192 0,-1-1 48 0,-2-1 0 0,1-3 0 15,-2-2 0-15,1-1 0 0,-3-1 0 0,-2 2 0 16,1 0-160-16,-2 0-16 0,0-4-16 0,1-1 0 15,-4 0 32-15,1-2 16 0,0 4 0 0,-3-1 0 16,-1-1 0-16,-3 1 0 0,1-4 0 0,-2 6 0 16,0 1-96-16,-1-1-32 0,0 3 0 0,-3 0 0 15,-1-3-32-15,0 1 0 0,-1 0 0 0,0 0 0 16,-3-3-128-16,1 3 0 0,0 2 0 0,0 0 0 16,2 0 0-16,0 0 128 0,-3-1-128 0,0 2 0 15,-1 1 0-15,1-1 0 0,-1 3 0 0,-1 3 0 0,-3 3 0 16,0 0 0-16,-1 2 0 0,-1-3 0 15,-2 3 0-15,4-1 0 0,0 5 0 0,0 0 0 0,2 0 0 16,-2 2 0-16,-1 2 0 0,1 4 0 0,0 4-160 0,-2-1 160 16,-3 3 0-16,-2-1-144 0,-1 4 144 0,1 0 0 15,-1 0 0-15,4 0-128 0,2 1 128 0,2 1 0 16,0 3 0-16,1 1 0 0,2 3 0 0,0 0 0 16,1 1 0-16,-2 3 0 0,0-1 0 0,-1 4 0 15,1-1 0-15,-1-1-128 0,2 4 128 0,-1-2 0 16,7 1 0-16,0-1 0 0,3 2 0 0,1 0 0 15,1 1 0-15,1 1 128 0,2-1-128 0,1 3 0 16,1 2-176-16,2 0 176 0,0 1 0 0,2-1 0 16,-1-3 0-16,4 2 0 0,-1 1 0 0,2-1 0 0,0 1 0 0,1-1 0 15,0-1 0-15,1 1 0 0,2 0 0 0,1 1 0 16,0 3 0-16,2-2 0 0,1 1 0 16,1-1 0-16,-1 2 0 0,2-2 0 0,2 1 0 0,1 0 0 15,1 1 0-15,3 0 0 0,0-4 0 0,0-1 0 16,1 1 128-16,1 0-128 0,2 0 0 0,1 1 0 15,1-1 128-15,2-1-128 0,2-3 0 0,1 0 0 16,1 2 0-16,1 0 128 0,2-2-128 0,0-2 0 16,3 0 144-16,0 1-144 0,3-2 0 0,2-3 144 15,1 2-144-15,2 2 0 0,1-5 0 0,1 4 0 16,0-5 128-16,1 0-128 0,-3 0 0 0,2-4 128 16,2 1-128-16,0 1 128 0,1 0-128 0,0-2 128 15,2 1-128-15,2 1 0 0,4-2 0 0,1-2 128 16,0-3-128-16,-2-4 128 0,-1 1-128 0,-1 1 128 0,1-5-128 0,1 0 128 15,-2-2-128-15,2 2 128 0,0-4-128 0,2 0 160 16,2 2-160-16,0-8 160 0,1-7-160 0,-3 2 160 16,-3-6-160-16,2 2 160 0,0-3-160 0,-2 3 192 15,1-3-192-15,-1-3 192 0,2-4-192 0,0-5 160 16,1 0-160-16,-3 1 160 0,-2-4-160 0,-5 0 160 16,-1-1-160-16,-1-4 160 0,0 0-32 0,-4-2-128 15,-3-2 192-15,-1 1-64 0,0-3 48 0,-2 3 0 16,-1-3 0-16,0-1 0 0,2-1-32 0,-1 0 0 15,-2-1 0-15,-1-1 0 0,-3 0-144 0,-1-3 128 16,-3 0-128-16,-1-1 128 0,-3 0-128 0,0 0 0 16,-4-2 0-16,1 2 128 0,-4 2-128 0,-3 1 128 15,-2 2-128-15,-2-1 128 0,-2-6-128 0,-3 1 160 0,-1 5-160 0,-1-2 160 16,-4 3-160-16,0-2 0 0,-2-1 0 0,-2 0 128 16,-1 1-128-16,-3 0 0 0,-1 1 0 0,1-2 0 15,-1-1 0-15,-3 6 0 0,0-2 0 0,-2 2 0 16,0 1 0-16,-2 2 0 0,0 3 0 0,1 1 0 15,-4 0 0-15,0 2 0 0,-3 2-144 0,-1 0 144 16,-1 3 0-16,0 0 0 0,-3 2-128 0,3 1 128 16,1 1 0-16,-1 2 0 0,-1 4-128 0,2-1 128 15,0 1 0-15,0 2-160 0,-5 3 160 0,-1 3-128 16,-4-1 128-16,-1 3 0 0,2 2 0 0,1-2-128 16,2 5 128-16,1 1 0 0,0 1-144 0,2 3 144 15,-1 0 0-15,1 1 0 0,-3 5-144 0,0 0 144 16,-2 1 0-16,1 5 0 0,-2-1-128 0,3 3 128 15,4 1 0-15,-3 2 0 0,2 0 0 0,1 2 0 16,-1 2 0-16,2-1-128 0,0 5 128 0,-1 1 0 0,-1 3 0 0,1 0 0 16,-2 0 0-16,2-3 0 0,1-2-128 0,3 4 128 15,4 1 0-15,1 3 0 0,1 2 0 0,4-1 0 16,1 0 0-16,1-1 0 0,1 1 0 0,2 1 0 16,2 3 0-16,3 1 0 0,1 1 0 0,2 3-128 15,2-4 128-15,1 4 0 0,0 1 0 0,4 0 0 16,1 0 0-16,3-3 0 0,1 5 0 0,1-4 0 15,2 2 0-15,1 3 0 0,1 0 0 0,3-3 0 16,2 2 0-16,1 2 0 0,1-5 0 0,3 2 0 16,1-2 0-16,2-6 0 0,1 1 0 0,3 2-128 15,-1-2 128-15,2 0 0 0,1 1 0 0,3-2 0 16,4-2 0-16,0 1 0 0,2-3 0 0,3-1 0 0,3-2 0 16,0-3 0-16,-3-2 0 0,3 3 0 0,-1-5 0 0,2 1 0 15,2-8 0-15,2 0 0 0,-1 0 0 0,4 0 0 16,5-1 0-16,3 0 0 0,1-4 0 0,-3-5 0 15,-1-3 0-15,0-3 0 0,2 1 0 0,-1-2 0 16,-1 1 0-16,3-3 0 0,2-3 0 0,1-2 0 16,0-3 0-16,-2-3 0 0,-3-3 0 0,0 0 0 15,-1 1 0-15,1-1 0 0,-4-2 0 0,3-3 0 16,0-3 0-16,-1-5 0 0,-3 2 0 0,-3-3 0 16,-6 1 128-16,0-4-128 0,-3-1 0 0,-1-3 144 15,-5 0-144-15,-2-1 0 0,0-1 0 0,-4-2 128 16,-1 1-128-16,-1-5 0 0,-2-2 0 0,-2-1 128 15,-2 2-128-15,-2-3 0 0,-3-4 0 0,-1-5 128 16,-1 2-128-16,0-1 0 0,-6 1 0 0,0-1 0 0,-4-1 0 0,-1 0 0 16,0 4 0-16,-3-2 0 0,-3 1 0 0,-1-1 0 15,-1 1 0-15,-4 2 0 0,-2-1 0 0,0-1 0 16,-4-3 0-16,0 1 0 0,-3 2 0 0,-1-1 0 16,-3-2 0-16,0 3 0 0,-3 1 0 0,-2 0 0 15,-1 4-176-15,-1 0 176 0,-5 0 0 0,-1 5-128 16,-6-2 128-16,3 2 0 0,-2 0 0 0,2 4-128 15,1-1 128-15,0 6 0 0,0 2 0 0,0 3 0 16,0 0 0-16,-3 6-128 0,-5 0 128 0,-2 4-160 16,-4 0 160-16,3 0-160 0,0 0 160 0,1 2-208 15,0 2 80-15,1 7 128 0,2 6-192 0,-2 0 192 0,-4 0-160 16,-1 4 160-16,-1 2-128 0,2 5 128 0,5 3 0 0,-2 2-144 16,2 0 144-16,3 2 0 0,1 6 0 0,0 2-128 15,1 4 128-15,-2-2 0 0,-3 4-144 0,2 1 144 16,4 0 0-16,4 7-176 0,2 4 176 0,2-3-128 15,2 2 128-15,2 2 0 0,0-1 0 0,4 7 0 16,2 1 0-16,3 0 0 0,1 0 0 0,3 2 0 16,1 1 0-16,3 0 0 0,0 0 0 0,2 0 0 15,3 3 0-15,0 0 0 0,3-2 0 0,3 2 0 16,3-1 0-16,5-2 0 0,0 1 0 0,3-1 0 16,2 4 0-16,3-2 0 0,2-2 0 0,2 1 0 15,0-3 0-15,1 1 0 0,1 1 0 0,4-1 128 16,2-2-128-16,1-2 0 0,1-3 0 0,2 2 0 15,2-3 0-15,-1 1 0 0,5-5 0 0,1 0 0 16,5-3 0-16,-1-1 0 0,5 0 0 0,-2-2 0 16,0-3 0-16,0-1 0 0,3-3 0 0,2 0 0 0,0-6 0 0,4 0 144 15,-1-2-144-15,6-1 0 0,3-2 128 0,-1-4-128 16,-2-7 0-16,0 0 0 0,1 1 144 0,1-3-144 16,-1-5 0-16,3-3 144 0,3-2-144 0,1-4 128 15,-1-1-128-15,0-2 128 0,-4-3-128 0,1-1 0 16,-2-1 144-16,3 0-144 0,3-6 0 0,0-1 144 15,-1 1-144-15,-3-5 0 0,-4-1 128 0,-3-1-128 16,-1-3 0-16,-2 3 0 0,-4-1 0 0,-1-3 128 16,1-2-128-16,-1-4 0 0,-2 0 128 0,-1 0-128 15,-4-3 0-15,-4-4 0 0,-4 0 128 0,-5-3-128 0,-2-4 0 16,-3 2 0-16,-3 3 144 0,-3 1-144 16,-4-1 0-16,-3-1 144 0,-1-3-144 0,-4-1 0 0,-3 0 0 0,-2 1 0 15,-3 0 128-15,-3-3-128 0,-1 2 128 0,-4-1-128 16,0 3 0-16,-4-2 0 0,-2 0 0 0,-6 0-176 15,1 4 176-15,-6-2-160 0,-2 0 160 0,-1 0-160 16,-5 2 160-16,2 1 0 0,0-1 0 0,-1 3-128 16,0 3 128-16,-2 0 0 0,1 4 0 0,-6-1-128 15,1 3 128-15,-4 2 0 0,-3 1 0 0,-4 3 0 16,-2 1 0-16,0 4-128 0,1 2 128 0,0 6 0 16,-1 0-128-16,-1 3 128 0,0 4-128 0,-3 3 128 15,-3 3-128-15,2 5 128 0,4-1-128 0,-1 6 128 16,-1 2 0-16,2 1-160 0,-1 4 160 0,-2 3 0 15,-3 4-128-15,1 3 128 0,2 1 0 0,3 5 0 16,-3 0-144-16,4 6 144 0,2 0 0 0,0 5-144 16,-2 3 144-16,0 2 0 0,0 1 0 0,3 4-128 0,6 5 128 15,1-2 0-15,2-1-144 0,4 6 144 0,0 2 0 0,5 3 0 16,6-1 0-16,1 3 0 0,2 2 0 0,1 3 0 16,4-5 0-16,2 5 0 0,3-2 0 0,3 3 0 15,1 1 0-15,3-1 0 0,3 0 0 0,6 1 0 16,1-3 0-16,4 1 0 0,1 9 0 0,4-4 0 15,1-1 0-15,4-3 0 0,4 2 0 0,1 1 0 16,3-2 0-16,-1-2 0 0,2-6 0 0,3 0 0 16,1-2 0-16,5-2 0 0,0-1 0 0,5-3 0 15,1-5 0-15,4 0 0 0,5-4 0 0,3-1 0 16,4-4 0-16,-2-3 0 0,-1-9 0 0,1 1 0 0,3-5 128 0,1 1-128 16,0-4 0-16,5-4 0 0,2-2 144 0,3-7-144 15,-2 0 128-15,1-3-128 0,1-3 160 0,0-3-160 16,0-5 192-16,4-1-64 0,3-5-128 0,-1-2 192 15,-3-1-192-15,-1-5 128 0,2-5-128 0,-1 2 0 16,1-8 128-16,0-2-128 0,1 0 0 0,-5-3 0 16,-5 2 144-16,-1-4-144 0,-3-5 128 0,-2 3-128 15,-6-2 0-15,2 0 128 0,0-3-128 0,0-1 0 16,-6-5 128-16,-3-3-128 0,-6 0 0 0,-2-3 128 16,-3 1-128-16,-5-7 0 0,-1 3 0 0,-5-4 128 15,-2 0-128-15,-4 1 0 0,-4-1 0 0,-2-2 0 16,-5-3 0-16,-4 1-176 0,-3 0 48 0,-5 4 0 15,-3-1 0-15,-5 2 0 0,-2 3 0 0,-6-2 0 16,-6 4 128-16,-2 1 0 0,-6 0 0 0,-5 2 0 16,-3-1 0-16,-1 2 0 0,-3 4 0 0,-1 1-128 0,-2 2 128 15,0 5 0-15,-3-2 0 0,-4 7 0 0,-6 4 0 0,-1 4-128 16,3 1 128-16,1 0 0 0,0 3 0 0,2 6-128 16,1 2 128-16,0 2 0 0,-5 4 0 0,2-1-128 15,2 3 128-15,3 4 0 0,6 4 0 0,-3 0 0 16,3 6 0-16,-2 3 0 0,-1 7 0 0,-1-1-160 15,-3 2 160-15,2 3 0 0,5-1-144 0,0 5 144 16,2 3 0-16,2 3-144 0,-1 2 144 0,2 1 0 16,-1 7 0-16,1 4-128 0,0 0 128 0,1 2 0 15,2 3 0-15,3 3-128 0,3-2 128 0,2 5 0 16,3 3 0-16,1 6 0 0,1 1 0 0,3 4 0 16,2-2 0-16,3 2 0 0,1 3 0 0,4 1 0 15,0-1 0-15,4 3 0 0,1 0 0 0,2 1 0 0,6-1 0 0,1 0 0 16,2 3 0-16,4 0 0 0,3 0 0 15,5-2 0-15,3-2 0 0,3-4 0 0,3 2 0 0,2-4 128 16,2-5-128-16,3 2 0 0,4-4 0 0,3 0 0 16,1-4 0-16,6-2 0 0,2-1 0 0,6-3 0 15,2-2 0-15,3 0 144 0,0-9-144 0,1-4 0 16,-1-5 128-16,2 0-128 0,2-3 0 0,2-3 0 16,1-4 0-16,4-3 160 0,4-2-160 0,1-3 128 15,-5-5-128-15,3-5 128 0,1-4-128 0,0-4 128 16,3 2-128-16,2-7 160 0,1-2-160 0,0-4 160 15,-1-3-160-15,-4-2 0 0,1-5 144 0,2-4-144 16,2-5 128-16,-2-2-128 0,-3-3 128 0,-3-1-128 16,-5-3 0-16,-3 0 128 0,-3-4-128 0,-5-1 0 0,-1-2 0 0,-1-2 144 15,-3-5-144-15,-4 2 0 0,-3 1 128 16,-4-5-128-16,-6-2 0 0,-2-1 0 0,-6-3 0 0,-3 1 0 16,-5-1 0-16,-3 2 0 0,-4-1 0 0,-3-2 0 15,-4-1 0-15,-2 3-144 0,-4 0 144 0,-5 2-128 16,-3-1 128-16,-5-1-128 0,-3 2 128 0,-5 3-128 15,-1 1 128-15,-3-1-128 0,-4 1 128 0,-1 0 0 16,-2 1 0-16,1 0 0 0,-4 6 0 0,1 2-128 16,-3-2 128-16,-2 7 0 0,-8 3 0 0,0 1 0 15,-4 2 0-15,1 4-128 0,-1-2 128 0,0 3 0 16,-2 2 0-16,0 4 0 0,-3 2-128 0,-5 5 128 16,-1 4-128-16,1 0 128 0,2 5 0 0,1 4-160 15,1 4 160-15,-4 4 0 0,-2 4-144 0,0 3 144 0,1 3 0 16,3 5-144-16,0 3 144 0,3 4-128 0,3 6 128 0,-1 7-128 15,-1 4 128-15,-2 1 0 0,1 1-144 0,4 4 144 16,4-2 0-16,3 10 0 0,4 5-144 0,1 1 144 16,2 2 0-16,4 4 0 0,1 1-128 0,0 3 128 15,2-1 0-15,3 4 0 0,2 8 0 0,6-4 0 16,5 1 0-16,4-1 0 0,2 2 0 0,4 3 0 16,2 0 0-16,6-2 0 0,2-2 0 0,4 0 0 15,4 1 0-15,4 0 0 0,2 0 0 0,3 0 0 16,2-4 0-16,5 1 0 0,6-3 0 0,4 0 0 15,3-3 0-15,4-4 0 0,4-2 0 0,1-1 0 16,-2-3 0-16,5-2 0 0,3-6 0 0,3-2 0 16,1 2 0-16,4-5 0 0,4 1 0 0,2-8 0 15,0-5 128-15,1-4-128 0,-2-5 0 0,-2-1 144 16,5-3-144-16,3-4 0 0,3-3 144 0,1-5-144 16,-1-3 176-16,1-4-48 0,1-4 0 0,-2-6 0 0,1 1-128 0,2-5 192 15,4-4-192-15,-5-7 192 0,-3 0-64 0,-3-2-128 16,0 1 192-16,0-7-64 0,-1-3-128 0,1-1 0 15,1-5 144-15,-4-2-144 0,-5-7 128 0,-3-1-128 16,-3-1 128-16,-2 0-128 0,-5 0 0 0,0-4 128 16,-5-5-128-16,-1 2 0 0,-3-3 0 0,-1-2 128 15,-3 1-128-15,-3-5 0 0,-3-3 0 0,-1 2 0 16,-6 1 0-16,-3-1-128 0,-3-3-16 0,-4-1 0 16,-3 0 0-16,-3 2 0 0,-3-1 144 0,-3 1-208 15,-2 4 80-15,-3 2 128 0,-3 1-176 0,-4 0 176 0,-6 5-128 16,-3-1 128-16,-1 1 0 0,-7 0 0 15,-2 5 0-15,-2 0 0 0,1 1 0 0,-2 5 0 0,-3 4 0 0,-2-1 0 16,-1 6 0-16,-4 2 0 0,-2 2 0 0,-7 1 0 16,-5 2 0-16,1 3 0 0,-1 3 0 0,0 4-128 15,0 3 128-15,-1 3 0 0,-1 1-144 0,-3 5 144 16,-5 2 0-16,1 1-176 0,1 5 176 0,3 1-128 16,-1 5 128-16,3 1 0 0,-2 8 0 0,-4-1-128 15,-2 2 128-15,2 5 0 0,3 3-144 0,2 3 144 16,1 8 0-16,4 2 0 0,1 4 0 0,-4 2 0 15,-1 0-128-15,1 6 128 0,4-1 0 0,3 6 0 16,2 3 0-16,5 3 0 0,0 1-144 0,5 4 144 16,2 4 0-16,1 0 0 0,1 0 0 0,3 0 0 15,1 2 0-15,7 3 0 0,4-3 0 0,3 5 0 0,3-3 0 0,5 0 0 16,1 1 0-16,4-3 144 0,3-1-144 0,3-3 0 16,3-1 0-16,3-1-176 0,1 4 176 0,2-4 0 15,3 0 0-15,1-4 0 0,3-2 0 0,2-2 0 16,3-7 128-16,1 1-128 0,1 0 0 0,3-4 144 15,3-5-144-15,0-1 0 0,1-1 128 0,1-2-128 16,0-2 0-16,2 2 0 16,3 2-576-16,3-3-208 0,0-4-48 0,1-1-14816 0</inkml:trace>
  <inkml:trace contextRef="#ctx0" brushRef="#br1" timeOffset="124969.6">19608 2876 7359 0,'11'-7'656'0,"-3"5"-528"16,3-3-128-16,-1 0 0 0,1 1 704 0,1 1 96 16,0-2 32-16,2 0 0 0,0 0-384 0,2 1-64 0,-2-1 0 0,0 0-16 15,0 3 80-15,0 0 32 0,-4 0 0 0,1 2 0 16,-1-1 96-16,2 1 32 0,-2 1 0 0,0 0 0 16,-10-1-176-16,12 5-48 0,-2 3 0 0,-1-2 0 15,-2 6-128-15,-3-2-16 0,1 1-16 0,-2 4 0 16,-1 2 0-16,-2-1 0 0,-2 1 0 0,-2 2 0 15,-1 1-32-15,-3 1-16 0,-2-1 0 0,-1 3 0 16,-2 2-32-16,0-3 0 0,0 0 0 0,-1-2 0 16,0-1-144-16,-1 0 0 0,-1 1 0 0,-2 1 0 15,-1 0 160-15,0 2 48 0,-3 0 16 0,-1-1 0 16,-1-6 48-16,-1 2 16 0,-2 1 0 0,-1 0 0 16,-3 0-96-16,-3-1-32 0,-1 0 0 0,-2-4 0 0,-1-3 64 15,1 2 16-15,1 0 0 0,1-3 0 16,-1 3 80-16,-1-1 0 0,0-2 16 0,0 3 0 0,0-5 0 0,-1 2 0 15,0-2 0-15,-4 0 0 0,-2-2-48 0,-2 0-16 16,-2 0 0-16,2-3 0 0,1-3-272 0,0 0 160 16,-1-1-160-16,0-1 128 0,0 0-128 0,-2-3 0 15,-4 1 144-15,0-1-144 0,-7 0 272 0,5-4-16 16,0 1 0-16,2-2 0 0,-1 1-32 0,1-2-16 16,-2 3 0-16,-2-3 0 0,-2-1-16 0,-2 4-16 15,-1-4 0-15,4-1 0 0,2 0-176 0,2-1 0 16,-2 2 144-16,1 0-144 0,-2 0 0 0,-1-2 0 15,-5 2 0-15,3-1 128 0,0-2-128 0,3-1 0 0,2-1 0 16,0 1 128-16,1-2-128 0,0 0 0 0,-2-1 0 16,0 0 0-16,-2 0 0 0,2 1 0 15,3 0 128-15,4 0-128 0,2 1 144 0,3 0-144 0,2 1 192 0,2-1-192 16,1 0 128-16,1 2-128 0,1-1 0 0,2 4 0 16,0 0 0-16,2 3 0 0,3-4 0 0,3 3 0 15,3 2 0-15,4 2-192 0,3-4 16 0,4 5 16 31,2-3-2224-31,4 2-448 0</inkml:trace>
  <inkml:trace contextRef="#ctx0" brushRef="#br1" timeOffset="125336.15">17108 2812 17503 0,'0'0'768'0,"5"-7"176"0,-5 7-752 0,0 0-192 16,12 0 0-16,-2 1 0 0,-10-1 1056 0,0 0 176 15,0 0 48-15,0 0 0 0,0 0-768 0,2 11-128 16,-4 1-48-16,-7-5 0 0,-4 2-96 0,-5-2-32 16,-3 3 0-16,-6 0 0 0,-5 5-208 0,-2 1 0 15,-3-4 0-15,-5 0 0 0,-4 0 0 0,-2 1 0 16,-3-3 0-16,4 3 0 0,3 0 128 0,2-1 16 15,1 4 16-15,3-1 0 0,1 1-16 0,2 1 0 16,3 1 0-16,0 0 0 0,1 1 0 0,3-2 0 16,3 2 0-16,3 1 0 0,5-3-144 0,3 1 0 0,3-3 0 0,8 3 0 15,3 0 0-15,5 0 208 0,4 0-48 0,5-3-16 16,5-6-144-16,4 2 160 0,2-3-160 0,3-1 160 16,2-3-160-16,5 0 0 0,3-4 0 0,3 0 0 31,3 1-496-31,6-2-128 0,4-3-16 0,5-6-10432 0</inkml:trace>
  <inkml:trace contextRef="#ctx0" brushRef="#br1" timeOffset="126053.35">18961 526 4607 0,'0'0'400'0,"7"-8"-400"0,-1 2 0 0,-6 6 0 16,8-8 2336-16,-1 0 384 0,0 2 80 0,-7 6 16 16,6-6-2032-16,-1-2-400 0,-5 8-64 0,0 0-32 15,4-6-112-15,-4 6-32 0,0 0 0 0,0-7 0 16,0 7-144-16,-4-3 128 0,-1-1-128 0,-1 1 128 16,-2-1-128-16,-1 1 0 0,-1-1 0 0,-12-1 0 15,1 0 160-15,-1-2-160 0,-1 2 192 0,2 0-192 16,0-3 256-16,1 2-48 0,-2-3-16 0,0 2 0 15,-3 1 32-15,0-2 0 0,-2 1 0 0,-2 0 0 0,-2 1-48 0,-2 3-16 16,-2-2 0-16,-2-1 0 0,-2 3 32 0,-3-1 0 16,-4-1 0-16,-1-3 0 0,2 3 0 0,0 0 0 15,-2-1 0-15,-2-1 0 0,-2 1 0 0,1 0 16 16,-3 2 0-16,0 2 0 0,0 4 144 0,-1-2 32 16,2-2 0-16,3 2 0 0,0 0-208 0,2 0-48 15,0-1 0-15,1 2 0 0,2 7 32 0,1 2 0 16,0 3 0-16,1-2 0 0,-3 2-160 0,2 2 128 15,1 1-128-15,1 3 128 0,-2 1-128 0,20-3 0 16,-4 2 0-16,-2 5 128 0,-1 2-128 0,-1 2 0 16,1 3 0-16,-2 3-176 0,-2 2 176 0,-29 25 0 15,10-10 0-15,7-6 0 0,4-6 0 0,7-6 0 0,4-5 0 16,4 0 176-16,5-4-176 0,1 0-176 0,3-3 48 0,3-1 0 31,1-3-544-31,3-3-96 0,2-2-32 0</inkml:trace>
  <inkml:trace contextRef="#ctx0" brushRef="#br1" timeOffset="126403.09">16873 341 27407 0,'-14'-14'1216'0,"6"11"256"0,8 3-1184 0,-10 3-288 0,0 1 0 0,0 1 0 0,-2 3 0 0,-2 1-224 15,0 3 32-15,-1 5 16 0,0 2 176 0,5-6 0 16,-3 5 0-16,-1 2 0 0,-1 0 0 0,0 4 0 16,1 3 0-16,0-3 0 0,0 4 0 0,-9 20 0 15,6-4 0-15,6-10 0 0,3-9 0 0,4 1-128 16,3-7 128-16,4 1 0 0,0-2-192 0,4-3 32 15,0-5 16-15,2 1 0 0,0-6 16 0,5 0 0 16,0 0 0-16,5-1 0 0,3-2 128 0,4-2 0 16,6 0 0-16,1 0 0 0,4-2-352 0,3-5 16 15,2 1 0-15</inkml:trace>
  <inkml:trace contextRef="#ctx0" brushRef="#br1" timeOffset="142883.04">5916 18159 18431 0,'-18'-11'816'0,"7"2"160"0,-2 1-784 0,1-2-192 16,1 4 0-16,1-3 0 0,0 2 752 0,-1 1 96 16,1-3 32-16,-1 4 0 0,-1-3-256 0,1 3-48 15,0 0-16-15,-1 1 0 0,2-1-240 0,1 3-64 16,0 1 0-16,2-1 0 0,7 2-128 0,-8 2-128 15,8-2 144-15,-8 3-144 0,-1 4 0 0,9-7 0 16,-5 5 0-16,5-5 0 0,-6 11 0 0,2-3 0 0,4-8 0 0,-1 13 0 16,1-4 0-16,0-9 0 0,4 11 0 0,2-2 0 15,0 1 192-15,2 1 32 0,0-3 16 0,2 2 0 16,0-3 64-16,3 2 16 0,1-1 0 0,3 1 0 16,3 0-64-16,0-4-16 0,0-1 0 0,1 2 0 15,0 0 0-15,3 0 0 0,2-1 0 0,2-1 0 16,2 1 16-16,2 0 16 0,1 3 0 0,5-3 0 15,4 2-144-15,3-2-128 0,3 2 192 0,0 0-192 16,-1-3 160-16,2 1-160 0,0-1 128 0,1 2-128 16,-1 1 0-16,5 2 0 0,0-3 0 0,6 2 0 15,5-2 0-15,-2-2 128 0,-4 1-128 0,-1 1 0 16,5-1 0-16,-1-1 0 0,0 1 0 0,7 2 0 16,6-4 128-16,-3 0-128 0,-3-1 0 0,0 2 128 15,0 0 16-15,4-1 0 0,4-1 0 0,2-1 0 0,-2-1-16 16,0 2 0-16,1-1 0 0,-1 0 0 0,1-1 0 0,4 0 0 15,5 0 0-15,-3 0 0 0,-7 3 16 0,3-2 0 16,-1-1 0-16,4 0 0 0,4 0-144 0,0-1 192 16,-5 0-192-16,0-2 192 0,-2 0-192 0,6 1 160 15,6-1-160-15,-3-3 160 0,-4 0-160 0,-1 1 0 16,-3-3 0-16,6 3 0 0,7-1 0 0,-4-3 128 16,-2 1-128-16,-2-1 0 0,-1 4 0 0,7-1 0 15,6-1 128-15,-5 1-128 0,-6-4 0 0,2 2 0 16,0 3 0-16,3-1 128 0,2-1-128 0,-1-3 0 15,-6 1 0-15,1 0 128 0,0 4-128 0,3-1 0 16,5-4 0-16,-5 2 128 0,-2-2-128 0,4 1 0 0,0-2 0 0,2 1 0 16,2 1 0-16,-5-2 0 0,0 4 0 15,2 0 0-15,1-3 0 0,-1 3 0 0,-1-5 0 16,-1 3 0-16,-2 0 0 0,4 1 0 0,1-1 0 0,1-2 0 16,-4 4 0-16,0-2 128 0,-1 0-128 0,5 0 0 15,2 0 0-15,-3 0 0 0,-6 0 0 0,-1 3 0 16,-2-3 0-16,6 4 0 0,4-3 0 0,0 5 0 15,-6-1 0-15,-1 3 0 0,0-2 0 0,1 1 0 16,2 0 0-16,-2 2 0 0,-4 0 0 0,1 0 0 16,-2 0 0-16,1 0 0 0,5 2 0 0,-6 0 0 15,-1 1 0-15,-4-2 0 0,-1 0 0 0,2 2 0 16,-1-2 0-16,-1 1 0 0,-2 2 0 0,-3 0 0 16,-2-3 128-16,1 2-128 0,-1 1 128 0,3 0-128 15,2 1 0-15,-7-3 0 0,-1 2 0 0,-5 1 0 0,-2 1 0 16,-2-2 0-16,-1 1 0 0,2 2 0 0,1-4 0 0,-1 0 0 15,-7 1 0-15,0 0 0 0,-3 1 0 0,-3-3 0 16,-1 1 0-16,-4-3 0 0,-1 1 0 0,1 0 0 16,-1 1 0-16,-2 0 128 0,-3 1 64 0,-4 2 0 15,-4-1 0-15,-2-3 0 0,-7 3-64 0,-2 0 0 16,-2 1 0-16,-4-3 0 0,-5-1-128 0,-7-1 128 16,0 0-128-16,0 0 128 0,0 0-128 0,0 0 128 15,0 0-128-15,-11 6 128 0,-8-3-128 0,-8 2 0 16,-6-1 0-16,-8-1 0 0,-7-1 0 0,-3 0 0 15,-5-1 0-15,-2 3 0 0,-7-2 0 0,-4 2 0 16,-4 0 0-16,-5 0 0 0,-6-1 144 0,-2 0-144 0,-2 0 160 16,-5-2-160-16,-8 3 0 0,-2-1 128 0,-4-4-128 0,-2 1 0 15,-3 3 128-15,-5-3 0 0,-5-3-128 0,2 2 192 16,-2 1-192-16,-6 0-128 0,-7-1 128 0,0 1-208 16,1 2 208-16,-5-2 0 0,-3-1 0 0,-2 0 0 15,0 1 0-15,0-2 0 0,-4 1 0 0,-2 0 0 16,-4 1 0-16,4-1 0 0,4-1 144 0,-4 1-144 15,-6 1 0-15,2 0 0 0,3 0 0 0,-2 0 0 16,-2 0 160-16,-1 3-16 0,-1-1 0 0,1 1 0 16,1-2-144-16,-3 1 0 0,-3 4 0 0,5-3 0 15,6-1 0-15,-3-2 0 0,-2 1 128 0,1 1-128 16,2 1 0-16,2 0 0 0,0-3 0 0,0 2 0 16,-4 1 0-16,6-2 0 0,7-1 0 0,-1 0 0 15,-4 0 0-15,3 1 0 0,6 0-192 0,-3 1 192 16,-2-2-128-16,5 2 128 0,6 2 0 0,0 2 0 0,-3-2 0 0,6 0 0 15,6 4-144-15,-3-2 144 0,1 0 0 0,4 3-160 16,5-1 160-16,1 2-128 0,1-2 128 16,5 2-160-16,5-4 160 0,7 3-160 0,5-3 16 0,0 3 0 15,-3 0 0-15,6-2 0 0,8-1 16 0,6-1 0 16,4-2 0-16,8 2 0 0,5 2-32 0,2-3 0 16,3 0 0-16,5-2 0 0,1 2 32 0,10-4 0 15,6 0 0-15,9 0 0 0,5 0-112 0,6 0-16 16,10 0 0-16,0 0 0 0,0 0 48 0,0 0 0 15,13-4 0-15,7 2 0 0,7 1 16 0,7-3 16 16,7 1 0-16,4-1 0 0,3-2 176 0,4 1 0 0,0 1 0 16,7-1 0-16,3 1 0 0,9 1 144 0,8-3-16 15,3-1-128-15,0-1 192 0,3 3-64 0,-2-3 0 0,11 3-128 16,9 3 192-16,0-5-64 0,-2 1 0 0,6 4-128 16,6 0 160-16,-1 0-160 0,0-6 128 0,4 6-128 15,3 0 0-15,3 0 0 0,0-2 0 0,3 3 0 16,-1 3 0-16,1 1 0 0,-2-2 0 0,2 3 0 15,2 5 0-15,4-5 0 0,2-3 0 0,4 1 0 16,-1 1 0-16,2-1 0 0,2 0 0 0,2 2 0 16,2-1 0-16,-1-1 0 0,0-2 0 0,4 5 0 15,4 4 0-15,-5-4 0 0,-4-1 128 0,2 3-128 16,5 0 0-16,-3 0 0 0,-5 2 0 0,3-4 0 16,5 3 0-16,-2-3 0 0,-2 1 0 0,0 2 0 15,3-4 0-15,0-2 0 0,1 2 0 0,-4 2 0 16,0-1 0-16,0-1 0 0,2 0 0 0,-4 1 128 15,-9-2-128-15,4-1 0 0,0 1 0 0,-2-1 0 0,-2 0 208 16,-1 0-32-16,3 2-16 0,-5-2 0 0,-6 0-32 0,0-1 0 16,2 2 0-16,-2-2 0 0,-7-2-128 0,0 2 0 15,-1 1 0-15,-1-3 0 0,-3 0 0 0,-5 0 128 16,-2 1-128-16,1-2 0 0,1 1 0 0,-7-2 0 16,-7 2 128-16,-3-1-128 0,-5-2 0 0,0 1 0 15,1-1 0-15,-4 2 0 0,-8-1 0 0,-4 1 0 16,-3-2 128-16,-3 1-128 0,-3 1 0 0,-1-1 0 15,-2 2 0-15,-4 0 0 0,-7-3 0 0,-4 0 0 16,-4 2 0-16,-5-1 0 0,-5 1 0 0,-6 0 0 16,-4 1 0-16,-5-1 0 0,-3-2-192 0,-12 4 48 15,0 0 0-15,0 0 0 0,0 0 144 0,0 0 0 16,-14-7-144-16,-6 4 144 0,-6-3-144 0,-6 1 144 16,-5 4-192-16,-10 0 192 0,-10 0 0 0,-5-2 0 0,-3 2 0 0,-4-2 0 15,-2 1 0-15,-6-1 0 0,-8 3 0 0,-6-1 0 16,-7 1 0-16,-2 0 128 0,-2 0-128 0,-7 0 0 15,-12 0 0-15,1 0 0 0,-1 1 0 0,-6-1 0 16,-11 3 0-16,2-3 128 0,2 0-128 0,-9 0 0 16,-8 0 0-16,1 0 0 0,-1 1 0 0,-1-1 0 15,-3-4 0-15,-5 3 0 0,-5 1 0 0,2 0 0 16,8 0 0-16,-6 0 0 0,-8-3 128 0,0 3-128 16,-3 3 0-16,3 1 0 0,1-4 128 0,-2 1-128 15,-6 1 128-15,4 1-128 0,0 0 176 0,2 0-176 16,-1 2 128-16,-2-1-128 0,-2-1 0 0,1 1 0 15,0 3 128-15,3-2-128 0,2-2 0 0,-1 1 0 0,-3-3 0 16,3 4 0-16,2 0 0 0,3-2 0 0,1 0 176 0,1 0-176 16,-2 1 160-16,7-2-160 0,7 1 0 0,-3-2 0 15,-3 0 0-15,3 2-160 0,5 1 160 0,2 1 0 16,3-4 0-16,3 2 0 0,7-2 0 0,3-1 0 16,2 0 0-16,5-1 0 0,9 2 0 0,-1 0 0 15,2 1 0-15,9 0 0 0,6-1 0 0,9 4 0 16,5-1 0-16,4-1 0 0,-1-2 0 0,10 2 0 15,7-1 0-15,6 1-128 0,7-1 128 0,7 1 0 16,4-1 0-16,8 0 0 0,6-2 0 0,6 0 0 16,3 0 0-16,5 0-128 0,3-2 128 0,10 2 0 0,0 0 0 15,0 0 0-15,15-3 0 0,5-3 0 0,6 3 0 0,8-1-128 16,7 1 128-16,7-1 0 0,7-2 0 0,12 1-128 16,11 0 128-16,6-4 0 0,0 5 0 0,8-2-128 15,6-3 128-15,8 3 0 0,7-3 0 0,4 4 0 16,2-2 0-16,8-2 0 0,6 2 0 0,4-1 0 15,4 3 0-15,4-4 0 0,2 0 0 0,7 0 0 16,6 3 0-16,-3 1 0 0,-4-4 0 0,6 3 0 16,5 1 0-16,4 1 144 0,0 4-16 0,0-2-128 15,-2 1 144-15,8 0-144 0,7 1 0 0,1 0 144 16,4 1-144-16,-2-1 0 0,-4-1 0 0,3 1 0 16,6 0 0-16,2 0 0 0,1 2 0 0,-3 2 0 15,-3 0 0-15,0-3 128 0,-1-1-128 0,3 0 0 16,3-1 0-16,-2 1 0 0,1 0 0 0,-8 0 0 15,-4-2 0-15,2-4 0 0,3 3 0 0,-1 0 0 0,-3 2 0 0,-6 0 0 16,-8-3 128-16,0-1-128 0,3 1 0 0,-5 1 0 16,-7 1 0-16,-2-1 0 0,-3-4 0 0,-2 2 0 15,-3 3 0-15,-6-2 0 0,-6-4 128 0,-6 1-128 16,-6 3 0-16,-3-3 128 0,-3 0-128 0,-7 1 0 16,-7 0 0-16,0 1 0 0,0 1 0 0,-8-3 128 15,-8 0-128-15,-6 3 0 0,-7-1 0 0,-2 2 0 16,-6 1 128-16,-2-1-128 0,-1 1 0 0,-6-1 0 15,-6-2 0-15,-6 1 0 0,-2-1-224 0,-5 3 80 16,-5-2 16-16,-4 0 0 16,-4 3-288-16,-2 0-48 0,-5-2-16 0,-3 2 0 15,-3-1-1552-15,-11 2-304 0</inkml:trace>
  <inkml:trace contextRef="#ctx0" brushRef="#br1" timeOffset="146652.17">12353 19562 13823 0,'-14'-6'608'0,"5"2"128"0,0 0-592 0,1 2-144 16,8 2 0-16,-6-4 0 0,6 4 1408 0,0 0 240 15,0 0 48-15,0 0 16 0,-8-4-1200 0,8 4-224 16,0 0-48-16,0 0-16 0,0 0-80 0,0 0-16 16,0 0 0-16,0 0 0 0,0 0 128 0,0 0 32 15,11 0 0-15,0 3 0 0,0-2 96 0,3 0 32 16,2-1 0-16,4 2 0 0,0-2-16 0,7 1 0 16,4 0 0-16,4-1 0 0,5 0-192 0,3 0-32 0,-1 0-16 0,2 0 0 15,2 0 32-15,2 0 0 0,4-1 0 0,3 1 0 16,2-1-192-16,7-1 128 0,6 0-128 0,-2-2 128 15,-2 0 64-15,2 0 0 0,0 3 0 0,6-1 0 16,5-1 80-16,0-1 32 0,-2 0 0 0,2 2 0 16,-1 1-160-16,6-1-16 0,1 2-128 0,4 0 192 15,4 0-64-15,1 0 0 0,-3-1-128 0,4 1 192 16,5 3-32-16,0-3-16 0,0 0 0 0,1 0 0 16,1 0-144-16,4 0 192 0,6 0-192 0,-1 0 192 15,-3 0-64-15,5 1-128 0,5-1 192 0,-1 0-64 16,-5 0 0-16,4 2 0 0,2 1 0 0,0-1 0 15,-2 2 0-15,-1 0-128 0,-1 0 192 0,0 1-64 16,5 1 0-16,-3-2-128 0,-2 3 192 0,2 0-64 16,2 0-128-16,-2 1 128 0,-5-1-128 0,2 2 128 0,1-2-128 15,2-2 0-15,-6 3 0 0,1-2 0 0,-2 1 128 0,4 2-128 16,-1-3 0-16,-2 4 128 0,-5-2-128 0,4 4 192 16,3-3-192-16,-1 2 192 0,-8-6-192 0,-1 4 0 15,-1-1 144-15,2 3-144 0,4-5 0 0,-4 3 0 16,-4-3 0-16,5 2 128 0,3 1-128 0,-5-4 0 15,-2 2 0-15,1 0 0 0,-1-2 0 0,4-1 0 16,1 1 0-16,-1-1 0 0,-6-2 0 0,2 3 128 16,2 0-128-16,-1-1 0 0,-1-3 0 0,-4 1 0 15,-3 1 0-15,1 0 0 0,6-2 0 0,-3-1 0 16,-4 0 0-16,0 4 128 0,-1-1-128 0,2-2 0 16,2-2 0-16,-5-1 128 0,0 0-128 0,-1 2 0 15,1 1 0-15,2 0 0 0,1-2 0 0,-4 0 0 0,-2-3 0 16,1 3 0-16,0 1 0 0,1 0 0 0,3-3 0 15,-4 1 128-15,-2 0-128 0,0 2 0 0,1 0 128 16,0 0-128-16,-1 0 256 0,-4 0-32 0,-3 2 0 0,0 0 0 16,0 3-224-16,3-1 176 0,1-1-176 0,-3-1 160 15,-6-1-160-15,-1 3 0 0,0 0 0 0,2 2 128 16,1-2-128-16,1-1 0 0,-2-3 0 0,-2 1 0 16,-2 0 0-16,1 2 0 0,2 1 0 0,1-1 0 15,2-1 0-15,-5-1 0 0,-3-1 0 0,0 1 0 16,-2 2 0-16,0 1 0 0,1 1 0 0,-1-1 0 15,0-3 0-15,-6 1 0 0,-2 1 0 0,-3-1 0 16,-2 2-160-16,-2 0 160 0,-3 0 0 0,2 0-144 16,-3 0 144-16,-2 1 0 0,-2-3 0 0,-6 1 0 0,-3 0 0 0,-6 1-128 15,-4 1 128-15,-3-1 0 0,-4 0 0 16,-3 0 0-16,-3 1 0 0,-3-1 0 0,-10-4 0 16,0 0 0-16,0 0 0 0,0 0-128 0,0 0 128 0,-4 9-128 15,-5 0 128-15,-3-6-128 0,-7 2 128 0,-5 1 0 16,-6-4-144-16,-7 1 144 0,-6-3 0 0,-4-2 0 15,-4 0 0-15,-3-1 0 0,-5-2 0 0,-1 1 0 16,-1 2 0-16,-7-2 0 0,-7-2-128 0,-3 1 128 16,-2-2 0-16,-1 0 0 0,0-1 0 0,-6 3 0 15,-6-3 0-15,1 1 0 0,-6-5 0 0,1 5 0 16,-3-1 0-16,-5-2 0 0,-5-6 0 0,0 0 0 16,2 2 0-16,-5 1 0 0,-6 1 0 0,2-4 0 15,0 0 144-15,-3-2-144 0,-3 0 160 0,-1 2-32 0,-2-2-128 16,-1 0 192-16,-3 0-192 0,2 2 144 0,-6-1-144 0,1 3 128 15,-3 2-128-15,0-4 0 0,-2 0 144 0,-3-1-144 16,-4 2 0-16,2 0 0 0,2-1 0 0,-4 2 0 16,-4 1 0-16,2-1 0 0,-1 2 0 0,-1 3 0 15,-1-4 0-15,-2 5 0 0,-2-3 0 0,3 5 0 16,2-5 0-16,-2 2 0 0,-4-1 0 0,3 4 0 16,8-1 0-16,-8 0 0 0,0-3 0 0,-1 5 0 15,4 4 0-15,1-3 0 0,-2-2 0 0,-2-1 0 16,-1 5 0-16,3-1 0 0,4 0 0 0,-3 0 0 15,-5-1 0-15,7 3 0 0,3 0 0 0,-4-1 0 16,-5 1 0-16,1 1 0 0,2 0 0 0,3 3 0 16,-3 0 0-16,2 3-128 0,5-3 128 0,0-1 0 15,0 0 0-15,-2 2 0 0,5 4 0 0,3-6 0 16,2 1 0-16,-1 1 0 0,-2 3 0 0,2-1 0 0,3 1 0 0,1 2 0 16,-1-3 0-16,3 3-128 0,5-3 128 0,1 3 0 15,1-2-144-15,2 0 144 0,1 2-192 0,8-3 16 16,4 2 16-16,0-3 0 0,-2-2-32 0,6 2 0 15,3 2 0-15,2-1 0 0,1-1 192 0,1 1-192 16,2-2 192-16,5 1-192 0,2 1 192 0,2-2 0 16,-2 0-144-16,3 1 144 0,1 1 0 0,4-1 0 15,4-1 0-15,3 1 0 0,5 2 0 0,-2-4 0 16,-2 3 0-16,6 0 0 0,2-2 0 0,5 0 0 16,2 1 0-16,9 1 0 0,2-2 144 0,5 1-144 15,4-3 160-15,2 3-160 0,2-1 0 0,2-1 0 16,4-1 0-16,3 1 0 0,3-1 0 0,4 2 0 15,4-2 0-15,5-1 0 0,8-1-224 0,0 0 64 0,0 0 16 0,0 0 0 16,11 1-32-16,7-2 0 0,5 1 0 0,5 0 0 16,3 0 176-16,6 0-208 0,3-1 80 0,4 1 128 15,4 0-160-15,7 0 160 0,6-2 0 0,8 1-144 16,6-2 144-16,1 2 0 0,0 0 0 0,3-2 0 16,1 1 0-16,9 1 0 0,6-1 0 0,3 1 0 15,-4-2 128-15,7 2-128 0,4 1 160 0,1 1-160 16,2 2 192-16,2-2-64 0,5 1-128 0,2-1 192 15,4 0-32-15,-1 0-16 0,0-1 0 0,4 3 0 16,6-1-16-16,2 1-128 0,-3-3 192 0,3 1-64 16,5 1-128-16,-1-1 128 0,-1-1-128 0,3 1 128 15,4 0-128-15,0-1 0 0,-1 0 144 0,3 0-144 16,1 0 0-16,3 0 0 0,2 0 0 0,-2 0 0 16,-3 0 0-16,3 2 0 0,2-2 0 0,-1-2 0 0,-5 4 0 0,4-2 0 15,6 1 0-15,-4 0 128 0,-4-1-128 0,3 3 0 16,4-1 0-16,-2 2 0 0,-1-1 0 0,-3 0 0 15,3 3 0-15,2 0 0 0,1-2 0 0,-1-1 0 16,-7 3 0-16,3 1 0 0,6-3 0 0,-4 1 0 16,-4-1 0-16,3 1 0 0,2-2 0 0,1-1 0 15,-4 2 0-15,0 0 0 0,-3 0 0 0,0-2 0 16,-1 1 0-16,-2 0 0 0,-5 0 0 0,0 2 0 16,2-2 0-16,-2-1 0 0,-6-1 0 0,2 3 0 15,2-1 0-15,-4 2 0 0,-5-3 0 0,2 2 0 16,3-1 0-16,-5 2 0 0,-7-1 0 0,1-2 0 15,2 1 0-15,-3-2 128 0,0-1-128 0,-2 1 0 0,-2 1 0 0,0-2 0 16,0-2 0-16,-3 1 0 16,-4 1 0-16,3 0 0 0,1 0 0 0,-2 0 0 0,-9 0 0 0,-1 1 128 15,2-1-128-15,-1 0 0 0,0-1 0 0,-4 0 128 16,-6-2-128-16,-1 2 0 0,2 0 0 0,-3-2 0 16,-7-1 0-16,-2 2 0 0,-7-1 0 0,-3 2 0 15,-4 0 0-15,0 1 128 0,-2 0-128 0,-5-2 0 16,-3 1 0-16,-6 0 0 0,-7-2 0 0,-4 2 128 15,-4 1-128-15,-6 0 0 0,-4-3 0 0,-3 2 128 16,-7 2-128-16,1-1 0 0,-6 0 0 0,-10 0-128 16,0 0 128-16,0 0-208 0,0 0 80 0,0 0 128 15,-9 4-240-15,-5 1 80 0,-6-2 16 0,-3-1 0 16,-7 2 144-16,-8 3 0 0,-2-4 0 0,-10 0 0 0,-7 2 0 0,-5-1 0 16,-5 0 0-16,0 0 0 15,-3-2 0-15,-5 3 0 0,-6 3 0 0,-7-4 0 0,-5-3 0 0,1 1 0 16,-1 2 0-16,-8 1 0 0,-4-2 0 15,-2-1 0-15,0-3 0 0,-5 2 0 0,-5 2 0 0,-1-2 0 16,-3-3 0-16,-2 2 0 0,-4 2 0 0,0-1 0 16,-7-3 0-16,0 1 0 0,-5 1 0 0,-1-2 0 15,1-1 0-15,-5 0 0 0,-5 3 0 0,3 0 0 16,1-3 0-16,-2 2 128 0,-5 0-128 0,1 1 0 16,0 0 0-16,0-1 0 0,-1-2 0 0,0 3 0 15,-2 3 0-15,1-3 0 0,3-2 0 0,-2 2 0 16,-4 3 0-16,2-2 0 0,3-1 0 0,-5 0 0 15,-2-1 0-15,-3 1 0 0,1 2 0 0,3-2 0 0,3-2 0 16,-3 1 0-16,-3 1 0 0,3 1 0 0,4 0 0 0,-2-1 0 16,-4-1 0-16,3 2 0 0,-1 3 0 0,4-4 0 15,1-3 0-15,-1 3 0 0,-4 3 0 0,5 0 0 16,6-2 0-16,-3-1 0 0,-2 0 0 0,4 1 0 16,8 2 0-16,-3-1 0 0,-5-1 0 0,3 2 0 15,5 5 0-15,0-6 0 0,-1-1 0 0,4 2 0 16,3 2 0-16,-1 0 0 0,-2-2 0 0,5 1 0 15,4 2 0-15,0-1 0 0,-1-3-144 0,3 1 144 16,7 3 0-16,0 1-144 0,-3-5 144 0,7 0 0 16,7 0-160-16,1 1 160 0,1 0-128 0,3 1 128 15,4-4-176-15,4 2 176 0,8 0-208 0,-3-1 80 16,-4 1-16-16,5-1 0 0,6-1 0 0,5 2 0 16,5 1-32-16,3-2 0 0,3 1 0 0,1 1 0 0,0-3 32 15,7 0 0-15,5-1 0 0,4 1 0 0,5-4-48 0,4 3 0 16,5 0 0-16,6-1 0 0,1 1 0 0,5 0 0 15,4-2 0-15,3 2 0 0,4 0 32 0,3 0 0 16,9 1 0-16,0 0 0 0,0 0 160 0,0 0-160 16,0 0 160-16,15-7-160 0,3 2 0 0,6 1 0 15,3-1 0-15,6 0 0 0,5 1 160 0,8 2 0 16,6-1-144-16,6-4 144 0,8 0 0 0,2 2 0 16,-3-4 0-16,6 4 128 0,4-1 0 0,9-2 0 15,8 3 0-15,2-4 0 0,-3 2 96 0,7 0 16 16,6 0 0-16,4 2 0 0,4-6-32 0,2 5 0 15,3-3 0-15,8 0 0 0,6-1-48 0,5 2-16 16,-2-2 0-16,6 3 0 0,2 0-144 0,3 0 160 0,4 2-160 0,2-3 160 16,3-2-160-16,3-3 0 15,5 0 0-15,1 3 128 0,-2-3-128 0,3 5 160 0,2-3-160 0,3 1 160 16,1-1-32-16,0 2-128 0,-6 0 192 0,8 0-64 16,5 0-128-16,2 3 192 0,1-3-192 0,-2 5 192 15,-4-1-192-15,4 0 0 0,4 2 0 0,1 1 0 16,1 1 0-16,-2 1 0 0,-6 0 0 0,2 1 0 15,2-1 0-15,3 0 0 0,1 1-224 0,0-1 80 16,-3-1-96-16,-1 0-16 0,-5 1 0 0,2-2 0 16,3 1 16-16,-7 1 0 0,-4 0 0 0,-1 1 0 15,0-3 48-15,-1-1 0 0,2-1 0 0,-6 2 0 16,-5 2 192-16,-2-3 0 0,1 1-160 0,-4 1 160 16,0-1 0-16,-4 1 0 0,-2 1 0 0,2 0 0 15,-1 0 0-15,-4 1 0 0,-4 1 0 0,0 0 0 0,1 2 0 0,-8 2 0 16,-8-1 128-16,-2-2-128 0,0-1 0 0,-4 2 0 15,-5 3 0-15,-3-2 0 0,-3 1 0 0,-3 3-144 16,-2-3 144-16,-5 4-208 0,-6-1-112 0,-5 3 0 16,-3-1-16-16,-1-1 0 15,-1 2-368-15,-5-2-80 0,-6 1-16 0,-4 2-6720 16,-3-4-1344-16</inkml:trace>
  <inkml:trace contextRef="#ctx0" brushRef="#br1" timeOffset="149352.99">1185 19494 34959 0,'-18'0'3104'0,"10"-10"-2480"0,3 1-496 0,-6-7-128 0,-3 0 160 0,1-4 16 16,0-3 0-16,-1-8 0 0,0-2-176 0,-1-4 128 0,0-5-128 0,-3-3 128 16,3-4-128-16,-2 1 0 0,2-2-192 0,-1 0 192 15,0-3-224-15,0 0 80 0,0-5 16 0,1-3 0 16,-4-4 128-16,1-1 0 0,-1 1-144 0,10 27 144 15,-1-7 0-15,-4-3 0 0,3 0 0 0,-1-3 0 16,0-4 0-16,1 2 0 0,0-1 0 0,-7-43 128 16,4 20 0-16,4 16-128 0,0 10 192 0,2 9-64 15,3 8-128-15,-1 6 192 0,1 0-192 0,-2 4 192 16,2 4-192-16,2 1 0 0,-3 2 144 0,4 3-144 16,-1 3 0-16,3 2 0 0,0 2 0 0,0 7-128 15,0 0-64-15,0 0-16 0,0 0 0 0,0 0 0 16,0 0-48-16,16 8-16 0,-1 2 0 0,-1 0 0 15,0 4 64-15,-5-7 16 0,1 4 0 0,3-2 0 16,2 0 192-16,3 5 0 0,3-1 0 0,3 3-144 0,2-1 144 0,30 17 0 16,-3-5 160-16,-3 0-160 0,-5-2 176 0,0 0-176 15,-4-3 192-15,2 1-192 0,-1 2 144 16,1-3-144-16,-1-3 0 0,-1-1 144 0,1 2-144 0,0-1 0 16,1 0 144-16,-3-1-144 0,1-1 0 0,-5 0 128 15,-8 0-128-15,-3-1 0 0,-3 1 0 0,-6-3 0 16,-3-3 0-16,-2 5 128 0,-7 1-128 0,-1 4-208 15,-6-1 48-15,-6 4 16 0,-7 0 0 0,-6 4 0 16,-8 0 0-16,-8 7 0 0,-11 3 0 0,-3 2 0 16,-4 1 0-16,-4 1 0 0,1 4 144 0,-2 1 0 15,0 1-144-15,-5 2 144 0,-8-6 0 0,1 2 0 16,3-7 0-16,32-13 0 0,-2-1 144 0,-4 4-144 16,1-3 160-16,0 3-160 0,0-5 272 0,0 2-32 0,-1-1-16 0,-32 15 0 15,16-7-224-15,13-13 176 0,9-6-176 0,8-6 160 16,6-2 0-16,4-5 0 0,6-6 0 0,3-3 0 15,6-3-160-15,4-8 160 0,3-6-160 0,6-10 160 16,3-4-160-16,6-9-256 0,4-8 64 0,5 2 16 16,4 1 176-16,3-4-128 0,7-8 128 0,2-5-128 15,0-6 128-15,1-1 0 0,3-3 0 0,-22 40 0 16,5-10 208-16,4-5-16 0,4-4-16 0,4-6 0 16,3 1 16-16,3-3 16 0,0-2 0 0,38-59 0 15,-20 22 0-15,-11 17 0 0,-9 9 0 0,-5 14 0 16,-5 4-32-16,-3 9-16 0,-3 7 0 0,-1 3 0 15,-4 7-16-15,-2 7 0 0,-2 2 0 0,-3 7 0 16,-2 3-16-16,-1 6 0 0,-2 3 0 0,-12 8 0 16,0 0-128-16,0 0 0 0,6 19 0 0,-6 9-176 0,-4 8 48 0,-5 7 0 15,-7 10 0-15,-2 12 0 0,-4 6 128 0,-1 8 0 16,-2 9 128-16,-3 5-128 0,1 5 256 0,-4-2 0 16,-1 6-16-16,0-2 0 0,2 3 80 0,-1 1 32 15,-1-3 0-15,-3-1 0 0,-1 4-224 0,0-2-128 16,-4-5 160-16,4 4-160 15,4 4-1024-15,4-7-288 0,3-6-64 0</inkml:trace>
  <inkml:trace contextRef="#ctx0" brushRef="#br1" timeOffset="150904.43">31904 19602 30399 0,'0'0'1344'0,"0"0"288"0,0 0-1312 0,0 0-320 0,0 0 0 0,-5-5 0 16,5 5 1488-16,-5-8 240 0,5 8 32 0,-3-9 16 15,1-5-1392-15,0 2-256 0,-1-1-128 0,3-5 0 16,0-6 144-16,0 0-144 0,0-4 128 0,0-3-128 16,3-9 0-16,0-4 0 0,-2-8 0 0,3-4 0 15,1-9 0-15,1-2-144 0,0 0 0 0,1-4 0 16,1-6-96-16,-1-1-16 0,2-5 0 0,0 3 0 16,-1 2 256-16,0-1 0 0,-1 3 0 0,-2 1 0 15,-1-1 144-15,0 4-16 0,1 5-128 0,-1 4 192 16,-4 4-192-16,1 3 144 0,0 3-144 0,-1 1 128 15,0 0-128-15,0 5 0 0,3 4 0 0,-1 3 0 16,0 5 0-16,0 3 0 0,1-1-176 0,-2 9 176 16,3-1-192-16,0 5 64 0,-1 1 0 0,3 3 0 15,-1 2 128-15,1 3-192 0,0 1 192 0,1 4-192 0,-1 1 192 0,-6 5-128 16,11-3 128-16,2 3-128 0,0 4 128 0,1 1 0 16,0 7-144-16,1-1 144 0,0 6 0 0,3 2 0 15,0 1 0-15,-7-6 128 16,3 4 0-16,2 2 0 0,1 5 0 0,2 0 0 0,2 4-128 0,-1-1 160 15,1 2-160-15,17 25 160 0,-7-8-160 0,-3-6 160 16,-5-1-160-16,-1 1 160 0,-2-2-32 0,1 1 0 16,-6-1 0-16,0 1 0 0,-3-3-128 0,-1 1-192 15,-5-3 32-15,-2-2 16 0,-4 0 144 0,-4-2-208 16,-5-4 80-16,-3-1 128 0,-5-4 0 0,-4 3 0 16,-5-1 0-16,-6 1 0 0,-6 3-192 0,14-12 192 15,-8 3-160-15,-6 0 160 0,-4 3-160 0,-6-1 160 16,-8 2-160-16,-4-2 160 0,-2-1-128 0,-56 16 128 15,17-10 0-15,12-3-144 0,7-5 144 0,3-5 0 0,1-3 0 16,10-1-128-16,3 0 128 0,9-7 0 0,5 1 0 0,7-3 0 16,7-3 208-16,6-1-16 0,6-5-16 0,6 1 0 15,4-5-32-15,6-1 0 0,5-3 0 0,8-3 0 16,5-4-144-16,8-5 0 0,7-2 144 0,10-2-144 16,4-1 0-16,9-2 0 0,6 1-160 0,8-2 160 15,8-1-128-15,-1-4 128 0,2-2 0 0,3-3 0 16,2 3 0-16,4-3 0 0,3 4 0 0,0-4 0 15,-2 2 0-15,-38 20 0 16,6-2 0-16,4-5 0 0,1 0 0 0,2-2 128 0,1-3-128 0,-1 0 0 16,-2 2 0-16,40-27 144 0,-21 12-144 0,-15 9 128 15,-10 6 80-15,-24 18 16 0,0 2 0 0,-2 0 0 16,-4-1 32-16,-1 5 0 0,-4 2 0 0,-2-1 0 0,-2 4-64 0,1 2-16 16,-9 4 0-16,0 0 0 0,-9 16-176 0,0-3 0 15,-5 9 0-15,-4 2 0 0,-4 6-176 0,-5 7 176 16,-5 4-128-16,-5 7 128 0,-5 4 0 0,-45 59 0 15,5-4 0-15,40-53 0 0,-5 10 0 0,-4 9 0 16,-3 5 0-16,-5 8 128 0,-3 5 128 0,0 3 16 16,-1 6 16-16,-52 97 0 0,24-32-144 0,22-17-16 15,11-19-128-15,11 0 192 16,5-7-1456-16,3 6-288 0,1 3-64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9:31:52.20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20192 1306 10127 0,'0'0'896'0,"5"-9"-704"0,0 2-192 0,1-4 0 16,2 2 1936-16,0-2 368 0,2 0 64 0,-1 2 0 15,0-3-1264-15,-1 3-256 0,0-3-48 0,-2 0-16 16,1 3-304-16,-1-2-64 0,-2 2-16 0,0-2 0 15,-2 0-80-15,0 5-32 0,-2 2 0 0,0-1 0 16,-2-1-32-16,2 1 0 0,-2-2 0 0,-2 1 0 16,-1 1 64-16,-5 0 0 0,0-3 0 0,-2 4 0 15,-2 2-192-15,-1 2-128 0,-2 1 192 0,0 3-192 0,-1 1 192 0,-1 3-192 16,-2 2 192-16,0 2-192 0,0 2 208 0,1 4-64 16,0 3-16-16,-3 1 0 0,0 3-128 0,0-1 160 15,-2 5-160-15,-1-1 160 0,1 1-160 0,2 4 0 16,0 0 0-16,3 4 0 0,2 3 0 0,3-2 0 15,1-1 0-15,4 1 0 0,1-4 0 0,4 0 0 16,2 1 0-16,3-4 0 0,1-3 0 0,4 0 192 16,6-5-192-16,0 3 192 0,3-5-192 0,4-2 128 15,3-3-128-15,2-5 128 0,5-1-128 0,0-2 0 16,0-2 144-16,0-2-144 0,0-4 128 0,0-1-128 16,0-6 160-16,-1 1-160 0,-1 0 0 0,0-3 0 15,-2-1 0-15,-1-3 0 0,-3 0 0 0,-2 0 0 16,-4-2-128-16,-3 1 128 0,0 0-128 0,-8 4 128 0,-1-4 0 0,-2-1 0 15,-4 1 0-15,-4 1 0 0,-3 0 128 0,-2-1-128 16,-2 3 192-16,-2 2-48 0,1-1-16 0,-1 5 0 16,-1 1-128-16,2 1 0 0,-2 0 0 0,5 3 0 15,2 1 0-15,1 3 0 0,10-4 0 0,-9 2 0 16,9-2 0-16,0 0 0 0,0 0 0 0,0 0 0 16,0 0-160-16,0 0 160 0,0 0 0 0,0 0-144 15,13-1 144-15,3 0-192 0,-1-1 192 0,3 2-192 16,0 0 192-16,1 4 0 0,1 0 0 0,2 1-128 15,-2 2 128-15,1 0 0 0,-1 5 0 0,2-2 0 16,-2 3 0-16,0 2-128 0,1-3 128 0,-2 1 0 16,-3 4 0-16,-2 0 0 0,-2 0 0 0,-3 1 176 15,-3-2-176-15,-4 2 0 0,-2 0 0 0,-2 1 0 16,-3 0 128-16,-3 0-128 0,-2 1 0 0,-1 0 128 0,-1-4-128 0,-2-1-192 16,1-2 32-16,5-2 16 15,8-11-1280-15,-7 7-256 0,7-7-48 0</inkml:trace>
  <inkml:trace contextRef="#ctx0" brushRef="#br0" timeOffset="333.5">20779 1612 2751 0,'0'0'256'0,"0"0"-256"0,0 0 0 0,0 0 0 16,-2 13 5056-16,0 1 960 0,4 1 192 0,-2 3 32 15,0 1-4608-15,0 2-928 0,0 0-176 0,0 5-32 16,0-2-336-16,0 2-160 0,-2-1 160 0,2-1-160 16,2 0 0-16,0-4 128 0,1 1-128 0,3-1 0 15,-1-2 0-15,1-3 128 0,5-4-128 0,-1-4 0 16,2-3 0-16,2-6 0 0,3-2 0 0,2-6 0 16,3-2 0-16,1-5 0 0,-2-2 0 0,2-4 0 15,0-1 0-15,-3 1 0 0,1-6 176 0,-4 1-176 16,-1-1 256-16,0-2-48 0,-3 3-16 0,-2-2 0 15,-1 3 160-15,-1 2 32 0,-1 3 0 0,-2 0 0 16,1 1-192-16,-2 3-16 0,1 3-16 0,-3 3 0 16,0 2-160-16,1 2-144 0,-4 8 144 0,0 0-208 15,0 0-1136-15,0 0-240 0,0 0-32 0</inkml:trace>
  <inkml:trace contextRef="#ctx0" brushRef="#br0" timeOffset="683.07">21382 1576 26367 0,'0'0'1168'0,"16"2"240"0,1-2-1120 0,2 0-288 15,1-1 0-15,2 1 0 0,1-3 208 0,-3-2-16 16,3 0 0-16,-4 0 0 0,-4-4-192 0,0 3 0 0,-2-6-192 0,0 2 192 15,-3-3-400-15,-2-2 16 0,-3 0 16 0,-2-2 0 16,1 1 368-16,-4 2 0 0,-1-1-144 0,-2 1 144 16,0 0 0-16,-4 1 176 0,0 3-32 0,-4 2 0 15,0 3 288-15,-2 3 48 0,-3 2 16 0,-3 3 0 16,-2 4-96-16,-1 0-16 0,-3 7 0 0,2 3 0 16,1 2-384-16,1 1 0 0,2 4 0 0,3 4 0 15,0-1 0-15,6 1 0 0,3-4 0 0,3 3 0 16,3-3 0-16,3-2-176 0,1-3 48 0,8 2 0 31,1 0-256-31,3-1-32 0,3-5-16 0,2-2 0 0,5-2-592 0,3 2-112 0,-1-8-16 16,1 0-6128-16,1 2-1216 0</inkml:trace>
  <inkml:trace contextRef="#ctx0" brushRef="#br0" timeOffset="1083.08">22650 1354 31151 0,'-21'2'1376'0,"8"-1"288"0,-2 0-1328 0,-3 3-336 16,-1 0 0-16,-4 0 0 0,-4 2 0 0,0 3 128 15,0-2-128-15,-1 4 0 0,0-4 0 0,2 3-128 16,2-1 0-16,2 0 0 15,3 0-352-15,3 0-64 0,2-4-16 0,4 3 0 0,1-3 144 0,9-5 32 0,0 0 0 0,0 0 0 32,0 0-192-32,0 0-48 0,0 0 0 0,0 0 0 0,12 5 176 0,2 3 48 0,2-3 0 0,0 0 0 15,1 1 400-15,-1 0-160 0,2 1 160 0,-3 2 0 16,-1-3 0-16,0 4 0 0,-1-1 0 0,-3 1 0 16,-5-2 304-16,-5-8-48 0,0 13 0 0,-2 1 0 15,-6-2 432-15,-5 1 80 0,-4 1 0 0,-5 3 16 16,-5-2-144-16,-3 1-48 0,-5 0 0 0,2 0 0 15,-1-3-320-15,0-1-64 0,-1-3-16 0,1 2 0 16,1-6-192-16,1-2 0 0,2 1 0 0,4-2 0 16,1-2-1280-1,5-2-336-15,3-2-80 0,6 3-10112 0</inkml:trace>
  <inkml:trace contextRef="#ctx0" brushRef="#br0" timeOffset="1449.9">23387 1298 31327 0,'-11'-3'1392'0,"11"3"272"0,-10 2-1328 0,2 1-336 15,-3 1 0-15,-2 1 0 0,-2 0 240 0,-2 2-32 16,-1 2 0-16,1 4 0 0,-2-3-208 0,1 3 128 15,0-4-128-15,4 1 0 0,1-4-176 0,3 2-128 16,1-3-16-16,9-5-16 16,0 0-368-16,0 0-64 0,0 0 0 0,10 8-16 15,3-1 176-15,2-4 32 0,3 1 16 0,4 2 0 0,1-1 432 0,2 3 128 0,1 3 0 0,-1 0 0 16,0-2 0-16,1 5 0 0,-6-1 0 0,0 0 0 16,-3 1 144-16,-4 1-16 0,-4-1 0 0,-6 1 0 15,-3-1 352-15,-5 1 64 0,-6 3 16 0,-7 0 0 16,-6 1 192-16,-7 1 32 0,-4 3 16 0,-2 0 0 15,-1-4-368-15,-4 0-80 0,-1-1-16 0,-2-3 0 16,1 1-112-16,2-9-32 0,1 0 0 0,7-4 0 16,3 0-384-16,7-3-64 0,2-1-32 0,10-3-9472 15,0-4-1888-15</inkml:trace>
  <inkml:trace contextRef="#ctx0" brushRef="#br0" timeOffset="2067.34">25284 1236 17503 0,'-9'-9'1552'0,"9"9"-1232"0,0 0-320 0,0 0 0 16,0 0 1856-16,-6 8 304 0,-1-1 64 0,4 7 16 15,0 2-1536-15,2 3-320 0,1 2-48 0,1 4-16 16,2 1-320-16,-1 1 0 0,1 2 0 0,0-1 128 16,2 0-128-16,2 0 0 0,-1-4 0 0,2 0 0 15,1-3 0-15,1-4 176 0,0-3-176 0,2-1 192 16,0-8-192-16,3-1 128 0,2-4-128 0,2-4 128 16,1-2 368-16,2-6 64 0,2 1 16 0,2-7 0 15,-1-5-112-15,2 0-16 0,-1 1 0 0,1-3 0 0,0 1-256 0,-2 3-64 16,-2-1-128-16,-1 0 192 0,-3 2-192 0,-3 2 176 15,-2 1-176-15,-2 5 160 0,0 2-32 0,-1 6-128 16,-3 2 192-16,-8 2-64 0,11 5-128 0,-5 7 0 16,-1 6 0-16,-1 5 0 0,-2 6 0 0,-2 7 0 15,-1 6 192-15,-1 2-64 0,-5 5 16 0,0 3 0 16,-4 4 0-16,-2 2 0 0,-8 4 112 0,-3-1 32 16,-5 4 0-16,-3 0 0 0,-2-4 96 0,-3 3 32 15,1-3 0-15,1-4 0 0,2-5-48 0,1-2-16 16,1-10 0-16,5-3 0 0,4-3-64 0,2-4-16 15,1-9 0-15,2-3 0 0,2-4-272 0,2-9 0 16,2-4-176-16,0-3 176 16,3-10-2144-16,1-4-320 0,5-4-64 0</inkml:trace>
  <inkml:trace contextRef="#ctx0" brushRef="#br0" timeOffset="2364.73">26614 1387 29487 0,'0'0'2624'0,"-8"-2"-2112"0,8 2-512 0,0 0 0 0,0 0 768 0,0 0 32 16,0 0 16-16,0 0 0 0,11 4-656 0,3-1-160 16,3 1 0-16,3-1 0 0,2-2-176 0,2-1-64 15,1 0-16-15,2-1 0 16,1-2-160-16,0-2-32 0,0 0-16 0,0-3 0 16,2-2-976-16,0 4-192 0,-1-3-32 0,-1 4-6176 15,-3-5-1232-15</inkml:trace>
  <inkml:trace contextRef="#ctx0" brushRef="#br0" timeOffset="2541.73">26680 1638 19343 0,'0'0'848'0,"-5"6"192"0,5-6-832 0,5 10-208 0,5 0 0 0,5-2 0 16,7 2 2144-16,3-3 384 0,4 0 80 0,4 0 16 15,2-4-1760-15,3-1-352 0,1-4-64 0,4 0 0 16,3-2-448-16,3-4 0 0,0 1 128 0,4-5-128 31,3-2-2112-31,-1-2-448 0</inkml:trace>
  <inkml:trace contextRef="#ctx0" brushRef="#br0" timeOffset="2985.01">27888 1343 23039 0,'0'0'1024'0,"0"0"192"0,0 0-960 0,0 0-256 16,9 5 0-16,4-1 0 0,-1 1 2144 0,-1 3 384 16,3-2 80-16,0 1 16 0,1-3-2064 0,4-1-416 15,2-3-144-15,1-1 0 0,3-3 0 0,0-3 0 16,0 0 0-16,2-2 0 0,-1 0-192 0,3-1-32 15,-1 0-16-15,-2-6 0 0,0 0 112 0,-3-2 128 16,-2-1-208-16,-3 0 80 0,-4 0 128 0,-1 0-128 16,-2 0 128-16,-2 2-128 0,-2 1 128 0,-5 0 0 0,-2 0 128 0,-2 3-128 15,-2 4 128-15,-5-2-128 0,-3 5 128 0,-2-1-128 16,-3 2 144-16,-4 3-144 0,-3 4 192 0,1 3-192 16,0 3 128-16,-2 2-128 0,1 1 0 0,-2 6 0 15,1 2 0-15,0 4 0 0,-1 4 0 0,2 1 0 16,0 1 0-16,3 4 0 0,1 0 0 0,2-3 0 15,6 1 0-15,1-2 0 0,3-3 0 0,2 0 0 16,5-3 240-16,4-1-16 0,1-2 0 0,3-2 0 16,3-2-96-16,3-2-128 0,2 0 176 0,4-7-176 15,4-1 0-15,1-2 0 0,6-3 0 0,-1-2 0 16,4-6-1696-16,5 0-240 16,3-5-48-16</inkml:trace>
  <inkml:trace contextRef="#ctx0" brushRef="#br0" timeOffset="3384.74">28930 813 24879 0,'0'0'1088'0,"0"0"256"0,-9 2-1088 0,9-2-256 15,0 0 0-15,-3 16 0 0,-1-1 1776 0,2 3 288 16,0 0 64-16,2 1 16 0,0 0-1744 0,2 1-400 16,-1 0 0-16,0-1 0 0,-1 0 0 0,0-2 0 15,0-3-192-15,2 0 192 0,-2-14-160 0,2 9 160 0,-2-9-160 0,0 0 160 16,0 0-192-16,12-1 48 0,-1-5 16 16,2-1 0-16,-4-7 128 0,2-3 0 0,0-2 0 0,1-1 0 15,-1-4 0-15,1 1 0 0,-2 1 0 0,1-2 0 16,0 1 0-16,0-1 0 0,-1-4 0 0,2 4 0 15,-2-3 0-15,0 4 128 0,0 2-128 0,0 2 128 16,2 2-128-16,-1 3 0 0,-1 5 0 0,2 2 0 16,-2 3 0-16,0 3 0 0,-10 1-128 0,14 3 128 15,-4 1-160-15,0 5 160 0,-2 0-192 0,1 4 192 16,1 2-160-16,-2 0 160 0,-3 1-128 0,0-2 128 16,1 2-208-16,-3 3 32 0,-1-2 16 0,1-1 0 15,-1 1-720-15,1-3-144 16,0-2-16-16</inkml:trace>
  <inkml:trace contextRef="#ctx0" brushRef="#br0" timeOffset="3768.74">30040 247 29487 0,'0'0'2624'16,"0"0"-2112"-16,9-10-512 0,-1 0 0 0,0 5 144 0,-8 5-144 0,0 0 0 0,0 0 144 16,0 0-16-16,0 0 0 0,0 0 0 15,0 0 0-15,0 0-128 0,0 0-192 0,2 13 32 0,-3-2 16 16,-3 2 16-16,-2 2 0 0,-2 0 0 0,-1 3 0 15,0 1 128-15,0 3 0 0,-1-1-144 0,5-4 144 16,0 4 0-16,-1 6 0 0,2 0 0 0,-4 3 0 16,2 3 0-16,2 0 0 0,2-1 0 0,0 29 0 15,4-15 0-15,3-7 0 0,4-8 0 0,2-3 192 16,2-2 80-16,1-3 32 0,2-6 0 0,2-4 0 16,1-2-304-16,3-2 128 0,-2 0-128 0,4-5 0 15,0-2-368 1,2-2-176-16,-1-2-32 0</inkml:trace>
  <inkml:trace contextRef="#ctx0" brushRef="#br0" timeOffset="3969.23">29602 564 19343 0,'0'0'1728'0,"0"0"-1392"0,0 0-336 0,0 0 0 0,11 10 4192 0,10-1 768 15,4 2 160-15,8-2 16 0,7 3-3840 0,7-4-768 16,7 3-144-16,5-8-48 0,2-1-336 0,4-4 128 16,-1-1-128-16,4-1 0 15,2-4-448-15,5 1-144 0,5-6-48 0,-3 3 0 16,-2-3-2112-16,-6-2-416 0</inkml:trace>
  <inkml:trace contextRef="#ctx0" brushRef="#br0" timeOffset="5369.68">1155 4382 11967 0,'-6'18'1072'0,"4"-4"-864"16,0 4-208-16,4 6 0 0,0 1 1296 0,3 7 224 16,2 1 32-16,1 3 16 0,4-1-1104 0,-1 3-208 15,-1-2-64-15,2 1 0 0,1-4-192 0,-1-5 176 0,1-3-176 0,1-6 160 16,0-3 16-16,0-6 0 0,-1-3 0 0,1-4 0 15,1-4 432-15,1-10 96 0,-2 0 0 0,4-9 16 16,0-3-144-16,0-3-48 0,0-5 0 0,-2-1 0 16,-3 0-208-16,0-1-32 0,-2-3-16 0,0 1 0 15,-2 0 96-15,2 2 16 0,-1 0 0 0,-1 2 0 16,-2-1 96-16,0 4 32 0,-2 0 0 0,1 5 0 16,2 5-304-16,-2 4-48 0,-2 5-16 0,-4 9 0 15,0 0 48-15,0 0 0 0,10 4 0 0,-2 11 0 16,-1 6 16-16,0 5 16 0,-2 9 0 0,0 8 0 15,-3 1-80-15,-2 7-16 0,-1 4 0 0,-2 6 0 16,-2 3 16-16,-1 2 0 0,-3-2 0 0,-2-1 0 16,-3-5 304-16,-3-1 64 0,-2 1 16 0,0-8 0 0,-1-1 176 0,-1-1 48 15,0-3 0-15,-1 0 0 16,1-8-496-16,-1-1-112 0,2-4-16 0,2-10 0 16,1-3-1424-16,2-5-304 0,1-8-48 15,0-6-12688-15</inkml:trace>
  <inkml:trace contextRef="#ctx0" brushRef="#br0" timeOffset="5624.1">1727 4367 3679 0,'-15'-7'160'0,"15"7"32"0,-10-2-192 0,10 2 0 0,0 0 0 0,0 0 0 15,0 0 6208-15,0 0 1184 16,0 0 240-16,0 0 48 0,0 0-5984 0,0 0-1200 0,14 2-240 0,3 2-64 16,0-4-192-16,4 0 0 0,0 0 0 0,5 0 0 15,0-4 0-15,5 1 0 0,1-2 0 0,3-1 0 16,5-2 0-16,0-1-240 0,-2-4 48 0,1-1 16 31,-4 0-1392-31,-2 3-288 0,0-3-48 0,-2 2-6256 0,-4 2-1248 0</inkml:trace>
  <inkml:trace contextRef="#ctx0" brushRef="#br0" timeOffset="5824.85">2227 4510 22111 0,'0'0'976'0,"0"0"208"0,0 0-944 0,0 0-240 16,10 3 0-16,3-2 0 0,0 3 1792 0,4 0 304 15,1 0 64-15,3-3 16 0,1-2-1408 0,3-3-288 16,1 3-48-16,3-1-16 0,6 0-416 0,-1-2 0 16,-1-5 0-16,0 1 0 15,2-2-2224-15,-5-2-416 0</inkml:trace>
  <inkml:trace contextRef="#ctx0" brushRef="#br0" timeOffset="6253.51">3072 4125 27647 0,'0'0'2448'0,"0"0"-1952"0,10 3-496 0,3 1 0 15,4-1 608-15,1 1 32 0,1 1 0 0,0 3 0 16,0-4-416-16,1 1-80 0,2-1-16 0,1-1 0 15,-1-3-128-15,1-1-176 0,-1-4 48 0,0 0 0 32,-1-1-320-32,-1-6-64 0,0-2-16 0,0-1 0 0,0-3 192 0,-2-1 32 0,1-4 16 0,1 2 0 15,-1-5 288-15,-2 3-160 0,-2 1 160 0,1 0-128 16,-1-4 128-16,-3 4 0 0,-1 3 0 0,-4-2 0 16,0 1 0-16,-4 2 128 0,-1 2-128 0,-4 2 0 0,0 1 0 0,-3 6 0 15,-3 2 0-15,-2 3 128 0,-3 6-128 0,2 2 0 16,-3 7 128-16,-3 3-128 0,-2 5 208 0,1 1-16 15,1 8-16-15,0 1 0 0,1 8 16 0,-1 1 16 16,4 4 0-16,-1 1 0 0,3-2-48 0,2 2-16 16,1-4 0-16,5-2 0 0,1-2 112 0,4-3 0 15,0 1 16-15,6-4 0 0,-1-3-128 0,4-2-16 16,0-3-128-16,4-6 192 0,1-1-192 0,1-2 0 16,4-5 0-16,3-2 0 15,1-3-352-15,3-4-160 0,1-3-48 0,2-5-12480 0</inkml:trace>
  <inkml:trace contextRef="#ctx0" brushRef="#br0" timeOffset="6705.93">4471 3608 26079 0,'0'0'1152'0,"0"0"256"0,-7-4-1136 0,7 4-272 0,0 0 0 0,0 0 0 15,0 0 720-15,0 0 96 0,0 0 16 0,0-9 0 16,1-2-576-16,2-1-128 0,0 2 0 0,0-5-128 16,2-3 128-16,-2 0-128 0,1-2 0 0,1 0 0 0,1-3 0 0,-2 0 0 15,1-1 0-15,1 0 0 0,1 3 0 16,0 2 0-16,1 1 0 0,0 3-144 0,1 5 144 0,-2-1 0 15,-2 3-144-15,-5 8 144 0,12-1 0 0,-2 2 0 16,-2 3 0-16,-1 5 0 0,0 2-160 0,-2 4 160 16,-2 4 0-16,-1 4-144 0,-2 3 144 0,-3-3 0 15,-2 1 0-15,-1 1-128 0,-1-3 128 0,0-3 0 16,-1-1 0-16,2-2 0 0,-1-4 0 0,7-12 0 16,0 0 0-16,0 0 0 0,0 0 144 0,0 0-144 15,0 0 192-15,0 0-192 0,0-13 352 0,2-1-32 16,3-3-16-16,2 0 0 0,4-1-160 0,-1-4-16 0,4-1-128 0,0-1 192 15,0 1-192-15,2 2 0 0,2-3 0 0,2 2 0 16,2 2 0-16,-2-1 0 0,2 3 0 0,-2 2 0 16,2-1-240-16,1 2 64 0,0 4 16 0,-1-1-8800 15,-1 5-1776 1</inkml:trace>
  <inkml:trace contextRef="#ctx0" brushRef="#br0" timeOffset="7004.24">5773 2689 17503 0,'-11'-13'1552'0,"7"8"-1232"0,2 1-320 0,2 4 0 0,0 0 3008 0,0 0 528 15,0 0 112-15,0 0 32 0,-2 11-2848 0,1 3-576 16,-1 2-128-16,-2 6 0 0,-1 7-128 0,-3 3 0 15,-2-1 0-15,0 5 0 0,-2 1 0 0,2 1 0 16,0 3 0-16,0-1 0 0,3 5 0 0,1-3 0 16,-2 2 0-16,5 2 0 0,0 2 0 0,1-4 0 15,0-4 0-15,4-4 0 0,1-6-192 0,2-3 0 16,3-5 0-16,0-3 0 0,2-3-16 0,1-1-16 16,3-3 0-16,-1-1 0 15,-3-3-400-15,3 1-80 0,1-5 0 0,-3 0-11744 0</inkml:trace>
  <inkml:trace contextRef="#ctx0" brushRef="#br0" timeOffset="7183.68">5425 3166 29487 0,'0'0'1296'0,"0"0"288"0,0 0-1264 0,8-8-320 0,2 4 0 0,6 2 0 16,6-1 1440-16,5 2 224 0,5-2 64 0,6 2 0 15,5 0-1280-15,5-1-256 0,2 0-64 0,-1-1 0 16,-2-2-320-16,2-4-64 0,-2 1 0 0,1-5-10304 16,0-1-2048-16</inkml:trace>
  <inkml:trace contextRef="#ctx0" brushRef="#br0" timeOffset="7554.77">6776 3928 21183 0,'0'0'1888'0,"0"0"-1504"0,0 0-384 0,0 0 0 15,0 0 1680-15,7-6 272 0,3-2 48 0,5 3 16 16,7 1-1440-16,2 2-272 0,3-2-64 0,3-1-16 16,6 1-224-16,1 2 128 0,5-3-128 0,3 1 0 15,1 4 0-15,4 0 0 0,7 0 0 0,-1-2 0 16,-2 0 0-16,0 1 0 0,-3-2-208 0,-2 1 64 31,-1 0-768-31,-4 2-160 0,-2 0-16 0,-2 2-6848 0,1-2-1344 0</inkml:trace>
  <inkml:trace contextRef="#ctx0" brushRef="#br0" timeOffset="7805.78">6891 4105 22287 0,'-33'11'976'0,"12"-6"224"0,2 2-960 0,2 0-240 16,3-3 0-16,3 1 0 0,11-5 1088 0,0 0 160 15,0 0 32-15,0 0 16 0,0 0-736 0,13 9-160 16,5-6-16-16,2-2-16 0,3-1-80 0,4-1-16 16,3 0 0-16,5-2 0 0,3-2-64 0,4 0-16 15,1 0 0-15,6-3 0 0,5 2-192 0,3 1 0 16,2-3 0-16,-4 2 0 0,-2-1-192 0,0 0-64 15,-3 0-32-15,-3 2 0 16,-3-4-1824-16,-2 2-352 0</inkml:trace>
  <inkml:trace contextRef="#ctx0" brushRef="#br0" timeOffset="8105.93">7136 3469 23039 0,'0'0'2048'0,"0"0"-1648"0,14-3-400 0,6 3 0 16,8 3 1920-16,9 2 288 0,5 2 64 0,3 6 16 16,0-1-1712-16,5 5-320 0,2 2-80 0,2 1-16 15,1 1-160-15,4-1 0 0,-1 1 0 0,2 5 0 0,-4-2 0 16,-6 4 0-16,-6-1 0 0,-4 3 0 0,-6-1-224 0,-5 4 32 15,-3-1 0-15,-9 0 0 0,-4-4-64 0,-4 3 0 16,-7-2 0-16,-4 0 0 0,-4 3 256 0,-8 1 0 16,-7 1 0-16,-3 2-144 0,-4 1 144 0,-7-1-192 15,-7 5 192-15,-3 0-192 16,-7-8-336-16,5-1-80 0,1-3-16 0,7-6-7792 16,3-4-1568-16</inkml:trace>
  <inkml:trace contextRef="#ctx0" brushRef="#br0" timeOffset="8838.76">9930 3528 25791 0,'-10'-13'2304'0,"2"8"-1856"15,3-4-448-15,-1 4 0 0,6 5 1056 0,0 0 112 16,0 0 32-16,0 0 0 0,0 0-960 0,2 18-240 16,1 4 0-16,1 5 0 0,-2 3 0 0,2 4 0 0,-1 7-144 0,2 4 144 15,1 9-128-15,0 2 128 0,2 0 0 0,-2 2-144 16,1-1 0-16,0 1 0 0,4-3 0 0,1-2 0 16,5-4-96-16,-3-9-16 0,0-6 0 0,1-2 0 15,-1-9 256-15,1-6-192 0,2-4 192 0,2-8-192 16,0-1 192-16,2-4 0 0,0-3 0 0,2-4 0 15,2-7 400-15,1-3-16 0,-1-3-16 0,2 0 0 16,-1-5-208-16,2 0-32 0,-2 0-128 0,2-5 192 16,0 4-192-16,-2-2 128 0,0 1-128 0,-3-1 0 15,-2-2 0-15,0 5 128 0,-2 0-128 0,-2 5 0 16,-1 3 0-16,-1 6 0 0,-1 3 0 0,0 4 0 16,-5 3 0-16,0 7-208 0,-2 7 32 0,-2 7 16 15,1 8 160-15,-6 8 0 0,-6 6 0 0,-1 7 0 16,-6 4 0-16,-2 6 144 0,-5 10-16 0,-6 3-128 15,-4 6 208-15,-7 5-64 0,-8 3-16 0,-2 0 0 0,-2 0 64 0,2-4 16 16,0-4 0-16,2-8 0 0,2-8 240 0,3-6 32 16,5-4 16-16,3-6 0 0,3-2-496 0,2-7 0 15,6-10 0-15,-2-8-9632 16,4-9-2016-16</inkml:trace>
  <inkml:trace contextRef="#ctx0" brushRef="#br0" timeOffset="9108.87">11988 2609 30399 0,'-22'-1'1344'0,"11"4"288"0,1 3-1312 0,1 1-320 0,1 6 0 0,-1 7 0 16,-1 8 1840-16,0 4 288 0,-1 9 64 0,-1 2 16 15,-3 6-1760-15,2 4-448 0,-1 0 0 0,-1 0 0 32,-2-1-1392-32,1-1-352 0,-2-2-80 0,0-2-13392 0</inkml:trace>
  <inkml:trace contextRef="#ctx0" brushRef="#br0" timeOffset="9435.62">12340 3818 33455 0,'0'0'1472'0,"0"0"320"0,10-5-1424 0,7 1-368 0,3 0 0 0,7 1 0 16,3 2-224-16,5-1-112 0,3-2-32 0,1 1 0 31,1-1-176-31,-4 2-32 0,-3-2-16 0,2 2 0 16,-5 2-496-16,-2-2-80 0,-2 0-32 0,-5-1-6976 0,0-1-1392 0</inkml:trace>
  <inkml:trace contextRef="#ctx0" brushRef="#br0" timeOffset="9613.36">12429 4146 22111 0,'-6'9'1968'0,"2"-1"-1584"0,5 4-384 0,3 2 0 16,2-3 1376-16,4 2 192 0,4 1 32 0,6-1 16 0,2-4-1104 15,6 2-208-15,4-5-48 0,1 2-16 0,2-2-240 0,-1-3 0 16,0-3 0-16,3-1 0 16,0-2-1232-16,1-2-144 0,0-5-32 0</inkml:trace>
  <inkml:trace contextRef="#ctx0" brushRef="#br0" timeOffset="10290.77">13928 3924 13823 0,'-17'12'1216'0,"7"-6"-960"0,0 2-256 0,0 1 0 16,1 2 1168-16,2-2 192 0,1 3 48 0,1-5 0 15,5-7-656-15,-3 13-128 0,3-13-32 0,0 10 0 16,0-10-160-16,0 0-48 0,6 13 0 0,0-4 0 0,-6-9 448 16,11 3 64-16,-11-3 32 0,13-2 0 0,1-4-32 0,1-2-16 15,2-3 0-15,2-2 0 0,1-5-432 0,1-5-96 16,3-1-16-16,1 0 0 0,2-5-336 0,0-2 144 16,-2-3-144-16,-1-1 0 0,0 2 128 0,-2 2-128 15,-4-2 0-15,-1 2 0 0,-3 2 144 0,-1 0-144 16,-1-2 0-16,-4 6 144 0,0-2-144 0,-2 7 0 15,0 3 0-15,-1 4 0 0,0 2 0 0,-5 11 0 16,0 0 0-16,0 0 0 0,0 0 0 0,7 9-256 16,-2 9 64-16,-2 8 16 0,-2 10 176 0,-1 3 0 15,0 7-144-15,-1 4 144 0,-2 7 0 0,-2 3 0 16,-2 6 0-16,-3 4 0 0,1 1 0 0,-3-3 0 16,1 1 0-16,-2-2 0 0,-1 0 0 0,3-10 0 0,-5-6 176 0,4-8-176 15,0-5 576-15,3-5 32 0,0-4 0 0,2-8 0 16,0-4-192-16,2-8-32 0,5-9-16 0,0 0 0 15,0 0-80-15,2-15-16 0,1-8 0 0,4-1 0 16,0-7-112-16,4-4-32 0,0-7 0 0,-1-4 0 16,2-3-128-16,2-4 0 0,0 0 0 0,2-2 128 15,3 2-128-15,4 2 0 0,2 0 0 0,3 3 0 16,4 2 0-16,3 2 0 0,0 4-192 0,6 5 192 16,-2 1-144-16,6 4 144 0,2 5 0 0,-3 2 0 15,-1 3-128-15,-1 2 128 0,-2 3 0 0,-1 2 0 16,-1 5-256-16,0 2 48 0,-1 2 16 0,0 4 0 15,0 3-1600-15,1 0-304 0,0 4-64 16,2-3-10736-16</inkml:trace>
  <inkml:trace contextRef="#ctx0" brushRef="#br0" timeOffset="11007.7">15349 4174 26719 0,'0'0'2368'0,"0"0"-1888"0,0 0-480 0,0 0 0 0,0 0 960 0,0 0 80 15,6 7 32-15,6 3 0 0,-1 3-944 0,6-1-128 16,3 0 0-16,4 3-192 16,3 1 192-16,3-4 0 0,2 1 0 0,4 1 0 0,2-2 0 0,6-5 0 15,2 0 0-15,-1-6 0 0,-2-4 0 0,-1-1 0 16,-3-1 0-16,-1-5 0 0,-1 0 0 0,0-3 0 15,-1-3 0-15,-2 1 0 0,-1-3 0 0,0 1 0 16,-1-1 128-16,-2-1-128 0,-1-1 0 0,-2 0 0 16,-4-2 128-16,-4 2-128 0,-2-1 0 0,-3 2 128 15,-4 0-128-15,-4 3 0 0,-2-2 0 0,-3 0 0 16,-3 0 0-16,-6 1 0 0,-5-2-208 0,-1 6-112 16,-2 0 0-16,-2 3-16 0,-2 6 16 0,-2 4 16 15,-2 3 0-15,0 6 0 0,0 1 144 0,-4 6 32 0,-2 5 0 16,1 5 0-16,-1 5 128 0,-1 2 0 0,1 5-144 0,2 1 144 15,1 1 0-15,4 2 0 0,2 5 0 0,3-3 128 16,3 2 112-16,3-2 16 0,2 0 0 0,5-5 0 16,4-2 112-16,2-3 16 0,3-1 16 0,3-2 0 15,3-4-208-15,3-2-64 0,4-5 0 0,0-2 0 16,4-5-128-16,3-2 0 0,3-3 0 0,3-3 128 31,3-6-432-31,4-7-80 0,2-3-32 0,6-6-12912 0</inkml:trace>
  <inkml:trace contextRef="#ctx0" brushRef="#br0" timeOffset="11508.77">16701 3372 27647 0,'-5'-8'2448'0,"3"-4"-1952"16,2 5-496-16,3-5 0 0,3 0 448 0,1-2-16 15,3-2 0-15,2 0 0 0,2-2-432 0,1-1 0 16,-2-4 0-16,2 2 0 0,0-1-176 0,1-1 176 0,-2-2-128 0,-3 1 128 15,2-3 0-15,-2 3 0 0,-1 1 0 0,-1 0 0 16,-1 4 0-16,-2 6 0 0,4 2 0 0,-2 4 128 16,0 0-128-16,-8 7 0 0,0 0 0 0,0 0 0 15,8 9 0-15,-2 5 0 0,-3 5 0 0,-1 4 0 16,-2 2 0-16,-2 4 0 0,0 2 0 0,-3-2 0 16,-2 3 0-16,1 0 0 0,-2-5 0 0,2 0 0 15,-3-1 160-15,2-4 64 0,-1-2 16 0,3-4 0 16,0-3 224-16,1-3 48 0,4-10 16 0,0 0 0 15,0 0-160-15,0 0-48 0,0 0 0 0,0 0 0 16,6-17-144-16,2 0-48 0,1-2 0 0,1-2 0 16,0 0-128-16,3-4 0 0,1 3 0 0,2 0 0 15,2-2 0-15,2 1 0 0,1 0 0 0,2 1 0 16,1 1 0-16,0 0 0 0,1 4 0 0,5-1 0 0,3 3-176 0,2 2 176 16,1-1-128-16,1 1 128 15,-2 4-1520-15,-2-2-208 0,-2 2-64 16</inkml:trace>
  <inkml:trace contextRef="#ctx0" brushRef="#br0" timeOffset="11807">18229 2339 31327 0,'0'0'2784'0,"0"0"-2224"0,0 0-560 16,0 0 0-16,0 0 368 0,0 16-48 0,0 0 0 0,-1 3 0 16,-3 5-320-16,-1 3 0 0,-3 7 0 0,0 5 0 15,-5 3 0-15,0 2 0 0,-2-1 0 0,-3 4 0 16,0 4 0-16,2 0 0 0,0 1 0 0,2-2 0 16,0-1 0-16,3 1 0 0,5-7 0 0,-1 0-128 15,5-6 128-15,2-4 0 0,1-5 0 0,3 0-128 16,1-4 128-16,3-1 0 0,0 0 0 0,3-5-128 15,0-6-192-15,3 1-16 0,-1 0-16 0,2-3 0 32,2-2-1488-32,-2-6-288 0,-1-1-64 0</inkml:trace>
  <inkml:trace contextRef="#ctx0" brushRef="#br0" timeOffset="11995.64">17719 3045 38815 0,'0'0'1728'0,"16"-3"336"0,7-2-1648 0,10 3-416 15,10 0 0-15,3 4 0 0,1-2 0 0,6 0 0 16,4-2 0-16,4 1-176 0,3 0-128 0,6-2-16 16,3 1-16-16,-1-5 0 15,-5 1-2160-15,-3 0-448 0</inkml:trace>
  <inkml:trace contextRef="#ctx0" brushRef="#br0" timeOffset="12491.35">19878 4387 34095 0,'0'0'1504'0,"0"0"320"0,5-9-1456 0,8 3-368 15,6 2 0-15,7 2 0 0,7 0 784 0,8 1 96 0,2-2 16 0,8 6 0 16,5 0-752-16,6 0-144 0,6 2 0 0,4-2 0 16,3-4-352-16,1-3-32 15,-3-1 0-15,-3-3 0 16,-3 1-1360-16,4 1-288 0,3-2-48 0,-3-1-16 16,-3-4-752-16,-6-1-160 0,-6 1-16 0,-7 1-16 0</inkml:trace>
  <inkml:trace contextRef="#ctx0" brushRef="#br0" timeOffset="12709.01">20199 4789 20271 0,'0'0'896'0,"0"0"192"0,0 0-880 0,9 6-208 16,7-2 0-16,8 1 0 0,5-1 2688 0,9 1 480 15,9-1 96-15,8-4 32 0,5-4-2416 0,3-1-496 16,3 1-80-16,2-2-32 0,1-6-272 0,8 1-176 16,5-4 32-16,1-2 0 15,-3-1-1376-15,-1-2-272 0,-2-4-48 0,2 1-10784 0</inkml:trace>
  <inkml:trace contextRef="#ctx0" brushRef="#br0" timeOffset="13058.75">21004 3942 26719 0,'25'-6'2368'0,"10"-3"-1888"0,7 5-480 0,9 3 0 16,7 2 1680-16,6 7 240 0,2 3 64 0,5 6 0 16,3-2-1728-16,-2 4-256 0,-2 0-192 0,-3 7 16 31,1 2-208-31,-5-2-32 0,0 3-16 0,-2 2 0 0,-3-1-160 0,-7 4-48 0,-7 0 0 16,-7 1 0-16,-5 2 256 0,-5 0 32 0,-6 0 16 0,-4 2 0 15,-7-6 336-15,-5 6 0 0,-6-1 0 0,-4 0 0 0,-8-1 272 0,-6-2 80 16,-6 2 16-16,-10 4 0 0,-5 5-48 15,-9-4 0-15,-3-2 0 0,-4 3 0 0,0-4-320 0,3-1 128 16,1-1-128-16,5-4-9088 16,4-3-1872-16</inkml:trace>
  <inkml:trace contextRef="#ctx0" brushRef="#br0" timeOffset="13558.68">23362 4282 28559 0,'0'0'2544'0,"-1"12"-2032"0,-1 0-512 0,2 6 0 16,-1 7 832-16,1 4 80 0,-2 6 16 0,-2 5 0 15,0 2-800-15,0 1-128 0,0 3 0 0,-2-1 0 16,1-2-256-16,2-4 64 0,1 4 0 0,2-3 16 16,2-6-48-16,2-5-16 0,1-2 0 0,3-7 0 15,1-2 112-15,4-8 128 0,1-3-208 0,3-5 80 16,4-4 128-16,2-7 128 0,1 0-128 0,6-6 176 16,3-3 80-16,3-5 32 0,1-6 0 0,-2 1 0 0,1 0-112 15,-4-3-32-15,-3 5 0 0,0-5 0 16,0 1 96-16,1 0 16 0,-2-1 0 0,-2 0 0 0,0 6-256 0,-1 1 176 15,-2 5-176-15,-1 7 160 0,-3 2-400 0,-4 7-80 16,-1 3 0-16,-3 7-16 0,-4 5 144 0,-2 11 16 16,-6 9 16-16,-5 7 0 0,-2 10 160 0,-6 7 0 15,-4 7 0-15,-4 3 128 0,-2 7-128 0,-7 7 0 16,-4 1 128-16,-5 7-128 0,-1 6 128 0,-6 1-128 16,-4-1 160-16,-1-6-160 0,-2-5 400 0,3-8-16 15,4-4 0-15,7-8 0 0,1 0 240 0,4-9 32 16,3-4 16-16,4-8 0 0,4-4-480 0,2-7-192 15,5-10 128-15,4-7-128 16,4-6-1952-16,9-8-480 0,0 0-80 0,-1-13-32 0</inkml:trace>
  <inkml:trace contextRef="#ctx0" brushRef="#br0" timeOffset="13894.02">25389 3547 36687 0,'-10'6'1616'0,"5"4"352"0,-1 2-1584 16,-1 10-384-16,0 3 0 0,-2 7 0 0,-2 5 0 0,-2 5 0 16,-1 7-144-16,-1 1 144 0,-2-3-176 0,1 0 176 15,-1 0-160-15,2-5 160 16,-2-2-496-16,2-4 0 0,0-4 0 0,3-4 0 16,0-5-1840-16,0-6-368 0,3 0-80 0,4-8-9648 0</inkml:trace>
  <inkml:trace contextRef="#ctx0" brushRef="#br0" timeOffset="14059.97">25899 3464 30399 0,'0'0'1344'0,"-2"21"288"0,2 5-1312 0,-3 9-320 0,3 4 0 0,-1 8 0 16,-2 3 1136-16,-1 7 144 0,-2 1 48 0,-2 3 0 15,-2 3-1008-15,-2-3-320 0,-2 2 160 0,-2-3-160 32,-3-3-944-32,-1 2-272 0,-2-2-48 0,2-6-13200 0</inkml:trace>
  <inkml:trace contextRef="#ctx0" brushRef="#br0" timeOffset="14592.81">26094 4812 21183 0,'0'0'1888'0,"0"0"-1504"0,0 0-384 0,0 0 0 15,0 0 1824-15,0 0 288 0,0 0 64 0,14 2 16 16,5 1-1376-16,5-2-288 0,4 0-48 0,6 1-16 15,6-1-304-15,1-2-160 0,1-2 160 0,4-1-160 16,2-3 0-16,5 0 0 0,1 2 0 0,5-2 0 0,3-1 0 0,-1-1 0 16,-4 1-208-16,-5 3 64 15,-7 0-1136-15,-7 1-240 0,-4 1-32 0,-6 1-6576 16,-5 2-1296-16</inkml:trace>
  <inkml:trace contextRef="#ctx0" brushRef="#br0" timeOffset="14794.32">26138 5309 18431 0,'0'0'1632'0,"0"0"-1312"0,0 0-320 0,10 10 0 15,3 1 2880-15,5-2 496 16,3 1 96-16,6-2 32 0,5 0-2496 0,1-2-496 16,1-5-112-16,7-1-16 0,3-1-384 0,6-3 0 0,2-5 0 0,7 2 0 15,5-5 0-15,5-1 0 0,-2 1 0 0,-2-5 0 31,-2 1-416-31,-2-1-160 0,-3-1-48 0,0 2-8608 0,1-2-1728 0</inkml:trace>
  <inkml:trace contextRef="#ctx0" brushRef="#br0" timeOffset="15316.66">27885 4611 32879 0,'0'-21'1456'0,"3"9"304"0,4-6-1408 0,2 0-352 15,1 0 0-15,1 1 0 0,1-4 0 0,0 2 0 16,2-2 0-16,0 2-128 0,0-2-64 0,2 1 0 15,-1-2 0-15,0 3 0 16,-2 1-192-16,0 2-32 0,-2 3-16 0,0 3 0 0,0 4 240 0,-2 4 64 16,-9 2 0-16,10 3 0 15,-10-3-288-15,7 15-48 0,-2 5-16 0,-1 5 0 0,-4 3 272 0,-5 5 48 16,0 4 16-16,-3 3 0 0,-3 10 144 0,-3 2 0 0,-4 3 0 0,-2 4 0 16,-4 7 0-16,-2 0 0 0,0 1 128 0,-1-3-128 15,0-4 320-15,3-4 0 0,1-5 0 0,3-4 0 16,1-4 544-16,2-1 96 0,2-6 32 0,2-5 0 15,3-1-304-15,1-4-64 0,3-4-16 0,2-4 0 16,0-4-400-16,4-4-80 0,0-10 0 0,0 0-128 16,0 0 160-16,0 0-160 0,7-13 128 0,4-5-128 15,1-6 208-15,1-1-32 0,1-6-16 0,0-4 0 16,-1-3-160-16,2-4 192 0,1-3-192 0,-1-2 192 16,0-2-192-16,2-2 0 0,2-1 0 0,1 0 128 15,2-2-128-15,2 5 0 0,1 3 0 0,3 3 0 16,1 3-160-16,3 3-16 0,1 3 0 0,0 5 0 15,3 3-32-15,2 3-16 0,2 1 0 0,1 1 0 0,-2 3-64 16,-3 2-16-16,0-2 0 0,0 3 0 16,-1 3-1456-16,0 0-288 15,-2 3-64-15</inkml:trace>
  <inkml:trace contextRef="#ctx0" brushRef="#br0" timeOffset="15843.32">28621 3569 28559 0,'0'0'1264'0,"0"-13"272"0,2 1-1232 0,5-2-304 0,1 3 0 0,5 1 0 15,4-2 192-15,0 3 0 0,5-2-16 0,3 1 0 16,3 1-176-16,3 0 0 0,5 0 0 0,2-1-176 15,-3 2 176-15,1 2 0 0,-6-4 0 0,1 6 0 16,-4 0 256-16,1 2-32 0,-3 6 0 0,-3 1 0 16,-3 3-32-16,-3 5 0 0,-3 4 0 0,-3 3 0 0,-4 4-192 0,-6 2 0 15,-3 5 0-15,-6 2-160 0,-9 0 160 16,-4 3-128-16,-4 0 128 0,-4 3-128 0,-1 3 128 0,-2-1 0 16,-3-2 0-16,2-3 0 0,-1-7 0 0,5-1 0 15,1-5 128-15,7-3-128 0,3 0 144 0,5 0-144 16,5-3 192-16,4-3-192 0,1-1 128 0,4-13-128 15,8 9 0-15,7-1 0 0,8-5 0 0,4-3 0 16,6 0 0-16,1-2-192 0,3-5 192 0,0 2 0 16,0-1 0-16,2-3-144 0,0 1-96 0,2 0-16 15,1 2 0-15,0 3 0 16,1-1-1248-16,0-1-256 0,-1 1-48 0</inkml:trace>
  <inkml:trace contextRef="#ctx0" brushRef="#br0" timeOffset="17212.02">29243 4959 1839 0,'0'0'160'0,"0"0"-160"15,0 0 0-15,0 0 0 0,0 0 4800 0,0 0 912 16,-8 8 192-16,8-8 48 0,-3 10-4208 0,2 0-832 15,1-10-160-15,2 13-48 0,5-2-272 0,-2-2-64 16,2 1-16-16,5-2 0 0,3 0-128 0,4-5-32 16,4 0 0-16,4-2 0 0,2-2 224 0,3-2 32 15,0 0 16-15,1-6 0 0,-2 0-272 0,2-4-64 16,2-1-128-16,0-2 192 0,2-2-192 0,-1-3 0 16,-1 0 0-16,0 0 0 0,-4-4 0 0,1 1-160 15,-3 1 0-15,-2-2 0 0,-3 0 0 0,-3 3 0 16,-2-1 0-16,-5 2 0 0,-4 0 160 0,-4 2 0 15,-1 0 0-15,-5 0 0 0,-5 2 0 0,-6 3-160 0,-2 4 160 0,-5 1-160 16,-2 5 160-16,-5 4-192 0,-6 5 192 16,0 7-192-16,-3 2 192 0,-3 3 0 0,-2 5 0 0,0 1 0 15,-1 5 0-15,1 4 0 0,-1 7 0 0,1 2 0 16,-3 2 0-16,3 1 0 0,0-3 0 0,6 1 0 16,3 1 0-16,3-3 176 0,6-2-16 0,5-3 0 15,6-3 208-15,6-1 32 0,4-6 16 0,8 2 0 16,5-3 16-16,6-2 0 0,6-3 0 0,7-2 0 15,5-3-96-15,7-3-16 0,1-6 0 0,2-4 0 16,1-4-320-16,4-4-256 0,4-2 32 0,4-4 16 16,3 0-496-16,2-1-80 0,1-7-32 15,-2 2-8208-15,-4-2-1632 0</inkml:trace>
  <inkml:trace contextRef="#ctx0" brushRef="#br0" timeOffset="18512.38">30094 3883 20959 0,'0'0'928'0,"0"0"192"0,0 0-896 0,0 0-224 16,0 0 0-16,0 0 0 0,0 0 768 0,0 0 96 16,0 0 32-16,0 0 0 0,0 0-112 0,0 0-16 15,0 0 0-15,14-6 0 0,1 1-432 0,3-1-80 16,0-5-32-16,2-1 0 0,2-1-224 0,1-2 176 16,-2-1-176-16,3-1 160 0,2-1-160 0,0 2 0 15,1-2 0-15,0 1 0 0,-2 0 0 0,-1 1 192 16,1 4-192-16,-4-2 192 0,-2 0-48 0,-2 1 0 0,-3 2 0 0,-2-1 0 15,1 5-144-15,-4 0 128 0,-9 7-128 16,0 0 128-16,0 0-128 0,9 10 0 0,-3 0 0 0,-3 3 0 16,-3 2 0-16,-3 5 0 15,-1 1-128-15,-1 6 128 0,-1-2 0 0,-3 6 0 0,-5 4 0 0,-1 0 0 16,-3-1 0-16,-1-4 0 0,0 0 0 0,2-4 0 16,1-5 0-16,2-3 0 0,1-3 128 0,3-4-128 15,1 1 224-15,2-6 16 0,7-6 0 0,0 0 0 0,0 0 272 16,0 0 64-16,0 0 16 0,0-11 0 0,3-5-128 15,5 0-16-15,1-2-16 0,2-2 0 0,2-4-208 16,5-3-32-16,-2-5-16 0,3 2 0 0,4-2-176 0,0 1 0 16,-1 0 0-16,2 4 0 0,-1-1 0 0,2 5 0 15,1-1 0-15,0 5-176 0,2 1-32 0,0 1-16 16,0 3 0-16,0-1 0 16,-1 1-192-16,0 4-32 0,-2 1-16 0,-1 3 0 15,0-3-2160-15,-6 3-416 0,5-7-96 0,-8 5 0 0</inkml:trace>
  <inkml:trace contextRef="#ctx0" brushRef="#br0" timeOffset="18862.16">31362 2911 31327 0,'2'-12'2784'0,"-2"12"-2224"0,4-13-560 0,-3 4 0 16,-1 9 0-16,0 0 0 0,0 0 0 15,6 9 0-15,-6-9 0 0,4 15 0 0,-3 3 0 0,-1 2-144 16,-2 3 144-16,-3 6-160 0,-4 1 160 0,0 4-160 16,-3 3 160-16,1 2 0 0,-3 1 0 0,1 0 0 15,-1 6 0-15,3-1 0 0,-1 3 0 0,2-2 0 16,1-2 0-16,3 1 0 0,1-1 0 0,2-2 0 0,3-4 0 15,3-2 0-15,-1-3 192 0,4-3-64 16,1 0 144-16,3-5 48 0,2 0 0 0,2 1 0 0,1-7-48 0,3 1 0 16,1-1 0-16,4-2 0 0,3-1-272 0,2-4-192 15,3-3 16-15,1 0 16 16,1-6-1744-16,-3-3-336 0,2-2-80 0,-5-4-16 0</inkml:trace>
  <inkml:trace contextRef="#ctx0" brushRef="#br0" timeOffset="19079.24">30796 3407 44223 0,'3'-14'3936'0,"5"8"-3152"16,6-3-624-16,10 4-160 0,8 1 0 0,7 4-176 0,8 0 48 0,3 0 0 15,2 0-16-15,3 0 0 0,3-1 0 0,4 2 0 32,3 2-1520-32,1-2-288 0,2-2-64 0,-5-2-9568 15,-4 0-1920-15</inkml:trace>
  <inkml:trace contextRef="#ctx0" brushRef="#br0" timeOffset="22932.7">6512 535 20095 0,'0'0'896'0,"-8"-9"176"0,3 1-864 0,-1 2-208 0,6 6 0 0,-3-7 0 16,3 7 224-16,-2-10 0 0,1 4 0 0,1 6 0 15,0 0-32-15,-2-10-16 0,2 10 0 0,0-6 0 16,0 3-176-16,0-4 0 0,0 2 0 0,0 1 128 15,0-1-128-15,0 5 0 0,0 0 0 0,0 0 0 16,-1-9 128-16,1 9-128 0,0 0 0 0,0 0 128 16,0 0-128-16,0 0 0 0,-1 8-192 0,-1 1 192 15,2 6 0-15,-2 2 0 0,-1 2 0 0,0 2 0 16,0 4 224-16,-2 1 16 0,-7 28 0 0,2-2 0 16,-1 0 64-16,-1-4 16 0,0-1 0 0,-1 4 0 15,-1 1 0-15,0 2 16 0,-1-1 0 0,-2 0 0 16,-2 2-80-16,-1-2 0 0,-2-2-16 0,3-4 0 15,-1-1-64-15,2 0-16 0,2 0 0 0,-1-1 0 16,0-3-160-16,2-1 0 0,3 0 144 0,-1-1-144 16,-1 0 0-16,0-2 0 0,1-3 0 0,4-2 128 0,-1 0 0 15,1-6 0-15,2-1 0 0,1-5 0 16,1 0-128-16,2-2 0 0,-1-2-176 0,4 0 176 0,0-2 0 0,2-2 0 16,2-4 128-16,-4-9-128 0,5 11 0 0,2-3 0 15,1-1 0-15,1 0 0 0,5-3 0 0,0 1 0 16,0 0 0-16,4-1 0 0,1-2 0 0,5 2 0 15,4 1 160-15,2-1-160 0,-1-2 128 0,1 2-128 16,1 1 0-16,3 0 128 0,0-2-128 0,5-2 0 16,0 2 144-16,3-1-144 0,1 1 0 0,4-2 0 15,4 2 0-15,4-1 0 0,4 2 0 0,-1-3 0 16,-5 1 0-16,4-2 0 0,0 0 0 0,2-2 0 16,-1 1 0-16,7 1 0 0,6 0 0 0,-2-1 128 15,-4-1-128-15,1 1 0 0,0 0 0 0,3 0 0 0,2-4 0 16,1 2 0-16,3 0 0 0,-1 2 0 0,-3-4 0 0,0 0 0 15,-1 2 0-15,4 0 0 0,5 0 0 16,-2 1 128-16,0-1-128 0,-2-1 0 0,-2 2 0 0,2-1 0 16,2 2 0-16,1 0 0 0,1-1 0 0,-3 1 0 15,-2 1 0-15,1-1 0 0,-1 0 0 0,5 1 0 16,3 0 0-16,-2 0 0 0,-2-2 0 0,0 0 0 16,-5 0 0-16,5 4 0 0,1-2 0 0,3 0 0 15,0-2 0-15,-2 1 0 0,-4 1 0 0,0 0 0 16,-1 0 0-16,4 1 128 0,4 3-128 0,-3-2 176 15,-4 0-176-15,-2 1 0 0,-1-2-192 0,5 1 192 16,2 0 0-16,-1 0 0 0,-3 2 0 0,-2 0 0 16,1-2 0-16,0 2 0 0,1 0 0 0,4 1 0 0,-1-2 0 15,-1-1 0-15,-5-1 0 0,1 2 0 0,-3-2 0 0,7-1 0 16,3 0 0-16,-2 0 0 0,-4-1 0 0,-3 0 0 16,1-1 0-16,0 1 0 0,1-4 0 0,1 0 0 15,1 2 0-15,-3 2 0 0,-6 0 0 0,-1-2 0 16,0 2 0-16,2-1 0 0,-3-1 0 0,3-1 0 15,2 2 0-15,-4-2 0 0,-6 0 0 0,0-4 0 16,0 2 0-16,-1 4 0 0,1-6 0 0,1 3 0 16,0 0 0-16,0-3 0 0,-4 3 0 0,2-1 0 15,-5-3 0-15,0 2 0 0,-1-1 0 0,1 1 0 16,0 2 0-16,1 1 0 0,2-1 0 0,-4 1 0 16,-5 1 0-16,-3 0 0 0,-1 0 0 0,-3 3 0 15,0 2 0-15,0 0 0 0,-2 1 0 0,2-1 0 0,2 2 0 0,0 1 0 16,3-2 0-16,-3-1 0 0,-2 1 0 15,-3 2 0-15,-2 3 0 0,1-3 0 0,-3 1 0 0,-1 2 0 16,-1-5 0-16,-2 3 0 0,-1 0 0 0,1-1 0 16,0-2 192-16,-1 0-64 0,1 2 0 0,-2-1 0 15,-3-1-128-15,-1 1 192 0,-1-2-192 0,-3-1 192 16,-1-1-48-16,-1 0 0 0,-4 0 0 0,-2 0 0 16,-12 0 112-16,11-1 32 0,-11 1 0 0,10-1 0 15,-10 1 0-15,0 0 0 0,0 0 0 0,8-5 0 16,-2 1-48-16,-6 4-16 0,4-11 0 0,-1-1 0 15,-3 1-96-15,0-5-128 0,-2 1 176 0,1-3-176 16,0-1 144-16,-2 0-144 0,-1-4 0 0,3-5 144 16,-3-2-144-16,2-2 0 0,-1-5 144 0,2-3-144 0,0-2 0 15,1-3 0-15,0-1 0 0,2-1 0 16,2 0 0-16,1-1 0 0,0 2 0 0,2 2 0 0,0-3 0 16,2 2 0-16,0-3 0 0,0 7 0 0,0 2 0 0,1-2 0 15,-1 3 0-15,2 4 0 0,0 1 0 0,-3 5 0 16,1 0 0-16,-1 4 0 0,-2-1 0 0,2 4 0 15,-2 3 0-15,-2 0 0 0,2-1 0 0,0 3 0 16,-1 3 0-16,-2 0 0 0,1 2 0 0,0 2 0 16,-1-1 0-16,-1 3-128 0,-2 7 0 0,3-11 0 15,-3 2 0-15,0 0 0 0,0 9 128 0,0 0 0 16,-4-7 0-16,4 7-128 0,-5-8 128 0,5 8 0 16,-9-5 0-16,9 5 0 0,-9-3 0 0,-1 2 0 0,-2 0 0 0,0-1-128 15,-2 2 128-15,-3 3 0 16,-1-3 0-16,-2 4 0 0,-3 1 0 0,-1 3 0 0,-4-2-144 0,-4 4 144 15,-5-2 0-15,-2 1 0 0,-3-4 0 0,3 0 0 16,-2 1 0-16,0-1 0 0,1 0 0 0,-5 3 0 16,-2-3 0-16,-1 3 0 0,-6 1 0 0,-5-3 0 15,-7 3 0-15,2-5 0 0,-1-2 0 0,0 3 0 16,-1 2 0-16,-2-2 0 0,-5-2 0 0,-2 3 0 16,-6-3 0-16,2 0 0 0,0-1 0 0,2 1 0 15,-3 2 0-15,-6 1 0 0,-5-2 0 0,-1 0 0 16,2 0 0-16,1 2 0 0,-1-2 128 0,-2 1-128 15,0-2 0-15,-1 0 0 0,4 0 0 0,-1-3 0 16,-1-1 0-16,0-1 0 0,-2-3 0 0,3 2 0 16,3 0 0-16,0-1 0 0,-4-2 0 0,1 1 0 0,-3 0 0 15,4-2 0-15,4 1 0 0,-1 3 0 16,1 0 0-16,-2-5 0 0,-1 0 0 0,5-1 0 16,2 2 0-16,1 1 0 0,-1-3 0 0,-2 1 0 0,-2-3 0 0,4-1 0 15,3 1 0-15,3-3 0 0,2 1-144 0,-2 2 144 16,-5-2-192-16,2-2 192 0,4 1 0 0,3-2-128 15,2 5 128-15,0-2 0 0,-3 2 0 0,0 2 0 16,-2-4 0-16,4 7 0 0,4-3 0 0,3 3 0 16,-2 0 0-16,1-1 0 0,-1 0 0 0,-1 1 0 15,-5-2 0-15,5 3 0 0,2-2 0 0,3 0 0 16,0 4 0-16,2-1 0 0,-1-1 0 0,-2 2 0 16,-2-1 0-16,-1 1 0 0,3 0 0 0,5-1 0 15,0 3 0-15,1 0 0 0,2-1 0 0,0 2 0 16,-4-1 0-16,0 0 0 0,-2 0 0 0,4-1 0 0,3 2 0 15,1 0 0-15,1 0 0 0,1 0 0 0,3 0 0 0,-2 2 144 16,-5-1-144-16,0 0 0 0,-2 0 144 0,2-1-144 16,5 0 128-16,2 3-128 0,-2 1 160 0,4-2-160 15,2 1 176-15,-2 1-176 0,-1-1 192 0,-2 4-192 16,-3-2 160-16,4 3-160 0,1-1 128 0,4-1-128 16,2 2 0-16,2-2 0 0,1-2 0 0,1 4 0 15,2-3 0-15,3 0 0 0,2 3 0 0,2-2 0 16,1-2 0-16,-1 4 0 0,0-2 0 0,4 0 0 15,4 1-208-15,2-2-32 0,-1 0 0 0,1 4 0 32,2-3-384-32,4 3-80 0,0-3 0 0</inkml:trace>
  <inkml:trace contextRef="#ctx0" brushRef="#br0" timeOffset="25200.49">3268 9666 5519 0,'0'0'496'0,"-9"-4"-496"16,2 2 0-16,7 2 0 0,0 0 3488 0,0 0 608 15,0 0 112-15,0 0 16 0,0 0-3104 0,0 0-624 16,0 0-128-16,0 0-32 0,-8 3-208 0,8-3-128 15,0 0 160-15,0 0-160 0,0 0 144 0,0 0-144 16,-3 12 128-16,3-12-128 0,-2 11 0 0,2-1 0 16,0-10 128-16,2 13-128 0,-2-13 0 0,0 0 0 15,7 9 0-15,-7-9 0 0,9 10 0 0,1-5 0 0,-10-5 0 0,15 3 128 16,0-3 64-16,3-1 16 0,-3-2 0 16,2-5 0-16,1-1 80 0,2-2 16 0,2 1 0 0,-2-3 0 15,2 0-48-15,0 2-16 0,1-3 0 0,5-1 0 16,2-2-112-16,0-2-128 0,1-1 176 0,-1-1-176 15,-3 0 192-15,-1-3-192 0,0 1 192 0,-2-4-192 16,-1 2 144-16,0 2-144 0,-2-4 0 0,0 6 144 16,-3 1-144-16,2 4 0 0,-2-1 0 0,-1 2 128 15,-4 2-128-15,1 2 0 0,-4 1 0 0,0 4 0 16,-10 6 0-16,11-2 0 0,-11 2 0 0,10 2 0 16,-10-2 0-16,10 7-144 0,-10-7 144 0,8 17 0 15,-5 0 0-15,-1 8 0 0,-4 0 0 0,2 7 0 16,-5 6 0-16,0 5 0 0,-2 5 0 0,-4 6 0 0,-1 4 0 15,-1 6 0-15,-1 6 0 0,-2 3 0 0,-1 2 0 0,-1 0-128 16,0-2 128-16,1-2 0 0,0-5 0 0,3-2 0 16,0-6 0-16,1-2 0 0,3-1 0 0,0-2 0 15,0-5 0-15,1-7 0 0,1-4 0 0,1-3 144 16,-1-2-144-16,2-6 192 0,-1-2 0 0,1-5 16 16,-2-7 0-16,2 0 0 0,1-4 112 0,5-8 0 15,-5 7 16-15,5-7 0 0,-10 1 256 0,1-1 48 16,0-3 16-16,1-5 0 0,1-1 0 0,0-6 0 15,2-4 0-15,1-4 0 0,-1-6-352 0,3-7-80 16,2-5-16-16,2-4 0 0,3-4-208 0,4 0 0 16,5-6 128-16,3-3-128 0,3-2 0 0,3 0 0 0,1-3 0 15,0-1 0-15,4-3 0 0,3 1 0 0,1 6 0 16,2 0 0-16,2 4 0 0,2 3 0 16,0 5 0-16,4 0 0 0,2 3 0 0,1 0 0 0,-1-1-128 0,-2 6 128 15,-1 3 0-15,0 5 0 0,-1 7 0 0,1 2 0 16,0 0-144-16,-2 6 144 0,-1 5 0 0,0-1-144 15,0 8-160-15,-1 1-16 0,-4 4-16 0,0 4 0 32,-2-2-128-32,-1 2-32 0,-6 3 0 0,-2 3 0 15,-2 1-400-15,-1-1-96 0,-3 4-16 0,-2-2-11552 0</inkml:trace>
  <inkml:trace contextRef="#ctx0" brushRef="#br0" timeOffset="25750.81">4924 8261 19343 0,'-3'-14'1728'0,"1"-2"-1392"16,2-2-336-16,4 0 0 0,2-1 752 0,5-1 80 0,1 1 0 0,5 0 16 16,2-2-576-16,3 2-112 0,2 0-32 0,2-1 0 15,5 3 32-15,3 1 0 0,2-1 0 0,-1 3 0 16,-3-1 96-16,1 0 32 0,-4 2 0 0,1 6 0 15,-4 3 16-15,1 4 0 0,-2 4 0 0,0-1 0 16,-3 4-144-16,0 5-32 0,-2 6 0 0,-2 3 0 16,-1 0-128-16,-7 6 0 0,-1 3 0 0,-5 2 0 15,-4 5 0-15,-4 5 0 0,-5-1 0 0,-3 6 0 16,-4-2 0-16,-6 6 128 0,-3 1-128 0,-3 2 0 16,-3-1 0-16,-2-1 0 0,-2 0 0 0,-3-2 0 15,-2-4 128-15,2 2-128 0,3-4 0 0,2 1 128 16,1-7-128-16,5-2 0 0,5-5 0 0,6-4 0 0,3 1 128 0,6-8-128 15,3-1 128-15,4-2-128 0,2-4 0 0,6-4 0 16,3 0 0-16,6-4-176 0,4-2 176 0,6 0 192 16,4 0-32-16,4-5-16 0,3-2 272 0,1-1 48 15,-3-5 16-15,4 4 0 0,1-3-208 0,0 3-32 16,3-1-16-16,0-2 0 0,3 3-224 0,3-3 0 16,3 1-144-16,-1 3 144 15,-1 0-2144-15,-4 1-336 0</inkml:trace>
  <inkml:trace contextRef="#ctx0" brushRef="#br0" timeOffset="26486.6">6155 9944 20271 0,'-13'-7'896'0,"4"4"192"15,3-1-880-15,3 3-208 0,3 1 0 0,0 0 0 0,0 0 848 0,0 0 128 16,0 0 32-16,0 0 0 0,16 9-832 0,4 1-176 15,0 3 0-15,3-7 0 0,1-3 0 0,3 0 0 16,2 1 0-16,2-1 0 0,-1-2 0 0,2-2 0 16,0-4 0-16,2-3 0 0,0-5 0 0,2 1 0 15,-2-5 0-15,3 1 0 0,1-3 0 0,3 0 160 16,1-4-32-16,0 0 0 0,-1 0-128 0,-5-3 160 0,-1 1-160 0,-5-2 160 16,1 2-32-16,-3 1-128 0,-4-3 192 15,-3 4-64-15,-4 4-128 0,-3-1 0 0,-4 1 0 0,-4 0 0 16,0-2 128-16,-5 2-128 0,-4 1 0 0,-2 2 128 15,-4-2-128-15,-2 8 160 0,-7 1-160 0,0 4 160 16,-5 1-160-16,-2 4 0 0,-4 1-192 0,-7 11 192 16,-6 2-160-16,-4 4 160 0,-1 3 0 0,0 2-144 15,0 3 144-15,5 4 0 0,0 4 0 0,1 5 0 16,0 0 0-16,1 5 192 0,1 1-32 0,-3 3-16 16,-1 6-144-16,1 0 0 0,1 1 0 0,4 1 128 15,4 1-128-15,4 2 0 0,4-4 0 0,3-1 0 16,4-3 0-16,6-3 0 0,1 0 0 0,6-1 128 15,3-6-128-15,7-3 0 0,1-4 0 0,6-4 0 16,3-6 0-16,5-5 0 0,6-1 160 0,7-2-160 0,9-4 400 0,3-6-16 16,5-3-16-16,0-5 0 0,5-3 0 15,-1-5 0-15,2 0 0 0,5-4 0 0,2-1-368 0,5-4 0 16,3-9 0-16,-1 0 0 16,-4-4-1952-16,-3-2-304 15</inkml:trace>
  <inkml:trace contextRef="#ctx0" brushRef="#br0" timeOffset="27100.99">7590 8434 12895 0,'-9'-13'1152'0,"5"3"-928"0,-1-1-224 0,1 2 0 0,2-2 2368 0,0 2 416 0,2-4 96 0,2 2 0 16,2-1-2192-16,-1-2-448 0,1 1-96 0,3-1-16 16,0-1 0-16,2-5 0 0,0-1 0 0,1-1 0 0,0-3-128 0,0 0 0 15,1 1 0-15,-1-3 0 0,3 2 0 0,-1 2 0 16,2-4 0-16,0 6 128 0,1 2-128 0,1 2 0 16,-4 3 144-16,1 5-144 0,-3 3 0 0,2 6 128 15,-1 5-128-15,1 1 0 0,-3 6 0 0,-3 4 0 16,3 6 0-16,-3 4 0 0,-2 9 0 0,-2 2 0 15,-2 5 0-15,-1 0 0 0,-1 1 0 0,-5 1 0 16,-2 2 0-16,1 0 128 0,-1 1-128 0,0-7 0 16,-1-4 0-16,2-3 128 0,-1-9-128 0,4-3 0 15,-1-4 128-15,2-1-128 0,-1-4 256 0,1-4-32 16,4-8 0-16,0 0 0 0,0 0 176 0,0 0 48 16,0 0 0-16,1-8 0 0,2-4 128 0,2-5 48 15,2-3 0-15,5-4 0 0,3-8-192 0,3-2-48 0,1-3 0 0,5-1 0 16,0-1-160-16,2 3-32 0,2-3-16 0,2 4 0 15,3-2-48-15,3 1-128 0,2 3 192 0,0 2-64 16,3 0 32-16,3 6 0 0,3-5 0 0,4 9 0 16,2-1-160-16,-2 3 0 0,-5 1 0 0,-1 4-176 15,-2 0-16-15,0 4 0 0,-2 1 0 0,-2 5-9296 16,-2 4-1872-16</inkml:trace>
  <inkml:trace contextRef="#ctx0" brushRef="#br0" timeOffset="27955.8">9535 7519 12895 0,'-3'-18'1152'0,"2"-2"-928"16,0-2-224-16,1-1 0 0,1 4 1648 0,1 2 272 0,4 3 64 0,-4 1 16 15,1 0-1216-15,-3 13-240 0,0 0-48 0,0 0-16 16,0 0-224-16,0 0-32 0,0 0-16 0,3 15 0 16,-1 6-64-16,-4 5-16 0,0 2 0 0,-4 8 0 15,-3 7 32-15,-3 4 0 0,-2 7 0 0,-4 2 0 16,-3 3-32-16,-2 4-128 0,-3 5 192 0,2 1-64 16,-1-3-128-16,-2-1 0 0,4 1 0 0,2-6 0 15,3-3 0-15,4-4 0 0,3-2 128 0,-1-3-128 16,6 1 0-16,1-9 0 0,3-2 0 0,6-6 0 15,0-5 0-15,2 0 0 0,5-6 128 0,1 0-128 16,6-6 0-16,4-1 0 0,3-5 0 0,3 0 128 16,5-6-432-16,0-1-80 15,3-5-32-15,-5-2-10000 0</inkml:trace>
  <inkml:trace contextRef="#ctx0" brushRef="#br0" timeOffset="28168.71">8946 8388 35759 0,'0'0'1584'0,"4"-11"336"0,6 3-1536 0,9-2-384 16,9 1 0-16,10-1 0 0,9 3 0 0,9-4-128 15,7 1 0-15,8 1 0 0,8 0 128 0,2 0-128 16,-2 1 128-16,1-3-128 15,1 1-1072-15,4 0-208 0,4-3-32 0,-5 2-12704 0</inkml:trace>
  <inkml:trace contextRef="#ctx0" brushRef="#br0" timeOffset="28502.33">11232 9780 37551 0,'0'0'1664'0,"-2"18"336"0,1 4-1600 0,2 9-400 15,3 9 0-15,1 8 0 0,-1 11-176 0,0 2-112 16,0 6-32-16,-2 2 0 0,-2 2 128 0,0 1 32 16,0 2 0-16,-2 1 0 15,-3 0-544-15,-3 1-96 0,-3 1-32 0,-2-6 0 16,0-3-1408-16,-3-4-304 0,-2 1-48 0,1-11-5568 16,0-4-1120-16</inkml:trace>
  <inkml:trace contextRef="#ctx0" brushRef="#br0" timeOffset="28719.31">10186 10609 35007 0,'0'0'3120'0,"5"-10"-2496"0,2 1-496 0,14 0-128 15,8 4 640-15,13 0 96 0,7-5 32 0,12 2 0 16,5-2-768-16,6 1 0 0,4-4 0 0,5 2 0 16,6 2-128-16,3-1 128 0,4 1 0 0,-1-3 0 15,-2 4-1424 1,3-3-176-16,3 4-48 0,2-6-8432 0,-1 3-1696 0</inkml:trace>
  <inkml:trace contextRef="#ctx0" brushRef="#br0" timeOffset="29337.73">13026 8912 31967 0,'4'-24'1408'0,"3"5"304"0,2-7-1376 0,11 4-336 0,10-3 0 0,1 1 0 16,3 3-192-16,6 2-128 0,3-2 0 0,4 5-16 15,1 1 1152-15,6 7 224 0,0 0 48 0,7 4 16 32,4 3-1744-32,-3 1-336 0,-3 1-80 0,-1 8-16 0,-1 7 1664 0,-1 3 336 0,-1 4 64 0,0 2 16 31,1 7-1728-31,-3 5-352 0,-3 3-64 0,-7 10-16 0,-8 6 704 0,-7 4 128 0,-9 4 16 0,-6 6 16 16,-8 5 32-16,-5 5 0 0,-5 3 0 0,-9 0 0 15,-7-6 256-15,-7 3-128 0,-5-5 128 0,-8 1 0 0,-5 6 0 0,-3-3 224 16,-5 2-16-16,-2-5 0 0,-7 0 176 0,-8 1 48 15,-10-1 0-15,-1-1 0 0,-3 0-112 0,1-4 0 16,2-1-16-16,1-4 0 0,0-6-112 0,6-3 0 16,2-4-16-16,8-3 0 0,6-4 16 0,8-7 0 15,4-4 0-15,7-5 0 0,5-1-192 0,8-1 192 16,5-9-192-16,7-2 192 0,5-4-192 0,8-2 128 16,2-11-128-16,10 9 128 0,4 0 48 0,10-4 0 15,8-1 0-15,8-1 0 0,9-3 272 0,15 0 48 16,17-6 16-16,6 1 0 0,5 1-128 0,6-5 0 15,3 2-16-15,9-3 0 0,4 1-128 0,4 0-32 16,4 4 0-16,9-2 0 0,6-4-64 0,-2 6-16 16,-11-2 0-16,3 2 0 0,-7 0-272 0,-5-2-64 0,-8 2-16 0,-4 1-11056 15,-2-1-2224-15</inkml:trace>
  <inkml:trace contextRef="#ctx0" brushRef="#br0" timeOffset="30904.85">15395 10084 28271 0,'0'0'1248'0,"-11"0"272"0,-1 0-1216 0,3 1-304 0,9-1 0 0,0 0 0 15,-8 5 0-15,8-5 0 0,0 0-208 0,0 0 80 16,0 0 128-16,0 0 0 0,0 0 0 0,13-11-128 16,1-6 128-16,1-2 0 0,2-1 0 0,2-3 0 15,1-6 0-15,3 0 0 0,1-4 0 0,2-2 0 16,-1 1 0-16,3-2 0 0,1 1 0 0,2 1 0 0,0 0 0 0,0 4 0 15,-2 3 0-15,-2 4 0 16,-3 1 0-16,-2 6 0 0,-3 4 0 0,-2 0 128 0,-1 6-128 16,-2 3 0-16,-2 3 128 0,0 7-128 0,-2 8 0 0,-1 4 0 15,0 6 0-15,-3 8 0 0,-1 7 0 0,-1 4 0 16,-1 7 0-16,-2 2-128 0,-2 6 128 0,1 7 0 16,-5-1 0-16,-1 2-128 0,0 1 128 0,-2 0-192 15,1 2 192-15,-1-6-192 0,1-5 192 0,0-8-128 16,0-6 128-16,2-8-128 0,1-11 128 0,2-3 0 15,-1-10 0-15,1-4 0 0,2-9 352 0,0 0 48 16,0 0 16-16,2-18 0 0,-1-11 320 0,1-8 64 16,1-6 16-16,3-9 0 0,3-1-352 0,0-1-64 0,3-3-16 0,3-6 0 15,3 2-176-15,3-4-32 0,5 3-16 16,3 1 0-16,4 4-160 0,6 5 160 0,6 5-160 0,4 2 160 16,6 6-160-16,0 3 0 15,-3 5 0-15,1 6-176 0,1 1 176 0,-2 7-208 0,-4 5 80 0,0 4 128 31,4 7-512-31,-1 4 0 0,0 3 16 0,-4-2-13808 0</inkml:trace>
  <inkml:trace contextRef="#ctx0" brushRef="#br0" timeOffset="31621.73">17160 9930 23039 0,'-13'-5'2048'0,"5"-1"-1648"0,-4-2-400 0,2 2 0 16,1-3 768-16,0 6 64 0,9 3 0 0,0 0 16 15,0 0-672-15,0 0-176 0,0 0 0 0,7 14 0 16,1-1 0-16,4 5 0 0,2 3 0 0,4 4 0 16,1 5 0-16,6-2 0 0,4 3 0 0,4 0 0 15,3-5 0-15,1-1 0 0,0-3 0 0,0-4 128 16,-1-7-128-16,1-2 0 0,-1-6 144 0,0-6-144 16,-1-1 384-16,-1-6 16 0,-2-5 0 0,3-1 0 15,3 1 208-15,0-8 32 0,1-1 16 0,-1-6 0 16,-2-5-336-16,-7 1-64 0,-1 0 0 0,-5 2-16 15,-4 0-240-15,-2 2 0 0,-5 2 0 0,-3 0 0 16,-4 4 0-16,-2-2 0 0,-3 2 0 0,-3 2 0 0,-3 0 0 16,-3 2 0-16,-4 4 0 0,-3 5 0 0,-3-2-176 0,-7 6 32 15,-5 1 0-15,-6 6 0 0,-5 5 144 0,-2 3-192 16,0 6 192-16,0 4-192 0,-1 3 192 0,1 7-160 16,0 0 160-16,2 5-160 0,2 3 160 0,0 2 0 15,0 5 0-15,0 0 0 0,2 4 0 0,2-1 144 16,2 2-144-16,5-1 160 0,5-1-32 0,3 4-128 15,2-2 192-15,4-2-64 0,4 2-128 0,3-3 0 16,3 0 0-16,5-3 0 0,5 2 0 0,5-6 0 16,4-4 0-16,7-5 0 0,5-1 0 0,10-2 0 15,8-7 0-15,6-4 0 0,2-5-272 0,4-6 64 16,2-5 16-16,3-4 0 16,4-7-240-16,8-2-32 0,8-5-16 0,-1-4-8032 15,-2-6-1600-15</inkml:trace>
  <inkml:trace contextRef="#ctx0" brushRef="#br0" timeOffset="32221.62">18190 8574 23039 0,'0'0'1024'0,"-7"-3"192"0,0 3-960 0,7 0-256 16,0 0 0-16,0 0 0 0,0 0 1152 0,0 0 192 15,0 0 48-15,-1-6 0 0,1-4-1184 0,2-1-208 16,2-2 0-16,1-4-144 0,1-3-32 0,1-5 0 16,-1 0 0-16,0-3 0 0,-1 4 176 0,-1 1-208 0,1-5 80 0,0 4 128 15,1-5 0-15,-1 6 0 0,1 2 0 16,-1 1 0-16,-1 4 0 0,0 2 0 0,0 3 0 0,-1 5 128 15,-3 6 64-15,0 0 16 0,0 0 0 0,0 0 0 16,3 13-208-16,-3 5 144 0,-3 5-144 0,0 4 128 16,-6 4-128-16,1 5 0 0,-1 3 0 0,0 2 0 15,-2-3 0-15,-1-1 0 0,2-1 0 0,0-7-176 16,2-4 176-16,1-6 0 0,0-1 0 0,2-4 0 16,1-6 128-16,4-8-128 0,0 0 128 0,0 0-128 15,0 0 448-15,0 0 0 0,0 0 16 0,0 0 0 16,7-18-32-16,0-1-16 0,2-2 0 0,2 1 0 15,1-1-256-15,5-2-160 0,2 0 192 0,1 0-192 16,1-5 0-16,1 5 0 0,6-1 0 0,3 1 0 16,1 3 0-16,-2 1 0 0,-2 2-144 0,3 2 144 15,0-2-416-15,5 3 0 0,0 0 0 0,2-1 0 16,-1 5-1888-16,2 1-384 0</inkml:trace>
  <inkml:trace contextRef="#ctx0" brushRef="#br0" timeOffset="32639.65">19358 7337 28559 0,'0'-11'2544'0,"0"1"-2032"0,1-2-512 0,3 5 0 31,1-2-320-31,1 4-176 0,-6 5-16 0,0 0-16 0,0 0 528 0,0 0 0 0,11 3 0 0,-11-3 0 16,2 16-256-16,-2-1 64 0,-2 3 16 0,-6 5 0 16,-2 8 176-16,-3 5 0 0,-2 2 0 0,-2 3-128 15,1 2 128-15,-2 1 256 0,0 7-64 0,2 1-16 16,0 2 192-16,2 0 32 0,2 0 16 0,0-1 0 15,1 3-144-15,2-1-16 0,4-2-16 0,0-2 0 16,2-3 112-16,3-3 32 0,3 1 0 0,2-4 0 16,4 0 48-16,2-1 16 0,2-2 0 0,3-4 0 15,2-1-192-15,4-4-16 0,1-2-16 0,5-3 0 0,2 1-224 0,2-6 0 16,0-2 0-16,-2-2 0 16,1-6-512-16,-2 1-32 0,0-4-16 15,1-2 0-15,-4-6-2192 0,1-5-432 0</inkml:trace>
  <inkml:trace contextRef="#ctx0" brushRef="#br0" timeOffset="32855.62">18720 8191 5519 0,'0'0'240'0,"7"-11"64"0,-1 0-304 0,5 0 0 0,7-1 0 0,11 3 0 16,9-1 8368-16,10 1 1616 0,5-1 320 0,4 2 64 16,4-2-8288-16,4 3-1648 0,3 0-432 0,10 2 0 15,10 0 0-15,-1-4-256 0,0-4 32 0,-1 4 0 32,3 0-2080-32,5 0-400 0,4-1-96 0</inkml:trace>
  <inkml:trace contextRef="#ctx0" brushRef="#br0" timeOffset="33656.26">21436 9408 3679 0,'0'0'320'0,"0"0"-320"0,-5-10 0 0,1 3 0 15,1 0 6208-15,3 7 1184 0,0 0 224 0,0 0 64 16,0 0-6208-16,0 0-1248 0,0 0-224 0,-7 12 0 16,1 2 0-16,-1 3 0 0,1 3 0 0,0 4 0 15,-1 8 0-15,-1 5 0 0,-3 4 0 0,1 4 128 16,0 6 80-16,0 4 32 0,-2 2 0 0,2 9 0 16,0 5-240-16,1 1 176 0,0 0-176 0,0-1 160 15,0-2-160-15,2-6 0 0,-1-4 0 0,2-6 0 31,2-4-768-31,0-5-144 0,0-8-32 0,2-6-8080 0,-2-2-1600 0</inkml:trace>
  <inkml:trace contextRef="#ctx0" brushRef="#br0" timeOffset="33889.37">20873 10196 21183 0,'20'-13'944'0,"-4"7"192"0,-1-4-912 15,12 1-224-15,10-3 0 0,10 3 0 0,7-2 4608 0,7 1 864 16,7 1 176-16,7 1 48 0,6 6-4640 0,3-1-928 16,2 2-128-16,2 0 0 15,0 1-512-15,4 1 32 0,6 1 0 0,-2 1-11488 16,-2-2-2288-16</inkml:trace>
  <inkml:trace contextRef="#ctx0" brushRef="#br0" timeOffset="35041.15">23989 8287 15663 0,'0'0'688'0,"-11"-3"144"0,0 2-656 0,1 0-176 0,1 1 0 0,0 2 0 15,1 2 2880-15,2 1 528 0,-2 1 112 0,3 1 32 16,-4 6-2880-16,2 2-672 0,-2 3 0 0,0 1 0 0,-1 1 0 0,-2 0 0 15,2 4 0-15,-1 4 0 0,-3 5 0 0,0 3 0 16,0 2 128-16,-1 3-128 0,-1 7 0 0,0 4 0 16,-3 4 0-16,-2 5 0 0,-1 4 0 0,-4 5 0 15,-1 2 0-15,-3 5 128 0,-6 5-128 0,3 5 0 16,0 4 0-16,0 1 0 0,0-2 0 0,1-1 0 16,1-4 0-16,1-3 0 0,1 0 0 0,2-6 128 15,2-3-128-15,1-5 128 0,0-3 128 0,1-5 16 16,1-1 16-16,2-5 0 0,0-6-288 0,2-1 0 15,1-6 0-15,5-3 0 16,1-5-2128-16,4-8-384 0</inkml:trace>
  <inkml:trace contextRef="#ctx0" brushRef="#br0" timeOffset="35608.05">25347 8374 11967 0,'-2'-17'1072'0,"-1"1"-864"0,0-1-208 0,-1-2 0 16,-1-1 4528-16,0 1 848 0,1 4 192 0,-1 2 16 15,-2 3-4624-15,1 0-960 0,-2 5 0 0,-2 4-256 0,-4 1 32 0,-4 2 16 16,-4 6 0-16,-8 2 0 0,-5 4-64 0,-6 3-16 16,-5 2 0-16,-2 5 0 0,-3 8 288 0,-1 4-160 15,-3 4 160-15,-3 6-128 0,-4 1 128 0,-7 4 0 16,-1 2 0-16,1 4 0 0,2 4 0 0,3 4 144 16,5 10-16-16,0 2-128 0,1 4 304 0,1 1-48 15,-3 5-16-15,8 3 0 0,5 8-64 0,9 0-16 16,2-2 0-16,9 0 0 0,6-6-160 0,7-5 0 15,5-5 0-15,4-8 0 0,5-2-256 0,7-10 80 16,5-4 16-16,6-9 0 0,4-6 160 0,9-7 0 0,6-2 0 16,10-12 0-16,8-6 0 0,3-11 144 0,2-5-16 0,5-8-128 15,4-8 160-15,9-7-160 0,8-11 128 0,3-3-128 16,4-12 0-16,-1-2 0 0,1-6 0 0,3-5 0 16,6-5 0-16,-7-1 0 0,-10-4 0 0,-2-1 0 15,-4-7 176-15,-2 0 0 0,0-4 0 0,-8 3 0 16,-6 4 96-16,-10 3 32 0,-11 4 0 0,-9 4 0 15,-7 10 528-15,-10 6 96 0,-4 5 32 0,-7 7 0 16,-5 6 80-16,-9 2 32 0,-3 2 0 0,-8 4 0 16,-8 5-576-16,-10 3-112 0,-10 3-32 0,-10-1 0 15,-4 7-496-15,-3 1-112 0,-1 5 0 0,4 2-16 32,2 2-1744-32,-1 0-352 0,-2 2-64 0,10-3 0 0</inkml:trace>
  <inkml:trace contextRef="#ctx0" brushRef="#br0" timeOffset="37125.39">25898 9679 27647 0,'-6'-5'2448'0,"-1"-1"-1952"0,1 3-496 0,2 0 0 15,4 3 192-15,0 0-64 0,0 0-128 0,0 0 192 16,0 0-192-16,0 0 0 0,9 12 0 0,0-6 0 15,-9-6 0-15,18 14 144 0,-1-4-144 0,1 4 128 16,3 3 16-16,1-1 0 0,3 1 0 0,1-1 0 0,2 2-144 0,4-2 0 16,1 0 0-16,4-2 128 0,1 0-128 0,1 0 0 15,0-2 0-15,-3-4 0 0,-3-2 0 0,2-2 128 16,-2-5-128-16,0-2 128 0,0 2 0 0,-1-4 0 16,2-1 0-16,-1-6 0 0,-1 1 0 0,0-1-128 15,-1-3 192-15,1-2-64 0,-1-2-128 0,-3 2 0 16,-2-2 0-16,-4-2 0 0,-5-2-240 0,-5 3-16 15,-3 0-16-15,-1 1 0 0,-6-3-16 0,-2 2 0 16,-2-1 0-16,-6 2 0 0,-3 3 80 0,-5 0 16 16,-4 2 0-16,-7 3 0 0,-4 2 32 0,-8 2 16 15,1 4 0-15,-1 2 0 0,-3 1 144 0,-1 4 0 16,0 4 0-16,-2 6 128 0,-1 5-128 0,-1 2 144 16,-2 2-144-16,-1 2 160 0,1 1-32 0,2 4-128 15,3 1 192-15,4 4-64 0,2 3-128 0,2 4 160 0,5 1-160 0,3 3 160 16,6-4-160-16,3 5 0 0,2-1 0 0,6 1 0 15,2 0 128-15,5-4-128 0,5 2 0 0,4-6 128 16,4-5 0-16,6 1 0 0,6-3 0 0,7-1 0 16,6 0 64-16,7-2 16 0,6-1 0 0,7 1 0 15,9-7-80-15,0-3-128 0,1-4 176 0,4 0-176 16,6-2 0-16,5-1 0 0,4-2 0 0,2-6 0 31,-3-3-240-31,-2-1-144 0,-3 0-48 0</inkml:trace>
  <inkml:trace contextRef="#ctx0" brushRef="#br0" timeOffset="37826.35">27179 8929 16575 0,'-7'3'1472'15,"-4"0"-1168"-15,1 0-304 0,10-3 0 16,-9-2 1584-16,9 2 256 0,-9-4 48 0,9 4 16 16,-7-5-1296-16,3-5-256 0,1 1-48 0,3-6-16 0,3-3-32 0,2-1 0 15,1-4 0-15,5-3 0 0,0-2-256 0,3-3 0 16,1-3-128-16,3 1 128 0,-3-2-256 0,3 1 32 16,2 1 16-16,-2 3 0 0,1-2 208 0,-1 0 0 15,-1 4-160-15,-3 1 160 0,0 5 0 0,0 2 0 16,-4 5 0-16,1 2 0 0,-4 10 0 0,-7 3 0 15,12 2 0-15,-12-2 0 0,10 13 0 0,-2 3 0 16,-3 6 0-16,-1 3 0 0,-2 5 0 0,0 4 0 16,-2 2 0-16,0-2 0 0,-2-2 0 0,1-2-144 15,0 2 144-15,0 0 0 0,-2-6-160 0,3 0 160 16,-1-8-128-16,1-4 128 0,0-14 0 0,0 9 0 16,0-9 192-16,0 0-64 0,0 0 608 0,9-3 128 0,0-8 32 0,1-5 0 15,1-3-192-15,2-4-48 0,1-1 0 0,0-2 0 16,1 1-400-16,0-1-96 0,1 0-16 0,0 0 0 15,2-2-144-15,1 3 0 0,0 3 0 0,2 0 128 16,0 0-128-16,3 2 0 0,2 1 0 0,-1 2 0 31,-1 3-1264-31,-2 3-176 0,-2 2-32 0,-2-2-16 0</inkml:trace>
  <inkml:trace contextRef="#ctx0" brushRef="#br0" timeOffset="38260.08">28623 7469 16575 0,'-5'-7'1472'0,"-1"2"-1168"16,6 5-304-16,-10 2 0 0,1 2 1648 0,0 8 272 0,0 0 48 0,1 6 16 15,-1 5-1376-15,0 1-272 16,1 5-48-16,0 7-16 0,0 6 160 0,2 1 16 0,0 5 16 0,-2 4 0 15,3 6-176-15,0 3-32 0,0-2-16 0,1 4 0 16,1 0-240-16,2-4 0 0,0-2 0 0,2-4 0 16,2-4 0-16,-1-4 0 0,5-4 0 0,-1-8 0 15,3-6 192-15,1-1 0 0,0-4 0 0,0-2 0 16,2 0 0-16,0-3 0 0,1 0 0 0,1-3 0 16,0-5-192-16,1 0-192 0,2-4 48 0,-1-2-8256 15,1 3-1648-15</inkml:trace>
  <inkml:trace contextRef="#ctx0" brushRef="#br0" timeOffset="38460.29">28181 8166 38351 0,'10'-20'1696'0,"0"7"352"0,8 2-1632 0,10-5-416 15,13 2 0-15,9 2 0 0,5 1 0 0,6-1-272 16,5-4 32-16,7 5 16 0,4-2 224 0,6 3-176 16,5 0 176-16,-3-1-160 15,-5 0-1424-15,1 1-272 0,-2 4-64 0,-3-6-16 0</inkml:trace>
  <inkml:trace contextRef="#ctx0" brushRef="#br0" timeOffset="38992.83">28819 9818 25791 0,'0'0'1152'0,"0"0"224"0,0 0-1104 0,0 0-272 0,5-10 0 0,5 6 0 15,7 3 2176-15,6 0 368 0,5 1 80 0,6 0 0 16,-1-1-2112-16,6 1-512 0,5 0 0 0,3 0 0 16,5-2 0-16,1 1-128 0,3-3 128 0,2 0-192 15,2 1-80-15,-4-1-32 0,-5 1 0 0,-3-1 0 32,1 2-624-32,-6-1-128 0,-4 2-32 0,-2 0 0 15,-5 1-1792-15,-4-1-384 0</inkml:trace>
  <inkml:trace contextRef="#ctx0" brushRef="#br0" timeOffset="39243.1">28622 10421 34095 0,'0'0'3024'0,"0"0"-2416"0,0 0-480 0,0 0-128 0,0 0 976 0,19 5 176 15,4-2 48-15,7-2 0 0,5 1-1040 0,8-2-160 16,8-1 0-16,5 0-192 0,2-3 192 0,6-2 128 16,2-1 0-16,5 2-128 0,3-8 0 0,3 2 0 15,2 1 0-15,-1 1-144 16,-5 3-464-16,1-6-96 0,-1 1 0 0,2-2-16 16,-3-1-1840-16,0 1-384 0</inkml:trace>
  <inkml:trace contextRef="#ctx0" brushRef="#br0" timeOffset="39910.73">31484 8579 13823 0,'-8'-19'608'0,"1"9"128"0,-3-4-592 0,0 4-144 0,0 1 0 0,-2 4 0 0,2 3 4608 0,0 2 896 15,-3 2 192-15,-1 3 16 0,-1 2-4816 0,-4 5-896 16,-3 3-336-16,-2 3 16 0,-3 1 160 0,0 1 160 16,-4 3-208-16,-1 4 80 0,-2-2 128 0,0 7 0 15,-3 2 0-15,-3 5 0 0,-3 4 0 0,1 5 0 16,3 4-144-16,1 4 144 0,2 1 0 0,2 6 0 16,2 4 0-16,3 3 0 0,2 1-128 0,3 7 128 15,1 2 0-15,4 2 0 0,1 0 0 0,3-2 0 16,1 4 0-16,4-2 0 0,3 3 0 0,4-1 0 0,0-10 0 0,4-3 0 15,3 0 0-15,4-7 0 0,1-2 0 16,5-5 0-16,2-3 0 0,2-3 0 0,2-4 0 0,7-3 0 16,1-3 0-16,2-6 0 0,6-3 0 0,5-5 128 15,3-4-128-15,4-7 128 0,5-6-128 0,-3-1 128 16,-1-7-128-16,0-5 0 0,1-8 0 0,-1-6 0 16,1-3 0-16,2-4 0 0,2-8 0 0,0-2 0 15,2-5 128-15,-5-5-128 0,-3-9 0 0,-1-1 128 16,-2-1 80-16,-1 2 16 0,1-4 0 0,-2-2 0 15,0-4-32-15,0-3 0 0,3-7 0 0,-4 2 0 16,-2 1-192-16,-4-1 0 0,-4-1 0 0,-5-2-160 16,-6-4 160-16,-1 1 0 0,-5-1 0 0,-2 3 0 15,-6 9 0-15,-2 1 0 0,-2 4 160 0,-7 3-160 16,-4 3 640-16,-1 6 16 0,-3-1 16 0,-5 3 0 16,-4 5-160-16,-5 4-48 0,-4 1 0 0,-5 4 0 0,-8 0-304 15,-1 3-160-15,-3 3 160 0,0 4-160 0,-2 5 0 0,1 5-320 16,0 3 64-16,-1 6 0 15,-4 2-1152-15,-3 7-240 16,-5 8-32-16</inkml:trace>
  <inkml:trace contextRef="#ctx0" brushRef="#br0" timeOffset="41461.74">28996 7142 13823 0,'-2'-14'608'0,"1"5"128"0,0-4-592 0,-2 2-144 0,1-1 0 0,-1-1 0 0,1 2 0 0,0 1-256 16,1-2 64-16,0 2 16 0,0-1 304 0,-1 1 64 15,1 1 16-15,1-4 0 0,0 3-208 0,1-3 176 16,2-1-176-16,-1 3 160 0,1 0 128 0,1 0 32 16,0 0 0-16,-1-3 0 0,2-2-96 0,1 5-16 15,0 2 0-15,-1-1 0 0,-5 10-80 0,5-9 0 16,0 0-128-16,-5 9 192 0,0 0-192 0,0 0 0 15,0 0 0-15,0 0 0 0,0 0 0 0,0 0 0 16,-9 3 0-16,0 7 0 0,-1 6 0 0,-3 2 192 16,-3 1-16-16,-3 7-16 0,-3 3-16 0,-2 3 0 15,-1-3 0-15,-3 6 0 0,-2 5 160 0,-1 0 16 0,-4 4 16 0,2 1 0 16,-2 0-48-16,-2 6-16 0,-3 3 0 0,0 2 0 16,-2-1-96-16,-4 3-32 0,-3 0 0 0,-5-1 0 15,-2 3 96-15,-1 2 16 0,4 3 0 0,2-2 0 16,2 3 96-16,1-2 32 0,4 2 0 0,-1 0 0 15,-2 3-128-15,-1-2-32 0,-4 4 0 0,0-1 0 16,-1-1-48-16,3-2-16 0,0 4 0 0,1 1 0 16,-2-1 112-16,-1 4 32 0,-3 7 0 0,-2-4 0 15,-3-2 176-15,0 4 32 0,2 2 16 0,1 0 0 16,1 3-144-16,1 1-48 0,3 0 0 0,-2 2 0 16,-1-1-160-16,-4 2-48 0,-2 3 0 0,1-1 0 15,3-3-128-15,1-1 128 0,1-1-128 0,1-1 128 16,-2 0 16-16,-5-1 0 0,-6-2 0 0,2-5 0 15,2 2 240-15,2 0 32 0,2-3 16 0,3-1 0 16,2-3-112-16,1 1-32 0,-2-5 0 0,1 0 0 0,-4 0-288 16,9-4 160-16,3 0-160 0,5-6 128 0,6-1-272 0,3-2-64 15,4-2-16-15,6-2-13840 16</inkml:trace>
  <inkml:trace contextRef="#ctx0" brushRef="#br0" timeOffset="42444.8">19941 7117 21071 0,'-12'-12'928'0,"2"5"208"0,-3 0-912 0,3 3-224 0,-2 4 0 0,1 0 0 0,-2 0-176 0,0 4-80 15,-1 5 0-15,0 1-16 0,-1 4 272 0,-1 4 144 16,-3 1-16-16,-3 5 0 0,-2 4 192 0,-2 1 16 16,-2 1 16-16,-3 9 0 0,-2 4-96 0,-6 1 0 15,0 5-16-15,-7 3 0 0,-5-1-32 0,-1 3 0 16,0 2 0-16,0 3 0 0,1 0 16 0,-1 1 0 15,-1 6 0-15,-4 2 0 0,-3 0 32 0,-4 6 0 16,-2 1 0-16,-4 2 0 0,3 2 320 0,-1 4 64 16,0-1 0-16,-5 2 16 0,-4 4-64 0,-1 0-16 15,2 2 0-15,2 3 0 0,2 3-192 0,-1-3-64 16,1-1 0-16,-3 4 0 0,-1 5 0 0,-1 2-16 0,6 0 0 16,1-3 0-16,2 2-48 0,-4 1-16 0,3-3 0 0,-1 3 0 15,0 0-112-15,4-3 0 0,3 2-128 0,4 0 192 16,0-3-192-16,2 1 0 0,1-4 128 0,-2 2-128 15,0-4 0-15,1 1 0 0,2 0 0 0,3-1 0 16,3 0 0-16,-2 0-320 0,5 3 64 0,-1-4-14288 16</inkml:trace>
  <inkml:trace contextRef="#ctx0" brushRef="#br0" timeOffset="43382.13">9800 6792 24879 0,'-1'-19'1088'0,"0"10"256"0,-2-1-1088 0,2 3-256 0,1 7 0 0,0 0 0 16,0 0 560-16,0 0 48 0,0 0 16 0,0 0 0 16,-5 13-624-16,-4 0-128 0,0 1-32 0,-4 6 0 15,1 7 160-15,-6 0 0 0,-2 3 0 0,-5 7 0 16,-4 4 0-16,-3 6 0 0,-1 1 0 0,-6 4 0 16,-7 5 128-16,-6 3 0 0,-6 6 0 0,2 4 0 15,-3 5 64-15,-1 5 32 0,-1 5 0 0,-2 6 0 16,-3 1-224-16,-5 6 128 0,-7-2-128 0,1 6 0 15,-2 0 144-15,-3 6-144 0,-2 5 128 0,-10 4-128 16,-5-2 272-16,-2 8-16 0,-1 5-16 0,-9 8 0 16,-9 2-16-16,-2 9 0 0,-3 4 0 0,-9 8 0 15,-8 3-96-15,0 3 0 0,-1 4-128 0,-3 4 192 0,-11 5-192 0,0 3 0 16,2 6 0-16,0-2 0 0,1 3 128 0,2-3-128 16,0 5 0-16,6-1 0 0,8 4 0 0,0 4 0 15,-4 3 0-15,6 6-9056 16,4 5-1760-16</inkml:trace>
  <inkml:trace contextRef="#ctx0" brushRef="#br0" timeOffset="47615.74">7834 14889 20271 0,'0'0'1792'0,"-10"5"-1424"0,0-1-368 0,1-1 0 16,2 4 1296-16,7-7 192 0,-2 12 48 0,1 2 0 16,2-1-1328-16,1-3-208 0,0 3-128 0,3 0 128 15,0-2-144-15,2 4 144 0,4 2 0 0,-3 0 0 16,-1-6 0-16,3 2 0 0,3 4 0 0,-2-1 0 0,1-2 0 0,-1 0 0 15,2-4 0-15,1 1 0 16,1-2 0-16,0-1 128 0,3-7-128 0,1-1 0 0,1-1 256 0,3-3-32 16,0-4-16-16,3-3 0 0,0-9 176 0,4-3 16 15,1-3 16-15,4-5 0 0,3-5-48 0,1-1-16 16,2 0 0-16,-2-3 0 0,-1-4-128 0,-3 2-32 16,-3-1 0-16,-2 1 0 0,1 0 16 0,-4 0 0 15,-1 3 0-15,-1 2 0 0,-3 1 48 0,0 3 0 16,-2 5 0-16,0 0 0 0,1 6-256 0,-4 4 144 15,0 4-144-15,-2 2 128 0,0 7-128 0,-1 3 0 16,-2 2 0-16,1 4 0 0,-2 3 0 0,0 6 0 16,0 6-128-16,-4 8 128 0,2 4 0 0,-4 9-144 15,-2 8 144-15,-3 6 0 0,0 4 0 0,-2 6-128 0,0 2 128 0,-2 6 0 16,-2 11 0-16,-1 3-160 0,0 6 160 0,-2-1-128 16,-3-1 128-16,0-3 0 0,-1-7-144 0,2-4 144 15,0-6 0-15,1-6 0 0,3-6 128 0,-4-6-128 16,4-3 368-16,-2-8-16 0,0-1 0 0,1-6 0 15,1-5-48-15,2-6-16 0,0-4 0 0,-1-3 0 16,3-4-32-16,-2-5 0 0,5-7 0 0,0 0 0 16,-8-3 64-16,2-7 0 0,-1-5 0 0,1-9 0 15,0-3-32-15,0-6 0 0,4-1 0 0,-1-3 0 16,6-8-288-16,-2-1 0 0,3-2 0 0,2-4 0 16,2-5 0-16,3-2 0 0,3-4 0 0,4 3 0 15,3-2-128-15,4-1 128 0,3-1 0 0,4-2-144 16,3-4 144-16,2 2 0 0,1 2 0 0,0 4 0 15,3 0 0-15,-1 4-160 0,1 4 160 0,1 2 0 16,4 3-144-16,2 6 144 0,3 5 0 0,1 2-144 0,7 2 144 16,-3 7-128-16,-5 6 128 0,-3 3-128 0,0 7-16 0,-3 2 0 15,-2 5 0-15,0 5 0 16,-1 4-368-16,0 5-64 0,-2-2 0 0,-2 6-16 16,2 3-304-16,-3 0-48 0,-5 0-16 0,-3-1-8224 15,-3-2-1648-15</inkml:trace>
  <inkml:trace contextRef="#ctx0" brushRef="#br0" timeOffset="48182.98">10527 13207 23039 0,'-17'-9'1024'0,"6"2"192"0,3-1-960 0,1-2-256 0,2 2 0 0,5 8 0 16,0-10 800-16,4 2 112 0,2 3 32 0,4-4 0 16,1 3-720-16,3-4-224 0,2 2 128 0,2-3-128 15,1 2 160-15,4-3-32 0,2 6 0 0,2 0 0 0,1 2-128 0,1 4 0 16,0 1 0-16,2 4 128 0,-1 3-128 0,1 1 0 16,1 5 0-16,-3 1 0 0,0 2 0 0,-3 2 0 15,-5 1 0-15,-3 5 0 0,-3 0 0 0,-6 5 0 16,-6-2-176-16,-5 5 176 0,-3 1 0 0,-6 4 0 15,-6 2 0-15,-5 3 128 0,-4-2 48 0,-2 2 16 16,-1 3 0-16,1-2 0 0,-4-1 32 0,4-3 16 16,2 1 0-16,3-2 0 0,0-2-240 0,4-2 144 15,2-3-144-15,2 0 128 0,5 0-128 0,2-1 0 16,2-5 0-16,3 1 0 0,2-5-272 0,4 1 64 16,2-1 16-16,3-4 0 0,4-4 48 0,4 0 16 0,5-3 0 15,5-2 0-15,2-3 128 0,5 3 176 0,3-5-48 0,6 0 0 16,6-3 0-16,4-2-128 0,2-3 192 0,-2 0-64 15,0-2-128-15,1 0 0 0,1 1 0 0,4 1 128 32,2-4-1344-32,5 2-256 0,4 1-64 0</inkml:trace>
  <inkml:trace contextRef="#ctx0" brushRef="#br0" timeOffset="48501.14">12672 14629 23951 0,'0'0'1056'0,"0"0"224"0,-10-1-1024 0,0 4-256 16,-1 3 0-16,2 7 0 0,3 6 2576 0,-2 5 464 15,1 5 96-15,-2 6 0 16,-1 0-2880-16,-3 7-576 0,-2 5-112 0,0 6-16 0,1 5 288 0,-2 5 160 16,1 2-160-16,0 1 160 0,0-1-256 0,-1 0 64 15,1 1 0-15,0-4 0 16,1 0-256-16,0-2-64 0,1-3 0 0,2-3 0 16,1-7-496-16,1-5-96 0,1-7-32 0,2-2 0 15,1-5-1472-15,1-7-288 0,0-6-64 0,4-15-16 0</inkml:trace>
  <inkml:trace contextRef="#ctx0" brushRef="#br0" timeOffset="48750.12">11721 15467 16575 0,'0'0'736'0,"0"0"160"0,0 0-720 0,0 0-176 0,0 0 0 0,13 4 0 16,5-5 4352-16,7-1 848 0,5-2 176 0,10-2 16 16,3 0-4480-16,10-3-912 0,10 0-144 0,-1-2-48 0,3 2 192 0,2-4-144 15,7-1 144-15,1 0-128 16,8 3-304-16,0-5-48 0,0-2-16 0,0 3 0 16,-3 1-1376-16,1-1-288 0,3 0-48 0,0-3-10368 15</inkml:trace>
  <inkml:trace contextRef="#ctx0" brushRef="#br0" timeOffset="49320.34">14641 14120 22111 0,'6'-12'1968'0,"1"5"-1584"0,0 0-384 0,5-2 0 16,0-1 1712-16,10-1 256 0,3 6 48 0,3 2 16 31,3-1-2032-31,2 1-320 0,1-1-96 0,3 4-32 0,1 4 448 0,3 2 0 0,1-2 0 0,2 1-128 16,5 5 128-16,-1 0 0 0,-1 4 0 0,1 3 0 15,-5-1 0-15,-3 6 0 0,-2 4 0 0,-1 4 0 0,-5 4 0 0,-4 5-128 16,-6 6 128-16,-2 4 0 0,-6 6 0 0,-6 5 0 16,-6 5 0-16,-7 0-128 0,-7 3 128 0,-6 0 0 15,-6 0 0-15,-5 0 0 0,-8-2 0 0,-7 2 0 16,-8 3 0-16,-8-2 128 0,-9-3 128 0,2-1 16 15,-3 0 16-15,-1-2 0 0,-2 5 0 0,-2-1 0 16,-6-1 0-16,5-7 0 0,2-5-160 0,8 0-128 16,2-5 192-16,10-6-192 0,3-2 128 0,9-5-128 15,1-6 0-15,7-1 0 0,5-4 0 0,7-5 0 16,7-3 0-16,6-4 0 0,6-4-128 0,3-9 128 16,10 12 0-16,8-2-144 0,8-4 272 0,3 5 48 0,5-4 16 15,7 3 0-15,6-2 240 0,5 2 48 0,5-1 16 0,8 0 0 16,7-3-144-16,2-2-32 0,0 1 0 0,1 2 0 15,0-4-192-15,8 4-128 0,4 0 160 0,1-2-160 16,-3 0 0-16,0 4-256 0,-1 0 16 0,5 1 16 31,5 2-2272-31,-2-4-448 0</inkml:trace>
  <inkml:trace contextRef="#ctx0" brushRef="#br0" timeOffset="50301.98">16656 15353 18431 0,'-16'11'816'0,"5"-3"160"0,-2 1-784 0,0-2-192 16,1 3 0-16,2-2 0 0,1 0 2352 0,0-2 416 15,4 4 96-15,0-2 16 0,5-8-2288 0,0 0-448 16,-8 6-144-16,8-6 0 0,0 0 288 0,0 0-32 16,0 0 0-16,9-7 0 0,0-4-80 0,2-4-32 15,3-6 0-15,4-5 0 0,1-4-144 0,5-5 0 16,3-2 144-16,5-3-144 0,-1-3 0 0,4-5 0 16,-1 3 0-16,-1 2 128 0,-2 2-128 0,-2-2 0 15,-2 3 0-15,-2 3 0 0,0 0 0 0,0 3 0 16,-3 4 0-16,0 4 0 0,-2 1 0 0,-1 7 0 0,-1 4 0 0,-1 3 0 15,-3 6 0-15,-2 3 0 0,1 5 0 0,-3 3-128 16,2 8 128-16,-2 8-160 0,-1 6 160 0,0 6-160 16,-3 7 16-16,-2 8 0 0,-3 5 0 0,-3 5 0 15,-3 9 144-15,-1-1 0 0,-4 2-144 0,-1 2 144 16,-2 4-208-16,-1-3 16 0,-1 0 16 0,-2-8 0 16,1-3 176-16,-2-8 0 0,0-10 0 0,2-5 0 15,1-6 352-15,-1-2 160 0,1-6 16 0,1-2 16 16,1-3 48-16,3-4 16 0,-1-1 0 0,1-5 0 15,2-1-256-15,8-8-48 0,0 0-16 0,0 0 0 16,-8-9-144-16,4-1-16 0,2-8-128 0,2-1 192 16,2-7-192-16,5-3 0 0,2-9 0 0,2-3 0 15,4-2 0-15,3-8 0 0,3-3 0 0,3-4 0 0,2-3 0 16,4 2 0-16,1 0 0 0,6-2 0 0,3 3 0 0,4 1 0 16,4-1 0-16,-3 6-160 0,-2 4 160 15,2 3 0-15,-1 7-144 0,1 7 144 0,-3 1 0 0,0 6 0 16,-2 4-144-16,2 6 144 15,1 1-432-15,2 3-16 0,1 4-16 16,-3 4-9280-16,-4 1-1856 0</inkml:trace>
  <inkml:trace contextRef="#ctx0" brushRef="#br0" timeOffset="50635.01">19211 14134 31327 0,'0'0'2784'0,"0"0"-2224"0,0 0-560 0,0 0 0 16,0 0 1152-16,-7 9 112 0,6 2 16 0,0 7 16 31,1 3-1728-31,0 7-336 0,-2 7-80 0,1 7-16 0,-1 6 656 0,-2 7 208 0,-3 4 0 0,0 7-160 16,-2 6 160-16,-1 0 0 0,-2 3 0 0,0 4-128 15,-1-2 128-15,-1 6 0 0,0-2 0 0,0-1 0 16,-1-6 0-16,4-5 0 0,1-7 128 0,1-1-128 0,0-5 0 0,2-6 0 16,-1-5 0-16,1-3 0 15,-1-5-384-15,2-6-160 0,-1-5-32 0,1-8-8800 16,-3-8-1760-16</inkml:trace>
  <inkml:trace contextRef="#ctx0" brushRef="#br0" timeOffset="50868.08">18356 14988 9215 0,'28'1'400'0,"-9"-1"96"0,-1-1-496 0,9-3 0 16,5-1 0-16,8 0 0 0,10 1 6432 0,8-4 1184 0,6 3 256 0,6 0 32 16,5 1-6416-16,1-3-1280 0,-3 0-208 0,2 2-128 15,1-2 128-15,4 2 0 0,5 0 0 0,-1-1 0 32,-4 4-368-32,-4-1-32 0,-3 1-16 0,-2-4-10400 0,-4-3-2064 0</inkml:trace>
  <inkml:trace contextRef="#ctx0" brushRef="#br0" timeOffset="51202.46">21363 13921 35007 0,'0'0'3120'0,"-12"14"-2496"15,-3 3-496-15,-3 12-128 0,-2 12 448 0,-2 8 80 16,-1 10 16-16,-2 4 0 16,-4 7-800-16,-2 5-176 0,-3 2-16 0,-3 4-16 0,-4 8 464 0,-1 1 0 15,3-2 208-15,-1 6-64 0,4 0-144 0,0-2 0 16,0-2-160-16,3-4 160 15,0-8-448-15,3-5 16 0,1-4 0 0,2-7 0 16,5-7-272-16,3-9-48 0,4-4-16 0,5-13 0 16,1-7-1424-16,4-8-304 0,2-4-48 0,3-10-16 0</inkml:trace>
  <inkml:trace contextRef="#ctx0" brushRef="#br0" timeOffset="51635.28">22329 13763 35935 0,'-18'-2'3200'0,"3"4"-2560"0,-8 1-512 0,0 5-128 0,-6 8-256 0,-1 9-64 15,0 12 0-15,-3 10-16 16,-4 7-304-16,-1 7-64 0,-4 7-16 0,2 3 0 0,4 2 576 0,0 6 144 15,2 1 0-15,2 4 0 0,4 1 592 16,4 2 160-16,1-1 16 0,5-1 16 16,4-4-1856-16,5-6-368 0,5-4-80 0,4-6-16 0,4-6 944 0,8-7 176 15,4-8 32-15,7-5 16 0,6-3 512 0,8-10 112 16,4-8 0-16,12-6 16 0,7-6 368 0,5-11 80 16,1-8 16-16,5-11 0 0,3-5 128 0,6-12 32 15,5-6 0-15,1-8 0 0,1-6-384 0,-3 0-80 16,-4-5-16-16,-3-1 0 0,0 2-32 0,-4-7-16 15,-1-10 0-15,-9 5 0 0,-8 2 0 0,-8 2 0 0,-7 5 0 0,-8 3 0 16,-6 5-176-16,-10 3-48 0,-7 5 0 16,-9 2 0-16,-5 9 176 0,-9 0 16 0,-6 1 16 0,-10 5 0 15,-5 0-352-15,-10 6 0 0,-12 1 0 0,-5 6 0 32,-7 2-528-32,2 5-80 0,-2 1-16 0,1 7 0 15,0 2-2128-15,-2 2-448 0,-30-3-64 0,29 1-32 0</inkml:trace>
  <inkml:trace contextRef="#ctx0" brushRef="#br0" timeOffset="52168.84">24636 14271 32303 0,'-24'-9'1424'0,"8"4"304"0,0-3-1376 0,2-1-352 0,4 4 0 0,3-2 0 16,7 7 272-16,0 0-16 0,-1-8 0 0,9 4 0 16,3 3 96-16,9-3 16 0,7 0 0 0,7 1 0 15,8 0-160-15,7-2-16 0,3-3-16 0,6 3 0 16,8-2-176-16,9 0 160 0,9 3-160 0,3-1 160 16,-2-2-160-16,1 0 0 0,2-5 0 0,2 4 0 15,3-1-480-15,-7 4 32 0,-8 0 0 0,-11-1 0 16,-7 3-1648-16,-10 3-320 0,-11 3-64 0,-8-1-16 15</inkml:trace>
  <inkml:trace contextRef="#ctx0" brushRef="#br0" timeOffset="52352.73">24515 14968 35935 0,'0'0'3200'0,"0"0"-2560"15,16 0-512-15,11 0-128 0,9 1 624 0,8 0 96 16,7 2 32-16,5-3 0 0,2-2-752 0,10 1 0 16,6-4 0-16,12-3 0 0,12 2 0 0,1-5 128 15,-1 0-128-15,6 0 144 16,12-2-656-16,-1-2-144 0,0-5-32 0,2-2-15856 0</inkml:trace>
  <inkml:trace contextRef="#ctx0" brushRef="#br0" timeOffset="52869.87">28013 13606 24879 0,'-9'-9'2208'0,"-2"-2"-1760"16,-2-2-448-16,-1-1 0 0,-3 3 2768 0,0 6 480 16,-2 6 80-16,-6 4 32 15,-4 4-3232-15,-5 5-640 0,-5 2-128 0,-5 3-16 0,-3 4 336 0,-2 7 80 16,-2 0 16-16,-3 6 0 0,-3 4-64 0,-5 2-16 16,-5 3 0-16,1 7 0 0,-1 6 160 0,6 6 144 15,4 7-208-15,5 4 80 0,6-1 128 0,6 5 0 16,5-4-144-16,5 3 144 0,3 2 0 0,8-3 0 15,6-4-144-15,7-5 144 0,2-3 0 0,11-7 256 16,7 1-64-16,5-6 0 0,3-3 320 0,9-5 48 0,5-4 16 16,8-4 0-16,6-2-128 0,9-8 0 0,9-5-16 15,8-7 0-15,3-6-144 0,1-8-32 0,3-6 0 16,4-9 0-16,9-4-256 0,0-10-144 0,1-7 16 0,-1-6 0 16,0-3-32-16,2-6 0 0,3-3 0 0,-4-3 0 15,-12 0 160-15,-5-4 0 0,-6 0 0 0,-6-3 0 16,-4-2 144-16,-8 0 16 0,-3 4 0 0,-6 0 0 15,-7 5 176-15,-11 4 48 0,-10 4 0 0,-9 1 0 16,-6 2 48-16,-8 2 16 0,-7-4 0 0,-11 4 0 16,-10 3-320-16,-10-3-128 0,-11 4 0 0,-7 1 128 15,-6 1-128-15,-9 2-224 0,-6 4 48 0,-8 1 16 32,-8 0-384-32,5 3-80 0,6 1-16 0,10 4 0 15,9 3-64-15,6 0-32 0,6 2 0 0,12 1-15008 0</inkml:trace>
  <inkml:trace contextRef="#ctx0" brushRef="#br0" timeOffset="55687.86">30717 12286 20271 0,'16'-8'1792'0,"-4"2"-1424"0,-1-1-368 0,2-2 0 15,1 3 2272-15,0 0 384 0,0 4 80 0,0 0 16 16,-3 1-2752-16,-11 1-704 16,0 0-64-16,0 0-16 0,0 0 528 0,0 0 96 0,0 0 32 0,0 0 0 0,-15-3-192 0,-4 2-16 15,-4-2-16-15,-2 2 0 0,-3 0 352 0,-3 1 0 16,-2 0 0-16,-4 1 0 0,-3 0 0 0,-8 0 0 16,-4 1 0-16,-1-1 0 0,-3-1 176 0,0 1-48 15,-1 1-128-15,-3 0 192 0,-3 1 32 0,-6 0 0 16,-5 1 0-16,1-1 0 0,-1 1 64 0,0-1 16 15,-5 4 0-15,-5-2 0 0,-6 2 16 0,-3 2 0 16,-1-2 0-16,-1 0 0 0,-2-2-320 0,-6 2 160 16,-5 2-160-16,0-3 128 0,0 3-128 0,-5-3 0 15,-6 1 0-15,-1 2 0 0,1-3 0 0,-2 3 0 16,-2-4 0-16,-3 1 0 0,0 2 0 0,-2-3 0 0,-2 0 0 0,2 1 0 16,2-2 0-16,1 0 0 0,1-1 0 0,-1-1 0 15,0 6 0-15,1-4 0 0,1-1 0 0,-1 4 128 16,0-3-128-16,4 3 0 0,3-2 0 0,-4 0 0 15,-6-2 0-15,3 1 128 0,3 2-128 0,-5-2 0 16,-5-2 0-16,3 0 0 0,2 0 128 0,-4 1-128 16,-4-2 0-16,3-1 0 0,4 0 0 0,-4 0 128 15,-5 0-128-15,3 0 0 0,6-1 0 0,-4 1 0 16,-5 0 208-16,2 0-32 0,5 0-16 0,-2 1 0 16,-1 3-16-16,1-2 0 0,5-2 0 0,-3 3 0 15,-7-1 16-15,4 4 0 0,2-6 0 0,-2 5 0 16,-6 0-32-16,4 0-128 0,0 0 192 0,1-1-64 15,-5-6-128-15,5 2 128 0,-2 0-128 0,2-2 128 16,-5-1-128-16,4 1 0 0,0-1 144 0,0 2-144 16,-4 1 192-16,4 0-16 0,-4 0-16 0,2 1 0 0,-4 2-160 0,1 1 160 15,-4 4-160-15,2-2 160 0,3-3-160 0,-5 4 0 16,-4-2 0-16,2 1 0 0,-3-2 0 0,-2 1 0 16,-7-2-160-16,2 2 160 0,2 2-384 0,-1-4 0 15,-5-4 16-15,1 3 0 0,0 5-16 0,5-1 0 16,6-4 0-16,0 0 0 0,-1-2 384 0,6 1 0 15,8 1 0-15,0 0 0 0,-4-1 0 0,5-1 0 16,9 0 0-16,-3 4 128 0,-2 2 64 0,3-3 0 16,4-2 0-16,-3 2 0 0,-3 0-192 0,2 1 192 15,3-1-192-15,-1 1 192 0,0 3-192 0,-1 3 0 16,3-5 0-16,1 4 0 0,2-1 0 0,0 1 0 0,-2-3 0 16,4 1 0-16,6 0 0 0,-2 0 0 0,-5-1 0 0,3 2 0 15,7-2 208-15,-2 4-32 0,-2-4-16 0,3 2 0 16,2-3-160-16,4 0 128 0,3 3-128 0,-5-2 128 15,-3-1-128-15,5 2 0 0,5-2 0 0,1-1 0 16,-3-1 0-16,0 4 0 0,-2-4 144 0,6 1-144 16,-1 1 0-16,4 0 0 0,-5-2 0 0,3 1 0 15,4 1 0-15,2 4 0 0,3-3 0 0,0 4 0 16,-4-1 128-16,2 4 0 0,3-2 0 0,5 0 0 16,-2 1-128-16,1 1 144 0,-4 1-144 0,2 1 160 15,-1 0-160-15,3 2 0 0,1 0 0 0,-1 0 0 16,-3-3 0-16,-3 3 0 0,0 2-144 0,3-5 144 15,2 0-192-15,2 0 0 0,-2 1 16 0,-2-1 0 16,-4-3 176-16,3 1 0 0,3-1 0 0,4-2 0 16,0 5 0-16,-2-4 0 0,-5 1 0 0,4-1 0 15,3-3 0-15,4 5 0 0,4-2 0 0,-1 1 0 0,-3-3 0 0,2 2 0 16,1-3 0-16,2 1 0 0,6-2 0 0,2 1 0 16,0 1 0-16,2-4 0 0,-4-2 0 0,-1 2 0 15,-3 4-160-15,3-3 160 0,3 1 0 0,1-1-128 16,1 0 128-16,-1 2 0 0,0 0 0 0,-3-2 0 15,-2 2-128-15,2 0 128 0,2-3 0 0,4 1 0 16,3 2 0-16,1-5 0 0,3-1 0 0,-1 2 0 16,0-1 0-16,-1 1 144 0,-3 1-144 0,3-4 160 15,2 1-160-15,2 0 160 0,2 1-160 0,2 0 128 16,1-2-128-16,1 1 128 0,1-1-128 0,0 2 0 0,1-1 0 16,-1-1 0-16,0-1 128 0,3-1-128 0,3 1 128 0,3 1-128 15,1-1 128-15,2-2-128 0,1-2 128 0,3 1-128 16,1 1 208-16,1 0-32 0,2-2-16 0,2-1 0 15,0 1-160-15,3 1 160 0,-2-3-160 0,4 2 160 16,0 0-160-16,2-1 0 0,1-1 144 0,1 4-144 16,1-1 0-16,9 4 0 0,-9-5 0 0,9 5 128 15,-10-4-128-15,10 4 0 0,-8-1 128 0,8 1-128 16,0 0 0-16,0 0 128 0,0 0-128 0,0 0 0 16,-11 5 0-16,4 1 0 0,7-6 0 0,-3 10 0 15,1 3 0-15,2 1 0 0,0-4 0 0,0 5 0 16,0 3 0-16,2 3 0 0,-1 0 0 0,1 3 0 15,1 4 0-15,0 4 0 0,-1 0-144 0,1 2 144 16,-1 3 0-16,1 4 0 0,-1 2 0 0,0 3 0 16,-1 3 0-16,0 7 0 0,2 6 0 0,-2 1 0 15,-2 4-160-15,-1 2 160 0,1 1 0 0,1 2-144 0,-1-1 144 0,1 6-128 16,0 0 128-16,-1 3-128 0,-1-4 128 0,-2 2 0 16,2-3-144-16,2 1 144 0,0 3 0 0,0 1 0 15,0-4 0-15,0-1 0 0,0-2 0 0,0 4 0 16,-1 0 0-16,-1-1 0 0,1 0 0 0,0 0 0 15,-2-1 0-15,-1-3 0 0,-1-4 0 0,2 2 0 16,-3 3 0-16,3-5 0 0,0 2 0 0,-1-4 0 16,1 0 0-16,0-6 0 0,2-3 0 0,1-2 0 15,1-3 0-15,2-1 0 0,2 0 128 0,1-7-128 16,3-3 0-16,1-6 128 0,0-4-128 0,3-3 128 0,1 1-128 16,4-5 128-16,2-1-128 0,4-3 128 0,3 0-128 15,3-4 128-15,3-1-128 0,3-1 128 16,2-1-128-16,7-3 128 0,5 0-128 0,5-3 0 0,1-1 0 0,1-1 0 15,2-4 0-15,3-2 0 0,2-1 0 0,5-5-176 16,6 1 176-16,4-2-160 0,1-3 160 0,2 1-160 16,0 0-16-16,5-1 0 0,7 4 0 0,1-3 0 15,1 1 48-15,-1-3 0 0,-1 5 0 0,4-2 0 16,7 4 128-16,-3-3 0 0,-5 2 0 0,3 3-128 16,2 2 128-16,-1 1 0 0,6 0 0 0,-3 1 0 15,-2 3 0-15,5 0 0 0,5 1 0 0,-3-3 0 16,-5 1 0-16,4-1 0 0,3 2 0 0,1 1 0 15,1-1 0-15,0-1 0 0,-2 0 0 0,7 1 0 16,3 1 0-16,-1-2 0 0,-3-1 0 0,5 2 0 16,4-1 0-16,-3-1 0 0,-1 5 0 0,4-2 128 0,7 1-128 15,-5 3 128-15,-4-5-128 0,4 5 128 0,6-4-128 16,-3 2 0-16,-5 1 0 0,5-2 128 0,4 0-128 0,-4 2 0 16,-7-1 0-16,5 2 0 0,3-4 0 0,-3 4 0 15,-4-3 0-15,3 0 0 0,6-1 0 0,-3 2 0 16,-7-3 0-16,6 1 128 0,4 0-128 0,-4-1 0 15,-2-3 0-15,4 3 128 0,6 0-128 0,1 1 0 16,-7-4 0-16,4 1 0 0,5 0 0 0,-1-1 0 16,-5-1 0-16,6 0 128 0,4 1-128 0,1-2 0 15,-6-2 0-15,5 1 128 0,0-1-128 0,1 0 0 16,-1-3 0-16,0 3 0 0,-2-2 0 0,3-2 0 16,1 1 0-16,-1-1 0 0,-3-3 0 0,4 3 0 0,5-3 0 0,-6 2 0 15,-5-2 0-15,6 0 0 0,3 1 0 0,-3 0 0 16,-5 0 176-16,3 0-48 0,4 0 0 0,-2 3 0 15,-2-3 48-15,-1 5 0 0,1 0 0 0,-1 3 0 16,0-4-176-16,0 2 0 0,-2-1 144 0,2 3-144 16,4-1 0-16,-7-1 0 0,0-1 0 0,1 2 0 15,3-1 0-15,-3 1 0 0,-4 2 0 0,1-4 0 16,4 3 0-16,-7-3 0 0,-1 0 0 0,-2 0-128 16,8 0 128-16,-4-2-128 0,-2 2 128 0,-1-2-128 15,0 1 128-15,-3-3 0 0,-4 3 0 0,2 0 0 16,0-3 0-16,-3 3 0 0,-8 0 0 0,5 0 0 15,2 1 0-15,-1 0 0 0,-6 1 0 0,6 0 0 16,2-1 0-16,1 0 144 0,-5 1-144 0,4-2 160 16,5 1-160-16,-4 0 0 0,-5-1-160 0,4 0 160 15,5-4-144-15,-4 2 144 0,-2-1-128 0,1 0 128 16,2 0-240-16,-3-1 48 0,-6-2 0 0,1 0 0 16,0-2 64-16,1 0 128 0,-5-2-208 0,-2 2 80 0,-3-1 128 0,-1-1 0 15,6 2 0-15,-4 2 0 0,-2-2 0 0,2 2 176 16,3 3-176-16,-3 0 192 0,-6-2-192 0,1 5 192 15,0-2-192-15,2 1 192 0,3 1-192 0,-6-1 0 16,3 0 0-16,-4 1-176 0,5-3-16 0,-4 2-16 16,-6 0 0-16,-1-1 0 0,-1 2-48 0,1-3-16 15,1 2 0-15,-3 1 0 0,-6-2 144 0,2 2 128 16,-3 0-192-16,1 0 192 0,0-1 0 0,-3 2 0 16,-4 1 0-16,1 0 0 0,-2-3 0 0,-1 1 0 15,1 3 0-15,-3 1 0 0,-8-2 0 0,-2 1 128 16,-1-1-128-16,1 2 144 0,2 2-144 0,-1 2 0 0,-3-2 0 0,-1-1 0 15,-7-1 0-15,-2 2 0 0,0-1 128 0,-1 0-128 16,-3 0 0-16,1 0 0 0,1 0 0 0,-4 0 0 16,-4 0 0-16,-2 1 160 0,-3-1-160 0,-3 0 160 15,-5-1 32-15,0 0 0 0,-5-2 0 0,-3 0 0 16,-3 1 48-16,-4-2 16 0,-2 0 0 0,0-3 0 16,-3 0 96-16,1-2 32 0,-5 0 0 0,0-3 0 15,0 0-16-15,-4-2 0 0,-2-3 0 0,3-4 0 16,-7-5-160-16,2-2-16 0,-2-8-16 0,0-5 0 15,-2-2-176-15,-2-5 0 0,1-6 0 0,-6-2 128 16,-2-1-128-16,0-8 0 0,-3-3 0 0,1-7 0 16,-1-5-128-16,0-3 128 0,-1 3 0 0,0-5 0 15,1-2 0-15,-1-4 0 0,0-4 160 0,2-2-160 16,0 3 144-16,1 1-144 0,2-2 0 0,1 2 144 0,3 0-144 0,3 4 192 16,0 4-192-16,1 1 192 0,1-1 160 0,4-1 32 15,-1 0 16-15,0 8 0 0,1 1-160 0,1 5-48 16,0 2 0-16,0 1 0 0,0 1-192 0,2-1 0 15,-3 7 0-15,-2 0 0 16,-2 4-560-16,-1 1-48 0,-3-3-16 0,-4 2-11040 16,-2 1-2224-16</inkml:trace>
  <inkml:trace contextRef="#ctx0" brushRef="#br0" timeOffset="63093.38">9766 17817 15663 0,'0'0'688'0,"0"0"144"0,0 0-656 0,0 0-176 0,5-7 0 0,1-6 0 0,3-1 1664 0,3-4 288 16,2-3 64-16,2-4 16 0,2-4-1568 0,2 2-304 15,1-2-160-15,-1-1 160 0,-2 0-160 0,-7 14 0 16,1-3 0-16,4-3 0 0,-2 1 0 0,2 0 0 16,0 0 0-16,1-3 0 0,-1 1 0 0,16-17 0 15,-7 9 0-15,-3 6 0 0,-6 2 0 0,0 6 0 16,-2 3 0-16,-2 2 0 0,1 8 0 0,-1 2 0 16,-1 1 0-16,-11 1 0 0,14 9 192 0,-1 5 16 15,-1 5 0-15,0 2 0 0,-1 3 48 0,1 0 0 16,-6 4 0-16,0-2 0 0,0-1 144 0,-1 1 48 15,0-3 0-15,-1-2 0 0,-1-2-112 0,0-1-16 16,-1 0 0-16,2 1 0 0,1 1-320 0,0-2 0 0,0-5 0 16,1 2 128-16,-4 3-368 0,2-2-64 0,-2 1-16 15,1-2 0 1,0-1-2048-16,-2-4-432 0,-1 3-80 0,0-13 0 0</inkml:trace>
  <inkml:trace contextRef="#ctx0" brushRef="#br0" timeOffset="63418.71">10165 17397 27695 0,'0'0'1216'0,"-9"0"272"0,9 0-1184 0,0 0-304 0,0 0 0 0,0 0 0 15,-9 3 336-15,9-3 16 0,-7 8 0 0,2 5 0 0,0 3-208 0,0 6-144 16,1 6 192-16,0 4-192 15,-1 7 0-15,1 2 0 0,-1 3 0 0,0 4 0 0,1 2 0 0,-1 1 0 16,0-4 0-16,1 0 0 0,3-1 0 0,-1-4 0 16,4-3 0-16,2-1 0 15,1-1 0-15,4-3 0 0,1-2 0 0,2 0 0 0,2-4 0 0,4 0 0 16,3-2 0-16,1 1 0 0,3-4 0 0,3 0 0 16,3 0 0-16,5-3 0 0,7-1 288 0,2-1 0 15,2-1 0-15,1-1 0 0,-1-2-64 0,3-6-16 16,-2-2 0-16,4 0 0 0,3-2-208 0,2-4-240 15,6 0 48-15,1 0-8896 16,-2 0-1792-16</inkml:trace>
  <inkml:trace contextRef="#ctx0" brushRef="#br0" timeOffset="63894.1">12556 18322 23039 0,'0'0'2048'0,"-6"-6"-1648"16,-1-1-400-16,2-3 0 0,2 1 2368 0,0-4 384 16,0 2 64-16,1-3 32 0,-1 0-2272 0,1-1-576 15,-2-2 0-15,-2-1 0 0,-2 2 0 0,-1-2 0 16,-2 0 0-16,-2 2 0 0,-2 1-192 0,-1 3 16 16,-1 1 0-16,-2 2 0 0,-6 4-80 0,3 2 0 15,-5 3-16-15,-1 4 0 0,0 5 112 0,0 1 32 16,3 4 0-16,0 4 0 0,4 1 128 0,2 4 144 15,0 3-16-15,2 0-128 0,3 2 368 0,1-2-48 16,8 4 0-16,0 0 0 0,1-2-192 0,3 3-128 16,2 2 160-16,5-1-160 0,1-7 192 0,3 4-48 15,2-2-16-15,2-2 0 0,2-2-128 0,2-4 0 0,1 0 0 0,4-3 0 16,1-8 0-16,4 0-272 0,1-5 64 0,3-3 16 31,1-5-480-31,4-8-96 0,4-5 0 0,-1-5-8448 0,5-5-1664 0</inkml:trace>
  <inkml:trace contextRef="#ctx0" brushRef="#br0" timeOffset="64261.21">13155 17568 16575 0,'0'0'1472'0,"-9"3"-1168"0,-1 0-304 0,2 0 0 16,8-3 3616-16,-9 5 672 0,-1 3 128 0,1 3 16 0,0 2-3440 0,0 5-688 15,-1 3-144-15,0 9-32 0,-1 0 0 0,-1 6 0 16,1 2 0-16,-1 5 0 0,0 0 0 0,0 4 0 16,-1 0 0-16,2-1 0 0,1 2-128 0,1-3 0 15,0-1 0-15,1-6 128 0,3-2-128 0,2-2 0 16,-1-6 0-16,0-1 0 0,4-8 0 0,0-5-144 16,0-5 144-16,0-9-208 0,0 0 80 0,0 0 128 15,0 0-208-15,9-9 80 0,-2-5-32 0,5-2 0 16,2-2 0-16,1-3 0 0,-1-4-32 0,4 2 0 15,0 1 0-15,2 5 0 0,-1 1 192 0,0 6 0 16,-1-1 0-16,1 7 0 0,1 1 0 0,-1 5 192 16,-2 3-64-16,-1 2 0 0,0 7-128 0,0 4 0 15,-2 5 0-15,0 3 128 0,-2-2-128 0,-1 4 0 0,1 0 0 0,0 1 0 16,0 1-176-16,-1 1 176 0,-1-1-208 0,0-2 80 31,2-6-416-31,1-3-80 0,-3 0-16 0,2-4-8480 0,1-6-1696 16</inkml:trace>
  <inkml:trace contextRef="#ctx0" brushRef="#br0" timeOffset="64695.4">14078 18268 24879 0,'-5'-3'2208'0,"-4"-2"-1760"15,-4-1-448-15,2-4 0 16,0 1 2784-16,1-1 480 0,0 0 80 0,1 1 32 0,0 0-2928 0,0 3-592 16,-1 2-112-16,-1 0-32 0,-2 1 96 0,2 1 32 15,-5 1 0-15,1 4 0 16,-1 4-416-16,-1 2-96 0,-1 2-16 0,2 6 0 16,-1 1 160-16,2 0 16 0,0 1 16 0,3 2 0 0,2 0 304 0,1-1 192 15,3 0-208-15,1-2 80 0,1-4 128 0,3 1 0 16,1-2 0-16,2 1 0 0,-2-14 128 0,7 8 48 15,0-1 16-15,2-4 0 0,1-3 96 0,2-3 32 16,2-3 0-16,0 0 0 0,1-6 128 0,1-2 16 16,0-4 16-16,0-1 0 0,2-2-144 0,-3-1-16 0,1 2-16 15,-1-2 0-15,-1-1-160 0,0 4-16 16,-2 3-128-16,1 3 192 0,-1 0-192 0,0 3 0 0,1 4 0 0,-2 4-160 16,-11 2 160-16,14 2 0 0,-3 3 128 0,0 4-128 15,1 0 0-15,-1 2 0 0,-1-2 0 0,-1 1 0 16,-1 1 0-16,-1-4-208 0,1-2 16 0,2 1 16 31,-10-6-496-31,13 5-96 0,-1-3-32 0,0-1 0 16,-2-1-528-16,0 1-96 0,-10-1-32 0,13-4-7248 0,0 2-1440 0</inkml:trace>
  <inkml:trace contextRef="#ctx0" brushRef="#br0" timeOffset="65028.04">14678 17872 31679 0,'0'0'1408'0,"0"0"272"0,0 0-1344 0,0 0-336 0,1 13 0 0,0-1 0 0,-1 2 528 0,1 3 48 16,-1 2 0-16,2 1 0 0,-1 1-576 0,0 0 0 16,2 2 0-16,-2 5 0 0,-2 0 0 0,-2 2 0 15,3 2 0-15,-1-4 0 0,0 1-288 0,1-1 32 16,-2-3 16-16,2-6 0 15,0-3-192-15,0-2-32 0,0-14-16 0,0 0 0 0,0 0 208 0,0 0 32 16,0 0 16-16,2-9 0 0,0-3 528 0,2-6 96 16,2-5 32-16,2-1 0 0,0-4-80 0,1 0-16 15,1-4 0-15,1-1 0 0,-2 2-144 0,3 6-16 16,3-2-16-16,-4 3 0 0,2 1-160 0,2 2 0 0,2 3 0 16,2 0 0-16,0 2 0 0,2 0 0 0,0 2 0 0,0 5 0 15,1-1-288-15,0 3-96 0,-1-4 0 0,1 9-16 31,-3-2-1568-31,1-1-304 0,1 0-64 0</inkml:trace>
  <inkml:trace contextRef="#ctx0" brushRef="#br0" timeOffset="65561.36">15981 17920 5519 0,'0'0'496'0,"0"0"-496"15,0 0 0-15,0 0 0 0,-4-9 5248 0,4 9 960 16,-5-9 192-16,0 4 48 0,-2-2-5056 0,1 2-1008 15,0-2-208-15,-3 1-48 0,-2 1-128 0,0 2 160 16,-2 1-160-16,-1-2 160 0,-1 3-160 0,-1 1 0 16,-2 0 0-16,-1 1 0 0,-2 3 0 0,1-3 0 15,-3 2 0-15,2-1 0 0,0 3 0 0,2 2 208 16,1-2-48-16,4 0-16 0,3 2 32 0,1 0 0 16,1 0 0-16,0 3 0 0,4 4 48 0,2 0 16 15,2 0 0-15,1 2 0 0,1-1-240 0,4 1 176 0,2 2-176 0,-1-1 160 16,2-2-160-16,2 0 0 0,1-2 0 0,2 1 0 15,1-1 128-15,1-6 0 0,-2 1 0 0,1-4 0 16,0-3 48-16,1-1 0 0,0-1 0 0,-2-3 0 16,-1-2 208-16,-1-1 64 0,2-4 0 0,-1 1 0 15,-1-4-192-15,0-3-48 0,-1 1 0 0,0-1 0 16,1 2-208-16,-3 5 0 0,1-2 0 0,0 5-160 16,-1-1 160-16,1 3 0 0,-9 5-144 0,10 0 144 15,-1 1 0-15,0 3 0 0,-9-4 0 0,10 9 0 16,0 0-192-16,0 3 192 0,-1 4-160 0,1-1 160 15,1-2-320-15,0 2 48 0,-1 0 0 0,4 0 0 16,-1 1-1616-16,1-6-320 16,1-1-64-16,-1-5-16 0</inkml:trace>
  <inkml:trace contextRef="#ctx0" brushRef="#br0" timeOffset="65947.06">17208 17891 36159 0,'0'0'1600'0,"-7"-6"336"0,-3-6-1552 0,0 2-384 0,-1-1 0 0,2-2 0 15,-2 1-176-15,0-2-112 0,-1 4-32 0,-2 3 0 32,-2 0-160-32,-1 1-32 0,-1 2-16 0,-1 4 0 15,-2 4-48-15,-1 4 0 0,-1-1 0 0,-1 5 0 0,0 3 160 0,0 3 32 0,0 1 0 0,-1 4 0 16,3-1 512-16,0 4 96 0,3-3 32 0,2 5 0 16,3 2 192-16,4 2 64 0,3 1 0 0,3-1 0 15,4-4-144-15,5 2-32 0,5-6 0 0,4 2 0 16,4-3-208-16,2-4-128 0,3-1 128 0,4-3-128 15,-1-5 0-15,2 0 0 0,3-3 0 0,2 0 0 16,-1-6-272-16,2-1 16 0,2-6 16 0,0-1 0 16,0-4-2192-16,5-3-448 0,20-19-96 15,-9-4-16-15</inkml:trace>
  <inkml:trace contextRef="#ctx0" brushRef="#br0" timeOffset="66212.11">18097 17393 23951 0,'0'0'1056'0,"0"0"224"0,0 0-1024 0,0 0-256 16,0 0 0-16,0 0 0 0,-3 10 2656 0,1 5 480 15,1 3 80-15,-2 2 32 0,1 6-2736 0,-2 5-512 0,0 6-192 0,0 7 16 16,-1 1 176-16,-1 6 0 0,-1 3 0 0,1 0 0 15,0 0 0-15,-1-1-160 0,2 0 160 0,1 1 0 16,1-2-160-16,0 1 160 0,0-3-128 0,1-4 128 31,-1-1-672-31,0-4-48 0,0-2-16 0,0-4 0 16,1-4-2256-16,-2-3-448 0</inkml:trace>
  <inkml:trace contextRef="#ctx0" brushRef="#br0" timeOffset="66429.5">17717 18091 39103 0,'0'0'1728'0,"8"-6"368"0,7 3-1680 0,8-1-416 15,6-3 0-15,8 2 0 0,3 2 128 0,0-5-128 16,1 0 128-16,2 2-128 0,3-4 0 0,1 2 0 15,1-3-144-15,3 4 144 16,1 0-1376-16,2 0-160 0,2-2-48 0,-2 1-9024 16,-6 1-1808-16</inkml:trace>
  <inkml:trace contextRef="#ctx0" brushRef="#br0" timeOffset="67112.37">19254 17775 31151 0,'0'0'1376'0,"0"0"288"0,0 0-1328 0,0 0-336 0,0 0 0 0,0 0 0 15,0 0 288-15,0 0-16 0,0 0 0 0,0 0 0 16,0 0-272-16,0 10 0 0,0 3 0 0,-2 2 0 15,2 4 0-15,-2 4 0 0,-1 3 0 0,2-1 0 16,-4 7 0-16,2 2 0 0,0 4-160 0,0 7 160 16,1 2-288-16,0 1 16 0,-2-3 0 0,2 1 0 15,-1-6-1584-15,2 0-304 0,0-5-64 0,1-3-16 16</inkml:trace>
  <inkml:trace contextRef="#ctx0" brushRef="#br0" timeOffset="67563.39">20206 17932 15663 0,'0'0'1392'0,"0"0"-1120"16,-1-9-272-16,-1 2 0 0,0-3 3696 0,-1 3 672 15,1-4 144-15,-2 5 32 0,-3-2-3920 0,-1 2-784 16,-5 2-160-16,-1 0-16 0,-4 1 128 0,-1 3 16 0,-3 3 16 0,0 1 0 16,-4 0-16-16,-1 6 0 0,-3-1 0 0,-1 4 0 15,2-2 192-15,1 3 0 0,0 3 0 0,7-2-128 16,3-1 128-16,3 1 0 0,2 1 0 0,4 1 0 16,1 1 0-16,5 0 0 0,3-2 0 0,1 2 0 15,4 0-144-15,4 0 144 0,3-2-160 0,6 1 160 16,5-2 0-16,4 0 128 0,5 2 16 0,-1-2 0 15,8 0 112-15,-4-2 32 0,-3 0 0 0,2 1 0 16,-1-4 96-16,0 1 0 0,-1 3 16 0,-1-2 0 16,-2 2 64-16,-2 0 16 0,-7 0 0 0,-2-1 0 15,-3 0-32-15,-4 0 0 0,-3 2 0 0,-3 1 0 16,-4-2-192-16,-3 2-32 0,-3 1-16 0,-9 2 0 16,-5 5-208-16,-7 0 144 0,-7 2-144 0,-2 1 128 15,-5 4 0-15,-3-4 0 0,-2 2 0 0,-3-5 0 0,-4 0-128 0,0-3 0 16,2-4 0-16,6-4 0 0,4-3 0 0,9-5-304 15,0-3 48-15,10-6 16 16,4-4-320-16,4-7-64 0,3-5-16 0,9-12-9616 16,5-4-1936-16</inkml:trace>
  <inkml:trace contextRef="#ctx0" brushRef="#br0" timeOffset="67830.89">21282 17254 26719 0,'0'0'2368'0,"0"0"-1888"0,0 0-480 0,0 0 0 15,-2 14 2432-15,-1 8 400 0,1 2 80 0,-1 8 16 16,-2 3-2352-16,1 6-576 0,-1 6 0 0,0 5 0 15,1 5 0-15,-1 0 0 0,-1 3 0 0,0 3 0 16,-1-2 0-16,1 1 0 0,0-5 0 0,-3 1 0 16,1 1-176-16,0-3 0 0,-1-5 0 0,-1-3 0 15,0 0-2640-15,1-6-544 16</inkml:trace>
  <inkml:trace contextRef="#ctx0" brushRef="#br0" timeOffset="68063.27">20624 18105 35007 0,'0'0'3120'16,"0"0"-2496"-16,0 0-496 0,17 6-128 0,0-2 1152 0,7-2 192 15,4-2 64-15,7 0 0 0,2-4-1152 0,6-3-256 16,5 0 0-16,6-4 0 0,4-2-144 0,0-2 0 15,0-3 0-15,0 0 0 16,-2 2-240-16,-1-1-64 0,-3-3 0 0,1 0 0 16,2-2-320-16,1 2-64 0,0-1 0 0,-4 0-9872 0,-6 0-1968 0</inkml:trace>
  <inkml:trace contextRef="#ctx0" brushRef="#br0" timeOffset="68266.55">22157 18126 40031 0,'0'0'1776'0,"-4"22"352"0,-2-2-1696 0,-1 4-432 0,0 5 0 0,0 1 0 15,0 3-272-15,-1-1-144 0,1-2-32 0,2-2 0 16,1 0-1424-16,2-5-304 0,2-2-48 0</inkml:trace>
  <inkml:trace contextRef="#ctx0" brushRef="#br0" timeOffset="68614.14">23659 17963 35935 0,'0'0'3200'0,"-15"7"-2560"0,-1-3-512 0,-6 2-128 16,-3 2 864-16,-3 2 160 0,0 5 16 0,-5 4 16 31,-3 3-1408-31,-2 4-288 0,-1 1-48 0,-2 6-16 16,0 1 32-16,0 3 0 0,-2 1 0 0,3 1 0 15,0-4 160-15,6-1 16 0,3-1 16 0,6-2 0 0,3-4 288 0,7-1 192 0,6-3-208 0,5-1 80 16,4-3-64-16,5-1 0 0,9-3 0 0,6-2 0 16,5-2 192-16,8-6 0 0,5-2 0 0,3-5 0 15,1-1 208-15,1-7 32 0,0-1 0 0,4-4 0 16,3-1-240-16,-1-3-208 0,5-1 32 0,2-5-9472 16,2-3-1888-16</inkml:trace>
  <inkml:trace contextRef="#ctx0" brushRef="#br0" timeOffset="68822.67">22215 17536 20271 0,'0'0'896'0,"0"0"192"0,0 0-880 0,0 0-208 16,0 0 0-16,11-1 0 0,-1-1 5408 0,4-1 1040 16,1 0 208-16,3 3 32 15,2 0-7776-15,-1 0-1536 0,3 0-320 0</inkml:trace>
  <inkml:trace contextRef="#ctx0" brushRef="#br0" timeOffset="69431.03">25828 18002 41871 0,'0'0'1856'0,"0"0"384"0,8 10-1792 0,4 2-448 16,6-1 0-16,4 1 0 15,4 2-256-15,2-5-128 0,4 3-16 0,2-6-16 0,3-1 288 0,4-5 128 0,2-4-128 0,4-2 128 16,2-4 0-16,-1-3-160 0,-1-5 160 0,-1-1 0 16,-2 0-320-16,-2-5 64 0,-2 0 0 0,-4-5 0 31,-1 3-144-31,-6-3-32 0,-4 3 0 0,-3-3 0 15,-3 3-16-15,-2-2-16 0,-5 1 0 0,-4 0 0 0,-4 1 304 0,-7 1 160 0,-6 6-160 0,-3 2 160 16,-4 1 128-16,-3 4 112 0,-4 1 16 0,-3 6 16 16,-6 3-80-16,-4 2-32 0,-1 4 0 0,-6 4 0 15,-3 8-32-15,-4 4-128 0,-6 3 192 0,0 4-64 16,1 3-128-16,4 3 0 0,3-1 0 0,5 4 128 16,7 3-128-16,4-1 0 0,6 0 0 0,3 2 0 15,4 2-352-15,5 2 0 0,5-2 0 0,4 4 0 16,3-6-368-16,9-1-80 15,0-3-16-15,7-1 0 0,4-2-336 0,5-1-80 0,3-2-16 0,4-3 0 16,6-1-1504-16,3-4-320 0</inkml:trace>
  <inkml:trace contextRef="#ctx0" brushRef="#br0" timeOffset="69948.5">27986 17796 32255 0,'-10'2'2864'0,"-6"-1"-2288"0,-6-2-576 16,-5 0 0-16,-6 0 2448 0,-6 1 384 0,-6 0 80 0,0 5 16 16,-4 4-2592-16,2 0-512 0,-4 3-96 0,-1 2-32 15,-1 3-16-15,-4 1-16 0,-4 2 0 0,1 0 0 31,0 2-320-31,4 3-64 0,2 1-16 0,5 0 0 16,5 1 192-16,7-2 32 0,5 1 16 0,6-5 0 16,3-3-16-16,6 0-16 0,4-1 0 0,3-2 0 0,3-4 192 0,3 1 32 0,3-1 16 0,1-11 0 15,6 7 496-15,4-1 112 0,4 0 0 0,1-3 16 16,6-4 240-16,3-2 32 0,1-3 16 0,4-2 0 16,3-1-144-16,3-1-32 0,-4-7 0 0,9 1 0 15,0-2-208-15,4-2-48 0,0-3-16 0,-2-1 0 16,-3 2-176-16,-2 4 160 0,-4 1-160 0,0 1 160 15,-2 7-32-15,-6 0 0 0,-2 6 0 0,-5 1 0 16,-3 1 0-16,-2 2 0 0,-4 4 0 0,-4 7 0 0,-4 3-128 0,-2 5 0 16,-4 5-192-16,-1 6 192 0,-5 5-176 0,-1 3 176 15,-4 6-128-15,-1 1 128 0,-4 3 0 0,-3 5 0 16,0 3 0-16,-3 5 0 0,-2 2 0 0,1 0 0 16,-1 1 128-16,1-2-128 0,0-4 272 0,1 1-16 15,6-7 0-15,0-3 0 0,2-3-128 0,4 0-128 16,4-5 144-16,2-4-144 0,4-5 0 0,1 0-256 15,4-9 16-15,5-1 16 0,4-2-144 0,2-6-16 16,2-1-16-16,5-1 0 16,1-6-176-16,5-2-16 0,1-5-16 0,5-4 0 15,0-1-1936-15,1-5-384 0,3-6-80 0</inkml:trace>
  <inkml:trace contextRef="#ctx0" brushRef="#br0" timeOffset="70549.92">28502 17618 36335 0,'0'0'1600'0,"-5"11"352"0,0-1-1568 0,-1 6-384 15,0 3 0-15,-2 9 0 0,-1 6 0 0,0 4 128 16,-2 1-128-16,-1 3 0 0,-2 3 0 0,2-6-176 16,0-1 16-16,1 2 0 0,-1-2 160 0,2-4 0 15,1-1 0-15,2-2 0 0,1-6 0 0,4-2 0 0,-2-6 0 0,3-6-128 16,1-11 128-16,0 0 144 16,0 0-16-16,0 0-128 0,10-4 176 0,3-6-176 15,1-4 160-15,2-4-160 0,2-7 0 0,2-2 0 0,2-3 0 16,-2 0-160-16,2 0 160 0,1-2 0 0,1 0 0 0,1-1 0 15,1-1 0-15,-1 0 0 0,4 3-128 0,2-1 128 16,1-1 0-16,-1 7 0 0,4-2 0 0,0 6 0 16,1 3 0-16,0 3 0 0,-5 4 0 0,0 7 0 15,-4 4 0-15,-1 3 144 0,-5 5 0 0,0 5 0 16,-2 6-16-16,-1 4-128 0,-3 4 192 0,-1 2-64 16,-2 4-128-16,-2 4 0 0,-4 2 0 0,-1 5 0 15,-1-2 192-15,-1 2-32 0,-1 1-16 0,1-3 0 16,-1-1 240-16,1-5 32 0,1-1 16 0,1-2 0 15,1 0-208-15,3-4-32 0,1 1-16 0,2 0 0 16,0-3-1328-16,5-1-272 16,-2 1-48-16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20:15:02.32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15487 5478 13823 0,'0'0'1216'0,"0"0"-960"15,0 0-256-15,0 0 0 0,0 0 864 0,0 0 128 16,0 0 32-16,0 0 0 0,0 0-448 0,0 0-64 15,0 0-32-15,0 0 0 0,9-2-224 0,-9 2-32 16,10-1-16-16,1 0 0 0,-2 1 16 0,2 0 0 16,-1 0 0-16,0 1 0 0,2 0 32 0,2 1 0 15,2-2 0-15,2 0 0 0,0 0 128 0,2 1 48 16,2 0 0-16,2-1 0 0,0-1-32 0,2 1 0 16,-1 0 0-16,2 1 0 0,-2-2 96 0,3 0 16 0,1 1 0 0,3 0 0 15,0 2-32-15,1 0 0 0,1-1 0 0,3 0 0 16,2 2-96-16,5 0 0 0,-1 0-16 0,3-3 0 15,1-1-112-15,-2-1-32 0,-1 0 0 0,0 2 0 16,3 0-64-16,0 2-16 0,-1 0 0 0,6 0 0 16,1-1-144-16,5 1 192 0,-2 0-192 0,0-2 192 15,-4-2-192-15,1 0 128 0,3 0-128 0,1 2 128 16,2 1-128-16,3-1 128 0,5 0-128 0,-3 0 128 16,-2-1-128-16,-1 1 160 0,0-1-160 0,0 1 160 15,0-2-160-15,4 2 0 0,4 0 0 0,-1-2 128 16,-4 1-128-16,-1-2 0 0,0 1 0 0,-1 2 128 15,-1 1-128-15,4 1 0 0,2 0 0 0,4-1 0 16,-3-2 0-16,-1 1 0 0,-2 0 0 0,1 0 0 16,0 0 0-16,3 0 128 0,2 0-128 0,-2 0 0 0,1 0 0 15,-6 0 0-15,2-2 128 0,1 2-128 0,-3 3 128 0,5 1-128 16,2-3 192-16,-2 0-64 0,-2-1-128 0,-1 0 0 16,0 0 0-16,2 1 0 0,2 2 0 0,1 0 0 15,1-2 0-15,-2 1 0 0,-5 2 0 0,1-3 0 16,0-1 0-16,2 2 0 0,5-1 0 0,-1 0 128 15,0 2-128-15,0-3 0 0,-2-1 0 0,-4 1 0 16,1 1 0-16,1 0 0 0,5 0 0 0,-1-1 0 16,1 0 128-16,-2 0-128 0,-4 2 0 0,2-1 0 15,-3-1 0-15,4 1 0 0,2 0 0 0,1 2 0 16,-5-2 0-16,1-1 0 0,0 0 0 0,-1 0 0 16,3 0 144-16,2 2-144 0,2-1 0 0,-4 0 144 15,-6 2-144-15,2-2 0 0,1-1 160 0,3 0-160 16,1 0 128-16,2 1-128 0,-3 0 0 0,-2 2 0 0,-4 1 0 0,-1-3 0 15,3 0 0-15,1-1 128 0,5-1-128 0,-1 0 0 16,-1-2 0-16,-2 3 0 0,-2 4 0 0,1-4 0 16,-1-4 0-16,3 3 0 0,1 1 0 0,-1-1 0 15,0-2 0-15,-4 2 0 0,-2 0 0 0,-2-1 0 16,3 1 0-16,1 0 0 0,2 1 144 0,1-1-144 16,-4-1 0-16,-3 1 0 0,-3-2 0 0,0 2 0 15,2 0 0-15,3 0 0 0,3-2 0 0,-1 2 0 16,2 1 0-16,-6 0 0 0,-3 0 0 0,0-1 0 15,1-1 0-15,2 1 0 0,3 1 0 0,1 0 0 16,-2-3 0-16,-3 2 0 0,-5-3 0 0,0 3 0 16,0 0 0-16,2 0 0 0,2-1 0 0,3 1 0 15,1-2 0-15,-3 1 0 0,-3-4 0 0,0 2 0 0,-5 0 0 0,2 3 0 16,-1-1 0-16,0 1 0 0,0 0 0 16,1 1 0-16,1 0 0 0,-4 0 0 0,-5-3 0 0,4 0 0 15,-4 0 0-15,0 2 0 0,-2-1 0 0,0 4 0 16,0 0 0-16,2 1 0 0,1-1 0 0,0-2 0 15,-2 0 0-15,-3 0 128 0,-2 0-128 0,-2-2 0 16,0-1 128-16,0 2-128 0,-1 1 0 0,0 1 0 16,0 1 0-16,1-1 0 0,-1 1 0 0,1-2 0 15,2 0 0-15,-2-2 0 0,-2 1 144 0,-1-1-144 16,-3 1 192-16,0 1-192 0,-2-1 0 0,1 1 0 16,-1 0 0-16,-1 0-144 0,0 0 144 0,-3 1 0 15,0 2 0-15,-1-2 0 0,-2 1 0 0,4 1 0 0,-4-1 0 0,-3 0 0 16,0-1 0-16,-2 2 0 0,-3-1 0 15,0 1 0-15,-5-3 0 0,2 0 0 0,0 0 0 0,-3 1 128 16,-1 3-128-16,-9-4 0 0,8 2 0 0,-8-2 0 16,0 0 0-16,0 0 0 0,0 0 0 0,0 0 0 15,0 0 0-15,0 0 0 0,0 0 0 0,0 0-128 16,-11 1 128-16,-5-1 0 0,0 0 0 0,-3 0 0 16,-1 0 0-16,-7 0 0 0,-2 3 0 0,-2-3 0 15,0-1 0-15,-4-1 0 0,-2 0 0 0,-3-1-128 16,-2 3 128-16,-4 0 0 0,-2 0-144 0,-4-2 144 15,-8 1-192-15,-1-1 16 0,-3 0 16 0,0-2 0 16,-1 1-64-16,-4 2-16 0,-2 2 0 0,-7-3 0 16,-6-6 16-16,1 2 0 0,0 2 0 0,-2 2 0 15,-3-1 48-15,-3 2 16 0,-5-2 0 0,2-2 0 16,3 0 16-16,-3 0 0 0,-3 2 0 0,-2 1 0 0,-5-4 144 0,3-1 0 16,5 3-144-16,-6 2 144 0,-7-1 0 0,0-1 0 15,3-1-144-15,0 3 144 0,-1 2 0 0,-1-1 0 16,-1-3 0-16,1 4 0 0,3 0 0 0,-5 0 0 15,-4-4 0-15,2 1 0 0,4 1 0 0,-3 2 0 16,-3 2 0-16,1-4 0 0,1-3 0 0,3 2 0 16,1 2 0-16,-3 1 0 0,-2-1 0 0,5 1 0 15,4 1 0-15,-6-1 0 0,-2-1 0 0,2-2 0 16,3 2 0-16,0 1 0 0,2 1 0 0,-2-1 0 16,-1-2 0-16,4-1 0 0,2 2 0 0,-2 1 0 15,-3-2 0-15,4 1 0 0,3-1 0 0,2-1 0 16,-1 3 0-16,-1-1 0 0,-1-2 0 0,3 2 0 0,3 4 0 15,-2-3 0-15,-2-2 0 0,2 0 0 16,2-5 0-16,3 5 0 0,3 2 0 0,-1-1 0 0,-4-1 0 0,4-3 0 16,2 0 0-16,3 1 0 0,2 1 0 0,-1 1 0 15,-3-2 0-15,2-1 0 0,3-1 0 0,5 2 0 16,0 0 0-16,1 1 0 0,-1 1 0 0,0 0 0 16,-3-3 0-16,5 0 0 0,1-3 0 0,3 4 0 15,3 2 0-15,-4-1 0 0,-1-2 0 0,2 1 0 16,2 0 0-16,3 3 0 0,0-1 0 0,2-1 0 15,3-1 0-15,-4 3 0 0,-2-3 0 0,1 3 0 16,2 1 0-16,3 0 0 0,2 0 0 0,1 0 0 16,2 0 0-16,2 0 0 0,-1-1 0 0,0 1 0 15,1 1 0-15,0-2 0 0,5 2 128 0,2-1-128 16,2-1 0-16,2 2 0 0,0-1 0 0,3 2 0 16,5 1 0-16,-2-1 0 0,-1 2 0 0,0 0 0 0,1-1 0 0,0 0 0 15,1 1 0-15,5 1 0 0,-1-2 0 0,4-1 0 16,1 2 0-16,3 0 0 0,1 1 0 0,3-1 0 15,1 0 0-15,0 1 0 0,2 1 0 0,2-2 0 16,1 0 0-16,3 0 0 0,-1 2 128 0,4-3-128 16,8-3 0-16,-8 3 0 0,8-3 0 0,-7 5 0 15,7-5 0-15,0 0 0 0,0 0 0 0,0 0 0 16,0 0 0-16,0 0 0 0,0 0 0 0,0 0 0 16,0 0 0-16,15 6 0 0,-2-4 0 0,2-2 0 15,2-1 0-15,-1 1 0 0,1 0 0 0,3 1 0 16,3 0 0-16,3-1 0 0,0 0 0 0,5-1 0 15,3-1 0-15,4 2 0 0,0 1 0 0,4-1 0 0,2-1 0 16,0-1 0-16,1 1 0 0,3-2 0 0,3 2 0 0,2 1 0 16,4 0 0-16,4 1 0 0,4 3 0 0,0-4 0 15,-1-5 0-15,-1 3 0 0,3-2 0 0,3 3 0 16,5 3 0-16,2-2 0 0,1-1 0 0,2 0 0 16,-1 1 0-16,1 0 0 0,-1 0 0 0,6 0 0 15,5 1 0-15,-1 1 128 0,-2 0-128 0,1 0 0 16,0 3 0-16,4-2 128 0,3-1-128 0,-3-2 0 15,-4 0 0-15,-1 2 0 0,6 0 0 0,-1 1 0 16,2-1 128-16,-1 1-128 0,-3-3 0 0,0 1 0 16,2 2 128-16,2-2-128 0,0-1 0 0,-2 1 0 15,-2-1 176-15,3 4-176 0,0 0 192 0,1 0-192 16,-1-7 160-16,-1 2-160 0,0-2 128 0,0 4-128 16,3 5 128-16,-1-4-128 0,-3-3 0 0,0 0 128 0,-2 1-128 0,4 0 0 15,2-3 0-15,-3 2 0 0,-2-2 0 0,1 2 128 16,-1 0-128-16,2 1 128 0,5 1-128 0,-3-2 0 15,-4-3 0-15,1 1 0 0,-1 1 0 0,4-1 0 16,4 2 0-16,-6-2 0 0,-4 0 0 0,-1 1 0 16,6 2 0-16,-1-2 0 0,3-2 0 0,-4-2 0 15,-2 1 0-15,0 1 0 0,2 1 0 0,2-3 0 16,-1-2 0-16,1-2 0 0,-6 4 0 0,2-2 0 16,2 2 0-16,0 1 0 0,-2-4 0 0,-2 1 0 15,0 0 0-15,-3 1 0 0,4-1 0 0,1-2 160 16,-1 4-160-16,-2-3 160 0,-4 2-160 0,1-1 128 15,2 0-128-15,3-1 128 0,0 0-128 0,-3 0 128 0,-4 0-128 16,-1 0 128-16,-1 1-128 0,2-1 0 0,4 0 144 0,-3 0-144 16,-6 0 0-16,-3-3 0 0,1 4 0 0,1-3 128 15,1 4-128-15,-2-2 192 0,-2 3-64 0,-2-1 0 16,-3 0 32-16,-1 3 16 0,-1 0 0 0,0-1 0 16,0 1-16-16,1 0 0 0,-3 3 0 0,-3-2 0 15,-4 2-160-15,-4 0 160 0,-1 0-160 0,-6 1 160 16,1 0-160-16,-3 0 160 0,-3 0-160 0,-1 2 160 15,-1 2-160-15,-4-1 160 0,-2-1-160 0,-3 1 160 16,-5 0-160-16,-3 0 0 0,-2-1 144 0,-4 1-144 16,-3 1 0-16,-2 0 0 0,-3 5 0 0,-6-9 0 15,0 0-192-15,-1 11-48 0,1-11-16 0,-10 10 0 16,-1 3-384 0,-6-4-64-16,-1 1-32 0,-2 1 0 0,-4-2-1824 0,-3-2-384 15,-15-1-64-15,1-3 0 0</inkml:trace>
  <inkml:trace contextRef="#ctx0" brushRef="#br0" timeOffset="2918.66">2094 7067 15887 0,'0'0'704'0,"0"0"144"0,0 0-672 0,0 0-176 16,3-11 0-16,2 6 0 0,-5 5 144 0,11-5 0 0,-2-2 0 0,1 1 0 15,0 4 48-15,1-1 0 0,2 0 0 16,1 0 0-16,0-1-192 0,2 2 128 0,4-2-128 0,-1 3 128 16,0-1-128-16,2 2 0 0,2 0 0 0,1-2 0 15,4 2 0-15,2-1 128 0,0-3-128 0,3 1 0 16,6 2 224-16,1 1-32 0,-1 0-16 0,-2-3 0 15,-3-3 160-15,0 2 48 0,-1 0 0 0,1 3 0 16,0 0 96-16,3 1 32 0,0 0 0 0,2 0 0 16,3 0-16-16,3 0 0 0,2 0 0 0,0-1 0 15,-1-2-192-15,-1-1-48 0,0 2 0 0,2-2 0 16,0 1-112-16,1 1-16 0,3-1-128 0,2 2 192 16,2 1-192-16,1-3 128 0,0 1-128 0,-1-1 0 15,-1 0 0-15,0 3 128 0,-1-4-128 0,2 2 0 16,2 1 0-16,3-1 0 0,3 4 0 0,0-6 0 15,-5-2 0-15,-1 2 0 0,-1-2 0 0,1 2 0 0,1 0 0 0,5 2 0 16,1-1 128-16,-1-3-128 0,-1-2 0 0,-1 2 128 16,-3-4-128-16,1 5 0 0,1 1 160 0,4 0-160 15,2 1 160-15,1 0-160 0,-1-3 128 0,-1 0-128 16,-1 1 0-16,-2 2 0 0,-1 0 144 0,1-2-144 16,3 2 128-16,2 0-128 0,2 2 0 0,-3-1 0 15,-4-1 0-15,2 1 0 0,0 0 0 0,2 2 0 16,4 0 0-16,-2-2 0 0,2-2 0 0,-4 1 0 15,-3 1 0-15,-1 2 0 0,0-3 0 0,3 2 0 16,0 0 0-16,5 1 128 0,-2 1-128 0,-2-1 0 16,-3 0 0-16,-2 0-176 0,-2 3 176 0,2-1 0 15,3 3 0-15,1 0 0 0,3-3 208 0,-1-1-16 0,-6 0-16 16,0 2 0-16,-2-2-176 0,4 3 192 0,-1 0-192 0,4 1 192 16,3-3-192-16,-1-1 0 0,-5-1 144 0,-1 0-144 15,0 0 128-15,2 3-128 0,-1 0 160 0,5-1-160 16,3-1 0-16,-3-1 0 0,-3-1 0 0,1 1 0 15,-1 1 0-15,1-1 0 0,0 0 0 0,4 3 0 16,4-2 0-16,-3-1 0 0,-5-1 0 0,0-2 0 16,2 3 0-16,0 0 0 0,5 0 0 0,-1 0 144 15,3-1-144-15,-1 2 0 0,-5-1 144 0,-1 0-144 16,1 0 144-16,3 0-144 0,5 0 192 0,-2 0-192 16,-2 0 0-16,-1 0 0 0,-1 0 0 0,1 3 0 15,1-1 0-15,2-2 0 0,4-1 0 0,-4 0 0 16,-2-2 0-16,0 3 0 0,-1 0 0 0,4 0 0 15,5-1 0-15,-3-1 0 0,0-2 0 0,-2 2 0 16,-1 1 0-16,1 1 0 0,1 0 0 0,4 0 0 0,3-1 0 16,-4 0 0-16,-4-2 0 0,4 1 0 0,-1 2 128 0,4 2-128 15,3-1 0-15,-1-1 0 0,-7-5 128 0,1 1-128 16,-2 1 0-16,3 3 0 0,4 0 0 0,-1 1 0 16,-3-2 128-16,0 1-128 0,-1-2 0 0,2 1 0 15,3 0 0-15,0 1 0 0,-3 0 176 0,-1 1-176 16,-1 0 160-16,1 1-160 0,3-6 144 0,0 1-144 15,-2 0 128-15,-1 0-128 0,-4 2 0 0,0-1 128 16,2 1-128-16,3 0 0 0,5 1 0 0,-4-3 0 16,-3 1 128-16,-3 1-128 0,1-2 0 0,1 3 0 15,6 0 0-15,-4-1 0 0,-5-6 0 0,3 4 0 0,-3-4 0 0,1 3 128 16,2 2-128-16,0-1 0 16,3 1 0-16,-1-2 0 0,-7-1 0 0,1 1 0 0,-3 1 0 15,4 0 0-15,3-2 0 0,-2 1 0 0,-2 1 0 0,-2 1 0 16,1-3 0-16,-1-2 128 0,1 3-128 0,3 2 0 15,1-2 0-15,-2-2 0 0,-5-1 0 0,-2 4 0 16,-1-1 0-16,0-1 0 0,3 2 0 0,2 1 0 16,-1-1 0-16,0 1 0 0,-5-1 0 0,0-1 0 15,0 2 0-15,2 0 0 0,1 1 0 0,1-1 0 16,-2 2 0-16,0-2 0 0,-3 1 0 0,-1 1 0 16,-2-1 0-16,2 1 0 0,2-2 0 0,1 1 0 15,0-1 0-15,1 2 0 0,-6 0 0 0,-1 0 0 16,-1 0 0-16,1 0 0 0,2 0 128 0,1-2-128 15,3 2 0-15,-2 2 0 0,-3 0 0 0,-2-1 0 0,0 1 128 16,0 0-128-16,-1 1 192 0,4 1-64 0,0-3 0 0,-2 1-128 16,-4 2 192-16,1-1-64 0,-2-1-128 0,-2 0 192 15,0 0-192-15,2 2 192 0,2 0-64 0,2-2-128 16,0 0 192-16,-3 0-64 0,-3-1-128 16,1 2 192-16,0-1-192 0,1 1 192 0,-2-3-64 0,4 3-128 15,0-2 192-15,2 0-64 0,-3 0-128 0,-2-1 128 16,-2 0-128-16,-1 2 128 0,-1-1-128 0,0-1 0 15,0 0 0-15,2 0 0 0,2 0 0 0,-2 1 0 16,-1-1 0-16,-1 0 128 0,-1-1-128 0,-1 1 160 16,-1 0-160-16,1 1 160 0,-2 0-16 0,1 2 0 15,3-2 0-15,1 2 0 0,-2-1 48 0,2 0 0 16,-1-1 0-16,-2 1 0 0,1 0-192 0,-2 0 0 0,2 2 0 0,0-1 0 16,5-3 0-16,0 0 0 0,-2 2 144 0,2-1-144 15,-2-1 0-15,1 2 0 0,-1-1 0 16,2 1 128-16,-1-2-128 0,2 2 128 0,4-2-128 0,0 2 128 15,-2 1-128-15,-3-1 0 0,-2 3 0 0,3-2 0 16,-2-3 0-16,1 1 144 0,1 1-144 0,3 0 0 16,1 1 128-16,-3-2-128 0,-4-1 0 0,-2 4 0 15,2-2 128-15,0 0-128 0,-3-2 0 0,5 2 0 16,1 3 144-16,1 2-16 0,-1-2-128 0,0-4 192 16,-3-1-192-16,1-1 0 0,-2 1-144 0,1 1 144 15,1 3 0-15,0-2 0 0,5-2 0 0,-1 3 0 16,3 1 0-16,-3-3 0 0,-5-2 0 0,2 1 0 15,-1 2 0-15,1 1 0 0,0 0 0 0,2 0 0 16,1-3 0-16,1 0 0 0,-2 1 0 0,-2-1 0 0,-5 2 0 0,1 0 0 16,0 1 0-16,-1-1 0 15,-1-1 0-15,3 1 0 0,3-2 192 0,-2 2-192 0,-3 1 240 0,-3 2-64 16,-1-4-16-16,-3-1 0 0,0-1-32 0,0 1 0 16,1 1 0-16,-2 2 0 0,1-1-128 0,-1-2 128 15,1-1-128-15,1 1 128 0,0 1 16 0,-5-2 0 16,-5-3 0-16,1 0 0 0,-2 4-144 0,0-1 0 15,-1-1 0-15,1-1 0 0,0 0 0 0,-2 2 0 16,1 0 0-16,-1 1 0 0,2-1 0 0,-3-1 192 16,1 1-64-16,-4-1 0 0,-1 0 32 0,0 0 0 15,-2-3 0-15,-3 3 0 0,0 0-16 0,-2-1 0 16,-4 0 0-16,-1 0 0 0,0 2-16 0,-4-1-128 16,-10 2 192-16,10 0-64 0,-10 0-128 0,0 0 128 0,11 0-128 0,-11 0 128 15,0 0-128-15,0 0 0 0,0 0-160 0,-7 13 160 31,-6-3-1328-31,-9 3-160 0,-9 1-48 0,-16-1 0 0</inkml:trace>
  <inkml:trace contextRef="#ctx0" brushRef="#br0" timeOffset="7202.7">6115 6177 14447 0,'-9'-14'640'0,"4"9"128"0,5 5-608 0,0 0-160 0,0 0 0 0,0 0-6400 15</inkml:trace>
  <inkml:trace contextRef="#ctx0" brushRef="#br0" timeOffset="13509.39">8790 8585 26031 0,'0'0'1152'0,"0"0"240"0,0 0-1120 0,0 0-272 15,0 0 0-15,10-5 0 0,-10 5 128 0,0 0-128 16,0 0 192-16,0 0-192 0,0 0 160 0,0 0-160 16,0 0 128-16,0 0-128 0,0 0 0 0,-5 3-176 15,-4-2 16-15,0 0 0 0,-4 2-64 0,-2-3-16 16,-3 3 0-16,-2-2 0 0,-2 0 240 0,-18 2-192 0,3-1 192 0,1 2-192 16,3-3 192-16,-2 1 0 0,-2-2 0 0,-4 2 0 15,-5 1 0-15,3 0 0 0,-3 3 144 0,4-3-144 16,2 0 208-16,0-1-48 0,2 3-16 0,1 2 0 15,2-3-16-15,0-1-128 0,1 3 192 0,-1 0-64 16,-2-1-128-16,0 0 0 0,0 0 0 0,0 0 0 16,1-3 0-16,3 3 0 0,3 2 0 0,3-3 0 15,1-1 0-15,3 0 0 0,2 2 0 0,4-2 0 16,1-2 0-16,0-1 0 0,-1 0 0 0,4 0 0 16,1 0 0-16,2 0 0 0,1 0 0 0,9 0 0 15,-8 2 0-15,8-2 0 0,0 0 0 0,0 0 0 16,0 0 144-16,0 0-144 0,0 0 160 0,-4 6-160 15,4-6 192-15,0 0-64 0,4 11-128 0,0-2 192 0,-2 1 16 16,4 2 0-16,0-3 0 0,3 3 0 0,0-1-80 0,1 1 0 16,1 4-128-16,-2 0 192 0,1 3-192 0,1 4 176 15,-1 5-176-15,0 0 160 0,0 4-160 0,1 1 0 16,-2 2 0-16,2 4 0 0,-3 1 0 0,-1 6 0 16,0 0 0-16,-1 1 0 0,-1 2 0 0,-2 3 0 15,0 3 0-15,-1 2 0 0,-2 1 0 0,0 3 0 16,0-2 0-16,-2 6 0 0,-2-5 0 0,-1 5 0 15,0-1 0-15,0 8 0 0,-1-1 0 0,-1 3 128 16,0-3-128-16,-1 1 0 0,0 1 0 0,1 3 0 16,-1-1 0-16,2 0 0 0,-4 1 0 0,2 2 0 15,-1-3 128-15,0 0-128 0,0 2 0 0,0 2 0 16,-3-4 0-16,1-1 0 0,1-1 0 0,0 1 0 0,0 2 0 16,-2-2 128-16,2 0-128 0,0-2 160 0,-1-4-160 0,-2-2 160 15,2 1-160-15,-2 4 0 0,-1-1 0 16,-1-1 0-16,1-3 0 0,-2-5 0 0,1 0 0 0,0 3 0 15,-2-2 0-15,2 0 0 0,1-5 0 0,-2 3 0 16,2 0 0-16,1-6 160 0,-2-1-32 0,2-6-128 16,3 0 304-16,0 0-48 0,1-5-16 0,0 0 0 15,1 0-80-15,2-4-16 0,2-1 0 0,0-2 0 16,2-3-16-16,-1-5-128 0,2 2 192 0,1-4-64 16,0-3-128-16,1-2 0 0,2-1 0 0,0-5 128 15,3 0 16-15,0-1 0 0,1 1 0 0,2-5 0 16,2 2 64-16,4-3 16 0,3 2 0 0,4-5 0 15,1 0 144-15,5 0 16 0,3-2 16 0,2-1 0 0,0 1 48 16,1 1 16-16,1-2 0 0,3 2 0 0,2-1-144 16,5-1-16-16,-2-1-16 0,8 3 0 0,4 3-128 0,1-2-32 15,1-2 0-15,-1 3 0 0,-2 1-128 0,1-3 0 16,1 1 0-16,1 1 0 0,0-2 0 0,3-183 0 16,4 365 0-16,-3-184 0 15,-3 3-1728-15,-6-2-320 0,-2-2-64 0</inkml:trace>
  <inkml:trace contextRef="#ctx0" brushRef="#br0" timeOffset="15045.12">16507 8483 21647 0,'0'0'960'0,"0"0"192"0,0 0-912 0,0 0-240 0,0 0 0 0,0 0 0 15,0 0 272-15,0 0 16 0,0 0 0 0,0 0 0 16,0 0-96-16,0 0-32 0,9 6 0 0,2 0 0 16,1-2-160-16,0 0 0 0,2-2 0 0,2 1 0 15,0 2 0-15,2-2 0 0,1-1 0 0,3-2 0 16,3 0 192-16,2 0-64 0,1 0 0 0,0 0 0 16,-2-1 272-16,1 1 48 0,1-1 16 0,-3-2 0 15,0 2 144-15,-3 1 32 0,1 0 0 0,-1 2 0 16,-2 1-96-16,1-2-16 0,-4 3 0 0,1 2 0 15,-3-1-192-15,-1 2-32 0,-1 2-16 0,0 1 0 16,-3 0-144-16,0 0-16 0,-2 3-128 0,-1 2 192 16,0-1-192-16,-2 1 128 0,0-1-128 0,-1 4 0 0,-3 4 0 15,-1 1 0-15,0-1 0 0,-1 5 0 16,-2-3 0-16,-1 3 0 0,1 3 0 0,-3 4 0 0,-1 1 0 0,-2 5 0 16,1 3 0-16,-2-1 0 0,3 5 0 0,-4 0 0 15,4 4 0-15,-2 1 0 0,0 1 0 0,1 3 0 16,1 4 0-16,-1 2 0 0,0 4 0 0,1-1 0 15,0 1 0-15,1 1 0 0,1-3 0 0,1 3 0 16,2 3 0-16,-1 0 0 0,2-2 0 0,0-1 0 16,1 2 0-16,0-2 0 0,1 2 0 0,3-1 0 15,-3 3 0-15,3 3 0 0,0-1 0 0,-1-2 0 16,2 1 0-16,-1 1 0 0,0-1 0 0,0 3 0 16,0 0 0-16,0 0 0 0,-2-4 0 0,1 0 0 15,-1-2 0-15,1 2 0 0,-2 2 0 0,2-3 0 16,-1-2 0-16,1 0 0 0,-1-2 0 0,1-3 128 0,-1 3-128 0,1-3 0 15,2 0 128-15,-3-2-128 0,2 1 176 0,1-4-176 16,0-1 192-16,2-2-64 0,-2-2 0 0,1-1-128 16,-1 0 304-16,0-1-48 0,2 1-16 0,-2-4 0 15,0-3 64-15,0 1 16 0,-1-4 0 0,0-6 0 16,-1 1-48-16,1-1 0 0,-1-3 0 0,-1 0 0 16,0-1-48-16,1-4-16 0,0 0 0 0,-1-4 0 15,1 0 32-15,-2-1 0 0,-1-3 0 0,2-1 0 16,-1-1 0-16,-1-3 0 0,0-2 0 0,-1 1 0 15,-2-3-16-15,0-3 0 0,2 1 0 0,-1-1 0 16,-3 0-32-16,2-2 0 0,3-6 0 0,-8 7 0 16,1 1 112-16,-1-3 16 0,-2-1 0 0,0 1 0 15,-3-3-96-15,-1 1-16 0,-1-1 0 0,-3 0 0 16,-5-1-32-16,0 0-16 0,0 1 0 0,-1-1 0 16,-2 0-160-16,-5 3 160 0,-2-2-160 0,-1 0 160 0,-3-2-160 0,1-2 0 15,1 1 0-15,3 0 0 0,-1-3 0 0,2 2-192 16,0-2 32-16,-1 0 16 15,3-4-1120-15,2 1-208 0,0-2-64 0,4-4-9776 16,2-2-1952-16</inkml:trace>
  <inkml:trace contextRef="#ctx0" brushRef="#br0" timeOffset="16495.11">18689 8463 21183 0,'0'0'944'0,"0"0"192"0,0 0-912 0,0 0-224 15,0 0 0-15,0 0 0 0,0 0 720 0,0 0 112 16,0 0 0-16,0 0 16 0,0 0-160 0,0 0-48 16,0 0 0-16,0 0 0 0,0 0-320 0,-12-1-64 15,-5 1 0-15,-3 1-16 0,-4 1-240 0,-4 2-128 0,-3-2 128 0,-4 2-208 16,-6-2 208-16,-2 0 0 15,-6-2 0-15,1 0-144 0,1 1 144 0,3-1 0 0,2 0 128 16,2 1-128-16,2-1 0 0,4 3 0 0,2 2 0 0,1 0 0 16,3-3 0-16,3 1 0 0,0 2 0 0,0 3 128 15,1-2-128-15,1 4 0 0,2-3 0 0,2 0 0 16,2 1 0-16,2-2 0 0,2 4 0 0,1-2 128 16,1 2-128-16,3-1 0 0,1 1 0 0,2-1 128 15,1 4-128-15,0 0 0 0,-1-2 0 0,5 6 128 16,5 0 80-16,-1 4 32 0,0 0 0 0,4 3 0 15,-3 1 32-15,2 4 16 0,1 3 0 0,1 2 0 16,-1 4-144-16,0 1-16 0,3 6-128 0,-1-1 192 16,-1 0-192-16,0 3 128 0,-1 5-128 0,0 0 0 15,0 1 0-15,-1 4 0 0,0 8 0 0,-2-2 0 16,-1 1 0-16,-1 3 0 0,1-1 0 0,-1 1 0 0,2-1 128 16,-1 0-128-16,-2 5 0 0,1-1 0 0,1-1 160 15,-2 2-160-15,-1 0 160 0,2-1-160 0,-1-4 192 0,-2 3-48 16,-2 6-16-16,-1 0 0 0,0-3-128 0,0 1 128 15,-2 2-128-15,-1 6 128 0,-3-1-128 0,0 2 0 16,-1-4 0-16,-1 2 0 0,0-2 0 0,1 2 128 16,0 1-128-16,1-1 0 0,-1-2 0 0,1-2 0 15,0-2 128-15,0 0-128 0,0-2 0 0,0 1 0 16,-1 3 0-16,0-6 128 0,-2-4-128 0,5 0 0 16,-3 0 0-16,-1-1 0 0,2 0 0 0,1-3 0 15,-1 2 0-15,0-3 0 0,1-4 0 0,1-1 128 16,-1 0-128-16,2-3 0 0,-1-1 128 0,2-1-128 15,1-4 128-15,0 3-128 0,2-8 0 0,-1-1 0 0,1-1 128 0,1-3-128 16,-1-3 0-16,1-2 0 0,1-3 0 16,1-1 128-16,2-4-128 0,-1 2 0 0,2-5 0 0,1-3 0 15,0-3 0-15,2-3 0 0,0-1 0 0,1 1 0 16,1-6 0-16,2 0 0 0,1 1-176 0,2-5 176 16,1 1 0-16,4-3 0 0,3 0 0 0,2-3 0 15,1 1 0-15,2-2 0 0,1 1 0 0,0-1 0 16,-1 3 192-16,3 0-48 0,-1-2 0 0,1 1 0 15,3 1 64-15,0 1 16 0,0 0 0 0,1 2 0 16,0 2-32-16,3 1-16 0,4 1 0 0,0-1 0 16,3-1-32-16,-2 1 0 0,-1 3 0 0,-2-3 0 15,-2 1-144-15,-1 2 0 0,-2-4 0 0,-1 1 0 16,-3 0-160-16,-2-4-112 0,-1-1-32 0,-4-5-14704 16</inkml:trace>
  <inkml:trace contextRef="#ctx0" brushRef="#br0" timeOffset="17611.93">19783 8397 19343 0,'0'0'848'0,"-8"-5"192"0,2 0-832 0,6 5-208 16,0 0 0-16,0 0 0 0,0 0 1344 0,0 0 208 15,0 0 48-15,0 0 16 0,8-7-848 0,5 1-192 16,1 5-16-16,4-1-16 0,2 0-416 0,6-1-128 15,2 0 0-15,0 0 0 0,3 0 0 0,1-1 0 16,0-4 0-16,0 2 0 0,-1 2 176 0,3-2-176 16,0-1 160-16,0 2-160 0,3-2 144 0,-1 2-144 15,-1 2 128-15,2-1-128 0,1-2 192 0,0 2-64 0,-2 0 0 0,-2 4 0 16,-2-1 64-16,-1 2 0 0,-5-1 0 0,-2 3 0 16,-2 1 0-16,-2 2 16 0,-1-1 0 0,-1-1 0 15,-3 7-80-15,-1-1-128 0,-1 3 176 0,-1 4-176 16,-2-1 192-16,0 3-64 0,-1 4 0 0,0 3-128 15,-2-5 144-15,0 3-144 0,-1 7 0 0,-1 2 144 16,0-3-144-16,0 9 0 0,0-1 144 0,0 4-144 16,-1 3 0-16,0 2 144 0,0 7-144 0,0 6 0 15,-4-1 0-15,1 2 0 0,-1 4 0 0,0 2 0 16,0 0 0-16,0 4 0 0,-1 1 0 0,1 7 0 16,-3-1 0-16,2 4 0 0,0-2 0 0,-1 3 0 15,1-3 0-15,1 3 0 0,0 3 0 0,1-1 0 16,2-1 0-16,1 1 0 0,-3 2 0 0,3-4 0 15,0 0 128-15,-1 2-128 0,3 0 0 0,-3 2 0 0,5-1 128 0,-2 1-128 16,1 0 0-16,0 1 0 0,1 1 128 0,1 0-128 16,1 0 0-16,3 0 0 0,-4-4 256 0,3 2-64 15,2-5-16-15,-2 5 0 0,0 2 16 0,1-2 16 16,-1-3 0-16,0-2 0 0,1-2-208 0,-2-3 176 16,0 2-176-16,-1 2 160 0,0-6 0 0,0 0 0 15,-2-3 0-15,-1-3 0 0,1 3 48 0,-2-2 16 16,1-1 0-16,-5-1 0 0,2-6-16 0,-1-2 0 15,-1-3 0-15,-1-4 0 0,-2 0 32 0,0-6 0 16,-2 0 0-16,1-2 0 0,-2-5 48 0,0-2 16 16,-1-1 0-16,0-2 0 0,-3-3-16 0,2-5 0 0,-5 0 0 15,2-6 0-15,-3 1 96 0,1-3 32 0,-1-4 0 16,0 0 0-16,-1 2-160 0,-1-6-16 0,-3-1-16 0,0 1 0 16,-1-4-32-16,-1-2 0 0,0 0 0 0,0-2 0 15,0-1-64-15,0 1-128 0,-4-3 176 0,0 1-176 16,0 1 192-16,0-1-192 0,0-1 192 0,0-1-192 15,0-2 160-15,1 3-160 0,1 0 128 0,0 0-128 16,-2 0 0-16,-1-1 0 0,-1-3 0 0,1-1 0 16,-1 0-320-16,1 0-64 0,-2-4 0 0,7 0 0 31,0-1-320-31,3-2-80 0,0-3-16 0,5 0 0 0,2 0-2400 0,5-5-496 0,5-18-80 16,11-10-9136-16</inkml:trace>
  <inkml:trace contextRef="#ctx0" brushRef="#br0" timeOffset="18163">22641 10388 34095 0,'0'0'3024'16,"0"0"-2416"-16,10-7-480 0,1 2-128 0,0 2 528 0,3 0 96 15,1-1 16-15,4 2 0 16,3-1-512-16,3 1-128 0,3-1 0 0,5 1 0 0,4-4 128 0,5 3-128 16,3-1 128-16,3 3-128 0,2-2 0 0,-2 0 0 15,-2 1 0-15,-2-1-128 16,-2-2-320-16,1 4-48 0,-3 0-16 0,-2-1 0 16,-1 0-576-16,-3 1-128 0,-2-2-32 0,0 3 0 15,-3 0-1888-15,-4 0-384 0</inkml:trace>
  <inkml:trace contextRef="#ctx0" brushRef="#br0" timeOffset="18362.97">22414 11028 8287 0,'5'12'736'0,"-5"-12"-592"0,0 0-144 0,20 2 0 15,7 6 6400-15,7-4 1264 0,4-3 240 0,6 2 48 16,0 2-6160-16,4-3-1248 0,2-2-240 0,3 0-48 16,6 4 112-16,6 0 16 0,6 4 16 0,1-2 0 15,1-2-272-15,-2-2-128 0,0 1 0 0,0 4 128 32,-1 2-1600-32,1 3-336 0,2-6-64 0,-6-1-16 0</inkml:trace>
  <inkml:trace contextRef="#ctx0" brushRef="#br0" timeOffset="20113.77">19844 9394 13823 0,'0'0'1216'0,"0"0"-960"15,0 0-256-15,-7-4 0 0,7 4 2080 0,-6-6 368 0,6 6 80 0,-7-4 16 16,1-1-1456-16,-2 1-304 0,8 4-48 0,-10-6-16 15,-1 1-400-15,-1 2-64 0,1-1-32 0,1-1 0 16,-2 1 0-16,1 2 0 0,-2-1 0 0,1 2 0 16,-2-2-32-16,-2 1 0 0,0-2 0 0,-2 1 0 15,0 1-64-15,-1-1-128 0,0 3 176 0,-3-1-176 16,2-1 192-16,-4 0-64 0,-1 2 0 0,-2 0-128 16,-2 0 208-16,-3 3-64 0,-1-1-16 0,1 3 0 15,1 3 64-15,2-3 16 0,1 3 0 0,2 2 0 16,-1-1 48-16,1 4 0 0,2 1 0 0,0 1 0 15,0 1-256-15,1 2 176 0,2 1-176 0,-1 0 160 16,2 0-160-16,1 0 0 0,-2 2 0 0,2-2 0 16,-1-1 0-16,2-2 0 0,3 1 0 0,2 2 0 15,0-3 0-15,3 2 0 0,1 0 0 0,3 0 0 16,-2-1 0-16,4 0 0 0,3-2 0 0,1 0 128 0,3-1-128 16,2 0 160-16,2 0-160 0,4-1 160 0,-3-3 0 0,4 2 0 15,1-5 0-15,1 2 0 0,1-4 64 0,1 4 16 16,2-2 0-16,0-2 0 0,0-2 80 0,1 3 32 15,0-3 0-15,4-1 0 0,2 0 0 0,2-1 0 16,0 1 0-16,1-1 0 0,0-1-144 0,3 1-16 16,-1 2-16-16,1-2 0 0,2 2-176 0,0-2 0 15,-1 0 0-15,-1-1 128 0,-5 0-384 0,0 0-96 16,-5-1-16-16,0 0 0 16,-5 1-2304-16,-2 0-464 0</inkml:trace>
  <inkml:trace contextRef="#ctx0" brushRef="#br0" timeOffset="20447.56">20062 9760 28383 0,'0'0'1264'0,"0"0"256"0,0 0-1216 0,0 0-304 0,0 0 0 0,0 0 0 16,0 0 0-16,-4 13 160 0,1-1-160 0,-1 2 128 16,-4 0 128-16,-1 7 0 0,-1 0 16 0,-1 3 0 0,-2 7 208 0,0 1 32 15,-2 3 16-15,0-2 0 0,-1 0-64 0,5 2-16 16,-3-2 0-16,3 0 0 0,0 0-112 0,2-3-16 15,-1 1-16-15,1-1 0 0,2-4-304 0,-1 2 128 16,-1-5-128-16,3-2 0 0,-3 1 0 0,3-3-176 16,-1 0 0-16,3 0-9904 15,1-4-1984-15</inkml:trace>
  <inkml:trace contextRef="#ctx0" brushRef="#br0" timeOffset="24318.3">19082 11722 3679 0,'0'0'320'0,"0"0"-320"16,12-2 0-16,-1 1 0 0,-1 1 1664 0,0-2 256 16,1 2 48-16,-1-2 16 0,1 1-1728 0,-2 1-256 15,1-3-240-15,0-1 48 0,-1 0-112 0,1 2-16 16,-10 2-16-16,13-3 0 0,-1 0 336 0,-4-3 0 0,-8 6 0 0,11-2 0 16,-11 2 512-16,10-1 32 0,-10 1 0 0,0 0 0 15,10-3 288-15,-10 3 48 0,0 0 16 0,0 0 0 16,10-2 160-16,-10 2 32 0,0 0 16 0,0 0 0 15,0 0-96-15,0 0-32 0,9-6 0 0,-9 6 0 16,0 0-256-16,0 0-48 0,0 0-16 0,0 0 0 16,0 0-208-16,0 0-64 0,0 0 0 0,-4-10 0 15,-2 5-144-15,6 5-48 0,-10-5 0 0,-2 3 0 16,2-1-64-16,-4 0-128 0,0 2 176 0,0 1-176 16,-1 3 240-16,1-1-64 0,-4 2-16 0,2 2 0 15,-3 0 32-15,-2 4 0 0,3-1 0 0,-2 3 0 16,0 1-192-16,-1 0 192 0,-1 3-192 0,-4 3 192 15,-4 0-64-15,-1 6-128 0,1-4 192 0,-2 2-64 16,1 0 16-16,3 2 0 0,3-1 0 0,2 3 0 0,1-3 32 16,5 4 0-16,1-4 0 0,4 1 0 0,1-3-16 0,4 0 0 15,4 1 0-15,-1-1 0 0,4-3-160 0,4 0 192 16,0-2-192-16,2 1 192 0,3-1-64 0,3-2 0 16,2-2 0-16,4 1 0 0,3-3 128 0,3-1 0 15,3-1 16-15,4 0 0 0,2-4-16 0,2 3 0 16,0-3 0-16,0-3 0 0,-3 1-96 0,0 0-32 15,2-2 0-15,-1 1 0 0,-1-2-128 0,0-2 0 16,-2 1 0-16,1-1 0 16,-1 0-1280-16,1-1-304 0,0 1-48 0,1-3-11616 0</inkml:trace>
  <inkml:trace contextRef="#ctx0" brushRef="#br0" timeOffset="25117.48">19533 12268 3679 0,'0'0'320'0,"0"0"-320"0,-5-7 0 0,5 7 0 16,0 0 3952-16,0 0 720 16,2-7 128-16,-2 7 48 0,5-10-3600 0,2 2-720 0,5 2-144 0,0-2-16 15,4 2 16-15,1-3 0 0,4 1 0 0,2-1 0 16,2 2 128-16,2 3 48 0,-1-3 0 0,2 2 0 16,2 2-48-16,1-1-16 0,1-1 0 0,1 2 0 15,0 1-128-15,-1 2-32 0,-1 0 0 0,-5 2 0 16,-3 2 48-16,-2 4 0 0,-4-2 0 0,-1 5 0 15,-4 3-96-15,0 0-16 0,-5 4 0 0,0 4 0 16,-5 1-272-16,-2-1 0 0,-2 4 128 0,-5-2-128 16,-3 4 0-16,-1-1 0 0,-2 3 0 0,-3-2 0 15,-6 3 0-15,0-1 160 0,-1-4-160 0,-2 2 128 0,-4-3 176 0,0 2 16 16,-2-4 16-16,3-2 0 0,1-1 112 0,3 2 32 16,1-2 0-16,4-2 0 0,3 0-192 0,3-3-32 15,3 2-16-15,5-3 0 0,1-3-80 0,4-2-16 16,0-9 0-16,9 13 0 0,2-2-144 0,3-6 0 15,3 2 0-15,4 0 128 0,2-3 0 0,5 1 0 16,3-1 0-16,3 1 0 0,3-2 64 0,1-2 0 16,-1 0 0-16,2 2 0 0,1-2-64 0,2 0-128 15,2-1 192-15,1 0-64 0,0 0-128 0,4 0 0 16,-2 0 0-16,2 0 0 16,0 0-304-16,-5 0-144 0,-6 0-16 0,-3 0-15744 0</inkml:trace>
  <inkml:trace contextRef="#ctx0" brushRef="#br0" timeOffset="28139.15">25781 8297 11055 0,'0'0'976'0,"0"0"-784"0,-1-9-192 0,1 9 0 15,0 0 2336-15,1-8 416 0,0 0 96 0,2 1 16 16,-3 7-1584-16,2-11-320 0,3 3-64 0,-2-3-16 16,-1 0-368-16,-2 0-64 0,0 0 0 0,-2 2-16 15,-3-3-192-15,-2 3-48 0,-1-3 0 0,-5 0 0 16,-4 1-64-16,-2-1 0 0,-4 2-128 0,-3 1 192 15,-7 3-64-15,0-3 0 0,-3 4-128 0,-2-1 192 16,-2 0-64-16,4 4-128 0,0 1 176 0,3 1-176 16,-1-3 400-16,1 2-16 0,0 0-16 0,0-1 0 15,1-1 128-15,0 0 16 0,-1-1 16 0,4 3 0 16,-2 1-224-16,4 0-48 0,2 0-16 0,3 0 0 16,3-1 16-16,3-2 0 0,1 3 0 0,2 3 0 15,3-3 16-15,1 1 16 0,9-1 0 0,0 0 0 0,-7 1-144 0,7-1-16 16,0 0-128-16,0 0 192 0,-1 13-192 0,1-3 0 15,3 3 0-15,1 3 0 0,1 5 0 0,1 3 0 16,3 2 0-16,0 4 0 0,0 0 0 0,-2 7 0 16,0 5 0-16,0 4 0 0,1 3 0 0,-4 6 0 15,-2 3 0-15,1 6 0 0,-1 2 0 0,-2 3 0 16,-2 2 0-16,-2 8 0 0,-1 1 0 0,-3 6 0 16,-1 3 0-16,-1 3 0 0,-5-3 0 0,1 5 0 15,0 4 0-15,0-4 0 0,1 4 0 0,1-3 0 16,-1 4 128-16,-1 0-128 0,2 3 0 0,2-4 0 15,4-2 0-15,-2 2 0 0,5 3 0 0,-3-2 0 16,1 0 0-16,3-1 0 0,2 2 0 0,-3 2 0 0,1-2 0 16,-1 1 0-16,1-3 0 0,-1-1 0 0,1-2 0 0,-1 0 0 15,-1-2 0-15,3-2 128 0,-3-2-128 0,2-4 0 16,-2 0 0-16,1-2 0 0,1-5 128 0,0-3-128 16,1 1 0-16,4-5 0 0,-1-4 0 0,1-2 0 15,-1-5 0-15,2-2 0 0,1-3 128 0,-1-5-128 16,0-3 0-16,1-3 0 0,0-6 128 0,0-1-128 15,0-4 0-15,-1-2 0 0,0-1 0 0,-2-4 0 16,1-3 0-16,-1-4 0 0,0-4 0 0,-2 1 0 16,0-3 0-16,0 0-160 0,0-2 160 0,1-2-128 15,-1 4 128-15,0-4-128 0,0 1 128 0,0-1-128 16,0 0 128-16,-1 2 0 0,-1-3 0 0,1 2 0 16,-3-4 0-16,2 2 0 0,2-8 0 0,-5 11 0 15,1-2 0-15,0-1-128 0,0-2 128 0,0 2 0 0,1-3 0 0,3-5 0 16,-3 9 0-16,3-9-128 0,0 0 128 0,3 7 0 15,-3-7 0-15,0 0 0 0,11 7 0 0,2-3 0 16,-2-1 128-16,6-1-128 0,1-1 192 0,6 0-16 16,2 1-16-16,5-1 0 0,7 0-160 0,4 0 160 15,5-2-160-15,1 1 160 0,1 3-160 0,-2-1 0 16,-3 2 144-16,1 0-144 0,-1-2 144 0,4 3-144 16,1-2 192-16,4 1-192 0,3-2 0 0,-3 0 0 15,-6-2 0-15,-1-2-192 16,-3-4-1472-16,-4 0-304 0</inkml:trace>
  <inkml:trace contextRef="#ctx0" brushRef="#br0" timeOffset="29121.34">27299 8317 26607 0,'0'0'1168'0,"0"0"256"0,0 0-1136 0,5-5-288 16,1 1 0-16,4 2 0 0,0 1 160 0,3-2-32 16,0 0 0-16,2 1 0 0,4-2 96 0,2 2 16 15,0-2 0-15,6 1 0 0,0-1-48 0,3-1-16 0,4 0 0 0,-1 1 0 16,0-3 16-16,3-1 0 0,1 2 0 0,1-3 0 16,-2 3 48-16,-2-3 16 0,-2 1 0 0,-3-1 0 15,-2 2 0-15,-3 3 0 0,-3-3 0 0,0 4 0 16,-3 1-48-16,2 2 0 0,-1 2 0 0,-3-1 0 15,-5 0-32-15,-1 4-16 0,-1 0 0 0,0 3 0 16,-2 3-32-16,1 6 0 0,-4 1 0 0,1 1 0 16,-1 5 0-16,-2 6-128 0,1 7 192 0,-3 3-64 15,0 3-128-15,2 5 160 0,-2 4-160 0,0 8 160 16,-1 1-160-16,1 5 0 0,1 1 0 0,-1 0 0 16,-1 1 0-16,1 3 0 0,0 3 0 0,2 0 0 15,0 0 0-15,0 3 0 0,1 1 0 0,-1 3 0 16,3-5 0-16,1 0 0 0,-1 6 0 0,2-3 0 0,2 3 0 0,0 0 0 15,-1 2 0-15,1-1 0 0,-1-3 0 16,1 3 0-16,0-3 0 0,0 3 0 0,5 2 0 0,0 0 0 16,-1 3 0-16,0 0 0 0,-2-1 0 0,3-2 0 15,1 1 0-15,0-5 0 0,-1 2 0 0,2-2 0 16,2 0 0-16,-3-1 0 0,-1 0 160 0,0-3-160 16,0-4 192-16,0 5-192 0,-2-3 288 0,-1-3-48 15,0 1-16-15,-1-1 0 0,0-2-224 0,2 1 176 16,-2-2-176-16,0-4 160 0,2-2-160 0,-1 0 128 15,0-2-128-15,1-7 128 0,-1-2 0 0,1-2-128 16,0-3 192-16,-1 1-64 0,0-6 0 0,1 1 0 16,-2-4 0-16,0-1 0 0,-1-3 64 0,0 2 16 15,0-2 0-15,-3-1 0 0,-1-5 48 0,0 0 16 0,0 2 0 0,-2-5 0 16,-3 2 48-16,0-3 0 0,-2-1 0 16,0-3 0-16,-2 0 32 0,-4-1 16 0,1-1 0 0,-2 1 0 15,-2 0-16-15,-2-1 0 0,-2-2 0 0,-1 2 0 16,-2 2-32-16,1-2-16 0,-4-1 0 0,-2-1 0 15,-1 2-96-15,0-2-16 0,-3-3 0 0,-2 4 0 16,-5-2-64-16,-4 1-128 0,-5-6 176 0,-2 2-176 16,3-3 128-16,-4 3-128 0,3-4 0 0,1 1 0 15,4 3-192-15,2-6-80 0,3 0-32 0,3-2 0 32,2-5-1344-32,5-3-272 0,0-7-48 0,4-7-9488 0,4-5-1920 0</inkml:trace>
  <inkml:trace contextRef="#ctx0" brushRef="#br0" timeOffset="30371.64">16384 636 19343 0,'-14'-16'1728'0,"5"6"-1392"0,0-3-336 0,0 1 0 15,0 1 1088-15,1-1 128 0,3 2 48 0,0 0 0 16,0-1-832-16,0 2-176 0,0-3-16 0,-1 5-16 0,-1-6-224 0,5 8 0 16,-1-4 128-16,-3 3-128 0,2-3 0 0,-2 2 0 15,-3 2-192-15,0-2 192 16,-3 2-448-16,-12-6 32 0,1 5 0 0,-1 4 0 16,0-1-112-16,0 2-32 0,-5 2 0 0,-2 3 0 0,-1 1 176 0,15 3 16 15,-5-2 16-15,-2 8 0 0,0 0 192 0,-4 4 160 16,-4 1-208-16,-2 2 80 0,-5 3 128 0,-37 30 0 15,9-3 0-15,6 0 0 0,2-3 0 0,5-1-128 16,2 5 128-16,2 3 0 0,3 3 0 0,-1 4-128 16,-2-1 128-16,0 4 0 0,0 0 0 0,4 1-128 15,3 4 128-15,3 1 0 0,2 2 0 0,5-1 0 16,5 3 0-16,3 3 128 0,1-1-128 0,6 6-160 0,1-1 160 16,4 0-208-16,2-2 208 0,3 3 0 0,5 3-160 0,-1-5 160 15,3-1-128-15,6 0 128 0,0 2-160 0,5-7 160 16,4 0 0-16,4-3-144 15,2-2 144-15,8-5 0 0,2-7 0 0,9-3 0 0,1-4 0 0,14 0 0 16,10 1-160-16,4-9 160 0,-3-5-192 0,1-3 192 16,2-6 0-16,2-8 0 0,5-2 0 0,5-3 0 15,3-5 0-15,0-4 0 0,-3-6-128 0,4-2 128 16,1-3 0-16,4-6 256 0,1 1-64 0,-4-8 0 16,-3-3-48-16,0-7-16 0,-2 0 0 0,4-8 0 15,3-8 48-15,-5-3 0 0,-8-5 0 0,2-2 0 16,-1-1 32-16,2-3 16 0,1 0 0 0,-3-5 0 15,-5-3-64-15,-5 1-16 0,-3-2 0 0,-4 1 0 16,-5-5 128-16,-5 0 32 0,-4 3 0 0,-6-2 0 16,-5-2 48-16,-7 3 16 0,-7 3 0 0,-9 0 0 0,-8 3 16 0,-6 2 0 15,-8 4 0-15,-6 5 0 0,-10 5-144 0,-2 1-32 16,-4 7 0-16,-5 6 0 16,-2 8-496-16,-6 3-96 0,-1 6-32 0,-2 2-6864 15,-2 7-1360-15</inkml:trace>
  <inkml:trace contextRef="#ctx0" brushRef="#br0" timeOffset="31305.04">16026 2802 22223 0,'0'0'976'0,"5"12"224"0,4 3-960 0,3 4-240 0,0 1 0 0,2 1 0 16,4 1-128-16,1 6-80 0,3 2-16 0,3 1 0 15,3 1 224-15,7 2 0 0,-2 1 0 0,1 3 0 16,0 3 0-16,2 4 0 0,0 1 0 0,3 1 0 15,2 1 0-15,-1-1-176 0,2 3 176 0,5 0-160 16,4-1-80-16,2-2-16 0,1 2 0 0,-1-1 0 0,-2-5 32 16,2 3 0-16,5-6 0 0,3 2 0 0,5 0 224 0,4-2 0 15,5-3 0-15,1-3-144 0,-2-2 144 0,3-4 0 16,5 1 128-16,5-1-128 0,7 1 224 0,-2-2-32 16,-4-4 0-16,4-2 0 0,5 3-48 0,5 1-16 15,-1-5 0-15,2 0 0 0,-1-2 64 0,6 1 0 16,6 3 0-16,-4-4 0 0,-3-4-192 0,1 1 128 15,9-3-128-15,-2 0 128 0,0-2-128 0,-1-4 0 16,2 2 0-16,1-3 0 0,2-2 0 0,-1 1 0 16,-3 1 0-16,3-3 0 0,4-1 0 0,-1-1 0 15,-7-1 0-15,4 0 0 0,6 1 0 0,-6-4 0 16,-6-1 0-16,2 0 0 0,6-4 0 0,-3 0 0 16,-3-5 0-16,0 3 0 0,2 3 0 0,-2-3 0 15,0-2 0-15,-3-2 0 0,0-2 0 0,3 3 0 0,2 0 0 0,-5 1 0 16,-8-2 0-16,2 0 0 0,6 1 0 0,-5 1 0 15,-4 2 0-15,-3-3 0 0,-1 1 0 0,3 3 0 16,3-3 0-16,-8 2 0 0,-3 1 0 0,-1-2 0 16,-1 5 0-16,5-4 0 0,0 4 0 0,-4-3 0 15,-8 1 0-15,3-3 0 0,4 1 0 0,1 2 0 16,2-1 0-16,-6 2 0 0,-6 2 0 0,1-2 0 16,3 3 0-16,0-3 0 0,3 5 0 0,-9-1 0 15,-6 1 128-15,1 1-128 0,-1-1 0 0,1 3 128 16,0 1 0-16,-3 2 0 0,-1 0 0 0,-5-1 0 15,-2 2 64-15,-2 1 0 0,-2-1 0 0,1 0 0 16,1 1 0-16,0 4 16 0,2-2 0 0,-6 5 0 16,-5-3-208-16,-5 2 176 0,-1 2-176 0,0-2 160 15,-1 1-160-15,-3 4 192 0,-2 1-192 0,-3 2 192 0,0 0 48 0,-5 1 16 16,-1 4 0-16,-3 3 0 0,-4 2-112 0,-3 0-16 16,-4 2 0-16,-3 1 0 0,-4-2 64 0,-2 3 0 15,-1 3 0-15,-2 1 0 0,-2-2 48 0,0 3 16 16,-3 2 0-16,-1 2 0 0,0 1-48 0,-2 7 0 15,-2 2 0-15,0 1 0 0,-2-1 16 0,-1 2 0 16,0 1 0-16,-1 3 0 0,0 0-96 0,2 2 0 16,-2 1-128-16,1 0 192 0,-2-4-192 0,4-2 0 15,0-1 128-15,1 1-128 0,1 0 0 0,0-2 0 16,1 1 0-16,1 0 0 0,0 5 0 0,2-2 0 16,-1-5 0-16,0 0 0 0,-1-1 0 0,1 1 0 0,2 0 0 15,-2-1 0-15,0-1 0 0,3-3 0 0,-1 1 0 0,1-1 0 16,0-4-320-16,2 2-16 0,-2-5 0 0,2-3 0 31,1-3-672-31,0 0-128 0,-2-7-16 0,0 1-10176 0</inkml:trace>
  <inkml:trace contextRef="#ctx0" brushRef="#br0" timeOffset="31583.83">26495 6854 7359 0,'-14'16'656'0,"2"1"-528"15,0 2-128-15,6 3 0 0,3 3 5760 0,6 2 1104 16,3-3 240-16,7 4 32 0,3-4-5792 0,7 2-1168 15,4-6-176-15,5-1-144 0,7-2 144 0,9-7 0 16,10-1 0-16,-1-5 128 0,1-1-288 0,5-4-48 16,4-4-16-16,9-8 0 15,6-2-1232-15,2-4-240 16,2-4-48-16</inkml:trace>
  <inkml:trace contextRef="#ctx0" brushRef="#br0" timeOffset="32622.39">26206 8570 20671 0,'0'0'912'0,"0"0"192"0,0 0-880 0,-9 0-224 15,9 0 0-15,-11 5 0 0,3 4 464 0,-1 0 48 16,-2 4 16-16,3 2 0 0,-3 3-48 0,1 3-16 16,-5 2 0-16,4 5 0 0,2 0-96 0,0 0-32 15,0-2 0-15,2 3 0 0,5 3-144 0,3-4-16 16,0 0-16-16,3-4 0 0,3-4 0 0,3-2 0 16,3-3 0-16,1-2 0 0,2 0 160 0,3-3 48 15,3 0 0-15,1-6 0 0,-2-2 192 0,0-4 32 16,1-5 16-16,0-3 0 0,0 1-128 0,-1-3-32 0,1-5 0 15,-1-1 0-15,2-3-160 0,-2-4-32 0,-1 0-16 16,-1 3 0-16,0 0-240 0,-1-1 0 0,-2 1 128 0,0 3-128 16,-2-3 0-16,-4 3 128 0,-1 0-128 0,-2 1 0 15,0 1 144-15,-2 3-144 0,-1 1 128 0,-1 4-128 16,0-1 0-16,-3 10 0 0,0 0 0 0,0 0 0 16,0 0 0-16,0 0 0 0,-6 15 0 0,-3 2 0 15,0 2 128-15,-1 2-128 0,-2 7 128 0,1 0-128 16,-2 5 0-16,0 4 0 0,-1 3 0 0,0 3 0 15,-1 0 0-15,-1 5 0 0,0 2 0 0,-3-2 0 16,-1 2 0-16,0-2 0 0,1-6 0 0,0 4 0 16,-1-6 208-16,-1 1-32 0,-2-1-16 0,1-5 0 15,1-3 80-15,0-3 16 0,-1-5 0 0,4 0 0 16,0-4-256-16,3-3 128 0,1 0-128 0,2-7 0 16,2-1-1168-16,10-9-336 15,0 0-64-15,0 0-12416 0</inkml:trace>
  <inkml:trace contextRef="#ctx0" brushRef="#br0" timeOffset="32956.28">26800 9307 24879 0,'-12'4'2208'0,"4"4"-1760"15,0 2-448-15,0 4 0 0,-1 4 960 0,0 1 96 16,0 1 32-16,0 3 0 0,0 0-896 0,3-1-192 0,1-1 0 0,2 2 0 16,2-1 0-16,3-2 0 0,2-1 128 0,1-1-128 15,2-4 176-15,3-4-32 0,1 0 0 0,4-2 0 16,3-2 176-16,1-5 48 0,3-2 0 0,-2-1 0 16,2-3 192-16,-1-2 32 0,1-2 16 0,0-2 0 15,-1-6-16-15,1 0 0 0,0-4 0 0,-2 2 0 16,-2 3-160-16,-3-1-48 0,-4 1 0 0,-2-1 0 15,-5-1-16-15,-1-1-16 0,-5 1 0 0,-1 2 0 16,-4 3-128-16,-3 4-32 0,-4-1 0 0,-3 5 0 16,0 2-640-1,-4 5-144-15,-2 0-32 0,2 6-10384 0,-2 5-2064 0</inkml:trace>
  <inkml:trace contextRef="#ctx0" brushRef="#br0" timeOffset="33840.18">25909 11725 23551 0,'0'0'1040'0,"0"-9"224"0,2-1-1008 0,-2 10-256 16,0-8 0-16,0 8 0 0,3-11 0 0,-3 11 0 15,0 0 0-15,0 0 0 0,0 0 368 0,0 0-32 16,0 0 0-16,0 0 0 0,3 13 112 0,-2 3 32 16,-1 2 0-16,0 1 0 0,-1 5-112 0,1 5-32 15,0 2 0-15,0 2 0 0,-3 5-80 0,3 0 0 16,0 2-16-16,2-4 0 0,3 1-80 0,1-1-16 15,2-1 0-15,2-1 0 0,1-4 48 0,5-6 0 16,0-3 0-16,6-4 0 0,-1-1 176 0,4-5 32 0,2-7 16 16,4-5 0-16,3-7 112 0,2-4 32 0,1-5 0 0,-2-6 0 15,1-4-240-15,-2-7-32 0,-2-2-16 0,0-1 0 16,-5-1-272-16,-1-1 0 0,0-2 0 0,-3-1 0 16,-3 0 0-16,-4-1 0 0,-3 2 0 0,0 1 0 15,-2-2 0-15,-2 5 0 0,3 5 0 0,-4 5 0 16,0 6 0-16,-2 2 0 0,-4 2 0 0,2 6 0 15,-4 11-128-15,0 0 128 0,0 0 0 0,0 0-144 16,0 0 144-16,-2 19 0 0,0 2 0 0,-3 7 0 16,-2 5 0-16,1 4-160 0,-2 1 160 0,1 8 0 15,-3 1 0-15,-2 5 0 0,-2 3 0 0,-1 2 0 16,-3 2 0-16,-1-1 0 0,1 3 0 0,-2 4 0 16,-2-4 0-16,1 1 0 0,0-3 160 0,0-1-32 15,0-3 64-15,0-2 32 0,-1-4 0 0,1-2 0 0,-2-5 144 0,0-2 16 16,4-4 16-16,3-3 0 0,-1-3-240 15,-1 0-160-15,3-6 192 0,2-1-192 0,1-3 0 0,4-5 0 16,-1-2 0-16,1-3 0 0,3 0-320 0,5-10-32 16,-6 7 0-16,6-7 0 15,0 0-304-15,0 0-64 0,0 0-16 0,-3-12-9280 16,3-4-1856-16</inkml:trace>
  <inkml:trace contextRef="#ctx0" brushRef="#br0" timeOffset="34123.81">27206 12367 18431 0,'-12'20'1632'0,"4"-2"-1312"0,-3 4-320 0,0 6 0 16,2 6 4320-16,0 5 800 0,2 5 144 0,-1-3 48 15,-2 1-4368-15,0 3-944 0,2 1 0 0,-2-2-160 16,1-1 160-16,-1 3 128 0,0-3-128 0,1 2 176 16,0-7-320-16,1 0-64 0,2-1-16 0,-1-1-16160 15</inkml:trace>
  <inkml:trace contextRef="#ctx0" brushRef="#br1" timeOffset="40694.18">27948 1277 7711 0,'8'-12'336'0,"1"9"80"0,0 0-416 0,2-3 0 16,1-5 0-16,-1 5 0 0,3-1 944 0,-1 1 96 16,-1 0 32-16,4-2 0 0,-1 0-192 0,-2-3-48 15,1 5 0-15,-3-3 0 0,0 4-128 0,0-4-48 16,-2 3 0-16,-2 2 0 0,-1-1-32 0,0-1-16 16,0 0 0-16,-2 1 0 0,1-2 32 0,-5 7 0 15,2-5 0-15,-2 5 0 0,4-9 64 0,-4 9 32 16,0 0 0-16,0 0 0 0,-4-7 64 0,4 7 16 15,0 0 0-15,-5-3 0 0,5 3-256 0,-12-2-48 16,3 2-16-16,-4 2 0 0,0 1-144 0,-5 2-32 16,1 3 0-16,-4 0 0 0,-3 2-112 0,1 0-16 0,-1 3-16 0,-1 2 0 15,-3 3-48-15,0-3 0 0,-4-1 0 0,-2 0 0 16,1 3-128-16,-4-2 160 0,-3-1-160 0,2-1 160 16,1 1-32-16,2 1-128 0,-2 0 192 0,1 2-64 15,2-1-128-15,4 1 192 0,2-3-192 0,5 0 192 16,1 0-192-16,3 0 128 0,0-1-128 0,2-1 128 15,3-1-128-15,2 1 160 0,0-5-160 0,5 2 160 16,7-9-160-16,-7 7 0 0,7-7 0 0,0 0 128 16,2 11-128-16,3-3 192 0,2 1-192 0,2-3 192 15,4-1-192-15,2 1 160 0,3-2-160 0,2-1 160 16,2 1-160-16,3-1 160 0,5 3-160 0,1-3 160 16,2 0-160-16,3-1 0 0,1 1 144 0,1-1-144 15,1 2 0-15,2-1 0 0,-3-1 0 0,-1 2 128 16,-1 0-128-16,-5 1 0 0,-1-1 0 0,-4-3 0 0,-2 2-192 15,-2-1-48-15,-3 0-16 0,1-2 0 16,-6 0-1408 0,0 0-304-16,-2 0-48 0,-2-2-10592 0</inkml:trace>
  <inkml:trace contextRef="#ctx0" brushRef="#br1" timeOffset="41428.49">27541 1417 16415 0,'0'0'720'0,"0"0"160"0,0 0-704 0,0 0-176 0,0 0 0 0,0 0 0 16,0 0 608-16,0 0 96 0,0 0 0 0,0 0 16 16,0 0-80-16,0 0 0 0,0 0-16 0,0 0 0 15,8 5-16-15,2-1 0 0,2-3 0 0,0-1 0 16,6 0 96-16,1 0 32 0,0 0 0 0,7-1 0 16,3-2-64-16,4 0-16 0,1 0 0 0,3-4 0 15,1 2 16-15,2 1 0 0,2-3 0 0,2 0 0 16,5 2-96-16,5-2 0 0,5 0-16 0,3 5 0 15,1-2-176-15,1-1-16 0,-3-1-16 0,0 0 0 16,-4 0-128-16,0 1-32 0,1 1 0 0,0 2 0 0,1-5-192 0,-2 2 0 16,-4 1 128-16,-3-1-128 0,-4 0 0 0,-1 1 0 15,0 1 0-15,-1-1 0 0,-1-1 128 0,1 2-128 16,-1 1 0-16,3 0 144 0,-3 1 0 0,1 1 0 16,0-1 0-16,-2 0 0 0,-6-3 48 0,-1-1 0 15,-3 1 0-15,-1 0 0 0,0 1-192 0,2 1 0 16,-3-3 144-16,-2 4-144 0,-1-1 0 0,0 2 128 15,-2 0-128-15,-1 0 0 0,-1-1 128 0,0 0-128 16,-1 1 160-16,-2-2-160 0,0 1 208 0,-1-1-48 16,-1-1-16-16,3-1 0 0,-6 2-144 0,1-1 192 15,-2-1-192-15,0 2 192 0,-1-2-192 0,-2-1 0 16,1-1 144-16,-1 3-144 0,-11 3 0 0,10-1 0 0,1 0 0 16,-11 1 128-16,7-7-128 0,-7 7 0 0,9-5 0 0,-9 5 128 15,0 0-128-15,10-1 0 0,-10 1 0 0,9-3 128 16,-9 3-128-16,0 0 0 0,9-1 0 0,-9 1 0 15,0 0 0-15,0 0 0 0,9 0 0 0,-9 0 0 16,0 0 0-16,9 3 0 0,-9-3 0 0,0 0 0 16,0 0 0-16,0 0 0 0,0 0 0 0,0 0 0 15,5 6 0-15,-5-6 0 0,0 0 0 0,0 0 0 16,0 0 0-16,0 0 0 0,0 0 0 0,0 0 128 16,0 11-128-16,0-11 0 0,0 0 0 0,0 0 0 15,-5 7 0-15,5-7 0 0,0 0 0 0,0 0 0 16,-6 7-208-16,6-7-16 0,-8 5 0 0,8-5 0 15,0 0-368-15,-10 3-80 0,10-3-16 0,-10 4 0 16,10-4-1808-16,-11 1-352 0,11-1-80 0</inkml:trace>
  <inkml:trace contextRef="#ctx0" brushRef="#br1" timeOffset="43814.39">18335 1976 1839 0,'0'0'160'0,"0"0"-160"16,0 0 0-16,0 0 0 0,0 0 2272 0,0 0 416 15,0 0 96-15,0 0 16 0,-7-5-1840 0,7 5-384 16,0 0-64-16,0 0 0 0,-3-9-304 0,3 9-48 15,0 0-16-15,0 0 0 0,0 0-144 0,0 0 0 16,0-8 0-16,0 8 128 0,0 0-128 0,0 0 0 16,3-10 0-16,-3 10 0 0,2-8 128 0,-2 8-128 15,0 0 192-15,5-10-64 0,-5 10 0 0,0 0-128 16,0-7 192-16,0 7-64 0,0 0-128 0,0 0 128 16,0 0-128-16,1-8 128 0,-1 8-128 0,0 0 0 15,0 0 0-15,0 0 128 0,-4-6 128 0,4 6 32 0,0 0 0 0,0 0 0 16,-5-4 128-16,5 4 32 0,-8-6 0 0,8 6 0 15,0 0-128-15,0 0 0 0,-8-2-16 0,8 2 0 16,0 0-144-16,0 0-32 0,-11-1 0 0,11 1 0 16,-10 0-128-16,3 0 128 0,7 0-128 0,0 0 128 15,-11 0-128-15,4 1 0 0,7-1 144 0,-9 2-144 16,0 0 0-16,9-2 128 0,-9 0-128 0,9 0 0 16,-9 1 0-16,9-1 0 0,-9 0 0 0,9 0 128 15,0 0-128-15,0 0 0 0,-9 0 0 0,9 0 0 16,-8 0 0-16,8 0 0 0,0 0 0 0,0 0 0 15,-9 3 0-15,9-3 0 0,-9 0 0 0,9 0 0 16,0 0 0-16,0 0 0 0,-9 1 0 0,9-1 0 16,0 0 0-16,0 0 0 0,0 0 0 0,-8 4 0 15,8-4 0-15,0 0 0 0,-7 4 0 0,7-4 0 16,0 0 0-16,-6 7 0 0,6-7 0 0,0 0 0 0,0 0 128 0,-6 7 16 16,6-7 0-16,0 0 0 0,0 0 48 0,-4 11 16 15,4-11 0-15,0 0 0 0,0 0 32 0,0 12 0 16,0-12 0-16,3 11 0 0,-3-11 96 0,4 12 32 15,-4-12 0-15,0 0 0 0,6 11-80 0,0 0-16 16,-6-11 0-16,9 7 0 0,-9-7-16 0,9 9 0 16,1-4 0-16,2 0 0 0,-1 1-16 0,2-2-16 15,0 1 0-15,1 1 0 0,0-2 0 0,1 0 0 16,1 1 0-16,2 0 0 0,0-1-32 0,1-1-16 16,1-2 0-16,1 1 0 0,-1 1-16 0,0 0 0 15,1-1 0-15,0-1 0 0,2 1-32 0,1-1 0 16,2 1 0-16,0-2 0 0,2-1 0 0,0 2 0 0,2-1 0 0,1 0 0 15,2 0-128-15,2 0 0 16,0 0 0-16,5 0 128 0,0-1-128 0,-1 0 160 0,-3 1-160 0,3-1 160 16,-3-2-160-16,3 1 128 0,-1 0-128 0,0 1 128 15,1 0-128-15,2-1 0 0,2 1 0 0,2 0 0 16,-1 1 0-16,1 0 0 0,-1-1 0 0,-3 1 0 16,-1-3 0-16,1 1 0 0,2-2 0 0,-1 2 128 15,-2 1-128-15,2 1 0 0,0 0 0 0,2 0 0 16,-2-1 0-16,1 1 0 0,0 0 0 0,-1 0 0 15,-3 0 0-15,-1 1 0 0,1 0 0 0,-5 1 0 16,5 0 0-16,-3 0 0 0,3-1 0 0,-1 1 0 16,0 0 0-16,1-2 0 0,1 0 0 0,0 0 0 15,-3 0 0-15,0 0 0 0,-3-2 0 0,1 1 0 16,-2 0 0-16,0 0 0 0,1-3 0 0,-2 2 128 0,0 1-128 16,-1 0 0-16,4 0 0 0,-3-1 128 0,1 1-128 0,1 0 0 15,-1 1 0-15,-1-1 0 0,-2-2 0 0,2 2 0 16,-4-3 144-16,-1 1-144 0,-2 0 0 0,1 0 0 15,-1 2 0-15,0-2 128 0,-2 1-128 0,-1-1 128 16,1 1-128-16,-3 0 128 0,-1 0-128 0,0-1 144 16,-1 2-144-16,-1 0 160 0,-1-1-16 0,1 1 0 15,-1 1 0-15,-1 0 0 0,-2 0-16 0,0 0 0 16,-1 0 0-16,0 0 0 0,-2 0-128 0,-10 0 192 16,12 1-192-16,-4 1 192 0,-8-2-64 0,0 0 0 15,8 1 0-15,-8-1 0 0,0 0 0 0,0 0 0 16,0 0 0-16,0 0 0 0,0 0-128 0,10 4 192 15,-10-4-192-15,0 0 192 0,0 0-192 0,0 0 160 0,0 0-160 16,0 0 160-16,0 0-160 0,0 0 0 0,0 0 0 0,0 0 128 16,0 0-128-16,0 0 0 0,0 0 0 0,0 0 0 15,0 0 128-15,7 5-128 0,-7-5 0 0,0 0 128 16,0 0-128-16,0 0 0 0,0 0 0 0,0 0 0 16,0 0 0-16,0 0 0 0,0 0 128 0,0 0-128 15,8 4 0-15,-8-4 0 0,0 0 0 0,0 0 128 16,9 0-128-16,-9 0 0 0,0 0 0 0,0 0 0 15,0 0 0-15,8 0 0 0,-8 0 0 0,0 0 0 16,0 0 0-16,8 0 0 0,-8 0 0 0,0 0 0 16,0 0 0-16,7 1 0 0,-7-1 0 0,8 1 0 15,-8-1 0-15,0 0 0 0,0 0 0 0,9 1 0 16,-9-1 0-16,0 0 0 0,0 0 0 0,0 0 0 16,0 0 0-16,0 0 0 0,7 0 0 0,-7 0 0 0,0 0 0 0,0 0 0 15,0 0 0-15,0 0 0 0,0 0 0 0,0 0 0 16,0 0 0-16,0 0 0 0,0 0 0 0,0 0 0 15,0 0 0-15,0 0-176 16,5-7-384-16,-5 7-80 0,0 0 0 0,3-8-13968 16</inkml:trace>
  <inkml:trace contextRef="#ctx0" brushRef="#br1" timeOffset="45281.35">18611 10688 11967 0,'0'0'1072'0,"0"0"-864"0,12 5-208 0,-2-4 0 15,1-1 1008-15,-1-1 144 0,2 1 48 0,1 1 0 16,0 2-608-16,0-2-112 16,1-1-32-16,1 1 0 0,4-1-64 0,1 2 0 0,2-1-16 0,2 0 0 15,1 0-144-15,5 1-32 0,-1 1 0 0,0-3 0 16,-1-2 64-16,0 1 0 0,1 1 0 0,2 0 0 15,-1 0 128-15,3 0 48 0,0-2 0 0,3 4 0 16,1-1-48-16,4 3 0 0,3-3 0 0,3 0 0 16,0-1 0-16,0 0 0 0,-5 2 0 0,3-1 0 15,-1-1-96-15,1 2-32 0,-1 0 0 0,-1 0 0 16,-1 1-80-16,1 2-32 0,2-1 0 0,-1-2 0 16,0 1-144-16,-2 0 160 0,-6 3-160 0,-1-3 160 15,-3 0-160-15,-3 1 0 0,-3 2 0 0,-1-1 128 16,-5-1-128-16,-2 1-176 0,-4 0 48 0,-5-1-11760 15</inkml:trace>
  <inkml:trace contextRef="#ctx0" brushRef="#br1" timeOffset="46582.52">9078 9105 2751 0,'0'0'256'0,"0"0"-256"16,0 0 0-16,0 0 0 0,0 0 2144 0,0 0 384 15,0 0 80-15,0 0 16 0,0 0-1424 0,0 0-288 0,0 0-48 0,0 0-16 16,0 0-80-16,-6-10-32 0,6 10 0 0,0 0 0 16,-11-6-208-16,-1 1-32 0,-1 1-16 0,5 1 0 15,-5 2-304-15,0 0-176 0,-1 0 192 0,-1 2-192 16,-5 1 176-16,-1 3-176 0,-2 1 160 0,0-3-160 15,-2 4 128-15,0 0-128 0,-2-2 0 0,1 6 0 16,1-4 128-16,1 6-128 0,0 1 0 0,1 1 144 16,1 2 16-16,2 2 0 0,2 1 0 0,-3 2 0 15,-2 1 0-15,1 3 0 0,3 0 0 0,0 4 0 16,0 1-160-16,1 2 160 0,-1 0-160 0,1 4 160 16,2-2-160-16,0-2 128 0,4 0-128 0,2-1 128 15,-1 0-128-15,5 1 0 0,5-1 144 0,2-2-144 16,4-4 176-16,7-1-48 0,0-3 0 0,2-2 0 15,0 2 32-15,3-1 0 0,-1-3 0 0,3-1 0 16,0-3-160-16,3 0 160 0,2-3-160 0,2-1 160 0,-1-2-160 0,2-1 192 16,-1-3-192-16,2 0 192 0,4-1-32 0,-1-1 0 15,2-6 0-15,1 2 0 0,0-5-32 0,1-4 0 16,-2-1 0-16,-3-1 0 0,-2-4-128 0,0 2 192 16,-4-3-192-16,0 0 192 0,1 0-192 0,-3-1 192 15,-1 0-192-15,-2-1 192 0,-4 0-192 0,-2-3 160 16,-3 2-160-16,-4 0 160 0,-2-2-160 0,-1-1 160 15,-3 2-160-15,-2 2 160 0,-1-1-160 0,-2 2 0 16,-2-1 144-16,0 2-144 0,-2 0 0 0,0 2-128 16,-1-2 0-16,-2 3 0 15,-1 2-624-15,-1 3-112 0,-1-3-32 0</inkml:trace>
  <inkml:trace contextRef="#ctx0" brushRef="#br1" timeOffset="46932.56">9080 8620 18431 0,'0'0'1632'15,"0"0"-1312"-15,0 0-320 0,0 0 0 16,0 0 528-16,0 0 48 0,0 0 0 0,0 16 0 16,-2 5-144-16,-1-1-32 0,-4-1 0 0,0 4 0 0,-2 6 16 0,-1 3 0 15,-1 5 0-15,-1 2 0 0,-2 2-96 0,-2 5-32 16,1-2 0-16,-1 4 0 0,-3-3 32 0,-1 2 0 16,1 5 0-16,-1 1 0 0,-3 0-128 0,2 0-32 15,-2-1 0-15,1-1 0 0,3-4-160 0,3-1 128 16,-1-6-128-16,3 2 128 0,0 0-128 0,3-4 0 15,-1-1 0-15,2-1 0 16,0-3-688-16,0-1-16 0,-1-3 0 0,3 1-6656 16,0-3-1328-16</inkml:trace>
  <inkml:trace contextRef="#ctx0" brushRef="#br1" timeOffset="47191.85">9255 10019 29247 0,'-8'15'1296'0,"6"-1"272"0,-1 4-1248 0,3 3-320 0,-1 0 0 0,0 2 0 16,-3 4 256-16,3-1-16 0,-4 5 0 0,1-3 0 15,-1 1-64-15,-2 0-16 0,0-3 0 0,-1 1 0 16,1-5-400-16,-2 1-80 0,0-1 0 0,0-1-16 16,0 0-2016-16,1-5-400 0,-1-4-64 0</inkml:trace>
  <inkml:trace contextRef="#ctx0" brushRef="#br1" timeOffset="47666.55">9954 8645 20271 0,'-11'-2'1792'0,"-2"2"-1424"0,0 3-368 0,1 5 0 15,-2 1 976-15,-2 6 128 0,-1 3 32 0,-1 5 0 16,3 4-880-16,-3 2-256 0,-3 5 0 0,4 3 128 16,-1 4-128-16,3 2 144 0,-3 9-144 0,1 0 160 0,2 2-160 0,0 0 0 15,1 1 0-15,1 1 0 16,2 1 0-16,0-2 0 0,3-1-128 0,1 3 128 0,2-3 0 16,1-3 0-16,2-2 0 0,0 0 0 0,-1-7 0 0,3-4 0 15,3-4 0-15,1 0 0 0,1-3 0 0,3-2 0 16,1-2 0-16,1-4 0 15,0-6-576-15,2-3-64 0,-2-1 0 0</inkml:trace>
  <inkml:trace contextRef="#ctx0" brushRef="#br1" timeOffset="48000.02">10389 8809 16575 0,'-15'-1'1472'0,"4"3"-1168"0,0 1-304 0,0 6 0 15,-1 5 896-15,1 4 128 0,-2 3 32 0,0 6 0 16,-3 1-480-16,-1 6-80 0,-1 2-32 0,2 1 0 15,-1 3-144-15,2 5-48 0,0-1 0 0,0 3 0 16,1-2-80-16,0 2 0 0,1 2-16 0,3 0 0 16,1-2-176-16,3 0 128 0,2-4-128 0,1-4 128 15,2-2-128-15,0-2 0 0,1-4 0 0,2 2 0 0,3-6 128 0,2 0-128 16,-1-8 192-16,3-1-64 0,2-3-384 0,-1-5-64 16,3-1-32-16,-1-5-6640 15,0-2-1328-15</inkml:trace>
  <inkml:trace contextRef="#ctx0" brushRef="#br1" timeOffset="48192.22">9966 9524 29663 0,'0'0'1312'0,"0"0"272"0,12-6-1264 0,4 1-320 0,4-5 0 0,2 6 0 15,2 1 0-15,2-3 0 0,2 1-208 0,3 0 80 16,2-5-176-16,0 3-16 0,1-4-16 0,-1 5-8128 16,0-3-1632-16</inkml:trace>
  <inkml:trace contextRef="#ctx0" brushRef="#br1" timeOffset="48484.23">10585 9549 14735 0,'-18'18'640'0,"9"-6"160"0,-4 5-640 0,3 2-160 0,0 6 0 0,0 2 0 16,0 5 2576-16,1 2 496 0,1-2 80 0,2 1 32 15,1-2-2224-15,1 0-432 0,1 2-80 0,3-1-32 0,3-3-96 0,2-1-32 16,4-5 0-16,2-2 0 0,2-4-80 16,1-3-16-16,1-1 0 0,0-5 0 0,1-1-16 0,1-5-16 15,1-7 0-15,3 1 0 0,0-1-160 0,1-7 160 16,-1 1-160-16,1-5 160 0,-2 0-32 0,-2-3 0 15,-1-1 0-15,-3-2 0 0,-2 0-128 0,0 2 192 16,-3 1-192-16,-2-1 192 0,0-1 176 0,-2 1 32 16,-3 1 16-16,0 2 0 0,-4 1-256 0,0 1-160 15,-3-1 192-15,0 2-192 16,-2 0-304-16,-2 2-160 0,-2-2-48 0,-1 1-8944 16,1 2-1792-16</inkml:trace>
  <inkml:trace contextRef="#ctx0" brushRef="#br1" timeOffset="49017.48">10653 8563 20271 0,'0'0'1792'0,"0"0"-1424"0,0 0-368 0,0 0 0 0,14 0 704 0,2 3 80 16,-1 1 16-16,1 0 0 0,2 5-528 0,0 0-96 15,1 4-32-15,0 2 0 0,3 3-144 0,-1 2 128 16,1 2-128-16,2 3 128 0,3 4 0 0,-1 4 0 16,0 0 0-16,-2 4 0 0,-1 1 64 0,0 4 16 15,-4 1 0-15,-1 1 0 0,-1 1 96 0,-1 2 16 16,-4 7 0-16,0-1 0 0,-1-2-16 0,-1 2 0 15,-1 1 0-15,-1-1 0 0,0-1 16 0,-6 0 16 0,1-2 0 0,-2 1 0 16,-1-4 144-16,-4 1 32 0,-4-5 0 0,0 1 0 16,-1-5 64-16,-3-2 32 0,0 2 0 0,-2-1 0 15,-4-1-176-15,-3 0-48 0,-1 1 0 0,-1-7 0 16,2-3-208-16,0-4-48 0,-2 3-128 0,1-6 192 16,3-2-192-16,3-2-256 0,0-2 48 0,5-6 16 31,2-1-1952-31,9-8-384 0,0 0-80 0</inkml:trace>
  <inkml:trace contextRef="#ctx0" brushRef="#br1" timeOffset="50720.64">18988 13112 5519 0,'0'0'240'0,"0"0"64"0,0 0-304 0,0 0 0 16,0 0 0-16,0 0 0 0,0 0 1472 0,0 0 256 15,0 0 32-15,0 0 16 0,0 0-1200 0,0 0-224 16,0 0-48-16,9 5-16 0,-9-5 208 0,0 0 32 16,0 0 16-16,8 6 0 0,-8-6 16 0,0 0 0 0,0 0 0 0,0 0 0 15,10 5 96-15,-10-5 32 16,0 0 0-16,11 3 0 0,-11-3-80 0,12 6-16 0,-3 1 0 0,-9-7 0 16,11 3-176-16,-1 2-32 0,2-1-16 0,-1 3 0 15,-1-5-112-15,4 2 0 0,0 1-16 0,1 1 0 16,3-2-96-16,1 0-16 0,0 0 0 0,2 1 0 15,0-1-128-15,3-2 0 0,2 1 144 0,2-1-144 16,2 2 0-16,3-1 144 0,0-2-144 0,0 2 0 16,-2-3 176-16,-1 1-176 0,1-1 160 0,0 2-160 15,-1 1 128-15,1-1-128 0,-2 2 0 0,0-1 0 16,1-1 0-16,0 0 0 0,-1 0 0 0,0 2 0 16,0 0 0-16,2-2 0 0,-1 0 0 0,0-1 0 15,-4 0 128-15,0-1-128 0,-2 1 0 0,-2 2 144 16,-5-2-144-16,2 2 0 0,0-2 144 0,-1 3-144 0,-1-2 0 0,-2 1 144 15,0-2-144-15,-1 3 0 16,-1 1 0-16,-2 3 0 0,0-4 0 0,-2 2 0 0,-2 1 0 0,-7-7 0 16,10 8 0-16,-5 1 0 0,-5-9 0 0,0 0-224 15,0 0 32-15,0 0 16 16,4 14-720-16,-4-5-160 0,0-9-32 0</inkml:trace>
  <inkml:trace contextRef="#ctx0" brushRef="#br1" timeOffset="53587.96">14562 8988 13823 0,'-8'-10'608'0,"8"10"128"0,0 0-592 0,0 0-144 0,0 0 0 0,-7-5 0 16,0 0 1120-16,7 5 192 0,-9-4 32 0,1 4 16 15,0 2-896-15,-1 1-176 0,0 1-32 0,0 2-16 16,-2-3-240-16,-2 1 144 0,-2 0-144 0,-2 5 128 16,1 1-128-16,-2 4 0 0,-2-2 0 0,-1 5 0 15,0-1 0-15,-1 2 0 0,1 0 144 0,-2 2-144 16,-2 6 160-16,3 1-32 0,-6-1-128 0,3 3 192 0,0 1 0 0,3-1 0 16,2 3 0-16,4 3 0 0,2 5 0 0,1-2-16 15,5-1 0-15,3 0 0 0,0-2-176 0,5-2 0 16,5-2 0-16,3 0 128 0,3-3-128 0,5 0 0 15,1-5 0-15,4 0 128 0,-1-3-128 0,4-2 0 16,0-4 144-16,0-2-144 0,1-2 0 0,-1-4 128 16,1-3-128-16,2-1 0 0,2-2 128 0,-1-2-128 15,1-1 160-15,2-6-160 0,-1-1 240 0,2-5-48 16,2-2-16-16,2 0 0 0,-2-4-176 0,2 1 0 16,0-4 144-16,-5 0-144 0,-3-1 192 0,-4-4-16 15,-2-1-16-15,-4 2 0 0,-3-1 320 0,-2 1 64 16,-2-4 16-16,-4-3 0 0,-4 2 32 0,0 3 16 0,-3 4 0 0,-3 4 0 15,-2-3-272-15,0 6-48 0,-1 2-16 0,-3 4 0 16,-1 0-272-16,0 0 0 0,-4 5 0 0,-2-4 0 31,-1 2-624-31,-2 1-16 0,-2 3-16 0,-2-3-7520 0,3 4-1488 0</inkml:trace>
  <inkml:trace contextRef="#ctx0" brushRef="#br1" timeOffset="53903.73">14693 8616 19407 0,'0'0'848'0,"0"0"192"0,0 0-832 0,0 0-208 0,0 0 0 0,-3 14 0 0,-2 1 288 0,3 4 16 15,-3 2 0-15,-3 4 0 0,-1-1-48 0,-2 9-16 16,-1 0 0-16,-2 4 0 0,-1 1-64 0,-1 4-16 16,-4 1 0-16,1 2 0 0,0 3 112 0,-1 6 32 15,-2 3 0-15,2 0 0 0,-4 1 48 0,2 2 16 16,1 2 0-16,-3 1 0 0,2-5-240 0,2-1-128 16,-1-6 160-16,2-2-160 0,1-5 176 0,1 2-176 15,-3-8 192-15,1 0-192 0,2-2 176 0,0-5-176 16,3-1 160-16,3-5-160 0,3 3-128 0,4-4-128 15,4-2-32-15</inkml:trace>
  <inkml:trace contextRef="#ctx0" brushRef="#br1" timeOffset="54405.5">14725 9902 21183 0,'0'0'1888'0,"0"0"-1504"16,0 0-384-16,0 0 0 0,0 0 432 0,0 0 16 16,0 0 0-16,14-1 0 0,0 1-448 0,-2 0 0 15,1 1 0-15,0 2 0 0,0-3 0 0,0 1 0 16,0 2 0-16,1 0 0 0,-1 4 0 0,0 2 0 16,-2-2 0-16,0 5 0 0,0 0 0 0,-2 0 0 15,-3 2 0-15,2 1 0 0,-5 3 192 0,0 1-32 16,-3-1-16-16,-1 1 0 0,-3 0 160 0,-3 0 16 0,-3 0 16 0,-2 1 0 15,-4 5 48-15,-1-4 0 0,-1-2 0 0,1 2 0 16,-6-1-16-16,2-1 0 0,-1-1 0 0,-1-2 0 16,0 0-32-16,6-1 0 0,-1-2 0 0,5-3 0 15,2 2-192-15,2 0-144 0,2-2 192 0,7-10-192 16,0 0 0-16,3 13 0 0,1-3 0 0,5 0 0 16,3-4-288-16,2 2-16 0,4-4 0 0,2 0 0 31,0-4-224-31,4-2-48 0,0 0-16 0,4-3-7216 0,-2-5-1424 0</inkml:trace>
  <inkml:trace contextRef="#ctx0" brushRef="#br1" timeOffset="55121.41">15650 8502 14735 0,'0'0'1312'0,"-6"-3"-1056"15,-1-1-256-15,7 4 0 0,0 0 768 0,-10 7 80 16,0 1 32-16,0 1 0 0,0 2-304 0,0-1-64 16,-2 5-16-16,1 3 0 0,-3 1-208 0,0 4-32 15,-2 6-16-15,1 5 0 0,0 4-16 0,0 2 0 16,-2 0 0-16,1 4 0 0,-3 7 160 0,-1 2 16 15,1 3 16-15,-1 0 0 0,0 1-176 0,2 3-48 16,-2-1 0-16,-1 2 0 0,0 3-192 0,0-3 0 0,2-1 0 0,3-7 0 16,3-5 128-16,2-1-128 0,0-2 0 15,4-1 144-15,2-5-16 0,3-3 0 0,2-3 0 0,3 1 0 16,2-7-128-16,3 3 0 0,2-5 0 0,4-2 128 31,1-4-464-31,3-4-112 0,1-6 0 0</inkml:trace>
  <inkml:trace contextRef="#ctx0" brushRef="#br1" timeOffset="55472.18">16067 8979 27647 0,'-15'-12'2448'0,"6"8"-1952"0,1-1-496 0,-1 0 0 15,3 4-448-15,-2 2-176 0,-1 4-32 0,1 0-16 0,-1 4 672 0,-4 5 0 16,2 4 0-16,-6 2 176 0,2 0-176 0,-1 7 0 16,1 4 0-16,1 0 0 0,-4 5 0 0,2 3 0 15,-1 1 0-15,1 0 0 0,-1 6 0 0,1-1 0 16,-1 2 144-16,2-3-144 0,1 2 128 0,3-4-128 15,0-3 160-15,4-3-160 0,2-2 0 0,2-1 128 16,3 0-128-16,3-6 0 0,1 0 0 0,1-7 0 16,1 0 128-16,3-1-128 0,1 2 0 0,3-5 0 0,-1-2 0 0,2-1 0 31,0-7-1520-31,0 1-192 0,0-7-32 0,0 0-16 0</inkml:trace>
  <inkml:trace contextRef="#ctx0" brushRef="#br1" timeOffset="55669.62">15601 9487 32079 0,'-7'-11'1408'15,"7"11"320"-15,0 0-1392 0,7-7-336 0,4 3 0 0,4 4 0 16,3 0 0-16,4 0 0 0,3 0-160 0,3 0 160 0,0-2-304 0,0-2 48 15,4-1 16-15,-3 2-9024 16,-1-2-1808-16</inkml:trace>
  <inkml:trace contextRef="#ctx0" brushRef="#br1" timeOffset="56005.25">16197 9714 23951 0,'-22'7'1056'0,"11"3"224"0,0 0-1024 0,3 5-256 15,-1 7 0-15,4 3 0 0,1-2 1120 0,1 6 160 0,1-1 48 0,0 3 0 16,2 1-944-16,3-5-192 0,1 3-48 0,2-1 0 16,0-2-144-16,3-1 0 0,3-4 144 0,1-3-144 15,-1-1 0-15,5-4 0 0,1-4 0 0,1 1 128 16,0-4 0-16,0-1 16 0,-1-5 0 0,2-2 0 15,-1-5 176-15,-1-1 16 0,-4-2 16 0,2 1 0 16,-2-5 80-16,-1-1 16 0,0-1 0 0,-6-3 0 16,0-4-128-16,-2 1-32 0,0-1 0 0,-3-1 0 15,-2-1-32-15,-1 1-16 0,-1 2 0 0,-2-2 0 16,-1 0-240-16,0 2 0 0,-1 4-192 0,3-1 192 16,-4 1-736-1,1 1-32-15,2-2-16 0,0 1-8944 0,1 0-1792 0</inkml:trace>
  <inkml:trace contextRef="#ctx0" brushRef="#br1" timeOffset="56522.46">16021 8799 2751 0,'0'0'128'0,"0"0"16"0,0 0-144 0,0 0 0 0,0 0 0 0,10 3 0 16,1-1 3488-16,0 2 672 0,-2 0 128 0,4 5 16 15,-1-3-3024-15,4 5-592 0,0-2-128 0,3 3-32 16,3 2-32-16,1 1-16 0,2 2 0 0,2 2 0 16,1 2-112-16,0 0-32 0,-2 1 0 0,0 4 0 15,-3-2-96-15,2 6-32 0,-2 0 0 0,2 3 0 16,-4 1-64-16,-1 3-16 0,-1 2 0 0,-2 3 0 15,-1-1 64-15,0 2 16 0,-3 3 0 0,-1 4 0 0,-2-5 80 0,0 2 16 16,-5-1 0-16,0 0 0 0,-2 3 64 0,-4 1 16 16,-6-6 0-16,1 6 0 0,-7 1-48 0,-3 0 0 15,-2-6 0-15,-1 5 0 0,-5-2-32 0,-3-1-16 16,-2 4 0-16,-2-1 0 0,0-4-112 0,-5-2-32 16,0-2 0-16,-2 4 0 0,-1-2-144 0,4-1 0 15,6-7 144-15,3-3-144 16,4-5-1760-16,4-3-416 0</inkml:trace>
  <inkml:trace contextRef="#ctx0" brushRef="#br1" timeOffset="58207.26">26082 8287 2751 0,'0'0'256'0,"0"0"-256"16,0 0 0-16,0 0 0 0,0 0 1568 0,0 0 272 0,0 0 48 16,0 0 16-16,0 0-544 0,0 0-96 0,5 4-32 0,-5-4 0 15,8 2-240-15,-8-2-48 0,0 0-16 0,0 0 0 16,8 5-352-16,-8-5-64 0,0 0 0 0,8 5-16 15,-8-5-160-15,4 7-16 0,-4-7-16 0,4 9 0 16,-4-9 128-16,3 6 16 0,-2 2 16 0,-1-2 0 16,-1 3 0-16,-1 0 0 0,0 2 0 0,1-2 0 15,-2 4 32-15,0-3 0 0,-2 3 0 0,2 2 0 16,-1 3-208-16,1 1-32 0,1 1-16 0,-2 0 0 16,1 3-80-16,-1-1-16 0,1-1 0 0,0 0 0 15,2-2-16-15,-2 0 0 0,3 3 0 0,0-1 0 16,0 0 0-16,0-2 0 0,-1 0 0 0,1-2 0 15,1-1-128-15,-1-1 192 0,3-2-192 0,-1 1 192 16,2 0-192-16,0 1 192 0,-1-4-192 0,-1 1 192 0,2-1-192 16,1-1 0-16,3 3 144 0,1-1-144 0,-2-5 0 0,3 1 0 15,3 1 0-15,-3-4 128 0,0 4-128 0,1-6 0 16,0 1 128-16,2 0-128 0,-1 0 0 0,0-7 144 16,-1 1-144-16,1-1 0 0,0 3 128 0,1-1-128 15,0-2 0-15,-3 1 0 0,-1-6 144 0,1 3-144 16,-2-2 0-16,2-1 144 0,-2 3-144 0,2 0 0 15,0-5 0-15,-3 2 0 0,1-3 0 0,0 0 0 16,-1 1 0-16,2-3 0 0,0 1 0 0,0 0 128 16,0 0-128-16,1-1 0 0,0 0 128 0,-2-1-128 15,-3-2 0-15,3 0 128 0,-5 4-128 0,3 2 0 16,-1-3 0-16,0 3 0 0,-1-3 0 0,-1 0 0 16,0 4 0-16,-1 0 0 0,-2 2 0 0,0 7 0 0,0 0 0 0,2-8 0 15,-2 8 144-15,0-6-144 0,0 6 160 0,0-6-160 16,0 6 128-16,0 0-128 0,0 0 0 0,0 0 144 15,0 0-144-15,0 0 0 0,0 0 0 0,0 0 0 16,0 0 0-16,0 0 0 0,0 0 0 0,-9 0 0 16,9 0 0-16,-9 6 128 0,1-1-128 0,3 4 0 15,3-3 208-15,-5 7-32 0,1-3-16 0,1 3 0 16,-4 2 0-16,3 0 0 0,-2 3 0 0,2 0 0 16,-1 0-160-16,-2 1 160 0,2 0-160 0,0 8 160 15,-2 6-16-15,1 1 0 0,-1 0 0 0,0 3 0 16,-1 1-144-16,-1-1 192 0,-3 0-192 0,2 4 192 15,-1-1-192-15,-1 2 0 0,-1 1 0 0,0-1 128 16,-3 0-128-16,1 2 0 0,-1-5 144 0,-3 2-144 16,-2 1 0-16,1-3 0 0,2-2 0 0,0 1 128 15,-2 0-128-15,2-1 0 0,-2-3 0 0,2-1 128 0,-1-1 0 0,2-4 0 16,2 0 0-16,-1-3 0 0,0 3 48 0,1-3 16 16,1 1 0-16,1-5 0 0,-2-2 16 0,2-4 16 15,1-4 0-15,0 2 0 0,-3-2-80 0,0-3-16 16,-1 1 0-16,3-5 0 0,1-4-128 0,2-4 128 15,1-2-128-15,1-2 128 0,-1-5-128 0,4-1 128 16,0-5-128-16,2-4 128 0,1-2-128 0,3-4 0 16,2 2 0-16,5 0 0 0,0 3-160 0,2-1 160 15,0 1 0-15,4 2-144 0,-1 2 144 0,3-1 0 16,2 4 0-16,0 1 0 0,1 0-128 0,0-1 128 16,2 2-128-16,2 1 128 0,-1 1 0 0,4 4 0 0,2-5 0 0,2 7-128 15,1-1 128-15,0 6 0 0,-1 3-144 0,0 1 144 16,-3 4-128-16,1-1 128 0,-2 4-160 0,-4 2 160 31,-1 2-480-31,-2 1 0 0,-3-2 0 0,0 2 0 16,-3 2-128-16,1-1-32 0,-3-4 0 0,1 1 0 15,0 0-1664-15,-2-3-320 0</inkml:trace>
  <inkml:trace contextRef="#ctx0" brushRef="#br1" timeOffset="58759.02">27160 9281 8287 0,'0'0'368'0,"0"0"80"0,0 0-448 0,0 0 0 16,0 0 0-16,0 0 0 0,0 0 2224 0,0 0 352 15,0 0 80-15,0 0 16 0,0 0-1520 0,0 0-320 16,-5-9-48-16,-4 4-16 0,3 0-16 0,-3 0-16 16,-3 3 0-16,0 2 0 0,-2 2-48 0,0 3-16 15,-3 0 0-15,-1 0 0 0,-1 5-64 0,0-2-16 16,0 2 0-16,1 0 0 0,-3 4-160 0,3 1-48 0,0 3 0 0,2 1 0 15,-2 1-112-15,4 1-16 0,1-1-16 0,1 4 0 16,-2-2-96-16,3 2-16 0,2 1 0 0,2-3 0 16,3-3-128-16,1 0 0 0,3-1 144 0,4-2-144 15,0 1 0-15,2-2 144 0,3-3-144 0,2-2 0 16,-3-1 240-16,4-2-64 0,1-2-16 0,-1-2 0 16,1-3 160-16,0-1 48 0,3-4 0 0,2 0 0 15,1-4 64-15,1 1 16 0,-2-5 0 0,3 1 0 16,0-2-192-16,1-3-16 0,1-2-16 0,-4-1 0 15,-1 1 32-15,-1-2 16 0,0 1 0 0,-3-3 0 16,-3-7-16-16,-2 0-16 0,-6 2 0 0,1 2 0 16,-2 3 16-16,-3 5 16 0,-4 3 0 0,-2 3 0 15,-2 0-16-15,-2 3-16 0,-5 1 0 0,-2 4 0 0,-1 2-240 16,-3 2 0-16,-2-2 0 0,1 6 0 16,0 0-1184-16,2 1-176 0,-1 2-48 0,3-2-14432 15</inkml:trace>
  <inkml:trace contextRef="#ctx0" brushRef="#br2" timeOffset="68297.28">27586 2351 13823 0,'0'0'1216'0,"0"0"-960"0,0 0-256 0,0 0 0 15,9-5 1104-15,-9 5 176 0,9-5 48 0,-9 5 0 16,0 0-416-16,7-7-80 0,2 2 0 0,-2-2-16 16,-7 7-176-16,7-8-16 0,0-1-16 0,-7 9 0 15,6-8-160-15,-6 8-48 0,8-5 0 0,-8 5 0 16,7-6 0-16,-7 6 0 0,0 0 0 0,0 0 0 16,0 0 80-16,0 0 16 0,0 0 0 0,0 0 0 15,0 0 0-15,-9 11 0 0,-3 3 0 0,-4 3 0 16,0 3-112-16,-5 1-32 0,-1 2 0 0,-3 2 0 15,-3-2 32-15,3 1 0 0,-5 1 0 0,0-3 0 0,1 1-112 0,-1-1-16 16,-2-5 0-16,0 1 0 0,2 0-112 0,-1-2-16 16,1 0-128-16,3-1 192 0,0-1-192 0,3-4 128 15,1 0-128-15,3 2 0 0,2-3 160 0,0-1-160 16,3-4 160-16,1 0-160 0,2 1 144 0,4 2-144 16,-3-4 128-16,3-1-128 0,-3 0 256 0,11-2-48 15,0 0 0-15,-9 0 0 0,9 0-16 0,0 0-16 16,0 0 0-16,0 0 0 0,0 0-176 0,0 0 160 15,0 0-160-15,0 0 160 0,0 0-160 0,0 0 0 16,0 0 0-16,0 0 0 0,9 4 0 0,2 2 0 16,-1-2-128-16,0 4 128 0,0-1 0 0,1 0 0 0,1 2 0 0,1-2 0 15,-1 6 0-15,2-3 0 0,0 2 0 0,2-3 0 16,1 2 0-16,1 2 0 0,4-2 0 0,1 1 0 16,1-1 0-16,1-2 0 0,2 1 0 0,1-2 0 15,0 1 144-15,0-1-144 0,0 4 160 0,1-3-160 16,0-2 144-16,2 0-144 0,-1 2 128 0,1-2-128 15,-1 0 144-15,1 0-144 0,-2-2 160 0,-1 0-160 16,-1 1 128-16,-2-3-128 0,-1 2 0 0,-1 1 0 16,0 0 128-16,-4-2-128 0,-2 1 0 0,-2 1 0 15,-2-2 128-15,-3-2-128 0,-1 4 0 0,-9-6 0 16,7 6 128-16,-7-6-128 0,0 0 0 0,0 0 144 16,0 0-144-16,0 0 0 0,0 0 0 0,0 0 128 15,0 0-128-15,-4 6 0 0,4-6 0 0,-10 5 0 16,0-2 0-16,0-3-224 0,0-1 48 0,0-2 16 15,-1-1-448-15,0-1-96 0,-3-4 0 0,-1 3-9920 16,-3-4-1984-16</inkml:trace>
  <inkml:trace contextRef="#ctx0" brushRef="#br2" timeOffset="69398.38">27034 2767 17327 0,'-15'-3'768'0,"15"3"160"0,-10-3-736 0,1 2-192 0,9 1 0 0,-10 0 0 16,1-1 496-16,9 1 64 0,-12-3 16 0,4 2 0 15,8 1-160-15,0 0-32 0,-9 1 0 0,9-1 0 16,0 0 32-16,0 0 0 0,0 0 0 0,0 0 0 16,0 0 192-16,0 0 32 0,0 0 16 0,0 0 0 15,0 0 128-15,0 0 32 0,0 0 0 0,2-10 0 16,-2 10-400-16,9-5-80 0,3-3-16 0,2 3 0 16,2 2 64-16,2 0 0 0,3-2 0 0,4 1 0 15,-1-1-16-15,8 2 0 0,1 0 0 0,5-2 0 16,4 2 16-16,-2 1 16 0,2-1 0 0,2-2 0 15,-1-1-80-15,0 0 0 0,5 3-16 0,1-1 0 16,-1 1-112-16,3 3 0 0,1-1-16 0,0 0 0 0,-1-2-176 0,-2 1 0 16,-2 0 144-16,3 0-144 0,0-1 0 0,0-1 0 15,0 1 0-15,3 0 128 0,2 1-128 0,0 0 176 16,1-1-176-16,-4-4 192 0,-3 3 16 0,0 2 16 16,0 1 0-16,2-2 0 0,1 0-80 0,1 0-16 15,2 0 0-15,0 2 0 0,-1 0-128 0,-3-1 128 16,-4 2-128-16,0-1 128 0,-1-2-128 0,-1 1 0 15,-1-3 0-15,1 2 0 0,-1 2 0 0,1 0 0 16,-2-2 128-16,1 2-128 0,1-2 0 0,-7 1 0 16,-3-3 0-16,-4 0 128 0,-3 1-128 0,0 0 0 15,1 0 0-15,-3 2 128 0,0-3-128 0,-3 2 0 16,-1 1 0-16,-2-2 0 0,-1 1 128 0,-2 1-128 0,-7-1 0 0,1 2 128 16,-1-2-128-16,-2 1 128 0,-8 2-128 0,8-5 128 15,-8 5-128-15,0 0 0 0,0 0 0 0,0 0 128 16,0 0-128-16,0 0 0 0,0 0 0 0,0 0 128 15,0 0-128-15,0 0 160 0,-12-2-160 0,-2 2 160 16,0 0-160-16,-1 2 0 0,-3-1-160 0,-1 1 160 16,0 0 0-16,-4 0 0 0,-1 1 0 0,-3-2 0 15,-2 0 0-15,-1 2-144 0,-3-1 144 0,-4 2 0 16,-4-4 0-16,-6 2 0 0,-4-1 0 0,-1 0 0 16,0-1 0-16,0 3 0 0,-2-1 0 0,2 2-128 15,-4 2 128-15,-1-1 0 0,-3-1 0 0,-1 1 0 16,-5 0 0-16,4-1 0 0,1 0 0 0,1 1 128 15,6 1-128-15,-2 1-160 0,-1 2 160 0,-1-4-208 16,0 0 208-16,2 1 0 0,4-1 0 0,2 0 0 0,2 3 0 0,3-2 0 16,4 1 0-16,0 0 0 0,0-2 0 0,-1-1 0 15,0-2-128-15,3 4 128 0,-3-1 0 0,1-1 0 16,2 1 0-16,2 0-144 0,0-1 144 0,2-2 0 16,0 5 0-16,3 0 0 0,2-2 0 0,1 4 0 15,1-4 0-15,0 2 0 0,2 0 0 0,1-2 0 16,-1 2 0-16,2 2 0 0,-1-2 0 0,2 1 0 15,3-3 0-15,1-1-128 0,1 1 128 0,4 0 0 16,1-1 0-16,6-2 0 0,7-2 0 0,0 0 0 16,-11 4 0-16,11-4 0 0,0 0 0 0,0 0 0 15,0 0 0-15,0 0 0 0,0 0 0 0,0 0 0 16,0 0 0-16,8-6 0 0,-2-1 0 0,-6 7 0 0,9-7 0 0,-1 2 0 16,-1-5 0-16,1 3 0 0,-8 7 0 15,10-4 0-15,-10 4 0 0,12-6 0 0,-2 1 0 0,0 1 0 16,-10 4 0-16,11-5 0 0,0-5 0 0,-4 6 0 15,-7 4 0-15,10-4 0 0,-10 4 0 0,11-6 0 16,-4 0 0-16,-7 6 0 0,8-6 0 0,-8 6 0 16,10-6 0-16,-10 6-240 0,5-6 64 0,-5 6 16 15,8-5-128-15,-8 5-32 0,6-10 0 0,0 4 0 32,-6 6-128-32,0 0-48 0,0 0 0 0,6-8 0 15,-6 8-272-15,5-7-48 0,-5 7-16 0,0 0 0 0,0-10-416 0,0 10-96 16,-3-8 0-16,1 2-6896 0,2 6-1360 0</inkml:trace>
  <inkml:trace contextRef="#ctx0" brushRef="#br2" timeOffset="69915.83">27602 2291 11967 0,'0'0'1072'0,"0"0"-864"16,-7 5-208-16,-2 0 0 0,0 2 1728 0,-2-1 288 15,-2 0 64-15,-1 6 16 0,-1 2-768 0,-3 2-160 16,0 1-16-16,0-2-16 0,-2 2-288 0,1 0-48 16,-1 4-16-16,-3 2 0 0,-1-2-144 0,-2 0-48 15,1 0 0-15,-2 2 0 0,-2-4-32 0,2-1-16 0,0-4 0 0,3 2 0 16,1 1-144-16,3-1-16 15,1 0-16-15,2-1 0 0,2-1-128 0,2-3-32 0,2 0 0 0,0 1 0 16,2-2-208-16,1 2 0 0,2-6 0 0,6-6 0 16,-4 10 192-16,4-10-64 0,0 0-128 0,0 11 192 15,2 0 64-15,5-3 16 0,-7-8 0 0,14 10 0 16,2 1-16-16,3-2 0 0,3 3 0 0,2-5 0 16,4 1-64-16,4-2-32 0,3-2 0 0,4 4 0 15,0-2-160-15,2-2 0 0,-3 0 144 0,4 1-144 16,0-1 0-16,2-2 0 0,3 2 0 0,4 2 128 15,2 1-128-15,3-2 0 0,2 2 128 0,-3-2-128 16,-1-3 192-16,1 0-16 0,-1 2-16 0,1 1 0 16,-1-1 32-16,1-2 16 0,0 2 0 0,-3-2 0 15,-3 0-208-15,-3 1 0 0,-3-2 0 0,-4 1 0 0,-4 1 0 0,0-3 0 16,-2 1 0-16,0 1 144 0,-5-4-144 0,-2 1 0 16,-2-3 0-16,-2-1 128 0,-3 5-128 0,-1 0 0 15,-2-1-160-15,0 0 160 16,-4-1-672-16,2 1-32 0,-3 0-16 0,-11 1 0 15,10 0-2016-15,-10 0-400 0,0 0-64 0</inkml:trace>
  <inkml:trace contextRef="#ctx0" brushRef="#br2" timeOffset="70431.66">27080 2792 13823 0,'-20'-6'1216'0,"8"4"-960"0,0 2-256 0,0 2 0 16,2 0 1472-16,10-2 240 0,-9 4 48 0,9-4 16 15,-9 4-1088-15,9-4-224 0,0 0-32 0,0 0-16 16,0 0 96-16,0 0 32 0,9 9 0 0,5-2 0 16,4-4-160-16,5 1-16 0,5-2-16 0,9-1 0 15,7 1-144-15,7-4-16 0,2-3-16 0,4 2 0 16,4-8 288-16,7 5 64 0,3-3 16 0,8 3 0 16,3-1 192-16,1-1 32 0,-2-1 16 0,3-3 0 0,3 3-128 0,4-1-16 15,3 2-16-15,-2-2 0 0,-7 3-112 0,1-3-32 16,1 2 0-16,2-1 0 0,2 3-96 0,-3-2-32 15,-8 2 0-15,0 3 0 0,3-1-96 0,-3 0-32 16,-2 3 0-16,-5 0 0 0,-3 0-224 0,-5-2 176 16,-5 1-176-16,-3-1 160 0,-1 2-32 0,-4 0 0 15,-2 1 0-15,-5 0 0 0,-1 0-128 0,-6 1 0 16,-7 0 0-16,-3-1 128 0,-5 0-128 0,-2 1 0 16,-6-1 0-16,-2 2 0 0,-5-1 0 0,-8-1 0 15,0 0 0-15,0 0 128 0,0 0-128 0,0 0 0 16,0 0 0-16,0 0 0 15,0 0-304-15,0 0-80 0,-11 10-32 0,-4-2 0 16,1 2-1712-16,-4-4-352 0,-1-1-64 0,-4 3-16 0</inkml:trace>
  <inkml:trace contextRef="#ctx0" brushRef="#br2" timeOffset="72917.94">18426 3201 8287 0,'0'0'736'0,"0"0"-592"0,0 0-144 16,0 0 0-16,0 0 1008 0,5-9 160 0,-1 3 48 0,-4 6 0 16,0 0-432-16,0 0-80 0,3-9 0 0,-3 9-16 15,3-6-144-15,-3 6-32 0,0 0 0 0,0 0 0 16,0-9 0-16,0 9 0 0,0 0 0 0,0 0 0 15,0 0-160-15,0 0-32 0,2-8-16 0,-2 8 0 16,0 0-48-16,0 0-16 0,7-6 0 0,1-1 0 16,2 2 32-16,0 3 16 0,2-2 0 0,0-1 0 15,1 1 128-15,0 2 32 0,1-1 0 0,1 1 0 16,2-2-64-16,-1 1 0 0,-1 1 0 0,2 0 0 16,-1 2 0-16,-2 2 0 0,2-2 0 0,-1 1 0 15,0 1-32-15,-1 2-16 0,-1-1 0 0,0-1 0 16,-1 0-336-16,0 0 128 0,-2 1-128 0,-10-3 0 15,8 7 0-15,-8-7-128 0,0 0 0 0,0 0-11984 16</inkml:trace>
  <inkml:trace contextRef="#ctx0" brushRef="#br2" timeOffset="74152.23">19401 3516 10415 0,'0'0'448'0,"-6"-3"128"0,1-2-576 0,5 5 0 0,-5-6 0 0,5 6 0 15,-5-5 720-15,1 2 48 16,4 3 0-16,0 0 0 0,0 0-256 0,0 0-32 0,0 0-16 0,0 0 0 16,0 0-112-16,0 0-32 0,0 0 0 0,0 0 0 15,6-9-160-15,-1 4-32 0,-5 5-128 0,12-4 192 16,-12 4-16-16,11-2-16 0,1 1 0 0,-1 0 0 15,-11 1 96-15,15 0 32 0,2 0 0 0,-1 0 0 16,0-1-16-16,1 1 0 0,1 0 0 0,0 0 0 16,1 1-64-16,3 0-16 0,2-2 0 0,1 1 0 15,1 1-64-15,-1 0 0 0,3 1-128 0,1-2 192 16,2 2-64-16,3 0 0 0,3-1-128 0,1-1 192 16,4-1 48-16,-1 1 0 0,-1 0 0 0,1 0 0 15,-2 1 16-15,2 0 0 0,0 0 0 0,1 1 0 16,-2-4 0-16,6 1 16 0,0-1 0 0,2 0 0 0,-1 1-144 15,2 0-128-15,-4 1 144 0,0-2-144 0,-2 0 176 16,-1-1-176-16,-1-2 192 0,-2 3-192 0,-1-1 176 0,3 2-176 16,2 1 160-16,0 0-160 0,0-3 0 0,-1 1 128 15,-2-4-128-15,-3 3 0 0,-4 0 0 0,0 3 144 16,-1-1-144-16,-2 0 128 0,-3-2-128 0,-1 1 0 16,-1-2 0-16,-4 3 0 0,-3-1 0 0,4 1 128 15,-6 0-128-15,-1 0 0 0,-2-1 128 0,-1 2-128 16,-2 0 0-16,-10 0 128 0,0 0 32 0,0 0 0 15,0 0 0-15,0 0 0 0,0 0 32 0,0 0 0 16,0 0 0-16,0 0 0 0,-10 0-48 0,-2 0 0 16,2 2 0-16,-5-1 0 0,-2 0-144 0,-1 0 0 15,-2 1 0-15,-2 0 0 0,-2 2 0 0,-2 0 0 16,-4-2 0-16,0 2 0 0,-1 0 0 0,-4 2-176 0,-8-3 176 0,-3 2-128 16,-3-1 128-16,1 1 128 0,1-1-128 0,-2-2 176 15,0 2-176-15,1 1 0 0,-2-2 0 0,-3 1-176 16,-4-1 176-16,-4 2 0 0,-3 1 0 0,4-3 0 15,2 2 0-15,0 2 0 0,-1-1 128 0,1-2-128 16,-1 0 160-16,-1 2-32 0,-2-2-128 0,2 1 192 16,3 0-192-16,4 1 176 0,2-3-176 0,4 2 160 15,2 1-160-15,3 0 0 0,3-3 0 0,2 1 0 16,2 1 0-16,3-1 0 0,3-1 0 0,3-2 0 16,5-1 0-16,3 0 0 0,4-1 0 0,4 1 0 15,10 0 0-15,0 0 0 0,0 0 128 0,0 0-128 16,0 0 0-16,0 0 0 0,14-4 0 0,2-1 128 15,2 0-128-15,7 1 0 0,2 1 0 0,4-1 0 0,0-2 0 16,6 2 128-16,3 2-128 0,3-2 0 0,3-1 128 16,3 1-128-16,6 0 128 0,3 2-128 0,5-2 0 0,-2-1 128 15,-2 0-128-15,0 1 0 0,-1-1 0 0,1 0 0 16,-2 1 128-16,4 1-128 0,0 2 0 0,0-3 0 16,-3 3 0-16,-3-2 0 0,-3 2 0 0,0 2 0 15,-5 3 0-15,0 1 128 16,-2-1-432-16,-2 4-80 0,0-1-32 0</inkml:trace>
  <inkml:trace contextRef="#ctx0" brushRef="#br2" timeOffset="76253.24">9202 11977 1839 0,'0'0'160'0,"0"0"-160"16,0 0 0-16,0 0 0 0,0 0 768 0,-8 9 112 15,8-9 16-15,-9 3 16 0,9-3-272 0,-9 5-48 0,9-5-16 0,-9 6 0 16,9-6 352-16,-9 3 64 0,9-3 16 0,-8 2 0 15,8-2-400-15,-9 2-80 0,9-2-16 0,-9 4 0 16,9-4-240-16,0 0-48 0,-10 4-16 0,10-4 0 16,-11-3-208-16,11 3 0 0,0 0 0 0,-8-1 0 15,8 1 240-15,0 0-48 0,-9-3-16 0,9 3 0 16,0 0 272-16,0 0 64 0,0 0 16 0,0 0 0 16,0 0 64-16,-9-3 16 0,9 3 0 0,0 0 0 15,-8-4-32-15,8 4 0 0,0 0 0 0,0 0 0 16,-6-8-48-16,-1 3-16 0,1 1 0 0,6 4 0 15,0 0-144-15,-9-7-48 0,2 2 0 0,-1 1 0 16,-1 1-128-16,9 3-48 0,-11-2 0 0,0-2 0 16,1 1 144-16,1 2 32 0,-2 2 0 0,1 1 0 15,-2-2 16-15,1 3 16 0,-2 0 0 0,0 1 0 0,-1 0-208 16,-2 3-144-16,-2 1 192 0,0 5-192 0,2-2 0 16,-2 4 0-16,-1 3 0 0,1 1 0 0,0 0 0 15,1 3 0-15,0-1 0 0,2 1 0 0,-3 2 0 0,0 4 0 16,3-2 0-16,1 4 0 0,-1 2 0 0,3 0 0 15,3-3 0-15,-2 4 0 0,1 1 0 0,1 2 0 16,1 1 0-16,4 0 0 0,1-3 0 0,1 0 0 16,4-2 128-16,1-3-128 0,4 0 128 0,0-2-128 15,1-1 144-15,5-2-144 0,-1 1 192 0,2-3-48 16,3-3-16-16,1 0 0 0,3-3 96 0,5-2 16 16,0-6 0-16,5 0 0 0,3-5 32 0,4-1 16 15,3-4 0-15,-2-4 0 0,0-3-80 0,-1-2-16 16,0-2 0-16,0-5 0 0,0-5-48 0,-1 0-16 0,0 2 0 15,1-6 0-15,0 2 64 0,0-5 0 0,0 3 0 0,-3-5 0 16,-5-3 288-16,-2 1 64 0,0-1 16 0,-5-1 0 16,-4 0-16-16,-4 1 0 0,-4 0 0 0,-6 4 0 15,-3 3-224-15,-3 0-32 0,-3 4-16 0,-2 2 0 16,-4 2-112-16,-4 3-32 0,-5 4 0 0,-6 2 0 31,-4 3-1408-31,-4-1-304 0,-5 2-48 0,2 0-12960 0</inkml:trace>
  <inkml:trace contextRef="#ctx0" brushRef="#br2" timeOffset="77705.66">18598 10776 11055 0,'0'0'976'0,"0"0"-784"0,0 0-192 0,0 0 0 15,0 0 1088-15,0 0 192 0,0 0 16 0,0 0 16 16,0 0-992-16,0 0-320 0,0 0 160 0,0 0-160 16,0 0 128-16,6-7-128 0,-6 7 0 0,8-7 128 15,1 0 192-15,-2 3 16 0,3 1 16 0,-1-3 0 16,2 3 192-16,0-1 32 0,2 0 16 0,1 0 0 16,0-1 64-16,1 3 16 0,3-1 0 0,1 2 0 15,5-2-16-15,1 2 0 0,2 0 0 0,4-1 0 16,-1 0-16-16,1 1-16 0,-1 1 0 0,2 0 0 0,1 0-144 0,1 0-32 15,2 0 0-15,1 0 0 0,0 1-80 0,1 3-32 16,1-3 0-16,1 2 0 0,3-2-16 0,2 1-16 16,1 1 0-16,-3-1 0 0,-1 0-48 0,0 0 0 15,0-1 0-15,-1 1 0 0,-2-1-48 0,3 2-16 16,-4-2 0-16,3 1 0 0,0 1-192 0,-2-1 0 16,-3 1 0-16,2 0 0 0,-2-1 0 0,-5-1 0 15,-3 1 128-15,-2 0-128 0,-3-1 0 0,-2 2 0 16,-2-2 0-16,-1 3 0 0,-4-3 128 0,-1 2-128 15,-3-2 0-15,-10-1 0 0,0 0 128 0,0 0-128 16,0 0 0-16,0 0 144 0,0 0-144 0,0 0 0 0,0 0 0 0,-10 7 0 16,-4-1 0-16,0-4 0 0,-4 0 0 0,0-1 0 15,-2-1 0-15,0 0 0 0,-6-1 0 0,-1-2 0 16,-2-1 0-16,-4 1 0 0,-2-1 0 0,-2 1 0 16,0-2 0-16,0-1-144 0,-1 2 144 0,0 1 0 15,-3-2-176-15,2-2 176 0,0 2-160 0,-1 1 160 16,-1-4 0-16,-3 3 0 0,-1 4 0 0,-2-4 0 15,1-2 0-15,3 2 0 0,1 0 0 0,3 0 0 16,1 3 0-16,2 0-144 0,0 0 144 0,3 0 0 16,4 1 0-16,2 1 0 0,1 0 0 0,0 0 0 15,2 0 0-15,3 0 0 0,2 4 0 0,1-3 0 16,2-1 0-16,2-1 0 0,6 2 0 0,8-1 0 16,0 0 0-16,0 0-128 0,0 0 128 0,0 0-128 0,8 8 128 15,6-3 0-15,3-1 0 0,3 0-128 0,3-1 128 0,3 0 0 16,-1 0 0-16,4-2 0 0,2 1 0 0,3 1 0 15,0-1 0-15,3 2 0 0,3-3 0 0,0-1 0 16,6 0 0-16,2-1 0 0,2 1 0 0,-2 1 128 16,-1-2-128-16,-1-1 128 0,-1 0 0 0,-2 1 16 15,-4 0 0-15,-1-2 0 0,-1 1 0 0,-2 1 0 16,-2-1 0-16,-2 2 0 0,1 0 0 0,-5 0 0 16,-6-1 0-16,-3 1 0 0,-5 0-144 0,-3 1 0 15,-10-1 144-15,0 0-144 0,0 0 0 0,0 0 0 16,-16 5 0-16,-5 0 128 0,-8 0-304 0,-3-2-48 15,-2 0-16-15,-3-1 0 16,-4 2-192-16,-2 1-32 0,-4-1-16 0,-2-2 0 16,-5 5 16-16,-4 0 0 0,-5-3 0 0,4 4-8480 0,0 2-1680 0</inkml:trace>
  <inkml:trace contextRef="#ctx0" brushRef="#br2" timeOffset="78854.78">9293 11452 12895 0,'3'-8'1152'0,"-2"-2"-928"0,2 2-224 0,-2 1 0 15,0 2 384-15,-1 5 48 0,0 0 0 0,5-7 0 16,-5 7 208-16,0 0 64 0,0 0 0 0,0 0 0 0,0 0 352 0,0 0 80 16,0 0 16-16,0 0 0 0,0 0-352 0,-5 12-64 15,0 0-16-15,-3 5 0 0,-2 2 32 0,1 1 0 16,-3 3 0-16,-1 5 0 0,0-1-176 0,-1 6-16 16,-2 4-16-16,-1 6 0 0,1 3-80 0,-1 3-16 15,1 3 0-15,-1 4 0 0,3 4-64 0,-1 2 0 16,0-1-16-16,-1 4 0 0,1 3-48 0,1-4 0 15,3 1 0-15,-3 4 0 0,0 1-128 0,0-5-16 16,1-2-16-16,0-3 0 0,1-4-160 0,-1-3 128 16,0-3-128-16,2-3 128 0,2-7-128 0,4 0 128 15,0-5-128-15,2 0 128 0,3-3-128 0,4-3-176 0,1-8 48 0,1-3-9728 16,2-4-1952-16</inkml:trace>
  <inkml:trace contextRef="#ctx0" brushRef="#br2" timeOffset="79134.64">9603 13085 27647 0,'-12'6'2448'0,"7"-1"-1952"0,-2 6-496 0,1 0 0 16,2 4 1216-16,0 3 160 0,0 2 32 0,1 7 0 0,-2-3-1008 0,-1 6-192 15,0-2-32-15,0 2-16 0,-2 1-160 0,2-3 128 16,-4 1-128-16,2 0 128 0,-1-1-128 0,1 0 0 16,1-5 0-16,-1-2 0 15,1 1-1184-15,1-3-272 0,1-5-48 0,3-1-11872 0</inkml:trace>
  <inkml:trace contextRef="#ctx0" brushRef="#br2" timeOffset="80273.67">10081 11687 19343 0,'-10'-8'1728'0,"6"2"-1392"15,0 0-336-15,1 0 0 0,0-2 960 0,1 1 112 16,-1 2 16-16,3 5 16 0,0 0-160 0,-2-9-48 16,-1 3 0-16,3 6 0 0,-1-12-336 0,-1 7-80 15,2 5-16-15,0 0 0 0,-1-11-208 0,0 5-64 16,1 6 0-16,0 0 0 0,0 0-32 0,0 0-16 16,0 0 0-16,0 0 0 0,0 0-144 0,0 0 192 0,0 0-192 0,-6 12 192 15,-1 1 16-15,1 5 16 0,-1 2 0 0,0 4 0 16,-3-1 112-16,1 1 32 0,-1 3 0 15,1 3 0-15,1 0-96 0,2-1-16 0,-3-6 0 0,4 4 0 16,-3-5-48-16,2 0-16 0,1-4 0 0,1-2 0 16,0 0 64-16,0-4 0 0,4-12 0 0,0 9 0 15,0-9-64-15,0 0-16 0,0 0 0 0,0 0 0 16,14-4-48-16,-2-7-128 0,-2-4 192 0,3-3-64 16,-2-1-128-16,0-2 0 0,1 0 0 0,-1-2 128 15,-1-5-128-15,1 3 0 0,-1-5 0 0,0 4 0 16,1-4 0-16,1 5 0 0,-2-2 0 0,3 6 128 15,-3-1-128-15,1 3 0 0,0 1 0 0,-1 4 0 16,-1 3 0-16,-2 3 0 0,0-2 0 0,-7 10 0 0,0 0 0 0,0 0 0 16,0 0 0-16,0 0 0 0,1 11 0 15,-4 0 0-15,-3 4 0 0,-2 0 0 0,-2 3 0 0,-1 1 0 16,-2 1 0-16,-2-1 0 0,-2 0 0 0,-2 2 0 16,1-1 0-16,1-2 0 0,-1-2 0 0,0 1 0 15,3-4 0-15,2 1 0 16,2-2-1024-16,0-3-256 0,2 0-32 0,3-4-13232 0</inkml:trace>
  <inkml:trace contextRef="#ctx0" brushRef="#br2" timeOffset="80739.84">10835 11439 18431 0,'0'0'1632'0,"0"0"-1312"0,-5 11-320 0,-1 2 0 15,1 0 528-15,-2 5 48 0,-2 2 0 0,-1 2 0 0,-4 2-112 0,-1 4-16 16,-2 0 0-16,1 5 0 0,-3 2 80 0,-2 6 16 16,0 5 0-16,-1 2 0 0,3 2 16 0,-5 4 0 15,1 7 0-15,-1-2 0 0,-1 2-160 0,-1 1-16 16,-1 3-16-16,2-4 0 0,-2-1-112 0,3-2 0 15,3-2-16-15,3-3 0 0,1-2 64 0,3-5 16 16,5 0 0-16,-1-6 0 0,3 0-144 0,0-2-32 16,3-2 0-16,3-5 0 0,1-3-144 0,3-4 0 15,3-2 0-15,3-3 0 16,2-4-1344-16,5-2-160 0,1-7-32 0,5-2-10160 0</inkml:trace>
  <inkml:trace contextRef="#ctx0" brushRef="#br2" timeOffset="81056.39">11253 11729 10127 0,'0'0'896'0,"-11"1"-704"0,1 2-192 0,-1-1 0 16,1 3 3824-16,1 4 720 0,1 3 160 0,0 4 32 16,-2 7-3760-16,0 1-736 0,-2 2-240 0,1 5 128 0,-2 5-128 0,-2 3 0 15,1 6 0-15,1-2 0 16,-1 5 0-16,0-1 0 0,-1 0 0 0,1 3 0 0,1 2 0 0,2-2 0 16,-1-2 0-16,5 0 0 0,0 1 0 0,2-6 0 15,1 3 0-15,3-8 0 0,2-7 0 0,2-3 0 16,1 0 0-16,0-5 0 0,-2 0 0 0,6-4 0 15,1-2-160-15,1-5 160 16,1-1-1744-16,2-6-240 0</inkml:trace>
  <inkml:trace contextRef="#ctx0" brushRef="#br2" timeOffset="81253.55">10684 12419 8287 0,'0'0'736'0,"0"0"-592"0,9-8-144 0,6 1 0 15,5 2 5680-15,7 2 1104 0,2-3 208 0,6-1 48 16,3 4-5632-16,5-1-1152 0,1-5-256 0,1 1 0 31,-1-4-304-31,-3 1-80 0,0 0-32 0,-4-4-14112 0</inkml:trace>
  <inkml:trace contextRef="#ctx0" brushRef="#br2" timeOffset="81542.35">11199 12397 27231 0,'-14'19'1216'0,"6"-3"240"0,2 2-1168 0,1 4-288 0,-3 6 0 0,3 0 0 0,0 2 448 0,1 1 16 15,-1-1 16-15,0 0 0 0,1 1-208 0,1-2-32 16,2 1-16-16,2 1 0 0,3-4-16 0,3 0 0 15,0-2 0-15,3-1 0 0,3-5 0 0,4-3 0 16,0-3 0-16,4-1 0 0,2-6-16 0,0-1-16 16,-1-5 0-16,1-4 0 0,3-1 80 0,-1 0 0 15,1-5 16-15,-1 0 0 0,-3-6 32 0,-1 0 0 16,0-2 0-16,-4-1 0 0,0-1 208 0,-4-2 64 16,-5 2 0-16,-4-1 0 0,0-1 0 0,-5 4 0 15,-4-3 0-15,-2 2 0 0,-2-1-320 0,2 0-48 16,-5 1-16-16,0 2 0 0,-1 4-384 0,-1-1-64 0,-1 0-32 0,1 0 0 31,-3 2-1568-31,3-2-320 0,2 0-64 0</inkml:trace>
  <inkml:trace contextRef="#ctx0" brushRef="#br2" timeOffset="82046.99">11342 11144 23327 0,'13'8'1024'0,"-2"1"224"0,6 0-992 0,5 3-256 16,4 5 0-16,3 3 0 0,5 4 192 0,1 4 0 15,-1 5 0-15,1 4 0 0,-1 3-192 0,0 5 144 16,2 1-144-16,-3 5 128 0,0 1 32 0,1 4 0 0,-1 4 0 0,0 3 0 15,-2 6 64-15,0 2 16 0,0 3 0 0,-1 3 0 16,-5 0-48-16,0-2 0 0,-2 0 0 0,-2 3 0 16,-5 4 384-16,-3-3 80 0,-3-3 16 0,-2-1 0 15,-5-1 352-15,-3 2 80 0,-3-1 16 0,-5 2 0 16,-5 0-512-16,-7-4-96 0,-8-3-32 0,-5 1 0 16,-8 1-112-16,-3-3-32 0,-5 0 0 0,-1-2 0 15,-5 3-208-15,2-4-128 0,-3 1 160 0,-5-5-160 16,-7-2-176-16,2-3-128 0,1-1-16 0,3-7-15376 15</inkml:trace>
  <inkml:trace contextRef="#ctx0" brushRef="#br2" timeOffset="84149.71">23517 3610 2751 0,'0'0'256'0,"0"0"-256"0,0 0 0 0,0 0 0 16,0 0 1008-16,0 0 144 0,0 0 48 0,0 0 0 16,0 0-880-16,0 0-192 0,0 0-128 0,0 0 192 15,0 0-16-15,0 0 0 0,0 0 0 0,0 0 0 16,0 0 352-16,0 0 80 0,0 0 16 0,0 0 0 16,0 0 80-16,0 0 32 0,0 0 0 0,0 0 0 15,0 0-224-15,0 0-64 0,0 0 0 0,0 0 0 16,0 0-192-16,0 0-64 0,0 0 0 0,0 0 0 0,0 0-64 0,0 0-128 15,0 0 176-15,0 0-176 0,0 0 240 0,0 0-64 16,0 0-16-16,0 0 0 0,0 0 80 0,0 0 16 16,0 0 0-16,0 0 0 0,0 0-96 0,0 0-16 15,0 0 0-15,0 0 0 0,0 0-144 0,0 0 0 16,0 0 0-16,0 0 128 0,0 0-128 0,0 0 0 16,-1-6 0-16,1 6 0 0,-1-5-256 0,1 5 32 15,0 0 0-15,0 0 0 0,-6-8-48 0,6 8-16 16,0 0 0-16,-6-5-4512 15,0 0-912-15</inkml:trace>
  <inkml:trace contextRef="#ctx0" brushRef="#br2" timeOffset="84410.9">23489 3600 3679 0,'0'0'320'0,"0"0"-320"0,-11 4 0 0,11-4 0 15,0 0 1856-15,-9 4 288 0,9-4 64 0,0 0 16 16,0 0-1712-16,0 0-320 0,0 0-192 0,0 0 192 15,0 0-672-15,0 0-128 0</inkml:trace>
  <inkml:trace contextRef="#ctx0" brushRef="#br2" timeOffset="84464.93">23474 3574 1839 0,'0'0'160'0,"0"0"-160"15,0 0 0-15,0 0 0 0,0 0 528 0</inkml:trace>
  <inkml:trace contextRef="#ctx0" brushRef="#br2" timeOffset="84858.94">23509 3541 6447 0,'0'0'576'0,"0"0"-576"0,0 0 0 0,0 0 0 15,0 0 192-15,-10 5-64 0,10-5 0 0,0 0-128 16,0 0 576-16,0 0 16 0,0 0 0 0,0 0 0 15,0 0 32-15,-7 3 0 0,7-3 0 0,0 0 0 16,0 0-256-16,0 0-48 0,0 0-16 0,0 0 0 0,0 0-304 0,0 0 0 16,0 0 128-16,0 0-128 0,0 0 0 0,0 0 0 15,0 0 0-15,0 0-144 16,7 3-304-16,-7-3-64 0</inkml:trace>
  <inkml:trace contextRef="#ctx0" brushRef="#br2" timeOffset="85752.92">23550 3599 6447 0,'0'0'576'0,"0"0"-576"0,0 0 0 0,0 0 0 0,0 0 1392 0,0 0 160 15,0 0 48-15,-8 3 0 0,8-3-720 0,0 0-144 16,0 0-32-16,0 0 0 0,0 0-192 0,0 0-32 15,0 0-16-15,0 0 0 0,9 6 16 0,2-1 0 16,0-2 0-16,7-1 0 0,-3-1 48 0,5-1 16 16,-1 0 0-16,2 0 0 0,-1-1 16 0,3 0 0 15,0 0 0-15,5-1 0 0,-3 1-176 0,7 1-48 16,0 0 0-16,2 1 0 0,0 1-208 0,3 0-128 0,1-1 128 16,1 2-128-16,0 1 0 0,-2 1 0 0,-2-1 0 0,-1-2 0 15,-4 2 0-15,-1 1 0 0,-1 0 0 0,0-1 128 16,1-1-128-16,1 0 0 0,0 2 0 0,1 1 0 15,-1-3 0-15,5 2 0 0,-1 0 0 0,0-1 0 16,0-2 0-16,3 1 0 0,0-1 0 0,-4-1 0 16,-1-1 0-16,0 0 0 0,0-1 0 0,-1-1 0 15,1 1 0-15,0 0 0 0,4 0 0 0,2-1 0 16,-2 0 0-16,3 0 0 0,0-1 0 0,0 1 0 16,0 1 0-16,-3 0 0 0,-1 0 0 0,-3-2 128 15,-2 1 0-15,-1-1 16 0,-2 0 0 0,0 0 0 16,-1 0-16-16,1 1-128 0,0-1 192 0,1 0-64 15,0 0-128-15,1-1 0 0,0 0 144 0,2 1-144 16,2 2 0-16,-3-1 128 0,-1-1-128 0,-1-2 0 0,0 1 128 0,-2 0-128 16,-2 1 128-16,0-3-128 15,0 1 256-15,2 2 0 0,-5-2-16 0,1-2 0 0,-2 2-64 0,2 1-16 16,-1-3 0-16,1 3 0 0,-3 0-160 0,4 0 160 16,-3-3-160-16,2 1 160 0,0 3-160 0,0-1 0 15,-1 0 144-15,-1 0-144 0,0-1 0 0,0 1 144 16,-1-1-144-16,-2 3 0 0,0-1 176 0,-2 1-176 15,-1-1 160-15,-1 1-160 0,-3 0 208 0,-1 1-48 16,-9 1-16-16,11 0 0 0,-11 0-16 0,12-3-128 16,-12 3 192-16,0 0-64 0,0 0-128 0,9 0 0 15,-9 0 144-15,0 0-144 0,7 0 0 0,-7 0 128 16,0 0-128-16,0 0 0 0,0 0 0 0,0 0-160 16,0 0 16-16,0 0 0 15,0 0-464-15,0 0-96 0,0 0 0 0,0 0-7232 0,0 0-1424 0</inkml:trace>
  <inkml:trace contextRef="#ctx0" brushRef="#br2" timeOffset="86743.81">24220 3366 8751 0,'0'0'384'0,"0"0"80"0,0 0-464 0,0 0 0 0,0 0 0 0,0 0 0 16,0 0 1088-16,0 0 112 0,0 0 16 0,0 0 16 15,0 0-384-15,0 0-80 0,0 0 0 0,0 0-16 16,0 0-192-16,4 11-48 0,-4-11 0 0,7 10 0 16,1-5 0-16,2 1-16 0,3-2 0 0,1-3 0 15,2-1 80-15,4 0 0 0,2 0 16 0,5 0 0 16,1 0 0-16,4 0 0 0,2 0 0 0,4 2 0 16,4-2-112-16,1 0-32 0,2 0 0 0,-3-2 0 0,-1 1-176 0,-3 0-32 15,-1 0-16-15,-1-1 0 0,1 2-96 0,1 3-128 16,-1-1 176-16,3 0-176 0,-1 0 160 0,1 2-160 15,-1 1 128-15,0-1-128 0,-1-2 144 0,-2 0-144 16,-3 0 160-16,-2 2-160 0,-3 0 160 0,0-2-160 16,-1 2 160-16,1-3-160 0,-2 2 192 0,-1 0-64 15,2-1-128-15,0 2 192 0,-2-3 32 0,2 0 0 16,-2 1 0-16,2-2 0 0,0-2 16 0,-2 1 0 16,0 0 0-16,0 0 0 0,0-2-32 0,-3 2 0 15,-1-2 0-15,-2 2 0 0,-2-3-32 0,1 2-16 16,-3-2 0-16,0-3 0 0,-1 2 0 0,0 2 0 0,1-4 0 0,1 2 0 15,-2 1 0-15,0-1 0 16,0-1 0-16,0 1 0 0,-2 2-16 0,2-1 0 0,0-3 0 0,-1 3 0 16,-2-1-144-16,1-1 0 0,-1 0 144 0,-1 4-144 15,-10 2 0-15,12-5 0 16,-2 0 0-16,0 2 128 0,-1-1-128 0,-9 4 0 16,9-2 0-16,-9 2 0 0,11-3 0 0,-11 3 0 0,0 0 0 15,9-3 0-15,-9 3 0 0,9-3 0 0,-9 3 0 0,0 0 0 16,10 0 0-16,-10 0 0 0,0 0 0 0,0 0 0 15,0 0 0-15,0 0 0 0,9 6 0 0,-9-6 0 16,0 0 0-16,0 0 0 0,0 0 0 0,3 9 0 16,-3-9 0-16,0 10 0 0,0-10 0 0,0 0 0 15,-7 8-208-15,1 1-64 0,6-9-16 0,-7 5 0 16,7-5-544-16,-11 5-128 16,2 1 0-16,9-6-7824 0,0 0-1568 0</inkml:trace>
  <inkml:trace contextRef="#ctx0" brushRef="#br2" timeOffset="88161.67">14587 12109 2751 0,'0'0'256'0,"0"0"-256"0,7-8 0 0,-1 3 0 16,-6 5 1792-16,9-5 304 16,-4-3 64-16,-5 8 16 0,6-7-1216 0,-6 7-256 15,0 0-32-15,0 0-16 0,7-8-96 0,-7 8-32 0,4-11 0 0,-4 11 0 16,0 0-272-16,6-9-64 15,-1 0-16-15,-1 5 0 0,-4 4-176 0,0 0 0 0,6-9 0 0,1 4 128 16,-7 5 0-16,5-5 0 16,-5 5 0-16,4-9 0 0,1 4 320 0,-5 5 48 0,2-11 16 0,-2 11 0 15,1-8 176-15,-1 8 32 0,-1-10 16 0,1 10 0 16,0 0-160-16,-7-5-16 0,0 0-16 0,0 1 0 16,-2 1-400-16,-2 3-144 0,0 2 0 0,-2 1 144 15,-2-1 48-15,-1 2 16 0,-1-2 0 0,-1 3 0 16,-2 1-208-16,1 0 128 0,-3 1-128 0,1 5 0 15,-2 2 320-15,0 1-16 0,0-1-16 0,-1 4 0 0,0 3 80 16,1 2 16-16,0 0 0 0,3 4 0 0,0-1-96 16,1 6-16-16,2 4 0 0,-1 3 0 0,0 1-272 0,1 3 128 15,6-1-128-15,0 6 0 0,3-1 0 0,5-2 0 16,1-7 0-16,2-4 0 0,2-2 0 0,4-8 0 16,0-1 0-16,5-2 0 0,1-3 128 0,3-4-128 15,0 0 0-15,3-1 0 0,2-7 320 0,1 2 0 16,2-4 0-16,2-4 0 0,2-4 16 0,1-4 16 15,3 1 0-15,3-6 0 0,0 0-160 0,1 0-48 16,4-2 0-16,-1-1 0 0,0-5-144 0,-1-3 128 16,2 0-128-16,-5-3 128 0,-3-2 0 0,-3-4 0 15,-3 0 0-15,-1 1 0 0,-2 2 80 0,-4-3 16 16,-3 0 0-16,-3 2 0 0,-5 3-64 0,-3-2-16 16,-4 0 0-16,-5 5 0 0,-7 2-144 0,-3 3 0 15,-4-1 0-15,-4 4 0 16,-2-1-480-16,-2 4 32 0,-3 0 0 0,-2 0 0 15,0 4-1536-15,2-3-288 0</inkml:trace>
  <inkml:trace contextRef="#ctx0" brushRef="#br2" timeOffset="88485.77">14730 11583 11967 0,'0'0'528'0,"-5"-4"112"0,5 4-512 0,0 0-128 16,0 0 0-16,0 0 0 0,0 0 2416 0,-7 11 448 16,1 1 80-16,1 2 32 0,-1 1-2192 0,-1 3-432 15,-2 1-96-15,-2 8 0 0,-4 0-64 0,-2 5 0 16,3 6 0-16,-2 6 0 0,-3-1 48 0,-2 6 0 15,1 3 0-15,-1 2 0 0,1 1 160 0,0 2 48 16,-2 0 0-16,1 3 0 0,0 1-224 0,1-2-32 16,0 6-16-16,3-8 0 0,1-1-176 0,0-5 0 15,2-4 0-15,3-5 0 16,1-4-272-16,2-2-144 0,3-3-32 0,1-8-11280 0</inkml:trace>
  <inkml:trace contextRef="#ctx0" brushRef="#br2" timeOffset="89095.77">14431 12906 22575 0,'0'0'992'0,"0"0"224"0,0 0-976 0,0 0-240 16,0 0 0-16,13-3 0 0,1 1 320 0,1 0 0 16,-1 1 16-16,3 1 0 0,-1 0-144 0,3 1-16 15,0 2-16-15,2 1 0 0,-1 2 32 0,0-1 16 16,-1 2 0-16,0 2 0 0,0 2 176 0,0 0 16 15,1 3 16-15,-4 2 0 0,-1-5-32 0,-2 3-16 16,-2 1 0-16,-2 3 0 0,-1 0-48 0,-3 0 0 16,-1-2 0-16,-2 3 0 0,-2 3 64 0,0-3 16 15,-3-1 0-15,-2 0 0 0,-2-1-64 0,-2 0-16 0,-2-1 0 0,-2 1 0 16,-3-1-32-16,-2 1-16 0,-1-1 0 0,-2 0 0 16,0-1-64-16,-2-2-16 0,3 1 0 0,2 0 0 15,1-4-192-15,3 1 128 0,2 1-128 0,3-5 0 16,2 1 0-16,7-8 0 0,-4 8 0 0,4-8 0 15,0 0 0-15,4 12 0 0,3-5 0 0,2-1 0 16,2 0 0-16,3-3 0 0,4-2 0 0,2-1 0 16,4-1-192-16,3 0 192 0,1-4-192 0,2-3 192 0,-2 2-432 0,3-6 32 15,1-1 0-15,-1 2-9136 16,3-6-1808-16</inkml:trace>
  <inkml:trace contextRef="#ctx0" brushRef="#br2" timeOffset="89796.86">15298 11430 16575 0,'0'0'1472'16,"0"0"-1168"-16,0 0-304 0,0 0 0 0,0 0 1184 0,0 0 176 15,0 0 48-15,0 0 0 0,0 0-736 0,0 0-144 16,-5 6-16-16,0 5-16 0,0-2-240 0,0 3-32 16,0 4-16-16,-2 0 0 0,-2 2 144 0,3 2 32 15,-2-1 0-15,-1 2 0 0,-1-1 80 0,1 4 32 16,0-4 0-16,1 1 0 0,-1-2-16 0,1-1 0 15,-1-3 0-15,3-1 0 0,2-1-48 0,1-2-16 16,3-11 0-16,0 0 0 0,0 0-128 0,0 0-32 16,0 0 0-16,0 0 0 0,0 0 48 0,0 0 0 15,0 0 0-15,12-9 0 0,-2-1-128 0,1-4-32 16,0 2 0-16,-1 0 0 0,-1-3-144 0,0-2 0 16,0-1 0-16,-1-1 128 0,-1 1-128 0,-1 4 0 15,0 0 0-15,0 3 0 0,-1-2 0 0,-5 13 0 16,0 0 0-16,0 0 0 0,0 0 176 0,0 0 0 15,0 0 0-15,0 0 0 0,-11 10-48 0,1 2 0 16,-4 2 0-16,-1 4 0 0,0 2-128 0,0 2 0 16,-2-3 0-16,-1 0 0 0,-2 2 0 0,2 0 0 15,2-1 0-15,0-2 0 0,4 0 0 0,1-2 0 16,4-3 0-16,-1-4 0 0,8-9 128 0,0 0-128 0,0 0 0 0,0 0 128 16,0 0-128-16,0 0 0 0,0 0 0 0,15-4 0 15,2-6-192-15,0 2-80 0,-2-3-16 0,1 0 0 31,0-1-272-31,0 0-48 0,-3 2-16 0,-1 0 0 0,0 5-1568 16,-1 0-320-16,-2-2-64 0,-9 7-16 0</inkml:trace>
  <inkml:trace contextRef="#ctx0" brushRef="#br2" timeOffset="90279.59">15839 11444 11055 0,'-3'-8'976'0,"3"8"-784"16,-4-7-192-16,4 7 0 0,0 0 2480 0,0 0 448 15,0 0 80-15,-8-3 32 0,8 3-2080 0,-9 3-400 0,0-1-96 0,2 6-16 16,-2 2-320-16,-1 4-128 0,-3 1 0 0,-1 4 0 15,-2 4 176-15,-2 3-176 0,-3 2 192 0,0 0-192 16,-2 1 448-16,1 4-32 0,2 3 0 0,2 3 0 16,0 4 96-16,2-1 32 0,-1 1 0 0,2 4 0 15,0 3-176-15,1-3-48 0,0 3 0 0,1-1 0 0,3-7-320 16,0 3 0-16,2-5 0 0,1 2 128 0,3-1-128 16,0-7 0-16,3-3 0 0,1-2 0 0,2-2 0 0,2-1 128 15,2 1-128-15,1-4 0 16,0-7-320-16,2-2-128 0,0-2-16 0,4-5-11904 15</inkml:trace>
  <inkml:trace contextRef="#ctx0" brushRef="#br2" timeOffset="90629.79">15996 11565 25455 0,'-9'-5'1120'0,"9"5"240"0,0 0-1088 0,-6 9-272 0,-2 0 0 0,3 3 0 16,-1 2 192-16,-1 2 0 0,-2 9-16 0,2-2 0 15,-5 2-176-15,2 4 160 0,0 6-160 0,-2 2 160 16,2 0-160-16,-2 2 0 0,0 3 0 0,-2 1 0 15,0 5 176-15,-1 1 0 0,0-5 0 0,-1 1 0 16,1-5 64-16,1-3 16 0,3 3 0 0,2-4 0 16,1-3-96-16,3 1-16 0,3-8 0 0,0 2 0 15,4-1-144-15,3-2 0 0,1-6 144 0,0-1-144 16,3 0 0-16,0-3 0 0,5-3-192 0,-1-3 64 16,-2-3-656-16,1-1-128 0,0-5-32 0,0-3-10656 15</inkml:trace>
  <inkml:trace contextRef="#ctx0" brushRef="#br2" timeOffset="90836.77">15504 12147 12895 0,'0'0'1152'0,"0"0"-928"15,0 0-224-15,0 0 0 0,9-6 4480 0,2-1 832 16,4 5 192-16,5-1 16 0,2 2-4352 0,4 0-864 16,4 1-176-16,3-2-128 0,-1 1 0 0,3-1-272 15,-2-4 32-15,-2 3-9440 16,-3 0-1904-16</inkml:trace>
  <inkml:trace contextRef="#ctx0" brushRef="#br2" timeOffset="91147.03">16095 12350 26719 0,'-13'22'2368'0,"4"-8"-1888"0,0 5-480 0,1 6 0 16,0 2 912-16,2 6 96 0,-1 3 16 0,2 1 0 0,0-3-576 0,3-1-128 15,-1 1 0-15,2-3-16 0,2-6-96 0,3 3-16 16,2-2 0-16,3-2 0 0,1-5-192 0,3-3 0 15,1 0 0-15,1-5 0 0,0-6 0 0,4-2 144 16,2-3-144-16,0-4 128 0,1-2 64 0,-2-5 0 16,1 1 0-16,-1-4 0 0,-1-1 32 0,-2-3 16 15,-2-1 0-15,-4 0 0 0,0 0 48 0,-4 0 16 16,-2-1 0-16,-1-1 0 0,-1 1-128 0,-2 1-32 16,-2 2 0-16,1 2 0 0,1 2-144 0,-2-1 0 15,-2-2 0-15,0 3 0 16,1 3-1328-16,1-4-144 0,-3 1-16 0</inkml:trace>
  <inkml:trace contextRef="#ctx0" brushRef="#br2" timeOffset="91681.88">16244 11135 24639 0,'0'0'1088'0,"0"0"240"0,0 0-1072 0,0 0-256 16,2 14 0-16,2 0 0 0,1 3 192 0,3 2 0 15,1 0-16-15,2 6 0 0,1 3 96 0,2 3 32 16,0 1 0-16,1 6 0 0,-1 4 16 0,0 1 16 16,4 3 0-16,-2 4 0 0,1 1 176 0,0 5 48 15,2 1 0-15,1 4 0 0,-3 3 16 0,1 0 0 16,-1 4 0-16,2-2 0 0,-2-1-160 0,0-1-32 16,-2 2 0-16,-2-3 0 0,-4 0 0 0,-3 0 0 15,-2 2 0-15,-4 1 0 0,-5-5-64 0,-3 3-32 0,-6-3 0 0,-3 3 0 16,-8 0-112-16,-4 2-32 0,-4 3 0 0,-6-2 0 15,-3 0-144-15,-8 2 0 0,-10 0 0 0,-6-1-16048 16</inkml:trace>
  <inkml:trace contextRef="#ctx0" brushRef="#br0" timeOffset="109760.31">8595 8596 12895 0,'0'0'576'0,"0"0"112"0,8-8-560 0,0 4-128 15,0-1 0-15,3 3 0 0,-1-1 1088 0,-1 0 192 0,-9 3 48 0,11-1 0 16,1-1-912-16,-3-1-176 0,-9 3-48 0,10-6 0 15,-10 6-192-15,11-4 0 0,-11 4 0 0,9-3-160 16,-9 3 160-16,0 0 224 0,0 0-48 0,0 0-16 16,0 0 208-16,0 0 32 0,0 0 16 0,0 0 0 15,0 0 256-15,0 0 48 0,-6 4 16 0,-1 1 0 16,-3 0 128-16,3-1 32 0,-7-1 0 0,1 1 0 16,-2 2-48-16,-2-1 0 0,-1 1 0 0,-1 3 0 15,-4-2-352-15,-1 3-80 0,-3-3-16 0,-2 5 0 16,-4-2 16-16,-1 1 0 0,-3-2 0 0,0 0 0 15,-2-2 16-15,-1 0 0 0,3-2 0 0,1 2 0 16,-1-2-48-16,0-3-16 0,0 1 0 0,0-3 0 16,0 0-80-16,-1-1-16 0,0-3 0 0,1-1 0 15,0 0-144-15,0 1-128 0,1-1 144 0,3-2-144 16,3 1 128-16,4-3-128 0,-1 1 0 0,4 2 144 0,4-3 0 0,1 3 0 16,3-2 0-16,1 2 0 0,4 1 96 0,0-3 16 15,-1 3 0-15,2 3 0 0,9 2-32 0,-8-3 0 16,0 2 0-16,8 1 0 0,0 0-224 0,0 0 0 15,0 0 128-15,-4 10-128 0,3 4 0 0,1 1 0 16,1 3-192-16,2 1 192 0,1 0-128 0,1 6 128 16,1 5 0-16,-1 4 0 0,-2 0 0 0,-1 4 0 15,2 4 0-15,0 5 0 0,-2 4 0 0,3 4 0 16,-2 0 0-16,1 2 0 0,0-3 0 0,-1 4 0 16,1 0 0-16,0 1 0 0,-1-1 0 0,-2 3 0 15,0-1 0-15,-1 1 0 0,0 4 0 0,-1-1 0 16,0-3 0-16,-1 4 0 0,0 1 160 0,-1 1-160 15,-1 1 160-15,1 0-160 0,-1-2 192 0,0 2-64 0,3 0-128 0,-2-1 192 16,-1 0-192-16,2 2 128 0,0 0-128 0,1-2 0 16,-3 0 0-16,1-2 128 0,-1 1-128 0,-1 2 0 15,-2-4 0-15,2 3 128 0,3-1-128 0,-5-3 0 16,1 1 0-16,1-2 128 0,-1 2-128 0,-1-2 0 16,2-1 0-16,0-4 0 0,-3 0 0 0,1 4 0 15,4-2 0-15,-2-3 128 0,0-2-128 0,0 1 0 16,2 1 0-16,-2-3 0 0,-1-1 128 0,1-1-128 15,0 1 0-15,0-2 0 0,-2-3 0 0,1 0 0 16,-2-1 0-16,1-2 0 0,0 6 128 0,-1-7-128 16,-3-1 0-16,0-3 0 0,-1-2 0 0,2 0 0 15,0-4 128-15,1-2-128 0,0-1 0 0,-1 2 0 16,1-3 128-16,2-2-128 0,0 0 0 0,0-3 0 16,0 1 0-16,3 1 128 0,-1-2-128 0,0 0 0 0,-1-1 0 0,1-2 0 15,1-2 0-15,0 0 0 0,0-1 128 0,-1-2-128 16,2-2 0-16,-1-4 0 0,0 2 128 0,3 1-128 15,1-4 0-15,0 1 144 0,-2-2-144 0,2 2 128 16,0-10-128-16,3 10 128 0,-1 3-128 0,1 0 192 16,1-3-192-16,-2 1 192 0,3 3-192 0,2-4 0 15,-2 2 0-15,0 0 128 0,-1-3-128 0,1 4 0 16,0-4 0-16,1 2 0 0,-1 1 0 0,2-5 0 16,-1 2 0-16,-1-2 128 0,-5-7-128 0,7 11 128 15,-7-11-128-15,0 0 128 0,8 9 0 0,-1 0 0 16,-7-9 0-16,6 8 0 0,-6-8 0 0,5 10 0 0,-5-10 0 15,5 9 0-15,-5-9 64 0,4 11 0 0,0-3 0 0,-4-8 0 16,0 0-16-16,0 0 0 0,4 12 0 0,-4-3 0 16,0-9-176-16,-3 11 128 0,3-11-128 0,-2 11 128 15,2-11-128-15,-3 9 0 0,3-9 0 0,-2 11 128 16,2-11-128-16,0 0 0 0,0 9 0 0,0-9 0 16,0 0 0-16,0 0 0 0,0 0 0 0,5 13 0 15,1-7 0-15,2 2 0 0,-8-8 0 0,12 6 0 16,0 1 0-16,-1 0 0 0,1-3 0 0,0 1 0 15,2 3 0-15,4-4 0 0,3 1 0 0,1 4 0 16,4-1 0-16,2 4 0 0,2-2 0 0,6 1 128 16,2 2-128-16,5-1 0 0,6 2 144 0,3 1-144 15,1-1 0-15,2-4 128 0,-2 1-128 0,2 2 0 16,-1-5 0-16,2 2 0 0,2-1 0 0,0 2-128 16,3 2-336-16,-4-4-64 0,-2 1-16 0,-3-4 0 15,-4 2-2816-15,-4-3-560 0</inkml:trace>
  <inkml:trace contextRef="#ctx0" brushRef="#br0" timeOffset="111361.47">16213 8570 20271 0,'-10'-5'1792'16,"1"-4"-1424"-16,0 3-368 0,3 0 0 16,6 6 1008-16,-6-7 128 0,-1 3 16 0,7 4 16 15,-5-5-592-15,5 5-112 0,0 0-16 0,0 0-16 0,0 0-112 0,3-9-32 16,-3 9 0-16,7-6 0 0,1-2 0 0,3 2 0 15,1 1 0-15,2-1 0 0,0-1 0 0,2-2 0 16,2-1 0-16,1-3 0 0,0 5 112 0,2-5 32 16,-1 0 0-16,3-1 0 0,1 0-96 0,0-1-16 15,-1 0 0-15,1 1 0 0,-1 4 128 0,0-2 32 16,-3-1 0-16,3 4 0 0,0 1-80 0,-1 1-16 16,-2 0 0-16,-1 2 0 0,1 1-128 0,1 1-16 15,-1 2-16-15,-1 1 0 0,-1 1-32 0,-2 2-16 16,0 1 0-16,-1 1 0 0,-1 2-176 0,0 0 160 15,1 1-160-15,-2 1 160 0,-2 5-160 0,-1 3 0 0,-1-2 0 16,-1 3 128-16,0 2-128 0,-2 2 0 16,0 1 0-16,1 3 0 0,-1 4 0 0,0-1 0 0,-2 3 0 15,0 2 0-15,4 5 0 0,-3 1 0 0,-2 0 144 0,1 1-144 16,0 0 128-16,0 3-128 0,0 0 160 0,0 5-160 16,-1 3 144-16,1 0-144 0,-1 2 128 0,-1-1-128 15,1 0 0-15,-1 3 128 0,2 0-128 0,-1 0 0 16,-1 1 0-16,1 4 128 0,1-2-128 0,1-1 0 15,-4 2 192-15,3 0-64 0,0-4 0 0,-1 1 0 16,2 4-128-16,-1-1 0 0,0 0-160 0,1 3 160 16,0-1 0-16,0 2 0 0,0-4 0 0,1 2 0 15,-1-2 0-15,0 3 0 0,1 0 128 0,-2 3-128 16,0-3 0-16,-2 2 128 0,1-4-128 0,-1 4 0 16,0 0 128-16,-1-3-128 0,-2 3 0 0,-1-2 0 15,1 1 176-15,0-2-176 0,-1 3 160 0,2-4-160 16,-2 3 208-16,-1-3-48 0,1 3-16 0,-1-4 0 0,1 0-16 0,-1 0 0 15,-1 6 0-15,2-5 0 0,-2 0-128 0,0-2 160 16,0-1-160-16,1 0 160 0,-1 3-160 0,1-4 0 16,-2 2 144-16,0-2-144 0,0 0 0 0,0 0 144 15,-1 1-144-15,-1-1 0 0,1-3 192 0,-1 0-192 16,1-1 192-16,0-1-192 0,1 2 240 0,1-2-64 16,0-1-16-16,0-3 0 0,0-4-160 0,1 3 160 15,0-3-160-15,2-2 160 0,-2 0-160 0,3-4 0 16,0-3 144-16,0 1-144 0,0-3 0 0,0 0 0 15,2-2 0-15,-1-1 128 0,0-2-128 0,2-3 0 16,-1 3 0-16,1-3 0 0,-1-3 0 0,2 0 0 0,-3 1 0 16,3-3 0-16,0 1 0 0,0-4 128 0,1 1-128 0,-3 0 0 15,2-2 0-15,0 0 0 0,1-5 0 0,0 2 0 16,2 1 0-16,-1-5 0 0,0 1 0 0,-1 1 128 16,0-2-128-16,1 4 0 0,-1-5 0 0,0 0 0 15,-5-8 0-15,6 9 0 0,0 3 0 0,-1-6 0 16,-5-6 0-16,7 10 0 0,-7-10 0 0,0 0 0 15,6 8 0-15,-6-8 0 0,0 0 0 0,0 0 0 16,0 0 0-16,0 0 0 0,0 0 0 0,0 0 128 16,0 0-128-16,0 0 128 0,0 0-128 0,0 0 128 15,0 0-128-15,0 0 192 0,-10 3-64 0,0-3 0 16,-2-2-128-16,-2 0 144 0,-3-1-144 0,-2 2 160 16,-3-2-160-16,-1 1 192 0,-2-2-192 0,-5 3 192 15,-1-3-32-15,-5 1 0 0,-3 2 0 0,-1 0 0 16,-2-2 112-16,2 2 32 0,-1 1 0 0,0 1 0 0,1 1-304 0,3 0 0 15,0-1 128-15,1 2-128 0,3-2 0 16,0 0 0-16,0 1 0 0,3-2 0 0,-1 0 0 0,3 0 0 16,4 0 0-16,5 0 0 0,4-3-272 0,3 1-64 15,5-1-16-15,7 3 0 16,0 0-1680-16,5-10-336 0,7 2-64 0,7-2-14624 0</inkml:trace>
  <inkml:trace contextRef="#ctx0" brushRef="#br0" timeOffset="117465.22">14071 15379 1839 0,'0'0'0'0,"0"0"160"0,0 0-160 0,0 0 0 0,0 0 0 0,-3-9 0 16,-3 3 2976-16,6 6 560 0,-6-5 112 0,1-4 32 15,5 9-2624-15,0 0-528 0,-4-6-96 0,4 6-32 16,-6-10-144-16,6 10-16 0,-9-9-16 0,9 9 0 16,-8-10 0-16,8 10 0 0,0 0 0 0,-7-7 0 15,7 7-48-15,0 0-16 0,-7-10 0 0,7 10 0 16,0 0 96-16,0 0 0 0,-1-11 16 0,2-1 0 16,-1 12 64-16,7-9 16 0,0 2 0 0,5 1 0 0,-2-1-128 0,3 2-32 15,2 2 0-15,0 1 0 0,2-5 64 0,0 2 0 16,4 1 0-16,2-1 0 0,-2-1 80 0,3 2 32 15,1 0 0-15,0 1 0 0,2-4-64 0,1 5-16 16,1 2 0-16,5-2 0 0,2 0-96 0,3 1 0 16,1 1-16-16,3 0 0 0,4-2-176 0,0 1 192 15,4-1-192-15,-3-1 192 0,-2 3-192 0,0 0 0 16,1 3 144-16,1-1-144 0,1 1 176 0,4-1-48 16,0 2 0-16,4 0 0 0,-1-4-128 0,1-2 0 15,-3 1 0-15,-1 1 128 0,0 0 16 0,1 3 0 16,-3 2 0-16,6-1 0 0,3 2 48 0,-1-2 0 15,1-4 0-15,-3 2 0 0,-1 0 0 0,0 0 0 0,-1 1 0 16,2 2 0-16,2-1-48 0,0 1 0 0,5-3 0 0,-7 2 0 16,-2-3 0-16,-2 1 0 0,-1-2 0 0,0 3 0 15,-1 4-16-15,3-3-128 0,-1 1 192 0,5 1-64 16,1-2 0-16,-3 0-128 0,-4-1 192 0,0 3-64 16,0-3-128-16,-2 1 0 0,-2 1 0 0,2 2 128 15,2-2-128-15,1-1 0 0,0-1 0 0,-2 1 0 16,-4-1 192-16,0 0-32 0,-1 0-16 0,-1 1 0 15,-2 1 832-15,0 0 176 0,-1-1 16 0,3 1 16 32,2 1-1696-32,1-2-320 0,0 0-80 0,-2-2-16 0,-3 0 768 0,0 3 160 0,-1-1 0 0,0-2 0 15,0-1 0-15,1 1 128 0,-3-2-128 0,3 0 0 16,3 1 128-16,0-1-128 0,-1 0 0 0,1 0 0 16,-5-1 0-16,2 1 128 0,0 1-128 0,-1-1 0 0,-2-1 0 0,-1 1 0 15,-1 0 128-15,4 0-128 16,4-2 0-16,0 2 0 0,-1-2 0 0,1 2 0 0,-3-1 0 0,-2-2 128 15,0 1-128-15,-1-2 0 0,1-1 0 0,-2 2 0 16,1 3 128-16,2-1-128 0,0-2 0 0,1 1 0 16,0-5 0-16,2 4 0 0,-1 1 0 0,-3 0 0 15,-2-2 0-15,1 0 0 0,-2 0 0 0,-1 2 0 16,2 0 0-16,-1 0 0 0,-4-1 0 0,3 0 0 16,1 1 0-16,1 0 0 0,-3-2 0 0,1 3 0 15,-2-2 0-15,-2 1 0 0,-4-3 0 0,1 2 128 16,0 0-128-16,-2 2 0 0,-2 0 0 0,1 1 176 15,-2 0-176-15,1 0 160 0,-2-3-160 0,0 2 0 16,-2 0 0-16,-1 2 0 0,1-1 0 0,0 0 0 16,-1-1 128-16,1 1-128 0,-2-1 0 0,2-2 0 0,-3 2 0 0,-3-1 128 15,0 2-128-15,-2-1 0 0,-3 0 0 0,-1 0 128 16,-10 1-128-16,10-3 0 0,-10 3 0 0,0 0 0 16,0 0 0-16,0 0 0 0,0 0 0 0,0 0 0 15,0 0 0-15,0 0 0 0,0 0 0 0,0 0 0 16,-7 5 0-16,-6 3 0 0,-1-4 128 0,-2-2-128 15,-4 2 0-15,0 2 0 0,-3-2 0 0,-1 0 0 16,-4-3 0-16,0 1 0 0,-1-1 0 0,-2 1 0 16,-2 2 0-16,-2-1 0 0,-2-1 0 0,-2-1 0 15,-1 3 0-15,-4 1 0 0,-5 0 0 0,-3-1 0 16,-1-2 0-16,2 0 0 0,0 1 0 0,-1 2 0 16,-1-3 0-16,-1 2 0 0,0-1 0 0,-5 0 128 15,-6 0-128-15,0 1 0 0,-1-3-160 0,2 0 160 0,0 1 0 0,0-1 0 16,0 1 0-16,-5 1 0 0,-5-2 0 0,0 2 0 15,2 1 0-15,1-3 0 0,1-1 0 0,-3 0 0 16,-2 0 0-16,-1 0 0 0,-3 0 0 0,4 0 0 16,3-1 0-16,1 1 0 0,0-2 0 0,-3 0 0 15,-6 1 0-15,5 1 0 0,1 0 0 0,3-2 0 16,1-2 0-16,0 2 0 0,-2-1 0 0,-3 1 0 16,-3-2 0-16,4 1 0 0,3 1-128 0,1-1 128 15,2 2 0-15,-2 0-144 0,-4 0 144 0,0-1 0 16,1 0 0-16,1-2 0 0,4 1 0 0,2 2 0 15,3 2 0-15,-3-1 0 0,-2-1 0 0,0 0 0 16,1-2 0-16,1 1 0 0,2 0 0 0,3 1 0 16,0-3 0-16,1 3 0 0,-2 1 0 0,-1-1 0 0,-2 0 0 15,6-1 0-15,2 1 0 0,2 0 0 0,1-1 0 0,2 1 0 16,0 1 0-16,-2 0 0 0,-3 0 0 0,1 0 0 16,0-1 0-16,5 0 0 0,3 1 0 0,0-3 0 15,-1-1 0-15,4 2 0 0,0 2 0 0,-1 0 0 16,-2-1 0-16,0-1 0 0,-2 1 0 0,3 1 0 15,1 0 0-15,3 0 0 0,1-1 0 0,3 1 0 16,1 0 0-16,0 0 0 0,2 0 0 0,0 0 0 16,2 0 0-16,-7 2 0 0,1 1 0 0,-1-2 0 15,0 0 0-15,4 1 0 0,3 0 0 0,1-1 0 16,1 1 0-16,2-1-160 0,2 1 160 0,-1 1 0 16,1 1-144-16,3 1 144 0,4-3 0 0,2 1-144 15,0 0 144-15,1 2 0 0,3 0 0 0,2-3 0 16,3 0 0-16,-2 0-160 0,3-1 160 0,9-1 0 0,0 0-128 15,0 0 128-15,0 0 0 0,0 0 0 0,0 0-192 0,0 0 192 16,0 0-192-16,12 5 192 0,-1-2-128 0,3 0 128 16,2-3 0-16,1-3 0 0,2 0 0 0,3 1 0 15,3-2 0-15,3 2 0 0,2-5 0 0,1 3-128 16,2 2 128-16,6-1 0 0,3 1 0 0,3-1 0 16,5-2 0-16,2 1 0 0,-6 0 0 0,2 1 0 15,2 0 0-15,1-1 0 0,-1 2 0 0,4 2 0 16,4-1 0-16,1-1 0 0,2 1 0 0,-2 0 0 15,-1-2 0-15,-1 2 0 0,1 0-128 0,2-1 128 16,0 2 0-16,5 2 0 0,3-1 0 0,0 1 0 16,-4 0 0-16,1-1 0 0,-1 2 0 0,2-1 0 0,0 1 0 0,4 0 0 15,2 0 0-15,-2-2 0 0,-4-1 0 16,1 1 0-16,0 1 0 0,2 2 0 0,0-1 0 16,3 2 0-16,1-2 0 0,0-2 0 0,-3 2 0 0,-2-1 0 15,-2 1 0-15,7 1 0 0,3 0 0 0,-1-2 0 16,-1-2 0-16,-2 3 0 0,0-2 0 0,1 1 0 15,-3 1 0-15,6 1 0 0,2-4 0 0,-3 1 0 16,-3 2 0-16,0-2 0 0,-4 1 0 0,3 1 0 16,2-3 0-16,2 0 0 0,1 0 0 0,-1 0 0 15,-2 1 0-15,-5-1 0 0,1 2 0 0,0-4 0 16,3 1 0-16,2 1 0 0,-6 0 0 0,1-1 0 16,-3-2 0-16,-1 2 0 0,-5 0 0 0,4-1 0 15,1 0 0-15,-1-2 0 0,-2 1 0 0,-2 2 0 16,-4 0 0-16,-2 0 0 0,0-1 0 0,-2 4 0 0,0-4 0 0,0 1 0 15,0 0 0-15,-2 0 0 0,-2-1 0 0,-3 1 0 16,-6-4 0-16,-2 4 0 0,-4 1 0 0,1 0 0 16,-6 0 0-16,-4 2 0 15,-3 2-1680-15,-5-1-384 0</inkml:trace>
  <inkml:trace contextRef="#ctx0" brushRef="#br3" timeOffset="151190.51">6049 13592 19407 0,'0'0'848'0,"-9"3"192"0,9-3-832 0,-9 5-208 16,9-5 0-16,-8 9 0 0,0-4 1120 0,8-5 176 15,0 0 48-15,3 10 0 0,-3-10-672 0,7 6-128 16,1-2-32-16,6-1 0 0,0-1-144 0,4-2-48 0,1-1 0 0,7-2 0 16,0-2 128-16,4-5 0 0,3 1 16 0,-1-6 0 15,0-1-144-15,0-2-16 0,1-1-16 0,-3 1 0 16,-2 0-64-16,1 0-16 0,-1 2 0 0,0 0 0 15,-2 4 48-15,-1-1 0 0,-2-1 0 0,-1 3 0 16,-2 2-32-16,-2-3 0 0,-4 6 0 0,-2 2 0 16,1 2-224-16,-1 2 128 0,-12 0-128 0,0 0 0 15,10 6 208-15,-3 2-48 0,-7-8-16 0,7 15 0 16,-3 0-144-16,-3 3 0 0,-2 1 0 0,-1 1 0 16,2 4 0-16,-6 1 0 0,-2 1 0 0,-1 2 0 15,1-2 0-15,-4-2 0 0,-2-3 0 0,0 1 0 16,1 0 0-16,-2-2 0 0,-1-2 0 0,-1 1 0 15,-2-5 0-15,0 1 0 0,0-1 0 0,-1 1 0 16,0-2-592-16,0-4-160 0,1 0-16 16,-1-4-16-16,2 0-1984 0,-1-2-400 0</inkml:trace>
  <inkml:trace contextRef="#ctx0" brushRef="#br3" timeOffset="151522.49">6236 13718 18431 0,'12'-4'1632'0,"4"-1"-1312"0,-1 0-320 0,1 3 0 15,-1-1 1184-15,0 0 160 16,-3-2 48-16,0 3 0 0,0-2-640 0,-2 3-128 0,-10 1-32 0,9-2 0 16,-9 2-240-16,0 0-48 0,0 0-16 0,0 0 0 15,0 0 160-15,0 0 48 0,0 0 0 0,0 0 0 16,-9 6 0-16,-3 2 0 0,0-1 0 0,-6 4 0 15,-5-1 144-15,-2 2 48 0,-5-3 0 0,0 1 0 16,-4 3-64-16,-2-3-16 0,-2 2 0 0,-3 5 0 16,-1 0-64-16,-4-2-16 0,-3-2 0 0,-5-1 0 15,-3 0-96-15,-4-2-32 0,-5 1 0 0,1-3 0 16,1 0-128-16,-1-3-16 0,0 0-16 0,-2 0 0 16,-2-4-240-16,-5-1 0 0,0 0 0 0,2-186 0 15,2 364 0-15,4-183 0 0,4 0-208 0,-1-2 64 16,0 0-1392-16,1-3-256 0,4 2-64 0</inkml:trace>
  <inkml:trace contextRef="#ctx0" brushRef="#br3" timeOffset="152078.26">1687 13058 21999 0,'0'0'960'0,"0"0"224"0,0 0-944 0,0 0-240 16,0 0 0-16,-1 12 0 0,2-1 576 0,-1 4 64 15,0 2 0-15,1 1 16 0,2 0-32 0,0 3-16 16,1 5 0-16,0-1 0 0,2 4-224 0,-2-1-64 15,1 3 0-15,0 1 0 0,-1-4-192 0,0 1-128 16,0 0 128-16,0-1-128 0,-1 4 0 0,3-7 0 16,-3-1-192-16,2-2 64 15,2-3-1840-15,-2-1-352 0,1-7-80 0</inkml:trace>
  <inkml:trace contextRef="#ctx0" brushRef="#br3" timeOffset="152523.49">1908 13154 22111 0,'0'0'976'0,"0"0"208"0,3-5-944 0,-1 1-240 15,1-3 0-15,-3 7 0 0,0 0 960 0,0 0 160 16,8 3 32-16,0 0 0 0,-8-3-576 0,6 5-96 0,1 2-32 0,-1 3 0 15,-1 4 0-15,2 0 0 0,-4-1 0 0,1 5 0 16,-1 1-144-16,-2 1-48 0,-1 2 0 0,-1-2 0 16,-2 1-96-16,2-2-32 0,0-2 0 0,-2 0 0 15,-1-3-128-15,2-4 160 0,2 0-160 0,-3-5 160 16,3-5 32-16,0 0 16 0,0 0 0 0,0 0 0 16,0 0 224-16,0-6 32 0,3-7 16 0,-2-1 0 0,2-3-224 0,0-4-32 15,4 0-16-15,-2-2 0 0,0-3-208 0,0 2 144 16,1-3-144-16,2 3 128 0,2 1-128 0,0 2 0 15,1-1 0-15,-1 6 0 0,1 3 0 0,1 0 0 16,-1 3 0-16,0 4 0 0,1 3-176 0,1 4 176 16,-1 3-128-16,-2 5 128 0,3 1 0 0,-1 6 0 15,-1 3 0-15,2 1 0 0,-3 3 176 0,-1 0-48 16,1 2 0-16,-2 1 0 0,-2-4-128 0,0 1 0 16,-1 0 0-16,2-2 0 15,-5-2-432-15,2-3-16 0,0-3 0 0,1-2 0 16,0-1-1520-16,0-4-304 0,-5-6-64 0</inkml:trace>
  <inkml:trace contextRef="#ctx0" brushRef="#br3" timeOffset="152906.42">2472 12936 13823 0,'0'0'1216'0,"0"0"-960"0,-3-5-256 0,-1 0 0 15,0-1 1664-15,0 1 272 0,2 1 64 0,2 4 16 16,0 0-352-16,0 0-64 0,0 0 0 0,0 0-16 16,0 0-528-16,0 0-96 0,-4 6-32 0,1 7 0 0,2 1-288 15,2 1-64-15,-1 7-16 0,0-2 0 0,-1 1-272 0,1-1-48 16,2 1-16-16,1 12 0 0,1-3-224 0,0-14 128 15,-1 1-128-15,1-3 0 0,0 0 128 0,0 0-128 16,0-3 0-16,1-3 0 0,2-1 0 0,1 0 0 16,-2-5 0-16,2 0 0 0,-3-4 320 0,3 1-48 15,1-4 0-15,1-4 0 0,0-2 48 0,1-1 16 16,-2-3 0-16,0 1 0 0,-2-1-192 16,-2-1-144-16,-2 1 192 0,1-9-192 0,-1 4 144 0,-2 7-144 15,-1 2 0-15,0-3 144 0,0 0-144 0,1 3-272 16,-1 0 64-16,2 1 16 15,0 1-2304-15,2-1-448 0</inkml:trace>
  <inkml:trace contextRef="#ctx0" brushRef="#br3" timeOffset="153280.09">2861 13093 21183 0,'0'0'944'0,"-4"6"192"0,2 4-912 0,2-1-224 0,1 1 0 0,3 3 0 16,-4-13 992-16,5 8 160 0,1-1 16 0,2 0 16 15,1-6-736-15,0-2-160 0,1-2-32 0,3-2 0 16,1 0 16-16,1 0 0 0,0-5 0 0,2 1 0 16,1-4-16-16,-2 0-16 0,-2 1 0 0,1-4 0 15,-2-1-80-15,-2-1-16 0,0 0 0 0,-2 0 0 16,-2 2 112-16,1-1 32 0,-4 4 0 0,-1 5 0 15,-1-3 96-15,-4 6 32 0,0 0 0 0,-2 0 0 0,4 5 208 0,-8 3 32 16,0 4 16-16,-4 1 0 0,-1 3-384 0,-1 5-80 16,0-1-16-16,0 3 0 0,2 1-192 0,-1 0 0 15,2-1 0-15,0-1 0 0,3 0 0 0,0-1 0 16,3-2 0-16,0 5 0 0,2-5 0 0,3-3 0 16,1-5 0-16,2 2-160 15,-3-8-416-15,6 6-96 0,3-4-16 0,3 1 0 16,3-4-2144-16,0-3-432 0</inkml:trace>
  <inkml:trace contextRef="#ctx0" brushRef="#br3" timeOffset="153607.41">3267 12758 24815 0,'0'0'1088'0,"0"0"256"0,0 0-1088 0,0 0-256 16,0 0 0-16,-1 12 0 0,-3-5 928 0,4 6 128 0,-3 0 32 0,1 0 0 16,-2 2-336-16,0 3-64 0,-1-1-16 0,2 2 0 15,-3 2-352-15,0 3-64 0,-1-4 0 0,1 3-16 16,1 0-240-16,-1 1 144 0,0-5-144 0,3 0 128 16,-1-3-128-16,-3-2 0 0,4-3 0 0,-1-1 0 15,3-5 192-15,1-5-32 0,0 0-16 0,0 0 0 16,0 0 384-16,0 0 80 0,6-6 16 0,3-6 0 15,-3 4-192-15,3-4-48 0,0-1 0 0,1-1 0 0,-2-1-384 0,2-1 128 16,1-1-128-16,1 2 0 0,-1 0 0 0,1 1 0 16,-2 2 0-16,1 1 0 15,1 3-336-15,0-2-112 0,-1 0 0 0,1 2-16 16,1 2-2112-16,-2-4-432 0,14-11-64 0,-8 4-32 0</inkml:trace>
  <inkml:trace contextRef="#ctx0" brushRef="#br3" timeOffset="153875.94">3700 12254 27695 0,'0'0'1216'0,"0"0"272"0,0 0-1184 0,0 0-304 15,0 0 0-15,0 0 0 0,0 0 816 0,4 7 96 16,-3 2 32-16,1 4 0 0,-1 2-320 0,-1 7-64 15,2-2-16-15,-2 2 0 0,0 2-304 0,0 4-64 0,2 5-16 0,-1-3 0 16,0 0-160-16,0 3 0 16,2 2 0-16,0 1 0 0,-1 0 0 0,1 2 0 0,0 2 0 0,3 2 0 31,-3-2-416-31,1-3-112 0,3-6-32 0,-1-3 0 16,0-1-416-16,3 6-96 0,-1-10-16 0,-2-10 0 0,-1-6-64 15,0 0-32-15,-1-1 0 0,-4-6-6304 0,0 0-1280 0</inkml:trace>
  <inkml:trace contextRef="#ctx0" brushRef="#br3" timeOffset="154040.6">3731 12720 20095 0,'0'0'896'0,"0"0"176"0,0 0-864 0,0 0-208 15,0 0 0-15,0 0 0 0,0 0 1312 0,0 0 224 16,0 0 32-16,6 4 16 0,-6-4-496 0,9 6-112 16,-3-2-16-16,3 0 0 0,1 2-384 0,-1-1-96 15,4-2-16-15,-2-2 0 0,0 1-336 0,0-2-128 16,1 0 0-16,0 0 0 15,1-2-2016-15,0 1-496 0,-2 0-112 0,1-4 0 0</inkml:trace>
  <inkml:trace contextRef="#ctx0" brushRef="#br3" timeOffset="154222.87">4238 12560 24239 0,'0'0'1072'0,"0"0"224"0,-3 10-1040 0,2 0-256 15,-1 7 0-15,0-1 0 0,-2 4 1152 0,-2-1 160 16,-1 1 32-16,-2 4 16 0,-2-2-608 0,1-1-128 16,0 3-32-16,-1 1 0 0,-1-5-592 0,2 0 0 0,0-1-144 0,0-1 144 31,2-3-2384-31,0 1-368 0,2-4-64 0,1-4 0 0</inkml:trace>
  <inkml:trace contextRef="#ctx0" brushRef="#br3" timeOffset="154660.57">4370 11975 21183 0,'0'0'1888'0,"0"0"-1504"16,-1 12-384-16,0-1 0 0,1-11 960 0,-2 17 128 15,1 2 32-15,-2 2 0 0,0 0-80 0,-4 7-16 16,2 1 0-16,-1 7 0 0,0 2-496 0,-1 4-96 16,0-2-32-16,1-9 0 0,0 4-240 0,0 4-160 15,-1 0 192-15,1 3-192 0,-2 2 192 0,0-2-192 16,-1 3 192-16,1-6-192 0,0-3 0 0,2-4-272 0,0-6 16 0,-1-2 16 16,2-2 240-16,0-5 0 15,1-6 0-15,3 0 0 0,0-4 128 0,1-7 112 16,0 0 16-16,0 0 16 0,0 0 320 0,7-5 64 15,1-4 16-15,0 0 0 0,-1-6-400 0,2 1-80 16,3-2 0-16,-2 4-16 0,0-3-176 0,0 1 0 0,2 1 0 16,0 3 0-16,1 1 0 0,0 4 0 0,-2 1 0 0,1 1-176 15,-2 3 176-15,0 4 0 0,0 1-144 0,0 7 144 16,-2-1 0-16,-2 4-176 0,-2 4 176 0,-1 0-128 16,-2 2 128-16,-2 6 0 0,-4 0 0 0,-2-4 128 15,-2-1-128-15,3-7 0 0,0 3 0 0,-7 6 0 16,-2-5-400-16,-1-2 0 0,5-3 0 0,-1 0 0 15,2-8-1648 1,3 0-320-16</inkml:trace>
  <inkml:trace contextRef="#ctx0" brushRef="#br3" timeOffset="155258.07">4755 12488 10127 0,'0'0'448'0,"4"-5"96"0,-4 5-544 0,0 0 0 0,0 0 0 0,0 0 0 15,9-7 2048-15,-9 7 320 0,0 0 48 0,0 0 16 16,0 0-1904-16,9-6-368 0,-9 6-160 0,0 0 128 15,6-5-512-15,-2-3-128 0,0-1 0 0,0 2-16 16,-4 7 64-16,1-9 16 0,1-1 0 0,2 1 0 0,0-4 448 0,0 3 0 16,0-4 0-16,1-3 0 0,-4-1 576 0,3-1 64 15,-2-1 16-15,1-2 0 0,-3 1 176 0,0-1 16 16,0-1 16-16,-1-2 0 0,-1 2 224 0,0 3 64 16,-1 2 0-16,1 0 0 0,-1 4-144 0,1 5-32 15,2 9 0-15,0 0 0 0,-4-7-240 0,4 7-48 16,0 0-16-16,-5 9 0 0,1 2-368 0,-4 5-80 15,3 5-16-15,0 3 0 0,-1 1-80 0,0 8 0 16,0 6-128-16,-1 0 192 0,-1 4-192 0,1-2 128 0,-2 2-128 0,0 0 0 16,-1-2 160-16,1 0-160 0,-1 1 160 0,3-4-160 15,1 0 160-15,2-4-160 0,1-1 160 0,1-5-160 16,1-1 0-16,2-5 0 0,4-2-176 16,0-2 176-1,3-4-640-15,2-2 0 0,5-7 0 0,2-1-8704 0,-2-5-1728 0</inkml:trace>
  <inkml:trace contextRef="#ctx0" brushRef="#br3" timeOffset="155591.45">5156 12638 20271 0,'-13'6'896'0,"13"-6"192"0,-6 1-880 0,6-1-208 0,0 0 0 0,0 0 0 0,0 0 2160 0,0 0 384 16,-4 9 80-16,4-9 0 0,0 0-1664 0,0 0-320 15,0 0-80-15,13 4-16 0,-2-8-240 0,2 0-48 16,-1-1-16-16,2-6 0 0,0-3-112 0,4 0-128 16,-1-1 176-16,-2-3-176 0,-2-1 176 0,-2 0-176 15,-2-3 160-15,-3 3-160 0,1 0 240 0,-2 0-48 16,-1 2-16-16,-2 5 0 0,-2-1 400 0,-1 4 64 16,1 9 32-16,0 0 0 0,-7-4 224 0,7 4 64 15,-10 4 0-15,-1 6 0 0,-3 5-464 0,-1 3-96 16,-1 3-16-16,1 4 0 0,0 3-208 0,1 4-48 15,0-3-128-15,0 1 192 0,0 1-192 0,1-4 0 16,2 1 0-16,3-4 0 0,3-1 0 0,4 1 0 0,1-3 0 16,5 1 0-1,4-2-496-15,2-1-32 0,2-1-16 0,7-1 0 16,4-3-1824-16,3 0-352 0</inkml:trace>
  <inkml:trace contextRef="#ctx0" brushRef="#br3" timeOffset="156542.57">2275 13818 18015 0,'0'0'800'0,"-1"-5"160"0,0 0-768 0,-1-1-192 16,1 0 0-16,0 0 0 0,0 0 1184 0,-1-1 192 16,0 1 32-16,1-1 16 0,-4-1-384 0,1 2-80 15,0-4 0-15,-1 3-16 0,-2-2-304 0,0 4-48 16,-1-4-16-16,1 3 0 0,-2 2-192 0,4-1-64 15,-4 0 0-15,1 3 0 0,-1-1 160 0,0 3 32 16,0 1 0-16,0 3 0 0,2 4-80 0,0-1-16 16,-1 7 0-16,-1 2 0 0,-1 1-160 0,-1 4-48 15,1 3 0-15,1 4 0 0,3-1-208 0,1 3 0 16,4 3 128-16,-3-2-128 0,1-3 0 0,3 2 0 16,7-2 0-16,-4 0 0 0,4-3 0 0,2 0 0 0,-2-5 0 0,1-1 0 31,1-1-592-31,-2-2-64 0,2-6-16 0,1 4 0 15,-1-1-1632-15,-4-9-320 0,2 1-64 0,-7-5-8576 0</inkml:trace>
  <inkml:trace contextRef="#ctx0" brushRef="#br3" timeOffset="157059.12">1955 14132 3679 0,'0'0'320'0,"0"0"-320"0,0 0 0 0,0 0 0 16,0 0 4064-16,0 0 736 0,0 0 160 0,8 2 32 0,2-4-3120 0,2-1-608 15,2-4-128-15,3-3-32 0,2-4-336 0,0-2-80 16,0 0-16-16,0 2 0 0,-1-2-464 0,0 1-80 16,-2-2-128-16,2 2 176 0,-3 2-176 0,2 3 0 15,-2-4 0-15,-2 8 0 0,-3-2 0 0,-1 5 0 16,-1 2 0-16,-8 1 0 0,6 6 0 0,2 3 240 16,-5 0-64-16,1 7-16 0,-1 3 64 0,-1 1 16 15,1-1 0-15,-1 1 0 0,1 1-240 0,-1-2 144 16,1-1-144-16,1-2 128 0,0-3-128 0,3 2 0 15,1-4 0-15,-2-7 128 0,2-2 48 0,1-2 0 16,-2 0 0-16,4-3 0 0,-5-1 336 0,2-5 64 16,-1 0 0-16,1-2 16 0,1-3-288 0,-2 1-64 15,-2-2-16-15,-3-2 0 0,-2 2-224 0,-2 0 176 16,-1 0-176-16,-5-4 160 0,0 2-160 0,1 10 0 16,-1-4 144-16,-1 5-144 0,2 3 0 0,-4 1 0 0,4-1 0 15,-5 3 128-15,6 2-128 0,-2 0 0 16,2 1 0-16,6-3 128 0,-4 5-128 0,4-5 0 0,0 10 0 0,0-4-128 15,4 2 128-15,4-2 0 0,2-1-144 0,0 2 144 16,3-3 0-16,1-2 0 0,1 1-144 0,3-1 144 16,1 1 0-16,1 2-160 0,0-1 160 0,0-2-128 15,-4 2-176-15,1 0-16 0,2 2-16 0,-4 1 0 0,0 1 16 0,0-3 0 16,-2 1 0-16,0 2 0 16,-2 3 176-16,-2 0 144 0,-1-3-192 0,-2 2 192 0,2 3 0 0,-1 1 0 15,0-2 0-15,-3-2 0 0,-2-2-224 0,-2 2 64 16,4-2 16-16,-3 2 0 15,0-5-528-15,2 1-96 0,0 1-32 0,-3-7 0 16,2 5-1584-16,1 0-320 0</inkml:trace>
  <inkml:trace contextRef="#ctx0" brushRef="#br3" timeOffset="157543.95">2906 13858 10127 0,'0'0'448'0,"0"0"96"0,2-8-544 0,2 3 0 0,-4 5 0 0,5-4 0 16,-5 4 2880-16,0 0 448 0,5-5 112 0,-5 5 16 0,0 0-1920 0,0 0-368 15,0 0-80-15,5 7 0 0,-1-2-208 0,0 5-48 16,-1 0 0-16,-1 4 0 0,-2 3-240 0,0 0-48 15,0 1-16-15,3 4 0 0,-1-1-240 0,2 2-48 16,1-1-16-16,-1-2 0 0,-2 1-224 0,4-1 0 16,-1-4 128-16,0-3-128 0,4-5 0 0,3 2 0 15,1-4 0-15,-4-3 0 0,0-2 224 0,2-2-48 16,1-4-16-16,-1 0 0 0,1-4 160 0,-1 0 16 16,0-4 16-16,1 2 0 0,-2-1-128 0,0-3-32 15,0 1 0-15,-2-1 0 0,-2-2-192 0,-1 3 128 16,-1 0-128-16,1-1 0 15,0 1-1024-15,1 0-288 0,-3 1-64 0,2-1-8160 16,2-2-1648-16</inkml:trace>
  <inkml:trace contextRef="#ctx0" brushRef="#br3" timeOffset="157860.47">3367 13624 18431 0,'0'0'816'0,"0"0"160"0,0 0-784 0,-1 8-192 0,0 4 0 0,-1 0 0 16,1 2 1152-16,-3 6 192 0,0 0 48 0,3-6 0 16,-4 3-304-16,1-1-64 0,-1 2-16 0,1 0 0 15,-2-1-576-15,2-1-112 0,0 1-32 0,1-2 0 16,-2-2-288-16,1-1 128 0,2 0-128 0,1-6 0 16,1-6 192-16,0 0-192 0,0 0 192 0,0 0-192 15,0 0 640-15,0 0 32 0,5-4 0 0,3-7 0 0,0 2-208 0,0-4-32 16,0 2-16-16,-2 2 0 15,-1-1-240-15,2 2-48 0,-1-2-128 0,1 4 192 0,-1 2-192 0,0 0 128 16,-6 4-128-16,7-5 0 0,-7 5 128 0,7-1-128 16,-7 1 0-16,8 2 0 0,-2 3 0 0,1 0 0 15,-4 5 0-15,0 1 0 0,-1-1 0 0,0-3 0 16,-1 5-176-16,0-5 176 16,1 4-1440-16,-1-5-160 0,-1-6-48 0</inkml:trace>
  <inkml:trace contextRef="#ctx0" brushRef="#br3" timeOffset="158108.56">3633 13649 22799 0,'0'0'1008'0,"0"0"208"0,0 0-960 0,0 0-256 15,0 8 0-15,0 1 0 0,0 2 1088 0,1 0 160 0,0 3 32 0,-1 0 16 16,-1-2-448-16,-1 3-80 0,-1 3-32 0,2 0 0 16,0 0-416-16,-1 0-64 0,1-1-32 0,1 1 0 15,-1 0-224-15,1-3 0 0,2-1 0 0,1-5-160 16,1 1-2336-16,1-5-480 0,-5-5-96 0,17 4 0 0</inkml:trace>
  <inkml:trace contextRef="#ctx0" brushRef="#br3" timeOffset="158534.01">3952 13632 22799 0,'0'0'1008'0,"0"0"208"0,0-4-960 0,0-3-256 15,0 2 0-15,0 5 0 0,0 0 1152 0,0 0 192 16,-3-3 48-16,3 3 0 0,-3-6-624 0,3 6-128 16,-7-3-32-16,1 3 0 0,-2 0-224 0,-1 2-64 15,0-1 0-15,-1 5 0 0,-1 0-32 0,1 4-16 16,-2-2 0-16,3 2 0 0,2 0-80 0,-1 3-32 16,2-1 0-16,-1 2 0 0,2-3-160 0,1 0 0 15,1-5 0-15,0 2 128 0,3-8-128 0,0 6 0 16,0-6 0-16,0 0 0 0,0 0 0 0,0 0 160 0,0 0-160 15,6 5 160-15,-6-5 48 0,8 2 16 0,0-1 0 0,-1-1 0 16,1 0-96-16,1 0 0 16,-2 4-128-16,1 0 192 0,1-1-192 0,-1 4 0 0,-2 2 0 0,5 6 0 15,-2-1 0-15,-2-5 0 0,-1 4 0 0,-1-1 0 16,-1 4 0-16,1 0 0 0,-2 1 0 0,-1-1 0 16,2 1 0-16,-2-1 0 0,0 2 0 0,-1 0 0 15,-1-2 0-15,0-2 128 0,0-2-128 0,4-1 0 0,-4 2 0 16,2-6-192-16,0 2 48 0,0-2 0 15,-2-7-1344-15,0 0-272 0,7 2-48 0</inkml:trace>
  <inkml:trace contextRef="#ctx0" brushRef="#br3" timeOffset="158995.7">4256 13540 14735 0,'-7'-16'640'0,"5"10"160"16,2-4-640-16,-3 4-160 0,1-3 0 0,0 3 0 0,1 1 2304 0,1 5 448 0,0 0 64 0,0 0 32 15,0 0-1760-15,0 0-336 0,-2 6-80 16,-3 4-16-16,-1-2-208 0,1 4-64 0,2 1 0 0,-1 4 0 16,1 3-96-16,1 2-32 0,-1-2 0 0,2 0 0 15,-2 2-128-15,2-2-128 0,0-1 192 0,1 0-192 16,4-2 128-16,-1-2-128 0,1-2 0 0,1 0 0 16,0-6 128-16,3 2-128 0,-8-9 0 0,6 5 0 15,2-4 384-15,1-1 32 0,0-2 0 0,0-4 0 0,0 1 32 0,-2-2 0 16,1-4 0-16,-2 2 0 15,-1-4-256-15,0 0-32 0,-1 2-16 0,-1-2 0 0,-3-3-144 0,0 2 128 16,0-2-128-16,0 5 128 0,0-2-128 0,0 1 0 16,-2 1 0-16,2 0 0 0,-1 3 0 0,1-2-272 15,-1 4 32-15,1-2 16 16,-1 2-1744-16,1 2-336 0,0-5-80 0</inkml:trace>
  <inkml:trace contextRef="#ctx0" brushRef="#br3" timeOffset="159327.91">4459 13521 20495 0,'0'0'896'0,"0"0"208"0,0 0-880 0,0 0-224 16,6 5 0-16,1-1 0 0,-7-4 640 0,9-3 64 15,0 1 32-15,0-1 0 0,-1-1-112 0,3-2-32 0,0 0 0 0,0-1 0 16,1-1-304-16,-4 1-64 0,-2-3-16 0,2 1 0 16,-1-2 288-16,2-2 48 0,0 3 16 0,-5 2 0 15,-2 2 144-15,1 1 16 0,-3-4 16 0,0 9 0 16,-1-8-160-16,1 8-48 0,0 0 0 0,0 0 0 16,-8 0-80-16,0 3 0 0,1-1-16 0,-1 5 0 15,0 2-192-15,1 3-48 0,-1 1 0 0,2 1 0 16,-1 0-64-16,2 2-128 0,0 1 176 0,3-1-176 15,0 1 0-15,4 6 0 0,3-4 0 0,-3-6 0 0,5-3 0 0,2 3 0 16,-2-5 0-16,5 3 0 16,3-4-256-16,1 0-176 0,2-4-16 0,1-1-9712 15,-1-2-1936-15</inkml:trace>
  <inkml:trace contextRef="#ctx0" brushRef="#br3" timeOffset="159535.6">3695 13454 31327 0,'0'0'2784'0,"0"0"-2224"15,0 0-560-15,0 0 0 0,0 0 960 0,0 0 96 16,4 3 16-16,1 3 0 15,1-4-1328-15,-2-1-272 0,3 1-48 0,0-4-14480 0</inkml:trace>
  <inkml:trace contextRef="#ctx0" brushRef="#br0" timeOffset="179041.51">7594 17778 21823 0,'-18'-12'960'0,"6"5"208"0,-2-5-928 0,2 2-240 0,-1-4 0 0,0 3 0 16,-1 1 640-16,0-2 64 0,2 1 32 0,-2 2 0 0,-2-3-512 0,1 5-96 15,-3-5-128-15,1 5 176 0,-4-2-176 0,-2 2 0 16,-3 4 0-16,-2 0 0 0,-2-2 0 0,0 5-224 16,-2 0 48-16,2 5 16 0,-1-1 160 0,4 4-192 15,0 3 192-15,0 3-192 0,3 2 192 0,-2 5 0 16,2 3 0-16,2 8 128 0,0-1 128 0,1 3 48 16,2 4 0-16,4 1 0 0,-2 0 208 0,5 5 32 15,2 0 16-15,3 2 0 0,3 0-112 0,4-1 0 16,4-3-16-16,4-1 0 0,1-4-160 0,1-4-16 15,1-3-16-15,5-5 0 0,0-4-16 0,3-3 0 16,3-4 0-16,2-3 0 0,0-5 48 0,3-6 16 16,3-7 0-16,1-4 0 0,3-5-96 0,6-4 0 15,4-4-16-15,2-6 0 0,0-5-48 0,-2-4-128 0,-2-6 192 0,-3 1-64 16,-2-4-128-16,0 2 0 0,0-4 0 0,1 1 128 16,-2-5-128-16,1 0 0 0,-1-2 0 0,-1-4 0 15,-2 0 0-15,0 3 0 0,-4 1 0 0,0 3 0 16,-6-2 176-16,0 0-48 0,-4 1-128 0,-2-1 192 15,-2-1-16-15,-1 4-16 0,-3 2 0 0,-1 5 0 16,-2 1-160-16,-2 4 192 0,1 0-192 0,-2 7 192 16,-1 2-192-16,-2 0 0 0,1 6 144 0,-3-1-144 15,-1 3 0-15,-1 4 0 0,1 4 0 0,-4 2 0 16,-1 3 0-16,-1 1 0 0,7 9 0 0,-11 1-128 16,-1 1 128-16,1 7 0 0,-1 3-144 0,0 6 144 15,-2 5-128-15,-2 4 128 0,1 5-160 0,-1 6 160 16,-1 6-144-16,2 6 144 0,1 3-128 0,0 7 128 0,-1 8 0 0,1 4-160 15,-2 3 160-15,3 0 0 16,-1 5 0-16,1-3 0 0,0 1 0 0,4-3 0 0,2-2 0 0,1-6 0 16,3-3 0-16,1-6 0 0,2-5 0 0,4-2 0 15,4-3 0-15,2-6 0 0,0-5 0 0,5-4 192 16,2-5-16-16,2-3-16 0,0-6-32 0,3-3-128 16,-1-7 192-16,3-2-64 0,2-4-128 0,-1-3 128 15,2-3-128-15,-2-3 128 0,1-2-128 0,-1-2 0 16,2 1 0-16,2 0 0 0,-2 0 0 0,0-3 0 15,-2 1 144-15,0-1-144 0,-2-3 0 0,3-1 0 16,-1 0-160-16,1-1 160 0,-1 3 0 0,-1-2 0 16,-4-2 0-16,-2 0 0 0,-4 3 0 0,-2 0 0 15,-2 2 0-15,-1 1 0 0,0 0 144 0,-4 0-144 0,-3 5 128 0,-2 7-128 16,3-12 128-16,-4 6-128 0,-3-2 0 0,4 8 128 16,-8-5-128-16,1 4 0 0,-6 0 144 0,0 3-144 15,-1 2 0-15,0 4 0 0,-4-1 0 0,1 6-128 16,-5-3 128-16,2 4-160 0,-1 1 160 0,2 4-160 15,0 4 160-15,3 0 0 0,-1-2 0 0,4-1 0 16,2 4 0-16,2 1 0 0,4-4 0 0,2 2 0 16,2 0 0-16,4-1 0 0,2 0 0 0,5-3 0 15,1 0 0-15,5-1 0 0,1-3 0 0,4 0 0 16,0-3 0-16,6-2 0 0,4 0 0 0,0-3 0 16,1-5 0-16,1-3 0 0,-2-2 160 0,-1-4-160 15,1-2 144-15,0-3-144 0,2-3 128 0,1-3-128 16,-1-5 0-16,1 1 0 0,2-9 128 0,2-1-128 15,2-5 0-15,2-2 0 0,-1-3 0 0,-2-5 0 16,-1 1 0-16,-2-2 0 0,-4-4 0 0,0-3 0 0,-1-2 160 0,-3-5-160 16,-1-2 192-16,-2-3-192 0,0-2 240 0,-1 1-64 15,-3-1-16-15,1 2 0 0,-2-1-32 0,1 0-128 16,-1-1 192-16,-1 5-64 0,0 3-128 0,-1 7 0 16,-2 2 0-16,0 6 0 0,-2 0 0 0,-2 7 0 15,-1 0 0-15,-4 5 0 0,-2 4 0 0,-1 4 0 16,-3 2 0-16,-1 6-176 0,0 7 176 0,-1 1-208 15,-3 5 80-15,4 5 128 0,-9 7-192 0,3 7 192 16,-3 7-160-16,2 7 160 0,0 3-192 0,1 6 48 16,-1 4 16-16,0 8 0 0,-3 6 128 0,-3 5 0 15,0 7-144-15,2 4 144 0,1 3 0 0,1 4 0 0,1-1 0 0,-2-1 0 16,2 2 0-16,-2-1 240 0,3-2-48 16,0-1 0-16,1-1 192 0,2-6 16 0,3-6 16 15,1-3 0-15,0-3-208 0,2-5-32 0,1-3-16 0,1-7 0 31,1-4-544-31,2-4-96 0,-2-9-32 0,2-6-15680 0</inkml:trace>
  <inkml:trace contextRef="#ctx0" brushRef="#br0" timeOffset="179257.31">8726 17384 40719 0,'0'0'1792'0,"0"0"384"0,0 0-1728 0,18 0-448 15,4 0 0-15,6 2 0 0,5 2 224 0,5 3-32 16,4-4-16-16,0 0 0 0,0 1-176 0,3 0 0 16,5-1-160-16,3-3 160 15,3 0-1968-15,4-1-288 0,4-1-64 0,-1-1-13600 16</inkml:trace>
  <inkml:trace contextRef="#ctx0" brushRef="#br0" timeOffset="179942.17">12532 16005 31263 0,'0'0'1392'0,"-4"-9"272"0,4 9-1328 0,-7-7-336 0,-2 2 0 0,-3 0 0 16,-2 3 512-16,-4 2 16 0,-3 2 16 0,-6 2 0 16,-3-1-384-16,-6 0-160 0,-5 0 128 0,-2 2-128 15,-5-1 0-15,-9 0 0 0,-7-2 128 0,-5 2-128 0,-2 1 0 0,1 1 0 16,0 0 0-16,2 0 0 0,-1 0 0 16,-1-1 0-16,-1 3 0 0,4-2 0 0,4-4 0 0,6 1 0 15,5 1-128-15,5 3 128 0,4-4 0 0,3 3 0 16,5-3 0-16,1 4 0 0,0-2 0 0,4 1 0 15,2 2 0-15,4-3 0 0,2 1 0 0,6 3 0 16,3 4 0-16,5-4 0 0,5 1 224 0,3 0-32 16,2 4-16-16,6 3 0 0,3-1-176 0,6 3 0 15,1 1 0-15,2 3 128 0,1 4-128 0,1 1 0 16,0 5 0-16,-2 4 0 0,0 2 0 0,-1 3 0 0,-1 1 0 16,0 8 0-16,0 4 0 0,-2 5 0 0,0 1 0 0,-4 7 0 15,0 2 0-15,-5 5 0 16,-2 2 0-16,-2 6 0 0,-4 3 0 0,-4 3 0 0,-4 0-144 0,-5 1 144 15,0 1 0-15,0 1 0 0,-3-1 0 0,1 1 0 16,-2-1 0-16,-1 1 0 0,-3 3 0 0,-2-2 0 16,-3-3 336-16,-2-1-16 0,-1-2-16 0,0-1 0 15,2 3 48-15,2-5 16 0,2-1 0 0,5-7 0 16,2-2-48-16,3-2 0 0,1 4 0 0,4-8 0 16,2-5-320-16,7-3 0 0,4-8 0 0,3-2 0 15,5-1 0-15,4-7 0 0,6-1 0 0,8-2 128 16,8-2 32-16,7-5 16 0,2-4 0 0,0-3 0 15,5 2 128-15,3-8 16 0,3-1 16 0,7-6 0 16,5-3-32-16,2-4-16 0,2-2 0 0,-1-7 0 16,-3-1-1680-16,-2-3-336 0,0-5-64 0</inkml:trace>
  <inkml:trace contextRef="#ctx0" brushRef="#br0" timeOffset="180809.74">13182 16382 19807 0,'-7'-9'880'0,"7"9"176"0,-2-6-848 0,2 6-208 0,-5-8 0 0,-1-1 0 15,6 9 1280-15,-5-7 224 16,0-5 32-16,0 5 16 0,-1-2-560 0,0 4-112 15,-3-5-32-15,-2 3 0 0,0-3-336 0,-2 4-80 0,1 2-16 0,-6 0 0 16,-3-2-256-16,1 3-160 0,-3 2 192 0,0 3-192 16,-2 4 0-16,-2 2 0 0,-1 5 0 0,-1 0 0 15,1 2 0-15,1 5 0 0,-2 7 0 0,1-1 0 16,1 4 0-16,2 1 0 0,2-1 0 0,3 6 0 16,2 1 208-16,3 2-64 0,3 0-16 0,3-1 0 15,4 1-128-15,5-3 0 0,3-1 144 0,3-3-144 16,6-8 0-16,2 1 0 0,0-5 0 0,6-3 0 15,2-6 0-15,3 0 144 0,3-8-144 0,4-3 0 16,3-3 256-16,4-9-64 0,1 2-16 0,3-4 0 16,3-4-16-16,1 0 0 0,0-4 0 0,-4-5 0 0,-3 0-160 15,-5-2 160-15,-3 0-160 0,-1 1 160 0,-7-3-160 0,-2 1 0 16,-5-1 0-16,-3-2 128 0,-2-1 128 0,-3 0 0 16,-4-2 16-16,-1 5 0 0,-2 5 64 0,1 0 16 15,-3 5 0-15,-3 3 0 0,1 3-352 0,-2 4 0 16,-1 0 0-16,5 11 0 0,-11-6 0 0,1-2 0 15,-1 3-192-15,-2 2 64 16,-2 1-448-16,1-1-64 0,-1 0-32 0,-1 0-14016 0</inkml:trace>
  <inkml:trace contextRef="#ctx0" brushRef="#br0" timeOffset="181076.76">13326 15908 27647 0,'-19'14'1216'0,"7"-1"256"0,-4 1-1168 0,2 4-304 0,0 2 0 0,0 7 0 16,-1 6 1312-16,0 5 208 0,0 5 32 0,-1 1 16 15,-1 5-1056-15,-4 0-192 0,0 2-64 0,-2 3 0 16,0-1-112-16,-1 4-16 0,0 2-128 0,1-5 192 15,0 0-192-15,1-2 0 0,1-3 0 0,0-3 0 16,2-1-640-16,1-6-128 0,3-2-32 0,1-5 0 16,2-6-2336-16,1 0-448 0</inkml:trace>
  <inkml:trace contextRef="#ctx0" brushRef="#br0" timeOffset="181271.61">13565 17159 35823 0,'-21'28'1584'0,"8"-8"336"0,2 4-1536 0,1 4-384 16,1-1 0-16,1 3 0 0,0 2 416 0,2-1 16 15,0-6 0-15,1 1 0 16,-1-1-1056-16,3-5-208 0,-1-1-32 0,3-3-14880 0</inkml:trace>
  <inkml:trace contextRef="#ctx0" brushRef="#br0" timeOffset="181661.28">14768 15827 24703 0,'0'0'1088'0,"0"0"240"0,-6-10-1072 0,6 10-256 16,-11-6 0-16,1 6 0 0,-2 0 768 0,-2 7 80 15,-2 3 32-15,-2 4 0 0,-3 5-512 0,-3 5-112 16,-3 8 0-16,0 4-16 0,-1 2 0 0,2 9 0 16,-1 2 0-16,2 9 0 0,-2 0-80 0,3 0-16 15,1 7 0-15,1-1 0 0,2 1 112 0,2 1 0 16,3-3 16-16,3 2 0 0,4-3-272 0,1-1 128 16,2-6-128-16,3-7 0 0,2-2 128 0,3-6-128 15,1-4 0-15,3-1 0 0,1-5 0 0,5-6-176 16,4 2 32-16,2-7 0 15,1-4-2032-15,4-5-416 0,14-5-80 0,-1-10-16 0</inkml:trace>
  <inkml:trace contextRef="#ctx0" brushRef="#br0" timeOffset="181960.33">15398 16010 29487 0,'0'0'1296'0,"-8"-1"288"0,-1 2-1264 0,9-1-320 0,-8 5 0 0,2 4 0 16,1 5 896-16,-2 1 128 0,1 7 32 0,-3 2 0 16,0 8-720-16,0 1-144 0,0 3-16 0,-2 4-16 15,-1-2-160-15,0 8 0 0,-1-2 0 0,0 6 0 0,1-1 0 0,1 3 0 16,1-2 0-16,3 2 0 0,1 2 0 0,3-6 0 15,0-5 0-15,3-4 0 0,0-5 0 0,4-3 0 16,1 0 0-16,0-7 0 0,1 0-224 0,2-5-80 16,2-6-16-16,0 0 0 15,-1-3-1760-15,0-5-352 0,-9-5-80 0</inkml:trace>
  <inkml:trace contextRef="#ctx0" brushRef="#br0" timeOffset="182124.9">14865 16682 32415 0,'0'0'1440'0,"0"0"288"0,0 0-1376 16,17 5-352-16,1 0 0 0,4 3 0 0,3-3 400 0,3-1 16 0,4-2 0 0,6 0 0 16,1-1-416-16,7-4 0 0,2-2 0 0,-2-1-15104 15</inkml:trace>
  <inkml:trace contextRef="#ctx0" brushRef="#br0" timeOffset="182409.83">15644 16855 34607 0,'-23'18'1536'0,"10"-2"320"0,0 5-1488 0,2 4-368 15,1 1 0-15,0 4 0 0,-1 1 576 0,0-2 64 16,1 0 0-16,2 4 0 0,3-4-416 0,3-1-80 15,0-1-16-15,5-3 0 0,1-5-128 0,2-2 0 16,2-3 0-16,2-4 0 0,-1-1-208 0,5-5-32 16,1-4 0-16,4-4 0 0,3-6 32 0,1-2 0 15,-1-2 0-15,1-4 0 0,-2-1 208 0,-2-4 0 16,-3-1 0-16,-2 0 0 0,-2-3 400 0,-3 3 32 16,-3-4 0-16,-2 4 0 0,0-4 80 0,-2 4 0 15,1 2 16-15,-2-2 0 0,-1 3-528 0,0 0 0 16,-1 2 0-16,1 1-144 15,-3 1-1856-15,1 0-368 0,0 1-80 0</inkml:trace>
  <inkml:trace contextRef="#ctx0" brushRef="#br0" timeOffset="182778.75">15716 15754 8287 0,'-23'-11'736'0,"11"5"-592"0,-2-5-144 0,3 4 0 16,4 0 3984-16,7 7 768 0,0 0 160 0,0 0 16 16,0 0-3264-16,0 0-640 0,0 0-144 0,13 11-32 15,2 1-464-15,3-2-80 0,1 2-32 0,2 1 0 0,2-1 0 0,4 5 0 16,-2-1 0-16,2 5 0 15,1 5-96-15,2 0-32 0,3 4 0 0,2 1 0 0,0-1 16 0,2 6 0 16,1 1 0-16,3 5 0 0,1 1 96 0,-1 4 32 16,-2-1 0-16,-2 3 0 0,-5 5-112 0,-4 2-32 15,-3 5 0-15,-5-2 0 0,-3 5-144 0,-4-2 0 16,-6 4 144-16,-4-5-144 0,-4-2 0 0,-6 0 144 16,-3-4-144-16,-4-1 0 0,-6-5 0 0,-6-2 0 15,-5 1 0-15,-8-3 0 0,-3-3 0 0,3-5-256 16,-2-3 32-16,6-7 0 15,-1-1-1824-15,3-7-352 0</inkml:trace>
  <inkml:trace contextRef="#ctx0" brushRef="#br0" timeOffset="183533.6">19870 16329 11967 0,'-7'-12'1072'0,"0"6"-864"0,-2-7-208 0,0 4 0 15,-1-2 2672-15,0 3 480 0,-1-3 112 0,-2 5 0 16,-2-2-2096-16,-3 3-416 0,-2 4-96 0,-3 1-16 16,-1 1-368-16,-3 4-80 0,-4 5 0 0,1 0-16 15,-3 6 16-15,-2 0 0 0,-1 3 0 0,-4 3 0 16,1 2 32-16,1 1 16 0,1 7 0 0,5-1 0 16,5 0-96-16,4 4-16 0,3 0 0 0,5 2 0 15,5 0-128-15,3 1 0 0,5-5 0 0,6-2 0 16,1-3 128-16,5-4-128 0,3-4 0 0,4-2 128 0,6-4 128 0,4-3 32 15,3-4 0-15,5-3 0 0,3-4 224 0,0-4 64 16,-2-3 0-16,0-4 0 0,1-3-208 0,0 0-48 16,-1-1 0-16,-1-6 0 0,-2 1-176 0,-1 0-144 15,-1 1 192-15,-3-2-192 0,0-3 240 0,-4-1-64 16,-5-1-16-16,-3 0 0 0,-2 1-32 0,-5 4 0 16,-2 0 0-16,-4 4 0 0,-1-1-128 0,-4 5 0 15,0 0 0-15,-3 6 128 0,1-2-400 0,-1 4-96 16,0 1-16-16,5 4 0 15,-8-5-1584-15,2 0-320 0</inkml:trace>
  <inkml:trace contextRef="#ctx0" brushRef="#br0" timeOffset="183777.99">20094 15809 30399 0,'-6'2'2704'0,"-2"1"-2160"0,2 2-544 0,-2 4 0 16,-1 4 880-16,-1 1 64 0,-2 5 16 0,-3 7 0 15,-4 1-560-15,-2 4-96 0,-2 0-32 0,-1 5 0 16,-3 6-48-16,-1 1-16 0,0-2 0 0,0 2 0 16,1 2-208-16,1-2 128 0,-2 4-128 0,1-3 0 15,0 1 0-15,2-3-128 0,1 0-16 0,1-2 0 16,0 0-1392-1,3-1-288-15,0-2-48 0,4-1-7440 0,-1-1-1488 0</inkml:trace>
  <inkml:trace contextRef="#ctx0" brushRef="#br0" timeOffset="184127.81">20042 16816 32255 0,'0'0'1424'0,"0"0"304"0,0 0-1392 0,11 0-336 0,1 2 0 0,-2 3 0 16,1 0 1264-16,-3 3 176 0,0 3 32 0,-3 3 16 16,-2-2-1184-16,-3 3-304 0,-2 2 0 0,-2-1 0 15,-4 2 0-15,-2 1 0 0,-4 0-208 0,-1 0 80 16,-3 0-64-16,-1-1 0 0,0-3 0 0,3 2 0 15,3-2 192-15,3-1 0 0,3-3 0 0,4 0 0 16,3-11 0-16,2 12 0 0,3-2 0 0,5 1-128 16,4-6 128-16,4-1-208 0,4-2 80 0,2-1 128 15,1-1-160-15,5-2 160 0,0-3 0 0,2 1-144 32,1 0-304-32,0-2-64 0,0-1-16 0,1 1 0 15,2-4-2672-15,1 2-544 0,14-8-96 0,-6-3-32 0</inkml:trace>
  <inkml:trace contextRef="#ctx0" brushRef="#br0" timeOffset="184444.72">21295 15673 29487 0,'-7'-17'2624'0,"1"9"-2112"16,5-5-512-16,-1 6 0 0,2 7 816 0,0 0 48 16,0 0 16-16,-9 3 0 0,0 6-608 0,-5 4-112 15,-1 4-32-15,-4 6 0 0,-3 5-128 0,-2 7 0 0,-2 1 0 16,-3 8 0-16,-3 5 0 0,1 5 0 0,-4 0-128 0,5 6 128 16,-3 2 0-16,3-2 0 0,4 4 0 0,2-1 0 15,2 4 0-15,3-2 0 0,1-5 0 0,4 2 0 16,4-3 0-16,4-5 0 0,2-1 0 0,3-10 0 15,3-3-176-15,3-3 176 0,4-5-128 0,2-4 128 32,2-3-1408-32,4-5-192 0,2-4-32 0,5-4-11216 0</inkml:trace>
  <inkml:trace contextRef="#ctx0" brushRef="#br0" timeOffset="184761.74">21895 15712 28559 0,'-9'-3'2544'0,"0"1"-2032"16,0 4-512-16,2 4 0 0,0 2 1856 0,2 7 256 15,-1 3 64-15,-2 3 16 0,-2 8-1696 0,-1 3-352 16,-2 4-144-16,0 6 128 0,-1 0-128 0,0 6 0 15,-1 5 0-15,1 1 0 0,-4-2 0 0,3 1 0 16,1 2 0-16,1 1 0 0,2-2 0 0,3-1 0 16,3-8 0-16,1 0 0 0,1-3 0 0,3-4 0 15,0-4 0-15,5-3 0 0,1-6-192 0,3-1 192 16,-1-3-192-16,3-4 192 16,3-1-576-16,1-9 0 0,3 0 0 0,0-4 0 15,0-4-2272-15,-1-5-448 0,8-6-96 0,-6-3 0 0</inkml:trace>
  <inkml:trace contextRef="#ctx0" brushRef="#br0" timeOffset="184911.85">21168 16433 33855 0,'-15'-1'1504'0,"15"1"304"0,0 0-1440 0,0 0-368 0,0 0 0 0,11 0 0 15,7 1 368-15,5-1 0 0,4 0 0 0,4 0 0 16,5-1-368-16,6-3-128 0,5 0 0 0,5-1 0 15,4-1-2032-15,-1-4-400 0</inkml:trace>
  <inkml:trace contextRef="#ctx0" brushRef="#br0" timeOffset="185179.11">22143 16434 19343 0,'-11'10'1728'0,"-2"7"-1392"16,-1 2-336-16,2 5 0 0,0 2 3344 0,0 5 608 15,1 2 112-15,-2 3 32 0,3 0-3184 0,-1 1-624 16,2-3-128-16,4-1-32 0,1-4-128 0,4 2 160 16,4-6-160-16,4 2 160 0,5-4-160 0,2-4 0 15,1-5 0-15,1-2 0 0,3-4 0 0,0-3 0 16,0-5 0-16,2-2 0 0,-1-2 0 0,1-3 0 16,0-7 0-16,-1-2 128 0,0-1 144 0,-2-2 32 15,-3 0 0-15,-2-2 0 0,-1-4 192 0,-3 4 32 0,-2-2 16 0,-2-4 0 16,-2 2-256-16,-2 1-48 0,-2-4-16 0,0 6 0 31,0 1-1456-31,-1-1-304 0,-3 2-48 0,3-2-14064 0</inkml:trace>
  <inkml:trace contextRef="#ctx0" brushRef="#br0" timeOffset="185495.88">22636 15289 32879 0,'0'0'1456'0,"13"6"304"0,5 8-1408 0,1 4-352 15,4 4 0-15,2 6 0 0,3 0 320 0,0 6-16 16,4 3 0-16,-3 7 0 0,2 3-304 0,2 7 128 15,0 2-128-15,0 6 0 0,2-3 128 0,1 5-128 16,-4 1 0-16,-2 5 0 0,-1 4 320 0,-4 3 16 16,-5-3 0-16,-2 4 0 0,-3 4 80 0,-2-4 16 15,-6 3 0-15,-2-6 0 0,-3 3-176 0,-6-6-16 16,-5-3-16-16,-4-3 0 0,-5 0-224 0,-8-5-128 16,-7 4 128-16,-12-6-11232 0,-7 0-2128 15</inkml:trace>
  <inkml:trace contextRef="#ctx0" brushRef="#br0" timeOffset="186465.98">13099 18636 21183 0,'-9'-7'1888'0,"-1"-1"-1504"16,0 1-384-16,1 0 0 0,-3 0 1280 0,1 3 192 16,-4-1 48-16,1 3 0 0,-4-1-1088 0,-1 3-224 15,-2 0-32-15,0 4-16 0,-3 2-32 0,0 2 0 16,-4 3 0-16,2 3 0 0,-4 7-128 0,0 0 192 16,2 5-192-16,-1 3 192 0,0 5 80 0,0-1 32 15,0 0 0-15,1 3 0 0,1 1-16 0,3 0 0 16,1 0 0-16,4 1 0 0,5-1-112 0,1 0-32 0,4-3 0 15,4 1 0-15,4 0 96 0,5-3 16 0,-1-7 0 16,8-1 0-16,0-6 32 0,6-3 16 0,2-1 0 0,4-4 0 16,2-5-64-16,3-2-16 0,-1-3 0 0,-1-3 0 15,1 0-80-15,0-8-16 0,1 1 0 0,2-2 0 16,1-4-128-16,-1 0 192 0,2-5-192 0,1-1 192 16,0-3-192-16,3-1 160 0,1-5-160 0,-2 2 160 15,-2 1-160-15,-1-5 128 0,1 2-128 0,-6 2 128 16,-4-3-128-16,-3 2 0 0,-4 1 0 0,-3-2 128 15,-4-1-128-15,-3 3 0 0,-2 1 0 0,-3-1 0 16,-3 4 0-16,-1 2 0 0,0 5 0 0,-4 1-176 16,0 3-16-16,-4 0-16 0,0 5 0 0,-2 1 0 15,-1 1-240-15,-1-2-64 0,1 2 0 0,3-2-9248 16,0 2-1856-16</inkml:trace>
  <inkml:trace contextRef="#ctx0" brushRef="#br0" timeOffset="186763.55">13271 18093 24879 0,'0'0'2208'0,"0"0"-1760"0,0 0-448 0,-8 4 0 16,0 1 1552-16,3 5 240 0,-1 3 32 0,-1 3 16 15,0 5-1264-15,-3 5-240 0,0 1-48 0,-3 5-16 16,-1 2-272-16,-1 3 0 0,-8 4 128 0,1 3-128 16,0 1 0-16,0 4 0 0,-8 2 128 0,2 4-128 15,0 3 384-15,0 1 32 0,-1-3 0 0,1-2 0 16,-1 2-112-16,2-2-32 0,1-2 0 0,3-4 0 16,1-1-272-16,4-1 0 0,3-4-208 0,1-3 80 31,1-3-1632-31,3-3-320 0,3-3-64 0</inkml:trace>
  <inkml:trace contextRef="#ctx0" brushRef="#br0" timeOffset="187682.56">13421 19265 33743 0,'0'0'1488'0,"0"0"320"0,0 0-1440 0,0 0-368 0,-9 5 0 0,9-5 0 0,-5 13 576 0,-1 1 64 16,1 1 0-16,0 4 0 15,0 0-400-15,-1 4-80 0,-2 4-16 0,1 1 0 0,-2 2-144 0,0 2 0 16,-4-4 144-16,2 1-144 0,-3 2 0 0,0-3 0 15,-2 1 0-15,2-5 0 16,2-1-256-16,-1-1-128 0,0-5-32 0,2-4-10224 16,1 1-2048-16</inkml:trace>
  <inkml:trace contextRef="#ctx0" brushRef="#br0" timeOffset="188515.16">13827 18218 18431 0,'0'0'1632'0,"0"0"-1312"16,0-9-320-16,0 9 0 0,0 0 2560 0,0 0 432 16,0 0 80-16,0 0 32 0,0 0-1248 0,0 0-240 15,0 12-48-15,0 2-16 16,-1 0-1792-16,-3 5-352 0,-1 4-80 0,-3 0-16 0,2-1 688 0,-3 3 0 15,-2-1 128-15,-1 1 0 0,1 0-128 0,-1-1 176 16,1-1-176-16,-3 0 192 0,1-5 64 0,2-3 0 0,-1-1 16 0,4-1 0 16,-1-2 96-16,1-5 16 15,2 1 0-15,6-7 0 0,0 0-96 0,0 0-16 0,0 0 0 0,0 0 0 16,0-9-32-16,5-6-16 0,2 1 0 0,1-3 0 16,2-2-224-16,2-1 0 0,-2-2 0 0,1-1 0 15,2-2 0-15,0 2 0 0,-2 1 0 0,1-4 0 16,-1-1 0-16,2-2 0 0,-2 1 0 0,2 2 0 15,-2 5 0-15,2 2 0 0,-3 0 0 0,-1 3 0 16,-1 2 0-16,-2 5 0 0,-1 1 0 0,-5 8 144 16,0 0-144-16,0 0 0 0,0 0 0 0,0 0-176 15,-2 11 176-15,-2 0 0 0,-5 3-144 0,3 2 144 16,-6 4 0-16,3-1-176 0,0 0 176 0,-2 1-128 16,-2 3 128-16,0-1 0 0,2 0 0 0,-2-1 0 0,1-2 0 15,-1-2 0-15,0-2 160 0,0 0-160 0,2-2 448 0,1-4-16 16,0 0 0-16,2-4 0 0,8-5-96 0,0 0-16 15,0 0 0-15,0 0 0 0,0 0-128 0,0 0-16 16,0 0-16-16,3-10 0 0,-1 0-160 0,3-3 160 16,2 0-160-16,-1 2 160 0,-1-5-160 0,1 2 0 15,1-1 0-15,-2 2 0 0,0-1 0 0,0 2 0 16,0 3 0-16,-5 9 0 0,4-9 0 0,-4 9 0 16,0 0 0-16,0 0 0 15,0 0-576-15,4 11 0 0,-4 1 0 0,-2 1-11168 16,1 1-2224-16</inkml:trace>
  <inkml:trace contextRef="#ctx0" brushRef="#br0" timeOffset="188966.41">14959 17942 24879 0,'-12'7'2208'0,"-1"1"-1760"15,1 5-448-15,-4 3 0 0,1 3 944 0,-1 3 96 16,-2 2 32-16,-1 7 0 0,-2 3-736 0,0 5-144 16,-1 8-16-16,-3 2-16 0,-3-1-160 0,-1 3 0 15,-3 2 144-15,0 4-144 0,0 4 208 0,3 0-16 16,4 7-16-16,1-7 0 0,2-3-176 0,3-1 160 15,2-6-160-15,5 1 160 0,3-3-160 0,1-2 0 16,3-4 0-16,2-2 128 0,2-1-128 0,4-3 0 16,1-6 0-16,2-2 0 0,2-1 0 0,4-5 0 0,1-3-224 0,3-2 80 31,2-3-1712-31,4-1-320 0,2-8-80 0</inkml:trace>
  <inkml:trace contextRef="#ctx0" brushRef="#br0" timeOffset="189298.65">15370 18377 35871 0,'-12'6'1600'0,"4"-1"320"0,0 6-1536 16,0 5-384-16,-1 3 0 0,0 5 0 0,-3 6 176 0,0 0-48 16,-2 4 0-16,-3 4 0 0,2 5 0 0,0 0 0 15,-2 6 0-15,2-2 0 0,0-1-128 0,2 2 0 16,0-2 0-16,2 1-176 0,1 1 176 0,1-4 0 16,1 2 0-16,4-5 0 0,4-2-144 0,1-3 144 15,3-4-160-15,1-3 160 0,0-5-320 0,2-4 48 16,0-2 0-16,4-4 0 15,0-1-352-15,0-6-64 0,1-1-16 0,1-4 0 16,-1 1-2304-16,0-7-448 0</inkml:trace>
  <inkml:trace contextRef="#ctx0" brushRef="#br0" timeOffset="189477.34">14862 19073 34095 0,'0'0'3024'0,"0"0"-2416"0,0 0-480 0,14 9-128 16,2-4 800-16,2 0 144 0,1 1 16 0,3-3 16 15,2 0-752-15,3-2-224 0,1 0 0 0,5-2 128 32,-1-3-1584-32,3 0-304 0,2-2-64 0</inkml:trace>
  <inkml:trace contextRef="#ctx0" brushRef="#br0" timeOffset="189783.19">15734 19152 19343 0,'-18'24'848'0,"5"-9"192"0,-3-1-832 0,1 4-208 16,-1 2 0-16,4 5 0 0,-1 1 3104 0,2 1 576 15,-1 0 112-15,3-2 32 0,2 3-2928 0,3-4-592 16,1 3-112-16,3-3-32 0,2-4-160 0,1 2 0 15,4-4 144-15,3-2-144 0,3 0 0 0,2-4-160 16,-1-4 16-16,4-1 0 0,1-3 144 0,0-2 0 16,4-2 0-16,-2-3 128 0,0-3-128 0,-1-2 0 15,0 2 0-15,-1-7 0 0,-1 0 464 0,-1-1 80 0,-3 2 16 16,-2-2 0-16,-2-2 208 0,-1 4 64 0,-2-1 0 0,-2-1 0 16,-5-3-368-16,0 3-64 0,-5 0-16 0,-3 2 0 15,-2-5-384-15,-1 2 0 0,-2 0 0 0,0 1 0 31,-1 2-1360-31,-1 0-256 0,-3-2-48 0,2-2-9120 0,-1 0-1824 0</inkml:trace>
  <inkml:trace contextRef="#ctx0" brushRef="#br0" timeOffset="190265.78">16040 18162 28095 0,'0'0'1248'0,"9"12"256"0,3 0-1200 0,2 2-304 16,2 1 0-16,5 2 0 0,3 0 672 0,4 2 80 0,3 1 16 0,2 1 0 16,2-1-320-16,0 1-48 0,1 2-16 0,0 3 0 15,-2 1-64-15,1 4-32 0,1 3 0 0,0 0 0 16,-2 1-16-16,2 1 0 0,-2 6 0 0,-1 4 0 15,0 0-16-15,-1 2 0 0,-2 2 0 0,-7-1 0 16,-5 2-112-16,-4 1-16 0,-4 0-128 0,-5 2 192 16,-6-3-192-16,-5 2 0 0,-7-3 0 0,-4-5 0 15,-6 0 0-15,-2-6 0 0,-6-1 144 0,1 0-144 16,-3-3 128-16,4-1-128 0,-3-1 0 0,1-2 128 16,2-3-256-16,4-2-64 0,-1-4-16 0,3-6 0 31,6-4-2480-31,0-4-480 0</inkml:trace>
  <inkml:trace contextRef="#ctx0" brushRef="#br0" timeOffset="190966.46">19751 18649 23951 0,'-7'-9'2128'0,"1"4"-1696"16,6 5-432-16,-8-6 0 0,2 1 1040 0,6 5 128 15,-10-1 32-15,1 2 0 0,-1 4-896 0,0 1-176 16,-2-1-128-16,-1 7 144 0,-2 4-144 0,-1 3 0 16,-2 1 0-16,-1 5 0 0,-3 3 0 0,2 4 0 15,-3 0 0-15,1 2 0 0,0-1 0 0,1 3 160 16,3-1-16-16,3 1 0 0,4 0 144 0,3-1 32 15,6 0 0-15,3-2 0 0,1-2 32 0,5-3 16 16,3-1 0-16,5-5 0 0,3-1 368 0,0-4 80 16,1-3 16-16,2-7 0 0,2 1-16 0,1-5 0 15,6-5 0-15,0 0 0 0,-1-1-432 0,6-6-96 16,-2 0-16-16,1-3 0 0,0-5-144 0,2-1-128 16,0-2 144-16,-3-4-144 0,-2-2 192 0,0-1-48 0,-2-4-16 0,-3-1 0 15,-6-1 0-15,-2-1 0 0,-3-2 0 0,-5 1 0 16,0 0-128-16,-6 5 0 0,-1-2 144 0,-5 3-144 15,-1 3 128-15,-4 1-128 0,-3 2 160 0,-3 4-160 16,-2 1 0-16,-3 2 0 0,-3 2 0 0,-2 4-160 31,-1-3-416-31,0 1-96 0,-3 1-16 0,4-3-10672 0,0 1-2144 0</inkml:trace>
  <inkml:trace contextRef="#ctx0" brushRef="#br0" timeOffset="191250.37">20189 18111 37199 0,'-12'6'1648'0,"4"1"336"0,-1 4-1584 0,-1 7-400 15,-2 3 0-15,-2 9 0 0,-2 4 256 0,1 4-16 16,-2 3-16-16,-1 6 0 0,-3 0-224 0,-1 5 0 15,-5 1 128-15,1 8-128 0,-3 3 0 0,-3 2 0 16,-3 0 0-16,0-1 0 0,-2 2 0 0,1 3 0 16,-1-1 0-16,2-1 0 0,1-1 0 0,2-8 0 15,5-7 0-15,0-6 0 16,8-1-368-16,4-5-64 0,0-7-16 0,6-2 0 16,3-3-2384-16,3-4-496 0,4 4-80 0,8-14-9360 0</inkml:trace>
  <inkml:trace contextRef="#ctx0" brushRef="#br0" timeOffset="192834.45">20121 19509 28623 0,'0'0'1264'0,"0"0"272"0,0 0-1232 0,0 0-304 0,0 0 0 0,6-8 0 0,0 2 576 0,2 1 48 16,2-1 16-16,2 2 0 16,-1 0-304-16,6 1-48 0,-1 0-16 0,3-1 0 0,0 1-16 15,2 3 0-15,0 0 0 0,2 2 0 0,1-1 0 0,2 3-16 16,0-2 0-16,1 2 0 0,0 1 0 0,-2 5 0 15,-1-1 0-15,-3 3 0 0,-2 0-240 0,-5 2 0 16,-3 4 0-16,-3 0 0 0,-4-2 0 0,-4 6-128 16,-3 1 128-16,-3-2-208 0,-6 2 16 0,-4 3 0 15,-6-1 0-15,-3 2 0 0,-3-3 192 0,-3-1 0 16,1-3-160-16,0 2 160 0,5-4 256 0,2 1 128 16,2-3 32-16,1-2 0 0,5 1-64 0,5-2-16 15,1 0 0-15,4-3 0 0,2 2-144 0,5-2-48 16,2 0 0-16,3 1 0 0,3-2-144 0,3 0 160 15,2-4-160-15,1 2 160 0,4 1 144 0,2 0 16 0,3 3 16 0,3-3 0 16,2 0-336-16,1-3 0 0,-1 0 0 0,-2 0 128 16,3-2-128-16,-4-3-240 0,-1-3 64 0,0-2-11008 15,-2-1-2192-15</inkml:trace>
  <inkml:trace contextRef="#ctx0" brushRef="#br0" timeOffset="193452.61">21204 18160 22111 0,'-17'11'976'0,"7"-5"208"0,-4 4-944 0,3 3-240 0,0 0 0 0,-1 4 0 16,-2 5 2240-16,-2 2 384 0,0 0 96 0,-3 3 16 15,-4-3-2192-15,1 2-544 0,-1 0 0 0,2 0 0 16,-2 0 256-16,0-2-48 0,3 2-16 0,-1-3 0 16,4-4 80-16,-1-3 16 0,4 0 0 0,4-6 0 15,1 0 0-15,9-10 0 0,0 0 0 0,0 0 0 16,0 0-160-16,0 0-128 0,0 0 144 0,0 0-144 15,7-15 256-15,4-1-32 0,0-1-16 0,4-2 0 16,3 0-48-16,2-2-16 0,1 1 0 0,0-2 0 16,1-1-16-16,1 4-128 0,-2 0 192 0,-2 0-64 15,-2 1-128-15,-2 3 160 0,-1 4-160 0,-4-1 160 16,1 8-160-16,-11 4 0 0,0 0 0 0,0 0 0 16,0 0 0-16,1 13 0 0,-5 5 0 0,-5 4 0 0,-4 0 0 15,-3 3 0-15,-7 4 0 0,1 0 0 0,-2 0 0 0,-1 2 0 16,-1-7 0-16,2 4 0 0,4-4 0 0,0-2 0 15,4-6 144-15,4-2-16 0,3 0 96 0,2-8 32 16,7-6 0-16,0 0 0 0,0 0-416 0,0 0-80 16,11-6-16-16,1-8-10880 15,7-6-2192-15</inkml:trace>
  <inkml:trace contextRef="#ctx0" brushRef="#br0" timeOffset="194086.25">22046 18403 14735 0,'0'0'1312'0,"0"0"-1056"15,-1-11-256-15,1 11 0 0,0-8 2832 0,0 8 512 16,0 0 112-16,0 0 0 0,-4-10-2768 0,4 10-560 16,0 0-128-16,-10-1 0 0,-1 2 0 0,-1 5 0 0,0-1 0 0,-2 4 0 15,-3 3 0-15,-1 4 0 0,-1 5 0 0,-2 5 0 16,-2 1 192-16,-1 5 128 0,-3 3 48 0,0 3 0 16,0 8 480-16,1 0 112 0,-1 5 0 0,-1 2 16 15,0 4-272-15,0 1-48 0,0 3-16 0,-1-2 0 16,-2 6-368-16,3-6-80 0,4-3 0 0,4-4-16 15,3-3-176-15,6-7 0 0,5-2 0 0,4-5 128 16,4-4-272-16,4-3-64 0,5-4-16 0,5-3 0 31,3-3-880-31,5-4-176 0,3-4-48 0,4-5-8000 0,2-3-1600 0</inkml:trace>
  <inkml:trace contextRef="#ctx0" brushRef="#br0" timeOffset="194402.84">22373 18486 38175 0,'-25'6'1696'0,"8"6"352"0,2 0-1648 0,0 6-400 15,-1 8 0-15,0 0 0 0,1 7 0 0,1 4 0 16,1 3 0-16,1 4 0 0,2-1 0 0,3 4 0 0,2-3 0 0,1 4 0 16,1 1 0-16,2 0 0 0,1 3 0 0,2-1 0 15,2-1 0-15,3-1 0 0,0-9 0 0,2 0 0 16,1-2-128-16,2-5 128 0,2-2-160 0,-2-3 160 16,2-2-256-16,3-4 64 0,-2-3 0 0,0-1 0 31,1-3-256-31,0 0-64 0,1-7 0 0,-1-1 0 15,0-4-2240-15,-1-3-464 0</inkml:trace>
  <inkml:trace contextRef="#ctx0" brushRef="#br0" timeOffset="194587.29">22214 19156 33167 0,'0'0'1472'0,"10"-2"304"0,3-1-1424 0,6 0-352 16,7 1 0-16,5 0 0 0,6 0 928 0,4-1 112 15,3 1 32-15,3 2-11552 16,3-2-2304-16</inkml:trace>
  <inkml:trace contextRef="#ctx0" brushRef="#br0" timeOffset="194985.93">22920 19482 37775 0,'-17'2'3360'0,"1"4"-2688"0,0 2-544 0,2 6-128 16,2 2 288-16,0 3 32 0,1 3 0 0,2-1 0 31,3 2-624-31,3-1-112 0,3-3-32 0,1-1 0 0,4-3 0 0,3-2 0 0,1 1 0 0,4-2 0 16,-3 0 80-16,2-6 16 0,2-1 0 0,3-2 0 15,-3-4 544-15,4-2 128 0,0-1 0 0,1-5 16 0,0 0 48 0,2-5 0 16,0-1 0-16,-2-1 0 15,-2-3-64-15,-1 1-16 0,-4 0 0 0,-1 0 0 0,-5 0 0 0,-1-1 0 16,-2 2 0-16,-5-1 0 0,0 0-64 0,-7 1-16 16,0 5 0-16,-4-2 0 0,1 0-384 0,1 1-80 15,-1 3-16-15,2-3 0 16,1 2-1712-16,1 1-336 0,2 1-80 0,2 0-16 0</inkml:trace>
  <inkml:trace contextRef="#ctx0" brushRef="#br0" timeOffset="195669.76">22939 18099 28559 0,'0'0'2544'0,"0"0"-2032"0,14-3-512 0,3 1 0 16,5 4 1632-16,2 1 224 0,3 4 64 0,2 2 0 16,2-2-1664-16,-1 5-256 0,1-2-176 0,-1 3 32 15,1 1 144-15,0 2-192 0,1 1 192 0,3 0-192 16,-2 4 192-16,2 2 0 0,0 2 0 0,0-1 0 15,1 2 0-15,1 3 0 0,-2 0 0 0,2-2 0 16,-3 3 0-16,-3 2 0 0,-3 2 0 0,-1-1 0 16,-3 3 0-16,-1 3 0 0,-2 2 0 0,-2 0 128 15,-1 2 192-15,-3-1 64 0,-5 2 0 0,-2 2 0 16,-3-3 192-16,-5 3 32 0,-2 2 16 0,-6 0 0 16,-6-1-128-16,-4 1-32 0,-3-4 0 0,-7 1 0 15,-5-3-128-15,-6-3-16 0,-4-3-16 0,-3-1 0 16,-3 0-304-16,1-1 0 0,1-2 0 0,1-3 0 15,1 0-368-15,3-1-176 16,3-5-32-16,3-4-11296 0,6-2-2256 0</inkml:trace>
  <inkml:trace contextRef="#ctx0" brushRef="#br0" timeOffset="197522.55">23759 15490 10127 0,'0'0'896'0,"0"0"-704"0,0 0-192 0,0 0 0 16,-11 4 1536-16,11-4 288 0,0 0 48 0,0 0 16 16,-8 4-704-16,8-4-144 0,0 0-16 0,0 0-16 15,0 0 224-15,0 0 48 0,0 0 16 0,0 0 0 16,0 0-400-16,0 0-64 0,0 0-32 0,0 0 0 15,0 0-224-15,0 0-64 0,0 0 0 0,0 0 0 16,0 0-64-16,0 0 0 0,0 0-16 0,12 1 0 16,0-1-80-16,-2 0-16 0,0 2 0 0,1-2 0 15,1-3 112-15,1 0 0 0,-1 0 16 0,2 2 0 0,2-1-112 0,0 0-32 16,2 1 0-16,1 0 0 0,0 0-48 0,1-3-16 16,-1 2 0-16,3-1 0 0,1 0-64 0,0 2 0 15,0-2-16-15,0 1 0 0,-1-3 0 0,1 1 0 16,0 0 0-16,0 0 0 0,-1-2 16 0,-2 0 16 15,-1 0 0-15,-1 0 0 0,-2 1-64 0,0 2-16 16,-2 0 0-16,-2-2 0 0,1 2-128 0,-2 2 0 16,1-2 0-16,-1 1 128 0,-11 2 0 0,12-2-128 15,-12 2 192-15,11-1-64 0,-11 1-128 0,10-1 192 16,-10 1-192-16,9 2 192 0,-9-2-192 0,0 0 0 16,0 0 144-16,10 5-144 0,-10-5 0 0,9 11 0 15,-1-4 0-15,-4 5 0 0,0-3 0 0,-1 2 0 0,0 2 0 16,1-2-128-16,-2 2 128 0,1 3 0 0,-2 1 0 0,0 1 0 15,2 1 0-15,-2 0 0 0,-1 3 0 0,0 4 0 16,0 1 0-16,2 5 0 0,-2 1 0 0,0 0 0 16,0 2 0-16,0 3 0 0,0 1 0 0,1 0 0 15,-1 3 0-15,0 2 0 0,0 5 0 0,0-2 0 16,1 4 0-16,-1-1 0 0,0 3 0 0,0 0 0 16,0-1 0-16,3 0 0 0,-3 0 0 0,0 3 0 15,0 1 0-15,0-1 0 0,2-1 0 0,1 1 0 16,-1 0 0-16,2-1 0 0,0 0 0 0,1 0 0 15,0 0 0-15,1 2 0 0,2-1 0 0,0 4 0 16,-1-1 0-16,1-2 0 0,-2 0 0 0,1 1 0 16,-2-2 0-16,0 2 0 0,0 2 0 0,0-3 0 0,0 0 0 15,0 0 0-15,1-1 0 0,1-1 0 0,-3-2 0 0,-1 0 0 16,1 0 0-16,1 2 0 0,0 2 0 0,3-2 0 16,0 1 0-16,-1-2 0 0,1-1 0 0,2-1 0 15,2 0 0-15,0 0 128 0,1-4-128 0,2 4 0 16,-1 1 0-16,1-3 0 0,-1 1 0 0,0-4 0 15,0 1 0-15,-1-3 0 0,1-1 0 0,0-2 0 16,-1-1 0-16,1 3 0 0,0-1 0 0,0 0 0 16,0 2 0-16,-2-4 0 0,1-1 0 0,0-1 0 15,-2-2 0-15,3-2 128 0,-1 0-128 0,0-2 0 16,-1 0 0-16,1-3 0 0,0-1 0 0,-2 3 0 16,-1-2 0-16,1 0 128 0,-5 3-128 0,2-5 0 15,-1 2 128-15,1-5-128 0,-2-3 0 0,-2 2 144 0,2-1-144 16,-1-2 0-16,-1-1 208 0,-1-2-64 15,-3-2-16-15,0-2 0 0,-1-3 112 0,-2 3 16 0,-2 1 0 0,0-4 0 16,-2 0 0-16,0-2 16 0,-3 3 0 0,-3-3 0 16,-4 1 48-16,0-2 16 0,-5 5 0 0,-2-2 0 15,-3-1-32-15,-2 4-16 0,0-5 0 0,-3 5 0 16,-2-3-112-16,-3 3-32 0,-4-4 0 0,-3 0 0 16,-5 3-144-16,7-3 0 0,2 2 0 0,2 0 0 15,2-3 0-15,5-3-272 0,6 0 64 0,3-5 16 31,6-5-2304-31,4-2-448 0,5-4-80 0</inkml:trace>
  <inkml:trace contextRef="#ctx0" brushRef="#br0" timeOffset="198354.96">25762 17221 26719 0,'0'0'2368'0,"-10"-4"-1888"0,10 4-480 0,0 0 0 15,0 0 1104-15,0 0 128 0,0 0 32 0,0 0 0 16,14-7-832-16,1 3-176 0,3 0-16 0,2-1-16 16,4 0 16-16,5 0 0 0,6-4 0 0,7 1 0 15,6 2 224-15,9-3 48 0,8 0 16 0,5-4 0 16,4 1-80-16,2 0 0 0,3-2-16 0,6 0 0 16,6 0-96-16,1 3-16 0,-2-1 0 0,2 0 0 15,1 2 144-15,2-2 32 0,4 2 0 0,-2 1 0 16,-3 0-48-16,0 2 0 0,-1 1 0 0,-1 0 0 15,0 2-208-15,-7 0-48 0,-6 3-16 0,-5 0 0 16,-1 0-176-16,0 1 0 0,-3 0 0 0,-4 2 0 16,4-1 128-16,-12 3-128 0,-6 0 0 0,-3 2 128 15,-5-2-512-15,-2 3-96 0,-5 0-32 0,-4 0 0 16,-5 3-1920-16,-7-3-384 0,-5 2-64 16</inkml:trace>
  <inkml:trace contextRef="#ctx0" brushRef="#br0" timeOffset="198755.1">26303 18064 35007 0,'0'0'3120'0,"13"-4"-2496"0,2-4-496 0,8 2-128 15,5 0 1152-15,8-3 224 0,6 2 32 0,6-3 16 16,5 1-976-16,8-2-208 0,7 1-48 0,0-2 0 15,-1-3 80-15,4 1 16 0,4 0 0 0,4 1 0 16,2-1-16-16,0 2 0 0,1 0 0 0,-4 1 0 16,-1-3-272-16,-1 5 0 0,1-1 128 0,-3 3-128 15,-4-1 0-15,-5 1 0 0,-5-3-208 0,-3 4 80 16,-4-6-592-16,-2 3-112 0,-3-1-32 0,-1 4 0 16,-3-2-1536-16,-5 1-304 0,-2 0-64 0,-4-3-11984 15</inkml:trace>
  <inkml:trace contextRef="#ctx0" brushRef="#br0" timeOffset="199389.01">27822 15552 26719 0,'-9'0'2368'15,"-1"3"-1888"-15,1-1-480 0,2 3 0 0,-1 6 1600 0,1 1 208 16,-2 5 48-16,0 1 16 0,0 2-1552 0,-1 3-320 15,-1 0 0-15,0 2 0 0,-2 7 0 0,-1 1 0 16,0 2 0-16,-1 4 0 0,-3 5 0 0,-1 2 192 16,-1 3-32-16,0 6-16 0,-1 1 48 0,-2 4 16 15,-1 3 0-15,0 2 0 0,0 0 48 0,-2 4 16 16,0 2 0-16,-3 9 0 0,-3 0 240 0,-1 3 32 16,-4-3 16-16,1 4 0 0,-1 1 48 0,2 0 16 15,-2 4 0-15,3-1 0 0,-1 1-64 0,5-1-16 16,1-2 0-16,2 0 0 0,3-1-112 0,1-3-32 15,1-2 0-15,3-3 0 0,1-2-176 0,1 1-32 0,-1 2-16 16,1-4 0-16,1-6-16 0,3-2 0 0,-1 1 0 0,3-3 0 16,-1-4-160-16,3 0 160 0,0-2-160 0,3-3 160 15,3-8-160-15,1-1 0 0,1-8 0 0,2-1 0 16,1-4-256-16,2-4-48 0,0-5 0 0,2-3 0 31,2-1-1376-31,0-4-288 0,-2-2-48 0,2-2-9664 0,-8-12-1936 0</inkml:trace>
  <inkml:trace contextRef="#ctx0" brushRef="#br0" timeOffset="200173.44">30540 16293 37551 0,'-10'-18'1664'0,"4"6"336"0,-2-4-1600 0,2 5-400 0,0-3 0 0,1 3 0 16,0 4 192-16,0-2-32 0,-2 0-16 0,-1 1 0 16,0 1-368-16,2 1-80 0,-2 0-16 0,-2 2 0 15,-3 1 16-15,1 2 0 0,-5 1 0 0,1 2 0 16,-5 4 48-16,-2 1 16 0,-1-1 0 0,-1 7 0 15,-4 0 240-15,-1 2 0 0,0 2-160 0,-2 4 160 16,0 1 0-16,1 1 0 0,-2 6 0 0,-3-1 0 16,-2 4 144-16,0 2 48 0,0 5 16 0,1 6 0 15,1-1-16-15,3 6 0 0,0 3 0 0,2 2 0 16,2 1-64-16,4 4 0 0,1-1-128 0,2 0 192 16,3 4-192-16,2 0 144 0,5 4-144 0,2-2 128 15,2 1-128-15,3 0 0 0,2-4 0 0,3 3 0 0,2 0 0 16,3-3 0-16,2 1 0 0,5-4 0 15,2-4 0-15,4 0 0 0,1-3 0 0,3-1 0 0,4-7 0 0,2 1 0 16,4-6 192-16,3-3-64 0,6-1 112 0,5-3 16 16,2-3 0-16,2-3 0 0,-2-7 64 0,3-4 0 15,2-4 16-15,6 0 0 0,2-5-80 0,2-2-32 16,2-4 0-16,0-4 0 0,-2-2-64 0,1-7-16 16,-1-4 0-16,1-2 0 0,2-4 48 0,0-3 16 15,2-5 0-15,-6-4 0 0,-6-6-208 0,-3-4 0 16,-3-3 0-16,-3-3 0 0,-1-3 208 0,-3-4 48 15,-3-1 16-15,-1-9 0 0,-4 1-272 0,-3 1 160 16,-4-3-160-16,-4 1 128 0,-4-5 64 0,-3-2 0 16,-4-4 0-16,-6 3 0 0,-2 2-64 0,-6 3 0 0,-5 1 0 0,-7 3 0 15,-6 0-128-15,-6 3 192 0,-7-3-192 0,-5 6 192 16,-5-3-32-16,-5 7 0 0,-5 1 0 0,-4 4 0 16,-4-2-160-16,-7 6 0 0,-10 1 0 0,-1 3 128 15,-2 5-128-15,1 4 0 0,1 7 0 0,-4 5 0 16,-7 4-288-16,-2 6 64 0,0 6 16 0,1 7 0 31,-1 3-1680-31,-5 6-336 0,-7 3-64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20:18:40.83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8867 2519 4607 0,'0'0'400'0,"-14"-4"-400"16,-1 0 0-16,-1-1 0 0,-2-1 1280 0,0 0 160 15,0 4 32-15,0-2 16 0,3 0-48 0,1 4-16 16,-1 0 0-16,2 0 0 0,1-1-336 0,-1 2-64 15,1 3 0-15,12-4-16 0,-10 0-240 0,10 0-64 16,0 0 0-16,0 0 0 0,-11 0-64 0,11 0-32 16,0 0 0-16,0 0 0 0,0 0-208 0,0 0-32 15,0 0-16-15,0 0 0 0,0 0 48 0,10 1 16 0,3-1 0 0,3 0 0 16,2 0 0-16,4 2 0 0,3 0 0 0,7-2 0 16,6 0-16-16,1 3 0 0,5 1 0 0,0 1 0 15,4 0 48-15,4 0 0 0,2 0 0 0,8 1 0 16,3-1-144-16,6 2-32 0,5 0 0 0,2 0 0 15,1-1-128-15,-2-1-16 0,5 0-128 0,7 0 192 16,1 2-48-16,-1-2-16 0,2 0 0 0,1 1 0 16,-1-2 0-16,3 1 0 0,3 1 0 0,-2 1 0 15,-2-5 48-15,1 3 0 0,3 2 0 0,-3-3 0 16,-1-1 64-16,-2 5 16 0,-2-3 0 0,1 1 0 16,2 3 48-16,-3-2 16 0,-5-1 0 0,-3 3 0 15,-2-1 0-15,-3 2 0 0,-1-1 0 0,2 0 0 16,-2-3-16-16,-7 3 0 0,-6-2 0 0,-2 1 0 15,-3-4-128-15,-1-2-32 0,-4 4 0 0,-1 1 0 0,-1-3-16 0,-2-2-128 16,-3 1 192-16,-3 0-64 0,-6-3-128 0,-4 0 160 16,-5 0-160-16,-7-2 160 0,-2 1-160 0,-5 0 192 15,-3 1-192-15,-10 0 192 0,0 0-48 0,0 0 0 16,0 0 0-16,0 0 0 0,-14-5-16 0,-6-4-128 16,-7 2 192-16,-6 1-64 0,-9-4-128 0,-4 0 0 15,-7 0 0-15,-6-3 0 0,-2 1 0 0,-2 1 0 16,-3 0 0-16,-9 0 0 0,-7-3 0 0,-2 0 0 15,-1 4 0-15,0-2 0 0,0-4 0 0,-4 1 128 16,-9 0-128-16,4-2 0 0,0 3 0 0,-4 0 0 16,0-1 0-16,-4 1 0 0,1-1 0 0,-3 2 0 15,-1 0 0-15,-4 3 0 0,-5 3 0 0,2-4 0 0,0 4 0 0,-1 0 0 16,-3-1 0-16,2 2 0 0,1-1 0 16,5 2 0-16,2 1 0 0,4-1 0 0,-1-2 0 0,7 2 0 15,8 0 0-15,7 0 0 0,6 6 0 0,1-1 0 16,2 0 0-16,4-1 0 0,8 0 0 0,3-2 0 15,9 1 0-15,5 1 0 0,5 1 0 0,6 0 0 16,5 1 0-16,7 1 0 0,3 0-144 0,7 0 144 16,10-2-192-16,0 0 0 0,0 0 16 0,0 0 0 15,13 8-96-15,6-3-32 0,5 1 0 0,10 3 0 16,6-5 304-16,8 4-192 0,9-2 192 0,7-2-160 16,6 0 160-16,6 1 0 0,5-3-144 0,10 1 144 15,6-1 0-15,6 1 0 0,7-3 0 0,3 0 0 16,5 1 0-16,5-1 0 0,4-1 0 0,4 0 0 15,3-2-128-15,1 2 128 0,1-2 0 0,1 2 0 0,0 1 0 0,-1 0 0 16,-2-1 0-16,0-1 0 0,2 2 0 0,-2-2 0 16,-3-2 0-16,0 3 0 0,-2 3 0 0,-3 0 0 15,-6-2 0-15,-6 1 0 0,-5 1 0 0,-1 1 0 16,-2 1 0-16,-8-3 0 0,-12 2 0 0,-2-1 0 16,-10 1 0-16,-4 2 0 0,-5-1 0 0,-7-2 0 15,-7 2 0-15,-9-2 0 0,-10 2 0 0,-8-1 0 16,-6-2 0-16,-7 0 0 0,-11-1 0 0,0 0 0 15,0 0 0-15,-14 2 0 0,-9 0-208 0,-9 1 80 16,-8-2 128-16,-9 2-208 0,-6 0 208 0,-6-1-192 16,-9-1 192-16,-8 0-192 0,-6 2 192 0,-6-2-192 15,-7-1 192-15,-1 1-192 0,1 2 192 0,-11-1 0 0,-12 1 0 16,1-1-144-16,-1 1 144 0,-6-2 0 0,-9 2 0 0,3-1 0 16,4 6 0-16,-7-3 0 0,-7-2 0 0,5 2 0 15,3 1 0-15,-1-1 0 0,-3 1 0 0,4 2 0 16,7-2 0-16,1 2 0 0,-3-2 0 0,5-1 0 15,7 3 0-15,6-2 0 0,3 2 0 0,7 0 0 16,6-3 0-16,10 2 0 0,8 0 0 0,6 0 0 16,9 1 0-16,7-2-160 0,8 2 160 0,5-3 0 15,7-2-272-15,5 0 48 0,8 0 16 0,8 2 0 16,6-1-112-16,8-4 0 0,0 0-16 0,18 4 0 16,6 0 144-16,8 1 16 0,6-5 16 0,6-3 0 15,3 2 160-15,8 1 0 0,5 1 0 0,8 2 0 16,4-6 0-16,6 3 144 0,6 0-144 0,4 3 160 15,0-2-160-15,4-1 0 0,6 0 144 0,3 1-144 0,0-1 0 16,2 0 144-16,3 0-144 0,2 0 0 0,3-1 128 0,-2-3-128 16,-2 2 0-16,1-1 0 15,2 0 208-15,-3 1-64 0,-5-3-16 0,-3-2 0 0,-5 2-128 0,1 0 0 16,2-2 0-16,-7 2 0 0,-6 0 0 0,-6-1 0 16,-6 3 0-16,-2-1 128 0,-4 1-128 0,-5-1 192 15,-4-2-192-15,-8 1 192 0,-9 2-192 0,-7 0 0 16,-7-2 0-16,-9 2 0 0,-5 0 0 0,-12 3 0 15,0 0 192-15,0 0-64 0,-14-1 64 0,-10 1 0 16,-11 0 0-16,-10 1 0 0,-11-1-192 0,-7 2 0 16,-4-2-192-16,-4 2 192 0,-4 2 0 0,-12 0 0 15,-10-2 0-15,-5 1 0 0,0 1 0 0,-6 0 0 16,-7 1 0-16,-2-1 0 0,-2-3 0 0,-4 1 0 16,-2 1 0-16,0 1 0 0,-2 0 0 0,-1-1 128 0,1 0-128 0,3-2 128 15,0-2-128-15,10 1 0 0,3 2 0 0,3-2 128 16,2-1-128-16,8-1 0 0,11-1 0 0,9-1 0 15,5-1 0-15,8 0 0 0,7 0 0 0,7-3 0 16,5 2 0-16,9-4 0 0,7 2 0 0,9-3-176 16,10 2 0-16,7-1 0 0,7 1 0 0,8-3 0 15,10 3 0-15,10-2 0 0,9 0 0 0,8 2 0 16,7-4 16-16,8 4 0 0,7-1 0 0,11 5 0 16,11-2 160-16,5 2 0 0,2 2 0 0,2-1-128 15,9 2 128-15,3 0 0 0,4-1 128 0,1 2-128 16,2 0 0-16,3 1 0 0,4 0-192 0,-1 0 64 15,-4 1 128-15,2 2 0 0,5 2 160 0,-5-1-160 16,-5-2 192-16,-1 3-48 0,1 2-16 0,-6-4 0 16,-8 1-128-16,-2 0 160 0,-6 1-160 0,-2-1 160 0,-7-3-160 0,-7 0 160 15,-9-1-160-15,-8 0 160 0,-10 0-160 16,-8 2 0-16,-8-1 0 0,-9-2 0 0,-6 1 0 0,-9 1 160 16,-14-1-32-16,0 0-128 0,-9 3 0 0,-8-2 0 15,-11 0-160-15,-12 0 160 0,-13 2-208 0,-13-1 80 16,-13 1 128-16,-13-1-208 0,-9 4 16 0,-12 1 0 15,-11-2 0-15,-9 3 0 0,-12 1-16 0,-10 2 0 16,-13 1 0-16,-4 2 0 0,-3 1-144 0,0 0-32 16,-7-5 0-16,1 3 0 0,1 1 32 0,8 0 0 15,11 0 0-15,6 5 0 0,2-1 96 0,11 5 32 16,7 0 0-16,5 0 0 16,5 1-2112-16,9-1-416 0,-30 10-96 0,27-7-16 0</inkml:trace>
  <inkml:trace contextRef="#ctx0" brushRef="#br0" timeOffset="8972.83">21867 4490 3679 0,'0'0'160'0,"0"-13"32"0,-1-1-192 0,0 2 0 0,-1 2 0 0,1-4 0 15,-1 0 2208-15,-1 2 400 0,0 1 80 0,3-1 0 16,-1 2-1440-16,0-3-288 0,-2 3-64 0,2-1-16 16,1 11-112-16,0-10 0 0,0 10-16 0,0-9 0 15,-1-3-64-15,1 12-16 0,0 0 0 0,-1-6 0 16,1 6 96-16,0 0 0 0,-2-9 16 0,2 9 0 0,0 0-144 0,0 0-16 15,0 0-16-15,0 0 0 0,0 0-144 0,0 0-16 16,3 13-16-16,-1 2 0 0,1 0 96 0,-3 2 32 16,-1 1 0-16,1 2 0 0,0 3-240 0,0 5-32 15,-2 1-16-15,1 4 0 0,0 3-48 0,0 3-16 16,-2 5 0-16,2 3 0 0,-1 4-16 0,-1 3 0 16,1 0 0-16,1 4 0 0,-1-3 16 0,-1 4 0 15,-1 2 0-15,2 3 0 0,-2-3 48 0,3 2 0 16,-3 1 0-16,2-1 0 0,0 2 96 0,-1-1 32 15,0 3 0-15,-1-1 0 0,0-1 80 0,1 1 32 0,-2 3 0 0,-1-2 0 16,-2-1-32-16,1 3 0 16,-1 2 0-16,0-1 0 0,0 1-144 0,0-1-48 0,2 0 0 15,-1-2 0-15,1 2-16 0,0-5 0 0,-1-1 0 0,3-2 0 16,1 4-32-16,3-6-16 0,-4-3 0 0,2 1 0 16,1 0 64-16,2-5 16 0,1-2 0 0,-1-3 0 15,2 4-48-15,-2-3-16 0,1-4 0 0,2-3 0 16,-1 0-64-16,1 0-16 0,-1-2 0 0,0-4 0 15,-2-1-144-15,3-2 160 0,-1-4-160 0,-1 0 160 16,1-5-32-16,-1 1-128 0,1-5 192 0,1-4-64 16,-3-4-128-16,1-2-144 0,-2-10 144 0,0 0-208 31,0 0-928-31,10-9-176 0,-1-5-32 0,2-11-11040 0,-1-8-2208 0</inkml:trace>
  <inkml:trace contextRef="#ctx0" brushRef="#br0" timeOffset="11575.3">22908 4613 6447 0,'0'0'576'0,"0"0"-576"0,5-11 0 0,-1 1 0 15,-4 10 1136-15,4-9 112 0,-4 9 32 0,2-13 0 16,1 4-128-16,-3 9-32 0,0-12 0 0,0 0 0 16,-1 3-32-16,1 9 0 0,-2-14 0 0,0 4 0 15,1 1-144-15,1 9-48 0,-5-14 0 0,-1 4 0 16,1-1-256-16,0-1-64 0,-1 1-16 0,-2-1 0 15,1 2-48-15,-1 2-16 0,8 8 0 0,-10-5 0 16,-3-2-96-16,2 3-16 0,-2 3 0 0,0 2 0 16,-1 1 32-16,4 5 0 0,-4-1 0 0,-1 6 0 0,-3-2-96 0,0 6-32 15,1 3 0-15,-1 2 0 0,1 2-160 0,1 1-128 16,0 2 192-16,1 5-192 0,0 1 0 0,4-2 0 16,-1-1 0-16,2 2 0 0,2 2 0 0,3-4 0 15,1 0 0-15,4 1 0 0,0-4 0 0,4 1 0 16,3-5 0-16,4-1 0 0,2-3 0 0,2-4 0 15,-2 0 0-15,2-5 0 0,1 1 0 0,4-3 160 16,0 1-32-16,1-3 0 0,5-2-128 0,1-3 192 16,-1-1-192-16,5-3 192 0,-2-5-192 0,2 1 192 15,-4-3-192-15,5 1 192 0,0-4-192 0,-3-3 192 16,-2 1-192-16,0-1 192 0,-3 3-192 0,-3-1 0 16,-3 0 0-16,-1-3 0 0,-5-5-240 0,-1 3 80 0,-5 2 16 0,-1 0 0 15,-1 0 144-15,-2 2 0 0,-3 1-144 0,1 2 144 16,-2-1-208-16,0 0 16 0,-3 0 16 0,0 1 0 31,0-1-272-31,-1 0-48 0,-1 3-16 0,-3 2 0 16,3-3-480-16,-4 4-96 0,4-4-32 0,-3 5-6592 0,-1-4-1312 0</inkml:trace>
  <inkml:trace contextRef="#ctx0" brushRef="#br0" timeOffset="11975.06">23187 4006 15663 0,'0'0'1392'0,"0"0"-1120"16,-9 0-272-16,9 0 0 0,-8 10 1536 0,0 4 240 16,1 1 48-16,-2 4 16 0,-1 2-784 0,0 4-160 15,-2 3-16-15,1 6-16 0,-2 3-288 0,-2 5-64 16,-2 3-16-16,1-1 0 0,-2 3 16 0,-1 3 16 16,-3-2 0-16,-1 2 0 0,0-1 32 0,2-1 0 15,-2-2 0-15,1 0 0 0,1-5-64 0,2 1-16 0,1 0 0 16,1-3 0-16,2-3-80 0,2-1-16 0,4-2 0 0,1-4 0 15,-1-1-208-15,4-6-48 0,2-3-128 0,3 0 192 16,1-4-192-16,2-1 0 0,-3-14 128 0,5 9-128 31,-5-9-368-31,0 0-112 0,11 3-32 0,1-7 0 16,-3-2-1104-16,0-2-240 0,1-3-32 0,0-2-6704 0,-4-2-1344 0</inkml:trace>
  <inkml:trace contextRef="#ctx0" brushRef="#br0" timeOffset="12291.09">23391 4833 13823 0,'-7'14'1216'0,"-1"0"-960"16,-1 4-256-16,1 5 0 0,2 1 3360 0,0 5 624 15,-1-1 128-15,-2 4 32 0,3 0-2416 0,-1-3-464 16,-1 0-112-16,4 2 0 0,0-5-624 0,2 4-112 16,-5 0-32-16,4-2 0 0,-3 3-208 0,6-6-48 15,-2-2-128-15,2-3 192 0,2 1-192 0,1-2 0 16,1-1 128-16,0-3-128 15,1-8-400-15,1 1-128 0,3-3-32 0,2-2 0 16,3-5-1872-16,0 0-368 0</inkml:trace>
  <inkml:trace contextRef="#ctx0" brushRef="#br0" timeOffset="13259.8">27639 4343 11967 0,'0'0'1072'0,"0"0"-864"16,0 0-208-16,-5-7 0 0,0 0 768 0,0-2 128 15,0 2 0-15,0 0 16 0,5 7 16 0,-6-8 0 16,-1-3 0-16,1 4 0 0,-2 1-288 0,1-3-48 16,-2 4-16-16,0-1 0 0,-1 2-48 0,-1 1-16 15,-3 1 0-15,2 2 0 0,-2-2 64 0,-1 4 16 16,-1-1 0-16,-4 2 0 0,2 2-16 0,-1 4 0 0,-5-1 0 0,-4 6 0 15,0 6 0-15,-4 4 0 0,-5-1 0 0,0 4 0 16,2 4-192-16,-1 3-64 0,2 3 0 0,2 1 0 16,3 0-144-16,4 1-48 0,2-3 0 0,5 0 0 15,3-3-128-15,4-1 0 0,6-2 144 0,4-3-144 16,4-2 0-16,3-5 144 0,4-3-144 0,4 0 0 16,0-4 240-16,4-5-64 0,2-1-16 0,4-2 0 15,2-3 32-15,3-3 16 0,4-3 0 0,4-5 0 16,1-2-80-16,0-4 0 0,2-7-128 0,-2 1 192 15,-3-1-64-15,0-2-128 0,-2-4 176 0,1 2-176 16,-2-3 128-16,0 0-128 0,-2-3 0 0,-2-3 0 16,-2-6 0-16,-4 1 160 0,-3 1-160 0,-2 0 128 15,-4-2-128-15,-4 4 192 0,-7 2-192 0,1 5 192 16,-6 6-192-16,-1 6 0 0,-6 2 0 0,-4 4 0 16,-4 1 0-16,-1 2-192 0,-5 1 32 0,1 5 16 15,-3 0-480-15,-1 2-80 0,0 2-32 0,3 0-8592 16,2-2-1712-16</inkml:trace>
  <inkml:trace contextRef="#ctx0" brushRef="#br0" timeOffset="13542.81">27633 3830 22287 0,'-10'-2'976'0,"10"2"224"0,-12 6-960 0,0 7-240 0,-2 0 0 0,-2 2 0 16,-1 1 672-16,-4 5 96 0,-2 3 0 0,1 4 16 16,-4 4 48-16,1 4 0 0,-1 6 0 0,-2 4 0 15,-2 2-336-15,-2 0-64 0,-1 2-16 0,0 5 0 16,0 2-160-16,1 4-48 0,0-2 0 0,2 0 0 16,1 2-208-16,2-2 144 0,4-1-144 0,-1 3 128 15,0-3-128-15,3-5 0 0,2-1 0 0,3-9 0 31,1-2-320-31,3-5-112 0,-2-6-16 0,4-2 0 16,2-8-960-16,2-2-192 0,1-3-32 0</inkml:trace>
  <inkml:trace contextRef="#ctx0" brushRef="#br0" timeOffset="13960.16">27714 4860 14735 0,'0'0'1312'0,"9"-5"-1056"15,1 2-256-15,4 3 0 0,4 3 3296 0,0 1 608 16,0 2 112-16,2-1 16 0,4-2-3072 0,-3 0-640 15,-1 4-112-15,-1 0-16 0,0 5-192 0,-2-2 0 16,-2 2 144-16,-2 1-144 0,-3-1 0 0,-3 2 0 0,-2 2 0 0,-3 1 128 16,-5 1 128-16,-1 3 48 0,-1 6 0 0,-4-3 0 15,-2 2 144-15,-3 0 48 0,-1-3 0 0,-2 3 0 16,-2-3 160-16,0 1 48 0,-1 0 0 0,-1-1 0 16,2 1 0-16,1 0 0 0,3-4 0 0,3-1 0 15,1-2-176-15,6-4-16 0,5-1-16 0,5 2 0 16,3 0-112-16,5-4 0 0,3 2-16 0,6-3 0 15,5 0-64-15,0-3-16 0,3 2 0 0,3-3 0 16,4-1-144-16,3-2-16 0,4 1-128 0,4 0 192 16,1 0-192-16,1-2 0 0,-2 1 0 0,-1-1 0 15,-1 0-1920 1,-8 0-384-16,-5 2-80 0</inkml:trace>
  <inkml:trace contextRef="#ctx0" brushRef="#br0" timeOffset="15778.11">22761 6488 23039 0,'-15'5'1024'0,"15"-5"192"0,-11 0-960 0,1 3-256 0,-3-1 0 0,5 2 0 16,-1 0 624-16,0 1 80 0,0-1 0 0,0 1 16 0,0 3-432 0,1-1-96 15,-2 5 0-15,3-1-16 0,-4 4-176 0,0 4 0 16,-3 3 0-16,-1 5 0 0,0 3 0 0,1 1 0 16,-2 2 0-16,4 5 0 0,0 6 0 0,2-2 192 15,0 3-192-15,2-1 192 0,4 5-64 0,1-4-128 16,1 2 192-16,5-1-64 0,2-5-128 0,5-4 0 16,3-4 144-16,2-5-144 0,3 0 192 0,2-3-48 15,3 2 0-15,0-8 0 0,-1-5 272 0,0-5 48 16,1 0 16-16,3-4 0 0,-1 1-48 0,3-2-16 15,3-8 0-15,-1-1 0 0,2-1-80 0,1-8-16 16,0-3 0-16,0-2 0 0,0-3-112 0,-2-3-16 16,-3 3-16-16,-8-2 0 0,-4-5-32 0,-3-1 0 0,-3-5 0 15,-3 1 0-15,-5-2 48 0,-2-2 0 16,-2-1 0-16,-3 4 0 0,-3 7-48 0,-3 3 0 16,-2 3 0-16,1 3 0 0,-4 3 64 0,-1 3 16 0,-2 4 0 0,0 0 0 15,1 4-224-15,1 1-240 0,-4 1 48 0,2 1 16 31,0 2-1552-31,1 0-304 0,1 0-64 0</inkml:trace>
  <inkml:trace contextRef="#ctx0" brushRef="#br0" timeOffset="16094.93">23168 6337 6447 0,'-6'-14'272'0,"3"8"80"0,-4-5-352 0,2 3 0 0,1-1 0 0,-1 2 0 0,1 3 4608 0,1-3 864 15,-2 3 160-15,5 4 48 0,0 0-3936 0,-11 11-784 16,1 0-144-16,0 4-48 0,-1 4-528 0,-1 4-112 16,-6 4-128-16,1 4 176 0,-4-1-176 0,1 6 160 15,-3 5-160-15,0 1 160 0,-1 5 48 0,-1-1 16 16,-3 3 0-16,2 6 0 0,2 5 32 0,-1 2 0 15,-2 5 0-15,0-4 0 0,2 0-256 0,3-6 0 16,2-1 128-16,6-3-128 0,0-3 0 0,1-3 128 16,0-2-128-16,6-7 0 0,2-4 0 0,1-1 0 15,1-8 0-15,6-3 0 16,-2 1-1600-16,4-5-192 0,3-3-64 0</inkml:trace>
  <inkml:trace contextRef="#ctx0" brushRef="#br0" timeOffset="16411.55">23386 7617 27647 0,'-20'14'1216'0,"8"0"256"0,0 5-1168 0,0 6-304 0,2 2 0 0,1 4 0 0,0-2 1488 0,0 3 240 15,0 1 64-15,1 2 0 16,-1 2-1216-16,2 0-256 0,-2 1-32 0,2-2-16 0,2-2-144 0,-3-2-128 16,3 1 192-16,0-3-192 0,1-3 128 0,0 0-128 15,3-6 0-15,0-3 0 0,1-6-208 0,1-2-160 16,-1-10-16-16,0 0-16 15,0 0-1776-15,0 0-336 0,10-10-80 0</inkml:trace>
  <inkml:trace contextRef="#ctx0" brushRef="#br0" timeOffset="16823.96">23972 5977 15663 0,'0'0'1392'0,"0"0"-1120"0,-4 10-272 0,-1 3 0 0,0 1 2496 0,-1 1 432 16,2 1 80-16,-2 3 32 0,-1 2-1600 0,0 5-320 16,-1 2-64-16,0-3-16 0,-1 3-336 0,1-1-64 15,0 1 0-15,0 2-16 0,1-1-208 0,-1 1-32 16,0-4-16-16,1 1 0 0,0-3-176 0,4-2-16 15,1-1-16-15,-1-2 0 0,-2-3-160 0,-1-1 160 16,3-1-160-16,1-1 160 0,0-4-160 0,2-9 0 16,0 0 0-16,0 0 0 15,0 0-1680-15,0 0-320 0,0 0-64 0</inkml:trace>
  <inkml:trace contextRef="#ctx0" brushRef="#br0" timeOffset="17929.83">27470 6788 11055 0,'0'0'480'0,"0"0"112"0,-5-9-464 0,1-1-128 16,1 5 0-16,-1 0 0 0,4 5 2608 0,-7-8 496 0,-2 4 96 0,1-1 32 15,-3-1-2192-15,0 4-432 0,-2 0-96 0,-3 4 0 16,-3 0-176-16,-2 6-16 0,-2 2-16 0,-2 4 0 16,-7 2-96-16,0 3-16 0,-1 3 0 0,2 5 0 15,0-1 128-15,2 6 32 0,1 4 0 0,4 2 0 16,2 5 32-16,2-1 0 0,2 3 0 0,4-1 0 16,4-1-160-16,5-1-32 0,1-2 0 0,4-4 0 15,4-1 32-15,5-5 0 0,3-4 0 0,4-2 0 16,1-4 112-16,5-2 32 0,1-7 0 0,4 2 0 15,3-3 64-15,3-1 16 0,2-8 0 0,1 1 0 16,3-5-128-16,0-6 0 0,-1 2-16 0,-1-7 0 16,-3-5-112-16,2-3-32 0,-1 0 0 0,0-3 0 15,-1 1-160-15,-3-4 160 0,-2 1-160 0,-1-3 160 0,-3-3-160 16,-4-3 160-16,-4-2-160 0,-1-3 160 0,-5 2-32 0,-3-4-128 16,-5-1 192-16,-3 4-64 0,-5 2-128 0,-1 6 0 15,-3 0 144-15,-4 3-144 0,-3 2 0 0,-2 3-208 16,-1 6 16-16,-4 4 16 15,3 3-192-15,-1 4-32 0,0 1-16 0,-1 4 0 16,1-1-432-16,-2 2-96 0,4 1-16 0,1-2-8544 16,1 2-1712-16</inkml:trace>
  <inkml:trace contextRef="#ctx0" brushRef="#br0" timeOffset="18228.99">27953 6393 25631 0,'0'0'1136'0,"0"0"224"0,-5-3-1088 0,5 3-272 0,0 0 0 0,-9 4 0 16,0 5 448-16,1-1 16 0,-3 6 16 0,-4 0 0 16,-4 0 112-16,-3 6 32 0,0 2 0 0,-6 3 0 15,-3 5-96-15,-2 6-16 0,0 5 0 0,0 7 0 16,-1 2-128-16,1 2-16 0,-2 2-16 0,3 4 0 15,-2 1-48-15,2 5-16 0,1-2 0 0,-1 4 0 16,-1 0-288-16,-3-2 160 0,3 2-160 0,-2-8 128 16,1-5-128-16,0-3 0 0,0-6 144 0,2 0-144 15,2-4 0-15,2-2-160 0,2-7 16 0,5 0 0 16,1-8-768-16,5-3-160 16,4-3-16-16,4-3-12768 0</inkml:trace>
  <inkml:trace contextRef="#ctx0" brushRef="#br0" timeOffset="18963.31">27896 7701 10127 0,'0'0'896'0,"-8"4"-704"15,8-4-192-15,-7 5 0 0,-3-3 1472 0,10-2 256 16,-8 2 48-16,8-2 16 0,-9 3-944 0,9-3-176 16,0 0-32-16,0 0-16 0,0 0-32 0,0 0 0 15,0 0 0-15,0 0 0 0,0 0 112 0,0 0 32 16,0 0 0-16,13-5 0 0,1 0 80 0,0-1 16 16,0 1 0-16,2 2 0 0,2-1-112 0,1 1-16 15,0 0 0-15,2 2 0 0,1 1-128 0,-1 0-16 16,0 1-16-16,0 2 0 0,-2 0-208 0,-1 1-32 0,-3 1-16 0,-1 4 0 15,-1-2-64-15,-3 1-16 0,-4 3 0 16,-1 1 0-16,-2 0 32 0,-3 2 0 0,-7 1 0 0,2 1 0 16,-4 4-48-16,-2-1-16 0,-4 0 0 0,-3 1 0 15,-1 3-176-15,0 0 192 0,1-4-192 0,-1 1 192 16,0 1-192-16,2-1 192 0,1-2-192 0,3-2 192 16,2-1-64-16,0-2-128 0,4-3 192 0,2 0-64 15,1-3-128-15,4-7 0 0,0 0 0 0,0 0 128 16,8 9 0-16,-1-5 0 0,2-1 0 0,3 1 0 15,2 0 128-15,2-3 0 0,3 1 16 0,3-4 0 16,2-3-112-16,0 3-32 0,1 0 0 0,2 1 0 16,1 1-128-16,0 0 0 0,-1 0 0 0,1-1 0 15,1-2-512-15,0 1-128 0,-3-2-16 16,-2-2-15344-16</inkml:trace>
  <inkml:trace contextRef="#ctx0" brushRef="#br0" timeOffset="20597.04">29207 3490 16991 0,'0'0'752'0,"0"0"144"0,0 0-704 0,0 0-192 0,0 0 0 0,5-9 0 16,-1 0 544-16,-4 9 80 0,0 0 16 0,0 0 0 15,0 0 48-15,0 0 16 0,0 0 0 0,0 0 0 16,0 0-128-16,8-3-32 0,-8 3 0 0,0 0 0 15,0 0-32-15,7 7 0 0,-3 2 0 0,-2 2 0 16,1 2 96-16,-3 1 16 0,-3 0 0 0,2 5 0 16,-2 6-112-16,1 1-32 0,-1 3 0 0,2 3 0 15,-3 3-176-15,0 3-48 0,-1 1 0 0,0 5 0 16,-2 6 16-16,-1 3 0 0,2 0 0 0,-2 1 0 16,0-1-80-16,1 3 0 0,-1 1-16 0,2 4 0 15,-2-2-176-15,2 4 160 0,-1-2-160 0,1 4 160 0,1-3-160 16,1 1 0-16,2-5 0 0,-2 3 0 0,0 3 176 15,1-3-48-15,2 0-128 0,-1 0 192 0,-2 5 32 0,4-4 0 16,-1 2 0-16,1-3 0 0,-2 4 48 0,1-4 16 16,0 1 0-16,2 1 0 0,-2 3 0 0,-1 1 0 15,0-6 0-15,-1 3 0 0,1-1-16 0,-2 2 0 16,4-6 0-16,-3 6 0 0,2-1-32 0,0-1-16 16,0 2 0-16,-1-4 0 0,0-1-32 0,2 2-16 15,-1 0 0-15,-1 1 0 0,0-5 0 0,-1 1 0 16,2-2 0-16,0-1 0 0,-1 0 16 0,2 1 16 15,-1 0 0-15,0-2 0 0,-2-3-16 0,2 0-16 16,0 1 0-16,-1-2 0 0,1 0-32 0,0-1 0 16,1-2 0-16,-3 0 0 0,3 0-16 0,-1-4-128 0,0 0 192 0,0-2-64 15,-1 3 0-15,1-1-128 0,-2-3 192 0,1-2-64 16,-1 1-128-16,2-2 192 0,-1 0-192 0,0-3 192 16,1-3-192-16,0-1 192 0,0 2-192 0,-1-3 192 15,0-2-192-15,0-1 192 0,1-3-192 0,1 1 192 16,-1-3-192-16,0-3 128 0,1 0-128 0,0-1 128 15,0-1 0-15,0-1-128 0,-2 1 192 0,2-2-64 16,-2-4-128-16,2 2 160 0,-1 0-160 0,1-3 160 16,-2 0-160-16,0 3 128 0,-1-4-128 0,1 2 128 15,-1-3-128-15,3-8 0 0,-2 11 144 0,0-2-144 16,-2 2 144-16,2 3-144 0,1-2 192 0,-1-1-192 16,1-1 128-16,1-10-128 0,-1 9 0 0,0 3 0 15,-1-3 0-15,2-9 160 0,-1 12-160 0,1-3 128 16,-1 0-128-16,1-9 0 0,0 0 144 0,0 0-144 15,0 12 0-15,0-3 0 0,0 3 0 0,0-12 128 0,0 0-128 0,0 0 0 16,1 8 0-16,-1-8 0 0,0 0 0 0,5 9-160 16,-5-9 160-16,0 0-208 15,12-3-384-15,-2-4-80 0,0-4-16 0,0 0 0 16,-2 0-2320-16,2-5-480 0</inkml:trace>
  <inkml:trace contextRef="#ctx0" brushRef="#br0" timeOffset="30972.45">2185 10169 4607 0,'1'-6'400'0,"1"2"-400"16,-1-4 0-16,-1 2 0 0,4 1 1328 0,-3-4 176 16,-1 3 32-16,0-3 16 0,0 1-656 0,1-1-144 15,-1 2-32-15,0 3 0 0,0 4 96 0,0 0 16 16,0 0 0-16,-1-8 0 0,0 2 0 0,1 6 16 15,0 0 0-15,0 0 0 0,0 0-80 0,0 0-32 16,0 0 0-16,0 0 0 0,0 0-128 0,0 0-32 16,-4 10 0-16,3 0 0 0,-2 4 144 0,1 3 32 0,-1 2 0 0,0 6 0 15,1 3-48-15,-2 5-16 16,2 3 0-16,-2 2 0 0,0 1-144 0,0 6-32 16,-1-1 0-16,-1 7 0 0,-2 1-144 0,0 3-48 0,0 1 0 0,-3 1 0 15,0-2-160-15,2 2-32 0,-2 0-128 0,-2-1 192 16,-2-3-192-16,1 1 176 0,0-2-176 0,-2-2 160 15,0-2-160-15,1 0 128 0,-1-7-128 0,2-2 128 16,3 2-128-16,-1-4 0 0,2-3 144 0,1-5-144 16,2-1 0-16,0-5-240 0,1-3 48 0,4-2 0 15,-2-4-672-15,1-2-128 16,3-12-32-16,0 0-12224 0</inkml:trace>
  <inkml:trace contextRef="#ctx0" brushRef="#br0" timeOffset="31688.26">1486 10204 19695 0,'0'0'864'0,"0"0"192"0,0 0-848 0,0 0-208 0,0 0 0 0,8-4 0 16,-3 0 432-16,2-4 32 0,3 1 16 0,2 0 0 15,6-5-96-15,6-6-32 0,0 0 0 0,-1-2 0 16,4-6-32-16,-8 8-16 0,2-2 0 0,3-1 0 0,2-1 16 0,2-2 0 16,1 1 0-16,3 0 0 0,-2 1-48 0,2 2 0 15,2 0 0-15,-1 2 0 0,-1 0-96 0,0 4-32 16,0 0 0-16,-6 1 0 0,0 6 32 0,2-1 0 16,-3 6 0-16,-1 3 0 0,-1 5-48 0,-1 2 0 15,-2 6 0-15,1 4 0 0,-1 2 32 0,-2 7 0 16,-2 4 0-16,-2 9 0 0,-2 6 96 0,-3 4 0 15,-3 6 16-15,-2 2 0 0,-2 4-80 0,-2 0-32 16,-4 6 0-16,-2-1 0 0,-2-1-160 0,-2 0 160 16,-1-1-160-16,-1-3 160 0,1-3 160 0,-2-7 48 15,2-3 0-15,-3 0 0 0,0-5 112 0,1-1 32 16,-1-3 0-16,1-5 0 0,2 1-192 0,0-4-48 16,0-4 0-16,3-2 0 0,1-4-272 0,2-4 160 15,1-3-160-15,3-6 128 0,0 0-128 0,1-9 0 16,0 0 0-16,0 0 128 0,2-13-128 0,5-2 0 15,-1-3 144-15,2-2-144 0,1-2 0 0,1-3 144 16,1-1-144-16,1 2 0 0,3-3 0 0,0 3 0 16,2-2 0-16,-2 3 0 0,3 1 0 0,2 4 0 15,-2 2 0-15,1 3 0 0,0 4-128 0,0 2 128 16,-1 3 0-16,0 4-144 0,-1 5 144 0,0 4 0 16,-1 1-144-16,-2 6 144 0,-2 6 0 0,-1 2 0 0,-1 0 0 0,-2 6 0 15,-2-2 0-15,-3 2 0 0,-2 4 0 0,1-1 128 16,-2 0-128-16,1-1 0 0,-2-3 144 0,-1 2-144 15,2-2 0-15,0-3 0 0,-1-2 0 0,1 0 0 16,0-2-624-16,1-3-32 16,1-2-16-16,3-3-9120 0,-2-3-1840 0</inkml:trace>
  <inkml:trace contextRef="#ctx0" brushRef="#br0" timeOffset="32172.22">3198 10849 16175 0,'0'0'704'0,"0"0"176"0,-6 0-704 0,-1 4-176 16,1 1 0-16,1-4 0 0,-3-4 816 0,8 3 128 15,-6 0 16-15,2 2 16 0,-3 1-304 0,1 3-64 16,1 3-16-16,3-1 0 0,1 3-16 0,-1 2 0 16,5-2 0-16,-1 3 0 0,3 1-32 0,3 1-16 15,0-6 0-15,2 0 0 0,1-1-80 0,3 0 0 0,0-4-16 0,4 1 0 16,4-2 32-16,1-1 16 0,-1-3 0 0,4-3 0 16,1-3-96-16,1-2-32 0,0 0 0 0,-2-3 0 15,1 0 32-15,-2-1 0 0,2-3 0 0,-2 0 0 16,0-2-64-16,-3 2-16 0,-1 0 0 0,-3-1 0 15,-4 2-176-15,-4-2-128 0,-3 2 144 0,-3-1-144 16,-3 2 176-16,-2 3-176 0,-3-3 192 0,-2 5-192 16,-3 1 160-16,-2 4-160 0,-5 3 128 0,0 4-128 15,-2 4 128-15,-1 2-128 0,-3 5 128 0,0 4-128 0,1 3 192 16,1 4-32-16,1 7-16 0,1 2 0 0,2-2-144 0,2 4 160 16,1 1-160-16,4 0 160 0,3-1-160 15,3-2 0-15,3 2 0 0,5-2 0 0,3-2 0 0,2-5 0 16,3 0 0-16,4-4 0 15,2 1-480-15,6-3-128 0,4-3-32 0,4-4-14144 16</inkml:trace>
  <inkml:trace contextRef="#ctx0" brushRef="#br0" timeOffset="34690.74">6084 9876 14735 0,'-5'-9'1312'0,"-1"-1"-1056"16,-1-6-256-16,0 1 0 0,-1-3 864 0,0-1 112 16,-2 0 32-16,2 0 0 0,-2-1-80 0,2 1-16 15,-2 1 0-15,4 1 0 0,-1 1-64 0,1 2-16 16,1 1 0-16,0 4 0 0,0 3 64 0,-2 1 0 0,7 5 0 0,-5 0 0 15,0 2-384-15,-1 7-64 0,-2 3 0 0,-1 4-16 16,-1 7-256-16,0 4-48 16,0 7-128-16,0 5 192 0,1 7-192 0,-4 6 176 15,2 3-176-15,-1 5 160 0,-3 3-160 0,1 1 0 0,-1 2 0 0,0 3 0 16,-1 3 0-16,2-1 0 0,2 0 0 0,1 1 0 16,0-3 0-16,2-4 128 0,4-2-128 0,2-9 0 0,3-2 0 15,3-8 0-15,1-6 128 0,2-7-128 0,4-1 0 0,2-10 0 16,2-3 0-16,1-3 0 0,3 0 128 0,1-8-128 15,2-16 0-15,2 0 128 0,0-4 16 0,3-4 0 16,0-5 0-16,2-5 0 0,0-1-144 0,0-2 128 16,-1-4-128-16,-2-2 128 0,0-4-128 0,-3 2 0 15,1 1 144-15,-1 1-144 0,-3 2 0 0,-3 4 128 16,1 3-128-16,-2 1 0 0,-1 5 0 0,0 7 0 16,-1 2 0-16,-2 4 0 0,2 3 0 0,-3 1 0 15,-1 5-144-15,0 6 144 0,0 2-128 0,-1 7 128 16,-2 4-160-16,2 3 160 0,-2 3-208 0,0 1 48 15,-1 3 16-15,3 0 0 0,-3 2-48 0,4 9 0 16,1-7 0-16,-4-13 0 0,2-3 32 0,2-1 0 16,4-5 0-16,0-5 0 0,-1-2 160 0,3-5 0 15,2-4 0-15,3-4 0 0,0-1 176 0,2-8 64 16,3-2 16-16,0-7 0 0,2-1-48 0,0-5 0 16,0-3 0-16,0-3 0 0,-4-8-32 0,-3 0-16 15,-5-1 0-15,-2-7 0 0,-1-5 272 0,-2-1 48 16,-4-4 16-16,-2 4 0 0,-2 3-208 0,0 4-32 15,-2 7-16-15,1 7 0 0,-1 7-240 0,-1 5-160 16,-1 6 32-16,-2 6 0 16,-1 5-1520-16,0 3-288 0,-1 5-64 0</inkml:trace>
  <inkml:trace contextRef="#ctx0" brushRef="#br0" timeOffset="35025.26">7075 10469 28559 0,'-4'28'1264'0,"2"-15"272"0,0 5-1232 0,1 13-304 16,1 5 0-16,0-7 0 15,-1 3-272-15,0 4-112 0,-1 0-32 0,0 0 0 0,-2 0 416 0,1-1 0 16,-2-3 0-16,0-1 128 0,0-3-128 0,3-6 0 15,-2-4 0-15,1-4 0 0,1-7 176 0,2-7-48 16,0 0 0-16,0 0 0 0,0-13 576 0,1-5 96 16,2-5 32-16,2-1 0 0,0-4-336 0,1-2-64 15,2-1-16-15,-1-2 0 0,2-3-160 0,1 3-48 16,-1 2 0-16,3 0 0 0,0 1-80 0,1 2 0 16,1 5-128-16,3 4 192 0,-2 2-192 0,0 3 0 15,0 4 0-15,1 1 0 0,-1 4-336 0,-1 4-16 16,0 2 0-16,-1 0-14112 0</inkml:trace>
  <inkml:trace contextRef="#ctx0" brushRef="#br0" timeOffset="35359.71">7976 10444 29423 0,'0'0'1296'0,"-2"7"288"0,-2 5-1264 0,0-3-320 0,0 2 0 0,-1 3 0 16,-1 6 272-16,-2 2 0 0,-1 2 0 0,-2 3 0 15,-2-2-96-15,0 6-32 0,0 1 0 0,0-1 0 16,3 1-144-16,1 0 0 0,1 1 0 0,4-4 128 0,-1-1-128 0,4-1 0 16,2-7 0-16,4-2 0 0,2-4 0 0,4-5-144 15,2-3 144-15,2-2 0 0,0-4 0 0,2-5 0 16,1-1 160-16,2-5-32 0,0-2 384 0,-1-4 64 15,0 0 32-15,-1 0 0 0,-3-2-160 0,-1 0-48 16,-2-1 0-16,-3-1 0 0,-4 1-208 0,-1-6-32 0,-4 1-16 0,-5 12 0 16,-2-1-16-16,-2 3-128 15,-1 3 192-15,-1-1-64 0,-3 3-320 0,0 2-64 16,0 0 0-16,1 0-16 16,3 3-2128-16,1-2-416 0</inkml:trace>
  <inkml:trace contextRef="#ctx0" brushRef="#br0" timeOffset="35675.19">8758 10399 28559 0,'1'17'2544'0,"-2"3"-2032"0,-1 7-512 0,-1 1 0 16,0 6 448-16,-2 6 0 0,-2 4 0 0,-3-1 0 15,-2 4 240-15,-3 0 32 0,0-2 16 0,-2-1 0 0,2-2-352 0,-2-5-64 16,2-1 0-16,4-2-16 0,-1-7-304 15,5-2 0-15,1-7 0 0,4-8 0 0,-2-2 0 0,4-8 0 16,0 0 0-16,1-8-192 0,4-2 192 0,4-7 0 16,2-2 0-16,1-4 0 0,2-2 0 0,1 1 0 15,2-3 144-15,1 0-144 0,1-3 272 0,2 1-32 16,4 1-16-16,1-4 0 0,1 7-224 0,2-1 144 16,-1 7-144-16,3 3 128 0,-6 4-128 0,-1 2 0 15,-1 7 0-15,-1 5 0 0,-1 4-224 0,-2 7 80 16,-2 6 16-16,-3 6 0 0,-4 1-144 0,-1 3-32 15,-1-1 0-15,-3 4 0 16,-1 2-1312-16,-3 0-272 0,3 1-48 0</inkml:trace>
  <inkml:trace contextRef="#ctx0" brushRef="#br0" timeOffset="36042.06">10334 10448 25791 0,'-21'-4'1152'0,"12"4"224"0,-1 1-1104 0,-2 2-272 0,-1-1 0 0,-6 4 0 16,0 3 1984-16,7-2 352 0,-5 4 64 0,-2-1 16 15,-4 2-1872-15,0 2-368 0,0 4-176 0,2-2 160 16,-2 1-160-16,5 0 0 0,0 1 0 0,3 0 0 15,1-1-288-15,6-1 64 0,5-1 16 0,4 3 0 16,3 0 32-16,2 2 16 0,4-1 0 0,3 2 0 16,1-1 160-16,4-1 0 0,1 3-144 0,1-1 144 0,0 2 0 0,2 0 0 15,0-1 0-15,-2 3 0 16,0-1 128-16,-2 2-128 0,-3-1 0 0,-3-2 128 0,-3 0-128 0,-4 1 128 16,-1-2-128-16,-7-2 128 0,-6 0 160 0,-11 12 32 15,-4-7 0-15,2-8 0 0,-5-2-112 0,-3-1-16 16,-3-2 0-16,-4-6 0 0,-2-2-384 0,-2-4-96 15,-2-4-16-15,5-6-10048 16,2-3-2000-16</inkml:trace>
  <inkml:trace contextRef="#ctx0" brushRef="#br0" timeOffset="36459.29">11261 9771 29487 0,'-9'-7'1296'0,"9"7"288"0,0 0-1264 0,0 0-320 0,0 0 0 0,0 0 0 16,-8 0 896-16,1 4 112 0,-2 2 16 0,0 7 16 15,-4 2-720-15,2 5-128 0,-1 4-48 0,1 7 0 16,-2 7 16-16,2 6 0 0,-2 4 0 0,0 5 0 15,1 3-160-15,-2 4 0 0,-3-3 0 0,1 5 128 0,-1 4 0 16,-2 0-128-16,-1-1 192 0,-2 0-64 16,3 0-128-16,-1-7 128 0,1-4-128 0,3-5 128 0,4-8-128 15,1-6 0-15,4-4 0 0,2-8 0 0,2-5 128 0,3-3 0 16,1-10 0-16,-1-5 0 0,8-3 256 0,1-7 32 16,2-2 16-16,2-6 0 0,0-5-64 0,1-1-16 15,0-4 0-15,1-2 0 0,2-5-352 0,2 1 128 16,-2-2-128-16,4 2 0 0,-1 2 0 0,2 0 0 15,-1 3 0-15,4 0 0 0,0 4 0 0,2 1 0 16,-1 3 0-16,2 0 0 0,0 2-288 0,-1 3 32 16,-2 2 0-16,-2 4 0 15,1-1-2112-15,-2 6-400 0,-3 0-96 0</inkml:trace>
  <inkml:trace contextRef="#ctx0" brushRef="#br0" timeOffset="36639.92">11079 10645 28559 0,'-5'21'1264'0,"4"-7"272"0,1 1-1232 0,1 6-304 0,4-1 0 0,3 4 0 16,2 3 1072-16,3-5 144 0,1 4 48 0,2-3 0 16,3-4-848-16,2-1-160 0,0 0-48 15,2-3 0 1,1-4-1616-16,-1 1-320 0,1-1-64 0,0-2-11456 0</inkml:trace>
  <inkml:trace contextRef="#ctx0" brushRef="#br0" timeOffset="36894.69">12149 10472 30399 0,'0'0'2704'0,"0"11"-2160"15,-3-2-544-15,0 4 0 0,1 6 768 0,-1 4 32 16,-1 5 16-16,-1 2 0 0,0-1-368 0,-1 7-80 16,-2 1-16-16,-1 1 0 0,0-1-224 0,0-2-128 15,-1-3 128-15,1 1-128 16,2 0-320-16,-1-1-144 0,2-4-32 0,1-1-9536 15,1-6-1904-15</inkml:trace>
  <inkml:trace contextRef="#ctx0" brushRef="#br0" timeOffset="37275.96">12767 10617 24527 0,'0'0'1088'0,"3"-5"224"0,-1-3-1056 0,1-1-256 0,-2 3 0 0,-1-3 0 16,-1 1 1344-16,-4-1 192 0,-3 2 64 0,-1 2 0 16,0-2-912-16,-2 3-176 0,-4 2-48 0,-2 3 0 0,-1 4-272 0,-3 3-48 15,-5 1-16-15,0 3 0 0,-2 5 0 16,-2 1-128-16,0 1 192 0,2 1-64 0,2 3-128 0,5 2 160 16,2 0-160-16,2 0 160 0,3-1-160 0,7-1 0 15,-1-4 144-15,4 8-144 0,4-7 192 0,1-10-16 16,7-1-16-16,1-2 0 0,2-2 112 0,5-4 32 15,3-2 0-15,1-4 0 0,2-2 80 0,1 1 0 16,1-6 16-16,0 0 0 0,0-2-64 0,-1 1-16 16,-3-2 0-16,6-12 0 0,-3 4-144 0,-6 4-48 15,-4 5 0-15,0 4 0 0,-4-1-128 0,-4 8 0 16,-5 3 0-16,0 0 0 0,0 0 0 0,7 5 0 16,-2 7 0-16,-1 0-176 0,-1 3 48 0,-1 7 0 15,1-2 0-15,-1 1 0 16,-2-2-320-16,4-1-48 0,0-1-16 0,1 0-10240 15,3-3-2048-15</inkml:trace>
  <inkml:trace contextRef="#ctx0" brushRef="#br0" timeOffset="37593.29">13515 10308 15663 0,'-5'15'1392'0,"1"-6"-1120"0,2 5-272 0,0 2 0 16,-2 5 1920-16,-4 13 320 0,0 5 64 0,-1 2 0 16,-3-1-816-16,-1-1-160 0,1 7-48 0,0-16 0 15,1 6 384-15,-2 1 64 0,0 3 0 0,0-2 16 0,0-2-1248 0,1-7-256 16,3-2-48-16,2-5-16 16,3-6-864-16,0-1-160 0,3-8-48 15,1-7 0-15,0 0 1184 0,0 0 224 0,8-9 64 0,2-6 0 0,1-2 64 16,8-12 0-16,0 1 16 0,-5 8 0 0,3-5-352 0,1 3-80 15,-1-1-16-15,2 1 0 0,3 2-32 16,0 6-16-16,-1 1 0 0,3 4 0 0,1 4 0 16,-3 5 0-16,0 5 0 0,-3 7 0 0,-1 5-160 0,-3 5 0 15,-1 5-160-15,-2-1 160 16,-2 4-1632-16,-3-2-224 0,2 3-64 0</inkml:trace>
  <inkml:trace contextRef="#ctx0" brushRef="#br0" timeOffset="38210.31">15470 10589 16575 0,'-9'3'1472'0,"1"5"-1168"16,-1 0-304-16,2-1 0 0,-1 5 1440 0,2 1 224 16,0-2 64-16,3 2 0 0,1-1-1072 0,4 0-208 15,0 1-32-15,5-1-16 0,1-3-16 0,3 0-16 16,4-5 0-16,3 0 0 0,2-3 144 0,3-2 48 15,5-3 0-15,0-1 0 0,5-5-176 0,16-4-48 16,-4 0 0-16,-6-2 0 0,-1 0 64 0,-15 3 16 16,0 0 0-16,0-1 0 0,0-2-160 0,-3-1-16 15,-2 2-16-15,-3-1 0 0,-2 2-96 0,-3 0 0 16,-3 2-128-16,-5 0 192 0,-2 1 720 0,-2 4 144 0,-5 0 32 0,-7 2 0 31,-4 10-1664-31,3 2-320 0,-4 4-64 0,-5 3 0 0,-4 3 704 0,-4 7 256 0,-2 3-144 0,-2 4 144 16,1 4 0-16,2 4 0 0,1 4 0 0,5-1 0 15,1 3 0-15,4 0 128 16,5-3-128-16,5 2 0 0,4-5 0 0,6-1 0 0,3-2 0 0,5-3-128 16,4-8-416-16,7-2-80 0,3-1-16 15,7-6-8384-15,5-4-1664 0</inkml:trace>
  <inkml:trace contextRef="#ctx0" brushRef="#br0" timeOffset="38726.89">16381 10444 20271 0,'0'0'1792'0,"0"0"-1424"0,0 0-368 0,0 0 0 16,0 0 2112-16,0 0 336 0,1 10 80 0,-1 1 16 16,0 1-1584-16,2 3-320 0,0 7-64 0,-2 2-16 15,3 6-176-15,-1 5-16 0,1 3-16 0,1 2 0 16,-2 4-208-16,2 0-144 0,2-1 192 0,-1 1-192 0,-1-4 240 0,1-2-64 16,0-3-16-16,3-2 0 0,0-4 48 0,-1-5 16 15,1-4 0-15,1-3 0 0,0-3 208 0,1-8 32 16,0-3 16-16,3-6 0 0,-1-2 160 0,4-7 48 15,0-4 0-15,2 0 0 0,1-3-240 0,0-4-32 16,1-3-16-16,-1-3 0 0,1-1-400 0,-4-5 0 16,2 0 0-16,-2 0 0 0,0 1-272 0,-1 4-48 15,0-1 0-15,0 6 0 16,-1 1-1408-16,0 3-304 0,0 3-48 0,-1 2-8160 16,0 2-1648-16</inkml:trace>
  <inkml:trace contextRef="#ctx0" brushRef="#br0" timeOffset="39161.58">17638 10599 18431 0,'0'-5'1632'0,"0"0"-1312"0,0-4-320 0,0 1 0 16,-2-2 1568-16,2 2 240 0,-4-2 48 0,-1 4 16 15,-3-3-960-15,-1 4-192 0,-2 2-32 0,-2 2-16 16,-2 1-240-16,-3 3-48 0,-2 3-16 0,-1 3 0 16,-3 5 80-16,-1 2 0 0,-2 2 16 0,-14 10 0 15,2 1 96-15,16-8 16 0,-5 3 0 0,3 4 0 16,-1 1-224-16,3-1-32 0,2 2-16 0,3-4 0 0,4 2-176 0,4-7-128 16,3 0 192-16,5-2-192 15,3-3 224-15,6-2-64 0,0-6-16 0,5 0 0 0,2-6 192 0,3-3 48 16,4-4 0-16,12-7 0 0,-1-4 0 0,-11 4 0 15,2 1 0-15,0-3 0 0,0-3-208 0,-2 2-48 16,1-1 0-16,-2-1 0 0,3 1-128 0,-4 4 192 16,-3-2-192-16,-2 3 192 0,-3 2-192 0,0 1 160 15,-3 4-160-15,-8 4 160 0,0 0-160 0,8 6 0 16,-5 4 0-16,1 2 0 0,-2 1 0 0,-1 5 0 16,-2 5 0-16,-2 14 0 0,0 0 0 0,1-13-224 15,1 4 48-15,-3-2 16 16,3 5-352-16,1-2-64 0,1-4 0 0,4 1-16 15,0-4-1776-15,3-5-336 0,2-5-80 0,1-3-10320 0</inkml:trace>
  <inkml:trace contextRef="#ctx0" brushRef="#br0" timeOffset="39528.17">18222 9780 24879 0,'0'0'2208'0,"0"0"-1760"0,0 0-448 0,0 0 0 15,0 0 1504-15,1 9 224 0,-2 3 32 0,-1 0 16 16,-2 6-1168-16,1 5-224 0,-4 2-64 0,1 7 0 15,-2 5 0-15,-1 4 0 0,1 7 0 0,-1 4 0 16,0 3-192-16,-1 5-128 0,-2 1 128 0,1 3-128 0,-1 6 192 0,2-2-16 16,1 3-16-16,0-1 0 0,0-2-160 0,2-3 128 15,2 0-128-15,1-8 128 0,1-7-128 0,3-3 0 16,3-9 0-16,-1-4 0 0,3-7-208 0,1-3 80 16,2-7 128-16,3-3-208 15,0-5-304-15,1-7-48 0,0-4-16 0,3-6 0 16,1-2-2048-16,0-3-400 0,1-6-96 0,1 1-7952 15</inkml:trace>
  <inkml:trace contextRef="#ctx0" brushRef="#br0" timeOffset="40312.42">18823 10709 5519 0,'0'0'496'0,"-3"-6"-496"0,3 6 0 0,-1-6 0 15,0-3 3552-15,-2 1 608 0,3 8 128 0,0-5 32 16,-1-3-3168-16,-2 1-624 0,0-3-128 0,3 10-16 16,0 0 0-16,0 0 0 0,0 0 0 0,-7 1 0 15,7-1 48-15,-7 9 16 0,-1 0 0 0,0 5 0 16,-1 4 48-16,1 3 16 0,-1 6 0 0,1 0 0 15,2 2-144-15,1-1-32 0,-1 1 0 0,3 3 0 0,0 0-80 0,2-3 0 16,1-1-16-16,1-5 0 0,3 2 192 0,1-6 32 16,1-4 16-16,2-2 0 0,2-2 80 0,2-7 16 15,0-2 0-15,4-4 0 0,-1-4 176 0,1-7 32 16,1-2 16-16,1-4 0 0,2-4-304 0,-2-4-64 16,-3 2-16-16,-1-3 0 0,-3 1-224 0,1-1-32 15,-2 0-16-15,-1-2 0 0,-3-1-16 0,1 2 0 16,-2 0 0-16,1 5 0 0,-1-3-128 0,0 5-144 15,-1 2 144-15,0 2-208 16,-3 3-1328-16,2 1-272 0,-2 4-48 0,0-2-8304 16,-1 12-1648-16</inkml:trace>
  <inkml:trace contextRef="#ctx0" brushRef="#br0" timeOffset="40661.94">19685 10514 25791 0,'0'0'1152'0,"-7"5"224"0,0 0-1104 0,-4 5-272 0,0-1 0 0,-9 10 0 16,-2 1 160-16,7-4-32 0,-3 1 0 0,-2 2 0 16,-2 3-128-16,-3-2 0 0,1 2 0 0,-1 2 128 15,1 2-128-15,1-4 0 0,4 1 144 0,3-4-144 16,3 0 320-16,4-2 0 0,4-2 0 0,4-1 0 15,3-2 384-15,5-5 64 0,3-2 0 0,3 0 16 16,3-3-96-16,3-4-32 0,1-3 0 0,2 0 0 0,0-1-224 0,-2-4-48 16,0 1-16-16,2-3 0 0,0 0-160 0,-3 2-16 15,-3-1-16-15,-1 4 0 0,-1-1-176 0,-1 4 128 16,-1 3-128-16,-2 1 128 0,-1 1-128 0,-2 6 0 16,0 3 0-16,-2 1 128 0,-1 1-128 0,1 9-224 15,-2 2 48-15,-1-8 16 16,-1 1-1376-16,2-1-256 0,0 0-64 0,2-1-11664 0</inkml:trace>
  <inkml:trace contextRef="#ctx0" brushRef="#br0" timeOffset="40895.19">20460 9742 13823 0,'0'0'1216'0,"-4"9"-960"16,-2 0-256-16,-2 4 0 0,2 2 3184 0,-3 4 592 0,-2 5 112 0,-2 5 16 16,-2 4-2496-16,-1 6-496 0,0 2-96 0,-1 5-32 15,1 5-256-15,-8 24-48 0,2-1-16 0,8-25 0 16,0 5 16-16,-8 27 0 0,3-3 0 0,8-28 0 16,-2 4-480-16,2 1 128 0,1-2-128 0,-1-1 0 15,3-2-2496-15,1-3-528 0,2-7-112 0,3 0-32 16,2-9-96-16,0-1-32 0</inkml:trace>
  <inkml:trace contextRef="#ctx0" brushRef="#br0" timeOffset="41077.9">20053 10498 23951 0,'0'0'2128'0,"0"0"-1696"16,0 0-432-16,0 0 0 0,7 9 1376 0,2 1 192 15,2-2 32-15,3 1 16 0,4-3-960 0,3 1-192 16,2-2-32-16,4-3-16 0,0-2-240 0,4 0-48 16,0 2-128-16,16-4 192 15,-4 0-3008-15,-15-3-592 0</inkml:trace>
  <inkml:trace contextRef="#ctx0" brushRef="#br0" timeOffset="41362.89">20935 10665 24191 0,'0'0'528'0,"0"0"112"0,9 0 32 0,0-3 0 0,1 2-544 0,3-1-128 0,1-4 0 0,1 3 0 16,1-1 608-16,5-4 96 0,-2-2 0 0,-7 2 16 16,-2-4-16-16,0-2-16 0,-1 5 0 0,-3-1 0 15,-1 3-256-15,-1 0-48 0,-1 2-16 0,-3 5 0 16,0 0 288-16,0 0 64 0,-7 0 16 0,0 5 0 15,-5 5-384-15,-2 0-80 0,-3 3-16 0,-3 2 0 0,-1-1-64 0,-12 9-32 16,1 0 0-16,3 2 0 0,1-2-160 16,10-6 128-16,-1-1-128 0,2 2 128 0,2 0-128 0,4-1 0 15,-1-3 0-15,3-1 0 16,7-1-320-16,-1-1-128 0,3-3-48 0,3-1 0 16,2 1-2032-16,4-7-416 0</inkml:trace>
  <inkml:trace contextRef="#ctx0" brushRef="#br0" timeOffset="41778.9">21907 10618 20271 0,'-17'2'1792'0,"11"0"-1424"0,-6 0-368 0,2 1 0 15,-5 3 1680-15,0 3 272 0,-3 0 48 0,-3 2 16 16,-3 2-1184-16,-1 1-256 15,-1 1-32-15,0 4-16 0,-2 0-368 0,0 6-160 0,-1-2 128 0,1 1-128 16,0 2 160-16,3-2-160 0,3 1 192 0,3-2-192 16,3-3 192-16,4-1-192 0,5-4 192 0,6-1-192 15,5-5 224-15,6-1-64 0,4-6-16 0,5-3 0 16,5-8 32-16,3-1 0 0,2-7 0 0,17-12 0 16,1 0 80-16,-1-3 0 0,-1-2 16 0,0-2 0 15,-2-6-128-15,2 4-16 0,-1 3-128 0,1-4 192 16,-2-1 96-16,-5-6 16 0,-4 1 0 0,-12 11 0 15,-1-3-112-15,4-7 0 0,-3-3-16 0,0-5 0 16,1-2-176-16,5-22 0 0,-5 11 0 0,-9 30 128 16,-1 4-128-16,2-3 0 0,-4 10 0 0,-4 13 0 15,-2 6 0-15,-5 5 0 0,0 0 0 0,-2 12 0 16,-3-1-160-16,-2 12 160 0,-5 4 0 0,-2 8-144 16,-2 10 144-16,-2 1 0 0,-2 2 0 0,-2 8 0 0,-1 5 0 0,-1 5 0 15,0 5 0-15,-2 4 0 0,0 4-192 0,0 0-16 16,3 5 0-16,4-8-14880 0</inkml:trace>
  <inkml:trace contextRef="#ctx0" brushRef="#br0" timeOffset="42462.85">24312 10755 21823 0,'-3'-19'960'0,"3"13"208"0,-3-4-928 0,1 5-240 15,2 5 0-15,-4-4 0 0,-4 0 704 0,-4 8 112 16,-1 2 16-16,2 4 0 0,-3 0-496 0,-4 7-80 16,-4 5-32-16,-3 5 0 0,-3-1-224 0,-1 4 0 15,-2 5 128-15,1 0-128 0,0 1 0 0,4 1 0 16,1-2 0-16,6 0 0 0,2-6 0 0,3-2 0 15,2-3 0-15,6-5 0 0,2-4 192 0,4-2 0 16,4-7 0-16,3-1 0 0,4-7 288 0,4-3 48 16,3-3 16-16,5-6 0 0,3-1-160 0,2-4-48 15,1-2 0-15,1-2 0 0,-2-2-336 0,1 1 0 16,-2-4 0-16,-6 4 128 0,0 3-128 0,-2 4 0 0,-3 0 0 0,7-1 128 16,-5 7 0-16,-7 8 16 15,1 7 0-15,-1 4 0 0,2 1 64 0,-2 6 16 0,-2 4 0 0,0 4 0 16,-1 2 672-16,-2-2 144 0,-2 4 32 0,2-2 0 15,-1-1-1680-15,2 1-336 0,-1-6-64 0,0-2-16 0,2-1 576 0,-2-5 96 16,2-1 32-16,1-5 0 16,0-1-1536-16,6-5-320 0,4-8-48 15,4-6-16-15</inkml:trace>
  <inkml:trace contextRef="#ctx0" brushRef="#br0" timeOffset="42730.05">25458 9808 33167 0,'0'0'2944'0,"0"0"-2352"15,-4 8-464-15,-2-1-128 0,3 7 0 0,-3 4 0 16,-3 4 128-16,1 7-128 0,-2 2 192 0,-1 9-16 15,-1 5-16-15,1 7 0 0,-3 5-32 0,-5 32-128 16,2-6 192-16,6-29-64 0,-2 6 0 0,-1 6 0 16,-1 0 0-16,0 0 0 0,-2 2-128 0,1 0 128 0,-1 4-128 0,2-5 128 31,-3-5-1856-31,2-1-384 0,-1-6-80 0,2-7-11168 0</inkml:trace>
  <inkml:trace contextRef="#ctx0" brushRef="#br0" timeOffset="42916.72">24789 10675 28559 0,'0'0'1264'0,"0"0"272"0,0 0-1232 0,0 0-304 16,12 1 0-16,3 3 0 0,6 1 1376 0,0 2 224 15,6-2 32-15,2-3 16 0,4 2-1344 0,5-3-304 16,5 2 0-16,25 2 0 0,-3-2-256 0,-4-2-16 15,-5-1-16-15,1-1-14704 16</inkml:trace>
  <inkml:trace contextRef="#ctx0" brushRef="#br0" timeOffset="47849.98">28183 9932 16463 0,'-1'-20'720'0,"0"13"176"0,0-5-720 0,-1-5-176 16,1-1 0-16,0 0 0 0,-2 0 768 0,2 0 112 16,0 1 16-16,1 4 16 0,-2-1 192 0,1 4 48 15,-1-3 0-15,2 3 0 0,-2-2-128 0,1 4 0 16,-2 0-16-16,2 3 0 0,0-3-48 0,0 4-16 15,-2 2 0-15,3 2 0 0,0 0-320 0,0 0-64 16,-7 6-16-16,-2 4 0 0,-2-1-256 0,-3 10-48 16,2 3-16-16,-1 2 0 0,-3 9 64 0,-2 4 16 15,-1 2 0-15,1 6 0 0,-1-2-128 0,0 7-32 0,-2 1 0 0,1 3 0 16,0 2-144-16,-1-1 0 0,5-1 144 16,1 2-144-16,2-1 0 0,5-2 0 0,2 0 0 15,3-3 128-15,2-5-128 0,4 1 192 0,2 2-64 0,2-6 0 16,2-1 64-16,4-5 32 0,2-3 0 0,0 2 0 15,3 0-48-15,1-2-16 0,2-6 0 0,2 0 0 16,2-6-32-16,2 1-128 0,1 2 192 0,1-6-64 16,1-5-128-16,1 1 0 0,-1-2 0 0,2-4 0 15,-1 0-560-15,-5-5-144 0,0-3-16 16,-3-2-10016-16,-6-6-2000 0</inkml:trace>
  <inkml:trace contextRef="#ctx0" brushRef="#br0" timeOffset="48076.89">27449 10467 32015 0,'0'0'1408'0,"0"0"320"0,0 0-1392 0,0 0-336 15,14-2 0-15,0 1 0 0,0-1 448 0,2-1 0 16,3-1 16-16,3 2 0 0,2-1-160 0,0 1-48 15,2 0 0-15,-1 0 0 0,5-3-256 0,2 2 160 16,1 2-160-16,0 0 128 0,-2-3-128 0,-1 1 0 16,-2 1 0-16,-1-2 0 15,-3 0-576-15,0 0-112 0,-3-1-16 0,4 0-9168 0,2 1-1840 0</inkml:trace>
  <inkml:trace contextRef="#ctx0" brushRef="#br0" timeOffset="48467.17">29006 10784 25167 0,'0'0'1104'0,"-7"9"240"0,1 4-1072 0,0 0-272 15,-2 1 0-15,0 0 0 0,-4 1 128 0,-2 1-128 16,-1 5 144-16,-2-1-144 0,-1 4 512 0,-1-1 16 16,-1 3 0-16,1 2 0 0,0-2-112 0,5 1-32 15,1 0 0-15,4 1 0 0,0-4-112 0,8-1-16 16,2-3-16-16,8-1 0 0,4-1 16 0,5-4 0 16,2-4 0-16,5-1 0 0,3-4 208 0,4-5 48 0,-3-3 16 15,2-5 0-15,-1-1 32 0,2-7 0 0,1 1 0 0,-1-3 0 16,-3-1-144-16,-2 3-32 0,-2-1 0 0,-4-1 0 15,-5-2 96-15,-6 1 16 0,-3 1 0 16,-6-1 0-16,-5-2-64 0,-3 0-16 0,-6-2 0 0,-4 7 0 16,-6 3-416-16,-2 0 0 0,-4-2 0 0,0 2 0 31,-1 5-1984-31,1-1-416 0,0 2-96 0</inkml:trace>
  <inkml:trace contextRef="#ctx0" brushRef="#br0" timeOffset="49651.32">2139 13685 26719 0,'-5'-5'2368'0,"5"5"-1888"15,0 0-480-15,0 0 0 0,0 0 432 0,-1 10-16 16,1 4 0-16,-1 5 0 0,-1 7 128 0,2 2 32 0,-1 8 0 0,1 8 0 16,-1 0-176-16,0 7-16 0,-3 2-16 0,-1 2 0 15,3 0-112-15,0-1-32 16,-2 0 0-16,2-2 0 0,2-1-80 0,1-6-16 16,0 0 0-16,0-4 0 0,1-2-128 0,-1-6 0 0,0-4 0 0,0-6-176 31,-1-1-1568-31,2-8-320 0,0-5-64 0</inkml:trace>
  <inkml:trace contextRef="#ctx0" brushRef="#br0" timeOffset="49810.81">1754 13313 35759 0,'-18'2'1584'0,"12"-1"336"0,-2 1-1536 0,1 1-384 15,0 1 0-15,4 0 0 0,0 2 272 0,2 5-16 16,1-11 0-16,0 6 0 16,0-6-1696-16,0 0-352 0,4 6-64 0</inkml:trace>
  <inkml:trace contextRef="#ctx0" brushRef="#br0" timeOffset="50201.34">3494 13449 33567 0,'0'0'1488'0,"0"0"304"0,0 0-1424 0,0 0-368 16,0 0 0-16,-3 2 0 0,-4 1 192 0,0-1-16 15,-4 2-16-15,-3 2 0 0,-2-2-32 0,-4 3 0 0,-3 1 0 0,-9 1 0 16,-1 5-128-16,-15 8 0 0,3-2 0 0,16-3-176 15,-3 1 176-15,-2-1 0 0,-1 1 0 0,4 0 0 16,3 0 0-16,3 0 0 0,5-2-144 0,4 1 144 16,4-1 0-16,5 2 0 0,3-2 0 0,4 4 0 15,4 0-208-15,3 4 80 0,3-4 128 0,4 1-208 16,5-2 208-16,3 1 160 0,1 2-32 0,-2-2 0 16,1 3 176-16,-2-1 16 0,1-1 16 0,-3 2 0 0,-2 2 112 0,-3-2 0 15,-3 1 16-15,-4 2 0 0,-3-5 64 0,-3 4 16 16,-3-1 0-16,-3-1 0 0,-4 1-128 0,-4 1-32 15,-4-1 0-15,-2 2 0 0,-6-3-224 0,0-4-160 16,-4-3 192-16,1 1-192 16,0-6-1088-16,2-1-320 0,2-3-64 0,2-3-9712 15,4-3-1936-15</inkml:trace>
  <inkml:trace contextRef="#ctx0" brushRef="#br0" timeOffset="50936.49">6062 12615 5519 0,'5'-13'240'0,"-4"8"64"0,4 1-304 0,-2-2 0 16,0-3 0-16,-1 3 0 0,1-3 2752 0,-1 2 480 15,-2-2 96-15,0-2 32 0,-2-2-1712 0,0 8-352 16,0-1-64-16,2 6-16 0,0 0-64 0,0 0-32 16,0 0 0-16,-5 6 0 0,-2 2-448 0,4 6-96 0,-3 6 0 0,1 11-16 15,-1 4-208-15,0 10-32 0,-1 8-16 0,2 8 0 16,0 3-144-16,0 8-32 0,0 6 0 0,0 8 0 16,-3 3-128-16,1-4 0 0,-1 4 144 0,-2 3-144 15,-2 4 128-15,0 0-128 0,-1-2 128 0,0 2-128 16,-2-4 0-16,0-5 0 0,-1-8-160 0,4-4 160 15,-1-9-512-15,0-6 16 0,1-12 0 0</inkml:trace>
  <inkml:trace contextRef="#ctx0" brushRef="#br0" timeOffset="51503.62">5504 13590 23903 0,'15'7'1056'0,"-6"-2"224"0,1 2-1024 16,6-3-256-16,1 1 0 0,5 1 0 0,0-2 704 0,4-2 112 16,0 0 16-16,0-4 0 0,4 0-368 0,-2-6-64 15,1 1-16-15,0-7 0 0,0-2-128 0,2-1-16 16,2-5-16-16,1 0 0 0,2-2-96 0,-1-4 0 15,2-1-128-15,1 0 192 0,4-3 64 0,-2-4 0 16,0 1 0-16,-2-2 0 0,-2-4 144 0,-3-5 48 0,-1-3 0 0,-3-2 0 16,2 0-64-16,-3 0-16 0,-4 1 0 0,-1-1 0 15,-2-3-48-15,1 2 0 0,-1 1 0 0,0 4 0 16,-3 2-176-16,-1 5-144 0,0 3 192 0,-2 6-192 16,-5 6 144-16,2 5-144 0,-3 4 0 0,-4 3 144 15,0 6-144-15,-5 7 128 0,0 0-128 0,0 0 128 16,-1 9-128-16,-2 7 0 0,-1 6 0 0,-1 9 0 0,-1 5-144 0,-2 3 144 15,-1 8 0-15,-1 3 0 0,-1 2 0 0,-2 7 0 16,-1 1 0-16,-4 11 0 0,0 4 0 0,1-1 0 16,-2 0 0-16,-1-2 0 0,3-3 0 0,0 0 0 15,4-5 0-15,1-1 0 0,0-9 272 0,3-3-32 16,2-4-16-16,2-9 0 0,0-3 224 0,2-4 32 16,3-5 16-16,1-5 0 0,1-3-256 0,0-5-48 15,2-3-16-15,2-5 0 0,3-4-176 0,0-2 128 16,-3-3-128-16,6-5 128 0,-1 1-128 0,3-4 160 15,2 2-160-15,-2-2 160 0,2 2-160 0,-1 3 0 16,2 2 0-16,1 0-176 0,-2 5 176 0,2 5-160 16,-2 1 160-16,2 8-160 0,1 2 160 0,-1 6 0 15,0 1 0-15,-3 6-128 0,-2 3 128 0,-3 4 0 16,-2 2 0-16,-2 1-128 0,-2-2 128 0,0 0-160 16,-4-2 160-16,-3 1-160 15,-1 0-400-15,1-3-80 0,-1-3 0 0,0-3-10192 16,0-6-2032-16</inkml:trace>
  <inkml:trace contextRef="#ctx0" brushRef="#br0" timeOffset="51852.62">7181 13599 28559 0,'0'0'1264'0,"3"8"272"0,2-2-1232 0,3 5-304 0,1-1 0 0,1 4 0 0,2 1 336 0,2 1 16 16,0-2 0-16,1-2 0 0,1 1 112 0,2-4 32 16,1-1 0-16,0-6 0 0,-1-1-32 0,1-2 0 15,0-1 0-15,-1-6 0 0,-1 0-144 0,0-3-16 16,1-2-16-16,-1-2 0 0,-2 0-96 0,-1-2 0 16,-1-2-16-16,-5 0 0 0,0 1-176 0,-4 0 192 15,-4 2-192-15,-4-2 192 0,-4 0 80 0,-2 2 32 16,-2 2 0-16,-4 5 0 0,-1 0 48 0,-2 5 16 15,-6 7 0-15,0 6 0 0,-4 2-224 0,-2 7-144 16,-2 6 192-16,1 3-192 0,2 4 160 0,1 4-160 16,3 3 128-16,1-1-128 0,4 2 0 0,2 3 0 15,4-2 0-15,5-2 0 16,4 2-416-16,3 0-16 0,4-3 0 0,6-2-10608 16,4 1-2128-16</inkml:trace>
  <inkml:trace contextRef="#ctx0" brushRef="#br0" timeOffset="52536.68">9953 13343 13823 0,'0'0'1216'0,"0"0"-960"16,0 0-256-16,0 0 0 0,-5-9 1280 0,0 2 224 15,5 7 32-15,-13-6 16 0,2-1-272 0,-3 3-64 16,-2 0-16-16,0 2 0 0,-2 0-288 0,-1 2-48 15,-1 3-16-15,-1-1 0 0,1-2-80 0,-2 3-32 16,-1 2 0-16,1 1 0 0,-3 0-224 0,1 1-64 16,-1 6 0-16,-2 2 0 0,0 4-256 0,-3 5-64 15,-3 4-128-15,-3 7 192 0,-2 2-16 0,0 3-16 16,2 6 0-16,3 0 0 0,4 3 96 0,2 5 32 16,2 0 0-16,5 2 0 0,2 1-288 0,1 1 0 15,6-4 0-15,3-3 0 0,5-9-192 0,6-3 16 16,1-5 0-16,5-5 0 0,2-8 176 0,6-5-160 15,5-9 160-15,4-3-160 0,6-6 160 0,4-6 0 16,-1-6 128-16,2-5-128 0,3-9 304 0,-5-3-16 16,1-3 0-16,-1-5 0 0,0-2-288 0,0 0 128 0,0-4-128 0,-2 0 0 15,0-5 160-15,0 1-160 0,0-4 128 0,-1-3-128 16,-3-5 368-16,-3-4-16 0,-1-3 0 0,-4 1 0 16,1-4 0-16,-4-4 0 0,-1-1 0 0,1 1 0 15,-4 1-224-15,0 5-128 0,0 10 160 0,0 5-160 16,-1 5 0-16,-2 10 0 0,-2 6 0 0,-1 4-160 15,-2 6 160-15,-2 5 0 0,-1 10 0 0,-3 8 0 16,0 0 0-16,0 0 128 0,-4 14-128 0,-1 8 176 0,0 5-176 0,-3 7 0 16,0 5 0-16,-1 8 0 0,-1 5-160 0,0 5 160 15,-3 5 0-15,-1 2-144 0,0 1 144 0,3 2 0 16,-1 4 0-16,2 3 0 0,1 3-192 0,2-3-16 16,0-1 0-16,5-2 0 15,1-5-816-15,2-5-144 0,3-1-48 0,3-8 0 16,4-7-1424-16,0-6-304 0,13 32-48 0,-2-33-16 0</inkml:trace>
  <inkml:trace contextRef="#ctx0" brushRef="#br0" timeOffset="52886.83">10455 13907 27407 0,'6'16'1216'0,"-2"-7"256"0,0-1-1184 0,4 8-288 16,-1-1 0-16,3-1 0 0,1-4 1040 0,0 0 160 15,2-2 16-15,1-2 16 0,1-2-336 0,0-4-80 0,2-1-16 0,4-4 0 16,2-4-320-16,-1 0-64 0,-1-2-16 0,0-3 0 16,-2-2-128-16,-1 0-16 0,-1-1-16 0,1 2 0 15,-3-3-112-15,-2 0-128 0,-3-3 176 0,-2 0-176 16,-2 1 160-16,-2 0-160 0,-4-1 128 0,-4 1-128 15,-1 1 128-15,-2 5-128 0,-2 1 0 0,-4 8 128 16,0 1-128-16,-2 6 0 0,-1 3 0 0,-2 9-176 16,-3 2 176-16,2 6 0 0,2 3-144 0,0 6 144 15,2 2-128-15,2 1 128 0,2 4-160 0,2 0 160 16,1 3-272-16,6 2 32 0,-2-5 16 0,5 1 0 16,2-6-432-16,3-7-96 0,3 0-16 0,4-6 0 15,3-3-1664-15,4-7-320 0,5-3-80 0,0-7-16 0</inkml:trace>
  <inkml:trace contextRef="#ctx0" brushRef="#br0" timeOffset="53154.43">12026 12625 23951 0,'-20'4'1056'0,"8"2"224"0,0 2-1024 0,-2 3-256 0,0 7 0 0,-5 15 0 16,1 5 1872-16,5-7 320 0,-2 6 64 0,-2 10 16 16,0 5-1552-16,-1 6-304 0,0 4-64 0,-2 6-16 15,-1 5-144-15,2 8-48 16,0 0 0-16,3 2 0 0,-2 0-144 0,3 1 128 0,1 4-128 0,3-3 128 16,-1 0-128-16,0-5 0 0,2 0 0 0,2-7 128 15,3-8-256-15,2-4-64 0,1-10-16 0,2-7 0 16,2-4-2160-1,-1-10-416-15,1-6-96 0,2-9 0 0</inkml:trace>
  <inkml:trace contextRef="#ctx0" brushRef="#br0" timeOffset="53343.44">11360 13681 30287 0,'0'0'1344'0,"0"0"272"0,0 0-1296 15,0 0-320-15,9 3 0 0,4-2 0 0,1-2 576 0,6 1 64 16,4 1 0-16,5-2 0 0,1 1-352 0,3-3-64 16,1-6-16-16,17 2 0 0,-4-2-80 0,0 1-128 15,0-2 176-15,0 1-176 16,1-4-1680-16,3 4-448 0,2-1-96 0</inkml:trace>
  <inkml:trace contextRef="#ctx0" brushRef="#br0" timeOffset="53654.36">12357 13860 20271 0,'7'16'1792'0,"-2"-10"-1424"0,3 5-368 0,2-3 0 16,3 2 1696-16,2-3 272 0,7-1 48 0,1-1 16 15,2-4-752-15,2-1-128 0,-1-5-48 0,1-1 0 16,0-6-592-16,-2 2-128 0,-1-4-32 0,-2 0 0 15,-3-3-224-15,-2-3-128 0,-3 0 160 0,-3-2-160 16,-2 2 176-16,-3 0-176 0,-2-7 192 0,-4 6-192 16,-4 3 320-16,-2 0-64 0,-2 1 0 0,-3 5 0 15,-3 2 144-15,-3 2 32 0,-2 4 0 0,-2 5 0 16,-4 3-208-16,3 5-32 0,-4 0-16 0,2 7 0 16,2 5-176-16,1 3 128 0,3 0-128 0,1 5 128 0,5-1-128 0,0 4-256 15,3 0 64-15,4 0 16 16,4-4-1296-16,4 2-272 0,2-1-48 15</inkml:trace>
  <inkml:trace contextRef="#ctx0" brushRef="#br0" timeOffset="53954.54">13587 13446 19343 0,'-11'19'1728'0,"6"-9"-1392"15,-2 7-336-15,0 4 0 0,-4 6 1888 0,1 4 304 16,-3 2 64-16,2 2 16 0,-3 6-1424 0,-2 1-272 0,-2 4-64 0,-3 1-16 16,1 0 464-16,0-5 80 0,-1 2 32 0,0-4 0 15,3 0-608-15,0-4-112 16,2-3-32-16,3-5 0 0,3-7 256 0,2-4 64 0,3-7 0 16,3-1 0-16,2-9-256 0,0 0-32 0,6-14-16 0,3-3 0 15,2-3-80-15,3-3 0 0,1-3-16 0,3-2 0 16,3-3 16-16,0-3 0 0,3-1 0 0,2 2 0 15,-1-1-128-15,4 4 0 0,3-1-128 0,1 1 192 16,2 4-192-16,-1 5-208 0,-2-1 32 0,-2 5 16 16,-1 5-1120-16,-1-1-208 15,-1 5-48-15,-1-1-9216 0,-1 6-1856 0</inkml:trace>
  <inkml:trace contextRef="#ctx0" brushRef="#br0" timeOffset="54488.78">14647 13384 24879 0,'3'16'2208'0,"1"-6"-1760"16,-1-1-448-16,1 8 0 0,0 3 1600 0,-1 8 256 15,0 4 32-15,-3 2 16 0,-3 7-1200 0,1-2-224 16,-4 2-48-16,-4 1-16 0,0-1-176 0,-3-2-48 15,-1 2 0-15,0 1 0 0,0-2-192 0,1-4 0 16,3-2 0-16,-1-3 0 0,2-5-128 0,1-3-32 16,3-5 0-16,2-4 0 0,0-5 160 0,3-9 0 15,0 0 0-15,0 0 0 0,8-11 128 0,5-1 64 0,0-2 16 0,5-4 0 16,1-5 0-16,1 2 0 16,2 1 0-16,-1-5 0 0,1 0 176 0,0 1 48 0,0-5 0 0,-1 2 0 15,0-4-224-15,1 6-32 0,0-3-16 0,2 4 0 16,1 0-160-16,-1 5 0 0,2 2 0 0,-3 7 0 15,-2 0 0-15,-2 6 0 0,2 4 0 0,-4 2 0 16,1 5 0-16,-4 6 0 0,0 3 160 0,-1 4-160 16,-3 6 0-16,-2-3 0 0,-4 0 0 0,-3 2-192 15,-2-1 64-15,-2 0 128 0,-1 0-208 0,2-2 80 0,-3-3 128 0,1-4 0 16,1-3 0-16,2-3 0 0,1-9 128 0,0 0 64 16,0 0 16-16,9 0 0 0,1-5 32 0,3-6 0 15,3-1 0-15,1-1 0 0,3-3-240 16,2-2 176-16,1-3-176 0,-1 0 160 0,1 0-160 0,1 1 0 15,1 1 0-15,-1 5 0 0,-1 4 0 0,1 4 0 16,1 3 0-16,1 6 0 0,-3 4-192 0,2 5 192 16,-3 5-160-16,-3 9 160 0,-3-1-272 0,-1 6 32 15,-3 2 16-15,-2 1 0 16,-2 0-1632-16,-2 1-320 0,0-3-64 0,1-2 0 0</inkml:trace>
  <inkml:trace contextRef="#ctx0" brushRef="#br0" timeOffset="54738.59">16380 13722 32255 0,'0'0'2864'0,"1"6"-2288"0,0 3-576 0,1 5 0 16,0 3 1344-16,-2 2 144 0,1 2 48 0,-1 6 0 15,-1 2-560-15,-4 3-96 0,1 1-32 0,-2 4 0 16,-2 1-464-16,-2 0-112 0,-3 3-16 0,-4 7 0 16,-1-3-256-16,1-3 0 0,-1-7 128 0,3-3-128 15,1-7-1120-15,3-2-288 16,2-4-48-16,4-2-16 0,3-4-1920 0,4-6-400 0,-2-7-80 0,19 1-16 0</inkml:trace>
  <inkml:trace contextRef="#ctx0" brushRef="#br0" timeOffset="55071.78">16972 13635 22111 0,'-4'13'1968'0,"4"-1"-1584"16,0 0-384-16,-1 7 0 0,0 4 1600 0,-2 3 224 15,-1 7 48-15,-2 0 16 0,-2 2-848 0,-1 1-160 16,-1 0-48-16,-2 2 0 0,-2 1-112 0,-2-1-16 15,2-1-16-15,0-3 0 0,2-1-128 0,-1-3-32 16,4-6 0-16,0-4 0 0,4-5-208 0,3-2-32 16,2-7-16-16,0-6 0 0,6-1-272 0,4-4 0 15,2-5 0-15,1-4 0 0,3-5 0 0,0-3 0 16,1 1 128-16,1-5-128 0,-1 1 0 0,4 1 0 0,-1-7 128 0,2 3-128 16,-2 2 192-16,2 3 0 0,-1-2-16 0,2 6 0 15,0 3-176-15,0 4 0 0,-2 2 144 0,1 6-144 16,0 3 0-16,-1 4 0 0,-2 8 0 0,-1 3 0 15,-3 5-128-15,-2 8 128 0,-3 3-128 0,-2 1 128 16,-2 2-384-16,-2 1 0 0,-3 2 0 0,1-1 0 31,-2-1-1616-31,0-5-320 0,-2-3-64 0</inkml:trace>
  <inkml:trace contextRef="#ctx0" brushRef="#br0" timeOffset="55472.08">18247 13887 27647 0,'-4'-5'2448'0,"2"-1"-1952"16,-1-3-496-16,1 4 0 0,-2-3 1856 0,0 2 288 15,-1 3 48-15,-2 2 16 0,-1 1-1760 0,-1 1-448 16,-3 7 0-16,-2 1 0 0,-1 3 0 0,-3 1 0 15,-2 5 0-15,-3 1 0 0,1 0 0 0,1 4-176 16,-1-1 176-16,3 0-128 0,1 0 128 0,2 2 0 16,-1-1 0-16,3 0 0 0,4-3 0 0,2 1 0 15,2-2 0-15,4-8 0 0,2 1 0 0,3-6 0 16,2 2 128-16,3-7-128 0,2-4 192 0,3-3-48 16,1 0 0-16,2-5 0 0,2 0 64 0,1-3 16 0,2-3 0 0,-1 2 0 15,-2 0-96-15,1-2 0 0,-3-2-128 0,1 5 192 16,-1 2-192-16,2-5 0 0,-4 3 128 15,-6 10-128-15,0 2 0 0,-8 2 0 0,5 2 128 0,2 3-128 16,0 2 0-16,-4 3 0 0,2 5 128 0,-2 3-128 16,0 1 0-16,-1 1-208 0,1 1 32 0,-1-2 16 15,-2 2-1104 1,4-3-208-16,-1-4-64 0,0-1-13328 0</inkml:trace>
  <inkml:trace contextRef="#ctx0" brushRef="#br0" timeOffset="55789.38">19002 13862 27647 0,'-13'20'2448'0,"8"-9"-1952"16,-1 2-496-16,-3 5 0 0,0 1 1152 0,-4 5 144 15,1-1 32-15,-2 4 0 0,-3-1-624 0,-6 10-112 16,-1-3-16-16,4-5-16 0,1-1-208 0,2-3-32 15,4-4-16-15,3-3 0 0,1-5-304 0,4-1 0 16,5-11 128-16,0 0-128 0,0 0 0 0,9-7 0 16,3 0-176-16,4-7 176 0,5 0 0 0,1-3 0 15,5-1 0-15,-3-2 0 0,2-3 0 0,-1 2 0 16,1 1 0-16,-2 3 0 0,-1 0 0 0,-1 1 176 16,1 2-48-16,-1 6-128 0,-3 0 208 0,-2 6-64 15,-2 1-16-15,-3 6 0 0,0 6-128 0,-2 2 0 16,-4 0 144-16,0 4-144 0,-4 6 0 0,-1-1-320 0,-2-2 64 15,-1 2 16 1,-2-1-1760-16,0 1-368 0,-1-4-64 0</inkml:trace>
  <inkml:trace contextRef="#ctx0" brushRef="#br0" timeOffset="56072.41">20114 12678 26719 0,'-6'13'2368'0,"0"10"-1888"16,-2 4-480-16,0 11 0 0,1 7 1312 0,-2 8 160 16,0 1 48-16,-1 6 0 0,-3 7-976 0,-2 5-192 15,-6 1-32-15,0 1-16 0,-2 0 48 0,-1 3 16 16,-2 1 0-16,1 2 0 0,1-6-112 0,12-34 0 15,1 3-16-15,-1 6 0 0,2 4-240 0,1-1-192 16,2-1 48-16,0-5 0 16,4 0-2128-16,0-7-416 0,3-6-96 0,1-5-9952 0</inkml:trace>
  <inkml:trace contextRef="#ctx0" brushRef="#br0" timeOffset="56233.11">19630 13560 16575 0,'4'7'1472'0,"2"0"-1168"0,4-1-304 0,4 2 0 16,5 0 3616-16,3 2 672 0,2-2 128 0,5 2 16 15,4-4-3424-15,6 2-688 0,4 0-144 0,23-3-32 16,-5-4-304-16,1-2-64 0,2-2-16 0,2 1 0 16</inkml:trace>
  <inkml:trace contextRef="#ctx0" brushRef="#br0" timeOffset="56907.48">22729 13677 21183 0,'-22'7'944'0,"8"-2"192"0,-3 1-912 0,0 3-224 0,-1 4 0 0,7-4 0 16,-4 3 3008-16,-3 6 576 0,-3 6 96 0,-1 4 32 16,-3 4-3008-16,1-1-576 0,1 2-128 0,-1 1 0 15,3 2 0-15,2 0 0 16,2 1 0-16,4-1 0 0,3-1-192 0,4-3 64 0,3-3 0 0,5-6 0 15,3-2-48-15,2-6 0 0,3-2 0 0,6-8 0 16,1-1 176-16,5-6 0 0,2-2 0 0,2-7 0 16,0 0 0-16,0-5 0 0,-2-1 128 15,-4-4-128-15,-3-7 0 0,-5 3-288 0,1-3 48 16,-5 1 16-16,-6-2 224 0,-2 2 0 0,-1 1 0 0,-3-1 0 16,-2 3 0-16,-2 2 0 0,1 4 0 0,-4-5 0 15,1 7 0-15,4 6 0 0,0 6 0 0,1 0 0 16,5 4 0-16,0 0 0 0,0 0 0 0,5-5 0 15,4 4 0-15,4-3 0 0,5-1 0 0,4-5 0 0,3 3 256 0,6-7-16 16,3-1 0-16,4-4 0 0,7-3-112 0,2 0 0 16,6-5-128-16,2-1 192 0,0-6-48 0,-1 0-16 15,-2-1 0-15,-1-1 0 0,-1-1 496 0,-2 1 80 16,-2-3 32-16,-2-1 0 0,-2-3-240 0,-2-3-48 16,-4 0-16-16,-2-5 0 0,-4-2-160 0,-1 3-16 15,-5 6-16-15,-2 2 0 0,-4 6-240 0,3-6 128 16,-5 13-128-16,-6 11 0 0,-5 7 128 0,-5 11-128 15,0 0 0-15,0 9 144 0,-3 8-144 0,0 13-224 16,-4 5 48-16,-2 11 16 0,-2 10 160 0,-2 5 0 16,-1 9-144-16,-6 7 144 0,-6 7 0 0,-3 7 0 15,-1 4-144-15,-5 7 144 0,-1 3 0 0,-20 58 0 16,5-17 0-16,21-53 0 0,-1 6 0 0,-2 3-128 16,1-2 128-16,-1-1 0 15,-1-9-928-15,0-3-80 0,1-8-16 0,4-3 0 16,-1-7-1024-16,3-6-192 0,3-8-64 0,1-12 0 0</inkml:trace>
  <inkml:trace contextRef="#ctx0" brushRef="#br0" timeOffset="57058.93">22847 14791 35871 0,'7'2'784'0,"3"2"176"0,4-1 16 0,3 1 48 0,4-1-832 0,4 1-192 0,4 0 0 0,6-3 0 0,3 1 144 0,3-4-16 15,1-2 0-15,2 1 0 0,4-5-128 0,7-1-224 16,2-1 48-16,30-7-10496 16,-2 0-2096-16</inkml:trace>
  <inkml:trace contextRef="#ctx0" brushRef="#br0" timeOffset="57407.74">26572 12835 31327 0,'6'-9'2784'0,"0"-3"-2224"0,-6 12-560 0,0 0 0 16,0 0 448-16,0 0-32 0,0 0 0 0,2 10 0 16,-4 3-112-16,-2 6-32 0,-2 4 0 0,-4 11 0 15,-3 6-272-15,-1 11 160 0,-2 7-160 0,-2 8 128 16,-2 5-128-16,-1 4 0 0,-2 8 0 0,-1-2 0 16,-1 5 128-16,-2 1-128 0,-1-2 128 0,-1-2-128 15,-2 0 144-15,1-5-144 0,-2 0 160 0,2-6-160 16,2-5-1856-16,2-6-480 15,2-5-96-15</inkml:trace>
  <inkml:trace contextRef="#ctx0" brushRef="#br0" timeOffset="57957.2">25888 13648 12895 0,'0'0'1152'0,"11"0"-928"16,4 0-224-16,4-1 0 0,7-7 3888 0,6 1 720 16,6-1 160-16,6-3 32 0,12-7-3440 0,0 0-672 15,1-2-144-15,2-6-32 0,2 1-352 0,0-1-160 16,4-3 128-16,2-1-128 0,3-5 320 0,-3 1 0 16,-2-3-16-16,-1-2 0 0,-3-7 160 0,-3-4 48 15,-1-4 0-15,26-30 0 0,-11 8-16 0,-9 4 0 16,-9 2 0-16,-5 6 0 0,-9 4-144 0,-4 7-32 15,-5 4 0-15,-4 10 0 0,-2 8-320 0,-4 7 0 16,-7 6 0-16,-2 6 128 0,-5 5-128 0,-7 7 0 0,0 0 0 0,-2 19 0 16,-3 8-192-16,-7 5 32 0,-2 3 16 15,-2 11 0-15,-5 6-48 0,4-11-16 0,-8 10 0 0,-4 7 0 16,-5 10 80-16,-6 4 128 0,-3 6-208 0,-3 3 80 16,1 0 128-16,0 5 0 0,3 2 0 0,3-1 0 15,3-6 0-15,-11 35 192 0,10-26-32 0,18-36-16 16,0-4 352-16,4-5 64 0,2-2 16 0,3-7 0 15,1-7-304-15,4-4-48 0,4-6-16 0,2-6 0 0,4-7-64 0,3-7-16 16,2-6 0-16,4-5 0 0,3-6-128 0,0-3 128 16,2-5-128-16,3 1 128 0,1-6-128 0,2 2 0 15,2 2 0-15,2-2 128 0,0 5-128 0,2 5 0 16,1 1 0-16,14 0 0 0,-6 7 0 0,-14 8 0 16,-1 5-144-16,0 5 144 0,-2 4 0 0,-1 5-128 15,0 6 128-15,-5 6 0 0,-3 0-320 0,-1 5 64 16,-4 3 0-16,-1 5 0 0,-3 1-48 0,-2 0 0 15,1 4 0-15,-1-6 0 0,-2 5 48 0,2-3 0 16,-1-3 0-16,3-3 0 16,-2-3-1552-16,3-1-304 0,3-8-64 0,1-1-12176 0</inkml:trace>
  <inkml:trace contextRef="#ctx0" brushRef="#br0" timeOffset="58341.01">28192 13857 36799 0,'0'0'1632'0,"0"0"336"0,0 0-1584 0,0 0-384 0,5 7 0 0,4-2 0 15,3 2 256-15,4-4-48 0,3 0 0 0,5-3 0 16,4-1-32-16,2-1-16 0,9-5 0 0,17-3 0 15,-8-4 160-15,-1 0 16 0,-2 1 16 0,-1-2 0 0,-3-1 160 0,1 3 48 16,-1-3 0-16,1 5 0 0,-6-2-304 16,-3 3-48-16,-6 4-16 0,-5 2 0 0,-4 1-192 15,-8 2 128-15,-10 1-128 0,0 0 0 0,-5 6 176 0,-7 8-176 16,-6 3 192-16,-4 3-192 0,-6 3 128 0,-4 8-128 16,1-1 0-16,-1 3 0 0,2 1 0 0,2 2 0 15,0 0 0-15,6-1 0 0,6 0 0 0,6-2 0 16,2-2 0-16,6-3 0 0,4 0 0 0,8-4 0 15,9 4 0-15,8-6 0 0,5-3 0 0,12-2 0 16,11-2 0-16,10-2 0 0,5-7-224 0,6 0-96 16,5-1-32-16,12-1 0 15,10-1-560-15,-1-1-112 0,1-2-32 0,2 0-10592 16,7-2-2112-16</inkml:trace>
  <inkml:trace contextRef="#ctx0" brushRef="#br0" timeOffset="59208.52">4521 16826 15663 0,'-40'4'688'0,"9"-2"144"0,-6 3-656 0,-1 5-176 0,0 2 0 0,1 3 0 15,2 7 4448-15,-6 2 864 0,-5 6 160 0,-1 2 32 16,-1 8-4336-16,1 2-864 0,2 6-176 0,2 1-128 16,2 5 0-16,2 2 0 0,2-2 0 0,4 2 0 15,1 0-128-15,3 0 128 0,2 0 0 0,3-1 0 16,3-3 0-16,5-3 0 0,6-5 0 0,8-6 0 15,4-5 0-15,10-3 0 0,4 1 0 0,6-8 0 16,2-3 0-16,5-3-192 0,4-3 0 0,8-7 16 31,5-2-432-31,6-9-96 0,5-4 0 0,8-8-14176 0</inkml:trace>
  <inkml:trace contextRef="#ctx0" brushRef="#br0" timeOffset="59558.24">5316 17081 26719 0,'0'0'1184'0,"-7"-10"240"0,1 1-1136 0,0 0-288 15,-2 4 0-15,-1 3 0 0,-2 0 1904 0,-2 6 320 16,-2 6 64-16,-4 2 16 0,-2 4-1792 0,-1 5-368 16,-5 5-144-16,0 2 128 0,0 5-128 0,2 2 0 15,3 2 0-15,-2 3 0 0,4 0-144 0,3-2 144 16,3 0 0-16,6-2 0 0,2-2-256 0,6-4 64 15,6-3 16-15,4-2 0 0,6-3-48 0,6-4-16 16,2-4 0-16,7-7 0 0,3-3 240 0,3-4 0 16,3-2 0-16,1-6 160 0,-2-5 224 0,1-4 32 0,-7-1 16 15,3-4 0-15,2-1-112 0,-4 0 0 0,0 2-16 0,-2-3 0 16,-3-6-144-16,-3 6-32 16,-2-2 0-16,-6 3 0 0,-6 0-128 0,-4-1 160 0,-7 1-160 15,-5 0 160-15,-8-4-16 0,-5 6 0 0,-4-2 0 0,-4 4 0 16,-1 2-144-16,-2 3 0 0,-3 5-192 0,2 4 192 31,1 3-512-31,1 2 32 0,3 2 0 0,0 1 0 16,4 1-1920-16,2 2-384 0</inkml:trace>
  <inkml:trace contextRef="#ctx0" brushRef="#br0" timeOffset="60041.91">6190 17357 13823 0,'-9'17'1216'0,"7"-6"-960"16,1 2-256-16,1-3 0 0,2 1 3216 0,3 2 608 15,3-4 112-15,3 1 32 0,5-3-2368 0,0-2-480 0,2-3-96 0,2-3 0 16,2-3-272-16,1-1-48 16,-2-5-16-16,1 0 0 0,-2-4-256 0,3-2-48 0,-2-1-16 0,-1-1 0 15,0-1-128-15,-1-2-32 0,-1-1 0 0,-3-3 0 16,-1 5 80-16,-2-2 16 0,-5 1 0 0,1-3 0 15,-4 1-32-15,-3 1 0 0,-2-2 0 0,-4 1 0 16,-3 2-112-16,-3 3-32 0,-5 3 0 0,-3 6 0 16,-4-2-128-16,-1 9 0 0,-2 4 0 0,0 7 0 15,0 0-240-15,-5 9 80 0,-2 7 16 0,0 5 0 16,-1 5 144-16,3 6-192 0,2 2 192 0,2-2-192 16,2 2-64-16,2-1 0 0,4-1-16 0,4-1 0 31,3 1-112-31,6-3-32 0,2-2 0 0,5-3 0 0,3-3-240 0,5-2-48 0,2-2-16 0,7-5 0 15,6-5-1184-15,6-4-224 16,8-3-48-16,1-10-16 0</inkml:trace>
  <inkml:trace contextRef="#ctx0" brushRef="#br0" timeOffset="60358.92">7972 16043 32879 0,'-15'-15'1456'0,"6"7"304"0,0 2-1408 0,-3 1-352 16,-2 1 0-16,-3 0 0 0,-1 0 480 0,-2 4 32 16,-3 0 0-16,-2 4 0 0,-3 1-352 0,1 3-160 0,0 4 160 0,1 6-160 15,-2 5 0-15,0 6 128 0,-1 3-128 0,-1 6 0 16,-1 4 0-16,1 6 144 0,5 4-144 0,-1 2 128 15,4 3 64-15,0 5 16 0,0 6 0 0,5 3 0 16,-1 3-48-16,0 2-16 0,1-5 0 0,3 3 0 16,2 2-144-16,3-1 0 0,-3 1 0 0,4-5 128 15,0-4-128-15,2-4-144 0,-1-8 144 0,2-3-208 32,0-5-1968-32,2-4-384 0,-2-6-64 0,0-9-32 0</inkml:trace>
  <inkml:trace contextRef="#ctx0" brushRef="#br0" timeOffset="60544.44">6888 17159 37887 0,'13'0'1680'0,"1"0"352"0,9 1-1632 0,6 3-400 15,8-2 0-15,7 1 0 0,5-2 384 0,8-1-16 16,5-1 0-16,4-3 0 0,0-5-560 0,2 0-96 15,-3-5-32-15,3-1 0 16,-2-4-1808-16,5 0-368 0,4-4-80 0</inkml:trace>
  <inkml:trace contextRef="#ctx0" brushRef="#br0" timeOffset="60843.33">9235 15787 27647 0,'-23'-9'1216'0,"8"6"256"0,-3-2-1168 0,-1-1-304 0,-2 5 0 0,1 5 0 16,-3 5 1536-16,2 4 256 0,-2 1 64 0,-3 7 0 15,-2 2-1392-15,-3 10-272 0,-5 4-48 0,0 7-16 16,-3 7-128-16,1 8 0 0,-2 6 0 0,2 3 0 15,1 1-192-15,1 2 192 0,-1-1-192 0,2 4 192 16,2 2-128-16,5 3 128 0,-1-2 0 0,1-3 0 0,-1-4 0 16,3 0 0-16,2 2 0 0,4-3 0 0,2-3-192 0,3-4 48 15,2-7 0-15,2-4 0 16,3-11-1520-16,2-4-288 0,1-7-64 0</inkml:trace>
  <inkml:trace contextRef="#ctx0" brushRef="#br0" timeOffset="61039.15">7928 17131 39039 0,'0'0'1728'0,"17"2"368"0,2 3-1680 0,10 4-416 0,6-2 0 0,7 3 0 15,4-2 448-15,6-1 16 0,4 1 0 0,4-6 0 16,3-3-464-16,0 0-160 0,-3-4 0 0,-2-4 0 31,-1-3-1632-31,-2 0-320 0,-2-5-64 0</inkml:trace>
  <inkml:trace contextRef="#ctx0" brushRef="#br0" timeOffset="61271.09">9428 17080 34847 0,'-12'22'1536'0,"4"-5"320"0,-3 5-1472 0,3 6-384 0,0 6 0 0,0 2 0 0,-1 2 208 0,0 0-16 16,-2 3-16-16,0 1 0 0,-1-3-432 0,3-2-64 15,-1 1-32-15,2 0 0 16,3-1-1424-16,0-4-272 0,0-1-64 0,1-7-16 0</inkml:trace>
  <inkml:trace contextRef="#ctx0" brushRef="#br0" timeOffset="65997">11016 17023 21183 0,'-13'-7'944'0,"5"2"192"0,-2-2-912 0,-1-2-224 0,-1 4 0 0,1-3 0 0,-1 2 2064 0,1 2 368 16,-2-4 80-16,0 3 16 0,-2 0-1392 0,0 0-288 15,0-1-48-15,-2 2-16 0,-1 1-448 0,-2 2-80 16,-3 1-32-16,-1 3 0 0,-1-2-224 0,-6 4 0 16,1 4 0-16,-5 2 0 0,0 6 0 0,-5 4-208 15,-4 2 32-15,2 2 16 0,0 4 160 0,8 3-160 16,-1 1 160-16,9 2-160 0,3-1 160 0,6 1 0 15,3-2 0-15,5 0 128 0,5 1-128 0,4-2 0 16,4-1 0-16,4-1 0 0,3 3 0 0,5-4 0 16,-1-3 0-16,5-1 0 0,4 1 0 0,7-7 0 15,4-3 0-15,2-6 0 16,0-2-1328-16,3-7-272 0,-1-1-64 0</inkml:trace>
  <inkml:trace contextRef="#ctx0" brushRef="#br0" timeOffset="66178.6">11452 16869 28559 0,'-14'6'2544'0,"-3"6"-2032"0,1 2-512 0,0 7 0 15,1 9 1904-15,-2 5 272 0,0 6 64 0,-2 6 16 16,-2 0-1648-16,1 4-336 0,-2 1-64 0,3-3-16 15,-1-3-192-15,2-3-256 0,0-4 48 0,3-4 16 32,4 1-1952-32,2-8-384 0,0-3-80 0</inkml:trace>
  <inkml:trace contextRef="#ctx0" brushRef="#br0" timeOffset="66513.5">11619 17127 29487 0,'0'0'2624'0,"0"0"-2112"15,0 0-512-15,9 10 0 0,1 4 1024 0,2-5 112 16,2 0 16-16,2-5 0 0,3 0-304 0,3-4-48 16,2-4-16-16,4-3 0 0,3-5-464 0,0-2-80 15,2-1-32-15,1-5 0 0,0-1-208 0,0-1-192 16,-5 2 48-16,-2-2 0 0,-4-2-208 0,-4 3-32 15,-2 1-16-15,-6 3 0 0,-5-4 176 0,-3 4 32 16,-6-1 16-16,-2 1 0 0,-4 5 176 0,-5 4-160 16,-3 2 160-16,-6 6-160 0,-4 2 160 0,-1 3 0 15,-1 3 0-15,1 7-128 0,1 4 128 0,2 7 224 0,-2 0-48 16,5 6-16-16,1 0-160 0,3 3 0 0,2 1 0 16,2 2 0-16,2 0 0 0,6-2 0 15,1 1 0-15,5-3-176 16,3-4-400-16,6-5-96 0,3-4-16 0,6-4-9136 0,2-3-1824 0</inkml:trace>
  <inkml:trace contextRef="#ctx0" brushRef="#br0" timeOffset="66863.34">12574 17032 35007 0,'-20'19'3120'0,"-2"4"-2496"15,-1 1-496-15,3 6-128 0,-2 2 464 0,4 1 80 16,2-1 16-16,1-2 0 0,2-5 128 0,3-4 16 16,1-3 16-16,2-4 0 0,5-3-464 0,2-11-112 15,0 0-16-15,0 0 0 0,0 0-320 0,11-10-80 16,2-2-16-16,1-4 0 0,6-4 0 0,3-3 0 16,1-1 0-16,4-5 0 0,4-2-64 0,-3 2-16 15,4-2 0-15,1 6 0 0,-3 1 208 0,1 2 160 16,-1 3-208-16,-1 3 80 0,1 2 128 0,-3 6 144 15,0 3-16-15,-2 4-128 0,-2 5 240 0,-5 3-64 16,1 6-16-16,-4 5 0 0,-2-1-160 0,-3 5 0 16,-3 3 0-16,-4 1 0 0,-3 3 0 0,-2-3 0 15,-4 2-176-15,-2-4 176 0,4 1-304 0,-4-2 32 16,2-4 0-16,1-6 0 16,3-2-1648-16,1-11-336 0,0 0-64 0</inkml:trace>
  <inkml:trace contextRef="#ctx0" brushRef="#br0" timeOffset="67096.83">13830 15867 30687 0,'0'0'1360'0,"-3"18"288"15,1 3-1328-15,-2 7-320 0,0 5 0 0,-4 7 0 16,1 6 416-16,-5 6 16 0,-2 5 0 0,-1 3 0 0,-4 1-80 0,-1 5-16 15,-8 4 0-15,2 1 0 0,-5 2 48 0,-2 0 0 16,-2 1 0-16,2 0 0 0,0-2-160 0,3-3-32 16,0-3 0-16,5 0 0 0,-2-7-192 0,6-5-288 15,2-2 64-15,2-10-10192 16,2-7-2032-16</inkml:trace>
  <inkml:trace contextRef="#ctx0" brushRef="#br0" timeOffset="67281.92">13180 16597 35711 0,'0'0'1584'0,"0"0"320"0,0 0-1520 0,16 13-384 16,3 2 0-16,6 2 0 0,6-1 512 0,5-1 48 15,6 1 0-15,7-1 0 0,7-1-176 0,7-4-48 0,10-1 0 0,0-5 0 16,1-3-336-16,1 0-288 0,3-2 48 0,5-2-11152 15,9-7-2240-15</inkml:trace>
  <inkml:trace contextRef="#ctx0" brushRef="#br0" timeOffset="67914.66">16263 16636 26719 0,'-7'23'2368'0,"4"-1"-1888"15,0 2-480-15,-1 9 0 0,-1 4 560 0,1 4 16 16,-3 8 0-16,-3 3 0 0,-3 3-384 0,-5 0-64 0,-2 2 0 0,-2 1-128 16,0 1 240-16,2-5-64 15,0-7-16-15,2-1 0 0,1-8 16 0,4-5 0 16,2-11 0-16,6-5 0 0,1-6-32 0,4-11 0 16,0 0 0-16,7-11 0 0,2-7-16 0,2-3-128 0,2-7 192 0,2 0-64 15,2-5-128-15,2 0 160 0,1-1-160 0,3-2 160 16,1-3 160-16,1 1 48 0,2-3 0 0,1-1 0 15,1 2 208-15,2-2 32 0,-1 2 16 0,2 10 0 16,0-1-432-16,0 8-192 0,0 4 160 0,-2 4-160 16,-3 5 0-16,-2 5 0 0,-1 0 0 0,-1 7 0 15,-1 3-128-15,-2 8 128 0,-1 2-192 0,-2 6 192 16,-3 2-528 0,-3 2 0-16,-2 2 0 0,-3-3 0 0,-3 3 48 0,-1-3 16 0,-2 2 0 0,-3-3 0 15,0-1 272-15,-1-3 48 0,-1-4 16 0,3-1 0 0,2-14 400 0,0 0 96 16,2 8 16-16,-2-8 0 0,0 0 192 0,12-7 32 15,2-3 16-15,1-1 0 0,1-4-304 0,2-2-48 16,3-1-16-16,-1-1 0 0,0-1-256 0,1 1 0 16,-1 0 0-16,1-2 0 0,2 2 0 0,0 3 0 15,1 4 0-15,1 2 0 0,-3 5 0 0,1 4 0 16,-1 1 0-16,-2 5-144 0,-1 5 144 0,0 3 0 16,-3 2 0-16,-1 5 0 0,-1 6-176 0,-1-1 176 15,-3 4-208-15,-1-2 80 16,-3 1-320-16,0 4-48 0,-1-3-16 0,2 0 0 15,-3-1-1456-15,2-4-288 0</inkml:trace>
  <inkml:trace contextRef="#ctx0" brushRef="#br0" timeOffset="68297.63">18115 16678 37775 0,'-27'-6'1664'0,"8"6"368"0,-1 4-1632 0,-6 5-400 0,0 0 0 0,-5 8 0 15,-3 9 0-15,-4 1 0 0,-3 3 0 0,0 6 0 16,1-2 0-16,3 3 0 0,4 0 0 0,2-2-176 16,4 1-32-16,5-1-16 0,3 0 0 0,5-2 0 15,5-4-96-15,6-1-32 0,4-6 0 0,6-6 0 16,4-2 352-16,4-8-176 0,4 0 176 0,4-1-128 15,5-7 320-15,3-5 64 0,3-2 0 0,4-6 16 0,4-3-80 16,1-1 0-16,-3-3-16 0,-1-1 0 0,-2 2-176 0,-1 0 0 16,-2 2 144-16,-2 0-144 0,-3 0 128 0,-2 1-128 15,-2 1 160-15,-3 3-160 0,-2 3 0 0,-2 5 0 16,-3 2 0-16,-2 2 0 0,-13 2 0 0,0 0-128 16,0 0-16-16,8 11 0 0,-2 4-48 0,-1 2-16 15,-1 1 0-15,-2 2 0 0,1 4-144 0,-2-1-32 16,-1 1 0-16,0 3 0 15,0-2-688-15,1 2-144 0,1-4-16 0,0-5-12912 0</inkml:trace>
  <inkml:trace contextRef="#ctx0" brushRef="#br0" timeOffset="68548.6">19275 15472 27647 0,'-16'13'2448'0,"4"-3"-1952"0,-2 7-496 0,2 9 0 16,2 6 1632-16,-6 12 224 0,1 6 64 0,-2 7 0 16,-3 6-1600-16,-1 3-320 0,-4 4 0 0,0 5 0 15,-3 6 0-15,-4-2-160 0,0 1 160 0,-1-1 0 16,-2-3-384-16,0 3 16 0,1-2 16 0,4-4 0 31,2-5-1792-31,4-7-352 0</inkml:trace>
  <inkml:trace contextRef="#ctx0" brushRef="#br0" timeOffset="68898.05">18670 16383 3679 0,'0'0'320'0,"0"0"-320"15,0 0 0-15,0 0 0 0,0 0 6848 0,0 0 1280 16,0 0 272-16,14-2 48 0,0 1-6400 0,3-2-1280 16,1-2-256-16,3 0-48 0,5-1-160 0,3-3-48 15,4 1 0-15,5-5 0 0,0 1-256 0,0-5 160 16,-1-3-160-16,0 1 128 0,2-2-128 0,0 4 0 16,-1-2 0-16,0 2 128 0,-1 2-128 0,0 3 0 0,1 1 0 0,-3 2 0 15,-3 4 0-15,-1 4 0 0,-5 2-128 0,-3 4 128 16,-5 4-128-16,-3 5 128 15,-2 2-160-15,-3 5 160 0,-4 2-256 0,-2 6 32 16,-3 0 16-16,-2 5 0 0,-3 2 208 0,-2 2 0 0,-2 2-160 0,-3-1 160 16,-3-1 0-16,-1 3 0 0,-2-4 0 0,1-1 0 15,-2 0 0-15,0-3 0 0,0-1 0 0,2-5 0 16,1-1 176-16,2-5-48 16,1-1-128-16,2-4 192 0,1 0-400 0,2-4-96 0,0-3-16 0,5 0 0 31,2-9-2336-31,0 0-480 0,0 0-80 0,0 0-9104 0</inkml:trace>
  <inkml:trace contextRef="#ctx0" brushRef="#br0" timeOffset="69387.67">19497 16568 29487 0,'0'0'2624'0,"5"-8"-2112"0,-2-6-512 0,4 3 0 0,2 1 1792 0,3-4 240 16,5 0 48-16,-1 1 16 0,2-2-1600 0,6-1-320 16,2-1-176-16,0-1 192 0,2 0-192 0,2 1 0 15,-1 2-192-15,3 1 192 0,1 3-192 0,0-2 192 16,0 4-160-16,-1 3 160 0,-2-1-384 0,-2 1 32 16,-2 4 0-16,-4 2 0 15,-3 0-1488-15,-3 2-288 0,-2 6-64 0,-2-4-11376 16</inkml:trace>
  <inkml:trace contextRef="#ctx0" brushRef="#br0" timeOffset="69597.25">20685 16366 4607 0,'-10'20'192'0,"5"-5"64"0,-3 1-256 0,1 1 0 16,-1 4 0-16,2 8 0 0,-3 1 6656 0,1 7 1296 16,-1 4 256-16,-1 0 48 0,0-1-6592 0,0 0-1344 15,-2-1-320-15,2-3 0 0,1-5-160 0,0 0-96 16,2-2-32-16,0-3-9728 0,2-6-1952 0</inkml:trace>
  <inkml:trace contextRef="#ctx0" brushRef="#br0" timeOffset="70115.85">21392 16172 30399 0,'0'0'1344'0,"0"0"288"0,4 14-1312 0,3 6-320 0,3 4 0 0,4 6 0 16,4 6 1216-16,0 6 192 0,0 2 16 0,1 1 16 15,2 0-992-15,2 4-192 0,-1-3-32 0,1 1-16 16,0-3-208-16,1-1 0 0,0-3-144 0,0-5 144 16,-1-3-480-1,1-4 0-15,-4-3 0 0,3-6-9920 0,0-3-1984 0</inkml:trace>
  <inkml:trace contextRef="#ctx0" brushRef="#br0" timeOffset="70315.52">22082 16311 19343 0,'-19'13'1728'0,"-1"2"-1392"16,-2 5-336-16,0 7 0 0,-2 9 4800 0,-1 4 896 15,-3 7 192-15,-4 5 16 0,0 2-4560 0,-1 0-896 16,-1 0-192-16,0-2-48 0,-1-2-64 0,2-2-16 15,1-1 0-15,1-3 0 0,-1-3-400 0,1-4-96 16,1-4-16-16,1-3 0 16,2 0-2336-16,4-6-480 0</inkml:trace>
  <inkml:trace contextRef="#ctx0" brushRef="#br0" timeOffset="70514.08">20505 15792 42783 0,'-11'-7'1904'0,"11"7"384"0,0 0-1840 0,0 0-448 15,0 0 0-15,17 11 0 16,-1 2-2208-16,2-2-544 0</inkml:trace>
  <inkml:trace contextRef="#ctx0" brushRef="#br0" timeOffset="71222.35">24962 16366 25791 0,'-6'5'2304'0,"-3"7"-1856"15,3 4-448-15,-1 4 0 0,1 3 272 0,0 6-32 16,-1 2-16-16,1 4 0 0,1 5-224 0,0-1 0 16,2 3 0-16,1 0 0 0,0-1 0 0,2-4 0 15,2-1 0-15,4-3 0 0,-1-2 192 0,2-7 0 16,0-5 0-16,3-2 0 0,3-6 320 0,2-5 64 0,3-2 16 0,2-5 0 16,6-4 48-16,1-7 0 0,6-2 0 0,1-5 0 15,1-5-48-15,1 0 0 0,-7-6 0 0,-1-1 0 16,-2-3-96-16,-5 1-32 0,-2-3 0 0,-2-2 0 15,-4 0-32-15,-3 0-16 0,-1 0 0 0,-4-2 0 16,0-3-160-16,-3 6-48 0,0 5 0 0,-2 6 0 16,-3 3-352-16,1 4-80 0,-2 3-16 0,1 4 0 15,-2 4-1808-15,5 8-352 0,-8-5-80 0</inkml:trace>
  <inkml:trace contextRef="#ctx0" brushRef="#br0" timeOffset="71584.02">26391 16212 14735 0,'0'0'640'0,"-10"-3"160"0,0-2-640 0,1-1-160 15,0-2 0-15,0 3 0 0,-1-2 4576 0,0 1 880 16,-3 3 176-16,0 3 48 0,-3 1-4528 0,-3 1-896 15,-4 1-256-15,-1 2 0 0,-3 0 0 0,-2 0 0 16,-2 4-192-16,2 1 48 0,1 3 0 0,3 1 0 16,0 3 0-16,5 0 0 0,2 2 144 0,6 3-128 15,3-2 128-15,4 5-128 0,3 1 128 0,5-2 0 16,-1 2-144-16,6-3 144 0,2 2 0 0,3 3-144 0,1-1 144 0,2 1 0 16,2-3 0-16,-2 2 0 15,-3-3 0-15,1 1 0 0,-1-2 192 0,-3-2-48 16,-5-2-16-16,-5 1 0 0,0 3-128 0,-7-3 192 0,-6-1-192 0,-5-1 192 15,-2-1-48-15,-5-2 0 0,-6-1 0 0,1-1 0 16,-2-6-144-16,1 0 160 0,2-6-160 0,2-4 160 16,2-4-320-16,1-1-64 0,0-3-16 0,1-1-10160 15,5-3-2032-15</inkml:trace>
  <inkml:trace contextRef="#ctx0" brushRef="#br0" timeOffset="71900.02">26525 16499 35007 0,'0'0'1552'0,"0"0"320"0,0 0-1488 0,0 0-384 16,0 0 0-16,8-5 0 0,4 1 704 0,-1-2 64 15,5-4 0-15,0 0 16 0,4-1-608 0,0-3-176 16,0 2 0-16,-1-1 0 0,-3-2 0 0,2-1 0 0,-6 2 0 0,-5 1 0 15,-3 1 0-15,-3-1 0 0,1 3 0 0,-2 10 0 16,-11-10 0-16,-1 0 0 0,-6 5 0 0,-5 4 0 16,-4 3 0-16,-4 8 0 15,-4 0 0-15,-2 7 0 0,-2 3 0 0,1 4 0 0,2 1 0 0,2 4 0 16,3 0 0-16,2 2 0 0,3 0-144 0,4-5 144 16,4 0-336-16,5-4 0 0,5 0 0 0,4-1 0 31,9 0-528-31,4-4-96 0,3-3-32 0,9-1 0 15,3-5-1520-15,5-3-304 0,4-5-64 0</inkml:trace>
  <inkml:trace contextRef="#ctx0" brushRef="#br0" timeOffset="72316.86">27611 16368 26719 0,'-20'-6'1184'0,"6"3"240"0,-1 0-1136 0,-3 4-288 15,-1 6 0-15,0 0 0 0,-5 4 160 0,0 2-32 16,-3 0 0-16,-1 6 0 0,-3 4-128 0,-2-1 0 16,-4 3 0-16,2 5 0 0,-3 4 0 0,3 1 0 15,4 2 0-15,3-2 0 0,4 0 240 0,3-4 16 16,6-4 0-16,5 1 0 0,2-6 384 0,7-3 64 16,2-5 32-16,7-7 0 0,4 1-160 0,4-6-16 15,2-4-16-15,6-8 0 0,4-6-64 0,6-5-16 16,7-7 0-16,-1-6 0 0,5-7-64 0,-1-4-16 15,0-4 0-15,1-5 0 0,2 1-160 0,2-2-32 16,-1-2-16-16,3-5 0 0,1-3 0 0,1-4 0 0,-6-3 0 0,-1-4 0 16,-7-2 16-16,-3 2 0 15,-4-5 0-15,-3 4 0 0,-3 5 128 0,-1 10 16 16,-3 11 16-16,-2 6 0 0,-6 11-224 0,-4 11-128 16,-4 5 128-16,-1 9-128 0,-5 9 0 0,-7 5 0 0,-3 7 0 15,-11 12-128-15,0 7 0 0,-3 12 0 0,-3 9 0 0,-1 5 0 16,-3 8-128-16,-3 2-32 0,-3 6 0 15,-3 4 0-15,-5 2 32 0,2 5 0 0,2-3 0 0,2 2 0 16,6-3 16-16,5-1 16 0,6-5 0 0,7-1-10480 16,5-2-2096-16</inkml:trace>
  <inkml:trace contextRef="#ctx0" brushRef="#br0" timeOffset="72601.31">29451 15405 30399 0,'0'0'1344'0,"0"0"288"0,-9 10-1312 0,0 5-320 15,1 7 0-15,-2 7 0 0,-3 12 1520 0,-2 7 224 0,-4 10 48 0,-4 5 16 16,0 3-1408-16,0 6-272 16,1 6-128-16,-1 4 0 0,-1 6 0 0,-1 0 0 0,0-2 0 0,2-1 0 15,-1-3 0-15,2-3 0 16,2-2 0-16,2-4 0 16,4-6-2224-16,0-5-384 0</inkml:trace>
  <inkml:trace contextRef="#ctx0" brushRef="#br0" timeOffset="73034.3">28902 16275 13823 0,'0'0'1216'0,"0"0"-960"0,0 0-256 0,0 0 0 0,0 0 4464 0,16-6 848 15,2 1 160-15,2 0 32 16,4 0-4352-16,4-2-864 0,5 2-288 0,3 3 160 0,0-1-160 0,4 2 0 15,2 0 144-15,3 1-144 0,-3 0 0 0,0 1 0 16,-4 0 0-16,-4 2-128 0,-3 3 128 0,-6 4-128 16,-5 3 128-16,-6 5-128 0,-4 5-16 0,-3 3 0 15,-5 9 0-15,-3 3 0 0,-4 3 16 0,-3 1 0 16,-1 3 0-16,1 1 0 0,-3 4 128 0,2-7-192 16,2-5 192-16,2-4-192 0,4-3 192 0,1-7 192 15,3-4-32-15,5-6-16 0,2-2 416 0,4-5 80 16,3 1 0-16,4-7 16 0,2-3-48 0,4-8-16 15,2-2 0-15,3-4 0 0,1-4-176 0,0-2-32 16,0-3-16-16,-1 3 0 0,-4-4-96 0,0 1-16 0,-4-6 0 0,-3 1 0 16,-3-2 384-16,-5-2 64 15,-4-2 0-15,-4 0 16 0,-5 1-16 0,-3 2-16 16,-4 0 0-16,-3 5 0 0,-3 4-304 0,-4 2-48 16,-6-2-16-16,2 6 0 0,-2 3-320 0,-2 1 0 0,-2 0 0 0,-1 6 128 31,0 1-496-31,0 2-80 0,-1 3-32 0,3 4 0 15,2-4-2704-15,1 5-528 0</inkml:trace>
  <inkml:trace contextRef="#ctx0" brushRef="#br0" timeOffset="73784.98">8996 18870 29487 0,'-9'-4'2624'0,"-1"-6"-2112"16,-3 1-512-16,3-3 0 0,1 0 2048 0,0 1 288 16,-1-1 64-16,1 3 16 0,-3-3-1600 0,2 2-320 15,-5-2-64-15,1-1-16 0,-1 1-416 0,-4 1 0 16,-2-3 128-16,1 0-128 0,-3 4 0 0,-1-2 0 15,-3-2 0-15,-2 8 0 0,-1 2-256 0,-1 4 32 16,-1 7 0-16,2 4 0 0,1 3 64 0,-1 9 16 16,2 4 0-16,-1 6 0 0,-1 4 144 0,3 6 128 15,4 6-128-15,3 6 176 0,3 5-176 0,3 3 0 16,3 6 0-16,1 0 0 0,3-6 0 0,1-1 0 16,1-2 0-16,2 0 128 0,2-4-128 0,1-2 128 15,0 0-128-15,0-3 128 0,-1-8-128 0,1-5 0 16,-2-6 0-16,2-8-176 15,-1-1-880-15,0-10-176 0,-2-3-48 0,3-10-14656 0</inkml:trace>
  <inkml:trace contextRef="#ctx0" brushRef="#br0" timeOffset="73984.49">7948 19518 35007 0,'0'0'1552'0,"0"0"320"0,0 0-1488 0,14 2-384 0,2 2 0 0,4-1 0 16,4-1 1744-16,4 1 288 0,1 1 48 0,8 1 16 16,4-1-1520-16,7-2-320 0,5-2-48 0,6-1-16 15,2-3-192-15,1 0-160 0,-2 0 32 0,1-1 0 16,-1-5-1920-16,1 1-384 16,0-5-80-16,0 0-16 0</inkml:trace>
  <inkml:trace contextRef="#ctx0" brushRef="#br0" timeOffset="74158.67">9582 19144 25791 0,'-9'14'2304'0,"6"-2"-1856"16,-2-5-448-16,1 7 0 0,3 4 2720 0,1 6 448 0,0 4 96 0,-1 7 0 15,0 1-2432-15,1 1-512 0,0 1-80 0,1 0-32 16,-1 2-464-16,0 1-80 15,0-3-32-15,-1-1-10768 0,-1-1-2176 0</inkml:trace>
  <inkml:trace contextRef="#ctx0" brushRef="#br0" timeOffset="74502">10055 19276 14735 0,'-5'9'1312'16,"1"3"-1056"-16,0 2-256 0,1 2 0 0,0 5 5024 0,1 0 944 16,0 3 192-16,-1 3 48 15,1-2-4704-15,-1 1-928 0,1-6-192 0,-2 1-48 0,-1-4 128 0,3-1 32 16,0-5 0-16,2 1 0 0,0-12-272 0,0 0-48 16,0 0-16-16,13-3 0 0,-3-3-336 0,4-6-64 15,1-3-16-15,1-4 0 0,1-3-16 0,2-3-16 16,4 1 0-16,0 0 0 0,-2-6 32 0,5 6 0 15,-3 0 0-15,0 5 0 0,2 2 256 0,-1 6-192 16,0-2 192-16,0 8-160 0,1 0 160 0,-2 8 0 16,-3 0 128-16,0 8-128 0,-2 5 0 0,-1 3 144 15,-5 3-144-15,2 2 0 0,-1 0 0 0,-2 4 0 16,-2-1 0-16,0 1 0 16,-2-5-432-16,0-2-32 0,2 1-16 0,1-3-10400 15,3-5-2096-15</inkml:trace>
  <inkml:trace contextRef="#ctx0" brushRef="#br0" timeOffset="75002.87">11988 19204 15663 0,'0'0'1392'0,"-14"-5"-1120"0,-3-3-272 0,0 3 0 16,0-2 5120-16,-1 0 976 0,-1 1 192 0,-1-2 48 15,-3 4-5104-15,-1 2-1008 0,-2 2-224 0,1 4 0 16,-3 6-256-16,-1 3-32 0,-2 4-16 0,-3 8 0 16,-2 0-16-16,-3 7-16 0,-2 1 0 0,1 0 0 15,2-1 160-15,2 3 48 0,5 1 0 0,5 1 0 16,4-6 128-16,6 1 0 0,2 0 0 0,7-4-128 0,5-1 128 0,4-7 0 15,3-4 0-15,7-4 0 0,2-4 0 0,4-5 176 16,-1-3-16-16,8-3 0 0,5-10 224 0,4-4 32 16,3-6 16-16,1-5 0 0,2-2-160 0,-1-3-16 15,-2 0-16-15,1-3 0 0,-2-1-240 0,-1 1 176 16,1-4-176-16,-4-3 160 0,-2-3 0 0,-1-6 0 16,-1-3 0-16,-3 1 0 0,-5-1 48 0,-2-5 16 15,-3-1 0-15,-5-2 0 0,-2-2-32 0,-3-1 0 0,-4 1 0 0,3 10 0 16,0 11-192-16,0 7 0 15,-3 7 0-15,0 9 0 0,-1 8 0 0,0 13-288 0,0 0 32 0,-6 8 16 16,-4 5 64-16,1 12 16 0,0 4 0 0,1 15 0 16,-1 8-16-16,4 5 0 0,-1 8 0 0,3-2 0 15,-2 2-48-15,3 4-16 0,2 3 0 0,2 3 0 16,3-1 64-16,5-5 16 0,4-7 0 0,7-2 0 16,2-7-2368-16,7-2-480 15</inkml:trace>
  <inkml:trace contextRef="#ctx0" brushRef="#br0" timeOffset="75420.5">16109 18966 35007 0,'-8'-9'3120'0,"3"4"-2496"16,-4-5-496-16,0 4-128 0,-2-1 1152 0,-2 4 192 15,-1 1 64-15,-1 2 0 0,-1 0-960 0,-4 4-192 16,-2 1-48-16,-3 2 0 0,-1 0-208 0,-5 5-128 16,-2 4 128-16,-5 2-208 0,-6 0-144 0,-3 6-32 15,1 5 0-15,1 2 0 0,5 4 192 0,1 2 48 0,5 0 0 0,5 1 0 16,2-1 144-16,6 1-128 0,3 2 128 0,4-1-128 16,2 0 128-16,6-2-128 0,5-4 128 0,5 0-128 15,2-1 128-15,9-1 0 0,3-1 0 0,5-6 0 16,4-3 0-16,4-4 0 0,5-1 0 0,6-8 0 15,6-1-480 1,4-7-16-16,3-3 0 0,1-8-10464 0,1-7-2096 0</inkml:trace>
  <inkml:trace contextRef="#ctx0" brushRef="#br0" timeOffset="75664.33">16948 19637 44975 0,'-8'26'1984'0,"4"-7"432"0,3 5-1936 0,1 4-480 15,0 9 0-15,0 4 0 0,1-2 0 0,3 3-208 16,-2 1 16-16,1-5 0 0,1-3-128 0,1-2-32 15,0-3 0-15,2 1 0 16,3-2-2624-16,-3-6-528 0,4-4-96 0</inkml:trace>
  <inkml:trace contextRef="#ctx0" brushRef="#br0" timeOffset="76419.58">19823 18084 34719 0,'0'0'1536'0,"0"0"320"0,-9 1-1472 0,9-1-384 16,-9 9 0-16,4 3 0 0,0 6 128 0,0 4-128 16,0 3 128-16,0 1-128 0,1 4 0 0,0 3-208 15,1 1 16-15,0-1 16 0,2-1 16 0,1 1 0 16,0 0 0-16,2-1 0 0,1-1 160 0,1-3 0 16,-1 0 0-16,3-5 0 0,-1-1 0 0,1-2 256 0,0 0-48 0,1-4 0 15,-2-5 144-15,1 1 32 0,-2-5 0 0,-4-7 0 16,0 0 0-16,4 10 0 0,-4-10 0 0,0 0 0 15,0 0-192-15,0 0-48 0,-12 3 0 0,0-2 0 16,-5 0-144-16,-2 1 192 0,-5-5-192 0,-2 1 192 16,-3-1-192-16,-3-1-224 0,1 2 48 0,-2-1 16 15,-2 3 160-15,0 0-208 0,-2 1 80 0,0 3 128 16,0 3-304-16,4-2 64 0,3 1 16 0,3 3 0 0,4-3 80 0,5 6 16 16,3-1 0-16,2-1 0 0,3 3 128 0,4-3-128 15,3 3 128-15,4 2-128 0,4 2 128 0,4 2 0 16,3 1 0-16,4 3 0 0,5 2 0 0,3-2 176 15,1 1-16-15,3 1 0 0,1-4 48 0,1 2 16 16,-4 0 0-16,-1 0 0 0,-4-4 64 0,-2 1 16 16,-2-1 0-16,-3 0 0 0,-2-1 144 0,0-3 48 15,-2 2 0-15,-2-3 0 0,-3 1-176 0,-1-1-16 16,-2 1-16-16,-1 1 0 0,-1-2-288 0,-1 0 0 16,-1-3 128-16,-1 2-128 0,-1 1 0 0,0 0-272 15,1-4 48-15,0 4 16 16,-1-4-432-16,3 3-64 0,-2-2-32 0,2-2 0 15,1 1-1056-15,1-2-224 0,3 2-32 0,1-2-7840 16,2 2-1568-16</inkml:trace>
  <inkml:trace contextRef="#ctx0" brushRef="#br0" timeOffset="76905.75">21774 18527 35935 0,'-2'-14'3200'0,"-1"5"-2560"16,1-3-512-16,-3-1-128 0,1 3 0 0,-1-1-128 16,-2 5 128-16,1-3-192 0,-3 4 384 0,-2-3 64 15,-3 3 0-15,-2 1 16 0,-1 4-272 0,-6 0 0 16,-6 3 128-16,-6 3-128 0,-5 3 0 0,-4 4 0 15,-3 0-128-15,-1 4 128 0,-3 2 0 0,0 4-144 16,0 4 144-16,3 6 0 0,2 2-128 0,3 5 128 16,0 3-128-16,5-1 128 0,2 1 0 0,7-1 0 15,5-5 144-15,6-2-144 0,7 2 144 0,7-2-144 16,5-4 0-16,7-1 144 0,3-1 48 0,8-4 0 16,5 3 0-16,7-5 0 0,4-1-64 0,4-6 0 0,0-3 0 0,4-2 0 31,3-4-576-31,4-5-112 0,2-3-16 0,2-1-15616 0</inkml:trace>
  <inkml:trace contextRef="#ctx0" brushRef="#br0" timeOffset="77269.95">22222 19228 29487 0,'0'0'2624'0,"0"0"-2112"16,0 0-512-16,5-6 0 0,1-2 2000 0,4 3 304 15,2 4 48-15,1-2 16 0,-3 1-2048 0,2 0-320 16,1 2-208-16,-1 2 16 0,-1-4 64 0,-1 4 0 16,-10-2 0-16,0 0 0 15,8 6-384-15,-8-6-64 0,0 0 0 0,-3 14-16 16,-3 1 48-16,-3-2 16 0,-2 0 0 0,-1 2 0 0,-4-1 320 0,0-1 64 15,0 1 16-15,-2 3 0 0,0 3 288 0,3-3 64 16,4 0 16-16,0-1 0 0,1 1 144 0,5-2 16 16,4-1 16-16,3-1 0 0,3 0 224 0,6 2 32 15,5 0 16-15,6-5 0 0,6 0 32 0,4 3 16 16,7-3 0-16,7 3 0 0,6-4-96 0,5 0-32 16,3-4 0-16,1-1 0 0,1-2-128 0,4-2-32 0,4-4 0 0,6 1 0 15,6-4-304-15,2-3-144 16,-2 1 128-16,1-1-13104 0,-3 2-2624 15</inkml:trace>
  <inkml:trace contextRef="#ctx0" brushRef="#br1" timeOffset="90012.81">1093 9056 36111 0,'-2'39'3200'0,"-5"8"-2560"0,-7 8-512 0,0 5-128 0,0 6 0 0,-2 7-224 16,-5 5 48-16,2 2 16 0,0 3 384 0,2-2 80 16,0 4 16-16,2 2 0 0,-2 2-16 0,3-4 0 15,-1 2 0-15,2 1 0 0,2 4-48 0,1-2 0 16,0-1 0-16,-1 0 0 0,2 4 0 0,1-1-16 16,-3 1 0-16,2 4 0 0,1 2-80 0,1-44-16 15,0 9 0-15,-1 8 0 0,-1 3-144 0,-2 6 128 16,0 7-128-16,1 4 128 0,0 6-128 0,-11 82 0 15,3-34 0-15,2-15 0 0,2-6 0 0,3-9 0 16,0-8 128-16,0-4-128 0,1-3 0 0,0-1 0 16,2 1 0-16,1-7 0 0,-2-7 128 0,3 4-128 15,0-1 128-15,3 0-128 0,1-1 176 0,2-4-48 0,0-5-128 0,2 6 192 16,0 2-48-16,2 0-16 0,1 0 0 0,0-5 0 16,2-3-128-16,0 2 0 0,0 7 144 0,0 0-144 15,2 0 0-15,-3-5 128 0,2-8-128 0,0 6 0 0,-3 3 0 0,1-1 0 16,0-2 0-16,0-4 0 0,-3-6 0 0,1 1 128 15,0 3-128-15,-1 0 0 0,0 1 0 0,1-2 0 16,-3-4 0-16,2-3 0 0,0-2 0 0,-2 4 0 16,1 4 0-16,2-3 0 0,-3 0 0 0,1-1 0 15,0-5 0-15,1-1 128 0,-1 1-128 0,0 2 0 16,0 8 0-16,2-4 0 0,0-4 0 0,0-3 128 16,1-6-128-16,-3-24 0 0,2 4 0 0,0 2 0 15,0 5 0-15,1-1 128 0,0 3-128 0,-1 3 0 16,1-1 0-16,1 42 0 0,0-15 0 0,-3-6 0 15,0-9 0-15,-2-1 0 0,-1-6 128 0,-1 0-128 16,-1 0 160-16,1 0-160 0,-3-5 128 0,-1 2-128 0,3 0 0 0,-2 0 144 16,-3-4-144-16,5-22 0 0,-1 6 0 0,1 3-176 15,-2 2 176-15,-1 1 0 0,1-1 0 0,0 1 0 16,0 1 0-16,-3 30 0 0,0-14 0 0,1-7 0 16,0-2 0-16,1-3 0 0,0 4 0 0,-1-3 0 15,1 3 0-15,2-6 0 0,-1 1 0 0,0 0 0 16,-1-4 0-16,1-1 0 0,1 1 0 0,1-5 0 15,-2-4 0-15,2 1 0 0,-2-2 0 0,4 2 0 16,-4-2 0-16,3 2 0 0,-1 2 0 0,1-3 0 16,0 1 0-16,2 1 0 0,2-2 0 0,-1 0 0 15,2-4 0-15,-1-2 0 0,0-2 0 0,1 2 0 16,3-2 0-16,-4-1 0 0,2-2 0 0,2 1 0 16,-2-3 0-16,3-2 0 0,-1 1 0 0,1 0 0 15,-1-2 0-15,-2-5 0 0,1 3 0 0,-1-1 0 16,1 5 0-16,2-3 0 0,-1 2 0 0,5 1 0 0,-2 0 0 0,8 7 0 15,-4-3 0-15,3-1 0 0,1-2 0 0,0-4-128 16,-3 0 128-16,4-3-128 0,3 5 128 16,0 1 0-16,2-2 0 0,1-2 0 0,-3 1 0 0,2-1 0 15,0 3 0-15,4 1 0 0,-3-4 0 0,3 2 0 16,0 0 0-16,-1 0 0 0,2-1 0 0,4 1 0 16,2-5 0-16,3 4 0 0,1-4 128 0,6 3-128 15,3-2 128-15,0-2-128 0,1 1 0 0,0-4 0 16,-1 3 0-16,2 0-128 0,2-4 128 0,2 0 0 15,2-2 0-15,2 0 0 0,4-2 0 0,2 1 0 16,-2-1 0-16,2-2 0 0,-3 3 0 0,2-2 0 16,1 2 0-16,2-1 0 0,5 1 0 0,-2 1 0 0,-3 0 0 0,-3 3 0 15,1-1 0-15,-2 1 0 0,-1 2 0 0,5-1 0 16,4 2 0-16,0 2 0 0,-4-3 0 0,2 1 0 16,-5 0 0-16,1 1 0 0,-2 0 0 0,5 1 128 15,5-3-128-15,-3 0 0 0,-2 2-128 0,-3-5 128 16,-1 1 0-16,0-1 0 0,0 2 0 0,3 2 0 15,2-2 0-15,0 3 0 0,-5 0 0 0,-1-3 0 16,-1 1 0-16,2 3 0 0,-1-3 0 0,3 1 0 16,1 2 0-16,-2-2 0 0,3-1 0 0,-2 2 0 15,-4-5 0-15,1 2 0 0,0 0 0 0,4 1 0 16,4 0 0-16,-1-4 0 0,-4-1 0 0,-2 0 0 16,0-1 0-16,1 1 0 0,-1 0 0 0,5 0 0 15,1 0 0-15,1 0 0 0,1-1 0 0,-2-1 128 16,-3 1-128-16,0 1 0 0,1-1 0 0,2 1 0 15,3 1 0-15,0-1 0 0,-2-1 0 0,-1 1 0 0,0 0 0 0,-2 1 0 16,0-2 0-16,4 1 0 0,6-3 0 0,-4 2 0 16,-6-2 0-16,0 1 0 0,-2-1 0 0,1 2 0 15,2 1 0-15,2-1 0 0,3 0 0 0,-1-2 0 16,-5-2 0-16,-2 2 128 0,2 1-128 0,-1 1 0 16,2 1 0-16,2-2 0 0,2 2 0 0,-2-1 0 15,-3 0 0-15,-1 0 0 0,-1-1 0 0,3 1 0 16,1-3 0-16,1 2 0 0,0-1 0 0,-1 1 0 15,-3-2 0-15,1-1 0 0,1 1 0 0,3 1 0 16,3 1 0-16,-2 0 128 0,-1-1-128 0,0-4 0 0,-2 2 0 16,1 3 0-16,0-1 0 0,2 1 0 15,3-3 0-15,-2 2 0 0,-4-2 0 0,-2 0 0 0,0 0 0 0,1 2 0 16,0-1 0-16,2 3 0 0,1 1 0 0,-2-1 0 16,-3 0 0-16,0-1 0 0,-1 1 0 0,0 1 0 15,0 1 0-15,2 1 0 0,2-4 0 0,-2 2 0 16,-2 0 0-16,-2 0 0 0,4-1 0 0,-4-2 0 15,2 3 0-15,1-1 0 0,5-1 0 0,-3-1 0 16,-4 2 0-16,0 0 0 0,0-2 0 0,2 0 0 16,0 0 0-16,1 1 0 0,4 2 0 0,-3 0 128 15,-5 0-128-15,1 0 0 0,1 0 0 0,1 2 0 16,1-2 0-16,3 0 0 0,1 0 0 0,-2 0 0 16,-3 0 0-16,3 0 0 0,-2 0 0 0,4-2 0 15,4 0 0-15,-1 1 128 0,-3 1-128 0,0 0 176 16,2-3-176-16,-2 2 0 0,1 1 0 0,5 1 0 15,3 2 0-15,-2-1 0 0,-5 1 0 0,3 2 0 0,-1-1 0 0,1 2-176 16,3 2 176-16,0-3-192 0,-3-2 192 0,2 4 0 16,-2-2 0-16,2 0 0 0,0 4 0 0,5-1 0 15,3-2 0-15,0 3 0 0,-5-3 0 0,-1 4 0 16,1-2 0-16,5 2 0 0,3-4 0 0,-6 6 0 16,-1-5 0-16,-2 4 0 0,-1-2 0 0,5 2 0 15,5 3 0-15,-2-3 0 0,-5 2 0 0,-2 2 0 16,-1-3 0-16,4-5 0 0,4 0 0 0,-1 2 0 15,-3-2 0-15,2 2 0 0,-1-2 0 0,5 1 0 16,1-2 0-16,0-3 0 0,-2 1 0 0,-1 0 0 16,0-1 0-16,0-1 0 0,6-1 0 0,-4 2 0 15,0-1 0-15,-3 1 0 0,0 1 0 0,3 0 0 16,3-2 0-16,-2 1 128 0,-2 1-128 0,-2 2 128 0,-1-2-128 0,6-1 128 16,3 0-128-16,-3 0 0 0,0 2 0 0,-4-3 0 15,1-1 0-15,7 1 0 0,3-2 0 0,1 0 0 16,-5-2 0-16,2 2 0 0,2 0 128 0,-1 0-128 15,3 2 0-15,-1-2 0 0,-3 0 0 0,2 0 128 16,1 0-128-16,1 1 0 0,-3 0 0 0,0 2 128 16,-3-1-128-16,5 3 0 0,3-2 0 0,-5 0 0 15,-2-1 0-15,1 1 0 0,2-1 0 0,1 2 128 16,3-1-128-16,0 0 0 0,-4 0 0 0,2-1 0 16,4 1 0-16,1 2 0 0,-2 0 0 0,0-1 128 15,-2 0-128-15,5 5 0 0,3-4 0 0,-1 1 128 16,-2 2-128-16,4-2 0 0,2 3 0 0,-3-3 0 15,-3 4 0-15,-1-3 0 0,2 6 0 0,0-5 0 16,0 5 0-16,-3-4 0 0,-2 0 0 0,2 0 0 0,5 1 0 0,-3 0 0 16,-5-3 0-16,2 0 128 0,3 3-128 0,2 2 0 15,0-5 0-15,1 1 128 0,-3 1-128 0,4-1 0 16,6 2 0-16,-5-4 0 0,-6 2 0 0,2-1 0 16,2 5 0-16,0-2 128 0,0 1-128 0,-1 2 0 15,0-3 0-15,3 3 0 0,4 0 0 0,-5-2 0 16,-3-1 0-16,3-3 0 0,5 2 0 0,-5-1 0 15,-2 3 0-15,0-5 0 0,1 2 0 0,2-2 0 16,2 0 0-16,-5 1 0 0,1-2 0 0,-1-3 128 16,3 2-128-16,-6 1 0 0,-4 0 128 0,0-2-128 15,1 1 128-15,1-2-128 0,1 3 144 0,-2-1-144 16,-2-3 192-16,-2 2-192 0,3-1 192 0,-4 0-64 0,-2 0 0 0,-3 3-128 16,-3-3 208-16,3-1-64 0,2-1-16 0,-1-1 0 15,-7 2-128-15,-1-1 192 0,-1 0-192 0,1 0 192 16,2 0-192-16,-2-1 0 0,-2 1 0 0,-1 0 0 15,-3-3 0-15,5 2 0 0,-3-2 0 0,-1 2 0 16,-1 0 0-16,-1-2 0 0,-5 1 0 0,0 0 0 16,-1 0 0-16,2-1 0 0,1-3 144 0,-1 2-144 15,-7 2 0-15,-2 0 0 0,-3 0 0 0,-1-1 0 16,-1-2 0-16,0 0 0 0,-4 2 0 0,-2 0 0 16,0-1 0-16,-6 1 0 0,-2 1 0 0,-3 0 0 15,-2 0 0-15,-3-1 0 0,-1 1 0 0,-2-2 0 16,-2 2 0-16,0 0 0 0,0-2 0 0,-1 3 0 15,-1 0 0-15,-2 0 0 0,-2-1 0 0,-2 1-128 0,3-4 128 0,-6 2 0 16,-3 1 0-16,-3-1 0 16,-2 3-128-16,0-1 128 0,0-1-128 0,-4 0 128 0,-1-2-128 0,0 2 128 15,0-1-128-15,0 1 128 0,-1-2 0 0,-1-2-128 16,1-1 128-16,-1 2 0 0,1-7 0 0,0 0 0 16,1-1 0-16,-2-2-128 0,0-1 128 0,-1-3 0 15,0-4 0-15,1-3 0 0,0 1 0 0,1-7 0 16,-2-1 0-16,1-5 128 0,-2-3-128 0,0-6 0 15,-1-4 0-15,-1-1 0 0,2-1 0 0,-2-1 0 16,-2-3 0-16,2-1 128 0,-2-10-128 0,0 0 0 16,1-5 0-16,1 1 0 0,-1-3 0 0,0-3 0 15,2-7 0-15,-1-3 0 0,0-2 0 0,1-4 0 16,-1-4 0-16,2-1-128 0,-1-6 128 0,1 0 0 16,1 0-144-16,-1 1 144 0,2-4 0 0,-2 0 0 0,2-3 0 0,0 0 0 15,-1-2 0-15,2-2 0 0,0-4 0 0,5 4 0 16,0-2 0-16,0 0 192 0,-1-6-192 0,2-2 192 15,-1 6-192-15,1-6 128 0,-1-2-128 0,-1 1 128 16,2 4-128-16,-2-3 0 0,-2-4 144 0,-2 4-144 16,-5 1 144-16,3 0-144 0,-3-3 192 0,0 1-192 15,-6 3 144-15,1-1-144 0,-3-5 0 0,0 6 144 16,-3 6-144-16,3-1 0 0,-4 0 0 0,-1 2 0 16,-2-5 0-16,0 4 128 0,-4-1-128 0,0 5 192 15,-1 0-192-15,-2 5 0 0,-1 1 0 0,0 0 0 16,-1 0 224-16,1 3-32 0,-3 0-16 0,2 1 0 15,-1 3-16-15,2 2 0 0,-2 0 0 0,2 0 0 16,-1-1-160-16,2 1 192 0,1 0-192 0,1 3 192 16,-2 1-192-16,1-3 0 0,1 2 0 0,-1-1 0 0,-3-1 0 0,0 1 0 15,4 0-192-15,-1-5 192 0,-1 1-192 0,1 2 192 16,-1 0-192-16,0 3 192 0,-1 1-160 0,2-4 160 16,3 1 0-16,-3 3-144 0,1 1 144 0,1 2 0 15,-2-2 0-15,1 5 0 0,1 3 0 0,-1 4 0 16,2-1 0-16,0 1 0 0,0-7-192 0,1 3 64 15,0 4 0-15,1 0 0 0,0 3-32 0,2 0 0 16,-1 3 0-16,0 4 0 0,0 3 160 0,3 3 0 16,2-3 0-16,-1 5 0 0,0-1 0 0,1 2 0 15,-2 4 0-15,2 2 128 0,0 1-128 0,0 3 0 16,4 1 0-16,0 1 0 0,-2 5 0 0,2-2 0 16,0 5 0-16,1-3 0 0,1 5 0 0,2 1-192 0,-1 4 192 15,3 1-192-15,-1 4 192 0,1 4 0 16,0 1-144-16,0-2 144 0,2-1-128 0,2 2 128 0,-2 5-160 0,-1 0 160 15,-2 2-208-15,1 1 48 0,1 3 16 0,1 1 0 16,-4-1-32-16,3 3 0 0,0 1 0 0,-2 0 0 16,1 2 176-16,1-2-160 0,-4 11 160 0,0-8-160 15,0-1 160-15,0 9-128 0,0 0 128 0,0 0-128 16,-4-7 128-16,4 7-128 0,0 0 128 0,0 0-128 16,0 0 128-16,-10 2-160 0,1-1 160 0,0 4-160 15,0 3 160-15,-1-3-160 0,-3 1 160 0,0 3-160 16,-2-3 160-16,-3 3-208 0,-1-4 80 0,-5 0 128 15,-4 3-240-15,-1-2 80 0,0 3 16 0,-3 0 0 16,-4 0 144-16,-2 0-160 0,-3 0 160 0,-2 0-160 16,-3 5 160-16,-3-3 0 0,-7 1 0 0,-4 0 0 0,-2-2 0 0,-3 2 0 15,-2 1 0-15,-5-2-128 0,1 3 128 0,-6 1 0 16,-8-2 0-16,-1-2 0 0,0 2 0 0,-2 2-128 16,-1-4 128-16,-6-1 0 0,-5-1 0 0,-2 1-128 15,0 2 128-15,-2 0 0 0,-4-2 0 0,-4-2-160 16,-5 1 160-16,1-4 0 0,-2-2-128 0,-4 4 128 15,-1-5 0-15,-6 0 0 0,1 1 0 0,-3 0-128 16,-2 0 128-16,1 2 0 0,-2-4 0 0,-2 0 0 16,-5-1 0-16,-1 1 0 0,-3 2 0 0,-2 0 0 15,1-2 0-15,-4 0 0 0,-3 3 0 0,3 0 0 16,2-3 0-16,-6-1 0 0,-8-1 0 0,-1-1 0 16,1 0 0-16,1-3 0 0,-2-2 0 0,-2 2 0 0,-3-4 0 15,0 4 0-15,1-5 0 0,-2 1 0 16,-3-5 0-16,0 3 0 0,-2 2 0 0,3-1 0 0,2 2 0 0,-6-2 0 15,-1-3 0-15,-5 1 0 0,1-4 0 0,-3 7 0 16,-2-1 0-16,4-1 0 0,0-6 0 0,-3 5 0 16,-4-2 0-16,-3 2 0 0,-2 2 0 0,2-4 0 15,4-4 0-15,-3 3 0 0,-1 1 0 0,-4 1 0 16,-2-2 0-16,-1 1 128 0,-1 1-128 0,0-1 0 16,1 3 0-16,4-4 0 0,-2-1 0 0,0 4 0 15,-1 0 0-15,0 0 0 0,-1-1 128 0,2 1-128 16,4-3 0-16,-1 1 0 0,-3 3 0 0,-2-2 0 15,-3-3 0-15,-4 0 0 0,-2 4 0 0,4 1 0 16,3-1 0-16,-1-1 128 0,-5 3-128 0,-1-4 0 16,-1 1 0-16,-1 3 0 0,-3 0 0 0,2 3 0 15,4 0 0-15,4 0 0 0,3 1 0 0,-1-4 0 16,-1-2 0-16,2 4 128 0,-1-1-128 0,3 2 0 0,3 2 0 0,2 0 0 16,3 0 128-16,1 1-128 0,-6 3 0 0,2-2 144 15,0 2-144-15,5 0 128 0,5 2-128 0,-1 3 0 16,-2 0 0-16,-1 0 0 0,-1-2 0 0,3 2 0 15,-2 0 0-15,10 1 0 0,-1 5 0 0,2-4 0 16,-2-2 0-16,3 5 0 0,3 1 0 0,5 0 0 16,3-4 0-16,2 2 0 0,-1-2 0 0,9 0 0 15,5 0 0-15,-1-1 0 0,-2 3 0 0,7 2 0 16,8 2 0-16,-1-5 0 0,-3 0 0 0,8 1 0 16,4 0 0-16,-1 3 0 0,-3 3 0 0,5-1 192 15,6 2-192-15,-2 2 192 0,-5 1-192 0,4 0 0 16,9-1 0-16,-4 4 128 0,-3 2-128 0,3-2 0 0,3-2 0 0,3 3 0 15,0 1 0-15,4-2 0 0,-2-5 0 0,7 4 0 16,5 3 0-16,-3-2 0 0,-2 1 0 0,2-3 0 16,8-4 0-16,5 3 0 0,4 1 0 0,-5-1 0 15,-3 0 0-15,4 0 0 0,5-1 0 0,5 0 0 16,0-2 0-16,1 2 0 0,-4-2 128 0,3 1-128 16,2 1 0-16,2 1 0 0,1-2 128 0,2 0-128 15,2-1 0-15,-3-1 0 0,-2 1 0 0,2-1 0 16,3-1 144-16,4-1-144 0,1 2 160 0,1 0-160 15,-1-2 208-15,-2-1-48 0,0 1-16 0,4-1 0 16,4 3 0-16,1 3 0 0,1-2 0 0,3-1 0 16,1-4-16-16,0 4 0 0,-4-1 0 0,2-1 0 0,-1 0-128 15,3 3 128-15,1 0-128 0,3 1 128 0,5-4-128 16,3 2 0-16,4 2 0 0,3-6 0 0,4 0 0 0,0 0 0 16,4-4 0-16,2 0-176 15,1-4-1424-15,4-3-304 0,-2-4-48 0</inkml:trace>
  <inkml:trace contextRef="#ctx0" brushRef="#br1" timeOffset="90946.84">808 10137 21183 0,'0'0'1888'0,"0"0"-1504"16,0 0-384-16,0 0 0 0,0 0 1872 0,0 0 304 15,0 0 64-15,0 0 16 0,0 0-1744 0,0 0-336 16,0 0-176-16,-8 4 160 0,8-4 288 0,-11 0 48 15,2-2 16-15,1-5 0 0,-3 0-128 0,1-6-32 16,-1-2 0-16,3 6 0 0,-1-4 32 0,-1-3 0 16,-3-6 0-16,-1-1 0 0,-1-5-208 0,-3-2-48 15,1-2 0-15,-19-34 0 0,4 9 48 0,4 3 0 16,2 3 0-16,-1 3 0 0,1 2 256 0,1-5 48 16,0-3 16-16,0-2 0 0,3-3-256 0,0-2-48 15,2-3-16-15,2 5 0 0,1 8-176 0,3 7 0 16,3 1 0-16,2 4 0 0,0 3 0 0,1 3 0 0,3 5 0 0,0 2 0 15,0 6 0-15,1 2 0 16,1 4 144-16,0 3-144 0,0-1 0 0,2 6 0 0,1 6 0 0,0 0 0 16,0 0 0-16,0 0-160 0,0 0 160 0,10 6-208 15,2 2 0-15,-1 2 0 0,3 1 0 0,1 1 0 16,3 2 48-16,1 2 16 0,2 1 0 0,2-2 0 16,-2-3 144-16,5 0-128 0,-1 2 128 0,2 0-128 15,-1 1 128-15,1-2 0 0,-3 0 0 0,3 1 0 16,-2-5 0-16,0 3 0 0,-3 2 0 0,-9-7 0 15,2 6 0-15,-2 1 0 0,0 1 0 0,-2 1 0 16,-1 0 0-16,-1-1 0 0,-4 1 0 0,-1 16 0 16,-6-8 0-16,-2-8 128 0,-5 1-128 0,-4 1 176 15,-3 1-176-15,-5 1 128 0,-3 1-128 0,-2 2 128 16,-4-2-128-16,-26 17 0 0,6-4 0 0,5-10 128 0,3-5-128 16,4-7 0-16,2-3 0 0,6-1 0 0,2-6 0 0,14 0 0 15,-1-4 0-15,-1 0 0 0,2-7 0 0,3 0 0 16,2-6-192-16,3-3 192 0,2-1-368 0,4-8 48 15,4-2 16-15,5-6 0 0,3-6 112 0,4-4 0 16,3 2 16-16,2-5 0 0,7 0 176 0,26-44-128 16,-5 13 128-16,-2 9-128 0,-1 4 128 0,-2 9 0 15,1 4 0-15,-21 30 0 0,4-1 128 0,5 1 64 16,0 2 16-16,0 5 0 0,0 3 48 0,0 7 16 16,-1 5 0-16,21 7 0 0,-9 9-144 0,-11 9-128 15,-8 8 192-15,-8 7-192 0,-7 7 192 0,-6 5-64 16,-6 6 0-16,-7 8-128 0,-6 0 224 0,-5 4-64 15,-4 0-16-15,-4 3 0 0,-3-1 32 0,-2 0 0 0,-2 0 0 16,16-34 0-16,-6 8-176 0,0 3 128 0,-3 4-128 0,0 0 128 31,3 1-1472-31</inkml:trace>
  <inkml:trace contextRef="#ctx0" brushRef="#br1" timeOffset="91897.98">937 12814 22111 0,'-14'13'976'0,"5"-5"208"0,-1-1-944 0,1 3-240 0,1 6 0 0,-1-1 0 15,0 0 1760-15,2 2 304 0,-1 1 64 0,2-3 16 16,-2-4-1504-16,3 1-320 0,-1-1-48 0,1-3-16 15,5-8 400-15,-5 6 80 0,5-6 16 0,-9 6 0 16,1-4-176-16,0-2-16 0,0-4-16 0,-1-2 0 16,1-2-176-16,-2-6-48 0,1-4 0 0,-1-2 0 15,-3-4-144-15,5 7-48 0,-2-6 0 0,-1-1 0 16,-3-5-128-16,-1-2 0 0,-1-2 144 0,0-2-144 16,-1-5 160-16,-14-33-32 0,4 8-128 0,4 8 192 15,3 1 0-15,1 4 0 0,2 1 0 0,2 2 0 16,0 7-192-16,-1 3 0 0,4 1 128 0,0 1-128 0,3 1 0 0,2 7 0 15,-1 3 0-15,4 5 0 0,-1 2 0 0,4 5-160 16,0 4 160-16,1 0-192 0,0 10 192 0,0 0-208 16,5-7 80-16,-5 7 128 0,12-3-272 0,2 0 64 15,2 3 16-15,0 3 0 0,2-1-48 0,0 2 0 16,1 1 0-16,2 1 0 0,2 1 64 0,3-1 16 16,0 3 0-16,-9-5 0 0,2 0 160 0,4 2-128 15,2-1 128-15,2-2-128 0,1 2 128 0,0 1 0 16,4-3 0-16,22 3 0 0,-7-1 0 0,-6 1 0 15,-5-3 0-15,-11 1 0 0,-7 0 0 0,-4 1 0 16,-3-3 0-16,-11-2 128 0,0 0-128 0,-1 12 192 0,-4 0-64 16,-10 2 0-16,-10 4 16 0,-4 0 16 0,-8 4 0 0,-5 4 0 15,-3 1-160-15,18-11 0 0,-5 4 0 0,-3 1 0 16,-4 5 0-16,1-5 0 0,-2 2 0 0,-1-3 0 16,-1-2 0-16,-29 9 160 0,11-11-16 0,14-9 0 15,11-7-144-15,8-7 160 0,7-8-160 0,7-4 160 16,7-10-160-16,7-3 0 0,5-5-160 0,10-1 160 15,4-1-224-15,8-2 48 0,5-7 16 0,2 3 0 16,4-2 160-16,1 3 0 0,2-1-144 0,-16 25 144 16,4-4 0-16,6 1 0 0,-1 0 0 0,3 3 128 15,2 3-128-15,-1 2 160 0,-1 5-160 0,29 1 160 16,-18 10-160-16,-12 10 0 0,-12 7 0 0,-8 6 0 16,-6 9 0-16,-8 8 0 0,-8 10 0 0,-4 4 0 15,-4 8 0-15,-5 2-176 0,-6 2 176 0,-1 5-192 16,-3 0-336-16,1 2-80 0,-2 1-16 0</inkml:trace>
  <inkml:trace contextRef="#ctx0" brushRef="#br1" timeOffset="92764.74">880 15627 8287 0,'0'0'736'0,"-11"7"-592"0,-1-2-144 0,-1-3 0 0,-1 3 6272 0,5-5 1216 0,0-2 240 0,2-3 48 15,0-2-6240-15,1-3-1264 0,2-3-272 0,-1-4 0 0,-1-6 240 0,-2-3 32 16,-2-8 16-16,1-2 0 0,-1-2-288 0,0 0 0 15,1-5 0-15,-1 1 0 0,1 0-192 0,5 18 192 16,-1-2-208-16,1-3 80 0,-1 1-192 0,0-2-16 16,0-1-16-16,0 2 0 0,1-1 352 0,-6-20 0 15,2 13 0-15,3 12 0 0,1 4 256 0,2 7-16 16,-2 2-16-16,1 5 0 0,3 7-224 0,0 0 0 16,0 0 0-16,0 0 0 0,0 0 0 0,0 0 128 15,0 0-128-15,0 0 0 0,7 8 0 0,1 2 0 16,4-2-144-16,-4-3 144 0,3 1-192 0,3-2 48 15,0 1 16-15,5 1 0 0,4-1-128 0,2 2 0 16,3-1-16-16,29 2 0 0,-2-3 80 0,-3 1 0 16,-5-2 16-16,-2-1 0 0,-1-1 176 0,1 2-208 15,-3 0 80-15,0 0 128 0,0-2 0 0,0-1 0 0,-2 3 0 0,-2 0 0 16,0 2 0-16,-4-1 0 0,-4 2 0 16,-5 2 0-16,-4 2 0 0,-5-1 128 0,-6 3-128 0,-3 1 192 15,-8 4-16-15,-6 2 0 0,-3 0 0 0,-8 3 0 16,-5 3 16-16,-7-3 0 0,-7 2 0 0,-5 2 0 15,0-6-192-15,-2 5 160 0,-3 0-160 0,-3 0 160 16,0-1-160-16,0-3 128 0,-9 0-128 0,1-1 128 16,-5-1-128-16,4-3 0 0,5-2 144 0,26-6-144 15,-2-4 0-15,-2 0 144 0,0 0-144 0,3-3 0 16,1-4 128-16,4-3-128 0,2-2 0 0,-10-14 0 16,11-5 0-16,11-2-224 0,8-5 32 0,6-4 16 15,5-1-32-15,6-4-16 0,7 0 0 0,-7 18 0 16,4-8 224-16,5-6 0 0,8-5-160 0,6-1 160 0,6 2 0 0,3-2 192 15,3 2-32-15,46-36 0 0,-21 19-160 0,-12 14 0 16,-9 10 0-16,-7 8 128 0,-5 10-128 0,-5 11 0 16,-7 9 144-16,-4 8-144 0,-7 2 0 0,-9 13 0 15,-4 9 0-15,-7 8 128 0,-6 9-128 0,-7 13 0 16,-8 7 0-16,-6 6 0 16,-3 8-432-16,-4 2-48 0,-5 1-16 0,-1 1 0 0,-3 2 112 15,1-3 0-15,-2-9 16 0,7-5 0 16,3-12-2512-16,5-5-512 0</inkml:trace>
  <inkml:trace contextRef="#ctx0" brushRef="#br1" timeOffset="93598.63">1253 18816 20271 0,'-10'10'896'0,"1"-3"192"15,0 4-880-15,-1-3-208 0,0-2 0 0,1 1 0 0,0-5 2464 0,0-1 448 16,0-1 96-16,1-1 0 0,-3-8-2016 0,2 0-416 15,-1-6-64-15,-1-5-32 0,-2-8 48 0,-2-7 16 16,-3-3 0-16,-2-5 0 0,-2-8-400 0,-1 2-144 16,-1 0 0-16,-1-3 144 0,-1-6-144 0,1 1 0 15,-2-3 0-15,4-2 0 0,2 1 128 0,-2 2-128 0,1-1 128 0,1 2-128 16,-2 2 144-16,10 24-144 0,0-2 160 0,1-3-160 16,-2 0 128-16,1 2-128 0,0 0 0 0,2 3 0 15,-1 5 0-15,-7-20 0 0,4 12 0 0,4 11 0 16,0 6 0-16,5 7 0 0,2 3 0 0,4 8 144 15,0 0-144-15,0 0 0 0,0 0 0 0,0 0-176 16,0 0-80-16,0 0 0 0,0 0-16 0,0 13 0 16,4-2-32-16,2 2 0 0,2 1 0 0,3-3 0 15,2 2 128-15,-4-6 32 0,2-1 0 0,3-1 0 16,3 0 0-16,2 3 0 0,3-3 0 0,1-1 0 16,1-2 144-16,28-2-128 0,-3-1 128 0,-2-3-128 15,-3-2 128-15,-1-4 0 0,-5-1 0 0,-2-1 0 16,-3-2 0-16,-2-2 0 0,0 0 0 0,-1-1 0 15,1 2 0-15,-2 0 0 0,-2 1 0 0,-2 1 0 0,-1 2 0 16,-3-2 128-16,-3 3-128 0,-2 2 0 0,1 4 0 0,-7-1 0 16,-10 5 0-16,0 0 128 15,0 0-128-15,0 0 0 0,0 0 0 0,-5 13 128 0,-5 1-128 0,-3 4 0 16,-4 5 0-16,-4 7 0 0,-6 3 0 0,-4 5 0 16,0 4 0-16,-4 7 0 0,-3 3 0 0,0 2 128 15,-1 1-128-15,-6 1 128 0,-6 0 80 0,2 2 32 16,-2 3 0-16,5-2 0 0,2-2 144 0,22-28 16 15,-3 4 16-15,3 0 0 0,-1-1-48 0,2 2-16 16,1-1 0-16,4-2 0 0,2 0-208 0,-6 14-144 16,6-10 192-16,9-9-192 0,3-7 0 0,7-6-256 15,3-3 32-15,0-10 0 16,2 0-560-16,3-5-112 0,2-4-32 0</inkml:trace>
  <inkml:trace contextRef="#ctx0" brushRef="#br1" timeOffset="96951.54">30506 10098 15663 0,'-13'4'688'0,"4"0"144"0,-4-2-656 0,-1 3-176 0,-1-1 0 0,1 1 0 16,0-2 3136-16,3-2 608 0,-1-2 112 0,5-2 32 15,-2-2-3040-15,4-1-592 0,1-2-128 0,4-7-128 16,2-9 256-16,2-2-64 0,0-3 0 0,1-3 0 16,2-7-192-16,-1-2 128 0,0-1-128 0,4-6 0 15,-2-2 128-15,1 0-128 0,0-4 0 0,0-3 144 16,0-5-144-16,2-3 0 0,0 5 0 0,2-3 0 15,1-2 128-15,0 1-128 0,0 4 0 0,0-3 128 16,0 3 80-16,0 3 16 0,0 0 0 0,-1 6 0 16,-1 0 16-16,1 4 0 0,0 4 0 0,1 1 0 15,0 2-240-15,0 4 176 0,-1 0-176 0,-2 6 160 0,4 3-160 16,-2 5 0-16,-2 3 0 0,1 3 0 0,-3 2-192 16,-2 1 192-16,0 1-192 0,-2 6 192 15,-5 6-192-15,0 0 192 0,7 10-160 0,1 0 160 0,0 2-176 0,-1 4 176 16,4 2-192-16,-1 5 192 0,0 4-144 0,3 0 144 15,3 3 0-15,3 6-144 0,1 0 144 0,2 3 0 16,-2 1 0-16,5 3 0 0,-1 1 0 0,-1 3-128 16,1-3 128-16,-1 2 0 0,-2-4 0 0,2 1 0 15,-4-2 0-15,0-4 128 0,0 0-128 0,-1-3 0 16,-1-1 0-16,-1-5 0 0,-2 0 0 0,-2-1 0 16,-2-1 0-16,-3-3 0 0,-2 0 160 0,-2-1-32 15,-6-2-128-15,-2-1 192 0,-5 0-192 0,-4-1 176 16,-4 0-176-16,-2-2 160 0,-8-2-16 0,-2-2 0 15,-7-1 0-15,-6-2 0 0,-7 0-16 0,-3-4-128 0,-5-4 192 0,0 0-64 16,-1-2-128-16,-2 1 160 0,-1 0-160 0,-4-4 160 16,-5-3-160-16,-2-3 160 0,0-3-160 0,2 1 160 15,2-2-160-15,5 0 0 0,5 2 0 0,3-2 0 16,5-4-160-16,5-1 160 0,4-1 0 0,8 4-144 16,8 1 144-16,9 0 0 0,4 0 0 0,8 1 0 15,7-3 192-15,8-1-16 0,8-2-16 0,8-2 0 16,4-1-32-16,10-2 0 0,3-2 0 0,8-1 0 15,5 3-128-15,5-3 0 0,3 3 0 0,10-5 0 16,8 5 0-16,-2-4 0 0,-2-2 0 0,2 3 0 16,2-2 0-16,0 4 0 0,2 0 0 0,-6 5 0 15,-8 3 0-15,-8 4 0 0,-7 3 0 0,-8-2 0 16,-10 7 128-16,-4 1-128 0,-8 2 128 0,-6 6-128 16,-7 6 144-16,-3 1-144 0,-7 4 160 0,-4 2-160 15,-7 5 128-15,-7 5-128 0,-4 4 0 0,-4 4 0 0,-5 4 208 0,-4 5-48 16,-4-1-16-16,-3 4 0 0,-4-1-144 0,-4 2 160 15,-5-2-160-15,3 4 160 0,0 1-160 0,2 3 0 16,1-3 0-16,1 4 0 0,3-2 0 0,2 1 0 16,0 1 0-16,2 2 0 15,-2-3-2032-15,2 0-336 0</inkml:trace>
  <inkml:trace contextRef="#ctx0" brushRef="#br1" timeOffset="97818.08">30947 12737 26719 0,'-14'-4'1184'0,"2"3"240"0,-2-3-1136 0,0 1-288 0,3 1 0 0,0 1 0 15,-1-2 864-15,2 0 112 0,0-4 32 0,0-2 0 0,-1-4-768 0,1-1-240 16,0-4 128-16,0-1-128 0,-3-4 128 0,3-1-128 15,-3-7 192-15,1-5-192 0,-1 0 144 0,-1-3-144 16,-1-6 0-16,-1 1 144 0,1-4 80 0,1-3 16 16,0-3 0-16,1-3 0 0,3-5 240 0,0-3 48 15,3-5 16-15,1 2 0 0,3-1-112 0,0-1-32 16,1-1 0-16,2 2 0 0,0-2-256 0,1 5-144 16,1 1 160-16,2 8-160 0,0 2 0 0,0 11 0 15,-2 4 0-15,1 6 0 0,-1 4 0 0,2 0 0 16,1 7 0-16,-2 6 0 0,1 3 0 0,1 4 0 15,1 2 0-15,-6 8 0 0,9 0-208 0,4 4 16 0,-1 2 0 0,6 3 0 16,0 5-128-16,0 5-32 0,3 4 0 0,1 4 0 16,1-6 96-16,0 10 32 15,-2-1 0-15,4 5 0 0,3 0 48 0,-1 2 16 0,1 0 0 0,0 4 0 16,0-1 0-16,-1-3 0 0,-3 0 0 0,-1-3 0 16,-3-2 160-16,0-3 0 0,-4 0 0 0,-1-3 0 15,-2-2 0-15,-2-2 0 0,0 1 0 0,-4 1 0 16,-2-7 0-16,-3 1 0 0,-4 0 0 0,-4 0 0 15,-4-4 0-15,-4 1 0 0,-5-1 0 0,-7 3 0 16,-4-1 0-16,-10 3 128 0,-8-4-128 0,-3-1 0 16,-1-2 0-16,-1-1 0 0,-1-3 0 0,1 1 0 15,0-4 0-15,-2-1 0 0,-2-3 160 0,1-2-160 16,-1-3 160-16,3-2-160 0,5-8 160 0,3-3-160 16,5-2 192-16,7-5-48 0,3-4-16 0,6-1 0 15,3-2 32-15,7-4 0 0,6-4 0 0,5-4 0 16,4 1-32-16,7-5 0 0,4 3 0 0,7-5 0 0,4 2-128 0,6 2 0 15,5-5 0-15,6 3 0 0,7 1 0 16,7 2 0-16,4 2 144 0,3 1-16 0,-1-7-128 0,4 7 144 16,3 1-144-16,5 3 160 0,3 1-16 0,0 8 0 15,-4 5 0-15,-8 5 0 0,-7 7-144 0,-6 7 0 16,-4 3 0-16,-8 6 128 0,-4 8-128 0,-8 6 0 16,-5 5 0-16,-7 9 128 0,-8 8-128 0,-7 7 0 15,-8 5 0-15,-10 8 0 0,-9 9 0 0,-4 7 0 16,-8 3 0-16,-6-3 0 0,-6 3 0 0,-8-2 0 15,-5-2 192-15,0-1-64 0,0-6-128 0,3-1 160 16,4-2-160-16,3-5 160 0,4-1-160 0,5-6 0 16,2-5 0-16,10-4-10480 15,8-10-2160-15</inkml:trace>
  <inkml:trace contextRef="#ctx0" brushRef="#br1" timeOffset="98670.93">31504 14754 17503 0,'-14'3'1552'0,"3"-5"-1232"16,-1 0-320-16,-4-5 0 0,-1 2 4960 0,1-1 928 15,1-6 192-15,-3 4 48 16,1-5-5600-16,-1-2-1104 0,0-3-240 0,-2-3-32 15,-1 0 208-15,-2-6 64 0,1-2 0 0,-4-5 0 16,-1-3 16-16,-1-4 16 0,-1 0 0 0,-4 2 0 0,-5-7 336 0,-1-1 64 16,-5-4 16-16,2-1 0 0,4-5 320 0,3 1 64 15,0 0 0-15,7 5 16 0,2 2 16 0,4 2 0 0,4 5 0 0,2 1 0 16,3 2-160-16,3 4-128 0,2 6 192 0,3 0-192 16,4 5 192-16,2 0-64 0,2 2 0 0,2 3-128 15,0 0 160-15,5 5-160 0,2 1 128 0,2 3-128 16,2 5 0-16,3 1-176 0,1 4 16 0,3 1 0 15,1 2-64-15,3 0-16 0,1 3 0 0,3 5 0 16,0-1 48-16,1 6 16 0,-1 2 0 0,-5 2 0 16,-1 7 176-16,-3-3 0 0,0 2 0 0,-3 1 0 15,-1 4 0-15,0 3-128 0,-2 1 128 0,-1 1-128 16,-2 0-16-16,-4 1 0 0,-3-2 0 0,-2 1 0 16,-1-1 144-16,-3-3-160 0,-1-5 160 0,-2 1-160 15,-3-4 160-15,1-4 0 0,-3-2 0 0,-1-3-128 16,-1 1 256-16,0-2 48 0,0-8 16 0,-4-1 0 15,0-5 0-15,1-1 0 0,0-3 0 0,-1-1 0 16,0-7-192-16,-1-2 0 0,0-3 0 0,-1-4-176 0,1-3-16 0,0-5 0 16,-2 0 0-16,2-3 0 0,1-2-96 0,1-1-32 15,2 0 0-15,1-2 0 16,0-3-128-16,5 1-16 0,2-3-16 0,4 1 0 16,3-6 0-16,2 3 0 0,6-3 0 0,1 4 0 0,3 4 128 0,2 4 32 15,2-1 0-15,4 4 0 0,2 2 688 0,2 3 144 16,2-1 16-16,3 5 16 0,4-1 32 0,3 4 16 15,4 2 0-15,3 2 0 0,4 2-336 0,2 1-80 16,3 1-16-16,-5 5 0 0,-4 3-160 0,-5 4 0 16,-5 4 0-16,-5 5 0 0,-4 5 0 0,-5 6 0 0,-6 5 0 0,-5 6 0 15,-8 6 160-15,-7 7-160 0,-7 7 192 0,-9 9-192 16,-8 10 192-16,-7 7-64 0,-8 5 0 16,-8 4-128-16,-6 2 384 0,-2 3-48 0,-3 2 0 0,0 0 0 15,-1-3 304-15,-1 2 64 0,0-1 16 0,-2-3 0 16,-4-4-144-16,3-3-48 0,3-6 0 0,8-5 0 31,7-6-880-31,7-3-176 0,8-5-48 0,8-3-15552 0</inkml:trace>
  <inkml:trace contextRef="#ctx0" brushRef="#br1" timeOffset="99519.69">31355 17744 35935 0,'-17'-3'3200'0,"5"-1"-2560"0,-5-3-512 0,1 0-128 15,-2-3 1232-15,1 0 240 0,3-8 32 0,2-2 16 16,-1-4-1520-16,1-4-336 0,0-7-48 0,-1-4-16 15,2-4 192-15,-2-3 32 0,0-6 16 0,-1-7 0 16,0-3-144-16,-4-8-16 0,2-4-16 0,-3 2 0 16,-4-2 64-16,0-3 16 0,0-2 0 0,0-2 0 15,2-2 0-15,2 5 16 0,1 11 0 0,1 5 0 32,1 7-144-32,2 6-48 0,2 3 0 0,2 1 0 0,-1 8 240 0,-1 9 64 0,3 0 0 0,-2 7 0 15,-1 3 128-15,4 5 176 0,0 6-48 0,2 3 0 16,-1 0-384-16,7 4-96 0,-1 9-16 0,-2 5 0 15,6 6-416-15,-1 3-96 16,1 1-16-16,1 7 0 0,0 1 272 0,-2 3 48 0,2 5 16 0,1-2 0 16,-1-1 336-16,0 1 64 0,0 2 16 0,1-3 0 0,1 1 144 15,0-3 0-15,2-2 0 0,2-4 0 0,-2 0 0 0,3-2-128 16,3-4 128-16,3-4 0 0,0-5-352 0,5-4 16 16,0-2 0-16,3-7 0 15,2-5-512-15,3-5-112 0,2-6 0 0,0-4-16 16,0-5 192-16,2-7 32 0,2-1 16 0,2-3 0 15,2-5-320-15,0 0-64 0,-1-2-16 0,2 1 0 16,0-1 544-16,1 0 96 0,-2 2 32 0,-2 0 0 0,-3 3 464 0,-4 1 0 16,1 0 0-16,-3 3 0 0,-2 5 352 0,-3 4 64 15,-3 3 16-15,-2 4 0 0,-2 1 384 0,-3 6 80 16,-2 3 0-16,-2 3 16 0,-10 4-160 0,0 0-48 16,0 0 0-16,0 0 0 0,6 10-48 0,-3 5-16 0,-4 4 0 0,-2 4 0 15,-2 1-192-15,-3 2-64 0,2 4 0 0,-5 5 0 16,0 0-240-16,-1 5-144 0,-3 4 160 0,-2 3-160 15,-3 4 384-15,-5 5 0 0,-1 6-16 0,-7 3 0 16,-7 4 48-16,-3-1 16 0,-6 1 0 0,-2-2 0 16,-3-3 400-16,2 1 96 0,1-3 16 0,2 1 0 15,0-5 208-15,4-4 32 0,-2-2 16 0,1-2 0 16,1-6-560-16,2-2-128 0,5-6 0 0,4-6-16 16,3 1-368-16,6-2-128 0,1-6 0 0,5-3 144 15,2-2-400-15,4-5-64 0,-1-7-32 0,14-6 0 16,0 0-1696-16,0 0-352 0,0 0-64 0</inkml:trace>
  <inkml:trace contextRef="#ctx0" brushRef="#br1" timeOffset="100870.97">31378 20531 36863 0,'-16'-1'3264'0,"-3"-2"-2608"16,-2-3-528-16,-3-2-128 0,-2-3 640 0,1-2 112 16,1-3 16-16,-2-4 0 0,2-4-768 0,1-2 0 15,2-6-240-15,0-4 64 0,0-3 176 0,-2-8 0 16,-1-4 160-16,-3 1-160 0,-4 0 0 0,1-1 0 16,-2-3 0-16,-2-2 0 0,-1-5-176 0,1 0 176 15,-1-6-160-15,-2 6 160 0,1 1-160 0,-1 6 160 0,0 4-160 16,1 3 160-1,-4 9-432-15,-3 4 16 0,-7-1 0 0,2 10 0 0,1-1 224 0,2 5 32 0,0 4 16 0,3 5 0 16,5 3 144-16,1 0 0 0,5 2 160 0,1 2-160 16,5 1 0-16,-1 2-160 0,1 1 0 0,5-1 0 31,-4 4-224-31,4 0-64 0,5 5 0 0,3-4 0 0,0-3 320 0,3 2 128 0,9-2-128 0,0 0 128 16,0 0 0-16,0 0 192 0,13-3 0 0,3-6-16 15,3-1 112-15,7-6 32 0,3-4 0 0,5-1 0 16,3-6-192-16,4-2-128 0,6 0 144 0,3-2-144 15,2 6 0-15,5-4 0 0,5-2 0 0,-1 2 0 16,-2-6 128-16,2 1-128 0,4-1 0 0,3-2 0 16,5-3 128-16,3 0-128 0,4-2 0 0,-4 2 144 15,1-2-144-15,0 4 0 0,-2 6 0 0,0 3 0 16,-1 1 0-16,-8 5 0 0,-6 3-176 0,-7 3 176 0,-5 3 0 0,-6 8-160 16,-6 2 160-16,-7 4 0 0,-5 4 0 0,-5 2-128 15,-2 6 128-15,-6 1 0 0,-2 2 0 0,-4 5-160 16,-5 2 160-16,-4 2-128 0,-2 8 128 0,-5 0 0 15,-3 2-144-15,-3 5 144 0,-4 6 0 0,-5 6 0 16,-2 6 0-16,-4 4 0 0,-1 1 0 0,-6 11 0 16,-6 10 0-16,-3 3 0 0,-1 0 0 0,-2-5 0 15,2-1 0-15,0-1 0 0,2 6 176 0,0-3-48 16,4-3-128-16,-2-7 192 0,1-3 144 0,-2-6 32 16,0 1 0-16,3-1 0 0,3 2-128 0,1 0-32 15,2-5 0-15,2-4 0 0,3-4-208 0,4-4 128 0,1-6-128 0,3-5 0 16,5-4 176-16,-1-8-176 0,2-1 192 0,3-4-192 15,-1-3 128-15,5-5-128 0,-2-2 0 0,3-2 0 16,1-2 0-16,9-6 0 0,-10 0 0 0,1-3-192 16,3-3 64-16,2-4 128 0,4-3-208 0,1-5 80 15,0-3 128-15,4-8 0 0,4-5 0 0,0-6 0 16,4-6 0-16,1-7-160 0,0-8 160 0,2-3 0 16,2-1 0-16,1-3 0 0,3-5 0 0,-6 1 0 15,7-6 0-15,0-6 256 0,0-6-32 0,0 0 0 16,1 3-96-16,-1-3-128 0,1-8 176 0,-2 3-176 15,2 2 0-15,-1 4 0 0,0 5 0 0,-3 7 0 16,-2-5 0-16,1 10 0 0,-4 10 0 0,2 2 0 16,-3 9 128-16,-2 3-128 0,-3 1 192 0,1 5-192 15,-2 2 144-15,-3 2-144 0,1 4 0 0,0 0 144 0,-5 1-144 0,0 2 0 16,2 7 0-16,-2 5 0 0,-2 1-256 16,1 5 64-16,-2 4 0 0,2 3 16 0,0 6 0 0,0 0 0 15,0 0 0-15,-2 19 0 0,1 5-32 0,1 3-16 16,0 6 0-16,0 4 0 0,0 6 80 0,0 8 16 15,3 7 0-15,1 6 0 0,3 11 128 0,-1 8-128 16,2 6 128-16,-1 5-128 0,3 2 128 0,0 6 0 16,2 5 0-16,-1-2 0 0,2-2 208 0,2 0 80 15,-3-2 16-15,2-5 0 0,0-6 160 0,1-3 48 16,0-8 0-16,3 3 0 0,0-3-320 0,2-3-48 16,0-6-16-16,3-2 0 15,3-4-2032-15,-2-5-400 0</inkml:trace>
  <inkml:trace contextRef="#ctx0" brushRef="#br1" timeOffset="103056.29">24294 11860 13823 0,'0'0'1216'0,"0"0"-960"0,0 0-256 16,0 0 0-16,0 0 1408 0,0 0 224 0,0 0 48 0,0 0 16 15,0 0-1040-15,0 0-208 0,0 0-32 0,0 0-16 16,0 0 112-16,0 0 0 0,0 0 16 0,0 0 0 16,0 0-96-16,12 0-32 0,1 0 0 0,0 0 0 15,0-3-16-15,-1 3-16 0,5-1 0 0,1 1 0 16,1-1 48-16,1-1 16 0,2 0 0 0,2 1 0 15,2-1 0-15,5 2 0 0,2-1 0 0,1 1 0 16,2 0 48-16,1 0 16 0,-2 0 0 0,2 0 0 16,-1 0-32-16,2 1 0 0,4 1 0 0,2-1 0 15,3 1-96-15,4-2-32 0,3 0 0 0,-1 0 0 16,-2 0-96-16,0 0-32 0,-4 0 0 0,0 0 0 16,-3 0-48-16,5 0-16 0,-1 2 0 0,5-2 0 15,1 0 80-15,2 1 16 0,-2-1 0 0,0 0 0 0,-5 0 0 0,1 0 0 16,-2-1 0-16,2 1 0 0,1 0-16 0,2 0 0 15,3 0 0-15,0 0 0 0,-2 0-16 0,-1 0 0 16,-4 1 0-16,-1-1 0 0,1 0-64 0,0 1-16 16,1 0 0-16,2 1 0 0,4 0 32 0,0 1 0 15,-1-1 0-15,-2 3 0 0,-4-1-32 0,1-1-128 16,1-1 192-16,-2 2-64 0,1-1-128 0,-2 2 160 16,2-3-160-16,-1 2 160 0,4-3-160 0,-3 1 192 15,-1-2-192-15,-2 1 192 0,-3-1-64 0,1 0 0 16,1-1 0-16,1 1 0 0,-2 2 48 0,2 2 0 15,3-3 0-15,-2 1 0 0,-1 0-16 0,-2-1 0 16,-3-2 0-16,-3 1 0 0,-2 0 0 0,2 0 0 0,0 0 0 0,0 0 0 16,-1 0-160-16,0 0 0 15,-1-2 0-15,0 0 0 0,0 2 128 0,-2 0-128 0,3-1 128 0,-2-1-128 16,0 2 192-16,-3-2-64 0,-3 1 0 0,1 0 0 16,-2-1-128-16,3 1 160 0,-2 1-160 0,2 1 160 15,-1-1-160-15,-2 0 0 0,0-1 144 0,2 0-144 16,-1 2 128-16,-1 0-128 0,0 1 128 0,1-2-128 15,0 0 160-15,-2 0-32 0,-2 0-128 0,-2 0 192 16,-3 0-48-16,0 0-16 0,-2-2 0 0,1 1 0 16,-2 1 16-16,0 0 0 0,1-1 0 0,-5 1 0 15,0 0 32-15,-3 0 0 0,-2-1 0 0,-9 1 0 16,10 0 16-16,-10 0 16 0,9 2 0 0,-9-2 0 16,0 0-208-16,0 0 176 0,0 0-176 0,0 0 160 15,0 0-32-15,0 0-128 0,0 0 192 0,0 0-64 16,0 0-128-16,0 0 0 0,0 0 0 0,0 0 0 15,-10 5-864-15,1 0-96 0,9-5-32 0,-11 4 0 16,-1-5-2000-16,1 0-400 16</inkml:trace>
  <inkml:trace contextRef="#ctx0" brushRef="#br1" timeOffset="106275.11">4041 18332 16575 0,'-10'-5'1472'0,"0"-3"-1168"0,-1 3-304 0,3-1 0 16,0-2 1472-16,-1 4 256 0,0 2 32 0,1-1 16 15,1 0-688-15,7 3-144 0,-9-2-32 0,9 2 0 16,-9-2-448-16,-1-1-80 0,10 3-32 0,-8-1 0 16,8 1-160-16,0 0-48 0,-6-3 0 0,6 3 0 15,0 0-144-15,0 0 128 0,0 0-128 0,0 0 128 0,0 0 0 0,0 0 0 16,15-1 0-16,0 0 0 0,3-2-128 0,4-1 0 16,3 1 0-16,6-1 0 0,2 1 240 15,5-1-48-15,0-3 0 0,1 2 0 0,1-2 128 0,3 0 0 16,2 2 16-16,2-3 0 0,2 2 32 0,7 2 0 15,4-1 0-15,3-2 0 0,5 1-112 0,-2-1 0 16,-3 0-16-16,5 3 0 0,3-1-64 0,5-1-16 16,7 0 0-16,-3-2 0 0,-3 2-160 0,2 2 128 15,3-1-128-15,4-2 128 0,4 2-128 0,-1-1 0 16,-1-3 0-16,-2 4 0 0,1-4 160 0,4 3-160 16,5 2 192-16,-1-1-192 0,-5 1 192 0,-2 0-192 15,-2 0 192-15,6 0-192 0,6-1 304 0,-2 3-48 0,-8-2-16 0,1 3 0 16,-2-3-240-16,5-1 176 0,9 1-176 0,-6 2 160 15,-5-1-160-15,3 0 128 0,1 1-128 0,2-2 128 16,-4 0-128-16,0 2 0 0,-6-1 0 0,5 2 128 16,0-2-128-16,2 2 0 0,1-3 0 0,-1 3 0 15,-4 0 0-15,1-1 0 0,5 1 128 0,-2 0-128 16,2 0 0-16,-3-1 0 0,-2 0 0 0,6-1 128 16,-2-1-128-16,0 2 0 0,-3-1 0 0,1 1 0 15,-5-1 0-15,5 0 0 0,5-3 0 0,-5 3 0 16,-3 0 0-16,-1 1 0 0,-2-1 0 0,7 0 0 15,1 0 0-15,-2 0 0 0,-6 2 128 0,-1 0-128 16,-2-1 0-16,5 2 0 0,2 0 0 0,-4 0 0 16,-5-1 0-16,-3 1 128 0,2 1-128 0,1 1 128 15,0-1 0-15,-2-1 0 0,-4 0 0 0,-2 4 0 0,-1-1 0 16,-4-1-128-16,1-4 192 0,3 0-64 0,3 6-128 0,-1-4 192 16,-5-2-192-16,-1-1 192 0,0 1-192 0,-1 1 192 15,0-1-192-15,5-1 192 0,-1 2-192 0,-4-2 0 16,-3-2 0-16,-2 1 128 0,0 0-128 0,-2 2 0 15,0-2 0-15,1-1 128 0,0 1-128 0,0 2 0 16,-3-2 0-16,-3 0 0 0,-3-1 0 0,-2 1 0 16,-3 2 0-16,-3 0 0 0,-2 1 0 0,0 0 0 15,1 2 128-15,-1-1-128 0,-1 0 0 0,-3 0 192 16,-2 0-192-16,-6 1 192 0,-1 1-192 0,-3 1 0 16,-2 1 144-16,-2 1-144 0,-2 0 0 0,-2-1 0 15,-4 4-192-15,0-2 64 16,-5 1-1296-16,-3 4-256 0,-2 0-48 0,-6 1-13664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20:20:37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16514 3510 25791 0,'-11'-15'2304'0,"5"10"-1856"0,6 5-448 0,-8-5 0 0,8 5 176 0,-8 0-176 16,8 0 192-16,-6 6-192 0,6-6 224 0,-8 11-64 16,3 7-16-16,0 4 0 0,0-1-144 0,1 1 0 15,2 6-160-15,-2 1 160 0,1 6 0 0,-2 3-144 16,0 5 144-16,-1 1 0 0,0 6 0 0,-1 5 0 15,1 1 0-15,-3 8-128 0,0 4 128 0,0 7 192 16,-2 4-32-16,-1 7-16 0,0 6 64 0,-1 3 16 16,-4 4 0-16,2 6 0 0,-3 4 32 0,2-1 0 15,-1 2 0-15,2 5 0 0,1-1 16 0,0-1 16 16,1-4 0-16,2 3 0 0,3-2 176 0,-1-1 48 16,2-2 0-16,-1-2 0 0,2-1 96 0,1-1 32 0,-3 2 0 0,2-2 0 15,-1-3-192-15,1-1-48 0,-2 3 0 0,2-4 0 16,0 1-160-16,1-6-48 0,-2-3 0 0,1 1 0 15,-1 0-192-15,1-5 144 0,0-3-144 0,1-7 128 16,0-5-128-16,1-2 0 0,-1-7 0 0,1-6 128 16,0-7-352-16,0-3-80 0,2-10-16 0,2-9 0 31,-2-7-1792-31,4-9-352 0,-2-11-80 0,0 0-16 0</inkml:trace>
  <inkml:trace contextRef="#ctx0" brushRef="#br0" timeOffset="484.02">18084 3549 25631 0,'-9'-11'1136'0,"9"11"224"0,-6-5-1088 0,6 5-272 0,-10-1 0 0,1 3 0 16,-1 2 512-16,-2 4 64 0,1-1 0 0,-4 6 0 15,-3 4-256-15,-2 2-64 0,-5 1 0 0,-4 8 0 16,-4 1-128-16,-2 8-128 0,-5 6 192 0,3-1-192 16,2 4 0-16,3-2 0 0,3 5 0 0,4 0 0 15,4 1 0-15,4-2 0 0,6-2 0 0,3-4 0 16,4 0 0-16,4 0 0 0,3-5 0 0,3-4 0 15,5-5 0-15,3 2 0 0,2-4 0 0,4-2 0 16,2-7 0-16,6-4 0 0,6 0 0 0,7-3 0 16,3-5-240-16,3-2-144 15,1-5-48-15,1 1-7888 0,4-8-1600 0</inkml:trace>
  <inkml:trace contextRef="#ctx0" brushRef="#br0" timeOffset="867.1">19130 3679 31503 0,'-42'-10'1392'0,"16"5"288"0,-3 4-1344 0,-1 4-336 15,0 3 0-15,-3 2 0 0,-3 5 144 0,1 4-144 0,-4 2 192 0,4 4-192 16,1 5 160-16,0 1-160 0,3 0 128 0,3 4-128 15,1 0 0-15,4-1 0 0,4-3 0 0,5 3 0 16,4 0 0-16,5-4 0 0,5 0 0 0,5-3 0 16,5-3-320-16,8-5 48 0,2-4 16 0,7-1 0 15,5-7 80-15,6-3 32 0,6-7 0 0,6 0 0 16,7-6 144-16,-3-3 192 0,-1-7-32 0,2-3-16 16,-2-3 48-16,-2 1 0 0,-2-2 0 0,-2 2 0 15,-2 3 80-15,-4-4 32 0,-6 1 0 0,-6-2 0 16,-7 1 336-16,-4-2 64 0,-8 4 0 0,-8-3 16 15,-7 0-144-15,-7 4-48 0,-6 3 0 0,-8 4 0 16,-5 0-528-16,-4 3 0 0,1 4-160 0,-2 0 160 16,0 5-640-16,-1 1-16 15,0-1 0-15,4 3 0 0,2 0-2032 0,5 1-384 0</inkml:trace>
  <inkml:trace contextRef="#ctx0" brushRef="#br0" timeOffset="1217.57">20370 3490 18431 0,'-13'-10'1632'0,"3"8"-1312"16,-3 2-320-16,-2 3 0 0,-5 1 2704 0,-5 3 480 15,-4 1 80-15,-6 3 32 0,-5 5-2384 0,-2 1-464 16,0 2-112-16,-5 2-16 0,-1 2-192 0,1 1-128 0,1 0 160 15,7-1-160-15,6 2 0 0,5-1 0 0,5 2 0 0,6 1 0 32,6-7-528-32,5 1-112 0,4 0 0 0,7-2-16 15,4 1 144-15,5-1 16 0,4-2 16 0,5-3 0 0,5 0 480 0,2 0 0 0,3 0 0 0,3-3 0 16,0 2 448-16,-1 2-32 0,-2 2 0 0,-2-3 0 16,-5-2-160-16,-1 2-48 0,-4 0 0 0,-4 2 0 15,-6-4-208-15,-4 1 128 0,-6 0-128 0,-5-1 0 16,-6-1 128-16,-4 1-128 0,-6-2 0 0,-5 3 144 15,-1 1-144-15,-5-2 0 0,-2-2 0 0,-2 1 0 16,-4-6 0-16,4 0-272 0,2 2 32 0,6-3-8640 16,4-4-1728-16</inkml:trace>
  <inkml:trace contextRef="#ctx0" brushRef="#br0" timeOffset="1804.2">21783 2510 31327 0,'-7'-12'2784'0,"7"12"-2224"0,0 0-560 0,-9 13 0 16,0 6 0-16,0 7 0 0,-2 3 0 0,-2 8-144 16,-2 7 144-16,-2 4 144 0,2 7-16 0,-6 9-128 0,0-2 144 0,-2 8-144 15,-4 2 0-15,3 8 144 0,-3 4-144 16,2-2 0-16,0 0 0 0,3-3 0 0,-1 1-192 0,8-4 16 15,5-3 16-15,5-6 0 0,5-8-80 0,3-6-16 16,9-6 0-16,1-5 0 0,2-4 256 0,3-2 0 16,3-3 0-16,2-4 0 0,4-4 0 0,-1-3 0 15,1-4 144-15,0-4-144 0,3-7-192 0,2 1-144 16,0-5-32-16,1-3 0 16,-4-3-2128-16,-1-5-448 0,8-9-64 0,-10-2-32 0</inkml:trace>
  <inkml:trace contextRef="#ctx0" brushRef="#br0" timeOffset="1967.96">21040 3410 18431 0,'5'-18'1632'0,"2"8"-1312"0,6-3-320 0,7 0 0 16,7 4 3840-16,9-1 704 0,6 6 144 0,6 1 32 15,5 0-3664-15,10-1-736 0,10 3-128 0,2 0-48 16,7-2-144-16,3 1 0 0,3 0 0 0,6 1 128 16,6 1-1648-16,-5 0-336 0,-4-2-64 15</inkml:trace>
  <inkml:trace contextRef="#ctx0" brushRef="#br0" timeOffset="2502.19">26109 3354 14735 0,'-28'-14'640'0,"8"6"160"0,-6-2-640 0,-1 5-160 0,-2 2 0 0,-1 6 0 16,-3 2 2768-16,-4 5 528 0,-8 0 96 0,-4 4 32 15,-6 2-2704-15,-2 0-528 0,-3 1-192 0,0 2 0 16,2 4 0-16,3 2 0 0,4-2 0 0,4 2 0 16,-1 2-256-16,7 0-16 0,3 1 0 0,9-4 0 15,7 0 0-15,12-1 0 0,8-2 0 0,8 6 0 16,8 0 16-16,8 2 16 0,6-5 0 0,3 3 0 16,1-4 240-16,3 2 208 0,-1 1-32 0,1-5-16 0,1 1 224 15,-2 1 32-15,1 1 16 0,-2-1 0 0,-3 1 144 0,-3 1 16 16,-4-2 16-16,-5 1 0 0,-6 0-48 0,-3-3-16 15,-8-2 0-15,-6 4 0 0,-7 2-128 0,-7-1-32 16,-8-1 0-16,-5 1 0 0,-6-2-128 0,-3 1-48 16,-2-2 0-16,2 4 0 0,-2-6-208 0,0-4-240 15,-3-4 48-15,3 1 16 16,2-5-2224-16,7-2-448 0,-5-6-96 0,16-4 0 0</inkml:trace>
  <inkml:trace contextRef="#ctx0" brushRef="#br0" timeOffset="2785.35">26719 3496 34559 0,'-14'-2'1536'0,"14"2"304"0,-11 14-1472 0,0 7-368 0,4 11 0 0,-1 5 0 15,-1 2 0-15,2 8-208 0,-1 2 16 0,0 3 16 16,0 2 176-16,2 2 0 0,0 1 0 0,0-1 0 16,-2 2-320-16,0-4-64 15,0 1-32-15,0-3 0 0,0 0-2336 0,3-6-480 0,1-3-96 0,2-7 0 0</inkml:trace>
  <inkml:trace contextRef="#ctx0" brushRef="#br0" timeOffset="3193.64">27037 3881 36863 0,'0'0'3264'0,"-8"10"-2608"0,-1 6-528 0,2 3-128 16,-1 2-288-16,0 2-96 0,1-4 0 0,0 0-16 15,2-1 400-15,2-3 144 0,0-2 0 0,2-1 0 16,1-12-144-16,2 11 0 0,-2-11 0 0,0 0-176 31,14 0-256-31,-1-8-48 0,2-4-16 0,3-4 0 0,2-5 112 0,2-2 32 0,2-1 0 0,3-5 0 16,1 2 352-16,0-4 0 0,2-3 0 0,1 2 128 15,1-1 0-15,-1 5 0 0,1 0 0 0,-1 7 0 16,-5 4 48-16,0 6 0 0,-2 2 0 0,-3 5 0 16,1 4 80-16,-4 4 32 0,-3 3 0 0,-2 7 0 15,-4 7 32-15,-2 5 0 0,-2 4 0 0,-1 4 0 16,-4 3-320-16,-2 5 0 0,-1 0 0 0,-1 2-144 16,-1-2-48-16,1 1 0 0,-2-1 0 0,2-4 0 31,0-5-416-31,2-185-96 0,1 362 0 0,2-187-16 0,1-1-1392 0,4-1-288 15,-1-7-48-15,1-2-9600 0</inkml:trace>
  <inkml:trace contextRef="#ctx0" brushRef="#br0" timeOffset="4019.95">29399 2398 31327 0,'0'0'1392'0,"-7"-9"272"0,2 4-1328 0,5 5-336 0,0 0 0 0,-9 1 0 31,3 6-528-31,-3 4-176 0,-2 7-48 0,-3 5 0 0,-4 8 752 0,-3 10 0 0,-1 7 0 0,-4 6 0 16,-2 6 0-16,-2 7 0 0,-3 5 0 0,0 6 0 16,-3 3 0-16,2 3 0 0,1-1 0 0,-2 1 0 15,0 0 0-15,3-6 0 0,5-1 0 0,4-6 0 16,4-5 0-16,7-6 0 0,3-3 0 0,4-8 0 15,5-2 400-15,5-3-16 0,1-8-16 0,3-2 0 16,2-4 16-16,3-2 0 0,2-5 0 0,3-4 0 0,2-1-384 0,5-3 0 16,-3-7 0-16,5-1 0 15,1-4-960-15,3-3-96 0,1-7-32 0,-2-1-11792 16</inkml:trace>
  <inkml:trace contextRef="#ctx0" brushRef="#br0" timeOffset="4221.13">28725 3436 36399 0,'15'-7'1600'0,"0"3"352"0,11 1-1568 0,6 2-384 0,7-1 0 0,4-4 0 16,4 1 0-16,3-1 0 0,3-2 0 0,6 1 0 15,3 0 0-15,8-1-192 0,6 1 64 0,-1-3 128 32,-2 0-1856-32,-2-2-256 0,-1 0-64 0,-4 2-11584 0</inkml:trace>
  <inkml:trace contextRef="#ctx0" brushRef="#br0" timeOffset="4787.18">30784 1840 20271 0,'-19'30'896'0,"5"2"192"0,-1 13-880 0,-3 12-208 0,-2 5 0 0,-1 13 0 16,0 10 752-16,-1 11 96 0,-1 5 32 0,0 9 0 15,0 8-704-15,-1 4-176 0,1 4 0 0,2 6 0 16,-1 8 0-16,1 1 0 0,0-4 0 0,3 4 0 16,2 3 160-16,2 1 0 0,0 2 0 0,1 1 0 15,3 5 432-15,0 0 96 0,-2 3 16 0,2 3 0 16,0 4 0-16,0 1 16 0,-1 4 0 0,-1 6 0 16,-1 2-144-16,1 4-16 0,-1 1-16 0,-1 2 0 15,1 4-80-15,-1-4-16 0,-1 4 0 0,-1-4 0 16,-1-1-128-16,-1-2-48 0,-1 1 0 0,0-1 0 15,1 0-32-15,-1-5-16 0,-1 0 0 0,-2-7 0 0,-2-5 160 16,0 1 48-16,1-6 0 0,-1-3 0 0,-2-8 128 0,0-3 16 16,2-2 16-16,1-6 0 0,2-9-112 0,2-4-32 15,2-7 0-15,0-8 0 0,2-6-304 0,2-8-144 16,0-8 128-16,3-4-128 16,3-11-368-16,-1-9-144 0,2-2-48 0,-1-12 0 15,2-2-2304-15,0-13-464 0</inkml:trace>
  <inkml:trace contextRef="#ctx0" brushRef="#br0" timeOffset="6540">16545 6618 16575 0,'0'0'736'0,"0"0"160"0,-8 4-720 0,8-4-176 0,-5 6 0 0,5-6 0 15,0 0 2736-15,-1 11 512 0,1-11 96 0,0 0 32 16,8 11-2048-16,2-2-416 0,1-3-80 0,3 0 0 16,3-1-320-16,4 0-64 0,5-2-16 0,4-2 0 15,5 3-208-15,1-1-32 0,6-1-16 0,2-2 0 16,-2 0-176-16,3 0 0 0,4-1 0 0,1-2 0 31,4-2-320-31,1 0-80 0,4 1-32 0,2-2 0 16,0-3-512-16,-2 3-96 0,-3-4-32 0,-3 1-12224 0</inkml:trace>
  <inkml:trace contextRef="#ctx0" brushRef="#br0" timeOffset="6954.98">18675 6128 30399 0,'-30'-20'2704'0,"10"13"-2160"15,-6-1-544-15,1 5 0 0,-2 3 768 0,0 3 32 16,-2 5 16-16,-4-1 0 0,-5 6-656 0,-4 2-160 16,-1 0 0-16,-2 3 0 0,5 0-256 0,1 1-96 15,3-1-16-15,4 1 0 16,3 1-336-16,3-1-80 0,4 0-16 0,5 0 0 15,0 0-192-15,7 1-32 0,4-3-16 0,4 0 0 0,5-2 656 0,3-2 144 0,4-2 32 0,6 3 0 16,-1 3 800-16,3 1 176 0,2-2 16 0,-1 2 16 16,4-3-96-16,-1 3-32 0,-2 0 0 0,2 1 0 15,-1 0-288-15,0 1-64 0,-4 2-16 0,0-1 0 16,-4 1-176-16,-5-3-128 0,-2-2 144 0,-5 0-144 16,-5 1 224-16,-5 0-48 0,-4-1-16 0,-4-2 0 15,-9 1-160-15,2 0 128 0,-5-1-128 0,-2 0 128 16,-3-2-128-16,0-2 0 0,-2 1 0 0,4-2-176 15,0-1-128-15,1-2-16 0,-1 0-16 0,7-3-8928 16,3-3-1776-16</inkml:trace>
  <inkml:trace contextRef="#ctx0" brushRef="#br0" timeOffset="7216.95">19282 6131 28559 0,'0'0'2544'0,"-10"3"-2032"15,-1-1-512-15,4 4 0 0,0 10 1280 0,2 2 144 16,-2 3 48-16,0 8 0 0,-3 3-1168 0,3 4-304 15,-4 2 0-15,4 1 0 0,-2 2 0 0,1 0 128 0,1 3-128 16,-1-2 0 0,0 5-960-16,1-5-256 0,-2 0-32 0,5-4-8064 0,-1-2-1616 0</inkml:trace>
  <inkml:trace contextRef="#ctx0" brushRef="#br0" timeOffset="7622.14">19749 6426 30399 0,'-8'4'2704'0,"-1"8"-2160"0,1 5-544 0,0-1 0 0,0 1 608 0,0 0 16 15,-1-2 0-15,3 0 0 16,-1-1-288-16,2 1-48 0,0-2-16 0,5-13 0 0,-2 6-96 0,2-6-32 15,0 0 0-15,0 0 0 0,0 0-144 0,0 0 0 16,5-7 144-16,1-6-144 0,3-4 128 0,2 0-128 16,3-6 128-16,4-1-128 0,0 0 128 0,0-3-128 15,1-1 160-15,5-4-160 0,4 3 192 0,0 1-48 16,4-4-16-16,1 7 0 0,0 1-128 0,-3 4 0 16,-2 4 0-16,-1 3 0 0,-2 3 0 0,-2 8 0 15,-2 2 0-15,-2 5 0 0,-2 7 224 0,-1 6 16 16,-5 1 0-16,-3 10 0 0,-3 6-240 0,-5 3 144 15,0 1-144-15,-5 7 128 0,-4 1-128 0,-3 4 0 0,-3 0-192 16,-1-3 192 0,-2-1-496-16,1-5 32 0,3-3 0 0,0-8 0 15,2-3-320-15,4-10-64 0,4-6-16 0,4-12 0 16,0 0-2016-16,0 0-384 0</inkml:trace>
  <inkml:trace contextRef="#ctx0" brushRef="#br0" timeOffset="7905.3">21352 5421 16575 0,'0'0'736'0,"-11"10"160"0,-3 7-720 16,-1 11-176-16,-1 8 0 0,1 7 0 0,-1 8 3824 0,0 6 720 15,-4 6 160-15,4 3 32 0,-6 9-3712 0,3 3-752 16,0 8-144-16,1-1-128 0,0 0 0 0,3 3 0 16,1 2 0-16,1-2 0 0,1-6 0 0,3-6 0 15,2-2 0-15,5-3 0 0,0-3 0 0,5-9-192 16,1-6 16-16,5-5 16 16,0-5-256-16,2-2-48 0,0-9-16 0,5-4 0 15,-2-6-336-15,2-4-64 0,2-6-16 0,1-6-12256 0</inkml:trace>
  <inkml:trace contextRef="#ctx0" brushRef="#br0" timeOffset="8105.68">20675 6451 37775 0,'0'0'3360'0,"11"-5"-2688"0,7 3-544 0,10 2-128 16,9 2 0-16,11 5 192 0,11 2-192 0,9-3 192 15,9 3 32-15,8-3 16 0,4 2 0 0,12-2 0 16,9-1-240-16,5-1-240 0,4-4 48 0,8 3 16 16,9-3-1648-1,-2 0-336-15,-1-3-64 0</inkml:trace>
  <inkml:trace contextRef="#ctx0" brushRef="#br0" timeOffset="8956.74">25660 6369 10127 0,'-1'-16'896'0,"1"2"-704"0,0 2-192 0,-1 3 0 15,-2-1 2992-15,1 1 560 0,0-1 112 0,1 3 32 16,-2 2-2256-16,0-2-448 0,-4 3-96 0,-2 2 0 16,-8 4-384-16,-1 2-80 0,-4 3-16 0,-3 2 0 15,-6 5-32-15,-3 5-16 0,-3 8 0 0,-4 6 0 16,-2 8-128-16,-6 1-32 0,-6 5 0 0,-1 1 0 16,0 1-80-16,7 4-128 0,4-4 176 0,8 2-176 15,7 0 144-15,6 0-144 0,6-3 0 0,6-4 144 16,7 1-144-16,5-7 0 0,4-1 0 0,7-2 0 0,7-1 0 0,6-3 0 15,7-5-192-15,10-1 192 16,8-5-2176-16,7-7-304 0</inkml:trace>
  <inkml:trace contextRef="#ctx0" brushRef="#br0" timeOffset="9307.42">26521 6566 26719 0,'-10'-9'2368'0,"-4"4"-1888"16,-3 3-480-16,-2 2 0 0,-1 3 1984 0,-3 3 320 0,-1 5 48 0,-4 4 16 15,-7 4-1664-15,-2 4-336 0,-4 5-64 0,1 0-16 16,-1 2-288-16,2 4 0 0,2 2 128 0,5 0-128 16,6-1 0-16,5 1 0 0,6-2 0 0,6-1 0 15,5-4-320-15,7-2 16 0,5-7 16 0,6 0 0 16,6-3-16-16,8-3 0 0,7-5 0 0,7-4 0 15,7-7 160-15,3-5 144 0,1-1-208 0,2-8 80 16,1-2 128-16,0-4 0 0,1-3 128 0,3 1-128 16,2-4 400-16,-2 2 16 0,-3-6 0 0,-8 0 0 15,-8 2 160-15,-5 3 16 0,-4-2 16 0,-7 4 0 16,-5 1-288-16,-6 1-64 0,-6 4-16 0,-8 0 0 16,-5 0-240-16,-7 3 0 0,-4 0 0 0,-7 5 0 15,-6-3-192-15,-7 5-144 0,-1 2-32 0,-5 1 0 16,-2 0-432-1,3 1-96-15,4 2 0 0,6 2-9584 0,3-1-1904 0</inkml:trace>
  <inkml:trace contextRef="#ctx0" brushRef="#br0" timeOffset="9656.95">27923 6430 32255 0,'10'-3'2864'0,"0"3"-2288"15,-10 0-576-15,10 7 0 0,-3 3 320 0,-5 1-32 16,-4 1-16-16,-9 3 0 0,-5 0 144 0,-11 3 32 16,-8 2 0-16,-9 2 0 0,-9 2-160 0,-3-1-32 15,-2 4 0-15,-2 1 0 0,1-4-256 0,1 0 0 16,3-3 0-16,6 1 0 0,3 0 0 0,5 1-144 0,6-4 144 0,7 0 0 16,6 0-240-16,7-1 48 0,5-3 0 0,5-1 0 15,3 0-96-15,7-2-16 0,6 2 0 0,4-1 0 16,4 1 304-16,5 0 0 0,5 0 0 0,3 1 0 15,1 1 352-15,3 0-32 0,-3 1 0 0,1-1 0 16,0 2-80-16,-3 0-32 0,-4-2 0 0,-3 1 0 16,-5-2-208-16,-5-1 0 0,-4-1 0 0,-6-2 0 15,-5 1 0-15,-6-3-208 0,-6 2 32 0,-6-3 16 16,-5 2-160-16,-2-4-16 0,-4-1-16 0,1 0 0 31,0-5-160-31,0-1-16 0,1-4-16 0,2-1-9184 0,2-1-1824 0</inkml:trace>
  <inkml:trace contextRef="#ctx0" brushRef="#br0" timeOffset="9992.18">28750 5509 35999 0,'-10'-8'1600'0,"10"8"320"0,-8 10-1536 0,1 5-384 0,-2 7 0 0,-1 6 0 16,-2 8-208-16,-2 8-112 0,-1-1-32 0,0 9 0 16,0 5 352-16,-1 7-144 0,2 6 144 0,0 2 0 15,2 6-240-15,0 2 64 0,0-4 16 0,3 3 0 16,0 2-160-16,2-6-16 0,4-2-16 0,1-6 0 15,4-1 176-15,1-8 48 0,4-2 0 0,0-2 0 16,2-2 128-16,3-5 0 0,-1-5 0 0,2-7 128 16,-2-3-128-16,3-5 0 0,2 0 0 0,-1-8 0 31,-1-8-2208-31,-2-2-464 0</inkml:trace>
  <inkml:trace contextRef="#ctx0" brushRef="#br0" timeOffset="10190.56">27601 6353 43311 0,'36'-10'3840'0,"16"4"-3072"16,17 5-608-16,11 1-160 15,7 0-336-15,12 3-112 0,6 3 0 0,7 2-16 0,7 3 464 0,3 1-144 16,5 2 144-16,4 3 0 15,4-3-2256-15,1 4-368 0,47 7-80 0,-27-3-16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20:20:54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26067 17957 20095 0,'0'0'896'0,"14"-4"176"0,-1-2-864 0,-3 1-208 0,0 1 0 0,0-1 0 16,0-1 1168-16,-1 0 192 0,-9 6 48 0,9-5 0 16,-9 5-384-16,8-10-64 0,-2 3 0 0,-1-2-16 15,-5 9-272-15,4-9-48 0,-4 9-16 0,4-14 0 16,0 2-224-16,-2 2-64 0,-1-3 0 0,1 3 0 15,0-1 0-15,0-3 0 0,-2 0 0 0,1 0 0 16,0 0 0-16,-1 0 0 0,-2-3 0 0,-1 1 0 0,0-3 48 16,0 0 0-16,-2 1 0 0,-3 0 0 15,-2 0-48-15,-2 1 0 0,0-1 0 0,-4 1 0 0,0-2 0 0,-2 1-16 16,-2 1 0-16,-3-1 0 0,-3 1-160 0,-2 1-16 16,-1-5-128-16,1 5 192 0,-2-1-192 0,-2 2 0 15,-4 2 0-15,-2-2 0 0,-2-1 0 0,-4-1 0 16,-1 1 0-16,-1-1 0 0,3-1 0 0,-1 1 0 15,-1 0 0-15,1 3 0 0,2 4 0 0,0-3 0 16,-2 3 0-16,-2 0 0 0,-6-3-128 0,0 4 128 16,0 0 0-16,1 2 0 0,0-4 0 0,0 6 0 15,4 0 0-15,2 0 0 0,-1 3 0 0,-1-1-128 16,-4 2 128-16,0 1 0 0,0 4 0 0,2 2 0 16,-1-1 0-16,2 3 0 0,2 3 0 0,2 2 0 0,2 1 0 0,1 4 0 15,0 1 208-15,-2 2-48 0,-3 1-16 0,-1 0 0 16,-1 2-16-16,0 2-128 0,1 1 192 0,1 2-64 15,3 2-128-15,1-2 0 0,2 3 144 0,2-2-144 16,0-2 128-16,1 3-128 0,2 1 160 0,-1-2-160 16,-1-2 128-16,3 3-128 0,1-1 0 0,2-2 144 15,1 4-144-15,3 0 0 0,2 2 0 0,-2 3 0 16,3 0 0-16,1 0 0 0,0 1 0 0,1 2 0 16,3 5 0-16,1-3 128 0,-1 5-128 0,2-3 0 15,0 3 144-15,1-2-144 0,-2 1 160 0,1-1-160 16,1 2 128-16,-1 2-128 0,2-4 0 0,2 1 144 15,2-4-144-15,3 3 0 0,-2-5 144 0,6 2-144 16,3 0 0-16,3-2 144 0,2-4-144 0,5 1 0 16,0 0 144-16,5 0-144 0,3 1 0 0,0 3 144 0,4-4-144 0,0-2 0 15,2-2 144-15,1-1-144 0,3-1 0 0,4 0 144 16,0-1-144-16,5-2 0 0,3-3 0 0,2 2 0 16,0-6 0-16,4 3 0 0,2 3 128 0,2-5-128 15,-3-2 0-15,-2 2 0 0,-1 1 0 0,4-3 0 16,2-1 0-16,3-1 0 0,2-3 144 0,2 0-16 15,1-3-128-15,2-1 192 0,-3 2-192 0,-1-7 176 16,-2-1-176-16,2 2 160 0,2-7-160 0,1 0 128 16,2 0-128-16,1-3 128 0,0-1-128 0,-5 0 0 15,-3-1 0-15,-1-3 0 0,-1 0 0 0,3-2 0 16,-1 1 0-16,3-4 128 0,-1 0-128 0,-2-1 0 16,-2-2 0-16,-3 1 128 0,-5-2-128 0,-2 1 0 15,-3-2 0-15,2-3 128 0,0 0-128 0,1-3 0 0,-2 1 0 0,3-1 0 16,0-4 0-16,2-2 128 0,-3 0-128 0,0-4 0 15,-1-4 128-15,-4-4-128 0,-1-2 0 0,-2-1 128 16,-3-4-128-16,1 1 192 0,-1-2-192 0,0 1 192 16,1-3-16-16,-1 0 0 0,-2-4 0 0,-2 1 0 15,0 2-48-15,-2-2-128 0,-3-1 192 0,1 3-64 16,-2 1 128-16,-3-2 32 0,-4-2 0 0,-3 2 0 16,-1-2-96-16,-3 0-32 0,-3 0 0 0,-1 0 0 15,-4 1-160-15,-2 2 0 0,-5-1 0 0,-5 4 128 16,-5 0-128-16,-4 3 0 0,-4 0 0 0,-1 5 128 15,0 6-128-15,-2 5 0 0,-1 1 0 0,2 6 0 16,0 3-1088-16,1 0-320 16,0 4-48-16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9:33:08.14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6370 3464 8287 0,'0'0'736'0,"0"0"-592"0,-3 9-144 0,2-2 0 16,0 1 1088-16,1-1 192 0,0-1 48 0,0-6 0 0,0 0-528 0,0 0-96 15,0 0-32-15,0 0 0 0,0 0-176 0,7 0-48 16,5-2 0-16,-2-3 0 0,1-6 0 0,1 1 0 16,0-5 0-16,1-3 0 0,1 0-224 0,0 1-48 15,0-4-16-15,1 0 0 0,-2-2 32 0,1 0 0 16,0 0 0-16,0-1 0 0,0 2-48 0,-1 2 0 15,-2 1 0-15,2 2 0 0,-1 2-144 0,0 4 0 16,-2-1 144-16,2 6-144 0,-2-1 240 0,0 5-32 16,-1 2 0-16,0 2 0 0,0 7 416 0,-1 0 80 15,1 5 0-15,-1 5 16 0,1 8-464 0,-3-2-80 16,2 5-32-16,-2-1 0 0,-1 4-16 0,-2 3-128 16,-2 0 192-16,-2 4-64 0,-3 4 80 0,-2-2 16 15,-2 3 0-15,2-5 0 0,-2-1 16 0,0-4 0 0,2-2 0 0,-3-2 0 16,2-6 176-16,1-2 32 15,0-4 16-15,1-4 0 0,0-3-64 0,1-6-16 0,4-6 0 0,0 0 0 16,0 0 224-16,-4-6 32 16,2-7 16-16,-1-2 0 0,1-6-160 0,2-1-48 0,0-8 0 0,0 1 0 15,0-3-256-15,0-2-48 0,2 0-16 0,2-1 0 16,2 0-128-16,2-1 0 0,1 2 0 16,6-12 0-16,0 4 0 0,-3 18 0 15,3 4 0-15,0-4 0 0,2 1 0 0,1 1 0 0,-2 3-144 16,-1 1 144-16,1 0 0 0,-1 3-128 0,-1 1 128 0,4 4 0 31,0 0-672-31,-2 3-32 0,-2-1 0 0,-1 1 0 0,2 2-2176 0,5-6-432 0</inkml:trace>
  <inkml:trace contextRef="#ctx0" brushRef="#br0" timeOffset="451.7">7210 2558 8287 0,'-7'-6'736'0,"2"1"-592"16,0-2-144-16,0 0 0 0,1 2 2384 0,1-6 448 15,3 11 96-15,-4-9 16 0,2-1-1712 0,2 10-336 16,2-9-64-16,-2 9 0 0,7-12-272 0,2 4-48 16,3-2-16-16,0 4 0 0,4-3 112 0,-1 4 32 15,5-1 0-15,-2-1 0 0,0 2-192 0,0 4-16 16,-3 1-16-16,-1 3 0 0,-1 2-272 0,-3 6-144 16,-1 4 160-16,-4-4-160 0,-1 6 128 0,-2 2-128 15,-2 5 0-15,0 0 144 0,-4 3-144 0,-2-3 0 0,-2-1 144 0,1 4-144 16,-2-2 240-16,1 3-32 0,-2-5 0 0,1 0 0 15,0-3 368-15,0-1 64 0,2-2 0 0,3-1 16 16,-1-1-272-16,4 2-48 0,1-3-16 0,2 1 0 16,2-6-176-16,-4-9-144 0,8 6 192 0,2-2-192 15,4-2 176-15,0-2-176 0,1-2 160 0,1 1-160 16,1-4 160-16,2-1-160 0,1-1 160 0,2-3-160 16,-2 1-448-16,2-2-192 0,0 1-48 0,2 1 0 15,1-2-1664-15,-1 4-336 0,2-2-64 0</inkml:trace>
  <inkml:trace contextRef="#ctx0" brushRef="#br0" timeOffset="1034.89">8187 2808 11055 0,'0'0'480'0,"-6"-5"112"0,-3 0-464 0,1 3-128 16,3 0 0-16,5 2 0 0,-6-1 2064 0,6 1 400 16,-6-1 80-16,6 1 16 0,-8 5-1376 0,4 3-272 15,0 2-48-15,2 3-16 0,1-2-208 0,-1 4-64 16,2 4 0-16,0 3 0 0,-4 5-80 0,4-1-32 16,0 5 0-16,0 1 0 0,2 1-192 0,-2 0-32 15,2 0-16-15,-2 2 0 0,-2 5-96 0,0-5-128 16,0 0 176-16,-1-4-176 0,1 0 160 0,1-2-160 15,-2-3 128-15,2-4-128 0,0 0-160 0,1-4-112 16,0-5-32-16,0-2 0 16,0-3-1888-16,0-8-384 0</inkml:trace>
  <inkml:trace contextRef="#ctx0" brushRef="#br0" timeOffset="1218.94">7862 3294 25103 0,'0'0'1104'0,"0"0"240"0,6 0-1072 0,3 0-272 0,3 0 0 0,0 0 0 16,4-1 880-16,1-1 112 0,2-1 32 0,2-1 0 16,3 0-176-16,3 1-16 0,3-3-16 0,-2 1 0 15,1 1-416-15,3 0-80 0,-1-2 0 0,-1 0-16 16,-1-1-512-16,1-2-112 0,-1 3 0 0,-1-3-9216 15,-2 0-1824-15</inkml:trace>
  <inkml:trace contextRef="#ctx0" brushRef="#br0" timeOffset="1733.9">9083 2498 16927 0,'0'0'752'0,"0"0"144"0,0 0-704 0,4-5-192 0,-1-1 0 0,2-2 0 16,3 3 1408-16,0-2 256 0,4-1 64 0,1 4 0 15,1-4-736-15,1 2-144 0,-1 4-16 0,1-1-16 16,2 2-496-16,-2 3-112 0,-1 2-16 0,1 2 0 16,0 3-48-16,-1 5-16 0,0 3 0 0,-1 3 0 15,-4 3 16-15,-3 8 0 0,-3-2 0 0,-3 5 0 16,-1 7-144-16,-8 19 192 0,-5-2-192 0,2-19 192 0,-4 3-192 0,-3 0 160 15,-3 5-160-15,-1-3 160 0,0-2 352 0,2-2 64 16,2 0 0-16,1-6 16 0,4-6 112 0,2-1 0 16,5-7 16-16,2-1 0 0,3-3-448 0,2 0-80 15,3-2-32-15,1-4 0 0,2 1-32 0,4-4 0 16,0-3 0-16,7 2 0 0,-1-4 64 0,4 2 0 16,1-1 0-16,-1-2 0 0,6-2-32 0,-1-1 0 15,3-1 0-15,2 0 0 0,0-1-32 0,-1-3-128 16,0 0 192-16,1-2-64 0,-5 1-288 0,-1-4-64 15,-1 1-16-15,6-7-10224 16,-4 0-2048-16</inkml:trace>
  <inkml:trace contextRef="#ctx0" brushRef="#br0" timeOffset="3202.31">9921 2889 14559 0,'0'0'640'0,"0"0"144"0,0 0-624 0,-2 12-160 0,2-12 0 0,-3 8 0 0,-1 3 688 0,3-2 96 15,0 1 32-15,-1-2 0 0,-3 1-272 0,3-1-48 16,-1 0-16-16,2-1 0 0,1-7 96 0,0 0 32 15,0 0 0-15,0 0 0 0,0 0 208 0,0 0 32 16,0 0 16-16,9 0 0 0,1-4-144 0,0 0-16 16,-1-5-16-16,1 0 0 0,0-5-432 0,1-2-64 15,0-1-32-15,-1 1 0 0,-1-2-160 0,0-1 160 16,0 0-160-16,0 0 160 0,-2 1-160 0,2-1 128 16,-2 0-128-16,0 1 128 0,1 2-128 0,-2 3 0 15,2 1 0-15,-3 0 128 0,1 3-128 0,-6 9 0 16,0 0 0-16,0 0 0 0,12 10 144 0,-5 1 0 15,2 3 0-15,-1 4 0 0,-2 5-16 0,-3 2-128 16,2 9 192-16,0 1-64 0,-1 2-128 0,-2 2 0 16,0 7 0-16,-2 18 128 0,-2-7-128 0,-1-18 0 0,0 2 0 15,-2 1 0-15,-1-1 0 0,-1-5 0 0,1 0 0 0,1-4 0 16,0-4 0-16,1-5 0 0,0-2 0 0,3-3 0 16,-2-4 256-16,2-3-16 0,0-3-16 0,1-8 0 15,0 0 48-15,0 0 16 0,0 0 0 0,0 0 0 16,0-11 336-16,1-3 64 0,0-3 16 0,2-2 0 15,-2-6-400-15,2-1-80 0,-1-2-16 0,1-1 0 16,1-5-80-16,1-2 0 0,1 3-128 0,3 0 192 0,2-1-192 0,3-1 144 16,4 0-144-16,2 3 128 0,2 0-128 0,2 2 128 15,3 4-128-15,2 0 128 0,3 3 0 0,1 0 0 16,0 4 0-16,-1 1 0 0,-2 3-128 0,-2 1 0 16,1 2 144-16,-2 5-144 0,0-1 0 0,0 3-128 15,-6 1 0-15,2 3-10448 16,-3-2-2096-16</inkml:trace>
  <inkml:trace contextRef="#ctx0" brushRef="#br0" timeOffset="4485.39">11722 2618 4607 0,'0'0'400'0,"0"0"-400"0,0 0 0 0,0 0 0 0,-5-4 2304 0,5 4 384 15,0 0 80-15,0 0 16 0,-6-3-1312 0,6 3-256 16,0 0-48-16,0 0-16 0,0 0-464 0,0 0-112 16,0 0 0-16,-4 7-16 0,-1 6 80 0,1 0 0 15,2 9 16-15,0 1 0 0,0 2 144 0,1 6 32 16,-1 3 0-16,1 4 0 0,1 4-400 0,0 4-80 16,-1 4-16-16,-1 21 0 0,1-8-96 0,1-19-32 15,-2 0 0-15,-1 3 0 0,1-2-80 0,0 0-128 16,0-3 176-16,2 0-176 0,-3-4 0 0,1-5 0 15,0-5-240-15,0 0 80 16,-1-6-800-16,2-3-176 0,1-2-16 0</inkml:trace>
  <inkml:trace contextRef="#ctx0" brushRef="#br0" timeOffset="4703.56">11288 3244 15663 0,'0'0'688'0,"0"0"144"15,5 4-656-15,4-1-176 0,3-2 0 0,6 3 0 0,4 0 2368 0,4-2 448 0,6 3 96 0,1-2 16 0,3-3-1728 0,2 0-352 16,-1-3-64-16,17-1-16 0,0 2-336 0,-16 1-80 16,-1-3-16-16,4-1 0 0,0 0-336 0,1 0 0 15,2-2 0-15,-4 1-8960 16,-2-2-1728-16</inkml:trace>
  <inkml:trace contextRef="#ctx0" brushRef="#br0" timeOffset="5670.47">12777 2528 16415 0,'0'0'720'0,"0"0"160"0,7-4-704 0,-1-1-176 15,0 2 0-15,-6 3 0 0,8 0 1072 0,0 4 176 16,-1 2 32-16,0 2 16 0,-2 5-512 0,0 3-96 16,-1 2-32-16,-2 4 0 0,-2 7-32 0,-2 13-16 15,-1 1 0-15,-2-11 0 0,-3 5-224 0,-1 5-64 16,-1 2 0-16,-9 26 0 0,-2-3 64 0,7-25 16 15,0 7 0-15,0 0 0 0,-3 3-112 0,1 2-32 16,0-2 0-16,1-3 0 0,0 0-96 0,0-2-32 16,-1-5 0-16,4-2 0 0,1-3-128 0,1-1 0 15,1-5 144-15,2-1-144 0,3-13 0 0,-1 0-128 16,1-3 0-16,3 3 0 16,0-3-1760-16,2-3-352 0,1-7-64 0</inkml:trace>
  <inkml:trace contextRef="#ctx0" brushRef="#br0" timeOffset="6087.27">13306 2713 17503 0,'0'0'1552'0,"0"0"-1232"16,0 0-320-16,0 0 0 0,0 0 992 0,0 0 144 15,0 0 16-15,0 0 16 0,-7-1-240 0,-2 5-48 16,-2 5-16-16,0 3 0 0,-2 4-352 0,2 6-64 16,-4 1 0-16,-3 8-16 0,-1 3-16 0,-2 6 0 15,0 1 0-15,-1 6 0 0,-1-1-96 0,2 5 0 16,2 2-16-16,1 2 0 0,1 1-144 0,3 1-32 16,3-2 0-16,2-2 0 0,4-1-128 0,4-7 0 15,2-6 0-15,7 10 0 0,3-13 128 0,5-10-128 16,4-8 0-16,-4-9 128 0,4-6 368 0,5-3 64 15,3-3 16-15,2-8 0 0,3-3-16 0,3-6 0 16,1-4 0-16,1-5 0 0,5-4-304 0,0-4-64 16,2-6-16-16,-1 1 0 0,-1-4-176 0,-2 0 0 15,-5-3 144-15,-6-2-144 0,-6-1 240 0,-5-2-32 16,-5 0 0-16,-4 0 0 0,-4 1 192 0,-5 4 48 16,-4 6 0-16,-3 6 0 0,-6 4-192 0,-3 8-16 15,-5 1-16-15,-4 6 0 0,-4 7-448 0,-4 0-96 0,-1 8 0 0,0 0-16 31,-1 4-1712-31,2 2-352 0,1 3-64 0</inkml:trace>
  <inkml:trace contextRef="#ctx0" brushRef="#br0" timeOffset="7154.28">14223 3045 13183 0,'0'0'576'0,"0"0"128"15,0 0-560-15,0 0-144 0,0 0 0 0,0 0 0 16,0 0 1152-16,0 0 192 0,0 0 32 0,0 0 16 0,0 0-160 0,3 6-16 16,-3-6-16-16,0 0 0 0,7 5-176 0,0 0-16 15,2-2-16-15,8-2 0 0,2-1-288 0,-5 0-48 16,2 0-16-16,10-2 0 0,-3-1-256 0,-3 2-64 15,0-3-16-15,3 0 0 0,1 2-176 0,2 0-128 16,-1 2 144-16,2-1-144 0,0 0 0 0,-1 1-288 16,1 0 32-16,-2 0 16 15,0 0-2000-15,-4 1-416 0</inkml:trace>
  <inkml:trace contextRef="#ctx0" brushRef="#br0" timeOffset="7344.56">14094 3485 13823 0,'0'0'1216'0,"0"0"-960"0,12 7-256 0,3-3 0 16,4 0 2800-16,5-2 512 16,3 2 96-16,16-4 32 0,0-1-2032 0,-12-2-384 0,2 1-96 0,5-2-16 0,5 0-480 0,4-3-112 15,3-1 0-15,1 0-16 0,-2 0-304 0,-2 2 0 16,-2-4 0-16,-3 1-9104 15,0-3-1728-15</inkml:trace>
  <inkml:trace contextRef="#ctx0" brushRef="#br0" timeOffset="7904.68">16047 2680 13823 0,'-22'6'608'0,"12"-3"128"0,-2 2-592 0,-2 4-144 0,-2 0 0 0,-2 4 0 16,2-1 1776-16,-7 4 320 0,0 6 64 0,-13 15 16 16,1 1-1248-16,9-7-240 0,-3 1-48 0,-15 25-16 15,4 1-112-15,17-18-32 0,2 6 0 0,2 2 0 16,2 6-128-16,4 5-32 0,6-1 0 0,5 1 0 0,4 2-192 0,5-1-128 15,7-3 128-15,5-4-128 16,4-3 0-16,5-8-288 0,3-7 48 0,1-3 16 0,1-3 224 0,1-8 0 16,3-5 0-16,1-7 0 0,4-3 576 0,0-4 96 15,2-6 32-15,5-4 0 0,1-3 64 0,1-6 32 16,-1-3 0-16,-4-5 0 0,-2-5-176 0,1 0-48 16,-3-5 0-16,-2-1 0 0,0-6-160 0,-2-2-32 15,-3-3-16-15,0 0 0 0,-4-1 192 0,-3-4 32 16,-3-1 16-16,-5-2 0 0,-5 0 32 0,-3 2 0 15,-5 1 0-15,-6 5 0 0,-2 4-240 0,-5 4-32 16,-6 5-16-16,-3 4 0 0,-4 4-352 0,-5 6 0 16,-4 2 0-16,-4 5-192 15,-3 3-1104-15,-1 5-240 0,-2 4-32 0,-3 5-9504 16,-3 3-1888-16</inkml:trace>
  <inkml:trace contextRef="#ctx0" brushRef="#br0" timeOffset="11774.8">17704 3033 21247 0,'0'0'464'0,"0"0"112"0,0 0 0 0,0 0 16 0,0 0-464 0,-7 11-128 0,12-6 0 0,0 1 0 0,5 2 576 0,1-5 80 15,2 1 32-15,2-1 0 0,2-3-64 0,4-1-16 16,2-2 0-16,2 0 0 0,0 0-240 0,3-5-48 15,2 0-16-15,2-3 0 0,4 1-304 0,2-3 160 16,-1 2-160-16,2 2 128 0,3-1-128 0,-1 2 0 16,1-1 0-16,-2 0 128 15,-1 0-704-15,-4 4-128 0,-4 1-48 0,-5 1-6896 16,-2-3-1376-16</inkml:trace>
  <inkml:trace contextRef="#ctx0" brushRef="#br0" timeOffset="12024.51">17843 3375 25103 0,'-12'2'1104'0,"12"-2"240"0,0 0-1072 0,0 0-272 0,0 0 0 0,9 0 0 16,3 0 496-16,-1 0 32 0,3-2 16 0,3 1 0 15,2-1 96-15,2-1 0 0,2-3 16 0,5-2 0 16,0 3-80-16,4-3-32 0,2 2 0 0,7 0 0 15,-2-5-272-15,3 1-48 0,3-2-16 0,0 0 0 16,0 2-208-16,-1-4 0 0,0 1 0 0,-2 3 0 16,-3-3-592-16,-1 1-176 0,-1 3-16 15,-3-4-8256-15,-3-1-1648 0</inkml:trace>
  <inkml:trace contextRef="#ctx0" brushRef="#br0" timeOffset="12441.58">18291 2609 22111 0,'-27'-6'976'0,"9"3"208"0,4 3-944 0,1-1-240 0,2-2 0 0,2 2 0 15,9 1 608-15,0 0 80 0,0 0 16 0,0 0 0 16,0 0-448-16,0 0-96 16,0 0-16-16,9 4 0 0,5-2-144 0,3 2 0 15,5 0 0-15,6 1 0 0,2-2 0 0,3-1 0 16,3 3 0-16,2 2 128 0,3-2-128 0,2 1 192 0,2 3-192 0,3 0 192 16,0 3-64-16,4 5-128 0,0 2 192 0,1 0-64 0,-1 0-128 0,-3-1 128 15,-6 0-128-15,-2 3 128 0,-5 6-128 0,-4-3 0 16,-6 4 144-16,0-1-144 0,-7 2 192 0,-4 3-48 15,-5 1 0-15,-5 5 0 0,-5-1 32 0,-4 0 0 16,-3 1 0-16,-5-1 0 0,-4-2 208 0,-6 1 32 16,-1 1 16-16,-5 2 0 0,-3-1 224 0,-5-1 48 15,-5-1 16-15,-4-1 0 0,-6 1-176 0,2-2-32 16,4-1-16-16,3-1 0 0,-2-6-336 0,5 2-160 16,3-6 160-16,9-3-160 15,2-3-1984-15,8-5-480 0</inkml:trace>
  <inkml:trace contextRef="#ctx0" brushRef="#br0" timeOffset="13081.24">20102 2859 911 0,'0'0'0'0,"0"0"0"15,0 0 0-15,0 0 0 0,-3-6 1568 0,-1 1 224 16,0-3 64-16</inkml:trace>
  <inkml:trace contextRef="#ctx0" brushRef="#br0" timeOffset="13592.36">20038 2803 6847 0,'0'0'304'0,"0"0"64"0,-3 8-368 0,3-8 0 15,0 0 0-15,-5 5 0 0,3 0 1456 0,2-5 208 16,0 0 64-16,-4 7 0 0,4-7-192 0,-4 5-48 15,4-5 0-15,0 0 0 0,0 0-464 0,0 0-80 16,0 0-32-16,0 0 0 0,0 0-336 0,0 0-80 16,0 0-16-16,0 0 0 0,5-11 144 0,0 4 16 15,2 0 16-15,0-4 0 0,0-3-240 0,2 0-48 16,0 0-16-16,1-2 0 0,0 0-208 0,0 0-144 16,0 2 192-16,0 1-192 0,1 3 0 0,-3 0 0 15,3 3 0-15,-4 1 0 0,3 1 0 0,-2 4 0 16,1 1 0-16,4 3 0 0,-2 4 0 0,-3-1 0 15,-1 6 0-15,2 2 0 0,0 1 0 0,0 6 0 16,-1 2 0-16,-2 4 0 0,2 2 0 0,-3 3 0 0,-1 1 0 0,-1 4 0 16,-3 2 0-16,0 1 0 0,-2 0 0 15,-2 4 0-15,-1-4 0 0,-1 1 0 0,-5 0 0 0,1-3 0 16,3-3 0-16,-1-2 0 0,-1-3 0 0,1-2 0 16,1-8 144-16,-1-1-144 0,2-2 0 0,1-2 144 15,0-5-144-15,1-1 0 0,0-4 0 0,4-5 128 16,-5-4 112-16,1-6 16 0,-1-1 0 0,1-5 0 0,0-3 208 0,1-2 48 15,-1-4 16-15,0-11 0 16,1-3-176-16,3 14-32 0,6-5-16 0,-1-3 0 0,1-1-304 0,2-1 0 16,0-3 128-16,4 0-128 0,2 1 0 0,2 0 0 15,3 0 0-15,2 4 0 0,-1 2 0 0,4 5 0 16,2 0-144-16,2 2 144 0,0 3 0 0,0-2-160 16,1 4 160-16,-2 3 0 0,-2 2-128 0,-1 2 128 15,-1 4 0-15,0 0 0 16,1 3-560-16,7 3 0 0,-9-1 0 0,-6 5 0 15,-1 0-1776-15,0 1-352 0</inkml:trace>
  <inkml:trace contextRef="#ctx0" brushRef="#br0" timeOffset="14030.46">21070 2853 11967 0,'0'0'1072'0,"0"0"-864"0,0 0-208 0,0 0 0 0,0 0 1760 0,0 0 304 16,0 0 64-16,0 0 16 0,0 0-1056 0,14 2-192 15,1-2-64-15,6-1 0 0,3-3-256 0,3 1-64 16,1-4-16-16,2 2 0 0,4 0-144 0,3 1-32 16,5-1 0-16,0 0 0 0,1 1-160 0,-2-2-32 15,0 1-128-15,-3 1 192 16,-6-1-576-16,-4 1-128 0,-3 0-32 0</inkml:trace>
  <inkml:trace contextRef="#ctx0" brushRef="#br0" timeOffset="14209.38">21083 3284 27935 0,'0'0'1232'0,"7"5"256"0,2 1-1184 0,5-2-304 0,4 2 0 0,4 1 0 16,3-5 832-16,4 0 128 0,3-2 0 0,4 0 16 15,2-2-496-15,3 1-96 0,1-3-32 0,0-5 0 31,1 0-2480-31,-5-5-496 0</inkml:trace>
  <inkml:trace contextRef="#ctx0" brushRef="#br0" timeOffset="20947.47">22442 2250 12031 0,'0'0'256'0,"0"0"64"0,0 0 16 0,0 0 0 0,0 0-336 0,0 0 0 0,0 0 0 0,0 0 0 15,0 0 896-15,0 0 128 0,0 0 0 0,0 0 16 16,0 0-144-16,0 0-48 0,-9 0 0 0,9 0 0 16,0 0-80-16,-9 0 0 0,9 0-16 0,0 0 0 15,0 0-48-15,0 0-16 0,-8 4 0 0,8-4 0 16,0 0-96-16,0 0-16 0,-7 5 0 0,7-5 0 16,0 0-128-16,0 0-16 0,0 0-16 0,0 0 0 15,0 0-112-15,0 0-32 0,0 0 0 0,11 3 0 0,3-3 176 16,3 1 16-16,0 0 16 0,2 1 0 0,2-4-160 0,2 1-48 15,0 0 0-15,-1 1 0 0,4-1-80 16,-1-2 0-16,-1-1-16 0,2 0 0 0,1 2 32 0,-2-1 16 16,0 1 0-16,0-1 0 0,0 1-96 0,-3-3-128 15,-1 1 176-15,1 0-176 0,-2 1 144 0,-1 0-144 16,-2-2 0-16,-2 1 144 0,0 1-336 0,-2 2-64 16,-2-3 0-16,-11 4-16 15,12-1-1712-15,-12 1-320 0,7-5-80 0,-7 5-9552 0</inkml:trace>
  <inkml:trace contextRef="#ctx0" brushRef="#br0" timeOffset="21464.42">23192 1892 14735 0,'0'0'1312'0,"0"0"-1056"16,0 0-256-16,7-8 0 0,0-1 1008 0,0 2 144 15,0 1 16-15,2-2 16 0,1 3-224 0,0-2-32 16,4 0-16-16,-4 3 0 0,1 1-192 0,2 0-32 15,2-4-16-15,2 3 0 0,1 3-16 0,0-1 0 16,-1-1 0-16,9-1 0 0,-2 4-288 0,-9 3-64 16,0-1-16-16,1 2 0 0,-1 3-80 0,-1 4-16 15,-4 0 0-15,2 2 0 0,-4 2 192 0,0 4 16 16,-3 4 16-16,-2 4 0 0,-3 0-192 0,0 5-32 16,-5-1-16-16,-3 4 0 0,-3-2-16 0,-3 1 0 15,-3 2 0-15,-2-1 0 0,-4-1 32 0,-10 16 16 16,1-4 0-16,4-6 0 0,3-3 64 0,7-11 16 15,-2-1 0-15,-7 11 0 0,5-6-32 0,10-12-16 16,0 0 0-16,3-3 0 0,2-2-96 0,0 0-16 16,4-1 0-16,1-4 0 0,2 0-128 0,0-8 128 15,7 5-128-15,0-3 128 0,5 1 64 0,2-3 0 16,2-3 0-16,5 1 0 0,1-1-64 0,4-1 0 16,2-2 0-16,2 1 0 0,2 1-128 0,2-4 0 0,2 2 0 0,15 0-176 31,-3-5-1296-31,-5 5-256 0,-10-4-48 0,-1 2-12320 0</inkml:trace>
  <inkml:trace contextRef="#ctx0" brushRef="#br0" timeOffset="21981.22">24727 1664 16575 0,'0'0'736'0,"0"0"160"0,0 0-720 0,0 0-176 0,0 0 0 0,0 0 0 15,0 0 1216-15,0 0 224 0,0 0 32 0,0 0 16 16,0 0-480-16,0 12-112 0,-2 1 0 0,-2 4-16 16,0 4-208-16,-2 3-32 0,-1 3-16 0,2 3 0 15,-4-1-368-15,2 6-80 0,-1 3-16 0,-1 4 0 0,-1-2-160 0,2 2 160 16,1-1-160-16,-1-3 160 0,0-1-160 0,2-1 128 16,1-2-128-16,1-2 128 0,-1-6-128 15,1 0 160-15,1-2-160 0,0-4 160 0,2-3-304 0,-1-3-64 16,2-4-16-16,0-10 0 15,0 13-592-15,0-13-112 0,0 0-32 0,0 0-10496 16</inkml:trace>
  <inkml:trace contextRef="#ctx0" brushRef="#br0" timeOffset="22191.57">24252 2050 5519 0,'0'0'496'0,"0"0"-496"16,0 0 0-16,0 0 0 0,0 0 4304 0,14-2 768 16,4 1 160-16,2 0 16 0,3 0-3344 0,5-3-688 15,5-1-128-15,2 0-16 0,4-2-560 0,1 1-96 16,0 1-32-16,-1 1 0 0,-1 0-384 0,-4-1 128 16,-2 0-128-16,-4 2 0 15,-4 1-560-15,-3-1-192 0,-4-2-32 0,-1 5-7552 16,-4 0-1520-16</inkml:trace>
  <inkml:trace contextRef="#ctx0" brushRef="#br0" timeOffset="22372.46">24339 2375 13823 0,'-19'19'1216'0,"9"-6"-960"0,1 1-256 0,3-2 0 16,1-3 1440-16,4 4 240 0,2 1 48 0,4-2 16 15,3 0-272-15,4-4-48 0,5-2-16 0,4-2 0 0,6-3-384 0,6-2-96 16,5 1-16-16,6-5 0 0,3-5-432 0,1 2-96 15,-1-3 0-15,-3 1-16 0,-3-1-368 0,-1 2-208 16,-2 1 16-16,-1-4-12864 16</inkml:trace>
  <inkml:trace contextRef="#ctx0" brushRef="#br0" timeOffset="23415.88">24929 3119 4607 0,'0'0'192'0,"0"0"64"0,-5 3-256 0,5-3 0 15,0 0 0-15,0 0 0 0,0 0 3456 0,0 0 640 16,0 0 128-16,0 0 16 0,0 0-2768 0,9-5-576 15,0-5-96-15,1 0-32 0,0-4-176 0,7-10-32 16,-2-3-16-16,0 4 0 0,1-2 32 0,0-1 0 16,1-3 0-16,0 1 0 0,1-5-64 0,-1-4 0 15,-3-3 0-15,1-2 0 0,-2 1-192 0,1-1-64 16,-2-4 0-16,1 4 0 0,0-3-256 0,-2 6 128 16,2 8-128-16,-3 5 0 0,-2 3 0 0,-1 6 0 15,1 3 0-15,-2 2 0 0,-1 6 0 0,-5 6 0 16,0 0 0-16,0 0 0 0,9 4 0 0,-1 7-144 15,-4 2 144-15,1 6 0 0,-1 2 0 0,1 4 0 16,-3 4 0-16,2 0-128 0,-1 3 128 0,-1 0-160 16,1-7 160-16,1 4-160 0,-3-2 160 0,4 1 0 15,-1-3 0-15,1 0 0 0,1-6 0 0,3-2 0 16,3-1 0-16,-1-5 0 0,-1 1 0 0,2-6 0 0,0 2 0 0,4-5 128 16,-1-1 256-16,0-2 64 0,2-2 16 0,0-1 0 15,0-5-224-15,1 2-48 0,0-6-16 0,-1 1 0 16,1-5-176-16,-1 0 160 0,-1-4-160 0,-1-2 160 15,-4 3-32-15,-1-3-128 0,-1-1 192 0,-3-5-64 16,0-1-128-16,-1-3 192 0,1-4-192 0,-3 0 192 16,0-1-192-16,1 0 0 0,0 0 144 0,-1-1-144 15,-3-2 0-15,4 1 0 0,-3 1 0 0,1 1 128 16,-2 2-128-16,-2-2 0 0,1-1 0 0,1 0 0 0,0-2 0 16,0 5 0-16,0 2 0 0,0 1 0 0,0 0 0 0,1 3-128 15,2 2 128-15,-1 4-128 0,0 0 128 0,0 1 0 16,1-3-144-16,-2 1 144 0,4 4 0 0,0 0-144 15,2-1 144-15,2 2 0 0,1 3 0 0,1-1-128 16,1-2 128-16,0 1 0 0,2 0 0 0,3 1-192 16,1-1 192-16,4-1-160 0,4 2 160 0,2 1-128 15,4-1 128-15,3 5-128 0,0 1 128 0,4-1 0 16,5 4-144-16,2-2 144 0,1 2-128 0,0-4 128 16,-2-1-160-16,1 1 160 0,1 0-256 0,2 0 64 15,5 2 0-15,3 0 0 0,2 4 192 0,2-5 0 16,0 2-160-16,-2-2 160 0,-4 3 0 0,2-2-144 15,4 3 144-15,1-2 0 0,3 2 0 0,1-2 0 16,0 3 0-16,-2 0 0 0,-2-3 0 0,0 3 0 0,1-3 0 0,3 2 0 16,1 3 0-16,3-3 0 0,-1 0 0 0,-2-1 0 15,-1 0 0-15,-1 0 0 0,1-3-128 0,4 5 128 16,4-2 0-16,1 3 0 0,0-3-128 0,1 1 128 16,-5 0 0-16,-1-2 0 0,0 3 0 0,2-2 0 15,5 3 0-15,-4 0 0 0,-3 0 0 0,-1-1 0 16,-7 1 0-16,2 0 0 0,-1-1 0 0,2 4 0 15,2 1 0-15,-6-2 0 0,-2 2 0 0,-6 0 0 16,-3-1 0-16,-2 1 0 0,-2 0 0 0,-3 1 0 16,-1 0 0-16,0 1 0 0,-2 2 0 0,-7-1 0 0,-2 2 0 15,-5 2-208-15,-6 1 64 0,-3-2 16 16,-6 4-1376-16,-5-2-272 0,-7 5-48 0,-6-3-5792 16,-7 2-1152-16</inkml:trace>
  <inkml:trace contextRef="#ctx0" brushRef="#br0" timeOffset="25251.51">26064 1953 13823 0,'0'0'1216'0,"4"-6"-960"0,0-1-256 0,2 1 0 0,2-4 1264 0,1 2 208 15,1-1 32-15,2 3 16 0,0-3-320 0,1 1-64 16,0-1-16-16,2 3 0 0,-2 2-608 0,-1-1-112 16,1 0-16-16,-2 1-16 0,1 2-368 0,-2-1 144 15,0 3-144-15,3 2 0 0,-3 1 208 0,-3 2-64 16,-2 2-16-16,0-1 0 0,-2 6 48 0,3-1 0 16,-5 4 0-16,-1 4 0 0,-1 3-48 0,-2 3 0 15,-2 0 0-15,-1 2 0 0,-2-1-128 0,-1 3 128 16,-1-1-128-16,-2 3 128 0,0 2 0 0,-2 1 0 15,-3-2 0-15,1-2 0 0,-1 2-128 0,1 0 160 16,0-3-160-16,-4 9 160 0,5-7-160 0,7-12 0 16,1-1 0-16,1-3 0 0,3-1 144 0,1 0-144 15,2-5 160-15,3 0-160 0,-3-9 416 0,8 5-16 0,0 0 0 0,8 0 0 16,0-3 112-16,-3 0 0 16,2-2 16-16,2 0 0 0,1 0-272 0,2 1-48 0,0 0-16 0,1 3 0 15,0 1-16-15,1 0-16 16,1-1 0-16,0 1 0 0,4 0-32 0,-1-1 0 0,-1-2 0 0,1 2 0 15,0 0-128-15,1 0 0 0,0-3 0 0,11-1 0 32,-5-1-464-32,-2-4-176 0,-4-3-48 0,-9 4-13216 0</inkml:trace>
  <inkml:trace contextRef="#ctx0" brushRef="#br0" timeOffset="25717.53">26650 1648 21183 0,'0'0'1888'0,"-6"-4"-1504"16,0 2-384-16,1-2 0 15,0 0-384-15,1 1-160 0,0-2-32 0,4 5 0 0,0 0 1408 0,0 0 288 16,0 0 48-16,5-6 16 0,-5 6-352 0,10-5-64 16,3-3 0-16,-3 4-16 0,1 2-80 0,3-1-16 15,-1 2 0-15,7-1 0 0,1 0-80 0,-3 2 0 16,-4 0-16-16,1 4 0 0,-2-3-368 0,-3 4-192 15,1 4 192-15,-4-2-192 0,-4 3 0 0,0 0 0 16,-2 3 0-16,-2 3 0 0,-3 3 0 0,-2-1 0 16,-2 0 0-16,-1 0 0 0,-1 0 0 0,1-4 0 0,-1-3 0 0,4 2 0 15,1 1 0-15,1-4 0 0,1 0 0 0,3-10 0 16,5 8 208-16,-5-8-64 0,10 6-16 0,3-3 0 16,0-3 176-16,2-2 16 0,3-2 16 0,4-2 0 15,-2 0-192-15,3-3-144 0,5 1 192 0,0-2-192 16,-2 2-1584-16,-5 2-416 0,23-7-96 0,-7 3-16 0</inkml:trace>
  <inkml:trace contextRef="#ctx0" brushRef="#br0" timeOffset="26215.74">27301 2188 16575 0,'0'0'1472'16,"0"0"-1168"-16,0 0-304 0,0 0 0 0,0 0 1072 0,13 4 144 15,0-3 48-15,-2-1 0 0,2 0-400 0,0 0-80 16,0 0-16-16,1-1 0 0,2-3-128 0,-1 3-48 16,1-2 0-16,2 0 0 0,1 0-208 0,-1 0-64 15,-3 2 0-15,1 0 0 0,-2-2-320 0,-2 0-208 16,0-1 16-16,-12 4-7744 15,11-3-1568-15</inkml:trace>
  <inkml:trace contextRef="#ctx0" brushRef="#br0" timeOffset="26774.64">28135 1588 17439 0,'0'0'768'0,"0"0"176"0,0 0-752 0,0 0-192 16,0 0 0-16,0 0 0 0,0 0 944 0,0 0 144 15,0 0 48-15,0 0 0 0,0 0-304 0,0 0-64 16,0 0-16-16,0 0 0 0,-6 13-16 0,1 2 0 16,0 0 0-16,-1 5 0 0,1 0-240 0,0 4-48 15,-1 3-16-15,1-1 0 0,0 6-240 0,1 1-32 16,-1 3-16-16,-1-1 0 0,-1 2 0 0,3-1 0 16,1-4 0-16,1-4 0 0,4-2 48 0,1-4 0 15,2-2 0-15,3-3 0 0,1-2 128 0,4-4 48 16,-1-2 0-16,4 1 0 0,1-3 64 0,2-2 16 15,2-3 0-15,-1-2 0 0,6-1-176 0,-4 0-16 16,0-2-16-16,1 0 0 0,2-3-432 0,-2-2-64 0,-1 1-32 0,-2-2 0 31,-1 0-1408-31,-1-2-288 0,-1 1-48 0,-3-2-10560 0</inkml:trace>
  <inkml:trace contextRef="#ctx0" brushRef="#br0" timeOffset="27035.72">28543 1736 11967 0,'0'0'1072'0,"0"0"-864"16,0 0-208-16,-2 14 0 0,-1 3 2800 0,0 5 512 16,1 2 96-16,-2 2 32 0,0 2-1776 0,0 2-368 15,-2 2-64-15,-1 7-16 0,-1 3-528 0,0 0-112 16,-1 3-32-16,0-2 0 0,-1 3 0 0,1-1 0 15,-1 2 0-15,1 3 0 0,-1-6-144 0,4-12-16 16,-1 3-16-16,2 0 0 0,2 1-368 0,0 13 144 16,0-12-144-16,1-15 0 15,2 1-528-15,2-2-224 0,2 1-32 0,1-4-16 16,0-1-1904-16,2-4-384 0</inkml:trace>
  <inkml:trace contextRef="#ctx0" brushRef="#br0" timeOffset="27752.56">29024 1614 15663 0,'0'0'1392'0,"-5"9"-1120"0,-1 3-272 0,-1 4 0 16,0-1 640-16,0 4 80 0,-2 2 16 0,0 5 0 16,-2 6-32-16,-2 2-16 0,-1 0 0 0,-3 4 0 0,3 3-288 0,3 2-48 15,-1-1-16-15,2 1 0 0,3-3 16 0,-2-1 0 16,2 3 0-16,2-1 0 0,0-3-160 16,0-1-48-16,1-2 0 0,1-3 0 0,0-4-144 0,3 0 128 15,3-5-128-15,0-1 128 0,1-3-128 0,3-1 0 16,-1-2 0-16,3-3 0 15,2-7-384-15,4 2-176 0,1-6-16 0,2-2-6208 16,2-2-1216-16</inkml:trace>
  <inkml:trace contextRef="#ctx0" brushRef="#br0" timeOffset="28006.24">29280 1812 27647 0,'0'0'2448'0,"0"0"-1952"16,2 9-496-16,-2 1 0 16,0 1-400-16,0 2-176 0,-2 4-48 0,1 2 0 0,-1 2 1264 0,0 6 240 0,0 5 48 0,-1-2 16 15,-1 3-624-15,-1 0-112 0,-1-1-16 0,1 3-16 16,0-2-176-16,1-3 192 0,-4 1-192 0,2 2 192 15,1-2-192-15,-3 0 128 0,2-3-128 0,2 0 128 16,-2-5-128-16,2-3-224 0,0 0 48 0,2-2 16 16,0-1-1792-16,2-3-352 0,0-4-80 0</inkml:trace>
  <inkml:trace contextRef="#ctx0" brushRef="#br0" timeOffset="28353.14">29498 1581 12895 0,'0'0'576'0,"0"0"112"0,0 0-560 0,0 0-128 15,12 6 0-15,0 3 0 0,-1-3 2336 0,2 6 432 16,1-1 96-16,1 6 16 0,1 8-1584 0,1 0-304 16,-1 7-64-16,-6-9-16 0,1 8-416 0,6 18-96 15,-3-1-16-15,-7-12 0 0,1 5-112 0,0 17-16 16,-5-3-16-16,-3 0 0 0,-2-3-112 0,-2-17-128 16,-4 3 176-16,-4 26-176 0,-4-7 176 0,0-2-176 0,-2-3 160 0,-1-5-160 15,0-3 0-15,0-8 0 0,0-4-208 0,1-6 64 31,2 2-416-31,0-7-80 0,1-3 0 0,2-4-11584 0</inkml:trace>
  <inkml:trace contextRef="#ctx0" brushRef="#br0" timeOffset="28686.77">30440 1508 22111 0,'0'0'976'0,"0"0"208"0,0 0-944 0,0 0-240 16,-7 5 0-16,1 7 0 0,0 2 448 0,-3 0 32 15,0 3 16-15,-3 6 0 0,-3 1 16 0,-1 7 0 0,-5 1 0 0,2 6 0 16,0 0-320-16,-1 1-48 16,-2 6-16-16,1 4 0 0,0 5 32 0,1-3 0 15,-1-2 0-15,2 1 0 0,2-2-32 0,3 2 0 16,2-1 0-16,6-2 0 0,2-2-128 0,5-3 0 0,2-5-192 0,3-4 192 31,4-3-1184-31,3-7-112 0,2-5-32 0,4-4-9296 0</inkml:trace>
  <inkml:trace contextRef="#ctx0" brushRef="#br0" timeOffset="28986.43">30836 1790 23951 0,'0'0'1056'0,"0"0"224"0,-1 14-1024 0,-3 3-256 15,0-1 0-15,-1 3 0 0,0 4 768 0,-1 3 112 16,-3 7 16-16,-1 2 0 0,-2 2-368 0,1 1-64 16,-3 2-16-16,-1 0 0 0,1 1-192 0,0-4-64 15,0 0 0-15,0 0 0 0,-2 1-48 0,4-1-16 16,-2-2 0-16,2-3 0 0,2 0-128 0,1-7 0 0,0-3-192 0,3-3 192 31,1-5-1616-31,1-1-208 0,4-13-32 0,0 0-9440 0</inkml:trace>
  <inkml:trace contextRef="#ctx0" brushRef="#br0" timeOffset="29337.43">31258 1846 11967 0,'-12'9'528'0,"3"3"112"0,-2 0-512 0,1 4-128 16,0 4 0-16,-4 3 0 0,-1 2 2288 0,2 4 416 16,2 3 96-16,-2-3 16 0,2 2-2048 0,2-1-416 15,4-3-80-15,2 2-16 0,2-2-32 0,3 1-16 16,5-6 0-16,2-2 0 0,1-5 272 0,4-1 48 15,4 1 16-15,1-7 0 0,1-2 176 0,3-3 48 16,2-6 0-16,3-2 0 0,1 0-64 0,3-2 0 16,1-5 0-16,0-3 0 0,-1-3-112 0,-1 0-16 15,-2-1-16-15,-5 0 0 0,-4 0-208 0,-4-1-32 16,-5-1-16-16,-3-1 0 0,-5-4-48 0,-3 0-16 16,-3-2 0-16,-5-2 0 0,-3 2-96 0,-3 3-16 15,-4 5 0-15,-3 3 0 16,-1 2-432-16,-5 3-80 0,-4 1-32 0,2 5 0 15,-3-2-2080-15,1 3-400 0</inkml:trace>
  <inkml:trace contextRef="#ctx0" brushRef="#br0" timeOffset="29820.67">31562 1220 18303 0,'0'0'816'0,"0"0"160"0,0 0-784 0,0 0-192 15,0 0 0-15,10 9 0 0,2 2 704 0,2-3 80 16,1 0 32-16,4 3 0 0,3 1-144 0,3 5-32 0,3 1 0 0,2 5 0 15,1 5-96-15,1 3-32 0,2 5 0 0,0 5 0 16,2 1 0-16,-3 5-16 0,-2 2 0 0,-4 2 0 16,-2 1-48-16,-5 3-16 0,-5 2 0 0,-5 1 0 15,-5 5 80-15,-5 0 32 0,-3-4 0 0,-5 3 0 16,-3-2-208-16,-3-1-32 0,-2 1-16 0,-3-4 0 16,-2-5-112-16,-3-4-32 0,-2 0 0 0,-1-2 0 31,-1-5-1376-31,-1-2-288 0,-3-1-48 0</inkml:trace>
  <inkml:trace contextRef="#ctx0" brushRef="#br0" timeOffset="30673.08">22579 3590 19343 0,'0'0'848'0,"0"0"192"0,0 0-832 0,8 7-208 0,3-2 0 0,2-3 0 0,2 2 864 0,3-2 128 16,3-2 32-16,6 0 0 0,5-2-432 0,5-2-80 15,6 0 0-15,7-1-16 0,4-2-304 0,5 0-48 16,2-2-16-16,4 2 0 0,3-2-128 0,8 0 192 16,10-1-192-16,-1 2 192 0,1-1-64 0,7 0 0 15,2 0 0-15,7 1 0 0,5-3 0 0,3 2 0 16,-4-2 0-16,18 2 0 0,6-1-128 0,-3 4 192 15,-3-6-192-15,5 5 192 0,8-5-192 0,-2 3 0 16,-5-2 144-16,53-3-144 0,-9 7 128 0,-18-1-128 16,-12 0 160-16,1-1-160 0,4 1 208 0,-4 5-48 15,-4-5-16-15,0 3 0 0,4 1 16 0,-2 2 0 16,0 2 0-16,-2-4 0 0,0-3-160 0,2 4 160 16,4-1-160-16,-6-1 160 0,0 1-160 0,-1 0 0 15,2 3 144-15,-6-4-144 0,-4-6 0 0,-1 4 0 16,4-2 0-16,-4 4 128 0,-5-3 0 0,0 2 0 15,-1 2 0-15,-1-4 0 0,-4 0 256 0,1-3 64 0,-3 4 16 0,3 0 0 16,-3 0-80-16,1 2 0 16,-4-4-16-16,2 2 0 0,5 4-176 0,-5-5-16 0,-5 0-16 0,1 2 0 15,4 0-160-15,-6 2 0 0,-8 0-192 0,-5 2 192 32,-4-2-608-32,-3 2 0 0,-1 1 0 0,-10 1-8704 0,-10 0-1744 0</inkml:trace>
  <inkml:trace contextRef="#ctx0" brushRef="#br0" timeOffset="31371.5">25331 4222 4607 0,'0'0'400'0,"0"0"-400"15,6-8 0-15,3 3 0 0,3-4 4448 0,2 3 800 16,1 2 176-16,4-1 16 0,4-1-4000 0,2 1-800 16,2 1-176-16,1 1-16 0,2 1-192 0,0 2-48 15,0 0 0-15,-1 2 0 0,-4-1-208 0,-1 2 0 16,-3 0 0-16,-4 4 0 0,-4 3 0 0,-5 4 0 15,-1 3 0-15,-5 3 0 0,-3 3 0 0,-4 4 0 16,-4-3 0-16,-5 5 0 0,0-1 336 0,-4 4-16 16,-6 1-16-16,-1-3 0 0,1 1 208 0,-4 1 64 0,2 0 0 0,1-5 0 15,2 0 128-15,5-5 48 0,3-1 0 0,3-2 0 16,4-3-176-16,4-2-48 0,2-4 0 0,6 0 0 16,3 1-192-16,3-4-32 0,3-2-16 0,4 0 0 15,4-2-32-15,4-3-16 0,3-2 0 0,4-2 0 16,2 1-48-16,3-1-16 0,1 1 0 0,-2-6 0 15,-2 0-176-15,-1-3 0 0,0 2 0 0,0-3 0 32,-1 1-1792-32,0 2-224 0,1-4-48 0</inkml:trace>
  <inkml:trace contextRef="#ctx0" brushRef="#br0" timeOffset="31738.72">26884 3729 18431 0,'-11'6'816'0,"11"-6"160"0,-10 9-784 0,0 0-192 16,-1 6 0-16,-1 2 0 0,-4 2 1648 0,0 5 272 0,-2 0 64 0,-2 7 16 15,-3-2-1248-15,-3 5-256 0,0 2-48 0,0 3-16 16,1 6-192-16,-1-4-48 0,1 3 0 0,3 0 0 16,2 6-32-16,4-2-16 0,3-1 0 0,3 0 0 15,2-4-144-15,6 1 0 0,2-5 0 0,3-3 0 31,5-3-320-31,3-7-160 0,3 0-32 0,4-7 0 16,1-4-2080-16,4-5-416 0,13 2-96 0,6-11-16 0</inkml:trace>
  <inkml:trace contextRef="#ctx0" brushRef="#br0" timeOffset="36891.85">27259 3926 11967 0,'0'0'1072'0,"2"-12"-864"0,-4 1-208 0,2-2 0 15,3 2 1088-15,-1 2 192 0,-2 9 16 0,0 0 16 16,4-10-224-16,-4 10-64 0,0 0 0 0,0 0 0 16,0 0-128-16,0 0-48 0,0 0 0 0,0 0 0 15,0 0-64-15,0 0-16 0,0 0 0 0,7 10 0 16,-4 4-128-16,-1 4-16 0,-2 3-16 0,0 8 0 16,0 2-224-16,-3 5-32 0,-1 4-16 0,-1 1 0 15,0 0-176-15,0 0-32 0,0 4-128 0,0-4 192 0,-3 2-64 16,1-2-128-16,-1-3 176 0,-1-3-176 0,0-2 144 0,0 0-144 15,-1-3 0-15,0-2 144 0,1-7-144 0,0-1 0 16,1 0 0-16,2-5 0 16,0-2-704-16,-1-5-32 0,7-8 0 0,0 0-7824 15,0 0-1552-15</inkml:trace>
  <inkml:trace contextRef="#ctx0" brushRef="#br0" timeOffset="37309.01">27377 3565 21183 0,'0'0'1888'0,"-3"-8"-1504"0,0 0-384 0,3 8 0 16,0 0 1600-16,0 0 256 0,0 0 64 0,0 0 0 16,10-2-1408-16,2 2-256 0,0 1-64 0,2 2-16 15,-1 1-176-15,4 2 0 0,-2-2 0 0,4 3 0 16,1 4 0-16,2 1 192 0,0 1-192 0,2 3 192 16,1 2-192-16,2 3 192 0,1 3-192 0,1 4 192 15,2 6-192-15,-1 3 0 0,-1 1 144 0,-1 7-144 16,-1-2 288-16,-3 8-16 0,-1 5 0 0,-4 2 0 15,-1-1 64-15,-3 3 16 0,-2 5 0 0,-3-4 0 0,-1 2-48 0,-3-3-16 16,-2-1 0-16,-3-4 0 0,-1-2-48 0,-2 0-16 16,-2-3 0-16,-4 0 0 0,-3 0 16 0,-3-3 0 15,-4 3 0-15,-4-2 0 0,-3-4-112 0,-5 3 0 16,-4-2-128-16,-1-2 192 0,-2-4-336 0,-1 1-80 16,-1-2-16-16,0-4-9968 15,1-1-2000-15</inkml:trace>
  <inkml:trace contextRef="#ctx0" brushRef="#br0" timeOffset="51402.26">2177 7805 11055 0,'0'0'480'0,"0"0"112"0,0 0-464 0,0 0-128 0,0 0 0 0,0 0 0 15,2 9 784-15,-2-9 144 16,0 0 32-16,0 0 0 0,0 0-16 0,0 0 0 16,0 0 0-16,0 0 0 0,7-6-112 0,1 0-32 15,0 0 0-15,-1-3 0 0,1 0-288 0,-2-2-64 0,2-3-16 0,1 0 0 16,-2-3 144-16,2 2 16 0,0-1 16 0,0-3 0 16,1-4-176-16,-1 1-48 0,0 0 0 0,1 2 0 15,2-4-64-15,-1 1 0 0,0 0-16 0,1-2 0 0,-3-1-160 0,1 4-16 16,-1-4-128-16,1 4 192 15,-2 2-192-15,1 1 176 0,-2 1-176 0,5-2 160 0,-2 3-160 0,-5 7 0 16,-1 4 0-16,1 2 0 0,-5 4 0 0,6-2 0 16,-6 2 0-16,8 3 0 0,-3 2 0 0,3 6 0 15,-3-1 0-15,0 8 0 0,0 6 0 0,-1 1 0 16,-1 4 0-16,1 2 0 0,0 4 0 0,-1 4 0 16,-1 4 0-16,-1 3 0 0,1-1 144 0,-2 4-144 15,-3-1 160-15,2 2-160 0,-3-1 208 0,-1-4-48 16,0 0-16-16,-2-4 0 0,0-4 288 0,-1-4 48 15,1-1 16-15,-1-7 0 0,-1-2-144 0,4-4-32 16,-1-4 0-16,-1-5 0 0,2 1 0 0,0-6-16 16,0-1 0-16,5-4 0 0,-5-6 96 0,0 0 32 15,0-5 0-15,0-5 0 0,3-3-208 0,0-2-32 16,1-5-16-16,1 0 0 0,2-10-176 0,3 2 160 0,2-3-160 0,1 0 160 16,3-2-160-16,0-2 0 0,7 2 0 0,0 0 0 15,1 3 0-15,1 0 0 0,2 0 0 0,1 2 0 16,1 0 128-16,0 1-128 15,0 3 192-15,12-10-64 0,-3 8-128 0,-12 14 0 0,3 4 0 0,3 0 0 16,0 1 0-16,0 3 0 0,-2 0 0 0,0 5 0 16,1 0-208-16,-1 1-128 0,1 3-32 0,-3 1 0 31,-2 0-2512-31,-2 0-512 0</inkml:trace>
  <inkml:trace contextRef="#ctx0" brushRef="#br0" timeOffset="51763.59">3657 7378 20207 0,'0'0'896'0,"0"0"192"0,0 0-880 0,0 0-208 15,-4-1 0-15,4 1 0 0,0 0 928 0,0 0 144 0,10-3 16 0,2 2 16 16,-2-2-208-16,3 0-64 0,2-3 0 0,1 3 0 15,2 0-192-15,3-1-64 0,0-1 0 0,2 0 0 16,-1 1-320-16,2 0-80 0,-4-1-16 0,2 0 0 16,-2 1-448-16,-2 3-96 0,-3-1 0 0,-1-1-8224 15,-5 1-1632-15</inkml:trace>
  <inkml:trace contextRef="#ctx0" brushRef="#br0" timeOffset="51965.72">3445 7871 19343 0,'4'8'1728'0,"2"3"-1392"16,5-2-336-16,3 3 0 0,4 0 3584 0,4 1 656 15,1 3 128-15,3-3 32 0,2-9-2592 0,-1 1-512 16,-2 0-96-16,3-2-32 0,-1-2-624 0,0-1-128 16,-1-1-32-16,2-2 0 0,-2-1-208 0,11-6-48 15,-4-3-128-15,-12 6 192 0,2-6-368 0,-1 2-80 16,2-3 0-16,1-3-11776 15,2-2-2368-15</inkml:trace>
  <inkml:trace contextRef="#ctx0" brushRef="#br0" timeOffset="53768.21">5358 6718 5519 0,'0'0'496'0,"0"0"-496"0,0 0 0 0,0 0 0 15,0 0 960-15,0 0 80 0,0 0 32 0,0 0 0 16,0 0-864-16,0 0-208 0,0 0 0 0,0 0 0 16,0 0 0-16,0 0 0 0,0 0 128 0,0 0-128 15,1-6 0-15,0 1 144 0,2-3-144 0</inkml:trace>
  <inkml:trace contextRef="#ctx0" brushRef="#br0" timeOffset="54170.37">5371 6693 8287 0,'0'0'736'0,"0"0"-592"15,0 0-144-15,0 0 0 0,0 0 1408 0,-6 4 240 16,1-1 48-16,0 3 16 0,0-3-944 0,5-3-176 16,-5 4-32-16,1 1-16 0,4-5-32 0,0 0-16 15,0 0 0-15,-4 8 0 0,1-3 128 0,3-5 16 16,0 0 16-16,0 0 0 0,0 0 80 0,3 6 16 0,-3-6 0 0,6 8 0 16,1-4-16-16,3 0 0 15,3-2 0-15,0 2 0 0,2-3-336 0,4 0-64 0,4 1-16 0,2 0 0 16,3 0-192-16,7 0-128 0,2-2 160 0,2 1-160 15,2 2 0-15,-1-2 128 0,0-1-128 0,-1 0 0 16,-1-1 0-16,-1 0 176 0,-1-1-176 0,-2 1 160 16,-1 0-160-16,-1-2 0 0,-2 2 144 0,0 0-144 15,-2-1 0-15,-2 2 0 0,-2 0 0 0,-1-1 128 16,-1 0-2032-16,-2-3-400 0</inkml:trace>
  <inkml:trace contextRef="#ctx0" brushRef="#br0" timeOffset="54771.5">6384 6184 11967 0,'0'0'528'0,"-2"-5"112"0,1 0-512 0,1-2-128 0,1-1 0 0,2 0 0 15,1-1 1488-15,1 4 272 0,0-4 48 0,2 2 16 16,1-5-864-16,2 4-160 0,2-4-32 0,0 3-16 0,1 0 16 0,1 4 0 16,0-2 0-16,1 0 0 0,2 1-64 0,1 0 0 15,-1 2 0-15,1 1 0 0,-1 3-368 0,-3 3-80 16,0 1 0-16,-2 2-16 0,0 0-112 0,-2 6-128 15,-2-3 176-15,1 11-176 0,-6 0 176 0,-3-5-176 16,-2 5 160-16,-3 1-160 0,0-1 144 0,-5 2-144 16,-1 0 128-16,0 4-128 0,-2 2 240 0,-1 0-48 15,-1-5 0-15,0 3 0 0,-2 0 48 0,1 0 0 16,2 0 0-16,0-5 0 0,2-1-48 0,1-1 0 16,4-2 0-16,2 1 0 0,4-3-192 0,4 0 0 15,2-2 0-15,2-3 0 0,5 1 256 0,3-3-64 16,2 1 0-16,5-5 0 0,3 1 48 0,3-1 0 15,1-1 0-15,4-1 0 0,2-4-64 0,1-1-16 16,-2 3 0-16,-1-3 0 0,-2-2-160 0,-2 1 192 16,-1-2-192-16,-1 2 192 0,-3 3-368 0,-1-3-64 15,-3 1-16-15,-1 1-9376 16,-2-1-1888-16</inkml:trace>
  <inkml:trace contextRef="#ctx0" brushRef="#br0" timeOffset="55221.59">5602 7483 19343 0,'0'0'1728'0,"14"-2"-1392"16,5 1-336-16,5-1 0 0,8 1 1056 0,2 0 144 16,3-6 16-16,7 4 16 0,6-1-176 0,5 3-32 15,4-2-16-15,4-1 0 0,5 3-544 0,-2-2-96 16,-1 0-32-16,-1 0 0 0,-2-2-128 0,0-1-16 16,1 1-16-16,-1 1 0 0,3-3-16 0,-4 1 0 15,-4 2 0-15,0-3 0 0,-6-1-160 0,-3 3 160 16,-3-3-160-16,-2 2 160 15,-3 0-1232-15,-4-5-240 0,-1 4-48 0,-1-3-10656 0</inkml:trace>
  <inkml:trace contextRef="#ctx0" brushRef="#br0" timeOffset="56072.22">6062 8072 9215 0,'0'0'400'0,"0"0"96"0,0 0-496 0,0 0 0 16,3-4 0-16,0-2 0 0,4-1 2944 0,2 4 480 15,1-6 96-15,2 4 32 0,2 0-2272 0,4-3-464 16,1-1-96-16,2 4-16 0,0-1 144 0,2 2 32 15,1 1 0-15,3 1 0 0,-3 2-240 0,0 1-64 16,0 0 0-16,2 4 0 0,-1 5-240 0,1 1-48 16,-5 1-16-16,0 5 0 0,-4 1-128 0,-1-1-16 15,-2 3-128-15,-4 1 192 0,-3 3 304 0,-1 0 48 16,-4-1 16-16,-2 3 0 0,-4-3-560 0,-1 3 0 16,-2 2 0-16,-2 2 0 0,-1 0 0 0,-3-1 160 15,-2-2 0-15,-2 1 0 0,-1 2 112 0,2-2 32 0,-2 3 0 0,0-2 0 16,2-3 16-16,-2-2 0 0,1 0 0 0,1-4 0 15,3-2-192-15,2-1-128 0,3-2 144 0,3-4-144 16,1 1 0-16,3 0 0 0,2-3 0 0,4 0 0 16,2-4 128-16,3-1-128 0,2 1 0 0,5 0 0 15,1-5 176-15,2 0-176 0,3-1 192 0,4 0-192 16,-1-3 128-16,5 0-128 0,1 0 0 0,2-5 0 0,3 0 0 16,1-1 0-16,3 1-160 15,1-5 160-15,-2 0-2448 0,0-2-368 0</inkml:trace>
  <inkml:trace contextRef="#ctx0" brushRef="#br0" timeOffset="56675.94">8958 6563 13823 0,'0'0'608'0,"0"0"128"0,2-6-592 0,-2 6-144 15,3-4 0-15,1-1 0 0,-3-1 1744 0,-1 6 320 16,2-4 64-16,0 3 16 0,-2 1-704 0,0 0-144 16,0 0-16-16,0 0-16 0,0 0-352 0,2 11-64 15,1 0-16-15,-2 6 0 0,-1 2-128 0,-1 5-48 16,-1 0 0-16,0 6 0 0,-1-1-256 0,1 5-48 15,1 4-16-15,-3 3 0 0,-1-2-160 0,-2 3-48 16,0 3 0-16,-1-2 0 0,0 3-128 0,1-6 128 16,-1 0-128-16,-2-3 128 0,2-3-288 0,-2-1-64 15,0-3-16-15,4-4 0 16,1-1-1632-16,-2-4-336 0,1-4-64 0</inkml:trace>
  <inkml:trace contextRef="#ctx0" brushRef="#br0" timeOffset="56869.47">8457 7264 12895 0,'0'0'1152'0,"0"0"-928"0,7 2-224 0,5-2 0 15,3 0 2752-15,4 0 512 0,4-1 112 0,2 0 16 0,3-1-2176 0,3 1-416 16,2-3-96-16,1 0 0 0,3 1-448 0,1-1-96 15,0-4-16-15,-2 3 0 0,-3 1-320 0,-2-1-64 16,-3-1-16-16,-3 1-11968 16</inkml:trace>
  <inkml:trace contextRef="#ctx0" brushRef="#br0" timeOffset="57057.85">8553 7622 29999 0,'-9'17'1328'0,"8"-10"272"0,1 5-1280 0,3-4-320 16,2 3 0-16,4 1 0 0,2-1 1088 0,3 1 160 16,3-2 32-16,2 2 0 0,1-1-256 0,3-4-64 15,2 2 0-15,3-4 0 0,5-4-256 0,3 0-64 16,2-2-16-16,-1-2 0 0,0-3-448 0,-2-2-176 16,0 1 128-16,13-7-128 15,-3-3-992-15,-6 3-288 0,-3-1-48 0</inkml:trace>
  <inkml:trace contextRef="#ctx0" brushRef="#br0" timeOffset="59609.53">12818 8333 22399 0,'0'0'992'0,"5"-7"208"0,1 2-960 0,5 0-240 15,1-3 0-15,5 2 0 0,3 1 608 0,4-4 80 16,4 1 16-16,3-3 0 0,1 0-192 0,1 0-48 15,5-1 0-15,1 1 0 0,-2 1-192 0,1 4-32 16,2-3-16-16,0 4 0 0,0-4-224 0,0 3 176 16,-2 3-176-16,1 1 160 0,0-1-160 0,0 3 0 15,-2 3 0-15,-1 0 0 0,-3 5 0 0,-5 2 0 0,-1-1 0 16,-6 6 0-16,-2 2 208 0,-2 2-32 0,-4 1-16 0,-3 4 0 16,-3 3 192-16,-3 2 32 0,-4-1 16 0,0 4 0 15,-2 2-16-15,-5 1 0 0,-2-1 0 0,-1 2 0 16,-3-2 64-16,-3 2 16 0,-3-3 0 0,0 0 0 15,-4-3 80-15,0 1 16 0,-1-1 0 0,2-3 0 16,2 2-256-16,1-3-48 0,2 0-16 0,3-3 0 16,3-1-16-16,3-3 0 0,6-4 0 0,2-1 0 15,2-5 48-15,6 0 16 0,5-5 0 0,3-1 0 0,6 4-32 0,4-6-16 16,6-2 0-16,0-4 0 0,2-2 64 0,2-2 16 16,2-5 0-16,3-1 0 0,2-3-96 0,5 1-16 15,3-4 0-15,23-9 0 0,-4 7-208 0,-36 13 128 16,4 0-128-16,3-4 0 0,0 1 0 0,2-2 0 15,-1 1 0-15,-2 0 0 16,-1-2-1408-16,29-8-368 0,-16 3-80 0</inkml:trace>
  <inkml:trace contextRef="#ctx0" brushRef="#br0" timeOffset="62677.11">12311 5933 15663 0,'0'0'1392'0,"0"0"-1120"0,0-8-272 0,0 3 0 0,0 5 960 0,1-8 144 0,2 3 32 0,-1-1 0 15,-1-2-96-15,-1 8-16 0,0 0 0 0,4-3 0 16,-4 3-240-16,0 0-48 0,0 0-16 0,0 0 0 16,7-3-224-16,-7 3-48 0,0 0-16 0,6 8 0 15,-1 4 80-15,-2 0 0 0,-1-2 16 0,-2 5 0 16,0 6-96-16,-2 1-32 0,0 4 0 0,0 11 0 16,-1 1-144-16,1-13-48 0,-2 6 0 0,1 1 0 15,-2-2 48-15,1-1 0 0,1 2 0 0,0-2 0 16,1-5-64-16,2 2 0 0,0-4 0 0,3-2 0 0,1-8-16 0,1 0-16 15,3 0 0-15,1-3 0 0,1-2 0 0,3-4 0 16,1-1 0-16,1-1 0 0,3-2-160 0,2-3 0 16,2-4 0-16,3 2 128 0,1-4-128 0,0-2-144 15,1-4 144-15,-2-1-208 16,1-1-256-16,-3 2-48 0,-4-1-16 0,1 0 0 16,-2-2-1504-16,-3 1-288 0,0 0-64 0</inkml:trace>
  <inkml:trace contextRef="#ctx0" brushRef="#br0" timeOffset="62926.99">12622 5914 22111 0,'0'0'1968'15,"5"9"-1584"-15,-2-2-384 0,3 5 0 0,-1 2 1712 0,0 2 256 16,2 3 48-16,-2 4 16 0,-1 4-736 0,-1 6-144 0,0 4-16 15,0 3-16-15,-2 1-384 0,-1 1-80 16,0 6-16-16,-3-3 0 0,-2 1-240 0,0 3-48 0,-1-4-16 0,-1 2 0 16,-1-4-144-16,0 1-48 0,2-2 0 0,-1-1 0 15,3-4-400-15,-1-4-96 0,4-1-16 0,1-3 0 16,1-4-1744 0,4-4-336-16,0-6-80 0,2-1-11008 0</inkml:trace>
  <inkml:trace contextRef="#ctx0" brushRef="#br0" timeOffset="63332.75">13093 6451 13823 0,'-13'-3'608'0,"13"3"128"0,-6 3-592 0,6-3-144 0,-7 0 0 0,3 2 0 16,4-2 1920-16,0 0 336 16,0 0 80-16,0 0 16 0,0 0-1072 0,8-2-224 15,1 1-32-15,2-1-16 0,2-2-176 0,7-3-48 0,1-2 0 0,-7 7 0 16,2-3-272-16,3 0-64 0,0 0-16 0,2 0 0 16,0-4-288-16,3 4-144 0,-1 2 160 15,1 1-160-15,1-4 128 0,0 3-128 0,-1-2 0 0,2 3 0 16,2 1-1072-1,-3-2-304-15,2-3-64 0</inkml:trace>
  <inkml:trace contextRef="#ctx0" brushRef="#br0" timeOffset="63744.02">14122 5757 16575 0,'0'0'1472'0,"5"-6"-1168"15,2 1-304-15,-1 0 0 0,0-2 1056 0,2 5 160 16,-2-1 16-16,-6 3 16 0,0 0-96 0,0 0 0 15,10 3-16-15,-10-3 0 0,6 9-304 0,-3 0-48 16,0 3-16-16,-2 4 0 0,-2 1-160 0,1 4-32 16,-1-1-16-16,-1 4 0 0,0 4-112 0,1 0-32 15,-1 3 0-15,1 1 0 0,1-3-192 0,0 0-32 0,1 1-16 0,2 1 0 16,2-4-176-16,1-1 0 0,1-3 144 16,0-4-144-16,2-1 0 0,3-4 144 0,-3-5-144 0,1 1 0 15,1-2 0-15,2-1 0 0,0-3 0 0,1-3-144 31,2-2-304-31,-1-1-48 0,1-6-16 0,5-1 0 0,0-2-1744 0,-9 4-368 0,1-5-64 0,0-1-8064 16</inkml:trace>
  <inkml:trace contextRef="#ctx0" brushRef="#br0" timeOffset="63977.92">14502 5836 24191 0,'0'0'1072'0,"0"0"208"0,0 0-1024 0,2 8-256 16,0 1 0-16,1 0 0 0,-3 3 1120 0,0 4 160 16,0 1 48-16,0 2 0 0,0 4-208 0,-4 4-32 15,1 0-16-15,-1 6 0 0,1 5-416 0,-1 1-80 16,-1 3 0-16,-2-1-16 0,1 3-160 0,-4-2-16 16,2 0-16-16,-3 4 0 0,1-4-368 0,1 4 128 15,-3-4-128-15,2 0 0 0,1 0-176 0,2-7-96 16,2-2-32-16,-1-5 0 15,3 1-1952-15,0-7-400 0,3-3-80 0,1-4-16 16,1-6 32-16,-2-9 0 0</inkml:trace>
  <inkml:trace contextRef="#ctx0" brushRef="#br0" timeOffset="64361.33">15147 5762 15663 0,'-4'-15'688'0,"4"15"144"0,-3-6-656 0,1-2-176 16,-1 3 0-16,-1 0 0 0,-2-1 1680 0,-2 2 304 15,0 1 64-15,-1 3 16 0,-1 0-880 0,-2 4-176 16,-1 4-48-16,-6 2 0 0,0 4-352 0,5-3-80 16,-1 2-16-16,-2 6 0 0,0 7-16 0,0 3-16 15,-1 3 0-15,1 2 0 0,-1 1-32 0,1 5-16 16,2 4 0-16,0 0 0 0,3 1 48 0,1 0 16 16,-1 2 0-16,2-4 0 0,3 3-304 0,2-7-64 15,1 1-128-15,1-6 192 0,3-2-192 0,4-3-208 16,0-5 32-16,5 5 16 15,1-8-528-15,-1-12-96 0,2-1-32 0,8-1 0 16,2-6-1616-16,-5-3-336 0,2-2-64 0</inkml:trace>
  <inkml:trace contextRef="#ctx0" brushRef="#br0" timeOffset="64678.87">15363 5842 19343 0,'4'-10'848'0,"-4"10"192"16,3-6-832-16,-3 6-208 0,0 0 0 0,0 0 0 0,0 0 2112 0,8 4 384 15,-8-4 80-15,6 9 16 0,-6 6-1360 0,2 3-272 16,-4 2-48-16,-1 7-16 0,-2-1-256 0,-2 8-48 15,0 1-16-15,-2 4 0 0,0 3-192 0,0 3-32 16,0-4-16-16,0 2 0 0,0-1-144 0,2 0-48 16,-1-2 0-16,-2 14 0 0,2-11-144 0,4-14-224 15,0-6 48-15,1 9 16 16,1-9-1824-16,2-9-352 0,2-5-80 0,0-2-10768 0</inkml:trace>
  <inkml:trace contextRef="#ctx0" brushRef="#br0" timeOffset="65045.58">15897 5911 27647 0,'0'0'2448'0,"-2"12"-1952"0,-1-5-496 0,0 6 0 16,1 1 640-16,-2 2 48 0,-1 3 0 0,-6 15 0 15,0-1-224-15,5-7-32 0,-5 1-16 0,4 2 0 16,-2 4-224-16,1-2-64 0,-1-1 0 0,3 2 0 16,0 1-128-16,4-1 0 0,4-5 0 0,-2 1 0 0,4-7 0 0,1-3 0 15,2-2 0-15,2-2 0 0,4-6 0 0,-3-2-176 16,3-2 176-16,1-3-192 16,2-6 448-16,10-3 64 0,-2-8 32 0,-8 5 0 0,2-1 192 15,1-4 32-15,2-4 16 0,-1-5 0 0,-1-1-256 0,-1-1-48 16,-2 0-16-16,-2-2 0 0,-2-1-80 0,-2-5 0 15,-3-4-16-15,-3 2 0 0,-2-1 176 0,-5-2 32 16,-3 2 16-16,-6-14 0 0,0 17 32 0,1 16 0 16,-1 1 0-16,-4 2 0 0,-1 2-128 0,-2 6-32 15,-3-1 0-15,-10 4 0 0,-1 5-528 0,13 3-96 16,-1 6-32-16,1 0-11424 16,-2 4-2288-16</inkml:trace>
  <inkml:trace contextRef="#ctx0" brushRef="#br0" timeOffset="68714.39">16328 5216 17503 0,'0'0'1552'0,"0"0"-1232"16,0 0-320-16,0 0 0 0,0 0 720 0,6 9 96 15,0-3 16-15,2 6 0 0,1-2 144 0,0 5 48 16,3 4 0-16,2 3 0 0,3 1-160 0,1 2-32 15,-2 7 0-15,5 3 0 0,0 3-160 0,2 6-32 16,-1 1-16-16,2 5 0 0,-1 1-336 0,-2 2-64 0,2 2-16 0,-4 2 0 16,-3 2-208-16,-5-1 144 0,-1 0-144 0,-5-2 128 15,-3-3 64-15,-6-3 0 0,-4-3 0 0,-5 2 0 16,-1-5 96-16,-2 1 32 0,-3-2 0 0,-3-1 0 16,-1-5-320-16,-1-3-256 0,0-3 64 0,0-4-13952 15</inkml:trace>
  <inkml:trace contextRef="#ctx0" brushRef="#br0" timeOffset="69498.39">11585 7316 15487 0,'-14'3'688'0,"8"-3"144"0,-3-2-672 0,0-6-160 0,-1 1 0 0,0-2 0 15,-1 1 352-15,2 2 32 0,-1-4 16 0,1 2 0 16,2-3-272-16,0 3-128 0,2-3 0 0,0-1 128 0,1 3-128 0,2-1 160 16,1 2-160-16,1-1 160 0,0 2 80 0,2 2 16 15,-2 5 0-15,0 0 0 0,5-8-256 0,0 3 144 16,0 3-144-16,-5 2 128 0,8-6 32 0,0 4 0 16,-1 1 0-16,1-1 0 0,0 1 240 0,0 1 48 15,1 0 16-15,0 0 0 0,3 0 48 0,-2 0 16 16,-1 0 0-16,1 1 0 0,1 1 32 0,1-1 0 15,1-1 0-15,2 0 0 0,3 0-64 0,1 0-16 16,0 0 0-16,2 0 0 0,3-1-16 0,4 1 0 16,3 1 0-16,2 0 0 0,6 0-144 0,2 2-48 15,2-2 0-15,2 2 0 0,-3-2-128 0,3 3-16 16,3 0-128-16,2-2 192 0,2 3-192 0,4-1 128 16,4 0-128-16,0 1 0 0,3 0 160 0,4-2-160 15,-4 0 160-15,4 1-160 0,3-1 144 0,5 1-144 16,2-1 128-16,1-1-128 0,1-2 0 0,0 0 128 15,0 0-128-15,4-2 0 0,4-1 0 0,7-2 128 16,-3-1-128-16,-2 1 0 0,0-4 128 0,2 2-128 16,3-3 0-16,36-3 128 0,-18 0-128 0,-55 4 0 0,8 0 144 0,6-3-144 15,6 3 128-15,5-4-128 0,-1 2 160 0,3 1-160 16,4-2 128-16,76-8-128 0,-30 3 0 0,-17 3 0 16,-14 3 128-16,-7-1-128 0,-5 7 0 0,-2-4 144 15,-2 2-144-15,-9-3 0 0,-8 2 0 0,-1-2 128 16,-3 3-128-16,-1-1 0 0,-2-1 0 0,0 4 0 15,-6-2-320-15,-8 3-112 0,-7 2-16 16,-5-1 0-16,-8-2-2016 16,-7 0-416-16</inkml:trace>
  <inkml:trace contextRef="#ctx0" brushRef="#br0" timeOffset="70815.37">10862 7007 13823 0,'0'0'608'0,"0"0"128"0,0 0-592 0,0 0-144 15,0 0 0-15,0 0 0 0,1-8 1152 0,4 1 192 16,3-5 32-16,1 1 16 0,1-6-896 0,3-3-176 15,2-4-48-15,1-4 0 0,1 0 0 0,1-4 0 16,1 0 0-16,-2-1 0 0,0 1 272 0,0-2 48 16,0 0 16-16,1-1 0 0,0 2-144 0,-2 5-16 15,2 2-16-15,0 3 0 0,-1 1-144 0,-2 7-32 16,0 1 0-16,-1 3 0 0,-1 4-64 0,1 1 0 16,-4 5-16-16,1 6 0 0,1 1-176 0,1 8 160 15,-5-3-160-15,3 5 160 0,-1 1-160 0,0 4 0 16,0 4 0-16,0-1 0 0,2 4 0 0,0-1 0 15,0 2 0-15,2 7 0 0,-1-3 0 0,-2-4 0 16,0-1 0-16,0-2 0 0,-1-4 288 0,-1-3-32 16,0-6 0-16,-1-1 0 0,0-2 112 0,1-5 16 15,-3 0 0-15,-6-5 0 0,0 0 64 0,8-5 0 0,-3-3 16 16,-1-2 0-16,0-3-80 0,-2-2-32 0,-1-4 0 0,-1-1 0 16,-1-2-144-16,-3 0-16 0,1-4-16 0,-3-1 0 15,0-5 0-15,-1 1 0 0,-2-3 0 0,-2 0 0 16,0-3-176-16,0-2 192 0,-5-3-192 0,1-4 192 15,0 0-192-15,1-3 0 0,-1-1 144 0,1-1-144 16,1-1 0-16,1 3 0 0,-2-2 0 0,6 0 0 16,-1 3 0-16,0 2 0 0,0-1 0 0,1 5 0 0,2-1 0 15,-2 2 0-15,2 3 0 0,-2 2 0 0,4 2 0 0,-1 4 0 16,0 3 0-16,0 0 0 0,1 3 0 0,-1 5 0 16,1-3 0-16,2 3-128 0,-1 3 128 0,2 1 0 15,0-2 0-15,1 2 0 0,0 1 0 0,1 4 0 16,3-3-144-16,-2 1 144 0,2 1 0 0,0-2 0 15,4 2-144-15,-1 2 144 0,2-2 0 0,5 0 0 16,2 0-128-16,0 1 128 0,1 2 0 0,3-2-128 16,3 1 128-16,3 0 0 0,5 2 0 0,1 0-128 15,2-2 128-15,4 2 0 0,2-5 0 0,4 1 0 16,3 1-128-16,23-7 128 0,0-1 0 0,-3 4 0 16,3 0 0-16,-4 2 0 0,-1-2 0 0,1 0 0 15,2 2 0-15,3 2 0 0,4-4 0 0,1 5 0 16,0-1 0-16,1 0 0 0,-6 1 0 0,3-1 0 15,2 2 0-15,4 3 0 0,2-1 0 0,-1-1 0 16,-5 1 0-16,3 1 0 0,1 5 0 0,2 1 0 16,1 4 0-16,0-2 0 0,-5-2 0 0,2 0 0 15,-3 2 0-15,0-1 0 0,2 2 0 0,2 1 0 0,2-2 0 16,-4-3 0-16,-3 0 0 0,0 0 0 16,3 0 0-16,1 0 0 0,4-3 0 0,-6 1 0 0,-3-3 0 0,1 2 0 15,-2 3 0-15,3 1 0 0,0 2 0 0,-2-2 0 16,0-2 0-16,-4 1 0 0,-4 0 0 0,-2 1 0 15,-2 3 0-15,2 0 0 0,1 0 0 0,0 0 0 16,-3-2 0-16,-5 3 0 0,-4-5 0 0,-1 3 0 0,0-2 0 0,1 3 0 16,-3 0 0-16,2 1 0 0,2-3 0 0,-2 1 0 15,-1-1 0-15,-4 3 0 0,-3-1 0 0,-3 0 0 16,1-1 0-16,-1-2 0 0,1 0 0 0,-1 2 0 16,-2-1 0-16,-2 2 0 0,0-1 0 0,0-2 0 15,-6 0 0-15,0 0 0 0,-2-1 0 0,-3 0 128 16,-4 0-128-16,-3 0 0 0,-1-1 0 0,-2 1 128 15,-5 1-128-15,2-1 0 0,-1 2 144 0,-4 0-144 16,1-1 128-16,-10-1-128 0,10 3 192 0,-1 1-32 16,-9-4-16-16,9 2 0 0,-9-2 0 0,0 0 0 0,0 0 0 0,6 4 0 15,-6-4 48-15,0 0 0 0,0 0 0 0,0 0 0 16,0 0-64-16,0 0 0 0,0 0 0 16,0 0 0-16,0 0-128 0,0 0-224 0,-8-9 48 0,-1 0-10192 15,-2-1-2032-15</inkml:trace>
  <inkml:trace contextRef="#ctx0" brushRef="#br0" timeOffset="71699.09">17948 6711 15999 0,'0'0'704'0,"0"0"160"0,0 0-688 0,-6 1-176 15,1-1 0-15,5 0 0 0,-7 2 1040 0,7-2 176 16,0 0 48-16,0 0 0 0,0 0-304 0,0 0-64 16,0 0-16-16,0 0 0 0,0 0 144 0,0 0 48 15,0 0 0-15,9 3 0 0,3-2-496 0,2-1-112 16,0 0-16-16,0 0 0 0,4 0-256 0,2-1-64 0,2 0-128 16,-1-2 192-16,2 2-192 0,0-2 0 0,1 0 0 0,0-1 0 31,0 0-1392-31,0 1-320 0,1 1-64 0</inkml:trace>
  <inkml:trace contextRef="#ctx0" brushRef="#br0" timeOffset="71875.69">17962 7108 28559 0,'0'0'1264'0,"0"0"272"0,4 9-1232 0,1-4-304 15,3 1 0-15,4 1 0 0,4-2 832 0,3 2 96 16,4-4 32-16,-2 4 0 0,6-5-320 0,2 2-48 15,2-1-16-15,2-3 0 0,6 0-304 0,3-2-64 16,1 0-16-16,1-1 0 16,-1 2-1216-16,-1-7-256 0,-2 0-64 0</inkml:trace>
  <inkml:trace contextRef="#ctx0" brushRef="#br0" timeOffset="75518.74">19701 7140 13823 0,'-16'7'608'0,"7"-4"128"0,0 1-592 0,9-4-144 16,-9 4 0-16,4 0 0 0,5-4 1936 0,-5 4 368 16,0 1 64-16,5-5 0 0,0 0-1344 0,0 0-288 15,0 0-48-15,0 0-16 0,0 0-48 0,6 5-16 16,3 0 0-16,2-4 0 0,2 0-16 0,9-2 0 16,3-1 0-16,2-2 0 0,3 1-144 0,-7 1-48 15,4-2 0-15,2 1 0 0,3 1-208 0,1 1-64 16,-1 1 0-16,1 0 0 0,-1-2-128 0,-3 1 0 15,1 1 0-15,-3 0 0 0,-2 0 0 0,2 1 0 16,-4 1 128-16,-3-1-128 0,-1-1-192 0,-1 1-80 16,-1 0-16-16,4 1 0 15,-3-1-2368-15,-9-1-480 0</inkml:trace>
  <inkml:trace contextRef="#ctx0" brushRef="#br0" timeOffset="75935.74">20918 6361 21071 0,'0'0'928'0,"0"0"208"0,6-4-912 0,-6 4-224 16,0 0 0-16,0 0 0 0,10 2 704 0,0 0 80 15,-10-2 32-15,4 9 0 0,1 1-96 0,-2 4-16 16,-2 1 0-16,0 4 0 0,-1 3-224 0,0 3-48 16,-1 1-16-16,0 6 0 0,-2 5-96 0,2 2 0 0,-2 2-16 0,0 22 0 15,-1 1 16-15,0-22 16 16,0 5 0-16,-1 4 0 0,0 6-64 0,0 2-16 0,-1 3 0 0,-1 2 0 15,1 5-256-15,-1 0 160 16,1-2-160-16,1 2 128 0,-1-1-128 0,1 0 0 16,0-6 0-16,1 0 128 0,0-3 0 0,1 3 0 0,1-6 0 15,1-8 0-15,1-1 96 0,0-1 16 16,0-3 0-16,3-2 0 0,-1-4-240 0,1-4 176 0,3-3-176 0,5 6 160 31,0-11-1824-31,-4-12-384 0</inkml:trace>
  <inkml:trace contextRef="#ctx0" brushRef="#br0" timeOffset="76636.59">22471 6610 4607 0,'0'0'400'0,"0"0"-400"16,0 0 0-16,0 0 0 0,0 0 3520 0,0 0 640 15,0 0 112-15,0 0 16 0,2 9-2608 0,0 0-528 16,-1 4-96-16,-1 3-32 0,0 1-240 0,-1 3-48 16,-1 2-16-16,1 6 0 0,0 1-304 0,0 20-64 0,1-3-16 15,-2-15 0-15,2 4-112 0,-2 23-32 16,-2-10 0-16,2-15 0 0,-2 2 0 0,0 0 0 15,0-2 0-15,0 1 0 0,0-1-192 0,2-4 128 16,-2 1-128-16,2-6 0 0,0 1 0 0,-2-4-320 0,3-4 64 0,0-4 0 31,0-3-1520-31,-1-2-288 0,2-8-64 0</inkml:trace>
  <inkml:trace contextRef="#ctx0" brushRef="#br0" timeOffset="77406.53">21858 7131 5519 0,'0'0'240'0,"0"0"64"0,0 0-304 0,0 0 0 15,0 0 0-15,0 0 0 0,0 0 2720 0,0 0 480 16,12-3 112-16,3-1 16 0,1 1-2160 0,5-2-416 16,0-1-96-16,4 3-16 0,4-1-32 0,-1 1-16 15,0-2 0-15,14-1 0 0,-3 4-96 0,-12 1-32 16,1-2 0-16,4 1 0 0,1-4-160 0,1 3-48 15,1 0 0-15,1 1 0 0,0-1-128 0,-2-2-128 16,-2 1 144-16,-2 2-144 0,-2-2-208 0,-1 0-144 16,-4-1-32-16,-3 0-10256 0</inkml:trace>
  <inkml:trace contextRef="#ctx0" brushRef="#br0" timeOffset="77624.67">22055 7625 26719 0,'0'0'2368'0,"0"0"-1888"16,0 0-480-16,7 3 0 0,0 1 752 0,5 0 48 15,-1-3 16-15,2-1 0 0,0-1-112 0,2-3-32 16,1 0 0-16,2-1 0 0,2 0-352 0,3-4-80 15,3 2-16-15,2-4 0 0,1 1-224 0,0-1 128 16,2 1-128-16,1 1 0 16,-1-3-1280-16,1 6-336 0,2-5-80 0</inkml:trace>
  <inkml:trace contextRef="#ctx0" brushRef="#br0" timeOffset="83025">23193 7302 12895 0,'0'0'1152'0,"0"0"-928"15,0 0-224-15,1-7 0 0,-1-3 1312 0,0 0 224 16,1 1 32-16,-1-4 16 0,3 2-656 0,0-3-128 16,-1-3-32-16,1 0 0 0,-1-2-128 0,2-6-16 15,1 0-16-15,0 1 0 0,-1-4-96 0,1 1-32 16,0-3 0-16,2 3 0 0,-1 2-160 0,4 0-16 15,0-1-16-15,-1 3 0 0,-3 5-144 0,2-1-16 16,0 2-128-16,-1 1 192 0,1 3 0 0,0 3-16 16,-2-1 0-16,0 6 0 0,1-2 128 0,-7 7 16 15,0 0 16-15,9 5 0 0,-2 2-144 0,0 4-16 16,0 2-16-16,1 3 0 0,-2 3-160 0,2 4 0 16,-2-1 0-16,0-1 128 0,1 4-128 0,-1-1 0 0,-1-4 0 0,0 2 0 15,0-2 0-15,2-2 0 0,-1-5 0 0,1-1 0 16,0-3 0-16,2 0 0 0,1-5 0 0,3-2 0 15,1-2 320-15,0-2-32 0,0-2 0 0,0-5 0 16,0 2 64-16,0-6 16 0,1 1 0 0,-2-2 0 16,-1-3-208-16,0-2-32 0,-2-2-128 0,0 1 192 15,-2 1-64-15,1-9 0 0,-4 0-128 0,-3 9 192 16,1-3-48-16,-2-4-16 0,-1 0 0 0,-1-2 0 0,-2-2-128 16,1-3 160-16,-3-3-160 0,-2-2 160 0,0-3-160 0,-1 1 0 15,1-1 0-15,-1 0 0 0,0 0 0 0,2 3 0 16,1 1 0-16,0 3 0 0,-2 2 0 0,4 3 0 15,-1-1 0-15,0-8 0 0,-1 3-160 0,2 16 160 16,1 1 0-16,-2 2-144 0,0 2 144 0,2 2 0 16,-1 0-144-16,-1 0 144 0,0 5 0 0,1-4-176 15,-2 5 176-15,-1 0-128 0,4-2 128 0,2 8-128 16,0 0 128-16,0 0-128 0,1-4 128 0,-1 4-128 16,5-6 128-16,-5 6-128 0,10-5 128 0,-2 4-160 15,1 1 160-15,5 0-160 0,-1 0 160 0,2 1 0 16,0-4 0-16,2 1-128 0,1 1 128 0,1-2 0 15,1 0-144-15,3 0 144 0,2 0 0 0,4 1 0 16,3-2-144-16,4 2 144 0,2 1 0 0,5 0 0 16,0 0 0-16,2-1 0 0,3 0-128 0,-3 1 128 15,-3-1 0-15,0 2 0 0,0-2 0 0,1 0 0 16,3 1 0-16,2 1 0 0,1 0 0 0,4 1 0 16,-1 1 0-16,0-1 0 0,-1-1 0 0,-1 0 0 15,1 1 0-15,1-1 0 0,2-1 0 0,4 0 0 0,6-2 0 0,2 2 0 16,0 1 0-16,-2-1 0 0,-1-3 0 0,2 0 0 15,1 0 0-15,4 2 0 0,5-1 0 0,-1 2 0 16,-3-3 0-16,0-2 0 0,0-1 0 0,2 5 0 16,4-5 0-16,-1 2 0 0,2 0 0 15,33-6 0-15,-20 2 0 0,-2-3 0 0,-5 4 0 0,1-3 0 16,2 5 0-16,-6-3 0 0,-6 3 0 0,0-3 0 16,-3 1 0-16,6-1 0 0,1 0 0 0,2 4 0 0,-3-1 0 0,-6 1 0 15,-2 0 0-15,-1-3 0 0,-2 2 0 0,4 3 0 16,2 0 0-16,-3-3 0 0,-4 4 0 0,-4-1 0 15,-1 2 0-15,-3 0 0 0,-2 1 0 0,0 0 0 16,1 0 128-16,-1 1-128 0,-1 0 0 0,-5 2 0 16,-7-2 0-16,-6 2 0 0,-5 1-192 0,-5-2-96 15,-4 1-16-15,-5-2-8832 16,-5 3-1760-16</inkml:trace>
  <inkml:trace contextRef="#ctx0" brushRef="#br0" timeOffset="83691.03">24245 6240 23039 0,'0'0'1024'0,"0"0"192"0,0 0-960 0,0 0-256 15,0 0 0-15,0 0 0 0,0 0 544 0,8 4 64 16,-2 0 16-16,-1 2 0 0,1 4-256 0,-3-1-48 16,0 2-16-16,-2 3 0 0,0 1-48 0,-1 4-16 15,0 0 0-15,-1 1 0 0,0 1 16 0,1 1 16 0,-3 4 0 0,1-2 0 16,1 3 48-16,-3-3 16 0,0 0 0 0,1 3 0 15,1-6-16-15,1 1-16 0,1-3 0 0,1-1 0 16,1-4-80-16,2 0-16 0,3-5 0 0,0 0 0 16,2-3-64-16,3-2-16 0,2 0 0 0,1-3 0 15,1-1 0-15,3-4 0 0,2-1 0 0,2 0 0 16,2-4-128-16,-1 1 0 0,3-1 0 0,12-3 0 16,-2-4-1328-16,-5 1-288 0,-4 0-64 0,-10 6-10928 15</inkml:trace>
  <inkml:trace contextRef="#ctx0" brushRef="#br0" timeOffset="83941.04">24699 6370 22111 0,'0'0'1968'0,"0"0"-1584"15,0 0-384-15,0 0 0 0,5 5 1472 0,2 5 224 16,-1 0 32-16,-1 6 16 0,1 1-656 0,1 5-144 15,-5 1-32-15,1 1 0 0,-3 5-464 0,-3 2-80 16,2 3-32-16,-3 2 0 0,-1-1-96 0,-1 2-32 16,-2 3 0-16,-1-1 0 0,-1-3-48 0,0 0-16 15,2-9 0-15,1 2 0 0,-1-3-144 0,2 2 0 16,-1-3 0-16,2-1 0 16,3-3-720-16,-1-5-128 0,2-4-32 0,1 2 0 15,1 0-1920-15,2-9-384 0,-3-5-80 0,16-5 0 0</inkml:trace>
  <inkml:trace contextRef="#ctx0" brushRef="#br0" timeOffset="84325.1">25557 6271 14735 0,'0'0'1312'0,"2"-7"-1056"15,0 1-256-15,1-3 0 0,-1 3 1360 0,-2 6 224 16,3-8 32-16,-3 8 16 0,0 0-608 0,0 0-112 16,0 0-16-16,-7 0-16 0,0 0-16 0,-6 5 0 15,-1 0 0-15,3 2 0 0,-2 5-352 0,-2 5-64 16,-2 2 0-16,-1 3-16 0,-1-1 80 0,0 7 0 15,-2 7 16-15,4-1 0 0,-3 0 48 0,2 3 0 16,0 2 0-16,3 2 0 0,-2 0-176 0,3 2-16 16,2-4-16-16,1 2 0 0,1 0-224 0,5-3-144 15,0-4 192-15,5 8-192 0,4-7 0 0,1-18 0 16,1 0-192-16,3-1 48 16,3-4-624-16,0-3-112 0,2-2-16 0,3-2-16 15,2-2-1456-15,0-6-304 0,1-3-48 0,2 0-16 0</inkml:trace>
  <inkml:trace contextRef="#ctx0" brushRef="#br0" timeOffset="84708.99">26127 6294 18367 0,'0'0'816'0,"0"0"160"0,0 0-784 0,0 0-192 15,0 0 0-15,0 0 0 0,0 0 992 0,0 0 160 16,0 0 16-16,0 0 16 0,0 0-256 0,2 7-48 15,-2 5-16-15,0-1 0 0,0 6-144 0,0 3-16 16,-4 3-16-16,2 1 0 0,1 7-96 0,-2-1-16 16,1 2 0-16,-1 4 0 0,0 0-192 0,-2 2-64 15,2 4 0-15,-3 13 0 0,0-10-80 0,2-15-32 16,0 3 0-16,1-1 0 0,0-3-208 0,-1 2 0 16,4-5 0-16,-1 0 0 15,1-6-320-15,0-2-128 0,0-4 0 0,1-4-16 16,2 1-1920-16,-1-4-384 0,-2-7-80 0,7 0-16 0</inkml:trace>
  <inkml:trace contextRef="#ctx0" brushRef="#br0" timeOffset="85054.6">26480 6610 15663 0,'0'0'1392'0,"0"0"-1120"15,0 0-272-15,0 0 0 0,0 0 1648 0,0 0 272 16,0 0 48-16,0 0 16 0,0 0-880 0,9 3-160 15,1 1-48-15,2-3 0 0,0-1-128 0,4 0-48 16,0 1 0-16,2 0 0 0,1 1-144 0,1-2-48 16,3 1 0-16,1 0 0 0,0 0-208 0,1 1-32 15,-1-2-16-15,9 0 0 0,-5 1-272 0,-10 0 0 16,-2-1 0-16,6-1 0 16,-5-3-1472-16,-6 2-336 0,-1-2-80 0,-1-3-16 0</inkml:trace>
  <inkml:trace contextRef="#ctx0" brushRef="#br0" timeOffset="85411.31">27389 6308 12895 0,'0'0'1152'0,"0"0"-928"15,0 0-224-15,0 0 0 0,0 0 2864 0,0 0 528 16,0 0 96-16,0 0 32 0,0 0-2032 0,2 10-400 16,-2 0-64-16,-1 1-32 0,-1 3-368 0,-2 2-80 15,-1 0-16-15,-2 3 0 0,0 0-240 0,-2 2-48 16,-1-1-16-16,-2 3 0 0,0 4-96 0,-1-2 0 15,-4 3-128-15,2-3 192 0,-1 3-64 0,0-3-128 16,1 1 176-16,0-3-176 0,2 0 0 0,-1-1 0 16,3-2 0-16,0-1 0 15,3-2-512-15,1-3-64 0,2 1-16 0,3-5 0 16,2-10-1680-16,0 0-336 0,0 0-64 0,0 0-8096 0</inkml:trace>
  <inkml:trace contextRef="#ctx0" brushRef="#br0" timeOffset="85775.22">27690 6355 19343 0,'0'0'1728'0,"0"0"-1392"0,0 0-336 0,0 0 0 15,0 0 848-15,0 0 112 0,0 0 0 0,5 7 16 16,-3 2-336-16,-2 5-80 0,-3-1-16 0,-2 3 0 15,-3 2-160-15,1 1-16 0,-2 3-16 0,-1 0 0 16,-2 2-48-16,1 1-16 0,1-1 0 0,-1-2 0 0,5-1 176 0,-2 7 48 16,6-6 0-16,2-4 0 0,4-3-32 0,-1-3 0 15,3-6 0-15,1 0 0 0,2-1 48 0,1-1 16 16,3-1 0-16,1-5 0 0,1-1-48 0,0-5-16 16,3 2 0-16,9-10 0 0,-3 1-128 0,-9 5-32 15,3-3 0-15,-1-2 0 0,-2 2-96 0,-1 1-32 16,-3-2 0-16,0-3 0 0,-4 2 0 0,-2 0 0 15,-2 1 0-15,-3 2 0 0,-3-2-16 0,-2 1-16 16,-4 2 0-16,0 0 0 0,-3 3-160 0,-2-1 0 16,-3 4 0-16,-1-1 0 15,-2 3-1600-15,1 2-336 0,0 1-80 0</inkml:trace>
  <inkml:trace contextRef="#ctx0" brushRef="#br0" timeOffset="86494.01">28073 6013 1839 0,'0'0'0'0,"0"0"160"0,-1-5-160 0,1 5 0 0,0 0 0 0,0-8 0 16,0 8 3392-16,0 0 656 0,0 0 128 0,0 0 32 16,0 0-2576-16,6-8-512 0,-6 8-96 0,6-7-32 15,2 2-112-15,-8 5-32 0,13-1 0 0,-1-2 0 16,0 2 16-16,2 1 0 0,1 4 0 0,3 1 0 15,1 5-288-15,2 1-48 0,5 4-16 0,-1 3 0 0,-2 1-288 0,1 5-64 16,-3 1-16-16,-1 4 0 0,-1-1 16 0,-2 2 0 16,-5 1 0-16,0-1 0 0,-1 3 144 15,-2 3 16-15,-5 1 16 0,0 0 0 0,-2 1 192 0,1-3 48 16,-3 0 0-16,-2-2 0 0,-1-1 176 0,-2-1 32 16,-2-3 16-16,-2 2 0 0,-3-1-192 0,-4-5-32 15,0 0-16-15,-1 1 0 0,0-2-304 0,-1-1-48 16,-3-2-16-16,-1 3 0 0,-1 0-192 0,2-3 0 15,1-4 0-15,6-2 0 16,1-3-1632-16,1-3-272 0,-2-4-48 0,1-4-13152 0</inkml:trace>
  <inkml:trace contextRef="#ctx0" brushRef="#br0" timeOffset="87644.37">22688 7655 4607 0,'0'0'400'0,"0"0"-400"16,0 0 0-16,0 0 0 0,7 4 2304 0,-7-4 384 16,9 1 80-16,-1 2 16 0,3-1-1472 0,0 1-288 15,2-1-64-15,-1 0-16 0,1 0-192 0,2-1-48 16,2 1 0-16,3-2 0 0,3 0-128 0,5 1-16 15,1 0-16-15,6 0 0 0,2 2-208 0,1 0-32 16,2-3-16-16,1 0 0 0,1 0 48 0,1 2 16 16,2-2 0-16,3-4 0 0,7 3 0 0,4 0 0 15,5-2 0-15,0 1 0 0,-2-3-80 0,5-3-16 16,-5 3 0-16,6-1 0 0,4-3 32 0,3 2 0 0,0-2 0 0,0 2 0 16,-1-3 80-16,1 1 16 0,1-3 0 0,6 3 0 15,3-1 0-15,0 0 16 0,-2-1 0 0,-1-1 0 16,2 6-80-16,4-3-32 0,5 2 0 0,40-4 0 15,-22-4-80-15,-8 3-16 0,-4 1 0 0,0 6 0 16,0 0-48-16,-47 2-16 0,5 2 0 0,9-2 0 16,8 1-128-16,4-1 0 0,4 2 144 0,1-3-144 15,0-1 0-15,3 0 128 0,3 1-128 0,0-1 0 0,-3-1 0 16,0 1 128-16,-4 2-128 0,2-1 0 0,-1-2 160 0,69-3-32 16,-26-1-128-16,-23 5 192 0,-15 0 64 15,-8-3 0-15,-5 2 0 0,0-3 0 0,0 3-112 0,-5 0-16 16,-7-4 0-16,-7 5 0 0,-6 0-128 0,-4 0 0 15,-3 1 144-15,-3 2-144 0,-4 0 0 0,-4 0 0 16,-5-1 0-16,-3 1 0 16,-4 2-496-16,-3-1-160 0,-5-2-48 0,-12 3-9360 15,0 0-1888-15</inkml:trace>
  <inkml:trace contextRef="#ctx0" brushRef="#br0" timeOffset="88212.37">25360 8214 14735 0,'0'0'1312'0,"0"0"-1056"15,0 0-256-15,7-3 0 0,4-5 1408 0,-1 2 240 16,3 0 32-16,3-2 16 0,5 0-736 0,3-2-160 16,4 2-32-16,4-2 0 0,3 2-64 0,1-1 0 15,3 3-16-15,-1 2 0 0,-1-1-192 0,-2 1-48 16,-2 2 0-16,0 2 0 0,-2 4-304 0,-1 3-144 16,-2 1 128-16,-4 3-128 0,-3-2 0 0,-2 3 0 15,-6-1 0-15,-3 1 0 0,-2 2 128 0,-3 3 0 16,-4 4 0-16,-2 2 0 0,-4 3 112 0,-3 0 16 15,-1 3 0-15,-3 3 0 0,-4-2 240 0,1 2 48 16,-3 1 16-16,1 0 0 0,-1 3 256 0,1-5 48 16,3-3 16-16,2 2 0 0,1-8-64 0,3 1-16 15,1-1 0-15,5 0 0 0,2-3-288 0,0-3-48 16,2-2-16-16,6-5 0 0,3 4-48 0,5-7-16 16,3-3 0-16,9-2 0 0,5-4-96 0,6 0-32 15,5-3 0-15,10-4 0 0,-11 3-256 0,5-5 0 16,2 0 128-16,2 1-128 15,1-1-1856-15,2 3-448 0</inkml:trace>
  <inkml:trace contextRef="#ctx0" brushRef="#br0" timeOffset="91533.22">4365 11940 10127 0,'0'0'896'0,"0"0"-704"0,0 0-192 0,0 0 0 16,0 0 2432-16,-5 1 464 0,5-1 96 0,0 0 16 15,0 0-1600-15,0 0-304 0,0 0-64 0,0 0-16 16,0 0-256-16,0 0-48 0,0 0-16 0,0 0 0 16,0 0 0-16,5 0-16 0,3-2 0 0,2-1 0 0,1 0 128 0,3 2 16 15,2-4 16-15,4 1 0 0,3 2-368 0,9-1-80 16,2-1-16-16,1 3 0 0,0-1-208 0,0-3-48 15,1 1-128-15,-2 0 192 0,3 0-192 0,-4-4 0 16,-2 1-192-16,-2 2 192 16,-1-4-1456-16,-1 2-176 0,-3-1-32 0,-3 0-11840 0</inkml:trace>
  <inkml:trace contextRef="#ctx0" brushRef="#br0" timeOffset="91683.13">4762 12218 17503 0,'0'0'768'0,"0"0"176"0,9 7-752 0,3-1-192 15,6-1 0-15,1-2 0 0,3-1 3392 0,4-1 640 0,2-1 128 0,0-3 16 16,5-1-3056-16,2-5-608 0,2 1-128 0,1-6-32 16,0-2-352-16,-4-1 0 0,2 1-160 0,-3-2-14816 15</inkml:trace>
  <inkml:trace contextRef="#ctx0" brushRef="#br0" timeOffset="92831.53">6192 11683 3679 0,'0'0'160'0,"-8"-1"32"0,-2-2-192 0,-2 2 0 15,2 1 0-15,1 0 0 0,2-1 3136 0,-1 1 592 16,-1-2 112-16,2 2 32 0,-1 0-2288 0,-1 2-464 16,0-2-96-16,2 1 0 0,-1 0-160 0,0 1-32 15,-2-2 0-15,2 1 0 0,2-1-64 0,0 2-32 16,2 0 0-16,4-2 0 0,0 0-160 0,0 0-48 0,0 0 0 0,0 0 0 15,0 0-272-15,8 2-48 16,2 1-16-16,1-1 0 0,2 0 128 0,2-1 32 16,5-1 0-16,2 0 0 0,2 0-112 0,4 0-32 15,5 1 0-15,-4-1 0 0,-1-1-208 0,2 0 128 0,0 1-128 0,1-2 0 16,0-2 0-16,-1 1 128 0,0-1-128 0,-1 3 0 16,1-1 0-16,-2 0-128 0,-2-3 128 0,1 2-208 31,1 1-1920-31,-3-1-384 0</inkml:trace>
  <inkml:trace contextRef="#ctx0" brushRef="#br0" timeOffset="93165.11">7420 10891 22399 0,'0'0'992'0,"0"0"208"0,0 0-960 0,0 0-240 16,3 9 0-16,1 4 0 0,-1 2 640 0,-1 3 96 15,-2 2 16-15,0 4 0 0,0 6-208 0,-1 1-32 16,0 5-16-16,-2 3 0 0,1 3-48 0,-2 7-16 15,0 3 0-15,0 2 0 0,0 4 128 0,1 1 16 16,-3 2 16-16,3-1 0 0,-4 1-320 0,1-1-64 16,1-4-16-16,-3-2 0 0,1 0-192 0,-1-5 0 15,3 1 0-15,0-8-160 16,2-4-640-16,-1-4-128 0,2-2-32 0,1-8-7664 0,2-3-1536 16</inkml:trace>
  <inkml:trace contextRef="#ctx0" brushRef="#br0" timeOffset="93631.43">8468 10864 16575 0,'0'0'1472'0,"0"0"-1168"16,0 0-304-16,0 0 0 0,0 0 1856 0,-1 11 320 16,1-4 64-16,0 6 16 0,0 4-1040 0,0 0-224 15,0 2-32-15,0 4-16 0,-3 4-352 0,3 1-64 16,-1 5-16-16,0 1 0 0,1 1-224 0,-1 0-48 0,1 2-16 0,-2 1 0 16,2 0-32-16,-1 0-16 0,-1-1 0 15,0-1 0-15,2-2-176 0,0-1 0 16,-1-2-192-16,0-5 192 15,-2-1-1040-15,2-5-96 0,1-1-16 0,0-2-7360 0,0-2-1472 0</inkml:trace>
  <inkml:trace contextRef="#ctx0" brushRef="#br0" timeOffset="93821.18">8164 11325 15663 0,'0'0'688'0,"0"0"144"0,0 0-656 0,0 0-176 16,7 3 0-16,2 0 0 0,1 0 2560 0,3-3 496 15,1-2 80-15,1 0 32 0,5-3-2352 0,2 1-480 16,3-4-80-16,2 3-32 0,2 3-224 0,-1-2 0 16,1-4-192-16,-1 2 192 15,0-3-1456-15,-1 0-176 0,-4-1-32 0,1 2-16 0</inkml:trace>
  <inkml:trace contextRef="#ctx0" brushRef="#br0" timeOffset="94022.11">8060 11850 31103 0,'0'0'1376'0,"10"3"288"0,2-1-1344 0,4-1-320 0,6 1 0 0,3 0 0 15,5-2 992-15,4 0 128 0,2 0 32 0,3-2 0 16,-2 0-592-16,6-3-112 0,-2-2-32 0,2 1 0 16,-2-4-272-16,1 1-144 0,-2-4 160 0,3-1-160 15,1 2-1888-15,-4 1-480 16</inkml:trace>
  <inkml:trace contextRef="#ctx0" brushRef="#br0" timeOffset="98439.22">9531 10901 8287 0,'0'0'736'0,"0"0"-592"16,0 0-144-16,0 0 0 0,4-6 2080 0,-4 6 384 0,0 0 80 0,7-4 16 16,1-3-1344-16,1 0-272 15,1-3-48-15,0 2-16 0,-1-3-368 0,3 1-64 16,0-4 0-16,2 0-16 0,1 1 80 0,-1 0 32 16,2-2 0-16,2-1 0 0,-1 0 16 0,1 2 0 15,1 3 0-15,2-3 0 0,-1-1-160 0,3 3-16 0,-2 3-16 16,3-1 0-16,-2 4-128 0,-2 2-32 15,2 0 0-15,-3 2 0 0,0 2-208 0,-2 6 128 0,-5-1-128 0,2 7 0 16,-1 3 0-16,-4 3 0 0,-1 2 0 0,-2 4 0 16,-2 4 0-16,-2-1 0 0,-2 5 0 0,0 1 0 15,-5 2 128-15,0 2-128 0,0-1 0 0,-4 0 144 16,-2 1-16-16,-5-1 0 0,0 1 0 0,-2-2 0 0,-2 1 224 0,-2-3 32 16,-2-5 16-16,1 0 0 0,3-3 144 0,1 1 32 15,2-6 0-15,2-1 0 0,1-2-320 0,1-3-64 16,3-4-16-16,1-1 0 0,3-5-176 0,1-2 160 15,0 1-160-15,5-3 160 0,0 0 32 0,0 0 0 16,0 0 0-16,5-5 0 0,1 1-192 0,4-3 192 16,2 2-192-16,3 3 192 0,5 1-192 0,2-2 160 15,2 2-160-15,3 1 160 0,2 1-160 0,2 0 0 16,-3 1 0-16,-1-1 0 0,1-1 0 0,-1 0 0 16,0 0 0-16,0-3 0 15,-1 1-1856-15,1-5-288 0,-2 1-64 0</inkml:trace>
  <inkml:trace contextRef="#ctx0" brushRef="#br0" timeOffset="99185.3">10641 11534 11967 0,'0'0'1072'0,"0"0"-864"16,0 0-208-16,0 0 0 0,0 0 2800 0,0 0 512 15,0 0 96-15,0 0 32 0,-2-6-2160 0,2 1-416 16,0 0-96-16,0-4 0 0,0 0-128 0,2-5-32 15,-2 0 0-15,1-4 0 0,0-3-32 0,0-1 0 16,-1-3 0-16,3 0 0 0,-2 3-304 0,2-4-64 16,-3 2-16-16,2 2 0 0,2-3 224 0,-1 3 32 15,-1 3 16-15,1 3 0 0,1 2-336 0,-2 5-128 16,-1 0 0-16,2 4 144 0,-3 5-144 0,0 0 160 16,0 0-160-16,8 10 160 0,-6-1-320 0,3 5-64 15,-1 4-16-15,1 1 0 0,0 1 48 0,-1 2 0 16,0 2 0-16,0-1 0 0,-3 1 0 0,5 0 16 15,-2-5 0-15,1-2 0 0,0-5 912 0,2 2 176 0,-1-2 48 0,2-7 0 32,-1-1-1440-32,1-4-288 0,1-7-48 0,0-2-16 0,-1-2 960 0,1-4 176 15,0-4 32-15,1 0 16 0,1-2-160 0,-2-2-48 0,-2-1 0 0,2 0 0 16,-3-3-16-16,-1 2-128 0,-2-5 192 16,0 0-64-16,-6 1 160 0,0-5 32 0,-2-4 0 0,-1 1 0 15,0 0-96-15,-1 0-16 0,1-1 0 0,0 1 0 16,-1 0-208-16,2 2 128 0,-4 0-128 0,2 3 0 15,2 1 0-15,1-1 0 0,0 5 0 0,1-1 0 16,0 3 0-16,0 1 0 0,3 2 0 0,0 3 0 16,0 3 0-16,0 2 0 0,0 3 0 0,4 0 0 0,0 3 0 15,1 1-128-15,0 2 128 0,1-1 0 0,2-1 0 0,2 2-128 16,0 0 128-16,5 0 0 0,2 2 0 0,3 1-128 16,4-1 128-16,1 2 0 0,0-1 0 0,0 1-160 15,2 1 160-15,1 0-128 0,0 1 128 0,4-1 0 16,0 0 0-16,2 2-128 0,3-1 128 0,1 0 0 15,1 2 0-15,3-1 0 0,3 1 0 0,1 1 0 16,-3-2 0-16,0 0 0 0,-5-1 0 0,0-1 0 16,0 4 0-16,-1-2 0 0,0-1 0 0,0-1 0 15,-1 5 0-15,17-6 0 0,-6-5 0 0,-17 3-128 16,5 3 128-16,-2-1-128 16,2 0-512-16,-2-3-112 0,-2-1-16 0,-1 0-9312 15,-2 0-1872-15</inkml:trace>
  <inkml:trace contextRef="#ctx0" brushRef="#br0" timeOffset="99636.12">11187 11161 20319 0,'0'0'896'0,"0"0"192"0,0 0-864 0,0 0-224 15,-6 0 0-15,6 0 0 0,-5-2 1104 0,5 2 176 16,0 0 48-16,0 0 0 0,0 0-496 0,0 0-80 16,0 0-32-16,0 0 0 0,0 0-144 0,0 0-16 15,7-1-16-15,2 1 0 0,3 0-80 0,0 1-16 16,1 1 0-16,2 0 0 0,3-2-272 0,-1 1-176 15,-1 2 192-15,2 0-192 0,1-2 128 0,0 3-128 16,0-2 0-16,-1 1 0 0,0-2 0 0,1 0-272 16,-4-2 48-16,0 1 16 15,2 0-1296-15,-2-1-256 0,-2-2-48 0</inkml:trace>
  <inkml:trace contextRef="#ctx0" brushRef="#br0" timeOffset="100192.26">12133 10868 21935 0,'0'0'960'0,"0"0"224"0,0 0-944 0,0 0-240 15,0 0 0-15,0 0 0 0,0 0 896 0,1-6 128 16,-2 2 16-16,-3-3 16 0,4 7-592 0,-2-7-112 16,-6 3-32-16,-2-1 0 0,-2-1 64 0,-2 3 16 15,-2 2 0-15,1 0 0 0,-2 0-16 0,0 1 0 16,0 1 0-16,-2-1 0 0,-2 4-144 0,1 3-48 16,1 0 0-16,1 2 0 0,0 1-192 0,3 2 0 15,0-1 128-15,0 3-128 0,2 1 0 0,3 1 0 16,-1 0 0-16,6-1 0 0,-1-2 0 0,2 1 0 15,3 1-128-15,1 0 128 0,0-5 0 0,2 2 0 16,4-1 0-16,1-3 0 0,3-2 0 0,3-1 128 16,1-1-128-16,1-4 192 0,2-3-64 0,1-2 0 15,1 0-128-15,1 0 192 0,0-4-32 0,-1 0-16 16,-1-3 0-16,0 3 0 0,0-5 112 0,0 1 32 16,-2-1 0-16,-4 1 0 0,0-1-48 0,-2 4-16 0,1 3 0 0,-4-2 0 15,0 2-96-15,-7 7 0 16,0 0-128-16,0 0 192 0,0 0-32 0,6 9-16 15,-2 0 0-15,-3 6 0 0,2 6-144 0,-2 2 0 0,-1 3 144 0,-1 0-144 16,1 4 0-16,-3 3 0 0,-2 0 0 16,2 4 0-16,-2-1 0 0,0-1 0 0,-1 1 0 0,2 1 128 15,-1-4-128-15,0-4 0 0,1 0 0 0,2-2 0 16,-1 1-176-16,3-4-48 0,0-1-16 0,1-4 0 16,1-2-2128-16,-1-3-448 0</inkml:trace>
  <inkml:trace contextRef="#ctx0" brushRef="#br0" timeOffset="100886.44">9167 12100 13583 0,'0'0'592'0,"0"0"144"0,0 0-592 0,0 0-144 16,5-4 0-16,1 0 0 0,0 3 960 0,2-1 144 15,0-1 48-15,1 0 0 0,1 2-112 0,6 1-16 16,-1 0 0-16,8 1 0 0,2-2-128 0,5 0-16 15,4 0-16-15,3-1 0 0,5 0-288 0,2-1-48 16,6-2-16-16,6-1 0 0,8 2-128 0,5 1-48 16,4-5 0-16,0 0 0 0,0 2-192 0,2-5-144 15,1 1 192-15,3 1-192 0,2-1 144 0,1 3-144 16,-5-4 0-16,1 4 144 0,-1 0 96 0,3-1 16 16,0 1 0-16,2-2 0 0,-4 4 160 0,1-1 32 15,-4-3 16-15,0 3 0 0,0-3-224 0,2 1-48 16,-4-2-16-16,1 4 0 0,-8-3-176 0,-4 1 0 0,-3 2 144 0,-2-3-144 15,-2 4 0-15,-2 0-192 0,0-2 32 16,-3 5 0 0,-3-1-1536-16,-4 4-304 0,-5 1-64 0,-3-1-16 0</inkml:trace>
  <inkml:trace contextRef="#ctx0" brushRef="#br0" timeOffset="101754.19">10058 12650 17727 0,'0'0'784'0,"0"0"176"0,0 0-768 0,0 0-192 15,0 0 0-15,0 0 0 0,0 0 848 0,0 0 144 16,0-5 32-16,3-2 0 0,1 0-272 0,2 2-48 15,0-4-16-15,3 2 0 0,3-6-32 0,1 3 0 16,-2-2 0-16,4 1 0 0,2 3-112 0,1-2-32 16,1 4 0-16,1-3 0 0,2 3-176 0,0 2-32 15,3 0-16-15,-1 3 0 0,0 1-112 0,0 2-32 16,-2 2 0-16,-2 2 0 0,-1 4-144 0,-1 1 0 16,-4 3 0-16,-4 1 128 0,-2 0-128 0,-2 3 0 15,-5 1 0-15,-2 1 0 0,-3 1 0 0,-2 2 0 16,-1-1 0-16,-3 0 0 0,-1 0 0 0,-1 3 0 15,-3-1 0-15,0 4 0 0,-3-2 192 0,2-1-32 0,0 2-16 0,2-4 0 16,2-2 272-16,0-2 48 0,2-2 16 0,2-2 0 16,5-2 32-16,1-2 16 0,2-11 0 0,0 0 0 15,0 0 16-15,9 4 0 0,3-3 0 0,3-2 0 16,3-3 112-16,2-2 32 0,0 0 0 0,5-3 0 16,0 0-176-16,0-1-16 0,0 1-16 0,0-3 0 15,0 3-144-15,2-2-16 0,0-1-16 0,-1 2 0 0,1-1-128 0,-1 2-32 16,2-3 0-16,-4 5 0 0,1-3-144 0,-1 2 0 15,-1-1 0-15,-1 4 128 0,-1-3-320 16,1 3-80-16,-4 3-16 0,0 1 0 16,-1-1-2592-16,-4 1-528 0,-1 1-112 0</inkml:trace>
  <inkml:trace contextRef="#ctx0" brushRef="#br0" timeOffset="103073.29">10852 12278 18431 0,'0'0'1632'0,"0"0"-1312"15,0 0-320-15,0 0 0 0,-5 9 1408 0,5-9 224 16,-6 10 32-16,4 0 16 0,2-10-608 0,-4 14-128 15,-1-4-32-15,1 3 0 0,-2 1-320 0,-1 1-64 16,-1 3-16-16,-3 2 0 0,0 2-192 0,-2 3-64 16,-5 3 0-16,1 4 0 0,-4 4-128 0,-2 3-128 15,-2 2 192-15,-2 3-192 0,-1-2 176 0,-3 1-176 0,0-1 160 0,-2-2-160 16,-1-2 160-16,1-2-160 0,3-3 160 0,2-4-160 16,3-8 0-16,6-4-128 0,5-8-16 0,4-3 0 31,2-8-1904-31,3-5-384 0,3-7-80 0</inkml:trace>
  <inkml:trace contextRef="#ctx0" brushRef="#br0" timeOffset="103472.39">10065 10482 18591 0,'0'0'832'0,"0"0"160"0,-4-9-800 0,4 9-192 16,0 0 0-16,0 0 0 0,-4-6 1056 0,4 6 160 16,0 0 48-16,0 0 0 0,-5 14-576 0,0 3-112 0,-1 4-32 15,-2 7 0-15,-2 6 80 0,-3 5 16 0,-2 3 0 0,-5 2 0 16,-7 1-16-16,-1 7 0 0,-1-1 0 0,-3 4 0 16,0 2 48-16,-1 0 16 0,0 3 0 0,1 0 0 15,-1-4-400-15,5-3-80 0,3-2-16 0,1-3 0 16,-2-1-368-16,6-2-80 0,3-6 0 0,5-4-9312 15,3-9-1856-15</inkml:trace>
  <inkml:trace contextRef="#ctx0" brushRef="#br0" timeOffset="104055.35">13684 11705 21535 0,'-21'-2'960'0,"10"4"192"0,-1 0-928 0,5 2-224 0,7-4 0 0,-8 3 0 16,8-3 896-16,0 0 144 0,0 0 32 0,0 0 0 15,0 0-32-15,0 0 0 0,13-3 0 0,3-1 0 16,5 2-96-16,3-2-32 0,1 0 0 0,5-2 0 15,1-1-464-15,4 1-112 0,4-3-16 0,3 1 0 0,3-2-320 0,2 1 0 16,2-3 0-16,-2 0 0 0,-2 0-256 0,-5-2-80 16,-4-2-16-16,-4 1 0 15,-3-1-2640-15,-4 0-528 0</inkml:trace>
  <inkml:trace contextRef="#ctx0" brushRef="#br0" timeOffset="104188.63">13928 12039 27647 0,'-2'11'2448'0,"5"1"-1952"16,5 1-496-16,6 2 0 0,3-4 1728 0,9 2 256 15,3 1 64-15,5-8 0 0,7 1-1120 0,0-5-224 16,3 1-32-16,-1-7-16 0,2-8-368 0,3 1-80 0,4 0-16 0,4-6 0 16,3-2-320-16,3-5-80 15,4-2-16-15,-5-4-10912 0,-5-3-2192 0</inkml:trace>
  <inkml:trace contextRef="#ctx0" brushRef="#br0" timeOffset="104891.48">15601 11586 23727 0,'0'0'1040'0,"0"0"240"0,0 0-1024 0,8 2-256 0,5 0 0 0,1 0 0 16,3 1 976-16,0-1 160 0,2-1 16 0,4 1 16 15,4 2-336-15,0-1-80 0,-1-1-16 0,2 1 0 16,2-1-224-16,3 0-32 0,-2-2-16 0,5 0 0 15,1 1-464-15,1 0 0 0,3 3 0 0,1-4 0 0,0-2 128 0,-3-1-128 16,-1-2 0-16,3 0 144 0,-4-5-144 0,0 2 0 16,-2-3 0-16,-1 0 0 15,1-1-1760-15,-3-4-224 0,1 2-64 0</inkml:trace>
  <inkml:trace contextRef="#ctx0" brushRef="#br0" timeOffset="105323.62">17447 10703 18015 0,'4'-9'800'0,"-1"3"160"0,-2-1-768 0,3-3-192 15,-2 1 0-15,2-2 0 0,-2 5 1328 0,0 2 208 0,-2 4 64 0,1-7 0 16,-1 1-368-16,0 6-64 0,0 0-16 0,0 0 0 0,0 0-224 0,0 0-48 16,0 0-16-16,0 0 0 0,-2 8-320 0,-1 3-64 15,-1 4-16-15,-1 6 0 0,3 3 176 0,-3 4 48 16,0 5 0-16,0 4 0 0,-1 0-208 0,3 5-32 15,-1 5-16-15,1 6 0 0,-1 2-176 0,2 6-16 16,-1 3-16-16,0 5 0 0,-1 0 0 0,0 1 0 16,1-2 0-16,-2 1 0 0,0-2-16 0,0 4 0 15,0-1 0-15,0-4 0 0,0-6-32 0,1-1-16 16,0-5 0-16,2-4 0 0,0-4-160 0,2-7-176 16,2-5 48-16,0 7 0 15,1-8-2000-15,2-11-400 0,1-7-80 0</inkml:trace>
  <inkml:trace contextRef="#ctx0" brushRef="#br0" timeOffset="108258.25">18564 10788 19343 0,'0'0'1728'0,"0"0"-1392"16,0 0-336-16,0 0 0 0,0 0 1376 0,0 0 208 15,0 0 32-15,0 0 16 0,0 0-672 0,0 0-144 16,1 12-32-16,1-2 0 0,0 3 0 0,-1 1 0 0,-2 0 0 0,1 3 0 16,0 6-80-16,0 0-32 0,-2 2 0 0,2 3 0 15,0 4-160-15,-2-3-48 16,2 1 0-16,-3 1 0 0,1-1-256 0,-1 1-48 0,1 3-16 0,0-3 0 16,0-3-144-16,-2 0 0 0,3 0 0 0,-1-4 0 15,1-1-432-15,0-1 48 0,1-1 0 0,0-3 0 31,1-6-528-31,0-1-112 0,1-5 0 0,-2-6-8400 0,0 0-1680 0</inkml:trace>
  <inkml:trace contextRef="#ctx0" brushRef="#br0" timeOffset="108475.27">18037 11239 3679 0,'0'0'320'0,"0"0"-320"16,0 0 0-16,0 0 0 0,7 4 4880 0,3 1 912 16,4-1 176-16,2-1 48 0,2-3-4096 0,1-2-832 15,4 1-144-15,4-1-48 0,3-5-320 0,5 2-64 16,4 1 0-16,-1-2-16 0,1 0-304 0,0-1-64 16,0-2-128-16,-1 2 192 0,-1 0-192 0,0 0 0 15,-2 2 0-15,-1-3 0 16,-4 3-544-16,-1 1-96 0,-1 2-32 0,-2-1 0 15,-6 2-1760-15,2 1-368 0</inkml:trace>
  <inkml:trace contextRef="#ctx0" brushRef="#br0" timeOffset="108658.5">18168 11646 25455 0,'0'0'1120'0,"0"0"240"0,-1 7-1088 0,0 3-272 0,-1-3 0 0,4 4 0 15,0-5 1024-15,3 2 160 0,2-3 32 0,3-3 0 16,3 2-240-16,0 1-32 0,5-1-16 0,1-3 0 0,3-2-240 0,3-2-48 16,2-3-16-16,2 0 0 0,-1-3-496 0,3 0-128 15,2-4 0-15,0-2 0 16,0-2-2128-16,0-2-496 0,-1-2-112 0</inkml:trace>
  <inkml:trace contextRef="#ctx0" brushRef="#br0" timeOffset="109276.53">20953 11073 23151 0,'0'0'1024'0,"0"0"208"0,0 0-976 0,0 0-256 16,0 0 0-16,0 0 0 0,0 0 800 0,0 0 112 15,0 0 32-15,0 0 0 0,-2 6 208 0,-1 3 32 16,-1-1 16-16,1 3 0 0,-1-1-416 0,-1 4-80 16,0 2 0-16,-3 1-16 0,2 5-240 0,-1 3-32 15,0 1-16-15,0 6 0 0,1 2-112 0,-1 3-32 16,1 1 0-16,1 0 0 0,0 7 32 0,0-5 0 16,2-2 0-16,0 1 0 0,1-3-160 0,2-1-128 15,0-2 144-15,5-4-144 0,-1-5 128 0,4-3-128 16,1-2 0-16,2-2 144 0,4-3-144 0,2-1-144 15,2-5 144-15,4-3-208 0,-2-4-112 0,4-3 0 16,0-4-16-16,3-4 0 16,0-1-1056-16,2-6-208 0,0-2-32 0,0-6-12544 0</inkml:trace>
  <inkml:trace contextRef="#ctx0" brushRef="#br0" timeOffset="109454.96">20821 10502 40479 0,'-6'-14'1792'0,"6"14"384"0,-4-5-1744 0,4 5-432 0,-3-4 0 0,3 4 0 0,0 0 384 0,0 0-16 16,0 0 0-16,0 0 0 15,-4-5-832-15,4 5-176 0,-5-4-16 0,5 4-16 16,-3-3-2288-16,-2-1-464 0</inkml:trace>
  <inkml:trace contextRef="#ctx0" brushRef="#br0" timeOffset="110510.55">19279 10535 15663 0,'0'0'1392'0,"-5"0"-1120"0,0-1-272 0,0 0 0 16,0-1 1072-16,5 2 144 0,-5 2 48 0,5-2 0 15,-7-5-432-15,6 1-64 0,1 4-32 0,0-5 0 16,0 0-48-16,3-2-16 0,0 1 0 0,4 1 0 16,3-4 160-16,4 4 16 0,1-3 16 0,7 2 0 0,1 1 0 0,2-2 0 15,3 4 0-15,1 1 0 0,-3 0-352 0,2 1-64 16,0 1 0-16,0 2-16 0,-2 2-288 0,-3 4-144 15,1-1 160-15,-3 5-160 0,-2-2 0 0,-4 3 0 16,-2 0 0-16,-3 3 0 0,-2 2-176 0,-5 2 176 16,-1 1-160-16,-5 2 160 0,-2 2 0 0,-3-1 0 15,-3 5 0-15,-2-4 0 0,1 3 0 0,-5-2 0 16,-1 2 0-16,0-3 0 0,1 3 192 0,0-3-64 16,1 1 0-16,2 1-128 0,3-7 224 0,2 0-64 15,2-1-16-15,3-1 0 0,3-1-144 0,3-2 128 16,6 0-128-16,1 0 128 0,4-2-128 0,3 0 128 15,3 1-128-15,4 0 128 0,4 1 16 0,1-1 0 0,2 3 0 0,2 0 0 16,2 2-16-16,1 0 0 0,-2 3 0 0,-2 1 0 16,0-1 16-16,-3 0 0 15,-6 4 0-15,-3-2 0 0,-5 5 432 0,-3-5 96 16,-6 2 16-16,-5-2 0 0,-5 5 288 0,-5-2 64 16,-5 2 16-16,-6-2 0 0,-5 2-288 0,-5-1-64 15,-3 1-16-15,-3 3 0 0,-4-4-240 0,-1 1-64 16,-1 0 0-16,0-2 0 0,-2 0-176 0,2-4-32 15,-3-2-16-15,3-2 0 0,1-3-368 0,1-4-80 0,5-5-16 16,3-1 0 0,1 0-1792-16,4-6-352 0,2-6-80 0,5 1-15184 0</inkml:trace>
  <inkml:trace contextRef="#ctx0" brushRef="#br1" timeOffset="134993.01">25928 9775 14735 0,'0'0'1312'0,"4"-7"-1056"16,-1-5-256-16,-1 4 0 0,1-3 768 0,-2 2 80 16,-1-2 32-16,0-1 0 0,-1 2-240 0,-2-3-64 15,-1 1 0-15,-1 2 0 0,-3-2-80 0,0 4-32 16,0 0 0-16,1 2 0 0,-6 1-32 0,1-1-16 16,1 2 0-16,-4 2 0 0,0 0-96 0,-2 4 0 15,-1 3-16-15,-3 1 0 0,-5-1-80 0,-3 0-16 16,-3 4 0-16,-1 0 0 0,-2 4 48 0,-2 2 0 0,-1 4 0 15,2 1 0-15,2 1-64 0,-1 3 0 0,1 3 0 0,2 3 0 16,3 1-192-16,0 3 176 0,2 2-176 0,-1 0 160 16,0 3-16-16,6 1 0 0,1-2 0 0,2-2 0 15,4-4-144-15,3-3 0 0,3 1 144 0,7 0-144 16,4-4 128-16,5 1-128 0,3-5 160 0,4-3-160 16,2-1 144-16,3-4-144 0,3-6 128 0,2 3-128 15,0-6 160-15,0-2-160 0,2-1 192 0,2-4-192 16,1-1 256-16,3-2-48 0,1-4-16 0,1 2 0 15,0-2-48-15,0 1-16 0,1-3 0 0,-2 2 0 16,0-3-128-16,-6 0 128 0,-3 2-128 0,-5-1 128 16,-5 2-128-16,-2-1 0 0,-2 3 144 0,-10 7-144 15,2-10 0-15,-2 10 128 0,0 0-128 0,-4-7 0 16,-6-4 128-16,0 6-128 0,-1 1 160 0,-2 2-160 0,-2-2 160 0,1 3-160 16,1 1 160-16,-2 2-160 0,1 1 0 0,0 1 0 15,0 0 0-15,1 1 0 0,3 0 0 0,1-1 0 16,-1-2 0-16,2 1 0 0,2-3 0 0,6 0 0 15,0 0 0-15,0 0 0 0,0 0 0 0,0 0 0 16,-6-4-128-16,6 4 128 0,-3-10 0 0,3 10-192 16,0-8 192-16,0 8-160 0,1-10 160 0,-1 10 0 15,0 0-144-15,0 0 144 0,4-9 0 0,-4 9 0 16,3-10 0-16,-3 10 0 0,0 0 0 0,0 0 0 16,-2-8 0-16,2 8 0 0,0 0 0 0,0 0 0 15,0 0 0-15,-5-10 0 0,1 4 0 0,-2-3 0 16,6 9 0-16,-6-7 0 0,6 7 0 0,-8-3 0 0,8 3 0 15,-8-6 0-15,8 6 0 0,-6-5 0 0,6 5 0 0,0 0 0 16,0 0 0-16,0 0-144 0,0 0 144 0,0 0 0 16,0 0-144-16,0 0 144 0,0 0 0 0,0 0-144 15,12 8 144-15,0-4 0 0,1-3-144 0,0 3 144 16,1 5 0-16,1-4 0 0,3 0-144 0,-3 1 144 16,0-1 0-16,0 0 0 0,2 4 0 0,-2-1 0 15,-2 1 0-15,-2-3 0 0,0 2 0 0,-1 1 0 16,-1-2 0-16,-3 2-160 0,-6-9 160 0,8 9-128 15,-1 1-752 1,0-3-144-16,-7-7-16 0,0 0-10832 0</inkml:trace>
  <inkml:trace contextRef="#ctx0" brushRef="#br1" timeOffset="135349.16">26031 10042 15663 0,'0'0'1392'0,"0"0"-1120"15,0 0-272-15,0 0 0 0,-1 12 2048 0,0-2 368 16,0 1 64-16,-1 2 16 0,1-3-1472 0,-2 3-304 16,0 2-48-16,-1 2-16 0,0 2-288 0,1 0-64 15,1 1-16-15,1 0 0 0,-2 1-32 0,3 0-16 16,3-2 0-16,0 0 0 0,1-2-32 0,1-4 0 15,0-2 0-15,3 1 0 0,2-6-16 0,0-1-16 0,2 0 0 16,-1-5 0-16,5-4 160 0,-2-1 48 0,0-2 0 0,0-6 0 16,2-2 96-16,-1-3 32 0,-1-1 0 15,0 0 0-15,-2-4-240 0,-1-1-32 0,2 2-16 16,-4 2 0-16,-2 2-16 0,-2-1 0 0,-1 1 0 0,0-1 0 16,1-1-64-16,0 3-16 0,-3 2 0 0,0 3 0 15,-1 2-128-15,-1 10 0 0,0 0 0 0,0 0 0 31,0 0-448-31,0 0 0 0,0 0-16 0,0 0 0 16,0 0-1584-16,0 0-320 0,0 0-64 0</inkml:trace>
  <inkml:trace contextRef="#ctx0" brushRef="#br1" timeOffset="135694.6">26517 10112 19343 0,'0'0'1728'0,"0"0"-1392"16,14 5-336-16,1 0 0 0,0-2 1104 0,2-2 160 16,-1-2 16-16,0-2 16 0,2-3-688 0,2-2-144 15,-2-3-16-15,-3 2-16 0,-1-3-576 0,-1 2-112 16,-1-2-32-16,-2-4 0 0,-1 2 128 0,-1 0 32 16,0 2 0-16,-5-2 0 0,-3 2 320 0,0 2 80 15,-2-1 16-15,-2 3 0 0,-1 0 416 0,-3 2 96 16,-2 2 16-16,0 2 0 0,-6 4-240 0,-4 3-32 15,0 7-16-15,0-1 0 0,-1 4-336 0,2 3-64 16,-1 3 0-16,1 3-128 0,1 0 144 0,3 0-144 0,1 3 0 16,2-4 144-16,2-2-144 0,4-1 0 0,3 2 0 0,3-4 0 15,2-4 0-15,3 0 0 0,1-3 0 0,4-4 0 16,2 0 0-16,2-3-272 0,1-4 64 0,4-2 16 31,0-4-368-31,3 0-64 0,2-2-16 0,1-3-7808 0,1 0-1584 0</inkml:trace>
  <inkml:trace contextRef="#ctx0" brushRef="#br1" timeOffset="136062.44">27239 9890 11967 0,'0'0'1072'0,"0"0"-864"16,-10-6-208-16,1 3 0 0,1 0 2768 0,-1 1 512 15,0-1 112-15,-1 2 0 0,-2 0-2080 0,-1 2-416 16,0 0-96-16,0 2-16 0,1 2-512 0,-1 1-96 16,0 0-32-16,2 2 0 0,1 3-144 0,2 3 0 15,-1-2 0-15,5 1 0 0,2-1 0 0,2-4 0 16,1 1 0-16,3-3 0 0,-4-6-160 0,10 14 160 16,1 0 0-16,2-5-144 0,1-1 144 0,3-3 0 15,1-3 0-15,1 6 0 0,0 2 0 0,2 2 0 16,1-4 144-16,-3 1-144 0,-3-4 160 0,0 2-160 15,-2 2 128-15,-4-3-128 0,-5 4 192 0,-3-1-64 0,-2 4 0 0,-5 0 0 16,-5-1 208-16,-4 2 48 16,-4 0 0-16,-6 3 0 0,-2-2 16 0,-4-1 16 0,0-1 0 0,-1-1 0 15,1-3-208-15,2 1-32 0,1-6-16 0,3 0 0 16,1-3-160-16,4-1-256 0,1-1 64 0,7-3 16 31,-1 0-816-31,6-2-160 0,-2-3-48 0,6 2-11408 0</inkml:trace>
  <inkml:trace contextRef="#ctx0" brushRef="#br1" timeOffset="136461.29">27772 9849 27647 0,'0'0'2448'0,"-9"-5"-1952"16,2 1-496-16,-2 3 0 0,-2-1 736 0,2 2 48 16,-1 0 16-16,0 3 0 0,-3-2-496 0,0 4-112 15,2 3 0-15,-1-2-16 0,1 5-176 0,0-3 0 16,-1 4-192-16,3-2 192 0,3 0-272 0,2 3 64 16,0-3 16-16,4 3 0 0,3-3 192 0,1 1-176 15,-1 1 176-15,5-2-160 0,1 0 160 0,1-2 0 16,-1 2-144-16,4-1 144 0,-1 2 0 0,1 2 0 15,0-2 128-15,-3 0-128 0,-2-4 192 0,-2 2-64 16,-1-3 0-16,-4 5 0 0,-2-1 192 0,-4 0 48 16,-3 1 0-16,-2-2 0 0,-1 2 208 0,-3-3 32 0,-4 6 16 0,-1-1 0 15,-4-1-272-15,0 0-48 0,-1 2-16 0,0-5 0 16,0-1-288-16,0-4 128 0,3-2-128 0,3-1 0 31,3-2-384-31,1 0-192 0,5 0-48 0,0-5 0 16,4-2-1680-16,1 0-320 0,3-5-80 0,2 1-9216 0</inkml:trace>
  <inkml:trace contextRef="#ctx0" brushRef="#br1" timeOffset="136812.54">27974 9944 22111 0,'1'10'1968'0,"-1"1"-1584"0,0-11-384 0,0 10 0 0,0-10 1168 0,0 0 160 16,0 0 16-16,4 10 16 0,1 0-624 0,-5-10-128 16,0 0-32-16,10 1 0 0,-10-1-336 0,10-5-80 15,2 0-16-15,-2-1 0 0,-1-6-144 0,0 0 192 16,-2-1-192-16,0 0 192 0,-1 3-64 0,0 0-128 16,-1-4 192-16,0 2-64 0,-2 4 112 0,-1-3 16 15,-3 3 0-15,1 8 0 0,-2-9 192 0,2 9 64 16,-7-5 0-16,1 2 0 0,-3-1-32 0,-1 2 0 15,-3 3 0-15,0 4 0 0,1 1-176 0,-1 7-48 16,0 2 0-16,1 3 0 0,-1 1-80 0,0 5-32 16,2 6 0-16,1-4 0 0,1 4-144 0,2-1 0 15,5-4 0-15,-1 2 0 0,3-4 0 0,3-4 0 0,1 0-128 0,2-1 128 16,3-2-320-16,4 1 16 0,2-3 0 0,3-5 0 31,1-3-1232-31,2-2-256 0,3-8-64 0,3 0-11824 0</inkml:trace>
  <inkml:trace contextRef="#ctx0" brushRef="#br1" timeOffset="137332.17">28900 9898 10127 0,'-23'9'448'0,"11"-5"96"0,-6-3-544 0,0 3 0 16,-2 4 0-16,2 1 0 0,0 5 3168 0,0 1 528 16,1 2 96-16,-2 0 32 0,-1 1-2928 0,1 2-576 15,0 1-112-15,0 0-16 0,1 2-16 0,3 4 0 16,2-4 0-16,0 1 0 0,2-2-16 0,1-2 0 15,3-1 0-15,0-1 0 0,3-3 0 0,1-5 0 16,3-10 0-16,3 12 0 0,-3-12 256 0,11 5 48 16,0-5 16-16,3-4 0 0,2-4 208 0,2-4 32 15,1-6 16-15,4-1 0 0,0-4-240 0,1-6-48 0,-1-2-16 0,1-2 0 16,2-4-256-16,-1-2-48 0,1-3-128 0,0-3 192 16,-3 3-192-16,-3-3-160 0,2-2 32 0,-4-4 0 15,0-1 128-15,-6-4 0 0,0-4 0 0,-3-4 0 16,-3 0 0-16,-1 1 176 0,-1 5-176 0,0 6 192 15,2 6-192-15,1 8 128 0,-2 7-128 0,0 9 128 16,0 4-128-16,0 8 160 0,-5 10-160 0,0 0 160 16,0 0-160-16,1 12 0 0,-1 6 0 0,-2 5 0 15,-1 4-176-15,0 3 176 0,0 2-128 0,-2 9 128 16,1 2 0-16,-1 6 0 0,-2 5 0 0,1-1-128 16,0-2 128-16,-1 2 0 0,1 2-144 0,1-2 144 15,0 0-320-15,1-4 0 0,1 1 0 0,5-2 0 16,1-4-2528-1,0-4-496-15</inkml:trace>
  <inkml:trace contextRef="#ctx0" brushRef="#br1" timeOffset="138096.76">29673 9703 20271 0,'0'0'1792'0,"0"0"-1424"16,0 0-368-16,-4-7 0 0,4 7 688 0,0 0 64 16,0 0 16-16,0 0 0 0,-7-5-128 0,7 5 0 15,0 0-16-15,0 0 0 0,-9 7-368 0,2 5-64 16,0 1 0-16,-1 4-16 0,-1 0 32 0,0 4 16 15,3 3 0-15,0 0 0 0,1 4-80 0,1-1-16 16,1 4 0-16,3 0 0 0,-1-6-128 0,2 2 0 16,2-5 0-16,1-3 0 0,3-5 128 0,1-5-128 15,-1-2 0-15,4-2 128 0,-1-3 352 0,0-5 64 16,4-3 16-16,0-3 0 0,0-6 64 0,1-3 16 16,2-1 0-16,-2-2 0 0,-2-4-400 0,-1 1-80 0,2 1-16 0,-1-3 0 15,-3 5-144-15,2 1 0 0,-5 0 144 0,3 4-144 16,-3 3 0-16,0 4 0 0,2 0 0 0,-9 9 128 15,8-3-128-15,-8 3 0 0,9 5 0 0,-1 5 128 16,-3 6 0-16,1 5 0 0,-1 8 0 0,-1 5 0 16,-2 6 16-16,-2 3 16 0,0 5 0 0,-1 4 0 15,-1 2-160-15,-5 0 0 0,-2 1 0 0,-3 2 0 16,-2-1 192-16,-2 4-64 0,0 2 0 0,-1-2 0 16,0-4 0-16,-3-7 0 0,4-3 0 0,-1-4 0 15,2-6-128-15,1-4 128 0,3-8-128 0,1-5 128 31,2-7-432-31,0-1-80 0,2-8-32 0,6-3-9664 0,-9-5-1936 0</inkml:trace>
  <inkml:trace contextRef="#ctx0" brushRef="#br1" timeOffset="138373.4">30285 9626 35007 0,'0'0'3120'0,"0"0"-2496"0,0 0-496 0,0 0-128 16,0 0 0-16,12 3 0 0,0-2-128 0,2-1 128 15,2-1 0-15,1-2 144 0,-1 1 0 0,3-3 0 32,2-3-1120-32,0 2-240 0,0-4-32 0,-1 2-8448 0,-2-2-1696 0</inkml:trace>
  <inkml:trace contextRef="#ctx0" brushRef="#br1" timeOffset="138533.73">30277 9909 23951 0,'0'7'2128'0,"0"5"-1696"0,0-3-432 0,5 1 0 0,3-3 992 0,2 1 112 16,3-4 32-16,0 0 0 15,7-2-608-15,2-1-112 0,3-4-32 0,3-4 0 16,-2-7-2176-16,2 2-432 0,0-1-80 0</inkml:trace>
  <inkml:trace contextRef="#ctx0" brushRef="#br1" timeOffset="138997.25">30987 9667 21999 0,'0'0'960'0,"0"0"224"0,0 0-944 0,0 0-240 0,0 0 0 0,0 0 0 15,0 0 368-15,11 9 16 0,-1-4 16 0,1 0 0 16,1 0-16-16,-1-2 0 0,-1-3 0 0,2-1 0 16,0-3-16-16,1 1-16 0,1-1 0 0,0 1 0 15,-1-6-96-15,1 0-32 0,0-4 0 0,-1 4 0 16,-1-2-64-16,0 2-16 0,-3-3 0 0,-3 0 0 15,-2 0-144-15,-2 0 160 0,0-2-160 0,-4 5 160 16,-3 0 64-16,-2 5 16 0,-5 0 0 0,-1 0 0 0,-2 2 128 0,-1 2 16 16,-2 2 16-16,-1 7 0 15,-2 5-80-15,-3 3 0 0,-2-1-16 0,-2 2 0 0,0 1-112 0,-2 4-32 16,4 2 0-16,0 5 0 0,2 1-160 0,3 0 0 16,3 2 144-16,3 0-144 0,4 0 0 0,2 1 0 15,4-2 0-15,4-3 128 0,5-2-128 0,1-4 128 16,1 0-128-16,6-4 128 0,2-4-128 0,5-3 0 15,4-5 0-15,3 0 128 0,5-5-368 0,-2-3-64 16,3-2-16-16,-2-6-9040 16,0-1-1824-16</inkml:trace>
  <inkml:trace contextRef="#ctx0" brushRef="#br1" timeOffset="139514.6">31463 9180 3679 0,'0'0'320'0,"0"0"-320"0,0 0 0 0,0 0 0 16,0 0 5168-16,0 0 960 0,0 0 192 0,0 0 32 16,0 0-4944-16,0 0-1008 0,0 0-192 0,0 0-32 15,0 0-176-15,0 0 192 0,0 0-192 0,0 0 192 0,0 0-192 0,0 0 0 16,5-7 144-16,-5 7-144 0,6-10 0 0,-6 10 0 16,0 0 0-16,0 0 0 0,0 0 0 0,0 0 144 15,5 11-144-15,0 0 0 0,1 3 432 0,-3 4-32 16,1 1 0-16,-1 2 0 0,-1-1-128 0,0 2-16 15,-4-5-16-15,1 1 0 0,-2 0 96 0,1-3 32 16,-1 0 0-16,2-1 0 0,-4-2 64 0,2-6 16 16,3-6 0-16,0 0 0 0,-3 9-240 0,3-9-32 15,0 0-16-15,0 0 0 0,0 0-16 0,0 0 0 16,-3-14 0-16,2-2 0 0,1-1 112 0,0-1 32 16,-1 0 0-16,2 1 0 0,3-2 48 0,-1-2 16 0,1 0 0 0,0-2 0 15,1 0-160-15,2 4-48 0,0-1 0 0,2 2 0 16,1 1-144-16,2 1 0 0,2-1 0 0,0-1 0 15,0-1 0-15,0 1 0 0,3 1 0 0,0 3 0 16,-2 4-208-16,0-2 16 0,-1 4 16 0,0 1 0 31,0 2-1488-31,-2 1-288 0,-2-2-64 0</inkml:trace>
  <inkml:trace contextRef="#ctx0" brushRef="#br1" timeOffset="139896.54">32125 8591 23439 0,'0'0'1024'0,"0"0"240"0,0 0-1008 16,0 0-256-16,0 0 0 0,0 0 0 0,-2 12 752 0,-2-2 96 15,-1 3 32-15,-2 4 0 0,-2 0-160 0,2 6-16 16,-3 4-16-16,-1 0 0 0,0 2 16 0,1 1 16 16,2 1 0-16,1 6 0 0,2 1 48 0,-2 1 0 15,3 1 0-15,3-3 0 0,1-3-432 0,3-4-80 16,-1-4 0-16,5-1-16 0,-2-1-240 0,5-3 128 15,2-2-128-15,1-4 0 0,-1-5 0 0,0 0 0 0,1-2 0 0,0 0-160 32,-1-4-224-32,0-3-32 0,-3-2-16 0,2-2 0 15,-2-2-2368-15,-1-4-464 0</inkml:trace>
  <inkml:trace contextRef="#ctx0" brushRef="#br1" timeOffset="140055.23">31899 8917 20271 0,'10'-2'1792'0,"5"-1"-1424"0,4 1-368 0,4-2 0 15,4-1 2112-15,0 1 336 0,2 0 80 0,0-5 16 16,-1 0-1680-16,-11 3-336 0,2-3-64 0,2 1-16 16,3-3-2176-16,2 0-448 0</inkml:trace>
  <inkml:trace contextRef="#ctx0" brushRef="#br1" timeOffset="143216.01">25740 11695 17791 0,'0'0'784'0,"-6"6"176"0,6-6-768 0,-4 11-192 16,-1-2 0-16,2 3 0 0,3-12 1056 0,-2 11 176 16,1 1 48-16,-2-1 0 0,3-11-288 0,3 9-48 15,-3-9-16-15,0 0 0 0,0 0-96 0,0 0-32 0,11 6 0 0,-1-6 0 16,-10 0-80-16,12-10-16 16,2-1 0-16,-2-1 0 0,1-4-128 0,0-3-48 0,-2-6 0 0,3 1 0 15,3 0-272-15,-2-4-48 0,-2 0-16 0,2 0 0 16,0 3-192-16,2-4 128 0,-3-1-128 0,0 4 0 15,0 0 0-15,-2 5 0 0,2 2 0 0,-1 1 0 16,1 5 0-16,-2 4 0 0,-2 4 0 0,2 3 0 16,-12 2 0-16,13 7 0 0,-3 6 0 0,-2 5 0 15,0 5 0-15,-2 2-160 0,-1 5 160 0,-1 5-128 16,-2 2 128-16,0 1-128 0,-4 0 128 0,1 0-128 16,-1-1 128-16,-2-2 0 0,0 0 0 0,-1-3 0 15,0-1 128-15,0-6 48 0,-3-3 16 0,3-5 0 16,1-4 448-16,-1-3 80 0,5-10 32 0,0 0 0 15,0 0-192-15,0 0-48 0,0 0 0 0,-4-13 0 16,2-3-224-16,2-4-48 0,1-1-16 0,2-6 0 0,3-1-224 0,0-5 0 16,4 0 128-16,2-1-128 0,2-2 0 0,4 2 0 15,-1 0 0-15,5 2 0 0,2 0 0 0,2 0 0 16,2 3 0-16,-2 4 0 0,1 2 0 0,-2 1 128 16,0 4-128-16,2 7 0 0,1-1 0 0,-3 7 0 15,0 3-128-15,-2 2 128 16,-3 2-656-16,-1 1-32 0,-2 1 0 0,-2 3-10528 15,-1-2-2112-15</inkml:trace>
  <inkml:trace contextRef="#ctx0" brushRef="#br1" timeOffset="143617.31">26849 11456 12895 0,'0'0'1152'0,"0"0"-928"0,0 0-224 0,-8 5 0 0,0-4 2352 0,8-1 416 16,0 0 96-16,0 0 16 16,-3 8-896-16,3-8-192 0,5 11-16 0,-5-11-16 0,7 9-576 0,5-2-112 15,0-3-32-15,2-2 0 0,2-2-240 0,4 0-48 16,0-4-16-16,5-1 0 0,3-2-320 0,2 2-64 16,2-2-16-16,1-1 0 0,0 2-336 0,0-5-128 15,-1 4 0-15,1-3 0 16,-3 2-672-16,-2-1-128 0,-1 2-32 0,-5-1 0 15,-5 3-2224-15,-3 1-448 0</inkml:trace>
  <inkml:trace contextRef="#ctx0" brushRef="#br1" timeOffset="143797.18">26987 11717 31327 0,'0'0'2784'0,"0"0"-2224"0,0 0-560 0,0 0 0 15,0 0 1040-15,10 2 112 0,6 0 0 0,-1-2 16 16,1-2-480-16,5-1-112 0,0-2 0 0,4-3-16 16,4 1-304-16,1-3-64 0,2 1-16 0,0-4 0 31,0-2-496-31,-2 1-112 0,1 2-16 0,-6-2 0 16,-2-2-2912-16,-1 1-592 0,6-8-112 0,-4 5-32 0</inkml:trace>
  <inkml:trace contextRef="#ctx0" brushRef="#br1" timeOffset="144601.76">27703 11350 25791 0,'0'0'1152'0,"0"0"224"0,0 0-1104 0,0 0-272 0,-5 9 0 0,5-9 0 16,0 0 880-16,-3 9 112 0,3-9 32 0,0 0 0 15,5 10-224-15,-5-10-32 0,12 5-16 0,-1-1 0 16,2 0-64-16,2-3-16 0,0-1 0 0,3-1 0 16,3-1-272-16,1 0-48 0,1-1-16 0,-1 1 0 15,-2 1-336-15,1-2 128 0,-2 0-128 0,0-3 0 16,-1 1-224-16,-1 0-112 0,5-5-32 0,-4 2 0 31,-4 1-1744-31,0-1-336 0,0 0-80 0</inkml:trace>
  <inkml:trace contextRef="#ctx0" brushRef="#br1" timeOffset="144884.13">28399 10914 29999 0,'0'0'1328'0,"0"0"272"0,0 0-1280 0,0 0-320 15,7 14 0-15,-3-5 0 0,-4-9 528 0,2 14 48 16,1 1 0-16,-3 3 0 0,-3 2-96 0,1 4-16 16,-1 2 0-16,-1-1 0 0,0 5-144 0,-2 1-48 15,2 0 0-15,-1 2 0 0,0 1-96 0,0 1-32 16,0-1 0-16,0 0 0 0,1 2-144 0,0-3 0 0,2 0 144 0,-1-3-144 15,-1 0 0-15,3-4-240 0,-3 0 48 0,3-7 0 32,1-4-704-32,0-5-128 0,1-1-16 0,-1-9-8624 0,0 0-1712 0</inkml:trace>
  <inkml:trace contextRef="#ctx0" brushRef="#br1" timeOffset="145253.37">29064 10966 21999 0,'0'0'960'0,"0"0"224"0,5-9-944 0,-5 9-240 16,0 0 0-16,0 0 0 0,5-7 512 0,-5 7 48 16,0 0 16-16,0 0 0 0,0 0 128 0,0 0 16 15,0 0 16-15,0 0 0 0,6 10 96 0,-5-1 0 16,-1 3 16-16,-1 2 0 0,-2 0-32 0,2 4-16 16,-2 1 0-16,1 4 0 0,-1 0-352 0,1 1-80 15,-2 3-16-15,1-3 0 0,2 3-176 0,-2-1-48 0,1 2 0 0,-1-1 0 16,2 1-128-16,0-4 0 0,-2-1 0 0,2-1 0 15,-2-3-288-15,3-3-96 0,-1-3 0 0,1-2-16 32,0-11-1264-32,0 0-256 0,0 0-64 0,0 0-6592 0,0 0-1312 0</inkml:trace>
  <inkml:trace contextRef="#ctx0" brushRef="#br1" timeOffset="145459.6">28801 11237 13823 0,'0'0'1216'0,"0"0"-960"0,0 0-256 0,12 9 0 15,2-3 3360-15,1-2 624 0,0 1 128 0,3 0 32 16,1-1-2912-16,3-1-576 0,-2-1-112 0,0-1-32 0,1-1-256 0,-2 0-48 16,0-3-16-16,0 0 0 0,0-2-192 0,0-3-288 15,-1 3 64-15,-3 0 16 16,-2-1-1744-16,-2 1-352 0,-2 0-64 15</inkml:trace>
  <inkml:trace contextRef="#ctx0" brushRef="#br1" timeOffset="145642.41">28847 11501 33343 0,'0'0'1472'0,"0"0"320"0,8 13-1440 0,3-5-352 0,3-1 0 16,2 2 0-16,4-4 384 0,0 2 0 0,-1-5 0 0,3-3 0 15,-1-4-192-15,5-2-16 16,2-3-16-16,2-1 0 0,1-6-384 0,2 0-80 0,-2-3-16 0,2 0 0 31,0-3-2688-31,-1 2-528 0,8-10-112 0,-5 4-32 0</inkml:trace>
  <inkml:trace contextRef="#ctx0" brushRef="#br1" timeOffset="146417.99">30032 10964 4607 0,'0'0'400'0,"0"0"-400"0,0 0 0 0,0 0 0 15,-8-11 3392-15,2 6 608 0,6 5 112 0,0 0 32 16,-9-10-2448-16,1 1-480 0,0-3-112 0,1 3-16 16,-3 0 0-16,2 2 0 0,2-1 0 0,-1 1 0 15,2 1-112-15,5 6-16 0,-4-12-16 0,4 12 0 16,2-10-320-16,2 3-64 0,1-4-16 0,2 5 0 15,2 1-320-15,3-3-64 0,-1 2-16 0,2 0 0 16,1-2-144-16,1 3 160 0,1 2-160 0,1 2 160 16,1 1 0-16,0 1 0 0,-1 2 0 0,0 0 0 15,-2 2-160-15,-3 5 128 0,0-4-128 0,-3 6 128 16,-2-2-128-16,-4 1 0 0,0 2 0 0,-4 1 0 0,-4 0 0 0,-2 5 0 16,-3-3 128-16,-1 3-128 0,-5 2 0 15,0 0 0-15,-3-2 0 0,0 2 128 0,1 2-128 0,-4-2 0 16,1 2 0-16,2-5 0 0,0-3 0 0,2-3 0 15,3 0 0-15,3-3 0 0,2 0 0 0,4-4 0 16,5-5 0-16,0 0 0 0,0 0 0 16,2 9 0-16,-2-9-144 0,10 8 144 0,3-1 0 0,0 0 0 15,-1-3-128-15,4 4 128 0,-1-2 0 0,0 1 0 16,0 2 0-16,1 0 0 0,-1 1 0 0,-1 3 0 16,0-4 0-16,-3 3 0 0,0-1 0 0,-5 0 128 15,-4 3-128-15,-2 0 0 0,-2-1 272 0,-3 2 16 16,-3-1 0-16,-2 3 0 0,-4-1 48 0,-1 1 16 15,0-1 0-15,-3 1 0 0,-5-3-208 0,-1-2-144 16,-3 2 192-16,0-1-192 0,1-2 0 0,-1 0 0 0,-1-9 0 0,4-1 0 31,3-1-288-31,4-1-112 0,1-3-32 0,5-2 0 16,2-2-2096-16,1-1-416 0,6-1-96 0,2-4-16 0</inkml:trace>
  <inkml:trace contextRef="#ctx0" brushRef="#br1" timeOffset="146701.2">30604 11134 33695 0,'0'0'1488'0,"0"0"304"0,2 13-1424 0,1 1-368 15,-1 0 0-15,-1 3 0 0,1 4 624 0,-2 0 48 16,-3 2 16-16,1 3 0 0,-2-3-352 0,0 1-64 16,2 0-16-16,-4-3 0 0,4 0-64 0,-1-3 0 15,1-1-16-15,2 0 0 0,0-3-176 0,1-4 0 16,-1-10 0-16,0 0 128 0,5 12-128 0,-5-12 0 16,0 0-192-16,14-2 192 15,0-4-768-15,1-3-16 0,2-4-16 0,-3-2 0 16,1-3-2496-16,-1-1-496 0</inkml:trace>
  <inkml:trace contextRef="#ctx0" brushRef="#br1" timeOffset="146864.97">30660 10746 26719 0,'0'0'2368'0,"0"0"-1888"0,-8 4-480 0,8-4 0 15,0 0 2064-15,-8 6 320 0,8-6 64 0,-5 12 16 16,5-12-1760-16,-2 9-336 0,2-9-80 0,0 0-16 15,0 0-496-15,0 0-96 0,0 0-32 0,0 0 0 32,7 7-1664-32,-7-7-336 0,10-1-64 0</inkml:trace>
  <inkml:trace contextRef="#ctx0" brushRef="#br1" timeOffset="149553.54">32543 12476 10127 0,'14'1'448'0,"-14"-1"96"0,12-1-544 0,2 1 0 0,-2 0 0 0,1 0 0 15,-4 0 2112-15,2 0 304 0,1 0 64 0,-1 0 16 16,1 0-1600-16,-1 1-304 0,-1-1-64 0,2 4-16 15,-2-1 192-15,1-1 16 0,0-2 16 0,-1 3 0 16,-10-3 80-16,11 4 16 0,-11-4 0 0,10 6 0 16,-10-6-240-16,7 6-32 0,-7-6-16 0,0 0 0 15,1 13-192-15,-2-4-32 0,1-9-16 0,-8 13 0 16,-2-6-48-16,-1 4-16 0,-3-4 0 0,-3 3 0 16,-2-3-16-16,-1 3 0 0,-2-2 0 0,-6 2 0 15,-4-4 0-15,-3 3 0 0,-2-1 0 0,-3 0 0 0,-2-2 0 16,18-4 0-16,-6 1 0 0,-3 3 0 0,-4 0 32 0,-4-1 0 15,-3 4 0-15,-5-4 0 0,-4 0-48 16,-47 6 0-16,16-5 0 0,9-1 0 0,6 0-16 0,3-2 0 16,0 1 0-16,-4-2 0 0,-6 1-64 0,1-3 0 15,4-2-128-15,-3 5 192 0,1-1-192 0,-4 1 144 16,-8-2-144-16,-2 1 128 0,2-2 0 0,0 0 0 16,4 2 0-16,-5-1 0 0,-3 2 32 0,-1-1 0 15,0 3 0-15,2-2 0 0,6 0-32 0,-4-2-128 16,0 0 192-16,0 2-64 0,0-1 0 0,5-2-128 15,3-1 192-15,2 0-64 0,-1-2-128 0,-5 1 0 16,-2-1 0-16,2 0 128 0,4-2-128 0,3 0 0 16,2 2 0-16,-6 0 0 0,-6-3 0 0,1 2 0 0,4 0 0 0,5 1 0 15,0 0 0-15,-4-1 0 0,-6 1 0 0,-1 1 0 16,0-2 0-16,3 3 0 0,6-1 0 0,-3 2 0 16,-5-1 0-16,-1 0 0 0,1 1 0 15,0 2 0-15,5 1 0 0,1 1 0 0,-1-3 0 0,1 3 128 16,-3 1-128-16,2-1 192 0,0 2-192 0,10 0 192 15,0 0-192-15,-3-4 0 0,-6 4 144 0,2 1-144 16,1-3 128-16,4-3-128 0,4 3 128 0,3-1-128 16,1 3 0-16,-3-4 144 0,-5-1-144 0,3 1 0 15,3 1 0-15,5 0 0 0,1-4 0 0,9-1 0 16,3 1 0-16,-2 1 0 0,-2 0 0 0,-1-1 0 16,1-2 0-16,2 2 0 0,1 1 0 0,3 0 0 15,5-1 0-15,3 1 0 0,0 0 0 0,2 0 0 16,2 1 0-16,1 0 0 0,0 2 0 0,0 1 0 15,-1 1 0-15,-1 0 0 0,1-3 0 0,1 5 0 0,0 0 128 16,4-1-128-16,2-1 0 0,1 0 0 0,5-2 144 0,2-1-16 16,1-2-128-16,3 0 192 0,3-3-64 0,5 1 0 15,-3-3-128-15,1 0 192 0,0 1-192 0,0-4 0 16,0 2 0-16,0 1 0 0,3-6 0 0,-1 4 0 16,1-5 0-16,-2 3 0 0,3-4 0 0,-1-1 0 15,-3 0 0-15,0-3 0 0,1-1 0 0,1-1 128 16,-1 0-128-16,-2-1 144 0,2-2-144 0,-4-2 0 15,0-4 0-15,1 0 0 0,-3 0 0 0,0-2 0 16,2-2 0-16,1 4 0 0,-2-3 128 0,-1 0-128 16,0-1 128-16,0-3-128 0,0 1 128 0,-2 0-128 0,1-4 0 15,1 0 128-15,0-3-128 0,-2-1 0 0,1 0 0 0,1-5 0 16,-1 1 0-16,0 2 128 0,-2-3-128 0,2 1 0 16,-3-2 0-16,1-2 0 0,4-2 0 0,-3-1 0 15,-2 0 0-15,2 0 0 0,2 0 0 0,-1 3 0 16,3-1 0-16,1 2 0 0,-2 0 0 0,4 1 0 15,2-3 0-15,-5-1 0 0,6 0 0 0,-3 1 0 16,0 3 0-16,0 0 0 0,1-2 0 0,1 0 0 16,-2 6 0-16,1-3 0 0,1 0 0 0,-1 1 0 15,-1-6 0-15,3 4 0 0,-3 2 0 0,3-1 0 16,-1 4-144-16,0-4 144 0,-2 0 0 0,2 2 0 16,2 5-192-16,-1-5 192 0,-2 4-192 0,2 1 192 15,1-2-160-15,-2 4 160 0,2 2-128 0,0 4 128 16,-1 3 0-16,1 0-128 0,-2 5 128 0,2-1 0 15,-2 5 0-15,2 2-160 0,-2 1 160 0,1 3 0 16,0 1 0-16,-1 1 0 0,-2 5 0 0,3-3 0 0,0 1 0 16,1-1 0-16,1 2 0 0,1-2 0 0,1 3-128 0,-2 0 128 15,1 0 0-15,2 2 0 0,1-4 0 0,3 1-128 16,-1-3 128-16,1 5 0 0,-3 6 0 0,6-9-128 16,0 4 128-16,2-1 0 0,2-3 0 0,2 2-128 15,0-1 128-15,4 1 0 0,0-3 0 0,2 4 0 16,2-1 0-16,1-2 0 0,-2 0 0 0,2-2 0 15,1-2 0-15,-1 4 0 0,1-1 0 0,0 1 0 16,3-2 0-16,2 1 0 0,0 0 0 0,2-1 0 16,3 1 0-16,2-1 144 0,1 2-144 0,2 0 0 15,4 3 0-15,0-3 0 0,-1 1 0 0,0-2 0 16,-3 2 0-16,-1-2 0 0,0 3 0 0,1-4 0 0,1 5 0 0,4-3 0 16,1 2 0-16,4 0 0 0,3-2 0 0,-1 3 0 15,4-4 0-15,-3 2 0 0,-1-2 0 0,0 2 0 16,1-2 0-16,2 1 0 0,0-3 0 0,5 0 0 15,6 2 0-15,-1-3 0 0,0 2 0 0,-5 1 0 16,-3 1 0-16,0 0 0 0,2 0 0 0,1 0 0 16,1-1 0-16,1 1 0 0,4-2 0 0,-2 3 0 15,-3-1 0-15,-3 1 0 0,-3-2 0 0,-1 3 0 16,1-2 0-16,0 1 0 0,1-5 0 0,3 4 0 16,3-1 0-16,-5 3 0 0,-1-2 0 0,-3 0 0 15,-1-5 0-15,0 1 0 0,2 2 128 0,3 1-128 16,0 3 0-16,2-2 0 0,1 4 0 0,-2-2 0 15,-3-1 0-15,-1 3 0 0,-1-3 0 0,-1 1 0 16,-1 3 0-16,3-1 128 0,-1 1-128 0,2 0 0 0,3 0 0 0,-3-2 0 16,-1 0 0-16,-4 0 0 0,-3 0 0 0,1 1 0 15,2 0 128-15,2-4-128 0,2 1 0 0,4 2 0 16,-2-3 0-16,0 3 0 0,1-3 0 0,-5 3 0 16,0-6 0-16,-4 3 0 0,0-1 0 0,1 4 0 15,-1-4 0-15,3 2 0 0,1-4 0 0,-1 5 0 16,-1-1 0-16,0 2 0 0,-2 0 0 0,-2-2 0 15,-2 3 0-15,-2-4 0 0,2 0 0 0,1 1 0 16,2 2 0-16,3 1 0 0,2-3 0 0,0 2 0 16,2 1 0-16,-1-4 0 0,-2-2 0 0,0-2 0 15,-3-2 0-15,1 6 0 0,1 0 0 0,0 2 0 0,1-3 0 0,0 4 0 16,6 0 0-16,-1-1 0 0,-3 1 0 0,-3-3 0 16,-3 3 0-16,1 0 0 0,-1 0 0 0,1 1 0 15,-1-4 0-15,2 2 128 0,1 1-128 0,1 1 0 16,0 0 0-16,-1 1 0 0,-2 1 0 0,-2-4 0 15,-1 2 0-15,-1 1 0 0,1-1 0 0,1 0 0 16,1 1 0-16,-2 2 0 0,2-1 0 0,-1 1 0 16,1-3 0-16,0 1 0 0,-4 0 0 0,-4 0 0 15,-2-1 0-15,-1 3 0 0,-1-2 0 0,1 0 0 16,0 1 0-16,1 1 128 0,-2-2-128 0,0 2 0 16,0 0 208-16,1 0-32 0,1-1-16 0,2 3 0 15,-2-2-160-15,0-1 0 0,1-1 0 0,-2 2 0 16,-3-1 0-16,1 2 0 0,-3-2 0 0,0 2 0 15,2-1 0-15,-2-2 0 0,0 3 0 0,1-1 0 16,-1 1 0-16,0 0 0 0,0-2 0 0,0 1 0 0,0 0 128 0,-1 0-128 16,-2-1 128-16,-1-1-128 0,1 2 176 0,-3-1-48 15,1 2-128-15,-2 0 192 0,-1-2-192 0,-1 1 144 16,0-2-144-16,0 1 128 0,-1 1-128 16,4 1 0-16,0-2 144 0,-8 3-144 0,2-2 0 0,0-1 0 15,2-2 0-15,1 1 0 0,1 0 0 0,2 2 0 16,-2-2 0-16,17-4 0 0,-2 4 0 0,-6-1 0 15,-1 0 0-15,-5 1 0 0,-2 1 0 0,0 1 0 16,-2 0 0-16,-2-1 0 0,0-2 0 0,-1 1 0 16,0 2 0-16,-1 1 0 0,-1-2 0 0,1 2 0 15,-1-3 0-15,0 3 0 0,0-2 0 0,0 2 0 0,-1 0 0 16,-5 1 0-16,-1 0 0 0,2 0 0 0,-1 0 0 0,1 0 0 16,-1 0 0-16,3 0 0 0,-1 0 0 0,8-2 128 15,-3 1-128-15,0 1 0 0,-1-1 0 16,-1 0 0-16,-1-1 0 0,1 1 0 0,-1 1 0 0,-1 0 0 15,-2-1 0-15,1-2 0 0,0 2 0 0,-10 1 0 16,0 0 0-16,9 0 0 0,-1 1 0 0,-8-1 0 16,0 0 0-16,0 0-128 0,0 0 128 0,0 0-128 15,0 0-224-15,0 0-32 0,0 0-16 0,-4 12 0 32,-1-2-1552-32,-8-4-304 0,-1 2-64 0,27 1-16 0</inkml:trace>
  <inkml:trace contextRef="#ctx0" brushRef="#br0" timeOffset="157984.72">4037 16200 15663 0,'0'0'1392'0,"5"-11"-1120"0,-1 0-272 0,1 0 0 16,0-3 736-16,-1 2 96 0,-1 0 0 0,0-2 16 16,0 0-240-16,-1 5-48 0,-2-2-16 0,0 3 0 15,0-3-368-15,-1 2-176 0,0 0 160 0,1 4-160 16,0 5 128-16,-3-8-128 0,3 2 0 0,0 6 0 16,0 0 208-16,0 0-48 0,0 0-16 0,0 0 0 15,-6-3 64-15,6 3 16 0,-8 3 0 0,2 3 0 0,0 6 48 0,-1 1 16 16,1 1 0-16,-2 7 0 0,-1 3-32 0,-1 3 0 15,0 3 0-15,0 5 0 0,0 3-64 0,1 4 0 16,-3 1-16-16,3 2 0 0,1 0-176 0,1 2 160 16,1-5-160-16,2 7 160 0,2-4-160 0,0 4 0 15,4-6 0-15,-2 0 0 0,1-5 0 0,1 0 192 16,2-3-192-16,1-1 192 0,2-2-192 0,-1-3 0 16,2 0 0-16,2-5 0 0,1-1 0 0,2-4 0 15,1-2 0-15,2-4 0 0,2-2 0 0,3-6 0 16,6-2 0-16,-1-5 0 0,1 0 240 0,-1-3 16 15,5-7 0-15,-3 1 0 0,0-3 80 0,-2-4 32 16,2-1 0-16,0-5 0 0,-1-2-96 0,2-2-16 0,-1-2 0 0,0-3 0 16,-1-1-128-16,1-2-128 0,-1-2 192 0,1-5-192 15,-2-1 128-15,1-1-128 0,-3 0 0 0,0 5 0 16,-1-4 128-16,-1 4-128 0,3 0 0 0,-6 0 0 16,-4 1 0-16,-1 3 128 0,-1 1-128 0,0 1 0 15,-3 2 224-15,-1 2-64 0,-3-2-16 0,2 6 0 16,-2 1-16-16,1 5-128 0,-2 2 192 0,-1 4-64 15,-2 2-128-15,-1 4 192 0,-1 8-192 0,0 0 192 16,0 0-192-16,0 0 0 0,0 0 0 0,0 0 0 16,0 0 0-16,-5 11 0 0,0 3 0 0,0 5 0 15,-1 3-128-15,1 4 128 0,-2 2 0 0,3 7 0 16,-1 0 0-16,0 6 0 0,0 5 0 0,1 1 128 0,-2 4-128 16,0 3 0-16,1 6 0 0,-2 1 0 0,0 5 0 15,-1-2 0-15,-1 0 0 0,-2-3 0 0,-2 3 0 0,-1-3 0 16,-1 3 0-16,-1-1 0 0,-4 4 144 0,1 1 0 15,-5-3 0-15,0-4 0 0,-2 2 32 0,0-3 0 16,-1 0 0-16,-1-1 0 0,0-3 16 0,0-2 16 16,1-7 0-16,-2 0 0 0,1-4 48 0,-1-1 0 15,2-3 0-15,-3-3 0 0,-5-4-128 0,0-6-128 16,-2-4 176-16,0-3-176 0,1-4 192 0,2-3-64 16,0-6 0-16,2-1-128 0,0-3 176 0,3-4-176 15,1-3 160-15,3-1-160 0,-1-1 128 0,3-4-128 16,3-3 0-16,4-1 144 0,0 0-144 0,4-5 0 15,0-1 0-15,3-2 0 0,3-1 0 0,3-4 0 16,1-3 0-16,3 2 0 0,4-1 0 0,3-3 0 0,1 0-192 16,0-1 192-16,2 4-128 0,4-2 128 0,2 4 0 0,2 2 0 15,4-2 0-15,2 3 0 0,3 3 0 0,3-1 0 16,-1 5 0-16,3 5 0 0,0 0-176 0,4 7 176 16,2 0 0-16,1 4 0 0,-1 5 0 0,-2 5 0 15,-4-1 0-15,0 6 0 0,0 1 0 0,-1 0 0 16,-1 2-160-16,-3 2 160 0,-2 0-192 0,0 0 192 31,-3 1-2240-31,-2-3-352 0,6 6-64 0,-7-4-16 0</inkml:trace>
  <inkml:trace contextRef="#ctx0" brushRef="#br0" timeOffset="158593.76">5673 16080 13823 0,'0'0'608'0,"-11"-2"128"16,-5 1-592-16,5-1-144 0,2-3 0 0,1 2 0 15,8 3 1808-15,-7-3 336 0,7 3 64 0,0 0 16 0,-8-3-1248 0,8 3-240 16,0 0-48-16,0 0-16 15,0 0-32-15,0 0 0 0,0 0 0 0,10-4 0 0,0 0-240 0,4 3-48 16,3 1-16-16,3 0 0 0,3 4 80 0,5-2 16 16,4-1 0-16,2 1 0 0,-1-2-192 0,2 0-48 15,1 0 0-15,4 0 0 0,-1 1-192 0,2 1 128 16,2 1-128-16,0 0 0 0,2 2 0 0,1-3 0 16,2-1 0-16,-5 2 0 15,-1 0-448-15,-2 0-48 0,-2-1 0 0,-1 1 0 16,-2-1-1712-16,-2-1-352 0,9-4-64 0,-10 2 0 0</inkml:trace>
  <inkml:trace contextRef="#ctx0" brushRef="#br0" timeOffset="158913.62">5922 16701 5519 0,'0'0'496'0,"0"0"-496"0,0 0 0 0,0 0 0 0,0 0 6224 0,0 0 1152 16,0 0 240-16,13 4 32 0,0-1-6224 0,2-2-1232 15,0-1-192-15,4 0-176 0,7 0 176 0,0-1 224 16,4-2-48-16,1 1-16 0,7-2-160 0,3-3 128 16,1 2-128-16,0-1 128 0,-1-3-128 0,-2 1 0 15,0-2 0-15,-2 3 0 0,1-4-240 0,1 4-128 16,-1-5-16-16,1 2-9312 16,1 0-1856-16</inkml:trace>
  <inkml:trace contextRef="#ctx0" brushRef="#br0" timeOffset="160544.6">8968 15787 11967 0,'0'0'1072'0,"-1"-9"-864"0,-2-2-208 0,2 1 0 16,-1-2 3040-16,4 2 560 0,2-4 112 0,-3 3 32 15,0 1-2784-15,-1-3-544 0,0 3-112 0,0 0-32 16,0-4-32-16,0 2-16 0,0 3 0 0,0-2 0 15,-2-1-224-15,-2 1 128 0,-1 1-128 0,0 1 0 16,-2 0 160-16,-2 0-160 0,-1-1 160 0,-1 2-160 16,-5-2 144-16,1 3-144 0,-3 3 128 0,1-3-128 15,-1 2 0-15,-1 1 0 0,-3 2 0 0,-1-1 0 16,3 0 128-16,-2 3-128 0,-1 1 0 0,1 3 128 16,-1-2-128-16,1 2 192 0,0 1-192 0,1 3 192 15,-1-3 64-15,1 6 32 0,-2 1 0 0,0 2 0 16,-1 1-160-16,-2 3-128 0,-3 3 144 0,-1 5-144 15,-6 0 0-15,0 5 0 0,1-3 0 0,2 1 0 0,1 3 0 16,1-2 0-16,1 5 0 0,1 0 0 0,-1 1 0 16,2 1 0-16,2 1 0 0,3-1 0 0,3 0 0 0,2-1 0 15,1 1 0-15,3-2 0 0,2-2 0 0,1-4 0 16,2 0-128-16,2-3 128 0,-1 3 0 0,6-4 0 16,-1 2 0-16,4-2 0 0,3 3 0 0,3-2 0 15,1 2 0-15,3-2 0 0,-1 4 0 0,4-5 0 16,1 2 128-16,3-2-128 0,1 2 0 0,3-6 128 15,2 0-128-15,1-2 0 0,1 0 0 0,0-1 0 16,2 0 128-16,3-4-128 0,0-2 0 0,4-3 128 16,-1 1-128-16,2-3 0 0,1 0 128 0,-2-3-128 15,-2-1 0-15,0 0 144 0,-2-3-144 0,-1 0-256 16,1-1 64-16,-2 0-8672 0,-1-2-1744 16</inkml:trace>
  <inkml:trace contextRef="#ctx0" brushRef="#br0" timeOffset="161045.81">9700 16708 21183 0,'0'0'1888'0,"0"0"-1504"0,0 0-384 0,0 0 0 16,0 0 2032-16,0 0 336 0,0 0 64 16,0 0 0-16,-3 14-1872 0,1-2-384 15,1 1-176-15,-1 2 160 0,1 2 96 0,0 2 0 0,0 2 16 0,-1 5 0 16,1-3 48-16,0 6 0 0,-2 1 0 0,1 5 0 15,-2 0-176-15,0 4-16 0,0 1-128 0,0 1 192 16,-1 2-192-16,0 0 0 0,0-3 0 0,0-1 0 16,1-1-288-16,0 3 0 0,3-3 0 0,-1-1 0 31,-1-1-1856-31,2-3-368 0</inkml:trace>
  <inkml:trace contextRef="#ctx0" brushRef="#br0" timeOffset="161978.99">11482 14879 2751 0,'0'0'128'0,"5"-11"16"0,0 0-144 0,-2-2 0 0,-2-1 0 0,2 3 0 15,-3 11 3328-15,2-10 640 0,-1-3 128 0,-1 13 32 16,0-13-3184-16,-1 3-640 0,-1-1-128 0,2 11-32 16,-7-8 288-16,7 8 48 0,-7-9 16 0,-1 3 0 15,0 3 48-15,-3-1 16 0,1-1 0 0,-2 4 0 16,-2-2-176-16,-1 3-48 0,0 4 0 0,-3 3 0 16,-2-4-336-16,-3 4 128 0,-1 6-128 0,-4 4 0 15,-3 1 0-15,-1 5 0 0,-1 6 0 0,-2 6 0 16,-7 1 0-16,-3 5 0 0,-4 6 0 0,2 0 128 15,2 4 128-15,5 1 16 0,-1 0 16 0,5 4 0 16,3 0-32-16,5 3 0 0,0-4 0 0,4 3 0 16,4 1 48-16,2 5 0 0,4-2 0 0,3 3 0 0,0-4-160 15,4 4-16-15,-1-3-128 0,4 3 192 16,2 2-192-16,1-3 176 0,1-1-176 0,1 2 160 0,1-2-160 16,5 0 0-16,0-3 144 0,1 1-144 0,2 2 256 0,4 0 0 15,1-4-16-15,3-1 0 0,1-4-96 0,3 1-16 16,1-4 0-16,3 0 0 0,2-6-128 0,4 2 0 15,0 2-192-15,4-6-12432 16</inkml:trace>
  <inkml:trace contextRef="#ctx0" brushRef="#br0" timeOffset="163364.32">18383 14926 16575 0,'0'0'1472'0,"0"0"-1168"15,0-9-304-15,0 9 0 0,5-7 1136 0,1 1 160 16,1 1 48-16,2 2 0 0,1 0-1152 0,0 3-192 15,1 0 0-15,-2 1-192 0,2 0 192 0,0 2 0 16,2-1 0-16,1 3 0 0,-2 4 0 0,5 0 0 16,1 4 0-16,1 2 0 0,-1 3 128 0,3 1 64 15,0 0 0-15,0 3 16 0,1 7 96 0,-1 0 16 16,1 3 0-16,1 3 0 0,2 3-320 0,2 4 0 16,0 2 0-16,-1 3 0 0,0 0 208 0,0 5 96 15,-1 1 16-15,-1 1 0 0,-3 0 48 0,0 5 16 16,-3-5 0-16,-2-3 0 0,-2 0-64 0,3 2 0 15,-3 0 0-15,-2-1 0 0,-2 0 0 0,3 1 0 16,-4 3 0-16,-1 0 0 0,-2 2-96 0,-2-3-32 0,-2 1 0 0,0-1 0 16,-4-2 0-16,1 1 0 0,-5-1 0 0,-2-1 0 15,-2 0 16-15,-2-2 0 0,0 2 0 0,-3-4 0 16,-2 0-32-16,-1-2-16 0,-1 2 0 0,-1-1 0 16,-4-2-32-16,-2 3 0 0,-2-2 0 0,2-1 0 15,-1-9-128-15,1 0 0 0,1-6 144 0,3-4-144 16,5-1 0-16,-1-3 0 0,1-6-160 0,2-3 160 31,1-1-592-31,4-7-16 0,-3-1 0 0,3-7-12432 0</inkml:trace>
  <inkml:trace contextRef="#ctx0" brushRef="#br0" timeOffset="163863.82">20423 15395 27007 0,'0'0'1200'0,"-6"-7"240"0,-1 1-1152 0,7 6-288 0,-7-5 0 0,7 5 0 15,0 0 256-15,0 0-16 0,-9-1 0 0,9 1 0 16,-9 5-112-16,3 2-128 0,1 5 176 0,-1 2-176 15,1 3 256-15,0 5-48 0,2 1-16 0,-4 7 0 16,3 5 16-16,1 4 0 0,0 8 0 0,2 1 0 16,1 5-48-16,0 0-16 0,0 2 0 0,1 1 0 15,0 2 32-15,2-1 0 0,1 2 0 0,-1 2 0 16,0-7-176-16,1 0 0 0,0-7 0 0,-1 2 0 16,0-2 0-16,-1-3 160 0,2-4-32 0,-2 2-128 0,0-2 192 15,-1-4-192-15,-1 0 192 0,0-3-192 16,0-6-224-16,0 1-160 0,-2-8-16 0,1 0-16 15,-1-4-1360-15,0-4-272 0,-2-4-48 0,4-8-5520 16,0 0-1120-16</inkml:trace>
  <inkml:trace contextRef="#ctx0" brushRef="#br0" timeOffset="164116.67">20000 16147 23951 0,'0'0'2128'0,"0"0"-1696"0,0 0-432 0,6-9 0 16,3 3 2384-16,1-2 400 0,4 1 80 0,2 1 16 16,0 0-2544-16,3 1-496 0,0-1-96 0,3-3-32 15,2 2 288-15,4-1 0 0,1 0 176 0,3 2-176 16,0-2 0-16,2 3 0 0,2-4 0 0,2 3 0 31,1-1-352-31,1 0-128 0,-1 0-32 0,-1 2 0 16,-1-2-2144-16,-1 0-432 0</inkml:trace>
  <inkml:trace contextRef="#ctx0" brushRef="#br0" timeOffset="164598.73">22945 15419 19343 0,'0'0'1728'16,"-6"-4"-1392"-16,-3 0-336 0,-1 0 0 0,-2 3 1392 0,1 0 208 0,-3 1 32 0,-1 1 16 16,-2 0-1520-16,-2 4-320 0,-1 0-48 0,-3 1-16 15,-1 4 256-15,-3-1 0 0,-1 1 192 0,-5 2-192 16,-3 1 192-16,-2 4-64 0,-4-1 0 0,-1 5-128 15,0 0 448-15,0 6 0 0,-2 0-16 0,3 2 0 16,0 3-48-16,-1 3-16 0,2 2 0 0,-2 0 0 16,1 2-96-16,1 5-16 0,3-3 0 0,4 3 0 15,2 3-64-15,4 2-32 0,5 2 0 0,3 0 0 16,1 0-160-16,2-2 192 0,5 2-192 0,3-1 192 16,1-4-192-16,4-1 0 0,3-4 0 0,4 1 0 15,0-1 0-15,4-5-144 0,2-1 144 0,2-3-208 16,2-1-288-16,3-1-48 0,2-6-16 15,1 0 0-15,7-6-256 0,0-4-48 0,4-3-16 0</inkml:trace>
  <inkml:trace contextRef="#ctx0" brushRef="#br0" timeOffset="165182.71">23057 16869 29487 0,'0'0'1296'0,"0"0"288"0,10-4-1264 0,2-1-320 0,0-1 0 0,5 2 0 15,-2 1-128-15,2 2-96 0,-2 0-16 0,0 0 0 16,-1 1 240-16,-3 0 0 0,2 1-160 0,-1 1 160 16,-2 0 0-16,-1 3 0 0,-2 2 0 0,1 1 0 15,0 2 0-15,-3 0 0 0,1 4 0 0,-3 3 0 16,-3 1-144-16,-3 1 144 0,-1 1 0 0,-3 2 0 15,-4 2 0-15,0-3-128 0,-3 4 128 0,-4 1 0 0,-3-2 0 0,-4 4 128 16,-1-1-128-16,-2 1 192 0,-1-5 0 0,-2 1 0 16,-1 1 0-16,4-4 0 0,0-3-64 0,2-1-128 15,0-1 176-15,3-2-176 0,2-3 128 0,0 3-128 16,1-1 0-16,2-3 0 0,2 0 0 0,3-2 0 16,3 1 0-16,1-3 0 0,9-6 144 0,-6 5-144 15,6-5 0-15,0 0 144 0,0 0 48 0,0 0 16 16,0 0 0-16,14 1 0 0,2-2 320 0,3-1 64 15,3-4 16-15,3 3 0 0,3-4-160 0,5 2-16 16,3-1-16-16,3-2 0 0,4 3-96 0,3 0-32 16,-3-3 0-16,3 2 0 0,-5 1-48 0,2-1-16 0,0 2 0 0,2 0 0 15,1 0-32-15,-1-1 0 0,2 3 0 0,-1-1 0 16,2-1-192-16,-2 2-160 0,-4-5 32 16,-4 1 0-1,-3 0-2928-15,-5-6-576 0</inkml:trace>
  <inkml:trace contextRef="#ctx0" brushRef="#br0" timeOffset="165864.87">25204 14451 11967 0,'0'0'1072'0,"0"0"-864"0,-8-5-208 0,8 5 0 16,-9-5 2944-16,0 4 528 0,1 0 112 0,-1 2 32 15,0 2-2928-15,-1 2-688 0,-3 0 0 0,0 0 0 16,-1 4 0-16,-1 0 144 0,-3 5-144 0,-1 1 160 16,-1-1 160-16,-3 2 16 0,-1 5 16 0,0 0 0 15,-2 5-96-15,-2 2 0 0,1-2-16 0,1 4 0 16,-2 3-240-16,0 0 176 0,-1 0-176 0,-1 4 160 15,-1 1-16-15,0 1 0 0,-1 3 0 0,4 5 0 16,2 3 176-16,1 3 16 0,4 4 16 0,2 2 0 0,0 2 96 0,3 0 32 16,3 5 0-16,0 2 0 0,0 2-144 0,2 4-16 15,0 0-16-15,3 0 0 0,-1-1 144 0,2 4 48 16,1 4 0-16,1-2 0 0,2 2-144 0,2-1-32 16,4 1 0-16,2-3 0 0,2 2-160 0,3-5-32 15,4-2-128-15,7-2 192 0,0-6-192 0,7-1 0 16,4-3 0-16,6 0 0 15,6-6-288-15,4 0-96 0,3-2-32 0,3-5 0 16,2-8-1632-16,5-3-320 0</inkml:trace>
  <inkml:trace contextRef="#ctx0" brushRef="#br0" timeOffset="166932.23">31429 14801 13823 0,'0'0'608'0,"0"0"128"0,0 0-592 0,0 0-144 0,0 0 0 0,11-1 0 16,0 1 1424-16,2 0 256 0,0 1 48 0,2 3 16 15,-1 0-848-15,3-3-192 0,0 1-16 0,2 1-16 16,-1 1-96-16,3 2 0 0,0-2-16 0,2 2 0 16,0 3 16-16,2 0 0 0,3 3 0 0,3 2 0 15,2-4-208-15,3 4-48 0,-1 1 0 0,3 3 0 16,3 1-176-16,0 2-144 0,-1 4 192 0,-2 3-192 16,-1 5 0-16,-2 3 0 0,-2 4 0 0,-3 2 0 15,-1 0 0-15,-13-16 0 16,0 7 0-16,2 6 0 0,1 5 176 0,-1 4-176 0,0 6 160 0,-2 2-160 15,-3 1 0-15,11 53 0 0,-7-8 0 0,-7-8 0 16,-5-4 0-16,-4-3 128 0,-5-3-128 0,2-5 0 16,-6 2 224-16,-3-1 0 0,-3 5 0 0,-4-6 0 0,-1 0 1088 0,6-39 224 15,-2 9 32-15,-4 3 16 16,-3 5-1584-16,-3 2-352 0,-3 7-48 0,-5-2-16 0,-8 6 416 0,-42 64 144 16,7-26 0-16</inkml:trace>
  <inkml:trace contextRef="#ctx0" brushRef="#br2" timeOffset="185562.65">11464 15997 11967 0,'0'0'1072'0,"0"0"-864"15,-7 5-208-15,7-5 0 0,0 0 1872 0,0 0 336 16,0 0 64-16,0 0 16 0,0 0-1504 0,0 0-288 0,0 0-64 0,0 0-16 16,-3 9-272-16,3-9-144 15,0 0 160-15,0 0-160 0,1 13 208 0,-1-13-48 0,7 11-16 0,0 2 0 16,-2 0 128-16,4-1 32 0,3-4 0 0,-1 2 0 16,1-4 16-16,2 2 16 0,2 1 0 0,3-3 0 15,0 3-128-15,3-4-16 0,-2 0-16 0,7 2 0 16,-2-2 80-16,5-3 0 0,0 1 16 0,3-3 0 15,-1 0-16-15,2-3 0 0,2 1 0 0,1-4 0 16,0-5 48-16,-1 1 0 0,3 0 0 0,-6-3 0 16,-5-2 192-16,-2-1 32 0,1-2 16 0,-4-1 0 15,-3 0-96-15,-1 1 0 0,-1-1-16 0,-1 2 0 16,-5 1-240-16,1-1-32 0,-3-1-16 0,-2 3 0 16,-2 0-144-16,-2 1 0 0,-3-1 144 0,-2 1-144 0,-3 1 0 0,-1 0 0 15,-4-1 0-15,-1 3 0 0,-3 1 0 0,-1 1 0 16,-2 1 0-16,-2 3 0 0,0-3 0 15,-2 6 0-15,0 2 0 0,-5 2-128 0,-3 1 128 0,-1 5 0 16,-4-1 0-16,1 3 0 0,-2-2 144 0,2 3 16 16,-1 5 0-16,3 0 0 0,-1 1 32 0,2 3 0 15,2 2 0-15,1 2 0 0,-1 0-64 0,1 0-128 16,4 7 192-16,0-1-64 0,2 3 80 0,2 4 16 16,3 1 0-16,2 2 0 0,-1-5 64 0,5 1 16 15,0-2 0-15,5-2 0 0,3 2-80 0,4-3-16 16,-1-1 0-16,6-2 0 0,-1 3-208 0,2-2 0 0,1-1 128 15,3 1-128-15,0-3 0 0,1 0 0 0,1-3 0 0,5 1 0 16,1 0 144-16,2-3-144 0,-1-3 128 0,4-1-128 16,2 1 160-16,1 0-160 0,-1-2 192 0,5 0-192 15,1-5 128-15,2 2-128 0,-2-6 0 0,2 4 0 16,-2-8 0-16,-1 1-224 0,-1-4 32 0,-1-2 16 31,-1-3-1328-31,1-8-272 0,-3-1-48 0,-2-5-12768 0</inkml:trace>
  <inkml:trace contextRef="#ctx0" brushRef="#br2" timeOffset="185947.7">12414 15210 28047 0,'0'0'1232'0,"-10"3"272"0,10-3-1200 0,0 0-304 15,0 0 0-15,0 0 0 0,0 0 640 0,0 0 80 16,0 0 16-16,0 0 0 0,0 0-480 0,0 0-112 0,0 0-16 0,0 0 0 16,14 4 64-16,-2-3 16 0,1-1 0 0,4 0 0 15,-1 0-208-15,2-1 144 0,-2-1-144 0,2-3 128 16,1 1-128-16,0 1 160 0,2 0-160 0,0-3 160 16,-2 1-160-16,-1-2-144 0,0-3 144 0,-2 4-208 31,1-4-1200-31,-2 2-224 0,-1-3-48 0</inkml:trace>
  <inkml:trace contextRef="#ctx0" brushRef="#br2" timeOffset="186329.08">13410 14158 10127 0,'0'0'896'0,"0"0"-704"15,0 0-192-15,0 0 0 0,0 0 4928 0,0 0 960 16,0 0 192-16,0 0 48 0,0 0-4800 0,-2 9-960 16,-2 3-192-16,0 1-48 0,-1 5-128 0,-1 4 0 15,-1-1 0-15,-4 3 0 0,1 6 0 0,0-1 0 16,-2 3 0-16,2 2 0 0,0 1 0 0,0 4 0 15,2 0 0-15,-2 3 0 0,4-1 128 0,-1 2-128 16,2 0 0-16,3-2 128 0,-2-1-128 0,2 0 192 0,2-5-192 0,3 0 192 16,1-4 32-16,1 0 16 15,1-3 0-15,2-3 0 0,2 0-96 0,0-3-16 0,0-1 0 0,2-3 0 16,-1-2-128-16,2-3 0 0,-2-1 0 0,3 0 0 16,-1-7-208-16,1 0-80 0,-1-1-16 0,-2-4 0 31,-1-5-2288-31,1-2-464 0</inkml:trace>
  <inkml:trace contextRef="#ctx0" brushRef="#br2" timeOffset="186535.17">12887 14683 34095 0,'0'0'1504'0,"0"0"320"0,0 0-1456 0,17-3-368 0,6-1 0 0,8 3 0 0,6 1 1264 0,3-4 176 16,5-1 32-16,-2 1 16 0,-1-2-864 0,1 0-176 16,4 1-48-16,3-8 0 0,1-2-400 0,2-1 0 15,3 1 128-15,2-3-128 16,2-3-1568-16,-4-1-352 0,-4 1-64 0</inkml:trace>
  <inkml:trace contextRef="#ctx0" brushRef="#br2" timeOffset="188013.95">25035 16118 21599 0,'-14'-3'960'0,"2"3"192"0,0 0-928 0,0 0-224 0,2 0 0 0,0 0 0 15,10 0 1280-15,0 0 192 0,-9 2 64 0,9-2 0 16,0 0-720-16,0 0-144 0,0 0-32 0,0 0 0 15,0 0-352-15,3 12-80 0,2-3-16 0,2 3 0 0,3-3-64 0,3 1 0 16,1 1-128-16,5-3 192 0,3 2-192 0,4-4 128 16,2-1-128-16,3 2 0 0,-1-3 144 0,2-2-144 15,-1 1 128-15,1-3-128 0,-2-2 160 0,-1 1-160 16,0-1 192-16,5-1-192 0,-3-2 192 0,5 0-192 16,2 0 192-16,0-3-192 0,2 0 224 0,-2 2-64 15,0-5-16-15,-1-2 0 0,0 3-144 0,-7-3 192 16,-6 0-192-16,-2 4 192 0,-1-5-192 0,-1 2 0 15,-1 0 144-15,-2 0-144 0,-3-2 0 0,2 0 0 16,-4 0 0-16,0-2 128 0,-3 1-128 0,-2-1 0 16,-2 0 0-16,-1 2 128 0,-1 4-128 0,-3-4 0 15,-2 0 0-15,-1 0 0 0,-1 3 0 0,-3-2 0 16,-3 3 0-16,-1 1 0 0,-2 0 0 0,0 3-128 0,-1 2 128 0,-1 1 0 16,-3 1 0-16,-2 3-128 0,-3 2 128 0,-3-1 0 15,-1 2 0-15,-2 5 0 0,-4-1 0 0,2 4 0 16,-1-1 0-16,-1 1 144 0,1 3-144 0,1 1 160 15,-1 0-160-15,1 3 128 0,2 2-128 0,1 2 128 16,0 2-128-16,3-1 0 0,2 5 0 0,-1 1 0 16,3 3 160-16,1 2 0 0,1 0 0 0,2 0 0 15,3-1 208-15,4 2 32 0,1 0 16 0,7-1 0 16,2 0-192-16,4-1-32 0,2-1-16 0,5-1 0 16,5 1-176-16,0-2 0 0,1-1 144 0,2-6-144 15,4 0 160-15,2-1-32 0,4-4-128 0,3-2 192 16,1-5-16-16,4 2-16 0,2 1 0 0,5-2 0 15,3-3-32-15,1-1-128 0,3-5 192 0,-5-1-64 0,-4-3-128 0,2-2 0 16,1 0 144-16,-1-6-144 16,1-1 0-16,-1-1-288 0,1 0 48 0,-2-5-10752 15,-1-2-2144-15</inkml:trace>
  <inkml:trace contextRef="#ctx0" brushRef="#br2" timeOffset="188447.25">26169 15163 19343 0,'-12'0'848'0,"12"0"192"0,0 0-832 0,0 0-208 0,0 0 0 0,0 0 0 16,0 0 2016-16,0 0 352 0,0 0 80 0,0 0 16 15,0 0-1344-15,0 0-272 0,0 0-48 0,0 0-16 16,13 7-48-16,1-2-16 0,2 0 0 0,3-3 0 16,2-3-176-16,0-4-32 0,5 0-16 0,-2 0 0 0,1-4-176 0,1 0-48 15,1-4 0-15,1 3 0 0,-1-1-272 0,3-2 0 16,-2 2 0-16,-2-2 0 16,2 0-336-16,-1 0-128 0,-4-1-32 0,1 2 0 15,-1-4-2112-15,-3 4-416 0</inkml:trace>
  <inkml:trace contextRef="#ctx0" brushRef="#br2" timeOffset="188881.77">27456 14057 30287 0,'0'0'1344'0,"-10"0"272"0,-1-2-1296 0,3 3-320 0,8-1 0 0,-10 5 0 15,0 4 464-15,0 0 32 0,1 4 0 0,-3-1 0 16,-3 6-352-16,1 0-144 0,-1 2 128 0,-1 1-128 15,0 0 0-15,-1 1 128 0,0 1-128 0,-1 4 0 16,0 3 128-16,2-1-128 0,0 3 128 0,2 2-128 16,0 2 192-16,2 0-64 0,0 0 0 0,3 1 0 0,0 0 80 0,6-1 16 15,-1-1 0-15,2 0 0 16,4-1-32-16,2 0 0 0,-1-2 0 0,6-3 0 0,0 0-64 0,4 1 0 16,0-4-128-16,2 0 192 0,1-2-192 0,2-5 128 15,0 0-128-15,0-1 0 0,0 0 0 0,2-4 0 16,1-4 0-16,1 1 0 0,-2 1 0 0,1-3 0 15,-1 1-208-15,-1-5 64 16,0-5-560-16,-1 2-128 0,-3 1 0 0,1 0-16 16,-4-5-2160-16,0-2-448 0</inkml:trace>
  <inkml:trace contextRef="#ctx0" brushRef="#br2" timeOffset="189131.22">26823 14584 39679 0,'0'0'1760'0,"0"0"352"0,8-8-1680 0,3 0-432 0,6 3 0 0,2 1 0 15,1-1 368-15,7 0-16 0,3 0 0 0,6 0 0 16,5-4-144-16,4 3-16 0,4-4-16 0,5 1 0 15,5-5-176-15,-2 2 0 0,-2 4 0 0,-1-5 0 16,1 1-288-16,1-2-144 0,0-2-16 0,0 1-11616 16,1-1-2320-16</inkml:trace>
  <inkml:trace contextRef="#ctx0" brushRef="#br3" timeOffset="197703.75">28914 8680 10127 0,'0'0'896'15,"0"0"-704"-15,0 0-192 0,0 0 0 0,0 0 640 0,0 0 80 16,0 0 32-16,0 0 0 0,0 0-272 0,0 0-48 15,0 0-16-15,0 0 0 0,0 0 160 0,0 0 48 16,0 0 0-16,0 0 0 0,0 0-112 0,0 0-32 16,0 0 0-16,0 0 0 0,0 0-16 0,0 0 0 15,7-6 0-15,-7 6 0 0,0 0 208 0,0 0 32 16,3-8 16-16,-3 8 0 0,3-8 64 0,0-2 16 16,-1 2 0-16,-1-2 0 0,-1 1-144 0,3-2-16 15,-1-1-16-15,1-1 0 0,0-2-192 0,0-3-48 16,-1-1 0-16,3-2 0 0,-3-6-64 0,2 3 0 15,0-5-16-15,0-2 0 0,-1-1 16 0,0-1 0 16,1-1 0-16,0-3 0 0,1 0-64 0,0 0 0 0,1-1 0 16,-1-2 0-16,0-2-256 0,0-3 160 0,-1 2-160 0,3-2 128 15,-2 0-128-15,1 2 0 0,0-3 0 0,3 3 128 16,0-1-128-16,-1 2 0 0,-3-3 0 0,0 1 0 16,0-1 0-16,1 1 128 0,0 0-128 0,-1-1 0 15,-3 1 0-15,2 1 0 0,0 3 0 0,-2-2 0 16,0 2 0-16,0-1 0 0,1 0 0 0,-2-2 128 15,-1 1-128-15,0-1 0 0,-3 2 0 0,2 1 0 16,-1-1 128-16,2-1-128 0,-4 3 0 0,1 0 128 16,-1-1-128-16,1-2 0 0,-1 2 0 0,0 1 0 15,0-2 0-15,0 2 0 0,2 2 0 0,-2-1 0 16,0-3 0-16,0 3 0 0,1 0 0 0,-1-3 0 16,0 5-128-16,1-3 128 0,1-1 0 0,1 2 0 15,-1-4 0-15,1 1-176 0,-2 0 176 0,2 2-128 0,1 1 128 0,-1 0 0 16,-2 1-144-16,2 5 144 0,0 0 0 15,0-1 0-15,-2 3 0 0,0 2 0 0,1-2 0 0,-1 4 0 16,0-3-144-16,3 2 144 0,-2 0 0 0,1 3 0 16,1-3 0-16,0 4 0 0,-1-2 0 0,2 2 0 15,-1 2 0-15,1 0 0 0,1 1 0 0,-2 1 0 16,2-2 0-16,-1 4 0 0,2-2 0 0,-1 5 0 16,0-2 0-16,-1 2 0 0,2 3 0 0,-2 2 0 15,-2-1 0-15,1 4 0 0,0-1 0 0,0 7 0 16,0-10-160-16,0 4 160 0,0-3 0 0,0 9 0 15,0-7 0-15,0 7 0 0,1-9 0 0,-1 9 0 16,0 0 0-16,0 0-128 0,1-6 128 0,-1 6 0 16,4-6 0-16,-4 6 0 0,5-8 0 0,-5 8 0 0,8-4 0 0,-2 1 0 15,-6 3 0-15,8-6-128 0,-8 6 128 16,10-2 0-16,0-1 0 0,0 2 0 0,-1 0 0 0,1 0-128 16,0 1 128-16,3 0 0 0,0 0 0 0,2 0 0 15,2 0 0-15,2 1 0 0,1-1 0 0,3 1-128 16,2-1 128-16,5 0 0 0,-3 0 0 0,4-1 0 15,1 0 0-15,-2 1 0 0,1-2 0 0,1 1 0 16,1 0 0-16,1-1 0 0,3-1 0 0,5-1-128 16,2 0 128-16,5 1 0 0,0-2 0 0,4 0 0 15,0 0 0-15,-4 1 0 0,-2-2 0 0,2 3 0 16,0 2 0-16,1 0 0 0,2 0 0 0,1 1 0 16,3 2 0-16,1 2 0 0,-1 0 0 0,0 1 0 15,-5-1 0-15,2 1 0 0,-1 0 0 0,2-1 0 16,1-2 0-16,4 2 0 0,2-1 0 0,0-1 0 0,-5-1 0 0,0 1 0 15,-2-1 0-15,1 0 0 0,1-1 0 0,3 0 0 16,2 0 0-16,2 2 0 0,2-2 0 0,0 0 0 16,-5 0 0-16,0 0 0 0,1-2 0 0,3 1 0 15,5-3 0-15,4 0-128 0,2 1 128 0,-35 0 0 16,6 0 0-16,5 0 0 0,2-4 896 0,4 2 96 16,4 3 32-16,0-2 0 15,0-3-1648-15,50-1-320 0,-21-3-64 0,-41 8-16 0,5 0 832 0,2-1 192 16,-2 0 0-16,-6 2 0 0,-5-1 0 0,98-3 0 0</inkml:trace>
  <inkml:trace contextRef="#ctx0" brushRef="#br3" timeOffset="198755.28">29362 5925 13823 0,'-10'0'608'0,"3"1"128"0,2-1-592 0,1 0-144 16,4 0 0-16,0 0 0 0,-6 4 1056 0,2 3 176 15,4-7 48-15,0 0 0 0,0 0-752 0,0 0-144 16,0 0-16-16,0 0-16 0,1 7 64 0,-1-7 16 16,9 8 0-16,-9-8 0 0,14 6 48 0,-1-3 16 15,1-3 0-15,1 0 0 0,2-2-32 0,-1-1 0 16,2-4 0-16,0 1 0 0,-2 0-32 0,2-5-16 15,-1 1 0-15,-1 1 0 0,1-5-32 0,1 0-16 16,1 2 0-16,0-2 0 0,-4-3-64 0,0 1-16 16,0 0 0-16,-1 2 0 0,-2 2-288 0,-2-2 160 15,0 0-160-15,-2 1 128 0,-2 2-128 0,-2-2 0 0,1 0 144 16,-1 3-144-16,-3-1 0 0,-1 2 144 0,-1-2-144 16,-3 4 0-16,-2-3 144 0,-2 5-144 0,-2-2 0 0,-2 3 144 15,0 2-16-15,2 1 0 0,-2 1 0 0,-3 2 0 16,-4 2 16-16,1 4 0 0,2-1 0 0,-2 6 0 15,-1 2-144-15,0 0 128 0,0 2-128 0,-2 1 128 16,-2 1-128-16,-1 4 0 0,0 1 0 0,0 5 0 16,0-2 0-16,1 1 128 0,1-2-128 0,6 2 0 15,0 2 0-15,6-4 0 0,4 1 0 0,3-3 0 16,3 0 0-16,5 2 0 0,4-5 128 0,7-2-128 16,0 2 192-16,4-2 0 0,2-3 0 0,2-2 0 15,0-1-64-15,1-4-128 0,-1-1 192 0,-1-2-64 16,-2-4-128-16,3 2 160 0,0-1-160 0,1-1 160 15,0-2-160-15,0-2 0 0,3-1 144 0,-1-1-144 16,0-1-320-16,0-4-144 0,-1 2-32 0,0-5-13376 16</inkml:trace>
  <inkml:trace contextRef="#ctx0" brushRef="#br3" timeOffset="199872.18">29873 5527 12207 0,'0'0'528'0,"0"0"128"0,0 0-528 0,0 0-128 0,0 0 0 0,0 0 0 0,0 0 640 0,0 0 112 16,0 0 16-16,0 0 0 0,0 0-176 0,0 0-16 16,4-10-16-16,1 4 0 0,2-2-48 0,2 0 0 15,0 0 0-15,1-1 0 0,0-1-128 0,3 1-16 16,0-3-16-16,2 3 0 0,-2-3-48 0,-1 0-16 15,1 2 0-15,-1-1 0 0,-1 2 224 0,0-2 32 16,1 4 16-16,-1-1 0 0,0 3-80 0,-3 4-16 16,-8 1 0-16,11-1 0 0,-11 1-336 0,0 0-128 15,9 3 0-15,-3 4 144 0,-6-7-144 0,1 11 0 16,-2 1 0-16,0-2 128 0,-3 3-128 0,0-5 0 16,0 3 0-16,-1-1 0 0,1-1 144 0,-1 2-144 15,1-2 160-15,4-9-160 0,-3 11 128 0,3-11-128 0,-3 9 0 0,3-9 0 16,0 0 0-16,0 0 0 0,5 10 0 0,-5-10 0 15,10 7 0-15,2-1 128 0,-2-1-128 0,3-2 0 16,-2 1 0-16,4 2 0 0,-1-1 0 0,0 0 0 16,-1 4 0-16,-2-4 0 0,0 3 0 0,-3 2 0 15,0-1 0-15,-3 2 0 0,-1 1 0 0,-1-3 0 16,-3-9 384-16,-2 14 96 0,-2 0 16 0,-1-3 0 16,-1 2 64-16,-3 1 16 0,-1-3 0 0,-2-1 0 15,0 3-224-15,-1-4-32 0,3 1-16 0,-2-4 0 16,0 1-304-16,0-5 128 0,2 1-128 0,1-3 0 15,9 0-192-15,-9-5-160 0,2-3-32 0,3 3 0 16,4 5-2336 0,0-13-480-16</inkml:trace>
  <inkml:trace contextRef="#ctx0" brushRef="#br3" timeOffset="200256.2">30550 5503 14847 0,'0'0'656'0,"0"0"144"0,0 0-640 0,0 0-160 0,0 0 0 0,0 0 0 16,0 0 416-16,0 0 48 0,0 0 16 0,0 0 0 15,0 0-32-15,0 0-16 0,0 0 0 0,0 0 0 16,0 0 208-16,0 0 64 0,0 0 0 0,0 0 0 16,0 12-16-16,0-12 0 0,-1 14 0 0,0-4 0 15,1-10-48-15,-2 15-16 0,1-1 0 0,-1 1 0 16,0-3-144-16,2-1-32 0,0 2 0 0,2-3 0 16,0 0-128-16,-2-10-16 0,4 14-16 0,1-5 0 15,-5-9-112-15,0 0-32 0,11 10 0 0,0-5 0 16,-11-5-144-16,12 4 0 0,-1-1 144 0,-11-3-144 15,12-3 0-15,0 1-288 0,-1-2 48 0,-3 0 16 32,2-2-720-32,-2 0-144 0,-1 3-16 0,-7 3-6512 0,7-11-1280 0</inkml:trace>
  <inkml:trace contextRef="#ctx0" brushRef="#br3" timeOffset="201040.09">30994 5290 10127 0,'0'0'896'0,"0"0"-704"15,0 0-192-15,0 0 0 0,0 0 1696 0,0 0 304 16,0 0 64-16,0 0 16 0,0 0-992 0,0 0-192 15,0 0-32-15,0 0-16 0,0 0-80 0,0 0-32 0,0 0 0 0,0 0 0 16,0 0-80-16,0 11-16 0,-1 0 0 0,-2-3 0 16,3 1-80-16,-1 0-32 0,-1 5 0 0,0-1 0 15,-1-2-96-15,1 4-32 0,-1 3 0 0,1 0 0 16,-1 0-64-16,3 1-16 0,-1-3 0 0,1 2 0 16,0 0-48-16,1-2-16 0,2 1 0 0,1-3 0 15,-1-1-112-15,2-1-16 0,1 0-128 0,0-5 192 16,3 1-192-16,0-2 144 0,0-2-144 0,1 0 128 15,0 0-128-15,0-3 0 0,0-1 144 0,-10 0-144 16,12-4 0-16,-1 2 0 0,-1-1 0 0,-1 1 0 16,-9 2-336-16,10-5-48 0,-1-3 0 0,-1 2 0 15,-2-3-592-15,1 2-128 0,-2-2-32 0,0 0-7184 16,-5 9-1424-16</inkml:trace>
  <inkml:trace contextRef="#ctx0" brushRef="#br3" timeOffset="201228.32">30835 5487 23951 0,'0'0'1056'0,"0"0"224"0,0 0-1024 0,0 0-256 16,0 0 0-16,14 6 0 0,-3-4 1056 0,5-2 160 16,3 0 16-16,1-1 16 0,0-1-608 0,2-3-128 15,1-2-32-15,1 0 0 0,1-5-128 0,1 2-32 16,1 0 0-16,-3-3 0 0,1 0-320 0,1 3 128 0,0-1-128 15,0 2 0 1,-2-3-2240-16,-1 5-512 0</inkml:trace>
  <inkml:trace contextRef="#ctx0" brushRef="#br3" timeOffset="203107.43">29324 7243 4607 0,'0'0'400'0,"0"0"-400"0,0 0 0 0,0 0 0 0,0 0 2112 0,0 0 320 16,0 0 80-16,0 0 16 0,0 0-1360 0,0 0-272 16,0 0-48-16,0 0-16 0,0 0 32 0,11-4 0 15,-1 3 0-15,2 0 0 0,-1 0 96 0,2-1 0 16,1 0 16-16,0 1 0 0,1-2-128 0,2 0-16 16,0-2-16-16,1 0 0 0,0 1-320 0,0 1-64 15,-1-2-16-15,1 1 0 0,-1-1-288 0,1 1-128 16,-1-3 0-16,-3 4 128 15,2-1-464-15,-4 1-112 0,0-2 0 0,-2 3-7552 16,-10 2-1520-16</inkml:trace>
  <inkml:trace contextRef="#ctx0" brushRef="#br3" timeOffset="203290.32">29476 7430 16575 0,'-11'15'1472'0,"6"-3"-1168"0,1-5-304 0,4-7 0 16,-4 8 1248-16,4-8 192 0,-3 10 32 0,2 0 16 15,1-10-416-15,0 0-96 0,6 8-16 0,-6-8 0 16,9 4-256-16,3-4-48 0,-1-3-16 0,2-1 0 16,1-4-64-16,0-1-32 0,2-3 0 0,-2 2 0 15,3-4-544-15,0 1 0 0,-2 2 0 0,0-3 0 32,-1-3-2560-32,-1 1-480 0</inkml:trace>
  <inkml:trace contextRef="#ctx0" brushRef="#br3" timeOffset="203975.58">30068 7059 10127 0,'0'0'896'0,"0"0"-704"16,0 0-192-16,0 0 0 0,-8 0 2176 0,8 0 384 15,-8 5 96-15,8-5 16 0,-8 5-1872 0,-1 0-368 16,2 3-80-16,-2-2-16 0,-1 2-160 0,1 2-48 15,0 1 0-15,-1 1 0 0,-2 2 144 0,1 1 32 16,-1 3 0-16,1 2 0 0,1 1-64 0,1-1-16 16,1 0 0-16,2 2 0 0,0-2-224 0,2 2 144 15,1 1-144-15,2 1 128 0,1-4-128 0,2 0 0 16,2 0 0-16,1-4 0 0,3-3 0 0,1-4 0 0,1 1 144 0,2-3-144 16,-1 4 0-16,2-6 0 0,1-4 0 0,1 0 128 31,-1-1-448-31,-1-2-96 0,-1-1-16 0,0-4-9712 0</inkml:trace>
  <inkml:trace contextRef="#ctx0" brushRef="#br3" timeOffset="204358.4">30377 7124 5519 0,'0'0'240'0,"0"0"64"0,0 0-304 0,0 0 0 0,0 0 0 0,0 0 0 0,0 0 3680 0,0 0 672 15,0 0 144-15,0 0 32 0,0 0-3184 0,0 0-640 16,-9 5-128-16,1 4-32 0,-1-3-160 0,0 6-48 16,-1-2 0-16,1 5 0 0,0 0 0 0,2 2 0 15,1 1 0-15,0-2 0 0,-1-1-336 0,2 1 0 16,1-2 0-16,3 1 0 0,1 0 256 0,3-1-32 15,1-4 0-15,1 0 0 0,-5-10-16 0,10 8 0 16,3-2 0-16,-2-4 0 0,3-4 48 0,1 0 16 16,2-5 0-16,-1 1 0 0,-2-5-16 0,1 0 0 15,-2-1 0-15,-1-1 0 0,-3-2-96 0,-4 2-32 0,0-1 0 0,-3 0 0 16,1 1-128-16,-3 2 0 16,-3-3 144-16,-1 3-144 0,-2 0 0 0,0 0 0 0,-3 2 0 0,1-1 128 15,-3 5-128-15,-1-2 0 0,2 4 0 0,-1 1-128 31,-2 2-1408-31,0 2-256 0,3 0-64 0,-4 2-16 0</inkml:trace>
  <inkml:trace contextRef="#ctx0" brushRef="#br3" timeOffset="204692.22">30704 7059 22111 0,'0'0'976'0,"0"0"208"0,0 0-944 0,-6 10-240 16,-1-4 0-16,1 5 0 0,-2-2 576 0,-1 1 64 16,2-4 0-16,-2 2 16 0,0-5-384 0,0 3-80 15,1 0 0-15,8-6-16 0,-8 6-176 0,0-1 0 16,8-5 0-16,-6 9 0 0,6-9 0 0,0 0 0 16,0 0 0-16,0 0 0 0,0 0 0 0,0 0 0 15,3 12 0-15,-3-12 0 0,9 10 208 0,-1 0-32 16,0-1-16-16,2 2 0 0,1-2 64 0,1 3 16 15,-1-3 0-15,-1 2 0 0,-1-5-48 0,-1 6-16 16,-3-3 0-16,-1 1 0 0,-4-10 48 0,2 15 16 16,-2-1 0-16,-2-2 0 0,-3 0 144 0,-2 2 16 15,0-2 16-15,-4 2 0 0,0 0-128 0,-2 1-32 0,1-4 0 16,-2 1 0-16,0-2-256 0,0-4 0 16,0 2 0-16,1-2 0 15,1-2-1424-15,2-5-192 0,0-2-48 0</inkml:trace>
  <inkml:trace contextRef="#ctx0" brushRef="#br3" timeOffset="205059.16">30965 6637 12895 0,'0'0'1152'0,"0"0"-928"16,0 0-224-16,0 0 0 0,0 0 1712 0,0 0 288 15,0 0 64-15,0 0 16 0,-4 13-912 0,-3 1-176 16,1 5-32-16,-2 4-16 0,0-1-240 0,-1 5-64 15,-3 2 0-15,3 4 0 0,-1 2-192 0,3 0-32 16,-1 2-16-16,2 1 0 0,2 0-144 0,0 1-48 16,0-1 0-16,2 1 0 0,2-2-208 0,-2-4 0 15,1-4 0-15,1 0 0 16,3-4-528-16,0-2-160 0,4-2-16 0,-2-7-16 16,2-2-848-16,4-6-160 0,1 0-48 0,0-7 0 0</inkml:trace>
  <inkml:trace contextRef="#ctx0" brushRef="#br3" timeOffset="205459.38">30993 6997 12895 0,'0'0'1152'0,"0"0"-928"0,0 0-224 0,5-9 0 16,1 2 2064-16,2 1 368 0,-1-5 80 0,0 5 16 15,3 4-1520-15,0-4-304 0,-1-1-64 0,-3 2-16 16,3-2-176-16,-9 7-16 0,12-6-16 0,-12 6 0 16,0 0-176-16,0 0-48 0,0 0 0 0,0 0 0 15,0 0 32-15,6 6 0 0,-6-6 0 0,2 14 0 0,-3-1-32 0,-1 0-16 16,-3 1 0-16,-2 1 0 0,-2 2 48 0,0-1 16 16,2 1 0-16,-2-3 0 0,-1-3 32 0,1 2 16 15,2 0 0-15,2-4 0 0,2 3-112 0,3-12-32 16,0 12 0-16,1-3 0 0,-1-9-144 0,7 11 0 15,1-4 0-15,1-1 0 0,1 2 0 0,0-2 0 16,-1 2 0-16,1-3 0 0,-2 1 0 0,0 3 0 16,-1-3 0-16,-7-6 0 0,7 10 0 0,-7-10 0 15,5 11 0-15,-3 0 0 0,-2-11 0 0,0 9 0 16,0-9 128-16,-5 13-128 0,-1-1 0 0,-2-1 0 16,1-1 144-16,-4-3-144 0,1 2 0 0,0-5 0 15,1-1 0-15,-1-1-128 16,1-1-1376-16,9-1-272 0,-10-3-48 0,4-4-9824 0</inkml:trace>
  <inkml:trace contextRef="#ctx0" brushRef="#br3" timeOffset="205740.72">31256 6836 19983 0,'0'0'880'0,"0"0"192"0,0 0-864 0,0 0-208 0,0 0 0 0,0 0 0 16,0 0 672-16,0 12 96 0,-2-2 0 0,2 3 16 15,-1-3-80-15,-1 4 0 0,-1 1-16 0,1 4 0 0,-1 3-48 16,0 5-16-16,1-2 0 0,-1 4 0 0,2-2-256 0,0 2-48 16,1-1-16-16,1-2 0 0,0-2-176 0,2 0-128 15,-1-3 192-15,5-1-192 0,-1-4 0 0,-1-1 0 16,4-2 0-16,-1 0 0 15,1-1-256-15,1-3-144 0,1 0-48 0,2-6 0 16,-2 1-528-16,1-2-112 0,-2-2-32 0,1-1-6304 16,0 0-1280-16</inkml:trace>
  <inkml:trace contextRef="#ctx0" brushRef="#br3" timeOffset="205904.4">31157 7096 22863 0,'0'0'1008'0,"10"-1"208"0,2-1-960 0,2 0-256 0,0 0 0 0,2 0 0 16,1-3 448-16,5-2 64 0,-2 1 0 0,1 2 0 15,-2-2-368-15,1 1-144 0,2 0 128 0,-1-4-7472 16,-2 1-1488-16</inkml:trace>
  <inkml:trace contextRef="#ctx0" brushRef="#br3" timeOffset="206210.74">31476 6572 22111 0,'0'0'1968'0,"0"0"-1584"16,0 0-384-16,14 4 0 0,1 2 1216 0,1-1 176 15,2 2 16-15,-1 3 16 0,-2-1-752 0,1 2-160 16,2 3-16-16,0 1-16 0,0 2-272 0,1 1-48 16,0 2-16-16,0 2 0 0,-1-1-144 0,0 6 0 15,-3 0 144-15,-1 2-144 0,-3-1 0 0,-1 2 128 16,-1 3-128-16,-4-2 0 0,-3-4 176 0,-4 3-48 16,-1-2 0-16,-4 0 0 0,-2-2-128 0,2 0 0 0,-3-4 0 15,-2-1 128-15,-1-2-336 0,1-1-80 0,-4-1-16 16,4-3-8512-16,-1 0-1696 0</inkml:trace>
  <inkml:trace contextRef="#ctx0" brushRef="#br3" timeOffset="207644.35">32337 6781 7359 0,'0'0'320'0,"0"0"80"0,3-12-400 0,-1 4 0 0,1-2 0 0,0 3 0 15,-2-3 3248-15,-1 10 560 0,0-9 112 0,0 9 32 16,0 0-2160-16,0 0-448 0,0-11-64 0,0 11-32 0,0 0-480 16,0 0-80-16,0 0-32 0,0 0 0 0,-1 16-224 0,-1 1-48 15,1 3-16-15,0 1 0 0,-1 5-32 0,1-2 0 16,0 4 0-16,0 0 0 0,-1 3 624 0,1 0 112 15,1-6 16-15,0 1 16 0,0-2-928 0,1-4-176 16,1-1 0-16,0 0 0 16,1 0-2448-16,1-1-368 0,-3-4-80 0</inkml:trace>
  <inkml:trace contextRef="#ctx0" brushRef="#br3" timeOffset="207820.37">32138 7017 22799 0,'0'0'1008'0,"0"0"208"0,14-1-960 15,1 1-256-15,3-2 0 0,1 1 0 0,3 1 992 0,-11 0 160 0,4-1 16 0,3 0 16 16,2-3-576-16,2 1-112 0,2-1-32 0,2 2 0 16,-1-1-240-16,23-3-48 0,-4 0-16 0,-10-1 0 31,-7-2-2112-31,-7 2-416 0</inkml:trace>
  <inkml:trace contextRef="#ctx0" brushRef="#br3" timeOffset="208353.28">30375 7922 26031 0,'0'0'1152'0,"0"0"240"0,0 0-1120 0,0 0-272 0,0 0 0 0,5 9 0 16,-5-9 128-16,5 13-128 0,-2-3 192 0,-2 2-192 15,-1 2 368-15,-1 4-48 0,-1 1 0 0,0 0 0 16,-1 2 0-16,1 0-16 0,-2 2 0 0,3 0 0 16,2 1 16-16,-1 0 16 0,-3-2 0 0,3-3 0 0,2 1-160 0,1-2-48 15,4-3 0-15,-2-1 0 16,-5-14-128-16,10 9-272 0,0 0 64 0,2-4 16 15,-1-1-576-15,0-3-96 0,2-3-32 0,-1-2-7328 16,-1-7-1472-16</inkml:trace>
  <inkml:trace contextRef="#ctx0" brushRef="#br3" timeOffset="208542.42">30417 7761 27231 0,'0'0'1216'0,"0"0"240"0,0 0-1168 0,0 0-288 0,0 0 0 0,0 0 0 16,0 0 400-16,0 0 32 0,0 0 0 0,0 0 0 16,0 0-304-16,0 0-128 0,0 0 0 0,0 0 128 31,0 0-448-31,10-6-80 0,-2 0-32 0,0 1 0 16,1-5-2128-16,-1 2-416 0</inkml:trace>
  <inkml:trace contextRef="#ctx0" brushRef="#br3" timeOffset="208928.46">31112 7797 18591 0,'0'0'832'0,"0"0"160"0,0 0-800 0,1-10-192 0,-2 3 0 0,1 7 0 0,-2-9 656 15,2 9 96-15,-7-5 16 0,7 5 0 16,-10-3-304-16,0 2-48 0,0 1-16 0,-3 2 0 0,-1 1-176 0,-1-1-32 16,-3 2-16-16,-1 5 0 0,0 0 256 0,1 2 48 15,0 2 16-15,2-3 0 0,-1 2-224 0,6-3-32 16,2 0-16-16,2 1 0 0,4 2-224 0,5 4 128 16,5-2-128-16,-1-4 0 0,5-1 0 0,2-4 0 15,2 0 0-15,1 1 0 0,-1 1 0 0,3 0 0 16,1-3 0-16,-2-1 0 0,-1-1 0 0,-1-1 0 15,-2 1 0-15,-2-1 0 0,-11-1 0 0,12 5 0 16,-5-1 0-16,-7-4 0 0,0 0 0 0,5 6 0 16,-5-6 0-16,2 13 0 0,-5-2 0 0,-2 1 128 0,-1 1-128 0,-7-3 144 15,-4 2-144-15,0 1 0 0,-3-5 144 0,-1 3-144 16,-3-3 0-16,1 2-256 0,1-5 32 0,3-1-11376 16</inkml:trace>
  <inkml:trace contextRef="#ctx0" brushRef="#br3" timeOffset="209148.62">31388 7781 21183 0,'0'0'1888'16,"0"0"-1504"-16,5 8-384 0,-1 3 0 0,2-1 640 0,-6 2 64 15,0 2 16-15,-2 1 0 0,0 3-304 0,-1 2-64 16,-4 0-16-16,3 2 0 0,-2 1-160 0,1 1-48 16,-1-1 0-16,0 1 0 0,3-2-272 0,-1-2-64 15,0-2-16-15,0-6-10864 16</inkml:trace>
  <inkml:trace contextRef="#ctx0" brushRef="#br3" timeOffset="209512.27">31647 7861 7359 0,'-6'19'320'0,"2"-8"80"0,3 1-400 0,-3-2 0 0,1 4 0 0,1 1 0 15,-1 2 4144-15,1-1 736 0,-2 0 160 0,0-2 16 16,0-2-3648-16,1 0-720 0,-1-3-160 0,4-9-16 15,0 0-256-15,0 0-64 0,0 0 0 0,0 0 0 16,0 0-192-16,0 0 128 0,0 0-128 0,7-12 0 16,-2 1 128-16,4-6-128 0,0-2 0 0,1 0 144 15,1-1 32-15,-3-2 0 0,3 2 0 0,0 1 0 16,-1 2-16-16,3 5 0 0,-3 0 0 0,2 1 0 16,-2 0 16-16,0 4 0 0,1 3 0 0,-11 4 0 15,10 1-176-15,-10-1 160 0,12 9-160 0,-6 3 160 16,-1 4-160-16,-3 4 0 0,0 5 0 0,-4-4 0 15,-1 2-256-15,-2 1 64 0,-1-1 0 0,-1 0 16 16,1-1-208-16,1-2-32 0,0 0-16 0,1-4 0 16,1-4-1808-16,3 0-352 0</inkml:trace>
  <inkml:trace contextRef="#ctx0" brushRef="#br3" timeOffset="209788.25">32130 7546 20383 0,'0'0'896'0,"0"0"192"0,0 0-864 0,0 0-224 0,0 0 0 0,0 0 0 15,0 0 656-15,0 0 96 0,1 10 16 0,-2 4 0 16,-3 1-32-16,-1 4 0 0,-1 3 0 0,-2 2 0 15,-1 0-160-15,3 2-16 0,-3 1-16 0,3-1 0 16,-2 3-96-16,2-2-32 0,3 2 0 0,1-4 0 16,0 1-240-16,2-3-48 0,2 0-128 0,0-2 192 31,1-5-512-31,4-2-96 0,1-2-32 0,0-5 0 16,-1 0-2064-16,-7-7-432 0</inkml:trace>
  <inkml:trace contextRef="#ctx0" brushRef="#br3" timeOffset="210214.54">32190 7806 19343 0,'0'0'1728'0,"0"0"-1392"16,10-5-336-16,0-2 0 0,0-1 512 0,2 2 48 15,1-3 0-15,-6 5 0 0,2-2-384 0,1-3-176 16,0 2 160-16,2-2-160 0,-1 3 448 0,2-2 0 16,0 3 0-16,6-1 0 0,-3 2-32 0,-3 4-16 15,-13 0 0-15,9 7 0 0,-4 1-256 0,-4 4-144 16,-3 2 160-16,-5 1-160 0,2 3 128 0,-4 1-128 0,-1-1 0 0,-1 0 144 16,1-2-16-16,0-1 0 0,-1-2 0 0,8-4 0 15,-3-1-128-15,3 2 160 0,0-3-160 0,2 2 160 16,0-4-160-16,1-5 0 0,0 0 0 0,2 5 0 15,2 2 0-15,1-3-144 0,1-3 144 0,7 0 0 16,0-1 0-16,-2 1 0 0,-1 1 0 0,1 1 0 16,-3 4 0-16,0-1 0 0,-2 6 0 0,-2-3 0 15,-4-9 0-15,4 12 128 0,-5-3-128 0,-3 3 144 16,-2 0 224-16,-5-2 32 0,1 4 16 0,-2-1 0 16,-4-3-128-16,7-2-32 0,-1-2 0 0,-1 3 0 15,-1-2-256-15,1 0 0 0,-2 1 0 0</inkml:trace>
  <inkml:trace contextRef="#ctx0" brushRef="#br3" timeOffset="210503.46">32626 7480 16575 0,'0'0'1472'0,"0"0"-1168"0,-3 12-304 0,1-3 0 0,1 3 1808 0,-2-3 304 15,-2 3 64-15,0 4 16 0,0 1-944 0,-3 4-192 0,-2 3-32 16,1 4-16-16,-1 0-192 0,1 5-48 0,1 1 0 0,3 0 0 16,0-1-304-16,3 1-64 0,0-7-16 15,2 1 0-15,2-1-192 0,2 0-64 0,3-4 0 0,-2-4 0 16,2-4-128-16,0-1-144 0,1-6 144 0,1 1-208 15,-2-3-64-15,4-1-16 0,-3 0 0 0,3-5 0 32,-11 0-480-32,10-6-112 0,-10 6-16 0</inkml:trace>
  <inkml:trace contextRef="#ctx0" brushRef="#br3" timeOffset="210667.28">32506 7735 29775 0,'21'-1'1312'0,"-3"0"288"0,3-1-1280 0,2 1-320 0,-1 1 0 0,2-1 0 0,1-2 576 0,2-1 48 15,0 2 16-15,-11 1 0 0,5-2 208 0,0 1 48 16,1-1 16-16</inkml:trace>
  <inkml:trace contextRef="#ctx0" brushRef="#br3" timeOffset="214699.41">32780 7391 11343 0,'0'0'496'0,"0"0"112"0,0 0-480 0,0 0-128 0,0 0 0 0,0 0 0 16,0 0 400-16,0 0 64 0,0 0 16 0,0 0 0 0,0 0-16 0,0 0 0 15,0 0 0-15,0 0 0 0,0 0 208 0,0 0 32 16,0 0 16-16,0 0 0 0,0 0 48 0,0 0 0 16,0 0 0-16,0 0 0 0,7-4-336 0,-7 4-64 15,0 0-16-15,7 1 0 0,-1 2-224 0,0 0-128 16,1 5 160-16,-1-2-160 0,1 6 224 0,0-2-48 16,1 4-16-16,7 11 0 0,-1-2 0 0,1-2 0 15,2-1 0-15,-1-1 0 0,1 1-160 0,1 3 0 16,-1 3 144-16,0-1-144 0,-3 4 128 0,-3 3-128 15,1-1 160-15,-6-5-160 0,-6-26 464 0,0 0 0 16,0 0 0-16,0 0 0 0,0 0-112 0,-4 190-32 0,-5-164 0 16,2-1 0-16,-2-4-16 0,-1 2-16 0,-2-1 0 15,0-3 0-15,-1 1-288 0,0 2 160 0,-2 1-160 0,0-1 128 16,-1 0-128-16,1 3 192 0,0 0-192 0,5-10 192 16,-3 0-192-16,-1 0 128 0,-1 2-128 0,0-1 128 31,-3 1-432-31,1-3-80 0,2 0-32 0</inkml:trace>
  <inkml:trace contextRef="#ctx0" brushRef="#br3" timeOffset="-210709.2">7578 18064 14735 0,'0'0'640'0,"-12"-5"160"0,-2-4-640 0,1 2-160 15,0-1 0-15,3 1 0 0,1-2 528 0,3 0 80 16,0 1 16-16,0-1 0 0,6 9-304 0,-5-11-48 16,5 11-16-16,-3-11 0 0,3-3 176 0,0 3 16 15,3-1 16-15,1-2 0 0,0 3-160 0,2 2-48 16,1-4 0-16,0 2 0 0,4-1-96 0,-1 0-32 16,0 0 0-16,3 3 0 0,1-3-128 0,1 1 160 15,0 0-160-15,2 3 160 0,-1-2-160 0,1 2 160 16,-1-2-160-16,2 5 160 0,0-1 96 0,0 3 0 15,-2 3 16-15,2 7 0 0,1 0-32 0,1 6-16 16,-1 0 0-16,-1 1 0 0,-3 2 32 0,-1 3 0 16,0 3 0-16,-2 5 0 0,-2-3 128 0,-2 4 16 0,-3-2 16 15,-3 2 0-15,3-2-192 0,-2 2-32 0,-2-3-16 0,0 2 0 16,1-4-176-16,0-3 0 0,2-3 144 0,0-3-144 16,0-2 0-16,-4-12 0 0,9 7 0 0,1-5 0 15,1-3 0-15,2-5-256 0,2-8 32 0,4-5 16 16,3-8 208-16,3-1 0 0,2-5 0 0,2 0 0 15,2-2 0-15,2 2 0 0,-3 4 208 0,5 1-64 16,0 7 80-16,-1 3 16 0,-2 5 0 0,-1 5 0 16,-3 1 80-16,-3 6 0 0,-3 3 16 0,-2 7 0 15,-1 0-208-15,-2 6-128 0,-2 6 160 0,-2 4-160 16,-1 0 144-16,0 6-144 0,-3 2 128 0,0-1-128 0,-3-2 144 16,-1-1-144-16,1-2 160 0,1-1-160 15,0-7 144-15,3-2-144 0,2-4 128 0,2-5-128 0,4-2 368 0,0-2-16 16,3-9 0-16,5 1 0 0,2-2 160 0,2-6 48 15,6 0 0-15,2-1 0 0,1-2-112 0,-1-1 0 16,-2 1-16-16,1 2 0 0,1 4-208 0,0-1-32 16,0 3-16-16,2 4 0 0,-4 1-176 0,5 2 0 15,4 1 0-15,2 3 0 16,1 1-592-16,-1 4-112 0,0-2 0 0,-4 5-14016 0</inkml:trace>
  <inkml:trace contextRef="#ctx0" brushRef="#br3" timeOffset="-209527.33">22157 17896 11967 0,'0'0'1072'0,"0"0"-864"15,-8-4-208-15,8 4 0 0,0 0 1776 0,-9-5 304 16,2 1 64-16,7 4 16 0,-7-5-1424 0,1-1-288 15,6 6-48-15,-8-5-16 0,1-2 352 0,7 7 64 16,0 0 16-16,-6-7 0 0,6 7 16 0,-7-5 16 16,7 5 0-16,-5-5 0 0,5 5-320 0,0 0-64 15,0 0-16-15,0 0 0 0,0 0-240 0,0 0-48 0,0 0-16 0,6-9 0 16,2 5-144-16,0-1 0 0,-1-3 0 0,3 3 0 16,2-4 0-16,1 2 0 0,-2-4 0 0,3 3 0 15,1-4 0-15,2 1 0 0,1-2 0 0,1 2 0 16,1-1 0-16,2-1 128 0,1 1-128 0,1 2 128 15,1-3-128-15,1 3 0 0,-4 2 144 0,5 5-144 16,0 2 176-16,-1 4-48 0,0-1 0 0,-2 10 0 16,-2 2 0-16,-3 7-128 0,-3 2 192 0,-1 5-64 15,-2 3-128-15,-1 0 192 0,-2 2-192 0,-1 1 192 16,-3 0-192-16,0-4 0 0,1 0 144 0,-2-4-144 16,2 2 0-16,1-5 0 0,1-3 0 0,1-2 0 15,2-2 0-15,0-4 0 0,1 1 0 0,5-5 0 0,0-3-192 16,2 0 64-16,0-5 0 0,6-5 0 0,2-3 128 0,2-5-128 15,3-1 128-15,3 2-128 0,2-4 128 16,1 0 0-16,2-1 0 0,-4 2 0 0,-3 0 0 0,-1 5 128 16,-2 2-128-16,-1 3 176 0,-2 2 80 0,-1 1 0 15,-2 1 16-15,-2 4 0 0,0 1-112 0,0 3-32 16,-1 1 0-16,-2 4 0 0,-1-3-128 0,0 3 0 16,1-3 0-16,2 3-176 0,-2-3-160 0,2 1-48 15,2 0 0-15,2-4 0 16,0 2-320-16,1 1-64 0,-2-4 0 0,2-1-11952 0</inkml:trace>
  <inkml:trace contextRef="#ctx0" brushRef="#br3" timeOffset="-205744.15">14271 16012 3679 0,'0'0'320'0,"0"0"-320"0,1-11 0 0,0-1 0 0,2 1 848 0,0 1 112 16,-1-4 0-16,1 2 16 0,-1 2-752 0,-1-1-224 15,1 3 0-15,-1-2 128 0,2 1 16 0,0-2 16 16,1-1 0-16,0 5 0 0,-4 7-16 0,4-14 0 16,-2 2 0-16</inkml:trace>
  <inkml:trace contextRef="#ctx0" brushRef="#br3" timeOffset="-205290.91">14354 15721 7359 0,'0'0'656'0,"0"0"-528"0,0 0-128 0,0 0 0 16,0 0 1344-16,0 0 256 0,0 0 32 0,0 0 16 16,0 0-864-16,0 0-160 0,2 7-48 0,-2-7 0 15,0 0 256-15,0 0 64 0,0 0 0 0,0 0 0 16,0 0-176-16,0 0-16 0,0 0-16 16,0 0 0-16,4 9-224 0,-4-9-32 0,0 0-16 0,0 0 0 15,0 7-224-15,0-7-64 0,-1 10 0 0,1-10 0 16,-5 8-128-16,-1 1 128 0,0-3-128 0,-2 2 128 15,0-1-128-15,-3 4 160 0,-1 0-160 0,-2 3 160 16,-3 0-16-16,-1 0 0 0,-2 3 0 0,-2 0 0 16,0 2-16-16,-1 2-128 0,-1-2 192 0,3-1-64 15,1-1 16-15,1 1 0 0,1 1 0 0,3 0 0 16,3 0-16-16,1 0 0 0,-1 0 0 0,2-1 0 0,1 1 112 16,3 2 16-16,-2-1 0 0,3 3 0 0,0 0-64 0,0-2 0 15,1 2 0-15,2 3 0 0,-1-2 0 0,2 3-16 16,0-2 0-16,2 4 0 0,1-5-176 0,2 2 192 15,0-1-192-15,1-4 192 0,3 1-192 0,2-1 0 16,-1-1 144-16,2 0-144 0,2-1 0 0,1-1 0 16,3-1 0-16,0-4 0 0,2 0 0 0,0 0 0 15,1-4 0-15,2 1 128 0,3-3-128 0,-3 2 0 16,-1-6 0-16,0 1 0 0,-3-1-192 0,4 1 0 16,-2-7 0-16,2 0 0 15,2 0-400-15,0-2-96 0,0-4-16 0,2-3-10816 0</inkml:trace>
  <inkml:trace contextRef="#ctx0" brushRef="#br3" timeOffset="-204890.44">15096 16026 24991 0,'0'0'1104'0,"-6"-7"240"0,-1-3-1088 0,2 2-256 0,0-1 0 0,5 9 0 15,-4-5 128-15,4 5-128 0,-6-9 144 0,-3 5-144 16,1 2 0-16,-1 0 0 0,-1 2 0 0,-2 2 0 16,-4 1 0-16,0 5-160 0,-3-2 160 0,0 6-192 15,-2-1 192-15,2 3 0 0,0 3-144 0,1 1 144 16,1 1 0-16,1 5 0 0,2 1-144 0,3 2 144 16,1 5 0-16,1 1 0 0,1-3 0 0,3-3 0 15,4 3-160-15,1-4 160 0,1 2-128 0,3-3 128 0,2-3 0 0,3 0 0 16,1-3 0-16,2-3-128 0,0-4 128 0,4-1 0 15,2-6 0-15,-1 0-128 0,5 0 128 0,0-5 176 16,-1-1-48-16,2-3 0 0,1-2 208 0,0-1 48 16,-1-4 0-16,1 0 0 0,1-1-160 0,-3-2-32 15,-1 1 0-15,0 2 0 0,-2-4 176 0,-3-1 16 16,-5 4 16-16,-3 0 0 0,-4 0 288 0,-3-1 48 16,-2 0 16-16,-3 3 0 0,-1-4-240 0,-4 5-32 15,-3-1-16-15,1 1 0 0,-3-2-464 0,-3 2 0 16,0 1-176-16,-1 4 176 15,0-2-848-15,3 1-48 0,1 1-16 0,1 0-8032 16,0 2-1600-16</inkml:trace>
  <inkml:trace contextRef="#ctx0" brushRef="#br3" timeOffset="-204473.29">16023 15879 26719 0,'-9'-12'2368'0,"2"9"-1888"0,-2-5-480 0,0 2 0 15,2 2 1152-15,-2 0 144 0,1 0 32 0,-2 2 0 16,-1-1-1200-16,-2 3-128 0,-1 1-224 0,-3 1 48 16,-3-4-176-16,-3 5-32 0,-2 3-16 0,-3-2 0 31,-3 2-176-31,-2 5-48 0,3-4 0 0,-1 5 0 0,5-5 272 0,0 3 48 0,6-1 16 0,5 2 0 0,4 0 96 0,5-3 32 15,2 2 0-15,4-10 0 0,3 10 16 0,2 3 0 16,4-4 0-16,5 1 0 0,4 1 144 0,3-1 224 16,3 3-48-16,4-3-16 0,5 2 208 0,-1 2 32 15,1 0 16-15,-2 2 0 0,-2 2 16 0,0 0 0 16,-2 1 0-16,-2 1 0 0,-2 0-112 0,-3 3-32 16,-2 4 0-16,-4-4 0 0,-2 5-112 0,-5-1-32 15,-4 1 0-15,-6-2 0 0,-3 6 0 0,-5 1 0 16,-7 1 0-16,-5 1 0 0,-6-2 16 0,-4 5 0 15,-3 0 0-15,-5 0 0 0,-6-2-160 0,-1-3 0 0,-2-4-160 0,5-1 160 32,3-5-496-32,4-3 0 0,3-3 0 0,6-5 0 15,4-3-1824-15,6-4-368 0</inkml:trace>
  <inkml:trace contextRef="#ctx0" brushRef="#br3" timeOffset="-204046.73">16936 15151 15663 0,'0'0'1392'0,"-11"-2"-1120"16,-3-2-272-16,1 3 0 0,-1 1 2016 0,2 3 352 16,-1 2 64-16,-1 4 0 0,-3-2-1984 0,1 6-448 15,-2 0 0-15,0 5 0 0,-2-1 0 0,1 6-144 16,-1 1 144-16,0 7 0 0,0 2 0 0,0 5 0 15,-3 8 0-15,3 5 0 0,-3 5 0 0,1 3 0 16,-2 2 0-16,4 5 144 0,-2-3-144 0,0 4 0 16,2 4 0-16,2 0 128 0,2 1-128 0,2-2 0 0,5-2 0 15,-1-6 0-15,3 1 0 0,6-6 0 0,-1-1 0 16,4-4 0-16,2-6 0 0,2-2 0 0,2-1 0 0,3-4 0 16,2-6-176-16,2-3-64 0,3-4-16 0,2-4-10368 15</inkml:trace>
  <inkml:trace contextRef="#ctx0" brushRef="#br3" timeOffset="-203506.39">17052 15682 9215 0,'-2'-12'400'0,"0"5"96"0,1-7-496 0,1-3 0 16,1 5 0-16,3 0 0 0,2 2 2864 0,3 4 464 15,2-6 112-15,3 5 16 0,2-2-2832 0,2 2-624 16,1 1 0-16,4 2 0 0,1 0 0 0,4 4 0 15,1 3 0-15,2 1 0 0,-2 2 240 0,-1-1-48 16,-3 1 0-16,-2 6 0 0,0-1 0 0,-4 2-16 16,-1 1 0-16,-4 1 0 0,-3 2 80 0,-3-2 32 15,-3 0 0-15,-2 4 0 0,-5-1-32 0,-1 0 0 16,-5 1 0-16,-1 1 0 0,-2-3 112 0,-3 2 16 0,-2 0 0 0,-1 0 0 16,-4 0-160-16,3 0-32 0,3-2 0 0,1-2 0 15,3-1-192-15,2-1 0 0,2-2 0 0,5 2 0 16,2-13-144-16,6 11-80 0,1-1-16 0,4 2 0 15,3-3 64-15,1 2 16 0,2-2 0 0,1 4 0 16,-1 1 160-16,2-1 0 0,-1 1 0 0,0 3 0 16,0 2 128-16,-3 0-128 0,-1 2 128 0,-2-1-128 15,-4-2 128-15,0 1-128 0,-4 1 160 0,-7 1-160 16,-2-2 320-16,-4 2-48 0,-3 1 0 0,-6 1 0 16,-4 0 208-16,-4 1 32 0,-6 3 16 0,-4-3 0 15,-6 4 0-15,0-5 0 0,0-1 0 0,3 1 0 16,2-4-336-16,3-1-64 0,2 0 0 0,7-5-128 15,-1-3 0-15,5-3-304 0,1 0 48 0,4-3 0 16,3-4-640-16,3-2-112 0,4-5-16 0</inkml:trace>
  <inkml:trace contextRef="#ctx0" brushRef="#br3" timeOffset="-203138.11">17858 15467 28911 0,'-14'-6'1280'0,"14"6"256"0,-10 0-1216 0,0 3-320 0,3 3 0 0,0 1 0 16,-1 5 0-16,-1 4 0 0,-1 3 0 0,-1 5-144 15,-1 7 144-15,-1 3-160 0,-2 3 160 0,0 4-160 16,1 3 160-16,0 2 0 0,0 2 0 0,1 2 0 16,1-2 0-16,0 2 0 0,2-2 0 0,1 0 0 15,1-4 0-15,5-1 128 0,0 0-128 0,3-4 128 16,1-3-128-16,3 1 0 0,3-5 0 0,1-2 0 16,3-4 128-16,0-1-128 0,2-1 128 0,1-4-128 15,1-2 160-15,3 0-32 0,2-5-128 0,3-4 192 16,1 0-320-16,3-3-80 0,0-1-16 0,0-2 0 15,1-3-560 1,-1-3-112-16,-3-3-32 0,-1-3-10848 0</inkml:trace>
  <inkml:trace contextRef="#ctx0" brushRef="#br3" timeOffset="-202916.23">17498 16070 12895 0,'0'0'1152'0,"0"-9"-928"0,0-4-224 0,3 3 0 15,1-2 5248-15,6 2 992 16,6 1 208-16,6-1 32 0,3 2-5376 0,5 2-1104 0,1-2-160 0,4 3-64 16,3 0 224-16,4-1 0 0,4 1-160 0,1 2 160 31,-2 0-752-31,0-3-80 0,-3 1 0 0,-2 0-9104 0,-1-4-1824 0</inkml:trace>
  <inkml:trace contextRef="#ctx0" brushRef="#br3" timeOffset="-202522.3">17936 15170 27647 0,'0'0'2448'0,"0"0"-1952"16,0-8-496-16,0 8 0 0,6-9 544 0,4 8 16 15,2 5 0-15,2 5 0 0,1-3-560 0,3 8-352 16,2 4 48-16,2 3 16 0,0 8 288 0,3 2 0 15,-1 5 0-15,1 3 0 0,-1 2-128 0,2 6 128 16,-1 0 0-16,1 7 0 0,-2 2 0 0,-1 3 0 16,-2-2 0-16,-3 1 0 0,-4 5 0 0,-4-1 176 15,-4 3-176-15,-2 1 160 0,-4 6-16 0,-4-4 0 16,-2-3 0-16,-5-2 0 0,-6 2 144 0,-4 2 32 0,-6-2 0 16,-2 1 0-16,-3 2-16 0,-8-2 0 0,-4-1 0 0,-4 1 0 15,-6 1-304-15,-8-1 160 0,-5 1-160 0,-5 3 128 31,0-1-1744-31,1-3-368 0</inkml:trace>
  <inkml:trace contextRef="#ctx0" brushRef="#br3" timeOffset="-200553.65">28230 15956 14735 0,'0'0'640'0,"0"0"160"0,0 0-640 0,0 0-160 0,-5-6 0 0,5 6 0 15,0 0 1344-15,0 0 224 0,4-10 48 0,-4 10 16 16,5-9-1136-16,0 0-240 0,2 4-32 0,-1-3-16 15,0 1 112-15,1 0 0 0,-1-2 16 0,-6 9 0 16,8-8-80-16,-8 8 0 0,0 0-16 0,5-11 0 16,-3 4-16-16,-2 7 0 0,0 0 0 0,-9-9 0 15,-1 4 16-15,-2 1 0 0,-6 3 0 0,0 1 0 16,-2 1-80-16,-2 3-16 0,-2 0 0 0,0 2 0 0,-2 2 64 0,1 2 16 16,-2 1 0-16,0 2 0 0,-2-2 32 0,3 3 0 15,-1 0 0-15,0 3 0 0,-1-2-128 0,4 0-128 16,4-2 176-16,2 1-176 0,3 0 256 0,1-1-48 15,5-1-16-15,2 2 0 0,4 0-192 0,3-1 128 16,2 1-128-16,5 1 0 0,3-1 144 0,4 2-144 16,1-4 128-16,3 0-128 0,2-1 144 0,0-2-144 15,1 1 160-15,-1 2-160 0,-1-2 256 0,1 1-64 16,1-3 0-16,-1 3 0 0,2-2 0 0,-3 3-16 16,-3-1 0-16,1-2 0 0,-4 5 96 0,-1-5 32 15,-2 2 0-15,-2 2 0 0,-3-3 0 0,-2 2 0 16,-1 0 0-16,-6 0 0 0,-1 2 96 0,-2 1 32 0,-7-2 0 15,-3 1 0-15,-3 4-144 0,-2-1-32 0,-3 0 0 0,1-2 0 16,0-1-96-16,-1 1-32 0,1-1 0 0,0-2 0 16,0-1-128-16,1-4 0 0,1-4 0 0,1 0 0 15,2-2-144-15,2-2-112 0,3-4-32 0,2 1 0 32,0 0-624-32,3-2-128 0,3-3-32 0,2 1 0 15,3-2-464-15,2 1-112 0,3-2-16 0,2-3 0 0</inkml:trace>
  <inkml:trace contextRef="#ctx0" brushRef="#br3" timeOffset="-200237.77">28735 15904 27519 0,'-13'-1'1216'0,"4"4"256"0,1 0-1168 0,-1 6-304 16,0 0 0-16,0 6 0 0,-1 4 192 0,1 6-32 15,0-2 0-15,0 6 0 0,0 0 96 0,1 5 32 0,1 3 0 0,-1 1 0 16,1 2-128-16,-1-1-32 0,2-1 0 0,-1-1 0 15,2-1-128-15,0-3 0 0,0-1 0 0,1-3 0 32,0-1-576-32,3-5 16 0,0-2 0 0,1 0 0 15,0-4-1296-15,2-4-272 0</inkml:trace>
  <inkml:trace contextRef="#ctx0" brushRef="#br3" timeOffset="-199736.63">29027 16157 6447 0,'0'0'576'0,"-8"12"-576"0,-5-3 0 0,3 3 0 0,-1 2 4928 0,3 5 864 15,0 5 176-15,0 3 48 0,2-1-4832 0,0 2-960 16,-1-4-224-16,1 1 0 0,-2-1 0 0,3-3 0 16,0 0 0-16,1-2 0 0,2-3 0 0,0-2 0 15,2-3 0-15,0-11 0 0,0 0 0 0,0 0 0 16,0 0 128-16,0 0-128 0,0 0 224 0,0 0-32 16,0 0 0-16,6-10 0 0,0-2 48 0,0 0 0 15,2-5 0-15,-2-1 0 0,3-6-32 0,1 1 0 16,3 0 0-16,-2-2 0 0,1 1 0 0,1 1 0 15,-1 0 0-15,2 3 0 0,2 1-64 0,0 1-16 0,2 4 0 0,1 2 0 16,-1 1 32-16,1 5 0 0,0 1 0 0,0 3 0 16,1 6-160-16,2 2 160 0,-4 6-160 0,2 2 160 15,-1 4-160-15,-1 5 0 0,-2 2 0 0,1 6 0 16,-4 3 0-16,-2 3 0 0,-2 0 0 0,-1 2 0 16,-6 0 0-16,1 2 128 0,-2-2-128 0,-2 0 0 15,-3 0 192-15,0-3-64 0,-1-5 0 0,2 1 0 16,-2-5 160-16,0 1 32 0,0-9 0 0,1 0 0 15,2-3-128-15,-2 2-32 0,0-5 0 0,0-3 0 16,2-1-496 0,2-9-112-16,0 0 0 0,0 0-16 0,0 0-1472 0,0 0-304 0,0 0-48 0</inkml:trace>
  <inkml:trace contextRef="#ctx0" brushRef="#br3" timeOffset="-199351.25">30107 15397 25455 0,'0'0'1120'0,"-12"-1"240"0,1 2-1088 0,-1 2-272 0,2 2 0 0,-3 7 0 16,2 2 272-16,-3 4 0 0,-4 4 0 0,-1 2 0 15,-3 7 48-15,1 7 0 16,-1 6 0-16,-2 2 0 0,0 5 112 0,0 1 16 0,0 2 16 0,2 1 0 16,0 4 32-16,2 4 0 0,1 1 0 0,1 2 0 15,3 2-304-15,2-3-48 0,3 0-16 0,2-1 0 16,2-5-128-16,4 0 0 0,0-1 0 0,5 0 0 15,-1-4 0-15,3-2 0 0,1-1 0 0,4-6 0 16,0-1-208-16,-1-7 80 0,2-7 128 0,2 1-208 31,3-4-208-31,4-6-32 0,1-3-16 0,3-4 0 0,2-8-1840 0,2-4-384 16</inkml:trace>
  <inkml:trace contextRef="#ctx0" brushRef="#br3" timeOffset="-198786.36">30321 15912 24815 0,'-17'-10'1088'0,"8"7"256"0,1-1-1088 0,2-2-256 16,-1 1 0-16,7 5 0 0,-6-4 0 0,6 4 0 0,0 0 0 0,0 0 0 15,0 0 0-15,-1-11 0 0,3 3 0 0,6-1 0 16,1 4 0-16,1 0 0 0,1-3 128 0,3 3-128 16,2 1 0-16,3-2 160 0,0 2-160 0,1 0 128 15,0 1 112-15,1 1 16 0,-1 1 0 0,-1 1 0 16,-1 1 112-16,-4 3 16 0,-1 0 16 0,-4 5 0 15,-2 0-240-15,-2 6-160 0,-3 4 192 0,-5 3-192 16,-3-1 160-16,-3 6-160 0,-4 0 128 0,-3 3-128 16,-4 2 224-16,0 1-32 0,-3-4-16 0,4 1 0 15,1-5 160-15,2 0 48 0,2-4 0 0,1-1 0 16,4-1-208-16,5 0-48 0,3-5 0 0,1 0 0 16,1-5-128-16,7 1 0 0,6-1 0 0,3 0 0 15,2-3 0-15,1 3 0 0,3-4-160 0,1 6 160 16,0-5 0-16,3 3 0 0,-3 1 0 0,-1 3 0 0,-5-3 0 15,0 3 128-15,-1 1 0 0,-4-3-128 16,-3 0 224-16,-2 3-64 0,-2-1-16 0,-2 0 0 0,-5 1 160 0,-3 1 16 16,-5-1 16-16,-2 1 0 0,-5 1-32 0,-4 0-16 15,-3 1 0-15,-5 0 0 0,-4 0-80 0,-1-1-16 16,0 0 0-16,0-4 0 0,0-3-192 0,4 1 144 16,3-4-144-16,4-1 128 0,1 1-336 0,2-3-80 15,3-2-16-15,3-2 0 16,3-3-656-16,2-3-128 0,3 0-16 0,5-7-12592 0</inkml:trace>
  <inkml:trace contextRef="#ctx0" brushRef="#br3" timeOffset="-198420.22">31102 15613 6447 0,'0'0'272'0,"-10"0"80"0,0 0-352 0,-2 1 0 0,2 6 0 0,1 4 0 16,1 5 6048-16,1 3 1136 0,0 2 240 0,-1 7 32 15,-3 0-5984-15,1 4-1216 0,0 3-256 0,1 2 0 16,0 5 0-16,0 4 0 0,-1-1 0 0,1 4 0 0,3 3 0 15,-2 2 160-15,1-2-160 0,0 0 192 0,1-9-192 0,2 3 0 16,3-4 0-16,1 0-176 0,-1-3 48 0,3-3 0 16,3-3 0-16,0-5 0 0,0 0-64 0,3-5 0 15,1-3 0-15,2-1 0 0,1-3-96 0,-1 0-32 16,4-5 0-16,1-4 0 16,-1 0-192-16,2-3-64 0,-1-8 0 0,1-2 0 15,-2-2-2096-15,1-5-416 0,3-11-96 0,-2-2-16 0</inkml:trace>
  <inkml:trace contextRef="#ctx0" brushRef="#br3" timeOffset="-198215.97">30871 16295 31327 0,'0'0'2784'0,"-4"-4"-2224"0,-3-3-560 0,7 7 0 16,0 0 1728-16,0 0 256 0,0 0 32 0,0 0 16 15,14 4-1728-15,2-3-304 0,1 1-144 0,4-2 16 16,0-3-64-16,5-2 0 0,2 0 0 0,1-1 0 31,0-3-544-31,2 1-112 0,0-5-32 0,4 1 0 16,0-1-1632-16,2-1-336 0,1-3-64 0,3-2-9424 0</inkml:trace>
  <inkml:trace contextRef="#ctx0" brushRef="#br3" timeOffset="-197735.57">31127 14978 25791 0,'0'0'1152'0,"-2"-8"224"0,2 8-1104 0,-2-10-272 0,2 10 0 0,0 0 0 16,0 0 784-16,13-1 112 0,1 3 0 0,4 6 16 15,2-1-640-15,2 6-128 0,0 2-16 0,2 4-128 16,1 3 208-16,1 7-64 0,-1 4-16 0,3 3 0 16,0 2 32-16,0 0 0 0,0 0 0 0,0 4 0 15,-2 4-160-15,1 4 192 0,-1 3-192 0,-4 5 192 16,-1 11 144-16,-6 2 48 0,-4 4 0 0,-3 4 0 15,-5 7-80-15,-7 11-16 0,-8 7 0 0,-5 4 0 16,-9 3-160-16,-11 2-128 0,-10 9 192 0,-7 3-192 0,-7 3 0 0,-5 11-320 16,-4 4 32-16</inkml:trace>
  <inkml:trace contextRef="#ctx0" brushRef="#br3" timeOffset="-185593.92">3396 14252 4607 0,'0'0'192'0,"-11"-6"64"0,0 2-256 0,-2 0 0 16,-1 0 0-16,2 2 0 0,2-1 4336 0,0 2 816 16,10 1 160-16,-9 4 48 0,-2-2-4208 0,1 1-848 15,-2-1-176-15,1 3-128 0,2 3 192 0,4-4-64 16,-2 2 0-16,1 3-128 0,0 0 144 0,-1 4-144 16,1 3 0-16,-2 2 144 0,3 2-144 0,-6 26 0 15,2-4 0-15,0 0 0 0,-2 4 0 0,2-1 0 16,0 5 0-16,0 1 0 0,-3 0 0 0,2 1 0 15,1 0 0-15,0 4 0 0,1 1 0 0,-1 1 0 16,0 2 0-16,0 0 0 0,-1 1 0 0,0 1 0 0,-2-2 0 0,3 4 0 16,-2-2 192-16,1 4 16 0,-1 5 0 15,1 0 0-15,-1-2 64 0,-1 1 16 0,1 2 0 0,-2 2 0 16,2 0 32-16,-2 3 0 0,0 3 0 0,-1-1 0 16,-1 5 0-16,0 0 16 0,0 1 0 0,-3 3 0 15,0-1-80-15,-2 0 0 0,1 1-16 0,1-1 0 16,0 0-48-16,0-3-16 0,2-2 0 0,-2-3 0 15,-1-3-176-15,-2-4 0 0,1-8 0 0,0 2 128 16,-3 2-128-16,3-6 0 0,-1 0 0 0,2-4 128 16,0-5-128-16,1-2 0 0,1-4 144 0,0 1-144 15,0-5 0-15,5 1 144 0,-3-6-144 0,1-3 0 16,1-2 128-16,1-5-128 0,2-1 0 0,0-2 0 0,1 3 144 16,2-7-144-16,-1-2 0 0,2-1 144 15,0-1-144-15,1 0 0 0,2-1 144 0,0-2-144 16,0-1 144-16,2 0-144 0,1 1 192 0,0 0-192 0,1-3 144 0,2 1-144 15,-3-12 0-15,5 12 144 0,1-1-144 0,2 0 0 16,1 0 0-16,1-3 0 0,0 1 0 0,2 0 0 16,0 0 144-16,4 0-144 0,-1-2 0 0,4 3 0 15,1 2 0-15,5-2 0 0,-1 3 0 0,4-3 0 16,2 0 128-16,2 3-128 0,1-3 144 0,0 1-144 16,0-2 192-16,1 3-192 0,2 0 144 0,2-3-144 15,4 2 0-15,0-1 144 0,4 0-144 0,3 3 0 16,6-3 0-16,2 0 0 0,0-2 0 0,1-2 0 15,-1-2 128-15,1 0-128 0,7-1 0 0,4 0 0 16,3-2 0-16,3-1 0 0,0 0 0 0,1 0 0 16,1-1 0-16,3 2 0 0,5 3 0 0,1-3 0 0,2-1 0 0,0 1 0 15,0 1 0-15,3 2 0 0,8 2 0 0,-1 2 0 16,-3-3 0-16,5 4 0 0,0-3 0 0,6 4 0 16,3-2 0-16,-2 4 0 0,-4-4 0 0,3 3 0 15,6 0 0-15,0 0 0 0,-3-1 128 0,1 0-128 16,0 3 0-16,2 0 0 0,3-2 0 0,-4 1-176 15,0-6 176-15,3 3 0 0,10 0 0 0,-2 1 0 16,-7-1 0-16,9 2 0 0,3 1 0 0,0-3 0 16,-5 2 0-16,5-2 0 0,7 1 0 0,-2-1 0 15,-9 1 0-15,10-2 0 0,6 0 0 0,-3-3 0 16,-4 2 0-16,6 2 0 0,5-5 0 0,-2 1 0 16,-3 0 0-16,3-2 0 0,5-5 0 0,1 4 0 15,-3 0 0-15,3-2 0 0,2 0 0 0,2 1 0 0,1 2 0 0,-4 1 0 16,-2 2 0-16,6-2 0 0,3-1 0 15,-4 3 0-15,-9 3 0 0,5 0 0 0,5 2 0 0,-3 3 128 16,0-4-128-16,-2 3 0 0,1 1 0 0,0 0 0 16,0-1 0-16,2 1 0 0,-3 0 0 0,4 1 0 15,6-1 0-15,-3-4 128 0,-7 1-128 0,4-4 128 16,4 0-128-16,-3 0 128 0,-5-3-128 0,6-2 0 16,0-1 0-16,4 3 0 0,-1-2 0 0,0-2 0 15,-3-4 0-15,6 2 128 0,2 4-128 0,-3-2 192 16,-3-2-64-16,1 1 0 0,1-1-128 0,3 0 176 15,-1 2-176-15,-2-1 192 0,-5-1-192 0,3 2 0 16,1-3 0-16,-1 3 128 0,-6-1-128 0,2-1 0 0,4-1 0 16,-1 1 0-16,-1 2 0 0,-2-1 0 0,-1-1 0 0,1 0 0 15,0 4 0-15,-1-4 0 0,-5 0 0 0,1-1 0 16,2 1 0-16,-6-2 0 0,-3-1 128 0,2 1-128 16,1 1 0-16,-3 1 0 0,-6-2 0 0,2 0 0 15,6-1 0-15,-4 4 0 0,-2-2 0 0,0-2 0 16,3 0 0-16,-3 1 0 0,-6 2 144 0,3-2-144 15,4-2 0-15,-4 1 128 0,-6 1-128 0,2-3 0 16,4 2 0-16,-8 2 0 0,-1-3 0 0,2 3 128 16,4 0-128-16,-4 1 0 0,-6 0 128 0,5 1-128 15,4 0 0-15,-5-2 128 0,-6-2-128 0,5 3 0 16,1 2 0-16,5-2 144 0,-8 1-144 0,5 0 0 16,5-2 0-16,-7 2 0 0,1-2 0 0,1 2 0 15,3 1 0-15,0 0 0 0,-5-1 0 0,-2 1 0 16,1 1 0-16,0 0 0 0,0 2 0 0,0 1 0 0,0 5 128 0,-2-3-128 15,2 0 0-15,-2 2 0 0,-3-3 0 0,2 5 0 16,6-3 128-16,-8-2-128 0,-4-2 0 16,3 5 0-16,3-2 0 0,-1 3 0 0,-2-2 0 0,2 3 160 15,3-4-160-15,-1 1 128 0,-6-1-128 0,3-1 0 16,0 3 0-16,0 1 0 0,2-3 0 0,-2 3 0 16,-4-3 0-16,3 3 0 0,3-3 0 0,-5 2 0 15,-8 0 0-15,1-2 0 0,1 3 0 0,-4-3 0 16,1-1 0-16,-7 3 0 0,-3-4 0 0,2 0 0 15,0 1 0-15,0 0 0 0,-7-3 0 0,-1 1 0 16,-2-1 0-16,3 1 0 0,4-1 0 0,-4 1 128 0,-5-3-128 16,-2 0 0-16,3 0 0 0,2 0 128 0,2-3-128 15,-3 1 0-15,-5-1 0 0,1 2 0 16,-3-1 128-16,0-2-128 0,-1-1 128 0,-1 1 0 16,-2 0 0-16,-2 2 0 0,-5-2 160 0,1 0 32 0,-3 0 0 0,1 0 0 15,2 3-64-15,-3 0-16 0,-3-2 0 0,-4 2 0 16,-3-3-240-16,-1 2 144 0,-1 0-144 0,-2 1 128 15,-1-2-128-15,1 2 0 0,2-1 0 0,-5-5 0 16,-2 3 0-16,-2 2 0 0,-2-1 0 0,-1 1 0 16,-1-2 128-16,-2 0-128 0,-2 2 0 0,0 0 128 15,0 1-128-15,-1 0 0 0,-1 0 144 0,-2-1-144 16,-1 1 0-16,-1 0 128 0,-4 0-128 0,-3-3 0 16,-2 1 0-16,-1 1 0 0,-3-1 0 0,-1 2 0 15,-2 0 0-15,1-2 128 0,-3-2-128 0,0 2 0 16,-2 1 192-16,-5 1-16 0,0-2-16 0,1 0 0 15,1 0-32-15,-3-2 0 0,2-1 0 0,-2 3 0 0,0-6-128 0,7-4 0 16,-1-1 0-16,-1-2 0 0,-3-2 128 16,3 0-128-16,-1-1 128 0,0-3-128 0,-1-3 128 0,0 1-128 15,1-4 128-15,1 0-128 0,-3-4 128 0,3 2-128 16,-2-4 0-16,2 3 128 0,-1-4-128 0,2 1 0 16,-2 0 0-16,1-6 0 0,4-5 0 0,-1-4 0 15,-1 0-144-15,0-2 144 0,0 0 0 0,1-1-128 16,0 0 128-16,-2 2 0 0,0 3-160 0,0-2 160 15,2-2-128-15,-1 0 128 0,0 0 0 0,-1 0 0 16,1-5 0-16,0 0-128 0,0-1 128 0,-1 4 0 16,0 2 0-16,-1-1 0 0,1-3 0 0,-6 26 0 0,2-7 0 0,-1-7 0 15,0-4 0-15,-1-4 0 0,-1-1-144 0,0-1 144 16,0-2 0-16,4-48-176 0,-3 14 176 0,1 10-128 16,-2 1-16-16,0 6 0 0,-1 8 0 0,0 1 0 15,-1 5 144-15,1 1 0 0,0-4-144 0,0 0 144 16,0-5 0-16,-2 3-144 0,1 0 144 0,-2 5 0 15,2 4-144-15,-1-2 144 0,1-4 0 0,-1 2-144 16,-1-2 144-16,-1-2 0 0,0-1-144 0,0 2 144 16,-1 4-208-16,-1 0 16 0,-1 0 16 0,1-6 0 15,-1 2-96-15,2-5-32 0,-2 2 0 0,1 0 0 16,-1 7 64-16,2 1 16 0,-2 0 0 0,2 0 0 16,0 1 224-16,-2-1 0 0,3-3 0 0,0 2 0 15,0-1 0-15,0 6 0 0,3 4 0 0,-1 2 0 16,1 3 0-16,1-3 0 0,0 2 0 0,1-2 0 0,0 3 0 15,1-2 0-15,0 1 192 0,1 3-192 0,-2 0 0 16,-1 6 0-16,2 4 0 0,0 2 0 0,-1 5 160 16,1-2-160-16,-3 2 128 0,1 1-128 0,0-2 128 0,-3 1-128 15,3 2 0-15,-1-1 128 0,0 2-128 0,0-1 0 16,-3 2 0-16,1-1-176 0,2-1 176 0,-2 0 0 16,-2-1-144-16,1 4 144 0,0 0 0 0,0 1 0 15,0 0 0-15,0 2 0 0,-3-1 0 0,2 3 0 16,2 3 0-16,-1-1 0 0,-2 1 0 0,0 3 0 15,1-2 0-15,1 10 128 0,-2-7-128 0,2 7 0 16,-3-11 144-16,3 11-144 0,-6-6 0 0,6 6 0 16,-8-5 0-16,0-1 128 0,1 2-128 0,-3 1 0 0,1 1 0 0,-3-1 0 15,1-2 0-15,-2 3-160 0,-2-1 160 0,6 2 0 16,-2 0-144-16,-5 1 144 0,-1-2 0 0,-5 2-144 16,-1-1 144-16,-2 1 0 0,-3 0 0 0,-30 0-128 15,3 0 128-15,5 0 0 0,0-1-144 0,3 1 144 16,-4 0 0-16,24-2 0 0,-8 4 0 0,-4-1 0 15,-6 2-224-15,-4-3 80 0,-5 2 16 0,-2-1 0 16,-3 1-112-16,-57 1-16 0,16 1 0 0,6 1 0 16,5-1 64-16,3 0 16 0,6-3 0 0,3 3 0 15,-5-3 176-15,42 2-192 0,-11-1 192 0,-8 0-192 16,-3-1-16-16,-8 0-16 0,0 0 0 0,-1 1 0 16,-1-2 32-16,-71 0 16 0,17-2 0 0,17 0 0 15,13-2-64-15,5 0-16 0,4 2 0 0,-1-2 0 16,-2 1 80-16,2 1 16 0,3-1 0 0,3 1 0 0,4-1 160 0,-4-1 0 15,-3 2 0-15,4-1 0 0,-2 0 0 0,4 1 0 16,2-2 0-16,-2 3 0 0,-2 1 0 0,-1 0 0 16,1-2 0-16,1-1 0 0,2-1 0 0,-2 3 0 15,-2 4 0-15,-2-5 0 0,-5 0 0 16,-2 2 0-16,5 0 0 0,0 0 0 0,-5 1 0 0,-1-1 0 16,-3-1 0-16,1-1 0 0,4 0 0 0,-4 1-128 15,-3-1 128-15,2-1 0 0,2-1 0 0,4 0 0 16,3 1 0-16,-2 1 0 0,-2 2 0 0,0-1 0 15,-1-5 0-15,4 4 0 0,0 1 0 0,3 1 0 16,-5 0 0-16,0-2 0 0,1 0 0 0,0-1 0 16,3 2 0-16,-6 1 0 0,-1-1 0 0,-2-4 0 15,-1-2 0-15,3 2 0 0,1-4 0 0,-5 4 0 16,-6-2 0-16,2-1-128 0,3 2 128 0,2-1 0 0,-1 0 0 0,-1 2-128 16,-4-6 128-16,3 5 0 0,4-3 0 0,0 5 0 15,-1-1 0-15,-2-1 144 0,-4 0-144 0,4 2 0 16,3-3 0-16,-9 2 0 0,-3 0 0 0,0 0 0 15,3-1 0-15,1 1 0 0,-1-4 0 0,-4 1 0 16,-3 2 0-16,3-4 0 0,3 1 0 0,-6-3 0 16,-5 2 128-16,3 3-128 0,-3-4 0 0,1 2 0 15,-4-2 128-15,1 5-128 0,1-2 0 0,-1 2 0 16,0 1 160-16,-1-3-32 0,4 3 0 0,1 0 0 16,1-3 32-16,-3 2 0 0,-3 1 0 0,2-2 0 15,2 2-160-15,-6 1 0 0,-5-1 0 0,1-1 0 16,5 0 0-16,-6 2 0 0,-4-2 0 0,2 0 0 15,1 1 0-15,-4-1 0 0,-6 2 0 0,4 0 0 0,5 1 0 16,-7 0 0-16,-4-3 0 0,2 2 0 16,3 1 0-16,-3 1 0 0,-5-2 0 0,5 0 0 0,4 2 0 0,-3-1 0 15,-4 1 0-15,3 0 0 0,3 0-128 0,-4-3 128 16,-5 0 0-16,3 1 0 0,6 0 0 0,-5-2-144 16,-4-1 144-16,4 5 0 0,2-1 0 0,-2-2 0 15,-5 0 0-15,0 2 0 0,3 3 0 0,1-1 0 16,-4-1 0-16,1 0 0 0,-1 5 0 0,4-2 0 15,-1-2 0-15,1 1 0 0,-2 1 0 0,4 0 0 16,1-2 0-16,0 2 0 0,-3 2 0 0,5-3 0 16,3-3 0-16,0 3 144 0,-3 3-144 0,5-3 0 15,0-1 0-15,0 1 0 0,-6 2 0 0,4-1 128 16,4-2-128-16,-2 4 128 0,0 4-128 0,2-3 128 16,2 0-128-16,-1 4 128 0,0-3 0 0,2 1 0 0,-2 0 0 0,3 2 0 15,1 1-128-15,-2-3 128 0,-1 1-128 0,0 3 128 16,4 1-128-16,-2 1 0 0,-6-2 0 0,5-1 0 15,2 3 0-15,-3-1 0 0,-3-1 0 0,3 0 0 16,5-4-128-16,-1 2 128 0,-6 1 0 0,5-1 0 16,4 2 0-16,-3 0 0 0,-4 1 0 0,1-1 0 15,10-1 0-15,0 3 0 0,-3-3 0 0,3 2 0 16,1 2 128-16,7-2-128 0,-1 2 128 0,-3 1-128 16,-6-3 128-16,8 2-128 0,5 1 128 0,-2 1-128 15,-3 1 128-15,1-4-128 0,1 1 0 0,2 1 128 16,0 0-128-16,1-3 0 0,-3 2 0 0,6-4 0 15,3 1 0-15,1 3 0 0,-6 0 0 0,3-2 0 16,0-2 0-16,3 0 0 0,7 2-128 0,-3-2 128 16,-6 3 0-16,1-3 0 0,4 1 0 0,3 2 0 0,2-1 0 15,-2 1 0-15,-7 2 0 0,6-2 0 0,5-1 0 0,3 2 0 16,2-7 0-16,-2 2 0 0,-3-1 0 0,0 1 0 16,6 2 192-16,3-2-64 0,2 1-128 0,2-3 128 15,-2 3-128-15,2-4 128 0,-5 3 48 0,6 2 0 16,3-1 0-16,3 1 0 0,0 0-32 0,1-1 0 15,-1 1 0-15,0-1 0 0,-3 3-144 0,4-4 128 16,4 5-128-16,-1 0 128 0,5-4-128 0,1 3 128 16,0-1-128-16,-1 0 128 0,-3 3-128 0,1-4 0 15,0 0 0-15,4 3 0 0,2-3 0 0,2 4 0 16,0 2 128-16,0-2-128 0,-1-3 0 0,-1 2 0 0,-5-1 144 16,6-3-144-16,3 3 160 0,2-1-32 0,2-1-128 0,3 3 192 15,3-3-32-15,2 2-16 0,3-1 0 16,1-1 0-16,1 0 64 0,0-2 16 0,0 0 0 0,3-3 0 15,0 0 0-15,3-1 0 0,2-2 0 0,3-1 0 16,0 1-96-16,1-1 0 0,3 0-128 0,3-1 192 16,3 0-192-16,0 0 0 0,2 2-144 0,2-2 144 31,7 0-640-31,0 0-16 0,0 0-16 0,0 0-15840 0</inkml:trace>
  <inkml:trace contextRef="#ctx0" brushRef="#br3" timeOffset="-176754.93">19254 12269 7359 0,'-3'-15'320'0,"1"8"80"0,-1-1-400 0,-1 1 0 16,4 7 0-16,-4-10 0 0,-1 4 960 0,5 6 128 15,0 0 0-15,-5-9 16 0,-2 2-848 0,7 7-256 16,-7-6 0-16,7 6 128 0,0 0-128 0,-6-10 0 16,6 10-128-16,-6-5 128 0,6 5-144 0,0 0 144 0,-7-8-160 0,7 8 160 15,0 0 0-15,0 0 0 0,0 0 0 0,0 0 0 16,-9-2 176-16,9 2 16 0,0 0 16 0,0 0 0 16,0 0 48-16,0 0 16 0,0 0 0 0,0 0 0 15,0 0 112-15,0 0 0 0,0 0 16 0,0 0 0 16,0 0 80-16,0 0 16 0,0 0 0 0,0 0 0 15,0 0-112-15,0 0 0 0,0 0-16 0,11 2 0 16,-1 3 32-16,1-3 16 0,1-2 0 0,0 0 0 16,2 0-128-16,2 0-32 0,3 0 0 0,1 0 0 15,3 0-96-15,0-2-32 0,1 0 0 0,0 0 0 16,4 0 96-16,-3-1 16 0,1 0 0 0,-2 0 0 16,0-2-112-16,2 1-128 0,-2 0 176 0,0 2-176 15,0-1 176-15,0 2-176 0,-1 0 160 0,0 2-160 16,-2-1 0-16,0 0 0 0,-2 0 0 0,0 0 0 0,-1 0 0 0,-2 1 0 15,1 0 0-15,-2 1 0 0,-2-2 0 0,-2 0 0 16,-1 1 0-16,-10-1 0 0,11 3 0 0,-11-3 0 16,0 0 0-16,7 6 0 0,-7-6 0 0,0 0 0 15,0 0 0-15,-10 11 0 0,-1-4 0 0,-6 0 0 16,-3-3 0-16,-2 1 0 0,-3 2 0 0,-2-4 0 16,-2 2 0-16,-2 3 0 0,1-3 0 0,1-1 192 15,-1 1-48-15,2 1-16 0,2-2-128 0,0 3 0 16,3 0 0-16,-2-2-176 0,1 0 176 0,3 2 0 15,4-3 0-15,3 1 0 0,1-3 0 0,4 2 0 16,9-4 0-16,0 0 0 0,0 0 0 0,0 0 0 16,0 0 0-16,0 0-128 0,0 0 128 0,0 0-160 0,13 5 160 15,2-2-160-15,4-1 160 0,4-1 0 0,-1 1 160 16,3-2-160-16,0-2 272 0,5 1-32 0,3-3-16 0,1 2 0 16,2-2-16-16,0-1 0 0,3 0 0 0,3 1 0 15,-1-2-208-15,1 2 128 0,0 0-128 0,-4 3 0 16,-3 0 0-16,-5-2 0 0,-3 2 0 0,-3-1 0 31,-4 5-256-31,-2 1-160 0,-2 0-32 0,-5 3-9520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9:37:53.4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1180 8768 19343 0,'-16'-5'848'0,"9"0"192"0,0 2-832 0,1-3-208 0,-2 3 0 0,8 3 0 16,0 0 896-16,0 0 128 0,0 0 16 0,0 0 16 16,-5-3-512-16,5 3-96 0,0 0-32 0,0 0 0 15,0 0-224-15,0 0-32 0,2 10-16 0,1 4 0 16,-3 4 112-16,3 5 32 0,3 5 0 0,3 5 0 15,-2 4 32-15,4 6 0 0,-1 9 0 0,4 8 0 16,1 6-16-16,2 6 0 0,1 5 0 0,-1 4 0 16,1 4-144-16,1-1-32 0,2 2 0 0,3 0 0 15,5-1-128-15,-1-8 0 0,1-3 144 0,-2-7-144 16,-4-9 0-16,-2-9 144 0,0-12-144 0,-1-5 0 16,-3-12 240-16,-1-3-64 0,1-7-16 0,-1-4 0 0,1-7 32 0,1-9 16 15,1-5 0-15,-2-8 0 0,-3-7 48 0,0-5 0 16,-3-6 0-16,-1-1 0 0,-1-6-80 0,-2-2-16 15,-3-2 0-15,-1-1 0 0,-5-1-160 0,0 1 128 16,-2 0-128-16,-2 3 128 0,1 2-128 0,2 6 0 16,2 6 0-16,1 6 128 0,2 1-128 0,2 6 0 15,2 5-160-15,3 8 160 0,3 5 0 0,0 7-144 16,5 7 144-16,3 6 0 0,5 8 0 0,4 8 0 16,5 7 0-16,3 1 0 0,0 1 0 0,0 5 0 15,1 4 0-15,-4-2 0 0,-1-2 0 0,0-4 0 16,2-4 0-16,-4-8 0 0,-5-8 0 0,-2-10 0 15,-4-3 0-15,1-7 0 0,-2-4 0 0,-4-9-128 16,-2-6 128-16,-3-5 0 0,0-8 0 0,-6-5 0 0,-4-6 0 0,-3-7 128 16,-3-4 64-16,-3 1 0 0,-3-2 16 0,-4-3 0 15,-6-8 208-15,-1 2 32 0,1-3 16 0,-5-4 0 16,-2-3-112-16,6 5-32 0,4 4 0 0,3 1 0 16,2 6-128-16,6 4-16 0,1 9-16 0,3 6 0 15,1 5-160-15,0 6 128 0,2 4-128 0,0 4 128 16,1 1-320-16,-2 4-64 0,1 3 0 0,1 11-10400 15,-3-8-2080-15</inkml:trace>
  <inkml:trace contextRef="#ctx0" brushRef="#br0" timeOffset="437.04">2319 7530 17503 0,'-11'12'1552'0,"2"6"-1232"15,3 3-320-15,2 3 0 0,3 2 2208 0,4 4 384 16,2 3 80-16,2 8 16 0,3 9-2064 0,3 2-416 16,2 2-80-16,6 9 0 0,3 5-128 0,6 11 144 15,3 4-144-15,6 8 160 0,4 7-160 0,-4 4 0 16,-3-3 0-16,1 3 0 0,0-4 0 0,-1-8 0 15,0-8 0-15,-4-10 0 0,-4-8 336 0,-4-13-16 0,-3-6 0 0,-1-11 0 16,-3-7 144-16,-1-4 32 0,-4-6 0 0,0-8 0 16,-3-5-208-16,-9-4-32 0,7-9-16 0,-2-6 0 15,-2-5 48-15,-3-10 16 0,0-4 0 0,0-3 0 16,-4-3-304-16,-1-2 160 0,0-3-160 0,0 2 128 16,0-4-128-16,2 5 0 0,2 1 0 0,1 10 0 15,2 1 0-15,4 10 0 0,0 3-144 0,4 5 144 16,3 5 0-16,2 5 0 0,3 3-128 0,3 3 128 15,5 6 0-15,2 3 0 0,1 7 0 0,-1 7 0 16,-1 1 0-16,1 4 0 0,0-1 0 0,-2 4 0 16,2-2 0-16,0 0 0 0,-2 1 0 0,-2-5 0 15,0-1-304-15,-1-6 0 0,-1-4 0 0,0-6 0 32,1-5-2224-32,0-3-448 0</inkml:trace>
  <inkml:trace contextRef="#ctx0" brushRef="#br0" timeOffset="700.06">3715 8088 32255 0,'-5'21'2864'0,"3"3"-2288"16,2 4-576-16,4 5 0 0,2 1 544 0,4 4 0 15,3 7 0-15,3 1 0 0,5 2-352 0,2-2-192 16,1 1 192-16,3-3-192 0,2 2 128 0,0-5-128 16,0-2 0-16,6 2 0 0,3-4 0 0,-1-2 0 0,2 0 0 15,-3-6 0 1,-5 0-1168-16,1-7-240 0,-5-5-64 0,-3-1 0 16,-1-7-1280-16,-2-3-256 0,2-5-48 0,-5-14-16 0</inkml:trace>
  <inkml:trace contextRef="#ctx0" brushRef="#br0" timeOffset="968.96">4247 7466 25791 0,'-15'15'2304'0,"8"-1"-1856"0,2 1-448 0,1 5 0 16,1 2 1456-16,1 10 192 0,2 5 32 0,4 5 16 0,2 7-848 15,3 8-160-15,0 12-48 0,3 7 0 0,-1 7-160 0,3 6-32 16,0 2-16-16,1 5 0 0,-1 5-64 0,2 4-16 16,-2 1 0-16,-1 4 0 0,1 0-176 0,-2 0-48 15,-3-2 0-15,-3-7 0 0,-3-7-128 0,-3-5 0 16,0-3 0-16,-4-9 0 0,-1-2 0 0,-2-8-256 16,0-4 48-16,-2-11 0 15,0-10-2064-15,-1-7-416 0,-8-2-64 0,2-21-32 0</inkml:trace>
  <inkml:trace contextRef="#ctx0" brushRef="#br0" timeOffset="1851.7">4852 6964 25791 0,'-26'-13'2304'0,"-2"-4"-1856"0,3 0-448 0,0 0 0 15,-5 2 1280-15,2-4 176 0,0-4 16 0,-2 1 16 16,-4 1-1168-16,-1-2-320 0,1-1 128 0,-3 3-128 15,-1 2 0-15,-1 0-208 0,-2 0 32 0,-1 1 16 16,0 0 16-16,-4 2 0 0,-7-1 0 0,-7 0 0 0,-5-1-80 16,-1 0-16-16,-1 3 0 0,-2 3 0 0,-1 3 32 0,-7 4 0 15,-8 2 0-15,-2-1 0 0,-2 2 208 0,4 4 0 16,4 2-160-16,-7 1 160 0,-6-2 0 0,1 4 256 16,4 2-32-16,1 3-16 0,5 1 192 0,-5 4 48 15,-5 0 0-15,3 8 0 0,2-1-144 0,2 5-32 16,4 0 0-16,-3 7 0 0,-6 2-272 0,2 5 128 15,1-2-128-15,5 11 0 0,3 9 0 0,-5 4 0 16,-9 1 0-16,2 4 0 0,0 3 0 0,6 5-144 16,5 6 144-16,-3-1-128 0,-1-1 0 0,4 5 0 0,6-5 0 15,35-35 0-15,-2 8 896 0,0 10 176 0,0 6 32 16,4 5 16 0,3 8-1616-16,0 2-320 0,4 6-64 0,-30 88-16 0,14-21 784 0,7-16 240 0,6-12 0 0,7 0-160 15,6 5 160-15,5-7 0 0,6-3-144 0,6 0 144 16,4 2 0-16,7-7 0 0,5-8 0 0,9-1 0 15,7-1 0-15,4-6 0 0,2-11 0 0,4-4 0 16,0-3 0-16,-11-43 0 0,10 10 0 0,7 4 0 16,10 2-144-16,5 1 144 0,7 1 0 0,6-5 0 15,-1-1 0-15,70 45-128 0,-14-28 128 0,-10-12 0 16,-4-10 0-16,-4-6 0 0,-1-10 0 0,7-5 0 16,7-2 0-16,-5-9 0 0,-5-3 0 0,5-3 0 15,5-7 0-15,-3-3 0 0,-6-4 0 0,-1-5 0 16,4-5 0-16,1-6 0 0,-4-3 0 0,1-3 0 0,-1-5 0 0,2-1 0 15,0-5 0-15,-3-7 0 16,-5-1 240-16,2-5-48 0,3-2-16 0,-2-5 0 0,-9-4 48 0,0-3 16 16,-1-4 0-16,2-3 0 0,1-4 0 0,-4-3 0 15,-6-1 0-15,-4-7 0 0,-2-5-16 0,2-3 0 16,0 1 0-16,-6-4 0 0,-9-3 32 0,-4-3 0 16,-4-2 0-16,-2 0 0 0,3-3 0 0,-5-1 16 15,-2-3 0-15,-7 0 0 0,-9-1 112 0,-4-2 32 16,-7-1 0-16,-5 4 0 0,-4 1-32 0,-6-3 0 15,-5 0 0-15,-7 2 0 0,-7 4 64 0,-6 5 0 16,-3-3 0-16,-5 7 0 0,-3 6-64 0,-7 5-16 16,-6 4 0-16,-4 7 0 0,-11 8 144 0,-8 2 16 15,-4 8 16-15,-4 5 0 0,-6 11-352 0,0 2-64 0,-4 6 0 16,-5 6-128 0,-10 9-224-16,1 8-160 0,-3 5-16 0,1 5-16 15,6 4-1232-15,-3 7-240 0,-8-2-48 0,6 4-14896 0</inkml:trace>
  <inkml:trace contextRef="#ctx0" brushRef="#br0" timeOffset="5403.26">1134 1869 16991 0,'0'0'752'0,"-10"-6"144"0,1-2-704 0,9 8-192 0,0 0 0 0,0 0 0 15,-8-6 224-15,8 6 16 0,0 0 0 0,0 0 0 16,0 0-240-16,0 0 176 0,0 0-176 0,0 0 160 15,0 0-160-15,8-5 0 0,-8 5 0 0,9-5 0 16,-2 0 0-16,-7 5 0 0,8-3 0 0,0-1 0 16,0-2 160-16,3 1 0 0,-1 1 0 0,-1 0 0 15,3 0 208-15,1 2 32 0,2-1 16 0,3 1 0 16,-1-1 48-16,3 1 16 0,3-1 0 0,4 1 0 16,2 0-176-16,4 1-48 0,4 0 0 0,1-1 0 0,0 1 64 0,1-1 0 15,1-2 0-15,0-1 0 0,2 3-112 16,3 1-16-16,-1 1 0 0,5 1 0 0,0 1-48 0,5 2-16 15,3-1 0-15,-1-1 0 0,-2-4-128 0,1 1 160 16,-1-1-160-16,1 0 160 0,3 0-160 0,3 6 0 16,2-2 144-16,3-2-144 0,2-2 176 0,-2-4-48 15,-5 0 0-15,1 5 0 0,0 0 64 0,3 2 0 16,4 0 0-16,1-1 0 0,1-1-16 0,-1-3 0 16,-2-1 0-16,1 4 0 0,1 1-48 0,4 3-128 15,2 0 192-15,-1-3-64 0,-4-1-128 0,2-3 0 16,-2 1 0-16,1 2 0 0,5 5 128 0,-1 0-128 15,3-3 0-15,-3-1 128 0,-2-3-128 0,1 1 0 0,0 2 0 0,3 4 0 16,5-2 0-16,-2 1 128 0,-3-4-128 0,-1-1 0 16,1 2 0-16,3 3 0 0,5-2 0 0,-4 0 0 15,-2-1 0-15,-1 2 0 0,-1-1 128 0,0 1-128 16,4 4 0-16,2-4 0 0,0-3 0 0,-2 0 0 16,-3-3 0-16,1 4 0 0,1 2 0 0,3 0 0 15,1-2 0-15,-2 0 0 0,-5-7 0 0,-1 6 128 16,-1 3-128-16,3 5 0 0,3-3 0 0,-4-3 0 15,-1-2 0-15,-2 1 128 0,-2 0-128 0,1 1 128 16,-1 3-128-16,3-2 160 0,0-2-160 0,-1-1 160 16,-4 0-32-16,-1 1 0 0,0 0 0 0,3 2 0 15,0 3-128-15,0-2 160 0,-2-4-160 0,-2-1 160 16,-2-1 0-16,0 3 0 0,-1 3 0 0,3 0 0 16,4-1-160-16,-2-2 192 0,0-2-192 0,-4 1 192 0,-1-1-192 15,0 2 192-15,1 0-192 0,1 0 192 0,3 0-192 0,-2-1 0 16,-4-3 0-16,0 2 128 0,-2-1-128 0,3 3 0 15,-3 0 0-15,0 0 128 0,2 0-128 0,-1-2 0 16,-2-1 0-16,-4 1 0 0,-3-2 0 0,0 2 0 16,-5 1 0-16,1 0 0 0,-1 1 0 0,1 0 0 15,-4-1 0-15,1-1 128 0,-3 0-128 0,-5-1 0 16,-4-1 144-16,-2 1-144 0,-3 0 128 0,-1 1-128 16,-3-1 160-16,1 2-160 0,-3 2 0 0,-3 0 0 15,-3 2 0-15,-1-2 0 0,-3-1 160 0,-2 0-16 16,-2 1 0-16,1 2 0 0,-12-3-16 0,8 4-128 15,-8-4 192-15,0 0-64 0,0 0-128 0,0 0 0 0,0 0 0 0,0 0 128 16,0 0 0-16,0 0-128 0,0 0 192 0,0 0-64 16,-12-4 0-16,-1 1 0 0,-2 1 0 0,-2-1 0 15,-2 1-128-15,-1-2 128 0,-3-2-128 0,-1 2 128 16,-4 1-128-16,2 2 0 0,-3-2 144 0,-3 1-144 16,-4-2 0-16,-4 0 144 0,-2 0-144 0,-1 3 0 15,-3-1 128-15,2-1-128 0,-2-1 0 0,-2 3 0 16,-3-2 0-16,0 2 0 0,0-1 128 0,-4 3-128 15,-6 0 0-15,-1-1 0 0,1-1 0 0,0 0 0 16,0-1 0-16,1 1 0 0,2 0 0 0,-4 2 0 16,-7 2 0-16,-1-2 0 0,0 0 0 0,0-1 0 15,0 0 0-15,2 1 0 0,-1 2-128 0,-3 2 128 16,-6-1 0-16,3-2 0 0,4-2 0 0,0 2-144 16,-2 0 144-16,0 1 0 0,-2-1 0 0,-2 3 0 0,0-2 0 0,-1-2 0 15,2 2 0-15,1 1 0 0,1 2 0 0,-5-2 0 16,-1-2 0-16,1 2 0 0,4-1 0 0,1 2 0 15,0-1 0-15,-1-1 0 0,-4 4 0 0,4-2 0 16,-1-6 0-16,1 1 0 0,2 3 0 0,2 2 0 16,0 3 0-16,-2-4 0 0,-5-3 0 0,1 0 0 15,4 1 0-15,3 0 0 0,0 2 0 0,0 2 0 16,0-1 0-16,-2-1 0 0,-5-4 0 0,4 2 0 16,3 0 0-16,1 3 0 0,2-1 0 0,-1 1 0 15,-3-1 0-15,1 0 0 0,-1-2 0 0,1-2 0 16,3 0 0-16,2 3 0 0,4 1 0 0,0-1 0 0,-5 1 0 15,0-2 0-15,0-2 0 0,5 0 0 0,0 1 0 0,2 1 128 16,1 0-128-16,-1 1 144 0,1 1-144 0,-2-1 160 16,-1 1-160-16,1-2 0 0,4-1 144 0,0 3-144 15,0 1 0-15,4 2 0 0,4-4 0 0,0 4 0 16,-5 0 0-16,3-4 0 0,-1 1 0 0,3 0 0 16,-1 1 144-16,3-2-144 0,2 0 192 0,2 0-192 15,1 0 0-15,3 2 0 0,1-1 0 0,4-1 0 16,3 1 0-16,-1-2 0 0,-1-2 0 0,6 3 0 15,2 1 0-15,1-2-144 0,2-1 144 0,6 1 0 32,4-1-576-32,2 1-16 0,9-2-16 0,0 0-9280 0,0 0-1856 0</inkml:trace>
  <inkml:trace contextRef="#ctx0" brushRef="#br0" timeOffset="6443.05">13035 3525 7423 0,'0'0'320'0,"-9"0"80"0,1-1-400 0,8 1 0 16,-11-1 0-16,4 1 0 0,-1 0 128 0,8 0-128 0,-9 0 0 0,9 0 128 15,-7 0-128-15,7 0 128 0,0 0-128 0,0 0 128 16,0 0-128-16,-8-3 0 0,8 3 0 0</inkml:trace>
  <inkml:trace contextRef="#ctx0" brushRef="#br0" timeOffset="8438.18">10713 2469 19343 0,'0'0'1728'0,"0"0"-1392"0,0 0-336 0,0 0 0 16,0 0-704-16,10-2-192 0,-10 2-64 0,0 0 0 15,10 3 960-15,-10-3 0 0,0 0 0 0,9 4 0 0,-9-4 240 0,0 0-32 16,0 0 0-16,0 0 0 0,7 8 112 0,-7-8 0 16,0 0 16-16,0 0 0 0,0 0 256 15,0 0 48-15,0 0 16 0,0 0 0 0,0 0 32 0,-11 0 0 16,1-1 0-16,-1-2 0 0,1-1-64 0,-2-1-16 16,1-1 0-16,-1-1 0 0,1 2-176 0,-2-2-48 15,-2 2 0-15,-3-4 0 0,-1 0 0 0,-1-3-16 16,-3 2 0-16,-1-3 0 0,-3 2-16 0,0 0 0 15,-2-3 0-15,-1-3 0 0,-3-1-16 0,-1 2 0 16,1 2 0-16,-1-1 0 0,-1-1-112 0,-2 1-32 16,-1 1 0-16,-3 0 0 0,-1 4-192 0,-3-3 176 15,-3-1-176-15,-3 1 160 0,-1 3-160 0,1-4 0 16,0 2 144-16,1 1-144 0,-2-1 128 0,-2-1-128 16,1 0 128-16,-4-1-128 0,-6-1 0 0,0 1 128 0,0 0-128 15,2 0 0-15,0-4 0 0,0 3 144 0,2 0-144 0,-5 2 0 16,-5 2 176-16,1-3-176 0,-1-3 160 0,1 2-160 15,-1 1 160-15,1 3-160 0,0-2 160 0,-3 1-160 16,-6 1 128-16,2-3-128 0,2-3 0 0,2 3 0 16,-1 6 128-16,-1-3-128 0,-5 5 0 0,-1-4 144 15,-1 1-144-15,0-2 0 0,0 0 144 0,1 5-144 16,-3 3 0-16,0-2 0 0,-3-2 0 0,1 2 128 16,2 1-128-16,-1-1 0 0,2 2 0 0,-5 2 0 15,-3-4 0-15,2 1 0 0,2-2 0 0,-1 3 0 16,5 2 0-16,-4-2 0 0,-4 1 0 0,1-2 0 15,4-2 0-15,2 2 0 0,3 1 0 0,-5 2 0 16,-5-3 128-16,3-1 0 0,0 1 0 0,5 2 0 0,1-1-128 16,-3 3-128-16,-6-2 128 0,2 0-192 0,1-3 192 0,3 3 0 15,1-1 0-15,-3 2-128 0,-3 0 128 0,1-1 0 16,1 2 0-16,4-1 0 0,-2 0 0 0,1 0 128 16,-2 1-128-16,0 0 0 0,0-2 128 0,2 1-128 15,2-3 128-15,0 3-128 0,0 0 0 0,-1-1 0 16,-2 1-160-16,1 0 160 0,1 0 0 0,4-1 0 15,2 1 0-15,-4 1 0 0,-4-1 0 0,3 1 0 16,3 2 0-16,3 0 0 0,4 0 0 0,-5 1 0 16,-5-1 0-16,3 2 0 0,0 1-128 0,3-2 128 15,0 2 0-15,3 1 0 0,-1 0 0 0,-1 2 0 16,-2 0 0-16,2-3 0 0,3 0 0 0,1 4 0 16,2-3 0-16,0 6 0 0,-2 2 0 0,-1-2-128 0,-1 0 128 0,2 0 0 15,3 0 0-15,2 2 0 0,1 1 0 0,-1 3 0 16,-3 2 0-16,-2 2 0 0,-1-4-128 0,32-8 128 15,-5 3 0-15,-3-1 0 0,-3 5 0 0,-2 2 0 16,0 4 0-16,-4 0 0 0,2-1 0 0,-52 24 0 16,18-8 0-16,41-19-128 0,-9 0 128 0,-1 2 0 15,1-1 0-15,4 0 0 0,1 0 0 0,9-3 0 16,36-13 0-16,6-4 0 0</inkml:trace>
  <inkml:trace contextRef="#ctx0" brushRef="#br0" timeOffset="9638.67">0 3337 35183 0,'142'27'3136'0,"-107"-22"-2512"0,5 3-496 0,6 2-128 16,5-3-800-16,0 4-176 0,2-5-48 0,-1-5 0 0,8 8 1648 0,4-1 320 15,0 1 64-15,5-2 16 16,5 2-1664-16,0-4-320 0,-2 3-64 0,65 5 0 0,-21-2 816 0,-9-3 208 16,-3 1 0-16,-6-6 0 0,-8 0 0 0,2-1 0 15,-2-2 0-15,3 3 0 0,3-2 0 0,0 3 0 16,-5-1 0-16,4-1 0 0,5-1 0 0,-4 2 0 16,5-2 0-16,-4 1 0 0,0 0 0 0,4 4 0 15,4-2 0-15,-2 1 0 0,-1-2 0 0,-2 1 0 0,2-3 0 0,3 3 0 16,3-3 0-16,0 3 0 15,-5-3 0-15,4-1 0 0,5 1 0 0,-3-2 0 0,-2 1 0 0,1 0 0 16,-1-2 0-16,2 0 0 0,2 0 0 0,-1 2 0 16,0-4 0-16,2 3 0 0,3-2 160 0,-4 3-160 15,-6-2 0-15,2 0 0 0,2 1 0 0,-2 0 0 16,-3 1-160-16,-1-3 160 0,0 2 0 0,4-3-144 16,2-2 144-16,-2 2 0 0,-5 1-144 0,2 0 144 15,4-5 0-15,-2 0 0 0,-3 2 0 0,0-2 0 16,-2 2 0-16,5-3 0 0,4 1 0 0,-3-3 0 15,-4 2 768-15,-1-1 240 0,-1 4 32 0,-1-5 16 16,-2 1-1664-16,-3-2-336 0,-4 0-64 0,2 5-16 16,1-1 832-16,0 0 192 0,-3-3 0 0,-2 2 0 0,-2-3 0 0,2 5 0 15,3-2 0-15,-2 1 0 16,-2-6 0-16,-2 3 0 0,-2 1 0 0,1-2 0 0,0 3 0 0,2-3 0 16,-3-2 0-16,0 2 0 0,-4 0 0 0,2-1 0 15,0 4 0-15,-1-2 0 0,-1-1 0 0,-4 2 0 16,-3-3 0-16,-3 3 0 0,-4-1 128 0,0-3-128 15,1 1 0-15,1 0 0 0,-1-1 0 0,-3-2 0 16,-3-1 0-16,-6 1 0 0,1-2 0 0,0 1 0 16,0 0 0-16,-1 4 0 0,0-1 0 0,-3-1 0 15,-5-3 0-15,-4 0 0 0,-2 1 0 0,-3 1 0 16,-6-2 0-16,-2 0 0 0,-3 1 0 0,-3-1 0 16,-2-1 128-16,-5 0-128 0,-3 0 0 0,-4-1 0 15,-1 1 0-15,-4 0 0 0,-1 0 0 0,-5 0 0 16,-4-4 0-16,-4 2 0 0,-2-1 0 0,-5-5 0 0,-3 2 0 15,-4 2 0-15,-3-1 848 0,-4 2 112 0,-1 1 32 0,-6 0 0 32,-5 1-1664-32,-5 1-336 0,-5-3-64 0,0 0-16 0,-4-3 832 0,-2-1 256 0,-1 2 0 0,-1 1-160 15,0 1 160-15,-5 2-128 0,-6 1 128 0,-3 0-128 16,-1-2 128-16,2 1 0 0,-4-2 0 0,-1 1 0 16,-5 0 0-16,-3-2 0 0,0 2 0 0,0 1 0 15,0 0 0-15,-2 3 0 0,-1 0 0 0,-4-1 0 16,-5-5 0-16,5 4 0 0,2 2 0 0,-4 3 128 15,-6-2-128-15,1 1 0 0,3-5 0 0,1 2 128 16,-2 4-128-16,-3-4 0 0,-3-5 0 0,4 0 0 16,3 6 0-16,-1 0 0 0,-2 2 0 0,-1-2 0 15,0 0 0-15,1-1 0 0,5 0 0 0,-5-1 0 16,-7 1 0-16,4 0 0 0,4 1 0 0,0 1 0 0,-1 1 0 0,0 2 0 16,-4-2 0-16,2 5 0 0,3-2 0 0,-4 4 0 15,-5-3 0-15,1 4 0 0,3-3 0 0,0 3 0 16,-2 0 0-16,-1-1 0 0,-2-2 0 0,6 2 0 15,2-1 0-15,-5 2 0 0,-6 0 0 0,4-4 0 16,3-1 0-16,0 5 0 0,4 4 0 0,-4-3 0 16,-4 0 0-16,4 0 0 0,3 0 0 0,-1 2-128 15,-4 0 128-15,3 3 0 0,2 0 0 0,4 1 0 16,2 1 0-16,-3 2 0 0,-4-1 0 0,2 1 0 16,5 2 0-16,-1 0 0 0,0 3 0 0,1 1 0 15,-1-4 0-15,4 4 0 0,6-3 0 0,-4 4 0 16,-1-2 0-16,1 1 0 0,-1-2 0 0,3 2 0 0,5 0 0 0,-1 5 0 15,-3-3 0-15,1 2 0 16,4 1 0-16,3-2-128 0,1 2 128 0,4 1 0 0,-2 3 0 0,0-1 0 16,-4 2 0-16,3 1 0 0,6 0 0 0,0 3-128 15,0-2 128-15,-1 0 0 0,-2 0 0 0,2 2 0 16,0 4-176-16,34-12 176 0,-6 4-208 0,-2 0 80 16,-1 3 128-16,-3 1-160 15,0 2 160-15,-2-2-160 0,0 4 160 0,-45 21 0 0,16-2 0 0,42-23 0 16,-5 5 0-16,1 0-128 0,2 2 128 0,1 3 0 15,3-2 0-15,0-1 0 0,5 3 0 0,-13 14-128 16,46-47 128-16,0 0 0 0</inkml:trace>
  <inkml:trace contextRef="#ctx0" brushRef="#br0" timeOffset="10206.76">0 3155 27519 0,'103'64'1216'0,"-80"-51"256"0,5 3-1168 0,5 3-304 0,5 3 0 0,4 1 0 0,5-2 0 0,3-2 0 15,0 1-128-15,0-6 128 0,7 5 0 0,4-2 0 16,3 1-128-16,3 0 128 0,4-3 0 0,3-1 0 16,-2 0-160-16,66 14 160 0,-23-6 0 0,-7-6 0 15,-2 0 0-15,-8-4 0 0,-7-2-160 0,0 3 160 16,-1-3-208-16,6 0 80 0,7 3 128 0,-2-5 0 16,-6 1 0-16,6-3 0 0,7 0 0 0,-2 2 0 15,1-3 0-15,-3 1 0 0,3 2 0 0,5-3 0 16,4-1 0-16,1 4 0 0,-3-5 0 0,4 3 0 0,4 0 0 15,-1-4 0-15,-7 1 0 0,3-3 0 0,5 3 0 0,-2-2 0 16,-3 0 0-16,1 0-128 0,0 2 128 0,3-3 0 16,1-5 0-16,1 1 0 0,1-1 0 0,0-1 0 15,0 3 0-15,-1-1 0 0,-5-1 0 0,5-1 0 16,2-1 0-16,-3 2 0 0,-3-4 0 0,2 3 0 16,5-3 0-16,-4 2 0 0,-6-5 0 0,3 2 0 15,6-3 0-15,-4 0 0 0,-7-2 0 0,2-1 0 16,1 0 0-16,0-4 0 0,-4 0 0 0,1 1 0 15,-1-2 176-15,0 2-48 0,-2 0 0 0,-4 0 0 16,-7 0-128-16,3-1 0 0,3 1-160 0,-3-5 160 16,-4-2 0-16,-4-2 0 0,-1 3 0 0,3 2 0 15,3-1 0-15,-6 1 0 0,-6 0 0 0,-3-2 0 0,-4 0 0 16,3-3 0-16,3 2 0 0,-5-2 0 16,-4 1 128-16,-4-2-128 0,-3 2 0 0,0-1 0 0,-1 3 0 0,0-6 0 15,-2 1 128-15,-4-5-128 0,-6-1 0 0,-3-3 0 16,-1 0 0-16,-6 2 0 0,-5 0 0 0,0-2 128 15,-2-2-128-15,-4 2 0 0,-3 1 240 0,-3 2-64 16,-6 3-16-16,-3 1 0 0,-1 1 288 0,-7-1 64 16,-2 1 16-16,-6 3 0 0,-2-1-208 0,-4 5-64 15,-4-2 0-15,-2 4 0 0,-6 3-256 0,-3 1 0 16,-7 0 0-16,-3 1 0 16,-6 2-704-16,-4 4-32 0,-6 2-16 0</inkml:trace>
  <inkml:trace contextRef="#ctx0" brushRef="#br0" timeOffset="12259.25">23226 7822 12431 0,'0'0'544'0,"0"0"128"0,0 0-544 0,4-8-128 0,-4 8 0 0,0 0 0 16,0 0 944-16,5-10 144 0,-5 10 48 0,0 0 0 16,0 0-336-16,0 0-64 0,0 0-16 0,0 0 0 15,0 0-208-15,0 0-32 0,0 0-16 0,0 0 0 16,0 0 32-16,0 0 0 0,0 0 0 0,1 12 0 0,-2-1 0 0,-3 1 0 15,2 4 0-15,-4-2 0 0,0-2-32 0,0 4 0 16,-2-1 0-16,0 4 0 0,2 1-112 0,-3 3-32 16,0-4 0-16,-1 1 0 0,-3 2-96 0,1 4-32 15,-2-2 0-15,0 0 0 0,-3 5 48 0,3 0 0 16,2 4 0-16,-1 3 0 0,0 0-32 0,2 2 0 16,-1 5 0-16,1 0 0 0,1 2-64 0,1-1-16 15,-1 4 0-15,1-2 0 0,0 0-128 0,1 1 0 16,-2-3 0-16,1 3 0 0,0-5 128 0,2 2-128 15,-1 0 0-15,2-2 128 0,-2 2-128 0,3-2 0 16,0 2 0-16,0-1 128 0,0 1-128 0,2 1 0 16,1-2 0-16,0 3 128 0,4-3-128 0,0 3 160 0,1-4-160 0,2 2 160 15,0-3-160-15,1-2 0 0,2 3 144 16,2-4-144-16,1-1 0 0,3 0 0 0,3-1 0 0,1-1 0 16,2-3 0-16,4-1 0 0,2-1 0 0,2 3 128 15,2-6-128-15,1 0 0 0,-1-5 0 16,3-1-128-1,4-2-384-15,2-1-64 0,5-2 0 0,3-2-8192 0,2-1-1616 0</inkml:trace>
  <inkml:trace contextRef="#ctx0" brushRef="#br0" timeOffset="12958.51">25434 7433 11967 0,'-17'-7'528'0,"10"5"112"0,7 2-512 0,-12-3-128 0,0 2 0 0,1-2 0 15,3 1 1040-15,8 2 176 0,-11-3 48 0,11 3 0 16,-9 0-560-16,9 0-128 0,0 0 0 0,0 0-16 16,-8 3-16-16,8-3 0 0,0 0 0 0,0 0 0 15,0 0-16-15,0 0 0 0,-5 9 0 0,2 0 0 16,2 3-16-16,3 4 0 0,2-1 0 0,4 3 0 15,3-1-32-15,2 6-16 0,0 8 0 0,1 1 0 16,3 2-224-16,1 7-48 0,2-1-16 0,2 10 0 0,0 3 32 0,-1 4 16 16,0 3 0-16,-2 5 0 0,-2 0 32 15,0 1 0-15,-2 1 0 0,-1 4 0 0,-2-1-16 16,-5 2 0-16,-2-4 0 0,-1 0 0 0,-6 3-16 0,0-4 0 16,-1-1 0-16,-4-1 0 0,-5 2-64 0,-2 1-16 15,-3-5 0-15,-1-3 0 0,-2 1 112 0,-2 0 32 16,-1-4 0-16,-2 2 0 0,-2-2 112 0,1 0 32 15,0 0 0-15,2-3 0 0,0-3-64 0,0-3-16 16,1-2 0-16,-5-2 0 0,2 1-16 0,-3-6 0 16,1 0 0-16,2-3 0 0,-1-4-48 0,4-2-16 15,1-7 0-15,5 0 0 0,3-4-272 0,3-4 0 16,5-2 0-16,2-5 0 16,4-8-368-16,0 0-176 0,0 0-32 0,0 0-16 15,0 0-1840-15,13 0-384 0,3-4-64 0</inkml:trace>
  <inkml:trace contextRef="#ctx0" brushRef="#br0" timeOffset="13979.21">29021 7623 11055 0,'0'0'480'0,"0"0"112"0,0-11-464 0,0 3-128 15,0 8 0-15,0 0 0 0,0-11 1904 0,0 11 352 0,0 0 80 0,0 0 16 16,0-9-1120-16,0 9-208 0,0 0-64 0,0 0 0 15,0 0-176-15,-9-3-32 0,9 3-16 0,-11 0 0 16,-1 3-272-16,0 1-48 0,-2 1-16 0,-3 7 0 16,-2 0 32-16,-1 3 0 0,-3 6 0 0,-3 0 0 15,-2 3 80-15,-1 5 0 0,0-1 16 0,0 8 0 16,-1 5-128-16,2 1-16 0,-1 5-16 0,5 0 0 16,0 4-112-16,1 3 0 0,0 1-16 0,2 1 0 15,3 0-112-15,4 3 0 0,1 1-128 0,3 2 192 16,1-2-192-16,1 6 0 0,7-3 0 0,0 3 0 15,3-4 0-15,3 4 0 0,3 1 0 0,2-4 0 16,2 2 0-16,4-4 0 0,3 1 128 0,4-5-128 16,3 0 0-16,3-1 0 0,1 0 128 0,2-3-128 0,0 0 176 15,5-5-16-15,1 0 0 0,-1-5 0 0,-3 3-32 0,-1-4-128 16,-2-1 192-16,-1-1-64 0,-2-3-128 0,1-1 0 16,1-4 0-16,-1-1 0 0,-2 3-176 0,0-4-112 15,3-5-32-15,0-2 0 16,2-2-2304-16,0-6-480 0</inkml:trace>
  <inkml:trace contextRef="#ctx0" brushRef="#br0" timeOffset="14710.23">31168 7089 7359 0,'-6'-11'656'0,"6"11"-528"16,-5-9-128-16,5 9 0 0,-3-10 1488 0,3 10 272 16,-1-8 48-16,1 8 16 0,-4-10-1072 0,4 10-224 15,0 0-32-15,0 0-16 0,0 0-160 0,0 0-16 16,-5-8-16-16,5 8 0 0,0 0 16 0,0 0 0 15,0 0 0-15,0 0 0 0,0 0 48 0,0 0 16 16,0 0 0-16,-8 7 0 0,8-7 80 0,-5 11 32 16,5 3 0-16,1-2 0 0,2 0 48 0,2 4 16 15,-1 0 0-15,2 2 0 0,3 0 80 0,3 1 16 16,0 2 0-16,6 6 0 0,0-1 16 0,2 5 16 16,2 4 0-16,3-2 0 0,1-3-288 0,0 6-64 15,1 1-16-15,1 1 0 0,1 0-96 0,0 1-16 0,-3 2 0 0,-1 4 0 16,-1-4-64-16,-1 1-128 0,-4 2 176 0,-2-1-176 15,-2 4 176-15,-3 0-176 0,-2 4 160 16,-3 1-160-16,-3 4 144 0,-1-3-144 0,-3-1 128 0,-4 2-128 16,-1 4 176-16,-2-1-48 0,0-2-128 0,-1 2 192 15,-2-2 0-15,-3 2 0 0,-2-1 0 0,0 1 0 16,0 2 48-16,-2-2 0 0,-1 1 0 0,-2 5 0 16,0-5 16-16,-3 1 16 0,-3-1 0 0,1 2 0 15,1-7-128-15,0-1-16 0,-4-1-128 0,1-1 192 16,-2 0-32-16,-2 0-16 0,-1 1 0 0,-1-7 0 15,0 0 16-15,-4-2 0 0,-2-1 0 0,-2-1 0 16,-3-7 224-16,-1-1 32 0,1-3 16 0,-1-1 0 16,3 2-48-16,2 2 0 0,2-8 0 0,3 2 0 0,6-3-224 0,2-3-160 15,2-1 192-15,3 0-192 0,5-2 0 0,-1 0 0 16,1-1 0-16,5-4 0 16,3-3-544-16,4 0-112 15,5-9-32-15,0 0-10096 0,5 9-2016 0</inkml:trace>
  <inkml:trace contextRef="#ctx0" brushRef="#br0" timeOffset="16260.75">15101 12940 20207 0,'-15'-1'896'0,"15"1"192"0,-9 0-880 0,9 0-208 0,-10 8 0 0,1-3 0 16,1 1 336-16,0 4 32 15,0-2 0-15,1 4 0 0,-3 4 16 0,2 0 0 0,-4-2 0 0,-1 1 0 16,0 3-96-16,-2 4-16 0,0-1 0 0,-2 0 0 16,-1 0 64-16,-1 5 16 0,-1-3 0 0,0 7 0 15,-2-2 80-15,1 5 16 0,-1 3 0 0,-1 2 0 16,-2 1-32-16,0 6 0 0,1 1 0 0,4 4 0 15,-3 5-176-15,3 1-48 0,1 3 0 0,2 0 0 16,1 7-64-16,3 0-128 0,3 4 176 0,2 2-176 16,2-3 208-16,-1 4-64 0,0-1-16 0,2 3 0 15,1-2-128-15,3 1 192 0,-2-1-192 0,3 1 192 16,5 1 128-16,3 1 48 0,1-1 0 0,7 0 0 16,2-1 16-16,6-2 16 0,3 3 0 0,3-1 0 0,3 2-80 0,3-2-32 15,0-1 0-15,0-1 0 0,4-2-128 0,1-4-32 16,4-1 0-16,4-2 0 0,3-4-320 0,4-2-80 15,5-4-16-15,1-2-9728 16,1-1-1952-16</inkml:trace>
  <inkml:trace contextRef="#ctx0" brushRef="#br0" timeOffset="17129.31">20844 12793 21183 0,'0'0'1888'0,"0"0"-1504"0,0 0-384 0,0 0 0 16,0 0 1088-16,0 0 128 0,2 15 48 0,5 3 0 16,2 2-1072-16,2 3-192 0,1 4 0 0,3 1-160 15,3 5 160-15,2 4 0 0,3 3 0 0,1 2 0 16,1-2 0-16,1 0-128 0,-1 2 128 0,-1 3 0 16,2 4 0-16,1 3 144 0,0 2 0 0,3 2 0 15,-6 7 16-15,3 1 0 0,-5 2 0 0,0 1 0 16,-2 3 256-16,-1 4 48 0,-2 0 16 0,-2-1 0 0,1 2 160 15,-1 0 48-15,-4 2 0 0,-1-1 0 16,-1 1-176-16,-2 5-16 0,-2-3-16 0,-3-3 0 0,-3 0-16 0,-2-1 0 16,-2-3 0-16,-4 3 0 0,-2-2 64 0,-3-2 16 15,-2 0 0-15,-2-1 0 0,-3 0-96 0,-2-1 0 16,1-4-16-16,-4-1 0 0,-1 2-112 0,1-2-32 16,-1 1 0-16,0-7 0 0,-1 0-144 0,2-1-16 15,-2-6-128-15,0-1 192 0,0-3-192 0,0-3 0 16,0-2 0-16,4-4 0 15,1-5-624-15,4-7-64 0,2-3-16 0,7-5-10368 16,-1-3-2096-16</inkml:trace>
  <inkml:trace contextRef="#ctx0" brushRef="#br0" timeOffset="17944.77">24938 12738 27647 0,'0'0'1216'0,"-9"-5"256"0,9 5-1168 0,-6-5-304 0,6 5 0 0,-9 5 0 16,-2-2 272-16,0 7 0 0,1 4 0 0,1 1 0 15,-1 4-272-15,-1 6 0 0,-2 1 0 0,-2 6 0 0,0-1 0 0,-1 6 0 16,0 5 0-16,-2 6 0 0,-2 1 0 0,1 2 0 16,1-1 0-16,0 8 0 0,-1 1 160 0,1 2-32 15,2 6 0-15,2 1 0 0,2 2 64 0,2 1 0 16,1 0 0-16,3 3 0 0,1 1-32 0,2 1 0 16,2 3 0-16,2 0 0 0,3-5 160 0,1 1 48 15,0-2 0-15,3 0 0 0,1-6-16 0,1 3 0 16,1 1 0-16,2 1 0 0,1-3-80 0,1-1-16 15,2-3 0-15,0 2 0 0,1 3-80 0,1-5-32 16,0-6 0-16,2 1 0 0,0-3-144 0,6 3 0 16,5-4 0-16,5-3 0 15,5 1-384-15,7-1-128 0,8 1 0 0,8-4-16 16,6-1-2048-16,2-7-416 0,25 0-80 0,-5-12 0 0</inkml:trace>
  <inkml:trace contextRef="#ctx0" brushRef="#br0" timeOffset="18730.97">30635 12705 19343 0,'0'0'848'0,"0"0"192"0,11-4-832 0,1 3-208 16,2 1 0-16,4 5 0 0,1 3 2256 0,3 1 416 16,2 5 80-16,3 5 0 0,2-2-2240 0,4 8-512 15,4 4 0-15,2 0 0 0,-1 1 0 0,2 6 0 16,-2 2 0-16,0 5-160 0,-2 4 160 0,2 4 0 15,2 3 0-15,0 4 0 0,-1 2 0 0,1 2 0 16,-2 4 0-16,0 7 0 0,0 9 0 0,-1-2 0 16,-2 4 0-16,-3 5 0 0,-1 4 0 0,-7 5 256 15,-3-1-48-15,-3 4 0 0,-1-2 368 0,-7 3 80 16,-2-3 16-16,-6 2 0 0,-4-5-16 0,-7 2 0 0,-7 4 0 16,-10 1 0-16,-15 9-160 0,-12-1-48 0,-16 6 0 0,-14 10 0 15,-12 6-448-15,-22 10 0 0,-20 6 0 0,-17 5-10592 16,-14 7-2208-16</inkml:trace>
  <inkml:trace contextRef="#ctx0" brushRef="#br0" timeOffset="20647.9">22217 18652 24239 0,'0'0'1072'0,"0"0"224"0,0 0-1040 0,0 0-256 0,0 0 0 0,0 0 0 0,0 0 576 0,-7 4 48 16,7-4 16-16,-9 9 0 0,1-1-144 0,-1 4-32 15,0 1 0-15,-1 1 0 0,-2 1-96 0,-1 3-32 16,-4 1 0-16,-1 2 0 0,-2 3-144 0,-6-1-16 15,-2-1-16-15,-1 5 0 0,-3-1-160 0,-1 5 160 16,0 2-160-16,0 7 160 0,-1 2-160 0,3 7 128 16,-1 5-128-16,2 2 128 0,2 2-128 0,1 2 0 15,3-2 0-15,1 7 0 0,0-1 0 0,3 6 0 16,1 5 144-16,1 2-144 0,3-2 0 0,5 0 0 16,-1 4 0-16,5 5 0 0,1 6 0 0,4-1 0 15,2 0 0-15,7 0 0 0,2-3 0 0,5 3 0 16,4 3 0-16,4-6 0 0,2 1 0 0,-7-41 0 15,5 6 0-15,4 5 0 0,5 5-352 0,4-1 16 0,6 4 0 0,4-3 0 32,5 1-240-32,1-5-64 0,2-5 0 0</inkml:trace>
  <inkml:trace contextRef="#ctx0" brushRef="#br0" timeOffset="21431.09">24217 18915 3679 0,'0'0'320'0,"0"0"-320"0,0 0 0 0,0 0 0 16,0 0 800-16,11-6 96 0,-4 1 0 0,-7 5 16 0,0 0-64 0,10-5-16 16,-2-1 0-16,-8 6 0 0,9-6 256 0,-9 6 64 15,11-1 0-15,-11 1 0 0,11 0 0 16,-1 0 16-16,-10 0 0 0,10 3 0 0,3 1-144 0,-3 1-48 15,0 0 0-15,1 0 0 0,2 4-208 0,0-2-64 16,-2 5 0-16,1-2 0 0,0 4-176 0,1 4-32 16,0 0-16-16,1 6 0 0,1 4-96 0,0 6 0 15,1 4-16-15,0 5 0 0,2 4-80 0,-2 4-16 16,1-1 0-16,-1 4 0 0,-4 4-16 0,-1 6-16 16,2 8 0-16,-3 5 0 0,-2 3-112 0,-3 4-128 15,-1 0 176-15,-2 0-176 0,-2 2 384 0,-1 1-16 16,-4-1-16-16,-3-2 0 0,-1-8 160 0,2-1 48 15,-5-3 0-15,0-4 0 0,-2 2-80 0,0-3-16 0,-4 0 0 0,0-1 0 16,-1-3-208-16,10-30-64 16,-4 5 0-16,-2 3 0 0,-1 0-192 0,-1 1-240 0,2 0 48 0,0-3 16 31,1-1-2576-31,-7 26-512 0</inkml:trace>
  <inkml:trace contextRef="#ctx0" brushRef="#br0" timeOffset="22332.63">27881 18661 23951 0,'0'0'2128'0,"-10"0"-1696"15,2 0-432-15,8 0 0 0,-10 8 800 0,2-1 80 16,-2 5 16-16,2-2 0 0,0 2-768 0,0 2-128 15,0-2 0-15,1 1 0 0,-2 2 0 0,0 2 0 0,0-2 0 0,3 1 0 16,-1 2 144-16,1 1 64 16,0 0 16-16,-2 4 0 0,-1 4 16 0,0 1 0 0,2 4 0 0,0 3 0 15,1 3 80-15,-1 7 0 0,2-2 16 0,-1 7 0 16,-2-1 32-16,1 3 0 0,-1 3 0 0,1 1 0 16,-1 1-128-16,0 3-32 0,-1 5 0 0,2 1 0 15,0-3-32-15,2 4-16 0,0-8 0 0,1 5 0 16,2-2-32-16,-1 4 0 0,2 3 0 0,1-2 0 15,1-6-128-15,3-1 160 0,0-4-160 0,1-4 160 16,1-1 128-16,3-2 32 0,0 0 0 0,3-5 0 16,2-1-320-16,2-1 160 0,3 0-160 0,3 3 128 15,1-7-128-15,3 1-192 0,5-2 32 0,2 0 16 16,1-5-176-16,2 0-48 0,-2-3 0 0,-12-14 0 16,3 3-1168-16</inkml:trace>
  <inkml:trace contextRef="#ctx0" brushRef="#br0" timeOffset="23365.35">30928 18740 28559 0,'0'0'2544'0,"0"0"-2032"16,0 0-512-16,0 0 0 0,2 9 240 0,2 5-48 15,1 1-16-15,2 3 0 0,0 2-400 0,2 2-80 16,1 2-16-16,0 1 0 0,1 7 192 0,0 0 128 16,2 0-192-16,-1 8 192 0,-1 4-208 0,0 1 64 15,-1 0 16-15,-1 7 0 0,-3 5 128 0,1-1-192 16,-2-5 192-16,0 1-192 0,-2 2 192 0,0 4 0 15,-1 4 0-15,-1 1 0 0,-1 3 0 0,0 1 0 16,-3-6 128-16,0 3-128 0,-3-6 160 0,-1 8-32 16,-3-1-128-16,-2 4 192 0,-2 1 80 0,-5-2 16 0,-5-2 0 15,-3-1 0-15,-4-1 64 0,-4 3 16 0,-3 2 0 0,-3 1 0 16,-1 1-16-16,-1 0 0 0,-1 3 0 0,20-32 0 16,-6 3-160-16,-3 7-16 0,-2 6-16 0,-3 4 0 15,-2 0-432-15,1 6-96 0,-2 4-16 0</inkml:trace>
  <inkml:trace contextRef="#ctx0" brushRef="#br1" timeOffset="41962.08">12279 884 3679 0,'0'0'320'0,"0"0"-320"16,0 0 0-16,0 0 0 0,0 0 1920 0,0 0 320 16,0 0 64-16,0 0 16 0,0 0-1168 0,0 0-256 15,0 0-32-15,0 0-16 0,-9 3-336 0,-1-1-80 16,0-1-16-16,0-1 0 0,-2 0 48 0,2 0 16 16,-3 0 0-16,1-1 0 0,-1-1 32 0,-2-1 16 15,-1 3 0-15,-1-2 0 0,-5-1 112 0,-1-1 0 0,-1-1 16 0,-1 1 0 16,-2 0-80-16,-1-3-32 0,-1 0 0 0,1-3 0 15,-2 1-192-15,4-2-32 0,-3 2-16 0,1-2 0 16,1-3-160-16,-1 2-16 0,-1-2-128 0,2 3 192 16,2-1-192-16,-2 0 0 0,-1-1 0 0,-3 3 0 15,0-3 0-15,-4 2 0 0,1-1 0 0,0-1 0 16,-1 3 0-16,4 3 0 0,0-5 0 0,1 6 0 16,-1 0 0-16,1 0 0 0,-1 3 0 0,1 0 0 15,0 3 0-15,2 0 0 0,0 1 0 0,-2 2 0 16,-3 1 0-16,1 2 0 0,0-2 0 0,-1 2 0 15,-1 2 128-15,0 1-128 0,3 3 0 0,1 1 144 0,-1 1-144 16,2 3 160-16,1 0-160 0,0 5 160 0,-3 0-160 0,3 1 0 16,3 2 0-16,0 3 0 0,-3 1 0 0,-2-1 0 15,-3 3 0-15,4 2 0 0,1 1 0 16,1 0 0-16,-1-2 0 0,3 0 0 0,1 0 0 0,2 1 0 16,4 0 0-16,2-4 0 0,1 0 0 0,2 2 0 15,-1-5 0-15,4 4 0 0,2-5 176 0,2 4-48 16,-1-2-128-16,5 2 192 0,2 2-192 0,1-3 0 15,2 2 0-15,1-4 0 0,1 2 0 0,1-4 0 16,2 2 128-16,1-1-128 0,2 1 0 0,2-2 0 16,1-3 0-16,3 0 0 0,3 4 0 0,1-3 0 15,2-3 0-15,2 1 144 0,1-3-144 0,6 1 160 16,-2 0-160-16,2-3 160 0,-2 0-160 0,1-2 0 16,-1 1 144-16,2 0-144 0,3 0 0 0,-1 0 0 0,1-4 0 0,1 3 128 15,2-4-128-15,3 1 0 0,2-4 128 0,2 2-128 16,-1-3 144-16,1 0-144 0,-4-2 192 0,1-1-192 15,2-2 176-15,0-2-176 0,2-1 160 0,2 1-160 16,3-2 176-16,1-3-176 0,0-1 192 0,-2 0-192 16,-3-5 192-16,0-1-64 0,0-2 0 0,0-1-128 15,-4 1 256-15,3-1-48 0,-4-1-16 0,1 1 0 16,3-1 0-16,-3-1 0 0,-2-3 0 0,-3-1 0 16,-1 0-16-16,-3-3-16 0,-3 0 0 0,-2-2 0 15,-1 2 0-15,-2-1 0 0,1 1 0 0,-4-2 0 16,-3 1 32-16,-1-4 16 0,-1 1 0 0,-2 0 0 15,-4 1 64-15,0 0 16 0,-3 2 0 0,-2-3 0 16,-2-1-16-16,2 3 0 0,-4 0 0 0,0 3 0 16,-3-3-80-16,-3 0-32 0,-2-1 0 0,0 3 0 0,0-1 0 0,-2 5 0 15,-4-5 0-15,-1 1 0 0,0 1-160 0,-2 0 128 16,-1 3-128-16,-3 0 128 0,-2-2-128 0,-2 3 0 16,1-1 0-16,-2 2 0 0,-3-1 0 0,0 0 128 15,-4 2-128-15,0 1 0 0,-4 0 0 0,-1 0 0 16,0-2 0-16,-1 0 0 0,1-1 0 0,-1 2 0 15,0-1 0-15,1 2 0 0,0 0 0 0,2 2 0 16,-2-1 0-16,-1 2 0 0,2 2 0 0,-3 3 0 16,-4-3 0-16,1 5 0 0,-1-3 0 0,2 5-144 15,-3 0 144-15,2 2 0 0,1 1-128 0,2 3 128 16,0 2 0-16,1 0 0 0,2 2-128 0,0 2 128 16,1-1 0-16,-3 6 0 0,-2-3 0 0,0 5-128 0,-3-4 128 0,4 5 0 15,1 1 0-15,-1 3 0 0,2 0-128 0,1 2 128 16,1 4 0-16,1 3 0 0,0-2-128 0,3 5 128 15,1 3 0-15,2-1 0 0,-1-3-128 0,0 3 128 16,-1-1 0-16,1 1 0 0,1 0-128 0,-1 1 128 16,0-1 0-16,2 1-192 0,1-5 192 0,1 2-160 15,1 3 160-15,5-4 0 0,0-1-144 0,2 4 144 16,2-1 0-16,2-2 0 0,2 0-144 0,0 3 144 16,4-3 0-16,1 3 0 0,3 1-128 0,2-1 128 15,3-2 0-15,1 0 0 0,6-1 0 0,2-5 0 16,1-1 0-16,4 2-128 0,0-1 128 0,3 1 0 15,5 0 0-15,2-6-128 0,1 0 128 0,3-1 0 16,3 0 0-16,2-3-128 0,0-5 128 0,5 2 0 16,4 0 0-16,2-3 0 0,4 3 0 0,5-5 0 15,4 1 0-15,2-4 0 0,-1-2 0 0,0-1 0 0,0-2 0 0,1 0 0 16,-2-2 0-16,1 3 0 16,1-3-624-16,1-3-16 0,0 0 0 0,-6 1-9040 15,-8-4-1824-15</inkml:trace>
  <inkml:trace contextRef="#ctx0" brushRef="#br1" timeOffset="42696.3">11956 2010 3679 0,'0'0'320'0,"0"-10"-320"0,0 1 0 0,1-1 0 16,-1 1 1168-16,2-1 176 0,-1 1 16 0,2-2 16 16,-2 2-160-16,-1-1-48 0,0 10 0 0,0-12 0 0,-1 3-96 0,1-2-32 15,-2 3 0-15,2 8 0 16,-4-11-112-16,1 3-32 0,3 8 0 0,-4-9 0 0,4 9-176 0,-5-6-32 16,1-3-16-16,4 9 0 0,0 0-240 0,-4-8-48 15,4 8-16-15,0 0 0 0,0 0-112 0,0 0-32 16,0 0 0-16,0 0 0 0,-7 7-32 0,3 3-16 15,1 1 0-15,3 2 0 0,3 1 16 0,2 1 16 16,0 3 0-16,1 2 0 0,1 2 32 0,1 0 0 16,1 0 0-16,0 0 0 0,0-3-48 0,1 1-16 15,2 1 0-15,-5-2 0 0,1-3 48 0,1 0 16 16,-1-2 0-16,-1 1 0 0,1-2-48 0,-1-1 0 16,1 0 0-16,0-6 0 0,-2 2 0 0,-6-8 0 15,8 6 0-15,-8-6 0 0,0 0 80 0,0 0 16 0,0 0 0 16,0 0 0-16,0 0 32 0,7-9 16 0,-3 0 0 0,-3 0 0 15,-1 0-80-15,-1-2 0 0,-1 0-16 0,-1-3 0 16,-1-3-240-16,0 1 176 0,-2-1-176 0,-2-1 160 16,0-2-160-16,-1 1 0 0,0-2 0 0,0 1 0 15,0-4 0-15,3 4 128 0,-5 1-128 0,4 1 0 16,-2 0 0-16,3 3 0 0,0 1 128 0,1 4-128 16,0-2 0-16,1 5 0 0,1-4 0 0,3 11 0 15,0 0 0-15,0 0 0 0,0 0 0 0,0 0 128 16,0 0-128-16,0 0 0 0,0 0 0 0,2 11 0 15,2-1-160-15,0 2 160 0,0 2 0 0,2 4-144 16,-1 0 144-16,1 1 0 0,1 3 0 0,-2-2 0 16,1 0 0-16,1 1 0 0,-1-2 0 0,0-1 0 15,2-2 0-15,0-2-160 0,0 1 160 0,1-2 0 16,1 0-1744-16,1-4-240 0,-1 1-64 16</inkml:trace>
  <inkml:trace contextRef="#ctx0" brushRef="#br1" timeOffset="43997.59">12819 2309 6447 0,'-4'-15'272'0,"4"15"80"0,0 0-352 0,0-10 0 0,3 2 0 0,1-2 0 16,0 2 3744-16,-1-3 672 0,3 2 144 0,-1-3 32 15,1 1-3952-15,-2 2-800 0,1 0-160 0,-1 0-16 31,-2-1-176-31,1 2-48 0,-3-3 0 0,-3 5 0 0,1-3 320 0,-2 1 64 0,-1 2 16 0,-2-3 0 16,-1 1 448-16,-1-2 96 0,-2 4 0 0,0-3 16 16,0 1 112-16,-5 1 32 0,2 0 0 0,-2 2 0 15,-1-3-32-15,0 3 0 0,-3 2 0 0,-2-3 0 0,-3 1-16 0,0 3-16 16,-3-1 0-16,-1 2 0 16,-2 1-96-16,1 0-32 0,-2 3 0 0,0 0 0 0,0 2-128 0,1 2-32 15,0-1 0-15,-4 6 0 0,2-3-48 0,-1 2-16 16,1 2 0-16,-1-2 0 0,0 6 0 0,-1 0 0 15,0 2 0-15,-1 3 0 0,2-3 0 0,2 3 0 16,-1-1 0-16,3 4 0 0,0 0 0 0,2 0 0 16,2 6 0-16,2 1 0 0,1-3-128 0,2 4 0 15,4 3 0-15,-1 0 128 0,3 3-128 0,3-4 0 16,3-1 0-16,0 1 128 0,3 0-128 0,3 1 0 16,0-2 144-16,3 3-144 0,1 1 0 0,3 2 128 15,2-10-128-15,4 6 0 0,-3 1 0 0,4-1 144 16,3 1-144-16,2-1 0 0,2-4 192 0,3-1-192 0,3 3 192 15,2-3-192-15,2-1 192 0,4-1-192 0,4-1 192 0,3-2-192 16,4-1 192-16,2-1-192 0,1-4 192 0,-3-2-192 16,-4-3 128-16,2-2-128 0,2-2 0 0,-2-1 0 15,2-5 0-15,2-2 0 0,2 0 0 0,1-2 0 16,0-2 176-16,-2-3-176 0,-3-1 160 0,-1-5-160 16,-2-3 224-16,-2 1-48 0,1-3-16 0,-1-3 0 15,2-2-160-15,-4 0 192 0,0-2-192 0,-4 0 192 16,0 1-192-16,-2-2 192 0,-1-5-192 0,1 1 192 15,-6-2-192-15,-1 0 128 0,-4 0-128 0,-2-4 128 16,-1-3-128-16,-4 0 192 0,-1 2-192 0,-2 0 192 16,-3-3-64-16,0 0 0 0,-2 0 0 0,-1-2 0 15,-3-3 0-15,0 2-128 0,-2 1 192 0,0 1-64 16,-3-4-128-16,-3 1 0 0,-2 1 0 0,0 0 128 0,-2 1-128 16,0 4 0-16,-6 2 144 0,0 2-144 0,0 0 128 15,-5 3-128-15,0-2 160 0,-2-2-160 0,-2 5 128 0,-2 0-128 16,2 5 0-16,-1-3 0 0,-1 0 0 0,0 3 128 15,1 1-128-15,-3 2 0 0,1-3 0 0,-1 4 0 16,3 4 0-16,-2 0 0 0,-3 2 0 0,-1 1 0 16,1 0 0-16,-3 5-160 0,2-3 160 0,1 4 0 15,-2-3 0-15,2 3 0 0,1 1 0 0,1 3-192 16,3 1 64-16,-2 1 0 0,1-1 128 0,3 4 0 16,-1 1 0-16,3 3-128 0,0-2 128 0,-1 5 0 15,0 0-144-15,-2 4 144 0,1 1 0 0,-2 4-144 16,-3 0 144-16,3-1 0 0,1 4-144 0,2-2 144 15,1 2 0-15,1 3-144 0,1-3 144 0,2 3 0 0,1 2 0 0,1 3 0 16,3 1 0-16,0 1 0 0,2 2 0 0,2 2-128 16,-1 2 128-16,2 2 0 0,1 1-144 0,1 3 144 15,1-5 0-15,3 2 0 0,1 1 0 0,3-2 0 16,-1 0 0-16,2 3 0 0,2-3 0 0,2 0 0 16,1 0 0-16,3 0 0 0,0-3 0 0,1 0 0 15,1-3 0-15,1-2 0 0,2 0 0 0,3-4 0 16,1 2 0-16,1-2 0 0,1-4 0 0,3 1 0 15,2-6 0-15,3 0-144 0,3-1 144 0,2-1 0 16,2-1 0-16,1-5 0 0,1-1 0 0,-2 0 0 16,1-5 0-16,1-1 0 0,2 1 0 0,2-5 0 15,1-2 128-15,1-1-128 0,2-4 0 0,3-2 0 16,0-4 128-16,1-4-128 0,-4-3 0 0,0-2 0 16,-2-1 128-16,0-6-128 0,-1 0 0 0,0-4 0 0,-4 3 0 0,2 1 0 15,-3-4 0-15,-1-3 0 0,1-1 0 0,-2-1 128 16,-5 0-128-16,-2-2 0 0,-3-4 0 0,-3 1 144 15,-5-3-144-15,-5 2 128 0,-3-4 48 0,-2 1 0 16,-4-4 0-16,-3 1 0 0,-5-3 128 0,-5 5 16 16,0-1 16-16,-5 1 0 0,-7 0-16 0,-3 0 0 15,-6 5 0-15,-1 1 0 0,-2 4-144 0,-2 5-48 16,0 2 0-16,-1 2 0 0,-3 3-128 0,2 6 0 16,-4-1 0-16,0 4 0 0,-1 2 0 0,2 5 0 15,-2-1 0-15,0 7 0 0,2 1-192 0,4 2-80 16,2 1-16-16,2 3 0 15,1 1-1952-15,3 4-400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9:39:02.34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20511 13686 10479 0,'0'0'448'0,"0"0"128"0,-3-9-576 0,1 0 0 15,2 9 0-15,-1-6 0 0,-2-5 592 0,2 4 16 16,-2-3 0-16,3 10 0 0,0-7 0 0,0 7 0 16,-4-12 0-16,2 4 0 0,-1-2-160 0,3 10-48 15,-1-7 0-15,1 7 0 0,3-12-16 0,-2 5-16 16,-1 7 0-16,1-9 0 0,0 4 80 0,-1 5 0 15,0 0 16-15,0 0 0 0,0 0 112 0,0 0 0 16,4-9 16-16,-4 9 0 0,0 0-112 0,0 0-32 16,0 0 0-16,0 0 0 0,0 0-96 0,0 0-32 15,0 0 0-15,4 12 0 0,0 2-32 0,-2 0-16 16,0 0 0-16,-1 3 0 0,1 1 16 0,-2-1 0 0,0 3 0 0,3 1 0 16,-1 0-32-16,1 0-16 0,-2-1 0 15,3 7 0-15,0-4-80 0,1-1-16 0,1-1 0 0,1 1 0 16,-1-1-144-16,3-1 0 0,2-3 0 0,2 0 128 15,-1-3-128-15,2 0 0 0,2-1 144 0,2-5-144 16,-3 3 128-16,3-5-128 0,1 3 128 0,0-4-128 16,0 0 208-16,0 1-16 0,-1-3-16 0,0-3 0 15,0 0-48-15,1 0-128 0,0-1 192 0,1-3-64 16,3-4 64-16,0 3 0 0,-2-4 0 0,2 2 0 16,0-1 0-16,0-3 16 0,0-1 0 0,0 2 0 15,-2-2-16-15,1 1 0 0,0 1 0 0,-1-4 0 16,2 0-192-16,0 1 144 0,1 0-144 0,2-1 128 15,-1 2-128-15,-1 0 0 0,0-2 0 0,2 2 128 16,2 1-128-16,1 0 0 0,0 2 0 0,2-1 128 16,-1 2-128-16,-1-2 192 0,-1 5-192 0,-1-3 192 0,0 3-64 0,-2 3-128 15,1-2 192-15,-1 3-64 0,2-2-128 0,-2 3 0 16,1 3 144-16,-1 1-144 0,0 1 0 0,0 5 0 16,-3-1 0-16,1 3 0 0,-1-1 0 0,0 3 0 15,-1 2 0-15,-2 2 128 0,0 0-128 0,-1 1 0 16,0-1 128-16,0 1-128 0,-2 0 0 0,-2-2 144 15,-1-1-144-15,0 3 0 0,-2 5 144 0,-1-2-144 16,-2-2 0-16,2 2 144 0,-2-2-144 0,-2 0 128 16,0-1-128-16,-1-1 128 0,2-1-128 0,-3-2 128 15,-1-1-128-15,1 0 128 0,1-4-128 0,-2-1 0 16,-3-9 144-16,0 0-144 0,4 6 0 0,-4-6 128 16,0 0-128-16,0 0 0 0,0 0 144 0,0 0-144 0,6-4 192 0,4-1-192 15,-3-6 224-15,0-1-64 0,1 4-16 0,1-6 0 16,1 1-144-16,1 0 128 0,1-2-128 0,-1 1 128 15,2 6-128-15,1-2 0 0,1 1 0 0,0-1 0 16,3 2 0-16,1 1 0 0,-1 2 0 0,5 0 0 16,0-2 0-16,1 5 0 0,3 3 0 0,1 2 128 15,-2-2-128-15,4 4 0 0,-5-1 0 0,3 2 0 16,-1 2 0-16,-2-2 0 0,3 2 0 0,1 1 0 16,3-2 0-16,2 2 0 0,6-4 0 0,-2 0 0 15,4 2 0-15,4-6 0 0,2-1 0 0,1 0 0 16,1-1 0-16,1-7 0 0,-2-1 0 0,5-4 0 15,-1 4 0-15,8-6 128 0,-1-4 0 0,-2-1 0 16,7-3 176-16,-5 3 16 0,-7-2 16 0,0 0 0 0,-3-4 128 16,0 2 32-16,-2-6 0 0,-1 5 0 0,-2-2-48 0,-2 4-16 15,-2 2 0-15,-2-1 0 0,-2 3-256 0,-7-3-48 16,-3 2-128-16,-4 1 192 0,-4 0-192 0,-1 1 0 16,-3 3 0-16,-3 0 0 0,-4-1 0 0,-1 2-256 15,-3-1 16-15,-4 1-11648 16,-3 1-2320-16</inkml:trace>
  <inkml:trace contextRef="#ctx0" brushRef="#br0" timeOffset="1163.5">22148 14290 11967 0,'0'0'528'0,"0"0"112"0,0 0-512 0,0 0-128 0,0 0 0 0,0 0 0 15,0 0 1680-15,-8 5 304 0,8-5 64 0,0 0 16 16,-3 10-1184-16,3-10-240 0,-5 9-64 0,2 4 0 16,3-13-256-16,-6 11-48 0,2-3-16 0,4-8 0 15,-5 11 0-15,5-11-16 0,-5 11 0 0,1 1 0 16,-1-4 144-16,0 2 48 0,5-10 0 0,-4 14 0 15,0-3 16-15,3 1 0 0,1 1 0 0,0-2 0 16,-1 2-64-16,2 2-16 0,0-1 0 0,3 0 0 16,1-1-64-16,0 1-16 0,-1 1 0 0,3 0 0 15,1-1-48-15,2 1-16 0,0 1 0 0,1-1 0 0,-1 0-48 0,1 0-16 16,2-1 0-16,1 2 0 0,1-2-16 0,0 1 0 16,1 0 0-16,-1 2 0 0,1-2-16 0,1-1 0 15,0 1 0-15,0 2 0 0,2-1-128 0,0-1 160 16,1 1-160-16,-1 0 160 0,-2 2-160 0,4 0 128 15,-1-2-128-15,4 2 128 0,-1 0-128 0,0 1 0 16,-1-1 0-16,0 2 0 0,1 1 144 0,-1-2-144 16,-3-3 160-16,0 1-160 0,-1-1 192 0,2 1-64 15,1-5-128-15,0 2 192 0,2-1-64 0,1-4 0 16,2 1-128-16,-1 3 192 0,2-2-64 0,-1 2 0 16,0 0-128-16,1-3 192 0,2 1-64 0,0 1 0 15,-1-3-128-15,0 2 192 0,-1-3-64 0,-2 1-128 0,-1-2 176 0,-1 3-176 16,-1-5 192-16,-1 3-192 0,1 0 192 0,-2-2-192 15,1 3 160-15,-1 0-160 0,0 0 128 0,1-3-128 16,0 1 128-16,1-1-128 0,-1-4 0 0,0 0 128 16,0 0-128-16,0 1 0 0,0-2 0 0,1 2 0 15,-2 0 128-15,2 0-128 0,1-2 0 0,-2 0 128 16,1-1-128-16,-2 0 0 0,1 0 0 0,-1 0 128 16,-2 0 0-16,-3 0-128 0,2 0 192 0,-2 0-64 15,0 0-128-15,0 0 192 0,2 0-192 0,1 0 192 16,-1 0-192-16,1 0 192 0,-1 2-192 0,1-2 192 15,-1 0-192-15,1 1 0 0,1 2 0 0,-1-1 0 16,0 2 0-16,1 0 0 0,0-2 128 0,1 3-128 16,1-1 0-16,-1 3 0 0,-2-4 0 0,1 2 0 0,-1 2 0 0,1-2 0 15,2-1 0-15,-2 2 0 0,0 0 0 16,0-2 0-16,-3 0 0 0,-1 4 0 0,0-2 0 0,0 2 0 16,-2-1 0-16,1 0 0 0,-1 4 0 15,2-2 0-15,-2 1 0 0,-2-4 0 0,-1 2 0 0,-1-2 0 16,-1 3 0-16,0-2 128 0,-8-7-128 0,7 9 0 15,-7-9 0-15,5 11 128 0,-5-11-128 0,3 10-224 16,-3-10 48-16,0 0-10544 16,0 0-2112-16</inkml:trace>
  <inkml:trace contextRef="#ctx0" brushRef="#br0" timeOffset="2495.58">24912 15104 11967 0,'0'0'528'0,"-4"-7"112"0,-4 1-512 0,2-1-128 0,6 7 0 0,0 0 0 16,0 0 3504-16,0 0 656 0,0 0 144 0,0 0 32 15,0 0-3024-15,0 0-608 0,0 0-112 0,0 0-16 16,0 0-48-16,0 0 0 0,0 0 0 0,5 12 0 0,-4-3-128 0,2 5-16 16,-1 4-16-16,1 6 0 0,-2 2-112 0,-1 5-32 15,0-1 0-15,-1 9 0 16,-2 1-64-16,1 1-16 0,-1-2 0 0,-1 3 0 0,0-2-16 0,2-1 0 15,-2 0 0-15,0-2 0 0,0-2-128 0,2-4 128 16,-1-1-128-16,2-6 128 0,0-1 48 0,2-4 0 16,0-3 0-16,1-2 0 0,-2-1-32 0,1-5 0 15,-1-8 0-15,0 0 0 0,0 0-16 0,0 0 0 16,0 0 0-16,10-6 0 0,-2-5 80 0,-1 0 16 16,0-6 0-16,0-2 0 0,0-5-96 0,0 0-128 15,3 0 176-15,1-2-176 0,-1 3 128 0,0 4-128 16,-1 0 0-16,1 1 0 0,0 2 0 0,0 3 0 15,2 5 0-15,-3 3 0 0,1 4 0 0,1 5 0 0,1 2-160 0,-1 6 160 16,-1-1 0-16,1 7-144 0,-3 4 144 0,0 4 0 16,-2 1 0-16,2 1 0 0,-3 1 0 0,-1-2 0 15,-2 0-128-15,1-3 128 0,-4 1 0 0,1 3 0 16,4-5 0-16,-2-3 0 0,-2-4 0 0,5-2 0 31,2 1-480-31,-1-5 16 0,3-1 0 0,0-5 0 16,6-3-2384-16,-1-2-480 0</inkml:trace>
  <inkml:trace contextRef="#ctx0" brushRef="#br0" timeOffset="2845.6">25716 15390 28559 0,'-19'-2'1264'0,"6"2"272"0,-1 2-1232 0,0 1-304 15,0 2 0-15,0-1 0 0,-1 1 704 0,0 5 96 16,1 2 16-16,-3 3 0 0,2 3-528 0,0 4-96 16,-3-2-32-16,4 3 0 0,0 2-160 0,1 3 0 15,1 0 0-15,3-2 0 0,2-4 0 0,5 1 0 16,1-1 0-16,4-3 0 0,4-4 0 0,2-3 0 16,2-2 0-16,3-3 0 0,1 1 0 0,2-5 0 15,1-2 0-15,1-1 0 0,5-1 336 0,0-7 48 16,1-1 0-16,0-1 0 0,-4-4 128 0,-2-3 48 15,2-2 0-15,-4 2 0 0,-3-1-224 0,-2-1-32 0,-4-4-16 0,-2 3 0 16,-5 2-144-16,-1-1-16 0,-2 0-128 16,-3 2 192-16,-2 3-192 0,-2 4 0 0,0 0 0 0,-2 5 0 31,-2 0-384-31,0 1-160 0,2 1-32 0,0 3-16 16,-2 3-1888-16,0 1-368 0,0-2-80 0</inkml:trace>
  <inkml:trace contextRef="#ctx0" brushRef="#br0" timeOffset="3347.3">25998 15327 21423 0,'0'0'944'16,"0"0"208"-16,13 0-928 0,-4 0-224 0,-9 0 0 0,13 3 0 16,-4 2 768-16,-3 4 96 0,-2 0 32 0,0 2 0 0,-1 3-304 0,0 1-48 15,-4 3-16-15,-1 1 0 0,-1 3 0 0,0-2 0 16,-2 0 0-16,0 1 0 0,-2-1-32 0,1-1-16 15,0-2 0-15,-1-2 0 0,0-1 144 0,2-1 16 16,-4-6 16-16,9-7 0 0,-5 9-80 0,5-9 0 16,0 0-16-16,0 0 0 0,0 0 32 0,0 0 16 15,-2-13 0-15,4 1 0 0,0-5-240 0,3 1-48 16,-1-3-16-16,6 0 0 0,-2-2-176 0,3 1-128 16,0 1 192-16,3 0-192 0,-1 0 128 0,1 3-128 15,-1 2 0-15,2 4 0 0,3-1 0 0,0 1 0 16,-4 2 0-16,1 4 0 0,1-1 0 0,-4 4 0 15,2 2 0-15,-2 6 0 0,2-2-128 0,-3 4 128 16,-1-1 0-16,-2 5-144 0,-2 1 144 0,1 0 0 0,-5 1-144 0,-2 1 144 16,0-1 0-16,-1 0 0 0,0 0-144 0,-1-3 144 15,-1-1 0-15,0-1 0 0,3-10 0 0,0 0 0 16,0 0 0-16,0 0 0 0,0 0 0 0,0 0 0 16,8-5 192-16,-1-2-64 0,1-6-128 0,1 0 192 15,2-2-192-15,1 1 176 0,-1-2-176 0,0 2 160 16,0 2-160-16,0 4 0 0,-1 2 0 0,0 0 0 15,-3 3 0-15,2 3 0 0,-9 0 0 0,11 7 0 16,-1 1-208-16,-1 6 80 0,-1 2 128 0,-3 1-208 16,1 4-16-16,-2 0 0 0,0 5 0 0,0-1 0 31,0-3-192-31,-1-3-32 0,2 0-16 0,-2-2 0 16,2-2-1184-16,1-2-224 0,1-3-48 0,2 0-7424 0,1-5-1472 0</inkml:trace>
  <inkml:trace contextRef="#ctx0" brushRef="#br0" timeOffset="3746.19">27248 15279 15663 0,'0'0'688'0,"-10"0"144"0,-4-4-656 0,2 3-176 16,2-2 0-16,-3 3 0 0,2 3 3824 0,-1-2 720 15,0 3 160-15,-2 1 32 0,1 1-3712 0,-1 1-720 16,-2 4-160-16,0-1-16 0,2 3-128 0,-1 4 0 16,-1 3 0-16,0 0 0 0,2-1 0 0,3 3 0 0,3-2 0 0,1 1-128 15,2-2 128-15,2-2 0 0,2 0 0 0,3-2 0 16,1-5 0-16,3 2 0 0,2-6 0 0,3 2-128 16,3-4 128-16,4-4 0 0,1-3 0 0,3-5 0 15,2 1 160-15,1-6 16 0,2 0 0 0,1-1 0 16,0-1 48-16,-1-1 16 0,-2-1 0 0,-3 1 0 15,-3 0-240-15,-3 6 144 0,-2 0-144 0,-5 5 128 16,-9 5-128-16,0 0 192 0,0 0-192 0,0 0 192 16,-6-10 128-16,-6 6 16 0,-3 3 16 0,-3 1 0 15,-2 2-160-15,-3 1-48 0,-4-2 0 0,1 2 0 16,-4 2-144-16,2 0 0 0,0 0 0 0,2 1-176 16,-1-2-368-16,4-3-80 0,5 3-16 0,2-3 0 15,2-1-2080-15,2-2-416 0</inkml:trace>
  <inkml:trace contextRef="#ctx0" brushRef="#br0" timeOffset="4213.45">27979 15208 26719 0,'0'0'2368'0,"0"0"-1888"16,-10 0-480-16,1-2 0 0,-2 0 1520 0,3 1 208 16,-3-2 32-16,0 3 16 0,-2 3-1136 0,-1-3-240 0,-2 0-32 0,-2 1-16 15,-1 5-192-15,-1 4-32 0,-3 1-128 0,1 1 192 16,-1 2-192-16,3 2 0 0,0 0 0 0,3 3 0 16,-2 0 0-16,5 0 0 0,3 2 0 0,3-4 0 15,3-1-144-15,5-1 144 0,1-5 0 0,5 0-144 16,5-2 0-16,4-2 0 0,3-3 0 0,3-4 0 15,5-6 144-15,2-2 0 0,1-2 0 0,0 1 0 16,-1-4 176-16,-1-2 64 0,-1-1 16 0,-1 0 0 16,-4 1 0-16,0-1 0 0,0-1 0 0,-2 3 0 15,-2 5-64-15,-1 0 0 0,-6 5 0 0,3 3 0 16,0 1-48-16,-4 2-16 0,0 4 0 0,-3 8 0 16,-1 5-128-16,-2 1 0 0,-2 5 0 0,-2 7 128 15,-4 3-128-15,-3 7 0 0,-2 4 0 0,-2 2 0 16,-2 2 0-16,-2 0 0 0,-5 3 0 0,0-1 0 0,-2-2 128 0,0 1-128 15,-1-1 0-15,-3 2 128 0,-3-1-128 0,-1-3 192 16,-1 0-192-16,3-3 192 0,1-6-192 0,3-6 0 16,1-4 144-16,2-8-144 0,6-6 0 0,2-5-288 15,2-3 48-15,5-8 16 16,0-6-2448-16,7-6-480 0,0-6-112 0</inkml:trace>
  <inkml:trace contextRef="#ctx0" brushRef="#br0" timeOffset="4630.63">28313 15400 9215 0,'0'0'400'0,"0"0"96"0,0 0-496 0,0 0 0 0,0 0 0 0,0 0 0 16,0 0 3776-16,0 0 672 0,11 9 128 0,1-2 32 16,1-4-3520-16,2-1-688 0,-1-2-144 0,2-1-16 15,1-2 208-15,1-2 32 0,-1-1 16 0,3 0 0 16,-3-3-128-16,2 0-32 0,0-3 0 0,1 2 0 16,-3-2 48-16,1 0 16 0,0 2 0 0,-3-3 0 15,-1 2-32-15,-1 2-16 0,-2-3 0 0,-4 5 0 16,-2-5-16-16,-5 12 0 0,0 0 0 0,0-6 0 15,0 6 176-15,-7-5 16 0,-1 1 16 0,-4 8 0 0,-4 2-288 0,-1 3-48 16,-2 4-16-16,0 5 0 0,-3 3-192 0,2 6 0 16,1-2 0-16,1 3 0 0,0-2 0 0,3 3 0 15,4-2 0-15,-1 1 0 0,3-2 0 0,0 0-192 16,7-6 192-16,2-2-160 16,1-3-240-16,4-5-48 0,2-1-16 0,3-5 0 15,1-1-304-15,3-6-64 0,1-1-16 0,3-1 0 16,4-6-1728-16,2-2-352 0,0-3-64 0,3-2-16 0</inkml:trace>
  <inkml:trace contextRef="#ctx0" brushRef="#br0" timeOffset="4963.64">29109 15151 16575 0,'-5'14'1472'0,"1"-8"-1168"0,-1 4-304 0,0-1 0 15,-2 4 2304-15,1 1 416 0,-2 2 80 0,-2 2 16 16,1 1-1664-16,-1 1-320 0,1 2-64 0,-1 2 0 15,-1 3-160-15,-1-6-32 0,1 0 0 0,1 3 0 16,1-4-144-16,-2 1-48 0,0-2 0 0,1-2 0 16,0-1 16-16,2-6 0 0,0-1 0 0,8-9 0 15,0 0 0-15,0 0 0 0,0 0 0 0,6-10 0 16,0-2-144-16,2-2-48 0,-1-4 0 0,3-1 0 16,2-1-64-16,0 1-16 0,1-1 0 0,0 1 0 15,1-2-128-15,1 2 160 0,-1 3-160 0,0 2 160 16,1 2-160-16,1 2 0 0,-2 5 0 0,0 5 0 15,-2 0 0-15,1 6 0 0,0 3 0 0,-3 3 0 16,0 3 0-16,-1 4 0 0,-3 4-176 0,-2 0 176 0,-1 1-208 0,-2 3 32 16,-2-2 16-16,-1 3 0 15,-1-4-272-15,-3 0-48 0,3-1-16 0,-1-3 0 16,1-1-1312-16,2-1-272 0,1-2-48 0</inkml:trace>
  <inkml:trace contextRef="#ctx0" brushRef="#br0" timeOffset="5346.71">29678 15456 31903 0,'0'0'1408'0,"0"0"304"0,9-12-1376 0,1 3-336 0,2-1 0 0,-2 1 0 16,4-1 128-16,0 0-128 0,0-4 160 0,1-1-160 15,-2-1 0-15,-2 0 0 0,-2-3 0 0,0 0 0 16,-3-3 0-16,-1 3 0 0,-3 0 0 0,-2 2 144 16,-2 6-144-16,2 5 0 0,0 6 0 0,-7 0 0 15,-3 0 128-15,-4 3-128 0,0 10 192 0,-3 1-64 16,-1 4 96-16,-1 2 16 0,-1 4 0 0,0 4 0 15,-1 2-112-15,1 1 0 0,2 2-128 0,3-1 192 16,0-4-192-16,3 1 0 0,3-3 0 0,3-1 0 0,2-3 0 0,3-4 0 16,3-1 0-16,2-3 0 15,1-5-464-15,4 0 16 0,3-5 0 0,0-1 0 16,4-3-1408-16,1-3-288 0,3-6-48 0,-1-1-16 0</inkml:trace>
  <inkml:trace contextRef="#ctx0" brushRef="#br0" timeOffset="5730.58">30447 15247 22111 0,'0'0'1968'0,"-9"4"-1584"0,-1-2-384 0,0 2 0 16,1 1 1152-16,-1 7 128 0,-1-3 48 0,-2 3 0 16,-2 4-1024-16,-1 1-304 0,2 1 128 0,-2 3-128 15,1 0 320-15,-1 5 0 0,0-3 0 0,2 2 0 16,0 0 32-16,4-3 0 0,-1 0 0 0,5-3 0 16,2-2 96-16,3-1 0 0,1-2 16 0,4-3 0 15,1-2 48-15,-5-9 16 0,11 6 0 0,3-1 0 16,2-6 32-16,-1-3 0 0,0-1 0 0,3 1 0 15,1-6-96-15,0 1-16 0,-1-5 0 0,-2 0 0 16,1-1-144-16,-3 0-48 0,-4-2 0 0,0 1 0 0,-2-2-64 16,-2-1-32-16,-2-1 0 0,-4-2 0 15,-3 3-160-15,1 3 192 0,-3 2-192 0,-2 1 192 16,-1 1-192-16,-3 5 0 0,-1-2 0 0,0 2 0 16,1 4-1312-16,-3 0-192 0,-1 1-32 15,-1-1-14000-15</inkml:trace>
  <inkml:trace contextRef="#ctx0" brushRef="#br0" timeOffset="6050.81">30732 15180 14735 0,'-4'18'640'0,"0"-8"160"0,-1 4-640 0,1 4-160 0,1 3 0 0,-1 5 0 16,0-2 3840-16,0 0 752 0,2 4 144 0,-1-4 16 15,1 3-3744-15,0-6-752 0,1 0-256 0,1-2 144 16,1-2-144-16,2-1 0 0,1-1 0 0,1-5 0 16,-5-10 0-16,7 10 0 0,-7-10 0 0,12 3 0 15,-1-2 464-15,1-2 64 0,-1-2 16 0,1-2 0 16,-1-4 400-16,-1 0 80 0,-1-3 0 0,-1-1 16 16,-1-1-192-16,0-1-32 0,-3-3-16 0,-1 0 0 15,1-1-320-15,-3-1-64 0,-1-2-16 0,2 2 0 16,-2-1-272-16,0 4-128 0,-2-4 0 0,2 2 128 15,2-1-320-15,-1 0-64 0,0 2 0 0,0 3-16 16,1-2-448-16,-1 3-96 16,-1 1-16-16,1 2 0 0,-1-2-1936 0,3 0-400 15,-1 6-80-15</inkml:trace>
  <inkml:trace contextRef="#ctx0" brushRef="#br0" timeOffset="6397.82">31435 14917 37487 0,'-27'-4'1664'0,"12"3"336"0,0-1-1600 0,-1 2-400 16,1 3 0-16,1 1 0 0,-1 2 304 0,-2 2-32 15,0-1 0-15,-2 5 0 0,0-2-272 0,-1 1 0 16,0 2-208-16,0 0 80 0,-2 3 128 0,2 1 0 0,-1-1-144 0,2 2 144 15,-1 2 0-15,0 5 0 0,-1-3-144 0,4 1 144 16,-4 2 0-16,2-3 0 0,1 1 0 0,3 1 0 16,2 1 0-16,3-3 0 0,1 5 0 0,3-3 0 15,1 2 304-15,0 2 16 0,2-2 0 0,-1 1 0 16,3-3-32-16,-1 2 0 0,-1-3 0 0,1-1 0 16,0-1-144-16,0-3-16 0,-3-1-128 0,0 1 192 15,0-3-192-15,-2-1 0 0,0 0 0 0,-1-5 0 16,-2 1-400-1,-2-3-32-15,0-1 0 0,-2-3 0 0,-4-6-1312 0,-1-3-272 0,-2-3-48 16</inkml:trace>
  <inkml:trace contextRef="#ctx0" brushRef="#br0" timeOffset="8566.33">23845 12647 9215 0,'0'0'816'0,"0"0"-656"16,0 0-160-16,0 0 0 0,0 0 1744 0,0 0 320 15,0 0 64-15,0 0 16 0,0 0-1056 0,0 0-192 16,0 0-64-16,0 0 0 0,3-9-80 0,-3 9-32 15,0 0 0-15,0 0 0 0,0 0 80 0,0 0 16 16,2-9 0-16,-2 9 0 0,0 0-160 0,0 0-16 0,0 0-16 0,0 0 0 16,0 0-64-16,0 0-16 0,0 0 0 0,0 0 0 15,0 0-160-15,0 0-16 0,0 0-16 0,0 0 0 16,-9 7-112-16,0 2-32 0,2-4 0 0,0 4 0 16,2 0-64-16,-2 4-16 0,-5 0 0 0,3-1 0 15,-1 2 16-15,0 2 0 0,1 1 0 0,-1 0 0 16,-2 1 48-16,2-1 0 0,1 0 0 0,0 1 0 15,1 1 0-15,-1 1 16 0,1-2 0 0,0 4 0 16,1 3-80-16,-1-1-128 0,1-2 176 0,0 2-176 16,1 3 176-16,1-1-176 0,-2 2 160 0,2 0-160 15,1-4 128-15,3 0-128 0,0 2 0 0,1-3 0 16,1 1 128-16,2 3-128 0,-2-3 0 0,2 2 0 0,0-4 0 16,1-2 0-16,1 2 0 0,2 0 0 15,-1 1 0-15,0-2 128 0,2-2-128 0,-3 0 0 0,1-2 0 0,1-1 0 16,-1-2 0-16,2-1 0 0,-3 0 0 0,1-1 128 15,2-3-128-15,-1 0 0 0,-7-9 144 0,11 7-144 16,-1 0 128-16,-1-3-128 0,-9-4 160 0,14 1-160 16,-2-2 192-16,0 0-192 0,-2-4 192 0,1 1-64 15,1-1 0-15,-1-4-128 0,2 0 192 0,-2-1-192 16,1 0 192-16,1-6-192 0,1 2 160 0,-3-2-160 16,0-2 128-16,2 2-128 0,-1-2 128 0,-1 0-128 15,2 1 0-15,-2 3 128 0,2-2-128 0,0 1 0 16,-1 2 0-16,2-2 128 0,3-2-128 0,-2 1 0 0,0 0 0 15,-2 0 0-15,2-2 0 0,-1 3 0 0,2-2 0 16,-4 0 0-16,1-1 0 0,-2 0 0 0,1-1 0 0,-1 1 0 16,-3-1 0-16,-2 0 128 0,-2 0-128 0,1-4 0 15,-2 0 0-15,-1 2 128 0,0-5-128 0,-1 3 0 16,-1 0 0-16,0 3 0 0,-3 0 128 0,2-2-128 16,-2 3 0-16,2 2 0 0,-1 3 0 0,-1 0 128 15,-1-2-128-15,-1 3 0 0,-1 3 0 0,-2-1 0 16,1 3 0-16,-4-2 0 0,1 2 0 0,-1-1 0 15,-2 3 0-15,0-2 0 0,1 2 0 0,-1 1 0 16,0-4 0-16,-1 3 0 0,2-2 0 0,-2 3 0 16,-2 1 0-16,1 0 0 0,2-1 0 0,1 3 0 15,-2 0 0-15,1 1 0 0,0 1 0 0,1 1 0 16,-1 1 0-16,1 3 0 0,-3 0 0 0,1 0 0 0,0 3 0 0,1-1 0 16,1 2 0-16,-1 1 0 15,2 3-128-15,-1-3 128 0,-1 3 0 0,2 3 0 0,1 2 0 0,0 1-144 16,0-1 144-16,1 0 0 0,0 1 0 0,2 0 0 15,0 0 0-15,0 1 0 0,1 5 0 0,0-3-128 16,2 1 128-16,-1 1 0 0,-2-1 0 0,1-1 0 16,0 0 0-16,-2 2 0 0,0-1 0 0,3-1 0 15,-1 4 0-15,2-3 0 0,-2-2 0 0,2 2 0 16,0 1 0-16,2-3 0 0,0-1 0 0,2 2 0 16,0-1 0-16,3 2 0 0,-1-1 0 0,2-1 0 15,1 1 0-15,2 0 0 0,0-3 0 0,4-2 0 16,-4-3 0-16,2 0 0 0,-1 0 0 0,1 2 0 15,1-6 0-15,0-1 0 0,0-3 0 0,2 2 0 0,-2-3 0 0,5-3 0 16,0 1 192-16,-1-2-64 0,0-1-128 0,-1 0 192 16,3-1-192-16,1-3 176 0,-1 3-176 0,2-3 160 15,-1-1-160-15,-1 0 0 0,0-2 144 0,-1-3-144 16,0 1 144-16,2-5-144 0,0 2 192 0,0 0-192 16,1-3 176-16,-1 0-176 0,1-3 160 0,-1 3-160 15,-2-2 144-15,0 1-144 0,2-1 128 0,-3 1-128 16,0-1 0-16,-3 2 128 0,3 1-128 0,-2-1 0 15,-3-3 0-15,-1 1 0 0,1 1 128 0,-1 0-128 16,1 0 0-16,-3 2 0 0,-1-3 0 0,0 1 0 16,0-3 0-16,1 0 0 0,-6-3 144 0,0 1-144 15,0-1 0-15,0-1 144 0,-4-1-144 0,1 1 0 16,-1 1 160-16,1-2-160 0,-1 3 128 0,-4-1-128 16,2 3 0-16,-2 0 0 0,-1 1 128 0,-1 2-128 0,-1 0 0 0,-2 0 0 15,0-1 144-15,-2 2-144 0,-3 1 0 0,0 0 0 16,1 0 0-16,-2 3 128 0,-3 1-128 0,0-2 0 15,1 3 0-15,0-1 0 0,0 4 0 0,0 1 0 16,1-2 0-16,1 2 0 0,-1 1 0 0,2-1 0 16,0 1 0-16,3 3 0 0,1 0 0 0,0 1 0 15,2 0 0-15,1 1 0 0,-2 0 0 0,4 3 0 16,-1 1-144-16,1-1 144 0,0 2 0 0,1 3 0 16,-1-1 0-16,2 5 0 0,1-3-128 0,0 4 128 15,-1 2 0-15,2 2 0 0,-1 1 0 0,1 3-144 16,0 5 144-16,-2 2 0 0,1-1 0 0,0 4-128 15,-1 3 128-15,2 1 0 0,1 1 0 0,0-2 0 16,1 1 0-16,-1-1 0 0,0-3 0 0,1 1-128 0,1-2 128 0,1-1 0 16,1 2 0-16,2-4 0 0,-1 1 0 0,2 2 0 15,1-3 0-15,0 1 0 0,-1-5 0 0,3 1 0 16,1-2 0-16,0-4 0 0,-2 2 0 0,2-5 0 16,0-1 0-16,0-1 0 0,0-2 0 0,0-1 0 15,1-2-128-15,-1 0 128 0,2-4 0 0,2 2 0 16,-11-7 0-16,14 3 0 0,-2 0 0 0,2-1 0 15,-1-2 0-15,1-2 0 0,-3-1 0 0,2-3 0 16,0 1 0-16,-1-1 0 0,5-5 128 0,-2 4-128 16,0-3 0-16,1 2 144 0,-1-5-144 0,3 2 128 15,0-1-128-15,-1-4 0 0,1-3 0 0,1 0 128 16,0-2-128-16,0-1 0 0,-1 0 0 0,-1 0 0 16,-5 2 128-16,2 0-128 0,3 1 0 0,-3-2 128 15,-3-2-128-15,0 2 0 0,-1 2 0 0,-1-4 0 0,-3-3 128 16,0 2-128-16,-2-4 0 0,1 2 128 0,-4-5-128 0,1 2 0 15,-4 0 144-15,1-3-144 0,-1 1 0 0,-1 3 144 16,-1 0-144-16,0 4 0 0,-1-2 128 0,-1 4-128 16,-2 3 0-16,0 1 0 0,-1-1 128 0,-2 1-128 15,-3 2 0-15,-1 0 0 0,-1 1 208 0,-3 5-64 16,-2-1-16-16,1 2 0 0,-2-4-128 0,1 4 0 16,-3 0 0-16,1 3 128 0,2-2-128 0,0 3 0 15,2 4 0-15,1-2 0 0,0 3 0 0,2 3 0 16,2-1 0-16,0 3 0 0,0 4 0 0,0 0 0 15,1 3 0-15,1 3 0 0,2 0 0 0,0 3 0 16,1 0-128-16,3-3 128 16,2 0-480-16,3 3-32 0,2 0 0 0,3 0 0 15,1-2-2144-15,5-1-432 0,4 1-96 0</inkml:trace>
  <inkml:trace contextRef="#ctx0" brushRef="#br0" timeOffset="11551.92">31431 15020 15999 0,'0'0'704'0,"13"-4"160"0,0-1-688 0,-5 1-176 15,3-1 0-15,-3-2 0 0,0 2 1120 0,-8 5 192 16,9-3 32-16,-1-5 16 0,-8 8-416 0,7-4-96 16,-7 4-16-16,0 0 0 0,7-7 0 0,-4-2 0 15,-3 9 0-15,0 0 0 0,3-9-128 0,-3 9-48 16,0 0 0-16,-5-8 0 0,-3 3-160 0,-1 2-48 16,-1 3 0-16,-3 0 0 0,-2 4 0 0,-3 1 0 0,-1 3 0 0,-1-2 0 15,-3 3 64-15,2-1 16 0,0 2 0 16,2 0 0-16,-1 2-144 0,1 0-48 0,1 0 0 0,3 1 0 15,-1 0-128-15,5-2-16 0,1 0-16 0,0 3 0 16,-1 1-176-16,5-3 160 0,0 0-160 0,1 1 160 16,0 0-160-16,1-2 0 0,3 1 0 0,1-2 0 15,2 3 192-15,3-1-64 0,1-3 0 0,2 3 0 16,0-2 16-16,2 1 0 0,3-4 0 0,1 3 0 16,1-3 32-16,3 2 0 0,1-4 0 0,0 6 0 15,0-5-176-15,1 2 192 0,1-1-192 0,-2-2 192 16,-3 3-192-16,-1-2 160 0,1 2-160 0,-1 2 160 15,-1-1-160-15,0 0 128 0,-1-1-128 0,-2 0 128 16,-1 0-128-16,-2 3 0 0,-3-2 144 0,-3 2-144 16,1 0 144-16,-3-2-144 0,-3 2 192 0,0-2-192 0,3-9 320 15,-8 13-32-15,-2 1-16 0,-2-4 0 0,-3 2-32 16,-1 0-16-16,-3-3 0 0,-2 4 0 0,-2-3 32 0,-2 1 16 16,-2 3 0-16,-3-3 0 0,-2-1 112 0,-1 1 0 15,0-2 16-15,0 3 0 0,1-6-16 0,3 2-16 16,3-5 0-16,1 0 0 0,2-1-368 0,4-2 0 15,2-2 0-15,6-2 128 16,2-1-640-16,4-3-112 0,5-2-16 0,8 0-16 16,4-4-2480-16,6 1-480 0</inkml:trace>
  <inkml:trace contextRef="#ctx0" brushRef="#br0" timeOffset="13953.11">25386 16687 1839 0,'0'0'160'0,"0"0"-160"0,0 0 0 0,0 0 0 16,0 0 2896-16,0 0 560 0,0 0 96 0,7-5 32 15,-7 5-1872-15,0 0-368 0,0 0-80 0,10-4-16 16,-10 4-64-16,0 0-16 0,0 0 0 0,9-2 0 16,-9 2-144-16,0 0-16 0,0 0-16 0,0 0 0 15,0 0-240-15,12 0-48 0,-12 0-16 0,0 0 0 16,0 0-160-16,10 10-16 0,-10-10-16 0,6 14 0 16,-2 0-128-16,-1 4-32 0,-3 5 0 0,-3 1 0 15,-1 6-80-15,-1 3 0 0,-1 5-16 0,1 1 0 0,-2-1-96 16,-1 5-16-16,-6 3 0 0,1 2 0 0,-1-2 0 0,-1 1-128 15,-1-1 192-15,1-2-64 0,2-3-128 0,-1 1 192 16,0-5-192-16,0-6 192 0,0-4-64 0,2-2 0 16,2 0 0-16,-1-5 0 0,2-5 112 0,3-5 16 15,6-10 0-15,0 0 0 0,-4 10-48 0,4-10 0 16,0 0 0-16,0 0 0 0,0 0-32 0,10-2-16 16,3-6 0-16,-1 3 0 0,-1-1-160 0,2-2 128 15,1 3-128-15,1 1 128 0,3-2-128 0,0 2 0 16,1 2 0-16,1 2 0 0,2 0 0 0,2 0 0 0,0 0 0 15,1 1 0-15,0 1 0 0,1 2 0 16,0 1 0-16,-2-1 0 0,-3-3 0 0,1 3 0 0,-3-1 0 0,-1-1 0 31,-2 3-352-31,0-3-96 0,0-2-32 0,-1-2-10336 0,-2 1-2080 0</inkml:trace>
  <inkml:trace contextRef="#ctx0" brushRef="#br0" timeOffset="14271.9">26242 16991 24879 0,'0'0'2208'0,"0"0"-1760"15,0 0-448-15,0 0 0 0,0 0 1296 0,0 0 176 16,0 0 48-16,3 13 0 0,-3-3-848 0,1 3-160 16,0 3-48-16,-2 3 0 0,-4 4-32 0,-1 4-16 15,2-2 0-15,-4 7 0 0,-2 1-176 0,-1 3-48 16,-3-2 0-16,0 0 0 0,-2-2-192 0,1 1 128 16,1 0-128-16,-1-1 0 0,0-5 0 0,3-1 0 15,2-3 0-15,2-4 0 16,2-1-384-16,1-4-112 0,1-6-16 0,4-8-16 15,0 0-1712-15,0 0-352 0,0 0-64 0,7-11-9088 0</inkml:trace>
  <inkml:trace contextRef="#ctx0" brushRef="#br0" timeOffset="14687.23">26475 16996 23151 0,'0'0'1024'0,"0"0"208"0,0 0-976 0,0 0-256 0,0 0 0 0,0 0 0 16,0 0 832-16,0 0 112 0,0 0 16 0,0 0 16 16,-3 13-320-16,1 1-64 0,-2-3-16 0,2 5 0 15,-1 3-128-15,-1 1-16 0,-1 3-16 0,0 0 0 16,-1 3-96-16,-1 4-32 0,0 1 0 0,-1-3 0 16,-1 0-32-16,0 2-16 0,0-4 0 0,0 3 0 15,3-4-32-15,-2-2 0 0,2-2 0 0,0-3 0 16,1-4 128-16,1-1 32 0,3-2 0 0,1-11 0 0,0 0-32 0,0 0 0 15,0 0 0-15,0 0 0 0,0 0-208 0,10-5-128 16,0-1 160-16,-1-3-160 0,0-5 224 0,1-3-48 16,1 2-16-16,1-2 0 0,0 0-160 0,1-1 128 15,0-1-128-15,0 1 128 0,1 0-128 0,0 3 0 16,1 1 0-16,0 4 0 0,0-3 0 0,-1 8 0 16,0 1 0-16,2 0 0 0,-2 3 0 0,0 2 0 15,-3 3 0-15,2 3 0 0,-1 3 0 0,1 0-144 16,-1 4 144-16,-1 2 0 0,-2 1-208 0,-1 1 64 15,-1 1 16-15,-1 0 0 0,-3 0 0 0,0 0 0 16,-1-1 0-16,-1 1 0 0,-2 1-144 0,1 0-32 0,0 0 0 0,1 0 0 31,-1-1-1456-31,3-5-288 0,1-1-64 0</inkml:trace>
  <inkml:trace contextRef="#ctx0" brushRef="#br0" timeOffset="15070.3">27282 17222 19343 0,'-9'8'848'0,"9"-8"192"0,-6 10-832 0,2-3-208 0,4-7 0 0,0 0 0 0,-1 12 2176 0,1-12 400 16,4 9 80-16,1 0 16 0,-5-9-2144 0,10 3-528 15,3-3 0-15,-2-3 0 16,-1 2 304-16,2-4-48 0,0-5-16 0,1 2 0 0,-1-4 48 0,-1 1 16 16,-1-2 0-16,-1-1 0 0,-1-1 16 0,-2 2 16 15,-2 3 0-15,-2-4 0 0,2 1 64 0,-4 2 16 16,-4 0 0-16,2-1 0 0,-3 5 64 0,-2 1 16 16,-2 1 0-16,-3 4 0 0,-1 4-112 0,-3 4 0 15,-6 2-16-15,0 4 0 0,-2 3-240 0,0 6-128 16,0 5 160-16,1-2-160 0,1 3 0 0,2-2 0 15,2-1 0-15,3 2 0 0,1-1 0 0,3 1 0 16,0-2 0-16,4 1-160 16,2-5-320-16,2 1-64 0,2-2-16 0,5-1 0 15,1-2-1728-15,5-3-336 0,1-1-80 0,3-7-10016 0</inkml:trace>
  <inkml:trace contextRef="#ctx0" brushRef="#br0" timeOffset="15454.83">27888 17119 24703 0,'0'0'1088'0,"0"0"240"0,-3-8-1072 0,3 8-256 0,-2-12 0 0,2 12 0 16,-6-10 1024-16,0 4 160 0,-2 2 32 0,-1 1 0 16,-2 2-416-16,-2 3-80 0,-2 1-16 0,-1 3 0 15,-1 5-272-15,-2-1-64 0,-2 5-16 0,0 3 0 16,0-2-176-16,4 6-48 0,1 3 0 0,1-1 0 0,0 3-128 0,3-4 192 15,2 0-192-15,3-1 192 0,1 0-192 0,4-3 0 16,2-3 144-16,2-4-144 0,4 1 128 0,0-1-128 16,2-6 128-16,3-1-128 0,2 1 192 0,1-6-48 15,0-5 0-15,2 0 0 0,3-2 64 0,0-5 16 16,0-1 0-16,0 1 0 0,-1-4-32 0,-3 1-16 16,-1-1 0-16,0 2 0 0,-5-2-176 0,2 5 128 15,-3-2-128-15,0 6 128 0,-3-3-128 0,-5 10 128 16,0 0-128-16,0 0 128 0,0 0-128 0,9 2 0 15,-9-2 144-15,6 13-144 0,-1 1 0 0,-1 0 0 16,-1 2 0-16,-1 3 0 0,1 2-144 0,1-1 0 16,-2 0 0-16,2-1 0 15,0-1-304-15,0-3-48 0,1-6-16 0,2 0 0 16,1-4-1776-16,2-1-352 0,2-4-80 0</inkml:trace>
  <inkml:trace contextRef="#ctx0" brushRef="#br0" timeOffset="15770.89">28521 17057 27647 0,'-10'23'2448'0,"4"-9"-1952"0,-2-1-496 0,-2 5 0 15,3 3 1536-15,-1 2 192 0,0 1 64 0,1 3 0 16,-4-4-1440-16,3 0-352 0,-1-1 0 0,1 0 0 0,0-4 128 15,2-3-128-15,0-2 160 0,2 0-160 0,-1-1 288 16,1-4-32-16,4-8-16 0,0 0 0 0,0 0 144 0,0 0 16 16,0 0 16-16,0 0 0 0,8-14 48 0,1-1 16 15,1-6 0-15,1 0 0 0,-1-2-64 0,2 0-16 16,0-5 0-16,1 5 0 0,1-1-128 0,1 4-16 16,2-1-16-16,-1 3 0 0,0 1-240 0,2 3 0 15,-1 4 128-15,1-2-128 0,0 4 0 0,0 2 0 16,1 4 0-16,0 0 0 15,-1 2-1328-15,-1-1-144 0,1 0-48 0,1 0-15056 0</inkml:trace>
  <inkml:trace contextRef="#ctx0" brushRef="#br0" timeOffset="16922.71">29995 16947 23039 0,'0'0'2048'0,"0"0"-1648"16,0 0-400-16,0 0 0 0,0 0 1696 0,0 0 256 15,0 0 48-15,0 0 16 0,0 0-1552 0,0 0-304 16,0 0-160-16,0 0 160 0,7 10-32 0,0 4 0 15,-6 2 0-15,-2 5 0 0,-2-1 0 0,1 5-128 16,-2 3 192-16,-3 5-64 0,-1 0-128 0,-3 2 0 16,0-2 0-16,-2 0 0 0,1-1 0 0,0-2 0 15,2-6 0-15,-2-1 0 0,1-1 0 0,0-4 0 16,0-4 0-16,1-1 0 0,1-1 224 0,0-3-32 16,4-2-16-16,5-7 0 0,0 0 240 0,0 0 48 0,0 0 16 0,0 0 0 15,0-12-80-15,3-1-16 0,-1-1 0 0,5-2 0 16,-1-1-240-16,4-2-144 0,1-3 160 0,0 1-160 15,0-2 0-15,2-1 128 0,1-4-128 0,1 0 0 16,1 0 0-16,0-3 0 0,-2 5 0 0,1-1 0 16,-1 4 0-16,2 1 0 0,-1 3 0 0,0 3 0 15,-2 1 0-15,1 2 0 0,0 7 0 0,-3 2 0 16,1 1 0-16,-12 3 0 0,6 9 0 0,2 2 0 16,-3 2-128-16,-3 5 128 0,-2 2 0 0,0 6 0 15,-1-2-160-15,-2 5 160 0,-2-2-128 0,-2 1 128 16,-2-4-128-16,0 1 128 0,1-3-128 0,1-3 128 15,0-2 0-15,2-5 0 0,0-3 0 0,5-9 0 16,0 0 0-16,0 0 176 0,0 0-176 0,0 0 192 0,0 0-16 0,13-9 0 16,1-5 0-16,1-2 0 0,0-2-176 15,3-1 0-15,1-1 0 0,3 1 128 0,-1-2-128 0,0 3 0 16,2 3 0-16,-4-1 0 0,-4 2 0 0,3 3 0 16,0 5 0-16,-2 5 0 0,-2 1 0 0,-2 5 0 15,-1 4 0-15,-1 0 0 0,-1 5 0 0,-3 3 0 16,-2 1 0-16,-1 3 0 0,-2-2-240 0,-4-2 32 15,-2 0 0-15,0 0 0 16,0-1-576-16,3-3-112 0,-2-3-32 0,4-10 0 16,0 0-2112-16,6 8-416 0</inkml:trace>
  <inkml:trace contextRef="#ctx0" brushRef="#br0" timeOffset="17305.82">30820 16955 26031 0,'0'0'1152'0,"0"0"240"0,0 0-1120 0,-10 2-272 0,-1-1 0 0,2 0 0 16,9-1 752-16,-12 2 80 0,-1-1 32 0,2-1 0 15,-1-1-384-15,-1 1-80 0,2-2-16 0,-3 4 0 16,3 1 48-16,-2 4 0 0,0-1 0 0,2 6 0 16,-2-1-304-16,0 4-128 0,2 2 128 0,1 2-128 15,0 1 128-15,2 3-128 0,0-1 0 0,3 0 128 16,1 0-128-16,4 0 0 0,0-2 0 0,4-3 0 15,1-6 0-15,2 0 0 0,2-4 0 0,1-1 0 16,4-5 0-16,1-2 0 0,0-4 0 0,3-1 128 16,1-2-128-16,-1-3 0 0,0-2 0 0,-1 2 128 0,-3-5-128 15,3 1 192-15,-4-2-192 0,-2 2 192 0,-1-1-192 0,-1 2 0 16,-2 1 144-16,-2 0-144 0,-2 2 0 0,0 3 128 16,-3 8-128-16,0 0 0 0,0 0 0 0,0 0 0 15,0 0 0-15,0 0 0 0,0 0 0 0,-1 15 0 16,-2 3 0-16,3 1-128 0,-2 0 128 0,0 0-128 15,4 2 128-15,0-1-128 0,-2-2-128 0,3-3 0 16,-2 0-16-16,5-3 0 16,3-3-1360-16,1 1-272 0,3-5-48 0,1-1-6320 15,1-4-1264-15</inkml:trace>
  <inkml:trace contextRef="#ctx0" brushRef="#br0" timeOffset="17588.66">31317 16261 21183 0,'0'0'1888'0,"-9"0"-1504"0,9 0-384 0,-9 3 0 16,1 3 2240-16,2 1 368 0,1 4 80 0,1 2 0 15,1 7-1888-15,1 3-384 0,-2 0-80 0,0 9-16 16,-1 5-192-16,-1 2-128 0,-2 5 128 0,1 2-128 15,-2 4 0-15,1 2 144 0,0-1-144 0,2-3 0 16,-4-1 128-16,2-1-128 0,-1-5 0 0,4-3 0 16,2 0-192-16,-3-1-128 0,1 0-48 0,2-6 0 15,-1-3-864-15,1-4-176 0,2-3-48 0,0-5 0 16,1-3 144-16,0-13 32 0,0 0 0 0,0 0-5680 16,0 0-1120-16</inkml:trace>
  <inkml:trace contextRef="#ctx0" brushRef="#br0" timeOffset="18006.38">31065 16865 15663 0,'0'0'1392'0,"0"0"-1120"15,0 0-272-15,0 0 0 0,0 0 2096 0,0 0 352 16,0 0 80-16,0 0 16 0,0 0-1584 0,0 0-304 16,0 0-64-16,17-4-16 0,-5-4 80 0,4 0 16 15,1-2 0-15,2 1 0 0,2-4-288 0,0 0-64 16,3 2-16-16,1-2 0 0,-1 2-112 0,-1 2 0 0,-3-3-16 0,0 6 0 15,1 0-176-15,-2 1 0 0,-4 1 0 0,-2-1 128 16,-1 4-128-16,0 1 0 0,-12 0 0 0,11 3 0 16,-11-3 144-16,9 10 0 0,-2 3 0 0,-2 4 0 15,-3 2-16-15,-1 4-128 0,-1 2 192 0,-1 1-64 16,-1 5-128-16,-3 4 0 0,-3-2 0 0,0 1 0 16,2 2 0-16,-4-1 0 0,0-1 0 0,-1-2 0 15,1 0 0-15,-1-4 192 0,-1-5-192 0,2-5 192 16,5-2 64-16,1-6 32 0,0-1 0 0,4-9 0 15,0 0-32-15,0 0 0 0,0 0 0 0,0 0 0 16,8-5-64-16,1-8 0 0,0-3-16 0,0-3 0 16,-2 0 32-16,4-4 16 0,-1-3 0 0,1 1 0 0,-1-3-48 0,2 5-16 15,-1 0 0-15,1-1 0 16,-1 3-160-16,1 4 0 0,-2 3 0 0,1 3 0 0,1-3 0 0,-1 3 0 16,-2 4 0-16,-1-2 0 0,-8 9-144 0,7-5-64 15,2 2-16-15,-9 3 0 16,0 0-1760-16,0 0-336 0,9-2-80 0</inkml:trace>
  <inkml:trace contextRef="#ctx0" brushRef="#br0" timeOffset="18300.59">31755 16849 32367 0,'0'0'1424'0,"0"0"304"0,0 0-1376 0,0 0-352 0,0 0 0 0,0 0 0 16,0 0 224-16,-2 11-32 0,-1 1 0 0,2 0 0 16,0 2-192-16,-1 2 0 0,0-1 0 0,1 5 0 15,-5-1 0-15,3 2 0 0,0-1 0 0,-1 0 0 16,2 2 0-16,-3 1 0 0,2-3-128 0,1 0 128 31,-1-2-512-31,2 0-64 0,-2-2 0 0,2 0 0 0,1-4-688 0,-3 0-144 0,3 1-16 0,0-13-16 16,0 0-1120-16,0 0-208 0</inkml:trace>
  <inkml:trace contextRef="#ctx0" brushRef="#br0" timeOffset="18579.13">32145 16780 29999 0,'0'0'1328'0,"0"0"272"0,0 0-1280 0,-1 11-320 0,0 0 0 0,1 3 0 15,0 1 272-15,0 4-16 0,1 1 0 0,0 6 0 16,1-2-256-16,2 1 0 0,-1 1 0 0,2-2 0 16,2 3 0-16,-1-5 0 0,1 1-176 0,1-1 176 31,1 1-1760-31,0-3-240 0,-1-2-48 0</inkml:trace>
  <inkml:trace contextRef="#ctx0" brushRef="#br0" timeOffset="18823.32">32363 16717 25791 0,'0'0'2304'0,"-10"0"-1856"0,-1 0-448 0,3 5 0 0,0 1 1328 0,2 5 160 0,1 0 48 0,-1-3 0 0,3 5-1024 0,-4 1-192 16,0 4-32-16,-4 5-16 0,0 0-80 0,-2 6-32 15,-1 1 0-15,-3 6 0 0,-1 2-160 0,0 2 192 16,-2-2-192-16,-16 32 192 0,8-13-192 0,3-11 0 16,-1-7 0-16,6-10 0 15,1-1-1152-15,5-8-304 0,1 0-64 0</inkml:trace>
  <inkml:trace contextRef="#ctx0" brushRef="#br0" timeOffset="19010.57">31786 16530 41119 0,'-23'0'1824'0,"10"2"368"0,2 3-1744 15,3 0-448-15,8-5 0 0,-6 7 0 16,6-7-640-16,-4 11-224 0,4-11-32 0,0 0-16 15,0 0-1968-15,0 0-384 0</inkml:trace>
  <inkml:trace contextRef="#ctx0" brushRef="#br0" timeOffset="19961.43">26574 18546 18431 0,'0'0'1632'0,"4"12"-1312"0,1 0-320 0,1 3 0 15,3 1 976-15,3 1 128 0,3-2 32 0,3-1 0 16,5-2-192-16,-2 0-48 0,3-4 0 0,3 1 0 16,2-5 0-16,1 0-16 0,0-6 0 0,1-2 0 15,-1 1-432-15,2-6-64 0,1 0-32 0,1-6 0 16,-1-3-208-16,0 1-144 0,-2 1 192 0,1-1-192 15,1-1 0-15,-3 1 0 0,-3-1 0 0,-3 3 0 16,-2 3 128-16,-3-2-128 0,-3-2 0 0,-3 0 0 16,-3 1 0-16,-4 2 128 0,1-1-128 0,-3 2 0 15,-4 0 192-15,-4 3-192 0,-5-2 192 0,-3 5-192 16,1 1 256-16,-5 1-64 0,-4 4-16 0,-5 5 0 16,-3 1-48-16,-5 7-128 0,-1 3 192 0,-2 6-64 15,-3 7-128-15,-1 0 0 0,1 3 0 0,2 4 0 16,1 3 0-16,-2 2 128 0,-2 3-128 0,-2-2 192 0,-2 3-64 0,5-6 0 15,5-1 0-15,3-5 0 0,5 0 176 0,4-5 16 16,7 0 16-16,3-5 0 0,3-2-192 0,7-4-144 16,3-1 192-16,4-2-192 0,3 0 0 0,4-8 0 15,4-2-192-15,5 0 48 16,7-7-432-16,5-1-96 0,3-2-16 0,5-8-8976 16,-3-1-1792-16</inkml:trace>
  <inkml:trace contextRef="#ctx0" brushRef="#br0" timeOffset="20474.84">28073 18430 13823 0,'0'0'608'0,"5"-9"128"0,-1-1-592 0,-2 2-144 0,1-3 0 0,-1 3 0 15,0-2 2240-15,-2 4 400 0,-3-3 96 0,-1 2 16 16,-1 1-1744-16,-2-2-352 0,-4 5-64 0,0 0-16 16,-3-1 208-16,-1 4 48 0,-3 4 0 0,-2 0 0 15,-3 3-192-15,-4 2-48 0,-1 5 0 0,-5 2 0 16,-4-1-224-16,-2 4-48 0,-3 3-16 0,2-2 0 16,2 1-48-16,4 4 0 0,2-1 0 0,4 1 0 15,5 1-32-15,0-5-16 0,4 2 0 0,4-3 0 0,2-2-64 0,4-1-16 16,3-3 0-16,2 0 0 0,4-5-128 0,0-9 128 15,4 10-128-15,5-5 128 0,2-5-128 0,2-3 0 16,1 0 0-16,3-5 0 0,0-1 0 0,5-1 0 16,-2 0 0-16,2-3 0 0,1 0 0 0,0 3 0 15,0-4 0-15,1 4 0 0,0 2 0 0,-1 3 0 16,-3-1 0-16,0 3 0 0,0 3 0 0,-3 4 0 16,-1 4 0-16,-1-1 0 0,-4 5 0 0,-2 1 0 15,-2 1 0-15,-4 3 0 0,2 5 0 0,-3 0 0 16,-4 0 0-16,0 8 0 0,-1-1 0 0,-2 1 128 15,-1 2-128-15,-3 1 0 0,-4 0 0 0,3-1 0 16,-1 1 128-16,-3 0-128 0,-2 4 0 0,1-3 0 16,0 1 0-16,1-4 0 0,3-1 0 0,0-2 0 0,2-6 0 15,3-1 128-15,4-3-128 0,2-4-144 0,-2-2 144 0,2-12-208 32,0 0-608-32,10 5-112 0,1-2-32 0,1-4-8640 0,1-4-1728 0</inkml:trace>
  <inkml:trace contextRef="#ctx0" brushRef="#br0" timeOffset="21091.84">28585 18188 21183 0,'0'0'1888'0,"-9"5"-1504"16,0 3-384-16,0 1 0 0,4 6 1792 0,-2 2 304 15,-2 1 48-15,0 2 16 0,-1 5-1664 0,0 3-336 0,-1 4-160 0,1 0 160 16,-3-2-16-16,-1 7 0 0,0 3 0 0,1-2 0 16,-1 0 96-16,-2-1 16 0,0-2 0 0,2-2 0 15,0-2 144-15,4-4 48 0,1-6 0 0,0-3 0 16,1-3-64-16,2-2-16 0,1-7 0 0,5-6 0 15,0 0-32-15,0 0 0 0,0 0 0 0,0 0 0 16,7-6-96-16,4-8-32 0,1-4 0 0,2-3 0 16,2-5-208-16,0 2 0 0,1-5 128 0,-2 1-128 15,0-4 0-15,0 3 0 0,-1 2 0 0,2-1 0 16,0 4 0-16,3 2 0 0,3-1 0 0,-2 4 0 16,2 2 0-16,-2 3 0 0,3 1 0 0,1 1 0 15,-1 7 0-15,2 3 0 0,1 1 176 0,2 4-176 16,-3 2 0-16,-1 7 0 0,-2 3 0 0,-2 4 0 15,-1 2 0-15,-2 1 0 0,-3 3 0 0,-1-1 0 0,-2 4 0 0,-1 2 0 16,-3 2 0-16,-1 2 0 0,-1-1 0 0,-1-2 0 16,-2-2 0-16,0 0 0 0,-2-2 0 0,0 0 0 15,1-6 0-15,3 0 0 16,-2-4-1104-16,3 0-336 0,0-2-64 0,0-5-16 0</inkml:trace>
  <inkml:trace contextRef="#ctx0" brushRef="#br0" timeOffset="25661.33">25475 16016 9215 0,'-11'-2'816'0,"1"-1"-656"0,0 1-160 0,0 0 0 15,-2 1 1312-15,2 0 224 0,0-3 64 0,1 0 0 16,0 2-944-16,0-1-176 0,2 0-32 0,7 3-16 0,-8-1-64 0,-2-1-16 15,2-3 0-15,-2 3 0 0,3 1-48 0,-4 1-16 16,0 1 0-16,2 3 0 0,0-1-288 0,0 0 0 16,-2 0 0-16,2 2 0 0,0 1 0 0,9-6 0 15,0 0 0-15,-5 8 0 0,5-8-176 0,0 0 16 16,0 0 0-16,0 0 0 0,0 0 16 0,8 9 0 16,-8-9 0-16,10 5 0 0,-10-5 144 0,12 4 192 15,2-3-32-15,0-1-16 0,-1 1 208 0,2 1 32 16,2-1 16-16,5-1 0 0,0 0 112 0,4-1 0 15,1-1 16-15,4 2 0 0,4 0-16 0,7-1 0 16,5-3 0-16,5 3 0 0,1-2 64 0,-1 3 16 0,-2-3 0 16,3-1 0-16,4 1-48 0,4 1-16 15,6-1 0-15,5-1 0 0,4-1-176 0,1 2-32 0,-4-3-16 0,4 4 0 16,3-6-144-16,6 1-32 0,6 0 0 0,-3-2 0 16,-6 3-128-16,4-2 0 0,2 2 144 0,5 1-144 15,3-3 0-15,-2 3 0 0,-4-1 0 0,6-2 0 16,3 2 0-16,1-2 0 0,-2 1 0 0,0 2 128 15,0-6-128-15,5 5 0 0,6 0 0 0,-3-2 128 16,-10-1-128-16,4 2 0 0,2 0 128 0,0-2-128 16,4 3 0-16,-3-4 0 0,-5 1 0 0,1 1 128 15,5 1-128-15,-5-4 144 0,-5 1-144 0,1 0 160 16,-6 3 160-16,4-2 16 0,3 2 16 0,-6 1 0 16,-6 0 32-16,-1 3 16 0,-1 0 0 0,2 2 0 15,3 2-208-15,-7-1-64 0,-6-1 0 0,-3 1 0 16,-2 0-128-16,-5 1 0 0,0 6 0 0,-1-1 128 0,-3-2-272 0,-7-1-64 15,-5 0-16-15,-10 1 0 16,-6 3-1328-16,-6-4-272 0,-6 2-48 0</inkml:trace>
  <inkml:trace contextRef="#ctx0" brushRef="#br0" timeOffset="26461.88">24961 17896 12895 0,'0'0'1152'0,"0"0"-928"0,-2-9-224 0,2 9 0 15,0 0 1216-15,1-7 192 0,1-2 32 0,-2 9 16 16,8-5-944-16,0-3-192 0,0 2-48 0,3 2 0 16,0-1-144-16,3 0-128 0,3 1 144 0,-2 1-144 15,3-1 128-15,2-1-128 0,2 2 0 0,2 0 0 16,2 0 192-16,1 2-48 0,0-3-16 0,1 1 0 15,0 0 160-15,2-1 32 0,2-1 0 0,4 1 0 16,3 0 48-16,4 4 16 0,4-1 0 0,9 1 0 16,1 1-32-16,3-1 0 0,0 0 0 0,2 0 0 15,-2 0 48-15,4 2 16 0,3 0 0 0,7 2 0 16,6 0-96-16,-2-2 0 0,-1-2-16 0,2 0 0 16,3 2-32-16,6 0 0 0,6-2 0 0,-1-1 0 15,-7-4-64-15,2 0-16 0,1-3 0 0,4 3 0 16,3 3-64-16,-4-6 0 0,-7 0-128 0,0 5 192 15,-4 0-64-15,2 2-128 0,1-2 176 0,-6 2-176 0,-7 1 304 0,-4-1-48 16,-2 1-16-16,-4 1 0 0,-1 0-96 0,-3 4-16 16,0 0 0-16,-2 3 0 0,-4-2-128 0,-7-1 0 15,-5 4-160-15,-8-1 160 16,-3 2-2112-16,-6-2-320 0</inkml:trace>
  <inkml:trace contextRef="#ctx0" brushRef="#br0" timeOffset="39906.61">2302 1559 15663 0,'-17'3'1392'0,"-3"-2"-1120"0,-3 1-272 0,3 2 0 16,1 1 0-16,1 2 0 0,-1-1-128 0,-1 5 128 16,-2 0 0-16,-2 4 320 0,1 3-64 0,-2 6 0 15,-2 0-256-15,-1 6 160 0,-3-2-160 0,2 7 128 16,3 2 0-16,-2 5 0 0,-2 1 0 0,2 5 0 15,2 0-128-15,-1 2 192 0,0-1-192 0,2 4 192 16,2-1-192-16,4 1 0 0,1 3 0 0,3-3 0 16,1 0 0-16,4-4 0 0,2-2 0 0,3 0 0 0,2-6 0 0,3 2 0 15,2-4 0-15,3 0 0 0,0-6 128 0,4-7-128 16,0-2 128-16,1-4-128 0,0-4 0 0,1-3 128 16,1-2-128-16,1-3 0 0,-5-1 192 0,3-3-64 15,0 1 0-15,-11-5 0 0,12 3-128 0,-12-3 128 16,11 4-128-16,-11-4 128 0,0 0-384 0,0 0-96 15,0 0-16-15</inkml:trace>
  <inkml:trace contextRef="#ctx0" brushRef="#br0" timeOffset="40656.54">953 1766 13823 0,'-11'-10'1216'0,"6"2"-960"0,5 8-256 0,-1-7 0 15,2-5 1264-15,5 6 208 0,6 1 32 0,2-3 16 16,1 4-1200-16,5-2-320 0,7-2 128 0,1 5-128 15,-1-4 128-15,6 0 0 0,3 2-128 0,6-6 192 16,5 3-16-16,4-5-16 0,5 1 0 0,1 2 0 16,4-4 32-16,-2 1 16 0,-6 2 0 0,1-4 0 15,-2 1-16-15,-1 0-16 0,-2 2 0 0,2 0 0 16,0 2-176-16,-2 1 0 0,-2 0 0 0,-1 0 0 0,-3 2 0 16,-1 0 0-16,-5 3 0 0,-4 1 0 15,-1 2-352-15,-3 1-48 0,2 1-16 0,-4 1 0 0</inkml:trace>
  <inkml:trace contextRef="#ctx0" brushRef="#br0" timeOffset="41088.97">2812 1136 25791 0,'0'0'2304'0,"-7"11"-1856"0,1 3-448 0,1 10 0 31,0 4-400-31,0 7-176 0,-2 5-48 0,1 2 0 0,-2 6 480 0,1 3 144 0,-2 5 0 0,-1 3 0 16,-3 0 0-16,0 9 0 0,-2 3 0 0,-3 1 0 15,-3 3-128-15,-2 0 128 0,-1 0 0 0,-2-1 0 16,-3-1-208-16,2-9 64 0,2-5 16 0,3-12 0 15,3-5 128-15,3-10 0 0,0-4 0 0,4-5 0 16,2-7 0-16,-1-3 0 0,2-8 0 0,1-4 0 16,0-5 160-16,2-3 64 0,-1-7 16 0,3-3 0 15,3-1 48-15,2-2 16 0,2-4 0 0,2-2 0 16,0-3-304-16,7 1 0 0,-2-2 128 0,4 1-128 0,2 1 0 16,3 0 0-16,7 3 0 0,-2 6 0 0,0 0 0 0,1 3 0 15,1 6 0-15,-1 2-144 0,-1 3 144 0,-1 1 0 16,0 4 0-16,-2 6 0 0,-2 2 0 0,-2 5 128 15,1 5-128-15,-1-1 0 0,-1 6 0 0,-1 5 0 16,-1 0 0-16,-1 5 128 0,-1 4-128 0,-1 5 0 16,-1-1 0-16,0 1 0 0,-1 2-256 0,1-3-32 15,-1-3 0-15,0-2 0 16,0-3-384-16,1-4-80 0,1-4-16 0,-1-3-5840 16,1-3-1184-16</inkml:trace>
  <inkml:trace contextRef="#ctx0" brushRef="#br0" timeOffset="41489.28">3487 2197 28559 0,'-10'-8'1264'0,"10"8"272"0,0 0-1232 0,2 14-304 0,2-2 0 0,4 1 0 32,3-1-1056-32,3 0-272 0,0 0-48 0,6 2-16 0,3-1 1152 0,1-1 240 0,0-1 0 0,2 2 0 15,2-8 0-15,-3-1 0 0,-1-4 0 0,2 0 0 16,-1-2 0-16,1 0 0 0,-1-5-144 0,-1-4 144 16,-1-2-208-16,0-2 16 0,-1-3 16 0,-2-2 0 0,-4-2-96 0,-2 2-32 15,-2-3 0-15,-3 0 0 16,-4 2 304-16,-3-1 0 0,-5 3 0 0,-1 0 0 0,-3 1 144 0,-1 3 144 15,-5 1 32-15,-4 5 0 0,-2 0 272 0,-4 5 64 16,-1 4 16-16,-2 5 0 0,0 5-320 0,-2 4-64 16,0 4-16-16,1 4 0 0,2-1 64 0,0 10 16 15,-3 5 0-15,2 3 0 0,1 2-352 0,4 4 128 16,4-1-128-16,3 1 0 0,2-1 0 0,8 0-160 16,6-2 16-16,8-5 0 15,4-3-592-15,6-3-112 0,6-1-32 0,4-2-6608 16,3-4-1344-16</inkml:trace>
  <inkml:trace contextRef="#ctx0" brushRef="#br0" timeOffset="41956.53">5857 2122 30399 0,'-16'-15'2704'0,"-2"-2"-2160"0,-1 0-544 0,0 3 0 16,-1-2-144-16,2 2-144 0,0 3-32 0,0 2 0 16,3-1 320-16,0 3 0 0,1 4 0 0,0 1 0 15,0 2-352-15,0 5-64 0,-2 3-16 0,0 3 0 16,-2 5-448-16,-1 2-80 0,0 1-32 0,1 0 0 15,0 1 336-15,2 0 64 0,3 1 16 0,2-6 0 16,4-4 112-16,4 0 16 0,3-11 16 0,0 0 0 0,0 0 64 0,0 0 16 16,10 0 0-16,4-6 0 0,0-2 720 0,2-5 144 15,2 0 16-15,1 2 16 0,-1-2 32 0,4-2 0 16,-1 1 0-16,3 2 0 0,2 0-240 0,-1 5-32 16,-1 2-16-16,-2 6 0 0,-2 6 32 0,-1 3 16 15,-2 4 0-15,-4 8 0 0,-3 7 176 0,-3 6 48 16,-2 10 0-16,-3 6 0 0,-6 3-224 0,-4 7-32 15,-3 2-16-15,-4 1 0 0,-3 1-112 0,-4 1-32 16,-3 2 0-16,-6-1 0 0,-3-3-144 0,-2-1 192 0,2-6-192 16,0-3 192-16,-2-5-192 0,0-8 160 0,1-4-160 0,1-5 160 15,3-8-384-15,-1-5-80 0,3-6-16 0,1-7-8304 16,-1-9-1664-16</inkml:trace>
  <inkml:trace contextRef="#ctx0" brushRef="#br0" timeOffset="42358.26">6234 2128 27647 0,'0'0'1216'0,"0"0"256"0,0 0-1168 0,0 0-304 15,11 9 0-15,4 4 0 16,6-2-576-16,-1 1-160 0,0-2-32 0,1-5-16 0,0-2 528 0,2-3 96 16,3-2 32-16,0 1 0 0,2-4-128 0,0-3-32 15,0 1 0-15,-1-6 0 0,-3-1-16 0,-1 1 0 16,-3-2 0-16,-1-1 0 0,-2-3 112 0,-2 0 32 16,-2-1 0-16,-3-1 0 0,-1-2 160 0,-3 3 0 15,-3-1 0-15,-5 2 0 0,0 0 128 0,-3 1 64 16,-3 2 16-16,-3 2 0 0,-3 4 96 0,-1 3 16 15,1 5 0-15,-2 1 0 0,0 3 16 0,-2 4 16 16,3 5 0-16,-2 4 0 0,1 3-224 0,-1 5-128 16,-1 7 160-16,2 1-160 0,-1 3 0 0,2 0 0 0,1-1 0 0,3 0 0 15,0 2 0-15,5-4 0 0,2 0 0 16,4-3-160 0,0-4-288-16,2-1-48 0,1-3-16 0,4-1-6528 0,0-3-1328 0</inkml:trace>
  <inkml:trace contextRef="#ctx0" brushRef="#br0" timeOffset="42723.8">7000 1897 25791 0,'-15'4'2304'0,"6"4"-1856"0,0 7-448 0,0 9 0 0,-1 5 0 0,1 5 0 16,-1 3 0-16,1 0 0 0,0-4 0 0,0 5 0 15,0 3 0-15,0-4 0 0,2-4 0 0,0-3 0 16,2-2 0-16,2-3 0 0,-1-4 0 0,1-4 0 16,-1-5 0-16,4-12 0 0,0 0 0 0,0 0 0 15,0 0-192-15,8-11 192 0,1-7-256 0,2-3 48 16,1-10 16-16,3-1 0 0,0-3 48 0,2-1 16 16,-1 1 0-16,2-2 0 0,1-3 128 0,2 2 0 15,-2 0 128-15,1 2-128 0,0 7 272 0,1 5-16 16,-1 5 0-16,-1 2 0 0,0 7 64 0,-1 5 0 15,-3 4 0-15,2 6 0 0,-1 4-192 0,-2 5-128 16,-2 4 192-16,-2 6-192 0,-3 5 176 0,2 0-176 0,-1 6 160 0,-2-1-160 16,-1 2 0-16,0 2-240 15,-1 1 32-15,0 3 0 16,0-4-496-16,-2-4-112 0,2-6-16 0,1 0 0 16,2-7-1552-16,2-5-320 0</inkml:trace>
  <inkml:trace contextRef="#ctx0" brushRef="#br0" timeOffset="43090.06">7905 2140 11967 0,'0'0'528'0,"0"0"112"0,-8 0-512 0,8 0-128 0,0 0 0 0,0 0 0 16,0 0 3712-16,13 2 720 0,2-2 144 0,1-2 32 0,-1-3-3456 0,3 0-704 16,1-4-128-16,2 0-16 0,4-4-304 0,0-5-144 15,-1 2 16-15,0-3 0 0,-1-2-192 0,0-3-16 16,-1 0-16-16,-6 1 0 0,2-2 208 0,-5 1 144 16,-3 0-192-16,-2-4 192 0,-3 2 0 0,0-4 0 15,-5-2 0-15,-3 4 0 0,-2 3-128 0,-3 7 128 16,-3 4 0-16,-3 5 0 0,-4 2 128 0,2 7 128 15,-8 6 16-15,-2 6 16 0,-1 12-128 0,-1 7-32 16,0 7 0-16,-2 4 0 0,2 5-128 0,-2 1 0 16,-1 6 0-16,2-1 0 0,1-1-192 0,2 2 48 15,4 0 0-15,1-2 0 16,6-3-800-16,3-7-144 0,4-7-48 0,8-3-6560 0,5-3-1328 16</inkml:trace>
  <inkml:trace contextRef="#ctx0" brushRef="#br0" timeOffset="43440.8">8757 1874 28047 0,'-15'-12'1232'0,"8"5"272"0,7 7-1200 0,0 0-304 0,-9 1 0 0,9-1 0 15,-7 11 0-15,0 5-144 0,1 3 16 0,0 5 0 0,-1 7 128 0,1 4 0 16,0 4 0-16,-3 1 0 0,0 1 0 0,0 0 0 16,0-1 0-16,-1 3 0 0,0-1-192 0,1-3 32 15,-1-4 16-15,1-3 0 16,0-8-272-16,1-6-48 0,2-5-16 0,6-13 0 0,0 0 480 0,0 0 0 16,0 0 0-16,2-14 0 0,3-7 592 0,3-3 64 15,3-6 16-15,3-6 0 0,3 0-368 0,1 0-80 16,1-3-16-16,0 3 0 0,1-1-80 0,3 1-128 15,1 1 176-15,3 0-176 0,1 3 128 0,2 6-128 16,2 3 0-16,0 4 0 0,-2 2 0 0,1 5-144 16,-2 3-16-16,0 0 0 15,2 1-1424-15,-2 4-272 0,0 1-64 0</inkml:trace>
  <inkml:trace contextRef="#ctx0" brushRef="#br0" timeOffset="44042.49">10057 1732 9215 0,'-7'-14'400'0,"1"6"96"0,1 4-496 0,5 4 0 0,-10-1 0 0,3 2 0 16,-5 5 4416-16,1 2 768 0,-2 0 176 0,-2 5 16 15,-3-3-4224-15,-2 4-864 0,-2 2-160 0,-1 5-128 16,0 5 0-16,2 0 0 0,-1 4 0 0,0 2 0 15,1 0 0-15,0 2 0 0,1-1 0 0,4 0 0 16,0-2 0-16,5-6 0 0,2 1-144 0,3-6 144 0,3-1 0 16,2-4 0-16,1-6 0 0,0-9 0 0,0 0 0 0,0 0 0 15,11 2 0-15,2-5 0 0,0-2 208 0,-1-4 0 16,2 0 0-16,0-4 0 0,2-1-208 0,0 0 0 16,2-1 128-16,0-1-128 0,-2-2 0 0,1 0 0 15,-3 2 0-15,0 2 0 0,-2 2 0 0,0 3 0 16,-1 4 0-16,1 1 0 0,-12 4 0 0,11 3-128 15,-1 1 128-15,1 1 0 0,-3 6-144 0,1 1 144 16,-1 2 0-16,2 1-144 0,0 1 144 0,2 0 0 16,-1-1 0-16,2-1 0 0,0 4 0 0,-1-3 0 15,1-4 0-15,2-2 0 0,2-2 0 0,2-5 0 16,1-4 0-16,3-5 0 0,1-2 0 0,2-6 0 0,0-3 0 16,4-3 0-16,0-10 0 0,3-3 0 15,3-3 0-15,-3-1 0 0,0 0 0 0,-1-5 0 0,-2-2 0 0,-1-2 0 16,-1-3 0-16,-1 0 144 0,-3-1-144 0,0-4 0 15,-1-3 192-15,0-5-192 0,-1-1 192 0,-1-1-192 16,1-5 0-16,-3 0 0 0,-3 1 0 0,0 8 0 16,-2 7 0-16,-3 9-256 0,-2 10 32 0,-3 10 0 15,-2 8 224-15,-2 4 256 0,-2 13-48 0,0 0-16 16,-9 4 0-16,-3 8 0 0,-4 10 0 0,-6 11 0 16,-1 12-192-16,-5 8 0 0,-2 7 0 0,-2 11 0 15,0 5 0-15,-2 9 0 0,-4 7 0 0,0 3 0 16,1 3 0-16,2-5-208 0,5-7 64 0,6-6 16 15,3-2-480-15,9-8-96 0,7-8 0 0,7-4-16 16,7-3-1536-16,5-7-304 0,14 10-64 0,10-18-16 0</inkml:trace>
  <inkml:trace contextRef="#ctx0" brushRef="#br0" timeOffset="44557.73">14398 1802 16575 0,'1'-17'1472'0,"-1"10"-1168"0,0-4-304 0,0 4 0 15,-2-3 864-15,-3 3 112 0,-2 2 32 0,-3-2 0 16,-4 0-448-16,-2 2-96 0,-5-1-16 0,-4 7 0 16,-4 7-192-16,-6 1-64 0,-5 5 0 0,-4 1 0 15,-4 3 64-15,1-1 0 0,-1 1 0 0,1 3 0 16,1 1-256-16,4 3 0 0,5-6 0 0,5 0 0 15,6-2 0-15,4-1 0 0,7-4 0 0,3 1 0 16,6 0-208-16,2-4-96 0,4-9-16 0,4 11 0 16,-4-11 320-16,14 13-192 0,1-3 192 0,4 3-160 0,0 0 480 0,6-2 112 15,1 0 16-15,2 1 0 0,1-3-16 0,1 3 0 16,-4-1 0-16,1 1 0 0,0 1-144 0,-7-3-32 16,-2 3 0-16,-5 1 0 0,-6-3 96 0,-7 5 16 15,-6 3 0-15,-4-2 0 0,-7 0 240 0,-4 2 48 16,-6 4 16-16,-4 0 0 0,-8 2-288 0,-2 2-64 15,-1-3-16-15,-2 3 0 0,-2-4-304 0,0 0 0 16,3-4 0-16,1-4 0 16,2-2-2128-16,6-8-432 0</inkml:trace>
  <inkml:trace contextRef="#ctx0" brushRef="#br0" timeOffset="45408.76">15151 1874 29487 0,'-18'3'2624'0,"2"4"-2112"0,3 9-512 0,1 1 0 16,2 6 512-16,1 3-16 0,0-1 0 0,0 1 0 15,2 3-496-15,-1-4 0 0,-1 4 0 0,1 1 0 16,1-5-368-16,0 1 48 0,0-1 0 0,2-5 0 15,0 1-304-15,2-5-48 16,1-2-16-16,2-4 0 0,1 2 544 0,-1-12 144 0,0 0 0 0,0 0 0 0,7 5 272 0,-7-5 128 16,14 4 32-16,-3-4 0 0,0-8-32 0,0 2 0 15,1-6 0-15,1 3 0 0,1-3-272 0,-2 0-128 16,5-3 128-16,-2 5-128 0,-2-2 0 16,-2 3-192-16,-1-3 0 0,-2-1 16 0,-2-2-128 0,-1-1-16 15,-1 1-16-15,0-1 0 0,0-2 32 0,-2-1 16 16,0-3 0-16,-1-2 0 0,0 0 288 0,3-1-192 15,0 2 192-15,2 2-160 0,-1 1 160 0,2 3 0 16,0 3 0-16,1 2 0 0,1 2 0 0,2-3 0 16,1 1 0-16,0 1 128 0,2-2-128 0,-1 2-128 15,2-4 128-15,2-2-192 0,-1-2-128 0,5-4-48 16,0 0 0-16,2 0 0 16,0 3-112-16,1-3-32 0,0-1 0 0,1 0 0 15,-4-7-112-15,2 2-16 0,-1 0-16 0,1-4 0 16,-1 1 128-16,0-1 16 0,-2-1 16 0,-4-1 0 0,-2 2 224 0,-2-4 32 0,-1-4 16 0,0 1 0 15,-5 2 224-15,3 2 0 0,-2 2 0 0,-5 4 0 16,1 5 208-16,-6 8 96 0,2 0 16 0,-3 7 0 16,-1 4 256-16,5 6 48 0,-11 3 16 0,-3 6 0 15,1-1-640-15,-4 8 0 0,-2 6 0 0,-2 6 0 16,-1 6 0-16,0 4 0 0,1 3 0 0,-1 6-128 16,2 3 128-16,-3 1 0 0,3 2 128 0,3 4-128 15,2 0 0-15,1-1 0 0,2-1 0 0,4-2 0 16,1-1 0-16,5-3 144 0,2-6-144 0,3-5 0 15,3-4 144-15,5-4-144 0,2-9 0 0,3-2 144 16,2-2-16-16,4-4-128 0,2-7 192 0,2-1-64 16,2-4 64-16,4-3 16 0,3-3 0 0,1-2 0 0,3-4-208 15,-3-1 0-15,-1 0 0 0,-1-1 0 0,-1-2 0 16,-1 2 0-16,0 3-128 0,-4 1 128 0,0 3 0 0,-3 3 0 16,-1 3 0-16,-2 3 0 0,-3 0 176 0,-1 9 80 15,-3-1 32-15,-4 7 0 0,1 4 80 0,0 2 16 16,-3 1 0-16,0 3 0 0,-5 1-112 0,1-2-16 15,0 2 0-15,-1-3 0 0,0-1-256 0,0-3 0 16,-1-4 0-16,4-7 0 0,-2-1 144 0,3-3-16 16,-8-7-128-16,15-2 192 0,1-4-64 0,3-5 0 15,0-3-128-15,3-4 192 0,1 2 32 0,1-3 0 16,-1-3 0-16,1 1 0 0,2 1-96 0,0 2 0 16,-3 2-128-16,0 4 192 0,-3 4 176 0,1 6 16 15,-2 3 16-15,1 7 0 0,0 5 64 0,-2 6 16 0,0 6 0 0,0 3 0 16,1 4-176-16,-1 5-48 0,-2 3 0 0,1 7 0 15,-1-1-256-15,-2-1 0 0,1-2-176 16,-1 0-9616-16,-1-5-1936 0</inkml:trace>
  <inkml:trace contextRef="#ctx0" brushRef="#br0" timeOffset="45708.51">18747 1506 12895 0,'5'-19'576'0,"-3"7"112"0,-1 4-560 0,-1 8-128 16,0 0 0-16,0 0 0 0,0 0 3488 0,7 13 672 15,-1 5 128-15,-3 7 16 0,-5 3-3456 0,0 8-688 16,-3 7-160-16,-3 3 0 0,-2 5 0 0,-1 3 0 16,-3 4 0-16,-2 4-144 0,1-1 144 0,-1 2-192 15,-2-3 192-15,0 2-192 16,-2 0-1568-16,-1-1-320 0,-2-2-64 0</inkml:trace>
  <inkml:trace contextRef="#ctx0" brushRef="#br0" timeOffset="46144.19">18398 2116 31679 0,'0'0'1408'0,"10"-9"272"0,6 2-1344 15,1 5-336-15,3-2 0 0,4-2 0 0,1 2-176 0,6 1-96 0,2 0-32 0,4 0 0 16,1-1 80-16,5 2 16 0,-2-1 0 0,3 2 0 31,2 0-352-31,0 1-64 0,-4 0-16 0,-6 0 0 0,-3 0 64 16,-3 1 0-16,-5 1 0 0,-2 4 0 0,-4-1 576 0,-4 2 0 0,-2 5 0 0,-5-1 128 15,-3 4 80-15,-4 4 16 0,-4 4 0 0,-2 1 0 16,-5 7 128-16,3-3 32 0,-4 2 0 0,1 0 0 0,1-2-384 0,4 1 128 16,3-5-128-16,2-2 0 0,4-5 0 0,3-1 0 15,2-4 0-15,4-1 128 0,3-4-128 0,3-3 0 16,0-5-128-16,3-2 128 0,2-4 0 0,2-1 0 15,-1-4 0-15,2-2 0 0,-1-2 0 0,1 1 256 16,0-2-64-16,-2-3-16 0,-1-6 336 0,-2 2 80 16,-3 0 16-16,-5-3 0 0,-5 6 32 0,-4-1 0 15,-2 2 0-15,-6 0 0 0,-5 2-272 0,-3 4-48 16,-4 1-16-16,-3 7 0 0,-4-1-304 0,-2 6 0 16,-1 2 0-16,-2 6 0 0,3-2 0 0,-3 1-224 15,0 4 16-15,1 0 0 16,0 3-2384-16,5 1-480 0,-7 3-80 0,13-11-32 0</inkml:trace>
  <inkml:trace contextRef="#ctx0" brushRef="#br0" timeOffset="46642.93">21458 1893 21183 0,'-10'-9'944'0,"1"8"192"0,-3-1-912 0,-2 2-224 16,2 2 0-16,-2 2 0 0,-4 4-160 0,-2 2-80 15,-5 4-16-15,1 3 0 0,-1 5 256 0,-3 7 0 16,2 1 0-16,1 4 160 0,0 1-160 0,2 1 0 16,1-2 0-16,2 2 0 0,-1 5 0 0,9-4 128 15,3-6-128-15,5-3 0 0,4-7 0 0,5-4 0 16,1-4 0-16,5-8 0 0,1-1 576 0,2-5 16 0,2-2 16 0,-1-8 0 15,3-5 544-15,2 1 128 0,0-1 0 0,1-3 16 16,-2 1-528-16,0 0-128 0,0 0 0 0,0 0-16 16,-1 1-192-16,-2 0-48 0,-2 3 0 0,0 5 0 15,0 3-176-15,-1 3-32 0,-2 2-16 0,1 4 0 16,-2 3-160-16,1 4 192 0,2 5-192 0,0 6 192 16,-1 3-192-16,5 6 0 0,1 6 144 0,2-2-144 15,3-3 0-15,2-3 0 0,5 2-192 0,3-3 64 31,2 0-1872-31,6-7-368 0,3-2-80 0</inkml:trace>
  <inkml:trace contextRef="#ctx0" brushRef="#br0" timeOffset="47325.93">24214 1063 13823 0,'-7'-10'1216'0,"7"10"-960"0,-9-8-256 0,1 8 0 16,-1 7 2992-16,-4 6 544 0,0 3 112 0,-1 8 32 16,0 5-3136-16,-2 8-544 0,-6 4-272 0,3 6 16 15,-3 6 256-15,1 6 0 0,-3 7-160 0,-2 4 160 16,-2 2 0-16,-1 3 0 0,-3 4 0 0,0 4 0 16,1-1 0-16,0-7 0 0,1-7 0 0,2-9 0 0,2-4 144 15,5-5-144-15,0-7 160 0,5-9-160 0,3-6 128 0,4-9-128 16,3-7 0-16,2-3 0 15,4-9 512-15,0 0 0 0,0 0 0 0,10-12 0 0,4-7 16 0,4-4 16 16,1-5 0-16,1 0 0 0,1-2-400 0,3-1-144 16,1 2 0-16,5-4 144 0,0-1-144 0,3-1 0 15,3 1 0-15,1 4 0 0,1 3 0 0,1 6-176 16,0 1 176-16,0 5-192 0,-3 3 192 0,-1 7-128 16,-7 3 128-16,-2 3-128 0,-3 3 128 0,-4 10 0 15,-5 0 0-15,-1 6-128 0,-3 6 128 0,-2 5 0 16,-3 2 0-16,-1-1 0 0,0 0 0 0,-3 5 0 0,-1 4 0 15,-1-2 0-15,-1 4 0 0,1 0 0 16,0-3 0-16,1-3 0 0,1-2 0 0,3-2-160 16,0-3 160-16,5-4 0 15,-1-2-608-15,4-5-16 0,1-2 0 0,2-6-7760 0,1-3-1568 16</inkml:trace>
  <inkml:trace contextRef="#ctx0" brushRef="#br0" timeOffset="47693.07">25401 1795 30751 0,'-18'-17'1360'0,"7"10"288"0,-1 2-1328 0,-1 8-320 0,0 4 0 0,-1 1 0 15,1 3 0-15,-5 3-256 0,0 5 32 0,-5 6 16 0,-1 6 208 0,-2 8 0 16,-1 2 0-16,-1 6 0 0,0 3 0 0,5 1-144 15,0-2 144-15,7 1-128 0,2 0-176 0,5-6-16 16,5 1-16-16,6-10 0 16,5-4-288-16,6-8-48 0,4-6-16 0,7-6 0 0,6-4 544 0,3-3 144 15,2-8 0-15,2-3 0 0,0-4 352 0,-1-1 144 16,-3-5 16-16,0-3 16 0,-1-3-208 0,2-3-32 16,-4 4-16-16,0 0 0 0,-5-2 48 0,-2-2 16 15,-3 2 0-15,-7-1 0 0,-3 1 96 0,-4 1 16 16,1-3 0-16,-7 1 0 0,-3-7-304 0,-3 2-144 15,-3-1 160-15,-4-1-160 0,-1 4 0 0,-2 3 0 16,-5 2-176-16,0 4 176 0,-3 1-256 0,1 4 80 0,-1 2 16 0,0 5 0 31,1 1-288-31,4 3-64 0,2 2-16 0,3 1-8368 0,0 1-1664 0</inkml:trace>
  <inkml:trace contextRef="#ctx0" brushRef="#br0" timeOffset="48294.12">26249 1779 33167 0,'0'0'1472'0,"-10"4"304"0,-1 8-1424 0,2 5-352 0,2 5 0 0,-1 6 0 0,-1-1 0 0,-1 5-256 16,-3 5 32-16,2 0 16 0,0 0 208 0,-1-2 0 15,1 0 0-15,-2-2 0 0,-1-1-208 0,1-6-160 16,-1 2-16-16,2-6-16 16,-1-4-224-16,3-7-32 0,1-6-16 0,9-5 0 0,0 0 672 0,-5-7 0 15,3-2 0-15,4-7 0 0,2-3 208 0,2-1 32 16,3-2 0-16,1-2 0 0,0 1 64 0,3 0 16 16,0-5 0-16,2 2 0 0,3-3-128 0,1 3-32 15,1 1 0-15,2 2 0 0,3 4-336 0,0 1-64 16,1 3-16-16,-1 3 0 0,1 3 128 0,-2 6 128 15,-4-3-208-15,-1 8 80 0,-3 4 128 0,-2 4-192 16,-2 3 192-16,-4 2-192 0,-2 3 192 0,-2 2-128 16,-4 8 128-16,-4-1-128 0,-2 2 128 0,-2-3 0 0,-2-1 0 0,-1-2 0 15,-3 2 0-15,0 0 0 0,0-6 0 0,1-3-128 16,0-3 128-16,3 0 0 0,0 1 160 0,6-9-160 16,4-5 240-16,0 0-48 0,0 0-16 0,0 0 0 15,8-13-32-15,4 1 0 0,4-4 0 0,1-2 0 16,1-2-144-16,4-2 0 0,1-2 0 0,3 1 0 15,4-3 0-15,-1-1 0 0,4-2 0 0,1 3 0 16,2-2 0-16,2 4 0 0,3 2 0 0,1 2 0 16,1 0-160-16,-2 5 160 0,-5-2 0 0,-1 6-144 15,-5 5 144-15,-2 6 0 0,-2 4 0 0,-3 8 0 16,-3 0 176-16,-2 7-48 0,-3 6 0 0,-2 3 0 16,-3 7-128-16,-4 2 160 0,-2 4-160 0,-2-3 160 15,-4 0-160-15,1 0 0 0,-4 2 0 0,-2 1 0 16,0-1-384-16,2-2 64 0,1-1 0 0,1-5 0 15,3-9-320-15,3-2-48 0,1-1-16 0,1-2 0 16,1-4-1712-16,4-1-336 16,5-7-80-16,6-6-16 0</inkml:trace>
  <inkml:trace contextRef="#ctx0" brushRef="#br0" timeOffset="48694.01">28160 1714 27647 0,'-11'-19'1216'0,"1"13"256"0,-2 1-1168 0,1 3-304 0,-2 6 0 0,-1 4 0 15,-3 6 0-15,-4 6 0 0,-3 5 128 0,0 5-128 16,-3 5 0-16,0 5 0 0,0 2 0 0,-1 1 0 15,-2 5-192-15,4-3 48 0,1-1 16 0,4 1 0 32,3 2-624-32,3-4-112 0,5-2-32 0,6-11 0 15,6-3 0-15,5-7 0 0,3-3 0 0,6-9 0 0,6-1 1136 0,5-7 208 0,2-3 64 0,1-7 0 16,1-5 512-16,-1-3 96 0,2-1 32 0,0-1 0 16,0-1-464-16,1 0-96 0,-3-1-16 0,1 2 0 15,-4 1-80-15,-2 1-32 0,-3 0 0 0,-3-1 0 16,-2-3-32-16,-1 3-16 0,-5-1 0 0,-3 0 0 15,-4-2-176-15,-3 4-48 0,-2 3 0 0,-3 1 0 0,-5 1-192 0,-1 4-208 16,-2-1 32-16,-2 4 16 16,-3-4-592-16,-4 5-112 0,0-3-32 0,-2 6-12432 15</inkml:trace>
  <inkml:trace contextRef="#ctx0" brushRef="#br0" timeOffset="49361.16">29613 1601 19343 0,'-1'-20'1728'0,"-3"2"-1392"0,-1 0-336 0,0 5 0 16,0 4 2496-16,0-2 416 0,-1 3 96 0,-3 1 0 15,-1 2-2480-15,-3 3-528 0,-4 1 0 0,-3 2 0 16,-7 4-176-16,-3 8 176 0,-6 2-128 0,-3 4 128 16,-3 2-192-16,-3 4 32 0,0 4 16 0,1 6 0 15,0 5 144-15,6 4 0 0,2-1 0 0,4 4 0 16,4-1-240-16,7-1 48 0,4-4 0 0,7-5 0 31,5-5-432-31,6-6-80 0,7-6 0 0,3-5-16 0,3-3 352 0,2-6 80 0,4-2 16 0,2-5 0 16,4 0 512-16,2-7 96 0,3 0 32 0,-1-5 0 15,3-1-96-15,3-2-16 0,2 0 0 0,1-1 0 16,5-1-96-16,-4 1-32 0,0-1 0 0,-1 0 0 16,-3-2-128-16,-2 2 0 0,2 0 144 0,-1-1-144 0,1 0 0 0,-4-1 0 15,-1 4 0-15,1-4 128 0,0-2-128 0,-2 4-128 16,0 0 128-16,-2 3-192 0,1 5 0 0,-2 6 0 16,-3 4 0-16,-3 2 0 0,-2 3 192 0,-2 6-160 15,-3 6 160-15,-1 5-160 0,-3 6 160 0,0 6 0 16,-1 4 0-16,-2 6 0 0,-1 3 0 0,-4 6 0 15,-3 4 0-15,0 7 0 0,-3 3 0 0,-3 6-160 16,-2 3 160-16,-2 1 0 0,-2 3-144 0,-1 0 144 16,0-4 0-16,-2 0-144 0,-1 2 144 0,-1-8 0 15,1-7 0-15,-5 0 128 0,2-2 240 0,-4-5 48 0,-4-2 16 16,-3-6 0-16,-1-1 80 0,-1-5 0 0,-6-6 16 16,-2 1 0-16,-3-5 16 0,-6-1 0 0,-3-5 0 0,-6-6 0 15,-9-5-208-15,0-6-32 0,2-4-16 0,3-7 0 16,2-3-288-16,5-2 0 0,4-6 0 0,6-5 0 15,5-9 0-15,11-5-192 0,9-8 16 0,11-4 16 16,15-6-128-16,13-4-32 0,10-2 0 0,10 7 0 31,7 6-400-31,8 6-96 0,8 6-16 0,6 8 0 0,8 3 832 0,3 5 144 0,1 1 48 0,0 10 0 16,1 5 112-16,2 6 16 0,2 9 16 0,0 2 0 16,2-1-112-16,-3 5-32 0,-3 0 0 0,1 7-9152 15,2 0-1824-15</inkml:trace>
  <inkml:trace contextRef="#ctx0" brushRef="#br0" timeOffset="50479.07">1757 6385 28559 0,'-3'-7'2544'16,"4"-1"-2032"-16,1-5-512 0,3 1 0 0,1-1 144 15,7-6-144-15,3-8 128 0,3-5-128 0,4-5 304 0,5-3-32 16,5-6 0-16,5-5 0 0,6-9-272 0,0-1 128 16,2-8-128-16,0-5 0 0,1-1 0 15,0-5 0-15,0-4 0 0,-1-3-192 0,1-2-112 0,-2-3-16 16,2-4 0-16,-1 4 0 0,-3 1 0 0,-5 2-16 15,-7 2 0-15,-6 5 0 0,-3 6 336 0,-8 6 0 16,-5 7 0-16,0 3 0 0,-4 6 192 0,-3 7 176 16,-3 0 16-16,-4 7 16 0,-5 0-96 0,1 5-32 15,-4 0 0-15,-1 4 0 0,-1 1-272 0,-1 5 0 16,-1 2 0-16,0 4 0 0,0 2 0 0,-2 5-304 16,-2 3 64-16,0 8 16 0,-3 4-96 0,-1 5-32 0,0 5 0 15,-3 8 0-15,-1 6-16 0,-2 9 0 0,-1 6 0 0,1 6 0 16,-2 9 368-16,0 5-144 0,0 8 144 0,-1 5 0 15,5 8 0-15,0 3 128 0,1 5 0 0,4-1 16 16,4-4-16-16,2-4 0 0,3-6 0 0,4-1 0 16,5-7 0-16,5-1-128 0,3-9 192 0,2-2-64 15,0-3 16-15,1-6 0 0,3 0 0 0,3-6 0 16,-1-3-144-16,5-3 0 0,5-4 144 0,0 1-144 31,0-5-1216-31,4-1-320 0,2-5-64 0</inkml:trace>
  <inkml:trace contextRef="#ctx0" brushRef="#br0" timeOffset="50712.39">3056 5193 30399 0,'-19'-4'1344'0,"7"4"288"0,2 3-1312 0,2 2-320 16,1 6 0-16,0 4 0 0,5 6 368 0,-2 4 0 16,-1 10 0-16,-1 3 0 0,4 5-368 0,-1 0 0 15,-2 5 0-15,-1 2 0 0,1-2-256 0,0 3-32 16,0-1 0-16,0-2-8912 16,3-5-1776-16</inkml:trace>
  <inkml:trace contextRef="#ctx0" brushRef="#br0" timeOffset="51112.7">3477 5393 18431 0,'-17'19'1632'0,"-5"9"-1312"0,2 6-320 0,2 5 0 15,2 3 2800-15,0 4 480 0,4-3 112 0,2 2 0 16,1-5-2688-16,1 0-560 0,0-6-144 0,2-1 0 16,4-1 0-16,-1-7 0 0,3-3 128 0,0-4-128 15,3-6 0-15,-3-12-192 0,0 0 16 0,0 0 16 16,7-8-400-16,3-9-80 0,2-8 0 0,2-5-16 16,2-9 96-16,1-2 32 0,1 1 0 0,2-7 0 0,0 1 208 0,3-1 64 15,0 1 0-15,2 0 0 0,2 1 256 0,1 1 0 16,0 2 0-16,4 2 0 0,-2 2 208 0,0 3-48 15,-5 9-16-15,3 3 0 0,-3 7 160 0,1 4 16 16,-3 5 16-16,-2 4 0 0,1 6-144 0,0 5-48 16,-3 7 0-16,-2 4 0 0,0 9-144 0,-4 8 192 15,-3 8-192-15,-5 5 192 0,0-2-192 0,-2 6 0 16,-6 7 0-16,-2 0 0 0,-4-3 0 0,-2 5-224 16,-2-1 32-16,0-4 0 15,2-3-560-15,1-6-96 0,1-7-32 0</inkml:trace>
  <inkml:trace contextRef="#ctx0" brushRef="#br0" timeOffset="51496.14">4453 5563 32591 0,'0'0'704'16,"0"0"160"-16,0 0 32 0,0 0 32 0,6 13-736 0,7-1-192 0,5 1 0 0,4-4 0 15,6 1-128-15,8-6-64 0,6-3-16 0,2-2 0 16,1-3 208-16,1-5-192 0,-1-4 192 0,3-3-192 16,-1-3-320-16,-2-4-48 0,-1 0-16 0,-3 0 0 15,1-5-128-15,-5 3-48 16,-5-7 0-16,-3 2 0 0,-2 2 496 0,-7-2 80 0,-2 2 32 0,-6 2 0 0,-6 3 144 0,-4-1 192 15,-4 3-32-15,-2 4-16 0,-5 0 288 0,-3 7 48 16,-6-2 16-16,-8 7 0 0,-5 5-192 0,-4 4-48 16,-2 9 0-16,-1 5 0 0,0 3 0 0,-3 12 0 15,1 7 0-15,0 9 0 0,1 5-256 0,-2 2 128 16,1 5-128-16,0 1 0 0,1-2 0 0,4 2 0 16,6-2-160-16,6-2 160 15,8-3-864-15,5-3-48 0,4-3-16 0,4-3-11536 0</inkml:trace>
  <inkml:trace contextRef="#ctx0" brushRef="#br0" timeOffset="51913.16">6082 5173 29487 0,'-23'-9'2624'0,"-3"4"-2112"0,3 3-512 0,0 5 0 16,0 2 800-16,2 4 48 0,-2 4 16 0,1 3 0 15,-1 4-672-15,0 7-192 0,-1 7 0 0,-4 11 0 16,0 1 0-16,1 3 0 0,0 0 0 0,1-1-128 16,2 0-80-16,5-1-16 0,4-6 0 0,4-2 0 15,6-4-416-15,3-5-64 0,1-10-32 0,3-2 0 16,4-4-160-16,2-9-16 0,-8-5-16 0,19-6 0 0,3-8 656 0,2-8 128 15,1-6 144-15,1-3-208 0,-2-5 208 0,0-3 128 16,-1-2 0-16,1-1-128 0,-1 3 432 0,-1-1-32 16,0 2 0-16,-2 3 0 0,-3-1 144 0,1 3 32 15,-3 4 0-15,3 2 0 0,-1 7-304 0,-2 3-48 16,-1 6-16-16,-3 4 0 0,0 6-208 0,-11 1 144 16,12 9-144-16,-3 4 128 0,1 3 64 0,0 4 16 15,-3 10 0-15,-1 0 0 0,-1 6-208 0,-1 3 0 16,1 1 0-16,2-2 0 0,0 1 0 0,1 1-240 15,-1-4 32-15,4-1 0 16,1-5-1376-16,2 2-272 0,2-5-48 0,0-4-16 0</inkml:trace>
  <inkml:trace contextRef="#ctx0" brushRef="#br0" timeOffset="52280.15">7254 4922 31727 0,'-11'22'1408'0,"6"2"288"0,1 9-1360 0,3 10-336 0,1 4 0 0,0 4 0 15,0-1 0-15,-4 4-208 0,0 5 16 0,0 3 16 16,0-1 176-16,-1 3 0 0,3-3 0 0,-2-3 0 0,0-3 0 16,0-8 0-16,-1-8-176 0,1-3 176 0,2-4-304 15,-1-10 48-15,2-8 0 0,1-14 0 0,0 0 256 0,0 0-192 16,3-8 192-16,0-9-160 0,3-7 288 0,1-3 48 15,2-7 16-15,3-6 0 0,0-4 64 0,5 1 0 16,1-3 16-16,1-1 0 0,-2-5 96 0,4-1 16 16,0-2 0-16,2 4 0 0,0 0-192 0,1 5-48 15,2 3 0-15,2 6 0 0,1 6-144 0,3 6 0 16,-1 6 0-16,3 4 0 0,1 1 0 0,3 9 0 16,3 4 0-16,2 5 0 0,3 2 128 0,-2 5-128 15,0 6 0-15,-2 1 128 0,-2 1-128 0,1 2-144 16,0 2 144-16,-3 0-208 15,-3-1-304-15,-2-2-48 0,0 2-16 0,-1-2-8864 0,-6 2-1776 16</inkml:trace>
  <inkml:trace contextRef="#ctx0" brushRef="#br0" timeOffset="52546.95">3873 4196 41471 0,'-23'-24'3680'0,"11"9"-2944"0,-1 2-592 0,4 6-144 0,9 7 0 0,0 0 0 15,0 0 0-15,0 0-176 16,15 5-896-16,3 5-176 0,1 0-32 0,4 4-16 16,4 3-1312-16,1 0-256 0</inkml:trace>
  <inkml:trace contextRef="#ctx0" brushRef="#br0" timeOffset="53413.75">12195 5038 25791 0,'-13'-15'1152'0,"6"7"224"0,-1 3-1104 0,8 5-272 0,0 0 0 0,0 0 0 15,0 0 1152-15,1 9 192 0,5 4 16 0,0 2 16 16,2 4-1136-16,3 0-240 0,3 3 0 0,2 0 0 16,4 1-128-16,0-2 128 0,3-4-160 0,0-3 160 15,2-2-384-15,2-3 0 0,1-7 16 0,4-2 0 16,3-7 64-16,3-3 16 0,4-4 0 0,-1-6 0 16,0-1 80-16,-2-8 16 0,-2-1 0 0,-2-1 0 15,0-2 192-15,-4 1 0 0,-1 0 0 0,-4 1 0 0,-1 0 304 0,-5 0 0 16,-2 3 0-16,-4 0 0 0,-2 5 128 0,-3 3 16 15,-5 2 16-15,-4 2 0 0,-4 2-208 0,-5 1-32 16,-3 4-16-16,-7 3 0 0,-6 3-208 0,-4 6 0 16,-6 4 0-16,-3 4 0 0,-4 5 0 0,-5 8 0 15,-7 3 0-15,-1 6 0 0,0 4 0 0,0 7 128 16,3 3-128-16,3 6 192 0,2 2-192 0,7 1 0 16,4-2 0-16,4 0 0 0,7 4 0 0,5-2 0 15,4-4 0-15,7-7 0 0,4-5 0 0,5-1 0 16,5-3 0-16,6-4-160 0,1-3-192 0,7-1-32 15,6-4-16-15,1-6 0 16,7-3-336-16,5-6-64 0,6-2-16 0,9-4-7440 0,9-4-1472 0</inkml:trace>
  <inkml:trace contextRef="#ctx0" brushRef="#br0" timeOffset="53930.56">14093 4926 33167 0,'-34'-24'1472'0,"12"10"304"0,-2 4-1424 0,-2 2-352 0,0 7 0 0,-1-2 0 16,0 2-256-16,-1 4-128 15,-1-1-32-15,0 11 0 0,0 3 256 0,1 6 160 0,-3 2-192 0,-1 5 192 31,-1-2-448-31,-2 4 0 0,-5 2 16 0,5 1 0 0,0 2-192 0,6-6-32 0,1-1-16 0,4-1 0 16,3-5 48-16,4-4 16 0,4-4 0 0,6-6 0 16,7-9 96-16,0 0 32 0,0 0 0 0,0 0 0 0,6-6 480 0,4-5 288 15,3-2-32-15,2-1-16 0,3-3 304 0,2 1 64 16,2-3 16-16,3 0 0 0,3-3-272 0,3 0-48 16,-5 1-16-16,4 3 0 0,0 1 80 0,-2 6 16 15,-5 0 0-15,-1 4 0 0,-3 1-128 0,-3 3-32 16,0 5 0-16,-4 5 0 0,-3 3 0 0,-3 8 0 15,0 4 0-15,-5 7 0 0,-4 4-224 0,-2 7 128 16,-2 4-128-16,-2 4 0 0,-1 7 0 0,-4 5 128 16,-3-1-128-16,-2 10 0 0,-4-2 0 0,0 5 0 15,-2 0 0-15,1 1 0 0,-1-2 0 0,4-1 0 0,2-6 0 0,2 0 0 16,2-7 0-16,2-5 0 0,3-3 128 0,4-9-128 16,1-7 0-16,5-7 144 0,0-3-144 0,0-6 128 15,4-3-128-15,2-1 0 0,1 0 144 0,5-9-144 16,1-7 0-16,4-3-320 0,6-2 64 0,4-5 16 15,-3-1-112-15,3-1-32 0,0-5 0 0,-1-2 0 32,1-2-320-32,-2 2-80 0,1-3-16 0,-1 1 0 0</inkml:trace>
  <inkml:trace contextRef="#ctx0" brushRef="#br0" timeOffset="54464.88">14760 4538 25631 0,'0'0'1136'0,"-7"9"224"0,-1 0-1088 0,2 8-272 0,-1 6 0 0,1 2 0 16,-2 7 0-16,1 2-304 0,-1 5 64 0,0 6 16 15,1 6 224-15,0-2 0 0,1 2 0 0,2 0-144 16,1 2 16-16,3-3 0 0,-2-3 0 0,4-2 0 16,4-6-80-16,0-5-16 0,3-6 0 0,1-4 0 15,2-6 224-15,2-5 0 0,2-4 0 0,-1-7 0 16,2-5 448-16,1-5 128 0,0-1 16 0,1-2 16 15,0-2 96-15,2 1 0 0,2-3 16 0,1-3 0 16,2 1-176-16,-1-2-32 0,1-1-16 0,-1 0 0 0,-1-3-272 0,0 0-48 16,2 2-16-16,-1-1 0 0,-1 3-160 0,-1 1 0 15,-2 2 0-15,-2 0 0 16,-2 0-416-16,-1 5-64 0,-2 2-16 0,-3 1-8256 16,-3 2-1648-16</inkml:trace>
  <inkml:trace contextRef="#ctx0" brushRef="#br0" timeOffset="55165.84">15861 4593 17503 0,'-8'-10'768'0,"2"0"176"0,-3 1-752 0,-1-1-192 15,-1 2 0-15,-2 0 0 0,-4 2 1152 0,0 3 192 16,-4 2 32-16,1 2 16 0,-4 3-704 0,2 6-144 15,-2 3-32-15,0 5 0 0,0 6-304 0,0 0-64 16,1 6-16-16,-3 1 0 0,3 7-128 0,3 3 0 16,1 1 0-16,2 1 128 0,2-2-128 0,4-3 0 15,2 0 0-15,4-6 0 0,2-3 0 0,3-5 0 0,3-6 0 0,2-3 0 16,2-6 0-16,4-2 0 16,0-7 0-16,3-7 0 0,1-3 496 0,3-5 64 0,2-2 16 0,3-2 0 15,0 0-48-15,4-2 0 0,3-4 0 0,1 1 0 16,-1-5-368-16,0 2-160 0,-4-3 128 0,2 6-128 15,-4 0 0-15,-4 2 128 0,0 2-128 0,-5 3 0 16,-1 3 128-16,-1 5-128 0,-2-1 128 0,-4 6-128 16,-7 4 0-16,0 0 128 0,11 8-128 0,-5 3 0 15,1 3 128-15,-2 2-128 0,0 1 128 0,-1 5-128 16,0 7 0-16,1 0 128 0,-3 3-128 0,3 1 0 16,0-5 128-16,-1 3-128 0,4-2 0 0,-1-2 128 15,1 2-128-15,1-4 0 0,1-1 0 0,2-3 0 16,0-5 0-16,2-4 0 0,0-2 0 0,3-5 0 15,1-2-336-15,3-6-112 0,3-2 0 16,4-7-8192-16,4-5-1648 0</inkml:trace>
  <inkml:trace contextRef="#ctx0" brushRef="#br0" timeOffset="55399.21">16736 3640 15663 0,'-11'-4'1392'0,"1"3"-1120"15,-1 2-272-15,1 7 0 0,0 7 2960 0,1 10 544 16,0 6 96-16,0 9 32 0,0 2-3056 0,1 9-576 16,-1 4-160-16,2 6-16 0,-1 6 176 0,3 3 0 0,-1 0-144 0,-1 4 144 15,1-1 0-15,1 2-144 0,-1-1 144 0,0-4 0 31,1-3-864-31,-2-2-64 0,2-4-16 0,0-6-10448 0</inkml:trace>
  <inkml:trace contextRef="#ctx0" brushRef="#br0" timeOffset="55610.39">16282 4515 29487 0,'0'-16'1296'0,"4"8"288"0,3-3-1264 0,7 3-320 0,5-2 0 0,3 5 0 0,5-6 896 0,3 3 128 15,4-2 32-15,5 3 0 0,1-1-832 0,5 2-224 16,2 4 0-16,2-2 0 16,3-2-464-16,1-1-176 0,-1-3-48 0,-4 1 0 15,-4 3-1680-15,-2-3-352 0,-2 1-64 0</inkml:trace>
  <inkml:trace contextRef="#ctx0" brushRef="#br0" timeOffset="55799.35">17385 4104 20271 0,'-10'12'896'0,"2"-1"192"0,1 4-880 0,-3 6-208 15,2 7 0-15,-1 5 0 0,-1 6 1552 0,-2 3 272 0,-2 7 48 16,2 2 16-16,0-2-1168 0,1 4-224 0,-4 1-48 0,1 2-16 15,1-1-304-15,1-2-128 0,-1 2 0 0,2-6 128 32,2-3-1392-32,1 0-272 0,-1-8-64 0,1-2-9600 0</inkml:trace>
  <inkml:trace contextRef="#ctx0" brushRef="#br0" timeOffset="56134.53">17918 4486 28559 0,'-26'-1'2544'0,"10"5"-2032"0,-2 0-512 0,2 3 0 16,-1 7 768-16,2 7 64 0,1 1 16 0,2 5 0 0,1-3-848 0,1 2 0 15,2-2 0-15,2 5-128 0,-1-3 128 0,6 1-128 16,0-4 128-16,3-1-128 15,5-3-288-15,0-5-48 0,2-3-16 0,3-5 0 16,2-4-16-16,1-4 0 0,3-5 0 0,1-4 0 0,0-7 496 0,1 0-144 16,1-5 144-16,-2-2 0 0,1 1 192 0,-2-4 112 15,-3 1 16-15,-2-3 16 0,-2-1 176 0,-1 3 16 16,-1 0 16-16,-2 3 0 0,-4-2-96 0,2 2-32 16,-2 2 0-16,-3-1 0 0,-1 3-416 0,-2 2 0 15,-1 3 0-15,1 2 0 16,-1 1-256-16,0-1-128 0,0 4-16 0,2 3-16 15,2 7-1840-15,0 0-368 0</inkml:trace>
  <inkml:trace contextRef="#ctx0" brushRef="#br0" timeOffset="56499.19">18499 4318 30815 0,'-2'14'1360'0,"2"0"288"0,0 4-1328 0,0 5-320 0,0 3 0 0,0 3 0 16,0-3 0-16,-1 5 0 0,-1 1 0 0,0 0-192 16,-1-5 192-16,-1 3 0 0,0-6 0 0,-1 0 0 15,2-5 0-15,1-5 0 0,0-2 0 0,2-12 0 0,0 0 0 0,0 0 0 16,0 0 0-16,0 0 0 0,12-6 0 0,1-6 176 16,1-4-176-16,2-3 192 0,2-2-64 0,1-2 0 15,1-4 0-15,2 4 0 0,1 0-128 0,0 1 192 16,0 0-192-16,-1 3 192 0,0 2-192 0,2 5 0 15,2 3 144-15,-1 0-144 0,-2 4 0 0,1 4 128 16,0 4-128-16,3 4 0 0,-7-2 0 0,1 7 0 16,-2 1 0-16,-2 5 0 0,-1 1 0 0,-2 5-160 15,-2 2 160-15,-1 2 0 0,-3-3-288 0,-1 3 48 16,-1-3 16-16,-2 2 0 16,-3-3-240-16,-1 2-48 0,0-2-16 0,0-4 0 15,-1-1-624-15,-2-4-128 0,1-2-32 0,2-13-10256 0</inkml:trace>
  <inkml:trace contextRef="#ctx0" brushRef="#br0" timeOffset="56697.34">17525 3781 43311 0,'-9'-19'3840'0,"5"4"-3072"0,0 7-608 0,4 8-160 15,0 0-1200-15,16 5-272 0,0 1-48 0,3 3-10384 16,2-2-2096-16</inkml:trace>
  <inkml:trace contextRef="#ctx0" brushRef="#br0" timeOffset="57567.37">20938 4036 2751 0,'-10'-15'256'0,"0"4"-256"16,1-1 0-16,-1 7 0 0,2 1 5936 0,8 4 1136 15,-9 7 224-15,1 8 64 0,1 4-6032 0,0 4-1200 0,2 5-128 0,2 5-256 16,-1 4 256-16,1 2-160 0,2 1 160 0,0 1-128 16,1 3-192-16,1-4-16 0,1-2-16 0,1-4 0 31,0-4-256-31,2-7-48 0,1-3-16 0,4-7 0 0,3-4 384 0,1-4 80 0,1-5 16 0,2-3 0 16,0-2 368-16,4-1 80 0,0-3 0 0,2 0 16 15,0-6-32-15,0-2-16 0,0 0 0 0,-3-1 0 16,1 1-48-16,-4 2-16 0,1 2 0 0,0 1 0 15,-4 0-160-15,1 5 128 0,-1-4-128 0,-1 9 128 16,0 4-128-16,-1 6 0 0,0-4 0 0,-1 9 128 16,-1 3 0-16,-1 2-128 0,1 2 192 0,-2 3-64 15,2 5-128-15,-2 0 0 0,2 2-192 0,0-3 192 16,0 0-320-16,3-2 64 0,0 2 16 0,1-7 0 16,2-4-272-16,2-8-48 15,1-1-16-15,3-10 0 0,-1-3 288 0,3-6 48 0,1-3 16 0,1-8 0 16,-2-2 640-16,-1-4 128 0,-1 1 32 0,0-4 0 0,-3-4 64 0,-2 3 32 15,0-1 0-15,-2 2 0 0,-2 4-16 0,-3-1 0 16,0 1 0-16,0 0 0 0,-1 1-656 0,-1 2 0 16,0 5-208-16,-2 1 48 15,-1 1-1808-15,-1 3-352 0,0-7-80 0,-3 7-16 0</inkml:trace>
  <inkml:trace contextRef="#ctx0" brushRef="#br0" timeOffset="57928.33">22296 4251 32591 0,'0'0'1440'0,"-7"15"304"0,0 4-1392 0,1 7-352 16,3 1 0-16,-1 4 0 0,0 4-224 0,0-2-112 15,0-3-32-15,1 1 0 16,-1-2-176-16,0-2-32 0,1-1-16 0,1-3 0 16,-1-2-2032-16,1-2-384 0,-2-4-96 0,1-4-16 0</inkml:trace>
  <inkml:trace contextRef="#ctx0" brushRef="#br0" timeOffset="58184.21">23173 3572 23039 0,'-19'7'2048'0,"6"2"-1648"0,-2 7-400 0,-1 7 0 16,1 8 1248-16,-1 5 160 0,-1 8 48 0,0 1 0 15,0 9-1264-15,-1 0-192 0,-1 2-128 0,2 3 128 16,1 1-144-16,1-1 144 0,-1 5 0 0,1-2 0 31,0 2-544-31,1-5 0 0,0 0 0 0,2-3-11248 0</inkml:trace>
  <inkml:trace contextRef="#ctx0" brushRef="#br0" timeOffset="58417.25">23802 3632 32255 0,'-12'12'2864'0,"-2"12"-2288"16,-1 7-576-16,1 14 0 0,1 8 384 0,1 3-48 15,-1 4 0-15,2 4 0 0,-1 4-336 0,2 2-256 16,1 3 32-16,0-1 16 16,0 0-2288-16,4-3-464 0,-2-5-96 0</inkml:trace>
  <inkml:trace contextRef="#ctx0" brushRef="#br0" timeOffset="58987.37">26190 3368 32127 0,'-10'-12'1424'0,"10"12"304"0,0 0-1392 0,-10 7-336 15,1 4 0-15,0 8 0 0,-1 8 0 0,0 6-160 16,0 5 16-16,-1 5 0 0,-4 7 144 0,0 3 0 15,-2 3-144-15,-2 3 144 0,0 3 0 0,0 0-144 16,0 3 144-16,-2-4 0 0,0 1 0 0,1-5-128 16,0 1 128-16,0-6 0 15,4-3-448-15,1-9-48 0,3-8 0 0,2-7 0 0,5-5 176 0,2-3 16 0,3-7 16 0,0-10 0 16,0 0 288-16,9-4 0 0,3-9 0 0,3-1 144 16,0-1-144-16,6 0 192 0,0-2-192 0,5 0 192 15,-1-5-192-15,3 3 0 0,3 2 144 0,0 7-144 16,4 1 128-16,-2 7-128 0,5 2 128 0,-3 2-128 15,-2 2 0-15,1 3 0 0,-4 4 0 0,-3 4 0 16,-6 7 160-16,-3 1 16 0,-5 0 0 0,-4 3 0 16,-3-2-48-16,-5 4-128 0,-4-1 192 0,-6 4-64 15,-5-2-128-15,-7 0 0 0,-7-1 144 0,-6-5-144 16,-4 0 0-16,-3-3 144 0,-1-3-144 0,2-5 0 16,0 0 128-16,3-7-128 0,4 0 0 0,3-2 0 15,1-5-960-15,6 0-256 16,5-5-64-16</inkml:trace>
  <inkml:trace contextRef="#ctx0" brushRef="#br0" timeOffset="59402.34">26987 4385 27647 0,'0'0'2448'0,"-10"1"-1952"0,2 3-496 0,3 3 0 15,3 3 576-15,2 3 0 0,1-3 16 0,3 3 0 16,0 0-784-16,3-4-144 0,5 1-48 0,0-5 0 16,2-1 16-16,3-2 0 0,1 2 0 0,2-4 0 31,2-1-128-31,-1-3-16 0,0 0-16 0,2-1 0 0,1-5 384 0,0 2 144 0,0-3 0 0,-2 1-144 15,-1-3 320-15,-3 2 64 0,-4 0 16 0,-1-3 0 16,-3-2 240-16,-2 3 48 0,-3 4 16 0,-3-2 0 16,-3 1-160-16,-3-2-16 0,-5 7-16 0,-2 4 0 15,-6 5-240-15,-2 3-128 0,-2 5 128 0,-2 3-128 16,-1 0 0-16,-1 4 0 0,0 3 0 0,5 2-128 16,-2 7 128-16,3 0 0 0,1 2 0 0,4-2-128 15,3-1 128-15,3 0-128 0,4-5 128 0,6-1-128 16,3-2-448-16,5-4-96 0,2 1-16 0,6-7 0 15,3 0-1248-15,5-1-256 0,6-3-48 0</inkml:trace>
  <inkml:trace contextRef="#ctx0" brushRef="#br0" timeOffset="59951.36">30090 4312 18431 0,'-4'-24'1632'0,"2"11"-1312"0,-1-3-320 0,2-1 0 15,-4 3 1280-15,0 2 192 0,0 0 48 0,-2 2 0 16,-3 5-1184-16,-3-2-336 0,-4 5 144 0,-6 3-144 16,-4 4 128-16,-3 0-128 0,-5 7 160 0,0-1-160 15,-2 6 240-15,-3 4-48 0,0 7-16 0,-1 3 0 16,0 1 16-16,3 2 16 0,1 2 0 0,3 2 0 16,1 2-48-16,1 0-16 0,2 0 0 0,3-1 0 15,4-4-144-15,4-3 0 0,3-3 144 0,4-5-144 16,6-3 0-16,3-5 0 0,3-2 0 0,7-9 0 15,3-5 192-15,4-2-16 0,1-3-16 0,4-4 0 0,1 2 144 0,3-4 16 16,1-2 16-16,2-2 0 0,-2-2-176 0,1-2-32 16,1-1-128-16,-2-2 192 0,0 3-192 0,-1 0 128 15,-1-1-128-15,-1 2 0 0,-2 3 160 0,-1 3-160 16,-1 0 160-16,-1 5-160 0,-4 1 256 0,-1 3-32 16,-1 2-16-16,0 6 0 0,-2 4 112 0,2 3 0 15,2 3 16-15,-1 4 0 0,2 4-336 0,1 0 0 16,-2 1 0-16,9 1 128 0,2-2-128 0,2-2 0 15,6-2 128-15,2-2-128 0,2 0 0 0,6-3 0 16,1-6 0-16,7-1-128 0,1-3-192 0,6-3-16 16,5-2-16-16,2-4 0 15,1-3-1504-15,0-1-320 0,26-10-48 0,-13-5-16 0</inkml:trace>
  <inkml:trace contextRef="#ctx0" brushRef="#br0" timeOffset="61103.51">15447 6761 15999 0,'0'0'704'0,"-3"9"160"0,2 4-688 0,2-4-176 0,0 1 0 0,3 2 0 15,0-2 448-15,1 1 64 0,3-3 16 0,2-1 0 16,1-4 304-16,1-2 48 0,3-2 16 0,3-3 0 16,2-5-32-16,4 2 0 0,3-6 0 0,5-4 0 15,3-3-512-15,2-4-96 0,4-5-32 0,1-3 0 16,0-5-224-16,2-2 0 0,2-3 128 0,1-3-128 15,1 2 0-15,2-5 144 0,1-2-144 0,-3-2 128 16,0-3-128-16,-3 1 0 0,-6-3 144 0,-2 2-144 0,-6 0 0 16,-1 1 144-16,-2-1-144 0,-4 4 0 0,-2 0 208 0,-4 9-64 15,-4 5-16-15,-3 4 0 0,-2 3 0 0,-4 7-128 16,0 5 192-16,-2 4-64 0,-4 4 80 0,-3 5 16 16,-4 4 0-16,-2 6 0 0,-5 5-224 0,-4 4 0 15,-4 2-192-15,-1 7 192 0,-3 3-176 0,-5 8 176 16,-1 8-160-16,-3 2 160 0,0 4-128 0,-1-1 128 15,0 3 0-15,4 5-144 0,2 1 144 0,6 2 0 16,3 0 0-16,6-4 0 0,3 1 0 0,4-2 0 16,5-3 0-16,6-3 0 0,0 0 0 0,7-1 176 15,2-4-16-15,3-5 0 0,3-2-160 0,6-4 0 16,2-7 0-16,6 0 0 0,4-1-240 0,4-4-16 16,2-3-16-16,3-9-11504 0</inkml:trace>
  <inkml:trace contextRef="#ctx0" brushRef="#br0" timeOffset="61345.44">17015 6328 9215 0,'-16'-9'400'0,"4"7"96"0,-2-3-496 0,2 5 0 0,3 3 0 0,0 6 0 16,1 5 5696-16,2 4 1024 0,-3 2 224 0,3 7 32 0,-1 0-5680 15,1 5-1136-15,1 2-160 0,1 0-176 16,0-1-320-16,0-1-64 0,1 1-16 0,0-1 0 16,0-2-2112-16,1-6-448 0</inkml:trace>
  <inkml:trace contextRef="#ctx0" brushRef="#br0" timeOffset="61736.39">17361 6264 26719 0,'-14'12'2368'0,"1"8"-1888"0,2 10-480 0,-2 3 0 15,-2 2 432-15,1 2-16 0,1 0 0 0,2 0 0 16,-2-2-416-16,2 0 0 0,0-4 0 0,4-1 0 16,0-6 0-16,2-3 0 0,4-4-144 0,1-3 144 31,0-14-496-31,0 0 16 0,0 0 0 0,0 0 0 16,12-10-96-16,0-4 0 0,2-8-16 0,4-2 0 0,4-5 240 0,2 1 48 0,1-3 16 0,1 1 0 15,-3-1 288-15,-1 1 0 0,1-1-128 0,1 2 128 16,1-3 0-16,0 4 0 0,0 4 0 0,1 5 0 15,-1 4 0-15,-1 3 0 0,1 3 0 0,-4 4 0 16,1 4 160-16,-2 5-160 0,0 4 160 0,0 4-160 0,-3 6 256 16,-1 6-32-16,-4 5-16 0,0 2 0 15,-2-1-208-15,-4 1 128 0,-2 2-128 0,-3 0 0 16,-2 0 160-16,-3 0-160 0,-1 3 160 0,0-2-160 0,-3-2 128 16,1 0-128-16,-1-6 0 0,3 2 0 0,1-4-176 0,2 1-128 15,-1-8-16-15</inkml:trace>
  <inkml:trace contextRef="#ctx0" brushRef="#br0" timeOffset="62136.4">18331 6573 33055 0,'0'0'1472'0,"8"-5"288"0,5-1-1408 0,5-2-352 0,3 2 0 0,2-4 0 31,-1 1-400-31,4-5-160 0,1-1-16 0,2-1-16 0,3 0 336 0,-1-1 80 0,1 0 16 0,-1-3 0 31,-1-2-352-31,-3 1-64 0,-1 2 0 0,-5 1-16 0,-2 1 112 0,-4 0 32 0,-2-1 0 0,-6 2 0 16,-1 1 448-16,-4 1 0 0,-6 1 0 0,-1-1 0 16,-4 2 0-16,-3 7 128 0,-4 3 0 0,-1 2-128 15,-3 1 320-15,-4 4-32 0,-1 7-16 0,-2 3 0 16,1 4-16-16,-2 4-16 0,0 7 0 0,0 1 0 0,1 3-240 0,0 3 0 16,1 5 0-16,-1-1 0 0,0 1 0 0,3 2-192 15,2-3 48-15,6-2 0 16,2-2-1328-16,6-3-256 0,4-2-48 0</inkml:trace>
  <inkml:trace contextRef="#ctx0" brushRef="#br0" timeOffset="62537.4">19490 6323 29487 0,'-33'-10'2624'0,"10"6"-2112"0,-2 7-512 0,-1 4 0 15,2 10 384-15,-1 2-48 0,2 7 0 0,1 2 0 16,2 3-336-16,1-1-240 0,0 3 48 0,2 6 0 16,2 1-48-16,4-3 0 0,2-3 0 0,2-4 0 31,4-2-464-31,1-8-112 0,2-4-16 0,4-3 0 15,-4-13-288-15,0 0-64 0,10 3-16 0,2-7 0 0,0-6 688 0,2-4 128 0,-1-4 16 0,1-1 16 16,1-1 352-16,2-2 192 0,-1-3-32 0,1 2 0 16,-1 0 224-16,0 0 32 0,-2 1 16 0,1 3 0 15,0 0 16-15,0 8 16 0,-2-1 0 0,0 3 0 16,0 1 48-16,-1 4 0 0,0 1 0 0,-2 7 0 16,-1 4-16-16,0 4 0 0,0 5 0 0,1-1 0 0,-1 2-336 0,0 2-160 15,-2 3 160-15,3 3-160 0,1-3 0 0,0 3 0 16,3 2 0-16,2-5 0 15,2-2-1520-15,1-4-192 0,0-3-32 0,2-5-16 0</inkml:trace>
  <inkml:trace contextRef="#ctx0" brushRef="#br0" timeOffset="62854.18">20330 6304 6447 0,'-9'0'576'0,"-2"4"-576"0,0 6 0 0,3 6 0 16,3 6 6256-16,2 3 1136 0,1 3 224 0,1 0 64 15,1-3-6384-15,1 1-1296 0,1 0-192 0,0-5-80 16,0 1 48-16,2-3 16 0,-1-1 0 0,0-4 0 15,1-3-96-15,-4-11-16 0,0 0 0 0,0 0 0 16,9-6 320-16,0-3 0 0,0-6 0 0,2-3 0 16,5-4 160-16,-1-4 96 0,0-2 0 0,3-5 16 15,2-2 32-15,-1 3 0 0,3 3 0 0,-1-1 0 16,4 3-304-16,-1 3 0 0,-5 5-128 0,0 4 128 16,0 4-304-16,0 2 48 0,1 6 0 0,1 0-9360 15,-1 2-1872-15</inkml:trace>
  <inkml:trace contextRef="#ctx0" brushRef="#br0" timeOffset="65215.39">23315 5839 17855 0,'-9'-16'784'0,"4"10"176"0,0 1-768 0,0-1-192 0,5 6 0 0,-7-7-5248 16,4 0-1088-16</inkml:trace>
  <inkml:trace contextRef="#ctx0" brushRef="#br0" timeOffset="68158.45">22280 5981 19983 0,'0'-14'880'0,"0"14"192"0,2-10-864 0,-2-2-208 15,0 4 0-15,0 8 0 0,0 0 384 0,0 0 48 16,-3-11 0-16,-1 8 0 0,4 3-64 0,-10-7-16 0,-1 2 0 0,-1 5 0 15,-2 4-176-15,-2 5-48 0,-3 0 0 0,-4 3 0 16,-3 4-128-16,-7 3 0 0,-9 1 0 0,-2 7-176 16,-3 1 176-16,0 6 0 0,1 5 0 0,1 5 0 15,1-2 0-15,5 6 0 0,4 4 0 0,9-2 0 16,-1-1 0-16,7 0 0 0,3 0 0 0,3-3 0 16,4 1 0-16,3-6 0 0,4-3 0 0,4-1 0 15,4-6 0-15,5-3 0 0,4-6 0 0,4-1 0 16,4-4 0-16,6-6 0 0,2-4 0 0,4-2 0 31,5-1-496-31,2-7-16 0,3 1 0 0,3-5-5984 0,4-5-1200 0</inkml:trace>
  <inkml:trace contextRef="#ctx0" brushRef="#br0" timeOffset="68525.47">22734 6248 23727 0,'-8'-8'1040'0,"8"8"240"0,-8-5-1024 0,-1 3-256 16,0 0 0-16,-1 5 0 0,-3 3 448 0,-5 5 64 15,-2 4 0-15,-6 4 0 0,-3 1-272 0,-1 7-48 16,-6 1-16-16,0 2 0 0,1 3-48 0,4-1-128 16,2-1 192-16,5 0-64 0,2 2-128 0,7-2-144 15,4-3 144-15,3 2-208 0,5-3 208 0,5 0 0 16,3-8-160-16,5-1 160 0,1-6-192 0,7-5 16 0,4-2 16 15,6-6 0-15,5-5 160 0,6-6 0 0,4-5 160 16,3-3-160-16,0-4 384 0,-5-4-32 0,-2 1 0 16,0-2 0-16,0 1-96 0,-3-1 0 0,-3 2-16 0,-3 3 0 15,-6 1 16-15,-4 1 0 0,-3 2 0 0,-7 0 0 16,-5-6 128-16,-5 5 48 0,-6-1 0 0,-6 6 0 16,-4 3-240-16,-5 1-64 0,-5 7 0 0,-4 3 0 15,-1 3-288-15,1 2-64 0,-1 2-16 0,3 4 0 31,1-2-1280-31,2 5-256 0,-1-2-48 0,6-1-9648 0</inkml:trace>
  <inkml:trace contextRef="#ctx0" brushRef="#br0" timeOffset="69024.48">23329 6125 15663 0,'0'0'688'15,"1"11"144"-15,3 4-656 0,-4 3-176 0,-3 2 0 0,-2 5 0 0,-2 4 1152 0,-2 0 192 16,-3 5 32-16,-2 2 16 0,-1 3-432 0,-1 2-96 16,-2-1-16-16,0-1 0 0,-4-1-256 0,2 0-48 15,-1-5-16-15,-1-2 0 0,2-5-352 0,1-3-176 16,-1-6 160-16,5-7-160 0,2 0 176 0,5-7-176 16,8-3 192-16,-8-3-192 0,3-6 320 0,2-1-64 15,3-6 0-15,4-3 0 0,3-6-32 0,3 1-16 16,2 0 0-16,2-4 0 0,0 3-16 0,3-3-16 15,1 2 0-15,2 1 0 0,2 1-176 0,1 1 192 0,-1-4-192 0,1 4 192 16,-1 4-192-16,1 3 0 0,-2 3 0 0,1 7 0 16,-3 1 0-16,0 5 0 0,-2 5 0 0,-1 2 0 15,-1 5-192-15,-1-2 192 0,-2 4-160 0,-2 2 160 16,0 2-208-16,-3 1 48 0,-2 2 16 0,-2 0 0 16,-1-1-176-16,-2 0-48 0,-2-3 0 0,0 1 0 15,-1 0 32-15,2-4 0 0,0-4 0 0,1-10 0 16,0 0 336-16,0 0 0 0,0 0 0 0,13-4 0 15,0-2 0-15,5-6 160 0,5-1-16 0,1-3 0 16,3-2 32-16,4 1 0 0,-2-6 0 0,0 2 0 16,-2 2-176-16,-1 2 0 0,0 1 144 0,-2 4-144 15,-1 3 0-15,-2 1 0 0,0 6 0 0,-3 4 0 16,-3 4 0-16,-1 3 0 0,-4 7 0 0,-1 3 0 16,-2 2 0-16,-3 6 0 0,-2 1 0 0,-2 5 128 0,-2 4-128 0,0 1 128 15,-1 1-128-15,1-2 128 16,-1-2-128-16,1-2 0 0,-1 2 0 0,2-2 0 15,0-4-1568-15,1-3-224 0,1-3-64 0</inkml:trace>
  <inkml:trace contextRef="#ctx0" brushRef="#br0" timeOffset="69508.53">24647 5690 11967 0,'0'0'1072'0,"-9"-3"-864"0,0 2-208 0,9 1 0 16,-7 9 3008-16,0 6 544 0,2 8 112 0,-2 6 32 15,-2 4-2992-15,0 4-704 0,-4 3 0 0,3 2 0 16,-4 5 0-16,0 2 0 0,0 3 0 0,-4 2 0 15,0-1 0-15,1 2 0 0,-1 1 0 0,0-3 0 16,1-2 0-16,2-5-240 0,0-3 64 0,1-7 16 31,1-10-432-31,6-2-96 0,2-6-16 0,-1-5 0 0,6-13 448 0,0 0 64 0,0 0 32 0,0 0 0 16,8-6 416-16,1-6 64 0,2 2 32 0,3-3 0 16,2-3-48-16,1-2-16 0,4-2 0 0,2 2 0 15,1 0-288-15,3 3 0 0,2 1 0 0,1 4 0 0,2-1 0 16,-1 5 0-16,-3 0 0 0,-3 3 0 0,-1 4 0 0,-4 6 0 15,-3-1 0-15,-4 3 0 0,-3 1 160 0,-3 4-32 16,-3 3 0-16,-2 0 0 0,-4 3 48 0,-2 0 0 16,-3 2 0-16,-6 3 0 0,-6-1-16 0,-5-1 0 15,-7 2 0-15,-7-2 0 0,0-1-32 0,-1-2-128 16,1-2 192-16,1-5-64 0,1-2 0 0,2-5-128 16,1 1 192-16,2-1-64 0,7-3-128 0,1-3 0 15,4-4 0-15,4-4 0 16,2 1-1984-16,6-7-320 0,-1-10-64 0,12-4 0 0</inkml:trace>
  <inkml:trace contextRef="#ctx0" brushRef="#br0" timeOffset="69699">25011 6393 30351 0,'-17'18'1344'0,"8"-2"272"0,-2 5-1296 0,2 8-320 0,0 0 0 0,0 3 0 16,0-2 0-16,0 2 0 0,5-3 0 0,-1 2 0 31,-1-1-288-31,2-4-128 0,2-3-32 0,0-2-12592 0</inkml:trace>
  <inkml:trace contextRef="#ctx0" brushRef="#br0" timeOffset="70076.45">25378 6398 26719 0,'-14'13'1184'0,"6"1"240"0,-1 2-1136 0,2 5-288 16,-1 1 0-16,1 4 0 0,-1-3 352 0,2 0 16 15,2-2 0-15,-1 1 0 0,0-7-368 0,2-1 144 16,1-3-144-16,2-11 0 0,0 0 0 0,0 0 0 16,0 0 0-16,0 0-192 15,10-10-192-15,0-2-16 0,3-9-16 0,1 1 0 16,0-3-144-16,1 0-16 0,1-4-16 0,2 3 0 0,-1-4 464 0,0 3 128 0,3-4 0 0,-1 3 0 16,0 5 208-16,0 2 112 0,1 1 32 0,2 3 0 15,1-1 96-15,-2 5 0 0,0 3 16 0,-4 6 0 16,1 4-320-16,-3 3-144 0,-1 8 128 0,-2 4-128 15,-3 2 128-15,-4 5-128 0,-3 4 0 0,-3 1 128 16,-4 3-128-16,-3 1 0 0,2 1 0 0,-3-2 0 16,-1-3 0-16,1 3 0 0,-4 0-224 0,1-1 80 31,-1-3-528-31,3 0-96 0,2-6-32 0,2-3-10464 0</inkml:trace>
  <inkml:trace contextRef="#ctx0" brushRef="#br0" timeOffset="70475.86">26150 6367 26719 0,'-19'-10'1184'0,"6"8"240"0,-2 4-1136 0,-2 5-288 15,-1 0 0-15,0 6 0 0,-1-2 560 0,2 3 48 16,-1 3 16-16,1 5 0 0,-1-1-464 0,3 5-160 15,1-4 0-15,0 5 144 0,3-3-144 0,2 2 0 16,3-2 0-16,2-3 128 0,0 1-128 0,3-3 0 16,1-4-160-16,2-1 160 15,-2-14-560-15,8 7-16 0,-8-7 0 0,14-2 0 0,0-1 224 0,0-8 32 16,-2 0 16-16,1-2 0 0,0-1 464 0,1-1 96 0,-1-1 0 0,-1-1 16 16,0 3 112-16,0-1 0 0,0 0 16 0,1 3 0 15,-2 4-208-15,0 0-32 0,0 1-16 0,-4 5 0 16,3 0-144-16,-10 2 0 0,9 2 0 0,0 2 0 15,-9-4-160-15,9 7 160 0,-9-7 0 0,9 12-144 16,-6 0 144-16,0 2 0 0,1-2 0 0,-1-1-128 16,-1 2 128-16,2-3-192 0,-4-10 192 0,8 10-192 31,2-3-288-31,1 0-64 0,1-4-16 0,0-5 0 0,1-4-592 16,1-2-112-16,0-3-16 0,3 0-8960 0</inkml:trace>
  <inkml:trace contextRef="#ctx0" brushRef="#br0" timeOffset="70709.17">26919 5605 21183 0,'-13'2'944'0,"3"6"192"0,0 2-912 0,-2 8-224 15,-2 10 0-15,0 6 0 0,0 7 1680 0,-1 5 304 16,-2 3 48-16,2 3 16 0,0 0-1664 0,1 3-384 16,0 1 0-16,1 4 0 0,0 0 0 0,1-1 0 15,-1 6 0-15,2-6-160 16,0-5-1392-16,3 0-288 0,-3-5-48 0</inkml:trace>
  <inkml:trace contextRef="#ctx0" brushRef="#br0" timeOffset="70917.34">26439 6306 31615 0,'0'0'1408'0,"0"0"272"0,0 0-1344 0,0 0-336 0,0 0 0 0,12 2 0 16,1 2 0-16,2 1-320 0,4 0 64 0,2-1 16 15,6-2 32-15,1 1 0 0,5-2 0 0,4 0 0 16,4-1-1552-16,1-1-304 0,0-5-64 0,-4 0-5488 16,-3 4-1088-16</inkml:trace>
  <inkml:trace contextRef="#ctx0" brushRef="#br0" timeOffset="71076.33">27102 6253 18431 0,'-12'19'1632'0,"-1"8"-1312"16,0 5-320-16,-1 1 0 0,0 5 704 0,-2 1 64 16,1-1 0-16,0 0 16 0,0 2-624 0,1-2-160 0,0-1 0 0,2-4 0 31,1-4-1040-31,3-3-240 0</inkml:trace>
  <inkml:trace contextRef="#ctx0" brushRef="#br0" timeOffset="71827.39">27316 6428 26719 0,'-29'2'2368'0,"10"5"-1888"0,-4 5-480 0,2 7 0 15,0 4 1616-15,5 1 240 0,2 3 32 0,5-1 16 0,5 5-1776 0,3-3-368 16,3-2-64-16,6-1-16 16,5-1-592-16,3-3-128 0,6-7-32 0,2-1 0 15,5-4-240-15,0-5-48 0,3-4-16 0,-1-4 0 16,-5-5 496-16,1-2 112 0,-1-3 0 0,-2-3 16 0,0-1 752 0,-1-2 0 16,-4-3 0-16,-1 3 0 0,-3-1 768 0,-2 2 160 15,-3 2 32-15,-3-1 0 0,-2 0-16 0,-2 0 0 16,-3-1 0-16,-3 3 0 0,0-1-416 0,-1 1-80 15,-5-1 0-15,0 3-16 0,-1 3-432 0,0-3 0 16,0 0 0-16,1 6 0 0,0 0 0 0,1 3 0 16,8 5-144-16,0 0 144 15,-6-6-544-15,6 6 0 0,0 0 0 0,0 0 0 16,0 0-464-16,0 0-80 0,0 0-32 0,9-3 0 0,0 0 688 0,1 0 144 0,1 2 32 0,1 1 0 16,0 2 256-16,2 3 0 0,0 0 0 15,3-5 0-15,-2-1 0 0,2 0 0 0,0 1 0 0,2 1 0 16,2 0 0-16,-1 3 0 0,2 1 144 0,-1 3-144 15,1-3 192-15,1 0-64 0,0 0 0 0,0 0 0 16,-2 0 0-16,1 6 0 0,-2-5 0 0,-1 2 0 16,0-2-128-16,-1 2 160 0,0 2-160 0,-2 2 160 15,-2-3-160-15,-1 5 0 0,-3-2 0 0,-2 2 0 16,-2 4 0-16,-2 1 0 0,-4 2 0 0,-2 2 0 16,-4 1 0-16,-2 4 0 0,-4-2 0 0,-3 2 0 15,-2-4 0-15,0 1 256 0,-4-2-32 0,1-3-16 16,-3-1 304-16,4-3 64 0,-3-7 16 0,2 1 0 15,2 0-144-15,2-5-48 0,2-4 0 0,2-2 0 16,2-7-208-16,2-1-64 0,2-5 0 0,4-2 0 0,2-2-128 0,3-2-272 16,2-2 64-16,6-3 16 0,3-2 16 0,2 0 16 15,1 1 0-15,0-1 0 0,1 0 160 0,1 4-192 16,2-2 192-16,0 3-192 0,0 2 192 0,3 2 224 16,0 6-48-16,1 3-16 0,-2-3 64 0,3 8 16 15,0 3 0-15,0 6 0 0,-3 8-64 0,1 3-16 16,0 1 0-16,-1 2 0 0,0 1-160 0,-3 5 0 15,-1 4 0-15,1 0 0 0,-2 3 0 0,-3 1 0 16,-2 0 0-16,-3 0-176 0,-2-4-80 0,-3 3-32 16,-2 4 0-16,-3-5 0 15,0 0-544-15,-2-7-96 0,1-5-32 0,-2-2 0 16,1-2-1280-16,1-6-256 0</inkml:trace>
  <inkml:trace contextRef="#ctx0" brushRef="#br0" timeOffset="72027.5">27128 5750 41407 0,'-11'-18'1840'0,"5"13"368"0,6 5-1760 0,0 0-448 0,0 0 0 0,0 0 0 15,11 5-592-15,3 4-208 0,1-2-32 0,9 2-10944 16,7-2-2176-16</inkml:trace>
  <inkml:trace contextRef="#ctx0" brushRef="#br0" timeOffset="72846.25">29566 6225 32255 0,'-21'-30'2864'0,"7"13"-2288"0,-3 1-576 0,-1 3 0 0,1 4 0 0,-2 6-144 16,1 1-16-16,-1 3 0 0,0 2 160 0,0 2-192 16,-3 6 192-16,0 3-192 0,-1-1 192 0,3 5-128 15,1 1 128-15,3 2-128 0,-1 2-80 0,2 3-16 16,2 4 0-16,2 2 0 0,0-4-48 0,4 2-16 15,0 2 0-15,5-4 0 16,1 0-96-16,2-5-32 0,3-3 0 0,1-4 0 0,2-4 64 0,2-5 16 16,2-5 0-16,1-2 0 0,2-1 528 0,3-3 96 15,-1-1 32-15,5-5 0 0,1 1 160 0,3-4 32 16,0 1 16-16,3-1 0 0,-3-6-400 0,0 1-128 16,-3 0 0-16,0-2 0 0,0-2-128 0,-2 2-96 15,-2 0-16-15,0 3 0 0,-1 4 0 0,0 3 0 0,-2-3 0 0,-1 2 0 16,0 0 240-16,-1-3 0 0,1 2 0 0,1 2 0 15,3-4 0-15,0-1 0 0,0-4 0 0,3-3 0 16,3-6-208-16,3 0 0 0,0-5 0 0,2-3 0 16,0-2-80-16,2-5-16 0,-2 0 0 0,-1-5 0 15,-4 1 304-15,-1-2 0 0,-4 2 0 0,-3-1 0 16,-2-3 336-16,2 2 32 0,-6-2 0 0,1 6 0 16,-2 1-48-16,0 7-16 0,-3 6 0 0,0 8 0 15,-5 6-176-15,1 5-128 0,-2 12 192 0,0 0-192 16,0 0 144-16,-6 18-144 0,-3 7 0 0,0 6 144 15,-5 1-144-15,2 10 0 0,-2 3 0 0,-3 9 0 16,-3 3 0-16,-3 7 0 0,-3 5 0 0,-3 1 0 16,-3 0 0-16,-5 3 0 0,-3 2 0 0,0 1 0 15,1 2 0-15,1-1 0 0,1 2 0 0,3 4 0 0,1-5 0 0,2 2 0 16,3-5-192-16,1 0 192 16,1 3-1968-16,0-11-272 0,1-4-48 0</inkml:trace>
  <inkml:trace contextRef="#ctx0" brushRef="#br0" timeOffset="73058.03">29292 6694 20271 0,'-4'-11'1792'0,"1"2"-1424"0,1 0-368 0,2 9 0 15,5-6 3136-15,3 2 576 0,2-1 96 0,5 2 32 16,4 2-3120-16,4-2-720 0,5-1 0 0,4 3 0 15,2-1 0-15,3-2-176 0,1-1 48 0,4 0 0 32,1-3-576-32,3 2-128 0,1 1 0 0,3-4-16 15,4 1-1328-15,0-2-256 0,-1 2-48 0</inkml:trace>
  <inkml:trace contextRef="#ctx0" brushRef="#br0" timeOffset="73445.45">30708 5951 33055 0,'-18'-22'1472'0,"5"16"288"0,-2 3-1408 0,-3 4-352 15,-1 3 0-15,0 5 0 0,-1 2-160 0,-3 3-96 16,-5-1-32-16,0 6 0 0,0 3 288 0,-1 1-192 15,0 5 192-15,2-3-160 0,3 6-80 0,2-3-16 16,4 0 0-16,2-3 0 16,4-1-560-16,5-2-112 0,2-1-32 0,3 0 0 15,5-5-256-15,5 1-64 0,3-2-16 0,4 0 0 16,4-6 624-16,5 0 128 0,3-5 32 0,1 2 0 0,1 3 512 0,1-4 0 16,-1 3 0-16,-3-1 144 0,0 6 256 0,-3-1 48 15,0 0 16-15,-2 4 0 0,-2 1-64 0,-2 4-16 0,-3-2 0 0,-5 1 0 16,-4 0-224-16,-5 3-160 0,-8-1 192 0,-6 3-192 15,-6 1 0-15,-8-3 0 0,-6-2 0 0,-7-2 0 16,-7-2-272-16,-4-2-16 0,-4 0 0 0,2-6 0 16,3 0 48-16,4-5 16 0,3 0 0 0,6-4-9920 15</inkml:trace>
  <inkml:trace contextRef="#ctx0" brushRef="#br0" timeOffset="74478.67">30902 6188 30399 0,'-20'-6'2704'0,"7"7"-2160"0,1 7-544 0,-2 1 0 0,0 3 256 0,0 5-64 16,-2 1-16-16,2 2 0 0,0 2-176 0,3 3-176 15,0-2 48-15,0 1 0 0,2-1 128 0,2-1 0 16,3-2 0-16,1 3-128 0,2-2-192 0,4 0-48 16,1-2 0-16,2-6 0 0,2-3 112 0,2-5 0 15,1-1 16-15,2 1 0 0,1-4 240 0,0-2 160 16,0-6-32-16,-1 1 0 0,-2-2 0 0,-1-3 0 16,-1-3 0-16,-1 0 0 0,-3-3-128 0,-3 2 128 15,-3 1-128-15,0-4 128 0,-6-6-128 0,0 0-192 16,-2 0 32-16,-1 5 16 0,0 2-112 0,-1 2 0 15,0-1-16-15,2 2 0 0,3 3-48 0,1 0 0 16,-2 5 0-16,7-3 0 0,0 9 112 0,4-7 16 0,4-2 0 16,3 1 0-16,4-5-96 0,7-1-16 0,7-4 0 0,4-2 0 15,3-1 128-15,2 0 32 0,-1-5 0 0,1 0 0 16,-2-6 144-16,-5-1 256 0,2-4-64 0,-1 1-16 16,-3 1 80-16,-1-1 0 0,-1-1 16 0,-3 1 0 15,-1-4 32-15,-3-1 0 0,-3-1 0 0,-2 3 0 16,-2 1-160-16,-2 1-16 0,-3-1-128 0,-2 1 192 15,1 2-192-15,-4 3 0 0,-3 0 128 0,-2 10-128 16,-2 6 0-16,-3 8 0 0,0 3 0 0,-2 6 0 16,-2 7 0-16,-2 3-160 0,-3 7 160 0,-2 9-128 15,-1 7 128-15,-2 7 0 0,0 6-144 0,-2 5 144 16,-1 4 0-16,1 0 0 0,0 1-144 0,1 5 144 16,2 2 0-16,0 0 0 0,1-7 0 0,2 0 0 0,2-4 0 0,3-4 0 15,4-10 0-15,2-3 0 0,5-7 0 0,4-6 0 16,1-7 128-16,3-2-128 0,3-2 416 0,4-1-16 15,2-8 0-15,1-5 0 0,1-1-16 0,2-6-16 16,3 0 0-16,1-4 0 0,2-1-368 0,1-1 0 16,2 0 0-16,-1-6 0 0,2 1 0 0,1 1 0 15,1 2 0-15,-1 2-128 0,0 1 128 0,-3 3-208 16,-4 6 80-16,-2 3 128 0,-5 1-176 0,-3 4 176 16,-3 2-128-16,-5 6 128 0,-4 2-160 0,-2 5 160 15,-2 3-192-15,-3 1 192 0,-3 1-176 0,1 3 176 16,-4-2-160-16,-3 3 160 0,0 0-224 0,0-3 48 15,2 3 16-15,0-6 0 0,-2-3 160 0,5 0-160 0,4-7 160 16,3-4-160-16,2-7 160 0,0 0 0 0,0 0 0 16,5-10 128-16,3-2 0 0,2-3 16 0,4-3 0 0,2-4 0 15,2-3-16-15,1 1 0 0,1 1 0 0,1 0 0 16,-1 4 64-16,-1 0 16 0,0 0 0 0,2 1 0 16,-4 2 0-16,1 4 0 0,-3 2 0 0,1 5 0 15,-1-1 0-15,-1 3 0 0,-1 3 0 0,-1 1 0 16,0 2-208-16,-3 2 144 0,2-1-144 0,-1 1 128 15,-2 2-128-15,1-1 0 0,-2 0 0 0,1 1 0 16,-8-7 0-16,13 6 0 0,-2-1-144 0,-1-3 144 16,1-2 0-16,0-2 0 0,3-3-128 0,4-2 128 15,1-3 0-15,2 1 0 0,1-4 0 0,1-1 144 16,0 0-144-16,1 2 0 0,0-2 0 0,-2 0 0 0,-2 4 128 16,-2 2 0-16,2 4 0 0,-1 0 0 0,-1 1 256 0,-1 6 32 15,0 2 16-15,-9 2 0 0,2 3-160 0,0 0-16 16,0 7-16-16,1 2 0 0,-2 2-240 0,-3 2 128 15,-1 1-128-15,-1 25 0 0,-5-7 128 0,-5-22-128 16,0 3 0-16,-3-3 0 0,-2-2 160 0,-2 0-160 16,-2-3 160-16,-2-4-160 0,1 1 208 0,-16 3-48 15,1-10-16-15,1-2 0 0,-1-3-144 0,1-4 0 16,-1-4 0-16,0-8-176 16,-2-10-1424-16,2 1-304 0,3-4-48 0</inkml:trace>
  <inkml:trace contextRef="#ctx0" brushRef="#br0" timeOffset="74683.89">32029 5277 43311 0,'-7'5'3840'16,"3"8"-3072"-16,1 10-608 0,-1 3-160 0,1 9 0 0,3 1-224 0,3 3 48 0,-2 0 16 31,2 2-1104-31,0 2-208 0,2 1-64 0</inkml:trace>
  <inkml:trace contextRef="#ctx0" brushRef="#br0" timeOffset="81050.58">16047 15777 19231 0,'-14'-4'848'0,"5"1"176"0,0-4-816 0,1 3-208 0,-1 2 0 0,2-1 0 16,-2 2 960-16,0 0 160 0,0-2 32 0,-1 3 0 15,-2 3-576-15,2 1-128 0,-1 2 0 0,-2 2-16 16,0-2-160-16,3 3-16 0,-2 1-16 0,-1 1 0 0,3 0-16 0,-1 3 0 15,0 3 0-15,1 4 0 0,1 0-224 0,0 6 176 16,-1 0-176-16,-2 6 160 0,0 4-160 0,2 6 160 16,-1 1-160-16,1 6 160 0,0 3 32 0,1 2 16 15,0 3 0-15,3 3 0 0,1 0 240 0,2 3 64 16,2-3 0-16,4-1 0 0,4-2-80 0,3-2-16 16,4-3 0-16,0 1 0 0,4-1-192 0,0 1-32 15,2-4-16-15,1 0 0 0,-2-2-176 0,0-1 0 16,1-6 0-16,0 0 128 0,2-4-128 0,1-4 0 15,0-2 0-15,2-4 0 16,2-1-496-16,0-7 32 0,1-3 0 0,5-2 0 16,3-4-624-16,4 2-112 0,3-8-16 0,0-2-10976 0</inkml:trace>
  <inkml:trace contextRef="#ctx0" brushRef="#br0" timeOffset="81567.62">16384 15723 19343 0,'0'0'1728'0,"0"0"-1392"15,0 0-336-15,0 0 0 0,0 0 960 0,0 0 112 16,0 0 16-16,6 15 16 0,0 0-544 0,4 2-112 15,3-2-32-15,4 5 0 0,0-2 48 0,3 5 16 16,1 1 0-16,2 5 0 0,4-1-112 0,1 6-32 16,-2 2 0-16,6 6 0 0,0 1 0 0,-2 7 0 15,0-1 0-15,-2 6 0 0,1 2 48 0,-5 6 16 16,-1 1 0-16,-4 6 0 0,-1 1-48 0,-6 1-16 0,-3-1 0 0,-2-1 0 16,-5-3-80-16,-3-1 0 0,-2 0-16 0,-4 2 0 15,-5-2 80-15,-3-3 32 0,-5-2 0 0,-2 0 0 16,-2-4 208-16,-3 2 32 0,-3-4 16 0,2-1 0 15,0 0-288-15,2-3-64 0,2-2-16 0,3-4 0 16,0-5-240-16,5-4 0 0,-2-3 0 0,3-6-160 31,2-5-1312-31,4-2-256 0,2-8-48 0,3-3-12688 0</inkml:trace>
  <inkml:trace contextRef="#ctx0" brushRef="#br0" timeOffset="82357.52">17553 16077 18543 0,'0'0'816'0,"0"0"176"0,0 0-800 0,0 0-192 0,0 0 0 0,0 0 0 15,0 0 672-15,0 0 96 0,0 0 0 0,0 0 16 16,0 0-416-16,0 0-96 0,0 0-16 0,0 0 0 16,0 8-256-16,0-8 160 0,-1 11-160 0,-2-3 128 15,3-8-128-15,-4 11 0 0,1 2 0 0,-1-4 0 16,4-9 0-16,-7 10 0 0,1-4 0 0,6-6 0 16,-6 11 0-16,6-11 0 0,0 0 0 0,0 0-6688 15,0 0-1296-15</inkml:trace>
  <inkml:trace contextRef="#ctx0" brushRef="#br0" timeOffset="83035.19">19377 16006 18543 0,'-17'-8'816'0,"9"3"176"0,-1 0-800 0,-1 0-192 0,10 5 0 0,-8-6 0 0,-2 1 592 0,3 3 80 16,1 0 16-16,6 2 0 0,0 0-208 0,-9 1-32 16,9-1-16-16,-9 5 0 0,0 2-80 0,2 1-16 15,-1-1 0-15,3 4 0 0,-3 4 64 0,1 2 16 16,-1 1 0-16,-1 3 0 0,0 6 0 0,0 4 0 15,-1 2 0-15,0 4 0 0,0 6-48 0,-2 4-16 16,1 4 0-16,1 2 0 0,-3 0 176 0,0 2 48 16,-2 1 0-16,2 4 0 0,-1-1-48 0,1-1 0 15,0-2 0-15,4 0 0 0,-1-1-208 0,2-1-64 16,2-3 0-16,3 1 0 0,3 1-256 0,4-2 128 16,2-5-128-16,6 1 0 0,2-1 0 0,10-6 0 0,1 2 0 0,6 0 0 15,3-2 0-15,6-5 0 0,4-1-208 16,8-3 80-1,7-2-576-15,2-2-96 0,0-6-32 0,0-3-8336 0,1-2-1680 0</inkml:trace>
  <inkml:trace contextRef="#ctx0" brushRef="#br0" timeOffset="83386.16">20041 15794 27647 0,'0'0'2448'0,"0"0"-1952"15,0 0-496-15,11 16 0 0,2 3 496 0,6 11 0 16,4 5 0-16,3 6 0 0,2 2-144 0,2 7-32 16,-1 8 0-16,3 4 0 0,-1 1 96 0,-1 5 16 15,1 6 0-15,1 5 0 0,-1 0-112 0,-5 6 0 16,-3 2-16-16,-5 4 0 0,-4 0-176 0,-6 2-128 0,-1 6 144 0,-7-6-144 16,-7-4 128-16,-6-8-128 0,-6 1 0 15,-5-10 144-15,-7-2-144 0,-4-6 0 0,-2-2 0 0,-9-8-176 31,-4 0-1360-31,-3-6-256 0,-3-6-64 0</inkml:trace>
  <inkml:trace contextRef="#ctx0" brushRef="#br0" timeOffset="84395.93">17601 16204 11967 0,'0'0'1072'0,"0"0"-864"0,-4-9-208 0,3 3 0 15,1 6 1760-15,0 0 304 0,-2-8 64 0,0 1 16 16,2 7-880-16,-2-5-176 0,2 5-48 0,0 0 0 16,-4-10-208-16,1 2-32 0,-2 3-16 0,5 5 0 15,0 0-192-15,-5-7-32 0,0 4-16 0,5 3 0 16,0 0-272-16,0 0-48 0,0 0-16 0,-7 5 0 15,7-5-80-15,-7 11-128 0,1 4 176 0,1 3-176 16,-2 1 240-16,1 7-64 0,0 3-16 0,-1 5 0 16,2 4 32-16,-1 4 0 0,0 5 0 0,0 3 0 15,0-3 32-15,-1 5 16 0,-1 1 0 0,0 2 0 0,-1 0 96 0,2 1 32 16,-3-3 0-16,-1-2 0 0,1-2-48 0,0 0 0 16,0-9 0-16,1-1 0 0,0-6 112 0,-1-2 16 15,-2-6 0-15,4-4 0 0,4-3-96 0,0-4-16 16,0-3 0-16,2-3 0 0,2-8-144 0,0 0-48 15,0 0 0-15,0 0 0 0,-3-8-144 0,1-7 128 16,0-5-128-16,4-3 128 0,1-5-128 0,2-1 0 16,2-3 0-16,2-2-176 0,0-3 176 0,1 0 0 15,1-5-144-15,1 0 144 0,-2 0 0 0,0-2 0 16,0-1 0-16,2-3 0 0,0-4 0 0,2 0 0 16,-1 1 0-16,3-1 0 0,-2-1 0 0,2 0 0 0,-2-3 0 15,0 0 0-15,0 3 0 0,0 1 0 0,-3 1-144 16,1 5 144-16,-4 3-144 0,0 4 144 0,1 3-208 0,-3 7 80 15,1 1 128-15,-2 6 0 0,-1 6 0 0,-2 3-128 16,-1 7 128-16,-1 6-128 0,0 0 128 0,0 0-128 16,0 0 128-16,-1 14 0 0,-3 6-144 0,0 5 144 15,-2 8 0-15,0 7-176 0,-1 4 176 0,1 2-128 16,-3 4 128-16,0 2 0 0,0 2 0 0,2 4 0 16,-3 0 0-16,1 2 0 0,-1-3 0 0,-1 4 0 15,0 1 0-15,1-3 144 0,0-3-16 0,1-7-128 16,1-4 272-16,3-3-48 0,-3-7-16 0,2-2 0 15,1-7-32-15,1-3-16 0,0-2 0 0,2-4 0 16,-1-7-160-16,3-10 192 0,0 0-192 0,0 0 192 16,0 0-192-16,0 0 160 0,0 0-160 0,-1-9 160 15,-2-6-160-15,2-3 128 0,1-2-128 0,1-5 128 16,2 1-128-16,-1-4 0 0,1-2 0 0,1-5 0 0,0 0-128 0,1-2 128 16,-1-1-160-16,1 4 160 0,-2 2-320 0,2 6 48 15,1 6 0-15,-1 4 0 0,-2 4 32 0,1 2 16 16,-4 10 0-16,0 0 0 15,0 0-832-15,0 0-160 0,0 0-48 0,0 0-13584 16</inkml:trace>
  <inkml:trace contextRef="#ctx0" brushRef="#br0" timeOffset="84952.36">17147 16711 31503 0,'0'0'1392'0,"-12"-1"288"0,4 0-1344 0,8 1-336 0,0 0 0 0,0 0 0 16,0 0 208-16,0 0-16 0,0 0-16 0,0 0 0 16,12 5-176-16,2-1 0 0,3-3-160 0,4 2 160 15,3-2 0-15,5 0 0 0,2-2 0 0,4 1 0 16,3-1 0-16,-1-1 0 0,1 0 128 0,2 1-128 16,2 2 128-16,1-1-128 0,-2-1 144 0,3 1-144 0,2 1 208 0,0-1-48 15,3-1-16-15,-6-2 0 0,-3 0 0 0,-6 1 0 16,-6-1 0-16,-3 2 0 0,-3-1-16 0,-3-1-128 15,-4-1 192-15,-4 3-64 0,-11 1-128 0,0 0 128 16,0 0-128-16,0 0 128 0,0 0-128 0,-9 4 128 16,-8 1-128-16,-7 0 128 0,-8 4-128 0,-8-3 0 15,-10 0 0-15,-2 2 0 0,-2-4 0 0,-1 1 0 16,-3 1 0-16,4-2 0 0,0-1 0 0,1-1 0 16,-3 1 192-16,6-1-64 0,2-2 80 0,5-1 16 15,3-3 0-15,9 2 0 0,7 0-224 0,6 0 0 16,4 1 128-16,14 1-128 0,0 0 0 0,0 0 176 0,5-8-176 0,6 3 160 15,6 2-160-15,7 0 0 0,6-4 0 0,6 3 0 16,5 2 0-16,2-2 0 0,0-1 0 0,7 2 0 16,-1 1-160-16,3 2 160 0,2 2-208 0,4 5-10336 15,6-1-2064-15</inkml:trace>
  <inkml:trace contextRef="#ctx0" brushRef="#br0" timeOffset="94626.53">24031 2993 13983 0,'0'0'624'0,"0"0"128"0,0 0-608 0,0 0-144 0,0 0 0 0,0 0 0 0,0 0 960 0,0 0 176 15,1-10 16-15,-1 10 16 0,0 0-480 0,6-7-112 16,2 1 0-16,-1-2-16 0,6 4-352 0,0 2-64 16,1-2-16-16,0-1 0 0,2 1 0 0,2 2-128 15,4 0 192-15,-3 0-64 0,0-1 64 0,3-1 16 16,0 2 0-16,4 2 0 0,1-3 128 0,3 1 32 15,4 1 0-15,5-2 0 0,4 0-32 0,5 0 0 16,5 0 0-16,6-1 0 0,-2 1-80 0,2-5-32 16,-5 0 0-16,5 2 0 0,2-3 96 0,7 5 0 15,5 2 16-15,2-1 0 0,-1-5 48 0,-1 3 0 16,-2-1 0-16,6 1 0 0,4 2-48 0,4 1 0 16,4 1 0-16,-2-2 0 0,-6 1-112 0,5 0-32 0,2 0 0 0,5-1 0 15,2-3-64-15,-1-1-128 0,-2-1 176 0,6 2-176 16,2 4 144-16,-1-6-144 0,-3-1 0 0,-1 2 144 15,0 4-144-15,3 1 0 0,6-1 0 0,-3-1 128 16,-5-1-128-16,1 5 128 0,1 4-128 0,2 0 128 16,1-3-128-16,-3-1 192 0,-3 1-192 0,3 1 192 15,4-1-192-15,-3-1 0 0,-3-1 144 0,0-1-144 16,-2 1 0-16,4 0 0 0,1 2 0 0,-4-1 0 16,-5-2 0-16,-2 0 0 0,0 2 0 0,2 0 128 15,1-1-128-15,-3-1 0 0,-4 0 0 0,-5 1 0 16,-3 0 0-16,0 2 0 0,1 4 0 0,-2-4 0 15,-3-2 0-15,-5-1 0 0,-5 0 0 0,-5 1 0 16,-3 1 0-16,-3 0 0 0,-2 0 0 0,-2 0 0 16,-2 1 0-16,-1 1 0 0,-5 0 0 0,-2-1 0 0,-5 2 0 0,-7-2 128 15,-2-1-128-15,-4 1 0 0,-4 2 0 0,-2 0 0 16,-4-1 0-16,-9-2 128 0,0 0-128 0,0 0 0 16,0 0 0-16,0 0 0 0,0 0 0 0,-9 8 0 15,-3-2 0-15,-4-1 0 0,-4 0 0 0,-5-1 0 16,-5-1 128-16,-3-1-128 0,-8 1 144 0,2-3-144 15,-3-3 192-15,-3 2-192 0,-3 2 272 0,-2 3-48 16,-3 1-16-16,-5-1 0 0,-7 1-64 0,-5-1-16 16,-5 0 0-16,0-3 0 0,0-1-128 0,-3 2 128 15,-3 1-128-15,-4-1 128 0,-7 0-128 0,1-1 192 16,-1-1-192-16,-3 1 192 0,-4 1-64 0,-3-4 0 0,-5-2 0 0,1 3 0 16,-1 2 48-16,-5-1 0 0,-8-2 0 0,1 1 0 15,3 2-16-15,-6-1 0 0,-6-1 0 0,-1 1 0 16,4 1-32-16,-4-1-128 0,-8-1 192 0,6 2-64 15,3 3-128-15,-3 0 128 0,-5-1-128 0,4 0 128 16,4-1-128-16,-1 2 0 0,-6-1 0 0,8 2 128 16,6 1-128-16,-2-1 192 0,-4 3-192 0,6-3 192 15,8 3-192-15,4 1 0 0,2-3 0 0,1 3 0 16,2-5 0-16,7 2 0 0,8 2 128 0,4-5-128 16,4-1 0-16,3-1 0 0,6-1-160 0,10-3 160 31,8 3-1792-31,9-1-256 0,8-4-48 0</inkml:trace>
  <inkml:trace contextRef="#ctx0" brushRef="#br0" timeOffset="96110.79">2199 6726 18431 0,'-24'-12'1632'0,"9"10"-1312"0,-3-2-320 0,0-1 0 16,0 1 640-16,2 0 48 0,-3 1 16 0,3 0 0 0,2 2 208 0,3-2 48 15,1 2 16-15,2 1 0 16,8 0-480-16,0 0-112 0,0 0 0 0,0 0-16 0,0 0-208 0,0 0-32 16,0 0-128-16,12 8 192 0,0-6-192 0,6 2 0 15,4-2 0-15,2 0 0 0,4-2 0 0,5-2 0 16,5 0 0-16,3-2 0 0,2 2 0 0,8-2 0 15,1-1 176-15,11 0-176 0,5 0 272 0,-1-2-48 16,-3 2-16-16,2 3 0 0,2-4 160 0,5 0 16 16,4 2 16-16,2 0 0 0,6 2-48 0,-1-3-16 15,0-2 0-15,5 4 0 0,1-2-80 0,2-2 0 16,1 1-16-16,0 1 0 0,-1-4-112 0,6 3-128 16,5-3 176-16,-5 2-176 0,-4-2 128 0,0 0-128 15,2 3 0-15,1-3 0 0,4 3 0 0,-5-3 0 16,-3-1 0-16,-3 1 0 0,2 4 128 0,-2-3-128 15,2 2 0-15,-7-2 0 0,-6-2 128 0,-4 2-128 0,-3 0 0 0,2 4 0 16,1 0 0-16,-4-2 0 0,-5-1 128 0,-7 1-128 16,-6-2 0-16,-3 4 0 0,-5 3 0 0,-3-1 0 15,-4-1 144-15,-2 3-144 0,-3 0 0 0,-4 1 144 16,-3 2 16-16,-1-2 0 0,-3 0 0 0,-3 3 0 16,-4 4 32-16,-5-4 0 0,-10-4 0 0,0 0 0 15,0 0 16-15,0 6 16 0,0-6 0 0,-12 9 0 16,-5-1 48-16,-5 2 16 0,-6-3 0 0,-2 1 0 15,-3-6-128-15,-4 2-32 0,-5 0 0 0,-1 1 0 16,-4 2-128-16,-4-2 128 0,-5 0-128 0,-7 1 128 16,-6-2-128-16,-2-2 160 0,0 2-160 0,-4 3 160 15,2-2-160-15,-10 2 0 0,-7 2 0 0,-1-2 0 16,2 1 0-16,0-1 128 0,0 4-128 0,-3-2 0 0,-8 4 0 0,2-3 0 16,5 1 0-16,0 1 0 0,2-6 0 0,-3 6 0 15,-5-5 0-15,2 6 0 0,4 0 0 0,-5-2 0 16,-1 2 0-16,-2-2 0 0,0 0 0 0,4 1 0 15,3-2 0-15,-3 3 0 0,-8 1-144 0,6-1 144 16,5-3 0-16,4 4 0 0,1 2 0 0,-1 1-128 16,-3-3 128-16,4-3 0 0,6 1 0 0,7 2 0 15,5-3-128-15,1 2 128 0,3-2 0 0,3-4 0 16,7-2 0-16,7 1 0 0,7-1 0 0,7-2 0 16,6-1 0-16,7-2 0 0,6-1 0 0,6-1 0 15,11 2-128-15,0 0 128 0,0 0-160 0,11-6 32 16,9 0 0-16,7 1 0 0,9 0-48 0,12-4 0 0,11 1 0 0,6-2 0 15,5-1 176-15,8-3-128 0,9-4 128 0,12 0-128 16,12-1 128-16,4-1 0 0,2-3 0 0,10 0-128 16,11 1 128-16,3-2 0 0,4-2 0 0,5 0-128 15,6-2 128-15,8 5 0 0,9-1 0 0,-4 4 0 16,-4 1-224-16,7 1 32 0,4 2 16 0,7 3 0 31,4 3-512-31,-4 6-96 0,-3 3-32 0,0-6-13072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9:40:47.57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15186 8959 11055 0,'-10'-7'976'0,"-1"1"-784"0,0 3-192 0,4-2 0 16,0 1 1056-16,7 4 160 0,-7-5 48 0,4 0 0 15,3 5-704-15,-2-8-144 0,-1 2-32 0,3 6 0 16,0 0-384-16,0 0 0 0,0 0 0 0,-6-5 0 15,1-2 0-15,1 2 0 0,4 5 0 0,0 0 0 16,0 0 0-16,-5-4 0 0,1-3 0 0,4 7 0 16,0 0 384-16,0 0 0 0,0 0 0 0,0 0 0 15,13-2 176-15,1 2 16 0,1 0 16 0,3 2 0 16,1-1-16-16,4 0-16 0,2-2 0 0,3 1 0 16,0 1-288-16,3-1-48 0,3-1-16 0,3-2 0 15,3 2 160-15,4 1 16 0,0 0 16 0,6 1 0 16,4 1-16-16,5-1 0 0,1-1 0 0,-1 0 0 15,0 0-160-15,2 1-32 0,1 2-16 0,7-2 0 0,6 0 32 16,2-2 16-16,1-3 0 0,2 0 0 0,-1 1-64 0,1 1-16 16,5 1 0-16,4-2 0 0,-3-3-144 0,1 1 0 15,-3 1 144-15,2 0-144 0,3 1 0 0,1-1 0 16,1 0 0-16,-2 1 0 0,-3-2 0 0,3 0 144 16,1 1-144-16,2 1 0 0,-1-2 128 0,-1-3-128 15,-1 3 0-15,3 2 0 0,2-1 0 0,-2-1 0 16,0 0 128-16,-3 3-128 0,-3-2 0 0,0-1 128 15,0 1-128-15,-2 1 0 0,0 2 128 0,-4 0-128 16,-6 0 0-16,-2-1 0 0,1 2 0 0,-1 0 0 16,1 0 128-16,-6 0-128 0,-3 0 0 0,-6 0 0 15,-1 0 0-15,-4 2 0 0,-5-1 0 0,-2 0 0 16,-3 0 0-16,-3 2 0 0,-3 0 144 0,-2-1-144 0,-4 2 0 16,-3-2 144-16,-3 1-144 0,-6-2 0 0,-3 1 144 0,-3-1-144 15,-13-1 144-15,0 0-144 0,0 0 192 0,0 0-192 16,0 0 256-16,0 0-64 0,0 0-16 0,0 0 0 15,-18 0-176-15,-5 0 160 0,-6-1-160 0,-5-1 160 16,-7 1-32-16,-4 1 0 0,0 0 0 0,-6 0 0 16,-5 0-128-16,-4 0 0 0,-3 0 0 0,-9 1 0 15,-5 1 0-15,-3-1 0 0,4 0 0 0,-3 2 0 16,-5 0 0-16,-5 0 0 0,-8 0 0 0,-2-2 0 16,1 1 0-16,-2 1 0 0,-4 1 0 0,-1 1 0 15,-1-1 0-15,1-1 0 0,1 4 0 0,-4-1 0 16,-6-5 0-16,2 2 0 0,2 1 0 0,0 0 0 15,-5 1 0-15,4-3 0 0,-1 1 0 0,4-1 0 0,1 1 0 0,0-2 0 16,-1-1 128-16,5 0-128 0,5 0 0 16,2 0 0-16,-3-1 0 0,3-2 128 0,5-1-128 0,4 3 0 15,6-1 144-15,2 0-144 0,2-3 0 0,4-1 144 16,3 2-144-16,8-2 0 0,7 1 128 0,3 0-128 16,5 1 0-16,6-1 0 0,6 2 0 0,3-1 128 15,4 1-128-15,4-1 0 0,4 0 128 0,3 1-128 16,4 0 0-16,4 0 0 0,9 3 0 0,0 0 0 15,0 0 0-15,0 0 0 0,12-3 0 0,4 1 0 16,6-2 0-16,5 3-144 0,6 0 144 0,6 1-192 16,7 0 192-16,7 1-192 0,8 3 192 0,7-2 0 15,4 2 0-15,3-3 0 0,0 3 0 0,7 0 0 0,4 1 0 16,5-1 0-16,5 0 0 0,-1-1 0 0,3 3 0 0,1-3 0 16,8 0 0-16,0-1 0 0,-1 1 160 0,3 3-160 15,1-1 192-15,2 0-64 0,1 1-128 0,2 0 192 16,-2-2-16-16,4 1-16 0,2 0 0 0,-2-1 0 15,-5-2-160-15,4 5 128 0,2 0-128 0,-1-2 128 16,-8 2-128-16,0 0 128 0,1-2-128 0,-5-1 128 16,-2-1-128-16,-5 1 0 0,-5-2 0 0,-3 2 0 15,-4 0 0-15,-3-2 0 0,-4-2 144 0,-7-1-144 16,-6-2 128-16,-6 1-128 0,-8 1 128 0,-6-1-128 16,-7 1 192-16,-4 0-16 0,-5 0-16 0,-8-3 0 15,-4 0 48-15,-6 1 16 0,-12 3 0 0,0 0 0 16,0 0-32-16,0 0-16 0,-7-5 0 0,-7-2 0 15,-9-1-176-15,-6-1 0 0,-8 0 0 0,-8 4 0 16,-7-1 0-16,-9-1 0 0,-9 1 0 0,-9-2 0 0,-4 3 0 0,-1-3 0 16,-7-1 0-16,-6 1 0 15,-8 2-128-15,-1 1 128 0,-2-3 0 0,-4 2 0 16,-4-1 0-16,-1-2 0 0,0 2 0 0,-1-2 0 0,-3 2 0 0,-1 1 0 16,-2-3 0-16,-1 3 0 0,4-2 0 0,-3 3 0 15,-3 1 0-15,3-2 0 0,5 1 0 0,-2 2 0 16,-2 2 0-16,4 1 0 0,9-1 0 0,2-2 0 15,-1-2 0-15,4 3 0 0,5-1 0 0,7-1 0 16,7-1 0-16,4 0 0 0,3 1 0 0,7 0 0 16,3 1 0-16,11-2 0 0,7 1 0 0,9 0 0 15,7 3 0-15,5-2 0 0,6-1 0 0,6 0 0 16,7 2-176-16,11 2 176 0,0 0-192 0,0 0 32 16,8-5 16-16,9 2 0 0,6 2-32 0,8 0 0 0,8 0 0 15,11 1 0-15,8 0 176 0,7 1-128 0,4 1 128 0,7 1-128 16,5-1 128-16,10 2 0 0,8 1 0 0,5-1 0 15,1 0 0-15,7 1-128 0,0 3 128 0,9-2 0 16,1 4 0-16,6-3 0 0,-1-1 0 0,4 3 0 16,4-3 0-16,-3 6 0 0,2-2 0 0,0 2 0 15,0 1 0-15,-1 0 0 0,-2-2 0 0,-1 2 128 16,1 2-128-16,-3-2 0 0,-2 2 128 0,-5-1-128 16,-4-1 128-16,-5-2-128 0,-7 3 128 0,-1-1-128 15,1 0 0-15,-7-2 144 0,-8-1-144 0,-9-3 0 16,-6 2 144-16,-4-2-144 0,-6 3 0 0,-6-3 144 15,-9 2-144-15,-8-4 128 0,-6-4-128 0,-9 2 128 16,-8 0-128-16,-5 0 160 0,-14-3-160 0,0 0 160 16,0 0 32-16,0 0 16 0,-18 0 0 0,-9 0 0 0,-7-3-208 0,-9 0 176 15,-9 0-176-15,-8-3 160 0,-6-2-160 0,-7 4 0 16,-7 2 0-16,-7-5 0 0,-9 2 0 0,-3 0 0 16,-1-2 0-16,-7-1 0 0,-6 0 0 0,-4-2 0 15,0 0 0-15,-4 2 128 0,-5 2-128 0,0-4 0 16,1 1 0-16,-3 0 0 0,-1 5 0 0,5-1 0 15,-3-3 0-15,7 3 0 0,0 3 0 0,3-4 0 16,7 2 128-16,5 0-128 0,7 1 0 0,7 0 0 16,2-3 0-16,8 3 0 0,7-1 0 0,9 1 0 15,9-3 0-15,9 2 128 0,5 0-128 0,12 2 0 16,4-2 0-16,7-2 0 0,6 0-352 0,5 1 0 0,8 5 0 16,0 0 0-1,6-8-1216-15,8 2-240 0,6 1-48 0</inkml:trace>
  <inkml:trace contextRef="#ctx0" brushRef="#br0" timeOffset="2502.46">21790 1884 1839 0,'0'0'0'0,"-11"-2"160"0,3-1-160 0,-3-2 0 0,0 0 0 0,1 3 0 16,0-3 1408-16,-1-2 256 0,1 2 64 0,0 1 0 16,0 0-656-16,0-1-128 0,0 2-32 0,-1 0 0 15,1 2-224-15,0-2-48 0,-3-2-16 0,2 4 0 16,-2-2-208-16,-1 1-32 0,3-1-16 0,-2 1 0 0,-1-1-192 16,-1-1-48-16,2 2 0 0,0-1 0 0,1-1 112 0,2 3 16 15,-1-1 0-15,2-1 0 0,9 3 208 0,0 0 48 16,-7-5 16-16,7 5 0 0,0 0 48 0,0 0 0 15,0 0 0-15,0 0 0 0,10-3-80 0,4 1-16 16,4 1 0-16,3-1 0 0,6 1-192 0,1 0-32 16,0 0-16-16,5 1 0 0,4-2-112 0,5 2 0 15,5 0-128-15,5 4 192 0,4 1 0 0,6 0-16 16,6-1 0-16,0-3 0 0,-2 1-176 0,6 0 160 16,1 1-160-16,7 3 160 0,7 3 16 0,-1-4 0 15,-3-1 0-15,2 3 0 0,3-4 80 0,3 5 0 16,6 1 16-16,-2-4 0 0,-3-2-16 0,2 5 0 0,4-2 0 0,2 1 0 15,3 0-16-15,0 0-16 0,-4 0 0 0,5 0 0 16,4 3-48-16,-2-4-16 0,-4 2 0 0,-2 1 0 16,3-2-160-16,2 4 160 0,2-4-160 0,-4 3 160 15,-4-3-160-15,3 2 0 0,4-4 144 0,-2 1-144 16,-8 2 0-16,1-2 0 0,-2-2 0 0,2 1 128 16,2 0-128-16,-5-1 0 0,-6 0 128 0,-2 2-128 15,-2-2 0-15,0 1 128 0,0 3-128 0,-4-3 0 16,-6-3 0-16,-4 2 0 0,-4 1 0 0,-1-1 128 15,-7-2-128-15,1 2 0 0,-5 0 0 0,-4 0 128 16,-6-3-128-16,-6 2 0 0,-3-2 128 0,-7 0-128 16,-5-1 128-16,-4 1-128 0,-4 1 128 0,-2-1-128 15,-2-1 192-15,-11 0-48 0,0 0 0 0,0 0 0 16,0 0-144-16,0 0 192 0,0 0-192 0,0 0 192 16,0 0-192-16,-15 8 0 0,-3-3 144 0,-5-1-144 0,-4-2 0 15,-6 1 0-15,-6 0 0 0,-3 0 0 0,-6-2 0 0,-2 1 0 16,-2-2 0-16,-1 1 0 0,-5 1 0 0,-1-2 0 15,-6 2 0-15,-4-1 0 0,-6 0 0 0,-2 0 0 16,-3 1 0-16,-2 0 0 0,-2-4 0 0,-7 0 0 16,-8 1 0-16,0 1 0 0,1 0 0 0,-8-1 0 15,-8-2 0-15,-2 2 0 0,2 1 0 0,-4 1 0 16,-5-2 0-16,0 0 0 0,-3-4 0 0,0 1 0 16,-2 3 0-16,2-2 0 0,-1-2 0 0,6 1 0 15,3-1 0-15,4 0 0 0,-1 1 0 0,11-1 0 16,10-1 0-16,4 1 128 0,3 2-128 0,6-2 0 15,4-3 0-15,8 3 0 0,10 0 0 0,9-1 0 0,6 1 0 0,9 2 128 16,8-1-128-16,7-1 0 0,3 2 0 0,7 0 0 16,4 3 160-16,6 0-32 0,0 0-128 0,0 0 192 15,10-4-192-15,4-2 0 0,5 2 0 0,6 1 0 16,7 2-160-16,7 0 32 0,6-2 0 0,8 1 0 16,10-1 128-16,4 2 0 0,3-1 0 0,5 0 0 15,5 2 0-15,9 2 0 0,8 0 0 0,0 3 0 16,6 0 0-16,4 0 0 0,5 4 0 0,2-1 0 15,2 2 0-15,2 0 128 0,2 2-128 0,4 3 0 16,2-4 0-16,4 2 0 0,0 1 0 0,3 0 0 16,-1 1 0-16,0-1 0 0,-2 3 0 0,0 1 0 15,1-3 0-15,-4 0 144 0,-3-1-144 0,2-4 0 16,1 3-272 0,-5 0-176-16,-3-3-16 0,-1 1-16 0,1 2-2080 0,-7-8-432 0,28 0-80 0,-26 3 0 0</inkml:trace>
  <inkml:trace contextRef="#ctx0" brushRef="#br0" timeOffset="3486.57">28865 719 8751 0,'-21'-12'384'0,"10"6"80"0,-2-4-464 0,-1 0 0 0,-1-3 0 0,2 0 0 16,2 4 576-16,-1-3 32 0,1-1 0 0,1 3 0 15,2-2 448-15,2 5 96 0,-1-3 0 0,2 2 16 16,0-2 48-16,1 5 16 0,4 5 0 0,0 0 0 16,-5-7-96-16,5 7-32 0,0 0 0 0,0 0 0 15,0 0-400-15,-7 5-64 0,7-5-32 0,-7 9 0 16,1 4-304-16,0 2-64 0,-1 3-16 0,0 4 0 0,-2-1-48 0,-1 7-16 15,-1-1 0-15,1 3 0 0,-5 5-160 0,1 0 0 16,0 3 0-16,-1-1 0 0,-2 0 160 0,1 0-160 16,-2-1 192-16,3-3-192 0,-2 0 192 0,1-4-192 15,-1 1 192-15,-1 0-192 0,1-6 192 0,0 1-192 16,2-4 192-16,1-2-192 0,1 0 256 0,0-3-48 16,2-2-16-16,2-1 0 0,3 1 0 0,2 0 0 15,1-5 0-15,3-9 0 0,5 10 16 0,0-1 0 16,2 0 0-16,4-3 0 0,1 2 16 0,2-3 0 15,1 1 0-15,3 2 0 0,1-3-48 0,0 1-16 16,1 2 0-16,2-3 0 0,-2 1-160 0,4 2 160 16,-1-2-160-16,1 2 160 0,1-4-160 0,-1 0 0 15,-1-2 0-15,-3 1 128 16,1-2-448-16,0 1-80 0,-3-2-32 0,-2 2-8832 0,-2-2-1760 0</inkml:trace>
  <inkml:trace contextRef="#ctx0" brushRef="#br0" timeOffset="3786.28">29022 1141 24879 0,'0'0'2208'0,"4"-7"-1760"16,-4 7-448-16,0 0 0 0,0 0 0 0,8-5-224 15,-8 5 32-15,0 0 0 0,0 0 192 0,0 0 192 16,0 0-48-16,0 0 0 0,4 12-16 0,-3 1-128 16,-2 3 192-16,-2-1-64 0,-1 3-128 0,-1 2 0 15,-2 1 144-15,0 5-144 0,-2 0 0 0,0 1 144 16,-2-2-144-16,1 3 0 0,-2 1 144 0,1 2-144 16,-1-5 0-16,1 4 144 0,0-5-144 0,0 0 0 15,1-4 0-15,3-1 128 16,1-2-512-16,1-3-96 0,3 0-32 0,-1-4-6800 15,3 0-1376-15</inkml:trace>
  <inkml:trace contextRef="#ctx0" brushRef="#br0" timeOffset="4220.01">29414 1189 19807 0,'0'0'880'0,"0"0"176"0,0 0-848 0,0 0-208 0,-1 14 0 0,-2-2 0 16,-1 2 640-16,-1 1 96 0,-1 4 16 0,-2 1 0 15,-2 3-128-15,-4 1-32 0,0 0 0 0,-3 6 0 16,-2-2-272-16,2 2-48 0,-1 1-16 0,1-5 0 16,2 2-256-16,2-6 160 0,2-3-160 0,-2-4 128 15,3-2-128-15,1-6 160 0,1 1-160 0,8-8 160 16,0 0 208-16,0 0 32 0,0 0 16 0,0 0 0 15,4-11 128-15,0-2 32 0,2-2 0 0,5-4 0 0,4-4-208 0,-2 0-48 16,3-4 0-16,3 3 0 0,2-3-192 0,1 2-128 16,1 2 160-16,1-2-160 0,3 0 0 0,0 4 0 15,-2-3 0-15,-1 5 0 0,-1 2 0 0,-1 4 0 16,-3-1 0-16,0 8 0 0,-2 0 0 0,-2 3 0 16,1 2 0-16,-4 2 0 0,-12-1-128 0,10 12 128 15,-2-2-192-15,-3 2 192 0,-3 4 0 0,1 3 0 16,-6 1 0-16,1 4 0 0,-3 3 0 0,-3 0 0 15,-1 3 0-15,-2 2 0 0,-1-2 128 0,-1 0-128 16,1 0 0-16,0-1 0 0,2-3 0 0,1-2-160 16,0-1 0-16,2-3 0 15,0-1-496-15,4-1-112 0,-1-3 0 0,2-3-16 16,2-2-1600-16,0-10-320 0,0 0-64 0</inkml:trace>
  <inkml:trace contextRef="#ctx0" brushRef="#br0" timeOffset="4570.59">30044 1358 13823 0,'0'0'1216'0,"-11"5"-960"0,5-1-256 0,-3 0 0 16,9-4 1408-16,0 0 256 0,-5 9 32 0,5-9 16 15,0 0-944-15,0 0-176 0,7 6-32 0,3-2-16 16,4-4-240-16,0-3-48 0,3 1-16 0,2-2 0 15,0-5-80-15,0 2-16 0,4-5 0 0,-3 3 0 0,1-2 16 16,-2-1 0-16,-2 1 0 0,0-2 0 0,-3 0 352 0,0 3 64 16,-5-1 0-16,-3 3 16 0,-2-2 112 0,-4 10 0 15,-1-8 16-15,-6 2 0 0,0 4-112 0,-5 2-32 16,-3 1 0-16,-4 4 0 0,-5 0-320 0,-3 4-80 16,-2 5-16-16,0 4 0 0,-2 3-160 0,1 3 0 15,-2-2 0-15,3 2 0 0,1 0 0 0,4 0 0 16,2-2 0-16,4 3 0 0,3-2 0 0,3-2 0 15,5-2 0-15,3-1-176 16,3-3-288-16,3 1-64 0,3-2-16 0,3-2 0 16,1-1-288-16,4-1-64 0,3-2-16 0,3-2-7152 0,1 2-1440 0</inkml:trace>
  <inkml:trace contextRef="#ctx0" brushRef="#br0" timeOffset="4986.92">30773 1312 9215 0,'-9'-11'816'0,"9"11"-656"0,-8-8-160 0,2-2 0 15,-2 5 2576-15,1 0 496 0,-2-3 80 0,0 3 32 16,-1 1-1760-16,-2 2-336 0,1 1-80 0,-2 1-16 16,-4 2-608-16,1 2-112 0,-1 2-16 0,0 6-16 15,-4 2-240-15,1-1 0 0,0 2 0 0,-1 1 0 16,-2 0 0-16,0 0 0 0,1 1 0 0,4-2 0 15,3 0 144-15,3-3-144 0,3 2 128 0,5-1-128 16,2-2 128-16,2-11-128 0,4 11 128 0,2-1-128 0,2-3 288 0,3-2-32 16,2-3 0-16,5-2 0 0,3-2 192 0,2-3 16 15,0-2 16-15,1-3 0 0,2 0-160 16,-1 0-16-16,-1-5-16 0,-1 2 0 0,-3 3-128 0,-1-1-32 16,-2 6 0-16,-2 0 0 0,-1 0-128 0,-2 4 128 15,-12 1-128-15,12 4 128 0,0 3-128 0,-3 1 192 16,-3 3-192-16,-1 5 192 0,-2 1-192 0,-1 4 0 15,-2 4 144-15,1 1-144 0,1-3 0 0,-1 1 0 16,4 1 0-16,1-2 128 0,3 0-128 0,0 0 0 16,4-2 0-16,3 0 128 0,2 0-128 0,3-3-208 15,3-1 48-15,0-3 16 16,-1 1-592-16,1-5-112 0,1 0-32 0,0-6-11664 0</inkml:trace>
  <inkml:trace contextRef="#ctx0" brushRef="#br0" timeOffset="5438.52">31243 1129 19343 0,'0'0'848'0,"0"0"192"0,-8 8-832 0,-1 5-208 0,1 1 0 0,-1 3 0 0,-2 3 1024 0,1 1 176 15,-1 3 16-15,1 4 16 0,1-1-512 0,1 2-96 16,1 3-32-16,-1-2 0 0,0 2-432 0,1 0-160 16,-1 1 0-16,0-5 144 0,1-1-144 0,0-6 0 15,2-2 144-15,2-1-144 0,-1-3 176 0,1-2-48 16,3-13 0-16,0 0 0 0,0 0 592 0,0 0 112 15,0 0 32-15,0 0 0 0,0 0 0 0,0 0 0 16,7-13 0-16,-4 2 0 0,2-3-416 0,1-4-96 16,-1-3-16-16,0-4 0 0,1 3-208 0,2-6-128 15,1 0 160-15,-1-2-160 0,1 2 128 0,3 3-128 16,1 2 0-16,-1 0 0 0,0 4 0 0,2 5 0 0,0 2 0 0,1 0 0 16,0 6 0-16,0 1 0 0,1 0 0 0,0 5-160 15,1 2 160-15,0 3 0 0,1-1-144 0,1 1 144 16,-1 5 0-16,1-1-144 0,0 3 144 0,0-1 0 15,-1-1-240-15,1 3 64 0,2-4 16 0,-2 1 0 32,0-4-1792-32,-3 3-352 0,-3-4-80 0,-4 0-10032 0</inkml:trace>
  <inkml:trace contextRef="#ctx0" brushRef="#br0" timeOffset="5633.79">29743 486 30399 0,'-24'-19'2704'16,"16"13"-2160"-16,2 1-544 0,-2 2 0 0,2 1 352 0,6 2-32 15,0 0-16-15</inkml:trace>
  <inkml:trace contextRef="#ctx0" brushRef="#br0" timeOffset="9990.7">29513 11894 9215 0,'0'0'816'0,"0"0"-656"16,-1-9-160-16,1 9 0 0,0 0 2736 0,0 0 512 16,-3-7 96-16,3 7 32 0,-4-11-1808 0,4 11-352 15,0 0-80-15,-5-7-16 0,5 7-496 0,0 0-112 16,-5-4 0-16,5 4-16 0,0 0-272 0,0 0-48 15,0 0-16-15,0 0 0 0,0 0-16 0,0 0 0 16,0 0 0-16,0 0 0 0,0 0 32 0,0 0 0 16,13 4 0-16,0 1 0 0,2 2 96 0,5-1 32 15,4-1 0-15,8 2 0 0,5 1-16 0,7 0 0 16,6-1 0-16,7 1 0 0,7 2-80 0,3-1-16 16,1-3 0-16,1-1 0 0,5 0-64 0,2 4 0 15,2-1-128-15,2 2 192 0,0-5-48 0,0 1-16 0,-2 3 0 0,2-1 0 16,1 2-128-16,1-3 128 0,-1-1-128 0,-6-1 128 15,-4-1-128-15,-2 1 0 0,-6 2 0 0,1-1 128 16,-3 1-128-16,-4 0 0 0,-4-4 0 0,-6 1 128 16,-7-3-128-16,-6 2 0 0,-3-2 144 0,-6 1-144 15,-5-1 0-15,-4-1 128 0,-4 0-128 0,-12 0 0 16,0 0 160-16,0 0-32 0,0 0-128 0,0 0 192 16,-8 2 0-16,-6 2-16 0,-9 1 0 0,-8-2 0 15,-8-6-176-15,-10 2 0 0,-5 0 0 0,-5-2 0 16,-3-1 0-16,-3 3 0 0,-3 0 0 0,-6 1 0 15,-6 0 0-15,-4-3 0 0,-3-3 0 0,4 3 0 16,1 2 0-16,-3 0 128 0,-3 0-128 0,1-2 0 16,3-5 0-16,4 5 0 0,5-1 128 0,6 4-128 15,7 0 0-15,6 0 0 0,5 0 0 0,8 0 128 16,6 4-128-16,9-1 0 0,8 1 0 0,7-1 128 0,13-3-128 0,0 0 0 16,10 5-192-16,15 1 192 0,8 1-304 0,13-5 64 15,9-3 16-15,12 0 0 0,10 1 224 0,13 0 0 16,11 0-160-16,4-2 160 0,-2-2 0 0,6 4-176 15,5 3 176-15,1-3-128 0,-2-3 128 0,0 6 0 16,-2 2 0-16,3-2 0 0,-2 0 144 0,-5 1 64 16,-7 3 16-16,-5-1 0 0,-3 4-32 0,-8-4-16 15,-8 0 0-15,-11 2 0 0,-12 0-176 0,-9 1 0 16,-9-4 0-16,-7 1 128 16,-9 2-128-16,-7-3 192 0,-12-5-192 0,0 0 192 0,-9 12-192 0,-9-4 160 15,-11 4-160-15,-13-6 160 0,-13-2-32 0,-12 2-128 16,-12-3 192-16,-9 0-64 0,-7 0-128 0,-11 2 0 0,-12-2 0 0,-5 1 0 15,-2-3 0-15,-7 3 0 0,-8 0 0 0,4 2 0 16,4-3 0-16,4 0 0 0,1 2 0 0,10 2 0 16,10-5 0-16,10 3 0 0,11 2 0 0,6-1 0 15,7 2 0-15,11 1 0 0,10-4 0 0,12 2 0 16,11 0 0-16,10-2 0 0,8 2-144 0,11-7 144 16,0 0-368-16,17 8 48 0,9-2 0 0,12 1 0 15,12-5 320-15,8 0 0 0,8-4-144 0,9 2 144 16,8-1 0-16,11 0 0 0,10-2 128 0,0 2-128 15,3-3 192-15,6 3-64 0,5 1-128 0,-1-1 192 16,-2-1-192-16,-2 2 144 0,-5 0-144 0,-5 0 128 16,-5 0-128-16,-12 0 0 0,-9-1 0 0,-10 1 0 15,-10 0 0-15,-11 0 128 0,-12 0-128 0,-10 1 0 16,-8 2 0-16,-16-3 0 0,0 0 128 0,-11 5-128 16,-9-2 0-16,-13-1 0 0,-11-1 0 0,-16 3 0 0,-11 0 0 0,-12 1 0 15,-11-1 0-15,-7 1 0 0,-4 3 0 0,-12-2 0 16,-10-1 0-16,0 4 0 0,-2-1 0 0,0 4 0 15,-3-5 0-15,8 0 0 0,10-2 0 0,10 2 0 16,7 3 0-16,14-3 0 0,12 1 128 0,15-3 0 16,13-2 0-16,10 2 0 0,13 1-128 0,7-2 0 15,13-4 0-15,0 0 128 0,18 6-128 0,14 2 0 16,11-3-160-16,11-4 160 0,10-3 0 0,8 0 0 16,9 0 0-16,6 1 0 0,11-3 0 0,1 0 0 15,4-2 0-15,1 3 0 0,-1 4 0 0,4 1 0 16,3-1 128-16,-8 0-128 0,-7 3 0 0,-5 4 0 15,-5-1 0-15,-6 2 0 0,-7-2 0 0,-9 0 0 0,-14 3 0 16,-11-5 0-16,-10-1 0 0,-9 3 0 0,-9-2 0 0,-10-5-144 16,-7 11-80-16,-15-1-16 0,-11 2 0 0,-13-5 0 15,-11 4 240-15,-8 0 0 0,-10-2 0 0,-7 4 0 16,-10-2 0-16,-8 3 0 0,-10-1 0 0,-3 2 160 16,-2-2-160-16,-2 2 160 0,-5 0-160 0,7 2 160 15,7-2-160-15,10 0 128 0,8 0-128 0,13 2 128 16,8-2 80-16,16 0 16 0,13-1 0 0,12 2 0 15,10-4-224-15,13 0 144 0,5 1-144 0,13 2 128 16,11-4-128-16,13 2-176 0,13 0 48 0,7-3 0 16,5-2 128-16,9-1 0 0,7 2 0 0,11-3 0 15,6 5 0-15,2-6 128 0,1 0-128 0,2 1 0 16,3-1 160-16,0 2-32 0,0 0-128 0,-9 1 192 16,-5-1-64-16,-6 1-128 0,-8 2 176 0,-8 0-176 0,-9 4 128 0,-9-1-128 15,-10-4 0-15,-10 2 0 0,-7 0 0 0,-11 0 0 16,-8-1 0-16,-11-2 0 0,-9-1 0 0,-13 2 0 15,-10 0 0-15,-9 0 0 0,-7-3 128 0,-7 2-128 16,-8-4 0-16,-11 1 0 0,-11-1 128 0,-4 3-128 16,-5-1 0-16,0-1 0 0,1 0 0 0,0-2 0 15,-3 3 0-15,11-1 0 0,7 0 0 0,14-1 0 16,14-3 0-16,7 3 0 0,8 2 0 0,11-1 0 16,9-1 0-16,9 0 0 0,5 1 0 0,9-5 0 15,11 5-160-15,9-3 160 0,5 1-256 0,13 0 64 16,10-3 0-16,7 0 16 0,9-2 176 0,10 1 0 15,7-2 0-15,6 2 0 0,0-3 0 0,5-2-128 0,2 0 128 16,2 2 0-16,2-3 0 0,-4 1 0 0,-7 0 0 0,-7-1 0 16,-5 2 0-16,-8 1-128 0,-6-1 128 0,-10-1 0 15,-10 1 0-15,-12 2 0 0,-11 0 0 0,-18 3-128 16,0 0 128-16,-8-9 0 0,-12 2 0 0,-16 0 0 16,-11 0-128-16,-11 1 128 0,-12-7-128 0,-8 2 128 15,-11 3-192-15,-9-6 32 0,-8-2 16 0,-1-1 0 16,0 2 144-16,0-3-128 0,1-1 128 0,6 1-128 15,9-2 128-15,10 0 0 0,7 1 160 0,10-2-160 16,5 0 192-16,8-2-48 0,6-1-16 0,12 1 0 16,10-4-128-16,11 2 160 0,8-6-160 0,9 2 160 15,13 0-160-15,10-4 160 0,10-2-160 0,7-2 160 16,6-2-160-16,7-4 0 0,6 1 0 0,9 2 0 16,11 1 0-16,0-2 0 0,-2 1 0 0,5 0 0 0,-2 2 0 0,0 3 0 15,0 0 176-15,-5 2-176 0,-7 3 0 0,-11 2 0 16,-9-2 0-16,-11 6 0 0,-7-4 0 0,-10 5 0 15,-7 1 0-15,-8 0 0 0,-7 4 0 0,-12-1 0 16,-8 0 0-16,-12 1-160 0,-7 3-32 0,-12 2 0 16,-13-1 0-16,-9 0 0 0,-7 0 48 0,-7 4 0 15,-3-3 0-15,-6 5 0 0,-8-4 144 0,-1 3-128 16,4 0 128-16,4 4-128 0,4-1 128 0,3 2 0 16,5 2 160-16,9 2-160 0,11-2 0 0,11 2 0 15,12 2 0-15,12-2 0 0,9 1 0 0,18-1 0 16,0 0 0-16,10 2 0 0,11 0 0 0,11-1 0 0,10-1-128 15,10 0 128-15,10 0 0 0,8 1 0 16,2 0 0-16,10 3 0 0,5-1 0 0,6-1 0 0,4 0 0 0,1 1 0 16,-1 1 0-16,4 5 0 0,1-1 0 0,-6 2 144 15,-6-2-144-15,-7 2 0 0,-9 0 144 0,-9 1-144 16,-9 2 0-16,-9-1 0 0,-8-2 0 0,-11 2 0 16,-10 0-304-16,-13 1-16 0,-13-1-16 0,-11-2 0 31,-10 3-112-31,-12 2 0 0,-11 2-16 0,-11-1 0 0,-11 3 304 0,-13-2 160 0,-10-2-160 0,-6 2 160 15,-2 2 0-15,-3 1 0 0,-5-3 0 0,9 1 0 16,9-1 128-16,9 2-128 0,11 2 144 0,11-2-144 16,6 2 240-16,14 1-48 0,6 1-16 0,15-3 0 15,9-2-176-15,11 0 0 0,11 0 0 0,11-2 0 16,12 1 0-16,8-6 0 0,8 1 0 0,10-4 128 16,13 4 48-16,9-2 0 0,7-4 0 0,3-1 0 0,2 4 48 15,1-2 16-15,4 4 0 0,2-4 0 0,3-4 0 0,-7 6 0 16,-7 0 0-16,-7 3 0 0,-6-4-240 0,-8 1 0 15,-9 3 128-15,-10-2-128 0,-10 3 0 0,-12-3 0 16,-10 0 0-16,-9 1-160 0,-13 2-160 0,-12 0-16 16,-14 1-16-16,-11-4 0 0,-11 0 160 0,-10-1 16 15,-7 4 16-15,-15 0 0 0,-13-3 160 0,-6 1 0 16,-2 2 0-16,-2-3-128 0,-6 3 128 0,5-1 0 16,8-1 0-16,13-1 0 0,11 1 0 0,12-1 0 15,10 3 0-15,14-3 0 0,11-1 0 0,11 0 0 16,10 0 160-16,11-9-160 0,13 8 0 0,11 0 0 15,9-4-128-15,11 0 128 0,11-1-160 0,11-1 160 16,12-2-128-16,7 0 128 0,0-2 0 0,5 0 256 0,3 0-48 0,5-1 0 16,2 1 160-16,0 0 16 0,-6 0 16 0,0-1 0 15,-4 1-80-15,-4 2-32 0,-4 0 0 0,-11 2 0 16,-11 1-288-16,-10-1 160 0,-11 0-160 0,-13 0 128 16,-8 0-128-16,-18-2 0 0,0 0 0 0,-10 10 128 15,-13-5-128-15,-18 0 0 0,-15 4 0 0,-12-5-176 16,-11 1 176-16,-10 2-160 0,-10 0 160 0,-13-1-160 15,-11 2 160-15,-6-3-128 0,-3 1 128 0,-3 2-128 16,-3-1 128-16,8 2 0 0,9-1-144 0,11 2 144 16,8-4 0-16,20 2 0 0,15-2 0 0,19 1 0 15,14-1 0-15,12-2 0 0,12-3 0 0,10-1 0 16,13 1-192-16,15-1 0 0,12-1-16 0,19 0 0 16,13-7 208-16,11 1 0 0,5-4 0 0,12 3-144 15,12-5 144-15,5 4 0 0,1-5 160 0,9 3-160 0,8 3 304 0,-2-2-48 16,-4 0 0-16,0 1 0 0,0 2 0 0,-8 4-16 15,-11-4 0-15,-9 5 0 0,-11 0-240 0,-11 4 144 16,-12 0-144-16,-14 3 128 0,-13-2-128 0,-12-1 128 16,-12 2-128-16,-16-4 128 0,-9 8-128 0,-15-2 0 15,-13-1 0-15,-15 4 0 0,-14-4 0 0,-15 3-176 16,-13 1 176-16,-16 0-128 0,-8 0 128 0,-9-1 0 16,-6 4-144-16,-3-1 144 0,-4-3 0 0,3 5 0 15,3 1-144-15,7-4 144 0,5-1 0 0,11 0 0 16,11 5 128-16,8-2-128 0,8 0 128 0,13-1-128 15,13-5 0-15,13 2 0 0,14-4 0 0,12 1 128 0,8-1-128 16,11-4 0-16,11 4 0 0,13-3 0 16,13-1 0-16,13-5-160 0,13-2 160 0,7 1 0 0,7-4 0 0,8 2 0 15,12-1 0-15,5 1 128 0,4-6-128 0,5 1 176 16,1 4-176-16,3-3 0 0,1 4 0 0,-5-1 128 16,-8 2-128-16,-7 2 0 0,-5 8 0 0,-11-2 0 15,-9-1 0-15,-13 1 0 0,-13 2 0 0,-13-1-176 16,-12 4-48-16,-10 1-16 0,-10-7 0 0,-13 12 0 15,-13 3-112-15,-18 0-32 0,-13 0 0 0,-11 1 0 16,-13-1 384-16,-7-1 0 0,-8 1-144 0,-11 2 144 16,-7-1 0-16,-2 2 0 0,2-2 0 0,0 2 0 15,0 1 0-15,9 0 0 0,8 0 0 0,12 2 0 16,9 0 0-16,10-3 128 0,9-5-128 0,12 2 144 16,11-1-144-16,10 0 0 0,12-1 0 0,12-2 0 15,12 2 0-15,12-3-224 0,10 0 48 0,9 0 16 16,8-1 160-16,10-1-192 0,9 0 192 0,9-3-192 0,7 5 192 0,2-6 0 15,1-2 0-15,3 2 0 0,2 2 0 0,2 1 0 16,3 2 128-16,-7 0-128 0,-11-4 192 0,-5 4-16 16,-6-1-16-16,-9 5 0 0,-10 2-160 0,-8-1 0 15,-8-2 144-15,-11 1-144 0,-9 1 128 0,-10-4-128 16,-7 1 128-16,-16 1-128 0,-9-5 0 0,-10 3 128 16,-10-2-128-16,-9 2 0 0,-8-4 0 0,-14 1 128 15,-12-1-128-15,-4-2 0 0,-3-3 0 0,-1 2 0 16,3-1 0-16,2 0 0 0,0-1 0 0,8-1 128 15,8 0-128-15,8 0 0 0,9 0 0 0,11-1 128 16,7-2-128-16,10-1 0 0,8 0 0 0,10-2 0 0,7-2 0 16,11 0 0-16,9-3 0 0,9-3 0 0,8-3 0 15,7-1-128-15,9-1 128 0,7-2 0 0,8-4 0 0,8 0-128 16,8-1 128-16,1-4 0 0,-1-2 0 0,2 1 0 16,4 1 0-16,2-4 192 0,3-5-64 0,-3 0 0 15,-5 0-128-15,-4-2 144 0,-3 2-144 0,-6-1 160 16,-3 2-160-16,-7 1 0 0,-6 0 0 0,-11 2 128 15,-9-2-128-15,-10 5 128 0,-8 4-128 0,-10-4 128 16,-12 2 80-16,-13-2 16 0,-11 0 0 0,-13 1 0 16,-10 4-224-16,-10-2 0 0,-9 2 0 0,-14-1 0 15,-12 5-160-15,-7-5 32 0,-3-2 0 0,-3 4 0 16,-3 3 128-16,1-1 0 0,2 0-144 0,6 0 144 16,7 1 0-16,7 4 0 0,5 1 0 0,13 0 128 15,10-1 16-15,12-1 0 0,11 2 0 0,13 0 0 16,8 0-144-16,13-1 128 0,9 0-128 0,13-2 128 0,10-3-128 0,14 1 0 15,11 1 0-15,8-3 128 0,10 1-128 0,3-1-144 16,2-3 144-16,8 3-208 0,6-3 208 0,5 3 0 16,4-2 0-16,0 3 0 0,-1 1 0 0,2-1 0 15,2 5 0-15,-4 1 0 0,-6 1 0 0,-8 5 0 16,-8-1 0-16,-8 2 0 0,-9 3 0 0,-9 3 0 16,-11 1 128-16,-7 3-128 0,-9 1 0 0,-18 0 0 15,0 0 0-15,0 0 0 0,-17 11-128 0,-10-2 128 16,-12 0-208-16,-9 0 80 0,-11 2 128 0,-9 3-160 15,-10-4 160-15,-5 2-160 0,-3 1 160 0,-2-1 0 16,4 4 0-16,-5 1-128 0,-3 0 128 0,4 1 0 0,5 1 0 16,7 0 0-16,5 4 0 0,7-3 0 15,6 0 0-15,7-2 0 0,6 0 0 0,10-2 0 0,8 0 0 0,11-5 0 16,8-1-208-16,9 0-16 0,9 1 0 0,12-1 0 16,10-4 16-16,11-2 0 0,5 1 0 0,11 0 0 15,8-2 208-15,9-2 0 0,11 0 0 0,2 2 0 16,1-2 0-16,4 0 0 0,3-1 160 0,2 0-160 15,4 2 160-15,-5-1-160 0,-9 4 192 0,-5 0-192 16,-7 0 128-16,-7 4-128 0,-6-1 0 0,-12 2 0 16,-10-1 128-16,-12 2-128 0,-11 2 0 0,-10 0 0 15,-10 2 128-15,-12 1-128 0,-14 1 0 0,-11 1 0 16,-11-1 0-16,-12 4 0 0,-10 0 0 0,-12 4 0 16,-11-3 128-16,-10 0-128 0,-9-3 0 0,-7 1 0 15,-2 3 0-15,-4-4 0 0,-2-3 0 0,6-2 0 16,7 1 0-16,9 1 0 0,5-2 0 0,15 2 0 0,15-5 0 15,15 1 0-15,12-1 0 0,15-2 0 0,10 4-160 16,14-6 16-16,5-7 0 0,20 10 0 0,12-2-16 0,16 0 0 16,15-6 0-16,12 2 0 0,9-1 160 15,8-1 0-15,8 2 0 0,8-2 0 0,7 1 128 0,1 0 0 16,0 0 0-16,4 4 0 0,6-2-128 0,-4 0 176 16,-6 8-176-16,-2-1 192 0,-2 2-192 0,-8 3 0 15,-10-1 144-15,-11 1-144 0,-12 1 0 0,-12 3 0 16,-11 2 0-16,-14-1 0 0,-12 2-304 0,-13 1 32 15,-13-1 0-15,-14 1 0 16,-14 0-208-16,-15 0-32 0,-14 5-16 0,-17-5 0 0,-15 3 176 0,-9-3 32 16,-10 5 16-16,-8-4 0 0,-10 5 48 0,3 1 0 0,5-4 0 15,5 2 0-15,2 2 256 0,9 4 0 0,9-3 0 16,8 2 0 0,9 2-1216-16,6-3-320 0</inkml:trace>
  <inkml:trace contextRef="#ctx0" brushRef="#br0" timeOffset="32789.94">22983 11980 13823 0,'-6'-12'1216'0,"6"12"-960"16,0 0-256-16,-5-7 0 0,1-1-240 0,4 8-80 16,-5-6-32-16,5 6 0 0,0 0 768 0,0 0 160 15,0 0 16-15,0 0 16 0,0 0-368 0,0 0-80 16,-4-7-16-16,4 7 0 0,0 0-144 0,0 0 0 16,0 0 0-16,0 0 128 0,-8-3-128 0,8 3 0 15,0 0 0-15,0 0 0 0,0 0 208 0,0 0 16 16,0 0 0-16,0 0 0 0,0 0 144 0,0 0 16 15,0 0 16-15,6 9 0 0,-6-9 176 0,11 4 16 16,2 1 16-16,2-2 0 0,1 0 112 0,2-1 32 16,1-1 0-16,4 0 0 0,-1 1-368 0,2-1-64 0,1-2 0 0,-2-1-16 15,3 2-112-15,0 0-32 0,1 0 0 0,5 0 0 16,1 0-160-16,2 0 160 0,2 0-160 0,5 3 160 16,3-2-160-16,2-1 0 0,2-1 144 0,2 1-144 15,-2-3 0-15,1-1 0 0,-1-3 0 0,2 3 0 16,-1 1 0-16,5 2 0 0,5-1 0 0,1-2 128 15,0 0-128-15,-3 0 0 0,-2 3 0 0,-2-2 0 16,2 1 0-16,1-1 0 0,1 2 0 0,3 1 128 16,4 1-128-16,-3 2 0 0,-2-3 0 0,-1 0 0 15,-4 0 0-15,3 0 0 0,0 4 0 0,4-2 0 16,3 1 0-16,0 1 0 0,-3 1 128 0,-2-3-128 16,-3-1 0-16,0 1 128 0,1-1-128 0,1 3 0 15,4 1 0-15,3 0 144 0,0-2-144 0,-3-1 0 16,-4 2 0-16,-1 2 0 0,0-3 0 0,1 1 0 15,1-2 128-15,2 3-128 0,2 2 0 0,-3-4 0 0,-3-3 128 0,0 2-128 16,-5 0 0-16,0 2 0 0,1 2 0 0,0-1 0 16,1 2 0-16,1 2 0 0,-1-2 0 0,-2 2 0 15,-1-6 0-15,-1 1 0 0,-1-2 0 0,2 1 0 16,-3 0 0-16,2 1 0 0,3-2 0 0,-1-1 0 16,3-2 128-16,-3 1-128 0,1-3 176 0,-6 0-32 15,0-2 0-15,1 2 0 0,-1 4 16 0,0-1 0 16,-1 0 0-16,1 0 0 0,2 0-160 0,-2 1 128 15,1 0-128-15,-5-2 128 0,-2-3 16 0,0 2 0 16,0-2 0-16,0 1 0 0,1 1-144 0,-1 1 0 0,0-2 0 16,3 3 0-16,2 3 0 0,-2-2 0 15,1-2 0-15,-4-1 192 0,-4 1-192 0,2-1 0 0,-5-1 0 0,1 2-176 16,-1-2 176-16,0 2 0 0,-2-3 0 0,1 3 0 16,0 2 0-16,1-1 0 0,0-1 128 0,1 1-128 15,-1 1 0-15,-1 2 0 0,-3-3 0 0,-1 0 0 16,-3-4 0-16,0 3 0 0,-1-1 0 0,-2 2 0 15,0-1 0-15,0 1 0 0,-2 0 0 0,-2 3 0 16,-1-1 0-16,-1 1 0 0,-2-6 0 0,0 3 0 16,-4 4 0-16,0-2 0 0,-3 0 128 0,-9-2-128 15,10 1 192-15,-10-1-48 0,0 0 0 0,0 0 0 16,0 0-144-16,0 0 192 0,0 0-192 0,0 0 192 16,-12 3-192-16,-2-3 0 0,-3-2 144 0,-4 1-144 15,0 1 0-15,-6 0 0 0,-2-1 0 0,0 1 128 16,-3 1-128-16,-4-1 0 0,-3 1 0 0,-6-2 0 15,-4-2 0-15,-2 1 0 0,1-3 0 0,-2 1 128 0,-1 0-128 0,-2 2 0 16,-1-1 0-16,-5-1 0 0,-6 3 0 0,-4-3 0 16,-7-1 0-16,3 1 0 0,-2-1 0 0,-2 3 128 15,-3-1-128-15,-3 1 0 0,-4-4 0 0,2 0 0 16,-1 1 0-16,3 3 128 0,-4-1-128 0,0-2 0 16,-4-1 0-16,3 3 0 0,2 0 0 0,0 1 0 15,-3-2 0-15,-3 2 0 0,-5-2 0 0,2 2 0 16,4 1 0-16,-2 1 0 0,-4-2 0 0,-1-1 0 15,3-1 0-15,1 2 0 0,5 0 0 0,-5 1 0 16,-5 0 0-16,0 0 0 0,5-1 0 0,2 2 0 16,2 0 0-16,-2 0 0 0,-5-1 0 0,7 1 0 15,3-1 0-15,4 1 0 0,0-1 0 0,0-1 0 0,-2 1 0 16,4-1 0-16,3 2 0 0,5-2 0 0,3-2 0 0,-1 3 128 16,-2 0-128-16,0 0 0 0,3-1 0 0,6 0 0 15,4 1 0-15,4-1 0 0,4 2 0 0,1-2 0 16,-2-1 0-16,3 2 0 0,0 0 0 0,5-1 0 15,5 0 0-15,4 1 0 0,2-2 0 0,3 2 0 16,3-1 0-16,3 0 128 0,4 1-128 0,1 1 0 16,5 0 0-16,1 0 0 0,1 3 0 0,4-1 0 15,-1-2 0-15,5 2 0 0,7-2 0 0,0 0 0 16,0 0 0-16,0 0 0 0,0 0 0 0,0 0 0 16,0 0 0-16,0 0 0 0,10 9 0 0,3 0 0 15,1-4 0-15,5 2 176 0,3-1-48 0,9-1 0 16,2 1-128-16,4 2 0 0,5-2 144 0,6 3-144 15,6-2 0-15,4 1 0 0,-1-2 0 0,3 0 128 0,0 3-128 0,3-3 0 16,5 0 0-16,7 2 128 0,5-3-128 0,-2 0 0 16,-3 2 0-16,3-4 0 0,1 1 0 0,5 3 0 15,3-1 0-15,1-3 0 0,-3-1 0 0,2 1 0 16,0 2 0-16,8 0 0 0,2 1 0 0,-3 0 0 16,-5-3 0-16,0 1 0 0,3 3 0 0,5 2 0 15,4-2 0-15,-2 0 0 0,-5-3 0 0,1 1 0 16,5 4 0-16,0-3 0 0,-1 3 0 0,-1-2 0 15,-2-3 0-15,3 2 0 0,3 2 0 0,-5-3 0 16,-4-3 0-16,-1 3 0 0,-3-1 0 0,1 0 0 16,3 0 0-16,-4-1 0 0,-5 3 0 0,-3-3 0 15,-2 0 0-15,0 1 0 0,1 1 0 0,-4-3 0 16,-2 1 0-16,-10-2 0 0,-5 2 0 0,1-1 0 0,-4 1 0 0,-2 1 0 16,0-3 0-16,-2 0 0 0,0 0 0 0,-3 1 0 15,-4-1 0-15,-6-1 0 0,-4 0 0 0,-5 0 0 16,-2 0 0-16,-4 1 128 0,-3 1-128 0,-2-2 0 15,-4 0 0-15,-2 0 0 0,-13 0 0 0,0 0 0 16,0 0 0-16,0 0 0 0,0 0 0 0,0 0 0 16,0 0 0-16,-12-3-128 0,-4 3 128 0,-5-1 0 15,-4-2 0-15,-3 1 0 0,-5-2 0 0,-6 3-128 16,-5-1 128-16,-5 0 0 0,-6-1 0 0,-2 2 0 16,-2-2 0-16,0 1 0 0,-2-2 0 0,-9 3 0 15,-7-2 0-15,-3 1 0 0,-2 0 0 0,-1 0 128 16,-1-1-128-16,-6-1 0 0,-8 1 128 0,0-2-128 15,2 1 0-15,-1-1 0 0,0 2 0 0,-3-1 0 0,-7-1 0 16,0-1 0-16,3 2 0 0,-4-1 0 0,-6 0 0 0,3-3 128 16,-1 2-128-16,0 2 0 0,1 2 0 0,-6-4 128 15,-3 0-128-15,1 1 0 0,4 5 0 16,0-4 0-16,-7-3 0 0,5 3 0 0,6 3 0 0,-3-1 0 16,-5 1 0-16,6-3 0 0,4 2 0 0,1 0 0 15,1 2 0-15,0-2 128 0,1-2-128 0,8 3 0 16,4 2 0-16,1-1 0 0,-1 0 0 0,5 1 0 15,5-5 0-15,9 3 0 0,6 2 0 0,8 2 0 16,8 0 0-16,5-2 0 0,3 0 0 0,7 2 0 16,5-1 0-16,8 2 128 0,5-3-128 0,8-1 144 15,12 0-144-15,0 0 160 0,0 0-160 0,0 0 0 16,18 3 0-16,8-1 0 0,7 1 0 0,7-2 0 0,3-2 144 16,10 0-144-16,10-1 144 0,9 1-144 0,11 0 192 0,6-2-192 15,3-3 192-15,6 1-64 0,7 2 0 0,6-1-128 16,9-1 192-16,2 2-64 0,-1-1 0 0,7 1-128 15,6 1 192-15,0 0-192 0,-2 0 192 0,4 1-192 16,4 1 144-16,0 1-144 0,-1 4 0 0,-2-3 144 16,-2 0-144-16,-1 2 0 0,0 3 0 0,-2-2 128 15,-2-2-128-15,-4 2 0 0,-3 3 0 0,0-2 128 16,1 0-128-16,-9 2 0 0,-7-4 0 0,-1 2 0 16,0 2 0-16,-6-6 0 0,-5 2 0 0,-6 2 0 15,-5-1 128-15,-1 2-128 0,-1 2 128 0,-6-3-128 16,-6 2 0-16,-7-1-256 0,-6 1 48 0,-4 2 0 15,-6-1-1696 1,-3 2-336-16</inkml:trace>
  <inkml:trace contextRef="#ctx0" brushRef="#br0" timeOffset="35107.89">9503 18200 10127 0,'0'0'896'0,"0"0"-704"16,0 0-192-16,0 0 0 0,0 0 704 0,0 0 128 15,0 0 0-15,0 0 16 0,0 0-80 0,0 0 0 16,0 0-16-16,0 0 0 0,0 0 288 0,0 0 64 16,0 0 16-16,0 0 0 0,0 0-160 0,-5-8-16 15,-2 4-16-15,1-2 0 0,-5-2-400 0,2 3-80 16,-1-2 0-16,-1 0-16 0,-4 1-208 0,4-7-32 16,-4 2-16-16,1-1 0 0,-2-2-176 0,1-2 0 15,-3-1 144-15,3 1-144 0,-5-3 0 0,3-2 128 0,-1 1-128 16,-2-3 0-16,1-3 144 0,-1 1-144 0,1-4 192 0,-3 2-192 15,0-2 128-15,-1-1-128 0,-1-2 0 16,0 3 0-16,-1-3 0 0,-2 0 0 0,-2 2 0 16,-6-1 0-16,0-2 128 0,-5 1 0 0,-2-1 16 0,-1 3 0 15,0-2-144-15,1 0 160 0,-1 2-160 0,0 2 160 16,-2-3-160-16,1 5 160 0,-2-5-160 0,-5-1 160 16,-7-1-160-16,0 3 0 0,2-3 0 0,1 1 0 15,0 3 0-15,2 2 0 0,-1-5 0 0,-2 3 0 16,0 0 144-16,-2-1-144 0,-4 4 160 0,-1-2-160 15,5 2 0-15,1 1 128 0,-1 2-128 0,1 3 0 16,-1 1 0-16,-5 0 0 0,-1 0 128 0,-4 0-128 16,2-2 0-16,3 2 0 0,0 1 0 0,1 1 0 15,1-1-128-15,-5 4 128 0,-7-3-192 0,3 2 192 0,3 0-192 0,0 3 192 16,2 5-192-16,1-5 192 0,2 5-144 16,-4-4 144-16,-3 4 0 0,1-2-144 0,-1 3 144 0,2-1 0 15,2 0-144-15,4 3 144 0,1 2-144 0,-2 1 144 16,-7 0-192-16,2 0 192 0,1 2-240 0,0 1 64 15,5 2 16-15,2 1 0 0,3 3 160 0,-2-2-128 16,-3 2 128-16,0 0-128 0,0 3 128 0,2-2-160 16,3 4 160-16,2 1-160 0,2 1 160 0,1 4-160 15,1 3 160-15,-1 0-160 0,-2 1 160 0,-3 1 0 16,3-2 0-16,2 1-128 0,1 5 128 0,3-1 0 16,1 3 0-16,2 4 0 0,2 1-144 0,-1 0 144 15,-2 1-160-15,3 2 160 0,-2-1 0 0,1 1 0 16,-3 1 0-16,5 2 0 0,3-3 0 0,1 2-144 15,0 2 144-15,3 2 0 0,2-1 0 0,2 2 0 0,-1-3 0 0,4 0 0 16,-1 1 0-16,0 0 0 0,1 5 0 0,-1 1 0 16,0-5 0-16,1 2 0 0,1-4 0 0,4 1 0 15,-1 2 0-15,4-3 0 0,1 5 0 0,4-4 176 16,1 3-176-16,4-4 0 0,0 2 0 0,3-3 128 16,2-2-128-16,0 0 0 0,3 3 0 0,1-2 0 15,0-5 0-15,5 1 0 0,-1 0 0 0,4-1 0 16,1 1 0-16,2-1 0 0,2-3 0 0,2 4 0 15,1 1 0-15,5-1 0 0,2-1 0 0,2-2 0 16,3 0 0-16,1-1 0 0,2-1 0 0,-3 0 0 16,0-1 0-16,2 2 128 0,3 0-128 0,4 2 0 15,1 1 0-15,6-2 128 0,0 0-128 0,4 1 0 0,7 0 0 0,0 1 0 16,1-4 0-16,-1 1 0 16,1-5 0-16,2 2 0 0,3-3 0 0,5 2 0 0,5 2 0 15,3-5 0-15,-2 0 0 0,1 1 0 0,-2-4 0 0,4 0 0 16,4-3 0-16,3 2 0 0,3 0 0 0,-2-2 0 15,-6-2 0-15,2 0 0 0,4-3 128 0,5 1-128 16,4-1 128-16,1 1-128 0,-6-6 0 0,3 1 128 16,4 2-128-16,3-3 0 0,0 1 144 0,0-5-144 15,-3-2 160-15,5-1-160 0,3 3 0 0,0-5 128 16,-1-4-128-16,-3 2 0 0,-2-1 0 0,5 0 0 16,6-3 128-16,-5-4-128 0,-8-1 0 0,0 1 0 15,0-2 0-15,2 2 0 0,2-1 0 0,-4-3 0 16,-6-2 0-16,1 0 0 0,-2-3 128 0,2 0-128 0,-2 0 0 15,-3-2 0-15,-6 1 128 0,-2-2-128 0,-1-1 0 0,1 1 0 16,2 0 128-16,-6-5-128 0,-6 1 0 0,-1-4 144 16,-5 2-16-16,-3-2-128 0,-2 1 192 0,-1-2-64 15,0-4 64-15,-3-1 16 0,-2-2 0 0,-3-4 0 16,-4 1 80-16,-7-1 16 0,-4-2 0 0,-2 2 0 16,0-4 80-16,-2 2 32 0,-4-7 0 0,-1 0 0 15,-2-2-32-15,-2-1 0 0,-2 1 0 0,-2-1 0 16,-1 2-48-16,-4 0-16 0,-1 4 0 0,-3 1 0 15,-3-1 64-15,-1 3 16 0,-2-2 0 0,-3 6 0 16,-1 2 16-16,-2 0 0 0,-4-1 0 0,0 5 0 16,-2 1-256-16,-1 7-160 0,-1-1 192 0,-1 3-192 15,-2 3 0-15,-1 0 0 0,-3 7 0 0,2-2-192 16,-1 2-944 0,0 2-176-16,-2 6-32 0,-3-1-8336 0,-1 3-1664 0</inkml:trace>
  <inkml:trace contextRef="#ctx0" brushRef="#br0" timeOffset="39064.16">20051 7816 3679 0,'23'-14'320'0,"-7"3"-320"0,2 1 0 0,2-3 0 16,3 0 1728-16,0 2 288 0,1-3 48 0,0 0 16 16,-1 0-1184-16,1 3-256 0,-2-3-32 0,0 2-16 15,-2 2-176-15,2-3-32 0,-1 1-16 0,-1 1 0 16,0-1 128-16,-3 2 16 0,-1 1 16 0,-2-3 0 15,-3 3 32-15,-1-2 0 0,-3 2 0 0,-2-2 0 16,0-1-128-16,-3 2-32 0,-2-4 0 0,-2 1 0 0,-3-2-144 0,0 0-16 16,-4-2-16-16,-3-1 0 0,-2-2-48 0,-4-4-16 15,-2 1 0-15,-3-1 0 0,0 0 0 0,-3 1 0 16,-1 1 0-16,-4-3 0 0,0 1 16 0,-4-3 0 16,0 0 0-16,-2 4 0 0,-3-1 48 0,-4 3 16 15,-7 0 0-15,-2 1 0 0,-3-5-240 0,-1 0 0 16,-1 1 128-16,0 0-128 0,-3 3 0 0,-4 1 144 15,-5 1-144-15,-2 0 128 0,-6-1-128 0,3-2 160 16,0 1-160-16,0 3 160 0,-4 5-160 0,-2-1 0 16,-8-2 0-16,1 2 128 0,3 0-128 0,-1 2 0 15,-3-2 0-15,-1 2 0 0,-6 0 0 0,5 0 0 16,2 1 0-16,0 1 0 0,-3-5 0 0,-1 2 0 0,-2 2 0 0,2-1 0 16,2 1 0-16,-3 3 0 0,-4-3 0 0,-1 3 0 15,-3-2 0-15,4 5 0 0,1 2 0 0,-3 1 0 16,-5-3 0-16,3 2 0 0,5 1 0 0,1 2 0 15,0 2 0-15,-4 1 0 0,-4 1 0 0,1-3 0 16,2 3 0-16,-2 1 0 0,-3 2 0 0,1 1 0 16,5 2 0-16,1 2 0 0,1 2 128 0,-3 1-128 15,-3 0 0-15,4 3 0 0,7 1-144 0,-2 1 144 16,-1 2 0-16,1 1 0 0,-4 1 0 0,4 0 0 16,3 5-128-16,1-1 128 0,-2 4 0 0,2-1 0 15,1-5-128-15,6 4 128 0,4 1 0 0,4 2 0 16,0-3 0-16,2 4-128 0,-2 0 128 0,5 3 0 15,4 0 0-15,5 1 0 0,4-1-128 0,3 4 128 16,5-1 0-16,1 3 0 0,-2 1 0 0,5-4 0 0,4 1 0 0,5 1 0 16,4-3 0-16,7 2 0 0,3 4-128 0,2-5 128 15,6 0 0-15,3 0 0 0,3 6-176 0,4-4 176 16,2 1-160-16,3-2 160 0,4 0-160 0,3 2 160 16,4-1-160-16,1 0 160 0,5 1 0 0,3-4 0 15,6-1 0-15,3 1 0 0,4 0 0 0,4-1 0 16,2-2 0-16,2-3 0 0,1 0 0 0,4-3-176 15,2 1 176-15,4-6-208 0,6 3 208 0,7-2 0 16,5 0 144-16,0-2-144 0,0-2 0 0,0 1 0 16,5 0 0-16,2-2-160 0,6-3 160 0,2 0 0 15,2-3 0-15,0 1 0 0,1-1 0 0,6 1 0 16,5 0 0-16,2-1 0 0,-2 0 0 0,4-1 0 16,2-1 0-16,5-1 0 0,4 0 0 0,0-1 0 0,-3 1 0 0,5-1 0 15,6-3 0-15,-3-1 0 0,-2-1 0 0,5-1 0 16,7 2 0-16,-5 0 0 0,-4-4 0 0,4 3 0 15,5 0 0-15,-2-4 0 0,-3-2 0 0,5 0 0 16,3 4 0-16,-4-2 0 0,-4-2 0 0,0 1 0 16,2 1 0-16,-1-2 0 0,-3-1 0 0,-2 0 0 15,1 1 0-15,1-1 128 0,3-5-128 0,-3 1 0 16,-3-1 0-16,1 0 144 0,-1-7-144 0,-2 4 0 16,-8-4 128-16,6 1-128 0,0-4 0 0,-3-1 0 15,-9-5 0-15,-1-1 0 0,-2 1 128 0,-2-2-128 16,-2-2 0-16,-5-2 128 0,-10-2-128 0,-3-1 0 15,0-2 208-15,-3-2-64 0,-2 2-16 0,-4-4 0 16,-7-2 208-16,-5 1 48 0,-3-4 0 0,-6-3 0 0,-5 1 176 0,-3-3 32 16,-3-3 16-16,-4 3 0 0,-3-2 32 0,-3-2 0 15,-4-1 0-15,-5-2 0 16,-6 1 0-16,-4-3 16 0,-2 0 0 0,-5-4 0 0,-4 1-240 0,-8 0-48 16,-4-2-16-16,-4 0 0 0,-5 0-176 0,-4-4-48 15,-5 2 0-15,-5 0 0 0,-4 5-128 0,-6 0 0 16,-6 3 0-16,-11 2 0 0,-11-1 0 0,-4 7 0 15,-4-1 0-15,-4 7 0 16,-3 4-640-16,-9 5 0 0,-11 3 0 0,-3 6 0 16,-5 6-1488-16,-9 4-304 0</inkml:trace>
  <inkml:trace contextRef="#ctx0" brushRef="#br0" timeOffset="45348.91">9550 17866 13823 0,'0'0'608'0,"0"0"128"0,8-8-592 0,-1 2-144 0,0-1 0 0,-1 1 0 0,-6 6 1984 0,9-5 352 15,-3 1 80-15,-6 4 16 0,0 0-1488 0,5-8-304 16,-5 8-48-16,3-9-16 0,-3-1-16 0,-1 3-16 15,-3-2 0-15,-3 1 0 0,-3 2-272 0,0-4-48 16,-1-2-16-16,-3 1 0 0,-4-3-208 0,-5 1 0 16,-4-2-144-16,-2 0 144 0,-4-5-320 0,0 3 48 15,-3-5 0-15,1 3 0 0,-2-1-96 0,0-2-16 16,-2-1 0-16,-2-1 0 0,-2 0 96 0,-2 1 16 0,-2-1 0 0,-4 0 0 16,-5 2 272-16,-1-3 0 0,-1 0 176 0,1 3-176 15,-1-5 256-15,1 4-64 0,0-1-16 0,-4-3 0 16,-8-3-16-16,2 3 0 0,1 0 0 0,1 2 0 15,3 1 80-15,-2-4 16 0,3 4 0 0,-5-3 0 16,-4 2 0-16,-1-3 16 0,-2 1 0 0,2 0 0 16,3 3-128-16,0 2-16 0,1-2-128 0,-4 1 192 15,-7-1-192-15,2-2 176 0,2 0-176 0,3-1 160 16,1 3-160-16,-2-4 128 0,-5 3-128 0,0 2 128 16,-1-1-128-16,3 1 0 0,0 3 0 0,2-1 0 15,4 1 0-15,-6-3 0 0,-5 4 0 0,1 1 0 16,2 0 0-16,2 1 0 0,3 4 0 0,-1 0 0 15,-4 0 0-15,0 6 0 0,-3-3 0 0,1 3 0 16,1 1-176-16,2 3 176 0,2 3-128 0,-2 3 128 16,-4 0-192-16,4 2 64 0,2-2 0 0,4 4 0 0,1 0 128 0,1 0 0 15,-2 2 0-15,-1-2 0 0,-4 5-144 16,6-2 144-16,2 0-160 0,4 2 160 0,4-1 0 0,-1 4-144 16,0 2 144-16,0-1 0 0,-1 2 0 0,3 0 0 15,3 1 0-15,3 1 0 0,0 2 0 0,4 3 0 16,2-1 0-16,2 7 128 0,-3-4-128 0,2 2 0 15,2 0-128-15,-4-2 128 0,2 2 0 0,6 0 0 16,1 3 0-16,2 0-128 0,2 3 128 0,2-2-160 16,2 0 160-16,3 1-160 0,1 1 160 0,2 5 0 15,4 0 0-15,2 1 0 0,3-2-144 0,1 1 144 16,1-3-160-16,3 2 160 0,1 2-192 0,3 1 48 16,-2 2 16-16,6-2 0 0,0 2 128 0,5 2-192 0,1 3 192 0,2-1-192 15,0-2 192-15,3 1 0 16,5-4-144-16,0 3 144 0,2 2 0 0,1-5 0 0,5 0-144 0,2 2 144 15,3-1 0-15,2 1 0 0,2 2 0 0,0-3 0 16,4 2 0-16,4-3 0 0,4 3 0 0,3-3 0 16,0 3 0-16,0-3 0 0,-2 2 0 0,3-1 0 15,3 1 0-15,3-1 0 0,2 1 0 0,4-1 0 16,9-2 0-16,0 3 0 0,0-2 0 0,-1 1 0 16,1-3 0-16,3 1 0 0,2 1 0 0,5-1 0 15,3 5-160-15,3-6 160 0,-4-6-128 0,4 4 128 16,3-1-192-16,4-3 32 0,4-3 16 0,0 2 0 15,-5-3 144-15,3-3-160 0,2 0 160 0,3-4-160 16,0 0 160-16,0 0 0 0,-3-3 0 0,4-2 0 16,3 0 0-16,-1-3 176 0,-1 1-48 0,-1-3 0 15,-1-7 144-15,3 2 32 0,4-5 0 0,-5-1 0 0,-6-3 32 16,0-2 16-16,0 0 0 0,3-5 0 16,2 1-128-16,-5 1-32 0,-3-3 0 0,2-1 0 0,1-5-32 0,-3 1-16 15,0-4 0-15,-6-1 0 0,-1-2-16 0,3-3 0 16,0 0 0-16,0-5 0 0,-3 1-128 0,-3-4 128 15,-2-2-128-15,-2-2 128 0,-2 2-128 0,2-1 160 16,-1-3-160-16,-6-2 160 0,-8-1-160 0,-3-4 128 16,-4 2-128-16,-4 1 128 0,-4-2 176 0,-1 5 16 15,-1 0 16-15,-5 1 0 0,-3-1 192 0,-3 0 48 16,-3-3 0-16,-4-1 0 0,-7 0-16 0,-3-5 0 16,-4 0 0-16,-4 1 0 0,-4-3-16 0,-3 0 0 15,-5 2 0-15,-3-2 0 0,-4-2-160 0,-4 1-48 16,-5 1 0-16,-7-1 0 0,0 1-336 0,-8 0 0 0,-2 2-192 0,-4-1 64 15,0 0 128-15,-2 2 0 0,-5-1 0 0,0 5 0 16,-1-1 0-16,0 3 0 0,-3 1 0 0,0 2 0 16,1 3 0-16,3 3 0 0,1 3-176 0,5 0 176 31,2 5-624-31,6 2-16 0,-5-1-16 0,5 4-15136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9:41:54.6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1551 6595 24351 0,'-1'-14'2176'0,"1"14"-1744"0,-9-8-432 0,1 1 0 0,0-6 576 0,2-2 48 0,0-4 0 15,-2-5 0-15,-3-9-304 0,0-4-48 0,0-8-16 0,-2-1 0 16,-1-2-32-16,-1-5-16 0,-2-4 0 0,1-7 0 15,-1-2 48-15,2-3 16 0,-1-3 0 0,2-3 0 16,0-1-48-16,4-2-16 0,1-1 0 0,2-3 0 16,0-2-32-16,0 4-16 0,2-2 0 0,0 5 0 15,1 0-160-15,2 1 160 0,0 1-160 0,1 5 160 16,1 4-160-16,3 3 128 0,-2 4-128 0,3 2 128 16,-2 0-128-16,2 7 0 0,-3 3 0 0,5 3 0 15,-1-1 128-15,1 8-128 0,0 2 0 0,1 3 128 16,2 5-128-16,-2 1 0 0,1 5 0 0,2 5 0 15,3 3 0-15,-1 5 0 0,4-1-176 0,3 7 176 16,2 1-160-16,5 7 160 0,4 2-192 0,5 6 192 16,0 3-192-16,2 4 192 0,-1 4-192 0,-1 3 192 15,2 4-192-15,4 1 64 0,-1 4 128 0,5 4-208 0,1 0 16 16,1 5 16-16,4-1 0 0,2 2 0 0,0-2 176 0,-2 3-192 16,-2 0 192-16,-4-4-192 0,-1 3 192 0,-1-5 0 15,-4 1 0-15,1-3 0 0,-4 1 0 0,-3-1 0 16,-1 2 0-16,-3-4 0 0,-4 0 0 0,-4 2 0 15,-4 2 0-15,-3 0 128 0,-5 0 0 0,-3 1 16 16,-3-2 0-16,-6 1 0 0,-6-1 0 0,-2 0 0 16,-5-3 0-16,-5 2 0 0,-6-2 48 0,-2 0 0 15,-4-2 0-15,-7 0 0 0,-2 3-192 0,-3-3 0 16,-4 3 0-16,-12-4 0 0,-7-2 0 0,-5-1 0 16,-3-4 0-16,-2 1 0 0,2-3 0 0,1 2-144 0,1-7 144 15,-2-2 0-15,-5-1 0 0,6-1 0 0,4-5 0 16,5-3 0-16,6 0 0 0,5-4 0 0,3-5 0 0,3-1 0 15,1-3 0-15,5-6 176 0,1-3-176 0,7-1 160 16,3-4-32-16,4-7-128 0,6-2 192 0,5-5-64 16,3-2-128-16,5-3 0 0,5-5 0 0,4-5 0 15,4-1-240-15,6-5 80 0,4-3 16 0,6-3 0 16,4-6 144-16,9-2-128 0,7-4 128 0,0-3-128 16,2-5 128-16,0-3 0 0,3 0 0 0,3-3 0 15,2 1 0-15,1 3 0 0,2-4 128 0,5 6-128 16,3-1 128-16,2 5-128 0,-4-1 160 0,-1 1-160 15,-2 6 192-15,-3 3-64 0,2 9-128 0,-2 2 192 16,-2 4-192-16,0 7 128 0,-3 7-128 0,-6 10 0 16,-6 6 160-16,-7 7-160 0,-8 5 160 0,-3 10-160 15,-6 8 0-15,-6 9 0 0,-3 7 0 0,-7 12 0 0,-8 9 256 0,-6 12-64 16,-6 11 0-16,-10 10 0 0,-8 6 144 0,-2 8 32 16,-3 6 0-16,-2 4 0 0,-2 5-48 0,1 1-16 15,0 0 0-15,-1 1 0 0,2 2-64 0,0-3-16 16,0-4 0-16,3-4 0 0,4-6-32 0,4-2-16 15,5-2 0-15,5-7 0 0,2-1-176 0,6-9-144 16,5-4 144-16,3-2-10832 16,3-6-2048-16</inkml:trace>
  <inkml:trace contextRef="#ctx0" brushRef="#br0" timeOffset="1449.93">31146 6189 14735 0,'0'0'1312'0,"-11"-2"-1056"16,-1-6-256-16,1 5 0 0,-2 0 3952 0,4 0 720 15,3 0 160-15,-2 0 32 0,0-1-4192 0,-1 0-832 16,0-1-160-16,0-1-48 0,-1 1 368 0,0-1 0 16,-3-3 160-16,3 1-160 0,-4-5 160 0,0 2-160 15,-2-6 128-15,5 0-128 0,-2-4 128 0,-1-3-128 16,0-5 0-16,2-5 128 0,1-5-128 0,3-1 0 0,-1-9 0 0,1 0 0 15,0-2 0-15,2-9 0 0,-2-1 0 0,2-9 0 16,0-2 0-16,1-1 192 0,1-5-64 0,1-2 0 16,1-2 96-16,0 1 16 0,4-4 0 0,0 5 0 15,0 0-112-15,1 3 0 0,2-2-128 0,3 7 192 16,0 3-192-16,2 3 0 0,0-1 0 0,3 7 0 16,1 0 0-16,1 6 0 0,0 4 0 0,2 2 0 15,-1 3 0-15,1 9-192 0,-1 5 192 0,1 4-160 16,-3 7 160-16,1 4-192 0,-2 2 192 0,1 6-192 15,-3 3 32-15,4 2 0 0,1 7 0 0,-1 1 0 16,0 7-160-16,2 0-48 0,1 6 0 0,1 8 0 16,1 2 64-16,3 7 16 0,-2 8 0 0,4 2 0 15,0 4 144-15,3 9 144 0,1 8-208 0,2 4 80 16,2 1 128-16,1 1 0 0,2 2 0 0,-1 0-128 16,-2 1 128-16,-2-2 0 0,-1-1 0 0,-2-4 0 0,-1-2 0 0,-2-7 0 15,-2-3 0-15,-2-3 0 0,-5-2 144 0,-2-3-144 16,-2-3 192-16,-2-5-192 0,-3-3 384 0,-2-2-16 15,-1-6-16-15,-4 0 0 0,-2-9 32 0,-3 1 0 16,0-2 0-16,-4-1 0 0,-3-3-176 0,-3-1-16 16,-4-7-16-16,-4 2 0 0,-4-4-176 0,-4-1 0 15,-8-1 0-15,-3-5 0 0,-8-1-192 0,-5-4 0 16,-2-4-16-16,-3-3 0 0,-1-4 64 0,-3-1 16 16,0-3 0-16,-6 1 0 0,-7-10-192 0,1 0-16 15,0-5-16-15,3 2 0 0,5 1 0 0,8-2 0 16,4 1 0-16,3 2 0 0,3 2 352 0,7 2 0 0,5-4 0 0,6 0 0 15,5-1 128-15,8 0-128 0,7 0 128 0,6-3-128 16,6-2 0-16,9-1 0 0,9-3 0 0,10-5 0 16,8-5-144-16,6 0 144 0,3-2 0 0,6-3 0 15,5-1-144-15,5-1 144 0,7-3 0 0,8 1-144 16,10-4 144-16,-2 4 192 0,-2 0-32 0,3 1-16 16,-1 2 368-16,5 2 64 0,2 4 0 0,-6 1 16 15,-7-1-16-15,-4 11 0 0,-10 6 0 0,-3 5 0 16,-5 9-320-16,-5 4-64 0,-5 6 0 0,-8 4-16 15,-9 7-176-15,-6 7 0 0,-6 7 0 0,-10 10 128 16,-7 9-128-16,-12 10 0 0,-11 4-160 0,-10 12 160 16,-9 4 0-16,-8 10 0 0,-7 7 0 0,-9 4 0 15,-8 6 144-15,-15 4 80 0,-10 1 16 0,-4 2 0 16,-2-1 208-16,-5-2 64 0,-4 4 0 0,6-2 0 16,6-5 0-16,7 2 16 0,6 0 0 0,6-3 0 0,4-4-528 0,6-2 0 15,3-6 0-15,9 1-11392 16,7-4-2400-16</inkml:trace>
  <inkml:trace contextRef="#ctx0" brushRef="#br1" timeOffset="7371.79">3845 6665 14735 0,'-13'-6'1312'0,"5"0"-1056"16,-3-6-256-16,1 0 0 0,0 2 3168 0,2-3 576 15,3 2 112-15,2-2 32 0,-3-3-2800 0,1-5-576 0,2-5-96 0,0-2-32 16,0-5-176-16,2-4-32 0,0-5-16 0,0-4 0 16,1-6-160-16,0-4 0 0,0-6 0 0,-2-3 0 15,1-6 0-15,-1-4-176 0,-4-3 176 0,0-1-128 16,0-6 128-16,-2 0-128 0,-2-1 128 0,-1-5-128 16,-2-1 128-16,-4-1-160 0,-4 0 160 0,-1-4-160 15,-1 3 160-15,-1 3 0 0,0 2 0 0,0 4 0 16,-2 5 288-16,3 1-16 0,2 3 0 0,0 6 0 15,0 4 176-15,1 5 48 0,-2 6 0 0,0 2 0 16,3 2-144-16,1 5-32 0,1 4 0 0,1 4 0 16,2 1-176-16,2 3-144 0,-1 2 192 0,3 4-192 15,0-1 0-15,2 5 0 0,0-2 0 0,3 6 0 16,2 1 0-16,0 5-144 0,2 4 16 0,1-2 0 16,2 5-32-16,2-4 0 0,1 6 0 0,-5 5 0 0,12-2-96 0,2 2 0 15,2 2-16-15,4 2 0 0,3 1 96 0,4 5 32 16,3 3 0-16,5-1 0 0,2 0 144 0,5 5-160 15,5 1 160-15,2-1-160 0,1 4 160 0,-2-1 0 16,0 0 0-16,1 5 0 0,3-1 0 0,0 5 0 16,0-2 0-16,4 4 0 0,2 0 0 0,0 1 0 15,-2 3 0-15,-6 0 0 0,-1-4 0 0,-3 4 0 16,-5 0 0-16,-1 1 0 0,-3-2 0 0,-2 2 0 16,-5-2 0-16,-4 2 128 0,-4 1-128 0,-4-1 0 15,-4 2 128-15,-3 1-128 0,-5-1 0 0,-6 2 0 16,-6 1 0-16,-4 1 128 0,-5 3-128 0,-6-1 0 0,-4 4 0 15,-3-1 128-15,-6 0-128 0,-5 3 0 0,-1 0 0 0,-6 2 0 16,-6 1 0-16,-9 2 0 0,-8 1-128 0,-1 0 128 16,-1-2-208-16,1 1 32 0,0 1 16 0,-2-4 0 15,-4-1 160-15,-2-7-128 0,3-1 128 0,5-3-128 16,4 1 128-16,8-3 0 0,3-4 0 0,5-4 0 16,2-2 0-16,4-5 224 0,2-5-32 0,2-1 0 15,2-3 112-15,9-7 16 0,3-2 0 0,6-6 0 16,6-5-64-16,4-4-16 0,2-2 0 0,5-8 0 15,3-11-240-15,3-7-128 0,9-6 128 0,3-5-208 16,7-7 0-16,6-5 0 0,7-5 0 0,5-9 0 16,3-5 64-16,1-6 16 0,1-6 0 0,3-3 0 15,3-3-16-15,4-6 0 0,1 0 0 0,3-2 0 16,4-1 144-16,-4-3 0 0,-4-3 0 0,-3-2 0 0,-2 5 0 0,-2 4 0 16,0 3 0-16,-2 5 128 0,-2 9 16 0,2 8 16 15,1 3 0-15,-4 9 0 0,-3 6 192 0,-3 7 32 16,-4 7 16-16,-4 7 0 0,-6 1-208 0,-4 11-64 15,-2 4 0-15,-5 12 0 0,-4 8-128 0,-8 6 0 16,0 0-192-16,4 14 192 0,-4 6-192 0,-3 13 192 16,-4 7-192-16,-4 11 192 0,-1 4 0 0,-6 13 0 15,-5 4 0-15,-2 6 0 0,-5 7 128 0,-1 4-128 16,-9 8 192-16,2 3-64 0,-1 7-128 0,-2 3 160 16,-2 7-160-16,-1-1 160 0,3 1 16 0,-3-1 0 15,2 2 0-15,-1-3 0 0,1 6 160 0,0-3 48 16,-1-1 0-16,4-1 0 0,3-4-192 0,6-3-48 15,3-2 0-15,6-2 0 16,6-2-1056-16,5-2-224 0,5-3-32 0,6-4-13952 0</inkml:trace>
  <inkml:trace contextRef="#ctx0" brushRef="#br1" timeOffset="8921.87">29437 6563 23039 0,'0'0'2048'0,"-13"5"-1648"16,2 0-400-16,0 2 0 0,1-3 480 0,1-1 16 0,2 1 0 0,7-4 0 15,-8 5-192-15,8-5-48 0,-9 5 0 0,9-5 0 16,-9-1 208-16,3-4 48 0,0-1 0 0,0-3 0 16,1-4 80-16,2-4 32 0,-1-4 0 0,1-8 0 15,1-4-224-15,0-7-32 0,2-6-16 0,0 1 0 16,3-6-96-16,-1-5-32 0,1-4 0 0,1-6 0 15,-2-6 48-15,3-5 16 0,-2-5 0 0,-3-2 0 16,0 2 96-16,-1-3 0 0,-2-4 16 0,-1 2 0 16,2-4-80-16,-3 2-32 0,-3 0 0 0,1 3 0 15,-1 0-288-15,-1 2 0 0,-2-1 0 0,-1 1 0 16,2 1 0-16,1 0 0 0,-1 6-160 0,-2 1 160 16,1 2-192-16,2 8 192 0,-4 1-192 0,3 5 192 15,-1 3-144-15,1 7 144 0,1 2 0 0,-1 1 0 0,2 5 0 16,3 2 0-16,0-2 0 0,1 5 0 0,1 6 0 0,0 2 0 15,3 5 0-15,0-3-160 0,0 6 160 0,3 0-128 16,0 3 128-16,1 4-128 0,0-1 128 0,-1 6 0 16,2 2-144-16,2 2 144 0,2 2-128 0,-2 0 128 15,3 3-160-15,4 4 160 0,6 0-160 0,2 4 160 16,4 2-160-16,4 3 160 0,3-2-144 0,4 2 144 16,3 2-128-16,-2 2 128 0,-1 2 0 0,-2 0 0 15,-2 0 0-15,0 1-128 0,0 2 128 0,-1 2 0 16,1-3 0-16,-1 5 0 0,-1-1 0 0,0-1 0 15,-3 3 160-15,-1-4-160 0,-4 1 128 0,-3 3-128 16,-2-2 0-16,-3 4 144 0,-2-3-16 0,-3 2-128 16,-2-3 192-16,-4 5-64 0,-4 0 0 0,-4 1-128 0,-5 0 192 15,-5 2-64-15,-4 2-128 0,-5-1 0 16,-4-1 0-16,-3-1 0 0,-4 3 0 0,-3 1 0 0,-4 0 0 0,-1 4 0 16,-1-2 0-16,-3 1 0 0,-2-1 0 0,-6 1 0 15,-5 3 0-15,2-1 0 0,1-2 0 0,2 3 0 16,5 1 0-16,0-3 0 0,5-2 0 0,2-3 0 15,1-2 0-15,3 0 0 0,1-6 0 0,4-1 0 16,3-7 0-16,4-4-224 0,3-5 48 0,6 0 16 16,3-6 160-16,2-1-160 0,3-5 160 0,9 2-160 15,-4-10 160-15,6-6 0 0,3-9 0 0,5 1 0 16,3-10 0-16,4-3-160 0,6-2 160 0,3-7 0 16,2-5 0-16,2-5 0 0,2-5 0 0,1-2 144 15,3 2 16-15,3-7 0 0,4 0 0 0,4-2 0 16,3-3 32-16,5 0 16 0,4-1 0 0,1 0 0 0,-1-2-80 0,-2-2-128 15,-3 3 176-15,0 2-176 0,-1 0 128 0,-1 3-128 16,-1 9 0-16,-3 1 0 0,1 7 128 0,-5 6-128 16,-3 3 144-16,-6 5-144 0,-5 4 304 0,-4 3-48 15,-3 7 0-15,-4 4 0 0,-2 6-256 0,-3 2 0 16,-4 8 128-16,-10 5-128 0,0 0 0 0,0 0 0 16,4 12 0-16,-4 11 0 0,-5 3 0 0,-4 11 0 15,-3 6-176-15,-4 8 176 0,-4 9 0 0,-6 7 0 16,-3 6 0-16,-9 7 0 0,-3 9 0 0,-3 7 0 15,-3 5 0-15,-2 6 144 0,0 2-144 0,-2 4 160 16,0 0-160-16,0-1 160 0,-1 5 32 0,0-8 16 16,-3-5 0-16,2-1 0 0,3-2-48 0,3-6-16 0,3-5 0 0,3-4 0 15,4-5-144-15,5-6 0 0,5-9 0 0,4-7 0 32,1-6-1232-32,6-5-288 0,2-6-48 0,2-6-13872 0</inkml:trace>
  <inkml:trace contextRef="#ctx0" brushRef="#br1" timeOffset="9906.4">31092 3865 18431 0,'-10'-14'1632'0,"2"2"-1312"0,-1-2-320 0,0-1 0 16,0-3 3120-16,3-5 544 0,1-2 112 0,1-7 32 16,0-3-3328-16,2-4-672 0,0-2-128 0,2-3-16 15,0 0 336-15,0-6 0 0,0-3 0 0,0-4 0 16,-1-6 320-16,0 2-32 0,-2 2 0 0,1-4 0 16,-1-1-16-16,1 0 0 0,-2-3 0 0,1 1 0 15,1-2-272-15,0 3 0 0,1 8 0 0,0 2 0 16,0 2 0-16,1 6 0 0,0 6 0 0,0 6 0 15,0-1 176-15,1 6 80 0,0 3 0 0,0 2 16 0,2 3-128 16,1 4-16-16,1 0-128 0,0 4 192 0,1 4-192 0,2-1 0 16,1 3 0-16,0-1 0 0,0 4-128 0,1 4-80 15,0 3-16-15,1 4 0 0,1 0-64 0,1 5-16 16,-1 6 0-16,1 8 0 0,0 5-16 0,-2 6 0 16,1 2 0-16,0 7 0 0,0 1 16 0,-1 3 0 15,-1 0 0-15,-1-2 0 0,0-4 160 0,0 0 144 16,0 0-208-16,-1-5 80 0,-1-2 128 0,0 0 0 15,-2-2 0-15,0-4 128 0,-1-2 112 0,-1 2 16 16,1-6 16-16,-4 2 0 0,-1-3-80 0,-2 0-32 16,-2 0 0-16,-2 3 0 0,-4-7-160 0,-1 0 0 15,-3 0 0-15,-3 0 0 0,-4 0-192 0,-2-1-80 0,-3-2-16 0,-2-2 0 16,-3-1 0-16,-5-4 0 0,-5-3 0 0,-2 2 0 16,-3-4 128-16,0-1 32 0,2-4 0 0,2-4 0 15,0-6-64-15,4-6-16 0,0-2 0 0,10-3 0 16,4 1 208-16,3-8-144 0,6-2 144 0,5-5-128 15,9-3 128-15,2-3 0 0,6-6 0 0,6-1 0 16,3-8 0-16,7 1-128 0,4 0 128 0,5 1-192 16,3 0 192-16,6 0 0 0,3 1 0 0,4 1-128 15,4 6 128-15,1 4 0 0,0 5 0 0,-4 0 0 16,-3 4 240-16,-1 3 80 0,1 7 0 0,-2 1 16 16,-1 10 64-16,-5 3 16 0,-3 6 0 0,-2 3 0 15,-2 2-112-15,-3 7-32 0,-8 3 0 0,-2 9 0 16,-5 7-272-16,-5 5 0 0,-6 8 0 0,-6 2 0 15,-7 1 0-15,-3 8 0 0,-8 7 0 0,-3 6 0 16,-6 1 0-16,-3 4 0 0,0 6-176 0,-1 0 176 16,-1-1-368-16,2-1 48 0,2-5 0 0,2 2 0 15,2-1-320-15,2-3-48 0,2 0-16 0,3 1-11824 16</inkml:trace>
  <inkml:trace contextRef="#ctx0" brushRef="#br1" timeOffset="10807.77">30815 7541 32255 0,'-12'0'2864'0,"-1"1"-2288"16,1 0-576-16,-1 3 0 0,0 0 0 0,1-3 0 15,3-1-160-15,0 0 160 0,2-2 128 0,1-2 128 16,1-4 48-16,1-1 0 0,2-5 80 0,2-5 32 16,2-5 0-16,2-4 0 0,4-8-416 0,2-5 0 15,5-8 0-15,2-3-176 0,2-4 176 0,1-5-192 16,4-1 192-16,3-8-192 0,2-2-32 0,2-1-16 15,-2 2 0-15,-2 0 0 0,-2 0 240 0,-2 2 0 16,-3 0 0-16,-1 4-144 0,-2-1 144 0,-3 10 0 16,-3 7 128-16,-1 9-128 0,-2 7 0 0,-2 8 144 15,-1 2-144-15,2 7 0 0,-2 7 128 0,-5 9-128 16,0 0 0-16,0 0 0 0,11 7 0 0,1 7 0 16,-3 7-192-16,2 5 48 0,0 1-48 0,1 9-16 15,-1 2 0-15,2 6 0 0,0 2-144 0,1 4-32 0,-3 0 0 0,3 4 0 16,-1-1 96-16,-2 2 16 0,1 1 0 0,-2-2 0 15,0 0 272-15,0-5-128 0,-1 0 128 0,0-5 0 16,-3 3 0-16,1-7 0 0,-2-4 0 0,0-3 0 16,-1-6 0-16,0 0 256 0,-6-6-64 0,0 1 0 15,-2-5 192-15,-2-3 48 0,-3 0 0 0,-3-3 0 16,0-1 32-16,-5 2 16 0,-3-6 0 0,-4-2 0 16,-3-3-224-16,-4-2-32 0,-2-4-16 0,-5 1 0 15,-5-5-208-15,-5 0 0 0,-8-4 0 0,-3-2 0 16,0-3 0-16,-4-2 0 0,2-2 0 0,4-4-160 15,1 0-288-15,0-3-48 16,0 1-16-16,4-4 0 0,4 1 80 0,8-4 16 0,10-2 0 0,6 4 0 16,3 4 416-16,13-3 0 0,5-3 0 0,13-1 0 0,9 0-160 15,13 5-48-15,11-1-16 0,7 3 0 0,7-4 224 0,8 3 0 16,6 4 0-16,10-2 160 0,10 4 80 0,1-2 16 16,2 1 0-16,2 6 0 0,-1 0-256 0,4 2 0 15,5 3 0-15,-4 1 0 0,-8 5 0 0,-4 2 0 16,-4 3 0-16,-6 5 0 0,-7 5 0 0,-10 8 128 15,-10 4 0-15,-12 1 16 0,-10 1 112 0,-10 6 0 16,-7 4 16-16,-11 5 0 0,-7 4 48 0,-11 2 16 16,-10 5 0-16,-11 0 0 0,-11 3 16 0,-8 2 0 15,-8 4 0-15,-6-4 0 0,-7 0 32 0,-11-2 0 16,-14-3 0-16,-5-3 0 0,-4-3-384 0,-9-3-128 0,-8-2 0 0,-2-3 0 31,-1 0-1984-31,-8-4-400 0</inkml:trace>
  <inkml:trace contextRef="#ctx0" brushRef="#br1" timeOffset="12108.11">2303 7946 36863 0,'-10'-4'3264'0,"-1"-6"-2608"15,0 1-528-15,3-5-128 16,-5-5-704-16,4-8-192 0,3-4-16 0,-1-9-16 0,2-3 704 0,1-5 224 15,2-9 0-15,1-3-160 0,2-6 160 0,-1-4-160 0,0-5 160 0,1-5-160 32,2 0-224-32,-1-3-32 0,-1 2-16 0,2-2 0 15,0 4 16-15,-2 6 0 0,0 4 0 0,0 8 0 0,2 8 416 0,-1 8-160 0,-3 7 160 0,1 5 0 16,0 5 160-16,-1 5 144 0,0 5 16 0,1 7 16 16,0 3 80-16,0 8 16 0,0 0 0 0,0 0 0 15,0 0-304-15,12 8-128 0,4 3 128 0,-1 7-128 16,3 2 0-16,2 10 0 0,3 1 0 0,2 4 0 15,3 2 0-15,5 5 0 0,3 1 0 0,2 6 0 16,3 3 0-16,-2-1 0 0,-3 0 0 0,-2 0 0 16,2-3 0-16,-3 1 0 0,0-2 0 0,0-3 0 15,-3 1 0-15,0-3 0 0,-4-3 0 0,-3 0 0 16,0 1 0-16,0-2 128 0,-4-1 0 0,-3-2 0 0,-5-4 224 0,-5-1 32 16,-4 2 16-16,-3 0 0 0,-3 1 0 0,-3-3 0 15,-3 0 0-15,-4 0 0 0,-8-3-96 0,-5 1-32 16,-2-3 0-16,-3 3 0 0,-3-4-144 0,-3-2-128 15,-2-4 144-15,-4 0-144 0,-6 1 0 0,-6-3 0 16,-6-3 0-16,1-6-160 0,1-1 160 0,4-5 0 16,3-1-144-16,6-3 144 0,1-3-144 0,0 0 144 15,3-6-192-15,2 3 192 0,2-2 0 0,5-1 0 16,4 0 0-16,6-2 144 0,5-4-144 0,3-1 0 16,4-4-192-16,5-4 192 0,4-2-448 0,3-2 48 15,6-4 0-15,6-3 0 16,3-5-48-16,8-4-16 0,6-7 0 0,6-3 0 0,1-2 96 0,3 2 32 0,-1-1 0 0,5-2 0 15,0 0 128-15,3 4 16 0,3 0 16 0,4 2 0 16,-1-3 176-16,1 6 0 0,-3 2 0 0,-2 9-128 16,-1 4 128-16,-9 7 0 0,-6 7 0 0,-2 7 0 15,-3 6 0-15,-5 8 0 0,-7 9 0 0,-4 7 0 16,-3 8 0-16,-5 8 0 0,-7 10 0 0,-8 10 0 16,-7 5 0-16,-9 9 0 0,-2 1 160 0,-11 2-160 15,-10 2 160-15,-3 0-160 0,-9-1 160 0,1-2-160 16,1-4 128-16,1-2-128 0,3 0 0 0,0-11 144 31,0-8-1376-31,1-7-288 0,1-10-48 0</inkml:trace>
  <inkml:trace contextRef="#ctx0" brushRef="#br1" timeOffset="13125.9">541 4102 34095 0,'-12'8'1504'0,"5"0"320"0,2-2-1456 0,2 5-368 0,-3 0 0 0,5 1 0 16,0 1 0-16,1-4-256 0,0-9 32 0,0 11 16 16,0-11 208-16,0 0 0 0,0 0 0 0,0 0 0 15,0 0-128-15,0 0 128 0,2-12-208 0,2-6 80 16,-4-6-368-16,0-6-64 0,-1-5-16 0,-2-3 0 16,1-3-192-16,-2-7-64 0,-2-6 0 0,-2-3 0 0,-2-3 480 0,-5-6 96 15,-4-2 0-15,-2-2 16 16,1 0 240-16,-4 0 256 0,0 0-48 0,-2 3-16 0,1-1 192 0,-1 4 48 15,2 1 0-15,1 6 0 0,2 7 272 0,9 25 48 16,0 0 16-16,-1 0 0 0,0-1-256 0,2 2-32 16,1-2-16-16,-1 3 0 0,2 3-272 0,-4-13-48 15,4 9-16-15,4 5 0 0,3 5-128 0,4 2 0 16,1 5 0-16,-3 7-176 0,11-4-48 0,-4 4-16 16,3 1 0-16,4 2 0 0,3-1 720 0,2 3 144 15,2 3 16-15,5 1 16 16,2 4-1552-16,29 13-320 0,-5 2-64 0,-4-2-16 0,-4-1 976 0,-2-2 320 0,0 1-160 0,-18-9 160 15,4 8 0-15,5 1-160 0,0-1 160 0,2 5 0 16,1-1 0-16,1 2 0 0,4-3 0 0,30 24 0 16,-12-4 0-16,-9-6 0 0,-8-5 0 0,-10-3 0 15,-7-4 0-15,-3 1 0 0,-3-3 0 0,-6 2 0 16,-5-3 128-16,-2 3 0 0,-3-3-128 0,-5 3 192 16,-6-1-64-16,-2 1-128 0,-5-5 176 0,-4 4-176 15,-7-5 160-15,-4 3-160 0,-8 0 128 0,-4-3-128 16,-5-2 192-16,-2-2-32 0,-3-3-16 0,24-6 0 15,-9 1-144-15,1 3 160 0,-6-3-160 0,-3 0 160 16,-2-4-160-16,-1 2 0 0,-3-3 144 0,-39-1-144 16,17-2 0-16,41-2 144 0,1-1-144 0,1-3 0 15,4-1 256-15,3-5-64 0,1 0-16 0,6-3 0 16,2-2-176-16,-4-17 0 0,9-3 0 0,10-6 0 0,7-6-144 0,1 22-16 16,4-10 0-16,4 0 0 0,5-4 32 0,3-5 0 15,5-3 0-15,3-6 0 0,4-7 128 0,35-51-192 16,-14 17 192-16,0 10-192 0,-9 7 192 0,-20 35 0 15,5-6-144-15,4-6 144 0,2-1 0 16,4 1 0-16,3 0 0 0,1 0 0 0,0 2 0 0,39-39 0 16,-21 23 0-16,-13 17 0 0,-10 13 176 0,-6 7-48 15,-5 8-128-15,-7 12 192 0,-2 6-192 0,-4 9 128 16,-3 7-128-16,-6 8 0 0,-4 4 0 0,-6 13 0 16,-2 12 0-16,-7 9 0 0,-7 13 144 0,-3 9-144 15,-6 9 128-15,-3 7-128 0,-4 5 128 0,-6 8-128 16,-8 9 128-16,-8 3-128 0,-9 2 0 0,-1 8 0 15,-1 2 128-15,29-59-128 0,-5 15 0 0,-1 16 0 0,-2 7 0 0,0 10 128 16,-1 3-304-16,-1 3-64 16,1 2-16-16</inkml:trace>
  <inkml:trace contextRef="#ctx0" brushRef="#br1" timeOffset="37792.33">7067 2192 18143 0,'0'0'800'0,"0"0"160"0,0 0-768 0,0 0-192 0,0 0 0 0,0 0 0 15,0 0 192-15,9 6 0 0,2 2 0 0,0-3 0 16,2 4 112-16,-1-1 16 0,5-3 0 0,2 2 0 15,3-2-112-15,4 2-16 0,5 0 0 0,-1-2 0 16,1 1-16-16,1-1-16 0,1-3 0 0,1-1 0 16,-2 1 32-16,1-2 16 0,1 0 0 0,3 1 0 15,1-1 176-15,-2 3 48 0,2-1 0 0,4 2 0 16,4-4 64-16,1 0 16 0,1-4 0 0,-1 0 0 16,-6 0-64-16,1-1 0 0,-2 0 0 0,3 1 0 15,-1 1-192-15,-2 1-32 0,-1 1-16 0,2 0 0 16,2 1-48-16,-2-1-16 0,-3-3 0 0,-3 1 0 15,-1 1-144-15,-5 0 160 0,-4 1-160 0,-2 0 160 16,-4 1-160-16,-4-1 0 0,-3-1 144 0,1 4-144 0,-3-2 128 16,-10 0-128-16,0 0 128 0,0 0-128 0,0 0 256 0,0 0-32 15,0 0 0-15,0 0 0 0,-9-2 0 0,-5 1 0 16,-1 0 0-16,-6 2 0 0,-4 2-224 0,-6-2 0 16,-4 1 128-16,-6 0-128 0,-6-2 0 0,4-2 0 15,0 1 0-15,1 1 0 0,0 1 0 0,0 1 0 16,0-2 0-16,0 2 0 0,1 1 128 0,-1 1-128 15,-2-3 0-15,0-2 0 0,0-5 160 0,3 3-160 16,3 0 160-16,5 2-160 0,0-2 128 0,3 1-128 16,0-3 0-16,5 2 0 0,1 2 0 0,5 0 0 15,-2-1 0-15,9 1 0 0,0-2 0 0,3 1 128 16,9 2-128-16,0 0 0 0,0 0 0 0,0 0 0 0,0 0 128 0,0 0-128 16,8-11 0-16,3 5 0 0,3-1 0 0,7 2 0 15,0 2-144-15,6-1 144 0,2-1 0 0,4 4-144 16,2 2 144-16,5 4 0 0,5-1 0 0,1 0 0 15,1-4 0-15,-3 3 0 0,-3-1 0 0,-1 2 0 16,1-3 0-16,-2 2 0 0,-2 1 0 0,-4 1 0 16,-2 0 0-16,-4-2 0 0,-6 0 0 0,1 1 0 15,-3 1 0-15,-3 3 0 0,-2-2 0 0,-1 2 0 32,-13-8-1488-32,0 0-320 0,3 11-64 0</inkml:trace>
  <inkml:trace contextRef="#ctx0" brushRef="#br1" timeOffset="38843.51">11186 2086 13823 0,'-20'-8'1216'0,"7"3"-960"0,-1-1-256 0,-1 4 0 15,-2 1 1376-15,1-1 224 0,-1 1 64 0,2 0 0 16,-2 0-1216-16,1-1-224 0,-1 0-48 0,4 0-16 15,0 2 0-15,1-1 0 0,2 1 0 0,10 0 0 16,0 0-160-16,0 0 0 0,-10 0 144 0,10 0-144 16,0 0 0-16,0 0 0 0,0 0 0 0,9 3 0 15,3 1 0-15,7-3 0 0,6 0 128 0,1-1-128 0,3 0 304 0,3 0-16 16,3 1 0-16,1-1 0 0,4 0 128 0,2 0 32 16,2 0 0-16,6 0 0 0,3 0-16 0,4 0 0 15,2 0 0-15,-4 0 0 0,-5-1-128 0,3 0-32 16,-1 0 0-16,-1 1 0 0,-1 0-80 0,1 0 0 15,3 0-16-15,-5 0 0 0,1 0-32 0,-6 1 0 16,-4 1 0-16,-6 0 0 0,-4-1-16 0,-2 1 0 16,-2 1 0-16,-6 0 0 0,-2 0 0 0,-7 1-128 15,-2-3 192-15,-9-1-64 0,0 0 0 0,0 0 0 16,-7 7 0-16,-6 0 0 0,-5-3-128 0,-7 1 128 16,-1 2-128-16,-5-2 128 0,-6-1-128 0,-7-1 160 15,0 0-160-15,-2 2 160 0,-1-1-32 0,-1 0-128 0,-2 1 192 16,-1 2-64-16,4-2-128 0,0 2 160 0,0 0-160 0,2-2 160 15,-2-1-32-15,2 1 0 0,3-1 0 0,7 1 0 16,0 0-128-16,6 2 128 0,4-3-128 0,4 1 128 16,3 0-128-16,6 1 0 0,3-3 0 0,9-3 0 15,0 0 0-15,0 0 0 0,0 0 0 0,11 6 0 16,3 2 0-16,4-5 0 0,2 1 128 0,8-1-128 16,5 1 256-16,6-4-48 0,4 0 0 0,-1-2 0 15,0 0-16-15,3-1 0 0,1-2 0 0,0 0 0 16,1-4-64-16,0 5 0 0,-1 3-128 0,1-3 192 15,0-5-192-15,-1 3 144 0,-3-4-144 0,-6 2 128 16,-7-2-128-16,-4 2 0 0,-7 1 0 0,-3-1 0 16,-4 3 128-16,-6-1-128 0,-6 6 0 0,0 0 128 0,-9-9-128 0,-6 2 0 15,-7 0 144-15,-10 3-144 16,-10 3 0-16,-7-1 0 0,-8 1 0 0,-4 1 0 0,-4 1 0 0,-1 2 0 16,-2 1 0-16,-5 0 0 0,-6 1 0 0,1-1 0 15,3-2 0-15,5 3 0 0,1 1 0 0,1 0 144 16,1 0-144-16,2 2 0 0,4-5 128 0,6 2-128 15,7-1 0-15,6 1 0 0,6-1 0 0,10 1 0 16,4 0 0-16,7 0 0 0,3-2 0 0,12-3 0 16,0 0 0-16,0 0 0 0,14 4 0 0,5 0 160 15,7 1-160-15,8-3 128 0,11 1 16 0,6-3 0 16,4-2 0-16,4 0 0 0,2-3-144 0,3 2 0 16,0 2 144-16,6 0-144 0,5 0 0 0,0 1 0 15,-2 2 0-15,-2-1 0 16,-4-2-1296-16,-2 5-176 0,-4 5-48 0,-1-2-12272 0</inkml:trace>
  <inkml:trace contextRef="#ctx0" brushRef="#br1" timeOffset="42562.31">3578 9253 9263 0,'-12'-3'400'0,"12"3"112"0,-8-4-512 0,0-2 0 0,-1 1 0 0,0 1 0 16,-1-1 640-16,0-1 16 0,2 1 16 0,-2-2 0 15,4 0 32-15,-3 3 0 0,0-1 0 0,0-2 0 16,-1 1-48-16,1 2 0 0,-2-1 0 0,1 1 0 0,-1-1-16 0,1 3 0 15,0-2 0-15,1 0 0 0,0 2-80 0,0 0-32 16,0 1 0-16,9 1 0 0,-8 0-192 0,8 0-32 16,-11-1-16-16,1 1 0 0,10 0-64 0,-10 1-16 15,10-1 0-15,0 0 0 0,0 0-208 0,-8 4 0 16,8-4 128-16,0 0-128 0,0 0 0 0,0 0 0 16,0 0 0-16,0 0 0 0,0 0 0 0,0 0 0 15,4 11 0-15,3-4 0 0,-7-7 0 0,11 7 176 16,2-3-176-16,1 1 160 0,1-2 16 0,3 0 0 15,0 0 0-15,3-2 0 0,3 1 0 0,3-1 0 16,1-1 0-16,4 1 0 0,1 2-48 0,2-1 0 0,2 3 0 0,0-1 0 16,0-1 0-16,0-1 0 0,1 1 0 0,1 1 0 15,2-1-128-15,2 0 128 0,2-1-128 0,3 0 128 16,4 0-128-16,2 0 192 0,-1-2-192 0,0 0 192 16,-2 0-192-16,0 0 0 0,1-2 0 0,2 2 0 15,-1 0 0-15,4 0 0 0,4-1 0 0,-1 0 0 16,0-1 0-16,-2 2 128 0,1-1-128 0,-1 0 0 15,2 0 0-15,3-1 0 0,6 1 0 0,-3-1 0 16,0-1 0-16,0 2 0 0,-2-1 0 0,-1 0 0 16,1-1 0-16,5 0 128 0,3-3-128 0,1 3 0 15,-2 0 0-15,-3 2 0 0,0-3 128 0,-1-1-128 16,0 0 0-16,5 1 0 0,3 2 0 0,-5-2 0 16,-3-1 0-16,-1 1 0 0,0 1 0 0,-1 1 0 15,1-1 0-15,4-2 0 0,4 1 0 0,-3 0 0 0,-5 2 0 16,-1-1 0-16,-2 0 0 0,0 1 0 15,-4 1 0-15,5 0 0 0,2-1 0 0,-4 2 0 0,-4-1 0 0,-3 2 0 16,0 2 0-16,-3-2 0 0,-1-1 0 0,2 4 0 16,-2-1 0-16,3-1 0 0,-2-2 0 0,-3 3 0 15,-2-2 0-15,-2 0 0 0,-4-1 0 0,-1 2 0 16,-2 0 0-16,-2-1 0 0,-3-1 0 0,0 3 0 16,-6-1 0-16,2 0 128 0,-2-2-128 0,-2 0 0 15,-2 1 0-15,-3-1 0 0,-2 1 0 0,-3-1 192 16,-2-1-192-16,-13 1 192 0,9 1-192 0,-9-1 0 15,10 0 0-15,-10 0 0 0,0 0 128 0,0 0 112 16,0 0 16-16,0 0 0 0,0 0 0 0,-13 0 0 16,-2 0 0-16,-3 2 0 0,-3-1-64 0,-5-1-16 0,2 0 0 0,-2 1 0 15,-1 0-176-15,-1 1 192 0,-4 0-192 0,-3 3 192 16,-4-2-192-16,-1-1 192 0,-2 2-192 0,-4 0 192 16,-6-2-192-16,-1 0 0 0,-5-1 144 0,2 2-144 15,3-2 0-15,-3 0 0 0,0-1 0 0,-5-1 128 16,-4 1-128-16,-3 0 0 0,-4 0 0 0,3-1 128 15,1-3-128-15,3-1 0 0,-3 1 0 0,-3 1 0 16,-4 0 0-16,-2-1 128 0,0-3-128 0,2 5 0 16,0-3 0-16,0 1 144 0,-3 0-144 0,-2 2 0 15,-5-2 128-15,5 1-128 0,0 1 0 0,4 0 0 16,2 1 0-16,-5-1 0 0,-7 2 0 0,7-2 0 16,2 1 0-16,4 0 0 0,0-1 0 0,1 2 0 15,-6 0 0-15,2 0 0 0,0-1 0 0,2 1 0 0,3-1 0 0,0 1 0 16,3 0 0-16,0 1 0 0,-5-1 0 0,2 1 0 15,4-1 0-15,3 2 0 0,3-1 0 16,5 0 0-16,3-1 0 0,1 2 0 0,-2-2 0 0,2 0 0 16,-1-3 0-16,6 3 0 0,4 0 0 0,4 0 0 15,5 0 0-15,5 0 0 0,0 0 0 0,4 0 0 16,1 0 0-16,5-1 0 0,3-1 0 0,2 2 0 16,5 2 0-16,9-2 0 0,-9-3 0 0,9 3 0 15,0 0 0-15,0 0-144 0,0 0 144 0,0 0-160 16,0 0 160-16,14-1-160 0,4-2 160 0,3 3 0 15,6-1-144-15,4 0 144 0,3 0 0 0,9-1 0 16,7 2 0-16,6-2 0 0,3 1-144 0,2-2 144 0,0 0 0 0,4 1 0 16,3 1 0-16,9-3-128 15,6-1 128-15,2-2 0 0,3 2 0 0,-1-2 0 0,4 2 0 0,5-1 0 16,6-4 0-16,-1 1 0 0,-1-2-128 0,3 5 128 16,5-1 0-16,1 0 0 0,-1-4 0 0,0 5 0 15,-1 4 0-15,2-4 0 0,7-2 0 0,-4 1 0 16,-4-2 0-16,2 4 0 0,3 4 0 0,-2-2 0 15,-5-4 128-15,-2 3-128 0,-1 3 0 0,0-1 0 16,2 1 0-16,-3-1 0 0,-4-3 0 0,0 5 0 16,0 3 0-16,-4 0 0 0,-3-4 0 0,-7 1 0 15,-4 1 0-15,-1 1 0 0,-3 2 0 0,-3-1 0 16,0-3 0-16,-7 1 128 0,-7 0-128 0,-7 2 0 16,-2-3 0-16,-6 0 0 0,-5 2 128 0,-4 2-128 15,-2 1 0-15,-6-1 0 0,-5 0 0 0,-4 0 0 16,-3-2 128-16,-4 1-128 0,-11-3 0 0,0 0 144 15,0 0 48-15,0 0 16 0,-9 0 0 0,-4 0 0 16,-5 0-32-16,-5 0-16 0,-3-1 0 0,-6 2 0 0,-6 0-160 0,-5 0 0 16,-6-1 144-16,-7 3-144 0,-6 1 0 0,-4-3 0 15,-8-1 0-15,2 0 0 0,-5-1 0 0,-1 3 144 16,-5 1-144-16,-7-1 0 0,-7-4 144 0,1 1-144 16,-1 1 0-16,-3 1 144 0,-7 1-144 0,0-2 0 15,3-2 0-15,0 2 0 0,-3 2 0 0,-4 0 128 16,-2-4-128-16,1 4 0 0,2 0 0 0,-6-1 0 15,-6-2 0-15,4 2 0 0,5 3 0 0,-6-1 0 16,-4-2 0-16,4 0 0 0,5-1 0 0,3 2 0 16,-3 1 128-16,3 0-128 0,0 2 0 0,5 0 0 15,6 0 0-15,-2 0 0 0,-4-1 0 0,6-4 0 16,8 0 0-16,4 4 0 0,4-2 0 0,1 2 0 0,1-1 0 0,6-3 0 16,7-3-160-16,7 1 160 0,2-1 0 0,6 3-144 15,5 0 16-15,4 0 0 0,0 0 0 0,4-2 0 16,4-5-16-16,4 2 0 0,4 1 0 0,5-1 0 15,3-2 144-15,7 2 0 0,5 1 0 0,9 4 0 16,0 0-176-16,0 0 176 0,16-5-208 0,7 2 80 31,6 1-256-31,8-1-32 0,5 1-16 0,5-2 0 0,2-4 240 0,8 3 32 0,7 1 16 0,8-2 0 16,9 1 144-16,2 0-192 0,1-5 192 0,4 3-192 16,1-2 192-16,8 2 0 0,6 3-144 0,-2-4 144 15,-2-1 0-15,1-1 0 0,3 4 160 0,2-3-160 16,-1 1 128-16,-1 3-128 0,-5-2 0 0,4 1 0 15,3 3 352-15,-4-4 16 0,-7 3 0 0,-4 2 0 16,-4 2-48-16,1 0 0 0,1-1 0 0,-7 2 0 0,-7 0-128 0,-7 2-48 16,-3 1 0-16,-7 3 0 0,-8 0-144 15,-3 3 0-15,-6-1 144 0,-2 2-144 0,-10 2 0 0,-3-2-240 16,-5 2 48-16,-8 3 0 16,-8 2-1648-16,-14 4-320 0,-8 1-64 0,-8 1-16 15</inkml:trace>
  <inkml:trace contextRef="#ctx0" brushRef="#br1" timeOffset="44913.33">10895 8976 11919 0,'-10'-10'512'0,"10"10"128"0,-8-8-512 0,2-2-128 16,-1 3 0-16,2-2 0 0,0 2 0 0,0-2 160 16,0 4-160-16,0-1 160 0,-1-2-160 0,-1 3 192 0,-3-3-192 0,0 2 192 15,2-1-192-15,-2 1 128 16,1 2-128-16,-1 0 128 0,0 2 192 0,-2-2 48 0,0 2 0 0,1 0 0 15,0 0 176-15,1 0 32 0,-2 1 16 0,4 1 0 16,-4 0-192-16,6 0-32 0,6 0-16 0,-10 0 0 16,10 0 16-16,0 0 0 0,0 0 0 0,0 0 0 15,0 0-208-15,0 0-32 0,0 0-128 0,5 10 192 16,-5-10-32-16,14 5-16 0,2 1 0 0,3 1 0 16,2-2-16-16,1 2 0 0,5-1 0 0,5-1 0 15,6 4 112-15,5-1 16 0,4-7 0 0,4 4 0 16,1 3 32-16,2-3 16 0,-1-2 0 0,3 3 0 15,2-1-112-15,6-2-32 0,7 3 0 0,0-4 0 16,2-1-32-16,1 2 0 0,-1-2 0 0,5 2 0 16,3-1 48-16,6 1 0 0,-1-4 0 0,0 1 0 0,0-2-176 15,1 4 160-15,4 1-160 0,0 0 160 16,3-4-16-16,-2 1 0 0,-1 1 0 0,5 3 0 16,0-1 48-16,1-3 0 0,-3-2 0 0,-1 2 0 0,-2 2-16 0,3 1 0 15,4 1 0-15,-3-2 0 0,-2-3-176 0,-5 1 0 16,-2 1 0-16,5 2 0 0,4-1 0 0,-4 0 0 15,-2-2 0-15,-6 1 0 0,-2 2 0 0,3-2 0 16,4 1 0-16,-5-2 0 0,-3-2 0 0,-3 1 0 16,0 1 0-16,-2 1 0 0,2 0 0 0,1-1 0 15,-1-1 0-15,-2 0 0 0,-5-2 0 0,-3 3 128 16,-2 3-128-16,1-2 0 0,0-1 144 0,-1 0-144 16,-2 0 160-16,-4 0-160 0,-7 0 0 0,-1 0 0 15,-2-1 0-15,-4 1 0 0,-1 0 0 0,-1 1 0 0,-3 0 0 16,1 2 0-16,-1-2 0 0,-2-1 0 0,-7 0 0 0,-3 0 0 15,-3-1 0-15,-4-1 0 0,-4 2 0 0,-5-1 0 16,-12 1 0-16,11-1 176 0,-11 1-48 0,0 0-128 16,0 0 288-16,0 0-48 0,0 0-16 0,0 0 0 15,-14-4 16-15,-6-2 0 0,-4 2 0 0,-2 0 0 16,-6 1-240-16,-5 0 128 0,-5-4-128 0,-1 4 0 16,-2 0 128-16,-2-1-128 0,-4-1 0 0,-2 3 0 15,-4 3 0-15,-8 0 128 0,-6 0-128 0,-2-1 0 16,0-2 0-16,-2 2 0 0,-3 2 128 0,-7 2-128 15,-9-4 0-15,1 0 0 0,3-5 0 0,0 6 0 16,-3 6 0-16,-4-5 144 0,-7 1-144 0,2-1 128 16,2 0-128-16,-4 4 160 0,-4 0-160 0,0-2 160 15,-2-3-160-15,5 4 128 0,2 2-128 0,-5-1 128 0,-5-5-128 0,2 3 0 16,6 0 144-16,-4-1-144 0,-2 0 0 0,3 0 128 16,2-2-128-16,4 1 0 0,1 4 0 0,-1-5 0 15,-2-3 0-15,5 0 0 0,6 1 0 0,3 1 0 16,2 0 0-16,-1-4 128 0,-1-2-128 0,4 2 0 15,4 0 0-15,6 0 128 0,1 3-128 0,0-1 0 16,-3-2 128-16,6-1-128 0,3-2 0 0,3 4 128 16,4 0-128-16,4 2 0 0,5-2 0 0,-3 2 0 15,-1-3 0-15,1 2 0 0,3-1 0 0,4-1 128 16,5 0-128-16,3-2 0 0,4 1 0 0,3 2 0 16,1-2 0-16,4-1 0 0,3 3 0 0,2 2 0 15,0 0 0-15,4 0 0 0,2-1 0 0,1 0 0 0,2-1 0 16,2-1 0-16,2 2 0 0,2-1-128 0,9 3 128 0,0 0-128 15,0 0-32-15,0 0 0 0,0 0 0 0,0 0 0 16,14 2-96-16,2-2-32 0,4 0 0 0,4 1 0 16,5 1 112-16,5 2 32 0,6-1 0 0,4-2 0 15,3 0 144-15,8 1 0 0,8-2 0 0,1 1-128 16,3 1 128-16,1 0 0 0,-1-2 0 0,3 1 0 16,2 2 0-16,8 0-128 0,6-1 128 0,-2-1 0 15,-4 0 0-15,2 0 0 0,3 3 0 0,4 0 0 16,4 0 0-16,-4-2 128 0,-4 0-128 0,0 2 128 15,-1 1-128-15,4 2 176 0,6-3-176 0,-4 1 192 16,-6-2-192-16,0 0 0 0,-1 3 144 0,3-1-144 16,3 4 0-16,-2-4 144 0,-7-4-144 0,-1 3 0 15,-3 0 0-15,0 2 0 0,3-2 0 0,-4 0 0 16,0-3 128-16,-4-1-128 0,-5 0 0 0,-2 1 0 0,-2 4 0 0,3-2 0 16,2-1 0-16,-2-3 0 0,-1 1 0 0,-5-3 0 15,-3-2 0-15,-2 3 0 0,-2-1 128 0,-1 3-128 16,-2 0 0-16,1-1 0 0,-1-2 0 15,1 1 0-15,-3-6 128 0,-4 3-128 0,-2 1 0 0,-6 1 0 16,0-3 0-16,-1 4 0 0,-3-2 0 0,-2 3 0 16,-3 0 0-16,-1-1 0 0,-4 1-352 0,0 1-32 15,-4 0 0-15,-1 3 0 16,-2-2-1856-16,-2-1-384 0</inkml:trace>
  <inkml:trace contextRef="#ctx0" brushRef="#br1" timeOffset="51134.24">3877 9737 14735 0,'-19'-5'640'0,"7"0"160"0,0-5-640 0,0 3-160 16,1 0 0-16,2-1 0 0,0-2 576 0,3 2 96 15,-1-3 16-15,4 3 0 0,-1-3-464 0,0 2-96 16,-2-1 0-16,3 2-128 0,-1-3 0 0,2 3 0 16,-2-1 0-16,4 9 0 0,0 0 352 0,0 0-32 15,0 0-16-15,0 0 0 0,0 0 0 0,0 0 0 16,0 0 0-16,0 0 0 0,0 0-176 0,0 0-128 16,0 0 144-16,11-2-144 0,1 2 160 0,0 0-160 0,4 0 160 0,3 0-160 15,1 0 160-15,3 0-160 16,4 1 160-16,-1-1-160 0,6 0 192 0,5-1-64 0,4-1-128 15,3 2 192-15,3 0-64 0,1-1-128 0,1-3 176 16,2-1-176-16,-3 1 256 0,4 2-48 0,0 2-16 0,4 0 0 16,4-1 112-16,0-1 16 0,3 1 0 0,-1 0 0 15,-3 1 64-15,2 0 0 0,1 0 16 0,4 0 0 16,4 1-112-16,3 0-32 0,2-1 0 0,-3-4 0 16,-2-4-128-16,1 2-128 0,0 0 144 0,6 0-144 15,3-1 128-15,-1-1-128 0,-6 1 0 0,0-4 0 16,-2 2 128-16,1 0-128 0,1 4 0 0,3 0 144 15,-1-5-144-15,-1 2 0 0,-4-1 0 0,-3 3 0 16,-2-4 0-16,1 3 0 0,4 2 0 0,-3-3 0 16,1 3 0-16,-5-2 0 0,-3 0 0 0,0 4 0 0,-6 1 0 15,1 1 128-15,-3 0-128 0,2-3 0 0,1-1 128 0,1 2-128 16,-4 1 128-16,-4 1-128 0,-9-3 128 0,-2-1-128 16,-3 1 0-16,-3 3 128 0,-5 2-128 0,-2 0 128 15,-2 0-128-15,-3 2 128 0,-2-2 32 0,-5 4 0 16,-1-2 0-16,-11-3 0 0,0 0 16 0,0 0 0 15,0 0 0-15,0 0 0 0,0 0 48 0,0 0 16 16,-11 2 0-16,-1 2 0 0,-5 0 0 0,-3 0 0 16,-3-2 0-16,-5 0 0 0,-4-1-64 0,-5 0-16 15,-6 0 0-15,-5 1 0 0,-4-1 0 0,-7 0 0 16,-1-2 0-16,1 0 0 0,-5-1-160 0,-2 2 192 16,-1 0-192-16,-10-1 192 0,-4-1-32 0,1-3 0 15,4-2 0-15,-3 3 0 0,-2 2-160 0,-7 1 160 16,-6-3-160-16,-2-1 160 0,2 0-160 0,-2 2 0 0,-2 2 144 0,-4-2-144 15,-3-3 0-15,0 3 128 0,4 1-128 0,-2 0 0 16,-4 1 0-16,2 1 0 0,0-2 0 0,4 0 128 16,-1 0-128-16,2-2 0 0,-6 0 128 0,6 0-128 15,3 4 0-15,2-1 0 0,1-1 0 0,1 0 128 16,0 1-128-16,7 1 0 0,4 0 0 0,2 0 0 16,5-2 0-16,4 0 0 0,1 0 128 0,7 0-128 15,7 0 0-15,7 1 0 0,6-3 0 0,5-3 128 16,2 2-128-16,7 2 0 0,7-5 0 0,6 2 0 15,3-1 0-15,4 0 0 0,3 0 0 0,6 7-128 16,0-9 0-16,0 9 0 0,9-6 0 0,6 1 0 16,5-1-32-16,7 0 0 0,4 4 0 0,7-1 0 15,4-2 160-15,10-1-160 0,8 2 160 0,3 2-160 16,3-4 160-16,5 3 0 0,4 3-144 0,7-2 144 0,6-1 0 0,3 0 0 16,3 1 0-16,1 0 0 0,1 2 0 0,7 2 0 15,6-2 0-15,0 0 0 0,-2 0 0 0,4 0 0 16,3 0 0-16,2 0 128 0,-1-2-128 0,4 2 128 15,0-1-128-15,1 1 128 0,0 1-128 0,1-1 0 16,1 0 144-16,1 2-144 0,2-4 0 0,-5 1 0 16,-4-3 0-16,4 2 128 0,3-1-128 0,-6 2 0 15,-5-2 0-15,0 3 128 0,2-2-128 0,-3 0 0 16,-6 1 0-16,-3-3 0 0,-5 2 0 0,-1-1 128 16,1 2-128-16,-9 1 0 0,-10 0 0 0,-5 3 0 15,-6-5 0-15,-3 2 128 0,-4 0-128 0,-3 0 0 16,-5 0 0-16,-6 2 128 0,-7-1-128 0,-6 1 0 15,-7 1 0-15,-7-1 0 0,-5 2 0 0,-4 0 0 0,-10-4 0 0,0 0 0 16,0 0 128-16,0 0-128 0,-13 8 128 0,-9-3-128 16,-8-3 192-16,-7 1-16 0,-5-1-16 0,-7 1 0 15,-2 1-160-15,-6-2 192 0,-6-2-192 0,-3 0 192 16,-8 0-192-16,-7 0 0 0,-9 0 0 0,-3-1 0 16,-2 0 128-16,-7 1-128 0,-9 0 0 0,0-2 128 15,-1 0-128-15,-3 1 0 0,-5 1 0 0,-1 0 0 16,1 0 0-16,0 0 192 0,-3-2-192 0,-1 1 192 15,-3 1-192-15,0-1 0 0,2-2 0 0,-1 2 0 16,-1 1 0-16,5 0-144 0,4-1 144 0,-3 0 0 16,-2-2-128-16,6-1 128 0,6 3 0 0,3 1 0 15,3-1-128-15,6 3 128 0,7 2 0 0,8 0 0 0,7-4-128 0,4 1 128 16,5 3 0-16,4 1 0 16,6 1-160-16,5-2 160 0,8 1-128 0,8 2 128 0,6-2-224 0,7-2 32 15,5 5 16-15,6-2 0 0,7-2-128 0,6-4-16 16,0 0-16-16,8 13 0 0,6-4 64 0,7 1 16 15,8-1 0-15,10 0 0 0,8-2 256 0,6 2-128 16,4-2 128-16,7 3 0 0,6-4 0 0,9 3 0 16,9-3 0-16,7 2 0 0,4 1 0 0,7-1 0 15,6 4 144-15,7-1-144 0,4-6 160 0,3 1-160 16,0 5 192-16,4-3-192 0,4 0 192 0,-1-5-192 16,-2 1 192-16,0 4-192 0,1-2 192 0,-4 1-64 15,-1 0 0-15,-4-2-128 0,7-1 176 0,-10 0-176 16,-5 0 160-16,-2 0-160 0,3 1 192 0,-7-2-64 15,-7 3-128-15,-6-3 192 0,-7 1-64 0,-2 1 0 0,-3 0-128 0,-8-1 192 16,-9-3-192-16,-7 3 144 0,-7-1-144 0,-7 2 128 16,-8 0 0-16,-7 0 0 0,-8 3 0 15,-6-3 0-15,-5-5 128 0,-12 0 32 0,0 0 0 0,0 0 0 16,0 0-32-16,-9 2-16 0,-9 1 0 0,-10-1 0 16,-9-2-112-16,-7 3-128 0,-10-1 176 0,-12 0-176 15,-11-2 0-15,-5 0 0 0,-4-2 0 0,-7 2 0 16,-5 0 0-16,-5-2 0 0,-3-3 0 0,-2 2 0 15,-1 2 0-15,-6-2 0 0,-9 1 0 0,4 1 0 16,0-3 0-16,-4 3 192 0,-7-2-64 0,4 3-128 16,3 1 0-16,1 1 0 0,0-4-240 0,8 2 80 15,9-1 160-15,8 2 0 0,7 2 0 0,4-4 0 16,0-6-128-16,10 2 128 0,8-4-128 0,11 5 128 16,6 3-288-16,8-1 32 0,10-3 0 0,9-1 0 0,6 0-48 0,7-2 0 15,7 1 0-15,5-2 0 0,6 0 0 0,10-2 0 16,8 0 0-16,11-1 0 0,14-1 144 0,12 4 32 15,12-4 0-15,7 1 0 0,6-6 128 0,8 3 0 16,6-3 0-16,9 3 0 0,11-1 256 0,2 0-32 16,0-3 0-16,5 2 0 0,7-1 32 0,-4 1 16 15,-2-1 0-15,3 3 0 0,3 1 0 0,-4 3 0 16,-7-1 0-16,3 2 0 0,5 2-16 0,-6 3 0 16,-10-1 0-16,2 2 0 0,1 0-112 0,-4 0-16 15,-12-2-128-15,-4 2 192 0,-4 1-192 0,-2 1 0 16,-2 1 128-16,-10-2-128 0,-10-2 0 0,-8 2 0 15,-7 1 0-15,-8 4 0 0,-9 3-240 0,-7 2-80 0,-10-3-32 0,-5 2 0 32,-9 2-2192-32,-7-8-432 0,-18 19-96 0,-16 0-9408 0</inkml:trace>
  <inkml:trace contextRef="#ctx0" brushRef="#br2" timeOffset="67230.19">897 9723 31263 0,'-16'-10'1392'0,"7"2"272"0,0 1-1328 0,1 3-336 0,3-3 0 0,-2 4 0 16,-1-1 432-16,2 1 16 0,6 3 0 0,-7-2 0 15,1 1 112-15,6 1 16 0,-8-3 16 0,8 3 0 16,-7 3-272-16,0 2-48 0,2 0-16 0,0 6 0 16,1-1-256-16,1 3 0 0,-1 2 0 0,0 3 0 15,-1 1 0-15,0 1 0 0,1 1 0 0,-1 5 0 16,-4 1 0-16,3 6 0 0,-6 2 0 0,7-15 0 16,-2 7 0-16,-2-1 128 0,-3 6 0 0,1 4-128 15,-3 0 288-15,-1 5-48 0,1 2-16 0,-16 35 0 0,6-12 80 0,3-9 16 16,1-3 0-16,4-5 0 0,-2-8-128 15,0 1-32-15,2-4 0 0,-2 1 0 16,4-2-160-16,0-1 160 0,0-2-160 0,1-3 160 0,1-2-160 0,2-2 0 16,2-1 0-16,2-4 0 0,0-3 0 0,1-3 128 15,2-2-128-15,3 2 0 0,0-2 0 0,0-3 128 16,0 0-128-16,2-2 0 0,3 2 0 0,3 0 0 16,1-5 0-16,2-1 0 0,3-1-128 0,1 1 128 15,3-1 0-15,0-1 0 0,0-1-128 0,1 1 128 16,0-1-160-16,1 3 160 0,4-2 0 0,3-3 0 15,1 1 0-15,-10 0 0 0,2-1 0 0,4 2 0 16,4 0 0-16,3 1 0 0,2 1 0 0,2-1 0 16,7 0 0-16,35 2 0 0,-13-2 0 0,-4 0 0 15,-8 0-128-15,-2 1 128 0,1 1 0 0,-3 1 0 0,2-1 0 0,3-1 0 16,4 1 0-16,3 2 0 0,-4-4 0 0,1 1 0 16,0 1 0-16,1 2 0 0,0-2 0 0,3 4 0 15,1-2 0-15,4 1 0 0,6 0 0 0,-4-3 0 16,0 2 0-16,-2-2 0 0,5-2 0 0,3 1 0 15,4-1-128-15,0 1 128 0,-2-4 0 0,-1 2-144 16,1-2 144-16,6 0 0 0,-2 0 0 0,4 1 0 16,2 0 0-16,-2 0 0 0,-1 2 0 0,-2 1-128 15,4-2 128-15,3 2 0 0,2-1 0 0,0-1 0 16,-4-1 0-16,0 2 0 0,2 0 0 0,3-1 0 16,5 1 0-16,0-1 0 0,-6-1 0 0,6-1 0 15,2 0 0-15,0-1 0 0,-4 0 0 0,2 0 0 16,0-2 0-16,1 6 0 0,6-3 0 0,-5 0 0 15,-4 0 0-15,0 0 0 0,0 1 0 0,3 1 0 0,4 1 0 0,-5 0 0 16,-6-2 0-16,2 1 0 0,1 1 0 0,1 1 0 16,2-3 0-16,-4 1 0 0,-4 0 0 0,3-2 0 15,1 1 0-15,-1-1 128 0,1 0-128 0,-2 0 192 16,-1-1-64-16,0 1 0 0,2-2-128 0,-2 1 0 16,3 1 128-16,-4 0-128 0,-3 0 0 0,1 0 128 15,-2 0-128-15,0 1 0 0,1 1 0 0,-2 0 128 16,-4 1-128-16,-1-1 0 0,-1 0 128 0,1-2-128 15,4-2 128-15,-5 4-128 0,-5 1 0 0,-3 0 0 16,1 0 0-16,-1-2 128 0,-2 1-128 0,2 1 144 16,1-2-144-16,-3 2 160 0,-4 1-160 0,-2-2 0 15,0-1 0-15,-4 3 0 0,-3 0 0 0,2 2 0 16,2-2 0-16,-4 3 0 0,0 1 0 0,-5-1 0 16,-3 2 0-16,-2-3 0 0,1 2 128 0,-2 1-128 0,-2-3 128 0,1 3-128 15,1-3 128-15,2 4-128 0,-1-5 128 0,-1 4-128 16,-1 0 0-16,-4-1 0 0,-2-1 128 0,-2-1-128 15,1 4 0-15,-1-4 0 0,-2 0 0 0,-2 1 0 16,-3-5 0-16,2 1 128 0,-2 1-128 0,-2-2 0 16,1-2 0-16,-1 0 128 0,0-1-128 0,0-2 0 15,-4 0 128-15,2 0-128 0,1-3 0 0,-6 1 128 16,-1-2-128-16,-2-3 128 0,-1 0-128 0,-1-3 128 16,-2-1-128-16,0-4 128 0,1-2-128 0,-2-3 128 15,-1-5-128-15,1 2 0 0,0-6 144 0,-1-1-144 16,0-4 0-16,0-3 0 0,0-3 0 0,-2 0 0 15,1-3 0-15,0 0 0 0,-2-4 0 0,0-1 0 16,1 0 0-16,-2 0 0 0,4 0 0 0,-3 0 0 0,-1-4 0 0,0 0 0 16,2-1 0-16,-1 0 0 0,2-1 0 0,-1 1 0 15,0 1 0-15,0-2 0 0,1-4 0 0,-1 1 0 16,0 2 0-16,2-3 0 0,-2 4 0 0,2 1 0 16,0 2 0-16,1 3 0 0,-2 3 0 0,3 1 0 15,2-1 0-15,0 5 0 0,-2-1 0 0,1 5 0 16,-1 3 0-16,-1 2 0 0,3-2 0 0,-2 6 0 15,-2 5 0-15,0 0 0 0,0 1 0 0,-1 4 0 16,-4 1 0-16,1 4 0 0,-2 3 0 0,1-1 0 16,-1 2 0-16,-2 2 0 0,-1-1 0 0,0 10 0 15,-2-8 0-15,-1-1-128 0,3 9 128 0,-5-7 0 16,0-2 0-16,-2 4-128 0,-1 2 128 0,-3 1 0 0,-1-2 0 0,-2 1-128 16,-2 3 128-16,0 4 0 0,-3-1 160 0,-1-1-160 15,-2 2 0-15,-2 1 0 0,-2 3-128 0,0-1 128 16,-4 5 0-16,1 1 0 0,-4-3 0 0,0 2 0 15,0 0 0-15,-4-3 0 0,-2 5 0 0,-4-2 0 16,-3 1 0-16,0 1 0 0,2 0 128 0,0-1-128 16,-4-3 0-16,1 4 0 0,0 0 0 0,0-3 0 15,1 2 0-15,-5 1 128 0,-5-4-128 0,2 3 0 16,-2 0 176-16,1-2-176 0,2 1 192 0,2 0-192 16,-1-3 0-16,-2 1 0 0,2-2 0 0,-1 3 0 15,-6 1 0-15,1-3 0 0,2 0 144 0,0-3-144 16,3-2 128-16,-1 0-128 0,1 1 0 0,-3 0 144 15,-2 2-144-15,-3 2 0 0,-4-5 144 0,2 0-144 0,2-3 0 16,2 3 0-16,-2 1 0 0,-2-2 128 0,-1-2-128 0,-1 0 0 16,-5 0 0-16,1-1 0 0,2-1 0 0,3 1 128 15,-1 0-128-15,-1 0 0 0,-2 0 0 0,-2-1 0 16,-3-2 0-16,2 1 128 0,2-4-128 0,2 2 0 16,0 0 0-16,-2 3 0 0,-2 1 0 0,0 0 0 15,0-4 0-15,2-1 0 0,3 0 0 0,2 1 0 16,-2-1 0-16,-2 1 128 0,-4 1-128 0,1 1 0 15,0-2 0-15,1 1 0 0,1 0 0 0,3 0 0 16,0 3 0-16,-4-1 0 0,-5-2 0 0,2 1 0 16,0-2 0-16,2 0 0 0,1-1 0 0,0 4 0 15,-2 0 0-15,-2-1 0 0,-2 2 0 0,1 0 0 0,1-1 0 0,3 1 0 16,1 0 0-16,-5-1 0 16,-4 1 0-16,-1 0 0 0,4 0 0 0,2 1 0 0,0 2 0 0,3 0 0 15,0 2 0-15,-4-2 0 0,-5-2 0 0,2-1 0 16,6 1 0-16,1 3 0 0,-1 0 0 0,-1 1 0 15,-6-1 0-15,1-3 0 0,2 1 0 0,4-1 0 16,-1 0 0-16,2 2 0 0,1 2 0 0,-2-1 0 16,-5-3 0-16,4 0 0 0,3 0 0 0,1 2 0 15,3-1 0-15,0 4 0 0,-3-1 0 0,1-2 0 16,-2 1 0-16,4 1 0 0,1-1 0 0,4 0 128 16,0 1-128-16,2 1 0 0,1-2 0 0,-3 3 0 15,-4 0 0-15,3-3 0 0,3 0 0 0,2-2 128 16,1 0-128-16,4 0 0 0,0 2 0 0,1-3 0 15,-1-1 0-15,-1 0 0 0,-2 0 0 0,1 0 0 16,4 2 0-16,1-1 0 0,4 3 0 0,0-3 0 0,2 0 0 0,3 2 0 16,4 3 0-16,-4-3 0 0,0-1 0 0,-4 2 0 15,1-2 0-15,2 4 0 0,2-4 0 0,1 1 0 16,2 0 0-16,2 1 0 0,2 0 0 0,-1-1 0 16,-2-2 0-16,3 1 0 0,3 0 0 0,1 0 0 15,0 1 0-15,0-1 0 0,-2 2 0 0,2-3 0 16,0 1 0-16,0-1 0 0,1 0 0 0,0 2 0 15,3-2 0-15,2 2 0 0,2-2 0 0,1 0 0 16,1 2 0-16,0-2 0 0,2-1 0 0,2 0 0 16,0 2 0-16,6 0 0 0,-1-2 0 0,3 0 0 15,-3-2 0-15,1 1-128 0,-1 0 128 0,2 1 0 16,-1 0 0-16,-3-1-128 0,3-2 128 0,8 3 0 16,0 0 0-16,0 0 0 0,0 0-128 0,0 0 128 0,0 0-128 0,0 0 128 15,0 0-128-15,0 0 128 0,6 4-128 0,3-2 128 16,0 1 0-16,3-2-128 0,0 1 128 0,2-1 0 15,0-1 0-15,3 2-160 0,16 1 160 0,-4 1 0 16,0-4 0-16,3 0 0 0,1 1 0 0,4-1 0 16,1 0-144-16,0 0 144 0,-2-1 0 0,1-1-144 15,1-1 144-15,1 0 0 0,1 1 0 0,2 0-128 16,0 1 128-16,5 0 0 0,2-2-144 0,3 2 144 16,2 1 0-16,-4-1 0 0,0-3 0 0,0 1 0 15,0 1-128-15,3-1 128 0,0 1 0 0,4-2 0 16,3-2 0-16,2 0 0 0,0 1 0 0,0-1 0 15,-3 1 0-15,2 2 0 0,0 1 0 0,3-1 0 16,3 1 0-16,1 0 0 0,-1 1 0 0,-1 0 0 0,-2 0-128 16,-2 1 128-16,1 2 0 0,4 3 0 0,2-2 0 0,3-1 0 15,-1-2 0-15,-3 0 0 0,2 0-160 0,-1 2 160 16,0-2 0-16,2 0-144 0,4 0 144 0,-1-2-208 16,-5 2 80-16,1-1 128 0,-1-1-176 0,1 0 176 15,0 0-128-15,4 0 128 0,2 0 0 0,-4-1-160 16,-2 1 160-16,1 1 0 0,-2 1 0 0,2-2-128 15,0 2 128-15,3-1 0 0,1 0 0 0,0 0 0 16,-4-2 0-16,0 2 0 0,1-2 0 0,3 2 0 16,3 0 0-16,0-1 0 0,-4 0 0 0,1-2 0 15,-2-1 0-15,4 1 0 0,2-1 0 0,1 1 0 16,0-3 0-16,-2 3 0 0,0 1 0 0,-3-1 0 0,-1 2 0 16,5-3 0-16,4-2 0 0,-4 2 0 15,-4-2 0-15,-2 2 0 0,-1-2 0 0,3 1 0 0,1 2 0 0,2 2 0 16,-3-4 0-16,-3 1 0 0,0 0 0 0,-1 3 0 15,-1-2 0-15,2-2 0 0,6-1 0 0,-6 3 0 16,-3-2 0-16,1 2 0 0,-3 2 0 0,0-1 0 16,0-1 0-16,1-2 0 0,3 0 0 0,-2 3 0 15,-5-1 0-15,-2-1 0 0,-1 1 0 0,1 1 0 16,2-5 0-16,2 0 0 0,5 1 0 0,-4-1 0 16,-3 4 0-16,-2-1 0 0,0-1 0 0,1-1 0 15,0 1 0-15,3-3 0 0,4 3 0 0,-4-3 0 16,-3 3 0-16,-6-6 0 0,1 3 0 0,1-1 0 15,-3 4 0-15,2-3 0 0,2 1 0 0,0 2 0 16,-1-2 0-16,0 3 0 0,-6-2 0 0,-1 1 0 16,1 1 0-16,-3 0 0 0,-1-1 0 0,3 1 0 0,1 1 0 15,1-1 0-15,-2 1 0 0,-3 0 0 0,-2 3 0 0,-5 0 0 16,0-1 0-16,1 0 0 0,-3-3 0 0,-2 2 0 16,-1 2 0-16,0 0 0 0,-2-2 0 0,1 3 176 15,-1-1-176-15,1 0 160 0,-3-1-160 0,-2 1 0 16,-3 1 0-16,-2 0 0 0,-2 0 0 0,-1 0 0 15,1 1 0-15,-2 1 0 0,-2-2 0 0,1 1 0 16,-1 0 0-16,-1-1 0 0,0 2 0 0,-1-1 0 16,0-1 0-16,2 1 0 0,-6 2 0 0,1-1 0 15,1 2 0-15,-2-2 0 0,0 1 0 0,-2-2 0 16,-1 3 0-16,0 0 0 0,-3 1-144 0,-8-5 144 16,10 5 0-16,-10-5 0 0,6 10 0 0,-6-10 0 0,8 8 0 15,-3 3 144-15,-1-1-144 0,-3 3-176 0,-1 0 48 0,0-2 0 16,0 1 128-16,-1 2 0 0,-1-3 0 0,0 4 0 15,-2 2 0-15,0 3 0 0,-1 4 0 0,0-2 0 16,0-2 0-16,0 1-128 0,0 3 128 0,-2 3-128 16,1-1 128-16,-2 4 0 0,0 3 0 0,0 0 0 15,-1-3 0-15,0 3 0 0,0 2 0 0,2 1 128 16,-1 1-128-16,-1 3 0 0,0 0 0 0,2 2 0 16,0 3 0-16,0-2 0 0,-1 1-128 0,2-2 128 15,-1 2 0-15,2-1 0 0,-1-1 0 0,-1 2 0 16,1-2 0-16,1 1 0 0,-1 2 0 0,1-2 0 15,-2 2 0-15,2-5 0 0,-1 1 0 0,1 0 0 16,0-2 0-16,-1-1 0 0,-1-1 0 0,2-1 0 16,-2 0 0-16,1 1 0 0,0-1 0 0,1 1 0 15,0 0 0-15,-3-3 128 0,3-1-128 0,1 1 0 0,-2-1 0 16,1-2 128-16,-2 1-128 0,2-2 0 0,-1-1 0 0,1-4 0 16,0-3 0-16,-2 0 128 0,0-4-128 0,0 0 0 15,0-3 0-15,-1 0 128 0,0-1 0 0,2-4 0 16,-2-1 0-16,0-1 0 0,-3-1-128 0,1-3 0 15,0 1 128-15,-3 2-128 0,-3-3 176 0,-1-3-48 16,-1 1 0-16,1 1 0 0,-2-2-128 0,-3-1 0 16,-2 0 0-16,1 0 0 0,-4 0 0 0,1 0 128 15,-2-1-128-15,-2 0 128 0,-1 1-128 0,-1-2 0 16,-3 1 0-16,-1 0 0 0,-4-3 0 0,-3 1 0 16,-7-2 0-16,2 0 0 0,-1 1 0 0,-2-2 0 15,-1-3 0-15,-1 3 0 0,-1-3 0 0,-3 1 0 16,-3-1 0-16,-4 4 0 0,-7-2 0 0,1 0 0 0,2 2-144 0,-1-2 144 15,0 0 0-15,-1 1 0 0,-3-4 0 0,-4 2 0 16,-1-2 0-16,-1 4 0 0,0-5 0 0,0 4 0 16,-2-5 0-16,-2 6 0 0,-3 0 0 0,1-1 0 15,2 2 0-15,-1-2 0 0,0 0 0 0,-5 2 0 16,-5-2 0-16,1 1-128 0,4 3 128 0,-1-1 0 16,-4-3 0-16,0 2 0 0,0 2-128 0,2-3 128 15,3 3 0-15,-2-1-160 0,-4 0 160 0,-1-2-128 16,1-1 128-16,1 4 0 0,4-1 0 0,-6-3-128 15,-2 2 128-15,2 0 0 0,0-4 0 0,2 4-128 16,5 1 128-16,-3-1 0 0,-9-1 0 0,3 1 0 16,4-4 0-16,1 4 0 0,3 4 0 0,-4-3 0 15,-5-3 0-15,4 4 0 0,2-1 0 0,0 4 0 0,2 4 0 0,-2-1 0 16,-4-3 128-16,6 4-128 16,0 0 0-16,2-1 128 0,0 2-128 0,-2-3 0 0,-2 2 0 0,3-1 0 15,3-1 0-15,0-1 0 0,-2 2 0 0,1-3-128 16,-1-3 128-16,4 2 0 0,1 2 0 0,0 1 0 15,-1-1 0-15,0 0 0 0,-2 0 0 0,3 1 0 16,3-1 0-16,2 4 0 0,4 0 0 0,-4-1 0 16,-4 1 0-16,2 1 0 0,6-3 0 0,4 1 0 15,1 0 0-15,-1 1 0 0,-3-1 0 0,2-3 0 16,2-1 0-16,5 0 0 0,2 0 0 0,3 0 0 16,3 1 0-16,0 0 0 0,-2 1 0 0,-1-2 0 15,1 0 128-15,1-2-128 0,6 1 0 0,1 1 128 0,6 0-128 16,0 1 0-16,3-1 0 0,0 0 128 0,4 0-128 0,3 2 0 15,-5-1 0-15,2 0 0 0,-1-2 0 0,1 1 128 16,-2-1-128-16,5-1 0 0,3 0 0 0,3 2 0 16,2-1 0-16,12-2 0 0,-1 2 0 0,0-1 0 15,-2 0 0-15,0 1 0 0,0-2 0 0,1 2 0 16,0 1 0-16,-11 0 0 0,8 0 0 0,2 1 0 16,1 0 0-16,5 1 0 0,2-1 0 0,-2 1-128 15,2-2 128-15,1 2 0 0,1-1 0 0,2-1 0 16,-2 0 0-16,8 0 0 0,-5 0 0 0,5 0 0 15,-6 0 0-15,6 0 0 0,-6-1 0 0,6 1 0 16,-5-4 0-16,5 4 0 0,-6-4 0 0,3-1 0 16,-2 0 0-16,1-3 0 0,0 2 0 0,1-4 0 15,2 2 0-15,1-3 0 0,0-1 0 0,0-3 0 16,0-4 0-16,3-3 0 0,-1-2 0 0,2-1 0 0,0-6 0 0,1 1 0 16,1-1 0-16,1-3 0 0,-1-3 0 0,0-2 0 15,-1-2 0-15,2 2 0 0,-2 2 0 0,1-1 0 16,-1-6 0-16,2 2 0 0,-4-2 0 0,0 2 0 15,2 3 0-15,1-3 0 0,-2-3 0 0,1 4 0 16,0 0 0-16,3 4 0 0,-2 1 0 0,3 4 0 16,-1 2 0-16,-2 1 0 0,2 4 0 0,-2-1 0 15,2 3 0-15,1-1 0 0,-3-3 0 0,4 2 0 16,-5 3 0-16,2 2 0 0,-1-2 0 0,-3 12 0 16,1-5 0-16,-1 1 0 0,1 0 0 0,0 2 0 15,-2-1 0-15,4 2 0 0,-3 1 0 0,2-7 0 0,2 6 0 0,-7 11 128 16,0 0-128-16,0 0 0 0,0 0-128 0,0 0 128 31,0 0-1424-31,7 10-208 0,-3 2-32 0</inkml:trace>
  <inkml:trace contextRef="#ctx0" brushRef="#br1" timeOffset="79337.97">14399 2170 6447 0,'0'0'272'0,"0"-9"80"0,0 9-352 0,0-8 0 0,0 8 0 0,7-6 0 16,-7 6 1424-16,9-6 224 0,-1 2 32 0,3 2 16 15,-11 2-1216-15,12 0-240 0,1 0-48 0,1 1-16 16,-3-1-176-16,3 4 0 0,0 2 0 0,3-1 128 15,1-2-128-15,1 1 0 0,1 1 0 0,2 1 0 16,1-2 0-16,2 2 0 0,3 1 0 0,0-4 128 16,-1 1 0-16,1 1-128 0,0 2 192 0,2-6-64 15,2-1 192-15,2 0 16 0,1 1 16 0,1 1 0 16,3-1 16-16,5-1 0 0,2-1 0 0,2-1 0 0,-1 1 16 16,1 0 0-16,-2-3 0 0,0 0 0 15,1 2-64-15,-1 0-16 0,3 2 0 0,1-1 0 0,2-2-96 0,4 2-16 16,2 1 0-16,-2-1 0 0,-2-3-64 15,2-2 0-15,-3 2-128 0,2 1 192 0,-1 3-192 0,5-1 144 16,2 0-144-16,1-2 128 0,-1-2-128 0,-1 1 0 16,-3 2 0-16,-1-1 0 0,0-1 0 0,0 1 0 15,1 0 0-15,3-1 0 0,3 2 0 0,-2-2 0 16,-2-2 0-16,-2 1 0 0,0 1 0 0,0 0 128 16,2-1-128-16,2 2 0 0,3-1 0 0,-1 3 128 15,1-1-128-15,-2 0 0 0,-2-3 0 0,-2 3 0 16,-1-1 128-16,3 2-128 0,4 0 0 0,-1-1 0 15,1 2 0-15,-3-1 128 0,-4 0-128 0,0 0 0 0,-1-1 0 0,-3 1 128 16,0-1-128-16,1 0 0 16,2 1 0-16,0 1 0 0,-1-1 0 0,-2-1 0 0,-5 1 0 0,-1 1 0 15,-2-1 0-15,-2 0 192 0,-1 1-192 0,1 0 192 16,1 0-192-16,-2 0 0 0,-3-2-160 0,0 1 160 16,1 0 0-16,-5 0 0 0,-3-1 0 0,-3 0 0 15,-3-1 0-15,-3 1 0 0,-2-1 128 0,1 2-128 16,-3-2 128-16,-3 2-128 0,-2 0 192 0,-1-1-192 15,-1-3 256-15,-4 3-64 0,-8 2-16 0,0 0 0 16,0 0-16-16,0 0 0 0,0 0 0 0,0 0 0 16,0 0 0-16,0 0 0 0,-5-5 0 0,-1 0 0 15,-4 0-160-15,-3 2 0 0,-5 2 144 0,-1-2-144 16,-1 3 0-16,-2 0 0 0,-3 0 0 0,-4 1 0 16,-7 1 0-16,-3-1 128 0,-5 2-128 0,-3-1 0 0,-1 3 0 0,0-2 0 15,-3-2 0-15,-2 2 0 0,-2 0 0 0,-6 2 0 16,-5-2 0-16,-4 1 128 0,-1-3-128 0,-2 3 144 15,1-2-144-15,-2 5 160 0,-1-3-160 0,-4-1 160 16,-6 1-160-16,1 3 160 0,3-4-32 0,-2 1 0 16,-3 1 0-16,-4 2 0 0,-6-4-128 0,2 3 160 15,0 0-160-15,1-1 160 0,3 1-160 0,-5 2 0 16,-3-3 144-16,3 1-144 0,2 1 0 0,0-2 0 16,-4 4 0-16,-1-2 128 0,-1 0-128 0,4 0 0 15,2 0 0-15,-1 0 0 0,-2 1 0 0,4-4 0 16,2 1 0-16,6 1 0 0,3-2 0 0,0 0 0 15,0 1 0-15,4 0 0 0,2-5 0 0,5 0 0 0,4 0 0 0,5 0 0 16,7-1 0-16,1 1 0 0,4 0 0 16,4 0 0-16,1-4 0 0,6 1 0 0,4 1 0 15,5-1 0-15,3 2 0 0,7-2 0 0,5 2 0 0,4 0-128 16,10 1 128-16,0 0 0 0,0 0-144 0,0 0 144 16,10-5-272-16,9 5 16 0,7 5 0 0,7-4 0 15,6-2 0-15,4-3 0 0,4 0 0 0,7 2 0 16,4-2 256-16,7 4 0 0,6 0 0 0,11-1 0 15,7-6-160-15,2 2 160 0,1 0-128 0,8 1 128 16,8-1 0-16,4 0 0 0,1 0 0 0,8 1 0 16,6 0 0-16,5-1 0 0,-2 0 0 0,8 0 0 15,2 0 0-15,4 1 128 0,0 2 0 0,7-2 0 16,5-1 0-16,-2 2 0 0,-5 0 0 0,2 0 0 0,4-2-128 0,-1 1 0 16,-4 3 128-16,-1 0-128 15,-3 1 0-15,-3 2 0 0,-3 3 0 0,-8-1 0 0,-3 0 0 16,-7 5 0-16,-4 1 0 0,-6 1-10560 15</inkml:trace>
  <inkml:trace contextRef="#ctx0" brushRef="#br1" timeOffset="83291.22">11818 13142 911 0,'-19'-6'0'0,"6"3"0"0,0 0 0 0,-1-1 0 15,0-1 2240-15,1 1 352 0,1 0 80 0,0 1 16 16,1 0-1600-16,1-1-320 0,0 3-64 0,10 1-16 16,-11-4-272-16,2 0-48 0,2 3-16 0,7 1 0 15,-9-3-112-15,3 1-32 0,-1-3 0 0,7 5 0 16,0 0-48-16,0 0-16 0,-4-4 0 0,4 4 0 15,0 0 0-15,0 0 0 0,0 0 0 0,0 0 0 16,9-5-144-16,3-2 0 0,-1 2 0 0,6 1 0 0,2 3 0 0,4-1 0 16,3-4 0-16,6 4-176 15,0 1 176-15,5 1-128 0,2 0 128 0,4-2-128 0,6-1 128 0,-1-1 0 16,0-1 0-16,-1 1 0 0,-1-2 0 0,1 0 0 16,1 0 0-16,2 2 0 0,1 2 336 0,5 0 112 15,4-1 0-15,-1-1 16 0,0 3 64 0,-3 1 16 16,0-2 0-16,-2 1 0 0,2 1-32 0,3 1-16 15,2 1 0-15,6-1 0 0,-1-1-256 0,0-1-48 16,-2-2-16-16,-1 0 0 0,2 2-176 0,3 0 128 16,0-2-128-16,2-2 128 0,-1 1-128 0,-1 1 0 15,-7-2 0-15,0-2 0 0,-1 2 0 0,0 1 0 16,-2 2 0-16,2-2 0 0,2-5 0 0,-3 5 128 16,-3 0-128-16,-8-1 0 0,-2 2 0 0,-3-1 0 0,-3 1 0 15,-2-1 0-15,-3 1 176 0,1 0-48 0,-4 0-128 16,-2 1 192-16,-2 1-48 0,-1-1-16 0,-3 0 0 0,-1 1 0 15,-7 1 0-15,-2 0 0 0,-1-3 0 0,-13 3 0 16,0 0-128-16,0 0 0 0,0 0 0 0,0 0 0 16,0 0 0-16,0 0 0 0,0 0 0 0,-13 5 0 15,-2-2 128-15,-5-2 0 0,-1 1 0 0,-4 2 0 16,-4-1-128-16,-2 1 0 0,-3-2 0 0,-2 1 0 16,-1-3 0-16,-3 2 0 0,-2 1 192 0,-4-2-64 15,-4 5-128-15,-3-3 160 0,-8 0-160 0,0-2 160 16,0 0-160-16,0 0 192 0,0 1-192 0,-4 0 192 15,0-1-192-15,-6 2 192 0,-5-2-192 0,0 1 192 16,2-2-192-16,1 1 0 0,1 0 0 0,-7 0 0 16,-3 2 0-16,-2-1 0 0,1 0 0 0,4 0 128 0,3 2-128 0,0 0 0 15,-1 0 0-15,-1-1 0 0,-1 0 0 0,4 2 0 16,4-1 0-16,5 2 0 0,1 2 0 16,1-4 0-16,1 1 0 0,0 0 0 0,2 1 0 0,5-2 0 15,6-1 0-15,4-1 128 0,3 3-128 0,4-1 0 16,8 0 0-16,0 0 0 0,4-1 0 0,5 1 0 15,3-1 0-15,3-2 0 0,4 0 0 0,3-1 0 16,9 0 0-16,0 0-176 0,0 0 176 0,0 0-192 16,0 0 192-16,12 0-192 0,4 0 0 0,3-1-16 15,2 1 0-15,7 0 0 0,7-2 208 0,1 0 0 16,8 2-160-16,5 2 160 0,7-1 0 0,4-1-144 16,2-1 144-16,2-1 0 0,-1 1-128 0,5-2 128 15,2 2 0-15,3-1 0 0,10-1 0 0,-2 1-128 0,-2-2 128 0,1-3 0 16,0 1 0-16,4 2 0 15,4 0 0-15,0-1 0 0,-2 0 0 0,-1 1 0 0,-1 1 0 0,4-2 0 16,2 2 0-16,-2 0 176 0,-4 1-48 0,-3 1-128 16,-4-3 144-16,4 0-144 0,-3 3 0 0,1-1 144 15,0 0-144-15,-3-2 0 0,-6 2 144 0,-5-1-144 16,-4 2 0-16,-1 1 0 0,-2-3 0 0,-1 3 0 16,-3 0 0-16,-3-1 128 0,-6-2-128 0,-6 2 0 15,-6 0 0-15,-4 0 0 0,-4-1 0 0,-2 1 128 16,-4 1-128-16,-4 0 0 0,-3-1 128 0,-12 1-128 15,0 0 128-15,0 0-128 0,0 0 160 0,0 0-160 16,0 0 128-16,0 0-128 0,-14-3 0 0,-4 2 144 16,-3-2-144-16,-5 3 0 0,-4 0 0 0,-7-1 128 15,-6 0-128-15,-7 0 0 0,-6-2 0 0,0 1 0 0,0-1 0 0,0-1 0 16,-2-1 0-16,-5 0 128 0,-4 2-128 16,-4-2 128-16,-5-1-128 0,3 1 128 0,2 0-128 0,2-4 0 15,2 3 0-15,-4-5 128 0,-7 3-128 0,2-4 160 16,1 1-160-16,1 0 160 0,3-1-160 0,2 3 0 15,1-4 144-15,-3 3-144 0,-4 1 0 0,6-1 144 16,2 2-144-16,4-2 0 0,2 3 128 0,4-1-128 16,4 4 0-16,-1-1 0 0,-2-1 0 0,3-2 0 15,1 3 0-15,6 1 0 0,4-4 0 0,4 3 160 16,5 3-160-16,3-1 128 0,3 1-128 0,4-2-224 16,4 1 48-16,4 2 16 0,2 2-176 0,5 2-48 0,8-3 0 15,0 0 0-15,0 0 0 0,0 0 0 0,14 5 0 0,5 0 0 16,3-2 128-16,5-1 32 0,4 2 0 0,9 1 0 15,4-1 224-15,10 0 0 0,4 1 0 0,2 0 0 16,0-3 0-16,3 0 0 0,5 2 0 0,3-1 0 16,3 2 192-16,4 1 48 0,4-4 0 0,-2 2 0 15,-4 0 48-15,2-1 16 0,0 0 0 0,4 0 0 16,2-3 16-16,-3 1 16 0,-5 0 0 0,-3 0 0 16,-3 1-64-16,1-1-16 0,1 0 0 0,-1-1 0 15,-1-1-128-15,-5 1-128 0,-5 0 192 0,-5 0-192 16,-5-1 224-16,-3-1-64 0,-3 0-16 0,-2 1 0 15,-3 1-144-15,-2 0 128 0,-4 0-128 0,-5 0 128 16,-5-2-128-16,-4 1 160 0,-4 0-160 0,-3-1 160 16,-12 2-160-16,0 0 128 0,0 0-128 0,0 0 128 15,-11-7-128-15,-6 3 0 0,-8 2 0 0,-6 0 128 16,-8 0-128-16,-4 0-272 0,-4 0 64 0,-4 2 16 0,-2 2 48 16,-5 1 16-16,-5 0 0 0,-5-2 0 0,-11 0 128 0,4 3 0 15,2 0 0-15,0 2 0 0,-1-3 0 0,-6 3 0 16,-7-1 0-16,2 0 0 0,1-1 0 0,3 5 0 15,2-5 0-15,-1-1 0 0,-1 3 0 0,3 0 0 16,3-1 0-16,5-1 0 0,5 0 0 0,8 2 0 16,8-2 0-16,4 0 0 0,6-2 0 0,3-1-128 15,4 3 128-15,7-3 0 16,3-1-640-16,6 0-64 0,4 0 0 0</inkml:trace>
  <inkml:trace contextRef="#ctx0" brushRef="#br1" timeOffset="84576.02">3994 12940 2751 0,'0'0'128'0,"0"0"16"0,0 0-144 0,0 0 0 16,2-7 0-16,-2 7 0 0,6-9 2480 0,-6 9 464 0,7-5 80 0,-7 5 32 15,10-4-2256-15,-10 4-448 0,10-2-96 0,2 1 0 16,-1 1-112-16,1 3-16 0,-12-3 0 0,14 4 0 16,0-1 32-16,0 4 0 0,0-3 0 0,2-1 0 15,2 2-16-15,4 3 0 0,-1-5 0 0,0 0 0 16,-1 0 160-16,2-2 16 0,0-1 16 0,4 3 0 16,1-2 96-16,2 0 16 0,1 1 0 0,3 0 0 15,3-1-80-15,3 2-16 0,3-2 0 0,3 0 0 16,2 1-96-16,0-1-32 0,1 3 0 0,0-4 0 15,-1 0-64-15,3 0-16 0,2 0 0 0,3 2 0 16,-1 1-16-16,5-3-128 0,1 0 192 0,-2 0-64 16,-3 0 0-16,-2 0-128 0,1-1 192 0,-1 1-64 15,2 0 32-15,2 1 0 0,3-1 0 0,-1 1 0 16,2-1-160-16,-2 0 160 0,-5-1-160 0,4 2 160 16,-2-1 0-16,2 0 0 0,1 0 0 0,0 0 0 0,5 4-160 0,-4-3 0 15,-4-1 0-15,-1 0 0 0,0-1 0 0,0 1 0 16,-1 0 0-16,5 0 0 0,3 0 0 15,0 0 0-15,-1-1 0 0,-3 1 0 0,-4-3 128 0,0 2-128 16,-1 1 0-16,0 0 128 0,1 0-128 0,1 0 0 16,2 0 0-16,0 0 128 0,-1 0-128 0,-3 0 0 15,-3 0 0-15,-1 0 0 0,0 0 0 0,-1 1 0 16,-1 2 144-16,3-1-144 0,2 0 0 0,-1-2 0 16,1 0 0-16,-4 0 0 0,-5 0 0 0,3 0 0 15,-3-2 0-15,4 2 0 0,-1 0 0 0,-2 0 0 16,1 0 0-16,2 2 0 0,1-1 144 0,-1 0-144 15,0-2 192-15,-3 1-192 0,-6-1 0 0,-1 1 0 16,-1 0 0-16,0 1 0 0,-2 0 0 0,1 3 0 0,-2-2 0 0,0 0 0 16,1 2 0-16,-2-2 0 0,0-2 0 15,-1 1 0-15,0 1 0 0,-2-1 0 0,-1 3 0 0,-4-3 0 16,-2 0 0-16,-2-1 0 0,-2 0 0 0,-1 0 0 16,-2 2 0-16,-1-1 0 0,-3 0 0 0,3 2 0 31,-2-1-240-31,-2 3-144 0,-1 2-48 0</inkml:trace>
  <inkml:trace contextRef="#ctx0" brushRef="#br1" timeOffset="85179.06">12366 12844 2751 0,'0'0'128'0,"0"0"16"0,0 0-144 0,0 0 0 0,0 0 0 0,0 0 0 16,0 0 1152-16,6-7 208 0,-6 7 48 0,11-7 0 16,-1 3-512-16,1 1-112 0,-1 2-16 0,4 0 0 15,2 1 32-15,5 0 0 0,3 1 0 0,0 1 0 16,5 0-224-16,2 0-32 0,3 1-16 0,2-1 0 16,-2 2-144-16,4-1-48 0,4-1 0 0,4 0 0 15,2-2 128-15,5 0 32 0,5 0 0 0,3 0 0 0,2-2-48 0,1 0 0 16,-6-1 0-16,2-1 0 0,1 2 32 15,1 1 0-15,3 1 0 0,2-2 0 0,2 4-144 0,-3-2-16 16,-2-2-16-16,-6 1 0 0,2 0-144 0,1 1-32 16,-4 2 0-16,2 1 0 0,-1 1-128 0,-3 2 0 15,-2-2-160-15,-6 2-6704 16,-6 3-1344-16</inkml:trace>
  <inkml:trace contextRef="#ctx0" brushRef="#br1" timeOffset="89080.1">2710 16249 1839 0,'0'0'0'0,"5"-8"160"0,0 0-160 0,0-2 0 16,0 3 0-16,0-3 0 0,2 2 2272 0,-3-2 416 16,1 3 96-16,-1 0 16 0,-4 7-2416 0,2-7-384 15,-3 0-256-15,1 2 48 16,0 5-448-16,-4-5-96 0,-1-3-16 0,0 2 0 0,5 6 768 0,-9-4 160 0,0-1 32 0,1 0 0 15,-1 2 448-15,3 2 80 0,-3 0 32 0,9 1 0 16,-10-2 64-16,10 2 16 0,-13-4 0 0,2 3 0 16,-2 1 320-16,0-1 64 0,1-3 0 0,-5 3 16 15,-1 1-208-15,-1 1-64 0,-1 3 0 0,0-3 0 16,-2-1-288-16,-1 1-64 0,-2 2-16 0,-1 0 0 16,0-1-224-16,-1 3-48 0,2 2-16 0,-3 0 0 15,2 5-304-15,1-2 128 0,-1 2-128 0,2 4 0 16,3 2 176-16,2-1-176 0,-1 2 160 0,4 3-160 15,3 1 0-15,1 0 0 0,0-3 0 0,2 4 0 16,4 3 0-16,0 0 0 0,3 2 0 0,0 1 0 16,3-2 0-16,4 3 0 0,0-4 0 0,2 0-160 15,2 3-32-15,2-5 0 0,0 3 0 0,1-6 0 0,3-4 0 16,0-3-16-16,2-4 0 0,3 1 0 0,2-6 64 0,5 0 16 16,-1-4 0-16,3-4 0 0,1-1 128 0,2-1 0 15,2-1 0-15,1-4-128 0,3-3 128 0,0-3 0 16,-3 0 0-16,1 0 0 0,-1-6 0 0,-4 0 0 15,-2-5 0-15,-1 3 0 0,0 0 0 0,-2 1 0 16,-3-4 0-16,1 3 0 0,-3-1 0 0,-3-1-160 16,-3 3 160-16,-5 0-160 0,-3 0 160 0,-4 1-128 15,-7 0 128-15,-2 0-128 0,-6 1 128 0,-2 3-128 16,-3 2 128-16,-1 6-128 0,-4 0 128 0,0 6 176 16,0 0-48-16,-2 3 0 0,-2 1-128 0,-1 2 128 15,-2 2-128-15,-2 1 128 0,0-1-320 0,2-1-64 16,2 1 0-16,2 0-10160 0</inkml:trace>
  <inkml:trace contextRef="#ctx0" brushRef="#br1" timeOffset="89411.85">2644 15795 21183 0,'0'0'1888'0,"-8"5"-1504"16,8-5-384-16,-4 11 0 0,-1-2 1056 0,0 5 144 16,-2 3 16-16,-3 3 16 0,-1 8-544 0,1 3-112 15,-3 0-32-15,2 10 0 0,0 1-144 0,-7 6-16 16,0 2-16-16,0 3 0 0,-2 6-176 0,1 1-48 15,-2-1 0-15,-1 5 0 0,0-3-144 0,-1 1 0 16,1-6 144-16,1 0-144 0,1-4-192 0,0-2-128 16,3-7 0-16,0 0-16 15,2-6-352-15,1-3-64 0,2-4-16 0,4-2 0 16,0-6-160-16,3-3-32 0,2-5-16 0</inkml:trace>
  <inkml:trace contextRef="#ctx0" brushRef="#br1" timeOffset="89636.67">2921 16865 31839 0,'-13'14'1408'0,"7"-2"304"0,0 4-1376 0,1 3-336 0,2 2 0 0,-2 1 0 16,1 1 480-16,0 3 32 0,0 0 0 0,-1-1 0 16,2-1-512-16,-1-1 0 0,0-1 0 0,1 0-9984 15,-2-3-1952-15</inkml:trace>
  <inkml:trace contextRef="#ctx0" brushRef="#br1" timeOffset="90058.8">4485 16292 27647 0,'-9'5'2448'0,"0"6"-1952"0,1-2-496 0,2 5 0 16,-1 3 752-16,1 3 48 0,-2 7 16 0,2 0 0 15,-2 4-448-15,1 2-96 0,-1 3-16 0,2 0 0 16,-3 2-256-16,4-1 0 0,-2-3 0 0,1 0 0 16,-2-3-1184-16,-2-1-192 0,3-2-32 0,-3-4-11136 15</inkml:trace>
  <inkml:trace contextRef="#ctx0" brushRef="#br1" timeOffset="90253.81">4303 16021 31263 0,'-14'-6'1392'0,"14"6"272"0,-9 0-1328 0,9 0-336 15,0 0 0-15,0 0 0 0,0 0 560 0,0 0 32 16,0 0 16-16,0 0 0 16,0 0-1440-16,0 0-304 0,0 0-48 0,0 0-12496 0</inkml:trace>
  <inkml:trace contextRef="#ctx0" brushRef="#br1" timeOffset="90629.94">5210 16282 31839 0,'-15'2'1408'0,"5"2"304"0,-2 0-1376 0,0 1-336 0,-2 5 0 0,-4-2 0 15,-2 3 384-15,-2-1 0 0,-6 1 0 0,3 1 0 0,-3-2-384 0,2 4 0 16,2 0 0-16,3-2 0 0,1-1-192 0,4 1-128 15,2-3 0-15,2 2-16 16,4-3-432-16,3 1-64 0,5-9-32 0,-2 9 0 16,2-9 48-16,8 12 16 0,5-4 0 0,3 2 0 0,3-2 544 0,5 2 96 15,2 3 32-15,0-2 0 0,2 2 320 0,0 1 64 16,-1-2 0-16,1 2 16 0,-1 2 128 0,-4 0 32 16,-4 1 0-16,-4-2 0 0,-4 0 80 0,-4-1 0 15,-5 3 16-15,-4 2 0 0,-6-1-48 0,-6 2-16 16,-8-1 0-16,-4 0 0 0,-5-1-192 0,-2-2-32 15,-2 1-16-15,-1-4 0 16,-3-1-656-16,3 0-128 0,0-5-16 0,5 0-16 16,0-3-2208-16,4-4-432 0</inkml:trace>
  <inkml:trace contextRef="#ctx0" brushRef="#br1" timeOffset="91045.85">6551 16461 29999 0,'-11'0'1328'0,"2"1"272"16,-1 3-1280-16,-3 0-320 0,-1-2 0 0,-2 5 0 0,-2 2 608 0,-1-2 48 15,0 4 16-15,1-4 0 0,0 6-480 0,2 1-192 16,-1 2 176-16,1 3-176 0,-2 3 0 0,5 2 0 16,2 4 0-16,-1-2 0 0,3 0 0 0,3 0 0 15,2 0 0-15,4-3 0 0,4-1-256 0,4-3 64 16,3-3 16-16,2-2 0 0,-1-5-144 0,5 0-16 16,-1-5-16-16,1 0 0 0,-2-5 224 0,2-2 128 15,-1-1-160-15,2-1 160 0,-4-5 384 0,1 2 192 16,-1-4 16-16,0 0 16 0,0 1 16 0,-4-2 0 15,-1-1 0-15,0 4 0 0,0-2-352 0,-1 7-64 16,-8 5-16-16,0 0 0 0,0 0-192 0,0 0 0 0,0 0 0 0,7 9 0 16,0 4-176-16,-1 0 176 0,-1-1-160 15,0 4 160-15,0 0-384 0,2-1 32 0,-1 2 0 0,4-2 0 32,3-1-2000-32,1-1-400 0</inkml:trace>
  <inkml:trace contextRef="#ctx0" brushRef="#br1" timeOffset="91498.29">8285 16367 21183 0,'-15'0'944'0,"6"0"192"15,-2 0-912-15,2 1-224 0,-1 0 0 0,-1 3 0 0,0 3 2448 0,-2-1 448 16,1 4 96-16,-2 0 16 0,-3 3-2448 0,0 1-560 16,0-4 0-16,-1 3 0 0,0 2-288 0,2-1-48 15,-2-1-16-15,1 2 0 16,2 2-384-16,2-1-80 0,2 1-16 0,2-1 0 15,3-1 128-15,2-2 0 0,1 1 16 0,3 0 0 0,3 3 464 0,3-1 96 16,4 1 128-16,3 1-208 0,1-1 352 0,3 1 80 16,2 1 16-16,1-1 0 0,-2-2 144 0,2 0 48 0,-2-2 0 15,-2 1 0-15,1-1-16 0,-6 0 0 0,0-3 0 0,-1 1 0 16,-3 1 0-16,-2-3 0 0,-2 2 0 0,-2 1 0 16,-1-13-32-16,-6 12 0 0,-3-1 0 0,-5 2 0 15,-4-3-176-15,-5 1-32 0,-3 2-16 0,-5-3 0 16,-2-1-160-16,-3-3 0 0,1 2 0 0,-3-3 0 15,-4-2 144-15,1-1 0 0,2 0 0 0,3-2 0 16,6-2-432-16,4 1-96 0,3-2 0 0,5-2-9040 16,5-2-1808-16</inkml:trace>
  <inkml:trace contextRef="#ctx0" brushRef="#br1" timeOffset="91949.92">9305 16437 18431 0,'-17'2'1632'0,"4"1"-1312"15,1-1-320-15,-1 5 0 0,-2-1 2880 0,-2 7 496 16,-1 1 96-16,-1 1 32 0,-4 5-2720 0,1 3-528 15,-3 0-128-15,3 4 0 0,0-3-128 0,3 3 0 16,0 1 0-16,1 0 0 16,3-4-432-16,1-1 0 0,1 1 0 0,4-3 0 0,3-1 96 0,2-3 16 15,4-3 0-15,1-3 0 0,4 0 320 0,3-3 0 0,1-1 0 0,2-3 0 16,-1-1 448-16,3-1 48 0,1-2 16 0,1-1 0 16,3 0-32-16,3-1 0 0,-1 0 0 0,-1-2 0 15,0-1-256-15,0 1-48 0,-1 0-16 0,-3-2 0 16,-1-2-160-16,0 2 0 0,-4-3 144 0,-2 3-144 15,-3-5 0-15,-1 4-208 0,-3-5 16 0,-1 2 16 16,-4-4-144-16,2-1-16 0,-5 1-16 0,1 1 0 16,-3-2 160-16,0 0 16 0,0-2 16 0,-1 2 0 15,0 1 160-15,0 3 0 0,0-3 0 0,1 3 0 16,1 3 0-16,0-3 0 0,0 4 0 0,1 0 0 16,0 4 0-16,3 0-128 0,4 3 128 0,0 0-128 15,-7-3-1168-15,7 3-240 16,0 0-32-16,0 0-16 0</inkml:trace>
  <inkml:trace contextRef="#ctx0" brushRef="#br1" timeOffset="92331.97">10104 15717 29087 0,'0'0'1280'0,"0"0"272"0,-1 12-1232 0,1 3-320 0,0 3 0 0,2 2 0 16,1 6 560-16,0 2 48 0,-1 5 16 0,2 4 0 16,-2 5-352-16,2 1-64 0,-1 5-16 0,-1 0 0 15,-2 4-192-15,-2 2 0 0,-2-1 0 0,0 1 0 16,-2-1 0-16,-2-1 0 0,1 0 0 0,-4-1 0 16,0-1 0-16,-2-5 0 0,2 4 0 0,1-10 0 31,-2-3-320-31,2-5-96 0,1-5-32 0,3-3 0 0,1-5-2112 0,2-4-416 0</inkml:trace>
  <inkml:trace contextRef="#ctx0" brushRef="#br1" timeOffset="92647.28">11167 15656 32015 0,'0'0'1408'0,"-5"11"320"0,0-3-1392 0,0 6-336 0,-2 4 0 0,1 4 0 16,0 3 176-16,-3-1-48 0,-3 7 0 0,1-4 0 16,-2 2-128-16,-2 1 0 0,-3 0 0 0,1-1-176 31,2-4-1616-31,-1 2-320 0,-2-3-64 0</inkml:trace>
  <inkml:trace contextRef="#ctx0" brushRef="#br1" timeOffset="93047.4">11365 16527 31327 0,'-8'18'2784'0,"1"6"-2224"15,-1 4-560-15,4 5 0 0,-1 3 832 0,0 1 48 16,-1 1 16-16,0-3 0 0,-1 1-656 0,2-4-240 16,0-8 176-16,1-1-176 0,0-3-192 0,1-4-144 15,-1-5-32-15,1-4 0 16,3-7-464-16,0 0-80 0,0 0-32 0,0 0 0 0,0-9 448 0,4-3 96 0,0-1 16 0,3-1 0 16,0-4 384-16,2 0 0 0,2 1 192 0,2-1-64 15,1 0 80-15,1 1 32 0,0 1 0 0,3 1 0 16,1 2-64-16,2 3-16 0,0 2 0 0,1 3 0 15,-1 3 32-15,1 0 16 0,0 5 0 0,-1 1 0 16,0 5-32-16,-2 1-16 0,-2 5 0 0,0 4 0 16,-2 1-160-16,-1 5 0 0,0-3 0 0,-4 5 0 15,1 2 0-15,-3 3-256 0,0-6 64 0,0 3 16 32,-2-3-256-32,0 2-48 0,1-1-16 0,0 0-12912 0</inkml:trace>
  <inkml:trace contextRef="#ctx0" brushRef="#br1" timeOffset="93685.02">13469 16758 23951 0,'13'-3'2128'0,"7"-2"-1696"16,9-1-432-16,8 3 0 0,5-4 416 0,4 1 0 16,-1 0 0-16,5-2 0 0,1 0 16 0,4 5 0 15,2-4 0-15,8 2 0 0,4 0-176 0,4-5-16 16,1 2-16-16,-2-1 0 0,2 2-32 0,2-2-16 15,4-1 0-15,2 2 0 0,1 0-48 0,-2 2 0 16,-7-4 0-16,1 5 0 0,-1 1-128 0,2-1 0 16,5-3 0-16,-8 4-176 15,-5-2-448-15,-5 2-80 0,-2 0-32 0,-4 2-7328 16,-3-2-1456-16</inkml:trace>
  <inkml:trace contextRef="#ctx0" brushRef="#br1" timeOffset="93981.92">13802 17244 23951 0,'0'0'2128'0,"0"0"-1696"0,0 0-432 0,0 0 0 16,7 9 1088-16,9-4 128 0,4-2 16 0,8-1 16 16,5-1-880-16,8-1-176 0,6-1-48 0,10-3 0 0,9-2-144 0,4-3 0 15,-5 1 0-15,5-3 0 16,2-1 0-16,7 2 0 0,2-5 0 0,2 2 0 0,-2 2 0 0,1-2 0 16,0 0 0-16,5 0 0 0,2 0 0 0,-2-1 0 15,0-1 0-15,-2 2 0 0,-1 3 0 0,0-3 0 16,-2 2-176-16,0 0 176 15,-5 0-768-15,-5 2-64 0,-8-4 0 0,-4 3-7168 16,-5 1-1408-16</inkml:trace>
  <inkml:trace contextRef="#ctx0" brushRef="#br1" timeOffset="94415.29">15030 16162 23039 0,'21'-3'2048'0,"15"1"-1648"0,10 4-400 0,11 3 0 16,5 0 1696-16,4 1 256 0,2 5 48 0,0 2 16 16,4 1-1632-16,5 3-384 0,1 2 0 0,-5-3 0 15,-4 0 0-15,0 1-192 0,-2 4 192 0,0 2-208 0,1-1 208 16,0 0-192-16,0 1 192 0,-3 4-192 0,-7-2 192 16,-1 4 0-16,-2-3 0 0,-4 3-144 0,-4 5 144 0,2-1 0 15,-3 2 0-15,-3-1 0 0,-1-2 224 0,-9-1-32 16,-3 1 0-16,-8 0 0 0,-4-4 16 0,-6 2 0 15,-7 2 0-15,-7-1 0 0,-5 2-208 0,-8 1 144 16,-8 0-144-16,-10 1 128 0,-12-1-128 0,-3 2 0 16,-8-1 0-16,-5 2 0 0,-4 1-240 0,-10 0 80 15,-10-2 16-15,0 1 0 16,-5-2-240-16,2-2-64 0,4-2 0 0</inkml:trace>
  <inkml:trace contextRef="#ctx0" brushRef="#br1" timeOffset="97438.67">10112 3950 26607 0,'0'0'1168'0,"0"0"256"0,0 0-1136 0,0 0-288 0,0 0 0 0,-5 13 0 16,3 2 0-16,4 4 0 0,2 4 0 0,-2 5 0 15,2 1 0-15,2 1 0 0,2 4-128 0,1 5 128 16,0 8 0-16,1 3 0 0,-4 3 0 0,-1 3-144 15,-1 1 144-15,0 7 0 0,-2-1 0 0,-2 5 0 16,0 3-176-16,0 1 176 0,-2-1-208 0,-2-1 80 16,0-1-16-16,-3-4 0 0,0-2 0 0,-2-3 0 15,0 1 144-15,2-5 0 0,-1-1 0 0,1-6 0 16,2-6 0-16,-1 1 176 0,1-1-48 0,3-5 0 16,1-1 224-16,3-3 32 0,1-3 16 0,3-2 0 15,3 0-224-15,2-3-48 0,3-1-128 0,4-3 192 0,0-1-192 16,2-2 176-16,3-1-176 0,5 0 160 0,3 0-160 0,5-2 0 15,6-2 0-15,7-5 0 0,4 0 0 0,3-7 128 16,1 0-128-16,6-2 0 0,3-2 128 0,9 1-128 16,6 0 0-16,3-5 128 0,-2-6-128 0,6 3 0 15,-1 2 0-15,8 2 0 0,5-3 0 0,1 2 0 16,-3-7 0-16,6 8 0 0,6 2 144 0,2-1 0 16,-2-6 0-16,2 4 0 0,1-2-16 0,5 3-128 15,5 1 192-15,-1-2-64 0,-2 0 64 0,4 2 0 16,5 1 0-16,-2-1 0 0,-3 2-192 0,5-1 192 15,4 0-192-15,-2 3 192 0,-5-2-192 0,5 2 0 16,5 0 144-16,-1 0-144 0,-6-1 0 0,5 0 0 16,3-1 0-16,-2 1 0 0,-2-1 0 0,-1-1 0 0,6-2 0 0,-4 2 128 15,-1 0-128-15,-2-2 0 0,3 1 0 0,0 1 0 16,-5 2 0-16,2 1 0 0,5 3 0 0,-3-1 0 16,-6 1 0-16,2 2 0 0,5 0 0 0,-2 0 0 15,-5 1 0-15,4-1 0 0,4 2 0 0,-3 2 0 16,-6-3 0-16,3 3 0 0,6-4 0 0,-6-3 0 15,-5 1 0-15,5-2-192 0,4-1 192 0,-5-1-192 16,-2-2 192-16,0 2-192 0,5 0 192 0,-4 0-192 16,-6 1 192-16,3 0 0 0,4 1 0 0,-6-1 0 15,-5 0 0-15,-2 1 0 0,3 0 0 0,-2-1 0 16,-3-1 0-16,-2 1 0 0,-3 4 0 0,1-3 0 16,0-1 0-16,-2 0 0 0,-4 3 0 0,-2 1 0 15,0-2 0-15,0 1 0 0,-6-3 0 0,-1 1 0 0,-2 5 0 0,0 1 0 16,4-2 0-16,-5-1 0 0,-2 3 0 0,-2-2 0 15,-1-2 0-15,-1 3 0 0,0 3 0 0,-3-1 0 16,-6-2 0-16,-2-1 0 0,-6-1 0 0,-1 5 0 16,-5-2 0-16,1 5 0 0,1-2 0 0,-3 0 0 15,-8-3 0-15,-3 3 0 0,-6-1 0 0,-3 2 0 16,-3 2 0-16,-3-3 128 0,-2 0-128 0,-5 0 0 16,-3 0 128-16,-3 1-128 0,-3-4 128 0,-3 2-128 15,-2 1 128-15,-2-3-128 0,-1-1 192 0,-11-6-16 16,0 0-16-16,9 5 0 0,-9-5-16 0,0 0 0 15,0 0 0-15,0 0 0 0,-5-10 0 0,1 0 0 16,-2-5 0-16,-2-3 0 0,3-3 16 0,-3-5 0 0,-1-2 0 16,1-5 0-16,-3-4-32 0,2-8 0 0,1 1 0 15,-1-6 0-15,0-1 0 0,0-4-128 0,1-4 192 0,1-4-64 16,2-2 16-16,-1-4 0 0,3-1 0 0,1-4 0 16,1-2 0-16,2-4 0 0,4 0 0 0,1-3 0 15,0 2-144-15,2 1 0 0,0-4 0 0,3 5 0 16,0 0-320-16,2 2 64 0,-1 1 16 0,1 3 0 15,0 3 112-15,0 3 128 0,1 1-208 0,1 4 80 16,-1 6 128-16,1 0 0 0,-1-2 0 0,3 5 0 16,-3 2 0-16,1 2 0 0,-1 0 0 0,-1 4 0 15,-2-2 0-15,0 6-160 0,0 0 160 0,-1 4 0 16,-1 2-144-16,-3 0 144 0,0 2 0 0,-1 3-144 16,-2 2 144-16,0 3 0 0,-2-2 0 0,-1 5 0 15,-1 6 0-15,-2 3-160 0,2-1 160 0,-2-1 0 0,-3 3-240 16,-1 3 64-16,-1-1 16 0,-3 4 0 0,-1-2 16 15,-2 2 0-15,-4 2 0 0,0 0 0 0,-2-2 144 0,-3 3 0 16,-3 1 0-16,4 1-128 0,-5 1 128 0,-4 2 0 16,-2-1 0-16,-2 2-128 0,-5-1 128 0,-2 4 0 15,-1-3 0-15,-9 2 0 0,-9 2 0 0,-4-1 0 16,-3 2 0-16,-2 2 0 0,-4-4 0 0,-2 5 0 16,-3-3 0-16,-6 5 0 0,-7 2 0 0,-1-1 0 15,-1-1 0-15,-4 2 0 0,-6 1 0 0,1-2 0 16,-2-2 0-16,-3 0 128 0,-4 2-128 0,-4 0 0 15,-3-3 0-15,-2 1 0 0,1 2 0 0,-3-4 0 16,-5-1 0-16,1 2-128 0,2-1 128 0,-2 2 0 16,-7-5 0-16,1 3 0 0,1-2 0 0,-3 2 0 0,-3-3 0 0,-1 1 128 15,2-2-128-15,-2 0 0 0,-3-1 0 0,1 1 0 16,0 1 0-16,1 2 128 0,1-3-128 0,-1 3 0 16,1-3 192-16,0 2-16 0,2 1-16 0,-3-2 0 15,-4 4-32-15,3 1 0 0,1-3 0 0,1 4 0 16,-8-3-128-16,8 1 0 0,1 1 144 0,-2-3-144 15,-4 1 0-15,1-1 128 0,5 2-128 0,-1-3 0 16,-6 0 0-16,8-3 0 0,1 0 0 0,-3 2 0 16,-3-3 0-16,6 3 0 0,4 3 0 0,-3-5 0 15,-2-4 0-15,2 5 0 0,1 1 0 0,2-2 128 16,-1 2 16-16,4 0 16 0,5 3 0 0,-2-4 0 16,-1-2 16-16,5 0 0 0,5 2 0 0,-3-1 0 15,-4 0-176-15,4 3 192 0,6-2-192 0,-3 2 192 16,-4 0-192-16,4-3 0 0,3 2 144 0,1-1-144 15,0 1 0-15,0 2 0 0,-4-4 0 0,5 5 128 0,4 0-128 0,-2 3 0 16,-3-1 0-16,8-2 128 0,2 1-128 0,4-2 0 16,0 3 128-16,2-4-128 0,3 3 0 0,2 1 128 15,7 0-128-15,0-1 0 0,0 4 0 0,3-2 0 16,5-3 0-16,4 3 0 0,5-3 0 0,6 2 0 16,4-1 0-16,4-3 0 15,2 2-1120-15,5-4-192 0,-2-1-32 0</inkml:trace>
  <inkml:trace contextRef="#ctx0" brushRef="#br1" timeOffset="100820.8">19041 16383 3679 0,'0'0'320'0,"0"0"-320"16,0 0 0-16,-6-2 0 0,6 2 4400 0,0 0 800 15,-8-3 176-15,8 3 16 0,-10 0-4176 0,0 3-848 16,0-1-176-16,-1 1-16 0,-2 1-176 0,-2 2 0 16,-3-1-160-16,-1-1 160 0,-3 1 0 0,-2 3 0 15,-4-4 0-15,-1 2 0 0,-1 3-160 0,0-2 160 16,-1 4-160-16,1 1 160 0,-2-1 0 0,-2 1 0 16,-3 4 0-16,1-1 0 0,1-1 128 0,-2 6-128 15,-1 0 0-15,-2 2 0 0,-2-2 224 0,4 5-16 16,3 1 0-16,3-2 0 0,5 3 384 0,3 0 80 0,3 3 16 0,3 1 0 15,2-2-368-15,5 3-64 0,2 1 0 0,4 4-16 16,4-2-240-16,3 1 144 0,5-2-144 0,2-1 128 16,3-4-128-16,5-1 0 0,1-2-192 0,4-1 192 15,5-3-320-15,5-3 64 0,4-5 16 0,3-4 0 16,3 2 240-16,0-6 0 0,-3-2-160 0,2-3 160 16,1-6 0-16,0 1 0 0,0 0 0 0,0-5 0 15,1-1 0-15,0-5 0 0,2-3 0 0,-3-1 0 16,0 0 0-16,-6-3 0 0,-3-3 0 0,-2 2 0 15,-4 1 192-15,-3-2 64 0,0 0 16 0,-5 1 0 16,-2-3 480-16,-6 1 80 0,-1-3 32 0,-3 2 0 16,-6-1 32-16,-1 2 16 0,-1 2 0 0,-3-1 0 15,-5 2-464-15,-1 2-112 0,-6 1-16 0,1 1 0 16,-3 3-320-16,-1-1 0 0,-1 0 0 0,0 1 0 16,-2 2-288-16,-1-2-128 0,0 2-32 0,0-1 0 15,2-3-2160-15,0 2-432 0</inkml:trace>
  <inkml:trace contextRef="#ctx0" brushRef="#br1" timeOffset="101152.87">19020 15984 23039 0,'-18'3'2048'0,"7"-1"-1648"0,-2 0-400 0,-1 2 0 16,1 3 1344-16,0 5 192 0,0 5 48 0,-4 5 0 16,2 3-1264-16,-1 10-320 0,-1 2 0 0,-1 1 0 15,-2 4 0-15,2 5 0 0,-1 2 0 0,0 2 0 16,-3 0 0-16,3 7 0 0,-3 3 0 0,-1 3 0 15,-1-3 0-15,-1 3 0 0,-1-6 0 0,4-2 0 16,0-4 0-16,2 0 0 0,-1-6 0 0,3-2 0 16,1-2 0-16,0 2 0 0,1-6 0 0,-1-1 0 15,1-2-464 1,3-3 0-16,-1-7 0 0,5 0-7728 0,-1-1-1536 0</inkml:trace>
  <inkml:trace contextRef="#ctx0" brushRef="#br1" timeOffset="101498.66">19517 17389 31327 0,'-14'9'2784'0,"0"1"-2224"0,-1 5-560 0,2 4 0 15,0 2 720-15,0 4 48 0,1-2 0 0,0 6 0 16,-2 0-640-16,2 2-128 0,-1 1 0 0,1-3 0 15,2 1-160-15,1 1 32 0,1-6 0 0,-1 2 0 32,0-3-592-32,1-2-112 0,-1-4-32 0,4-2-8544 0,0-2-1728 0</inkml:trace>
  <inkml:trace contextRef="#ctx0" brushRef="#br1" timeOffset="101980.73">20384 16007 19343 0,'0'0'848'0,"-8"4"192"0,0 0-832 0,1 3-208 0,1 0 0 0,0 4 0 16,1 1 1408-16,-1 3 224 0,0 3 48 0,-1 3 16 16,1 5-1184-16,-2-1-256 0,1 3-32 0,-1 0-16 0,-1 4-80 0,0 0 0 15,-1 1-128-15,1-1 192 0,-1-1-192 0,1-3 0 16,0-2 0-16,2-1 0 0,-1-2-144 0,2-3-128 15,3-4-32-15,1-2-7408 16,0-2-1488-16</inkml:trace>
  <inkml:trace contextRef="#ctx0" brushRef="#br1" timeOffset="102203.97">20623 16067 27647 0,'0'0'2448'0,"-9"8"-1952"0,1-1-496 0,1 7 0 15,-1 0 992-15,-1 5 96 0,0 3 32 0,-1 2 0 16,-1 1-800-16,-2 1-176 0,0 2-16 0,-1-3-128 16,-2 4 144-16,3-4-144 0,0-1 0 0,2 0 144 15,-1-4-352-15,3-2-80 0,3 0-16 0,1 0-13728 16</inkml:trace>
  <inkml:trace contextRef="#ctx0" brushRef="#br1" timeOffset="102586.78">21407 16555 21183 0,'0'0'1888'0,"-5"10"-1504"16,1 4-384-16,0 4 0 0,2 0 1360 0,-3 6 208 0,1 4 32 0,0 1 16 15,-1 4-1248-15,0 0-368 0,0 0 144 0,0 3-144 16,0-1 0-16,-2 1 128 0,0 0-128 0,-2 1 0 16,0-2 0-16,1 1 0 0,1-2 0 0,-1-1-128 31,-1-4-432-31,1-1-80 0,1 2 0 0,0-9-10752 0</inkml:trace>
  <inkml:trace contextRef="#ctx0" brushRef="#br1" timeOffset="102813.39">20972 16955 31263 0,'0'0'1392'0,"0"0"272"0,13-2-1328 0,5-1-336 16,3 2 0-16,5 2 0 0,-2-1 192 0,3 2-16 15,1-1-16-15,3 1 0 0,4-2-160 0,-1 2 160 16,4-2-160-16,0 1 160 0,0-1-160 0,1 3 0 16,-1-1-160-16,0 2 160 15,0-2-2032-15,-4 1-304 0,-2-2-64 0</inkml:trace>
  <inkml:trace contextRef="#ctx0" brushRef="#br1" timeOffset="103471.32">22545 16597 4607 0,'0'0'400'0,"0"0"-400"0,0 0 0 0,0 0 0 16,0 0 4160-16,0 0 768 0,0 0 128 0,0 0 48 15,-5 13-3984-15,1 2-800 0,-3 7-144 0,1 0-48 16,-3 5 32-16,0 5 0 0,0 2 0 0,-1 4 0 16,-1 6-160-16,-3-1 128 0,-3 6-128 0,-1 4 128 15,3 0 16-15,-3 3 0 0,-2 1 0 0,1 1 0 16,-1 3-144-16,-1-3 0 0,1-1 0 0,2-1 0 16,0-2 0-16,3-3 0 0,1-2 0 0,3-6 0 15,2-4 0-15,1-7 0 0,2-4 0 0,2-6 0 16,3-1-1376-16,1-6-208 0</inkml:trace>
  <inkml:trace contextRef="#ctx0" brushRef="#br1" timeOffset="103862.76">22449 16565 29487 0,'3'-15'2624'0,"5"0"-2112"0,4 2-512 0,6-1 0 16,4 4 256-16,2 2-64 0,1-1-16 0,3 3 0 15,1 1-176-15,2 1 0 0,-1 0 0 0,2 4 0 16,3 2-160-16,1 3 160 0,1-2 0 0,1 4-144 15,0 3 0-15,1 0 0 0,-1 3 0 0,-1 2 0 16,-1 3 16-16,-2 1 0 0,-4 1 0 0,-3 3 0 16,-4 4 128-16,-4-2 0 0,-7 2-144 0,-1-4 144 15,-5 0 0-15,-2 0 160 0,-4-4-16 0,-4 1 0 16,-4-2 272-16,-4 1 48 0,-7 0 16 0,-6 0 0 16,-8 0-160-16,-4-1-16 0,-6-3-16 0,-3 2 0 15,1-3-288-15,0-3 160 0,2 1-160 0,4-1 128 16,2-3-128-16,5-2 0 0,1 0 0 0,6-3-176 15,0-1-1360-15,4-3-288 0,10 0-48 0</inkml:trace>
  <inkml:trace contextRef="#ctx0" brushRef="#br1" timeOffset="104288.93">24098 16514 27647 0,'-23'-2'1216'0,"8"2"256"0,-2 1-1168 0,0 3-304 0,-1 4 0 0,0 0 0 16,-2 6 528-16,-2 4 48 0,-1 4 16 0,1 5 0 15,-2 1-592-15,1 2 0 0,2 3 0 0,1 1 0 16,2 2-224-16,2 1 32 0,2-2 16 0,3 1 0 16,0 1-112-16,3-3-32 0,3-2 0 0,2-3 0 15,3 0 16-15,3-2 0 0,3-1 0 0,2-6 0 16,1-4 304-16,2 0 0 0,2-6-128 0,1 0 128 16,1-5 256-16,3-1 128 0,1-4 0 0,3-1 16 15,2-3 0-15,1 0 0 0,1-6 0 0,0 0 0 16,1-4-160-16,1-2-48 0,0 0 0 0,-1-1 0 15,-3 1 0-15,-1-2 0 0,-3-1 0 0,-2-3 0 0,-8 2 0 16,-1-2 0-16,-3 0 0 0,-2 1 0 0,-3 0 96 16,-2 2 16-16,-4 1 0 0,-1 4 0 0,-7 2-304 0,-2 0-176 15,-6 1 32-15,-4 3 0 16,-3-3-1216-16,-1 5-240 0,-3-4-64 0</inkml:trace>
  <inkml:trace contextRef="#ctx0" brushRef="#br1" timeOffset="104607.6">24328 16204 29487 0,'-13'-5'1296'0,"4"1"288"0,1 2-1264 0,8 2-320 0,-9 2 0 0,0 6 0 16,-1 1 640-16,-1 4 80 0,0 4 16 0,-2 4 0 16,-1 0-608-16,-2 6-128 0,-2 4 0 0,0 2 0 15,-3 7 0-15,-2 2 0 0,1 8 0 0,-3 3 0 16,-2 3-160-16,0 4 160 0,4 1-128 0,-3-1 128 16,0 3 0-16,2-2 0 0,0 0 0 0,2 1-128 15,2-4 128-15,2-2 0 0,2-4 0 0,2-3 0 16,2-8-128-16,5-3-64 0,3-2 0 0,1-6 0 15,2-2-1792 1,2-4-384-16</inkml:trace>
  <inkml:trace contextRef="#ctx0" brushRef="#br1" timeOffset="104874.97">24571 17576 40831 0,'-23'19'1808'0,"13"-1"368"0,-2 4-1728 0,2 10-448 0,-1 3 0 0,1 1 0 15,-1 1 0-15,1-1-192 0,0-3 0 0,4-3 16 32,-1 0-960-32,5-5-192 0,-3-3-32 0,3-4-9728 0,2-7-1952 0</inkml:trace>
  <inkml:trace contextRef="#ctx0" brushRef="#br1" timeOffset="105655.69">25046 16001 27519 0,'0'0'1216'0,"0"0"256"0,0 0-1168 0,0 0-304 0,-4 9 0 0,2 5 0 16,-2 0 560-16,2 4 48 0,-1 3 16 0,0 2 0 15,0 5-176-15,-1 0-16 0,-3 2-16 0,2 2 0 16,0 1-224-16,0-1-64 0,-1 0 0 0,1 0 0 16,-2-2-128-16,2-1 0 0,0-1 0 0,-1-5 128 31,3-1-944-31,1-3-192 0,1-1-32 0,3-3-12064 0</inkml:trace>
  <inkml:trace contextRef="#ctx0" brushRef="#br1" timeOffset="106045.17">26274 16546 21183 0,'0'0'1888'0,"-9"-2"-1504"16,-1 0-384-16,10 2 0 0,-9-1 1712 0,9 1 272 0,-9 5 48 0,3 5 16 15,-2-1-1664-15,1 5-384 0,-2 1 0 0,0 5 0 16,-1 2 0-16,0 6 0 0,-3 0 0 0,0 4 0 16,-1 1 0-16,-1-1-192 0,1 0 192 0,-1 1-160 15,-1 2 160-15,1-2-192 0,0 0 192 0,1-1-192 32,0-1-384-32,1-1-96 0,0 1-16 0,2-7-10960 0</inkml:trace>
  <inkml:trace contextRef="#ctx0" brushRef="#br1" timeOffset="106278.42">25750 16911 5519 0,'0'0'496'0,"12"0"-496"16,-1-1 0-16,3-1 0 0,7 1 6464 0,-1 0 1184 15,3 1 240-15,5 1 48 0,2 0-6400 0,6 2-1280 16,3 1-256-16,3-2 0 0,3 1-128 0,3 1 128 16,2 1-208-16,0 1 80 15,1-3-448-15,-4 0-64 0,-2 1-32 0,-4 1 0 16,-2-3-2176-16,-2-2-432 0</inkml:trace>
  <inkml:trace contextRef="#ctx0" brushRef="#br1" timeOffset="106990.52">27806 16717 23039 0,'-8'-11'2048'0,"-2"0"-1648"15,-1 1-400-15,0-2 0 0,3 5 1728 0,-4-4 256 16,-2 1 48-16,-1-1 16 0,-2 5-1664 0,2-3-384 16,-3 4 0-16,-2-2 0 0,1 3 0 0,-3 4 0 15,-1 4 0-15,-1 4-160 0,-4-2 160 0,-1 6-192 16,-1-2 192-16,-2 5-192 0,-3 4 192 0,1 5 0 16,0-2 0-16,2 1-128 0,0 1 128 0,3-3 0 15,2 0 0-15,4-2 0 0,4-1 0 0,4-2-128 16,4 2 128-16,2-4 0 0,2-3 0 0,5 2 0 15,2-3 0-15,0-10-128 0,5 7 128 0,3-2 0 0,2-1 0 0,4-4 0 16,2 0 0-16,3-3 144 16,3-2-144-16,2 1 160 0,3-5-160 0,1 3 0 0,0-3 0 0,-2 3 0 15,-1-1 0-15,-1-2 0 0,0 3 0 0,0 2 0 16,-1-1 0-16,-1 4 128 0,-2 2-128 0,-2 4 0 16,-3-1 128-16,-1 4-128 0,-1 2 0 0,-2 4 128 15,-2 4 48-15,-3 2 0 0,-1 0 0 0,-1 4 0 16,-4 4-176-16,-1 3 0 0,-3-2 0 0,-2 5 0 15,-3 2 0-15,-3 1 0 0,-3 0 0 0,-1 1 0 16,-5 1 0-16,1-2 0 0,-2-1 0 0,-1-2 0 16,-1-2 0-16,0 0 240 0,0-1-64 0,0-4-16 15,1 0 176-15,3-6 48 0,-2 4 0 0,4-4 0 16,4-3-384-16,2-2 0 0,1-2 0 0,5 0 128 16,2 0-384-16,3-1-64 0,1-3 0 0,2 2-16 15,-2-12-112-15,7 9 0 0,0-2-16 0,1-2 0 16,4 0 16-16,2 0 16 0,-1-2 0 0,4-3 0 15,1-1-288-15,1-1-64 0,-1-3-16 0,-1 2-10976 16</inkml:trace>
  <inkml:trace contextRef="#ctx0" brushRef="#br1" timeOffset="107540.97">28486 16427 21183 0,'-17'4'1888'15,"-3"-1"-1504"-15,-4 0-384 0,-2 8 0 16,-4 5 976-16,-1 1 128 0,0 6 32 0,-4 3 0 0,6 5-960 0,0 0-176 15,2-1 0-15,3 2 0 0,2 1-144 0,5-2 144 16,3-5 0-16,3 2 0 0,4-6 0 0,3 0 0 16,3-2 0-16,2-2 0 0,3-3 0 0,1-1 192 15,3-4-16-15,2-1-16 0,1-3 224 0,3 1 64 16,3-5 0-16,0 0 0 0,3-4 64 0,1-1 0 16,3-3 16-16,3 0 0 0,1-3-208 0,2-1-64 15,0-1 0-15,-2-1 0 0,-2-2 128 0,1-2 0 16,-4-1 16-16,-1 1 0 0,-2-2-48 0,-1 0-16 15,-1-1 0-15,-4 0 0 0,-2 2-144 0,-1 3-16 16,-2 4-16-16,-3-1 0 0,-2 1-160 0,-3 3 0 0,-1 7 0 0,-5-5 0 16,-1-1-320-16,-1 1 48 0,-2 1 16 0,0 3 0 31,-1-2-1424-31,1-2-288 0,0 2-48 0,0 0-16 0</inkml:trace>
  <inkml:trace contextRef="#ctx0" brushRef="#br1" timeOffset="107809.93">28755 16044 24879 0,'0'0'1088'0,"-7"0"256"16,-3-1-1088-16,10 1-256 0,-8 7 0 0,-2 6 0 0,1 5 1472 0,-4 6 256 15,-2 7 32-15,0 2 16 0,-6 2-1472 16,1 3-304-16,0 1 0 0,-2 6 0 0,-2-3 0 0,0 5-144 16,-2-1 144-16,0 5 0 0,-5 2 0 0,-1 3 0 15,-2 5 0-15,1-5 0 0,1-4 0 0,2-3 0 16,3-4 0-16,4 2 0 0,3-5 0 0,2 0-192 16,1-1 64-16,3-6 0 15,4-5-1536-15,1 0-288 0,3-4-64 0</inkml:trace>
  <inkml:trace contextRef="#ctx0" brushRef="#br1" timeOffset="108096.96">29095 17272 17503 0,'-8'11'768'0,"4"1"176"0,1-3-752 0,-1 6-192 0,0 5 0 0,0 7 0 16,0 5 4752-16,-1 0 928 0,-2 2 176 0,-4 5 32 15,2-1-4736-15,-1-1-944 0,0-2-208 0,0-1 0 16,-1 2-192-16,-1-5-48 0,1 0 0 0,0-3 0 15,0-5-2128-15,2-6-416 0,2 0-96 0</inkml:trace>
  <inkml:trace contextRef="#ctx0" brushRef="#br1" timeOffset="108674.52">30029 16605 35007 0,'0'0'3120'0,"3"-7"-2496"0,3 2-496 0,5-1-128 0,2 1 784 0,6 2 144 16,5 3 32-16,7-2 0 0,1 0-960 0,7 4 0 16,2 0 0-16,6-2-224 0,4 0 16 0,2 0 0 15,2 1 0-15,1 1 0 16,-3-2-480-16,0 0-80 0,-3-2-32 0,-1 2 0 16,0 2-2400-16,-5-2-496 0,15-4-80 0,-11-4-32 0</inkml:trace>
  <inkml:trace contextRef="#ctx0" brushRef="#br1" timeOffset="108892.13">30224 17097 32255 0,'0'0'1424'0,"0"0"304"0,0 0-1392 0,0 0-336 0,12 6 0 0,5 0 0 16,2-3 1776-16,4 1 272 0,0-2 64 0,8 1 16 0,8-3-1728 0,4-2-400 15,2 0 0-15,4-2 0 16,2 0-416-16,3-2-96 0,2 0 0 0,7-2-16 16,1 2-1456-16,1 0-272 0,3-4-64 0,-6 4-7504 15,-2-3-1504-15</inkml:trace>
  <inkml:trace contextRef="#ctx0" brushRef="#br1" timeOffset="109375.59">31791 16324 28559 0,'-14'-9'2544'0,"6"5"-2032"0,-1 3-512 0,0-1 0 16,1 2 1152-16,-4 4 144 0,1 5 32 0,-1 3 0 15,-1 2-1120-15,1 3-208 0,-2 4 0 0,-1 4 0 16,-2 4-176-16,0 4 176 0,1 3-160 0,-1 3 160 16,0 8-128-16,-1 1 128 0,0 2 0 0,2 1-144 15,2 0 0-15,3-1 0 0,4-3 0 0,3 0 0 16,4-3 144-16,4 1 0 0,3-6 0 0,5 0 0 15,3 2 0-15,3-8 128 0,2-4-128 0,2-1 128 0,3-5 48 0,1-2 16 16,-1-6 0-16,2-4 0 0,1-3 112 16,4-4 16-16,-2-4 16 0,2-2 0 0,1-3-48 0,0-6-16 15,1-4 0-15,1-4 0 0,-2-4 0 0,-2-3 0 16,0-4 0-16,-4-6 0 0,-5 1 304 0,-1-5 64 16,-5-4 16-16,-3 2 0 0,-4-4 128 0,-4 3 32 15,-2 1 0-15,-3 0 0 0,-2 3-496 0,-2 2-112 16,-3 1-16-16,-3 0 0 0,-3 5-192 0,-4 0 0 15,-2 3 0-15,-2-4 0 0,-2 2-368 0,-1 3-16 16,-7-1 0-16,1 3 0 16,-2-3-1696-16,0 5-352 0,-2 3-64 0</inkml:trace>
  <inkml:trace contextRef="#ctx0" brushRef="#br1" timeOffset="110977.53">10863 5375 14047 0,'-13'-16'624'0,"7"9"128"0,0-2-608 0,1 1-144 0,-1-3 0 0,3 3 0 16,-1-2 1008-16,4 10 160 0,0 0 48 0,-4-9 0 15,4 9-256-15,0 0-32 0,0 0-16 0,0 0 0 16,0 0-384-16,0 0-80 0,0 0 0 0,0 0-16 0,0 0-304 0,6 8-128 16,1 2 0-16,-1 0 128 0,0 3-128 0,2 2 0 15,0-1 0-15,3 3 0 0,2 2 0 0,1 1-176 16,0 0 48-16,4 1 0 0,2-2 128 0,4-3 176 15,1 2-48-15,3 1 0 0,0 2-128 0,0-2 0 16,0-2 144-16,3 0-144 0,1-1 320 0,1 1-16 16,0-2 0-16,1 0 0 0,4-2-96 0,0 0-16 15,3 1 0-15,2 0 0 0,-1-5-192 0,0 1 144 16,0 1-144-16,-3-4 128 0,0-1-128 0,0 0 0 16,3-2 144-16,1-3-144 0,0 2 128 0,2-2-128 15,1 1 128-15,2-2-128 0,-1-3 0 0,-3 0 0 16,-2-4 0-16,-5 2-192 15,-1 0-512-15,-1 1-128 0,0-2 0 0,-2-1-16 0</inkml:trace>
  <inkml:trace contextRef="#ctx0" brushRef="#br1" timeOffset="111677.91">15265 5365 4607 0,'0'0'400'0,"0"0"-400"0,0 0 0 0,0 0 0 16,0 0 2160-16,0 0 336 0,-8 6 80 0,4 0 16 16,4-6-1840-16,0 0-368 0,-3 12-80 0,0-1-16 15,2-1-80-15,0 3-16 0,1-3 0 0,-2 2 0 16,4 0-192-16,1 0 144 0,2 1-144 0,2-1 128 0,2 2 176 0,3 0 16 16,2 1 16-16,4 2 0 0,0-2 0 0,1 0 0 15,1-2 0-15,3-1 0 0,3 0-64 0,0 1-16 16,1-3 0-16,1 2 0 0,0-5 80 0,3 2 16 15,2-4 0-15,2 0 0 0,3-1-16 0,2-1 0 16,-1-3 0-16,-1-2 0 0,-1-1 16 0,0-1 0 16,0-1 0-16,-2 0 0 0,0-6-176 0,-2 5-48 15,-3-4 0-15,0 4 0 0,-2-2-128 0,1 3 0 16,0 2 0-16,0 0 128 16,-3-4-1664-16,-1 2-320 0</inkml:trace>
  <inkml:trace contextRef="#ctx0" brushRef="#br1" timeOffset="112479.29">19072 5437 16575 0,'0'0'1472'16,"8"9"-1168"-16,0 4-304 0,4-1 0 0,1 0 384 15,1 2 0-15,0 1 16 0,0-4 0 0,1 2-32 0,1 2-16 16,2 3 0-16,2-1 0 15,2-5-80-15,0 1-16 0,2 0 0 0,0 2 0 0,4-2-256 0,1-3 0 16,0 0 0-16,2-3 0 0,-1-2 160 0,1-2-160 16,-3-1 128-16,0-1-128 0,0-1 144 0,1-1-144 15,2-4 160-15,-1 1-160 0,-1-1 288 0,1 1-32 16,-1-5-16-16,3 3 0 0,3-5-112 0,1 1-128 16,-1-1 176-16,2-1-176 0,1 0 0 0,-2-4 0 15,-3 0 0-15,-1-3-9776 0</inkml:trace>
  <inkml:trace contextRef="#ctx0" brushRef="#br1" timeOffset="119299.01">2758 18970 11967 0,'-9'-9'528'0,"3"5"112"16,0-1-512-16,-1-1-128 0,7 6 0 0,-6-6 0 0,1 1 1968 0,5 5 352 15,-6-11 80-15,6 11 16 0,-6-7-1808 0,1-3-352 16,0 2-80-16,5 8-16 0,-5-12-160 0,0 2 0 16,0 1 0-16,-1-1 128 0,-2 1-128 0,2-1 0 15,-2 0 0-15,-2 0 0 0,-3 5 0 0,-1-3 0 16,0-1 0-16,0 4-176 0,-1 3 176 0,-3-5 0 16,-2 2-144-16,0 3 144 0,0-2 0 0,3 1 0 15,-2 2 0-15,-2 1 0 0,3-1 240 0,-2 2-48 16,0 4 0-16,-1-1 0 0,1 1 0 0,1 4 0 15,-1-1 0-15,1 4 0 0,0 3-48 0,-2 1-16 16,2 0 0-16,0 2 0 0,1 0-128 0,-1 3 0 16,-1 2 0-16,2-1 0 0,2 2 0 0,-1 3 0 0,1-1 0 0,2 6 0 15,-2 0 0-15,5 2 0 0,2 1 0 16,-1 0 0-16,3 1 0 0,6-3 0 0,1-4 0 0,1 0 0 16,2-4-144-16,3 0 144 0,5-3 0 0,1-1 0 15,3-1-128-15,3 0 128 0,3-5 0 0,0 0 0 16,0 2 0-16,3-5 0 0,0 0 0 0,4-1 0 15,0-6 0-15,2-1 0 0,2-1 0 0,1-6 0 16,1-2 128-16,2-1 16 0,0-7 16 0,2-2 0 16,0 1 160-16,1-4 16 0,-3-4 16 0,-2-1 0 15,-3 1-32-15,-3-5-16 0,0 0 0 0,-3-5 0 16,1 1-112-16,-2-1 0 0,-3-3-16 0,0 2 0 16,-6-2 112-16,-1 2 32 0,-4 0 0 0,-1 4 0 15,-3 2 272-15,-3 0 64 0,-4 3 16 0,-2 0 0 16,-3-2-48-16,-5 5-16 0,-1 0 0 0,-3 2 0 0,-2 3-192 0,-2-1-32 15,-3 3-16-15,-3 3 0 0,2 2-368 0,-2 3 0 16,-2-1 0-16,-1 4 0 0,-3 0-128 0,1 3-64 16,-3 3 0-16,4-1 0 15,3 1-320-15,3-1-80 0,4 2-16 0,4-3 0 16,2 0-1568-16,6 1-320 0,-4-2-64 0,11 0-16 0</inkml:trace>
  <inkml:trace contextRef="#ctx0" brushRef="#br1" timeOffset="119550.02">2730 18359 11055 0,'-17'-2'976'0,"5"4"-784"0,-2 3-192 0,-2-1 0 15,-3-1 3904-15,1 8 752 0,-1-3 144 0,1 8 16 16,1 3-3856-16,0 4-784 0,-6 6-176 0,1 7 0 15,0 4 0-15,1 7 0 0,-1 7 0 0,2 2 0 16,0 2 0-16,-2 4 0 0,3-1 0 0,0 3 0 16,1-3 0-16,3 5 0 0,1-4-128 0,1 2 128 15,2-7-368-15,2-2-16 0,0-2-16 0,1-3 0 32,2-8-592-32,2 1-112 0,3-4-32 0,-2-2-9632 0</inkml:trace>
  <inkml:trace contextRef="#ctx0" brushRef="#br1" timeOffset="119966.65">3132 19604 19343 0,'0'0'848'0,"-1"-7"192"0,-3-3-832 0,7 2-208 0,5-3 0 0,4 3 0 16,1-1 2416-16,2 5 432 0,1 0 96 0,-2 2 0 16,3-1-2304-16,-2 3-480 0,2 4-160 0,-1 0 0 15,3 0 0-15,-4 5 0 0,-1 0 0 0,-2 3 0 16,-3-2 0-16,-3 6-304 0,-3 4 64 0,-5 4 16 31,-3 0-208-31,-4 6-32 0,-3-3-16 0,-5 4 0 0,-3-2 256 0,-4 0 48 0,1 2 16 0,-1-4 0 16,-3 1 288-16,2-3 48 0,0 0 16 0,1-4 0 15,1-3 144-15,6-1 48 0,3 1 0 0,3-3 0 16,4-1-224-16,3-1-32 0,4 0-128 0,3 0 192 16,2-2-192-16,4 0 0 0,3 2-144 0,3-3 144 15,6 2-192-15,2-1 48 0,1-3 16 0,1 2 0 16,2-4-160-16,1-2-32 0,2 1 0 0,3-1-12128 15</inkml:trace>
  <inkml:trace contextRef="#ctx0" brushRef="#br1" timeOffset="120347.21">4862 19240 16575 0,'0'0'736'0,"-10"-3"160"0,-3 0-720 0,4 7-176 0,9-4 0 0,-9 5 0 16,4 3 2592-16,-1 3 480 0,1 5 112 0,1 2 16 16,-4 2-2496-16,2 4-512 0,0 4-192 0,1 0 176 15,1 5-176-15,0 1 0 0,1 1 0 0,0 0 0 16,0 0 0-16,2 0-176 0,-2-1 176 0,2 1-128 15,0-5-1408-15,-1-3-288 0,1-3-48 16</inkml:trace>
  <inkml:trace contextRef="#ctx0" brushRef="#br1" timeOffset="120542.19">4627 18913 32255 0,'-22'-12'1424'0,"8"6"304"0,-2 1-1392 0,3 1-336 15,4 2 0-15,9 2 0 0,0 0 384 0,0 0 0 16,0 0 0-16,0 0 0 16,0 0-2496-16,12-3-512 0,2 2-80 0</inkml:trace>
  <inkml:trace contextRef="#ctx0" brushRef="#br1" timeOffset="120950.33">5946 19260 31727 0,'-11'-4'1408'0,"11"4"288"15,0 0-1360-15,-10 3-336 0,1-2 0 0,2 0 0 0,-3 2 0 0,0 1 0 16,-1 1-160-16,-3 1 160 0,-3 0-176 0,-1 5 176 16,-3-4-160-16,-5 5 160 15,0-1-496-15,-4 0 0 0,1 2 0 0,1-3 0 16,3 0-80-16,2 2 0 0,4-3-16 0,5 2 0 16,-1-4-48-16,3 2-16 0,5-4 0 0,7-5 0 15,0 0 16-15,0 11 0 0,0-11 0 0,7 9 0 0,3 1 352 0,2-2 80 16,3 1 16-16,4-2 0 0,5 5 448 0,0-2 80 15,3 1 32-15,0-1 0 0,-1 4 144 0,-1 2 48 16,-4 0 0-16,0 2 0 0,-5 0 16 0,-2 1 0 16,-4 1 0-16,-3-1 0 0,-4-1-32 0,-4 0 0 15,-4 0 0-15,-5 3 0 0,-5 5 32 0,-8-2 16 0,-8 1 0 16,-6-2 0-16,-6 1-224 0,-3 0-48 16,-2-1-16-16,0 0 0 0,1 0-480 0,0 1-80 0,4-3-32 0,3-6-9152 15,7-5-1824-15</inkml:trace>
  <inkml:trace contextRef="#ctx0" brushRef="#br1" timeOffset="121417.13">7713 19547 8287 0,'0'0'368'0,"-9"-5"80"0,-3-3-448 0,-2 3 0 16,2-4 0-16,1 3 0 0,1 0 5536 0,1-2 1024 15,-2 3 208-15,-3 3 32 0,1-2-5456 0,-3 2-1104 16,1 2-240-16,0 3 0 0,-1 1-144 0,1 2-32 15,-1 6 0-15,-1 3 0 0,-1 1-112 0,2 3-32 16,-1 4 0-16,1 8 0 0,-2 2 128 0,0 0 0 16,0 2 16-16,4 0 0 0,6-3 176 0,4-3 0 15,2-6 0-15,4-3-128 0,-1-2 128 0,3-4 0 16,1-1 0-16,3-8 0 0,2-2 128 0,0 0 96 16,0-3 32-16,0-3 0 0,0-2 368 0,3-6 80 0,-1-2 0 0,-1-2 16 15,2-3-176-15,-1-1-32 0,1-5-16 0,0 4 0 16,-3 1-368-16,0 1-128 0,-1 2 0 0,0 5 144 15,-1 0-144-15,-8 11 0 0,0 0 0 0,0 0 0 16,0 0-256-16,8 12 0 0,-1 1 16 0,-2 5 0 16,-1 6 240-16,0 0-176 0,-1 3 176 0,2-2-160 31,1 1-208-31,0 0-32 0,2-2-16 0,3-2 0 16,0-2-1888-16,3-2-368 0,3 0-80 0</inkml:trace>
  <inkml:trace contextRef="#ctx0" brushRef="#br1" timeOffset="121842.88">9142 19320 34095 0,'-17'-9'1504'0,"6"1"320"0,-4 2-1456 0,1 1-368 16,-2-5 0-16,4 4 0 0,-1 5 592 0,-1 1 48 16,-1 0 16-16,-3 3 0 0,-4 1-656 0,-2 7 0 15,-1 0-176-15,-3 3 48 16,-4 3-432-16,0-1-80 0,2 2 0 0,1 1-16 16,2 0-160-16,3 2-16 0,2-4-16 0,4 1 0 15,2 0 208-15,3-1 32 0,4-3 16 0,4 1 0 16,1-1 128-16,4-1 16 0,3 2 16 0,2 0 0 0,1 0 432 0,6 2 0 0,-3 2 0 0,3 0 0 15,2-1 288-15,-1 1 32 0,0 0 16 0,2-1 0 16,2 2 16-16,-1-1 0 0,2-1 0 0,-4-2 0 16,-3-2-48-16,-4 0-16 0,0-2 0 0,-2 1 0 15,0-1 96-15,-2-2 0 0,-3 1 16 0,-5 0 0 16,-5-2-64-16,-3 4-16 0,-4-5 0 0,0 5 0 16,-1 0-16-16,-1-3-16 0,-3 3 0 0,-1 1 0 15,0-5-288-15,1 2 128 0,0-2-128 0,3-1 0 16,0-6-384-1,2 1-192-15,2-3-48 0,2 1-9168 0,1 2-1856 0</inkml:trace>
  <inkml:trace contextRef="#ctx0" brushRef="#br1" timeOffset="122750.95">9854 19545 34095 0,'-26'-7'3024'0,"9"5"-2416"16,-5-1-480-16,4 2-128 0,0 1 320 0,2 4 32 16,1 3 16-16,1 2 0 0,0 3-576 0,0 2-112 15,0 3-32-15,2 4 0 0,1 0 48 0,1 5 16 0,1 1 0 0,1-3 0 31,3 2-304-31,2-4-64 0,2 0-16 0,1-2 0 0,1-5 256 0,3-1 48 0,0-2 16 0,1-5 0 16,0 0 352-16,-5-7 0 0,10 3 0 0,-10-3 0 16,12-3 432-16,-2 0 96 0,-2-2 32 0,1 0 0 15,-1-5 144-15,3 2 16 0,-3-3 16 0,1 3 0 16,0-3-400-16,0 0-80 0,-1 0 0 0,-1 0-16 16,0 3-240-16,-1-1 0 0,1 3-144 0,-2-2 144 15,-5 8-288-15,6-8 32 0,-1-1 16 0,0 1 0 16,-1 1 32-16,1 0 0 0,-2 0 0 0,2-3 0 15,0 2 80-15,2-3 128 0,4-2-208 0,-3 3 80 16,1-3 128-16,0 2 0 0,3-3 0 0,2-1 0 16,1-3 0-16,3 1 0 0,-1 1 0 0,3-2-128 15,-3-1 128-15,1 0 0 0,0-1 0 0,0-4 0 16,-2-1 0-16,2 0 0 0,1-6 0 0,-1 2 0 0,0 0 0 0,1-3 128 16,0-3-128-16,-1-4 0 0,-1 0 0 0,1-3 0 15,0 0 0-15,-1 0-128 0,-3-2-32 0,1 2 0 16,-3-4 0-16,0 2 0 0,-3-6 16 0,1 3 0 15,-1 2 0-15,-3 6 0 0,-1 3-144 0,-1 5-32 16,0 4 0-16,-1 7 0 0,-2 4-16 0,-2 6-16 16,-2 3 0-16,3 7 0 0,0 0 144 0,-8 9 16 15,1 4 16-15,-2 7 0 0,0 6 176 0,0 10-128 16,-1 7 128-16,1 3-128 0,0 6 128 0,1 1 0 16,1 1-144-16,-1 0 144 0,1 1 0 0,0 0 0 15,1 1 0-15,1-6 0 0,1-1 0 0,1-9 0 0,3-3 0 0,0-5 0 16,0-3 128-16,3-6 112 15,-1-4 16-15,5-2 0 0,-1-7 16 0,2 0 16 0,2-5 0 0,1 0 0 16,2-5-288-16,2-2 160 0,1-2-160 0,5-1 128 16,2-2-128-16,1-4 0 0,2-2-192 0,2 4 192 15,0-5-224-15,0 3 80 0,-3 1 16 0,2 0 0 16,-3 5 128-16,-1-1 0 0,-5 0 0 0,-1 5 0 16,-1 5 0-16,-1 5 176 0,-1-4-48 0,-1 7 0 15,-2 4-128-15,-1 0 192 0,-2 2-192 0,-1 0 192 16,0 0-192-16,-2-1 0 0,-1 0 0 0,-2 1 128 15,-2-1 752-15,1-4 144 0,-1-1 16 0,0-12 16 16,0 0-608-16,0 0-128 0,0 0-32 0,0 0 0 16,9 2-672-16,2-2-128 15,-3-2-16-15,5-1-16 0,0-8 544 0,1 0 0 0,0 0 160 0,2-2-32 16,2 6-128-16,1-2 0 0,2 2 0 0,0 4-128 0,2 0 128 0,0 4 0 16,-3 3-144-16,4 4 144 0,-1 4 0 0,-2 5 128 15,-1 1 0-15,-1 6 0 0,3 6 0 0,-2 5-128 16,0 3 192-16,1 1-64 0,-2 3-128 0,0-1 0 15,1-2 0-15,2-1 0 0,-3-1 0 0,2 1-304 16,1 3 48-16,2-4-14720 16</inkml:trace>
  <inkml:trace contextRef="#ctx0" brushRef="#br1" timeOffset="123151.66">13483 19644 32255 0,'-10'-9'2864'0,"-1"-4"-2288"0,3 3-576 0,0-1 0 16,5-1 672-16,3 3 32 0,3-2 0 0,1 3 0 0,2-2-576 0,6 4-128 15,3-3 0-15,6 4 0 0,7 1 0 0,7 1 0 16,5 3 0-16,4-1 0 0,1-2 0 0,4 2-176 15,0 1 48-15,2-1 0 16,5 0-272-16,-1-1-48 0,2 0-16 0,4-1 0 16,0-2-576-16,-3-1-112 0,-4 1-32 0,-3-2-7776 15,-3-3-1568-15</inkml:trace>
  <inkml:trace contextRef="#ctx0" brushRef="#br1" timeOffset="123364.64">13769 20028 34847 0,'0'0'1536'0,"0"0"320"0,10 2-1472 0,5 3-384 0,8 2 0 0,5-2 0 15,0-5 0-15,5 1-128 0,3-1 0 0,6 0 0 16,6 0 304-16,5 0 64 0,5-1 16 0,1-1 0 15,0 1-256-15,2-4 0 0,1-3-192 0,3 1 192 32,2-5-2368-32,2-2-352 0</inkml:trace>
  <inkml:trace contextRef="#ctx0" brushRef="#br1" timeOffset="123736.15">13942 19025 24879 0,'0'0'2208'0,"0"-13"-1760"15,2 0-448-15,12 3 0 0,9-3 3376 0,14 7 592 16,11 1 112-16,7 2 16 15,6 2-3616-15,5 2-736 0,4 3-128 0,7 5-48 0,7 0 432 0,5 3 0 0,3 3 0 16,-1 5-128-16,0 3-144 0,0 5-32 16,3 0 0-16,-5 4 0 15,-6 2-608-15,-4-1-128 0,-8 0-32 0,-8-1 0 16,-3 2 192-16,-6-3 48 0,-5-2 0 0,-6 1 0 0,-5-3 656 0,-7 4 176 0,-4-3 0 0,-8 2 0 16,-7 3 384-16,-6 3 96 0,-8 2 32 0,-7 4 0 15,-8 4-112-15,-10-2-16 0,-7 3 0 0,-7 1 0 16,-5 2-384-16,-5-2 0 0,-6 4 0 0,-9 3 0 31,-3 2-2000-31,-7 2-288 0,-36 16-48 0,23-18-16 0</inkml:trace>
  <inkml:trace contextRef="#ctx0" brushRef="#br1" timeOffset="125638.8">18692 19215 11967 0,'0'0'1072'0,"-8"-7"-864"0,2-3-208 0,2 1 0 16,-2-3 2576-16,1 5 480 0,1-4 80 0,1 5 32 15,-1-4-2208-15,1 2-448 0,-2-3-96 0,-1 5-16 16,0-2-144-16,0 2-48 0,-2 0 0 0,-1-1 0 0,-1-1-208 0,-1 3 0 15,-2-5 0-15,-1 5 0 16,-3-4 0-16,0 4 0 0,-2 2 0 0,-4 2 0 0,-4 1 0 0,-1 1 0 16,-5 1-144-16,-3 3 144 0,-3 4-160 0,1 0 160 15,0 3-160-15,0 6 160 0,1 4 0 0,1 3 0 16,1 0 0-16,1 9 0 0,3 0 0 0,3 4 0 16,1 1 0-16,4 6 0 0,2-4 192 0,3-1 0 15,3 3-16-15,4-1 0 0,6-5-176 0,5 1 160 16,4-2-160-16,5-2 160 0,4 1-160 0,3-9 0 15,2 0-160-15,4-7 160 0,2-1-128 0,5-6 128 16,3-2 0-16,5-2-144 0,1-5 144 0,6-5 0 16,3-4 160-16,7-2-160 0,3-8 192 0,0-3-48 15,-4-4-16-15,-2-3 0 0,-1 4-128 0,-1-5 0 0,-2-1 144 16,-1 0-144-16,-3 0 192 0,-1-2-48 0,-2 0 0 0,-3 2 0 16,-2-1 112-16,-5 4 32 0,-8-2 0 15,-4 4 0-15,-5 4 96 0,-4 0 32 0,-4-3 0 0,-5 3 0 16,-6 3 208-16,-3 1 32 0,-5-2 16 0,-4 0 0 15,-5 2-496-15,-4 1-176 0,-4 0 0 0,0 2 144 32,-2-1-528-32,2 3-96 0,1-2-32 0,1 3 0 15,1 4-2160-15,2 1-432 0</inkml:trace>
  <inkml:trace contextRef="#ctx0" brushRef="#br1" timeOffset="125903.44">18863 18849 32655 0,'-30'-14'1440'0,"12"11"304"0,0 3-1392 0,3 3-352 15,2 4 0-15,2 8 0 0,0 8 0 0,-2 6-160 16,-2 8 16-16,-4 7 0 0,-2 7 144 0,-2 8-208 15,-2 2 80-15,-2 4 128 0,-3 1-224 0,0-3 80 16,1 3 16-16,-3-2 0 16,-2 1-432-16,0 1-80 0,-2-3 0 0,3 1-16 15,-1-7-1632-15,3-2-320 0,5-4-64 0,4-3-16 0</inkml:trace>
  <inkml:trace contextRef="#ctx0" brushRef="#br1" timeOffset="126303.95">19119 19962 30399 0,'0'0'2704'0,"9"-7"-2160"0,4 0-544 0,4 3 0 16,5 1 272-16,2 2-48 0,2 2-16 0,2 3 0 16,1 1-208-16,0 3-128 0,4 1 128 0,-2 3-208 0,-6 4 208 0,0 0 0 15,-3 1 0-15,-3 3 0 0,-2 0-384 0,-6 7 32 16,-3-2 0-16,-5 5 0 16,-4-2-176-16,-4 2-48 0,-2 3 0 0,-7-4 0 0,-6 3 176 0,-2-4 16 15,-6-5 16-15,-2 0 0 0,2-3 496 0,0-2 80 16,3 0 32-16,1 0 0 0,5-1 336 0,1-1 80 15,3-2 16-15,3 1 0 0,3 0-256 0,4-5-48 16,3 2-16-16,3-5 0 0,4 2-352 0,4-2 0 16,4 3 0-16,5-5-128 0,4 0 128 0,9 1 0 15,6-2 0-15,7-3 0 0,3 1 0 0,2-2 0 16,-2-2 0-16,4 1 0 16,1-1-416-16,2-5 0 0,2 1 0 0</inkml:trace>
  <inkml:trace contextRef="#ctx0" brushRef="#br1" timeOffset="126683.37">20081 18418 32879 0,'-12'-1'1456'0,"0"5"304"0,-1 1-1408 15,2 8-352-15,-2 5 0 0,2 6 0 0,-1 4-144 0,-2 1-112 16,0 1 0-16,-1 3-16 0,0 2 0 0,0 0 0 16,2-2 0-16,0 2 0 15,0 0-1648-15,3-3-336 0,0-1-64 0</inkml:trace>
  <inkml:trace contextRef="#ctx0" brushRef="#br1" timeOffset="126868.5">20435 18553 23951 0,'0'0'2128'0,"0"0"-1696"0,-5 8-432 0,-1 2 0 16,3 4 2160-16,-1 6 336 0,0 7 80 0,-2 2 16 15,1 4-2144-15,-2 5-448 0,2-1 0 0,0 0-144 16,-1-1-656 0,1 3-128-16,-1-2-32 0,4-1 0 0</inkml:trace>
  <inkml:trace contextRef="#ctx0" brushRef="#br1" timeOffset="127268.34">22143 19348 19343 0,'0'0'848'0,"-9"-8"192"0,-2 2-832 0,2 3-208 0,0-1 0 0,9 4 0 16,-8 5 3136-16,-2 7 592 0,2-1 112 0,-2 6 32 15,3 4-3152-15,-2 6-720 0,-7 1 0 0,3 6 0 16,0 4 0-16,1 4 0 0,1-1 0 0,1 2-160 16,0 2-176-16,-1-2-48 0,0 0 0 0,1-2 0 15,0-2-2128-15,-1-1-432 0,1-1-96 0</inkml:trace>
  <inkml:trace contextRef="#ctx0" brushRef="#br1" timeOffset="127504.34">21520 19585 25791 0,'0'0'2304'0,"-5"-5"-1856"16,-1-4-448-16,6 9 0 0,0 0 2000 0,0 0 304 15,0 0 64-15,12-1 16 0,4 2-2048 0,4 6-336 0,4-2-208 0,4 4 16 16,3 0 192-16,4 2 0 0,5-1 0 0,4 4 0 15,4-4-256-15,5 2 48 0,1-2 0 0,3-4 0 32,3 2-1552-32,-1 0-304 0,-5-6-64 0,1-2-10368 0</inkml:trace>
  <inkml:trace contextRef="#ctx0" brushRef="#br1" timeOffset="127738.73">22993 19288 24879 0,'-10'13'2208'0,"0"3"-1760"0,0 7-448 0,1 6 0 0,0 6 752 0,1 6 64 16,-2 8 16-16,3 3 0 0,-4 1-704 0,4 2-128 15,-1 0 0-15,1-2 0 0,-1 2 0 0,0 2 0 16,1 0 0-16,-2 0 0 15,-1-3-1408-15,-1-1-176 0,0 3-32 0,0-9-16 16,-1-1-896-16,2-12-176 0,1-7-48 0</inkml:trace>
  <inkml:trace contextRef="#ctx0" brushRef="#br1" timeOffset="128055.61">22882 19381 21823 0,'2'-28'960'0,"1"11"208"0,0-2-928 0,2-1-240 0,3-3 0 0,1 1 0 15,2 3 352-15,3 3 32 0,3 0 0 0,3 2 0 16,3 2-240-16,3 3-144 0,2-1 192 0,2 6-192 16,2 1 0-16,0 3 0 0,-2 5 0 0,2 3 0 15,-2 3 0-15,2 5 0 0,0-1 0 0,1 4-144 16,0 3-48-16,-1 2-16 0,-2 1 0 0,-3 1 0 15,-2 2-112-15,-3-4-32 0,-5 0 0 0,-5 3 0 16,-3-6 64-16,-1 1 16 0,-6-1 0 0,-5 0 0 16,-6-1 608-16,-7-1 128 0,-3 2 32 0,-4-1 0 15,-4-1 208-15,-4-1 64 0,-2 0 0 0,-1-1 0 16,1 0-384-16,0-2-64 0,2-2 0 0,2-4-16 16,0 1-1312-16,2-3-256 0,1 0-48 0,4-5-16 0</inkml:trace>
  <inkml:trace contextRef="#ctx0" brushRef="#br1" timeOffset="128489.12">24296 19283 32255 0,'-14'-10'2864'0,"4"2"-2288"0,-3 3-576 0,-1 5 0 15,3 5 656-15,-3 8 32 0,1-1 0 0,-2 6 0 16,-1 4-832-16,-2 2-176 0,-1 4-16 0,1 2-16 16,0 6 176-16,2 1 48 0,0 2 0 0,4 1 0 31,0-1-448-31,5 1-96 0,3-4-16 0,4 0 0 15,4-2-208-15,4-1-64 0,5-5 0 0,6-5 0 16,4-6 384-16,5-7 64 0,4-3 0 0,-2-4 16 0,2-4 736 0,0-6 144 0,0-4 16 0,-1 0 16 16,1-2 256-16,0-2 48 0,0-2 16 0,-2 1 0 15,0-2 0-15,-4 0 0 0,0 0 0 0,-4-1 0 16,-1-1-176-16,-5-3-48 0,-2 4 0 0,-5-2 0 16,-5 1-96-16,-5-2-32 0,-2 0 0 0,-3-3 0 0,-4 1-384 15,-4-2 0-15,-3 0 0 0,-1 3 0 0,-1-1-208 0,0 3-128 16,-1 0-32-16,1 3 0 15,0-1-512-15,2 5-96 0,5 5-32 0,0-3-13088 16</inkml:trace>
  <inkml:trace contextRef="#ctx0" brushRef="#br1" timeOffset="128789.06">24697 18909 29599 0,'-26'-2'1312'0,"10"3"272"0,-3 3-1264 0,-2 6-320 0,1 6 0 0,-3 6 0 15,1 8 0-15,-3 3-176 0,-4 4 32 0,0 4 0 16,-6 7 144-16,2 2-192 0,0 2 192 0,0 0-192 16,0-4-16-16,3 2-16 0,-5-3 0 0,2-1 0 31,1 1-208-31,3-3-32 0,3 3-16 0,3 0-7520 0,2 0-1488 0</inkml:trace>
  <inkml:trace contextRef="#ctx0" brushRef="#br1" timeOffset="129256.46">24850 19992 25791 0,'6'-13'1152'0,"-4"8"224"0,4-2-1104 0,5 0-272 0,1 2 0 0,4-2 0 15,1 3 640-15,1 1 80 0,0 2 16 0,0 1 0 16,-2 0-576-16,0 2-160 0,-1 1 0 0,-2 2 0 15,-2 3 0-15,-3-1 0 0,-2 5 0 0,-4-1-192 32,-2 7-192-32,-3 0-32 0,-6 1-16 0,-4 1 0 15,-2 2-160-15,-7 2-48 0,-2 1 0 0,-1-2 0 0,-3 0 384 0,0 0 80 0,-2-3 16 0,1-1 0 16,0 1 160-16,-3-3 0 0,3 0 0 0,2-3 0 16,3-4 256-16,5 3-32 0,3-7 0 0,3 2 0 0,4-3 48 15,9-5 16-15,0 0 0 0,0 0 0 0,11 5-16 0,6 1 0 16,5-2 0-16,3-1 0 0,4-1-32 0,3 1-16 15,1-3 0-15,4 0 0 0,2 0-16 0,3 0 0 16,3 0 0-16,3 0 0 0,4-2-400 0,3 0-96 16,1-1-16-16,-4-4-11968 15</inkml:trace>
  <inkml:trace contextRef="#ctx0" brushRef="#br1" timeOffset="129723.21">25083 18696 27647 0,'0'0'2448'0,"0"0"-1952"16,-4-7-496-16,4 7 0 0,0 0 1296 0,3 12 176 15,2-1 16-15,0 8 16 16,-1 5-1760-16,0 0-368 0,-1 3-64 0,1-1-16 15,0-1-1424-15,1 3-304 0,-1-3-48 0,0 1-16 0</inkml:trace>
  <inkml:trace contextRef="#ctx0" brushRef="#br1" timeOffset="130080.01">26372 19098 26719 0,'-10'-6'2368'0,"0"4"-1888"16,-2-1-480-16,1 4 0 0,-1 6 1088 0,1 0 112 16,-2 7 16-16,-2 4 16 0,-3 2-1232 0,-1 5-208 15,0 3-64-15,0-1-16 0,0 4 160 0,1 1 128 16,0-2-192-16,2-2 192 16,2 4-752-16,1 1-32 0,2 0-16 0,0-5 0 15,1-1-384-15,1-4-80 0,3-2-16 0,1-2 0 16,1-3-1136-16,2-2-224 0,-1-2-48 0</inkml:trace>
  <inkml:trace contextRef="#ctx0" brushRef="#br1" timeOffset="130287">25941 19447 34847 0,'0'0'1536'0,"0"0"320"0,5-5-1472 16,5 2-384-16,4-1 0 0,5 3 0 0,3 4 0 0,5 0-208 0,2-1 16 0,7 1 16 15,4 8 48-15,6-4 0 0,2 3 0 0,2 1 0 32,-1 0-1968-32,4 0-384 0,-1-4-80 0</inkml:trace>
  <inkml:trace contextRef="#ctx0" brushRef="#br1" timeOffset="131408.09">27838 19181 11055 0,'-8'-10'480'0,"2"0"112"0,-6 0-464 0,1-2-128 16,-2 7 0-16,-1 1 0 0,-1-1 3776 0,-2 5 720 15,-2 3 160-15,-1 4 16 0,-4 2-3984 0,-3 1-688 0,-2 2-384 16,-2 2 64-16,0 5 320 0,-3 5 0 0,0 0 0 0,0 5 0 16,-2 1-144-16,2 1 144 0,-2-1 0 0,5-4 0 15,0 4 0-15,4 0-128 0,4-1 128 0,4 2 0 16,5-1-272-16,4-3 0 0,4 0 0 0,3-4 0 15,5 0 48-15,3-3 16 0,1-2 0 0,4-3 0 16,2-2 464-16,3 1 80 0,3-6 32 0,2 3 0 16,2-5-96-16,3 2-16 0,1-5 0 0,-1 0 0 15,0-3-128-15,1 1-128 0,0 1 144 0,2-1-144 16,-1-2 0-16,1-1 0 0,0 2 0 0,-1-1 0 16,-1-3-192-16,0-1 0 0,-3 1 16 0,0 0 0 15,-2-1-16-15,0-2-16 0,-5 0 0 0,-1-2 0 16,1 1 208-16,-1-3 0 0,-2 3 0 0,-2-4 0 15,0 2 0-15,-3-3 128 0,-2 2 16 0,1 3 0 0,-1-2 80 0,1 2 16 16,-2 2 0-16,-2-2 0 0,-3 8-112 0,5-7-128 16,-1-1 176-16,-4 8-176 0,5-6 0 0,-5 6 0 15,0 0 0-15,0 0 0 0,5-9 0 0,-5 9-304 16,6-8 48-16,-6 8 0 16,3-7-256-16,-3 7-64 0,7-12 0 0,-3 6 0 15,-4 6 48-15,0 0 0 0,3-12 0 0,0 1 0 0,-2 3 528 0,-1-2-128 16,0 10 128-16,3-9 0 0,-2-1 0 0,-1 10 0 15,0-10 0-15,-1-2 0 0,1 12 0 0,0-11 144 16,0 3-16-16,0 8 0 0,-3-11-128 0,3 11 160 16,-1-10-160-16,0-2 160 0,1 12-160 0,-3-7 0 15,-1-5 144-15,2 5-144 0,-1-4 0 0,3 11 0 0,-4-10 0 0,4 10 0 16,0-10 0-16,-1-1 0 0,0 3 0 0,0-2 0 16,1 10 208-16,0-10-16 0,0-3-16 0,2 5 0 15,-2 8 160-15,4-11 48 0,-2 1 0 0,2 2 0 16,0-3 48-16,0 4 16 0,-3-2 0 0,-1 9 0 15,5-7-256-15,-5 7-32 0,4-5-16 0,-4 5 0 16,0 0-16-16,0 0 0 0,0 0 0 0,0 0 0 16,3 9-128-16,-3 3-176 0,-2 1 48 0,1 0 0 15,-1 2 128-15,-1 4 0 0,-1 4 0 0,0 0 0 16,-1 0 0-16,-1 3 0 0,-2 0 0 0,1 4 0 16,-2 0 0-16,-1 1 0 0,-2 6 160 0,-1 3-160 15,-1 4 144-15,-1-1-144 0,-1 4 128 0,-1 0-128 16,-1-3 160-16,1-1-160 0,-3 1 192 0,0-2-192 15,-1 2 192-15,0-1-192 0,1 6 192 0,0-3-192 0,-1 1 144 0,2 1-144 16,1-4 0-16,3 0 144 0,0-6-144 0,2-1 0 16,2-4 0-16,1 0 128 0,-1-2-128 0,2-3 0 15,2-5 0-15,0-1 0 0,2-3 0 0,0 2 128 16,1-3-128-16,1-4 0 0,0 1 0 0,-1-2 0 16,0 1 0-16,1-4 0 0,-1-1-192 0,1-3 48 15,2 3 0-15,0-4 0 0,1-5 144 0,0 0 0 16,0 0 0-16,-1 5-128 0,1-5 128 0,0 0 0 15,0 0 0-15,0 0 0 0,0 0 144 0,0 0-144 16,5 6 192-16,-5-6-192 0,0 0 224 0,0 0-64 16,10 2-16-16,-10-2 0 0,10 1-16 0,1-2-128 15,-2-3 192-15,0 0-64 0,0-1-128 0,1 0 128 16,0-2-128-16,2 1 128 0,-1 0-128 0,1-3 160 0,0 1-160 0,2-2 160 16,3-3 128-16,1 3 32 0,1-3 0 15,1 1 0-15,0-2 0 0,2 1 0 0,2-2 0 0,2 2 0 16,2-2-112-16,1 1-16 0,-1-4 0 0,0 3 0 15,-2-2 0-15,-3 5-16 0,0 0 0 0,-2 1 0 16,-2 1-176-16,-2 2 192 0,-1-1-192 0,-2 0 192 16,-2 4-192-16,0-4-272 0,-1 5 64 0,-4-1 16 31,-2 0-704-31,-5 5-144 0,4-6-32 0,-4 1-12816 0</inkml:trace>
  <inkml:trace contextRef="#ctx0" brushRef="#br1" timeOffset="132240.85">28950 19376 7359 0,'-3'-16'320'0,"1"7"80"0,-3-1-400 0,1 0 0 15,-2-4 0-15,2 3 0 0,1 1 4752 0,-1-3 880 16,-2 0 160-16,1 3 32 0,-1-3-4576 0,-2 3-928 15,-1-3-176-15,-1 3-144 0,0 3 192 0,-4 1-192 16,0 3 192-16,-4 3-192 0,-2-2 0 0,-3 7 0 16,-1 2 0-16,-3 2 0 0,-1 6 0 0,0 1-192 15,0 2 192-15,1 6-192 0,-2 2 192 0,2 4 0 16,6 0-160-16,-1 3 160 0,3 3 0 0,4 1 0 0,2 0-144 16,4 3 144-16,4-4 0 0,3 0-192 0,5-4 192 0,2 0-160 15,4-3-32-15,4-6-16 0,4-4 0 16,2 0 0-16,2-5 208 0,3-1 192 0,3-8-48 0,2-2 0 15,3 1 336-15,2-4 64 0,1-2 16 0,5-3 0 16,2-6-144-16,0 3-32 0,2-8 0 0,-6 1 0 16,-4-3-96-16,-2 0-32 0,-3-1 0 0,-2 0 0 15,-3-1 208-15,-4 0 48 0,-3-1 0 0,-5-4 0 16,0 1 64-16,-3 0 0 0,-3-1 16 0,-3 3 0 16,-3 1-352-16,-3 1-80 0,-1-2-16 0,-3 3 0 15,-5 3-144-15,-2 3 0 0,-2-1 0 0,-2 4 0 16,-2 2-416-16,-3 4 32 0,-1-2 16 0,-3 4 0 31,-2 2-1232-31,-1 0-240 0,1 1-48 0,3-1-11808 0</inkml:trace>
  <inkml:trace contextRef="#ctx0" brushRef="#br1" timeOffset="132559.18">29189 18600 19343 0,'-15'7'848'0,"3"4"192"0,-2 7-832 0,-4 6-208 0,-1 10 0 0,-1 4 0 15,-3 6 640-15,-4 0 96 16,-1 6 16-16,-3 2 0 0,-5 2-592 0,-1 6-160 0,-2 4 0 0,-1 3 0 16,1 0 240-16,0 3-32 0,-2-2 0 0,1 2 0 15,2 3 368-15,1 2 80 0,2 3 16 0,2-4 0 16,2-4-288-16,2-8-48 0,1-1-16 0,3-4 0 16,1-4-320-16,3 0 0 0,5-8-160 0,3 2-11504 15</inkml:trace>
  <inkml:trace contextRef="#ctx0" brushRef="#br1" timeOffset="133325.35">29228 19973 32479 0,'-6'-13'1440'0,"3"8"288"0,2-4-1376 0,5 3-352 16,0-2 0-16,5 2 0 15,3 1-352-15,4 1-144 0,3 0-16 0,2 3-16 0,2-2 256 0,3 2 48 16,2 1 16-16,1 1 0 0,0 1 208 0,-2 2 0 16,-2 1 0-16,-6 0 0 0,-1 2 0 0,-2 3 0 15,-5 4-144-15,-5 2 144 0,0 0-208 0,-4 2 32 16,-5 1 16-16,-5 3 0 0,-3 1-160 0,-4 2-48 0,-6-1 0 0,-3 0 0 15,-4 3 368-15,-1-4 0 0,-1-3 0 0,2 1 0 16,2-4 128-16,3 1 128 0,3-3 48 0,5-1 0 16,3-1 304-16,5-5 64 0,7-8 16 0,-3 10 0 15,3-10-240-15,10 9-64 0,6 1 0 0,6-4 0 16,6 1-256-16,7 0-128 0,4-3 128 0,3-1-128 16,0-3 0-16,2 0 0 0,1 0-224 0,3 0 80 31,1-2-1904-31,1-1-368 0</inkml:trace>
  <inkml:trace contextRef="#ctx0" brushRef="#br1" timeOffset="133655.25">30297 19317 31327 0,'5'-11'1392'0,"0"4"272"0,3 1-1328 0,5-4-336 0,5 0 0 0,6 2 0 16,5 5 1056-16,4 2 144 0,0-4 16 0,1 1 16 16,1 2-1088-16,0 0-144 0,1 1-176 0,-1 1 48 31,0 1-1008-31,-2 2-192 0,-3 2-32 0,-3-2-12960 0</inkml:trace>
  <inkml:trace contextRef="#ctx0" brushRef="#br1" timeOffset="133842.96">30226 19742 26719 0,'0'0'2368'0,"15"-2"-1888"16,6-4-480-16,9 5 0 0,10 1 3136 0,5 2 512 15,5 2 128-15,2-3 0 16,1-2-3392-16,1 1-672 0,0 0-144 0,4-1-11248 15,0-3-2256-15</inkml:trace>
  <inkml:trace contextRef="#ctx0" brushRef="#br1" timeOffset="134326.04">31912 18927 33919 0,'-11'-17'1504'0,"11"17"304"0,-2-10-1440 0,-2-1-368 0,0 3 0 0,-3 3 0 15,-2 4-144-15,-4 3-112 0,-4 3 0 0,-3 3-16 16,-4 6 272-16,-4 4-192 0,-2 6 192 0,-6 8-160 16,-2 7 160-16,-2 6-128 0,0-2 128 0,0 4-128 15,0 0 128-15,7 0-192 0,1 0 192 0,5-4-192 16,6 2 192-16,4-3 0 0,6-4-144 0,2 0 144 0,6-3 0 16,7-3-176-16,4-4 176 0,3-5-128 15,6-4 272-15,3-2 64 0,4-6 16 0,4-2 0 0,6-5 288 0,3-5 64 16,3-5 16-16,0-5 0 0,2-4-48 0,0-3-16 15,0-4 0-15,0-1 0 0,-1-4-240 0,-3 0-48 16,-3-4-16-16,1 1 0 0,-4 1 240 0,-4-3 48 16,-3 1 16-16,-3 2 0 0,-4-3-48 0,-4 2-16 15,-3 4 0-15,-6 0 0 0,-5 4-304 0,-4 2-160 16,-5-6 160-16,-7 3-160 0,-8 4 0 0,-9 0-336 16,-11-1 48-16,-5 2 16 15,-7 0-2096-15,-6 3-400 0,-34 0-96 0,0 1-16 0</inkml:trace>
  <inkml:trace contextRef="#ctx0" brushRef="#br2" timeOffset="-121012.81">18017 15876 19519 0,'-15'-5'864'0,"15"5"176"0,-11-2-832 0,1 0-208 15,3 1 0-15,7 1 0 0,-9-1 688 0,9 1 80 16,-9 0 32-16,9 0 0 0,0 0-96 0,0 0-32 16,0 0 0-16,0 0 0 0,0 0-320 0,0 0-64 15,0 0-16-15,0 0 0 0,0 0-272 0,-6 8 160 16,6-8-160-16,-4 10 128 0,1 5-128 0,-1 0 128 16,4 3-128-16,-2 2 128 0,-2 1 16 0,-1 4 0 15,1 8 0-15,-3 4 0 0,-4 6 112 0,-3 2 0 16,-2 4 16-16,-2 3 0 0,-2 3 0 0,-1 0 0 15,0 2 0-15,-1 5 0 0,-1 3-16 0,2 0 0 16,-2-2 0-16,5 1 0 0,0-4 0 0,3 1 0 0,0-3 0 16,2 1 0-16,0-3 48 0,1-3 0 0,-1 0 0 0,1-2 0 15,2-4-80-15,1-5-16 0,2 0 0 0,0-4 0 16,2-3 48-16,3-6 0 0,0-1 0 0,2-5 0 16,2-2 16-16,2-2 16 0,2-2 0 0,2-3 0 15,2 0-96-15,1-4-32 0,2-1 0 0,2 0 0 16,3 0-160-16,2-2 160 0,1 0-160 0,4-4 160 15,3 0-160-15,4 0 192 0,-1 0-192 0,5 1 192 16,1-4-192-16,0 1 128 0,-3 1-128 0,3-1 128 16,1-1-128-16,3 0 0 0,1 1 144 0,2 0-144 15,1 2 0-15,3 0 0 0,4-1 0 0,2 3 128 16,0-1-128-16,0 0 0 0,-2 1 0 0,1 1 0 16,0-1 0-16,1 7 0 0,1-5 128 0,2 4-128 15,0-5 0-15,3 2 0 0,-4 0 0 0,-2 0-128 16,1 1 128-16,1-1 0 0,1-1 0 0,3 0 0 0,2 3 0 0,2-3 0 15,-1 2 0-15,-1-4 128 0,-2-1-128 0,1 0 144 16,0 1-144-16,3-1 160 0,1 1-32 0,1-2 0 16,2-2 0-16,-2 0 0 0,-2-1-128 0,0 4 160 15,-1-2-160-15,3 1 160 0,2-1-160 0,-1 2 0 16,0 0 0-16,-1 2 128 0,-2-3-128 0,0 0 0 16,0 0 0-16,2 4 0 0,3-1 0 0,1 0 0 15,0 2 0-15,-1-3 0 0,-3 2 0 0,0 1 0 16,0-1 0-16,1 2 0 0,7-3 0 0,-3 3 0 15,-2-4 0-15,1 1 0 0,0 2 0 0,1-4 128 16,1 1-128-16,3-1 0 0,7 1 0 0,-7-3 0 0,-5 1 128 0,1 1-128 16,1 1 0-16,4 1 0 0,3-3 144 0,-1 2-144 15,-2-1 0-15,-4 1 144 0,0-3-144 0,3 2 0 16,0 0 144-16,2 1-144 0,2-1 0 0,-3-2 144 16,-3 3-144-16,0 2 0 0,4-4 0 0,0 0 0 15,3 1 128-15,-2 0-128 0,2 2 0 0,-4-2 128 16,-1 1-128-16,0 3 0 0,1-3 0 0,5 2 0 15,0 2 0-15,-2-2 0 0,-6-1 0 0,0 0 0 16,1-1 0-16,1 4 128 0,1-2-128 0,-1 1 0 16,-3-2 0-16,0-4 0 0,-3 1 0 0,3 0 0 15,1 4 0-15,4-2 0 0,-2-3 128 0,-2 1-128 16,-5 0 0-16,-1 0 0 0,0 1 0 0,5-1 0 16,0-1 0-16,3 1 0 0,0 2 0 0,-1-4 128 15,-6 0-128-15,0-1 0 0,3 0 0 0,1 2 0 0,3 0 0 16,0-2 0-16,-2 0 144 0,-2 0-144 0,0 0 0 0,2 0 0 15,-1 0 0-15,3-1 0 0,3 0 0 0,-5-1 0 16,-5 0 0-16,0-1 0 0,2 2 0 0,3-2 0 16,-2-2 0-16,3 3 0 0,1 1 0 0,-3-2 0 15,-1-1 0-15,-1 2 0 0,0 0 0 0,3 1 0 16,0-1 0-16,1 2 0 0,-3-5 0 0,-5-1 128 16,0 3-128-16,3 0 0 0,-2 2 0 0,2-3 0 15,4-4 0-15,0 3 0 0,-7 1 0 0,-1-2 0 16,-1 0 0-16,-1 3 128 0,1-1-128 0,2-1 0 15,3 0 0-15,-3 1 0 0,-3 2 0 0,0-2 0 16,-2-2 0-16,1 2 0 0,0 1 0 0,2 1 0 0,2-5 0 0,-3 4 0 16,-2 0 0-16,-1 2 0 0,-1-3 0 0,-1-1 0 15,1 1 0-15,0 0 0 16,1 3 0-16,0-2 0 0,-1 1 0 0,-1-2 0 0,-2 2 0 0,-2 0 0 16,0-1 0-16,-1 1 0 0,0 1 0 0,2 0 0 15,2-2 0-15,-2 2 0 0,0-2 0 0,-3 2 0 16,-3 1 0-16,1 0 0 0,-1 0 0 0,1 1 0 15,0 3 0-15,0-1 0 0,1-3 0 0,1 1 0 16,2 0 0-16,-2 2 0 0,-4-1 0 0,-1 2 128 16,0 0-128-16,0-2 0 0,0 1 0 0,2-2 0 15,-4 2 0-15,5-1 0 0,-3 1 0 0,1 2 0 16,-4-2 0-16,-3-1 0 0,-2 2 0 0,-1 0 0 16,-5 1 0-16,0-1 0 0,-3-1 0 0,0 3 0 15,-1 1 0-15,-2-2 0 0,-1 3 0 0,1-2 0 0,1 1 0 0,-1 1 0 16,-2 0 0-16,0 1 0 0,2-5 0 0,-1 2 0 15,-2 3 0-15,-1-3 128 0,-3 2-128 0,-1-3 0 16,-1-2 0-16,-3 2 0 0,0 1 0 0,-1-2 0 16,-1-3 0-16,0 2 0 0,-2-1 0 0,1 0 128 15,-2-1-128-15,1-2 0 0,-1-2 144 0,-2 0-144 16,0 1 192-16,-1-2-192 0,1-2 320 0,1-1-64 16,0-3 0-16,1 1 0 0,0-3 0 0,9-13-16 15,-4 0 0-15,-1 0 0 0,0-3-64 0,0 1-16 16,-2-4 0-16,-1 2 0 0,1-1-32 0,-1-2 0 15,0 0 0-15,2 2 0 0,0-3-128 0,1-6 0 16,1-5 144-16,2-2-144 0,-1-2 0 0,3-4 0 16,2-4 0-16,-1 0 0 0,-1 0 0 0,0 0 0 0,1 1 0 15,1 0 0-15,-2-3 0 0,0 0-160 0,1-6 160 16,-2 3 0-16,-3-2 0 0,-6 31-128 0,3-1 128 0,-4-6 0 16,3-3 0-16,-1-2 0 0,0-4 0 0,0-4 144 15,-1 0-144-15,8-41 0 0,-5 18 0 0,-2 14 0 16,-2 13 0-16,0-1 0 0,-1 7 0 0,1-1 0 15,-2 4 0-15,1 1 0 0,0 0 0 0,0 1 0 16,-4 0 0-16,5 3 0 0,-2 1 0 0,1 1 0 16,-1 3 0-16,0 3 0 0,0 4 0 0,-1 2 0 15,0 0 0-15,0 5 0 0,0 1 0 0,0 0 0 16,-2 2-128-16,-2 3 128 0,-1 9 0 0,2-10 0 16,-2 10 0-16,2-8 0 0,-2 8-144 0,0 0 144 15,0 0 0-15,0 0 0 0,0 0 0 0,0 0 0 16,0 0 0-16,0 0-160 0,0 0 32 0,-11-1 0 0,0 2 128 0,1 2-128 15,1 2 128-15,-1 3-128 0,-4-3 128 0,-3 4-192 16,-1-3 192-16,-1 4-192 0,-5 0 64 0,12-3 0 16,-6 0 0-16,-4 1 0 0,-6 2 128 0,-2-1-208 15,-3 2 80-15,-3 2 128 0,-3-3-176 0,-39 12 176 16,9-5-128-16,34-7 128 0,-7-3 0 0,-5 3-160 16,-4 2 160-16,-2-3 0 0,-5 4 0 0,-1-3-128 15,-2 0 128-15,-58 8 0 0,18-3 0 0,8-4 0 16,7-2 0-16,3 0 0 0,2 0 0 0,2-3 0 15,-1 2 0-15,0-4 0 0,-2 1 0 0,2 0 0 16,0 1 0-16,36-4 0 0,-10-2 0 0,0 1 0 16,-7 1 0-16,-4 1 0 0,-3 0-144 0,-3-2 144 0,-1 1 0 15,-68-2-144-15,23 0 144 0,14 0-160 0,10 0 160 16,2 0-160-16,-2-3 160 0,5 0-128 0,6-1 128 0,0 2-128 16,2-2 128-16,-3-3 0 0,-4 2 0 0,0 2-128 15,3-4 128-15,1 1 0 0,-3 1 0 0,0 0 0 16,-4 0 0-16,1 0 0 0,2-1 0 0,2-1 0 15,1 2 0-15,-2 1 0 0,-4-4 0 0,1 2 0 16,0 0 0-16,3-2 0 0,1 3 0 0,-2-1 0 16,-6-3 0-16,3 2 0 0,1 1 0 0,1 0 0 15,-1-2 0-15,-1-2 0 0,-6 2 0 0,5-1 0 16,2 2 0-16,2-4 0 0,2 5 0 0,-3-4 0 16,-4 2 0-16,1 1 0 0,4 0 0 0,0 1 0 15,1-2 0-15,-3 3 0 0,-5-2 0 0,2 2 0 16,3-1 0-16,3 5 0 0,1-1 0 0,-4-3 0 0,-7-1 0 15,2 3 0-15,3-1 0 0,1-1 0 0,1 2 0 0,-3 2 0 16,-5-4 0-16,3 1 0 0,2-4 0 0,0 3 0 16,-1 2 0-16,-1-4 0 0,0 1 0 0,4 2 0 15,3 1 0-15,0-2 0 0,-2 3 0 0,-1-2 0 16,-1 1 0-16,4 1 0 0,3 1 0 0,-1-1 0 16,-2-1 0-16,1 1 0 0,-2 1 0 0,4 0 0 15,1 1 0-15,2 2 0 0,0 2 0 0,-3-1 0 16,-3-1 0-16,5-2 0 0,2-1 0 0,2 1 0 15,2 1 0-15,-3-1 0 0,-5-1 0 0,3-2 0 16,2-2 0-16,4 4 0 0,1 4 0 0,-1-3 0 16,-2-2 0-16,-1 0 0 0,1-2 0 0,2 3 0 15,1-1 0-15,0 2 0 0,2 2 0 0,-5-2 0 16,0-2 0-16,3 1 0 0,3-1 0 0,1 0 144 0,1 2-144 0,1 0 0 16,-1 2 160-16,-2-2-160 0,2-2 128 0,3 0-128 15,3-1 0-15,0 2 0 0,2 1 128 0,2-1-128 16,-2-2 0-16,-2 2 0 0,-1-2 0 0,1-3 0 15,4 0 0-15,1 1 0 0,2-3 0 0,3 2 0 16,0-1 0-16,-2 1 0 0,-5 1 0 0,2 2 0 16,1-1 0-16,2 1 0 0,2-1 0 0,0 0 0 15,3 1 0-15,0 0 0 0,2-2 0 0,-2 2 0 16,-2 0 0-16,1 1 0 0,0-2 0 0,4-1 0 16,3 2 0-16,1 1 0 0,1-2 0 0,1 2 0 15,-1-2 0-15,4-3 0 0,0 5 0 0,-3-1 0 16,-1 2 0-16,-1-2 0 0,-3 2 0 0,3 0 0 15,3-2 144-15,2 3-144 0,0 0 160 0,0 0-160 0,2 3 128 16,1-1-128-16,-3 1 0 0,2-2 0 0,1 2 208 0,-1 1-48 16,2 1-16-16,-2-3 0 0,0-2-16 15,2 2-128-15,2 0 192 0,3-2-64 0,2 0 16 0,2 0 0 16,0 1 0-16,2 1 0 0,-1-2-16 0,2 1-128 16,2 0 192-16,1-1-64 0,0 0-128 0,2 3 0 15,0 1 144-15,3-3-144 0,2 0 0 0,3 2 0 16,-1-2 0-16,1 1 0 15,1 1-496-15,8-3-16 0,-9 4 0 0,9-4 0 16,-6 10-2432-16,1 1-480 0</inkml:trace>
  <inkml:trace contextRef="#ctx0" brushRef="#br1" timeOffset="-19921.35">18073 15559 11231 0,'2'-16'496'0,"1"6"96"0,-2 3-464 0,0 0-128 16,-1 7 0-16,2-11 0 0,-2 4 800 0,2 0 144 15,-2 7 16-15,0 0 16 0,0 0-208 0,0 0-32 16,0-7-16-16,0 7 0 0,0 0-288 0,0 0-64 16,0 0-16-16,0 0 0 0,3 11-32 0,-3 3 0 0,-1 2 0 0,-1 3 0 15,-3 4-48-15,0 4-16 0,0 3 0 0,-3 2 0 16,-2 6-32-16,-1 3-16 0,-1 1 0 0,0 7 0 16,-2 5 32-16,-2 2 0 0,0 2 0 0,-2 6 0 15,0 4 0-15,-2 1 0 0,-5-4 0 0,-1 2 0 16,-1 0-48-16,1-3-16 0,-1 1 0 0,0-4 0 15,1 0-16-15,0-5 0 0,1-3 0 0,-1-3 0 16,3-3 176-16,1 1 48 0,-3 0 0 0,3-4 0 16,0 0 16-16,4-2 16 0,2-5 0 0,2-2 0 15,2-1-144-15,2-7-16 0,2-1-16 0,3-6 0 16,3 1-240-16,-1-2 176 0,2-4-176 0,1-1 160 16,-1-4-160-16,1 0 0 0,0-10 0 0,2 13 0 15,-2-13 0-15,4 8 0 0,-4-8 0 0,5 8 0 16,-5-8 0-16,7 7 0 0,-7-7 0 0,7 7 0 0,-7-7 0 0,13 7 0 15,-3-3 0-15,1-3 0 0,1-1 160 0,-12 0-160 16,13 0 192-16,-2 0-192 0,2 0 192 16,1 0-192-16,0 0 192 0,0 0-192 0,0 0 208 0,0-1-64 15,1 1-16-15,-1 1 0 0,1 0-128 0,3 0 192 16,0 2-192-16,2 0 192 0,0 2-192 0,2-2 0 16,-2 1 0-16,3 3 0 0,0 0 0 0,1-2 0 15,0-1 0-15,-1 2 0 0,0-2 0 0,1 3 0 16,1-1 0-16,1-1 0 0,2 1 0 0,3 1 0 15,-1-2 0-15,1-1 0 0,2 1 0 0,2 1 0 16,2-3 0-16,3 0 0 0,0 1 0 0,3 3 0 16,-4-2 0-16,0 0 0 0,-1 1 0 0,0-1 0 0,2 0 0 15,2 3 0-15,0-3 0 0,2 1 0 0,1 5 0 0,2-4 0 16,0 1 144-16,1-3-144 0,0 1 160 0,-1 2-160 16,-2-3 240-16,1 1-48 0,1 3-16 0,0-4 0 15,0 3-32-15,2-2 0 0,2 2 0 0,1 1 0 16,2-3-144-16,-5 3 0 0,-2-4 144 0,0 5-144 15,0-5 0-15,2 3 0 0,0 1 0 0,2-3 128 16,2 3-128-16,2-2 0 0,1-1 0 0,-1 2 0 16,-2-6 0-16,0-1 0 0,1 2 0 0,0 1 0 15,2-1 0-15,3 1 0 0,1 0 0 0,-1 0 0 16,0 0 0-16,-5 2 0 0,0-3 0 0,-2 2 0 16,1 5 0-16,1-4 0 0,-1 3 0 0,2-3 0 15,2 2 0-15,1 1 0 0,1-1 0 0,-2 1 0 16,-1-3 0-16,1 3 0 0,2-4 0 0,-1 5 0 0,1-4 0 15,5 1 0-15,3 0 0 0,-4-3 0 0,-2 1 0 0,1 3 0 16,1-3 0-16,2 3 0 0,1 1 0 0,1-3 0 16,0-2 0-16,-3 2 0 0,-4-2 0 0,2 1 0 15,3-1 0-15,0 1 0 0,3-3 0 0,2 2 0 16,0-1 0-16,-3 1 0 0,-4 1 0 0,0-3 128 16,3 2-128-16,2 1 0 0,0 1 0 0,2-2 0 15,-1 1 0-15,0 2 0 0,-6-2 0 0,2-1 0 16,1 1 0-16,4 1 0 0,2-3 0 0,0-1 0 15,-1 1 0-15,-4-1 0 0,-2 1 0 0,1 1 0 16,3-2 0-16,2 1 0 0,4-2 0 0,-4 1 0 16,0 1 0-16,-3 0 0 0,-2 0 0 0,1 0 0 15,3-1 0-15,1 1 0 0,2 1 0 0,-2-2 0 0,-5 2 0 0,1 0 128 16,1 0-128-16,0 1 0 0,2 0 0 0,3 0 0 16,2-2 0-16,-7 0 0 0,-5 2 0 0,-1-1 0 15,1-1 0-15,2-2 0 0,0 2 0 0,4-1 0 16,2 1 0-16,-5-1 0 0,-6-2 0 0,1 0-128 15,0 2 128-15,-1-2-160 0,1 0 160 0,1 1-160 16,1 1 160-16,-3 0 0 0,-5-1 0 0,-1 0 0 16,-3 0 0-16,1 2 0 0,1 0 0 0,0 0 0 15,0 0 0-15,3-1 0 0,1 1 0 0,-2-1 0 16,-2 0 0-16,-3 0 0 0,-2 1 0 0,1-1 128 16,0 1-128-16,1-2 0 0,1-1 0 0,1 0 0 15,0 0 0-15,1 0 0 0,-1 0 0 0,-2 0 128 16,-3 0-128-16,0 0 0 0,0-1 0 0,0 1 128 15,0 1-128-15,1-1 0 0,2 0 0 0,2 0 0 0,-1-2 0 0,-3-1 0 16,-3-1 0-16,-2 2 0 0,3-2 0 16,-1 1 0-16,3-2 0 0,0 0 0 0,0 0 0 0,3 1 128 15,2-1-128-15,1 0 0 0,-5 3 128 0,0-2-128 16,-5 1 128-16,2-1-128 0,-2 1 192 0,5 0-16 16,-4 1-16-16,4-1 0 0,0 0-32 0,2 1-128 15,-1 1 192-15,-1-2-64 0,-4 1-128 0,-1-1 160 16,1 0-160-16,-2 2 160 0,3 1-160 0,-1 0 0 15,-1 1 0-15,3-1 128 0,1 0-128 0,0 0 0 16,-1 0 0-16,-2 0 0 0,-6-1 0 0,2 0 0 16,0-2 0-16,-1 2 0 0,1 0 0 0,3-2 0 15,0 1 0-15,0-1 0 0,1 1 0 0,2 0 0 0,0 0 128 0,-2-1-128 16,-4 2 0-16,0-1 0 16,1-1 144-16,-2 2-144 0,-1-1 176 0,1 1-48 0,-2 0 0 0,2 0 0 15,2 1 48-15,1 0 0 0,-2 0 0 0,-2 0 0 16,-1 0-48-16,0 0-128 0,-5 0 192 0,2-2-64 15,-1 1-128-15,0 1 0 0,-1 0 0 0,2-1 0 16,-4 0 0-16,3-1 0 0,1-2 128 0,-2 2-128 16,0-1 0-16,0 2 0 0,2 0 0 0,-2 1 0 15,-2-1 0-15,-1-1 0 0,-2 1 0 0,0 0 0 16,0-1 0-16,0 0 0 0,-2 1 0 0,2-1 0 16,0 2 0-16,-1 0 0 0,-2-1 0 0,2 1 0 15,0 1 0-15,-1-1 0 0,-3 0 0 0,1 0 0 16,1 2 0-16,-1-1 0 0,-3 1 0 0,0 1 0 15,-1 0 0-15,-1-2 0 0,-1-1 0 0,-2 1 0 0,0 0 0 0,-1 2 0 16,-1-1 0-16,0 2 0 0,0-1 0 0,1-1 0 16,-1 0 0-16,1 0 0 0,-1 1 0 0,-1 1 0 15,-2 1 0-15,1-2 0 0,-1 1 0 0,1 1 0 16,-1 3 0-16,1-3 0 0,-2 0 0 0,1 1 0 16,1 0 0-16,-1 0 0 0,-1 0 0 0,0-2 0 15,-10-4 0-15,11 5 0 0,1 2 0 0,-2-4 0 16,-10-3 0-16,11 4 0 0,-4 0 0 0,3 1 128 15,-1-2-128-15,-9-3 0 0,11 3 160 0,-3 0-160 16,-8-3 192-16,13 2-192 0,-5 0 192 0,2-1-64 16,-10-1 0-16,9 1-128 0,2-1 128 0,-11 0-128 15,0 0 0-15,10-2 0 0,-10 2 0 0,11-3 160 16,-4-1-160-16,-7 4 128 0,8-10-128 0,-2 3 0 0,-6 7 144 0,8-9-144 16,-2 0 0-16,2-1 0 0,-2 1 0 0,1-3 128 15,-2 5-128-15,-2-3 0 0,4 2 0 0,-3-1 0 16,-4 9 0-16,3-10 0 0,1-2 0 0,0 5 0 15,0-6 0-15,0 2 0 0,-1 0 0 0,0-1 0 16,3 2 0-16,-1-2 0 0,1-4 0 0,1-2 128 16,2-1-128-16,0-3 192 0,0-2-64 0,1 0 0 15,3 0-128-15,-1-6 0 0,1 0 0 0,-3 13 128 16,-1-3-128-16,4-3 0 16,1-4 0-16,0-2 128 0,1-5-128 0,2-3 0 0,-1-2 128 0,15-36-128 15,-6 14 0-15,-2 6 128 0,-3 3-128 0,-1 0 0 16,-1-3 0-16,0 0 0 0,0 2 0 0,0 0 0 15,1-2 0-15,-2 4 0 0,0 3 0 0,1 3 0 16,0-2 0-16,-1 2 0 0,-1-6 0 0,1-1 0 0,1-2 0 0,0 1 0 16,0-2 0-16,0 3-128 0,-2 3 128 0,-6 24-160 15,2-3 160-15,-2 0-160 0,0-5 160 0,0-1-160 16,0 0 160-16,-1-1-160 0,0 0 160 0,8-27 0 16,-3 7 0-16,-4 8 0 0,-4 8 0 0,3 4 0 15,-2 5 0-15,-1 6 0 0,-1-1 0 0,-1 5 144 16,0 1-144-16,-1 2 0 0,1 2 0 0,0 3 0 15,-1-4 0-15,-1 2 0 0,1 0 0 0,-1 2 0 16,-2-2 0-16,0 0 0 0,0 5-208 0,0-3 48 16,-2 3 16-16,2 9 0 0,-4-9 0 0,-1 4 0 15,-2-1 0-15,0 2 0 0,-2 2-48 0,-1-1 0 16,-2 2 0-16,1 1 0 0,-2 1-64 0,5 0 0 16,-2 1-16-16,-2-2 0 0,-4 1 16 0,0 2 16 0,-2-1 0 0,-1 3 0 15,-4-1 64-15,-19 2 16 0,4 4 0 0,1-2 0 16,-2 4-16-16,-2-4 0 0,0 3 0 0,-1-4 0 15,-2 2 176-15,19-5-208 0,-6 1 80 0,-3 3 128 16,-6-5-192-16,-2 4 192 0,-2 0-192 0,-4-1 192 16,-5 1-192-16,-42 6 192 0,11-3-160 0,7-4 160 15,5 6 0-15,3-3 0 0,-1 2 0 0,1-3 0 16,5 1 0-16,-3-4-144 0,-2 1 144 0,31 0 0 16,-5 0 0-16,-6 1 0 0,-6 2 0 0,-5-4 0 15,-6 4 0-15,0-3 0 0,-1 3 0 0,-61 3 0 16,22-1 0-16,9-3 0 0,3 1 0 0,5-3 0 15,4 2 0-15,4-2 0 0,3-1 0 0,-2 2 0 16,-4-2 0-16,0-3 0 0,1-1-176 0,5 2 176 0,0-3-224 0,-2 0 48 16,-4 0 16-16,-1-1 0 0,-3-3 0 15,3 1 0-15,2 0 0 0,-3-3 0 0,-3 3 160 0,-1 0 0 16,0-2-144-16,1-1 144 0,2 2 0 0,-2 0 0 16,-2-1 0-16,-2-3 0 0,-1 3 0 0,4-2 0 15,1 0 0-15,-4 2 0 0,-5-2 0 0,0 0 0 16,4 2 0-16,0-1 0 0,1-2 0 0,-3 3 0 15,-2-3 0-15,1 3 0 0,6-1 0 0,2 0 0 16,1 0 0-16,-2 3 0 0,-4-4 0 0,2 1 0 16,4 2 144-16,3-2-144 0,-1 2 0 0,-1-2 0 15,-2-2 0-15,3 0 128 0,3 1-128 0,3-2 0 16,3 4 0-16,-5-4 0 0,-9 0-128 0,3-2 0 16,2 0 0-16,4 0 0 0,3 5 128 0,-6-3-208 0,-9 0 80 0,4-4 128 15,2 0-144-15,4 4 144 0,4 1 0 0,-5 0 0 16,-5-2 0-16,2 1 0 0,3 0 0 0,4 4 0 15,2-4 0-15,-5 1 0 0,-3 2 144 0,1-2-144 16,-2 3 0-16,4-1 128 0,3-3-128 0,-2 4 0 16,-4-3 0-16,-2 3 0 0,-1 1 0 0,4 1 0 15,5-2 0-15,-3 1 0 0,-4 0 0 0,1 1 0 16,-1-3 0-16,4 3 0 0,3 1 0 0,2-1 0 16,-2 1 0-16,-1-2 0 0,0 1 0 0,0-2 0 15,7 2 0-15,2 0 0 0,1 1 0 0,-1-2 0 16,-5-3 0-16,4 2 0 0,1-1 0 0,1-2 0 15,5 3 0-15,1 0 0 0,0 0 0 0,-3-1 0 16,-2-1 0-16,5-2 0 0,2 3 0 0,2-3 0 16,0 3 0-16,1-2 0 0,-1 3 0 0,-3 1 0 15,-1-1 0-15,1-1 0 0,2 1 176 0,4 2-176 0,-4 1 176 0,5-1-176 16,1-1 192-16,-2 3-192 0,-4 0 128 0,2-2-128 16,1 1 0-16,3-1 0 0,1 2 0 0,2 1 0 15,1-3 0-15,1 1 0 0,-1 1 0 0,-2-1 0 16,-5 1 0-16,6-2 0 0,-1 1 0 0,3 2 0 15,1-1 128-15,0-1-128 0,3 2 0 0,-1 0 0 16,2 0 0-16,-3 0 0 0,-4-1 0 0,2 1 0 16,3 1 0-16,0 1 0 0,1-2 0 0,1 1 0 15,1 1 0-15,2 2 0 0,-3 1 0 0,2-1 0 16,-2-1 0-16,0 1 0 0,-1 1 0 0,-1 1 0 16,5-2 192-16,-1 1-192 0,4 2 192 0,1 1-192 15,2 1 192-15,1-1-192 0,3 2 176 0,1-4-176 16,-2 1 160-16,1 0-160 0,-1-2 128 0,1 4-128 0,1-4 0 0,3 0 144 15,-1 3 16-15,2-2 0 0,2-2 0 0,2 4 0 16,1-3 32-16,0 0 16 0,1 2 0 0,0-3 0 16,1-1-16-16,2 1 0 0,1-1 0 0,1 3 0 15,2-3-16-15,2 0-16 0,0-1 0 0,1 1 0 16,0-2-160-16,2 2 128 0,-1 1-128 0,5-2 128 16,-3-2-128-16,10 0 0 0,-5 1 0 0,5-1 0 31,0 0-576-31,0 0 0 0,0 0 0 0,0 0-9152 0,11 3-1840 0</inkml:trace>
  <inkml:trace contextRef="#ctx0" brushRef="#br1" timeOffset="-14491.3">17344 17937 10127 0,'0'0'896'0,"0"0"-704"0,2 12-192 0,-1 2 0 16,-1 4 624-16,-1 3 80 0,-1 0 32 0,1 2 0 15,0 4-592-15,-2 2-144 0,0 5 0 0,0 4 0 16,-5 6 0-16,1-2 0 0,-1 1 0 0,-1 3 0 16,0-2 0-16,-2 6 0 0,-2 2 144 0,1 5-144 15,-2 6 288-15,-2 1-16 0,0 0 0 0,-1 2 0 16,-1-1-32-16,1 3-16 0,-1 3 0 0,0 3 0 15,-1 1 16-15,0-4 0 0,0-3 0 0,1 0 0 0,0 1-48 16,2-4 0-16,0 0 0 0,2-2 0 0,2-3 80 16,2-4 16-16,1-4 0 0,1-1 0 0,2-6 256 0,1 1 48 15,0-1 16-15,1-1 0 0,0-1-224 0,3 2-64 16,-2-3 0-16,2-1 0 0,0-1-96 0,1-3-32 16,1-8 0-16,3-1 0 0,-1 0 0 0,1-4-16 15,1-5 0-15,2 3 0 0,-1-3-176 0,0-1 0 16,2 0 0-16,0-3 128 0,-1-1-128 0,5 1 0 15,-2-6 0-15,0 3 128 0,-1-5-128 0,1 3 0 16,2-2 0-16,0 3 0 0,1-3 0 0,4 1 192 16,0-3-192-16,2 3 192 0,0-4 128 0,3 2 48 15,1 0 0-15,4-2 0 0,1 4-96 0,5-2-16 16,2-2 0-16,0 2 0 0,-4 0-128 0,2-1-128 16,-1 0 192-16,1-1-192 0,2 0 176 0,0 2-176 0,2-2 160 0,1-1-160 15,0 1 128-15,3 1-128 0,3-2 0 0,3 2 144 16,1-1-144-16,-3 1 0 0,-1-3 144 0,-1 4-144 15,0-1 128-15,3-2-128 0,-3 1 160 0,4 3-160 16,0-3 128-16,5 1-128 0,4 0 0 0,-1 2 144 16,-2 1-144-16,-1-3 0 0,-2 2 0 0,-1 1 128 15,1-5-128-15,3 1 128 0,1 2-128 0,-2-3 128 16,5 0-128-16,0 1 0 0,-5-2 0 0,-1-2-176 16,-1-1 176-16,1 2-160 0,-2-2 160 0,3 0-160 15,0 2 16-15,3 0 0 0,2 2 0 0,-2 0 0 16,-3-3-32-16,0 2 0 0,-2-1 0 0,1 2 0 15,-1-1 16-15,1 2 0 0,3-2 0 0,4 0 0 0,2 1 160 16,-2 0 0-16,-2-1-144 0,-1 0 144 16,-2 1 0-16,2 1 0 0,0 1-144 0,6-2 144 0,0 0 0 0,2 0 0 15,2-1 0-15,-4 1 0 0,-4-4-176 0,0 3 176 16,-1-2-160-16,2 0 160 0,-1 2-128 0,4 1 128 16,2-2 0-16,-2 2-144 0,-3-3 144 0,-4 3 0 15,0-3 0-15,2 2-128 0,-6-1 128 0,5 4 0 16,1-1 0-16,-1-3 0 0,4 3 0 0,-1-2 0 15,-4 1 0-15,0-3 0 0,-1 0 0 0,2 2 0 16,-1-2 0-16,5 2 0 0,1-1 0 0,-1 1 0 16,0 2 0-16,-7-1 0 0,-1-3 0 0,1 3 0 15,0 1 0-15,1 1 0 16,3-2 128-16,1 2-128 0,2 2 128 0,-2-4-128 0,-3 1 128 0,-27-3-128 0,8 2 128 0,2-1-128 16,7-1 0-16,3 2 0 0,4 0 0 0,2 1 128 15,2-1-128-15,47 1 144 0,-16 0-144 0,-7 1 160 16,-4-3-160-16,-3 1 160 0,0-1-160 0,-4 2 160 15,1 1-160-15,-2-4 0 0,-3 2 144 0,1 1-144 16,0-1 0-16,2-2 128 0,0 0-128 0,2-1 0 16,-2 0 0-16,1 2 0 0,-1 2 0 0,-1-3 0 15,3-2 0-15,2 2 0 0,1-2 0 0,0 1 128 16,-3 0-128-16,0 2 144 0,0-1-144 0,2 1 160 16,1-2-160-16,3 3 160 0,3-2-160 0,-3 1 160 15,-4-2-160-15,4 2 128 0,0-1-128 0,3 0 128 16,0-2-128-16,0 0 128 0,-3 0-128 0,-1 0 128 15,-2 1-128-15,2-1 192 0,1-1-192 0,1-1 192 0,3 1 64 16,-3 1 0-16,-3 0 16 0,0 0 0 16,2 0-96-16,2 0-32 0,-1 0 0 0,-1 0 0 0,-3 0 32 0,1 1 0 15,-2 2 0-15,1-1 0 0,1-4-176 0,2 1 128 16,1-1-128-16,0 1 128 0,-4 0 32 0,-2 1 0 16,1 1 0-16,2-1 0 0,-3-3-16 0,4 1 0 15,0 2 0-15,-3-1 0 0,-4-1-144 0,3 1 192 16,-1-1-192-16,1-2 192 0,1 1-192 0,-1 1 0 15,0-1 144-15,-3 1-144 0,1 0 0 0,-1 1 0 16,0-3 0-16,1 2 0 0,0-1 0 0,0 2 0 16,-3 0 0-16,-2 1 0 0,1 1 0 0,-1 0 0 15,1 0 0-15,-1 1 128 0,1 0-128 0,-2 2 0 16,-1-1 0-16,-1-1 128 0,-2-1-128 0,1 2 0 16,-2-1 0-16,2 0 0 0,-1-2 0 0,0 0 0 0,3 0 0 0,-5 0 0 15,-1 0 0-15,-2 1 128 0,0 2-128 0,-1-3 0 16,-4 0 160-16,0 0-32 0,1-3-128 0,-5 3 192 15,-1 0 16-15,-1 0 0 0,1 0 0 0,-2 3 0 16,-3-3 48-16,0 1 16 0,2 1 0 0,-1 1 0 16,2-1-272-16,-3 1 0 0,1 0 0 0,1-2 0 15,-2 1 128-15,-1-2-128 0,0 0 144 0,0 0-144 16,-1 0 240-16,-1 3-48 0,-2-1-16 0,0 0 0 16,0-2-176-16,0 0 192 0,-1 1-192 0,1 0 192 15,0-1-192-15,1 0 192 0,0 0-192 0,1 2 192 16,-2-1-192-16,2 0 0 0,2-1 0 0,0 0 128 15,-3 3-128-15,1 0 0 0,-2 0 144 0,-1 0-144 16,2-3 0-16,-2 2 0 0,-2-1 0 0,1 1 0 16,-2-1 128-16,-1 0-128 0,0-1 128 0,-1 1-128 0,-3-1 176 0,-1 3-48 15,-2-3 0-15,2 1 0 0,0 2-128 0,1-1 0 16,-5-2 144-16,2 2-144 0,-2-2 0 0,-2 2 144 16,0 1-144-16,-2-2 0 0,-1-1 0 0,0 1 0 15,0-1 0-15,0 0 0 0,-1 0 128 0,0 0-128 16,-2-2 0-16,0 0 0 0,1 1 0 0,-2-1 0 15,0 0 128-15,0-1-128 0,-1-3 0 0,0 3 0 16,0-2 0-16,0 1 0 0,0-4 0 0,-2 2 0 16,1-4 0-16,0 2 0 0,-1-4 0 0,1 2 0 15,0-4 0-15,-1 0 0 0,1-1 0 0,1 0 0 16,1 0 192-16,0-3-192 0,0-4 192 0,0 2-64 16,3 0 0-16,-3 0-128 0,-1 0 0 0,0 2 0 0,1-1 0 15,0 0 0-15,1 1 0 0,-4-2 0 0,-2-3 0 0,3 0 0 16,-2 2 0-16,-1-1 128 0,-2 0-128 0,1 1 0 15,1-2 240-15,0 0-64 0,-1-4-16 0,0 3 0 16,-1-4-160-16,0 2 0 0,-1-5 0 0,2 2 128 16,1 1-128-16,-1 0 0 0,-1 1 0 0,-2-1 0 15,-1 4 0-15,3-5 0 0,-1 0 0 0,1-3 0 16,-5-1 0-16,2 0 0 0,4 0 0 0,-4 1 0 16,0-1 0-16,1-1 0 0,1-2 0 0,-1 0 0 15,2 2 0-15,-2 1 0 0,0 1 0 0,2 3 0 16,0-3 0-16,1-2 0 0,-1-2 0 0,1 1 0 15,1-2 0-15,1 0 0 0,-1-1 0 0,0-3 0 16,2 1 0-16,-1 1 0 0,0 3 0 0,2 0 0 16,-1 3-208-16,0 1 80 0,2 2 128 0,-2-3-208 0,1-3 208 0,0-1-176 15,-1-1 176-15,1-1-160 0,-2 0 160 0,3 1 0 16,0-1 0-16,0 2 0 0,0 2 0 0,0 0 0 16,0 3 0-16,-2 4 0 0,0-1 0 0,-1 3 0 15,-1 0 0-15,0 2 0 0,0-4 0 0,-2 14 0 16,-1-3 0-16,1 0 0 0,-1-1 0 0,1 0 0 15,-1-1 0-15,0 0 0 0,-1-1 0 0,2-16-160 16,-1 8 160-16,-1 3 0 0,-1 2-176 0,0 4 176 16,0 0-160-16,0 1 160 0,0 1 0 0,0 1 0 15,0-2-128-15,0 4 128 0,0 1 0 0,0 3 0 16,2-3 0-16,-1 5 0 0,-1-4 0 0,0 12 0 16,2-10 0-16,1 1 0 0,-2-2 0 0,1 3 0 0,-2 8-144 0,1-11 144 15,1 3 0-15,-2 8-160 0,0-13 160 0,0 13 0 16,0-9 0-16,0 9 0 0,0-10 0 0,0 10 0 15,0 0 0-15,0 0-128 0,0 0 128 0,0 0 0 16,0 0 0-16,-5-2 0 0,0-1-128 0,0 2 128 16,-1 1 0-16,-1 1-128 0,1 0 128 0,0 1 0 15,-2 0 0-15,-6 3-128 0,1 0 128 0,1 0 0 16,-1-2 0-16,0 1 0 0,2 0 0 0,-2 1 0 16,-1-3 0-16,0 2 0 0,-2 0 0 0,-1 1 0 15,2-3 0-15,-3 1 0 0,-4-2 144 0,0-1-144 16,-3 2 0-16,0-1 128 0,0-1-128 0,-2 0 0 15,-1 0 0-15,-3 1 0 0,-2 0 0 0,14 1 0 16,-2-1-256-16,-6 3-64 0,-2-2-32 0,-4 1 0 16,0-1-1888-1,-4 2-368-15</inkml:trace>
  <inkml:trace contextRef="#ctx0" brushRef="#br1" timeOffset="-140676.07">13189 5573 3679 0,'0'0'320'0,"-2"-9"-320"15,-1-4 0-15,2 3 0 0,-2 1 2240 0,3 9 368 16,-4-9 80-16,1 2 0 0,-2 0-1600 0,-1 0-320 16,6 7-64-16,-8-5 0 0,-1 2-96 0,0-1-16 15,0-2 0-15,-1 2 0 0,-2 2 16 0,1 0 0 16,2 0 0-16,9 2 0 0,-9-3-96 0,9 3-32 15,-10-3 0-15,10 3 0 0,-8-3-96 0,8 3 0 16,0 0-16-16,0 0 0 0,0 0-160 0,0 0-16 16,0 0-16-16,0 0 0 0,7 13 32 0,4 1 16 15,3-3 0-15,5 2 0 0,4 2 112 0,-8-5 32 0,6 3 0 0,0 1 0 16,3 0-208-16,4-3-32 16,3 1-128-16,2 2 192 0,2-3-48 0,4 2-16 15,1 0 0-15,3-1 0 0,1-3 16 0,3 1 0 0,0-3 0 0,-3 0 0 16,-1 2 32-16,1-4 0 0,-1-1 0 0,1 3 0 15,1-4-176-15,1 2 192 0,1 1-192 0,21-4 192 16,-5-2-192-16,-9-2 128 0,-4-4-128 0,-17 3 128 16,2-1-128-16,19-5 0 0,-6 1 144 0,-1-1-144 15,0 2 0-15,-4 0 128 0,3-1-128 0,-3 2 0 16,2 1 0-16,-3-2 0 0,-1 0 0 0,-5 1 0 0,-3 1 0 0,-1 1 0 16,-1-1 0-16,-2 0 0 0,-5 1 0 0,-2 0 0 15,-3 2 0-15,-1-2 128 0,-2-1-128 16,-2 2 0-16,-4 2 0 0,-10 1 128 0,12-1-128 0,-12 1 0 15,10 0 0-15,-10 0 0 0,0 0 0 0,0 0 0 16,0 0 0-16,0 0 0 0,0 0 128 0,0 0-128 16,0 0 160-16,0 0-160 0,0 0 144 0,0 0-144 15,-5 7 128-15,5-7-128 0,-7 9 0 0,1-1 0 16,0-2 0-16,1-1 0 0,-3 3-240 0,2 0-80 16,-2-5 0-16,2 4-16 15,-1 0-1472-15,1-3-304 0,6-4-48 0,-10 7-16 0</inkml:trace>
  <inkml:trace contextRef="#ctx0" brushRef="#br1" timeOffset="-139291.73">17201 5412 7359 0,'0'0'656'0,"0"0"-528"16,-9 0-128-16,9 0 0 0,-8 1 1216 0,8-1 192 0,0 0 64 0,0 0 0 15,-5 9-720-15,5-9-144 16,0 0-32-16,-4 9 0 0,4-9 48 0,0 0 0 0,0 0 0 0,6 12 0 16,0 2-144-16,3-3-32 0,3-1 0 0,-1 0 0 15,1-1-64-15,4 3 0 0,0 0-16 0,2 3 0 16,-2 2-192-16,5 0-48 0,2 0 0 0,0 0 0 16,-2 0-128-16,3-1 160 0,0-5-160 0,3 2 160 15,1-2 128-15,0-1 32 0,0 1 0 0,3-3 0 16,0 1 96-16,4-1 32 0,2 0 0 0,2-3 0 0,3 1-192 0,0 0-48 15,0-3 0-15,-2-1 0 0,-1 0 112 0,-1-2 0 16,0 0 16-16,-1 0 0 0,-3-2-128 16,-1 2-16-16,0-1-16 0,1 2 0 0,2 2-16 0,1 0 0 15,-1-3 0-15,0-2 0 0,2-2-160 0,-2 1 0 16,-4-2 0-16,0-1 128 0,-4 1-128 0,0 2 0 16,0-6 0-16,-2 2 0 0,-2 2 128 0,-1-2-128 15,-1 0 128-15,-2 0-128 0,-2 0 0 0,0 1 0 16,-2-6 128-16,0 5-128 0,-1-2 128 0,-1 4 0 15,-1-4 0-15,-1 3 0 0,1 1-128 0,-2-2 0 16,0 3 0-16,-11 4 0 0,7-3 0 0,-7 3 0 16,0 0-144-16,0 0 144 0,0 0 0 0,0 0 0 15,0 0 0-15,0 0 0 0,0 0 144 0,0 0-16 16,0 0 0-16,0 0 0 0,7 14-128 0,-6-6 128 16,-1-8-128-16,-5 13 128 0,-4-4-128 0,0 1 0 15,0 2 0-15,-2-6 128 0,0 0-128 0,-1 3 0 16,-1-2 0-16,-1 1 0 0,-3-1 0 0,0 2 0 0,-2-2 0 15,-2 1 0-15,-2 1 128 0,-1-3-128 0,-2 3 0 0,-4-1 128 16,1 3-128-16,-3-2 0 0,-3 1 144 0,-3 3-144 16,-4-4 0-16,0 1 144 0,-3-4-144 0,3-1 0 15,0-2 128-15,2 1-128 0,-1-2 0 0,0 0 0 16,1-1 128-16,-1-1-128 0,0 0 0 0,-2 0 0 16,-3-1 0-16,1-2 0 0,-3-3-176 0,4-2 176 15,2-2-256-15,1 0 48 0,5-5 16 0,0 1 0 0,3-3 192 0,0 1 0 16,2-1 0-16,3 2 0 0,4-3 0 0,-1 1 0 15,-3 0 0-15,2-1 0 0,4 1 0 0,-1 2 0 16,1 0 0-16,2 2 0 0,-1 3 0 0,4-3 0 16,-1 3 0-16,0 2 0 0,3 3 0 0,2-4 0 15,2 4 0-15,0 2 0 0,2-3 0 0,2 4 0 16,1 1 0-16,6 1 0 0,0 0 0 0,0 0 0 16,-7-3 0-16,7 3 0 0,0 0 0 0,0 0 0 15,0 0 0-15,0 0 0 0,0 0 0 0,9 14 0 16,0 1 0-16,2-2 0 0,5 4 0 0,4-1 0 15,5-1 0-15,3-1 0 0,0 2 0 0,4-5 0 16,2 2 0-16,2-1 0 0,-2-3 176 0,3 2-176 16,1-3 160-16,0 1-160 0,2-5 144 0,2 1-144 15,1 2 128-15,4-4-128 0,4 1 272 0,1-1-16 16,0 1-16-16,-2-4 0 0,-3 0 0 0,0 0 0 16,1-4 0-16,-1 1 0 0,-1 2-32 0,-3-2 0 15,2 2 0-15,0-3 0 0,-1-1-32 0,-4-1-16 0,0-2 0 16,-3-1 0-16,-4 3-32 0,-4-4-128 15,-1 1 192-15,-3-3-64 0,2 1 64 0,-3 1 16 0,-4-3 0 16,-2 0 0-16,-1 1-48 0,-3-4-16 0,-3 1 0 0,-1 3 0 16,-1 3-144-16,-1-2 128 0,-3 4-128 0,-1-3 128 15,-2 3-128-15,0-3 0 0,-4 2 0 0,0 3 0 16,2 5 0-16,0 0 0 0,-9-6 0 0,-1 2-176 16,-2 2-352-16,1-1-80 0,-2 1-16 15,0 0 0-15,-1 2-1936 0,0 0-384 0</inkml:trace>
  <inkml:trace contextRef="#ctx0" brushRef="#br1" timeOffset="-135322.99">10572 6957 8287 0,'-1'-4'736'0,"-2"1"-592"16,-1-1-144-16,2 1 0 0,-2-1 1744 0,-1-1 320 15,-1 2 64-15,-3-1 16 0,0 0-896 0,-3-2-176 16,0 3-48-16,-2 2 0 0,-2-2-192 0,-1 2-32 16,-4 0-16-16,2 1 0 0,1 5-240 0,1 0-48 15,-3 2-16-15,1 1 0 0,3 4-224 0,1 0-32 16,-1 2-16-16,2 1 0 0,-1 3-208 0,1 3 128 15,-1 3-128-15,3-3 0 0,1 1 128 0,3-2-128 0,1 2 0 0,2-3 0 16,1-1 128-16,1-4-128 0,2 0 0 0,2 0 0 16,2-5 368-16,-1 0-32 0,-2-9 0 0,8 5 0 15,0-3 144-15,1-1 32 0,-1-1 0 0,3-2 0 16,-1-3-80-16,5-5-16 0,-2-1 0 0,-4 3 0 16,1-1-160-16,0-4-16 0,-1 0-16 0,0 2 0 0,0-3-96 0,0 2 0 15,-2 3-128-15,0 1 192 0,-1 1-32 0,-1 3-16 16,0 1 0-16,-5 3 0 0,0 0-16 0,0 0 0 15,9 3 0-15,4 4 0 0,-4 5-128 0,-3-4 0 16,-1 2 144-16,3 3-144 0,-1-2 0 0,1 2 0 16,1 1 0-16,0-4 0 0,0 3 0 0,1-2 0 15,1-3 0-15,1-2 0 16,-1 1-512-16,2-5-192 0,1-2-16 0,-3 0-12912 0</inkml:trace>
  <inkml:trace contextRef="#ctx0" brushRef="#br1" timeOffset="-134555.17">11162 6506 8287 0,'0'0'368'0,"0"0"80"0,0 0-448 0,0 0 0 0,0 0 0 0,0 0 0 15,0 0 1888-15,0 0 288 0,0 0 64 0,-7 8 16 16,0-2-1232-16,-1 3-240 0,-1-3-48 0,0 6-16 16,-1-3 48-16,3 3 16 0,-2 4 0 0,-3 3 0 15,-2 0-80-15,-1 5-32 0,-2 4 0 0,0 0 0 0,1 4-48 0,-1 2-16 16,-4 3 0-16,5 2 0 0,-6 2-192 0,4-1-32 15,2 2-16-15,2 0 0 0,1-1-224 0,3-4-144 16,2 0 192-16,3-4-192 0,4-5 176 0,1-2-176 16,1-5 160-16,6 9-160 0,3-7 0 0,-4-8 0 15,3-4 0-15,4-1 0 0,3-3 0 0,3 1-208 16,2-5 16-16,3-3 0 16,0-2-768-16,1-2-160 0,1-3-32 0</inkml:trace>
  <inkml:trace contextRef="#ctx0" brushRef="#br1" timeOffset="-134221.44">11595 6564 8287 0,'0'0'736'0,"0"0"-592"0,0 0-144 0,0 0 0 16,0 0 2656-16,0 0 496 0,0 0 112 16,0 0 0-16,0 0-1920 0,-2 8-400 0,-2 6-80 0,0 1-16 15,-2 2-96-15,-1 2-32 0,0 3 0 0,-2 2 0 16,0 5-272-16,-1 4-64 0,0 1-16 0,-2 1 0 16,-1-1-64-16,1 3-16 0,0-4 0 0,-4 16 0 15,2-4-160-15,5-18-128 0,1 3 192 0,2-1-192 16,1-3 128-16,2-1-128 0,2-2 0 0,1-4 0 0,3 0 144 0,0-4-144 15,1-3 0-15,1-1 144 0,0 1-144 0,2-6 0 16,-1 0 0-16,0 0 0 0,-6-6 0 0,8 1-320 16,-2-6 48-16,1 0 16 15,-2 0-1808-15,-1-4-368 0</inkml:trace>
  <inkml:trace contextRef="#ctx0" brushRef="#br1" timeOffset="-134065.38">11275 6943 12895 0,'0'0'1152'0,"0"0"-928"16,0 0-224-16,0 0 0 0,6 5 1456 0,2-1 240 16,2 1 48-16,1 0 16 0,3 0-672 0,0 2-144 15,5-3-32-15,2-2 0 0,0-1-176 0,14 1-32 16,-6-2-16-16,-9-3 0 0,2 1-288 0,1-2-48 16,-2-1-16-16,0-2-7952 15,-2-3-1584-15</inkml:trace>
  <inkml:trace contextRef="#ctx0" brushRef="#br1" timeOffset="-133705.1">11786 6420 13823 0,'0'0'1216'0,"0"0"-960"16,0 0-256-16,10-6 0 0,0 3 1232 0,-10 3 208 16,8 0 32-16,-1 1 16 0,1 1-144 0,1 4-16 15,0 0-16-15,1 0 0 0,0 4-384 0,2 1-80 16,-1 4-16-16,2 3 0 0,1 1-208 0,1 4-48 16,0-1-16-16,1 4 0 0,-2 3 16 0,0 4 16 15,1 0 0-15,-4 2 0 0,2 0-160 0,2 16-48 16,-3-1 0-16,-6-17 0 0,-2 3-64 0,-2 1 0 15,0 0-16-15,-2 0 0 0,-3 1-160 0,-2 0-16 16,-1-2-128-16,-2-2 192 0,0-1-64 0,-4-2 0 16,-2-1-128-16,-2-3 192 0,1 0-192 0,-1-4 144 15,0-2-144-15,0-1 128 16,2-3-512-16,1-3-128 0,0-1 0 0,3-6-9408 16,10-7-1888-16</inkml:trace>
  <inkml:trace contextRef="#ctx0" brushRef="#br1" timeOffset="-132070.56">12665 6980 5519 0,'0'0'496'0,"0"0"-496"0,0 0 0 0,0 0 0 16,0 0 2432-16,0 0 384 0,4-9 64 0,-2 2 32 15,-2 7-1440-15,0 0-304 0,0 0-48 0,0 0-16 16,0 0-512-16,0 0-96 0,0 0-32 0,0 0 0 16,2 7-112-16,-1 2-32 0,-1 4 0 0,-1 7 0 15,1 0 64-15,-1 3 16 0,0 4 0 0,1-7 0 16,0 1-112-16,0 3-32 0,0 3 0 0,1-3 0 16,0 2 0-16,3-3-16 0,0 1 0 0,1 2 0 0,1-6 16 15,2-2 16-15,1-3 0 0,1-3 0 0,1-2 16 0,8 3 0 16,-1-8 0-16,0-4 0 0,1-1 112 0,-5-1 32 15,3-3 0-15,0-5 0 0,2-2-128 0,0-2-32 16,2-2 0-16,-1-1 0 0,0 1-112 0,-2 0-32 16,0 0 0-16,0-3 0 0,0-3 48 0,3-5 0 15,-4 3 0-15,-3 1 0 0,-2 2-48 0,0 2 0 16,-2 5 0-16,0 2 0 0,-2 7-128 0,-8 4 0 16,8 3 0-16,-8-3 0 0,5 9 0 0,-3 1 0 15,1 5-128-15,-2 3 128 0,0 2 0 0,-1 4 0 16,0 6 0-16,-2 1 0 0,-5 5 128 0,1 3-128 15,-5 1 0-15,-2 3 128 0,-2-1-128 0,-3 1 128 16,-4 4-128-16,-12 19 128 0,1-10-128 0,11-22 192 0,-1 2-192 0,0 0 192 16,2-2-192-16,0-4 160 0,1-2-160 0,4-3 160 15,0-1-160-15,4-5 0 0,-1-7-192 0,3 0 192 32,1-2-896-32,4-5-64 0,5-5-16 0,0 0-8160 0,-4-13-1616 0</inkml:trace>
  <inkml:trace contextRef="#ctx0" brushRef="#br1" timeOffset="-131723.68">13539 6483 16575 0,'0'0'736'0,"0"0"160"0,0 0-720 0,0 0-176 16,0 0 0-16,0 0 0 0,0 0 1296 0,-2 14 240 16,-1 3 32-16,-1-1 16 0,0-1-576 0,-1 6-112 15,-3 0-32-15,3-3 0 0,-1 5-256 0,0 2-48 16,-3 0-16-16,-4 13 0 0,0-5-352 0,6-10-192 15,-1 1 192-15,-2 6-192 0,-2-3 0 0,6-12 0 16,0-2 0-16,-1 0 0 16,2 1-464-16,1-5-208 0,1-1-32 0,3-8-16 15,0 0-656-15,0 0-128 0,0 0-32 0,0 0 0 0</inkml:trace>
  <inkml:trace contextRef="#ctx0" brushRef="#br1" timeOffset="-131539.69">13843 6332 11055 0,'-6'13'480'0,"3"-2"112"0,-1 4-464 0,-3 3-128 0,0 1 0 0,-2 7 0 0,-1 3 3120 0,-3 4 592 16,-1 2 128-16,-1 2 32 0,-2 1-2720 0,3 1-528 16,0-3-112-16,2 0-32 0,0 0-304 0,2-2-176 15,2-1 192-15,3-3-192 16,2-5-1712-16,0-4-448 0</inkml:trace>
  <inkml:trace contextRef="#ctx0" brushRef="#br1" timeOffset="-131033.53">14603 6721 16287 0,'0'0'720'0,"0"0"160"0,0 0-704 0,0 0-176 16,0 0 0-16,0 0 0 0,-3 9 944 0,-1 2 144 16,2-1 48-16,-1 4 0 0,-1 4-256 0,1 5-48 15,-2 5-16-15,1 0 0 0,-1 4-288 0,0 3-48 16,-2 2-16-16,2 0 0 0,0 0-224 0,1-10-48 16,0 1-16-16,2-1 0 0,-1 1-176 0,-1 0 160 15,1-2-160-15,-1 1 160 16,-1-3-576-16,0 0-112 0,0-4-32 0,0-1-6784 15,-1-5-1360-15</inkml:trace>
  <inkml:trace contextRef="#ctx0" brushRef="#br1" timeOffset="-130849.22">14282 7007 17503 0,'0'0'1552'0,"0"0"-1232"0,11 5-320 0,5-1 0 15,3 2 1280-15,4 4 208 0,-1-2 48 0,3 2 0 16,6-5-512-16,0 3-112 0,1-3-16 0,2-3 0 16,5 0-416-16,-1-4-96 0,-1 4 0 0,-1-4-16 15,-1 0-1920-15,-3-6-384 0</inkml:trace>
  <inkml:trace contextRef="#ctx0" brushRef="#br1" timeOffset="-130352.62">15536 6439 17727 0,'0'0'784'0,"0"0"176"0,0 0-768 0,0 0-192 16,0-9 0-16,0 9 0 0,0 0 896 0,0 0 128 16,0 0 48-16,0 0 0 0,0 0-352 0,0 0-64 15,-10 5-16-15,1 8 0 0,0 4-224 0,-1 5-48 16,-2 3-16-16,2 3 0 0,-1 5-32 0,-1 3-16 0,-2 0 0 0,0 0 0 16,0 1-176-16,-1 1-128 15,-2 3 144-15,2-2-144 0,0 0 128 0,1-4-128 0,-1-2 0 0,1-5 144 16,1 0-144-16,0-6 0 0,2-4 144 0,-1-4-144 15,7-4 128-15,5-10-128 0,0 0 160 0,0 0-160 16,0 0 144-16,9 5-144 0,1-6 128 0,4-6-128 16,2-2 160-16,3-2-160 0,1-1 192 0,3-2-192 15,2-2 128-15,2 1-128 0,0-2 0 0,-1 8 0 0,1 0 0 16,-2 6 0-16,1 1 0 0,-3 2 0 0,1 3 0 0,0 3 0 16,-5 4 0-16,0 6 0 15,-2 0 0-15,-3 3 208 0,-4 1-64 0,-4 1-16 0,-3 0 0 0,-5-4-128 16,-1 1 192-16,-4 2-64 0,-3 0 48 0,-3 2 0 15,-4-3 0-15,-1-1 0 0,-4-2-48 0,1-3-128 16,-4 2 192-16,4-2-64 0,-3-1-128 0,2-6-272 16,3-1 64-16,0-4-8480 15,-1-2-1680-15</inkml:trace>
  <inkml:trace contextRef="#ctx0" brushRef="#br1" timeOffset="-130002.44">16295 6413 17327 0,'0'-9'768'0,"0"9"160"0,0 0-736 0,0 0-192 0,0 0 0 0,0 0 0 16,0 0 864-16,0 0 144 0,-11 7 16 0,0 5 16 16,-6 0-96-16,1 4-32 0,-3 3 0 0,-3 6 0 15,-2 3-240-15,2 3-48 0,-2 7-16 0,1 4 0 16,-1-2-176-16,3-1-48 0,-1 3 0 0,2 1 0 16,1-3-144-16,2 2-48 0,2 1 0 0,2-4 0 0,6-3-192 0,0-4 128 15,2-8-128-15,4 0 0 16,5 0-256-16,-1-10-160 0,3-4-32 0,1 3 0 15,2-5-640-15,4 1-128 0,1-4-16 0,4-2-9600 16</inkml:trace>
  <inkml:trace contextRef="#ctx0" brushRef="#br1" timeOffset="-129683.59">16630 6439 12895 0,'0'0'576'0,"0"0"112"0,0 0-560 0,-5 7-128 0,-4 6 0 0,4 1 0 16,-1 4 1952-16,-2 6 352 0,-1 3 80 0,0 3 16 15,-1 3-1472-15,0 3-288 0,-1 1-64 0,-1 3-16 16,1 5-192-16,-1-3-48 0,2 1 0 0,1 1 0 16,0 5-32-16,0-5-16 0,-1 2 0 0,4-18 0 15,1 2-272-15,1 2 0 0,3-4 0 0,1-1 0 16,2-4-320-16,3-3 0 0,-2-2-16 0,6 2 0 16,1-7-208-16,-1-4-32 0,1-5-16 0,3-3-6272 15,-2-1-1264-15</inkml:trace>
  <inkml:trace contextRef="#ctx0" brushRef="#br1" timeOffset="-129513.44">16390 6978 21183 0,'0'0'1888'0,"6"8"-1504"15,-6-8-384-15,13 12 0 16,1-3-304-16,4 2-128 0,0 1-16 0,2-6-16 0,1 0 848 0,-5-1 192 15,4-2 16-15,3-2 16 0,2 1-480 0,3-1-128 16,2-1 0-16</inkml:trace>
  <inkml:trace contextRef="#ctx0" brushRef="#br1" timeOffset="-129051.7">16987 6284 12895 0,'0'0'1152'0,"0"0"-928"16,0 0-224-16,0 0 0 0,0 0 960 0,0 0 128 16,0 0 48-16,4 12 0 0,2 0-192 0,2 3-48 15,1 3 0-15,4 3 0 0,2 7-192 0,4 2-64 16,1 3 0-16,3 5 0 0,3 1-128 0,2 4-48 15,0 7 0-15,-2 2 0 0,-3-4-160 0,-2 2-48 16,-5 2 0-16,-6 1 0 0,-7 2-128 0,-3-2-128 16,-3 0 192-16,-2-18-192 0,-4 1 192 0,-3-1-192 15,-4 0 192-15,0-2-192 0,-2 0 0 0,0-5 0 16,0 1 0-16,-8 5 0 16,3-10-256-16,4-6-144 0,3-3-48 0</inkml:trace>
  <inkml:trace contextRef="#ctx0" brushRef="#br1" timeOffset="-128434.52">17739 6711 7359 0,'0'0'656'0,"0"0"-528"16,0 0-128-16,-8 1 0 0,8-1 1904 0,0 0 336 16,-6 5 80-16,6-5 16 0,-7 10-1184 0,2-2-256 15,-1 4-32-15,2 2-16 0,0-1-480 0,0 5-112 16,1 5 0-16,-4-2-16 0,1 1-64 0,1 5-16 16,1-2 0-16,1 6 0 0,2-1-160 0,0 1 160 15,-2-1-160-15,3-4 160 0,4-2-160 0,-1-11 128 0,-1 2-128 0,5-1 128 16,-2 0-128-16,1-5 192 0,0 1-192 0,3-4 192 15,3-1 80-15,0 0 32 0,1-3 0 0,9-4 0 16,-3-4 112-16,1-2 32 0,0 2 0 0,2-7 0 16,0-5-224-16,-1 1-32 0,-4-4-16 0,1 2 0 15,-1 0-176-15,0-2 0 0,-4-4 144 0,-2 1-144 16,-1-5 0-16,0 5 144 0,-2-4-144 0,0 5 0 16,1 5 144-16,-2 6-144 0,1 4 0 0,-8 8 144 15,0 0-144-15,0 0 0 0,6 6 0 0,-3 8 0 16,-3 4 272-16,0 7 32 0,-5 7 0 0,0 4 0 15,-6 5-128-15,4 2-32 0,-3 0 0 0,-1 4 0 16,-4-3-144-16,-1 4 160 0,-5-1-160 0,-2 0 160 16,-3 1-160-16,-2 1 192 0,-3-3-192 0,1-3 192 0,-3-7-64 0,2-4 0 15,3-2 0-15,10-11 0 0,1-1-128 0,0-1 160 16,2-3-160-16,2-2 160 16,2-4-1776-16,1-3-368 0,-6-5-64 0,16 0 0 0</inkml:trace>
  <inkml:trace contextRef="#ctx0" brushRef="#br1" timeOffset="-128076.52">18496 6159 20271 0,'0'0'1792'0,"0"0"-1424"0,0 0-368 0,0 0 0 16,-2 13 848-16,-2-1 112 0,0 2 0 0,-2 5 16 15,-1 7-48-15,-2 2-16 0,-1 6 0 0,-3 2 0 16,-2-2-336-16,-1 3-80 0,-2 0-16 0,1 0 0 0,2-3-240 0,1 0-48 16,3-1-16-16,-1 0 0 0,3-6-176 0,3 0-272 15,1-7 64-15,4-2 16 16,1-3-2192-16,3-5-432 0,-3-10-96 0,18 8-16 0</inkml:trace>
  <inkml:trace contextRef="#ctx0" brushRef="#br1" timeOffset="-127745.78">19175 6487 14735 0,'0'0'1312'0,"0"0"-1056"0,0 0-256 0,0 0 0 16,0 0 1152-16,0 0 192 0,-5 9 16 0,-2 0 16 16,1 3-400-16,-4 8-80 0,0 5 0 0,0 0-16 15,-3 6-240-15,-1 1-32 0,-3 3-16 0,3 5 0 16,-2-2-224-16,1 0-48 0,-1-3-16 0,2 4 0 0,2-4-176 0,0 0-128 15,1-2 192-15,1-5-192 16,2-2-384-16,0-3-192 0,1-1-48 0,3-3-6832 16,1-3-1376-16</inkml:trace>
  <inkml:trace contextRef="#ctx0" brushRef="#br1" timeOffset="-127561.04">18919 6814 19583 0,'0'0'864'0,"6"10"176"0,-1 1-832 0,5-2-208 15,1 1 0-15,3 2 0 0,3-5 576 0,3 1 64 16,2 0 0-16,4-5 16 0,4 0-288 0,1-2-64 16,2-1-16-16,3 1-6960 15,0 1-1392-15</inkml:trace>
  <inkml:trace contextRef="#ctx0" brushRef="#br1" timeOffset="-126250.12">20695 6985 5519 0,'0'0'496'0,"0"0"-496"16,1-6 0-16,-1 6 0 0,0 0 1680 0,3-10 240 16,-2 2 64-16,-1-1 0 0,-1 2-640 0,0-2-112 15,-4 1-16-15,1 0-16 0,-3-3-176 0,-1-1-48 16,-1 4 0-16,-1-1 0 0,-1 4-208 0,1 2-64 15,-1 4 0-15,-1 2 0 0,1 1-128 0,-2 2-16 16,-5 2-16-16,1 6 0 0,-8 1-128 0,1 4-32 16,-1 1 0-16,-2 4 0 0,-1 4-48 0,-1-2-16 15,3 2 0-15,10-9 0 0,1 2-128 0,-1 2-16 0,4 0-16 0,4-2 0 16,1-1 48-16,4 0 16 0,3-1 0 0,3-1 0 16,4-3-32-16,3 1 0 0,6-4 0 0,3-3 0 15,3-2 0-15,5-1 0 0,2-4 0 0,3-2 0 16,1-1-192-16,2-3 0 0,-2-3 0 0,3 0 0 15,3-4-1632-15,-1 1-416 0,-1-3-96 16,1 0-16-16</inkml:trace>
  <inkml:trace contextRef="#ctx0" brushRef="#br1" timeOffset="-125932.34">21280 6517 22111 0,'0'0'1968'0,"0"0"-1584"15,0 0-384-15,-5 7 0 0,0 2 320 0,-4 6-32 16,-3 3 0-16,0 2 0 0,-5-1 288 0,1 7 48 15,-2 2 16-15,-1 5 0 0,-3 0-128 0,1 5-32 16,-1 5 0-16,-1 3 0 0,-1-4-112 0,1 0-32 0,0-2 0 0,3 0 0 16,2 0-176-16,8-12-32 0,1-1-128 15,-1 12 192-15,5-6-192 0,3-13 0 0,2-3-192 16,4 1 192 0,3 0-512-16,0-2 0 0,3 0 0 0,4-4 0 15,3-4-1152-15,2 0-240 0,0-5-32 0</inkml:trace>
  <inkml:trace contextRef="#ctx0" brushRef="#br1" timeOffset="-125642.22">21696 6639 18431 0,'0'0'1632'0,"0"0"-1312"16,0 0-320-16,0 0 0 0,0 0 736 0,-6 7 80 16,1 4 16-16,-1 2 0 0,-2 0 16 0,0 3 16 15,-3 3 0-15,-1 7 0 0,0-1-272 0,-1 7-48 16,-1 1-16-16,-1 1 0 0,3 2-208 0,-2-1-64 16,1-3 0-16,3 1 0 0,1 0-64 0,1-1-32 15,1 0 0-15,-1 7 0 0,3-4-160 0,4-10-192 16,-2-3 32-16,6-10 16 15,-2 2-800-15,3-1-144 0,1-5-48 0,0 2-9920 0</inkml:trace>
  <inkml:trace contextRef="#ctx0" brushRef="#br1" timeOffset="-125463.48">21345 7142 13823 0,'0'0'1216'0,"0"0"-960"0,6 6-256 0,2 2 0 16,2-5 2384-16,3 5 432 0,3 1 96 0,3-3 16 16,2 3-2032-16,0-4-416 0,3 0-80 0,0 2-16 15,1-4-384-15,0-1 0 0,-1-4-224 0,-1-1-11104 16</inkml:trace>
  <inkml:trace contextRef="#ctx0" brushRef="#br1" timeOffset="-125164.46">21777 6511 18431 0,'0'0'1632'0,"10"5"-1312"15,2 3-320-15,8 6 0 0,1 0 976 0,-4 0 128 16,1 4 32-16,2 3 0 0,3 6-320 0,0 3-64 16,0 2-16-16,-4 6 0 0,-1 3-272 0,-2 3-48 0,-3 2-16 0,1 19 0 15,-4-10-64-15,-6-3-16 16,-5-1 0-16,-2-18 0 0,-2 2-112 0,-4 3-16 0,-2 1-16 0,-1-1 0 16,-4-2-176-16,-1 1 0 0,-1-4 0 0,1 0-8432 31,0-2-1632-31</inkml:trace>
  <inkml:trace contextRef="#ctx0" brushRef="#br1" timeOffset="-124432.37">22657 6845 17503 0,'0'0'768'0,"-3"-7"176"0,3 7-752 0,0 0-192 0,-1-5 0 0,1 5 0 15,0 0 928-15,0 0 160 0,0 0 16 0,0 0 16 16,-5 11-704-16,-2 6-144 0,2 3-16 0,-2 2-16 15,-4-1 144-15,1 3 16 0,1 8 16 0,0 0 0 16,1 1-224-16,-1-1-64 0,1 2 0 0,3 0 0 16,1-2-128-16,4-3 0 0,1-4 0 0,4-5 0 15,4-1 0-15,0-3 0 0,1 0 0 0,3-10 128 0,2-3 16 0,2-5 0 16,-1 0 0-16,4-3 0 0,1-7 352 16,3 0 64-16,2-5 16 0,-9 4 0 0,4-3-320 0,0-2-64 15,1-2-16-15,9-10 0 0,-5 4-176 0,-8 9 192 16,0-1-192-16,9-4 192 0,-7 1-192 0,1 7 128 15,-1 1-128-15,-4 11 128 0,-2 2-128 0,-3 2 0 16,0 5 144-16,-4 4-144 0,-2 1 256 0,0 9 0 16,-1 7-16-16,-4 9 0 0,-4 6 32 0,-2 4 16 15,-4 9 0-15,-4 0 0 0,-4 0-32 0,-2-1 0 16,-2 2 0-16,6-18 0 0,-3 5-64 0,-3-2-32 16,-1 2 0-16,-1-1 0 0,0 2 32 0,-2-1 16 15,1-7 0-15,1-3 0 0,0 1-208 0,1-7 176 16,1-2-176-16,2-6 160 0,0-5-32 0,0-6-128 15,3-4 192-15,1-5-64 0,2-5-128 0,3-3 0 16,1-7 0-16,1-6 0 0,3-5-144 0,3-3-64 16,3-5-16-16,3 1 0 0,0 3-32 0,5 3-16 15,2-2 0-15,8-4 0 0,-4 6 48 0,1 6 16 16,0 2 0-16,2 3 0 16,1 2-976-16,-2 3-192 0,2-1-32 0,1 1-10848 0</inkml:trace>
  <inkml:trace contextRef="#ctx0" brushRef="#br1" timeOffset="-124096.37">23494 6797 21359 0,'0'0'944'0,"-5"-1"208"0,5 1-928 0,0 0-224 16,0 0 0-16,0 0 0 0,0 0 1088 0,0 0 192 15,3 5 16-15,3 1 16 0,4 2-464 0,9-2-80 16,2-2-32-16,1 2 0 0,6-2-272 0,-7-3-48 15,2-1-16-15,11 0 0 0,-4-1-192 0,-9 0-32 16,0 0-16-16,4-1 0 0,-1 1-160 0,0 1 0 16,1 1 144-16,-2-1-144 15,-1 0-416-15,6 3-160 0,-7-1-16 0,-9 1-8208 16,-2 0-1632-16</inkml:trace>
  <inkml:trace contextRef="#ctx0" brushRef="#br1" timeOffset="-123932.9">23412 7194 2751 0,'-4'14'128'0,"5"-9"16"0,3 2-144 0,2 2 0 0,4-2 0 0,4 4 0 15,5-3 5536-15,6 2 1072 0,3-3 224 0,3 2 32 16,5-6-5072-16,1-1-1008 0,-2-2-208 0,1-1-32 16,1 0-1152-16,0-3-224 0,-2-4-64 0,1 3-11280 15</inkml:trace>
  <inkml:trace contextRef="#ctx0" brushRef="#br1" timeOffset="-123480.88">24998 6709 13823 0,'1'-9'1216'0,"0"3"-960"15,2 1-256-15,-3 5 0 0,0 0 1504 0,-6-4 256 16,-1 3 48-16,0 5 16 0,-2 0-512 0,-3 2-96 16,-3 5-32-16,0 1 0 0,-5 4-288 0,-3 7-64 15,-2 0-16-15,-8 13 0 0,0 4-176 0,2 1-16 0,0 2-16 16,3-2 0-16,3 2-32 0,3 0-16 0,4-1 0 0,7 0 0 15,4-2-256-15,6-3-48 0,5-2-16 0,4-4 0 16,3-5 48-16,6 0 16 0,4-6 0 0,2-2 0 16,4-8 80-16,0-1 0 0,3-4 16 0,4-4 0 15,3-3 112-15,4-1 0 0,2-7 16 0,7 0 0 16,2-4-32-16,0-4-16 0,-1 0 0 0,-5-5 0 16,-2-3 272-16,-3-1 48 0,-2-3 16 0,-5-6 0 15,-3-2-128-15,7-19-32 0,-10 6 0 0,-15 19 0 0,-2 3-272 0,-4 3-64 16,-5 0-16-16,-4 4 0 15,-5 2-176-15,-6 2-128 0,-4 1 192 0,-5 2-192 0,-5 1 0 0,-3 1-272 16,-6 1 16-16,-4 3 16 16,-6-4-1472-16,-24 0-288 0,8 4-64 15,6-1-15728-15</inkml:trace>
  <inkml:trace contextRef="#ctx0" brushRef="#br1" timeOffset="-121896.15">3389 2014 16575 0,'-35'-4'1472'0,"16"2"-1168"16,-1 0-304-16,5 1 0 0,1 0 1376 0,2-2 224 16,4 6 32-16,8-3 16 0,0 0-848 0,0 0-160 15,0 0-48-15,0 0 0 0,0 0-256 0,0 0-48 16,0 0-16-16,11 6 0 0,4-1-128 0,6-1-16 0,3 1-128 0,6-4 192 15,5-1-192-15,8-1 128 0,6 0-128 0,9-3 0 16,5-1 0-16,4 1 128 0,3 4-128 0,5-2 0 16,5-1 160-16,7 2-16 0,3 2 0 0,4 2 0 15,-2-1 208-15,4 3 32 0,5 4 16 0,0-4 0 16,-3 2-48-16,5 0-16 0,-1-3 0 0,3 2 0 16,1 2-16-16,-4-3-16 0,-6 0 0 0,1-1 0 15,-3-1-112-15,-1-2 0 0,-2 0-16 0,-4-2 0 16,-7-2 64-16,-5 0 16 0,-3-1 0 0,-2 0 0 15,-3 0 64-15,-6-4 32 0,-3 2 0 0,-9 2 0 16,-7-5-144-16,-5 4-16 0,-9 1-16 0,-5-2 0 16,-5 0 0-16,-6 2 0 0,-12 4 0 0,0 0 0 15,-5-13 320-15,-6 6 64 0,-7-2 16 0,-11 4 0 16,-9 2-352-16,-9 1-64 0,-8-2-16 0,-3 1 0 0,-5 1-144 0,-3 0 0 16,-4 2 144-16,-6 3-144 0,-5-1 224 0,-4 4-32 15,-6-3 0-15,-2 1 0 0,-1 3-64 0,-3 0 0 16,-8-2-128-16,-1 4 192 0,-1-1-192 0,1 3 128 15,-2-1-128-15,3 2 0 0,-1 1 192 0,7-3-64 16,2 2-128-16,5 1 192 0,1-3-192 0,7 2 0 16,7-3-192-16,10 1 192 0,6 1 0 0,11-1 0 15,9 2 0-15,11-5 0 0,8-1 0 0,9 0 0 16,13-6 0-16,0 0-160 0,7 6-80 0,12 2-16 16,14-4 0-16,10-3 0 0,12 0 256 0,12-1-144 15,8-1 144-15,9 0-128 0,4-1 128 0,6 2 0 0,5 2 0 16,4-2 0-16,4-4 0 0,3 0 0 0,0 3 0 15,4-2 0-15,0-1 0 0,-3 2 0 0,-7-4 0 0,-1 3 0 16,-4 0 0-16,-5 1 0 16,-7-1 128-16,-7-4-128 0,-9-2 0 0,-9 2 128 0,-9 0-128 0,-10 3 0 15,-11 2 128-15,-4-1-128 0,-13 2 128 0,-15 1-128 16,0 0 272-16,-9-7-16 0,-11 5 0 0,-14 1 0 16,-13 2-128-16,-12 3-128 0,-10 2 192 0,-16-3-192 15,-12-2 0-15,-6 3 0 0,-5 3 0 0,-9 0 0 16,-6-2 0-16,-3 4 0 0,2-2 0 0,-2 5 0 15,-1-5 0-15,3 6 0 0,9 0 0 0,7-2 0 16,5 3 0-16,9 1 0 0,7-2 0 0,12 0 0 16,10 1-320-16,15 1 48 0,10 3 0 0,12-4 0 15,10-7-336 1,12 5-64-16,6-12-16 0,19 9 0 0,12 1 64 0,13-5 16 16,11 0 0-16,13-2 0 0,12-7 432 0,9 0 176 0,4-1-128 0,9 0 128 0,7-2 0 0,6 1 0 15,3-9 144-15,3 3-144 0,3 4 320 16,1-5-32-16,-2-1-16 0,-2 2 0 0,-2 0-16 0,-6 0 0 15,-5 2 0-15,-10-1 0 0,-9 2-32 0,-11-3-16 16,-12 2 0-16,-9 3 0 0,-10 3 64 0,-10 0 16 16,-10 0 0-16,-11 2 0 0,-16 2 176 0,0 0 48 15,-15-7 0-15,-13 2 0 0,-11 1-64 0,-15 4 0 16,-12-1 0-16,-13 2 0 0,-11 1-448 0,-14 1 128 16,-11-1-128-16,-8 0 0 0,-5 5 0 0,-6 3 0 15,-7-3 0-15,-1 5 0 0,-3-2 0 0,3 4-208 16,3 1 16-16,-2 6 0 15,0 4-2112-15,4 2-432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9:44:25.93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169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1-03-01T19:47:15.632"/>
    </inkml:context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1347 2542 25791 0,'-20'-11'1152'0,"9"6"224"0,-1-6-1104 0,2 2-272 0,2-1 0 0,3 5 0 15,5 5 1776-15,0 0 288 0,0 0 64 0,0 0 16 16,4-14-1696-16,2 4-320 0,2 1-128 0,4 4 0 16,0-3 0-16,3 2 128 0,5 2-128 0,0-3 0 15,3 5 0-15,3-1 0 0,2 1 0 0,3 1 0 16,1-2 176-16,2 0 16 0,0 3 0 0,4 0 0 16,1 0 160-16,1 4 32 0,2 0 16 0,3 1 0 0,1-1-16 0,2 2 0 15,4-1 0-15,1 2 0 0,1 0-96 0,-1 0-32 16,-3-1 0-16,2-1 0 0,2-1 0 0,2 1 0 15,2 1 0-15,3-2 0 0,2 1 16 0,-2-1 0 16,-2 1 0-16,-2-1 0 0,-1 0-96 0,-2 1-32 16,-1-1 0-16,0-2 0 0,0 0-144 0,-1-1 192 15,-2 1-192-15,-3 0 192 0,-2-2-192 0,-6 0 0 16,-5 0 144-16,-2 0-144 0,-1 0 0 0,-5 1 0 16,-4-1 0-16,-3 0 128 0,-4 1-128 0,-2 0 128 15,-13-1-128-15,0 0 128 0,10 4 64 0,-10-4 0 16,0 0 16-16,0 0 0 0,-9 8 80 0,-2-2 16 15,-5 1 0-15,-5-4 0 0,-3 4-144 0,-4 0-32 0,-4-3 0 0,-4 1 0 16,-6 2-128-16,-3-1 0 16,-6-2 0-16,-1 1 128 0,-2 1-128 0,1-3 0 0,-3 1 0 15,0-1 0-15,-1 1 0 0,-3-2 0 0,-3-2 0 0,-4-2 0 16,0 0 128-16,0 0-128 0,3 1 192 0,1 0-64 16,-1 0-128-16,0-1 0 0,0 0-160 0,-1 1 160 15,0-2 0-15,3-2 0 0,-1 2 0 0,4 2 0 16,1 0 0-16,1 0 0 0,-1-1 0 0,-1 1 0 15,2 0 0-15,4-1 0 0,1 2 0 0,3 0 0 16,6-1 0-16,2 1 0 0,2 0 0 0,6 0 0 16,1 0 0-16,6 0 0 0,1 0 0 0,5 0 0 15,3 0 0-15,5 0 0 0,2 0 0 0,10 0 0 16,0 0 0-16,0 0 0 0,0 0 0 0,0 0 0 16,14 0 0-16,3 0 0 0,5 0 0 0,3 0 0 0,6 0 0 0,3-1 0 15,6 0 0-15,5-2 0 0,6 1 0 0,5 0 0 16,5 0 0-16,3-1 0 0,-1-1 0 0,3-2 0 15,1 1 0-15,2 1 0 0,3-3 0 0,3 1 0 16,3 1 0-16,0 2 0 0,-4-4 0 0,-2 1 0 16,-1-1 0-16,0-1 0 0,2 1 0 0,-4-3 0 15,-5 2 0-15,-5-2 0 0,-7 1 0 0,-5-1 0 16,-2 5 0-16,-6-4 0 0,-5 2 128 0,-6-1-128 16,-5 0 0-16,-8 5 0 0,-3-3 0 0,-12 6 0 15,0-8 128-15,-8 2-128 0,-5-1 128 0,-7 3-128 16,-5 1 192-16,-8 2-192 0,-8-1 0 0,-6 0-144 15,-9 5-16-15,-5-2 0 0,-10 2 32 0,0 3 0 16,-1 0 0-16,0 1 0 0,1 2 128 0,-5-2-192 0,-5 5 192 16,5-5-192-1,1 4-384-15,5-1-64 0,2 4-32 0,3 1 0 16,1-2-1456-16,2-4-304 0,0 3-48 0,2-3-16 0</inkml:trace>
  <inkml:trace contextRef="#ctx0" brushRef="#br0" timeOffset="2752.04">7018 2249 20271 0,'-18'-6'1792'0,"7"2"-1424"0,11 4-368 0,-12-5 0 16,12 5 1280-16,-9-3 192 0,9 3 48 0,0 0 0 16,0 0-1248-16,0 0-272 0,0 0 0 0,0 0 0 15,-9 8 0-15,9-8 0 0,0 0 0 0,0 0 0 16,-3 6 0-16,3-6 0 0,0 0 0 0,-4 11 128 15,4-11-128-15,-4 7 0 0,4-7 0 0,-1 12 0 16,1-12 0-16,-4 10 160 0,3 0-160 0,-1-1 160 16,0 2 96-16,1 3 0 0,-1 0 16 0,1 1 0 15,0 2 0-15,-1 0 0 0,0-3 0 0,-1 3 0 16,2 2-16-16,-1 2 0 0,-1 0 0 0,2 2 0 16,-1-1-64-16,1-2 0 0,0 0-16 0,1-2 0 15,0-2 16-15,1-1 16 0,0-2 0 0,2-2 0 16,0 2 0-16,-1-1 0 0,2-1 0 0,-2 0 0 15,-2-11-48-15,6 8-16 0,-1 0 0 0,-5-8 0 16,7 4-16-16,2 1-128 0,1 2 192 0,2-5-64 0,-1-2 144 0,2-1 32 16,-2-4 0-16,3 2 0 0,2 1-144 0,0-2-32 15,2 0 0-15,2-2 0 0,2 1-128 0,2 0 0 16,0-4 0-16,4 4 128 0,5 0-128 0,1-2 0 16,3 1 0-16,1 2 0 0,-3-1 0 0,4 0 0 15,-1 0 0-15,3 2 0 0,1 0 0 0,2-3 0 16,3 3 0-16,1-1 0 0,2 1 0 0,2 1 0 15,1 0 0-15,-1 0 0 0,-4-1 0 0,5 1 0 16,0 1 0-16,0-1 0 0,0 2 144 0,3 0-144 16,5 0 160-16,2 0-160 0,-1 0 0 0,0 0 0 0,-1 0 0 0,1 0 0 15,2 2 0-15,3-2 128 0,-1 0-128 0,3 0 0 16,0 0 0-16,-1 0 128 0,1-2-128 0,0 1 0 16,4 1 0-16,0-1 176 0,3-1-176 0,-1 2 160 15,-2 0-160-15,-1 0 0 0,2 2 0 0,-1 0 0 16,5 0 128-16,-1-1-128 0,1 1 128 0,-2 1-128 15,-1 1 128-15,2-2-128 0,-1 1 0 0,5-1 128 16,1 0-128-16,-4-1 0 0,-1-1 0 0,0 1 0 16,-2 2 0-16,4-1 0 0,2 0 128 0,-1-1-128 15,-1 1 0-15,0 0 0 0,-1-2 0 0,2 0 0 16,1 0 0-16,2 1 0 0,-2 0 0 0,-1 0 128 16,-2 1-128-16,0 0 0 0,2 2 0 0,3-1 0 15,1-1 0-15,-5-1 0 0,-4-1 0 0,-1 3 0 16,-2-2 0-16,0 2 0 0,3-1 128 0,-1 2-128 15,-1-3 0-15,-3 1 0 0,-3-2 0 0,0 2 0 16,-1-1 0-16,3 3 0 0,-3 4 0 0,1-3 0 16,-3-2 0-16,-2 0 0 0,-2 2 0 0,-1 0 128 0,-2 3-128 0,0 2 0 15,-2-1 0-15,-1 1 0 0,1-3 0 0,-4 0 0 16,-6-2 0-16,-1 1 0 0,0 0 0 0,-3 0 0 16,-2 1 128-16,-1 1-128 0,-2-2 0 0,0 2 0 15,-2-1 0-15,2-3 0 0,-3 1 128 0,0 0-128 16,-3-1 0-16,-1-3 128 0,-1 1-128 0,-4 0 128 15,1-1-128-15,-5-1 128 0,-2-1-128 0,-3-2 160 16,-1 1-160-16,-1-2 160 0,-2 1-16 0,-1-2 0 16,-1-1 0-16,-1 1 0 0,-1-4 160 0,0 1 16 15,-2-3 16-15,-1-2 0 0,0-3 16 0,-1-2 0 16,0-1 0-16,-1 0 0 0,-2 0-112 0,0-2-32 16,0 0 0-16,-1-4 0 0,0-4-16 0,0 0 0 0,-1-4 0 0,1 5 0 15,-1-1 0-15,0 2-16 0,0-2 0 0,2 2 0 16,0-1 0-16,0 4 0 0,0 0 0 0,2 0 0 15,0 1-176-15,0-3 0 0,2 2 144 0,0 5-144 16,0 0 0-16,-1 3 0 0,1 0 0 0,1 4 0 16,0 0 0-16,0 1 0 0,2 2 0 0,-2-1-192 31,0 3-1040-31,0 1-224 0,-5 6-32 0,8-4-10016 0,-8 4-2000 0</inkml:trace>
  <inkml:trace contextRef="#ctx0" brushRef="#br0" timeOffset="5705.48">8653 3154 5519 0,'0'0'496'0,"0"0"-496"0,0 0 0 0,0 0 0 16,0 0 2304-16,0 0 384 0,0 0 64 0,0 0 0 15,0 0-1248-15,0 0-256 0,-7-5-48 0,1 0-16 16,6 5-352-16,-10-1-80 0,-2 1-16 0,3 2 0 15,-3 3-288-15,1-1-48 0,1 3-16 0,-2 3 0 16,-2 0-48-16,0 4-16 0,-4 0 0 0,3 4 0 16,-6 2 48-16,3 4 0 0,-3 2 0 0,-2 2 0 0,-2 2 80 15,-2 3 0-15,0 1 16 0,-1 3 0 0,0 1-64 0,5 6-16 16,0-2 0-16,2 2 0 0,-1 2-160 0,8-3-32 16,0 0-16-16,3-3 0 0,2-2-176 0,5-1 0 15,-1-3 0-15,4-1 0 0,3-1 0 0,3-6 128 16,2 1-128-16,3-5 0 0,4-6 0 0,2-2 0 15,1-4 128-15,5 1-128 16,5-6-384-16,5-4-128 0,4-4 0 0,-1-3-12384 0</inkml:trace>
  <inkml:trace contextRef="#ctx0" brushRef="#br0" timeOffset="6371.08">9371 3211 14047 0,'0'0'624'0,"0"0"128"0,0-5-608 0,0 5-144 16,1-7 0-16,-1 7 0 0,0 0 1008 0,0 0 160 15,0 0 48-15,0 0 0 0,0 0-384 0,-4 7-64 16,-1 1 0-16,0 6-16 0,0 5-96 0,0 5-16 15,0 3 0-15,-2 5 0 0,0-2-224 0,-1 6-48 16,-1 2-16-16,-1 1 0 0,0-1-96 0,0 3 0 16,-2 0-16-16,0 2 0 0,-2-4-80 0,0 1-16 15,-2-2 0-15,-4 10 0 0,2-6-144 0,6-8 160 16,-1-6-160-16,4-6 160 0,3-7-160 0,2-1 128 16,1-6-128-16,3-8 128 0,0 0 0 0,0 0 0 15,0 0 0-15,8-9 0 0,-2-5 128 0,6-4 32 16,-1-3 0-16,1-6 0 0,0 0-160 0,3-5-128 15,1-2 144-15,-2-1-144 0,-2-2 0 0,1 0 128 16,0-5-128-16,2-3 0 0,0 2 0 0,3-3 0 16,0 4 128-16,1-1-128 0,3 3 0 0,-1 3 0 15,1 2 0-15,2 9 0 0,-4 2 0 0,-1 4 0 16,-1 4-144-16,-1 6 144 0,1 0 0 0,-3 6 0 0,1 1-128 0,0 3 128 16,-1 3 0-16,-2 2 0 0,-5 5 0 0,0 0 0 15,-2 2 128-15,-2 3 0 0,-3 1 16 0,-2 5 0 16,-3 0 0-16,-2 6 0 0,-3 1 0 0,-5 1 0 15,-5-1-16-15,-1 1 0 0,-2 3 0 0,-1-5 0 16,0-2-128-16,-1-3 128 0,-1-2-128 0,1-1 128 16,1-2-128-16,2-3 0 0,2-7 144 0,3 1-144 15,3-5-352-15,0-5-144 0,5-3-16 0,-1 0-8128 16,4-2-1600-16</inkml:trace>
  <inkml:trace contextRef="#ctx0" brushRef="#br0" timeOffset="6771.4">10019 3251 3679 0,'3'-10'320'0,"-2"-2"-320"0,1 3 0 0,1 2 0 15,-3 7 3056-15,0 0 528 0,2-5 128 0,-2 5 0 16,0 0-2000-16,0 0-416 0,0 0-80 0,0 0 0 15,0 0-368-15,0 17-64 0,-3 4-16 0,-2 3 0 16,-2 1-256-16,-2 3-48 0,-2 5-16 0,-2 4 0 16,-3 0-208-16,2 6-48 0,-2-1-16 0,1 4 0 15,-3-4-16-15,-1 1 0 0,1 2 0 0,2-3 0 0,2-2-160 16,3-2 128-16,-1-2-128 0,6-7 128 16,-2-3-1280-16,4-6-256 15,2-4-48-15</inkml:trace>
  <inkml:trace contextRef="#ctx0" brushRef="#br0" timeOffset="7189.03">10386 3598 18831 0,'0'0'832'0,"0"0"176"0,0 0-816 0,0 0-192 15,0 0 0-15,-7 6 0 0,0 3 736 0,1 1 96 0,-2 4 32 0,1 3 0 16,-1-1-80-16,-1 3-16 0,4 0 0 0,1 3 0 15,1 3-272-15,0-2-64 0,3-1-16 0,0-2 0 16,0-2-240-16,3-3-48 0,0-2-128 0,1-3 192 0,3 2-192 0,1-6 176 16,4 3-176-16,-1-8 160 15,2-5 96-15,1-2 32 0,1 0 0 0,3-5 0 16,0 3 176-16,0-5 48 0,-2-1 0 0,1 0 0 0,-2-3-240 0,-1 1-32 16,-3-2-16-16,0 1 0 0,-3 2-224 0,0 1 176 15,-2 0-176-15,1 4 160 0,-2-1-160 0,1 4 0 16,-6 7 0-16,8-9 0 15,-2 2-2032-15,1 2-272 0,-1-2-64 0,2 1-16 0</inkml:trace>
  <inkml:trace contextRef="#ctx0" brushRef="#br0" timeOffset="7571.8">11178 3621 21135 0,'0'0'928'0,"0"0"208"0,0 0-912 0,0 0-224 16,0 0 0-16,0 0 0 0,0 0 592 0,0 0 80 16,-9 0 16-16,-1 1 0 0,-1 1-208 0,-1 2-32 15,0 3-16-15,0-2 0 0,-2 0-160 0,0 2-16 16,-1 0-16-16,0 4 0 0,-1-1-240 0,1 2 128 0,-1-1-128 0,2-1 0 16,4 2 0-16,1-4 0 0,2-1 0 0,7-7 0 15,-5 7 0-15,5-7 0 0,0 0 0 0,0 0 0 16,0 0 144-16,10 2-144 0,2-3 128 0,2-3-128 15,1 0 288-15,3-2-32 0,-2-2 0 0,0 3 0 16,-2-4-80-16,1 4-32 0,1-4 0 0,0 7 0 16,-4-1-16-16,1 6-128 0,0 3 192 0,-2 3-64 15,-1 5 0-15,-2 4 0 0,0 1 0 0,-3 5 0 16,-3 4 112-16,-2 4 16 0,-4-2 0 0,-2 3 0 0,-4 2 96 0,0-2 32 16,0 1 0-16,-3-1 0 15,-1-3 48-15,1 1 16 0,0-2 0 0,1-5 0 0,-1-1-176 0,-1-1-16 16,4-7-16-16,-2 2 0 15,2 2-1216-15,1-4-240 0,4-4-64 0,0-4-12336 16</inkml:trace>
  <inkml:trace contextRef="#ctx0" brushRef="#br0" timeOffset="8018.35">12707 3552 21183 0,'0'0'1888'0,"0"0"-1504"0,0 0-384 0,0 0 0 0,0 0 512 0,0 0 16 15,0 0 16-15,-7 13 0 0,-1 2 416 0,-1 0 96 16,4 4 16-16,-2 2 0 0,-2-1-240 0,-1 4-64 16,-2 3 0-16,1-2 0 0,-3 3-464 0,-2-1-112 15,0 0 0-15,1-5-16 0,1 1-176 0,2 0 160 16,1-2-160-16,1-4 160 16,-1-5-608-16,5-1-112 0,2 1-16 0,4-12-8176 15,0 0-1616-15</inkml:trace>
  <inkml:trace contextRef="#ctx0" brushRef="#br0" timeOffset="8339.28">13282 3086 20447 0,'0'0'896'0,"0"0"192"0,0 12-864 0,-1 0-224 0,-3 0 0 0,0 5 0 16,0 3 672-16,-1 7 96 0,-4-2 0 0,2 5 16 16,-1-4-16-16,0 9 0 0,1 1 0 0,-1 3 0 0,1 1-320 0,-1 1-64 15,3 0 0-15,0-2-16 0,0 0-176 0,2-3-48 16,3-4 0-16,0-2 0 0,3 1-144 0,0-6 0 15,1 1 0-15,0-5 0 16,0-2-560-16,1-5-32 0,0-4-16 0,0 2 0 16,-2 2-1568-16,2-8-320 0</inkml:trace>
  <inkml:trace contextRef="#ctx0" brushRef="#br0" timeOffset="8512">13145 3597 22575 0,'0'0'992'0,"0"0"224"0,11 7-976 16,1-1-240-16,0 1 0 0,2-3 0 0,2-1 512 0,1 1 64 15,2 0 16-15,2-4 0 0,-1-1-272 0,0-3-64 16,2 1-16-16,-4 1 0 16,1-1-1600-16,-1 0-320 0,1-10-64 0,-7 1-16 0</inkml:trace>
  <inkml:trace contextRef="#ctx0" brushRef="#br0" timeOffset="8680.94">12693 3340 23039 0,'-22'1'2048'16,"-1"0"-1648"-16,5 4-400 0,3-2 0 16,-1-1 1792-16,4 2 288 0,3 0 48 0,9-4 16 0,0 0-1632 0,0 0-320 15,0 0-64-15,0 0 0 0,0 0-128 16,12 5-240-16,4-2 64 0,-1-5-13520 15</inkml:trace>
  <inkml:trace contextRef="#ctx0" brushRef="#br0" timeOffset="9135.79">15278 3472 23951 0,'0'0'2128'0,"0"0"-1696"15,0 0-432-15,0 0 0 0,0 0 400 0,-5 5 0 16,-1 5 0-16,0 0 0 0,-2 4 96 0,1 4 16 16,-2 4 0-16,-1 1 0 0,-2 2-192 0,1-1-16 15,1 4-16-15,-2 0 0 0,2 3-288 0,0 2 128 16,-1-7-128-16,-2 11 0 16,0-6-1424-16,4-5-400 0,-1-4-80 0</inkml:trace>
  <inkml:trace contextRef="#ctx0" brushRef="#br0" timeOffset="9375.21">15041 3066 26607 0,'0'0'1168'0,"0"0"256"0,0 0-1136 0,0 0-288 0,0 0 0 0,0 0 0 16,-5-2 192-16,5 2-32 0,0 0 0 0,0 0 0 15,-2-9-384-15,0 3-80 0,1 1-16 0,1 5-7536 32,1-8-1504-32</inkml:trace>
  <inkml:trace contextRef="#ctx0" brushRef="#br0" timeOffset="9774.39">15775 3536 18431 0,'-11'16'816'0,"8"-5"160"0,-2 5-784 0,0 0-192 16,-1 2 0-16,0 1 0 0,-2 1 992 0,0 1 160 16,-4-2 16-16,1 1 16 0,-2 1-848 0,0-4-160 15,2-1-48-15,1-2 0 0,-2-6 0 0,6 1-128 16,-2-5 192-16,3 0-64 0,5-4 0 0,0 0 0 16,0 0 0-16,0 0 0 0,1-6 288 0,3-2 48 15,4-5 16-15,-2-3 0 0,6-1 128 0,-2-1 32 16,3-1 0-16,-2 0 0 0,5 0-240 0,2-1-32 0,0-2-16 15,1 4 0-15,-1 3-160 0,2 1-48 0,-2 0 0 0,0 7 0 16,0-1-144-16,-1 5 192 0,1 5-192 0,0 3 192 16,-3 4-192-16,-1 5 128 0,-2 4-128 0,-3 4 128 15,-3 4-128-15,-2 3 192 0,-2 4-192 0,-2 0 192 16,-1 0-48-16,-1-1 0 0,0 2 0 0,-3 12 0 16,3-8-464-1,-1-3-112-15,1-9-16 0,2-2-12992 0</inkml:trace>
  <inkml:trace contextRef="#ctx0" brushRef="#br0" timeOffset="10156.94">17904 2941 14735 0,'0'0'640'0,"0"0"160"0,0 0-640 0,-5-2-160 16,-2 4 0-16,0 1 0 0,-2 5 1280 0,-1 2 240 0,-3 6 32 16,-1 5 16-16,-1 6-640 0,-2 1-128 0,-1 4-32 0,-1 3 0 15,0 5-304-15,0 1-64 0,-1-1-16 0,-7 16 0 16,3-3-64-16,2-3 0 0,2-6-16 0,2 1 0 16,0-6-304-16,2-1 0 0,1-2 0 0,1-3-7536 15,2-6-1552-15</inkml:trace>
  <inkml:trace contextRef="#ctx0" brushRef="#br0" timeOffset="10509.05">17489 3472 14735 0,'0'0'640'0,"0"0"160"0,0 0-640 0,14 0-160 15,0 0 0-15,4 0 0 0,1-1 1376 0,3-3 240 16,1 0 48-16,3 0 16 0,2 3-1024 0,4-2-208 15,-1 1-32-15,-1-2-16 0,1 0-176 0,-3 2-32 16,-3 0-16-16,-1 2 0 0,-2 3-176 0,-6 1 0 16,-4 3 0-16,-1 2 0 0,-4 4 0 0,-1 4 0 15,-4 0 0-15,-2 5 0 0,-2 2 0 0,-4 2 192 16,1-1-64-16,-2 0 0 0,0-3 192 0,-1 1 16 16,0-2 16-16,3 1 0 0,1-4 352 0,3-4 80 15,4 0 16-15,2-1 0 0,2-7-288 0,4 2-64 16,0-5-16-16,4-3 0 0,3-1-96 0,1-3-16 15,1-6 0-15,2 1 0 0,1-2-80 0,-1-3-32 0,-2 0 0 0,-1 0 0 16,-1-3 32-16,-4-1 0 0,-4 1 0 16,-3-2 0-16,-3-3 112 0,-4 3 32 0,-2 0 0 0,-3 1 0 15,-5 2-256-15,-2 3-128 0,-2 0 128 0,-4 0-128 16,-3 5-192-16,0-1-128 0,1 4 0 0,0 1-9360 16,1-1-1872-16</inkml:trace>
  <inkml:trace contextRef="#ctx0" brushRef="#br0" timeOffset="10958.11">20008 3387 14223 0,'-18'-10'624'0,"5"5"144"0,-5 2-624 0,0 0-144 15,-2 2 0-15,-4 2 0 0,-3 2 1056 0,-2 1 176 16,0 3 48-16,0 4 0 0,-2 4-336 0,2 4-64 0,0 4-16 0,-1 3 0 16,0 0-320-16,1 3-64 0,4 4-16 0,6-4 0 15,3 1-128-15,4-1-16 0,5-4-16 0,3 2 0 16,3-3-144-16,4-5-32 0,5-1 0 0,1-3 0 16,5-6-128-16,4 0 0 0,3-5 0 0,5 0 128 15,1 1-304-15,2-5-64 0,1-4-16 0,3-1-7072 16,3-1-1424-16</inkml:trace>
  <inkml:trace contextRef="#ctx0" brushRef="#br0" timeOffset="11310.17">20473 2873 23039 0,'-10'13'1024'0,"3"0"192"0,-2 1-960 0,-1 6-256 15,-3 3 0-15,-1 5 0 0,-2 7 128 0,-2 5 0 16,0-2-128-16,1 1 192 0,-1 2 128 0,0 2 32 16,0-2 0-16,0 3 0 0,1 3-48 0,-3 2-16 15,1-3 0-15,2-1 0 0,-1-4-160 0,1-4-128 16,2-5 144-16,5-7-144 0,2-3 128 0,4-10-128 15,3 0 0-15,1-12 144 0,0 0-144 0,0 0 128 16,13 0-128-16,1-3 128 0,0-7 160 0,2-4 32 16,2-4 0-16,3-2 0 0,0-2-128 0,2 1 0 0,0-6-16 15,1 4 0-15,0 4-176 0,-1 3 0 0,1 2 0 0,-1 3 0 16,-3 1 0-16,2 5 0 0,-3 4 0 0,0 2 0 16,0 3 144-16,-2 6-144 0,-3-3 160 0,-2 6-160 15,-1 1 0-15,-4 4 0 0,0 1 0 0,-1 2 0 16,-1-1 0-16,0 3 0 0,-2-3 0 0,0-1 0 15,0-1-1888 1,1-1-368-16,1-1-80 0</inkml:trace>
  <inkml:trace contextRef="#ctx0" brushRef="#br0" timeOffset="11808.66">20777 3453 18431 0,'0'0'1632'0,"-4"10"-1312"0,0 1-320 0,4-11 0 0,0 0 176 0,5 9-48 0,0 3 0 0,3-6 0 16,-8-6 96-16,15 1 16 0,3-2 0 0,2-3 0 15,3 1 48-15,2-4 16 0,0-2 0 0,-1 2 0 16,0-3-112-16,-1 1-32 0,-3-3 0 0,-2 2 0 16,-4-1-160-16,-3-2 160 0,-2 0-160 0,-2 2 160 0,-4-2 0 0,-1 3 0 15,-4 1 0-15,2 9 0 0,0 0 304 0,-10-3 64 16,-3 3 16-16,-2 4 0 0,-3 4-64 0,2 3-16 16,-3 6 0-16,-2 1 0 0,0-1-112 15,2 2-32-15,-2 4 0 0,5 4 0 0,3-2-320 0,2 3 128 16,2-2-128-16,3 1 0 15,2-5-960-15,4 0-272 0</inkml:trace>
  <inkml:trace contextRef="#ctx0" brushRef="#br0" timeOffset="12144.34">21890 3416 21183 0,'-25'-4'944'0,"8"3"192"0,1 1-912 0,-4 0-224 0,1 0 0 0,-1 5 0 31,-3 1-496-31,0 1-144 0,0 3-16 0,1-2-16 0,0 2 672 0,-1 0 0 0,3 3 176 0,-1 2-48 16,1 1 160-16,2 3 32 0,2 0 0 0,3 1 0 15,3-3-96-15,2 0-16 0,4-2 0 0,6-5 0 16,3-1 96-16,4-1 16 0,3 1 0 0,2-4 0 0,2 2-112 0,-1-1-16 16,1-4 0-16,2 1 0 15,1-3 0-15,0-2 0 0,0 0 0 0,0 1 0 0,2-2-192 0,-1 2 0 16,0-4-144-16,1 0-6832 16,-2 1-1376-16</inkml:trace>
  <inkml:trace contextRef="#ctx0" brushRef="#br0" timeOffset="12547.92">22340 2918 2751 0,'0'0'128'0,"0"0"16"0,0 0-144 0,-1 15 0 0,-4-2 0 0,0 6 0 15,-2 6 3792-15,0 3 736 0,-1 4 144 0,-1 4 16 16,-1 0-3360-16,-2 5-688 0,0 4-128 0,-1-1-16 16,0-1-48-16,2-2 0 0,-1 1 0 0,1 1 0 15,-2-2-224-15,3-3-48 0,2-5-16 0,5-3 0 16,-2-5-160-16,2-5 160 0,2-5-160 0,2-1 160 15,2-7-160-15,-3-7 0 0,0 0 144 0,8 6-144 16,3-7 448-16,-1-4 0 0,0-1 16 0,3-4 0 16,-1-2 112-16,2-4 32 0,0-1 0 0,0-1 0 0,0-4-224 0,0-2-32 15,0 0-16-15,2 2 0 0,0-2-112 0,1 5-32 16,-1 2 0-16,1-2 0 0,0-1-192 0,3 4 0 16,0 3 128-16,0 1-128 0,1 1 0 0,-1 3 0 15,-1 3 0-15,-1-1 0 16,-2 0-608-16,0 2-64 0,-1-3-16 0</inkml:trace>
  <inkml:trace contextRef="#ctx0" brushRef="#br0" timeOffset="12711.3">22298 3627 27119 0,'5'17'1200'0,"0"-3"256"0,8 2-1168 15,2 2-288-15,4 0 0 0,3-1 0 0,2 1 192 0,5 1 0 16,3-2-16-16,2-3 0 0,3-7-48 0,1 2 0 16,-2-5 0-16,-2-3-12592 0</inkml:trace>
  <inkml:trace contextRef="#ctx0" brushRef="#br0" timeOffset="13154.82">24229 3398 19343 0,'0'0'848'0,"0"0"192"0,-6 5-832 0,-1 3-208 16,0 3 0-16,-4 3 0 0,3 4 832 0,-1 4 112 15,-2 4 16-15,-1 4 16 0,-1 3-144 0,2 2-16 16,-1 1-16-16,2 0 0 0,-1-2-416 0,-1-1-96 16,4 1-16-16,-2-3 0 0,3-2-272 0,-1-1 0 0,2-1 0 0,1-3 0 31,1-4-1600-31,3-3-384 0,1-17-80 0</inkml:trace>
  <inkml:trace contextRef="#ctx0" brushRef="#br0" timeOffset="13335.14">24036 3237 27871 0,'0'0'1232'0,"-4"6"256"0,4-6-1184 0,-5 12-304 15,2-5 0-15,3-7 0 0,0 0 0 0,0 0 0 16,0 0 0-16,7 9 0 16,3-1-1024-16,2-4-96 0,4-1-32 0</inkml:trace>
  <inkml:trace contextRef="#ctx0" brushRef="#br0" timeOffset="13625.96">25332 3025 19295 0,'7'-26'848'0,"-2"10"176"0,-2-2-816 0,3 0-208 16,-1 0 0-16,-3 2 0 0,-2 4 704 0,-4 0 112 16,2 3 16-16,-2 0 0 0,-2 2-64 0,-3 2-16 0,-1 3 0 0,-2 3 0 15,-1 5-304-15,-4 1-48 16,-6 4-16-16,-1 1 0 0,-2 4-208 0,-4 3-48 0,-3 4-128 0,-2 4 192 15,2 6 16-15,2 4 0 0,-1 2 0 0,2 4 0 16,4 1-32-16,-2 3-16 0,0-3 0 0,0 4 0 16,5 4-160-16,1 2 0 0,2-2 0 0,1-1 128 15,1-3-1712-15,2 0-336 16,0-3-80-16,2-2-8528 0</inkml:trace>
  <inkml:trace contextRef="#ctx0" brushRef="#br0" timeOffset="13768.66">24699 3645 18191 0,'18'4'800'0,"-5"-2"176"0,1 1-784 0,5-1-192 16,2 1 0-16,5-1 0 0,1 0 0 0,0-2 144 16,3 0-144-16,3-2 128 0</inkml:trace>
  <inkml:trace contextRef="#ctx0" brushRef="#br0" timeOffset="14066.29">26292 3457 18543 0,'0'0'816'0,"-8"5"176"0,2 4-800 0,-2 0-192 0,1 3 0 0,-3 2 0 16,2 3 960-16,-2 2 160 0,1 1 32 0,-1 1 0 15,0 1-272-15,-1 1-48 0,1 0-16 0,1-1 0 0,3-4-528 0,1-1-96 16,-4 1-32-16,4 0 0 15,1 0-608-15,1-2-112 0,0-6-16 0,3-10-10496 16</inkml:trace>
  <inkml:trace contextRef="#ctx0" brushRef="#br0" timeOffset="14343.33">26958 2852 11967 0,'0'0'1072'0,"0"0"-864"16,0 0-208-16,-6 7 0 0,-1 6 2112 0,0 4 368 16,-3 2 80-16,-2 1 0 0,-1 0-1472 0,1 7-320 15,-2 6-48-15,0 3-16 0,-2 0-112 0,2 3-16 0,0-1-16 0,2 1 0 16,0-1-320-16,2-1-64 0,0 1-16 0,1-2 0 15,0-6-160-15,0 1 0 0,0-2 0 0,4-3 0 32,1-2-848-32,2-1-208 0,-1-4-32 0,2-3-9536 0</inkml:trace>
  <inkml:trace contextRef="#ctx0" brushRef="#br0" timeOffset="14501.88">26612 3407 18431 0,'13'1'1632'0,"-2"1"-1312"16,2 0-320-16,5-1 0 0,4-1 512 0,0 0 16 16,4 0 16-16,-3-1 0 0,1 1-208 0,-1-1-32 15,2-3-16-15,-2 0 0 16,-1-3-928-16,-3-1-192 0,7-6-48 0,-5 5 0 0</inkml:trace>
  <inkml:trace contextRef="#ctx0" brushRef="#br0" timeOffset="14651.9">26382 3072 27647 0,'0'0'2448'0,"-7"2"-1952"16,7-2-496-16,0 0 0 0,-7 9 336 0,7-9-16 16,0 0-16-16,0 11 0 0,0-11-480 0,0 0-80 15,12 4-32-15,-2-2 0 0</inkml:trace>
  <inkml:trace contextRef="#ctx0" brushRef="#br0" timeOffset="14979.23">28396 3347 18431 0,'-14'4'816'0,"4"1"160"0,2 4-784 0,0-1-192 16,-1 3 0-16,-1-1 0 0,-1 4 832 0,-1 0 112 0,-2 3 16 0,2-1 16 15,-1 2-16-15,3 3 0 16,0 0 0-16,2 5 0 0,-2-4-576 0,3 0-112 16,1-2-16-16,0 1-16 0,-1-3-448 0,1-3-96 15,1-1-16-15,1-5-7264 0,0 0-1456 0</inkml:trace>
  <inkml:trace contextRef="#ctx0" brushRef="#br0" timeOffset="15162.27">28244 3108 29887 0,'-12'-7'1328'0,"5"2"272"0,1-2-1280 0,6 7-320 0,0 0 0 0,-9-2 0 16,0-1 544-16,0 2 48 0,9 1 16 0,-10 1 0 0,10-1-272 0,-9 0-48 16,9 0-16-16,0 0 0 15,0 0-1024-15,0 0-208 0,0 0-32 0,7-6-12704 16</inkml:trace>
  <inkml:trace contextRef="#ctx0" brushRef="#br0" timeOffset="15493.66">29377 3032 20207 0,'-23'3'896'0,"8"1"192"0,-4 1-880 0,-3 0-208 16,-1 2 0-16,-5 5 0 0,-2-1 672 0,-1-1 96 0,-3 2 0 0,1 3 16 16,0 2 112-16,1-1 32 15,2 2 0-15,0 1 0 0,2 3-512 0,3-1-96 0,2 2-32 0,3 1 0 16,4-5-288-16,1 0 0 16,4-1 128-16,3 1-128 0,4-4 0 0,4 1 0 15,3 0 0-15,2-1 0 0,1-1 176 0,3 0-176 16,3 2 160-16,-1-1-160 0,2 0 0 0,0-1 128 0,-1 3-128 0,0-2 0 15,-3-1 0-15,-2 0 0 0,-2-3 128 0,-2 1-128 16,-3 1 128-16,-1-5-128 0,-3 1 176 0,-4-2-176 16,-3-1 256-16,-5 0-48 0,-1-2-16 0,-6-4 0 15,-4 0-992 1,-1-5-208-16,-2-5-32 0</inkml:trace>
  <inkml:trace contextRef="#ctx0" brushRef="#br0" timeOffset="16444.31">31112 3225 11055 0,'0'0'976'0,"0"0"-784"0,-4-12-192 0,0 3 0 16,-1-1 1328-16,-4 3 208 0,1-3 64 0,-5 2 0 16,0-3-304-16,-1 5-48 0,-4-1-16 0,1 3 0 15,-3 3-352-15,-2 1-80 0,-5 4-16 0,-1 6 0 16,-1 2-256-16,-2 3-48 0,1 5-16 0,-1 3 0 16,2 1-192-16,2 5-32 0,2-1-16 0,3 4 0 15,4 1-224-15,7 2 128 0,2-5-128 0,5-2 0 0,6 1 128 0,6-6-128 16,6-2 0-16,4-4 144 0,6-1 80 0,4-2 16 15,3-8 0-15,6-2 0 0,3-4 0 0,2-3 0 16,-1-3 0-16,-2-3 0 0,1-1 96 0,-5-4 32 16,0-1 0-16,-6-2 0 0,-1 0-48 0,-4 2 0 15,1-1 0-15,-3 0 0 0,-3 1 64 0,-1 2 0 16,-4 5 0-16,-1 0 0 0,-3 3-224 0,-10 5-32 16,0 0-128-16,0 0 192 0,0 0-192 0,9 5 0 15,-9-5 0-15,4 14-160 0,-3 1-48 0,-2 3-16 16,-2 0 0-16,0 0 0 15,1-1-1072-15,1 1-224 0,-2-1-32 0,2-3-16 0</inkml:trace>
  <inkml:trace contextRef="#ctx0" brushRef="#br0" timeOffset="17045.84">29162 4443 18191 0,'1'-18'800'0,"1"8"176"0,-2 0-784 0,0 1-192 15,-2 0 0-15,-1-1 0 0,-2 2 1008 0,1 3 144 16,-6-1 48-16,-1 2 0 0,0 2-128 0,-3 0-32 16,-3 4 0-16,1 0 0 0,-1 1-512 0,0 3-96 15,-2 0-32-15,-1 7 0 0,-1 0-272 0,-2 5-128 16,-2-1 128-16,-1 1-128 0,1-3 144 0,1 3-144 16,1 0 160-16,4 1-160 0,5 1 144 0,6-1-144 15,5-2 128-15,6-1-128 0,3-2 0 0,4 2 0 16,4 0 0-16,3-2 0 0,2-4 128 0,1 2-128 0,3-5 128 0,0 4-128 15,-1-4 0-15,-3 3 0 0,-1-3 128 16,-3 2-128-16,-1-4 0 0,-1 1 0 0,-3 2 0 0,-3-4 0 16,-7-4 128-16,0 0-128 15,5 11 0-15,-5-11 128 0,-1 10 0 0,-3-1-128 0,4-9 192 0,-12 8-64 16,-4 2 0-16,-1-5 0 0,-2 0 0 16,-4-1 0-16,-4-5-128 0,0-3 0 0,1-1 144 0,-1-5-144 31,0-2-400-31,6-1-160 0,4 2-16 0,4-1-12176 0</inkml:trace>
  <inkml:trace contextRef="#ctx0" brushRef="#br0" timeOffset="17445.52">29713 4406 21247 0,'0'0'944'0,"0"0"192"0,-8 8-912 0,-1 2-224 16,-2 4 0-16,2-4 0 0,-4 0 576 0,-1-1 64 16,3 3 0-16,-2 3 16 0,-2-1 144 0,1 2 32 15,2 0 0-15,1-1 0 0,-2-1-448 0,4 1-96 16,1-1-16-16,3-2 0 0,2 0-96 0,1 1-32 0,2-13 0 0,4 9 0 16,-4-9-144-16,9 10 192 15,-9-10-192-15,14 6 192 0,3-1 0 0,-2 2 0 16,-1-5 0-16,1 1 0 0,2-2-64 0,-1-1 0 15,1 0 0-15,0 0 0 0,0 0-128 0,1-1 0 0,-4-3 0 0,0 0 0 16,0-3 192-16,0 0-64 16,-3-4 0-16,1 2 0 0,-2-4-128 0,-3 2 0 15,-2-1 0-15,-2-3 0 0,-1-1 128 0,-4-1-128 0,-2 1 128 0,-4-4-128 16,-2-1 144-16,-1-5-144 0,-3 2 160 0,0 3-160 16,-1-2 144-16,-1 1-144 0,1 3 128 0,1 5-128 15,0 3 0-15,1-1 0 0,1 3-224 0,3 3 80 31,0 4-320-31,9 2-64 0,-10-2-16 0,1 1 0 0,9 1-1824 0,0 0-352 0,0 0-80 0,0 0-16 0</inkml:trace>
  <inkml:trace contextRef="#ctx0" brushRef="#br0" timeOffset="17718.91">30316 3846 21711 0,'0'0'960'0,"-2"10"192"0,-3 5-912 0,0 4-240 0,-3 1 0 0,0 5 0 15,-1-1 1040-15,-1 2 176 16,0 5 16-16,-4 3 16 0,0 2-288 0,0-1-48 15,-1 2-16-15,1-2 0 0,-1-1-464 0,1-2-112 0,2-4 0 0,2 1-16 16,0-4-304-16,2 2-176 16,2-7 32-16,1-1 0 15,1-2-1904-15,3 0-368 0,1-7-80 0</inkml:trace>
  <inkml:trace contextRef="#ctx0" brushRef="#br0" timeOffset="18112.23">30810 4353 22287 0,'0'0'976'0,"0"0"224"16,0 0-960-16,-6 14-240 0,1 2 0 0,-4 2 0 0,-1 1 832 0,-1 0 112 15,-1 2 16-15,1-2 16 0,0 0-144 0,-2 1-48 16,4 0 0-16,0-1 0 0,0-2-480 0,3-3-112 16,1 0 0-16,1-5-16 0,4-9-176 0,0 0 128 15,-3 10-128-15,3-10 128 0,0 0 16 0,0 0 0 16,9-1 0-16,4-2 0 0,0-4 176 0,2-1 16 16,1-4 16-16,2 1 0 0,0-3-32 0,1 0 0 15,1 1 0-15,2 3 0 0,2 0-96 0,-1 4-32 16,-1 1 0-16,-2 1 0 0,-2 3-64 0,-2 6-128 15,0 1 176-15,-2 5-176 0,0 1 160 0,-2 7-160 0,-2 4 128 0,-2 2-128 16,-3 4 0-16,-4-2 0 16,3 2 128-16,-3-3-128 0,1 2-256 0,0-5-96 0,3-2-16 0,2 0 0 31,-1-2-2576-31,2-4-512 0</inkml:trace>
  <inkml:trace contextRef="#ctx0" brushRef="#br0" timeOffset="18780.31">32119 2545 19343 0,'0'0'1728'0,"-5"-7"-1392"16,5 7-336-16,0 0 0 0,0 0 384 0,0 0 16 16,0 0 0-16,0 0 0 0,0 0 112 0,0 0 0 0,0 0 16 0,7 14 0 15,0-2 224-15,-1 4 32 0,3-2 16 0,0 3 0 16,1 4-320-16,0 4-64 0,0 7-16 0,2 4 0 16,2 2-128-16,-2 2-16 0,4 4-16 0,-6-19 0 15,1 7-32-15,3 7 0 0,3 8 0 0,1 4 0 16,-1 4-16-16,1 1-16 0,-3-2 0 0,12 52 0 0,-8-12-176 15,-5-3 192-15,-4-3-192 0,-3-4 192 16,-5-9-192-16,0-4 0 0,-2-3 144 0,0-2-144 16,-2 5 0-16,1-1 144 0,-2-3-144 0,1-3 0 0,-1-7 240 0,0-5-64 15,-3-5-16-15,0 4 0 0,-3 2 96 0,3 4 0 16,-6 3 16-16,4-3 0 0,-4-3-112 0,-1-5-32 16,-1-3 0-16,-1 0 0 0,-1-7-128 0,7-15 192 15,-5 7-192-15,-2 2 192 0,0 2-192 0,-3 1 160 16,-1 0-160-16,-2 1 160 0,-5-3 112 0,-24 28 32 15,4-11 0-15,0-5 0 0,0-7 160 0,3-3 48 16,1-3 0-16,1-7 0 0,0 1 16 0,2-5 16 16,5-3 0-16,-1 0 0 0,3-3-256 0,1 1-48 15,-1-6-16-15,1-2 0 0,-1 3-224 0,3-6 128 16,-2 0-128-16,2 2 0 0,-1-2 0 0,3 2 0 16,3-3 0-16,1-2 0 15,3 2-1152-15,3-1-208 0,4-3-48 0,3-1-9104 0,2-4-1824 0</inkml:trace>
  <inkml:trace contextRef="#ctx0" brushRef="#br0" timeOffset="21883.17">24043 737 20847 0,'0'0'912'0,"-10"-9"208"0,3 4-896 0,7 5-224 16,-8-9 0-16,8 9 0 0,-8-5 0 0,8 5 0 16,-6-7 0-16,6 7 0 0,0 0 0 0,-6-10 144 15,2 4-144-15,4 6 192 0,0 0 32 0,0 0 16 16,0 0 0-16,-2-5 0 0,1 0-240 0,1 5 144 15,0 0-144-15,0 0 128 0,0 0-128 0,0 0 0 0,0 0 144 0,0 0-144 16,0 0 272-16,-5 11-16 16,0 0 0-16,2 2 0 0,0 2 96 0,-2 5 16 15,-2 1 0-15,1 6 0 0,-2 3-48 0,1 7-16 16,-2 4 0-16,-1 2 0 0,-1 3 48 0,0 2 16 0,0-1 0 0,-2 3 0 16,0 2-64-16,-1 2-16 0,-1 1 0 0,0 1 0 15,-2 1-160-15,3 0-128 0,-1-2 192 0,-2-1-192 16,0-5 144-16,-3 2-144 15,1-3 0-15,-1 2 144 0,-4-7-144 0,-2 3 160 0,0-6-160 0,-2 2 160 16,1 2 144-16,2-5 16 0,-1 0 16 0,3-3 0 16,3-3-64-16,4 1-16 0,-2-1 0 0,2 0 0 15,4-6-256-15,0 1 160 0,3-5-160 0,2 1 128 16,2-4-128-16,2 1 128 0,1-3-128 0,0-4 128 16,2 0 80-16,2 0 16 0,0-2 0 0,2-3 0 0,1 0-224 0,1-4 176 15,2 2-176-15,1-4 160 16,1 1-160-16,2 0 128 0,-1-3-128 0,3-1 128 0,0-2-128 0,3-1 160 15,0-1-160-15,4 2 160 0,2 1-32 0,1-2-128 16,2-1 192-16,4 2-64 0,0-3 48 0,1 1 0 16,0 0 0-16,4 1 0 0,2 1 0 0,2-1 0 15,4 1 0-15,4-1 0 0,3-1-176 0,3 2 128 16,4 1-128-16,1-1 128 0,-4-2-128 0,2-1 0 16,0 2 144-16,4-1-144 0,2 1 0 0,6 1 0 15,3-3 0-15,-1 0 0 0,-3-1 0 0,2-1 0 16,-1 2 0-16,5 1 128 0,3 0-128 0,3-1 0 15,-2 2 0-15,0 0 0 0,-8-2 0 0,4-2 0 16,3 3 0-16,4 3 0 0,5 2 0 0,-3-1 0 16,-5-1 0-16,3 0 0 0,1 0 0 0,4 1 0 0,2 2 0 0,1-1 0 15,-3-2 0-15,2 1 0 16,-1 0 0-16,4 3 0 0,4-1 0 0,-3 2 0 16,-5-4 0-16,1 1 0 0,-1 2 0 0,2 2 0 15,1 1 0-15,-2-1 0 0,-3-2 176 0,0-1-48 16,0 4 0-16,3 1 0 0,-1 0 0 0,0-1 0 0,-3 0 0 0,-2-2 0 15,-1 1-128-15,3 1 160 0,4 0-160 0,-2-3 160 16,0 2-160-16,-3 3 0 0,-4-4 144 0,3 1-144 16,3 1 0-16,1 1 0 0,1 0 0 0,-4 2 128 15,-3-4-128-15,0 4 0 0,-2-1 128 0,7 2-128 16,1-4 128-16,-4 3-128 0,-7-2 160 0,3 0-160 16,0 1 128-16,2-4-128 0,1 1 0 0,-1 1 0 15,-3-3 0-15,1-2 128 0,-1-1-128 0,-1 0 0 0,4 1 0 0,-1-1 128 16,1 0-128-16,-4-1 0 0,-5-3 0 0,0 0 128 15,1 0-128-15,2 2 0 0,-1-1 0 0,-2 0 0 16,-4-2 0-16,-4 1 0 0,-3 1 0 0,-1-1 128 16,1-1-128-16,1 1 0 0,-2 1 128 0,1 0-128 15,-6 1 0-15,0-1 0 0,-1-2 128 0,-2 1-128 16,-2 0 0-16,1 2 0 0,-1-1 0 0,-2 1 128 16,-2-2-128-16,1 3 0 0,-2-2 0 0,-1 3 0 15,-3 0 0-15,-2 0 0 0,-3 0 0 0,-4 1 0 16,-2 2 0-16,-4 1 0 0,-3-1 0 0,0 0 0 15,-3-2 0-15,-3 2 0 0,-1-1 144 0,-2-2-144 16,-1-1 128-16,-11 1-128 0,0 0 144 0,6 1-144 0,-6-1 160 0,0 0-160 16,0 0 128-16,0 0-128 15,0 0 0-15,0 0 144 0,0 0-144 0,5-2 160 16,-5 2-160-16,3-4 160 0,-1 0-160 0,-2-3 128 16,-2 0-128-16,-1-3 128 0,1 0-128 0,-5-14 0 0,1 2 0 15,-1-1 0-15,1-1 128 0,1-3-128 0,0 2 0 0,1-3 128 16,0 3-128-16,2-5 128 15,-2 1-128-15,1 1 128 0,3-4 48 0,-1-1 0 0,2-2 0 0,1-2 0 16,0-4-176-16,2-1 192 0,0-5-192 16,2 1 192-16,1 2-192 0,0-4 0 0,1 1 0 0,-3 19 0 15,1-3 0-15,3-4 0 0,-1-5 0 0,2 1 0 16,-1-1 0-16,2 0 0 0,1 2 0 0,8-31 0 16,0 9 0-16,-4 9 0 0,0 6 0 0,-1 0 0 0,-1 3 0 0,0 2 0 15,-2 0-176-15,2 5 176 0,-1 4 0 0,-2 1 0 16,-1 5 0-16,0 1-128 0,0 4 128 0,-1 2 0 15,-1 2 0-15,0-1 0 0,1 2 0 0,-1 2 0 16,-1-2 0-16,-1 2-128 0,-1-1 128 16,0 1 0-16,0-3 0 0,-1 1-128 0,-1 1 128 0,1 1 0 15,-1 3 0-15,0-3-128 0,-3 4 128 0,0 9-160 16,0-13 160-16,0 13-160 0,-3-11 160 0,3 11 0 16,0 0-144-16,0 0 144 0,-5-9 0 0,5 9-176 15,0 0 176-15,-10-8-128 0,10 8 128 0,-15-3-160 16,-2 1 160-16,1 2-160 0,1 2 160 0,-2 0 0 15,-2 3-144-15,-1-1 144 0,-3-1 0 0,-1-1-144 16,-4 3 144-16,11-1 0 0,-3-3-128 0,-4 1 128 16,-2 0 0-16,-3 1 0 0,-3 2-144 0,-3 0 144 15,-4-1 0-15,-39 2-144 0,8-1 144 0,1 1 0 16,3-3 0-16,2 2 0 0,0 1 0 0,-1 0 0 0,-3-3 0 0,-3 1 0 16,-4 1 0-16,-1-2 0 0,-3-2 0 0,0 2-128 15,1 2 128-15,-6-3 0 16,-5-2 0-16,-3 0 0 0,1 0 0 0,-1 4-128 0,-1-1 128 0,-1-3 0 15,-6-3 0-15,2 1 0 0,3 2 0 0,-3 0-128 16,-3-3 128-16,0 0 0 0,-1 0 0 16,5-1-128-16,2 1 128 0,-4-2 0 0,-7-1 0 0,2-1-128 15,2 2 128-15,2 2 0 0,0-1 0 0,-1-1 0 16,-4-2 0-16,3 2 0 0,5 3 0 0,-3-5 0 16,-6 1 0-16,3 1 0 0,1-5 0 0,4 5 0 15,4-2 0-15,-4 0 0 0,-5 0 0 0,2 0 0 16,5 0 0-16,-2 2 0 0,0-1 0 0,-1 1 0 0,0 0 0 0,3-2 0 15,9 4 0-15,-7-1 0 0,-4 1 0 0,1-2 0 16,3-1 0-16,4 1 0 0,3 3 0 0,-3-1 0 16,-7-2 0-16,5 2 0 0,3 0 0 0,6 2 0 15,4 0 128-15,-3 1-128 0,-6 0 0 0,2 1 0 16,3-1 0-16,4 3-128 0,4-1 128 0,3 3 0 16,-2-1 0-16,-1-1 0 0,-5 2 0 0,4 1 0 15,3-1 0-15,6-1 0 0,4 1 0 0,1 3 0 16,-1-2 0-16,-1 3 0 0,0-4 0 0,6 3 0 15,2 1 0-15,4-2 128 0,4 3-128 0,2-2 144 16,3 2-144-16,2-2 160 0,-1 3-160 0,1 1 0 16,-3-3 0-16,1 2 128 0,1-5-128 0,4 3 0 15,1-2 0-15,2 0 0 0,2 3 0 0,2-1 0 16,0 0 0-16,6 0 0 16,3-1-1488-16,6-4-336 0</inkml:trace>
  <inkml:trace contextRef="#ctx0" brushRef="#br0" timeOffset="25474.03">1745 6459 6447 0,'0'0'576'0,"4"-9"-576"16,1 3 0-16,3 1 0 0,-4-2 2176 0,2 2 336 15,-6 5 64-15,8-4 16 0,-5-2-1184 0,-3 6-256 16,0 0-32-16,0 0-16 0,0 0-160 0,0 0-48 15,0 0 0-15,0 0 0 0,0 0-192 0,-6 8-64 16,-3-3 0-16,0 6 0 0,-2 1-32 0,-3 5-16 16,-3 1 0-16,-1 4 0 0,-1 1-176 0,-2 2-32 15,-3 4-16-15,-2 6 0 0,-4 0 96 0,1 2 32 16,-2 4 0-16,-1 5 0 0,0 1-144 0,1 6-32 16,-1 4 0-16,1 2 0 0,1 0-128 0,3 6-48 15,4 0 0-15,2 4 0 0,0 1-144 0,5 2 0 16,3 2 0-16,4 2 0 0,3-5 0 0,3-1 0 0,6-1 0 0,4-1 0 15,2 0 0-15,5 2 0 0,4-4 0 0,13 20 0 32,6-10-400-32,7-9-64 0,7-4-16 0,5-6 0 15,5-3-208-15,4-5-32 0,3-9-16 0,-12-12-7840 0,13-2-1552 0</inkml:trace>
  <inkml:trace contextRef="#ctx0" brushRef="#br0" timeOffset="26803.02">10098 6631 9215 0,'0'0'816'0,"0"0"-656"15,0 0-160-15,-4-4 0 0,-1-1 1264 0,0 2 208 0,0-2 64 0,5 5 0 16,0 0-240-16,0 0-32 0,0 0-16 16,0 0 0-16,0 0-208 0,0 0-32 15,0 0-16-15,0 0 0 0,0 0-416 0,0 0-96 0,4 8-16 0,1 1 0 16,0 1 144-16,1 4 32 0,3 1 0 0,2 3 0 16,2 0-160-16,4 4-32 0,2 5 0 0,2 4 0 15,2 2-160-15,1 2-32 0,1 3-16 0,1 3 0 16,2 2-32-16,0 1 0 0,-2 3 0 0,-4 0 0 15,-2 2-208-15,-3 5 176 0,0-2-176 0,-4 2 160 0,-5 0-32 0,-1-1-128 16,-3 3 192-16,-3 0-64 0,-1 1 32 0,-4-2 0 16,-1-2 0-16,-1 2 0 0,-2-2 64 0,-2-1 16 15,-2-2 0-15,2-2 0 0,-2 0 48 0,-1-2 16 16,-1 1 0-16,-1-4 0 0,-1 1-112 0,1-5 0 16,-1 2-16-16,-1-3 0 0,-1 1-176 0,0-7 160 15,1-3-160-15,-1 1 160 16,0-5-1296-16,5-3-256 0,1-3-48 0,-1-7-16 0</inkml:trace>
  <inkml:trace contextRef="#ctx0" brushRef="#br0" timeOffset="27252.49">10939 6088 18431 0,'-5'-10'816'0,"5"6"160"0,0 4-784 0,0 0-192 16,4-4 0-16,-4 4 0 0,0 0 1440 0,0 0 240 15,0 0 48-15,6 6 16 0,1 5-656 0,-5 4-128 16,-2 1-16-16,2 2-16 0,-2 4-224 0,0 3-64 15,-2 3 0-15,1 5 0 0,0 1-320 0,-6 2-80 16,0 1-16-16,0-1 0 0,-1 0 32 0,-3 0 16 16,0-3 0-16,1-1 0 0,0 0-96 0,-1-2-32 15,1-5 0-15,-2 9 0 16,1-8-448-16,4-8-80 0,-1-7-32 0,8-11-9008 16,0 0-1808-16</inkml:trace>
  <inkml:trace contextRef="#ctx0" brushRef="#br0" timeOffset="27464.31">11321 6111 26719 0,'0'0'1184'0,"1"9"240"0,-1-2-1136 0,0 6-288 0,0 3 0 0,0 4 0 15,0 0 1152-15,-3 7 192 0,-2 2 16 0,-2 4 16 16,-2 2-480-16,-4 5-112 0,-2-1-16 0,1 3 0 15,-3 0-224-15,1 1-48 0,-2-2-16 0,3-3 0 0,-1 0-480 0,2-2 0 16,2-3 0-16,-2 9 0 16,4-7-2816-16,5-4-512 0</inkml:trace>
  <inkml:trace contextRef="#ctx0" brushRef="#br0" timeOffset="28053.33">12259 7341 10127 0,'-3'-9'896'0,"1"-4"-704"15,-1-2-192-15,1 1 0 0,-1 3 1920 0,0-2 336 16,1 0 80-16,1 4 16 0,-1 1-848 0,2 3-160 15,-3-1-48-15,3 6 0 0,0 0-272 0,0 0-48 16,0 0-16-16,-3 8 0 0,-1 5-432 0,2 2-80 16,0 5-32-16,0 4 0 0,1 7-64 0,-3 3-16 15,1 4 0-15,1 7 0 0,-1 1-112 0,1-2-32 16,-1 3 0-16,-1 2 0 0,0-6-48 0,1 2-16 16,-1-3 0-16,0 3 0 0,1-3-128 0,1-5 0 15,1-3 0-15,-2 9 128 16,2-8-1792-16,0-6-384 0,1-6-64 0</inkml:trace>
  <inkml:trace contextRef="#ctx0" brushRef="#br0" timeOffset="28258.45">11860 7595 27647 0,'0'0'2448'0,"5"4"-1952"0,4-1-496 0,3-1 0 0,5 2 464 0,4 0 0 16,4 2 0-16,1-1 0 16,5-1-128-16,-1-1-16 0,2-1-16 0,1 1 0 0,3-3-16 0,1-3 0 15,1 2 0-15,2-2 0 0,2 0-288 0,3 0 0 16,3-2 0-16,18-7-13984 16</inkml:trace>
  <inkml:trace contextRef="#ctx0" brushRef="#br0" timeOffset="28603.28">13794 7022 11967 0,'0'0'1072'0,"-5"6"-864"0,0-1-208 0,0 2 0 16,-1 3 2864-16,1 3 528 0,-1 2 96 0,0 8 32 16,0 2-2560-16,-2 7-512 0,1 1-112 0,-2 5-16 15,0 5 128-15,0 6 32 0,-1 3 0 0,-2 4 0 16,-1 2-112-16,-2 5-32 0,-1-2 0 0,-2 5 0 15,-1 1-192-15,-3 0-144 0,-2-1 192 0,0 1-192 16,1-5 0-16,1 1-192 0,1-7 0 0,-7 18 0 16,5-15-1728-16,5-11-320 0,0-9-80 0,8-15-16 15</inkml:trace>
  <inkml:trace contextRef="#ctx0" brushRef="#br0" timeOffset="28953.48">13423 7150 23951 0,'-2'-11'2128'0,"0"-4"-1696"15,2-1-432-15,2 0 0 0,3-1 240 0,0-2-48 16,1 0 0-16,3 0 0 0,2 0-32 0,5 1-16 15,3 1 0-15,4 0 0 0,3 2-16 0,6 3-128 16,1 0 192-16,1-1-64 0,2 4 48 0,1 3 0 16,1 3 0-16,1 4 0 0,2 3 64 0,-1 5 16 0,-1 5 0 15,2 4 0-15,-1 4-256 0,0 2 144 0,-5 2-144 0,-3 1 128 16,-5 2-128-16,-4 2 192 16,-6 1-192-16,-4-1 192 0,-4 1 112 0,-6 1 16 0,-6-4 16 0,-5 2 0 15,-2 1 304-15,-11-3 48 0,-5-1 16 0,-3 1 0 16,-4-5-176-16,-4 3-16 0,-1-4-16 0,0-2 0 15,-2-3-496-15,4-3-256 0,0-2 16 0,2-5-9472 16,3-4-1888-16</inkml:trace>
  <inkml:trace contextRef="#ctx0" brushRef="#br0" timeOffset="29589.93">15514 6158 11231 0,'0'0'496'0,"0"0"96"0,0 0-464 0,0 0-128 15,0 0 0-15,0 0 0 0,0 0 768 0,4-5 128 16,-4 5 16-16,0 0 16 0,0 0 96 0,0-7 32 15,0 7 0-15,0 0 0 0,-4-5-112 0,4 5-32 16,-8 0 0-16,1 3 0 0,-2 2-32 0,-1 4-16 16,-2 2 0-16,-2 3 0 0,-3 8-160 0,-1 3-16 15,0 8-16-15,-2 4 0 0,-3 5-80 0,0 6-16 16,-3 6 0-16,0 3 0 0,-2 8-160 0,-3 3-32 16,-1 1-16-16,-11 29 0 0,6-9-176 0,6-1-48 15,0-7 0-15,6-1 0 0,2-6-144 0,6-1 0 16,2-3 0-16,5-1 0 0,4-7 0 0,6 1 0 15,5-8 0-15,3-1 0 16,6-2-304-16,7-2-144 0,2-6-16 0,5 1-16 16,6-4-1328-16,7-2-272 0</inkml:trace>
  <inkml:trace contextRef="#ctx0" brushRef="#br0" timeOffset="30471.3">20600 6430 7359 0,'0'0'656'0,"0"0"-528"15,0 0-128-15,9 9 0 0,-9-9 2304 0,9 9 448 16,2 3 64-16,1-2 32 0,-2 2-1440 0,2 3-304 15,5 3-48-15,1 2-16 0,1 7-336 0,4 2-80 16,1 7-16-16,0 1 0 0,3 2-32 0,2 4-16 0,1 3 0 16,0 1 0-16,-1 3-48 0,-2-3-16 15,-3 1 0-15,-3 1 0 0,-3 1-192 0,-4 2-48 16,-4-1 0-16,-3 2 0 0,-5 5 16 0,-2-4 0 0,-2 2 0 0,-5-2 0 16,-5-4-48-16,-2 0-16 15,-3-2 0-15,-3 1 0 0,-4-7-80 0,-2 1-128 0,-2-5 176 16,1 0-176-16,3-2 0 0,0-5 0 0,1-3 0 0,2 2 0 31,0-8-1280-31,5 0-384 0,1-7-64 0</inkml:trace>
  <inkml:trace contextRef="#ctx0" brushRef="#br0" timeOffset="30754.55">21633 6223 10127 0,'0'0'896'0,"-1"-11"-704"15,1 11-192-15,0 0 0 0,0 0 4096 0,0 0 768 16,0 0 176-16,-5 12 16 0,-1-1-3344 0,-1 8-688 15,-3 7-128-15,1 0-16 0,-5 7-80 0,-1 3-16 16,-3 2 0-16,-2 7 0 0,-2-5-336 0,-1 6-80 16,-1-1-16-16,3 2 0 0,-1-5-96 0,3-2-32 15,0-2 0-15,4-2 0 0,2-4-224 0,4-3 0 16,3-5-192-16,2-1 192 16,2-3-2432-16,5-2-368 0,1-6-80 0</inkml:trace>
  <inkml:trace contextRef="#ctx0" brushRef="#br0" timeOffset="31238.48">22200 7195 23439 0,'0'0'1024'0,"0"0"240"0,4-9-1008 0,-4 9-256 16,0 0 0-16,0 0 0 0,0 0 784 0,1 15 112 16,-2 1 32-16,0 3 0 0,-3 2 32 0,1 7 0 15,0 6 0-15,-3 6 0 0,0 6-512 0,-2 1-80 16,0 1-32-16,-3 3 0 0,1 0-144 0,-2 0-16 15,-1-2-16-15,-1 1 0 0,-1 0 80 0,-1-1 16 0,0-2 0 0,1 0 0 16,1-8-256-16,2-2 0 0,-3-1 128 0,2-6-128 31,3-4-752-31,2-2-192 0,2-5-32 0,1-8-8224 0,2-2-1632 0</inkml:trace>
  <inkml:trace contextRef="#ctx0" brushRef="#br0" timeOffset="31409.64">21858 7635 27647 0,'0'0'2448'0,"0"0"-1952"15,0 0-496-15,0 0 0 0,10 9 384 0,3 0-32 16,4-3 0-16,4-1 0 0,6 1 0 0,5-2 0 16,2-1 0-16,4-1 0 0,3 1-160 0,3-2-48 15,3-2 0-15,3-1-9168 16,0 0-1856-16</inkml:trace>
  <inkml:trace contextRef="#ctx0" brushRef="#br0" timeOffset="32105.51">24084 7450 10127 0,'-4'-6'896'0,"-1"-2"-704"15,-3 0-192-15,0 1 0 0,-3-2 2304 0,-1 4 448 16,2-4 64-16,-3 0 32 0,-2-2-1248 0,-2 3-256 16,-1-1-64-16,-1 4 0 0,-1 4-256 0,-2 0-48 15,-1 0-16-15,-2 1 0 0,-3 1-304 0,0 1-64 16,-3 3-16-16,1 6 0 0,-6 1-240 0,-2 4-48 16,-1 1-16-16,-4 2 0 0,2 6-64 0,0-3-16 15,2 6 0-15,2 0 0 0,1 4-192 0,5 2 0 16,1 2 128-16,6 0-128 0,5-5 0 0,3-3 0 15,4-1 0-15,5-5 0 0,3-2 0 0,3-2 0 16,3-3 0-16,4-2 0 0,5-4 0 0,5-2 0 16,4-4 0-16,7-4 0 0,6-5 0 0,3 0 144 15,3-4-144-15,4 0 128 0,4-4-128 0,-1 0 0 16,0 1 0-16,-4-2 128 0,-5 0-128 0,-2-1 0 16,1 2 0-16,-2 4 0 0,-2 0 0 0,0 5 160 15,0-1-160-15,-6 3 160 0,1 3-16 0,-2 6 0 16,-2 2 0-16,-2 6 0 0,-5 3-144 0,-2 3 160 15,-2 2-160-15,-5 7 160 0,-3 3-160 0,-5 3 192 0,-4 3-192 0,-6 3 192 16,-1 6-192-16,-5 0 0 0,-3 1 0 0,-3 3 128 16,-2-4 64-16,-3 4 16 0,-4 1 0 0,0 1 0 15,-2 0-16-15,-1 0-16 0,2 2 0 0,-2-5 0 16,-3 0-176-16,2-4 192 0,2 0-192 0,2-6 192 16,1-2-192-16,7-3 128 0,5-4-128 0,4 1 128 15,5-5 16-15,3 1 0 0,7-8 0 0,6-1 0 16,1-2-144-16,2-4 160 0,3-3-160 0,4 1 160 0,4-1-160 15,3-1 0-15,4-2 0 0,1-2 0 16,1-2 0-16,2-3 0 0,0-2 0 0,19-4 0 16,-2 2-1248-16,1-3-128 0,0-1-32 0,5 0-8640 15,2-5-1744-15</inkml:trace>
  <inkml:trace contextRef="#ctx0" brushRef="#br0" timeOffset="32590.66">25539 6300 18431 0,'0'0'1632'0,"0"0"-1312"0,-5-9-320 0,5 9 0 16,0 0 512-16,-9 4 16 0,-1 0 16 0,0 3 0 0,-3 7 176 16,-2 5 48-16,-1 4 0 0,-3 7 0 0,-4 4-64 0,-1 7-16 15,-2 1 0-15,-1 6 0 0,-3 8-208 0,-2 6-32 16,-3 0-16-16,-6 2 0 0,-6 2-144 0,1-2-32 16,3 3 0-16,3 2 0 0,4-2-16 0,1 0-16 15,5 2 0-15,3-3 0 0,3-4-224 0,6 1 144 16,7-6-144-16,4-1 128 0,2-3-128 0,4-2 0 15,5-7 0-15,3 1 0 16,4-1-496-16,4 0-128 0,5-6-16 0,6-3-16 16,4 0-1488-16,8-5-288 0</inkml:trace>
  <inkml:trace contextRef="#ctx0" brushRef="#br0" timeOffset="33556.61">29218 6440 2751 0,'0'0'256'0,"0"0"-256"16,0 0 0-16,0 0 0 0,12-3 2784 0,-12 3 512 16,10-5 96-16,0 3 32 0,0-1-1744 0,1 2-336 15,1 1-80-15,2-1-16 0,2 1-144 0,2 0-16 16,0 1-16-16,1 0 0 0,1 2-192 0,2 2-48 15,0 2 0-15,0 1 0 0,0 4-320 0,1 0-80 16,0 5-16-16,1 1 0 0,1 2-192 0,0 3-32 0,1 6-16 0,1-1 0 16,-2 2-176-16,3 4 0 0,0 0 0 0,0 4 0 15,-1 4 128-15,0 5-128 0,1-3 0 0,0 6 128 16,-3 0-128-16,-2 2 0 0,-1 2 0 0,-3 2 0 16,-3 5 0-16,-2 2 0 0,-2-2 0 0,-2 3 128 15,-6-4-128-15,-1 1 0 0,0-2 0 0,-2-2 0 16,-2-3 0-16,1 0 192 0,0-2-192 0,0 0 192 15,-4-1 0-15,0-2 16 0,-1-3 0 0,-1 1 0 16,-3-4 160-16,0 2 16 0,0-4 16 0,-4-1 0 16,-1 2-32-16,2-4-16 0,-5-2 0 0,2 1 0 15,-5 1-64-15,-1-2-16 0,-2-3 0 0,2-4 0 16,0 1 48-16,1 2 0 0,-4-5 0 0,2 1 0 16,1-7-128-16,0 2-32 0,0 3 0 0,3-6 0 15,0-2-160-15,4-2 0 0,1-2 144 0,3-2-144 16,3-1-320-16,2-4-128 0,5-7-16 0,0 0-9792 15,0 0-1968-15</inkml:trace>
  <inkml:trace contextRef="#ctx0" brushRef="#br0" timeOffset="43113.27">6879 2202 13071 0,'0'-18'576'0,"0"6"128"0,-1 0-576 0,2 2-128 0,2-3 0 0,-1 4 0 16,0-2 768-16,-2 2 128 0,0 1 32 0,0 3 0 15,0 5-384-15,0-10-80 0,1 4-16 0,-1 6 0 16,0 0-160-16,0 0-32 0,0 0-16 0,0 0 0 16,8-8 16-16,-8 8 0 0,10 0 0 0,-10 0 0 15,12 7 176-15,0-2 32 0,-3 2 16 0,0 2 0 0,0 4 32 0,-1-2 16 16,1 3 0-16,0 3 0 0,-4 2-32 0,2 3-16 16,-1 3 0-16,-3-1 0 0,-1 4 112 0,-2 1 32 15,-4 3 0-15,-1 2 0 0,-2-1-112 0,0 3-32 16,-4 1 0-16,-1-2 0 0,0 0-96 0,-4-2 0 15,1-6-16-15,1 1 0 0,-1-3 48 0,0 2 16 16,-2-5 0-16,4 0 0 0,2 2-32 0,0-1 0 16,4-4 0-16,2-4 0 0,4-3-224 0,1 1-48 15,0-13-128-15,6 9 192 0,3-1-192 0,3-5 0 16,2-4 0-16,2-1 0 0,2-3 0 0,2-4 0 16,3 2 0-16,3-3 0 0,1-1 0 0,5 0 0 0,1 1 0 15,2 0 0-15,0-6 0 0,3 4 0 0,6-2 0 0,1 2 0 16,6-3 128-16,0 1-128 0,-3 3 0 0,2-2 144 15,2 0-144-15,1 6 0 0,2-2 0 0,4 4 128 16,3-2-128-16,0 2 0 0,-2 3 0 0,0-1 128 16,-1 1-128-16,2-2 0 0,0 0 0 0,5 3 0 15,3-1 0-15,1 1 0 0,0-1 0 0,-1-1 0 16,-1 0 0-16,2 1 0 0,0-2 0 0,1 2 0 16,3-1 0-16,-2-1 0 0,-2 2 0 0,-1-1 0 15,-2-1 0-15,2 3 0 0,0 0 144 0,2 1-144 16,1 0 0-16,-3 0 0 0,-3 0 0 0,1 0 0 15,-1 0 0-15,4 0 0 0,0 0 0 0,1 0 0 16,1-2 0-16,-4 2 0 0,0-1 0 0,-1 1 0 16,0-1 0-16,3 1 0 0,3-1 0 0,-1-1 0 15,1 2 0-15,0-1 0 0,0-1 0 0,1 0 0 0,-2 1 0 16,6-1 0-16,3 0 0 0,-2 1 0 0,-4 0 0 0,1 1 0 16,-2-2 0-16,5 2 0 0,1 2 0 0,-2 0 0 15,-1 0 0-15,-2 1 0 0,-4 0 0 0,3-1 0 16,-2 1 0-16,3 1 0 0,1 1 0 0,-3 0 0 15,-5-3 0-15,0 4 0 0,0-1 0 0,1 0 0 16,-2-3 0-16,3 2 0 0,1 0 0 0,-3 1 0 16,-6-1 0-16,-1-2 0 0,0 1 0 0,1-1 0 15,-1 0 0-15,3 2 0 0,0-2 0 0,-3 1 0 16,-4-2 0-16,0 0 0 0,-1-1 0 0,-1 1 0 16,-2 1 0-16,2-1 0 0,-2 0 0 0,2 3 0 15,-1-1 0-15,-3-1 128 0,-4-1-128 0,-4 1 0 0,-2 0 0 0,1 1 0 16,-3-2 0-16,1 4 0 0,-3-2 0 15,-3-2 0-15,-1-1 0 0,-1 0 128 0,-3 0-128 16,0-1 0-16,-2-2 0 0,-2-1 128 0,-3 2-128 0,-2-1 0 16,-3-1 144-16,-2-1-144 0,-2-2 192 0,0 2-192 15,-4-4 384-15,1 1-48 0,-1 0 0 0,-1-2 0 16,-1-2-112-16,-1 0-32 0,1-2 0 0,-2-4 0 16,0-1-64-16,-1-2 0 0,-2-5-128 0,1 2 192 15,-2-5-64-15,-1 0 0 0,0-6-128 0,0-4 192 16,-1-3 16-16,-2 3 0 0,-1-2 0 0,2 0 0 15,-2 1 48-15,0-1 0 0,0-2 0 0,0 6 0 16,2 2-32-16,-1 6 0 0,1 0 0 0,-1 5 0 16,1-2-224-16,0 5 0 0,1 0 128 0,1 4-128 15,-4 1-1408-15,2 2-320 16,-2 4-64-16</inkml:trace>
  <inkml:trace contextRef="#ctx0" brushRef="#br0" timeOffset="44348.61">3376 7225 8287 0,'0'0'736'0,"0"0"-592"16,0 0-144-16,0 0 0 0,0 0 2224 0,-4-6 400 16,-1 2 96-16,0 2 16 0,-1-1-1280 0,-1-1-256 15,2-1-48-15,-2 3-16 0,-2-2-160 0,-1 1-16 0,-2 0-16 0,-1-3 0 16,-2 3-224-16,-1 0-32 0,-2 2-16 0,-1 1 0 15,-4 2-176-15,-4 3-48 0,-2 2 0 0,-1-1 0 16,-5 6-112-16,1-1-16 0,3 3-16 0,-2 3 0 16,0 0-48-16,3 4-16 15,1 2 0-15,1 2 0 0,2 0-240 0,2 5 144 0,1 0-144 0,4 1 128 16,3 0-128-16,2 2 128 0,2 3-128 0,4 0 128 16,3-2-128-16,4-1 192 0,2-2-192 0,4-2 192 15,2-1-192-15,4-4 160 0,6 1-160 0,2-1 160 16,0-3-32-16,4-3-128 0,-2-4 192 0,9-3-64 0,3 0-128 15,5-3 128-15,4-2-128 0,2-3 128 0,1-3-128 0,-1-4-176 16,-1-3 48-16,-1-2-9680 16,0-5-1936-16</inkml:trace>
  <inkml:trace contextRef="#ctx0" brushRef="#br0" timeOffset="44545.34">3864 7700 23951 0,'1'8'2128'0,"1"3"-1696"15,-1 3-432-15,-1 3 0 0,0 5 1792 0,0 6 288 16,-1 0 48-16,-2 2 16 0,-2 3-1008 0,-2 1-208 16,0-1-32-16,-2-3-16 0,-1 2-576 0,0 1-112 0,2-1-32 0,-6 7 0 31,0-7-656-31,3-7-128 0,2-3-16 0,4-8-9472 15,0-1-1872-15</inkml:trace>
  <inkml:trace contextRef="#ctx0" brushRef="#br0" timeOffset="44981.24">4993 7308 14735 0,'-5'-13'640'0,"2"6"160"0,1 0-640 0,-1-2-160 16,-1 3 0-16,-1 2 0 0,-2 2 1648 0,-2 2 288 16,-1 2 64-16,-3 2 16 0,-1 2-1184 0,-3 6-256 15,0 2-32-15,-2 7-16 0,-3 2-176 0,0 7-32 16,-1 1-16-16,-1 2 0 0,-1 3 224 0,2 3 48 15,0 1 16-15,4-1 0 0,3 2-176 0,3 0-32 16,4-5-16-16,5 0 0 0,4-4-160 0,4-2-16 16,4 0-16-16,3-8 0 0,6-1-48 0,3-5-128 15,3-4 192-15,2-7-64 0,4-4 256 0,3-3 64 16,4-5 0-16,2-6 0 0,1-2-32 0,2-3 0 16,1-2 0-16,-1-3 0 0,-2-1-144 0,-3 0-16 15,-3-4-16-15,-3 1 0 0,-3-5 16 0,-3 1 0 16,-5 0 0-16,-5-1 0 0,-4-2-64 0,-3 1 0 15,-5 3 0-15,-2 3 0 0,-2 4-64 0,-5 1-128 16,-2 7 176-16,-3 1-176 0,-5 1 0 0,-3 7-176 0,-4 1 0 16,-15 1 0-1,3 3-1552-15,1 0-304 0,2 2-64 0</inkml:trace>
  <inkml:trace contextRef="#ctx0" brushRef="#br0" timeOffset="45231.41">5250 6938 24879 0,'0'0'1088'15,"-5"3"256"-15,5-3-1088 0,-5 5-256 0,-2 5 0 0,0 3 0 16,-2 4 1104-16,-4 3 176 0,-4 4 16 0,-2 4 16 0,-2 6-192 0,-2 4-32 16,0 7-16-16,-1 2 0 0,-2 5-384 0,1 2-80 15,-2 6-16-15,1 1 0 0,-1 5-288 0,2 0-64 16,2-2-16-16,0 3 0 0,2-1-352 0,1-2-80 15,0 1-16-15,-7 16 0 16,5-12-992-16,5-12-192 0,0-9-32 0,7-10-16 16,2-7-128-16,7-7-16 0,2-5-16 0,4-9-6416 15,0-2-1280-15</inkml:trace>
  <inkml:trace contextRef="#ctx0" brushRef="#br0" timeOffset="45466.58">5663 8048 28559 0,'-4'19'1264'0,"2"-9"272"0,-1 5-1232 0,0 8-304 0,0 4 0 0,-2 6 0 16,-2 1 1024-16,-2 3 128 0,-2 1 48 0,-2-1 0 15,-1 1-480-15,-1-1-80 0,-2-1-32 0,1-2 0 16,-1-1-608-16,2-2 0 0,1-5 0 0,-4 10 0 16,2-8-2480-16,6-8-512 0</inkml:trace>
  <inkml:trace contextRef="#ctx0" brushRef="#br0" timeOffset="45831.63">6795 7211 24479 0,'0'0'1088'0,"0"0"208"0,-5 8-1040 16,0 5-256-16,0 3 0 0,1-2 0 0,-1 3 1024 0,-1 6 128 16,0 2 48-16,-2 7 0 0,-1 3-240 0,-1 5-64 0,-2-2 0 0,1 4 0 15,-2-3-464-15,1 3-112 16,-1 2 0-16,3-4-16 0,-4 0-304 0,2-2 0 15,0 1 0-15,-2 11 0 16,2-8-768-16,2-8-144 0,4-6-48 0,-1-3-12768 0</inkml:trace>
  <inkml:trace contextRef="#ctx0" brushRef="#br0" timeOffset="45974.66">6494 7747 22111 0,'0'0'976'0,"0"0"208"0,12 3-944 0,0 2-240 16,4 2 0-16,1-3 0 0,8 1 1264 0,-1 0 208 16,4 1 32-16,0-3 16 0,1-2-1152 0,1-1-240 15,1-1-128-15</inkml:trace>
  <inkml:trace contextRef="#ctx0" brushRef="#br0" timeOffset="46282.38">7960 7411 24527 0,'0'0'1088'0,"0"0"224"0,0-4-1056 0,0 4-256 0,0 0 0 0,-7-2 0 16,-1-5 816-16,-3 7 96 0,-1 5 32 0,-5 0 0 15,-4 3-432-15,-4 4-64 0,-1 3-32 0,-2 1 0 16,-4 3-288-16,0 3-128 0,-1 3 128 0,1 5-128 16,2 3 160-16,1 0-160 0,2 0 192 0,3-1-192 15,1-2 320-15,4 2-64 0,4-2 0 0,3-3 0 0,3 2-256 0,4-6 160 16,3-1-160-16,2-3 128 16,3-3-128-16,4 0 0 0,4-2-160 0,8 0 160 15,0-7-1568-15,2-2-224 0,2-1-32 0</inkml:trace>
  <inkml:trace contextRef="#ctx0" brushRef="#br0" timeOffset="46565.58">7928 7837 19343 0,'0'0'848'0,"0"0"192"0,10 1-832 0,-2-1-208 15,3 0 0-15,-1 1 0 0,3 4 2016 0,-1 4 352 16,-2-2 80-16,-1 4 16 0,-3-1-1504 0,2 3-288 16,-6 2-64-16,-2 4-16 0,-2 2-272 0,-3 0-48 15,-2 5-16-15,-2-3 0 0,-3 1-112 0,-4 4-16 0,0 1-128 0,-2-2 192 16,-2 1-64-16,-1-4 0 16,1 0-128-16,2-1 192 0,3-3 272 0,2-2 48 0,3-3 16 0,4-2 0 15,3-2-96-15,3 1-32 0,3-5 0 0,3 1 0 16,3-3-400-16,5-4 128 0,4-3-128 0,11-6 0 31,0 1-1488-31,3-6-384 0,1-1-80 0</inkml:trace>
  <inkml:trace contextRef="#ctx0" brushRef="#br0" timeOffset="46932.4">8865 7511 24879 0,'-17'-8'2208'0,"12"5"-1760"15,-1 2-448-15,0 1 0 0,-3 0 384 0,0 5 0 16,-4 5 0-16,-1 0 0 0,-4 3 192 0,3 2 16 16,-4 5 16-16,-1 3 0 0,-2 5-256 0,0 2-48 15,1 0-16-15,0 4 0 0,2 1-32 0,-1 0-16 16,5 1 0-16,2-1 0 0,3 1-112 0,3-3 0 15,4 1-128-15,3-7 192 0,5 0-192 0,2-7 0 16,5 0 128-16,2-4-128 0,2-2 336 0,3-5 32 16,4-2 0-16,3-6 0 0,-2-3 272 0,5-4 48 15,-1-1 16-15,1-4 0 0,1-1-224 0,-2-4-32 16,-2-2-16-16,-2-1 0 0,-1-3-240 0,-2 1-32 16,-5-2-16-16,-2-4 0 0,-2 0-144 0,-6 1 160 0,-2 2-160 0,-3 2 160 15,-1-1-160-15,-3 2 0 0,-2 1 144 0,-5-4-144 31,-4 5-368-31,-1 3-144 0,0 4-16 0,4 6-10192 0,1 1-2032 0</inkml:trace>
  <inkml:trace contextRef="#ctx0" brushRef="#br0" timeOffset="47217.35">9141 7087 23039 0,'0'0'2048'0,"0"-4"-1648"16,0 4-400-16,0 0 0 0,0 0 720 0,0 0 64 16,0 0 16-16,-2 10 0 0,-3 3 352 0,-4 3 64 15,1 4 0-15,-5 4 16 0,-4 5-368 0,-3 7-80 16,-2 5-16-16,-4 6 0 0,0 7-96 0,-4 1-32 16,-5 6 0-16,-1 3 0 0,-1 4 0 0,-1 2 0 15,-1 2 0-15,3 4 0 0,0 3-352 0,0 0-80 16,2-3-16-16,2-2 0 0,3-3-464 0,2-2-112 15,6-6 0-15,-7 15-16 16,6-17-560-16,8-13-96 0,5-8-32 0,5-10 0 16,4-8-1264-16,4-8-256 0</inkml:trace>
  <inkml:trace contextRef="#ctx0" brushRef="#br0" timeOffset="47633.56">9293 7961 26255 0,'17'-1'1152'0,"-8"2"256"0,3-3-1120 0,2 1-288 16,2 1 0-16,-1 1 0 0,3 0 1008 0,2 2 144 16,0-3 16-16,-2 2 16 0,-1 3-288 0,-1 4-64 15,-3-1-16-15,0 3 0 0,-2 3-304 0,-1-1-64 16,0 3-16-16,-3 4 0 0,-5-1 48 0,-2 3 16 16,-2 1 0-16,-3 1 0 0,0 2-112 0,-6-2 0 15,0 1-16-15,-3 1 0 0,-3 1 0 0,0-1 0 16,-1 0 0-16,1-1 0 0,1-3 128 0,3-1 16 15,4-2 16-15,2-2 0 0,1-3-96 0,5 0-32 16,2-4 0-16,3 0 0 0,3-1-176 0,4-1-32 16,4-6-16-16,6 1 0 0,2-1-176 0,2-2 128 15,3-3-128-15,5 0 128 0,4-1-128 0,2-1-272 16,6 1 64-16,23-1 16 16,0 3-2480-16,-3-1-480 0</inkml:trace>
  <inkml:trace contextRef="#ctx0" brushRef="#br0" timeOffset="49207.8">16309 7103 8287 0,'0'0'736'0,"0"0"-592"16,0 0-144-16,0-8 0 0,0 8 1664 0,-3-9 320 15,-1-3 48-15,-3 5 16 0,-1-1-592 0,-2 3-112 16,2 0-32-16,-3-2 0 0,-3 2-336 0,-2 3-64 15,0 0-16-15,-3-181 0 0,-3 365-192 0,-3-179-64 16,-2 2 0-16,-1 5 0 0,-2 0-192 0,-2 5-32 16,-1 2-16-16,-1 2 0 0,-3 0-144 0,0 5-48 15,0 0 0-15,0 6 0 0,-1-2-48 0,6 5-16 16,2 1 0-16,11-6 0 0,1 0-144 0,3 4 192 16,3 1-192-16,4-3 192 0,5 1-64 0,4-1 0 15,4-3 0-15,5 1 0 0,5-5 32 0,2-2 0 16,6 1 0-16,1-4 0 0,3-6-160 0,1 0 0 15,0-2 0-15,11-2 128 16,-2-3-432-16,-3-3-80 0,-1 0-32 0,0-5-12560 0</inkml:trace>
  <inkml:trace contextRef="#ctx0" brushRef="#br0" timeOffset="49398.75">16330 7674 27407 0,'-4'20'1216'16,"3"-7"256"-16,-1 1-1184 0,-1 5-288 0,-1 5 0 0,-1 2 0 0,0 4 512 0,-3 2 64 15,-3-3 0-15,-2 2 0 0,2 2-192 0,-2-1-16 16,-1-4-16-16,0 0 0 0,-1-3-352 0,3-1 0 16,2-1 0-16,-4 8 0 15,3-7-2976-15,2-5-608 0</inkml:trace>
  <inkml:trace contextRef="#ctx0" brushRef="#br0" timeOffset="49952.92">16936 7138 13823 0,'-5'-16'608'0,"3"11"128"0,-1-1-592 0,-1 1-144 16,1 2 0-16,-2 0 0 0,5 3 1136 0,-7-4 192 15,0 1 32-15,-1 3 16 0,-1 3-464 0,-1 4-80 16,-3 2-32-16,-2 5 0 0,-2 4-240 0,0 4-48 16,-4 3-16-16,2 3 0 0,-1 5-128 0,0 3-32 15,-1 1 0-15,3-1 0 0,3 1-192 0,4 1-144 16,2 2 192-16,4-3-192 0,3-3 128 0,6-3-128 15,5-2 0-15,5-1 0 0,5-7 256 0,5-3-48 16,4-4-16-16,3-6 0 0,2-3 64 0,4-5 16 16,3-4 0-16,2-1 0 0,0-5-16 0,2 0 0 15,0-8 0-15,2 0 0 0,0-1-64 0,1-1-32 16,-3-2 0-16,-3 0 0 0,-6-1-160 0,-2-2 160 16,-2 0-160-16,-6-1 160 0,-4 0-16 0,-5-2 0 15,-2-2 0-15,-6 0 0 0,-6 4 0 0,-2 0 0 16,-2 2 0-16,-5-1 0 0,-3 6-144 0,-2 5 0 15,-6 2 0-15,-8-4 0 16,-3 9-304-16,-3 0-144 0,-2 4-16 0,9 1-8048 16,-6 1-1600-16</inkml:trace>
  <inkml:trace contextRef="#ctx0" brushRef="#br0" timeOffset="50268.29">17432 6514 19343 0,'0'0'1728'0,"-6"0"-1392"0,-1 1-336 0,1 1 0 0,-4 2 704 15,2 5 80-15,-3 0 16 0,-3 6 0 0,-3 4 176 0,0 7 48 16,-4 3 0-16,0 7 0 0,-4 2-320 0,0 6-48 15,0 2-16-15,-1 5 0 0,0 2-240 0,-1 3-48 16,0 5-16-16,0-1 0 0,2 3-64 0,0-2-16 16,0 3 0-16,1-4 0 0,1-1-256 0,3 1 128 15,2-3-128-15,-6 16 0 16,6-16-272-16,4-7-176 0,4-11-16 0,4-5-16 16,1-2-432-16,5-8-96 0,5-3-16 0</inkml:trace>
  <inkml:trace contextRef="#ctx0" brushRef="#br0" timeOffset="50735.24">17904 7584 16575 0,'0'0'1472'0,"0"0"-1168"16,0 0-304-16,-1 11 0 0,-2 5 1344 0,0 1 224 15,1 2 32-15,-3 6 16 0,0-1-80 0,-2 5 0 16,1 0-16-16,-2 6 0 0,-1 1-592 0,1 4-112 16,-4-1-32-16,1-2 0 0,-1-1-304 0,1-1-64 15,-2 1-16-15,0-1 0 0,1-3-208 0,0 0-32 16,2-2-16-16,1-3 0 0,2-3-144 0,1-5 0 15,3-2 0-15,0 2-176 16,3-5-1808-16,0-14-384 0,0 0-64 0</inkml:trace>
  <inkml:trace contextRef="#ctx0" brushRef="#br0" timeOffset="51362.48">19129 7148 6447 0,'0'0'576'0,"0"0"-576"0,0 0 0 0,0 0 0 0,0 0 864 0,0 0 64 16,0 0 16-16,0 0 0 0,0 0-656 0,0 0-128 15,0 0-32-15,0 0-3120 16,0 0-624-16</inkml:trace>
  <inkml:trace contextRef="#ctx0" brushRef="#br0" timeOffset="51702.94">18518 7045 13823 0,'0'0'608'0,"0"0"128"0,0 0-592 0,0 0-144 0,0 0 0 0,-4 5 0 16,-1-1 2112-16,1 5 384 0,0-2 64 0,2 6 32 15,-1 2-1200-15,1 3-240 0,-1 1-64 0,1 4 0 0,-1 1-496 16,0 5-96-16,1 2-32 0,-1-1 0 0,1 3-240 0,-1 2-48 16,1-2-16-16,-2-3 0 0,0 0-160 0,-1-1 160 15,1-2-160-15,0-1 160 0,1-3-160 0,-1 0 0 16,-1-1 144-16,-3 2-144 15,2-5-496-15,1-4-160 0,2-3-48 0,3-12-11824 16</inkml:trace>
  <inkml:trace contextRef="#ctx0" brushRef="#br0" timeOffset="51855.56">18349 7309 25167 0,'0'0'1104'0,"0"0"240"0,0 0-1072 0,0 0-272 15,10 8 0-15,1-4 0 0,-1 1 816 0,3 0 96 16,1-1 32-16,3-2 0 0,-2 0-368 0,3-1-64 16,1-1 0-16,4-1-16 0,-2-1-496 0,2 2 128 15,-1-4-128-15,3-1-8976 16,-1 0-1840-16</inkml:trace>
  <inkml:trace contextRef="#ctx0" brushRef="#br0" timeOffset="52152.56">19570 7096 15663 0,'0'0'688'0,"0"0"144"0,0 0-656 0,0 0-176 16,0 0 0-16,0 0 0 0,-5-4 1920 0,-2 0 368 16,-1 3 64-16,-4 0 16 0,0 2-1264 0,-5 0-240 15,-4 4-48-15,-4 4-16 0,-1 0-288 0,-3 2-64 16,-2 2-16-16,1 1 0 0,-1 4-80 0,1 1-16 15,0 3 0-15,5-2 0 0,-1 0-208 0,4 3-128 16,0 1 160-16,3-1-160 0,1 0 144 0,4 3-144 16,3-2 128-16,3-3-128 0,3 1 0 0,2-2 0 15,3 2 0-15,4-4 0 0,4-2-144 0,2-2 144 16,1 0 0-16,3 0 0 0,3-1-160 0,2-4 160 16,3 1-128-16,12-1 128 15,0-2-576-15,3-2-48 0,0-2 0 0</inkml:trace>
  <inkml:trace contextRef="#ctx0" brushRef="#br0" timeOffset="52471.19">19573 7553 20271 0,'0'0'896'0,"0"0"192"15,0 0-880-15,0 0-208 0,0 0 0 0,0 0 0 0,6 5 1488 0,2 2 256 0,1-3 48 0,1-3 16 16,0 0-928-16,0 2-192 0,0 1-48 0,1 2 0 16,-3-1-384-16,0 3-64 0,-2 0-32 0,-2 4 0 15,1-2-160-15,-2 4 0 0,-3-2 0 0,-1-1 0 16,-1 3 128-16,-3 2 0 0,1 0 0 0,-1-1 0 16,0-2 176-16,-1 1 16 0,-2-2 16 0,1 2 0 0,0 0 80 0,2-1 16 15,-1-2 0-15,5-2 0 0,-1 3-224 0,4-6-32 16,-1 2-16-16,5-3 0 0,-6-5-160 0,10 1 128 15,2 2-128-15,6-5 128 16,-1 0-1344-16,2-4-288 0,0-5-48 0,-3 6-7488 16,0-4-1504-16</inkml:trace>
  <inkml:trace contextRef="#ctx0" brushRef="#br0" timeOffset="52803.67">20187 7103 19343 0,'0'0'1728'0,"-7"-2"-1392"16,1 2-336-16,-2 0 0 0,-2 2 832 0,1 1 112 16,-2 3 16-16,-4 4 0 0,2 2-224 0,-2 2-32 0,-2 6-16 0,1 3 0 15,-2-1-160-15,1 3-16 16,3 3-16-16,0 3 0 0,3 0-304 0,2 0-48 0,4-1-16 0,4-4 0 15,2 1-128-15,7-6 0 0,-1-1 144 0,5-2-144 16,2-3 0-16,1-2 0 0,3-5 0 0,1-3 128 16,2 0 32-16,2-5 16 0,1-4 0 0,-1 0 0 15,3-3 336-15,-2-5 80 0,-3 2 16 0,2-3 0 16,-2-2-208-16,-4 1-32 0,-1-2-16 0,-4-2 0 0,0-2-192 16,-3-2-32-16,-8 0-128 0,-1 2 192 0,-1 1-192 0,-6 1 0 15,-2 3 0-15,-5-5 0 16,-1 2-1328-16,-1 4-304 0,-2 0-64 0,5 6-16 0</inkml:trace>
  <inkml:trace contextRef="#ctx0" brushRef="#br0" timeOffset="53019.51">20400 6886 23039 0,'0'0'2048'0,"0"0"-1648"15,-6 5-400-15,0 4 0 0,-1 1 1072 0,-2 5 128 16,-3 2 16-16,-1 3 16 0,-2 1-192 0,-3 3-32 16,-2 4-16-16,-2 5 0 0,-1 0-288 0,-2 5-48 15,-1 0-16-15,-1 3 0 0,2 3-448 0,0-3-192 16,-1 0 176-16,-9 15-176 16,2-6-304-16,3-4-144 0,0-8-48 0,3-2-13968 0</inkml:trace>
  <inkml:trace contextRef="#ctx0" brushRef="#br0" timeOffset="53353.66">20447 7597 19343 0,'0'0'848'0,"10"0"192"0,2-2-832 0,1 2-208 15,-1 0 0-15,1 4 0 0,-2-1 1600 0,0 0 288 16,-2 1 48-16,-2 1 16 0,0 4-1424 0,-5 0-272 16,1 3-64-16,-3 2-16 0,-3 1 16 0,1 1 16 15,-6 0 0-15,-1 4 0 0,-4-1 96 0,-2 0 16 16,-3 0 0-16,-1 0 0 0,-1 0 192 0,0-1 32 16,-1 2 16-16,3-3 0 0,4-2 448 0,3-2 80 15,2-3 32-15,4 3 0 0,2-4-272 0,3 1-48 16,6-4-16-16,0 3 0 0,5-5-224 0,2 1-48 15,4-2-16-15,3 0 0 0,0 0-304 0,4-1-64 16,-1-2-128-16,10 0 192 16,-3 0-928-16,-4 0-192 0,1 0-32 0,-3 0-15840 0</inkml:trace>
  <inkml:trace contextRef="#ctx0" brushRef="#br0" timeOffset="55207.67">25974 7206 3679 0,'0'0'320'0,"0"0"-320"0,10-3 0 0,0-1 0 15,-10 4 2112-15,8-5 336 0,-8 5 80 0,0 0 16 16,10-4-1120-16,-10 4-208 0,0 0-64 0,5-9 0 15,-5 9-32-15,0-8-16 0,-2-1 0 0,-3 4 0 16,-4 2-208-16,-1-3-32 0,-3 1-16 0,-2 2 0 0,-3 1-144 0,-1 2-16 16,-3 2-16-16,-2 3 0 0,-1 2-208 0,-5 3-32 15,-1 4-16-15,-5 4 0 0,-2 3-32 0,-1 0-16 16,-2 3 0-16,4 2 0 0,3 5-128 0,4 1-32 16,1-4 0-16,5 3 0 0,4 3-208 0,6-3 176 15,6-6-176-15,3-1 160 0,2-1-32 0,3 0 0 16,3-4 0-16,5-1 0 0,4-3 64 0,6-2 0 15,4-4 0-15,4-3 0 0,6-1-192 0,4-4 0 16,1-2-160-16,2-4 160 16,0-3-2064-16,0-2-320 0</inkml:trace>
  <inkml:trace contextRef="#ctx0" brushRef="#br0" timeOffset="55384.43">26144 7558 22111 0,'-17'21'976'0,"7"-1"208"0,-1 4-944 0,1 3-240 16,-1 3 0-16,-1 4 0 0,0 1 1824 0,-2 2 320 0,-2 1 64 0,1-1 16 15,-1-4-1200-15,0 0-224 0,5 0-48 0,1-6-16 32,1-1-1440-32,2-5-304 0,1-2-48 0,2-4-12448 0</inkml:trace>
  <inkml:trace contextRef="#ctx0" brushRef="#br0" timeOffset="55921.6">26780 7153 4607 0,'0'0'400'0,"-13"4"-400"16,2 2 0-16,-3 6 0 0,-4-2 3280 0,-1 4 576 0,-3 2 112 0,0 5 32 15,-1 3-2592-15,1 1-528 0,0 6-112 0,2-2 0 16,1 3-256-16,3-1-64 16,2 0 0-16,3-3 0 0,4 2-224 0,3-4-48 0,3 1-16 0,2-7 0 15,7-1 48-15,2-3 16 0,2-3 0 0,6-4 0 16,4-1 32-16,2-4 0 0,3-4 0 0,3-3 0 15,2-3-32-15,1-1 0 0,-1 2 0 0,-2-6 0 16,0-3 32-16,-4-1 16 0,0-2 0 0,-5-1 0 16,-2-1-32-16,-2-1-16 0,-3 1 0 0,-7-2 0 0,0 1-64 0,-3-4-16 15,-7-3 0-15,-1 4 0 0,-3-2-16 0,-2 5-128 16,-3 2 192-16,-2 4-64 0,-2 5-128 0,-5 0 0 16,-3 4 0-16,-1 1 0 15,-3 2-1440-15,-1 2-320 0,-20 0-64 0,11 0-16 0</inkml:trace>
  <inkml:trace contextRef="#ctx0" brushRef="#br0" timeOffset="56109.2">26952 6909 26719 0,'0'0'2368'0,"-11"11"-1888"16,1 0-480-16,-1 3 0 0,-3 3 480 0,-3 4 0 15,-2 2 0-15,-4 2 0 0,-3-1 224 0,-4 7 32 16,-1 5 16-16,-5 4 0 0,-3 4-320 0,2 1-64 16,-3 4-16-16,4-3 0 0,0 1-352 0,2 0 0 15,2-2 0-15,4 0 128 16,3-4-1728-16,3 0-352 0,2-4-64 0</inkml:trace>
  <inkml:trace contextRef="#ctx0" brushRef="#br0" timeOffset="56319.11">27133 7900 30399 0,'-19'25'2704'0,"7"-5"-2160"15,-5 4-544-15,-1 4 0 0,-1 0 1072 0,-1 2 96 16,-2 1 32-16,3-4 0 15,-1 1-1776-15,2-6-368 0,3-1-64 0,0-3-16 16,3-3-1120-16,3-1-224 0</inkml:trace>
  <inkml:trace contextRef="#ctx0" brushRef="#br0" timeOffset="56656.21">27625 7175 21423 0,'0'0'944'0,"-2"11"208"0,-2 4-928 0,0 3-224 0,0 1 0 0,-1 8 0 16,-2 3 656-16,-1 3 96 0,0 2 16 0,0 5 0 15,-3 2-64-15,1 3 0 0,0-2 0 0,-1-4 0 0,-2 1-256 0,1-2-48 16,2 0-16-16,1-6 0 0,2-4-384 0,-1-1 0 16,4-1-144-16,-2-3-8144 15,2-4-1632-15</inkml:trace>
  <inkml:trace contextRef="#ctx0" brushRef="#br0" timeOffset="56814.3">27343 7557 25103 0,'0'0'1104'0,"13"0"240"0,2 1-1072 0,0-2-272 16,3-1 0-16,4-1 0 0,2-2 0 0,3-1 128 15,2 1-128-15,-1 1-7408 16,1-4-1552-16</inkml:trace>
  <inkml:trace contextRef="#ctx0" brushRef="#br0" timeOffset="57055.58">28310 7335 21183 0,'-20'5'944'0,"9"0"192"0,-6 3-912 0,-1-1-224 0,-1 3 0 0,-2 2 0 16,-5 3 1504-16,-2 3 256 0,-2 0 48 0,-2 3 16 15,0 5-736-15,2-1-128 0,1 2-48 0,1-4 0 16,5 0-464-16,0 1-80 0,2-1-32 0,5-2 0 0,3-2-336 16,4 2 144-16,3-4-144 0,3-1 0 0,5-4 0 0,4 1-224 15,4-4 16-15,3 0 0 16,1-4-208-16,1 0-32 0,7-2-16 0,1 0 0 15,1-6-1744-15,3 0-352 0</inkml:trace>
  <inkml:trace contextRef="#ctx0" brushRef="#br0" timeOffset="57324.56">28356 7794 22975 0,'0'0'1024'0,"0"0"192"0,0 0-960 0,0 0-256 16,0 0 0-16,0 0 0 0,12 5 656 0,-12-5 96 16,11 2 16-16,1 1 0 0,-2 2 64 0,-3 1 0 15,2-1 16-15,-4 4 0 0,-1 4-400 0,-3 1-96 16,-3 4-16-16,-3 1 0 0,-4 1-16 0,-1-1 0 16,-2 0 0-16,1 2 0 0,-2 0 0 0,2-1-16 0,-5-2 0 0,4-1 0 15,2-4 32-15,2-2 16 0,3 0 0 0,1-4 0 16,4-7-192-16,0 0-32 0,11 6-128 0,0-2 192 15,1-3-192-15,6-5 0 0,3-1 0 0,0 0-160 32,3-4-2544-32,-2 0-512 0</inkml:trace>
  <inkml:trace contextRef="#ctx0" brushRef="#br0" timeOffset="57673.44">28989 7425 24879 0,'0'0'1088'0,"0"0"256"0,0 0-1088 0,-9 9-256 16,-2 4 0-16,-3 3 0 0,-4 3 528 0,-1 2 48 16,-5 1 16-16,0 5 0 0,-3 0-80 0,0 3-32 15,-1 3 0-15,3 2 0 0,2 0-352 0,3-2-128 16,5-2 0-16,3 1 144 0,4-4-144 0,2-6 0 15,6-1 0-15,4-3 0 0,2-2 0 0,4-3 0 16,4-8-144-16,5-1 144 0,4-1 0 0,4-6 0 16,4-2 128-16,0-4-128 0,4-7 416 0,-2 0-16 15,-3-2 0-15,-1-1 0 0,-3-1 176 0,-1-3 16 16,1 1 16-16,-3-1 0 0,-3-5-128 0,-2 3-32 16,-4 0 0-16,-4 0 0 0,-4 3-240 0,-2 0-48 15,-3 2-16-15,-3 6 0 0,-5 1-272 0,-3 3-64 0,-4 2-16 0,-2 3 0 31,-2-3-2320-31,-1 2-464 0</inkml:trace>
  <inkml:trace contextRef="#ctx0" brushRef="#br0" timeOffset="57879.99">29204 7150 24879 0,'0'0'2208'0,"-6"11"-1760"15,-1-1-448-15,-2 2 0 0,-3 6 1248 0,-3 3 160 16,-5 0 48-16,-2 3 0 0,-1 6-416 0,-4 1-80 16,-2 10 0-16,-3-2-16 0,-2 3-512 0,-4 3-112 15,-3-6 0-15,0 2-16 0,0-2-304 0,3 2 0 16,3-3 0-16,4-2 0 16,5-2-1664-16,3 0-384 0,4-4-64 0</inkml:trace>
  <inkml:trace contextRef="#ctx0" brushRef="#br0" timeOffset="58307.65">29302 7897 20495 0,'0'0'896'0,"0"0"208"0,0 0-880 0,0 0-224 0,0 0 0 0,0 0 0 15,0 0 592-15,1 12 80 0,-1-12 16 0,0 12 0 16,0-5 96-16,0 5 32 0,-2-2 0 0,-1 3 0 16,-1 2-224-16,-1 0-32 0,-1 0-16 0,-2 2 0 15,-4-3-48-15,0 1-16 0,1 0 0 0,-1-1 0 0,1 0 240 16,1 0 48-16,1-1 16 0,2 1 0 0,2-4-240 0,3 3-48 15,2 0-16-15,2-4 0 0,-2-9 16 0,7 12 0 16,0 1 0-16,3-3 0 0,2 2 16 0,2-4 0 16,1 3 0-16,4-1 0 0,3-1-192 0,2-2-16 15,-2 1-16-15,2-3 0 0,1 4-112 0,2-3-32 16,0 2 0-16,-1 0 0 0,-2-3-144 0,1 0 0 16,-3 1 0-16,0-1 128 0,2 2-128 0,-2 1 0 15,-2-4 0-15,0 1 0 16,-2 0-1456-16,-3-1-272 0,-1-3-48 0,-2 3-16 0</inkml:trace>
  <inkml:trace contextRef="#ctx0" brushRef="#br0" timeOffset="69800.82">1216 11039 11967 0,'0'0'1072'0,"0"0"-864"15,0 0-208-15,-8 6 0 0,0 0 1552 0,2-2 272 16,6-4 48-16,-8 7 16 0,0 0-736 0,8-7-160 15,-6 5-32-15,6-5 0 0,0 0 64 0,0 0 0 16,0 0 0-16,0 0 0 0,0 0-128 0,0 0 0 16,4 5-16-16,2 2 0 0,3-4 32 0,2 0 16 15,2 1 0-15,4-2 0 0,1 1-256 0,3 1-48 16,21 1-16-16,0-1 0 0,3 1-288 0,-2 0-48 16,-1-3-16-16,-3-2 0 0,-1 0-128 0,-2 0-128 15,-1 2 144-15,-2-2-144 0,-1 0 0 0,-1 0 0 16,-3 0 0-16,-3 0 0 15,-2 0-1664-15,-4 0-416 0,-4-2-96 0</inkml:trace>
  <inkml:trace contextRef="#ctx0" brushRef="#br0" timeOffset="70025.83">1215 11509 20271 0,'-30'16'1792'0,"17"-7"-1424"15,-1-1-368-15,0 2 0 0,0-1 2624 0,3 2 448 0,-1-2 80 0,3 2 32 16,0-4-1904-16,4 0-384 0,5-7-80 0,0 0-16 16,0 0-336-16,7 1-64 0,4-2-16 0,6-3 0 15,0-1-128-15,8 0-16 0,1 1-16 0,17-6 0 16,2 1-96-16,1 0 0 0,-1 4-128 0,8-3 192 16,-3-1-192-16,-1 4 0 0,-5-3 0 0,3 3 0 15,0-5-1792-15,0 3-416 0</inkml:trace>
  <inkml:trace contextRef="#ctx0" brushRef="#br0" timeOffset="73134.47">10977 5407 8287 0,'0'0'736'0,"0"0"-592"0,0 0-144 0,0 0 0 15,0 0 1312-15,0 0 224 0,0 0 64 0,0 0 0 16,0 0-528-16,0 0-112 0,0 0 0 0,0 0-16 15,-2-13-368-15,-3 5-64 0,-2 2 0 0,0-2-16 16,-1 1-304-16,-1-5-48 0,-2 1-16 0,-2 2 0 16,-1-3-128-16,0 2 0 0,-1-6 0 0,0-1 0 15,-1 1-256-15,1-1-64 0,0 2-32 0,-2-2 0 16,-2 0-96 0,0-4-32-16,0 1 0 0,-2-2 0 0,-2-1 208 0,0 0 32 0,1 1 16 0,-2-4 0 15,2 6 224-15,-3 1 0 0,-4 1 0 0,-2 0 0 16,-2 0 208-16,-2-1-16 0,-1-1 0 0,2 1 0 0,-1-3 0 0,1 2-16 15,0 0 0-15,-1 2 0 0,1 0-48 0,0 3 0 16,-1-2 0-16,1 2 0 0,-1 0-128 0,-4 2 128 16,-4-1-128-16,-3 3 128 0,-1-3-128 0,2 0 0 15,0 4 0-15,3-3 128 0,0 1-128 0,2 2 0 16,-1-3 0-16,-1 6 0 0,1-2-192 0,-6 3-80 16,-1-5-16-16,-5 5 0 0,-3-3 96 0,2 3 32 15,3 2 0-15,3 0 0 0,-1-2-160 0,2 2-16 16,-2 3-16-16,2-1 0 0,-4 2 80 0,-2 2 16 15,-4-2 0-15,2 0 0 0,2 0 256 0,3 1-192 16,1 3 192-16,2 0-160 0,-1 1 160 0,0-1 0 0,-6 1 0 16,-1 1-128-16,-1-1 128 0,3 0 0 0,0 4 0 0,5-1 0 15,1 3 0-15,1-2 0 0,2 2 0 0,-2 2 0 16,0-3 0-16,-3 3 0 0,-2-3 0 16,-1 3 0-16,0 1 0 0,1-1 0 0,0-1 0 0,5 2 0 15,-1 2 0-15,1 0 0 0,1 1 0 0,-4 2 0 16,1 1 0-16,-1-1 0 0,-2-2 0 0,2-1 128 15,5 1 32-15,2-1 16 0,3 2 0 0,2 1 0 16,-1 0 0-16,2 0 0 0,-1 3 0 0,1 1 0 16,0 1-176-16,-1-1 128 0,0 0-128 0,-1 2 128 15,-3-3-128-15,5 2 160 0,2 1-160 0,4-1 160 16,-1 3-32-16,3-2 0 0,3 5 0 0,-1-2 0 16,0 1-128-16,1-1 0 0,4 0 0 0,-1 1 0 15,1-2 0-15,0 1 0 0,1-3 0 0,-2 4 0 0,0-2 0 0,-1 4 0 16,-2-2 0-16,3 0 192 0,-1 2 0 0,0 2 0 15,-1 0 0-15,2 0 0 0,0 2-48 0,1 1 0 16,1-1 0-16,0 1 0 0,3-3-16 0,0 1-128 16,1 2 192-16,2-2-64 0,3-1-128 0,1-3 0 15,0-4 0-15,0 1 0 0,-1-3 128 0,2-4-128 16,2 1 128-16,1-1-128 16,2-2-304-16,0-3-144 0</inkml:trace>
  <inkml:trace contextRef="#ctx0" brushRef="#br0" timeOffset="73467.75">5485 6108 26719 0,'-18'4'2368'0,"10"2"-1888"0,3 1-480 0,2 5 0 31,1 2-304-31,2 0-144 0,4 5-48 0,1-1 0 0,2-1 496 0,-1 1 0 0,2-1 128 0,0 2-128 16,1 2 0-16,3-2 0 0,-1-1 0 0,2-1 0 16,1 2 0-16,0 1 0 0,0-5 0 0,2-4 0 15,2 1 0-15,1-3-176 0,0 2 176 0,2 2-160 16,0-7-16-16,2 0 0 0,3 1 0 0,-2-5 0 15,0-2-272-15,1 2-64 0,-1-4-16 0,2 0 0 16,2-2-128-16,2-1-32 0,2 0 0 0,2-2 0 0</inkml:trace>
  <inkml:trace contextRef="#ctx0" brushRef="#br0" timeOffset="74235.88">10904 5390 21359 0,'-18'-14'944'0,"9"9"208"0,0 0-928 0,3-2-224 16,-3 2 0-16,3 0 0 0,-1-5 512 0,0 3 48 15,0-4 16-15,-3 2 0 0,0-3-576 0,2-4 0 16,-2 3 0-16,-1 1 0 0,-1-1 0 0,-1 2 0 15,2-2 0-15,-2 1 0 0,-1-2 0 0,-2 1-272 16,-3 0 16-16,0-1 16 0,1-2 240 0,-1 3-176 16,0 1 176-16,-2 0-160 0,1-1 160 0,-2 3 0 15,0 0 0-15,-4 3 0 0,-2-2 0 0,1 4 0 16,1-1 0-16,-1 2 0 0,0 2 192 0,1 2-16 0,2 1-16 0,-3 4 0 16,0 0 0-16,2 3 0 0,-2 4 0 0,2 4 0 15,-2-2-160-15,2 2 192 0,-1 2-192 0,2 1 192 16,0 1-192-16,0 1 0 0,1-2 144 0,-3 4-144 15,3 3 0-15,2 0 128 0,-1 4-128 0,3-3 0 16,-2-2 128-16,1-2-128 0,4 4 160 0,1-2-160 16,1 1 176-16,0 2-176 0,1 2 192 0,0 0-192 15,1 1 288-15,-1 2-48 0,-1-2-16 0,1 1 0 16,0 2 64-16,2 3 16 0,-2 3 0 0,2-3 0 16,-1-1 16-16,0 0 0 0,-1 0 0 0,3 1 0 15,-3-1-64-15,2-2 0 0,1 2 0 0,-1-2 0 16,1-2-80-16,1-2-32 0,0 0 0 0,2-2 0 15,-2 2-144-15,1 1 160 0,2-6-160 0,-2 4 160 0,2-3-160 0,-3 2 0 16,3-6 144-16,1 1-144 0,2-4 0 0,2-1 0 16,-3 0 0-16,3-3 0 15,1-1-320-15,0-1-128 0,0-13-16 0,4 11-8064 16,1 0-1616-16</inkml:trace>
  <inkml:trace contextRef="#ctx0" brushRef="#br0" timeOffset="74552.5">9130 6371 15663 0,'-16'5'688'0,"6"0"144"0,0 4-656 0,3 3-176 0,2-1 0 0,3 8 0 16,2 5 2560-16,2 1 464 0,1 0 112 0,2 0 0 16,0-3-2464-16,1 1-496 0,1 4-176 0,0-3 0 15,2 1 128-15,3-3-128 0,-1-3 0 0,2-1 0 16,2-3 0-16,0-2 128 0,0-1-128 0,3 1 0 16,0-5 192-16,1 1-192 0,1-4 192 0,3 1-192 15,3 0 176-15,-1-3-176 0,1-3 160 0,2-4-160 16,3-6 0-16,1 2 0 0,0-3-128 0,0 2-8128 15,1-3-1632-15</inkml:trace>
  <inkml:trace contextRef="#ctx0" brushRef="#br0" timeOffset="79505.31">3372 10833 4607 0,'0'0'192'0,"0"0"64"0,0 0-256 0,0 0 0 0,0 0 0 0,0 0 0 0,0 0 3104 0,0 0 576 16,0 0 112-16,0 0 32 16,0 0-2032-16,0 0-416 0,0 0-80 0,0 0-16 15,0 0-288-15,0 0-64 0,0 0-16 0,0 0 0 16,0 0-176-16,-5 4-32 0,-2-3-16 0,0 0 0 15,-3-1-192-15,0 1-48 0,-2 1 0 0,-2-1 0 0,-1 1-112 0,0 1-16 16,-2 2-16-16,0 0 0 0,-1-1-96 0,-2 2-16 16,-2 2 0-16,-1 1 0 0,-4 4-48 0,-1 2-16 15,-2 3 0-15,1-1 0 0,-1 1-128 0,2 4 128 16,2 1-128-16,-1 2 128 0,2-1-128 0,0 5 0 16,4-2 0-16,2 2 0 0,0 2 0 0,2-3 0 0,1 1 0 0,4-2 0 15,3 1 0-15,3-2 0 16,1 0 0-16,5-5 0 0,2 5 0 0,5-2 160 15,4-4-160-15,1-1 160 0,3-1 64 0,5 0 16 16,4-1 0-16,2-3 0 0,3-3 0 0,4 0 0 16,5 0 0-16,2-5 0 0,0-1-64 0,1-2-16 0,-2-3 0 0,-2 0 0 15,0-2-160-15,-3 1-224 16,0-2 48-16,-3 2-10224 16,0-1-2048-16</inkml:trace>
  <inkml:trace contextRef="#ctx0" brushRef="#br0" timeOffset="79767.67">3864 11534 25279 0,'0'0'1120'0,"0"0"224"0,0 0-1072 0,0 0-272 15,3 9 0-15,-3 3 0 0,-4-2 1344 0,1 5 192 16,1 3 64-16,-4 4 0 0,0 0-672 0,-1 0-128 16,-1 5-32-16,1 1 0 0,-1 1-448 0,2-2-80 15,-1 1-32-15,2-4 0 0,1 0-208 0,2 0 128 16,-2-2-128-16,3-2 0 0,1-2 0 0,0-3-336 16,0 0 48-16,1-3-9840 15,1-2-1968-15</inkml:trace>
  <inkml:trace contextRef="#ctx0" brushRef="#br0" timeOffset="80389.92">5048 10899 1839 0,'0'0'160'0,"0"0"-160"16,-5-4 0-16,1 0 0 0,4 4 3312 0,0 0 624 16,-8-2 128-16,2-2 32 0,1 1-2112 0,-2 1-432 15,0 0-80-15,0 1 0 0,0 1-448 0,-1 0-64 16,0 1-32-16,1 2 0 0,-2 1-240 0,0 2-48 16,-1-2-16-16,1 4 0 0,1 2-112 0,-2 1-32 15,-3 3 0-15,-1 3 0 0,0 1-192 0,1 4-32 16,0 4-16-16,-1 3 0 0,0-1-112 0,2 4 0 15,2 1-128-15,1 0 192 0,0 2 0 0,3 1-16 16,1-2 0-16,2-2 0 0,3 0-176 0,0 1 0 16,0-4 0-16,4-1 128 0,3-1-128 0,0-4 0 15,0-5 0-15,4-1 128 0,0-1 0 0,3-6 0 16,4 0 0-16,0-2 0 0,1-3 96 0,3-4 16 16,2-2 0-16,1-3 0 0,1 0 16 0,4-1 0 15,-1-5 0-15,3 0 0 0,-3-6-16 0,1 0 0 0,-2-1 0 0,0-2 0 16,-2-1-48-16,-2-2-16 0,-2-1 0 0,-3 1 0 15,-4-1 16-15,1-4 0 0,-2 2 0 0,-4-2 0 16,-1 1-192-16,-3 4 192 0,-1-3-192 0,-2 6 192 16,-3 0-192-16,-2 1 192 0,-1 2-192 0,-2 1 192 15,-1 2-192-15,-2-1 0 0,-1 3 0 0,-9-1 0 16,1 1-448-16,1 3-32 0,-2-1 0 16,0 5 0-16,-1 1-1600 0,1-4-320 0,1 0-64 0</inkml:trace>
  <inkml:trace contextRef="#ctx0" brushRef="#br0" timeOffset="81323.52">5282 10627 15663 0,'0'0'1392'0,"-6"-5"-1120"0,6 5-272 0,-5-9 0 15,0 4 928-15,5 5 128 0,0 0 32 0,0 0 0 0,-10 4 256 0,0 2 64 16,2 3 16-16,-2 2 0 0,-1 3-464 15,-2 9-112-15,-1 1-16 0,-1 11 0 0,1 3-192 0,-3 7-64 16,-2 1 0-16,1 4 0 0,-1 3-32 0,2 1-16 16,-1 1 0-16,-1 4 0 0,1 1-48 0,-2-3-16 15,0-2 0-15,3-2 0 0,0 2-240 0,-1-2-48 16,4-6-16-16,-1-5 0 0,0-3-160 0,3-2 0 16,4-5 144-16,0-5-144 0,0-4-256 0,3-3-112 15,4-1-16-15,0-4-9472 16,1-15-1904-16</inkml:trace>
  <inkml:trace contextRef="#ctx0" brushRef="#br0" timeOffset="81538.81">5507 11623 23039 0,'0'0'2048'0,"-2"13"-1648"16,2 0-400-16,-2 3 0 0,-2 5 1200 0,0 4 144 0,-2 0 48 15,-2 6 0-15,-1-2-96 0,-2 0-16 0,2 3 0 0,-1-1 0 16,-2 0-576-16,0 1-128 0,-1-1-32 0,1-5 0 16,2 0-352-16,1-5-192 0,2-1 192 0,2-3-192 15,-2-1-1120-15,5-2-336 16,0-7-64-16,2-7-12480 0</inkml:trace>
  <inkml:trace contextRef="#ctx0" brushRef="#br0" timeOffset="81903.42">6015 10163 20271 0,'0'0'1792'0,"0"0"-1424"0,0 11-368 0,0-1 0 16,-3 3 1152-16,0 5 144 0,-1 4 48 0,-1 0 0 16,0 5-144-16,-2 0-32 0,-2 3 0 0,4 3 0 15,-1 3-464-15,-2 0-80 0,-2-1-32 0,0 1 0 16,0 1-320-16,2-4-64 0,-1-2-16 0,3-4 0 16,1-3-384-16,1 2-96 0,3-6-16 0,-1-2 0 15,2-4-2368 1,0-14-464-16</inkml:trace>
  <inkml:trace contextRef="#ctx0" brushRef="#br0" timeOffset="82078.81">6370 10360 23951 0,'-4'15'2128'0,"-1"0"-1696"15,-2 3-432-15,2 4 0 0,-2 3 1504 0,-4 3 224 16,-1 4 32-16,-6 0 16 0,0 0-768 0,-2-1-160 15,-2 0-16-15,3-2-16 0,1 0-624 0,2-1-192 16,1-4 128-16,3-5-10016 16,5 1-2000-16</inkml:trace>
  <inkml:trace contextRef="#ctx0" brushRef="#br0" timeOffset="82573.75">7361 11089 11967 0,'0'0'1072'0,"-5"-12"-864"15,0 3-208-15,5 9 0 0,-5-12 1872 0,5 12 336 16,0 0 64-16,0 0 16 0,0 0-784 0,-10 6-160 16,-2 4-16-16,3 4-16 0,0 3-320 0,2 6-64 15,-1 3-16-15,1 6 0 0,-4 4-288 0,2 4-64 16,2 0-16-16,0 1 0 0,-1 0-352 0,0-2-64 16,-1 1 0-16,1-5-128 0,2-3 144 0,0-2-144 15,-1 1 0-15,2-6 144 16,1 1-544-16,1-5-112 0,-1-3-32 0,1-4-12576 0</inkml:trace>
  <inkml:trace contextRef="#ctx0" brushRef="#br0" timeOffset="82699.97">7120 11389 21183 0,'0'0'1888'0,"0"0"-1504"0,14 2-384 0,0 0 0 16,1 1 944-16,4-2 112 0,4 0 32 0,2 2 0 0,3-3-576 0,4 0-128 15,0-1 0-15,-2-2-16 16,-2 2-368-16,0-4 0 0,1-3-160 0</inkml:trace>
  <inkml:trace contextRef="#ctx0" brushRef="#br0" timeOffset="82990.89">8586 10993 24015 0,'0'0'1056'0,"0"0"224"0,0 0-1024 0,0 0-256 16,-3-4 0-16,-2 3 0 0,-3 1 912 0,-1 1 128 16,-2 3 32-16,-3 3 0 0,0 1-400 0,-3 4-80 15,-3 3-16-15,-4 1 0 0,-4 2-288 0,-3 4-64 16,-3 1-16-16,-1 5 0 0,4-3 0 0,3 6 0 15,1-4 0-15,4 4 0 0,4-1 0 0,3-2 0 16,3 0 0-16,1-1 0 0,6 1-208 0,2 1 144 16,2-5-144-16,3-1 128 0,3-2-128 0,2-1-192 0,3-5 32 15,8 7 16 1,0-9-1296-16,6-2-256 0,4 0-48 0</inkml:trace>
  <inkml:trace contextRef="#ctx0" brushRef="#br0" timeOffset="83307.94">8775 11431 16575 0,'0'0'736'0,"5"-3"160"0,4 0-720 0,1-2-176 16,1 1 0-16,1 2 0 0,2 0 1904 0,0 0 336 15,-2 1 80-15,1 1 16 0,0 1-1184 0,-2 1-224 16,-2 2-48-16,-3 6-16 0,-1-1-592 0,-3 5-112 15,-4 4-32-15,-1 0 0 0,-4 5 0 0,-2 2-128 16,-1-2 192-16,-5 2-64 0,-3 3 192 0,0-4 48 16,-2 4 0-16,1-2 0 0,0 1 368 0,2-5 80 15,2 0 16-15,2-2 0 0,5-1 0 0,0 2 0 16,2-8 0-16,4-1 0 0,6 1-384 0,0-4-80 16,4 0-16-16,3-5 0 0,3-1-224 0,5-1-128 15,5-4 160-15,2 0-160 0,2-2-128 0,1-5-128 16,0 0-32-16,12-7 0 15,-4-1-2720-15,-4-2-528 0</inkml:trace>
  <inkml:trace contextRef="#ctx0" brushRef="#br0" timeOffset="83724.58">9962 10701 21183 0,'0'0'944'16,"-9"1"192"-16,-1 1-912 0,-3 3-224 0,2 2 0 0,-5 0 0 0,0 5 1312 0,-3 4 224 15,-3 1 32-15,1 2 16 0,-6 3-672 0,1 4-128 16,1 2-16-16,0 4-16 0,-1 5-304 0,2 0-64 15,0 1-16-15,2 1 0 0,4 1-176 0,4-3-48 16,3-1 0-16,5-1 0 0,1-5-144 0,5-2 0 16,3-4 144-16,6-3-144 0,4-2 0 0,2-5 0 15,3-3 0-15,4-4 0 0,2 0 0 0,2-3 144 16,2-4-16-16,4-3-128 0,3-3 368 0,-1-2-48 16,0-3 0-16,1 2 0 0,-2-5-48 0,-2-1-16 15,-1-3 0-15,-1 0 0 0,-5-1-112 0,-2-1-16 16,-5-2-128-16,-3-3 192 0,-3-1-64 0,-4-3 0 15,-4 2-128-15,-3-2 192 0,-2 1-192 0,-1 2 0 16,-2 4-192-16,-8-7 192 16,-1 7-464-16,0 6 16 0,1 3 0 0,-5 4 0 15,1 4-1696-15,-5 0-336 0,2 1-64 0</inkml:trace>
  <inkml:trace contextRef="#ctx0" brushRef="#br0" timeOffset="83991.77">10193 10469 12895 0,'0'0'576'0,"0"0"112"16,0 0-560-16,-4 13-128 0,2 2 0 0,-2-5 0 0,-2 3 3264 0,-2 5 608 15,-3 5 128-15,-3 6 32 0,-2 1-2288 0,-1 6-448 16,-1 5-80-16,-4 3-32 0,-1 5-672 0,-3 3-144 15,-4 2-32-15,0 3 0 0,-2-2-176 0,3 1-32 16,0 3-128-16,1-2 192 0,1-3-384 0,1 0-96 16,4-3-16-16,-8 17 0 15,9-8-1104-15,0-8-240 0,9-9-32 0,3-1-16 16,1-9-1232-16,4-2-240 0</inkml:trace>
  <inkml:trace contextRef="#ctx0" brushRef="#br0" timeOffset="84341.97">10341 11458 13823 0,'16'0'1216'0,"-3"0"-960"0,1 0-256 0,1 0 0 15,-1 3 2384-15,1 0 432 0,1 1 96 0,-2 4 16 16,-3 1-1568-16,-2 3-304 0,-3 1-64 0,-2 2-16 16,-5 3-528-16,-3 4-128 0,-4 1 0 0,-3-2-16 15,-6 3-16-15,-3 4 0 0,-3-1 0 0,-2 2 0 16,-2-3-80-16,0 2-16 0,2-3 0 0,1 2 0 0,2-6 192 0,6 0 16 16,2-3 16-16,3-1 0 0,5 0 0 0,2-2 0 15,3-3 0-15,2-3 0 0,4-1-176 0,3-1-48 16,3-3 0-16,6-3 0 0,2-2-48 0,3-1-16 15,6 0 0-15,3-3 0 0,6-5-128 0,0 2 0 16,3-2 0-16,-2 2 0 16,-4-2-1744-16,-1 4-288 0,-1-3-48 0</inkml:trace>
  <inkml:trace contextRef="#ctx0" brushRef="#br0" timeOffset="84782.98">10920 9826 23039 0,'0'0'2048'0,"0"0"-1648"16,0 0-400-16,-4 13 0 0,4 1 512 0,-3 2 0 16,-4 3 16-16,0 4 0 0,-2 1 432 0,-1 7 64 15,-2 3 32-15,-2 2 0 0,-1-1-544 0,0 2-96 16,1 4-32-16,-2-3 0 0,1-2-384 0,1-2 0 16,0-1 0-16,3 0 0 15,1-2-256-15,1-6-128 0,2-3-16 0,3 0-8272 16,2-1-1648-16</inkml:trace>
  <inkml:trace contextRef="#ctx0" brushRef="#br0" timeOffset="84956.26">11243 10050 25791 0,'-2'16'2304'0,"-2"5"-1856"0,-4 0-448 0,0 8 0 16,-2 3 1216-16,0 4 128 0,-5 2 48 0,-2 1 0 15,-2-1-576-15,-1-1-112 0,0-1-32 0,-1 0 0 16,1 0-512-16,2 0-160 0,3-4 0 0,2-7-14720 16</inkml:trace>
  <inkml:trace contextRef="#ctx0" brushRef="#br0" timeOffset="85509.56">12383 10824 20271 0,'0'0'1792'0,"0"0"-1424"0,0 0-368 0,0 0 0 16,4 14 1472-16,-4-3 240 0,-1 4 32 0,0 6 16 15,-5 6-592-15,4 6-112 0,-3 2-32 0,-1 5 0 16,-3 2-448-16,-2 1-80 0,1-1-32 0,-1 5 0 15,-1-2-112-15,1 1-32 0,1-5 0 0,0-2 0 0,-1-1-128 0,1 2-16 16,3-8-16-16,0-2 0 0,2-2-400 0,3-5-80 16,0-4 0-16,0 0-9472 15,1-5-1872-15</inkml:trace>
  <inkml:trace contextRef="#ctx0" brushRef="#br0" timeOffset="85676.28">12010 11350 21183 0,'0'0'1888'0,"0"0"-1504"15,0 0-384-15,15 5 0 0,5-2 2720 0,6-2 480 16,2 1 80-16,2 1 32 0,6-2-1952 0,2-1-384 16,2-1-80-16,5 1 0 0,2 0-336 0,5-1-64 0,3-1-16 15,-1 1 0-15,0 0-288 0,-5-2-48 0,-5-2-16 16,-5 2 0-1,-2-1-960-15,-3 1-208 0,-3 1-48 0</inkml:trace>
  <inkml:trace contextRef="#ctx0" brushRef="#br0" timeOffset="89216.93">21793 5304 7359 0,'0'0'656'0,"0"0"-528"0,0 0-128 0,0 0 0 16,3-11 560-16,-2 1 80 0,-1 10 0 0,2-11 16 15,-4 1 112-15,0-3 0 0,-1 4 16 0,-1-4 0 16,-1 2-112-16,-1 1-32 0,-3-4 0 0,0 0 0 16,-1 0-208-16,4 6-48 0,-2-1-16 0,0 0 0 0,-1 0-160 0,1 1-16 15,-3-3-16-15,0 2 0 0,1-3-176 0,-14-9 160 16,3 4-160-16,2 1 160 0,-1 2-160 0,1 4 192 16,0-2-192-16,1 0 192 0,0 3-192 0,-1 3 192 15,0-3-192-15,0 4 192 0,-1-4-64 0,1 3-128 16,-1 0 192-16,3-1-64 0,-1 1-128 0,0-1 128 15,0 1-128-15,0 1 128 0,2 2-128 0,-1-1 0 16,0 1 0-16,1 1 128 0,-1 4-128 0,0-2 0 16,1 1 0-16,-1 4 0 0,0-1 0 0,2 2 0 15,0 2 0-15,0-3 0 0,1 1 128 0,-7 3-128 16,4-1 128-16,-2 2-128 0,1-4 0 0,0 3 0 16,0-1 0-16,2 3-176 0,0-2 176 0,1 4 0 15,0 1 0-15,0-3 0 0,1 2 0 0,1 2 0 16,0-1 128-16,2-1-128 0,1 2 0 0,-1 0 0 15,3 1 0-15,-3 0-128 0,4-1 128 0,-5 1 0 16,1-4 0-16,1 6 0 0,0 1 0 0,-1 3 0 16,0-3 160-16,-1 0-160 0,-3 3 0 0,4-1 0 15,-2 2 0-15,0 2 0 0,2-3 160 0,-1 1-160 0,2 0 160 0,1-2-160 16,2 0 160-16,-1 2-160 0,1 2 160 0,-1-2-160 16,0-4 160-16,-1 1-160 0,0 1 160 0,1-2-160 15,-3-1 192-15,1-2-64 0,-2-2-128 0,0 1 192 16,2 3-192-16,0-5 128 0,1-3-128 0,0 1 0 15,0-3 160-15,4 1-160 0,1-3 160 0,4-6-160 16,-6 9 0-16,6-9 0 0,0 0 0 0,0 0 0 16,0 0-1536-16,0 0-256 15</inkml:trace>
  <inkml:trace contextRef="#ctx0" brushRef="#br0" timeOffset="89465.03">20285 5626 13823 0,'0'0'1216'0,"-5"8"-960"15,-2-2-256-15,1 5 0 0,1-3 560 0,0 5 64 16,0-3 16-16,1 3 0 0,1 1 128 0,2-1 16 16,1-2 16-16,1 6 0 0,3 2-416 0,1 0-96 15,0 0-16-15,2 0 0 0,0 0-272 0,3 1 160 16,-2-1-160-16,2-2 128 0,0-3-128 0,2 1 0 15,2 0 144-15,-2 1-144 0,4-4 0 0,1-3 144 0,1-1-144 0,0-2 0 16,-1-2 160-16,2 0-160 16,2 0 128-16,0-3-6240 15,0-2-1248-15</inkml:trace>
  <inkml:trace contextRef="#ctx0" brushRef="#br0" timeOffset="90398.18">21666 4977 4607 0,'0'0'400'0,"0"0"-400"15,0 0 0-15,0 0 0 0,0 0 1664 0,0 0 240 16,7-5 48-16,-7 5 16 0,0 0-1040 0,0 0-208 16,0 0-32-16,-2-12-16 0,0 1-160 0,-2 2-48 15,-1-2 0-15,0 0 0 0,-1-1-80 0,-1-2 0 0,-2 0-16 16,-2 2 0-16,-1-2-96 0,-2 2-16 0,-1-2 0 0,-3 0 0 16,-1-2-128-16,-1 0-128 0,-3-1 144 0,-2 0-144 15,-3-1 160-15,-2 1-160 0,1 2 160 0,-1 1-160 16,-2 1 128-16,-2-1-128 0,-2 2 0 0,-1 0 0 15,-1-1 0-15,-1-1 0 0,-3 2 0 0,-4-1 0 16,-2-1 128-16,-1-1-128 0,0 1 0 0,0 0 144 16,2 5-144-16,2-2 128 0,-1 2-128 0,-1-2 128 15,4 3-128-15,-4-3 0 0,-4 4 0 0,-5-2 128 0,2 1-128 0,4-2 0 16,-3 2 0-16,4 0 0 0,1 0 0 0,1 4 0 16,1-2 0-16,1 3 0 0,-4-1 0 0,0 3 0 15,0 0 0-15,1-2 0 0,2-2 0 0,1 3 0 16,2 0 0-16,1 4 0 0,0 1 0 0,3 4 0 15,2-2 0-15,-4 4 0 0,-3-2 0 0,1 4 0 16,-1-6 0-16,1 1 0 0,-1-2 0 0,2 4 0 16,1-3 0-16,3 5 0 0,-2-3 0 0,2 5 0 15,0-3 0-15,0 2 0 0,0-3 0 0,0 2 0 16,-3 3 0-16,2-3 0 0,-5 3 0 0,5 1 0 16,1-2-144-16,1 3 144 0,1 1 0 0,2-1 0 15,0 2 0-15,2-1 0 0,-1-1 0 0,4 2 0 16,2-3 0-16,-3 5 0 0,0 5 0 0,1-4 0 15,1-1 0-15,0 0 0 0,1 1 0 0,0-1 0 16,-1-2 0-16,2 2 0 0,2 2 0 0,2 2 0 16,1-3 0-16,2-1 0 0,0 3 0 0,1 1 128 15,-1-1-128-15,7-5 0 0,1 3 256 0,-2 1-32 0,-1-1-16 16,-1 3 0-16,1 1-208 0,0-1 128 16,1 0-128-16,1 5 0 0,-2-4 176 0,2 4-176 0,1-1 192 0,-1 1-192 15,1-3 192-15,-1 2-64 0,2-3 0 0,0 1-128 16,0-1 256-16,-2-1-48 0,2 1-16 0,1 2 0 15,0-3 0-15,2 1-16 0,-1 0 0 0,2-4 0 16,1 1-176-16,0-2 160 0,1-1-160 0,1-1 160 16,2 1-160-16,0-3 128 0,-2 1-128 0,2-4 128 15,1 0-128-15,0 0 0 0,-1-3 144 0,1 2-144 16,0-3 128-16,1 0-128 0,-1-8 160 0,0 0-160 16,0 0 0-16,0 0 0 0,9 4 0 0,-3-2-6928 15,3-4-1296-15</inkml:trace>
  <inkml:trace contextRef="#ctx0" brushRef="#br0" timeOffset="90713.02">17859 5553 11055 0,'-7'2'976'0,"-5"2"-784"16,2 1-192-16,-1 0 0 0,-1 5 976 0,-1 1 160 15,-1 3 16-15,-2 1 16 0,-1 1-368 0,2 3-80 16,1 2-16-16,3-1 0 0,-2 2-256 0,2 3-64 16,-1-1-16-16,5 2 0 0,-4 0-192 0,6 0-48 15,-2 0 0-15,2-3 0 0,3 0-128 0,1 1 0 16,1-3 0-16,1-2 128 0,1-1 16 0,1-2 0 16,1 2 0-16,1-3 0 0,0-3 240 0,6-1 64 0,0-3 0 0,3-2 0 15,2-3 384-15,4-3 64 0,5-3 32 0,2-5 0 16,3-1-112-16,2-1-32 0,-2-1 0 0,1-3 0 15,-1 0-464-15,11-5-112 0,-5 1-16 0,-6 5 0 16,-3 3-384-16,-2 0-96 0,-3 4-16 0,-4-2 0 16</inkml:trace>
  <inkml:trace contextRef="#ctx0" brushRef="#br0" timeOffset="93098.97">13951 6439 3679 0,'0'0'320'0,"0"0"-320"15,0 0 0-15,-2-8 0 0,1 2 1072 0,1-3 144 16,0 0 16-16,1-3 16 0,2 1-528 0,1-3-96 15,-1-3-32-15,3 0 0 0,-1-1-112 0,0-1-32 16,0 0 0-16,1-2 0 0,1-1-128 0,0-1-16 0,2-2-16 0,1-1 0 16,-1 2-128-16,1-2-32 0,0 2 0 0,1 2 0 15,-1 0-128-15,-1-3 0 0,2 3 0 0,-1 1 0 16,0 0 0-16,1-2 0 0,-1 0 0 0,3 1 0 16,-1-4 0-16,2 1 0 0,-4 3 0 0,2-4 0 15,-1 3 0-15,1 0 0 0,-1-2 0 0,2 1 0 16,0 1 0-16,-1-3 0 0,1 2 0 0,1 0 0 15,0 0 0-15,0 1 0 0,-1 3 0 0,1-2 0 0,1-3 0 16,1 3 0-16,1 2 0 0,-1-2 0 0,2-1 0 0,1 2 0 16,0-1 0-16,3 2 0 0,0-2 0 0,0-2 0 15,3 2 0-15,0 2 0 0,2 0 0 0,-1-1 0 16,2-1 0-16,-1 0 0 0,0 0 0 0,1 2 0 16,0-2 0-16,2-1 0 0,-2 1 0 0,4 0 0 15,1 2 0-15,1 1 0 0,1 1 0 0,3 1 208 16,0 1-16-16,3 1-16 0,-2-1 272 0,-1 2 48 15,-1 2 16-15,-1-1 0 0,-2-1-144 0,0 2-32 16,2 2 0-16,-2-1 0 0,0 1-208 0,0-1-128 16,0 4 128-16,-1-3-128 0,0 3 0 0,0 0 0 15,-2 0 0-15,0 1 0 0,-1 0 128 0,-1 1-128 16,-1 2 160-16,-2-1-160 0,0-2 240 0,-3 2-48 16,2 3-16-16,1-1 0 0,-1 1-48 0,2 1 0 15,-2 1 0-15,2 1 0 0,-1-2-128 0,2 1 128 16,-1-1-128-16,2 4 128 0,2 2-128 0,1 1 0 0,-3-4 0 15,0 5 0-15,0-2 0 0,-2 2 128 16,0 0-128-16,-3-3 0 0,-1 0 176 0,0 2-48 0,-2-2-128 0,1 2 192 16,1 0-32-16,-3 0-16 0,0 0 0 0,-2 1 0 15,0 4-16-15,0-2 0 0,0 1 0 0,-2 2 0 16,1 0 64-16,-1 1 16 0,1 2 0 0,-1 2 0 16,1 0 80-16,-1 2 16 0,1 2 0 0,-2 2 0 15,-1-1-112-15,0 2 0 0,-1 2-16 0,-1-3 0 16,2 1 16-16,-2-2 0 0,-2 1 0 0,0 2 0 15,2-2-192-15,-1-1 128 0,-2-2-128 0,0-2 128 16,0-2-128-16,1-4 128 0,0-1-128 0,2 5 128 16,-2-6-480-16,0-3-96 0,0-3-32 15,2-2-9712-15</inkml:trace>
  <inkml:trace contextRef="#ctx0" brushRef="#br0" timeOffset="93665.19">16366 5422 12431 0,'0'0'544'0,"0"0"128"0,0 0-544 0,0 0-128 0,0 0 0 0,0 0 0 0,0 0 512 0,0 0 80 16,0-7 16-16,0 7 0 0,0 0-272 0,0 0-48 15,0 0-16-15,6 7 0 0,-1-1-128 0,2 6-16 16,-1-2-128-16,2 4 192 0,-1 1-192 0,3 3 176 16,0 0-176-16,2-1 160 0,1 1-160 0,1 0 128 15,1-2-128-15,3 0 128 0,-1-4 80 0,3 1 16 16,-1-1 0-16,1-5 0 0,0 1 352 0,3-4 64 15,4-3 0-15,0-4 16 0,2-3 224 0,3-3 32 16,-1-2 16-16,1-5 0 0,-1-4-128 0,-2-2-32 16,0 1 0-16,-1-2 0 0,-3-4-96 0,1 2-32 15,-2-4 0-15,-2 2 0 0,-3-1-192 0,-3-1-64 16,-2-2 0-16,-2 1 0 0,-3-3-160 0,-3 6-32 16,-4 3-16-16,1 4 0 0,-3-1-416 0,-3 5-80 15,-2 2 0-15,0 4-8400 16,-4-1-1680-16</inkml:trace>
  <inkml:trace contextRef="#ctx0" brushRef="#br0" timeOffset="94676.05">14530 5339 5519 0,'0'0'496'0,"-4"-4"-496"16,2 1 0-16,-1-6 0 0,2 1 1712 0,1-3 240 15,0 0 48-15,3 0 16 0,0-3-1184 0,4 1-224 16,0 1-48-16,2-4-16 0,4 2-240 0,0 0-48 16,3-2-16-16,3-2 0 0,2 0-16 0,0-1 0 0,3 0 0 0,3 0 0 15,0 0 0-15,2 0 0 0,3-1 0 0,1-2 0 16,0-1 80-16,2 0 16 0,4 0 0 0,1 3 0 16,7 0-96-16,2-2-16 0,0 2 0 0,-2-2 0 15,-1 2 32-15,0-1 0 0,-2 1 0 0,2 1 0 16,0 1-48-16,2 2 0 0,2 0 0 0,0 1 0 15,1 2 0-15,0-1 0 0,1 2 0 0,-1-2 0 16,-1 1 0-16,-1 3-16 0,0-3 0 0,0 0 0 0,1 3 32 16,2-1 16-16,3 3 0 0,0-1 0 0,-1 3-64 0,-2-2-16 15,1 2 0-15,21 0 0 0,-10-2-144 0,-3 3 128 16,-4 2-128-16,3 1 128 0,-2-2-128 0,-1 3 128 16,-5 1-128-16,2 4 128 0,-3-2-128 0,-2-1 0 15,-1 1 0-15,3-1 0 0,-1 1 0 0,1 4 0 16,2 1 0-16,-1 0 0 0,-2 0 0 0,-2 0 0 15,-1-1 0-15,-1 3 0 0,0-4 0 0,-2 1 0 16,-1 3 0-16,1-1 128 0,0 2-128 0,1-2 0 16,0 2 0-16,1-3 0 0,-1 2 0 0,-3-2 0 15,-4 0 0-15,0 1 0 0,2-1 0 0,-1 1 0 16,-1-3 0-16,0 7 0 0,1-2 0 0,2 1 0 16,1 2 144-16,2-2-144 0,0 5 128 0,-4-4-128 15,-2 2 160-15,-1-3-160 0,0 0 160 0,-1 0-160 16,-1 0 160-16,1 3-160 0,0-2 176 0,-1 1-176 15,-2 2 192-15,1-1-192 0,3 3 208 0,-4-1-64 0,-1-1-16 0,0-2 0 16,1 0-128-16,-2 1 160 0,-6 2-160 0,0 1 160 16,0-1-160-16,-1 2 0 0,0 1 144 0,-6-6-144 15,2 2 0-15,0 2 128 0,3 1-128 0,0-1 0 16,1 2 0-16,2 1 0 0,0 1 0 0,1-1 0 16,1 2 0-16,1 0 0 0,-2-2 0 0,1 2 0 15,0-2 0-15,-1-1 0 0,-3 0 0 0,0 0 0 16,-3 0 0-16,0 0 0 0,-1-1 0 0,-2 1 128 15,1-1-128-15,0 1 0 0,-1-1 0 0,-2 1 0 0,2-1 0 0,-3 1 0 16,3 1 128-16,-3-1-128 0,1 0 240 0,-1-1-32 16,-1-1 0-16,0-1 0 0,1 1-16 0,-2-1 0 15,-2 1 0-15,-1-1 0 0,1 1-64 0,-2-2 0 16,-2-4-128-16,0 2 192 0,-1 0-64 0,-2-4-128 16,-2 1 176-16,0-4-176 0,-1 2 144 0,-1-8-144 15,-1 6 0-15,1-6 144 16,0 0-464-16,0 0-112 0,0 0-16 0,0 0 0 15,0 0-1696-15,0 0-352 0</inkml:trace>
  <inkml:trace contextRef="#ctx0" brushRef="#br0" timeOffset="95049.77">19401 5856 9215 0,'-16'2'400'0,"11"0"96"0,-2 1-496 0,2 2 0 16,0-1 0-16,1 2 0 0,2 2 1984 0,0-2 320 0,2-6 48 0,0 12 16 15,3-4-1472-15,1 5-272 0,1-4-64 0,1 2-16 16,1 1-48-16,0-3-16 0,3 1 0 0,2-2 0 16,1 2-80-16,0-3-16 0,1 2 0 0,2-2 0 15,-2-1-16-15,0 0-16 0,0-2 0 0,0 0 0 16,0-1 48-16,1-2 16 0,0-1 0 0,0 0 0 15,2-3 32-15,-1 1 0 0,2-2 0 0,0 0 0 16,-1-2-32-16,0-2 0 0,1-1 0 0,-1 0 0 0,-2 0-16 0,1-1 0 16,1-4 0-16,0 0 0 0,-5-1 112 0,1-3 0 15,0-2 16-15,-2-2 0 0,-1-1-32 16,0-3-16-16,-1 0 0 0,-1 0 0 0,0 1-288 0,-2 5-48 16,-1 0-16-16,0 2 0 0,-1 0-128 0,-2 3 0 15,0 1 0-15,-2-3 0 16,-3 6-1264-16,-1 1-176 0,-2 3-32 0</inkml:trace>
  <inkml:trace contextRef="#ctx0" brushRef="#br0" timeOffset="101003.98">13887 11167 8287 0,'0'0'368'0,"0"0"80"0,0 0-448 0,0 0 0 15,0 0 0-15,0 0 0 0,0 0 3424 0,0 0 608 16,0 0 112-16,0 0 16 0,0 0-2992 0,1 11-592 16,-2 1-128-16,0 4-32 0,-1 6 32 0,1 2 0 0,-4 5 0 0,1 2 0 15,-1 3 80-15,-1 7 32 0,2 3 0 0,-1 5 0 16,-1-2-112-16,-3 5-32 15,-5 0 0-15,1 1 0 0,0 2-32 0,-1-3-16 16,0-1 0-16,-1 0 0 0,2-3-368 0,2-2 144 16,-3-7-144-16,5-11 0 0,1-1 144 0,0-2-144 15,-1-3 0-15,1-2 144 0,3-2-400 0,0-3-96 16,1-6-16-16,2 1 0 16,2-10-1808-16,0 0-384 0,6-5-64 0</inkml:trace>
  <inkml:trace contextRef="#ctx0" brushRef="#br0" timeOffset="101354.88">13806 11163 14735 0,'-10'-18'640'0,"4"7"160"0,0-2-640 0,1-1-160 0,0-1 0 0,5 1 0 0,-1-2 1824 0,2 0 336 16,-1 4 64-16,6-2 16 0,2-3-1312 0,3 3-256 15,3 0-48-15,0 3-16 0,4-3-96 0,0 3-32 16,2 1 0-16,1 1 0 0,0 4-16 0,6 3 0 16,3 2 0-16,5 0 0 0,2 5 240 0,2 4 32 15,3 0 16-15,-3 3 0 0,-7 6-432 0,-3 0-64 16,-2 0-32-16,-3 3 0 0,-2 4-224 0,-4 0 144 16,-3 0-144-16,-5 5 128 0,-4 0 80 0,-3-2 16 15,-6 1 0-15,-4-3 0 0,-5 2 32 0,-3-4 16 16,-3 3 0-16,-1-2 0 0,-4 2-96 0,-3-3-32 15,-6-4 0-15,-3 3 0 0,-4 1-144 0,4-5 0 0,-2-4 0 0,2-6 0 32,4-1-496-32,1-4-128 0,4-4-16 0,3-4-16 15,4-6-2144-15,3 0-416 0,0-8-96 0,8-1-7616 0</inkml:trace>
  <inkml:trace contextRef="#ctx0" brushRef="#br0" timeOffset="101839.72">15532 11011 11967 0,'-6'-13'528'0,"6"13"112"0,-6-9-512 0,1 4-128 15,0-1 0-15,-1-3 0 0,-3 1 1712 0,-1-3 304 0,1 4 64 0,0 1 16 16,0 2-912-16,-1 2-176 15,-1 2-48-15,-1 0 0 0,-3 0-176 0,0 3-32 16,-2 2-16-16,-1 4 0 0,-1 4-160 0,-1 4-48 16,0 2 0-16,-3 2 0 0,-7 0-96 0,1 3-32 15,-1 2 0-15,-1 0 0 0,1 2-64 0,2 0-16 16,2 4 0-16,3 1 0 0,2 0-48 0,2-2-16 16,3 0 0-16,5 1 0 0,3 1-64 0,3-4 0 0,5-2-16 0,4-3 0 15,2-1 112-15,5-5 32 0,1-2 0 0,6-3 0 16,2-2-80-16,6-1-16 0,4-3 0 0,2-5 0 15,4 0-224-15,1-2 0 0,-3-4 128 0,-1-1-128 32,-1-6-320-32,0 3-128 0,1-3 0 0,-3 0-9280 0,-3-3-1840 0</inkml:trace>
  <inkml:trace contextRef="#ctx0" brushRef="#br0" timeOffset="102087.51">15687 11514 28559 0,'-1'15'2544'0,"-1"-2"-2032"16,1 1-512-16,1 6 0 0,0 3 1152 0,-1 5 128 16,0 5 16-16,-3 3 16 0,-3-2-432 0,-3 2-96 15,0-1-16-15,-1 0 0 0,-3-2-320 0,0 1-64 16,0-1 0-16,-2 0-16 0,0 0-144 0,1-5-32 15,-1-1 0-15,2-3 0 0,2 0-432 0,0-4-80 0,2-3-32 16,4-4 0 0,1-2-2000-16,2-1-400 0,3-10-64 0,0 0-32 0</inkml:trace>
  <inkml:trace contextRef="#ctx0" brushRef="#br0" timeOffset="102955.11">16924 11059 3679 0,'0'0'320'16,"0"0"-320"-16,0-5 0 0,0-3 0 0,1 1 2992 15,-1 0 528-15,-1-2 96 0,-3 3 32 0,4 6-1936 0,-4-8-384 16,-2 1-80-16,-2-2-16 0,3 3-400 0,-4 3-64 15,0 0-32-15,-1 3 0 0,-3 0-80 0,-1 3-16 16,-2 3 0-16,-2 4 0 0,-2-1-384 0,-2 4-64 16,-1 1-32-16,-2 3 0 0,-2 3-160 0,2 2 160 15,-1 2-160-15,2 5 160 0,0 4 32 0,0 3 0 16,0-1 0-16,2 3 0 0,3 0-16 0,0 3 0 16,0 2 0-16,4-3 0 0,4-2-48 0,1-3-128 15,3-3 192-15,3 1-64 0,3-6 64 0,6-2 0 16,1-3 0-16,5-4 0 0,3-4 112 0,3-3 16 15,1-2 16-15,5-6 0 0,2-5-32 0,4 0-16 16,3-5 0-16,2-1 0 0,3-4-96 0,0-1-32 16,-3-1 0-16,1-2 0 0,-3-4-16 0,-2-3 0 15,-2 1 0-15,-3-1 0 0,0 0 112 0,-3-3 32 16,0-1 0-16,-3-2 0 0,-2-1-64 0,-2 1-16 16,-4-5 0-16,-2 1 0 0,-4 1-80 0,-1 2 0 0,-4-3-128 15,-1 2 192-15,-3 7-192 0,0 2 128 16,-3 3-128-16,-2 5 0 0,-5-4 0 0,-2 6 0 0,0 3 0 0,-3 1 0 31,-1 3-480-31,0-1-32 0,3 3-16 0,-2 3-9536 0,-4-1-1904 0</inkml:trace>
  <inkml:trace contextRef="#ctx0" brushRef="#br0" timeOffset="103288.63">16983 10586 21183 0,'0'0'1888'0,"0"0"-1504"15,0 0-384-15,0 0 0 0,7 9 208 0,-3 1-16 16,-7-1-16-16,1 4 0 0,-4 1 928 0,0 2 192 15,-3 3 48-15,-1 4 0 0,-4 6-512 0,-1 3-112 16,0 8-16-16,-3 2 0 0,-3 6-128 0,0 1-16 16,-3 5-16-16,-3 4 0 0,-4 2-48 0,0 5-16 15,-2 0 0-15,0 2 0 0,0 3-112 0,1-4-32 16,0-1 0-16,4 0 0 0,0-4-208 0,3 1-128 16,-2-6 128-16,3-4-128 0,2-2 0 0,3-7-192 15,3-4 32-15,2-1 0 16,1-5-1248-16,4-3-240 0,1-7-48 0</inkml:trace>
  <inkml:trace contextRef="#ctx0" brushRef="#br0" timeOffset="103781.38">17336 11813 18431 0,'0'0'816'0,"0"0"160"16,-2 11-784-16,2 3-192 0,0-1 0 0,0 5 0 0,-1 3 3136 0,1 2 576 16,-4 4 112-16,2 3 16 0,-3 3-2256 0,0 0-464 0,-3 2-96 0,2-2 0 15,-3-1-368-15,-3-1-64 0,-1 1-16 0,1-1 0 16,0-5-336-16,1-2-80 0,-1-2-16 0,4-3 0 16,0-2-144-16,2-5-256 0,-2-1 64 0,2-5-11120 15,6-6-2224-15</inkml:trace>
  <inkml:trace contextRef="#ctx0" brushRef="#br0" timeOffset="104508.16">17924 10247 10127 0,'0'0'896'15,"1"-10"-704"-15,1 1-192 0,0-3 0 16,1 3 2688-16,-3 9 512 0,4-9 112 0,-4 9 16 0,0 0-1792 0,0 0-368 16,0 0-64-16,0 0-16 0,0 0-288 0,0 0-64 15,0 0-16-15,-2 17 0 0,0 1-96 0,-2 3-32 16,-2 4 0-16,-3 1 0 0,-1 1-224 0,-3 3-48 16,-2 2-16-16,-1 3 0 0,0-4-112 0,-2 2 0 15,-2 3-16-15,-1-4 0 0,1-2 80 0,1-4 0 16,1-1 16-16,3-5 0 0,2 1-48 0,2-3-16 15,1-3 0-15,3-3 0 0,2-5 48 0,5-7 16 16,0 0 0-16,0 0 0 0,3-7 112 0,4-4 32 16,3-3 0-16,3-2 0 0,1-5-224 0,3 0-32 15,-1-7-16-15,2 2 0 0,1-3-144 0,-2 1 0 16,-1-4 144-16,2-2-144 0,-4-3 176 0,0 1-48 16,-3 3 0-16,1 7 0 0,-1-4 0 0,-1 8 0 15,-1-1 0-15,-2 7 0 0,-1 4-128 0,-6 12 0 16,0 0 0-16,0 0 0 0,0 0-128 0,5 9 128 15,-2 3 0-15,-3 6 0 0,-4 4 0 0,-1 3 0 0,-4 1 0 16,-1 2 0-16,-3-2 0 0,-2 5 0 0,-3 2 0 0,0-4 128 16,-1-4-128-16,1-3 0 0,0-2 0 0,4 0 128 15,3-5-128-15,2-1 0 16,3-5 0-16,6-9 128 16,-3 10-1024-16,3-10-192 0,0 0-64 0,0 0-9568 0,0 0-1920 0</inkml:trace>
  <inkml:trace contextRef="#ctx0" brushRef="#br0" timeOffset="108675.16">18644 10983 16991 0,'0'0'752'0,"0"0"144"0,6-10-704 0,-2 2-192 15,-4 8 0-15,4-5 0 0,-4 5 1424 0,0 0 256 16,0 0 48-16,8-3 16 0,-8 3-496 0,8 7-96 16,-5-1-32-16,0 5 0 0,0 1-272 0,0 6-48 15,-3 5-16-15,-2 1 0 0,-2 7-160 0,-1 4-48 16,-1 3 0-16,-2 1 0 0,-2 3-256 0,0 3-64 16,-1-2-16-16,-1 0 0 0,1-2-64 0,-1 0-16 15,0 0 0-15,1-4 0 0,1-2-160 0,1-5-272 16,2 1 64-16,-2 3 16 15,1-9-1680-15,4-6-336 0,3-3-64 0</inkml:trace>
  <inkml:trace contextRef="#ctx0" brushRef="#br0" timeOffset="108879.78">18220 11421 28559 0,'0'0'1264'0,"0"0"272"0,0 0-1232 0,0 0-304 16,10 8 0-16,3-4 0 0,2 1 1248 0,6 0 192 16,3-1 32-16,3-2 16 0,3-1-848 0,2-1-160 15,1-1-32-15,0 1-16 0,3-1-432 0,2-2 0 16,0-4 128-16,14-1-10624 16,-6 0-2128-16</inkml:trace>
  <inkml:trace contextRef="#ctx0" brushRef="#br0" timeOffset="109527.25">20039 11013 2751 0,'0'0'256'0,"-2"-7"-256"16,2 7 0-16,0 0 0 0,-7-8 3776 0,2 2 720 16,5 6 144-16,0 0 32 0,-10 1-2544 0,1 3-496 15,9-4-96-15,-9 6-32 0,-1 8-416 0,3 3-64 16,-4 2-32-16,1 3 0 0,1 8-192 0,-1 0-32 16,1 6-16-16,-1 4 0 0,-3 2-256 0,1 7-48 15,-1-2-16-15,-1 4 0 0,0 1-64 0,0 1-16 16,-1 0 0-16,1 1 0 0,-2-2-176 0,3 0-48 0,0-2 0 0,1-6 0 15,2-1-128-15,1-4 0 0,2-4 144 0,2-6-144 16,1-2-208-16,0-7-112 0,1-2-32 0,2-4 0 31,1-5-1440-31,0-9-272 0,0 0-64 0,0 0-10608 0</inkml:trace>
  <inkml:trace contextRef="#ctx0" brushRef="#br0" timeOffset="109826.22">19612 10890 18431 0,'-1'-15'816'0,"2"3"160"0,3 3-784 0,2-3-192 15,3-2 0-15,4 0 0 0,1 3 1024 0,1-1 144 16,6 3 48-16,0-4 0 0,2 0-320 0,5 2-64 15,1 0-16-15,3-1 0 0,1 3-112 0,1 0 0 16,3 3-16-16,-2 3 0 0,-4 3-192 0,0 3-48 16,-1 2 0-16,0 7 0 0,-4 0-16 0,1 6-16 15,-4 2 0-15,-3 3 0 0,-2 3-144 0,-3 3-16 16,-5 4-16-16,-2-1 0 0,-3-2-48 0,-5 3 0 16,-4 0 0-16,-5 0 0 0,1 3 64 0,-6-4 0 15,0-4 0-15,-6 1 0 0,-2-4-80 0,-3 2-16 16,1-3 0-16,0-1 0 0,0 0-160 0,1-4-144 15,-1-2 144-15,1-7-208 16,3 0-2544-16,-1-9-496 0</inkml:trace>
  <inkml:trace contextRef="#ctx0" brushRef="#br0" timeOffset="110343.09">21237 10736 14735 0,'0'0'640'0,"0"0"160"0,-3-5-640 0,1-3-160 16,-1 2 0-16,3 6 0 0,0 0 1632 0,0 0 288 15,-8-1 64-15,8 1 16 0,-8-1-848 0,-4 1-192 16,1 0-16-16,-2 2-16 0,1 6-224 0,-1 1-64 16,-4 2 0-16,-1 0 0 0,0 5-16 0,-3 2-16 0,-7 3 0 0,1 5 0 15,-2-2-80-15,0 6-16 0,1 1 0 0,1 2 0 16,2 0-64-16,2 1-32 0,4 2 0 0,3-2 0 16,4 0-96-16,4-3-32 0,0-4 0 0,8 0 0 15,0-2-160-15,7-2-128 0,0-4 144 0,5-2-144 16,2 0 0-16,5-4 0 0,4-2 0 0,2-5 0 15,3 0-320-15,4-4-128 0,2-2 0 0,-2-2-16 16,-1-4-2272-16,-2 0-448 0,8-7-80 0,-3-2-32 0</inkml:trace>
  <inkml:trace contextRef="#ctx0" brushRef="#br0" timeOffset="110710.66">21327 11224 24879 0,'0'0'1088'0,"0"0"256"0,0 0-1088 0,0 0-256 16,0 0 0-16,0 0 0 0,13 5 1328 0,-2-2 208 16,1-2 32-16,-1 2 16 0,-1 2-720 0,0 1-144 15,0-1-16-15,-1 3-16 0,-1 2-368 0,0 1-64 16,-2 2 0-16,-1 4-16 0,0 2 0 0,-4 1 0 15,-1 3 0-15,0 0 0 0,-1 2 16 0,-3 2 16 16,1-3 0-16,-1 3 0 0,0-4 128 0,1 0 32 0,0 1 0 0,0-4 0 16,2-2 96-16,1-2 32 15,1 1 0-15,3-4 0 0,5-1-64 0,0 1-16 0,1-4 0 0,2 1 0 16,4-4-144-16,2 2-16 0,1-2-16 0,3-1 0 16,3 2-96-16,-1-2-16 0,1-1 0 0,1 2 0 15,2 0-64-15,0-2-128 0,-6 1 176 0,3 4-176 16,-1-4 192-16,-4 0-192 0,0 2 192 0,-2-3-192 15,-3 1 0-15,-1-2-224 0,-2 0 16 0,-12-3 0 16,13 0-2272-16,-3 0-448 16</inkml:trace>
  <inkml:trace contextRef="#ctx0" brushRef="#br0" timeOffset="113930.04">22915 10831 5519 0,'0'0'240'0,"0"0"64"0,-2-7-304 0,1 0 0 16,1 7 0-16,0 0 0 0,-3-10 2816 0,-3-1 496 16,0 1 96-16,-1-2 32 0,0 3-2096 0,-1-3-432 15,-3-1-80-15,1 4 0 0,-1 1-128 0,1 1-32 16,0-2 0-16,0 3 0 0,1 3-32 0,-2 2 0 16,-1-1 0-16,1 2 0 0,-2-1-64 0,0 4-32 15,-1 1 0-15,3 1 0 0,-4 1-128 0,-2 2-32 16,-1 4 0-16,-2 4 0 0,-6 1-64 0,4 4-32 15,-4-1 0-15,-3 3 0 0,1-1-96 0,-1 4-32 0,2 0 0 0,2 2 0 16,2 2-160-16,0-1 128 0,5 3-128 0,3 0 128 16,0-5-128-16,3 2 0 0,3-2 0 0,3-1 0 15,2-2 0-15,4 2 0 0,4-5 144 0,3-3-144 16,4-1 192-16,3-5-16 0,2-1-16 0,5-1 0 16,1-6 80-16,4-1 16 0,6 0 0 0,-1-3 0 0,0-3-32 15,-1 0 0-15,2-4 0 0,-3-3 0 0,-2-1 80 0,0-1 16 16,-1-2 0-16,1-2 0 0,0-1 0 0,-2 1 0 15,2-3 0-15,-4-2 0 0,-2 2-48 16,-1-1 0-16,-4-4 0 0,-2 1 0 0,-3 1-48 0,-3-1-16 16,-3-5 0-16,-2 3 0 0,-3-4-32 0,0 5-16 15,-3-2 0-15,-2 3 0 0,-3 3-160 0,2 1 0 16,-4 2 0-16,-1 2 0 0,-3 0 0 0,-2 6-304 16,0-1 48-16,-2 6 16 15,-1-2-208-15,1 2-64 0,0 5 0 0,1-1 0 16,-1 1-1280-16,2 3-272 0,2-1-48 0,3-5-11408 0</inkml:trace>
  <inkml:trace contextRef="#ctx0" brushRef="#br0" timeOffset="114229.78">22917 10254 20271 0,'0'0'1792'0,"0"0"-1424"16,0 0-368-16,0 0 0 0,-8 5 1392 0,2 6 208 0,-3 0 32 0,0 3 16 16,-1 5-560-16,-1 4-128 0,-3-1 0 0,-2 9-16 15,1 6-128-15,-3 5-32 0,-2 6 0 0,0 7 0 16,-1 1-336-16,2 5-80 0,-2 3-16 0,-2 3 0 15,1-1-80-15,-2 1-16 0,-4 0 0 0,-1 0 0 0,0-4-96 16,2 0-32-16,0-6 0 0,6-5 0 0,2-6-416 0,5-2-96 16,3-6 0-16,6-3-16 15,2-3-2272-15,3-7-448 0</inkml:trace>
  <inkml:trace contextRef="#ctx0" brushRef="#br0" timeOffset="115363.39">22800 11562 15663 0,'0'0'688'0,"0"0"144"0,0 0-656 0,0 0-176 15,0 0 0-15,0 0 0 0,0 0 1216 0,12-2 192 16,-2 2 64-16,1-2 0 0,1 1-576 0,0 1-128 15,4 0 0-15,0 0-16 0,2 0 80 0,1 1 32 16,0 2 0-16,4 3 0 0,-1 3-368 0,-2 7-80 16,-1-2-16-16,-3 0 0 0,-3 1-112 0,-3 4-32 0,-2 4 0 0,-3 0 0 15,-5 2-64-15,-2 3 0 0,-4 1-16 0,-1-1 0 16,-5 3 16-16,-2-2 0 0,-2 1 0 0,-2 2 0 16,-1 0 160-16,0-4 32 0,-4-1 16 0,5-4 0 15,0-2 112-15,3-1 32 0,1 1 0 0,7-11 0 16,0 1-128-16,2 1-32 0,4-3 0 0,1-9 0 15,0 0-176-15,8 5-32 0,2-4-16 0,5-2 0 16,1-2-32-16,7-1-128 0,4-6 192 0,4 1-64 0,0-2-128 0,2 1 0 16,3-2 0-16,-6-3-176 15,0-1-416-15,-2-2-96 0,-2 0-16 0,0-1-14592 16</inkml:trace>
  <inkml:trace contextRef="#ctx0" brushRef="#br0" timeOffset="115963.86">23728 10252 16575 0,'0'0'1472'0,"0"0"-1168"0,-5 11-304 0,1-2 0 15,0 4 1408-15,-2 1 240 0,0 0 32 0,-2 2 16 16,-1 0-576-16,0 1-112 0,-2 2-32 0,-1 6 0 15,2-1-160-15,-4 0-48 0,-1 4 0 0,0-3 0 0,-3 2-192 0,3-3-32 16,-2 0-16-16,4-1 0 0,2-8-80 0,1-3 0 16,1-1-16-16,1-4 0 0,8-7-240 0,0 0-64 15,0 0 0-15,0 0 0 0,0 0 176 0,0 0 16 16,4-12 16-16,0 0 0 0,2-4 32 0,4 1 0 16,2-3 0-16,1-1 0 0,1-1-112 0,1-2-32 15,1 2 0-15,0-6 0 0,-1 0-32 0,0 0 0 16,-1 7 0-16,-1 3 0 0,-2 1-64 0,-1 6-128 15,-3-2 176-15,-1 5-176 0,-6 6 160 0,0 0-160 16,0 0 128-16,0 0-128 0,0 0 256 0,0 0-16 16,0 13-16-16,-1-2 0 0,-4 2-80 0,-2 2-16 15,0 2 0-15,-6 1 0 0,-1 1-128 0,1-2 192 16,-1 2-192-16,2-2 192 0,-1-3 16 0,3-5 16 16,0 0 0-16,10-9 0 0,0 0 32 0,0 0 0 15,0 0 0-15,0 0 0 0,0 0-64 0,11-12 0 16,-1 0 0-16,2-5 0 0,0-2-64 0,1-1-128 15,1-1 176-15,0 2-176 0,0 3 0 0,-1 3 0 0,-2 4 0 16,-1-1-192 0,-2 4-1168-16,-8 6-240 0,8-5-32 0,-8 5-15184 0</inkml:trace>
  <inkml:trace contextRef="#ctx0" brushRef="#br0" timeOffset="120933.79">24586 10718 16575 0,'0'0'1472'0,"0"0"-1168"15,0 0-304-15,0 0 0 0,0 0 1248 0,0 0 192 16,0 0 32-16,-5 10 16 0,1 1-272 0,-1 1-48 15,0 2-16-15,0 4 0 0,-1 4-272 0,-2-1-64 16,0 6-16-16,1 2 0 0,-1 4-208 0,3 5-32 16,-4 4-16-16,4 0 0 0,1-1-256 0,0 4-48 15,-1-5-16-15,3 1 0 0,0-2-96 0,2-1 0 16,0-5-128-16,2-1 192 0,-1 0-192 0,3-5 128 16,-2-2-128-16,2-5 0 0,-4 0 0 0,3-5-288 15,-1 1 32-15,2-6 16 16,0-1-2224-16,-4-9-448 0,0 0-96 0,0 0 0 0</inkml:trace>
  <inkml:trace contextRef="#ctx0" brushRef="#br0" timeOffset="121117.15">24099 11217 32591 0,'0'0'1440'16,"0"0"304"-16,0 0-1392 0,0 0-352 0,14 7 0 0,5 1 0 15,5-6 576-15,2 1 32 0,1-2 16 0,3-2 0 16,3-3 64-16,5-1 16 0,4-4 0 0,5 1 0 0,3-4-288 0,3-2-48 16,1 0-16-16,-4 2 0 0,0 0-352 0,-7-1 0 15,-5 0-160-15,-3 1-11248 16,-4-1-2256-16</inkml:trace>
  <inkml:trace contextRef="#ctx0" brushRef="#br0" timeOffset="122468.8">23867 6833 9951 0,'0'0'448'0,"0"0"80"0,0 0-528 0,-11 2 0 0,11-2 0 0,0 0 0 16,0 0 800-16,0 0 48 0,-8-1 16 0,8 1 0 15,-6-9-112-15,3 1-32 0,3-4 0 0,0 2 0 16,3-3-80-16,3-4 0 0,-1-1-16 0,2 1 0 16,3-6 192-16,2-3 32 0,1 1 16 0,-1-6 0 15,5-2-224-15,1-1-32 0,1-1-16 0,4-1 0 16,1-1-64-16,4-2-16 0,0-1 0 0,0-3 0 15,-2-1-128-15,2 2-16 0,-1-3-16 0,1 2 0 0,0-4-32 16,0 2-16-16,1-3 0 0,0 6 0 0,2 0-112 0,2 4-32 16,1 1 0-16,2 2 0 0,-1-1-32 0,2 3 0 15,3 0 0-15,-1 4 0 0,-1-2 64 0,-1 2 16 16,-3 1 0-16,-2-1 0 0,-1 2-64 0,3-1-16 16,-1 5 0-16,3-2 0 0,1 1-128 0,1 3 0 15,0 2 0-15,2 3 0 0,2-1 0 0,-1 3 0 16,-3 0 0-16,-2 3 0 0,-2-2 128 0,0 2-128 15,-2 2 0-15,1 0 128 0,0 5-128 0,-1 3 0 16,-3 2 144-16,3 2-144 0,0 2 0 0,1 1 0 16,0 5 0-16,1 2 0 0,1 4 0 0,-6 2 0 0,-2 4 0 15,-1 0 0-15,1 1 0 0,-3 2 128 16,-2 0-128-16,-2 4 0 0,-1 6 0 0,-1-2 128 0,-2-1-128 0,2-1 0 16,-3 0 0-16,-1-2 128 15,-1 2-128-15,-1-5 0 0,-1 1 128 0,-1-4-128 0,-2 0 128 0,-1 0-128 16,2-5 128-16,-2-1-128 15,-1-3 128-15,0 1-128 0,1-2-240 0,0 0-112 0,-2-3-32 16,1-3 0 0,-6-8-1856-16,0 0-368 0,0 0-80 0,0 0 0 0</inkml:trace>
  <inkml:trace contextRef="#ctx0" brushRef="#br0" timeOffset="122769.09">25584 5992 13823 0,'0'0'1216'0,"0"0"-960"0,0 0-256 0,0 0 0 0,0 0 1792 0,13-1 320 15,-2 1 64-15,2 1 16 0,-1 2-1200 0,1 0-240 16,1 2-48-16,0 4-16 0,0-2-448 0,0 6-96 16,0 0-16-16,4 2 0 0,-2 5-128 0,1 1 0 15,-3-1 0-15,2-1 0 0,2-1 0 0,3 0 128 16,-2-3-128-16,2-4 0 0,3-1 160 0,2 1-160 15,-3-5 192-15,2-1-192 0,2-1 464 0,2-2-16 16,2-4 0-16,3 1 0 0,2-2 96 0,-1-1 16 16,-1-2 0-16,-2-4 0 0,0-3-224 0,-3 0-32 15,-3-2-16-15,-3-2 0 0,-1 0-160 0,-3-2-128 16,-2 0 144-16,-2-2-144 16,-2-2-448-16,-2 3-176 0,1 2-32 0,-7-1-12064 0</inkml:trace>
  <inkml:trace contextRef="#ctx0" brushRef="#br0" timeOffset="123372.91">24553 5690 13823 0,'-11'-10'608'0,"7"3"128"0,-1-4-592 0,3 1-144 16,4-3 0-16,3-3 0 0,2-3 1088 0,5-1 176 15,3-1 32-15,7-2 16 0,2 0-480 0,4 1-80 16,2-7-32-16,2 1 0 0,0-5 16 0,5-1 0 16,3 0 0-16,5 2 0 0,1 3-96 0,3-1 0 15,6 2-16-15,1 3 0 0,1 0-240 0,-2-1-32 16,1 5-16-16,-2-2 0 0,1-3-128 0,6 5-16 16,4 2-16-16,5 2 0 0,3 3-176 0,1 4 0 0,-5-3 144 15,-1 4-144-15,1 3 0 0,4 3 0 16,7 2 0-16,-4 2 0 0,-4 3 0 0,1 0 0 15,-2 4 0-15,-1-5 0 0,0 4 0 0,2 2 0 16,3-2 0-16,0 5 0 0,-6 2 0 0,-2 1 0 16,-2 0 0-16,2 3 0 0,0 2 0 0,2 2 0 0,3 1 0 0,-4 4 0 15,-3-3 0-15,-3 2 0 0,2 5-144 0,-2 1 144 16,1-1 0-16,-1 4 0 0,3 0 0 0,-4-2 0 16,-5 0 0-16,-4 1 0 0,-5-3 0 0,-3 2 0 15,1-2 0-15,-3-2 0 0,-3 0 160 0,-2-5-160 16,-3 4 288-16,-2-3-48 0,-1 0-16 0,-2 2 0 15,-4-2-96-15,-3 2 0 0,-2-3-128 0,-3-1 192 16,-5-2-64-16,-1 0-128 0,-3-1 176 0,-1-1-176 16,-1-1 176-16,-3 1-176 0,-3-2 160 0,-2-2-160 15,0-2 0-15,-1-3-336 0,3-10 48 0,-6 14 16 16,1-5-1952-16,5-9-384 16</inkml:trace>
  <inkml:trace contextRef="#ctx0" brushRef="#br0" timeOffset="123752.97">27633 5994 23951 0,'0'0'2128'0,"0"0"-1696"16,-8 6-432-16,8-6 0 0,2 14-192 0,0-1-128 16,5 0-32-16,0-2 0 0,3 2 352 0,2-2 0 15,0 3 160-15,6 1-160 0,3-3 176 0,1-2-176 16,3 1 160-16,0-2-160 0,-1 0 224 0,0-4-48 16,3-1-16-16,-4 1 0 0,0-2 208 0,0-3 32 15,-2-2 16-15,3-3 0 0,1 0 256 0,-3-1 48 0,1-6 16 0,2 0 0 16,0-5-80-16,0-1-16 0,2-1 0 0,-2-1 0 15,1-2 0-15,-2 1-16 0,-4-6 0 0,-1 0 0 16,1-6-32-16,-5-1 0 0,-3-4 0 0,0 0 0 16,-2-4-272-16,-2 4-48 0,-2 1-16 0,-5 3 0 15,2 6-256-15,-2 2-224 0,-1 6 32 0,0 3 16 16,-2 6-2128-16,-3-1-416 0</inkml:trace>
  <inkml:trace contextRef="#ctx0" brushRef="#br0" timeOffset="125574.36">26001 10882 11055 0,'0'0'976'0,"10"-1"-784"15,-1-2-192-15,4 1 0 0,-2-2 848 0,1 0 128 16,-1 2 32-16,0-1 0 0,2-1 112 0,-1 2 32 15,-1-4 0-15,0 2 0 0,2-1-240 0,-3 2-32 0,-10 3-16 0,10-6 0 16,1 1-16-16,-2 1 0 16,-9 4 0-16,0 0 0 0,7-4-96 0,-7 4-32 15,0 0 0-15,0 0 0 0,5-9-144 0,-5 9-48 0,0 0 0 0,-4-5 0 16,-2 1-16-16,-3-5-16 16,-1 6 0-16,-3 0 0 0,-2 2-144 0,-3 1-32 0,-1 0 0 0,-4 1 0 15,0 3-144-15,-1 1-48 0,0 4 0 0,-4 1 0 16,-4 4-128-16,1 1 0 0,0 0 0 0,1 2 0 15,-2 1 0-15,0 0 0 0,2-3 0 0,-1 3 0 16,1 1 0-16,3-2 0 0,5 0 0 0,2-2 0 0,5-3 0 16,1 0 0-16,5-4 0 0,4 1 0 0,5-9 0 15,0 0 0-15,0 0-128 0,11 5 128 0,3 0 0 0,6-5 0 16,5-4 0-16,1-1 0 0,2-4 0 0,1 0 0 16,1 0 0-16,-2 2 0 0,-2-1 0 0,0 1 0 15,-3 3 0-15,0 2 0 0,-1 0 0 0,-1 4 0 16,-2 2 0-16,-1 5 0 0,-3 1 0 0,-2 4 0 15,-3 3 0-15,-1 2 0 0,-4 6 176 0,-1 2 48 16,-4-2 16-16,-3 6 0 0,-2 2-16 0,-1-1 0 16,-3-2 0-16,0 2 0 0,-3 1-80 0,3-1-16 15,-1-3 0-15,0 2 0 0,-3-1-128 0,3-4 192 16,1-1-192-16,2-2 192 0,-1-3-48 0,4-5 0 16,2-1 0-16,0 0 0 0,0-1-144 0,2 0 160 0,1-6-160 0,2 4 160 15,-1-5-160-15,3-1 0 0,3 0 0 0,1-2 0 16,1-3 0-16,7 0 0 0,-3-2 0 0,2 1 0 15,1-1 0-15,0-3-272 0,1-1 32 0,0 3-10320 16,0-5-2048 0</inkml:trace>
  <inkml:trace contextRef="#ctx0" brushRef="#br0" timeOffset="125987.72">26830 10609 18015 0,'0'0'800'0,"0"0"160"0,0 0-768 0,0 0-192 16,-7-9 0-16,1 4 0 0,-2 4 1152 0,1 2 192 15,-2 2 48-15,0 2 0 0,0 1-336 0,-2 2-64 16,-5 3-16-16,-2 4 0 0,-1 3-256 0,-1 1-48 16,-2 0-16-16,2 4 0 0,-1 3-144 0,3-2-16 15,0 0-16-15,0 1 0 0,7-4-192 0,1 0-32 16,2 0-16-16,4-4 0 0,2 1-32 0,5-3 0 15,1-2 0-15,3-3 0 0,-7-10-208 0,14 12 144 16,-1-3-144-16,5-4 128 0,1-4-128 0,4-2 0 16,3-4 0-16,0-3 128 15,2 4-544-15,3 0-112 0,-1-5-32 0,-2 3 0 16,-1-3-2480-16,-3 2-496 0</inkml:trace>
  <inkml:trace contextRef="#ctx0" brushRef="#br0" timeOffset="126148.54">27057 10999 12895 0,'-4'19'576'0,"1"-3"112"0,-1 1-560 0,0 4-128 16,-1 0 0-16,0 7 0 0,0-2 2896 0,1 3 560 15,-5-1 96-15,0 1 32 0,-2-2-2096 0,2 1-400 16,1-5-96-16,2-2-16 0,-1 1-592 0,2-4-128 16,1-4-32-16,2 0 0 15,1-2-1760-15,1-12-336 0</inkml:trace>
  <inkml:trace contextRef="#ctx0" brushRef="#br0" timeOffset="126622.32">27605 10483 13823 0,'0'0'1216'0,"0"0"-960"0,0 0-256 0,-8 7 0 16,-1 3 1536-16,1 0 256 0,-3 3 48 0,1 2 16 15,0 4-688-15,-1 1-128 0,-3 3-16 0,1 5-16 16,2 3-304-16,0-2-48 0,0 1-16 0,3 2 0 0,-1-6-96 0,4 3-32 16,1-8 0-16,4 2 0 0,2-1-192 0,3-186-32 15,2 365-16-15,4-187 0 0,0-5-16 0,4-2-16 16,3 1 0-16,2-6 0 0,2-2 80 0,0 0 0 16,1-2 16-16,-2-6 0 0,6 1 48 0,0-5 0 15,2-1 0-15,-1-1 0 0,-2 0-112 0,-3-2-16 16,-2 1 0-16,-4-3 0 0,-1-2-64 0,-2-2-32 15,-4-3 0-15,-3 0 0 0,0 4-16 0,-6-1 0 16,-1-2 0-16,-1 4 0 0,-3 2-144 0,-1 1 0 16,0 2 0-16,-3 4 128 15,-2-1-432-15,0 5-80 0,-2-4-32 0,0 6 0 16,-2-5-2160-16,0 4-432 0,-10-7-96 0,6 5-16 0</inkml:trace>
  <inkml:trace contextRef="#ctx0" brushRef="#br0" timeOffset="126871.68">27850 10251 25167 0,'-11'5'1104'0,"11"-5"240"0,-8 9-1072 0,-1-1-272 0,-2 5 0 0,-2 2 0 15,-3 2 944-15,-1 2 128 0,1 3 16 0,-1 2 16 16,-1 4-96-16,1 2-32 0,-3 3 0 0,1 4 0 15,-1 3-448-15,0 0-80 0,-1 1-32 0,1 3 0 0,2-2-256 0,-2 2-160 16,0-1 192-16,3-5-192 0,3 3 128 16,1 1-128-16,3-3 0 0,1-2 0 15,3-8-400-15,3-4-144 0,2-2-32 0,2-2-9312 16,2-2-1872-16</inkml:trace>
  <inkml:trace contextRef="#ctx0" brushRef="#br0" timeOffset="127091.07">27995 11050 20271 0,'-9'28'896'0,"4"-8"192"0,-1 6-880 0,-2-2-208 15,1 4 0-15,-2 0 0 0,-1 2 2704 0,-1 3 496 16,1 0 112-16,-1-2 16 0,-2-2-2336 0,2 2-464 15,-1-3-80-15,2 0-32 0,-3-7-416 0,4 1 0 0,2-2 0 0,2-1-176 32,1-3-1984-32,3-4-400 0,-1 1-64 0,2-13-32 0</inkml:trace>
  <inkml:trace contextRef="#ctx0" brushRef="#br0" timeOffset="127424.34">28782 10323 24879 0,'0'0'2208'0,"0"0"-1760"16,-2 11-448-16,0 2 0 0,1 5 720 0,0 2 64 15,-2 6 16-15,3 0 0 0,-1 5-272 0,-2 3-48 16,-2 4-16-16,0 1 0 0,1 0-160 0,-1 0-48 16,-2-1 0-16,0-2 0 0,0-2-256 0,0-3 160 15,0-1-160-15,-1 0 128 0,0-6-416 0,1-1-96 16,-2 0 0-16,1-3-8448 15,1-2-1664-15</inkml:trace>
  <inkml:trace contextRef="#ctx0" brushRef="#br0" timeOffset="127573.45">28600 10742 25791 0,'0'0'2304'0,"0"0"-1856"0,10 0-448 0,3 3 0 16,1 0 528-16,4-1 16 0,4-1 0 0,4-1 0 15,0 0-160-15,3 0-48 0,1 0 0 0,0-2 0 16,-1-1-1296-16,-1-3-256 0,-1 1-48 0</inkml:trace>
  <inkml:trace contextRef="#ctx0" brushRef="#br0" timeOffset="128055.48">29878 10412 23951 0,'-1'-6'2128'0,"-1"-2"-1696"15,0 3-432-15,-2-3 0 0,-1 2 896 0,-2 2 80 16,-1 0 32-16,-4-1 0 0,-3 1-368 0,-2 2-64 16,0 1 0-16,-4 1-16 0,-2 1-240 0,-1 3-32 15,-1 2-16-15,-3 2 0 0,2 4-144 0,-3-1-128 16,0 0 192-16,2 4-192 0,0-1 240 0,1 0-64 0,-2 0-16 0,2 3 0 15,1-1-160-15,2 1 128 16,3-2-128-16,5-5 128 0,3 0-128 0,3-2 0 16,7 1 0-16,2-9-176 0,0 0 176 0,0 0-128 15,12-3 128-15,5-2-128 0,2-2 128 0,3-2 0 0,2 0 0 0,0 0 128 16,-1-1 32-16,1 1 16 0,-3 0 0 0,2 0 0 16,-1 0 48-16,0 0 16 0,-5 4 0 0,4 4 0 15,-3 1-48-15,-3 2-16 0,0 1 0 0,-2 5 0 16,-2 1 32-16,-1 3 16 0,-2 2 0 0,-3 1 0 15,-2 6-96-15,-2 0-128 0,-2 4 176 0,-2 3-176 0,-1-3 208 0,-1 4-64 16,-2 0-16-16,-1-2 0 0,-2 2 48 0,0-2 0 16,-2 2 0-16,1-1 0 0,-2 0-176 0,2-1 192 15,-1-2-192-15,2-1 192 0,1 3-192 0,1-4 0 16,3-4 0-16,3-1 0 0,-1-3 0 0,2-1 0 16,1-8 128-16,0-6-128 0,0 0 0 0,6 12 0 15,1-7 0-15,0 1 128 0,3 1-128 0,-1-2-176 16,0-3 48-16,1 1 0 15,2-2-1264-15,1 2-240 0,-1-1-48 0</inkml:trace>
  <inkml:trace contextRef="#ctx0" brushRef="#br0" timeOffset="128522.92">30464 10216 18431 0,'0'0'816'0,"-8"-6"160"0,1-4-784 0,0 3-192 16,7 7 0-16,-9-6 0 0,-1 3 1568 0,0 3 272 15,-3 3 48-15,2 2 16 0,-3 0-800 0,-3 8-144 16,-1-2-48-16,-1 6 0 0,-1 1-176 0,0 2-32 15,-1 4-16-15,0-1 0 0,2 1-192 0,1 4-48 16,1 0 0-16,5-1 0 0,-1-4-80 0,3-2-32 16,5 2 0-16,1-3 0 0,3 0-192 0,3-3-144 15,3-1 192-15,3-1-192 0,1-4 128 0,2 1-128 0,-1-6 0 0,7 2 0 16,-1-3 0-16,4-3-176 0,1 3 0 0,-1-1-9888 16,2-2-1984-16</inkml:trace>
  <inkml:trace contextRef="#ctx0" brushRef="#br0" timeOffset="128824.04">30750 10629 13823 0,'0'0'1216'0,"0"0"-960"15,5-3-256-15,-5 3 0 0,0 0 2496 0,10-2 448 16,-10 2 80-16,10 3 32 0,-10-3-2160 0,9 7-416 16,-3 4-96-16,0 3 0 0,-3-2-128 0,0 6 0 15,-3 0-16-15,0 3 0 0,-3-1 80 0,1 1 0 16,-2-2 16-16,-1 3 0 0,0-2 160 0,0 3 16 16,0-3 16-16,1 2 0 0,0-2 0 0,1 1 0 15,2-5 0-15,1-2 0 0,3 0-224 0,2-5-48 16,1 0-16-16,4-3 0 0,2 1-240 0,2-2 128 15,1-7-128-15,5-3 0 16,6-1-352-16,2-2-160 0,0-3-48 0,1 0-13584 0</inkml:trace>
  <inkml:trace contextRef="#ctx0" brushRef="#br0" timeOffset="129274.36">31534 10240 3679 0,'0'0'320'0,"0"0"-320"0,-10 2 0 0,0 1 0 16,1 1 4672-16,0 1 848 0,-1 6 176 0,-2-1 48 0,-4 4-4112 0,-1 2-816 16,1 3-176-16,-2 2-16 0,-1 2 64 0,0 3 16 15,0 6 0-15,-2-4 0 0,2 4-304 0,3-1-48 16,1-4-16-16,3 2 0 0,3 2-160 0,3-6-48 16,3-1 0-16,3-1 0 0,3-4-128 0,3-3 0 15,2-5 144-15,2 1-144 0,5-5 192 0,2 3-48 16,1-6 0-16,3-4 0 0,7-2 304 0,1-2 64 15,3-6 16-15,0 1 0 0,-2-4 16 0,-2-1 0 16,2-2 0-16,-4-1 0 0,-1-1-16 0,-3-1 0 16,-3-2 0-16,-2-1 0 0,-3-5-272 0,-4 2-48 15,-2 3-16-15,-3-1 0 0,-3 3-192 0,-2 0 176 0,-2 1-176 0,-2 2 160 16,-1 2-336-16,-4 3-64 0,-2 0-16 0,-3 4 0 31,-2 0-1312-31,-3 5-272 0,-2-4-48 0</inkml:trace>
  <inkml:trace contextRef="#ctx0" brushRef="#br0" timeOffset="129540.8">31607 9793 29423 0,'0'0'1296'0,"-6"11"288"16,0 1-1264-16,-2 1-320 0,0 2 0 0,-3 6 0 0,-1 5 512 0,-1 3 64 16,-1 7 0-16,-3 4 0 15,-2 1-16-15,-2 4 0 0,-5 0 0 0,1 5 0 0,0 2-368 0,-1 1-192 16,1 2 192-16,1 0-192 0,-1-1 208 0,4 0-64 16,0-1-16-16,0-1 0 0,0 0-128 0,2-3 0 15,4-1 0-15,1-2 128 16,3-4-1664-16,2-4-320 0,2-1-80 0</inkml:trace>
  <inkml:trace contextRef="#ctx0" brushRef="#br0" timeOffset="130024.87">31702 10796 28559 0,'0'0'2544'0,"0"0"-2032"0,0 0-512 0,0 0 0 0,0 0 480 0,0 0 0 0,13-3 0 0,-2 1 0 16,2 1 0-16,1-2 0 0,0 3 0 0,1-1 0 0,1-1 176 0,1 2 48 16,1 3 0-16,-3 0 0 0,0 0-288 0,-1 7-48 15,-1-2-16-15,-3 6 0 0,-4 3-144 0,0 2-16 16,-4 0-16-16,-2 4 0 0,-1 5-176 0,-3-2 128 16,-5 2-128-16,-1 4 128 0,-1-4-128 0,-2 0 160 15,-2-3-160-15,-2 3 160 0,1-5-160 0,2 0 160 16,-2 0-160-16,2-1 160 0,0-6-32 0,3-1 0 15,2-2 0-15,3 1 0 0,2-1 128 0,3-4 32 16,1-9 0-16,5 10 0 0,4-3 80 0,1 1 16 16,4-5 0-16,2 0 0 0,3 1 160 0,4 0 32 15,4-3 16-15,3 2 0 0,6-2-256 0,1 2-48 16,1-1-16-16,-2 1 0 0,0-1-272 0,1 2 128 16,0-1-128-16,-17-2 0 15,6 0-544-15,3 3-224 0,3 1-32 0</inkml:trace>
  <inkml:trace contextRef="#ctx0" brushRef="#br0" timeOffset="132343.67">1228 14745 12207 0,'0'0'528'0,"0"0"128"0,0 0-528 0,-9-5-128 0,0 0 0 0,3-1 0 16,6 6 736-16,-9-6 112 0,9 6 32 0,-9-5 0 15,1-1-144-15,8 6-32 0,0 0 0 0,-9-4 0 0,1-1 160 0,4 5 32 16,1-2 0-16,-2-1 0 15,1-1 192-15,0 2 64 0,-1-2 0 0,2 0 0 0,3 4-80 0,-9-1-16 16,9 1 0-16,0 0 0 0,0 0-128 0,0 0-32 16,0 0 0-16,0 0 0 0,0 0-160 0,0 0-32 15,0 0-16-15,10-4 0 0,1 0-128 0,5 4-32 16,3 1 0-16,1 3 0 0,0-2-144 0,3 0-48 16,3 3 0-16,0 0 0 0,4 0-160 0,-3-1-48 15,1 1 0-15,0-1 0 0,0 0-128 0,-1-2 0 16,-2 1 0-16,-2-2 128 0,-2-2-128 0,-2 1 0 15,-4 0 0-15,-2 0 0 16,-2 0-832-16,-11 0-240 0,9 0-48 0,-9 0-9616 16,0 0-1920-16</inkml:trace>
  <inkml:trace contextRef="#ctx0" brushRef="#br0" timeOffset="132561.09">1158 15041 22111 0,'0'0'1968'0,"-6"8"-1584"16,-1 1-384-16,7-9 0 0,-1 10 2752 0,1 0 448 0,0-10 112 0,0 0 16 15,6 13-2032-15,3-6-400 0,4 0-64 0,-2-1-32 16,3-3-192-16,4-3-32 0,1 0-16 0,3-2 0 16,2-1-192-16,1-2-48 0,1-2 0 0,4 2 0 15,2-4-320-15,0 4 144 16,1 1-144-16,0-2 0 0,0 0 0 0,-2 3 0 0,-2 0 0 0,-1 2-192 31,0 0-2080-31,-2 1-416 0</inkml:trace>
  <inkml:trace contextRef="#ctx0" brushRef="#br1" timeOffset="145001.35">2053 12340 14735 0,'-13'3'640'0,"3"-2"160"0,-1 3-640 0,-1-2-160 0,3 3 0 0,9-5 0 0,-9 4 1648 0,9-4 288 15,0 0 64-15,0 0 16 0,0 0-1088 0,0 0-224 16,0 0-32-16,0 0-16 0,0 0-144 0,5-11-16 16,0-1-16-16,3 0 0 0,2-2-96 0,3-2 0 15,-3-1-16-15,4-1 0 0,4 0-80 0,-2-1-16 16,1 0 0-16,-2 1 0 0,-1 2-48 0,1-1-16 15,2 1 0-15,1-1 0 0,-3 2 16 0,3 2 0 16,0 3 0-16,1 4 0 0,-5 0-32 0,2 5-16 0,1 4 0 16,-1 2 0-16,1 5 112 0,-5 1 32 0,1 8 0 0,0 6 0 15,-3 0-128-15,-1 7-32 0,-1 2 0 0,-3 2 0 16,0-1-160-16,-1 1 0 0,-1-2 144 0,1-2-144 16,1-1 0-16,2-2 128 0,-1-3-128 0,3 1 0 15,1-5 144-15,3-3-144 0,1-3 192 0,2-3-192 16,0-3 384-16,3-1-16 0,1-4-16 0,3-2 0 15,1-3-32-15,3-4-16 0,-3-1 0 0,1-5 0 16,2-2-48-16,2 2 0 0,0-5 0 0,3 2 0 16,1 2-80-16,0-1-32 0,-1 1 0 0,0 3 0 15,-2 6-144-15,0 2 160 0,-1 2-160 0,0 2 160 16,2 6-160-16,-2-1 192 0,-5 4-192 0,1 2 192 16,0-4-192-16,-3 3 128 0,0 4-128 0,0 0 128 15,3 1-128-15,-2 1 0 0,-3-2 0 0,2-1 128 0,-1 2-128 16,1-1 0-16,0-3 0 0,-1-1 0 0,2 0 0 0,-2-4 0 15,1 0 0-15,4-3 0 0,-1-2 0 0,3-3 0 16,3-2 0-16,-1-2 0 0,2-3 0 0,-3-2 0 16,0-3 0-16,2 2 128 0,1-3-128 0,0 5 0 15,-2-6 0-15,2 5 0 0,-2-4 128 0,1 4-128 16,-1 2 0-16,1-2 128 0,-1 1-128 0,1 2 0 16,-2-2 0-16,2 1 0 0,-1 2 0 0,1-2 0 15,-6-1 0-15,-1 2 0 0,-1 1 0 0,0 0 0 16,0-3 0-16,0 3 0 0,0-2 0 0,1-1 0 15,0 1 0-15,1 0 0 0,2 0 0 0,-2-1 0 0,1-1 0 16,-1 5 0-16,1-1 0 0,0 1 0 16,-3-2 0-16,1 3 0 0,2 1 0 0,-1-1 0 0,1-1 0 0,-1 2 0 15,-3 4 0-15,-2 2 0 0,-1-2 0 0,0 1 0 16,0 2 0-16,-2-1 0 0,-2 2 0 0,0 1 0 16,1-4 0-16,-1 1 0 0,-2-3 0 0,3 0 0 15,-1-1 0-15,1-1 0 0,0-1 0 0,1-1 0 16,-1-1 0-16,3-3 0 0,2-2 0 0,0-1 128 15,3-6-128-15,2 1 128 0,-1-2-128 0,3 1 128 16,-2 0-128-16,-2-1 0 0,0 0 0 0,-3 4 0 16,-1 1 0-16,-3 3 0 0,0-4 0 0,-2 6 0 15,0-1 128-15,1 2-128 0,-1 2 0 0,0 0 128 16,2 0-128-16,-5 1 0 0,2 3 144 0,0-1-144 16,0-1 0-16,0 0 128 0,0 2-128 0,0 1 0 15,0 0 0-15,-1 1 0 0,1-4 0 0,0 0 128 0,0 1-128 0,0-1 0 16,1 0 0-16,3-1 0 0,2-3 0 15,-1 0 144-15,2 0-144 0,-1-1 160 0,0-2-16 0,1 0 0 16,0 0 0-16,-2 2 0 16,-1 2 0-16,0 1 0 0,-2 0 0 0,0 2 0 0,-1 3 48 0,-1 2 16 15,-1 3 0-15,1-5 0 0,-2 1-16 0,1 1-16 16,-1 3 0-16,-1-3 0 0,-1 1-48 0,0 3 0 16,0 0 0-16,1 0 0 0,-1-4 48 0,0 1 0 15,1-2 0-15,1-1 0 0,-2 1-48 0,1-1 0 16,1 2 0-16,1-2 0 0,-3-2-128 0,2 1 160 15,0 0-160-15,1-2 160 0,-2-1-160 0,1 0 0 16,-2-1 144-16,0 2-144 0,-10 0 0 0,11 2 128 0,-11-2-128 16,12 5 0-16,-2 2 0 0,-2-2 0 15,-1 3 0-15,-7-8 128 0,0 0-128 0,4 11-192 0,-1 2 64 0,-3-4 0 32,0 1-1904-32,-3 0-368 0,-2 2-80 0</inkml:trace>
  <inkml:trace contextRef="#ctx0" brushRef="#br1" timeOffset="146721.04">13132 12920 1839 0,'0'0'0'0,"0"0"160"0,0 0-160 0,0 0 0 15,0 0 0-15,0 0 0 0,0 0 3088 0,0 0 592 16,0 0 112-16,0 0 32 0,0 0-2544 0,0 0-512 15,0 0-112-15,0 0-16 0,0 0 256 0,0 0 64 16,0 0 0-16,0 0 0 0,0 0-192 0,0 0-16 16,5 13-16-16,-5-13 0 0,0 0-160 0,0 0-48 15,0 0 0-15,0 0 0 0,14 1 112 0,0-2 0 16,0-2 16-16,1-3 0 0,2-3 16 0,2-3 0 16,1-3 0-16,3-3 0 0,5 0-304 0,1-1-64 15,2-1-16-15,1 0 0 0,1-1-288 0,2 4 128 0,2-2-128 0,2 2 0 16,1 2 144-16,1-1-144 0,-5 4 0 0,-1 0 144 15,-2 3-144-15,-3 4 0 0,1 2 0 0,-1 3 0 16,0 2 160-16,-2 4-160 0,-2 5 192 0,0 3-192 16,-2 0 208-16,1 1-64 0,-3 6-16 0,1 2 0 15,-2 0-128-15,1 4 0 0,1-4 0 0,-2 2 128 16,0 2-128-16,0-3 0 0,3 3 0 0,-1-4 0 16,0-3 0-16,1-2 0 0,-1-2 0 0,5 0 0 15,3-8 0-15,2 0 160 0,1-5-160 0,4-6 160 16,2 0 208-16,5-3 32 0,6-1 16 0,0-6 0 15,3-1-112-15,-5-3-32 0,-2 1 0 0,1-1 0 16,2 1-80-16,-2-1-32 0,1 2 0 0,-1 1 0 0,1 4-160 16,1 1 160-16,-3 6-160 0,-2 0 160 0,-5 4-160 0,0 1 128 15,-9 5-128-15,1 4 128 0,-1 2-128 0,-2 1 160 16,-1 2-160-16,-3 2 160 0,-2 1-160 0,-1 3 0 16,-2-2 144-16,-1 1-144 0,-1-2 0 0,0 0 128 15,1 1-128-15,1-4 0 0,2 0 0 0,1-4 0 16,3-3 0-16,2 0 0 0,0-4 0 0,4-2 0 15,0-3 0-15,3 0 128 0,1-4-128 0,2-1 0 16,0-4 128-16,2 4-128 0,0-4 0 0,4 3 0 16,-1-3 0-16,1 1 128 0,1 6-128 0,-2-2 0 15,-4 0 0-15,-2 4 0 0,-2 4 0 0,-1 1 0 16,-1 0 0-16,-1 6-128 0,-2-2 128 0,0 3 0 16,-1 1 0-16,0-1 0 0,0 2 0 0,2-1 128 0,1 0-128 0,-1-6 0 15,2 0 144-15,0-1-144 0,2-3 192 0,-1-3-192 16,-1-2 288-16,3-2-48 0,-1-2-16 15,1 0 0-15,-1-6 32 0,2 3 16 0,-1-3 0 0,1-2 0 16,0-2-96-16,1 1-32 0,0-3 0 0,0 1 0 16,-2 0-144-16,-3 2 128 0,-3 0-128 0,-2 1 128 15,-2 5-128-15,-4 1 0 0,0 2 144 0,-2 2-144 16,1-1 352-16,-1 2 0 0,-2 2 0 0,0 1 0 16,-3 1 32-16,1 1 16 0,1-1 0 0,-1 0 0 15,0 4-80-15,0-2-32 0,1-1 0 0,3 2 0 16,0 2-288-16,1-2 160 0,-2-2-160 0,2 1 128 15,1 1-128-15,0 4 0 0,-1-2 0 0,-2 3 0 16,-1-3 0-16,0 3 0 0,-1 1 0 0,-2 3 0 16,-1-3-400-16,2 2-112 0,0-5-32 0,-1 4-12432 15,1-5-2480-15</inkml:trace>
  <inkml:trace contextRef="#ctx0" brushRef="#br1" timeOffset="148788.32">25477 12641 29135 0,'-20'-3'1280'0,"7"1"288"0,-1 2-1248 0,3 2-320 0,-2 1 0 0,2 0 0 15,-1 0 288-15,3-2 0 0,0-1 0 0,9 0 0 16,0 0 336-16,0 0 64 0,0 0 16 0,0 0 0 16,0 0 0-16,0-8 0 0,4-2 0 0,5-1 0 15,1-2-320-15,3-2-48 0,-2-1-16 0,7-1 0 16,2-1-160-16,2-1-32 0,1 0-128 0,1-2 192 15,4-3-192-15,1 3 176 0,2 0-176 0,1 1 160 16,1-3-160-16,1-1 128 0,-1 2-128 0,-2 2 128 16,-2-2-128-16,-1 4 0 0,-3 3 0 0,-1 0 0 15,-1 2 0-15,-2 3 0 0,-2 0 0 0,-2 5 0 0,0 2 0 0,-2 3 0 16,-1 4 0-16,-1 0 0 16,-2 6 0-16,-1-1-176 0,1 4 176 0,-4 2-128 0,-2 3 128 15,-1 0 0-15,1 2-144 0,0 0 144 0,0 3 0 0,0 0 0 16,-1-4 0-16,3 0 0 0,-4 0 0 0,3-1 0 15,-1-3 0-15,2-1 0 0,2 0 0 0,0 0 0 16,-1-5 0-16,3 0 0 0,3-1 176 0,3-2 0 16,0-4 0-16,1 0 0 0,4-2 32 0,2-4 16 15,0-4 0-15,3 2 0 0,-3-3-16 0,3 0 0 16,1-6 0-16,1 1 0 0,1 1-80 0,3-2-128 16,-2 0 176-16,3-2-176 0,-1-1 144 0,2-1-144 15,0 2 0-15,0-1 144 0,-4 4-144 0,0 1 0 16,-3 2 0-16,-4 0 0 0,-4 6 0 0,-2 3 0 15,-3 1 0-15,-2 3 0 0,-4 2 0 0,2 1 0 0,-2 4 0 0,-1 0 0 16,-2 3 0-16,1 4 0 0,-1 2 0 0,3-1 0 16,-4 0 0-16,0-2 0 0,0-1 0 0,1 3 0 15,1 0 0-15,0-1 0 0,1-4 0 0,2 1 0 16,-1-4 0-16,3 1 0 0,3-5 0 0,-2 0 0 16,3-2 0-16,4-1 0 0,1-2 144 0,5-5-144 15,0-1 192-15,3 0-16 0,2-5-16 0,2 4 0 16,2-5-160-16,1 1 192 0,-2-2-192 0,-1-1 192 15,-2 0-192-15,2 0 0 0,-3 4 144 0,1-3-144 16,-3 3 0-16,-2 1 0 0,0 4 0 0,-3 1 0 16,-3 4 0-16,-1 4 0 0,-2 0 0 0,-2 1 0 15,0 4 0-15,-1 0 0 0,-2 2 0 0,-1 1 0 16,0 2 0-16,0 1-160 0,-1 0 160 0,0 2 0 16,0-6-144-16,3 2 144 0,-4 1 0 0,2-6-144 0,1-1 144 0,2-3 0 15,2 1 0-15,-1-2 0 0,2-3 0 0,1-2 0 16,1-1 0-16,1-1 0 0,2-5 128 0,-1 1-128 15,6-2 128-15,0 0-128 0,-2-5 144 0,2 1-144 16,-2 0 192-16,-1 2-192 0,-1-2 272 0,-1 3-48 16,0 2-16-16,-3 0 0 0,-2 4 144 0,-1 2 32 15,-4 1 0-15,-1 2 0 0,-11 0-48 0,10 2 0 16,-3 3 0-16,3 3 0 0,-10-8-336 0,7 9 0 16,-1 4 0-16,-1-3 0 15,-1 0-832-15,-1 3-256 0,-1-4-32 0,2 3-17488 0</inkml:trace>
  <inkml:trace contextRef="#ctx1" brushRef="#br2">9856 14521 0,'0'0'15,"0"0"1</inkml:trace>
  <inkml:trace contextRef="#ctx0" brushRef="#br2" timeOffset="170368.82">2807 12212 21935 0,'0'0'960'0,"0"0"224"0,0 0-944 0,0 0-240 16,0 0 0-16,5-8 0 0,-5 8 832 0,0 0 112 16,0 0 16-16,0 0 16 0,6-5-208 0,-6 5-32 15,0 0-16-15,0 0 0 0,0 0-288 0,0 0-64 16,0 0-16-16,0 0 0 0,0 0-128 0,10-2-32 15,-10 2 0-15,10-3 0 0,-10 3 32 0,14-3 0 16,-3 2 0-16,1 2 0 0,2 2 48 0,3-2 16 0,-1-1 0 0,7 2 0 16,3 0 144-16,2-1 16 0,2 2 16 0,2-3 0 15,2-1 32-15,-1 1 0 16,0 1 0-16,-2 1 0 0,-2-3-144 0,0 1-32 0,1 0 0 0,-1 0 0 16,0 0 0-16,-2 1 0 0,-2-1 0 0,-2 2 0 15,-3 0-64-15,-2 1-32 16,-4-3 0-16,-2 2 0 0,-12-2 16 0,10 2 0 15,-10-2 0-15,0 0 0 0,0 0-32 0,0 0 0 0,0 0 0 0,0 0 0 16,-12 2-16-16,-2-2-16 0,-2-1 0 0,-3 1 0 16,-3-1-48-16,-3 1-128 0,-1 0 192 0,-6 0-64 15,-1-2-128-15,0 2 128 0,0 2-128 0,-2-1 128 16,-6-2-128-16,-1 1 160 0,0-2-160 0,4 1 160 16,2-3-160-16,3 2 0 0,3-1 0 0,2 1 128 15,2 0-128-15,5 0 0 0,3 1 0 0,4 1 0 16,5 0 0-16,9 0 0 0,0 0 0 0,0 0 0 0,0 0 0 0,0 0 0 15,0 0 0-15,0 0 0 0,0 0 0 0,15 3 0 16,3 1 0-16,4 0 0 0,2 1 0 0,4-1 0 16,4-2 0-16,1 1 0 0,1-3 0 0,2 1 0 15,-1-1 0-15,0 0 0 0,-6 0 0 0,-1-1 128 16,0 0-128-16,-2-1 0 0,-4 1 192 0,-3-1-32 16,-1 0-16-16,-4 1 0 0,-4 0 112 0,-10 1 0 15,0 0 16-15,0 0 0 0,0 0 16 0,0 0 0 16,0 0 0-16,-10-5 0 0,-7 3-32 0,-3 1 0 15,-5 1 0-15,-6 0 0 0,-2 3-128 0,-6-1-128 16,-6 2 144-16,-1-1-144 0,1-1 0 0,-1 5 0 16,4 0 0-16,0-2 0 15,3 2-640-15,4 0-208 0,5-2-48 0,3 2-16 16,3 0-2016-16,6-5-400 0</inkml:trace>
  <inkml:trace contextRef="#ctx0" brushRef="#br2" timeOffset="171552.99">14950 12392 17503 0,'-18'0'768'0,"6"2"176"0,0 0-752 0,-1 1-192 16,0-1 0-16,1 1 0 0,-1 2 1792 0,0-1 336 15,0-2 64-15,1 3 16 0,-1-2-1104 0,2 1-208 16,-1-3-64-16,2 0 0 0,10-1-192 0,0 0-32 15,-9 0-16-15,9 0 0 0,0 0-80 0,0 0-32 16,0 0 0-16,10-5 0 0,3 3-160 0,2 0-16 16,4 1-16-16,7 1 0 0,2-3 48 0,3 2 16 15,5 0 0-15,2 1 0 0,3 0 64 0,2-1 16 16,2-2 0-16,0 2 0 0,1 2-48 0,-3-1-16 16,-2 0 0-16,0 0 0 0,-3 0 64 0,-4 0 16 15,-3 1 0-15,-5-1 0 0,0-1-64 0,-6 1 0 16,-5 0 0-16,-4 0 0 0,-11 0-144 0,0 0-48 15,0 0 0-15,0 0 0 0,0 0 48 0,0 0 0 0,-13 4 0 0,-6-3 0 16,-4 0-48-16,-4 2 0 16,-5 0 0-16,-3-1 0 0,-3 2-192 0,-4 0 128 0,-4-2-128 0,-1 2 0 15,-3 2 176-15,2-3-176 0,1-4 192 0,5 3-192 16,3 1 0-16,3 1 0 0,6-1 0 0,3 1 0 16,5-4 0-16,6 2 0 0,3 0 0 0,13-2 0 15,0 0 0-15,0 0 0 0,0 0 0 0,0 0 0 16,11 1 0-16,7 1 0 0,5-2 0 0,4 0 0 15,3 0 192-15,5 0-192 0,3 0 192 0,4 0-192 16,4-2 128-16,1 2-128 0,1 0 0 0,-1 0 0 0,-5 0 192 16,1 0-64-16,-2 0 0 0,-2 0-128 0,-3 2 192 0,-6-2-192 15,-4 0 192-15,-5 1-192 0,-4 0 224 0,-5 0-64 16,-12-1-16-16,0 0 0 0,0 0-144 0,0 0 0 16,0 0 144-16,-11 4-144 0,-5 0 256 0,-5-3 0 15,-6 1-16-15,-4 0 0 0,-7-1-240 0,-4 2 0 16,-3-1 0-16,-3 2 0 0,-4 1 0 0,-2-1 176 15,2-1-176-15,-1-1 160 0,2 1-32 0,4 2-128 16,5-3 192-16,5 1-64 0,4-3-128 0,4-1 0 16,3-1 0-16,6 1 128 0,2 0-128 0,6-3 0 15,3 0 0-15,9 4 128 0,0 0-128 0,0 0 0 16,0 0 0-16,11 0 0 0,2-2 0 0,3 2 0 16,5 1-128-16,3-1 128 0,3-1 0 0,2 1 0 15,1 0 0-15,2 0 0 0,1 0-272 0,1-2 64 16,-4 1 16-16,3 0 0 15,1 2-2064-15,-1-1-416 0,-1-1-80 0</inkml:trace>
  <inkml:trace contextRef="#ctx0" brushRef="#br2" timeOffset="173055.05">26607 11775 18767 0,'-16'-3'832'0,"7"3"176"0,-1 1-816 0,1 2-192 15,-1-2 0-15,1 0 0 0,0 1 960 0,9-2 160 16,0 0 32-16,0 0 0 0,0 0-192 0,0 0-48 15,0 0 0-15,0 0 0 0,0 0-160 0,16 3-48 16,2-3 0-16,2-1 0 0,6-1-16 0,3-1-16 16,4-2 0-16,4 1 0 0,1-2-32 0,-1 0 0 0,2-1 0 0,-2 0 0 15,0 1 64-15,1 3 0 16,3-4 0-16,-3 3 0 0,-1-1-144 0,-4 4-32 16,-4-1 0-16,-3 0 0 0,-6 2-240 0,-4 2-48 0,-16-2-16 0,0 0 0 15,0 0-16-15,0 0 0 16,-10 6 0-16,-8 5 0 0,-6 0 32 0,-6 0 0 0,-6 0 0 0,-3-2 0 15,-6 1-112-15,-3-2-128 0,-4 2 176 0,-1-3-176 16,-3 0 160-16,0 1-160 0,0-4 128 0,5 1-128 16,5 1 192-16,4-2-32 0,4 1-16 0,6-2 0 15,8-2-16-15,5-1-128 0,5 0 192 0,4-3-64 16,10 3 96-16,0 0 16 0,2-9 0 0,7-2 0 16,4 2-48-16,6-1 0 0,8 2 0 0,2-1 0 15,5 4-192-15,6-4 0 0,3 3 0 0,2 1 0 0,0-3 0 16,1 5 128-16,-1 0-128 0,-5 3 144 0,-4 0-144 0,-4 3 0 15,-7 0 0-15,-2 2 128 0,-5-1-128 0,-7-1 0 16,-11-3 0-16,0 0 0 0,0 0 144 0,0 0-144 16,-9 7 160-16,-5 1-160 0,-4-4 0 0,-4 1 0 15,-4 1 0-15,-3-1 0 0,-4-5 0 0,-3 3 128 16,-2-2-128-16,1 0 0 0,-2-1 0 0,3 2 0 16,2-2 0-16,9 0 0 0,3 0 160 0,4 0-160 15,5-2 160-15,13 2-160 0,0 0 0 0,0 0 0 16,0 0 0-16,13-6 0 0,4-3 0 0,6 3 0 15,2 2 0-15,8-2 0 0,3-2 0 0,2 3 0 16,1-1-128-16,1 1 128 0,-2 1 0 0,0 1 0 16,-3 2 0-16,0 2 0 0,-1 3 0 0,-3 0 0 15,-5 1 0-15,-4 2 0 0,-4-1 0 0,-7-1 0 16,-11-5 144-16,0 0-144 0,3 9 0 0,-8-1 0 16,-6 3 128-16,-6-1-128 0,-8-3 0 0,-1 4 0 0,-4-5 144 0,-4 2-144 15,-4-2 0-15,-3-2 144 0,-3 0-144 0,-2-2 0 16,0-1 144-16,6 1-144 0,-1-2 0 0,8 0 144 15,6 0-144-15,6 0 0 0,4-2 0 0,7 1 0 16,10 1 160-16,0 0-160 0,0-9 192 0,6-4-192 0,7 1 0 16,5 0-192-16,5 0 0 0,6-1 0 0,5 0 192 0,3-2-144 15,1 1 144-15,2 1-128 0,-1 3 128 0,-1-1-192 16,0 0 192-16,-1 4-192 0,1 3 192 0,-3-2 0 16,-4 3 0-16,-1 2 0 0,-7 0 0 0,-4 3 0 15,-7 3 160-15,-4-1-160 0,-8-4 0 0,0 0 128 16,0 0-128-16,-14 5 0 0,-6 1 128 0,-6 2-128 15,-4-3 176-15,-3-1-176 0,-4-4 128 0,-4 0-128 16,-3 1 0-16,-5-1 0 0,-3 0 128 0,3 4-128 16,2 0 0-16,5-2 0 0,5 0 0 0,8-1 0 15,6-1 0-15,6 1 0 0,6-1 128 0,11 0-128 16,0 0 0-16,0 0 0 0,0 0 0 0,16-5 0 16,5 0 0-16,4-1 0 0,3 1 0 0,6 2-192 0,6-1 48 15,-1 0 16 1,3 3-304-16,0 0-48 0,-3 1-16 0,-1 0 0 15,-2 1-2512-15,-3 0-496 0</inkml:trace>
  <inkml:trace contextRef="#ctx0" brushRef="#br2" timeOffset="174722.1">3944 14618 18303 0,'0'0'816'0,"0"0"160"0,0 0-784 0,0 0-192 15,0 0 0-15,0 0 0 0,5-9 448 0,-5 9 64 16,3-10 0-16,-3 10 0 0,0 0-96 0,-4-8-16 16,-1-1 0-16,0 4 0 0,5 5 224 0,-10-4 32 15,0 2 16-15,-1-1 0 0,0-3 240 0,1 3 48 16,0 3 16-16,-4-1 0 0,-4 1-160 0,-1 0-48 16,0 0 0-16,0 1 0 0,-3 5-224 0,-2 1-48 15,-2 0-16-15,0 5 0 0,-3 0-96 0,-3 2-32 16,-3 0 0-16,2 0 0 0,0 0-48 0,0 2-16 0,5 2 0 0,-1 5 0 15,1 0 32-15,3 0 16 16,2 2 0-16,1 0 0 0,1 6-128 0,3-2-16 16,3 2-16-16,1-1 0 0,1-3-176 0,5 2 0 0,2 3 0 0,6-5 128 15,0 1 64-15,5-4 16 16,4 2 0-16,4-1 0 0,3-4 112 0,4 1 32 0,5 1 0 16,4-4 0-16,4-3 144 0,4-2 16 0,1 1 16 0,3-2 0 15,1-1-224-15,1-3-48 0,-1 2-16 0,0-3 0 16,-4 2-32-16,0-4 0 0,-1 3 0 0,-3-4 0 15,-2 3-64-15,0-1-16 0,-3-3 0 0,-2 1 0 16,-3 0 144-16,-3-1 32 0,-3-1 0 0,-5-3 0 16,1 0-1488-16,-1-2-288 15,-2 1-64-15,-1-1-16192 0</inkml:trace>
  <inkml:trace contextRef="#ctx0" brushRef="#br2" timeOffset="175072.4">4647 15176 32655 0,'0'0'1440'0,"0"0"304"0,5 13-1392 0,-1 1-352 16,-1 0 0-16,-2 0 0 0,-2 3 1088 0,-2 5 128 15,1 1 48-15,-1 1 0 0,-2 5-304 0,0 3-64 16,-1 2-16-16,-1 2 0 0,0 0-208 0,-1-3-32 0,0 1-16 0,1-1 0 16,-1 0-160-16,0 0-16 15,1 0-16-15,0-4 0 0,1-2-288 0,2-3-144 0,0 0 160 0,2-2-160 16,1-3 0-16,1-1-160 0,0-2 0 0,2-7 0 31,3 1-2896-31,0-3-576 0,-5-7-112 0</inkml:trace>
  <inkml:trace contextRef="#ctx0" brushRef="#br2" timeOffset="176108.52">5996 13988 18143 0,'0'0'800'0,"0"0"160"0,0 0-768 0,0 0-192 0,0 0 0 0,0 0 0 16,0 0 1072-16,0 0 160 0,0 0 48 0,0 0 0 15,0 0-256-15,-4 8-64 0,-1 1 0 0,0 3 0 16,-1-3-112-16,-3 3-16 0,-2 0-16 0,0 3 0 0,-7 2-16 0,2 3 0 15,-1 8 0-15,-1-3 0 16,-1 5-160-16,0 4-16 0,-6-1-16 0,1 6 0 0,-3 5-144 0,0 1-16 16,-1 4-16-16,2-1 0 0,-2 5-48 0,1 6-16 15,2 0 0-15,2 2 0 0,2 4-160 0,2 3-16 16,3-4-16-16,2 3 0 0,1-3-48 0,4-1 0 16,2 0 0-16,4-3 0 0,2 0 112 0,5-3 16 15,2-6 0-15,4-2 0 0,2 0 80 0,3-4 32 16,0 0 0-16,4-4 0 0,3 2-176 0,2-4-48 15,1-4 0-15,2-2 0 0,1-3-144 0,1-1 0 16,0-2 144-16,2 0-144 0,-2-4-128 0,2-3-112 16,-2-1-16-16,3-4-11776 15,-1-3-2352-15</inkml:trace>
  <inkml:trace contextRef="#ctx0" brushRef="#br2" timeOffset="176923.12">6714 14721 1839 0,'0'0'160'0,"1"-9"-160"0,-1 9 0 0,0-9 0 16,0-1 4000-16,-1 2 768 0,1 3 160 0,0 5 16 15,0 0-2816-15,0 0-560 0,-8-7-112 0,1 3-32 16,7 4-448-16,-10-1-80 0,-1 1-32 0,-1 1 0 15,0 3-160-15,-2 3-48 0,0 1 0 0,-1 5 0 16,-1 1-48-16,-2 1-16 0,-1 5 0 0,0 4 0 16,0 7-208-16,-2 1-64 0,0 2 0 0,-1 5 0 15,2 1-112-15,2 2-16 0,1 6-16 0,3-5 0 0,2 0-32 16,3-2 0-16,1 0 0 0,4-2 0 0,4-3-144 0,3-4 128 16,1-2-128-16,3-6 128 0,4-2-128 0,2-2 160 15,7-6-160-15,1-2 160 0,2-2-16 0,2-5 0 16,3-4 0-16,3-3 0 0,2-6 0 0,-1 0 0 15,2-6 0-15,2-1 0 0,1-3 32 0,-2 0 0 16,1-1 0-16,-6-4 0 0,-2 1 16 0,-2-6 0 16,-5 1 0-16,-2-2 0 0,-2 1 64 0,-3 1 32 15,-3-3 0-15,-3-2 0 0,-4-4-80 0,-6 1-16 16,-1-1 0-16,-4 4 0 0,-2 0-48 0,-1 4-16 16,-1 4 0-16,-1 5 0 0,0 1-128 0,-6 3 0 15,-4 4 0-15,-2 2 0 0,-1 5-304 0,-3-1-32 16,-3 4-16-16,1-1 0 15,-1 1-1904-15,6 1-384 0,-1-1-80 0</inkml:trace>
  <inkml:trace contextRef="#ctx0" brushRef="#br2" timeOffset="177256.57">6930 14289 23263 0,'0'0'1024'0,"0"0"224"0,-4-8-992 0,4 8-256 15,0 0 0-15,0 0 0 0,-6-4 960 0,6 4 128 16,-8 3 48-16,1 4 0 0,-2 2-368 0,0 5-80 16,-1 5-16-16,-2 6 0 0,0 3 64 0,-4 6 16 15,-1 3 0-15,-1 5 0 0,-1 5-128 0,-4 2-32 16,-1 5 0-16,-3 4 0 0,0 1 48 0,-1 5 16 15,-1 0 0-15,0 3 0 0,0 3-400 0,-1-1-64 16,1-4-32-16,2-4 0 0,6-5-160 0,1-4 128 16,2-1-128-16,4-9 128 0,2-3-128 0,5-3-176 15,2-5 48-15,2-1 0 16,3-10-1696-16,3-2-336 0,0-4-64 0,4-7-12112 0</inkml:trace>
  <inkml:trace contextRef="#ctx0" brushRef="#br2" timeOffset="177539.08">7238 15386 32127 0,'0'0'1424'0,"0"11"304"0,0 1-1392 0,0 3-336 0,-1 3 0 0,-1 2 0 15,0 3 1008-15,-2 0 128 0,-4 3 16 0,-1 1 16 0,2 0-464 0,-3-1-80 16,1 0-32-16,0-1 0 0,0-2-272 0,0 0-64 16,1-1-16-16,2-3 0 0,1-4-400 0,0 0-80 15,1-2-16-15,1-2 0 16,1-6-1952-16,2-5-400 0,0 0-80 0</inkml:trace>
  <inkml:trace contextRef="#ctx0" brushRef="#br2" timeOffset="177973.86">7760 13893 16575 0,'0'0'1472'16,"0"0"-1168"-16,0 0-304 0,0 0 0 16,0 0 1792-16,0 0 288 0,0 0 64 0,0 0 16 0,0 0-688 0,0 0-128 15,-5 6-16-15,-1 2-16 0,1 3-256 0,-3 4-48 16,-1 0-16-16,-1 4 0 0,0 3-160 0,-2 3-48 16,1 2 0-16,0 2 0 0,-2-1-336 0,3 3-64 15,-1 0 0-15,0-1-16 0,1 0-240 0,0 2-128 16,1-5 128-16,1-1-128 0,2-4-160 0,2-4-96 15,0-1-32-15,3-1 0 16,2-5-1856-16,3-2-368 0,-4-9-80 0,0 0-16 0</inkml:trace>
  <inkml:trace contextRef="#ctx0" brushRef="#br2" timeOffset="178142.76">7950 13993 28559 0,'-4'14'1264'0,"1"-7"272"0,1 3-1232 0,-1 7-304 16,2 1 0-16,0 3 0 0,-2 2 1856 0,-2 4 320 15,0 0 64-15,-3 1 16 0,-1 1-1328 0,-1-3-272 16,-1 5-48-16,-1-6-16 0,1 2-592 0,1-3 0 16,1 0 0-16,1-1 0 15,2-5-2496-15,1-4-528 0</inkml:trace>
  <inkml:trace contextRef="#ctx0" brushRef="#br2" timeOffset="178791.74">8633 14584 1839 0,'0'0'160'0,"8"-5"-160"0,1 2 0 0,-9 3 0 0,5-9 4000 0,0 1 768 0,-5 8 160 0,0 0 16 0,5-3-2192 0,-5 3-448 15,0 0-96-15,0 0-16 0,5 7-672 0,-2 6-144 16,-3 1-32-16,0 4 0 0,-1 3-400 0,-2 4-96 15,-1 5-16-15,2 4 0 0,-3 1-320 0,-2 2-80 16,1-1-16-16,-3 1 0 0,1 1-48 0,2 2-16 16,-2-3 0-16,1-2 0 0,0 1-224 0,1-3-128 15,1-1 160-15,0-3-160 16,1-4-368-16,0-1-160 0,2-1-48 0,-1-7 0 16,2-4-2608-16,0-2-528 0</inkml:trace>
  <inkml:trace contextRef="#ctx0" brushRef="#br2" timeOffset="178934.74">8482 15079 28559 0,'0'0'2544'0,"0"0"-2032"16,8 2-512-16,2 1 0 0,3 5 1440 0,2-4 192 0,4 0 32 0,3 0 16 15,1-1-1040-15,2 1-192 0,0-1-64 0,5-2 0 16,0 0-384-16,2-1 0 0,-2 0 0 0,12-1-15984 15</inkml:trace>
  <inkml:trace contextRef="#ctx0" brushRef="#br2" timeOffset="180642.7">14731 12413 14735 0,'-13'1'1312'0,"13"-1"-1056"0,-11-1-256 0,2 2 0 16,9-1 1696-16,-9 2 288 0,0 0 48 0,9-2 16 16,-9 2-720-16,9-2-144 0,0 0-32 0,0 0 0 15,0 0-560-15,0 0-112 0,0 0-32 0,0 0 0 16,0 0-256-16,0 0-64 0,10-1-128 0,6 0 192 0,2-3 256 0,1 1 64 15,2 0 0-15,3 0 0 0,2-1 32 0,3 2 16 16,4-1 0-16,3 1 0 0,1-1 16 0,1 3 0 16,-3 0 0-16,5 3 0 0,-1-1-128 0,2-1 0 15,-3 1-16-15,-1 0 0 0,-5 2-144 0,1 1-32 16,-7-1 0-16,-2 0 0 0,-3 0-80 0,-3 1-32 16,-3-2 0-16,-2-1 0 0,-13-2-144 0,10 1 192 15,-10-1-192-15,0 0 192 0,0 0-48 0,0 0 0 16,0 0 0-16,-10 5 0 0,-1 1-16 0,-1 0 0 15,-6-4 0-15,0 4 0 0,-5 1-128 0,-1-5 160 16,-4 0-160-16,-1-2 160 0,-3-2 32 0,0 2 16 16,-1-1 0-16,1 0 0 0,2 0 48 0,2-1 16 15,3-2 0-15,2 3 0 0,2 1-80 0,4 0 0 16,5-1-16-16,2 0 0 0,1 1-176 0,9 0 0 16,0 0 144-16,0 0-144 0,0 0 0 0,0 0 0 15,0 0 0-15,13 1 128 0,3-1-128 0,3 0 176 16,3-1-176-16,5-1 192 0,1 1-192 0,5-1 128 0,3 0-128 0,5 1 128 15,1 0-128-15,0-1 0 0,-3-1 144 0,0 0-144 16,-4 1 128-16,-2 0-128 0,0 1 128 0,-5 0-128 16,-5 1 144-16,-1-2-144 0,-6 1 192 0,-3 1-192 15,-13 0 224-15,0 0-64 0,0 0-16 0,0 0 0 16,0 0-144-16,-10 5 0 0,-4 0 0 0,-5 2 0 16,-7-3 0-16,1-1 208 0,-6 2-48 0,0 2-16 15,-2-5-144-15,-4 0 0 0,-3 0 0 0,0 2 0 0,-2-2 128 16,4 2 0-16,2 1 0 0,5-2 0 0,6 1 0 0,1 1-128 15,5-1 192-15,5-2-64 0,4 1-128 0,10-3 0 16,0 0 0-16,0 0 0 0,0 0 0 0,0 0 0 16,9 5 0-16,3 1 0 0,5-2 0 0,3-3-176 15,4 1 48-15,4-1 0 16,4 0-1312-16,2 2-256 0,2 0-48 0,-4 1-16112 16</inkml:trace>
  <inkml:trace contextRef="#ctx0" brushRef="#br2" timeOffset="181276.87">9706 14581 14735 0,'0'0'640'0,"0"0"160"0,4-10-640 0,0 0-160 16,-4 10 0-16,0 0 0 0,0 0 2048 0,8-5 368 0,-8 5 80 0,0 0 0 15,0 0-1152-15,0 0-256 16,5 10-32-16,-3 5-16 0,-2 4-208 0,-1-2-32 15,-2 6-16-15,1 3 0 0,-1 6-160 0,1 4-48 0,-5 4 0 0,1 2 0 16,-2 5-256-16,1 2-64 0,-3 0-16 0,2 5 0 16,-3 3 0-16,-2 1 0 0,-1-1 0 0,-1 2 0 15,-1 1-240-15,2-4 176 0,0-3-176 0,0-4 160 16,2-3-160-16,2-1 0 0,-3-5 144 0,4-3-144 16,1-4-320-1,3-6-128-15,-1-2-16 0,2-5-16 0,3-5-2352 0,-2-6-480 0</inkml:trace>
  <inkml:trace contextRef="#ctx0" brushRef="#br2" timeOffset="181676.29">9521 14805 4607 0,'-10'-13'400'0,"4"7"-400"0,0-6 0 0,4 6 0 0,-1-4 4896 0,2 0 896 16,2-1 176-16,2-1 48 0,0 2-4304 0,4-3-864 16,0-4-160-16,2 3-48 0,3-2-384 0,3 2-96 15,3 1-16-15,10-7 0 0,-2 2-16 0,2 5 0 16,2 2 0-16,1 2 0 0,1 0 192 0,2 5 48 16,2 4 0-16,1 3 0 0,0 6-80 0,-2 2-16 15,0 6 0-15,-5 3 0 0,-4 5-32 0,-10-6-16 16,1 1 0-16,-3 4 0 0,-2 2 64 0,0 1 16 15,-2 4 0-15,-2 0 0 0,-3-4 176 0,-1 2 32 0,-7-3 16 0,0 2 0 16,-2-5 128-16,-2 2 32 0,-6-2 0 0,-2-2 0 16,-3 2-48-16,-2 1 0 15,-7-3 0-15,-4-2 0 0,-2-3-336 0,-1-2-80 0,0-2-16 0,-1-3 0 16,1-7-208-16,1 0 0 0,3-4-192 0,-2 1 192 16,6-7-880-1,3 1-64-15,4-3-16 0,2 1 0 0,3 2-1616 0,3-2-336 0,4 3-64 0,2-2-10656 16</inkml:trace>
  <inkml:trace contextRef="#ctx0" brushRef="#br2" timeOffset="182462.86">10955 14556 7359 0,'0'0'656'0,"0"0"-528"16,8-10-128-16,-1 3 0 0,-7 7 3328 0,6-7 640 16,-6 7 128-16,4-8 32 0,-4-2-2416 0,0 10-496 15,-4-7-80-15,4 7-32 0,-9-5-80 0,2 0-32 16,-2 3 0-16,-4 3 0 0,0 5-368 0,-1 1-80 16,-2 5-16-16,-2 2 0 0,-1 2-144 0,0 5-48 15,0 2 0-15,5-1 0 0,-4 4-208 0,3 4-128 16,-2 4 128-16,2 3-128 0,0 1 0 0,2 1 0 15,2 1 0-15,2-2 0 0,2 0 0 0,5-2 0 16,3-2 0-16,5-4 0 0,1-3 176 0,3-4-48 16,4-5 0-16,2-3 0 0,4-1 32 0,1-1 0 15,2-7 0-15,4-1 0 0,2-5 0 0,1-2 0 16,1-3 0-16,1-2 0 0,0-6 32 0,-2-1 16 0,-2-2 0 16,-3-3 0-16,0-3-32 0,-3 2-16 0,1-4 0 0,-4 1 0 15,-3 0-16-15,-4-2 0 0,-1-2 0 0,-4 2 0 16,-6-3-16-16,1 3 0 0,-5 1 0 0,-2 4 0 0,-3 5-128 0,0 2 0 15,-3 2 0-15,-5-3 0 16,-1 7-288-16,0 1-144 16,-3 3-16-16,-1 3-16 0,-3 0-1904 0,0 3-384 0,-1 2-80 0</inkml:trace>
  <inkml:trace contextRef="#ctx0" brushRef="#br2" timeOffset="182760.63">11279 14291 26719 0,'0'0'2368'0,"0"0"-1888"15,-5-10-480-15,2 4 0 0,3 6 1104 0,0 0 128 16,0 0 32-16,0 0 0 0,0 0-448 0,-9 10-96 16,-1 0-16-16,1 5 0 0,0 3-192 0,-2 2-64 15,-4 3 0-15,-2 4 0 0,-1 1-48 0,-1 6-16 16,-1 7 0-16,-2 1 0 0,1 6-32 0,3-13-16 15,-5 3 0-15,-3 4 0 0,0 5-64 0,-5 0-16 16,-1 4 0-16,2 1 0 0,1 2-256 0,1-3 0 0,1-1 128 16,3-4-128-16,1-1 0 0,1-3 0 0,5-4-208 0,4-3 80 31,0-4-432-31,3-3-80 0,2-5 0 0,5-4-16 16,1-2-2128-16,4-4-416 0,0-7-96 0,6 0-9520 0</inkml:trace>
  <inkml:trace contextRef="#ctx0" brushRef="#br2" timeOffset="182991.15">11417 15354 30527 0,'-7'24'1344'0,"4"-12"288"0,1 1-1312 0,-2 7-320 16,1 1 0-16,1 6 0 0,-3 0 1008 0,-2 3 128 15,0 3 16-15,-2-1 16 0,-2-2-448 0,1 1-80 16,-1 1-32-16,-1-2 0 0,2-3-336 0,0 2-64 16,1-5-16-16,2 0 0 0,0-2-448 0,2-4-112 15,0-2-16-15,5-4 0 16,0-1-2400-16,0-11-480 0</inkml:trace>
  <inkml:trace contextRef="#ctx0" brushRef="#br2" timeOffset="183545.45">11872 13719 18431 0,'0'0'1632'0,"0"0"-1312"0,0 0-320 0,0 0 0 0,0 0 1408 15,0 0 224-15,0 0 32 0,-5 8 16 0,-1 2-544 0,0 2-112 16,-3 0-32-16,0 6 0 0,0 1-128 0,-1 4-32 16,-1 0 0-16,0 2 0 0,-2 2-112 0,3 0-16 15,-3 2-16-15,2 0 0 0,0-2-128 0,-3 2-32 16,1-3 0-16,1-2 0 0,2-7-80 0,5-5 0 16,3 1-16-16,-3-2 0 0,-1-1-160 0,6-10-16 15,0 0-16-15,0 0 0 0,0 0 0 0,9-5 0 16,3-9 0-16,3-1 0 0,-1-2-112 0,3 0 0 0,-2-2-128 0,1-3 192 15,1-1-192-15,-2-1 128 16,-1 4-128-16,0-2 0 0,-1-1 192 0,-2-1-64 0,-3 4-128 0,2 0 192 16,-2 1 16-16,1 7 0 0,-3 3 0 15,-6 9 0-15,5-10-208 0,-5 10 144 0,0 0-144 0,0 0 128 16,0 0 48-16,-3 14 0 0,-3 2 0 0,-2 3 0 16,-2 2-32-16,-2-1 0 0,-5-1 0 0,3 3 0 15,0-1-144-15,1 0-224 0,2-4 48 0,1 0-12112 16,2 2-2432-16</inkml:trace>
  <inkml:trace contextRef="#ctx0" brushRef="#br2" timeOffset="184327.88">12545 14252 22111 0,'0'0'1968'0,"0"0"-1584"16,0 0-384-16,0 0 0 0,0 0 1760 0,1 8 272 16,-1 2 48-16,-1 1 16 0,-2 6-864 0,1 3-160 15,-2 5-48-15,-1 2 0 0,0 2-352 0,0 7-80 16,-3 1-16-16,2 5 0 0,-2 2-208 0,0-1-48 0,-1 3-16 0,1-1 0 16,0 2-32-16,0 1 0 0,1-3 0 15,0-1 0-15,1-3-272 0,1-3 160 0,1-4-160 0,0-1 128 16,2-5-352-16,-1-1-80 0,2-7-16 0,0 8 0 31,-2-6-2048-31,3-8-400 0,0-14-96 0,0 0-16 0</inkml:trace>
  <inkml:trace contextRef="#ctx0" brushRef="#br2" timeOffset="184500.63">12204 14922 28559 0,'-11'10'1264'0,"11"-10"272"0,-4 5-1232 0,4-5-304 15,-3 6 0-15,6 3 0 0,2-1 2240 0,1 1 384 16,6-3 64-16,2 2 32 0,2-3-1792 0,3-3-352 16,4 2-80-16,3-1-16 0,2-3-224 0,5-2-32 15,2-1-16-15,17-2 0 16,-3-4-912-16,-4 1-176 0,-1-5-32 0,-4-1-16304 0</inkml:trace>
  <inkml:trace contextRef="#ctx0" brushRef="#br2" timeOffset="185512.64">26610 11625 7359 0,'0'0'656'0,"0"0"-528"0,0 0-128 0,-9 0 0 16,-1 2 1968-16,-1-1 352 0,0 1 80 0,-2 0 16 0,2 1-1072 0,-3 2-224 16,0 0-32-16,-1-1-16 0,-1 2 16 0,1 2 16 15,1-3 0-15,3 0 0 0,1 1-272 0,2-2-64 16,8-4-16-16,0 0 0 0,-5 6-288 0,5-6-48 15,0 0-16-15,0 0 0 0,0 0-80 0,10 8-32 16,1-5 0-16,6-1 0 0,3-3 96 0,4 0 32 16,4 1 0-16,4-2 0 0,1 2-176 0,4 0-48 15,3-1 0-15,-1 1 0 0,-1-1 0 0,-2 0-16 16,-3 2 0-16,-3-1 0 0,-4-1 112 0,-3 1 32 16,-4 1 0-16,-4 1 0 0,-5 0-64 0,-10-2-16 15,0 0 0-15,0 0 0 0,0 12-48 0,-5-3 0 16,-5 0 0-16,-5 0 0 0,-5 2-64 0,-2-2 0 15,-8 1-128-15,1-2 192 0,-5 1-192 0,-2-5 128 16,-1 3-128-16,2 2 0 0,0-4 224 0,4 2-48 16,0-1-16-16,7-1 0 0,1 3 144 0,5-3 16 15,3 1 16-15,5 2 0 0,10-8-208 0,0 0-128 16,0 0 128-16,0 0-128 0,0 0 0 0,14 5 0 16,2-1 0-16,3-2 128 0,3-2-128 0,2-1 144 0,2 0-144 15,2 0 160-15,5-1-160 0,-2 1 0 0,-1 0 0 0,0 1 0 16,-1 0 0-16,-2 0 0 0,-3 0 0 0,-3 1 0 15,-5 2 0-15,-3-1 192 0,-4 2 0 0,-9-4 0 16,0 0-192-16,0 0 0 0,0 0 0 0,0 0 128 16,-12 8 48-16,-3-2 0 0,-4-2 0 0,-4 0 0 15,-4-4-176-15,-1 0 160 0,-3 0-160 0,0 0 160 16,1-2-976-16,2 0-192 0,2-1-32 16,2-2-15280-16</inkml:trace>
  <inkml:trace contextRef="#ctx0" brushRef="#br2" timeOffset="186897.95">14334 14631 9215 0,'0'0'400'0,"12"0"96"0,-2 0-496 0,0 0 0 15,-2 2 0-15,0-1 0 0,-8-1 1760 0,0 0 256 16,8 3 48-16,-8-3 16 0,0 0-752 0,0 0-160 16,0 0-16-16,9 0-16 0,-9 0 128 0,0 0 16 15,0 0 16-15,0 0 0 0,0 0-112 0,0 0-32 16,0 0 0-16,0 0 0 0,0 0-320 0,0 0-64 15,0 0 0-15,0 0-16 0,0 0-224 0,0 0-32 16,-9-8-16-16,-1 1 0 0,-1 4-16 0,-1-1 0 16,1 1 0-16,1-2 0 0,-2-2-32 0,-2 3-16 15,3 3 0-15,-3-3 0 0,-1-2-160 0,1 3-16 16,-2 3-16-16,0 4 0 0,-3 1-96 0,1-1 0 16,-4 1-128-16,1 5 192 0,-1 1-192 0,-1 1 144 15,-1 3-144-15,0 1 128 0,1 0-128 0,3 2 0 16,-2 1 0-16,2-1 0 0,0 1 0 0,2 1 0 15,1-1 0-15,2 2 0 0,2-2 0 0,2 0 0 16,1-1 0-16,2-2 0 0,2-1 0 0,2 1 0 16,1-6 0-16,3-10 0 0,4 11 0 0,2 1 0 0,1-6 0 0,3 3 0 15,1-6 0-15,5-1 0 0,1-2 0 0,4 1 0 16,0-2 0-16,2 1 0 0,3 0 0 0,2-1 0 16,1 0 0-16,0-1 0 0,-1-2 128 0,0 1-128 15,1-1 0-15,-2 1 0 0,-3 3 0 0,-2 0 0 16,-2 0 144-16,-1 3-144 0,-1 1 160 0,-3 2-160 15,-1-1 160-15,-1 1-160 0,0 6 160 0,-4 2-160 16,-4 4 160-16,-2 2-160 0,0 0 160 0,-3 6-160 16,-4 0 144-16,0-5-144 0,-3 3 128 0,-1 5-128 15,-2 3 0-15,-3 1 128 0,-2 4-128 0,-2 0 0 0,-2 1 0 16,-2 1 0-16,-5 1 128 0,0 3-128 0,-4-1 0 0,0 0 0 16,-1 0 0-16,2-3 0 0,0-2 128 0,5 0-128 15,0-2 0-15,2 0 128 0,4-2 0 0,0-7-128 16,6 2 192-16,0-6-64 0,3-2-128 0,4-2 0 15,3-3 144-15,3 1-144 0,3-7 144 0,3-1-144 0,4 0 192 0,3-2-192 16,1-3 208-16,5-2-64 16,3-1-16-16,4-1 0 0,3 0-128 0,3-1 0 0,2 0 144 0,1-1-144 15,-1 2 0-15,0 1 0 16,2-2 0-16,0-1 0 0,-3 0-160 0,3 0-96 16,-5-4-32-16,4 2 0 15,-2 0-2784-15,0-5-576 0</inkml:trace>
  <inkml:trace contextRef="#ctx0" brushRef="#br2" timeOffset="187463.59">15492 14777 14735 0,'-2'-7'1312'0,"1"-1"-1056"16,-2 0-256-16,1-2 0 0,-1 0 1904 0,0-2 320 15,1-1 64-15,-2 6 16 0,4 7-784 0,-4-9-160 16,-1 1-16-16,5 8-16 0,-9-5-368 0,4 0-80 16,-2 3-16-16,-2 3 0 0,-1 1-304 0,-2 6-64 15,-1 1-16-15,1 5 0 0,-2 4-144 0,-2 2-16 16,-1 0-16-16,-1 7 0 0,0 2-160 0,-1-1-16 16,-3 3-128-16,0-3 192 0,4 2-192 0,2 1 144 15,1-3-144-15,4 1 128 0,-1 0-128 0,9-5 0 0,0-1 144 0,4-2-144 16,4-5 0-16,4-1 0 0,3 1 0 15,3-4 128-15,3-5-128 0,0-2 176 16,3-1-176-16,1-4 192 0,-1-4-192 0,2 0 192 0,1-2-192 0,2-2 192 16,0-1-192-16,1-1 160 0,0-2-160 0,0-2 160 15,-1-2-160-15,1-1 192 0,0 2-192 0,-3-1 192 16,1-3-48-16,-1-2 0 0,-3 2 0 0,-3-1 0 16,-5-6-16-16,-1 1 0 0,-3 1 0 0,-3-3 0 15,-6 2 0-15,-2-2 0 0,-3 4 0 0,-3 4 0 16,-4 1-128-16,-3 1 192 0,-3-1-192 0,-1 5 192 15,-1 5-192-15,-4-1-176 0,1 3 48 0,-1 1 0 16,-3 0-320-16,2 2-48 0,-1 3-16 0,2 2 0 16,1-4-2112-16,2 0-448 0</inkml:trace>
  <inkml:trace contextRef="#ctx0" brushRef="#br2" timeOffset="187781.03">15672 14158 22111 0,'0'0'1968'0,"0"0"-1584"16,0 0-384-16,0 0 0 0,0 0 1184 0,0 0 160 15,0 0 16-15,-10 9 16 0,1 5-320 0,-3 1-64 16,-1 0-16-16,2 7 0 0,-3 1-96 0,1 8-32 15,-2 4 0-15,4-9 0 0,-3 9-256 0,-2 4-48 16,1 6-16-16,-1 0 0 0,-1 4-144 0,-1 3-48 16,2 0 0-16,-2 0 0 0,1 0-96 0,1 0-32 15,-1-2 0-15,2-1 0 0,1 2-208 0,0-2 144 0,1-5-144 0,2-1 128 16,0-3-384-16,0-5-96 0,1-2-16 0,-2 9 0 31,-1-10-400-31,4-6-64 0,1-5-32 0,3-2 0 0,1-4-1952 0,3-3-400 16</inkml:trace>
  <inkml:trace contextRef="#ctx0" brushRef="#br2" timeOffset="188023.08">15859 15287 31615 0,'-4'20'1408'0,"4"-9"272"0,-2 6-1344 0,1 6-336 16,-1 1 0-16,-3 3 0 0,-1 3 1104 0,0 2 160 15,-1 1 16-15,-4 0 16 0,-1-1-528 0,-1-2-128 16,1-1 0-16,0-3-16 0,0 1-464 0,2-5-160 16,0-2 0-16,1-3 144 15,0 0-1968-15,3-4-400 0,1-5-80 0</inkml:trace>
  <inkml:trace contextRef="#ctx0" brushRef="#br2" timeOffset="189664.92">16001 13670 5519 0,'0'0'496'0,"0"0"-496"16,0 0 0-16,0 0 0 0,0 0 1856 0,0-8 256 0,0 8 64 0,0 0 16 15,0 0-912-15,0 0-176 0,0 0-32 0,0 0-16 16,0 0-48-16,0 0-16 0,11 1 0 0,0-1 0 16,-1 0 32-16,0 3 16 0,0 3 0 0,3 2 0 15,1-4-80-15,6 3 0 0,-2 4-16 0,5 1 0 16,3 0-176-16,2 2-48 0,2 2 0 0,0 2 0 16,1 1-272-16,2 1-64 0,-4 3-16 0,5 3 0 15,2 0-80-15,-2 4-16 0,-1 3 0 0,0 1 0 16,2 2-48-16,1 0-16 0,5 3 0 0,-1 4 0 15,-1 1-80-15,-1-1-128 0,-2 3 176 0,-2 0-176 0,-2 2 208 0,-4 2-64 16,-4 2-16-16,0-2 0 0,0-3 0 0,-9-11 0 16,-1 6 0-16,2 0 0 0,-4 2 48 0,0 0 0 15,-1-1 0-15,2 20 0 0,-3-9 128 0,0-4 16 16,-3-2 16-16,-2-2 0 0,-3-6 112 0,0-8 0 16,0 3 16-16,-2-1 0 0,-1 1-48 0,-2 2-16 15,1 1 0-15,-3-1 0 0,-2-1-128 0,0 1-16 16,-3-2-16-16,-2 1 0 0,1-2 16 0,-2 2 16 15,-2-2 0-15,-1-1 0 0,1-2 0 0,-1-1 0 16,-1 1 0-16,-1-2 0 0,1-1-16 0,-4 0-16 16,1-4 0-16,0 2 0 0,-1-1-48 0,2-1-16 0,0-4 0 15,1 1 0-15,0-1-176 0,2-2 0 0,1-3 144 16,1 0-144-16,2-2 0 0,2 0 0 0,1-4 0 0,2 0 128 16,1-4-128-16,6-5-256 0,0 0 64 0,0 0 0 31,0 0-1152-31,0-5-256 0,4-7-32 0,3-1-10336 0,4 1-2048 0</inkml:trace>
  <inkml:trace contextRef="#ctx0" brushRef="#br2" timeOffset="190235.21">18379 14576 13823 0,'-4'-11'608'0,"4"7"128"0,-1 0-592 0,-1-2-144 0,2 6 0 0,-2-7 0 15,2 2 3168-15,0 5 608 0,0 0 112 0,0 0 16 16,0 0-2032-16,0 0-400 0,0 0-96 0,0 0-16 16,0 0-432-16,-6 3-96 0,6-3 0 0,-6 11-16 15,0 3-224-15,-2 5-32 0,0 4-16 0,2 1 0 16,-2 7-32-16,3 2 0 0,-3 0 0 0,2 7 0 16,-2 0-112-16,1 1-16 0,-2 3-16 0,2-1 0 0,-1 3-112 0,-1-3 0 15,-3 2-16-15,5-3 0 0,-4-4-64 16,8-10-16-16,-4-2 0 0,0 2 0 0,3-3-160 0,-3 0 0 15,0 2 0-15,2-7 0 0,0 0 176 0,0-2-48 16,-1-1-128-16,3-2 192 16,-1-2-592-16,1-4-128 0,1-1-32 0,2-8 0 15,0 0-1632-15,0 0-336 0,0 0-64 0,-4-8-7920 16,1 1-1584-16</inkml:trace>
  <inkml:trace contextRef="#ctx0" brushRef="#br2" timeOffset="190499.65">17843 14942 29135 0,'0'0'1280'0,"0"0"288"0,-5-5-1248 0,5 5-320 0,0 0 0 0,11-6 0 16,1-3 896-16,3 4 112 0,3 0 16 0,2-1 16 15,4 4-176-15,4 1-32 0,4-1-16 0,2 2 0 16,4 3 48-16,2 1 16 0,2 0 0 0,3-1 0 15,4 1-304-15,0 0-64 0,2-1-16 0,-3 0 0 16,-3 0-48-16,-2-1-16 0,0 0 0 0,-3 0 0 16,-1 2-112-16,-2-1 0 0,-4 0-16 0,-5 0 0 15,1-2-304-15,-2 2 0 0,-2 1 0 0,-2-2 0 16,-4-1-2656-16,-3-2-432 0</inkml:trace>
  <inkml:trace contextRef="#ctx0" brushRef="#br3" timeOffset="197788.07">7773 12097 10591 0,'-10'-5'464'0,"10"5"112"0,-9-3-576 0,0-3 0 0,0 1 0 0,1 2 0 16,3-3 656-16,0 0 32 0,-1 1 0 0,1 1 0 16,0-2-160-16,-2 1-16 0,7 5-16 0,-3-5 0 15,-1-4-112-15,0 2 0 0,-2 4-16 0,6 3 0 16,-7-7 0-16,1 2 0 0,1 1 0 0,-2-1 0 15,1-1 96-15,6 6 32 0,-9-4 0 0,2 2 0 16,1-1 144-16,6 3 16 0,-11-1 16 0,11 1 0 16,-9-2 128-16,2 1 32 0,7 1 0 0,0 0 0 15,-8 3-208-15,8-3-48 0,0 0 0 0,0 0 0 0,0 0-176 16,-6 5-32-16,6-5-16 0,0 0 0 0,0 0-112 0,-2 11-32 16,2-11 0-16,4 10 0 0,0 2 64 0,1-3 16 15,1 1 0-15,2-1 0 0,1 1 16 0,1 3 0 16,0-2 0-16,0 2 0 0,2 2-96 0,1 0-16 15,-1 1 0-15,3-1 0 0,3 0-192 0,0 0 176 16,1 1-176-16,0 0 160 0,0 1-160 0,2-1 0 16,1 1 144-16,1 1-144 0,0-1 128 0,0 1-128 15,0 0 128-15,2 1-128 0,0-1 128 0,0 0-128 16,2-2 160-16,1 2-160 0,0 1 160 0,1 1-160 0,1 2 160 0,5 0-160 16,-1-3 176-16,4 0-176 15,0 1 192-15,0-2-192 0,1 0 224 0,-1-4-64 0,-3 0-16 0,1 0 0 16,1 0 16-16,0-4 0 0,-2 1 0 0,2 2 0 15,4-3 32-15,-1 3 0 0,4-4 0 0,0 1 0 16,1-1 0-16,-1-2 16 0,-1-2 0 0,1 3 0 16,0-3-16-16,-1-1 0 0,2 0 0 0,-1 1 0 15,3-3-48-15,2 1-16 0,0-2 0 0,2-1 0 16,0-1 0-16,-2 0 0 0,-3 1 0 0,-3-2 0 16,-1 0 0-16,2-2-128 0,-1 3 192 0,-3-2-64 15,4 1-128-15,-1 0 128 0,3 0-128 0,-2-2 128 16,1-2-128-16,-3 1 160 0,-3-1-160 0,0-4 160 15,-1 3-160-15,2-5 192 0,-1 5-192 0,1-5 192 16,-2 1-192-16,0 2 0 0,0-3 144 0,1 2-144 16,2-4 128-16,-1-2-128 0,-4 0 128 0,0 1-128 15,-4 0 0-15,0-2 144 0,-3 0-144 0,0-1 0 16,-2 0 128-16,-1 0-128 0,0-1 0 0,-1 1 0 0,-2 1 0 0,-1-1 0 16,-3 0 128-16,0 0-128 0,-1-1 0 0,0 3 128 15,-2 0-128-15,1 2 0 0,-2 0 0 0,-2 2 0 16,-5 0 0-16,3 0 0 0,0 1 128 0,2 3-128 15,-8-3 0-15,0 5 0 0,-1-3 192 0,-4 9-192 16,2-9 192-16,-2 9-192 0,4-11 0 0,-4 11 0 16,-1-8 0-16,1 8-144 0,-3-10 144 0,3 10 0 15,-6-9 0-15,0 1 0 0,6 8 0 0,-12-1 0 16,2 1 0-16,-1 3 0 0,-2 1 0 0,1-1 0 16,-2 1 0-16,0 2 0 0,0 2 0 0,0-2 0 15,-1 6 0-15,-3-2-128 0,1 2 128 0,-1 3 0 0,-3 1-144 0,2 1 144 16,-4-2 0-16,1 3 0 0,-1 0 0 0,-4 1 0 15,2-1 0-15,-3 1 0 0,-2 0 0 0,-5 0 0 16,-2-3 0-16,-2 2 0 0,-2 1 0 0,0 0 0 16,-1-1 0-16,3 0 0 0,-2-2 0 0,-1 1 0 15,2-2 0-15,-2-2 0 0,1 1 128 0,-5 0-128 16,-3-3 0-16,-2-1 0 0,-1 3 0 0,0-5 0 16,-1-1 0-16,1-2 0 0,0 2 128 0,3 2-128 15,0-3 0-15,-3 3 0 0,-4-3 0 0,-1 1 0 16,2-1 0-16,2-2 0 0,1 1 0 0,1-1 128 15,3-2-128-15,1-2 0 0,2 0 0 0,1-2 0 16,-3-2 0-16,0-1 0 0,-3 0 0 0,3-5 0 16,3 1-160-16,0-4 160 0,1-1-208 0,2-1 80 15,1 3 128-15,2 0 0 0,1-4-144 0,1 2 144 16,2-1 0-16,-2 0 0 0,-1-2 0 0,2-2 0 0,-1-2 0 0,3 0 0 16,0 1 0-16,4 0 0 15,1 2 0-15,3-1 0 0,-1 1 0 0,2-2 0 0,4 1 0 0,1-1 0 16,1 3 0-16,1-2 0 0,2-2 0 0,1 3 0 15,3 3 0-15,-1 1 0 0,-1-1 0 0,6 1 0 16,-3 0 0-16,3 3 0 0,-2-3 0 0,3 1 0 16,0 1-144-16,1 0 144 0,1 0 0 0,1 5 0 15,1-4 0-15,2 11 0 0,-3-7 0 0,3 7-128 16,-2-10 128-16,2 10 0 0,0 0 0 0,0 0-128 16,-2-9 128-16,2 9 0 0,0 0-144 0,0 0 144 15,0 0 0-15,0 0-144 0,0 0 144 0,0 0 0 16,0 0-144-16,8 5 144 0,0 4 0 0,-2 0-144 0,3 3 144 15,1 2 0-15,-2-2-144 0,3 2 144 0,0 0 0 0,2 4-144 16,4 2 144-16,-1 2 0 0,2 0 0 0,2 4-128 16,3-5 128-16,1 2 0 0,3 1 0 0,1-1-128 15,4-1 128-15,5 1 0 0,3 1 0 0,2-4 0 16,2-1 0-16,-1 2 0 0,-1-1 0 0,2-1 128 16,2-2-128-16,1 2 0 0,4-3 0 0,2 3 128 15,3 4-128-15,4-4 0 0,1-1 128 0,0-1-128 16,-5-3 0-16,2 2 144 0,3-3-144 0,3 1 0 15,2-3 144-15,3 1-144 0,1-1 0 0,-1-3 144 16,-5-2-144-16,0 0 128 0,-1-4-128 0,4-1 128 16,2-1-128-16,2 0 0 0,-1 0 144 0,-2-4-144 15,-5-2 0-15,1-1 128 0,-2 2-128 0,-4-2 0 16,-2 2 0-16,2 1 0 0,-1-4 0 0,-6 2 0 0,-7 1-368 0,-4-3 16 16,-5 3 0-16,-3 1 0 15,-3-2-2528-15,-5 2-496 0,6-1-96 0,-9-4-32 0</inkml:trace>
  <inkml:trace contextRef="#ctx0" brushRef="#br3" timeOffset="199655.93">19458 12106 25455 0,'0'0'1120'0,"0"0"240"0,-7-2-1088 0,7 2-272 0,0 0 0 0,0 0 0 15,0 0 384-15,0 0 0 0,0 0 16 0,0 0 0 16,-3 12-400-16,3 0 128 0,0-12-128 0,4 14 0 16,0-3 0-16,1 2 0 0,0 0 128 0,1-2-128 0,1 2 0 0,0 2 0 15,0 0 144-15,2 3-144 0,1 0 256 0,2 2-32 16,0-1 0-16,3 2 0 0,3 0 32 15,1 1 0-15,3-4 0 0,2 2 0 0,1 2 16 0,4-2 16 16,2 0 0-16,2 3 0 0,3 1-32 0,3-1-16 16,4 0 0-16,3 1 0 0,-3-5-48 0,4-1-16 15,0 0 0-15,4 1 0 0,0 0 16 0,4-1 0 16,3 0 0-16,3 0 0 0,3 1-192 0,-1-2 128 16,-2 1-128-16,2 0 128 0,0 0-128 0,2 0 0 15,1-1 144-15,4 0-144 0,4-3 0 0,-3-1 128 16,-5-1-128-16,3 2 0 0,-3 0 0 0,1-2 128 15,0 0-128-15,3 2 0 0,3-5 0 0,-3 3 0 16,-4-5 0-16,0 4 128 0,0-4-128 0,0 2 0 0,4-1 128 0,0-1-128 16,-1-3 0-16,-5 0 144 0,-3 1-144 0,2 1 0 15,-1-2 176-15,1 0-176 0,1 0 160 0,2 1-160 16,-1-3 192-16,-7 1-64 0,-2-4-128 0,-1-2 192 16,-2-2-192-16,1 3 176 0,-1 0-176 0,1-3 160 15,-1-5-160-15,-1 2 192 0,-1-3-192 0,-5 1 192 16,-6-5-192-16,-3 1 160 0,-1-2-160 0,-3 1 160 15,0 0 0-15,-1-2 0 0,-2 1 0 0,-1-5 0 16,-1 0-160-16,0-1 160 0,-3 1-160 0,0 0 160 16,-1-3-32-16,0 2 0 0,0 1 0 0,-1 1 0 15,-1 0-128-15,-3-1 0 0,1-2 0 0,-1 4 0 16,-2 0 0-16,-1 1 0 0,0-2 0 0,-2-1 0 16,-2 4 0-16,0-1 0 0,-3 0 0 0,0 1 0 15,-2 1 0-15,1-1 0 0,-1 3 0 0,0 3 0 16,-2-3-160-16,0 3 160 0,-1 3 0 0,0-2-144 0,-4 10 144 0,1-8 0 15,-1 8 0-15,0 0-128 0,0 0 128 0,0 0 0 16,0 0 0-16,0 0 0 0,-10 0 0 0,-2 3 0 16,5 2 0-16,-4 4-128 0,0 0 128 0,-2 1 0 15,1 2 0-15,-1 4 0 0,-2 5 0 0,-2 1 0 16,-2 0 0-16,-3 2-128 0,0 1 128 0,-3-1 0 16,-3 2 0-16,0-2 0 0,-2-1 0 0,-1 2 0 15,-2-1 0-15,-1 2 0 0,0-1 0 0,-2-2 0 16,-1 0 0-16,0 2 0 0,1-3 0 0,-5-1 0 15,-5 0 0-15,-3 0 0 0,-5 0 192 0,2-1-16 16,-3-2-16-16,1 2 0 0,-1-1-32 0,3 0-128 0,0 0 192 0,-5-1-64 16,-3 0 0-16,-5-4-128 0,0-3 192 0,3 0-64 15,0 1-128-15,2-3 0 0,2 3 0 0,-4-2 128 16,-1-5-128-16,-1-4 0 0,-4-1 0 0,0 0 0 16,1-2 0-16,1-1 0 0,2 2 0 0,-6-3 0 15,-1-1 0-15,0-3 0 0,0-6 0 0,1 3 0 16,1 2 0-16,3-2 0 0,1 0 0 0,-2-3 0 15,-3-1 0-15,1-3 0 0,3-1 0 0,3 0 0 16,1-2 0-16,3-1 0 0,2 2 0 0,-2-1 0 16,-3 0 0-16,1-2 0 0,0-4 0 0,3 0 0 15,2-2 0-15,2 1 0 0,2 2 0 0,4-2 0 16,2 2-224-16,-2 1 80 0,-3-3 16 0,0 0 0 16,2-4 128-16,3 2-128 0,3-1 128 0,2 4-128 15,0-3 128-15,3 4 0 0,3 0 0 0,1 3 0 0,3-5 0 16,0 4 0-16,1 1 0 0,2-3 0 0,0 4 0 0,1 3 0 15,2-1 0-15,-1 3 0 0,3-1 0 0,3 1 0 16,1 1 0-16,1 1 0 0,3-1 0 0,1 5 0 16,1-2 0-16,2 4 0 0,3 2 0 0,-2 3 0 15,2-3 0-15,8 7-192 0,-7-2 192 0,7 2 0 16,0 0 0-16,0 0-128 0,0 0 128 0,0 0-128 16,0 11 128-16,3 1-128 0,3-1 128 0,0 2 0 15,4 2-144-15,0 0 144 0,4 3 0 0,4 0 0 16,4 1 0-16,2 3 0 0,5 1 0 0,2 2 0 15,4-1 0-15,1 2 0 0,-1 2 0 0,5-2 0 16,2 2 0-16,3 3 0 0,4-6 128 0,4 4-128 0,1-2 128 0,5 2-128 16,5-3 128-16,-1 0-128 15,1-4 128-15,1 3-128 0,3 1 144 0,5-2-144 0,3 3 160 0,0-3-160 16,2 4 0-16,-1-3 128 0,0 1-128 0,2 0 0 16,1-3 0-16,2 1 0 0,3-3 0 0,-2-2 0 15,0 0 128-15,-1 0-128 0,1-5 0 0,1-1 0 16,2-1 128-16,-3 0-128 0,-2-6 0 0,1 3 0 15,-5-4 128-15,4-2-128 0,5 0 0 0,-6-1 144 16,-8-5-144-16,1 3 0 0,-1-2 0 0,-1 0 0 16,0 2 0-16,-2-3 0 0,-2-4 128 0,-7 2-128 15,-6 0 0-15,-6-3 0 0,0 1 0 0,-5 2 128 16,-2-4-128-16,-4 2 0 0,-4 1 0 0,-3-2 0 16,0 1-144-16,-6-5-112 0,-1 5-32 0,-4-3 0 15,-3-1-1664-15,-3 0-336 16</inkml:trace>
  <inkml:trace contextRef="#ctx0" brushRef="#br3" timeOffset="201457.03">29156 11506 19343 0,'0'0'848'0,"0"0"192"0,-8-6-832 0,2 0-208 0,6 6 0 0,-7-4 0 16,7 4 720-16,0 0 112 0,-8 0 0 0,8 0 16 16,-8 4-272-16,2 2-64 0,-1 0-16 0,7-6 0 15,-6 11-112-15,6-11-32 0,0 0 0 0,-1 10 0 16,-3 1-160-16,4-3-16 0,0-8-16 0,5 12 0 16,0 4 32-16,1-2 16 0,2-2 0 0,3 2 0 15,2-1 192-15,4 2 48 0,3-2 0 0,0 1 0 16,3-1-16-16,5 1 0 0,4-3 0 0,1 2 0 15,1 2 0-15,2 0 0 0,1-1 0 0,0-1 0 0,-2 2-144 0,3 1-32 16,2 0 0-16,0-1 0 0,6 1-112 0,2-4-16 16,3 1-128-16,3 1 192 0,-2-4-192 0,1 0 0 15,3-1 128-15,-5 0-128 0,1-1 0 0,3-2 0 16,-1-2 128-16,6-1-128 0,2 2 0 0,-3 0 0 16,-2-4 0-16,-5-1 0 0,-2 0 128 0,-1 0-128 15,0 3 0-15,0-3 0 0,0 0 0 0,1 0 128 16,4 1-128-16,-2-1 0 0,-3 0 0 0,-3-3 0 15,0-1 0-15,-3-1 0 0,-1 2 128 0,-1-1-128 16,-1-4 0-16,1 3 0 0,-1 1 128 0,-1-1-128 16,-1 0 0-16,2 1 0 0,-1-1 0 0,-2 0 128 0,-2-1-128 15,-3 1 0-15,-4 1 0 0,-1-4 0 0,-3 1 0 0,0-1 0 16,-1-1 0-16,0 1 128 0,-2-2-128 16,1 0 0-16,0 1 0 0,-1-2 176 0,-2 2-176 0,2-1 160 15,-2 3-160-15,0-3 0 0,0-1 0 0,0-2 0 16,0 2 0-16,0 2 0 0,0-4 0 0,0 4 0 15,-1-2-144-15,-1 0 144 0,-2 4 0 0,-2-3 0 16,-2 1 0-16,-1-3-128 0,0 5 128 0,-1-4 0 16,-1 3 0-16,-1-1 0 0,0 1 0 0,-3-2 0 15,2 4 0-15,-6 6 0 0,0 0 0 0,0 0 0 16,0 0-128-16,0 0 128 0,3-7 0 0,-3 7 0 16,0 0 0-16,0 0-128 0,0 0 128 0,-9-5 0 15,-2 4 0-15,-1 1 0 0,-2 2 0 0,-1 3 0 16,-3 1 0-16,0-1 0 0,-6 4 0 0,0-2 0 15,-4 5 0-15,0-2 128 0,-2 1-128 0,1 3 0 0,-1-2 0 16,-1 3 0-16,-2 0 128 0,1 2-128 0,1 2 0 0,-4-1 0 16,-2-2 0-16,-2 2 0 0,-3 0 128 0,-2-1-128 15,-5 0 0-15,2 1 0 0,0-3 160 0,0-2-160 16,0-1 160-16,1 1-160 0,1 4 128 0,0-3-128 16,-2-4 0-16,-2 1 0 0,-4-4 0 0,1 0 128 15,-1-2-128-15,-3-1 0 0,3-1 0 0,-1-3 0 16,2-2 128-16,-6 1-128 0,-6-1 0 0,-3-2 0 15,-3-1 0-15,0 0 0 0,0 1 128 0,3-1-128 16,6-2 0-16,-4 1 0 0,-1 0 0 0,1-5 0 16,0 1 0-16,5 0 0 0,4 0 0 0,4-1 128 15,3-3-128-15,3-3 0 0,4 0 0 0,-3-2 128 16,-3-1-128-16,-1-2 0 0,0 0 0 0,1 0 0 0,1 2-128 0,2-1 128 16,3-2-160-16,3-1 160 0,2 1-128 0,3 3 128 15,2-2 0-15,2 3 0 0,0-1 0 0,2 2-128 16,0 0 128-16,3 3 0 0,0-1 0 0,2 2 0 15,-1 0 0-15,2 2 0 0,4 2 128 0,3-1-128 16,0 2 0-16,2 0 0 0,0 4 0 0,3-2 0 16,1 0 0-16,3 2 0 0,-1 1 0 0,7 4 128 15,-5-5-128-15,5 5 0 0,-5-5 128 0,5 5-128 16,0 0 0-16,0 0 0 0,0 0 0 0,0 0 0 16,0 0 0-16,0 0 0 0,14 4 0 0,0 2-128 15,0-1 128-15,1 4 0 0,3 2 0 0,3 5-128 16,-1-2 128-16,3 2 0 0,2 2 0 0,3 0 0 15,1-1 0-15,1 1 0 0,-1 1 0 0,3-2-128 16,1-1 128-16,1 2 0 0,6 1 0 0,1 2 0 16,4-1 0-16,3-1 0 0,3 0 0 0,1 0 0 0,2 0 0 15,-2 0 0-15,-3 0 0 0,5-1 0 0,2 0 0 0,2-2 0 16,3 0 0-16,3-1 0 0,0-4 0 0,0-2 0 16,-3 1 0-16,1-4 0 0,2-1 0 0,1 0 0 15,0 1 0-15,1-2 0 0,-2 1 0 0,-3 0 0 16,-5-2 0-16,0-1 0 0,-2-1 0 0,-1 3 0 15,-1-4 0-15,2 0 0 0,3 0 0 0,0-1 128 16,1-3-128-16,-3 0 0 0,-5-5 128 0,-1 2-128 16,0-5 160-16,-1 0-160 0,-1-1 288 0,0-4-32 15,-1 0-16-15,1-2 0 0,0-2 112 0,-1 0 32 0,-3 0 0 0,-5 1 0 16,-5 0-128-16,-4-2-32 0,-3-1 0 16,-5 3 0-16,-3 1-224 0,-4 2 176 0,-3 1-176 0,0 3 160 15,-5-1-160-15,-2 0 160 0,-2-1-160 0,-2 3 160 16,-1 0-160-16,-2 3 0 0,-2 0 0 0,-1 4 0 31,-2 0-736-31,0 3-32 0,-3 5 0 0,0 2-10112 0,-2 0-2048 0</inkml:trace>
  <inkml:trace contextRef="#ctx0" brushRef="#br3" timeOffset="203792.84">8609 12218 2751 0,'0'0'256'0,"0"0"-256"15,0 0 0-15,0 0 0 0,0 0 2704 0,0 0 496 16,-2-10 112-16,2 10 16 0,-7-8-2176 0,1-1-448 16,1 2-64-16,0 2-32 0,5 5-176 0,-9-8-48 15,0 3 0-15,0 3 0 0,0-4 128 0,0 1 0 16,-2 3 16-16,0 1 0 0,-1-1 112 0,-1 1 0 0,-2 0 16 0,-1 1 0 15,-3 1-192-15,-2-1-32 0,0 0-16 0,0 1 0 16,1-1 32-16,0 2 16 0,-1-1 0 0,2-1 0 16,-1-1 64-16,2-2 16 0,3 3 0 0,1 0 0 15,4 0-96-15,1 0 0 0,0 0-16 0,9 0 0 16,0 0-96-16,0 0-16 0,0 0 0 0,0 0 0 16,0 0-16-16,0 0-16 0,0 0 0 0,0 0 0 15,13 6-144-15,2 1-16 0,1-3-128 0,6-3 192 16,2 0-64-16,2-1 0 0,0 0-128 0,1 3 192 15,0-1-192-15,-2 1 144 0,-1-1-144 0,-1 2 128 16,-1-3-128-16,-2 1 0 0,0-1 144 0,-1 1-144 16,2 1 192-16,-3-1-16 0,-3 2-16 0,-1-1 0 15,-2-1 32-15,0-2 0 0,-12 0 0 0,10 2 0 16,-10-2 0-16,0 0 0 0,0 0 0 0,0 0 0 16,0 0 0-16,0 0 0 0,0 0 0 0,-8 3 0 0,-3 0 32 15,-4-2 16-15,-4 2 0 0,-3-3 0 0,-2 0-48 0,0-3-16 16,0 2 0-16,-3 0 0 0,-4-2 64 0,0 2 16 15,-2-2 0-15,0 3 0 0,-2-1-128 0,2-1 0 16,6-1-128-16,1-1 192 0,3 2-192 0,1 0 0 16,3 1 0-16,1 0 0 0,3 0 0 0,2 1 0 15,3 0 0-15,3 1 0 0,7-1 0 0,0 0 0 16,0 0 0-16,0 0 0 0,0 0 0 0,0 0 0 16,14 0 0-16,3-1 0 0,4-1 0 0,2 2-128 15,0-2 128-15,5-1 0 0,5 1 0 0,2-1-128 16,2 1 128-16,0-1 0 0,0 2 0 0,-3 0 0 15,-2-2 0-15,0 0 0 0,-1 0 0 0,1 1 0 0,-4 0 0 0,0-1 0 16,-5 1 0-16,-1 0 0 0,-5 1 0 0,-1 0 0 16,-4-2 0-16,-12 3 0 0,0 0 0 0,0 0 144 15,0 0-144-15,0 0 0 0,0 0 0 0,-12 3 128 16,-5-1-128-16,-4 1 0 0,-5 1 144 0,-3 1-144 16,-4 1 0-16,0-2 0 0,1 0 0 0,-2 2-192 31,-3-1-800-31,1 0-160 0,1-1-48 0,-1 3-9344 0,2-4-1872 0</inkml:trace>
  <inkml:trace contextRef="#ctx0" brushRef="#br3" timeOffset="205235.67">20719 11958 23951 0,'-19'-5'1056'0,"8"2"224"0,-3 2-1024 0,5-2-256 16,9 3 0-16,0 0 0 0,0 0 1440 0,0 0 224 16,0 0 64-16,0 0 0 0,0 0-1232 0,0 0-240 0,9-5-64 0,6 1 0 15,2 0-192-15,3 1 0 0,3-1 0 0,2-1 0 16,3 0 128-16,3 2-128 0,1-1 0 0,2 1 0 16,3 0 192-16,0 0-48 0,-1 0-16 0,-1 1 0 15,-2 2 160-15,0 0 32 0,-1 0 0 0,-2 3 0 16,-1-1-64-16,-2 1 0 0,-3 2 0 0,-2-1 0 15,-3-2-128-15,-4 2-128 0,-3 0 144 0,-4 2-144 16,-8-6 160-16,0 0-160 0,0 0 160 0,3 9-160 16,-3-9 128-16,-8 12-128 0,-4-5 0 0,-7 2 144 15,-6-5-144-15,-4 1 0 0,-5 1-160 0,-2 0 160 16,-2-4-160-16,-3 2 160 0,-3-2-160 0,0 2 160 16,0 0 0-16,4-3 0 0,4-1 0 0,4 0 0 15,4 0 0-15,4 0 0 0,4 2 0 0,5-2 0 0,3-2 128 0,12 2-128 16,0 0 0-16,0 0 0 0,0 0 0 0,0 0 0 15,10-1 0-15,6 0 0 0,3 1 0 0,5 0-144 16,5-1 144-16,5 2-128 0,4 1 128 0,2 3 0 16,3-1 160-16,-1 1-160 0,0-2 224 0,0-2-48 15,-1 3-16-15,-2 1 0 0,-2 0 32 0,1-1 16 16,-5-1 0-16,0 2 0 0,-5 3-208 0,-4-4 144 16,-5 0-144-16,-6 1 128 0,-5-1-128 0,-8-4 0 15,0 0 0-15,-5 8 0 0,-9-1 0 0,-4-2-176 16,-4-1 48-16,-3 0 0 0,-6 0 128 0,-2-2-128 15,-2 2 128-15,-2-1-128 0,0 2 128 0,1 1 0 16,2-2 0-16,1 4 0 0,0-1 0 0,4-3 0 0,2 0 0 0,4-2 128 16,4 3-128-16,6-3 0 0,3-2 0 0,10 0-128 31,0 0-1440-31,0 0-288 0,0 0-48 0</inkml:trace>
  <inkml:trace contextRef="#ctx0" brushRef="#br3" timeOffset="206294.71">30464 11252 9215 0,'0'0'816'0,"-10"-4"-656"15,-2 2-160-15,2-2 0 0,-1 0 1216 0,-1 2 224 16,1-1 32-16,1 1 16 0,-1 0-416 0,2 1-96 15,1-2-16-15,0 3 0 0,-1 0 112 0,9 0 16 16,-9 3 0-16,9-3 0 0,0 0-176 0,0 0-16 16,0 0-16-16,0 0 0 0,0 0-160 0,0 0-16 15,12 3-16-15,3-3 0 0,4 1-128 0,5-1-32 0,3 0 0 0,2-1 0 16,0 2-64-16,3-2-16 0,-2-1 0 0,5 1 0 16,2-2-80-16,0 2-32 0,-1 0 0 0,1 2 0 15,-1-1 48-15,-1-1 0 0,1 2 0 0,-4-1 0 16,-6 0-208-16,-3 0-48 0,-5 0 0 0,-5 0 0 15,-13 0-128-15,0 0 160 0,0 0-160 0,0 0 160 16,-14 7 48-16,-6-4 16 0,-7 2 0 0,-4 3 0 16,-2-3-64-16,-4 0-16 0,-2-1 0 0,-2 1 0 15,-2-1-144-15,0-1 160 0,0 0-160 0,-2 2 160 16,3-1-32-16,2 0 0 0,1 0 0 0,8 0 0 16,0-1-128-16,8 0 128 0,3 0-128 0,6-2 128 15,3 0-128-15,11-1 0 0,0 0 0 0,0 0 0 16,0 0 128-16,0 0-128 0,12 0 0 0,7 0 128 15,7-1-128-15,2 1 0 0,0-1 0 0,5 1 0 16,2 0 0-16,0-2 128 0,-4 1-128 0,2 0 128 0,2-1 80 0,-1 2 16 16,0 0 0-16,-1 0 0 0,-2 2 96 0,-6 0 0 15,0 0 16-15,-6-1 0 0,-3 1-112 0,-4 0-32 16,-12-2 0-16,0 0 0 0,0 0-192 0,0 0 144 16,0 0-144-16,0 0 128 0,-9 5-336 0,-1 0-80 15,-3-3-16-15,-2 0-11408 16,-2-2-2272-16</inkml:trace>
  <inkml:trace contextRef="#ctx0" brushRef="#br3" timeOffset="207595.05">21168 14870 15375 0,'0'0'672'0,"0"0"160"0,0 0-672 0,9-7-160 0,-4 2 0 0,1-2 0 16,-6 7 1040-16,0 0 176 0,7-7 48 0,-5-2 0 15,2 2-400-15,-3 0-80 0,-1 1-16 0,-1 1 0 16,0-5 144-16,-3 2 32 0,0-2 0 0,-2 2 0 16,-2 2-80-16,-1-3-16 0,-1 3 0 0,0-2 0 0,-1 2-192 0,-2 3-32 15,-2-1-16-15,-3 1 0 0,-3 1-160 0,-1 4-16 16,-4 1-16-16,-3 1 0 0,-5 0-96 15,-2 2-32-15,-1 3 0 0,-2 1 0 0,-1 6-96 0,1 1-32 16,-2 3 0-16,3 2 0 0,3 1-16 0,-1 1 0 16,2 6 0-16,1-2 0 0,-2 3 0 0,5 2 0 15,-1 2 0-15,3-1 0 0,3 0-144 0,3-1 0 16,2-2 0-16,5 2 128 0,2-1-128 0,5 2 0 16,3-1 0-16,4-1 0 0,5-3 0 0,5 2 0 15,3-6 144-15,6 2-144 0,2-6 240 0,5 1-32 16,3-3 0-16,1-1 0 0,1-4-80 0,3-1 0 15,3-5-128-15,1 3 192 0,1-5-192 0,1 0 176 16,2-2-176-16,1-1 160 0,1-3-160 0,0 1 0 16,-1-2 0-16,14-2 0 15,-9-3-1552-15,-7 1-240 0,-6 0-64 0</inkml:trace>
  <inkml:trace contextRef="#ctx0" brushRef="#br3" timeOffset="208027.82">21389 15565 16575 0,'-20'8'1472'0,"12"-6"-1168"0,1 1-304 0,-1-2 0 0,0-1 2048 0,2 1 368 15,6-1 64-15,0 0 16 0,0 0-1568 0,0 0-304 16,0 0-64-16,0 0-16 0,0 0 160 0,0 0 16 15,6-4 16-15,3 1 0 0,1-1 160 0,3 1 16 16,5-1 16-16,0 3 0 0,0 0-176 0,1 1-48 16,2 1 0-16,2 4 0 0,-1-1-384 0,-3 4-96 15,-1-2-16-15,-3 5 0 0,-2 2-208 0,-1-1 144 16,-3 2-144-16,-3 2 128 0,-3 1-128 0,-3 2 192 16,-1 1-192-16,-4 2 192 0,-3-1-64 0,-3 2 0 15,-5-1 0-15,-3 1 0 0,-2 1 64 0,-2-1 0 16,-1-2 0-16,-1 2 0 0,1 0 32 0,3-1 16 15,0-3 0-15,4-2 0 0,3 1-48 0,3-1 0 16,4-3 0-16,2-2 0 0,1 1 0 0,4 0 0 16,4-4 0-16,1 2 0 0,4-4-32 0,2 0-16 15,4-2 0-15,6-2 0 0,0 1-144 0,5-2 160 16,2-2-160-16,1 0 160 0,0-2-160 0,2-3 0 16,-1-1 0-16,15-5 0 15,-6 0-992-15,-3-1-224 0,-3-3-64 0,-12 5-10272 0,1 0-2064 16</inkml:trace>
  <inkml:trace contextRef="#ctx0" brushRef="#br3" timeOffset="208778.64">23072 14078 5519 0,'0'0'496'0,"0"0"-496"0,4-4 0 0,0-4 0 16,0 1 1984-16,-1 2 320 0,0-3 48 0,0 3 16 15,-1-4-1248-15,-1 3-240 0,-1 6-48 0,0-4-16 16,0 4 96-16,0 0 32 0,-1-8 0 0,1 8 0 15,0 0 64-15,0 0 16 0,0 0 0 0,-5 5 0 16,-3-2-64-16,1-2 0 0,-1 7 0 0,-1 1 0 16,-2-2-224-16,-3 5-48 0,-3 0-16 0,-1 6 0 15,1 4-160-15,-4 1-48 0,1 5 0 0,-2 3 0 16,1 8 48-16,-1 3 16 0,-2 5 0 0,2 2 0 0,2 4-96 0,1 6-32 16,-1-1 0-16,1 3 0 0,1 2-48 0,1-1-16 15,3 4 0-15,2 1 0 0,-1-2-32 0,4 0-16 16,0-3 0-16,3 1 0 0,2-7 160 0,3 2 48 15,1-2 0-15,2 1 0 0,3-3-64 0,3-1-16 16,3 0 0-16,2-4 0 0,2-1-176 0,2 0-48 16,2-2 0-16,2 1 0 0,4-4-64 0,1 3-128 0,4-5 176 0,-1 2-176 15,5-4 128-15,3-1-128 16,4-2 0-16,-1-2 0 0,2-6 0 0,0 0 0 16,-1-5 0-16,17 4-144 15,-2-9-2080-15,-4-8-400 0</inkml:trace>
  <inkml:trace contextRef="#ctx0" brushRef="#br3" timeOffset="210346.23">7852 12266 8287 0,'-12'-5'736'0,"6"3"-592"16,-3-2-144-16,1 2 0 0,8 2 1120 0,-6-8 192 16,2 2 32-16,2 0 16 0,-2-2-736 0,3 1-160 15,1-2-16-15,0 9-16 0,0-9-208 0,0 9-32 0,1-9-16 0,-1 9 0 16,4-10 0-16,-4 0 0 15,0 10 0-15,2-7 0 0,-2 7 240 0,0 0 48 16,3-9 16-16,-3 9 0 0,0 0 368 0,0 0 80 0,0 0 16 0,0 0 0 16,0 0-112-16,0 0-32 0,0 0 0 0,0 0 0 15,0 0-160-15,0 0-16 0,0 0-16 0,6 10 0 16,1-1-160-16,-2 0-16 0,-5-9-16 0,8 14 0 16,1-2-224-16,2 4-32 0,-1-1-16 0,1 0 0 15,1 2-144-15,0-1 192 0,1 1-192 0,1 0 192 16,4 0 32-16,0-1 16 0,-1-3 0 0,5 2 0 15,0-1 144-15,2 2 16 0,1-2 16 0,2 0 0 16,1 2-32-16,2-2 0 0,2 1 0 0,4 1 0 16,1 3-64-16,1-3-32 0,1-2 0 0,-2-2 0 15,1-1-64-15,0 2-16 0,2-2 0 0,-1 2 0 16,-1-2-208-16,2 0 176 0,0 3-176 0,2-2 160 16,3 1-160-16,0 1 128 0,3-1-128 0,-4-3 128 15,0 1-128-15,1 2 0 0,-3-2 144 0,0 0-144 0,0 0 128 16,1-2-128-16,0 2 128 0,3-2-128 0,2 1 128 0,-1-4-128 15,3-3 160-15,-3 2-160 0,-3 0 192 0,1-2-64 16,-3 1-128-16,2-2 192 0,1-2-32 0,-1 0-16 16,2 0 0-16,1 0 0 0,1 0 0 0,2 0 0 15,0-1 0-15,-3 0 0 0,-3 0-144 0,-2 1 128 16,0 0-128-16,-3 0 128 0,3-3-128 0,-2 2 160 16,-3-2-160-16,2 1 160 0,2 0-160 0,-2-1 160 15,2-1-160-15,-4 0 160 0,-2-1-160 0,-3-3 160 16,-3 3-160-16,-1-4 160 0,0 0 32 0,0 3 0 15,-4-2 0-15,2 2 0 0,-2-3-192 0,-3 2 0 0,1-5 0 16,-2 4 128-16,1-2 0 0,-2 4-128 0,-1-4 192 16,-1 2-64-16,-3-5-128 0,2 5 192 0,0-3-192 0,1 2 192 15,-1-2-192-15,-1 3 192 0,1-2-192 0,-5 3 192 16,1-5-192-16,-1 3 160 0,-1 0-160 0,0 4 160 16,1-2-160-16,-4 2 160 0,-7 5-160 0,9-4 160 15,-9 4-16-15,6-5 0 0,-6 5 0 0,0 0 0 16,0 0-16-16,0 0-128 0,9-7 192 0,-9 7-64 15,0 0-128-15,0 0 0 0,0 0 0 0,0 0 0 16,0 0-160-16,0 0-112 0,-10-2-32 0,1 0-11744 16,-1-1-2352-16</inkml:trace>
  <inkml:trace contextRef="#ctx0" brushRef="#br3" timeOffset="211431.12">23726 14744 2751 0,'1'-12'256'0,"0"2"-256"16,-1 0 0-16,1 1 0 0,-1 0 2784 0,2 0 512 15,-1-3 96-15,1 5 32 0,-2 7-1648 0,0 0-336 16,4-10-64-16,-4 10-16 0,3-6-400 0,-3 6-96 16,0 0-16-16,0 0 0 0,0 0 80 0,0 0 16 0,0 0 0 0,0 0 0 15,0 0-208-15,0 0-32 0,0 0-16 0,-9 6 0 16,3 4-240-16,-3 0-32 0,-2 3-16 0,-1 2 0 15,-2 3-96-15,-4 1-32 0,0 3 0 0,-3 6 0 16,-1 2-128-16,-3 2-16 0,-1 4-128 0,2 1 192 16,2 5-192-16,3-2 176 0,2 2-176 0,3 4 160 15,2 2-160-15,2-3 0 0,1 0 0 0,4-3 0 16,1 2 0-16,4-4 0 0,1-7 128 0,2-2-128 16,3-2 0-16,4-4 0 0,3 2 0 0,4-6 0 15,7-2 0-15,1-4 0 0,3-6 0 0,1 1 128 16,10-2 32-16,-6-3 0 0,-3-7 0 0,2-4 0 0,1 0-32 0,1-6 0 15,2-2 0-15,1-1 0 0,1-3-128 0,-1-2 128 16,-2-2-128-16,0 1 128 0,-2 0-128 0,-4-2 0 16,-5-1 144-16,-4 0-144 0,-2-3 128 0,-4-1-128 15,-5-3 128-15,-4-1-128 0,-5-4 160 0,-2 1-32 16,-3-1-128-16,-4 7 192 0,-3 0-192 0,-4 4 0 16,-2 0 128-16,-2 3-128 0,-3 3-128 0,0 3-80 0,-3-1-16 0,0 1 0 31,-2 2-384-31,1 4-80 0,-1-1-16 0,1 4 0 15,2 2-1360-15,2-3-288 0,3 2-48 0</inkml:trace>
  <inkml:trace contextRef="#ctx0" brushRef="#br3" timeOffset="211732.22">24113 14462 24991 0,'0'0'1104'0,"0"0"240"16,0 0-1088-16,0 0-256 0,0 0 0 0,0 0 0 16,0 0 832-16,-9 0 96 0,-1 5 32 0,0 1 0 0,0 8-352 0,-3 3-64 15,-3 3-16-15,-2 4 0 0,-1 7-32 0,-2 4-16 16,1 3 0-16,-2 9 0 0,0 4-224 0,-1 4-32 16,0 2-16-16,-1 3 0 0,1 7-208 0,0-1 144 15,1-1-144-15,2 1 128 0,-2 0-128 0,2-2 128 16,-2 1-128-16,1-4 128 0,-1 2-128 0,1-4 0 15,0-2 0-15,3-6 0 0,2-6-240 0,2-5-80 16,1-5 0-16,4-3-16 16,4-4-496-16,4-6-112 0,2-7-16 0,6-4-12336 0</inkml:trace>
  <inkml:trace contextRef="#ctx0" brushRef="#br3" timeOffset="212065.34">24079 15686 28223 0,'0'0'1248'0,"0"0"256"0,10-5-1200 0,2-2-304 0,2 2 0 0,2 1 0 16,2-3 496-16,-2 2 32 0,0 2 16 0,-1-1 0 15,0-1-240-15,-1 5-48 0,-2 5-16 0,-2 0 0 16,-3 2-96-16,-2 3-16 0,0 1 0 0,-2 3 0 16,-3 4 336-16,-3 1 64 0,0 0 16 0,-1 4 0 15,0-3-32-15,-1 2 0 0,-1-2 0 0,-1 1 0 0,3 2 80 0,-1-3 16 16,0-5 0-16,3-1 0 0,2 0-192 0,1-1-32 16,3 1-16-16,1-5 0 15,-5-9-240-15,11 10-128 0,1-6 160 0,2-2-160 0,1-3 0 0,4-3 0 16,3-7 0-16,2-1 0 15,-1-3-1216-15,1-4-320 0,1-4-80 0</inkml:trace>
  <inkml:trace contextRef="#ctx0" brushRef="#br3" timeOffset="212384.58">24431 14127 12895 0,'0'0'1152'0,"-3"-7"-928"0,3 7-224 0,0 0 0 16,-1-8 3408-16,1 8 640 0,0 0 128 0,0 0 32 15,0 0-2672-15,0 15-512 0,-1 2-128 0,0 3 0 16,-2 3-176-16,-1 8-16 0,-1 0-16 0,-2 1 0 16,-2 2-320-16,0 1-64 0,0-1-16 0,4-1 0 15,1-1-160-15,0-3-128 0,0 0 144 0,2 1-144 16,-1-8-192-16,3 0-128 0,0-3-16 0,0-4-9840 16,0-2-1952-16</inkml:trace>
  <inkml:trace contextRef="#ctx0" brushRef="#br3" timeOffset="212564.31">24937 14242 33167 0,'-17'19'1472'0,"9"-1"304"0,-1 7-1424 0,0 7-352 16,-7 3 0-16,1 10 0 0,0 1 1392 0,-2 2 208 15,-2 1 32-15,3 2 16 0,-3-6-928 0,1-1-176 16,0-4-32-16,3-3-16 0,3-3-368 0,4-7-128 15,1-2 0-15,5-6 144 16,0-1-2608-16,6-5-528 0,-4-13-96 0</inkml:trace>
  <inkml:trace contextRef="#ctx0" brushRef="#br3" timeOffset="214448.63">19203 12003 10367 0,'0'0'448'0,"-1"-6"112"0,1-3-560 0,0 1 0 0,-2-2 0 0,2 3 0 15,-1-3 1152-15,1 3 128 0,0-2 32 0,-1 3 0 16,0-2-224-16,-1 3-64 0,2 5 0 0,0 0 0 16,-1-5-208-16,1 5-48 0,-4-2-16 0,4 2 0 15,0 0-16-15,0 0 0 0,0 0 0 0,0 0 0 16,0 0-288-16,3 7-64 0,-1 6-16 0,3 0 0 0,2-1-160 0,0 5-16 15,2 2-16-15,1 1 0 0,3 3-176 0,1-3 192 16,5 1-192-16,0 2 192 0,-1 1 16 0,5-1 16 16,0 0 0-16,1 2 0 0,0-1 0 0,0-1 0 15,0 2 0-15,1 0 0 0,1 0-16 0,0 2 0 16,0-3 0-16,2 1 0 0,2-3-16 0,0 2 0 16,1 2 0-16,2-4 0 0,1 0 0 0,3 1-16 15,0 2 0-15,2-3 0 0,2 1-176 0,-3 0 160 16,0-2-160-16,0 0 160 0,3-1-16 0,1 0 0 15,1-1 0-15,1 0 0 0,3 0 0 0,4 3 0 16,-1-2 0-16,1 1 0 0,-2-2-144 0,2 2 160 16,-1-3-160-16,1 1 160 0,2 2-160 0,0 0 160 15,2 0-160-15,2-2 160 0,0-2-160 0,-1 1 160 16,-1 0-160-16,0 0 160 0,-3-4 16 0,1-1 0 16,2-1 0-16,21 6 0 0,-5-1-32 0,-2-3 0 15,-6-6 0-15,-3 3 0 0,-5-5-16 0,0 2-128 16,0-3 192-16,4 0-64 0,-2 0-128 0,2 0 128 15,0-4-128-15,0-1 128 0,-3 0-128 0,-2 0 0 0,-1-2 0 0,-3-3 128 16,1 1-128-16,1 0 0 0,0 1 144 16,1 0-144-16,0-1 0 0,-1-1 144 0,-1-2-144 0,-3-3 0 15,-5 4 160-15,-1-4-160 0,0 2 128 0,2-2-128 16,-1 1 128-16,1 0-128 0,-1 4 0 0,3-1 128 16,-3-6-128-16,3 1 0 0,-4-1 0 0,-2 0 0 15,-5 0 0-15,-1 2 0 0,5-5 128 0,-3 3-128 16,0 1 0-16,0-2 0 0,-1-2 0 0,1 2 128 0,-1 0-128 15,1-2 0-15,-3 0 0 0,-1-2 0 0,-5 1 176 0,-1-1-48 16,0 1-128-16,-5-1 192 0,0 1-32 0,-4 2-16 16,-1 0 0-16,-2 0 0 0,-2 1 64 15,0 3 16-15,-3-3 0 0,0 1 0 0,-3 0-16 0,0 1 0 16,-1 4 0-16,-1-3 0 0,0 3-16 0,-3-4-16 16,2 4 0-16,-3 7 0 0,0 0-48 0,1-10 0 15,-2 4 0-15,1 6 0 0,0 0-128 0,0 0 0 16,0 0 0-16,0 0 0 15,-13-2-528-15,2 2-96 0,1 2-16 0,-1 1-10448 16,0 0-2096-16</inkml:trace>
  <inkml:trace contextRef="#ctx0" brushRef="#br3" timeOffset="-213746.35">20802 11977 16063 0,'0'0'704'0,"-6"2"160"0,-2-4-688 0,0 2-176 15,-1 0 0-15,2 3 0 0,-1 0 896 0,1 0 128 16,-1-2 48-16,8-1 0 0,-6 4-400 0,6-4-80 16,-3 6-16-16,3 0 0 0,0-6 0 0,8 5-16 15,-2 2 0-15,5-2 0 0,1-1-112 0,1 1 0 16,3 0-16-16,3-1 0 0,4 0 144 0,4-1 16 16,1 2 16-16,4 0 0 0,-1-2 96 0,2 0 32 15,-1-1 0-15,-1 1 0 0,-1 0-96 0,15 0-32 16,-7 0 0-16,-4-2 0 0,-3 1-192 0,-3 0-32 15,-6-1-16-15,0 1 0 0,-5 2-208 0,-5-1-32 0,-12-3-128 16,0 0 192-16,8 2-192 0,-8-2 144 0,0 0-144 0,-6 8 128 16,-5 1-128-16,-5-3 160 0,-4 1-160 0,3-2 160 15,-5 1-160-15,-3 2 128 16,-4-3-128-16,-2 1 128 0,-1 3-128 0,-3-4 192 0,-2 0-192 0,1 3 192 16,2-3 0-16,2 0 16 0,4-3 0 0,4 2 0 15,4-1-80-15,3-1-128 0,5-2 176 0,3 2-176 16,4-2 128-16,5 0-128 0,0 0 0 0,0 0 0 15,12-3 0-15,6-2 0 0,2 1 0 0,5 0 0 16,1-1 0-16,5 2 0 0,1-6 0 0,-1 4 0 0,-1-3 0 0,0 3 0 16,-2 0 0-16,0 2 0 0,-1 1 0 0,-2-2 0 15,-3 1 0-15,-4 2 0 0,-3 1 0 0,-15 0 0 16,0 0 160-16,0 0-160 0,0 0 160 0,0 0-160 16,-5 10 192-16,-7-3-192 0,-3-1 320 0,-5 2-64 15,-6-1 0-15,-4 3 0 0,-3-6-256 0,-4 2 0 16,-5 1 0-16,0-3 0 0,-1-1 192 0,1 1-192 15,1 1 192-15,6-3-192 0,0-1 256 0,6-1-48 16,1 0-16-16,9-1 0 0,2-1-64 0,10 1-128 16,7 1 176-16,0 0-176 0,-5-10 160 0,5 2-160 15,5-2 128-15,6 3-128 0,3-4 0 0,7 4 0 16,0-5 0-16,6 3 0 0,2-2-144 0,3 2 144 16,1 0 0-16,3-1 0 0,0 1 0 0,0-2-128 15,-3 3 128-15,-4-2 0 0,-5 2 0 0,2-1 0 16,-6 4 0-16,-2 3 0 0,-5-2 0 0,-13 4 0 15,0 0 144-15,0 0-144 0,0 0 128 0,0 0-128 16,-13 0 128-16,-4 2-128 0,-3 2 128 0,-7 1-128 0,-2 2 0 0,-5-2 128 16,-4 1-128-16,-2 0 0 15,-2-3 0-15,2 0 0 0,0 0 0 0,3 1 128 0,2 0-128 16,13-3 0-16,1 3 160 0,2-3-160 0,3 2 192 0,4-2-192 16,3-1 0-16,2 0 0 0,7 0 0 0,0 0 0 15,0 0 0-15,8-4 0 0,3-1 0 0,5-1 0 16,4 1 0-16,3 1 0 0,1-5 0 0,3 4-144 0,2 2 144 15,1 0 0-15,5-2 0 0,-1 1 0 0,0 1 0 16,-1 2 0-16,-1-2 0 0,-4 1-128 16,-2-3 128-16,-5 1 0 0,-3 0 0 0,-3 4 0 0,-3 0 0 0,-12 0 0 15,0 0 0-15,0 0 0 0,0 0 128 0,0 0-128 16,0 0 128-16,-12 1-128 0,-3 3 0 0,-4 3 0 16,-5-1 0-16,0 0-192 0,-7 1 192 0,-1-2 0 15,-1-1 0-15,0-1-128 0,0-1 128 0,3 1 0 16,2 0 0-16,4 0 0 0,3-2 0 0,6 1 0 15,4 0 0-15,11-2 0 0,0 0 0 0,0 0-160 16,0 0 160-16,0 0-160 0,10-3-80 0,4 1-16 16,4-1 0-16,3 0 0 0,3 0 256 0,4-1-192 15,1-1 192-15,3 2-192 0,1 1 192 0,0-3 0 16,-1 0-160-16,-1 2 160 0,-3 0 0 0,-2 2 0 16,-3 1 0-16,-2 0 0 0,-4-1 0 0,-1 2 0 15,-2 2-144-15,-14-3 144 0,0 0 0 0,0 0 0 16,0 0 0-16,-11 9 0 0,-3 1 0 0,-3 4 0 15,-2-5 0-15,-7 3 0 0,-2 0 0 0,-4-2-128 16,-2 1 128-16,-3-3 0 0,-1 1 0 0,1-3 0 16,0 2 0-16,4 0 0 0,3-3 0 0,2 0 0 0,6 0 0 0,4-3 0 15,4 0 0-15,4-2 0 0,10 0 0 0,0 0 0 32,0 0-1696-32,0 0-384 0</inkml:trace>
  <inkml:trace contextRef="#ctx0" brushRef="#br3" timeOffset="-212611.58">25259 14797 14735 0,'0'0'640'0,"0"0"160"0,-4-5-640 0,4 5-160 16,0 0 0-16,0 0 0 0,0 0 3632 0,0 0 688 16,0 0 144-16,0 0 16 0,2 13-3184 0,0 1-640 15,-2 4-128-15,0 4-16 0,0 3-128 0,0 5-32 16,0 1 0-16,-2 4 0 0,0 3-224 0,-2 4-128 15,0 2 128-15,2-11-128 0,-2 1 144 0,-1 4-144 16,0 0 192-16,-1 3-192 0,0-1 144 0,1-1-144 16,0 0 0-16,1-2 144 0,0 0-144 0,1-4-256 15,0-3 64-15,0 0 16 16,2-6-1568-16,0-5-320 0,1-3-64 0,-1 3-10880 0</inkml:trace>
  <inkml:trace contextRef="#ctx0" brushRef="#br3" timeOffset="-212440.08">24864 15317 29487 0,'0'0'2624'0,"0"0"-2112"0,0 0-512 0,9 1 0 16,-1-1 1088-16,5 0 128 0,5 0 0 0,4 2 16 16,5 0-784-16,5-1-176 0,6-1-16 0,3-1-16 15,3-3 144-15,1 1 16 0,-2-1 16 0,0-3 0 0,-1-2-288 16,3 3-128-16,-1-3 128 0,13-2-128 15,-8-2-1792-15,-4 0-448 0,-5 3-96 0</inkml:trace>
  <inkml:trace contextRef="#ctx0" brushRef="#br3" timeOffset="-212160.46">26073 14913 13823 0,'0'0'608'0,"-5"10"128"0,0 1-592 0,1 3-144 16,1 0 0-16,0 8 0 0,-1 2 3232 0,-1 8 608 15,-1 2 128-15,1-7 32 0,-2 7-3168 0,1 6-624 16,-3 3-208-16,-1 0 128 0,-2 7-128 0,1-2 0 0,0 0 128 0,-1 3-128 15,-1 0 128-15,3 1-128 16,-2 0 128-16,1-3-128 0,1-5-160 0,1 2-96 0,3-6-32 0,-2 13-12224 16</inkml:trace>
  <inkml:trace contextRef="#ctx0" brushRef="#br3" timeOffset="-211811.13">25861 15176 25791 0,'-10'-24'1152'0,"7"6"224"0,2-4-1104 0,2-4-272 16,3 0 0-16,2 0 0 0,3 0 896 0,5 2 128 15,5-4 32-15,3 4 0 0,0 0-832 0,3 1-224 0,2 3 0 0,5 2 0 16,2 3 240-16,3 2-48 15,1 3 0-15,0 1 0 0,0 5-32 0,-2 3-16 16,-6 1 0-16,-3 3 0 0,0 5-144 0,-3 1 0 16,-1 6 0-16,-6 3 0 0,1 2 0 0,-6 6 0 15,-2-2 0-15,-4 3 0 0,-5-2 0 0,-3 3 128 16,-3 1-128-16,-4 3 128 0,-2-1 192 0,0-10 48 16,-1-1 0-16,-5 3 0 0,-3 3 80 0,-4-2 32 15,-4 1 0-15,-4-2 0 0,-4-2-240 0,-1-4-48 16,-2-1-16-16,-11 0 0 15,6-8-480-15,8-4-80 0,6-7-32 0,4-3-14624 0</inkml:trace>
  <inkml:trace contextRef="#ctx0" brushRef="#br3" timeOffset="-211378.41">26994 14758 22111 0,'0'0'1968'0,"0"0"-1584"16,0 0-384-16,0 0 0 0,0 0 784 0,0 0 80 16,0 0 16-16,0 0 0 0,0 0-288 0,-11 7-48 15,-1 5-16-15,-1 2 0 0,-1 0-224 0,-1 5-48 16,0 2-16-16,-3 4 0 0,2 4 16 0,-4 3 0 15,1-3 0-15,-3 6 0 0,1 2-16 0,-1 0 0 16,1-1 0-16,7-10 0 0,1 4 48 0,4-4 16 16,0 2 0-16,5-3 0 0,4-3-304 0,5 0 160 15,4-2-160-15,4-4 128 0,4-1-128 0,2-4 0 16,1-4 0-16,5-2 128 0,0-4-128 0,0-6 192 16,3-1-192-16,1-2 192 0,3-4-64 0,2-3-128 0,-2 1 192 0,15-9-64 15,-4 2 48-15,-6-6 0 0,-6 2 0 0,-2-5 0 16,-2 2 144-16,-5-3 16 0,-6-4 16 0,-5-1 0 15,-4 0-48-15,-4 0-16 0,-1 3 0 0,-4 5 0 16,-3 0-112-16,-2 8-32 0,-2 3 0 0,-4 2 0 16,-4 4-144-16,-2 2-144 0,-3 3 144 0,-3-1-208 15,0 3-1360-15,-2 2-272 16,1 2-48-16,-1-3-11808 0</inkml:trace>
  <inkml:trace contextRef="#ctx0" brushRef="#br3" timeOffset="-211144.08">27198 14453 23951 0,'0'0'1056'0,"0"0"224"0,0 0-1024 0,-5 6-256 16,0 6 0-16,-1-1 0 0,1-1 1472 0,-4 8 224 16,-4 7 48-16,-1 1 16 0,-2 3-992 0,-2 2-192 15,-1 4-32-15,-4 8-16 0,-1 6-80 0,-2 3-32 16,2 2 0-16,-1 5 0 0,-1-2-32 0,2 3 0 15,-1 0 0-15,8-17 0 0,-4 5-208 0,-1 2-48 16,0 2-128-16,-2 0 192 0,-1 0-432 0,2 1-80 16,2-1-32-16,2-1 0 15,2-6-2624-15,3-3-528 0</inkml:trace>
  <inkml:trace contextRef="#ctx0" brushRef="#br3" timeOffset="-210760.14">27154 15519 11967 0,'0'0'1072'0,"0"0"-864"15,9 0-208-15,0-4 0 0,1 2 3888 0,5 1 720 16,0-1 160-16,3 2 32 0,1 0-3200 0,0 0-640 16,-1 2-128-16,1 1-32 0,-1 5-208 0,-3-4-32 15,-1 2-16-15,-2 4 0 0,-2-1-352 0,-1 4-192 16,-4 3 192-16,-3 1-192 0,-2 1 304 0,-2 3-48 16,-5 6-16-16,-3-2 0 0,-4 5-80 0,-2-4-16 15,-3 4 0-15,-2-2 0 0,1 0 112 0,0 0 0 16,0-6 16-16,5-1 0 0,3-1 64 0,3-2 16 15,2-2 0-15,5 0 0 0,2-4-192 0,4-3-32 16,4 1-128-16,5-4 192 0,4-4-192 0,2-2 144 16,5-2-144-16,1-2 128 0,2-4-128 0,1 0-224 15,5-4 48-15,-2 0-11200 16,0 0-2240-16</inkml:trace>
  <inkml:trace contextRef="#ctx0" brushRef="#br3" timeOffset="-210227.46">27929 14090 21183 0,'1'-10'1888'0,"-1"10"-1504"16,3-6-384-16,-3 6 0 0,6-9 1232 0,-6 9 176 15,0 0 48-15,0 0 0 0,0 0-496 0,0 0-112 16,0 0-16-16,0 0 0 0,-1 11-64 0,-4 6 0 0,1 2-16 0,-3 1 0 15,-2 3-208-15,-3 4-32 16,-3-2-16-16,-2 6 0 0,-2-1-160 0,0 1-16 0,-1 2-16 0,1-1 0 16,1-2-48-16,2-6 0 15,2-1 0-15,2-2 0 0,2-5-64 0,4-2-32 0,1-1 0 0,5-13 0 16,0 0-160-16,0 0 160 16,0 0-160-16,0 0 160 0,10-4 80 0,1-4 16 0,1-3 0 0,0-2 0 15,0-3-128-15,0-2 0 0,0-1-128 0,-1 1 192 16,-1-2-192-16,1-2 128 0,-1-1-128 0,1 3 0 15,-2 0 192-15,0 2-48 16,-1 1-16-16,-2 6 0 0,-1 1-128 0,-5 10 128 0,4-11-128 0,-4 11 128 16,0 0 0-16,0 0-128 0,0 0 192 0,0 11-64 15,-3-1 48-15,1 5 0 0,-7 4 0 0,0 3 0 16,-2-1-176-16,-2 2 0 0,-2 1 0 0,1 1 0 16,-7-5-1616-16,4-2-368 15</inkml:trace>
  <inkml:trace contextRef="#ctx0" brushRef="#br3" timeOffset="-209493.8">28392 15074 27647 0,'0'0'2448'0,"0"0"-1952"16,-5 9-496-16,0 5 0 0,0 5 976 0,1 2 112 0,1-1 0 0,1 7 16 16,-2 1-464-16,0 5-80 0,2 5-32 0,-1 2 0 15,-1 2-192-15,-1 5-32 0,0 0-16 0,-3 2 0 16,-2 0-144-16,0-4-16 0,0-1-128 0,-3-3 192 15,6-2-192-15,-1-2 0 0,0-4 128 0,3-1-128 32,-2-4-1024-32,3-1-240 0,-3-8-48 0,2-3-8288 0,1 0-1648 0</inkml:trace>
  <inkml:trace contextRef="#ctx0" brushRef="#br3" timeOffset="-209371.69">28097 15602 2751 0,'0'0'256'0,"8"11"-256"16,0-1 0-16,6-1 0 0,6-1 7104 0,5 2 1392 16,4 3 272-16,7-3 48 0,4 1-7008 0,5-4-1392 15,-1 0-288-15,0-4-128 0,-2-4 0 0,3-1 0 16,-1-5-192-16,-1 0-15168 0</inkml:trace>
  <inkml:trace contextRef="#ctx0" brushRef="#br3" timeOffset="-207791.49">28674 11185 5519 0,'-13'0'496'0,"13"0"-496"16,-9-3 0-16,1 2 0 0,8 1 2688 0,-9 0 448 15,-2-1 96-15,11 1 16 0,-10 0-1904 0,10 0-368 16,-9-2-80-16,9 2 0 0,0 0 16 0,0 0 16 0,-7 0 0 0,7 0 0 15,0 0-176-15,0 0-48 16,0 0 0-16,0 0 0 0,0 0-224 0,-8 4-48 0,8-4-16 0,0 0 0 16,-5 13 32-16,3-3 0 0,2-10 0 15,2 17 0-15,2 2-96 0,3 0-16 0,1-1 0 0,4 1 0 16,0 2-64-16,4 0-16 0,1-2 0 0,5 1 0 16,-2 0 16-16,6 1 0 0,0-1 0 0,6 3 0 15,-1 0 112-15,2-3 0 0,1-1 16 0,-1-2 0 16,0-2-16-16,0 1-16 0,0 0 0 0,3 2 0 0,1-4-176 0,2 2-48 15,0 1 0-15,1-2 0 0,1-1-144 0,1 2 0 16,-1-2 144-16,1 0-144 0,-2 0 0 0,-2 0 128 16,0 0-128-16,-2-2 0 0,2-1 0 0,0 2 144 15,1-3-144-15,1 1 0 0,2 2 176 0,-2-3-176 16,5 2 160-16,-2-5-160 0,-1 2 160 0,-1-4-160 16,-2 2 160-16,-1-1-160 0,-2 0 128 0,1 0-128 15,1-1 0-15,0-3 144 0,-1 1-144 0,1 0 0 16,0 1 0-16,2 1 0 0,-2-1 128 0,0-3-128 15,-1 2 0-15,-2 0 128 0,0-1-128 0,-4 1 0 16,0-2 0-16,-1 0 0 0,1 0 128 0,-1 1-128 16,2-2 128-16,-1 0-128 0,-3 0 0 0,3 0 0 15,-1 0 128-15,0-3-128 0,1 1 0 0,-1-3 0 0,1-1 144 0,-2 3-144 16,-2-5 0-16,-2-1 128 16,-1 2-128-16,0 0 0 0,-1 3 0 0,-1-1 0 0,1-2 0 0,1 2 128 15,0-1-128-15,0-1 0 16,0 0 0-16,0 0 0 0,4 0 0 0,-2 2 0 0,1-3 0 0,-1 1 0 15,7-2 0-15,-2 2 0 0,-2 0 0 0,2-2 0 16,0 0 0-16,0-2 0 0,-2 0 0 0,-1 2 128 16,-3-1-128-16,2 2 0 0,0-4 0 15,-1 5 0-15,1-3 0 0,0 2 0 0,-2-1 0 0,1 3 0 16,-3-3 0-16,-1 3 0 0,3 0 0 0,-1 0 0 16,0 2 0-16,-1-1 0 0,-3 0 0 0,0-4 0 15,0 4 0-15,-3 0 0 0,-1-3 0 0,-1 3 0 16,-1-5 0-16,2 4 0 0,-3 1 0 0,0-3 0 0,-3 2 0 0,0-3 0 15,-1 0 0-15,1 0 128 0,-2 1-128 0,-1 2 0 16,1-5 0-16,0 4 0 0,-2-2 0 0,0 3 128 16,0-3-128-16,-1 3 0 15,0 1 0-15,-5 5 0 0,6-8 0 0,-6 8 0 0,5-5 0 0,-5 5 0 16,0 0 0-16,0 0 128 0,0 0-128 0,4-6 0 16,-4 6 0-16,0 0 128 0,0 0-128 0,0 0 0 15,0 0 0-15,0 0 0 0,0 0 0 0,0 0 0 16,-10-3 0-16,10 3 0 0,-10 5-128 0,10-5-64 15,-13 5 0-15,3 2 0 16,2 2-1728-16,-1-3-336 0,9-6-80 0</inkml:trace>
  <inkml:trace contextRef="#ctx0" brushRef="#br3" timeOffset="-206207.36">29836 14848 23439 0,'0'0'1024'0,"0"0"240"0,0 0-1008 0,0 0-256 15,0 0 0-15,0 0 0 0,0 0 576 0,0 0 64 16,0 0 0-16,0 0 16 0,0 0-256 0,0 0-48 15,-7-6-16-15,0-2 0 0,-1 3 48 0,-1 1 0 16,-1-2 0-16,0 1 0 0,-1 1 64 0,-1-1 32 16,1-2 0-16,-3 2 0 0,-3 0 32 0,-2-4 16 15,-1 3 0-15,-3 1 0 0,-1 0-96 0,-2 1-32 0,0 2 0 16,-2 2 0-16,0 3-160 0,-7 5-48 16,-2 1 0-16,-2 2 0 0,-3-1-192 0,3 2 0 15,2 4 0-15,4 2 0 0,4 1 128 0,3-1-128 16,3 2 0-16,7 1 0 0,3-1 0 0,7-1 128 15,1-4-128-15,5 1 0 0,5-1 0 0,0-1 0 16,5-4 0-16,3 2 0 0,1-6 0 0,3 3 0 16,3-4 0-16,1-1 0 0,1-4 192 0,3-2 0 15,2-1 0-15,1-1 0 0,0-5 48 0,1 0 0 0,-2-4 0 0,-4 2 0 16,-2 1 0-16,0-3 0 0,-2 4 0 0,-2-1 0 16,0 2-48-16,-1-1 0 0,1 2 0 0,-4 2 0 15,-3 0-192-15,-10 5 0 0,11-2 128 0,-11 2-128 16,9 4 0-16,0 4 128 0,-3 1-128 0,0 2 0 15,-3 4 0-15,0 2 128 0,-3 2-128 0,-1 3 0 16,-1-1 0-16,0 6 0 0,-2-1 0 0,-1 6 0 16,0-1 0-16,-4 2 0 0,-1 0 0 0,-2 2 0 0,-2 1 0 0,-2 1 0 15,2 2 0-15,-3 2 0 0,1-3 128 0,-3 3-128 16,-2 1 0-16,-2-2 0 0,1-1 0 0,-4-1 128 16,-2 1-128-16,2-5 0 0,0-3 0 0,1 1 176 15,-1-3-176-15,3-1 160 0,3-4-32 0,2 0 0 16,3-2 0-16,4-3 0 0,3-4 32 0,4-3 0 15,3-2 0-15,1-10 0 0,0 0 96 0,0 0 0 16,13 7 16-16,-1-2 0 0,2-5 0 0,4-1 0 16,2-3 0-16,3 1 0 0,3-3-64 0,-1-2-16 15,1 1 0-15,0 1 0 0,1-4-192 0,-2 3 176 16,-1-3-176-16,1 5 160 0,-4 0-160 0,0-1 0 16,-4 1 0-16,0 2 0 0,-2-2-208 0,-1-3-128 0,-2 2-32 0,-5-3 0 31,-2 1-1936-31,-5 8-384 0,3-12-64 0</inkml:trace>
  <inkml:trace contextRef="#ctx0" brushRef="#br3" timeOffset="-204823.53">30502 14662 14559 0,'0'0'640'0,"0"0"144"0,10-8-624 16,-1 2-160-16,0 1 0 0,2-1 0 0,-2 0 256 0,1-1 32 15,1-3 0-15,-1 3 0 0,0-2-16 0,0 2 0 16,-1-3 0-16,0 4 0 0,-2-3 144 0,1 2 32 16,-2 4 0-16,-6 3 0 0,8-5 144 0,-8 5 48 15,0 0 0-15,8-7 0 0,-3 1-64 0,-5 6-16 16,0 0 0-16,0 0 0 0,4-10 32 0,-4 10 16 16,0-9 0-16,-2 2 0 0,2 7 112 0,0 0 32 15,0 0 0-15,-9-3 0 0,1 0-32 0,-1 2 0 0,0 2 0 16,-1-1 0-16,-1 0-128 0,0 4-16 15,-3 4-16-15,0-2 0 0,-3 3-96 0,-2 1-16 16,-3 3 0-16,-4 2 0 0,-4 4-176 0,-1 3-32 16,-2 0-16-16,0 6 0 0,0-1-32 0,-1 5-16 0,1 0 0 0,0 1 0 15,2 0-48-15,4 2-128 16,3-2 192-16,3 0-64 0,3-1-128 0,5 0 0 16,4-5 0-16,4-1 0 0,1 0 128 0,3-5-128 0,4-1 128 15,3-4-128-15,3-2 192 0,2-1-64 0,2-4 0 0,2 2 0 16,3-5 32-16,2 1 0 0,2-5 0 0,2-2 0 15,0-1 48-15,2-1 16 0,-1-6 0 0,3 0 0 16,5-3-48-16,-1-2-16 0,0-1 0 0,-2-2 0 16,-2-2-160-16,-4 0 0 0,-2-4 144 0,-4 3-144 15,-4-2 0-15,-2-1 144 0,-3 1-144 0,-2-5 0 0,-1 1 144 0,-3-5-144 16,-3 2 0-16,-2-2 144 0,0 5-144 16,-1-2 0-16,-1 4 0 0,1 3 0 15,-3 3-256-15,0 3-128 0,0 4-16 0,-1 1-16 16,0-2-320-16,-2 3-64 0,-3-1-16 0,1 3-9744 15,1 2-1936-15</inkml:trace>
  <inkml:trace contextRef="#ctx0" brushRef="#br3" timeOffset="-204521.67">30604 14253 17503 0,'0'0'768'0,"0"0"176"0,0 0-752 0,-3-9-192 16,3 9 0-16,0 0 0 0,0 0 2096 0,0 0 384 0,0 0 80 0,0 0 0 15,-2 10-1536-15,-2 1-304 16,-1 4-64-16,0 4-16 0,-3 6 208 0,-1 3 48 0,-1 5 0 0,-3 5 0 16,0 4-320-16,-1 2-48 0,-2 5-16 0,-2 0 0 15,-2-4-128-15,-1 4-16 0,0-4-16 0,-2 5 0 16,0 1-96-16,0 1 0 0,0-6-16 0,2 2 0 15,2 2-240-15,0-7 0 0,1-1 128 0,1-5-128 16,2-4 0-16,5-4-256 0,1-4 48 0,4-3 16 16,0-3-1616-16,2-1-320 0,3-6-64 0,3-4-11472 15</inkml:trace>
  <inkml:trace contextRef="#ctx0" brushRef="#br3" timeOffset="-204156.54">30790 15148 36511 0,'0'0'1616'0,"0"0"336"0,0 0-1568 0,13-1-384 15,2 5 0-15,-1-1 0 0,-1-1 432 0,2 4 0 16,1 0 0-16,-4 2 0 0,-3 1-304 0,-1-3-128 15,-2 3 128-15,-3 0-128 0,-6 4 0 0,-2 2 0 16,-3 0 0-16,-3-1 0 0,-3 3 0 0,-2 2 0 0,-4 2 0 0,1 1 0 16,2 0 0-16,-1 1 0 15,0 2 192-15,3-3-64 0,2-1 160 0,3 1 32 16,2-1 0-16,3-2 0 0,3-1-80 0,4-1-16 16,3-5 0-16,3 1 0 0,3-1 16 0,5-5 0 0,3 0 0 0,1-2 0 15,5-3 80-15,3-1 32 0,4-1 0 0,0-2 0 16,0-2-352-16,-2-2 144 0,2-2-144 15,-4-1 0 1,-4 2-256-16,-2-4-176 0,-3 3-16 0,-3-4-16 0,-2 2-1856 0,-2-3-368 0,-3 2-80 16,-3 1-12720-16</inkml:trace>
  <inkml:trace contextRef="#ctx0" brushRef="#br3" timeOffset="-202538.02">31246 13477 6447 0,'-16'-8'272'0,"6"3"80"0,-1-2-352 0,-1 1 0 15,3 2 0-15,-3-2 0 0,0 0 1984 0,2 1 336 0,1-4 64 0,0 4 16 16,2-2-1440-16,0 0-304 0,2 1-48 0,-1-1-16 16,1 0 240-16,5 7 32 0,-4-5 16 0,1 2 0 15,3 3 144-15,0 0 48 0,0 0 0 0,0 0 0 16,0 0-208-16,0 0-32 0,0 0-16 0,0 0 0 0,0 0-112 0,9 6-32 15,4 2 0-15,1 3 0 0,1 3 16 0,6 0 0 16,1 1 0-16,5 6 0 0,1 1-320 0,4 3-64 16,0 5-16-16,3 3 0 0,3 0 16 0,-1 4 0 15,0-1 0-15,0 2 0 0,0 1-32 0,-3 3 0 16,-3 3 0-16,-2-2 0 0,-2 3-144 0,-2-2-128 16,-1 3 192-16,-1 1-192 0,-1 1 304 0,-2 0-48 15,-2 1-16-15,0-2 0 0,-3-1 16 0,-4 3 16 16,2 2 0-16,-3 0 0 0,-1-2 48 0,-1-1 0 15,-3 3 0-15,0-1 0 0,1 0 0 0,-1-2 0 16,-2 0 0-16,-1 0 0 0,1 0-48 0,-2 0 0 16,-2-3 0-16,0 2 0 0,-2-1 48 0,1-3 0 15,-1 0 0-15,-3-1 0 0,1-1 0 0,-3 1 16 16,0-2 0-16,1-2 0 0,-1 1-32 0,0-2-16 0,1 1 0 0,-1 0 0 16,1-3-112-16,0 0-32 0,-2-3 0 0,0 0 0 15,-1-1-144-15,0 0 128 0,-1 1-128 0,-1 0 128 16,-2-1-128-16,0-6 192 0,-1 1-192 0,0-3 192 15,-1 0 0-15,2 2 0 0,-1-5 0 0,0 0 0 16,-2 1 0-16,2-1 0 16,-3-3 0-16,2-2 0 0,-1 1-16 0,1-3 0 0,-1 0 0 0,2-4 0 15,1-1-176-15,1 0 0 0,1-1 0 0,0-2 0 16,1-3 0-16,2 2 0 0,0-2 128 0,0-2-128 16,0 1 0-16,9-2 0 0,-9 0 0 0,9 0 0 15,0 0 0-15,0 0 0 0,-7 0 0 0,7 0 0 16,0 0 0-16,0 0 0 0,0 0 0 0,0 0 0 15,0 0-496-15,0 0-16 0,0 0-16 16,-2-6 0-16,2 6-1072 0,3-11-224 0,2 2-32 0,0-2-10432 16,1-1-2096-16</inkml:trace>
  <inkml:trace contextRef="#ctx0" brushRef="#br0" timeOffset="-195083.37">1209 17722 2751 0,'0'0'128'0,"0"0"16"0,0 0-144 0,-9 0 0 16,9 0 0-16,-9 0 0 0,0 1 2880 0,0-1 560 15,0 0 96-15,9 0 32 0,-9-1-2208 0,9 1-432 16,-10-1-96-16,10 1 0 0,0 0-224 0,0 0-32 16,0 0-16-16,0 0 0 0,0 0-80 0,0 0-16 15,0 0 0-15,0 0 0 0,13 2 288 0,4 2 48 16,2 0 16-16,6 1 0 0,6-3 0 0,4 1 0 15,3-2 0-15,5 1 0 0,6-1-192 0,2-1-48 16,-3-1 0-16,-1-2 0 0,-4 2-128 0,-1-2-16 16,0-2-16-16,-3 3 0 0,1 0-48 0,-2 1-16 15,-1 1 0-15,0 1 0 0,0 1-160 0,-3-1-16 0,-4-1-16 16,-2 2 0-16,-1-2-160 0,-3 0 0 0,-3 0 0 0,-2 0-176 31,-4 0-624-31,-1 3-128 0,-1-3-32 0,-1 0 0 16,-12 0-2240-16,10-3-448 0</inkml:trace>
  <inkml:trace contextRef="#ctx0" brushRef="#br0" timeOffset="-194710.1">1139 18149 11055 0,'0'0'480'0,"0"0"112"16,0 0-464-16,0 0-128 0,0 0 0 0,0 0 0 0,0 0 2704 0,0 0 528 15,0 0 96-15,9 3 32 0,1-3-1936 0,1-2-384 16,3 1-80-16,4 1 0 0,6 0-128 0,3 0 0 15,5-1-16-15,5 1 0 0,6 1-224 0,0 3-32 16,2-4-16-16,2 2 0 0,-3 0-160 0,1 0-48 16,-3 3 0-16,1-1 0 0,-3-1-32 0,2 0-16 15,0 3 0-15,-1 0 0 0,2-1 0 0,2 4 0 16,-2-3 0-16,-2-1 0 0,-2 3-112 0,-6-3-32 0,-1-1 0 0,-2 0 0 16,-3-1-144-16,-1 3 0 0,-4-1 144 0,-1 0-144 31,-3 0-1792-31,-5-1-448 0</inkml:trace>
  <inkml:trace contextRef="#ctx0" brushRef="#br0" timeOffset="-193864.01">4824 17464 9215 0,'0'0'816'0,"0"0"-656"16,9-6-160-16,-2-1 0 0,-1 0 1856 0,-6 7 320 16,3-9 80-16,0-2 16 0,-1 4-800 0,-2-3-176 15,-3 2-16-15,-1-2-16 0,-1 4-240 0,0-3-32 16,5 9-16-16,-13-8 0 0,0 2-304 0,3-2-64 15,-5 4-16-15,-2 0 0 0,-2 2-80 0,-4 2-32 16,-3 0 0-16,-2 2 0 0,-2 1-80 0,1-1-16 16,-1 4 0-16,-2 2 0 0,0 0-64 0,-1 6-32 15,0 3 0-15,-1 0 0 0,-1 2-96 0,2 4 0 16,0 3-16-16,2-2 0 0,0 1-176 0,3 3 0 16,-2 4 0-16,3-3 0 0,-1 3 0 0,4-1 0 15,3-6 0-15,6 3 0 0,4 0 0 0,4-1-144 0,5-6 144 0,4 1 0 16,3 1 0-16,6-2-128 0,1 0 128 0,7-1 0 15,4-2 0-15,4-2 144 0,3 0-16 0,6-2 0 16,2-7 256-16,4 3 32 0,0-5 16 0,3 1 0 16,0-3-176-16,2 1-16 0,0-4-16 0,0 0 0 15,-2-1-224-15,-4-3 144 0,-5 0-144 0,-1 0 128 16,-7 1-304-16,-2-6-64 0,0 1-16 0,-6-2-9984 16,-1 2-1984-16</inkml:trace>
  <inkml:trace contextRef="#ctx0" brushRef="#br0" timeOffset="-193608.94">5345 17974 26607 0,'0'0'1168'0,"6"5"256"0,1 5-1136 0,-1 0-288 15,1 4 0-15,-2 3 0 0,-2 0 1440 0,0 6 224 16,-4 4 64-16,-3 1 0 0,-2 5-992 0,-2 1-192 16,-2 2-32-16,0-1-16 0,-2 1-240 0,1-3-64 15,0 0 0-15,0-4 0 0,0 1-192 0,2-1 0 16,1-4 128-16,-1 1-128 16,-1-5-352-16,2 0-112 0,5-4-32 0,0-1-9696 15,0-4-1952-15</inkml:trace>
  <inkml:trace contextRef="#ctx0" brushRef="#br0" timeOffset="-192897.46">6998 16650 11967 0,'0'0'1072'0,"0"0"-864"0,-3-11-208 0,2 5 0 16,1 6 2320-16,0 0 432 0,-2-9 64 0,2 9 32 15,0 0-1424-15,0 0-272 0,0 0-64 0,-10-3-16 16,0 2-448-16,0 3-96 0,-1 4-16 0,-2 0 0 15,0 5-144-15,-3-1-48 0,-2 3 0 0,-3 2 0 16,-5 5-16-16,-5 0-16 0,-3 4 0 0,-2 3 0 16,2-1-96-16,0 5 0 0,-1 3-16 0,2 3 0 15,-1 0-48-15,3 4-128 0,4 1 192 0,0-2-64 0,0 5-128 0,4 0 192 16,0 6-192-16,3-4 192 0,1 3-192 0,2 2 0 16,3 3 144-16,3-1-144 0,2 0 160 0,3 0-32 15,4 1-128-15,6-2 192 0,1-2-64 0,6-2 0 16,1-5-128-16,6 3 192 0,5 1-64 0,6-3-128 15,5-2 176-15,5-4-176 0,6-2 0 0,9 0 0 16,6 3 0-16,7-4 0 16,3-5-1280-16,1-4-352 0,1-1-80 0</inkml:trace>
  <inkml:trace contextRef="#ctx0" brushRef="#br0" timeOffset="-191845.48">15477 16645 9215 0,'0'0'816'0,"0"0"-656"15,0 0-160-15,0 0 0 0,0 0 2176 0,0 0 384 16,0 0 96-16,0 0 16 0,0 0-1776 0,0 0-368 15,0 0-64-15,0 0-16 0,0 0-320 0,0 0-128 16,3 10 0-16,-3-10 0 0,0 0 256 0,0 0-64 16,0 0 0-16,7 6 0 0,-7-6 128 0,9 6 32 15,-9-6 0-15,10 4 0 0,1 0 32 0,-2-1 0 16,-1 2 0-16,4-1 0 0,-1-1 64 0,2 1 0 16,1 3 16-16,3 0 0 0,0 3-16 0,4-1 0 15,0 2 0-15,3-1 0 0,-1 2-80 0,1 2-32 16,-1-4 0-16,-1 3 0 0,-2 2-64 0,-1 1-16 15,-1 2 0-15,0 0 0 0,-2 2-48 0,0 4-16 16,-1 3 0-16,-1-1 0 0,0 2 64 0,-1-2 0 0,-3 3 0 0,1 2 0 16,-3-2 832-16,-3 2 160 0,1-1 32 0,-2-1 16 31,-1 4-1632-31,-2-1-336 0,-1 3-64 0,0-2-16 0,-3-3 896 0,1 3 176 0,-2 1 48 0,-1 2 0 16,-1-3 80-16,-2 1 32 0,0-1 0 0,-1 2 0 15,-1-1-80-15,0 0-16 0,0-2 0 0,1 3 0 16,-2-1-80-16,-1-1-32 0,1 1 0 0,-2-2 0 15,-1-1 16-15,0 0 0 0,-2 1 0 0,0 0 0 16,-4-7-16-16,2 4 0 0,-1-3 0 0,-1 1 0 16,-2-5 16-16,2 3 0 0,1 0 0 0,1-5 0 15,1 1-96-15,3-3 0 0,2-2-16 0,0 1 0 16,2-3-176-16,2-3 0 0,2 2 0 0,1-6 0 16,5-7-192-16,0 0-112 0,0 0-16 0,0 0-16 15,0 0-2096-15,14-3-432 0</inkml:trace>
  <inkml:trace contextRef="#ctx0" brushRef="#br0" timeOffset="-189462.09">5707 15991 8287 0,'-11'-3'368'0,"11"3"80"0,0 0-448 0,0 0 0 16,0 0 0-16,0 0 0 0,-9-1 2000 0,9 1 320 0,0 0 64 0,0 0 16 15,0 0-1824-15,0 0-352 16,0 0-80-16,0 0-16 0,3 9 48 0,-3-9 0 0,3 11 0 16,5 2 0-16,-2-2 144 0,1 1 16 0,-1 1 16 0,3-3 0 15,0 2 48-15,2 4 16 0,3-1 0 0,0-1 0 16,-1 0-16-16,0 1 0 0,-1 3 0 0,4-2 0 15,0 1-80-15,2-2 0 0,1 0-16 0,1-3 0 16,3 1 64-16,0-2 16 0,3-2 0 0,3 4 0 16,3-4-16-16,-1 3 0 0,5 0 0 0,2-2 0 15,5 0-64-15,3-2-16 0,-4-1 0 0,0 0 0 16,0-1-112-16,2 0-32 0,1-1 0 0,1-2 0 16,3-2-144-16,3 1 160 0,0-1-160 0,3-1 160 15,4-1-160-15,-6-2 192 0,-3 0-192 0,-1 2 192 16,1-3-192-16,1-1 0 0,-1 1 0 0,4 1 0 0,0 1 128 15,5-1-128-15,-2-4 0 0,-2 2 128 0,-4 1-128 16,-2-2 160-16,1 1-160 0,1 0 160 0,-1 0-160 0,0 0 192 16,3 1-192-16,1 1 192 0,-1 1-64 0,-1-2-128 15,-5-4 192-15,-2 3-64 0,3 3-128 0,-1-6 0 16,0 0 144-16,3 6-144 0,-1-1 0 0,3 0 128 16,2 0-128-16,-1-1 0 0,-1 0 0 0,-2-1 0 15,-2-1 0-15,-1 1 128 0,2 0-128 0,-1 0 0 16,1 1 0-16,5 1 0 0,4 2 0 0,-2-1 0 15,0-6 0-15,-5 3 128 0,-1 1-128 0,0-1 0 16,3-3 0-16,1 4 0 0,1 2 0 0,3-2 0 0,2-2 0 0,-3 1 0 16,-5-4 0-16,-1 1 0 15,-1 1 128-15,1-2-128 0,-1 4 0 0,1-2 144 0,-1 2-144 0,2 1 0 16,1 3 160-16,-2-3-160 0,-1-2 128 16,-3 3-128-16,-3 2 192 0,0 0-32 0,-1-1-16 0,0 4 0 15,-1-1-144-15,5 2 128 0,3-1-128 0,-1 2 128 16,-1-3-128-16,2-1 0 0,-3 0 0 0,-2 0 0 15,-1 0 0-15,0 1 128 0,1 1-128 0,1 0 0 16,1 0 0-16,1 1 0 0,3 4 0 0,1-1 0 16,-2-3 0-16,-5 0 0 0,-4 0 128 0,1 2-128 15,-1-1 0-15,-2 1 0 0,-1 1 0 0,-1 1 128 16,-3 2 0-16,-1 1-128 0,0 1 192 0,1 1-64 16,-3 0 0-16,0 4 0 0,-2-1 0 0,-4-2 0 15,0 2 0-15,-6 3-128 0,-3 1 192 0,-1 0-64 16,-3 2 0-16,-2 1-128 0,-2-2 192 0,-2 1-64 15,-2 0 0-15,-2 0 0 0,1-4 0 0,-2 1 0 0,1-1 0 0,-2-2 0 16,-2-1 0-16,1 1 0 0,0-6-128 0,1-9 128 16,-3 11-128-16,3-11 128 0,0 0-128 0,0 0 0 15,0 0 144-15,0 0-144 0,0 0 144 0,0 0-144 16,0 0 192-16,0 0-192 0,0-7 160 0,1-5-160 16,3 1 128-16,0 1-128 0,0-2 128 0,1 0-128 15,0 0 128-15,1-2-128 0,2-1 0 0,2 2 128 16,-1 2-128-16,4-3 0 0,1-1 144 0,0 1-144 15,-2 1 160-15,4 0-160 0,0-1 144 0,2 3-144 16,0 1 128-16,2 1-128 0,3 0 0 0,2-3 0 16,3 3 0-16,3-2 0 0,2 3 0 0,3-3 0 15,-1 2 0-15,-1-1 0 0,-2 2 0 0,4-1 0 0,-3 2 0 16,0-1 0-16,1 4 0 0,2 3 0 16,-1 0 0-16,2 1 0 0,1 1 0 0,4 2 0 0,4-1 0 0,0-1 0 15,1-1 0-15,-1-1 0 0,-2-1 0 0,2-1 0 16,1 2 0-16,1-2 0 0,1 1 0 0,4-1 0 15,0 2 0-15,2 0 0 0,1-2 0 0,-1-1 0 16,-2 2 0-16,0-2 0 0,2 0 0 0,-2 3 0 16,2 0 0-16,5-1 0 0,3 0 0 0,1-2 0 15,-3-4 0-15,0 1 0 0,-4 0 0 0,2-3 0 16,-1 3 0-16,4-2 0 0,2 1 0 0,1-2 0 16,0 1 0-16,-1-3 0 0,0 1 0 0,-2 2 0 15,-1-2 128-15,2 2 0 0,0-3 0 0,-1 5 0 16,2-5 80-16,-2 6 16 0,-5-4 0 0,2 3 0 15,-1-3 16-15,2 3 0 0,-1-4 0 0,2 4 0 16,2-3-240-16,-2 1 176 0,-5-3-176 0,-2 2 160 0,-2 1-160 16,-4-1 0-16,-2 1 0 0,-2-1 0 0,-2 2 0 0,0 0 0 15,-1 1 128-15,-3 3-128 0,-1-2 0 0,-4 1 0 16,-3 1 0-16,0 0 0 0,-8-1 0 0,-2 1 0 16,-4 1 0-16,-5 1 0 15,-11 2-688-15,0 0-16 0,0 0 0 0,0 0-15632 0</inkml:trace>
  <inkml:trace contextRef="#ctx0" brushRef="#br0" timeOffset="-184607.37">11284 17501 8287 0,'0'0'736'0,"0"0"-592"0,2-9-144 0,1-1 0 15,-3 10 3232-15,4-8 608 0,-4 8 128 0,0 0 32 0,2-10-2336 0,-2 10-480 16,0-9-96-16,0 9 0 0,-2-11-272 0,-2 3-48 15,4 8-16-15,-4-12 0 16,-2 5-288-16,-2-2-48 0,0 3-16 0,-2 1 0 0,1-2-192 0,-2 3-32 16,-1 2-16-16,-1-1 0 0,-4 2-32 0,0 4-128 15,0-1 192-15,-2 4-64 0,-2 2-128 0,0 1 0 16,-4 5 0-16,-1 4 0 0,-5 2 0 0,-3 3 0 16,-2 2 0-16,1 1 0 0,0 4 0 0,1 5 0 15,2 3 0-15,-1 2 0 0,2 1 0 0,-1 1 0 16,3 1 0-16,-2 3 0 0,4 1 0 0,4-2 128 15,3 0-128-15,4-3 0 0,0 0 0 0,4 0 0 16,5-1 0-16,7-6 0 0,3-2 128 0,3-5-128 16,3 0 128-16,4-5-128 0,3-1 256 0,6-3-16 0,2-4-16 0,5-2 0 15,2-3 0-15,2-5 0 0,5-2 0 0,5-3 0 16,4-3-80-16,7-4-16 0,4-2 0 0,-3-3 0 16,-3-6-128-16,0-2 0 0,0-3 144 0,1-5-144 15,1 2 128-15,1-6-128 0,-1-1 128 0,-2-2-128 16,-1 1 336-16,-5-2 0 0,-7-2 0 0,-6-1 0 15,-3 0 240-15,-8 0 64 0,-2 4 0 0,-6-1 0 16,-6 2 96-16,-2 3 32 0,-5 7 0 0,-2 0 0 16,-6 2-304-16,-4 3-48 0,-7 2-16 0,-5 1 0 15,-5 4-208-15,-6 0-64 0,-8 2 0 0,-4 2 0 16,-1 2-320-16,0-2-80 0,1 5-16 0,3-2 0 16,0-4-1776-16,3 5-368 15,4-3-64-15</inkml:trace>
  <inkml:trace contextRef="#ctx0" brushRef="#br0" timeOffset="-183656.31">10657 19146 23775 0,'0'0'1056'0,"4"-9"224"0,1 0-1024 0,1 0-256 0,1-1 0 0,0-2 0 16,4-3 544-16,0-3 64 0,2-2 16 0,-1-2 0 15,1-2-112-15,2 1-32 0,1 0 0 0,-1-1 0 16,-1 1-224-16,0 2-64 0,-1-3 0 0,-1 3 0 15,1 1-192-15,-2 2 0 0,0 3 128 0,-1 2-128 16,0 0 0-16,1 4 0 0,-4 1 0 0,0 4 0 16,-7 4 0-16,9-1 0 0,-9 1 0 0,0 0 0 0,10 5 0 0,-1 2 0 15,-2 3 0-15,-1 3 0 0,-1 5 0 0,0 1 144 16,-1 1-144-16,0 3 128 0,-3 4-128 0,2-2 0 16,-2 5 0-16,0-1 0 0,-1 1 0 0,1-1 0 15,1-3 0-15,-2 2 128 0,0-4-128 0,0 0 0 16,1-1 0-16,0-3 0 0,0-1 0 0,2-2 128 15,-2-7-128-15,2 2 0 16,-3 0-304-16,0-12-144 0,0 0-16 0,0 0-11984 0</inkml:trace>
  <inkml:trace contextRef="#ctx0" brushRef="#br0" timeOffset="-183416.13">10703 19082 35583 0,'0'0'1584'0,"-6"5"320"0,0 5-1520 0,5 0-384 0,1 2 0 0,4 3 0 32,0 2-624-32,2 0-192 0,2 4-32 0,1-2-16 0,0 1 720 0,-1 3 144 0,1 2 0 0,0 0 0 15,0 0 0-15,-1-1 0 0,-2 0 0 0,2 2 0 16,-3-3-320-16,0-1 64 0,-1 0 0 0,0 1 0 15,-1-1-256-15,1-2-64 0,0 0 0 16,0-1 0-16,0-2-352 0,1-2-80 0,0 0-16 0,-1-2-11024 16</inkml:trace>
  <inkml:trace contextRef="#ctx0" brushRef="#br0" timeOffset="-182558.43">8799 19758 10127 0,'-10'1'896'0,"-3"1"-704"0,-1-1-192 0,0-1 0 16,1 0 2480-16,-1 1 464 0,-2 2 80 0,-2-2 32 16,-1 0-1712-16,-2 2-320 0,1 1-80 0,0-2-16 15,-2 1-464-15,2 1-80 0,-1-2-32 0,2 4 0 16,2 1-96-16,0 0 0 0,3 2-16 0,1-1 0 16,2 1-32-16,1-1 0 0,3 3 0 0,4-3 0 15,3-8-208-15,0 12 0 0,2 1 0 0,5-3 0 16,0 0 0-16,5-1 0 0,-1 1 0 0,3 3 0 15,3-3 0-15,2 3 128 0,0 2-128 0,2-1 0 16,1-4 144-16,1 4-144 0,-3 0 128 0,0-1-128 0,0 1 128 16,-4 0-128-16,-1 0 128 0,-5-3-128 15,-1 2 0-15,-2 1 128 0,-3 0-128 0,-4-1 0 0,-3 2 320 0,-5 0-32 16,-1-1 0-16,-1 3 0 0,-6-1-96 0,-1 1 0 16,-2-3-16-16,0 1 0 0,1-1-176 0,-2-1 0 15,2-7 0-15,0 2 0 0,4-4 0 0,2-2-304 16,0-4 48-16,3-2 16 15,9 4-1616-15,-6-13-336 0</inkml:trace>
  <inkml:trace contextRef="#ctx0" brushRef="#br0" timeOffset="-182342.35">9147 19932 29423 0,'0'0'1296'0,"0"0"288"0,0 0-1264 0,0 0-320 0,-1 16 0 0,-2 0 0 16,-2 2 624-16,-3 1 64 0,-2 0 16 0,0 4 0 15,-1 0-400-15,-2 2-80 0,-1 2-16 0,0-3 0 16,-1 4-208-16,1-5-128 0,1 0 128 0,2 1-208 31,0-1-512-31,4-5-112 0,2-3 0 0,1-1-16 16,1-4-1872-16,2 0-368 0,1-10-80 0</inkml:trace>
  <inkml:trace contextRef="#ctx0" brushRef="#br0" timeOffset="-181990.13">9474 19922 25631 0,'-7'13'1136'0,"4"-4"224"0,0 5-1088 0,0 4-272 15,0 1 0-15,-2 0 0 0,-3 1 768 0,-2 2 80 16,0 0 32-16,-2 1 0 0,-1-2-112 0,3 0-32 16,1-2 0-16,2-2 0 0,-1-3-496 0,2-1-112 15,1-6 0-15,5-7-128 0,0 0 0 0,0 0 0 16,0 0 0-16,0 0 0 0,0 0-224 0,10-10 48 16,3-4 16-16,1-2 0 0,-2-2 160 0,3 0 0 15,3 1 0-15,-1 1 0 0,-1 1 160 0,-3 1 16 16,1 3 0-16,-1 0 0 0,-2 3 112 0,-1 2 32 0,-10 6 0 0,13 0 0 15,-13 0-128-15,13 9-32 0,-3 5 0 0,-2 5 0 16,-3 1-160-16,-2 5 0 0,-1 4 0 0,-4 3 0 16,-3-2 0-16,2 2-176 0,-3 0 16 0,3-2 0 31,-2-3-272-31,0-2-48 0,1-4-16 0,1-5 0 16,3-2-1632-16,1-4-336 0</inkml:trace>
  <inkml:trace contextRef="#ctx0" brushRef="#br0" timeOffset="-181690.17">10155 20092 25791 0,'0'0'2304'0,"0"0"-1856"0,-8 4-448 0,8-4 0 0,0 0 1536 0,0 0 192 16,-10 4 64-16,1-3 0 0,-2 2-1296 0,2-2-256 15,-1 0-48-15,-2 2-16 0,1 2-176 0,-3 0 0 16,1 0 0-16,-1 7 0 0,-1 0 0 0,0 1 0 16,-6 4 0-16,4 0 0 0,-1 4 0 0,4-1 0 15,1 2 0-15,2-2 0 0,2-1-128 0,2-1 128 16,7-3 0-16,3-2 0 0,1 1 0 0,2-1-144 16,3-5 144-16,2 1 0 15,3-4-512-15,4-1 16 0,1-1 0 0,2-6 0 16,-1-1-96-16,2-1-32 0,-1-5 0 0,1 1 0 15,1-5-1728-15,-2 2-336 0</inkml:trace>
  <inkml:trace contextRef="#ctx0" brushRef="#br0" timeOffset="-181323.27">10370 20048 10127 0,'0'0'448'0,"0"0"96"0,-9 3-544 0,9-3 0 0,-6 6 0 0,6-6 0 15,-6 10 3344-15,6-10 560 0,-3 13 128 0,0-4 0 16,3-9-2848-16,0 12-576 0,1 0-112 0,-1-12-32 16,5 10-144-16,1 3-16 0,0-4-16 0,2 1 0 15,-1-4 160-15,1 3 16 0,1-4 16 0,2 0 0 16,2 2-32-16,0-4 0 0,-3 1 0 0,1-1 0 0,1-1-112 0,-2 0-16 16,-10-2-16-16,11-2 0 0,-1 1-112 0,-2-2-32 15,-8 3 0-15,9-7 0 0,-3-5-32 0,-3 5-128 16,1-5 192-16,-2 5-64 0,-2-5-128 0,-1 5 0 15,-2-2 0-15,1 2 128 0,-3-2-128 0,-3 4 0 16,-1-1 0-16,-1 0 0 0,0 3 0 0,-2 2 0 16,4 1 0-16,-1 4 0 0,0 2 0 0,0 0 0 15,1 3 0-15,2 5 0 0,1 4 0 0,0 1 0 16,0 0 144-16,3 2-144 0,5 1 0 0,1-1 0 16,1 0 0-16,2 1 0 0,4-3 0 0,1-1 0 15,4-2 0-15,3 0 0 16,5-2-1472-16,1-3-304 0,3-6-64 0</inkml:trace>
  <inkml:trace contextRef="#ctx0" brushRef="#br0" timeOffset="-180789.85">11466 19903 26607 0,'-14'0'1168'0,"5"1"256"0,0 3-1136 0,-1 3-288 16,-2 0 0-16,-1 1 0 0,-1 3 496 0,0 4 32 15,-1 2 16-15,-1 1 0 0,-2 0-384 0,3 2-160 16,-1 0 128-16,5 4-128 0,1 2 0 0,2-3 0 0,3 1 0 0,1 0 0 15,4-4 0-15,5-2 0 0,2 0 0 16,3-2 0-16,1 0-160 0,5-5 160 0,0-1-208 0,2-5 80 16,1 0 128-16,0-1-192 0,0-4 192 0,4 0-192 15,-4-1 512-15,0-5 112 0,-2-1 16 0,-1-4 0 16,-4 1 320-16,0-3 80 0,-2 0 16 0,2 2 0 16,-3-3-432-16,-3-1-96 0,-2-1-16 0,-1 1 0 15,-5 0-160-15,0 1-32 0,-2-3-128 0,-4 2 192 16,1-1-192-16,-4 2 0 0,3 0 0 0,-3 5 0 15,0 1-320-15,0 3-64 0,0 1-16 0,1-1 0 16,3 0-1264 0,-2 2-240-16,1 2-48 0</inkml:trace>
  <inkml:trace contextRef="#ctx0" brushRef="#br0" timeOffset="-180523.18">11678 19681 23039 0,'0'0'2048'0,"-4"-7"-1648"15,4 7-400-15,0 0 0 0,0 0 896 0,0 0 112 16,0 0 16-16,0 0 0 0,0 0-288 0,-8 14-48 16,-1 2-16-16,1 4 0 0,-4 1-320 0,-1 7-64 15,-2 0-16-15,-1 5 0 0,-5 2-144 0,1 0-128 16,-2 3 144-16,-1 3-144 0,-1 1 192 0,0 1-48 15,-1 3-16-15,2-3 0 0,1 1-128 0,4-1 160 16,3-5-160-16,1-3 160 0,3-2-160 0,2-5 0 0,1-1 0 0,4-3 0 31,3-3-1296-31,4-5-304 0,1-1-48 0</inkml:trace>
  <inkml:trace contextRef="#ctx0" brushRef="#br0" timeOffset="-180283.14">11842 20274 21183 0,'0'0'1888'0,"0"0"-1504"0,-1 12-384 0,1 2 0 16,0 0 2432-16,0 1 432 0,-2 1 80 0,0 2 0 0,-2 1-1792 0,-1 2-384 15,-3-1-64-15,2 2 0 0,-2 0-512 0,1 0-192 16,1-3 128-16,4-2-128 16,-3-6-1696-16,2 1-416 0,3-12-96 0</inkml:trace>
  <inkml:trace contextRef="#ctx0" brushRef="#br0" timeOffset="-179887.38">12537 19928 23439 0,'0'0'1024'0,"0"0"240"0,0 0-1008 0,0 0-256 0,0 0 0 0,0 12 0 0,-2-2 1024 0,-2 3 176 16,-3 2 16-16,1 3 16 0,-3 0-272 0,-1 3-48 15,0 5-16-15,-2 2 0 0,0 3-496 0,-2 4-96 16,2-3-32-16,2-2 0 0,1 1-272 0,3-2 0 16,-1-6 0-16,4-2 0 15,-1-2-384-15,1-1-176 0,3-4-32 0,3-1-8560 16,-3-13-1728-16</inkml:trace>
  <inkml:trace contextRef="#ctx0" brushRef="#br0" timeOffset="-179678.84">12282 19651 32255 0,'-17'-5'1424'0,"17"5"304"0,0 0-1392 0,0 0-336 0,0 0 0 0,0 0 0 15,0 0 800-15,0 0 96 0,0 0 0 0,0 0 16 16,0 0-912-16,4 10 0 0,-4-10 0 0,6 7-224 31,-6-7-1504-31,12 6-288 0,-2-3-64 0,3-3-11424 0</inkml:trace>
  <inkml:trace contextRef="#ctx0" brushRef="#br0" timeOffset="-179355.54">13224 19838 30111 0,'0'0'1344'0,"0"0"256"0,-9 2-1280 0,1 0-320 16,0 2 0-16,-3-2 0 0,-4 1 704 0,-3 1 64 15,-1 3 0-15,-2 0 16 0,-3-1-400 0,-2 3-64 16,-1-3-32-16,2 5 0 0,2-4-288 0,2 3 0 16,1-1 0-16,3 4 0 0,1-3 0 0,6 2-256 15,1-1 80-15,4-1 16 0,2 2 160 0,3 0-208 16,0-12 80-16,5 14 128 0,2 3 0 0,-2 1 0 15,2-1 0-15,2 1 0 0,1 0 0 0,1 4 0 16,-3-1 0-16,1 0 0 0,-2-4 0 0,-1 2 0 16,-2-1 0-16,-2 0 128 0,-2 0-128 0,-2 0 0 0,-6-3 0 0,1-1 128 15,-5-3-128-15,0 2 0 0,-2-4 144 0,0 0-144 32,-3-4-1072-32,2 1-272 0,1-3-64 0,0-6-16 0</inkml:trace>
  <inkml:trace contextRef="#ctx0" brushRef="#br0" timeOffset="-178955.31">13792 20026 17503 0,'0'0'1552'0,"0"0"-1232"16,0 0-320-16,-7-7 0 0,2 0 896 0,-1 2 112 16,0-2 16-16,-2 2 16 0,-1 0-208 0,0-2-32 15,0 3-16-15,0 3 0 0,0 2 256 0,-1 1 48 16,0 1 16-16,1 4 0 0,-4 2-336 0,2 3-80 16,0 0-16-16,-2 2 0 0,0 7-176 0,3 0-48 15,0 0 0-15,2 1 0 0,2 3-160 0,2-2-32 16,0-2-16-16,4 0 0 0,3 1-112 0,1-3 0 15,1-4-128-15,2-1 192 0,2 0 16 0,1-6 0 16,2 1 0-16,-2-7 0 0,1 1 112 0,1-2 0 16,-2-1 16-16,0-1 0 0,-10 1 112 0,9-4 32 15,-9 4 0-15,10-5 0 0,-3-3-160 0,-7 8-16 16,0 0-16-16,0 0 0 0,0 0-288 0,0 0 160 0,0 0-160 0,0 0 128 16,0 0-128-16,0 0-176 0,10 0 48 0,-10 0 0 31,13 4-1024-31,-2 1-192 0,-1-4-32 0,3-2-14048 0</inkml:trace>
  <inkml:trace contextRef="#ctx0" brushRef="#br0" timeOffset="-178505.48">14795 19845 15663 0,'0'0'1392'0,"0"0"-1120"15,-9 0-272-15,1 0 0 0,0 1 2560 0,1 1 448 16,-2 1 80-16,-2 0 32 0,-2 3-1696 0,-2 1-336 15,-5 1-64-15,1 2 0 0,-1-2-448 0,-2 3-64 16,1 0-32-16,2 1 0 0,0 1-288 0,6 2-64 16,0 0-128-16,3-1 192 0,2 2-192 0,3-4 0 15,2-3 0-15,3 3 0 0,1 2 0 0,1 0 0 16,1-3 0-16,2 3 0 0,1 1 0 0,5-1 224 0,0 2-64 0,-2-1-16 16,1 1-16-16,0 0-128 0,0-2 192 15,-1 1-64-15,-2-4-128 0,-2 2 0 0,-1 0 144 0,-3 1-144 16,-2-3 128-16,-3 1-128 0,-4-1 160 0,-2-2-160 15,-1 2 192-15,-3-3-64 0,0 1-128 0,-4-4 192 16,0 0-192-16,0 1 144 0,0-2-144 0,-1-1 128 16,0-3-128-16,1 0-192 0,3-2 32 0,2-1 16 31,3-5-1296-31,5 0-256 0,5-3-48 0,5-3-11648 0</inkml:trace>
  <inkml:trace contextRef="#ctx0" brushRef="#br0" timeOffset="-177670.22">15372 19977 21183 0,'0'0'944'0,"0"0"192"0,-8 5-912 0,0 4-224 16,1-3 0-16,-1 7 0 0,2-4 1760 0,-3 2 304 15,-1-4 64-15,0 3 16 0,-1-1-1440 0,-4 2-272 16,0 0-64-16,0 0-16 0,-1 1-128 0,1-3-32 15,-3 1 0-15,3 1 0 0,5-3-64 0,0 4 0 16,0-6-128-16,3 1 192 0,7-7 32 0,0 0 0 16,-1 10 0-16,1-10 0 0,0 0-32 0,9 13-16 15,2-6 0-15,2 0 0 0,0 0-16 0,2-2 0 16,3 3 0-16,1-3 0 0,-1-1 32 0,1 0 0 0,0 1 0 0,0-2 0 16,0-1-16-16,1-1 0 0,1-1 0 15,-2-1 0-15,-4-1-176 0,-1-1 128 0,-1-5-128 0,-2 3 128 16,-1-5-128-16,-1 0 0 0,-1-6 144 0,-3-1-144 15,0-1 0-15,-1 0 0 0,-2 0 0 0,0 0 0 16,-4-2-192-16,-2 1 64 0,1 1 0 0,-2-1 0 16,-3-4 128-16,0 2-160 0,-1-2 160 0,1 1-160 15,-1-2 160-15,0-1 0 0,1 2 0 0,2-1 0 16,2 2 0-16,0 3 0 0,2 1 0 0,-1 3-128 16,4 2 128-16,2 4 0 0,-1-2 0 0,3 3-128 15,1-1 128-15,2 3-128 0,3 1 128 0,1-4-128 16,1 3 128-16,1-5 0 0,1 4 0 0,1-3 0 15,-2 1 0-15,6 0 0 0,-2 1 0 0,-4-2 0 0,2 2 128 16,-1 3-128-16,1-2 128 0,-4 2-128 0,0-2 0 0,-2 1 128 16,1 1-128-16,-11 5 0 0,0 0 0 15,0 0 0-15,0 0 0 0,0 0 128 0,0 0-128 0,3 9 0 16,0 3 0-16,-5 7 0 0,-2 4 0 0,-4 4 0 16,-1 2 0-16,1 0 0 0,-2 3 0 0,0 1 0 15,-1-1 0-15,4-4 0 0,-1-1 0 0,4-4 0 16,2-2 0-16,1-2 0 0,1-2 0 0,3-2 0 15,3 0 0-15,1-6 0 0,5 0 192 0,0-6 32 16,4-2 0-16,1-4 0 0,2 0-16 0,2-8 0 16,0 3 0-16,0-5 0 0,-1 1-208 0,2 1 176 15,-3-3-176-15,-1 2 160 0,-3 2-160 0,-1 1 0 16,-2 2 144-16,0 0-144 0,-2 4 0 0,0 1 0 16,-10 2 0-16,10 3 128 0,-10-3-128 0,9 9 128 0,-2-2-128 15,-4 6 128-15,0 0-128 0,-3-2 176 0,-1 3-176 0,1 3 192 16,-3 1-192-16,1-3 0 0,0-4 144 0,1 1-144 15,0 0 0-15,1-1 0 0,0-11 0 0,4 10 0 16,-4-10 0-16,7 6 128 0,-7-6-128 0,13 0 0 16,0-2 288-16,1-2-16 0,0-1 0 0,3-4 0 15,1 2-32-15,0 0-16 0,0 4 0 0,0 2 0 16,-2 0 16-16,2 1 0 0,1 1 0 0,0 4 0 16,-1 4 112-16,0 5 32 0,-2 2 0 0,1 5 0 15,-3-1-144-15,1 0-32 0,-1 2 0 0,1-2 0 16,0 2-208-16,2-4 128 0,-3-4-128 0,2 1 0 31,1-2-256-31,3-2-160 0,2-4-32 0,2-5-17792 0</inkml:trace>
  <inkml:trace contextRef="#ctx0" brushRef="#br0" timeOffset="-162826.77">17318 17212 15887 0,'0'0'704'0,"0"-6"144"0,0-6-672 0,-1 4-176 16,-1-5 0-16,2 5 0 0,0-1 1072 0,3 3 176 15,-2-3 32-15,-1 9 16 0,0 0-128 0,0 0-16 16,0 0-16-16,0 0 0 0,0-8-112 0,0 8 0 16,0 0-16-16,0 0 0 0,0 0-128 0,0 0-32 15,0 0 0-15,0 0 0 0,-9 11-256 0,-1 3-48 16,-1 3-16-16,-1 4 0 0,1 5-144 0,-1 1-48 15,0 5 0-15,-1 3 0 0,0 1-96 0,0 5-32 16,1 3 0-16,-1-1 0 0,3 3-208 0,0-3 0 16,1 3 0-16,1-3 0 0,0 2 0 0,2-6 0 0,0-3 0 0,-1-1 0 15,2 0-368-15,2-5 48 0,-1-3 0 0,1-3 0 32,1-2-160-32,0-4-32 0,2-5 0 0,0 0 0 15,2 0-1216-15,-2-13-240 0,0 0-48 0</inkml:trace>
  <inkml:trace contextRef="#ctx0" brushRef="#br0" timeOffset="-162615.42">16820 17560 25791 0,'0'0'2304'16,"0"0"-1856"-16,0 0-448 0,0 0 0 15,0 0 1088-15,0 0 128 0,8 8 32 0,3-2 0 0,-1-2-736 0,6-1-128 16,1-3-48-16,2 0 0 0,4 0 32 0,3 0 0 16,2 1 0-16,5 0 0 0,1 1-192 0,2-2-48 15,3 0 0-15,1 0 0 0,2-2-128 0,0 1 0 16,0 0 0-16,-5-3 0 16,-4 1-2096-16,-4 0-288 0,3-1-64 0</inkml:trace>
  <inkml:trace contextRef="#ctx0" brushRef="#br0" timeOffset="-162209.93">18777 17241 13823 0,'-4'-16'608'0,"2"8"128"0,-1-2-592 0,-1 3-144 0,-1-4 0 0,-1 4 0 16,-3-3 2608-16,1 3 480 0,-1 0 112 0,-5 3 0 16,1 1-1792-16,-4 2-384 0,-2 0-64 0,-4 3 0 15,-2 5-240-15,-3 3-32 0,-3-1-16 0,-1 5 0 16,-1 2-160-16,-6 6-48 0,-4 2 0 0,-3 0 0 0,-4-1-16 0,3 5-16 15,4 0 0-15,2 4 0 16,2 1-128-16,5 2-32 0,3 1 0 0,5-1 0 16,1 1-80-16,8 0 0 0,1-1-16 0,6 0 0 0,3-2-48 0,3-3-128 15,4-1 192-15,4-1-64 0,3-4-128 0,5-3 0 16,2-1 0-16,3-2 0 0,6-2-160 0,4-2-16 16,2-5 0-16,4 0 0 15,2-5-416-15,4-1-96 0,3-5-16 0,1 0-9472 16,0-2-1888-16</inkml:trace>
  <inkml:trace contextRef="#ctx0" brushRef="#br0" timeOffset="-161859.95">18651 17811 22111 0,'0'0'1968'0,"9"-4"-1584"0,1-1-384 0,4 1 0 16,2 2 1360-16,1-1 192 0,1-1 48 0,2 0 0 16,2 2-704-16,-2 1-128 0,3-1-16 0,0 2-16 15,-1 2-160-15,-2 1-16 0,-3 4-16 0,-1-1 0 16,-3 3-240-16,-2 0-48 0,-6 5-16 0,0 0 0 16,-2 0-112-16,-3 6 0 0,-4 1-128 0,-2 0 192 15,-4 5 0-15,-3 2 0 0,-2 2 0 0,-2-2 0 16,-1 3 32-16,-3-3 0 0,-1-2 0 0,2 3 0 15,1-3 208-15,1-1 32 0,5-1 16 0,6-3 0 0,3-3-32 0,5-1-16 16,3-1 0-16,4-1 0 0,3-4-240 0,4 2-64 16,4-4 0-16,5 0 0 0,1-3-128 0,3-1 0 15,0-3 0-15,1-1 128 0,3-4-128 0,-1-2-144 16,1 0 144-16,1-1-208 16,3-3-1680-16,-1 1-336 0,1-4-64 0</inkml:trace>
  <inkml:trace contextRef="#ctx0" brushRef="#br0" timeOffset="-161376.14">19977 17048 11055 0,'0'0'976'0,"0"0"-784"0,0-6-192 0,0 6 0 15,3-12 1776-15,-3 12 304 0,0 0 64 0,2-7 16 16,-2 7-800-16,0 0-144 0,0 0-48 0,0 0 0 0,0 0 144 0,0 0 32 16,0 0 0-16,0 0 0 0,0 0-320 0,-11 0-48 15,-3 2-16-15,-2 5 0 0,4 5-288 0,-5 4-64 16,-2 3-16-16,-4 4 0 0,0 7-144 0,-3 3-16 16,-1 3-16-16,-1 2 0 0,0 4 80 0,1 5 16 15,-2 0 0-15,2 4 0 0,5 1-192 0,1 0-48 16,6 0 0-16,2 1 0 0,4-2-128 0,6-4-16 15,3-2-128-15,6-1 192 0,3-2-192 0,5-4 0 16,4-2 0-16,3-2 0 0,3-2-240 0,6-3-32 16,3 2-16-16,5-7 0 15,5 0-576-15,5-2-112 0,4-3-32 0,-1 0-9376 16,3-3-1888-16</inkml:trace>
  <inkml:trace contextRef="#ctx0" brushRef="#br0" timeOffset="-160508.71">23222 17057 3679 0,'0'0'160'0,"0"0"32"0,0 0-192 0,-1-10 0 16,1 10 0-16,0 0 0 0,0-8 3520 0,0 8 640 16,0 0 144-16,0 0 32 0,0 0-2688 0,0 0-544 15,0 0-96-15,0 0-32 0,0 0-160 0,0 0-48 16,0 0 0-16,0 0 0 0,10 4-48 0,2 1-16 15,-1 3 0-15,2 2 0 0,3 5-128 0,2 3-48 16,0 2 0-16,3 3 0 0,2 3-208 0,3 0-32 16,0 5-16-16,4 3 0 0,1 1-272 0,2 1 0 15,0 3 128-15,1 3-128 0,0 2 0 0,-5 2 128 16,-5 1-128-16,-2 4 0 0,-4-2 144 0,-3-1-144 16,-2 3 0-16,-4-2 144 0,-3-2 80 0,-2-3 16 0,-2 4 0 0,-2-4 0 15,-2 0 208-15,-2-3 32 0,-1 1 16 0,-4 2 0 16,0-4-48-16,-4-2 0 0,-3-4 0 15,-3-1 0-15,-4-5-80 0,0-1-32 0,-2-3 0 0,-2 0 0 16,-1-4-80-16,0 0-32 0,2-4 0 0,4-2 0 16,0-4-448-16,3 2-96 0,1-7 0 0,4-3-16 31,1-6-2464-31,3-6-480 0</inkml:trace>
  <inkml:trace contextRef="#ctx0" brushRef="#br0" timeOffset="-158321.67">23442 15991 16575 0,'0'0'1472'0,"0"0"-1168"0,0 0-304 0,0 0 0 16,0 0 960-16,0 0 144 0,0 0 32 0,0 0 0 15,0 0-400-15,0 0-80 0,0 0-16 0,0 0 0 16,0 0-304-16,0 0-64 0,0 0-16 0,0 0 0 15,0 0 48-15,-8 5 0 0,8-5 0 0,-5 11 0 16,2 4-48-16,0-2 0 0,0 1 0 0,2 3 0 16,1 2-96-16,3 5-32 0,2 0 0 0,0-1 0 15,1-1-128-15,3 3 0 0,1-2 0 0,2 2 0 16,0-4 0-16,6-2 0 0,0 1 0 0,2-2 0 0,-1 0 144 16,1-2-144-16,1-1 160 0,2-2-160 0,1-1 176 15,-3 0-176-15,-2-4 192 0,1 2-192 0,0-2 256 0,2 1-48 16,-1-4-16-16,1 0 0 0,-2 1-48 0,1-2-16 15,-1-2 0-15,2 0 0 0,1 2 0 0,-2-3-128 16,2-1 192-16,0-1-64 0,1 1 48 0,2-2 0 16,-2 0 0-16,2-1 0 0,0-1-32 0,1-2 0 15,-1 0 0-15,1 1 0 0,-5-4-144 0,0 4 128 16,1-3-128-16,1 0 128 0,1-2-128 0,-1 1 160 16,0-2-160-16,1 3 160 0,1-1-160 0,0 2 0 15,0-3 0-15,-1 2 128 0,2 2-128 0,1-3 0 16,0 2 0-16,0 0 128 0,-1 0-128 0,-2 5 0 15,-1-7 0-15,0 3 0 0,0 0 0 0,-1-1 0 0,-1 0 0 0,0-1 0 16,0 1 0-16,3 1 0 16,0-4 0-16,-1 2 0 0,-1-3 0 0,1 3 128 0,0-1-128 0,4 5 0 15,0 0 0-15,-1-1 0 0,1 2 0 0,0 0 0 16,1 0 0-16,-1 3 0 0,-3-2 0 0,1 1 0 16,-1 1 0-16,-3 0 0 0,-2 0 128 0,-2 1-128 15,0-1 0-15,-2 1 0 0,0 0 144 0,-1 2-144 16,1 0 0-16,-2-1 128 0,2 3-128 0,-2 0 0 15,-2 2 944-15,1 3 112 0,0-4 32 0,-1 6 0 32,0-2-1664-32,2 2-320 0,-3 1-64 0,0 0 0 0,0 0 768 0,-1 2 192 0,-2 0 0 0,-2 0 0 15,2-3 0-15,-2 0 0 0,0 4 0 0,-4-1 0 16,-1-2 0-16,-1-2 0 0,-1 2 0 0,-1 0 0 16,-1-3 128-16,0 1-128 0,3-11 0 0,-6 9 0 0,-2 1 0 0,8-10 0 15,-8 7 0-15,1 0 0 0,-1-3 176 0,1 0-176 16,-1-2 160-16,0-2-160 0,8 0 128 0,-9-1-128 15,1-1 0-15,8 2 0 0,-9-4 128 0,2-1-128 16,2-3 0-16,3 2 144 0,-1-4 48 0,2 2 16 16,1-2 0-16,1 2 0 0,2-3-80 0,0 3 0 15,1-2-128-15,1 4 192 0,2-5-192 0,2 4 144 16,1-3-144-16,1 4 128 0,2 0-128 0,1-2 0 16,2 2 0-16,5-1 0 0,-1 0 0 0,4 3 0 15,2-3 0-15,-1 2 0 0,-1 1 0 0,3 1 0 16,2-2 0-16,0 3 0 0,-2-2 0 0,0 1 0 15,0 1 0-15,3-1 0 0,-1-2 0 0,4 4 0 16,2 1 0-16,-1 0 0 0,2 0 0 0,0 1 0 0,3 5 0 0,-1-2 0 16,0-1-128-16,-1 1 128 0,-2 1 0 0,-2 0 0 15,-1-1 0-15,0 1 0 0,0 2 0 0,-1-2 0 16,1 2 0-16,1-1 0 0,2-2 0 0,-1 1 0 16,1 1 0-16,5-2 0 0,2 1 0 0,0 0 0 15,-2 2 0-15,-1-3 0 0,-3 1 0 0,3 0 0 16,-1-1 0-16,1-1 0 0,2 1 0 0,2 3 0 15,4-4 0-15,3 0 0 0,0 1 0 0,4-1 0 16,-5 3 0-16,0-3 0 0,-2-1 0 0,2 0 0 16,0 1 0-16,0-1 0 0,1 3 0 0,2-1 0 15,3-1 0-15,-2 1 0 0,0-1 0 0,-3 2 0 16,-3-2 0-16,-1-2 0 0,-2 2 0 0,3-1 0 16,4 1 0-16,-4-2 0 0,1 2 0 0,1-2 0 0,0 0 0 15,1-1 0-15,-3-1 0 0,-4 0 128 0,-1-3-128 0,1 0 0 16,2-2 0-16,2-3 0 0,1 2 224 0,3-3-32 15,2-1-16-15,1-3 0 0,-1-1-176 0,-3-2 0 16,-2-3 144-16,-1-1-144 0,0-4 304 0,0 1-16 16,1 0 0-16,2 0 0 0,0 1 80 0,0 1 16 15,1 2 0-15,-1-1 0 0,-4 2-192 0,-5-1-48 16,-4 0 0-16,-1 2 0 0,-3 1-144 0,-4 3 0 16,-1 2 0-16,-4-1 128 0,-2 4-128 0,-2-4 0 15,-3 6 144-15,-3-2-144 0,-1 4 0 0,-3-2-192 16,-4 2 32-16,-6 5 0 15,0 0-1872-15,0 0-368 0,0 0-80 0</inkml:trace>
  <inkml:trace contextRef="#ctx0" brushRef="#br0" timeOffset="-157023.96">25528 16413 14223 0,'0'0'624'0,"0"0"144"0,0 0-624 0,0 0-144 0,4-10 0 0,-4 10 0 16,0 0 848-16,0 0 144 0,0 0 32 0,0 0 0 15,0 0-384-15,0 0-64 0,0 0 0 0,9-3-16 16,-9 3 192-16,0 0 32 0,0 0 16 0,0 0 0 16,0 0-64-16,0 0-16 0,0 0 0 0,0 0 0 15,6 10-96-15,-2 0-32 0,-4 3 0 0,-1-3 0 16,-2 2-192-16,-1 2-32 0,-2-2-16 0,0 2 0 16,-2-1-112-16,-1 2-32 0,-1-3 0 0,-2 2 0 15,1 1-80-15,-2 0-128 0,-1 0 176 0,2-2-176 16,0 2 128-16,-1 1-128 0,-2-2 0 0,0-2 0 0,-2-3 160 0,2 1-160 15,0-2 128-15,1 4-128 0,-3-6 0 0,1 2 0 16,-1-2 128-16,-2-2-128 0,-2 1 0 16,-2 2 0-16,-1-3 0 0,-3 0 0 0,-1-1 0 0,-1 0 0 15,-2 0 0-15,-1-2 0 0,1-1 0 0,-1 0 128 16,0 0-128-16,0 0 0 0,1-1 0 0,0-2 128 16,-1 0-128-16,0 0 0 0,1 2 0 0,-5-3 0 15,-5-1 0-15,-2-3 0 0,-3 1 0 0,1-2 0 16,-2 1 0-16,0 3 0 0,1-3 0 0,3 3 0 15,1-1 0-15,0-2 0 0,-3 3 0 0,-2-4 0 16,-1 2 0-16,0-3 0 0,-1 1 0 0,2-2 128 16,0 3-128-16,1-3 0 0,3 2 0 0,3-1 128 15,1 3-128-15,0-3 0 0,-3 2 0 0,-1-2 0 0,-4 2 0 0,-1-1 0 16,1 3 0-16,-2-4 0 0,2 2 0 0,1-2 0 16,3 2 0-16,1-2 0 0,2 2 0 0,-1-3 0 15,-1 2 0-15,-1-2 0 0,-3 2 0 0,3-3 0 16,0 2 0-16,-2 0 0 0,6 0 0 0,2 1 0 15,0-3 128-15,3 4-128 0,2-4 192 0,3 2-64 16,-1 0-128-16,4-2 160 0,-1 3-160 0,-4-3 160 16,2 3-160-16,-1-3 0 0,-2 0 144 0,1 2-144 15,0-3 128-15,1 3-128 0,1 1 128 0,3-3-128 16,-1 3 0-16,1-1 144 0,1 3-144 0,0-2 0 16,3 4 128-16,2 0-128 0,-1-4 0 0,2 5 0 15,1 1 128-15,2 0-128 0,-2-4 0 0,2 3 0 16,0 2 0-16,0 1 0 0,-1-1 0 0,2 1 0 0,-4 0 0 0,1 1 0 15,0 2 0-15,-1 1 0 0,-1-3 0 0,1 1 0 16,0-1 0-16,0 4 0 0,1 4 144 0,0-2-144 16,0-2 0-16,1 3 144 0,-1 0-144 0,1-1 160 15,-1 4-160-15,2-1 160 0,-1 1-160 0,2 3 128 16,1-3-128-16,1 3 128 0,1 0 0 0,2-2-128 16,-3 0 192-16,3 2-64 0,1 1-128 0,0 1 0 15,-1-1 144-15,1 2-144 0,0-1 0 0,1 1 0 16,1 2 0-16,-1 3 0 0,0-2 0 0,1 0 0 15,0 1 0-15,0 0 0 0,-2-1 0 0,1 2 0 16,1 0 0-16,0 0 0 0,1-1 0 0,0-1 144 16,0 3-144-16,0-2 0 0,-1 0 176 0,0 2-176 15,3-3 160-15,1 0-160 0,-5-2 128 0,3 0-128 0,1 0 0 0,0-1 144 16,0-2-144-16,1 0 0 0,-1 0 144 0,1 2-144 16,2-5 0-16,1 2 0 0,-3 1 0 0,3-5 128 15,0-9-128-15,0 0 0 0,0 12 0 0,0-12 0 16,0 0 0-16,3 12 0 0,-3-12 128 0,0 0-128 15,0 0 0-15,0 0 0 0,10 0 0 0,-10 0-128 32,12-3-480-32,-2-3-96 0,-1-2 0 0,0-2-16 15,-2 3-1824-15,1-4-352 0,-3 5-80 0</inkml:trace>
  <inkml:trace contextRef="#ctx0" brushRef="#br0" timeOffset="-156756.1">21220 16816 16575 0,'-16'2'1472'0,"7"1"-1168"0,9-3-304 0,-9 7 0 0,0-2 2272 0,1 3 400 15,2-2 80-15,2 3 0 0,-1 1-1360 0,3 3-288 16,0-3-48-16,1 4-16 0,2 3-256 0,1 1-48 16,-1-1-16-16,3 5 0 0,1 0-192 0,0 2-32 15,0-3-16-15,2 1 0 0,4 3-144 0,0-2-16 16,2-4-16-16,2 2 0 0,2-3 0 0,-1-2 0 15,2-1 0-15,1-3 0 0,0 0-96 0,3 1-16 16,2-6 0-16,1 0 0 0,3-3-64 0,5-3-128 16,2-3 176-16,0-7-176 0,1-1 0 0,3-8-304 0,1-6 48 15,-1-3-16320-15</inkml:trace>
  <inkml:trace contextRef="#ctx0" brushRef="#br0" timeOffset="-155647.25">19655 19583 17503 0,'-17'-4'1552'0,"6"-1"-1232"0,-1 0-320 0,-2 1 0 16,-3 3 976-16,3-1 144 0,-2 1 32 0,0 1 0 16,-1 3-496-16,-1-1-80 0,-1 2-32 0,-2 2 0 15,-1 1-96-15,0-2 0 0,2 4-16 0,-3-2 0 16,-1 7 64-16,1-1 16 0,0-1 0 0,4 0 0 15,1 3-32-15,4-3 0 0,1-1 0 0,3 2 0 16,1-3-176-16,3 2-48 0,1 2 0 0,4-3 0 0,-3 2-96 0,4 1-32 16,1 1 0-16,3-1 0 0,1-1 112 0,1 1 16 15,2 1 0-15,2 1 0 0,0-2-64 0,0 0-16 16,1 3 0-16,-1-2 0 0,-1-1-48 0,-2 1-128 16,0-1 192-16,-4-1-64 0,-3 2 16 15,-1-2 0-15,-1-4 0 0,-2 1 0 0,-3 2 240 0,0-3 32 16,-2 3 16-16,-1-4 0 0,0 1 16 0,-2-3 16 15,1 0 0-15,-2 2 0 0,2-5-336 0,-3-1-128 16,0-2 0-16,1 0 144 0,1-4-416 0,2-1-96 16,-1-5-16-16,4 1 0 15,2-2-1840-15,2-1-368 0,3 12-80 0</inkml:trace>
  <inkml:trace contextRef="#ctx0" brushRef="#br0" timeOffset="-155369.37">19807 19673 3679 0,'6'-9'320'0,"2"0"-320"0,1 0 0 0,-2 3 0 15,1 2 3328-15,-8 4 576 0,0 0 128 0,10 1 32 16,-10-1-2336-16,5 9-480 0,-4 3-96 0,-1 2 0 15,-2 4-112-15,-5 1-16 0,0 1 0 0,-2 4 0 16,-1 2-224-16,-3-4-48 0,0 5-16 0,-4-1 0 16,-1 1-96-16,-3 0-32 0,0 2 0 0,-1-2 0 15,1 0-304-15,3-3-64 0,0-1-16 0,4 0 0 0,3-7-416 0,2-4-64 16,1-2-32-16,8-10-8944 16,0 0-1792-16</inkml:trace>
  <inkml:trace contextRef="#ctx0" brushRef="#br0" timeOffset="-154921.25">20160 19541 9215 0,'0'0'400'0,"0"9"96"0,-1 2-496 0,-2-2 0 0,3 4 0 0,0 2 0 16,0 0 3776-16,-1 2 672 0,-2-1 128 0,0 5 32 16,-2-1-3136-16,-2 0-640 0,-2-1-112 0,-1 2-16 15,-1-1-128-15,-2 0 0 0,0-1-16 0,1 2 0 16,-2-6-112-16,1-1 0 0,1-1-16 0,2-2 0 16,3-4-112-16,7-7-32 0,0 0 0 0,0 0 0 15,0 0-288-15,0 0 160 0,0 0-160 0,0 0 128 16,2-14-128-16,4 0 0 0,2-3 0 0,4 2 0 15,-1-3 0-15,2-2 0 0,1-1 0 0,0 2 0 16,1 0 0-16,0-1 0 0,-1 0 0 0,0 0 0 16,0 4 144-16,1 2 0 0,-1 1 0 0,0 6 0 15,-1 3 16-15,0 1 0 0,-2 2 0 0,1 5 0 0,-2 1-16 0,-1 8 0 16,-2 2 0-16,-3 3 0 0,0 2-144 0,-3 2 0 16,-2 4 0-16,-3 1 0 0,0-2-320 0,-5 2 64 15,1-3 16-15,-4 2 0 16,-1-5-176-16,-1 0-32 0,2-1-16 0,0-1 0 15,1-4-272-15,2-1-48 0,4-5-16 0,5-9-12640 0</inkml:trace>
  <inkml:trace contextRef="#ctx0" brushRef="#br0" timeOffset="-154647.53">20802 19598 25919 0,'0'0'1152'0,"0"0"224"0,0 0-1104 0,0 0-272 0,0 0 0 0,0 0 0 16,0 0 608-16,0 0 64 0,-9 3 16 0,0 0 0 16,-1 6-288-16,-1 0-48 0,-6 5-16 0,-1 3 0 15,-1 2 48-15,-2 1 16 0,-4 3 0 0,4 5 0 16,-2-3-80-16,1 3 0 0,2-4-16 0,5 4 0 15,2-5-96-15,3 1-16 0,1-1 0 0,5-2 0 16,4-4-192-16,3-1 0 0,2-4-192 0,4 1 192 16,1-4-896-1,3-5-80-15,2-3-16 0,3-1-12448 0</inkml:trace>
  <inkml:trace contextRef="#ctx0" brushRef="#br0" timeOffset="-154254.1">20883 19728 5519 0,'0'0'240'0,"0"0"64"0,0 0-304 0,0 0 0 0,9 10 0 0,-1-4 0 16,1-1 4224-16,-2 3 768 0,4-3 176 0,0-1 16 15,2 3-3584-15,-1-1-736 0,1-4-144 0,2 1-16 16,3-1-224-16,0-1-32 0,-3-2-16 0,0 0 0 16,1-2-48-16,-4 1-16 0,0-3 0 0,-1-3 0 15,-1 0 144-15,1-3 48 0,-2 2 0 0,-1-1 0 16,-1 1-160-16,-1-2-16 0,-3-1-16 0,-2 3 0 16,-2-2-16-16,-2 3 0 0,-1-1 0 0,4 9 0 15,-9-6-16-15,-1 6 0 0,0 1 0 0,-1 4 0 16,-3 3-192-16,-2 1-144 0,-1 4 192 0,-1 2-192 15,0 1 224-15,0 5-64 0,3 0-16 0,1 3 0 16,1 1-144-16,2-3 0 0,3 3 0 0,3-3 128 16,3-1-272-16,3-2-64 0,5-1-16 0,6-3 0 15,2-4-1888-15,9 0-384 16</inkml:trace>
  <inkml:trace contextRef="#ctx0" brushRef="#br0" timeOffset="-153719.77">21860 19585 25279 0,'0'0'1120'0,"0"0"224"0,-11 2-1072 0,1 0-272 0,0 1 0 0,-1 2 0 15,-2-1 640-15,0 4 64 0,-3 3 0 0,-1 3 16 16,-1 1-208-16,-1 3-64 0,-1 2 0 0,0 3 0 16,1 6-64-16,1-1-32 0,1 3 0 0,4-1 0 15,2-2-96-15,3 3 0 0,3-5-16 0,4 1 0 16,5-3-48-16,2 0 0 0,3-6 0 0,4-3 0 0,3 1-192 0,2-4 0 16,4-2 0-16,1-3 0 0,2-5 0 0,2-2 0 15,1-2 0-15,0-2 0 0,0-6 0 0,0 2 128 16,-3-1-128-16,6-1 0 0,-2-4 0 0,-3-2 144 15,-3-1-144-15,-1 1 128 0,-2-2 128 0,-1 0 0 16,-2 0 16-16,-4 0 0 0,-3-1 32 0,-3-1 0 16,-2-2 0-16,-3-3 0 0,-5 1-64 0,1 0-16 15,-2-1 0-15,-2 5 0 0,-3 2-96 0,-3 2 0 16,-2 3-128-16,0 3 192 0,-1 2-192 0,-5 5 0 16,-6 0-192-16,1 3 192 15,-2 3-816-15,0 3-48 0,-1-1-16 0,3 0-9136 16,1-1-1824-16</inkml:trace>
  <inkml:trace contextRef="#ctx0" brushRef="#br0" timeOffset="-153437.3">21989 19360 7359 0,'0'0'320'0,"0"0"80"0,0 0-400 0,7-7 0 0,-7 7 0 0,0 0 0 16,0 0 5120-16,0 0 928 0,10 5 192 0,-10-5 32 16,2 11-4768-16,-2 4-960 0,-2 1-192 0,-5 4-32 15,-4 2 128-15,-3 7 48 0,-3 1 0 0,0 6 0 16,-4 6-48-16,0 1-16 0,-2 5 0 0,0-2 0 16,0 1-176-16,0 2-16 0,0-2-16 0,3-2 0 15,0 1-224-15,1-1 176 0,3-1-176 0,1 1 160 16,2-6-608-16,6-3-128 0,0-5-32 0,4-5-9568 15,1-6-1904-15</inkml:trace>
  <inkml:trace contextRef="#ctx0" brushRef="#br0" timeOffset="-152702.91">22119 20035 11055 0,'0'0'480'0,"0"0"112"0,0 0-464 0,0 0-128 0,0 0 0 0,0 0 0 16,0 0 3392-16,0 0 672 0,0 0 128 0,0 0 32 16,10-5-2944-16,0-1-576 0,0-2-112 0,-1 4-16 15,4-1-48-15,-2-1 0 0,1 2 0 0,-1 2 0 16,1 0-80-16,-1 1 0 0,1 1-16 0,-12 0 0 16,11 3-48-16,-1 3 0 0,-1 3 0 0,-1-2 0 15,-8-7-256-15,5 14-128 0,-3 3 128 0,-2 1-128 16,-3 0 128-16,-3 2-128 0,-1 2 0 0,-2 0 128 15,-4 1-128-15,-1 0 0 0,-1 0 0 0,0 0 128 16,-1-1 0-16,1-2 0 0,0 0 0 0,2-1 0 16,1-2 144-16,0-2 32 0,2-1 0 0,4 0 0 15,3-4 16-15,3-10 16 0,0 12 0 0,0-12 0 16,8 6-192-16,2-1-144 0,1-1 192 0,3-3-192 16,3-1 128-16,2-1-128 0,2-4 0 0,1 1 0 15,1 0 0-15,1-2 0 0,0-3 0 0,-1 3 0 16,-1-3-1296-16,-1 2-224 0,-3-2-32 0</inkml:trace>
  <inkml:trace contextRef="#ctx0" brushRef="#br0" timeOffset="-151211.09">22981 19592 22111 0,'0'0'1968'16,"0"0"-1584"-16,0 0-384 0,0 0 0 0,0 0 1520 0,0 0 208 0,2 12 64 0,-2 2 0 16,-2 2-1056-16,0 0-208 0,-3 2-32 0,0 2-16 15,-1 1 16-15,0 0 0 0,-3 6 0 0,1-3 0 16,-1 0-288-16,0 0-48 0,0-2-16 0,2 1 0 16,0-4-272-16,1-3-64 0,0-2-16 0,1 2 0 31,1-6-704-31,1-1-144 0,3-9-32 0,0 0-11968 0</inkml:trace>
  <inkml:trace contextRef="#ctx0" brushRef="#br0" timeOffset="-151031.83">22893 19412 21183 0,'0'0'1888'0,"-9"-1"-1504"16,9 1-384-16,-9 1 0 0,9-1 3264 0,0 0 576 15,0 0 112-15,0 0 16 0,0 0-3344 0,-2 11-624 16,2-11-240-16,0 0 16 16,0 0-464-16,0 0-80 0,0 0-32 0,0 0-9008 15,11 0-1808-15</inkml:trace>
  <inkml:trace contextRef="#ctx0" brushRef="#br0" timeOffset="-150685.64">23412 19556 30751 0,'0'0'1360'0,"0"0"288"0,0 0-1328 0,0 0-320 0,0 0 0 0,0 0 0 16,0 0 480-16,-11 5 32 0,0-2 0 0,1-2 0 16,0 2-192-16,-2-1-48 0,1 1 0 0,-1 0 0 15,0 1-64-15,-1 0-16 0,0 1 0 0,0 1 0 16,2 0-192-16,1-1 128 0,1 4-128 0,3-2 0 15,1 5 128-15,2-2-128 0,2 2 0 0,2 2 0 16,2-2 0-16,2 2 0 0,1 0 0 0,0 2 0 0,1 1 0 0,0-2 0 16,2-2 0-16,0 2 144 0,-1-1-144 0,-2 1 0 15,0 1 0-15,-3-5 128 0,-3 2-128 0,-1 1 128 16,-3-3-128-16,-1-2 128 0,0 3 144 0,-5-4 32 16,-3 4 0-16,-1-5 0 0,-3 4-160 0,1-5-16 15,-2 3-128-15,-1-4 192 0,-3-1-416 0,3-3-96 16,0-2 0-16,1-3-16 15,1 0-1904-15,3-5-384 0</inkml:trace>
  <inkml:trace contextRef="#ctx0" brushRef="#br0" timeOffset="-149934.87">19972 20567 18431 0,'0'0'816'0,"0"0"160"0,0 0-784 0,0 0-192 0,-6-6 0 0,-1 0 0 16,0 1 1952-16,-4 3 352 0,4-4 64 0,-3 1 0 15,1 2-1312-15,-1 0-272 0,-1 3-48 0,0 0-16 16,-2 4-320-16,1 3-64 0,-2 1-16 0,-2 3 0 16,0 0-320-16,-1 3 0 0,2 3 0 0,2 2 0 15,1 2 0-15,0-1 0 0,3-2 0 0,4 1 0 16,1-1 0-16,2-3 0 0,3-3 0 0,-1-12 0 15,5 10 0-15,-5-10 0 0,12 7 0 0,0-2 176 16,1-3 160-16,0-2 48 0,-3-3 0 0,4-1 0 16,1-1 0-16,-1-2 0 0,-1 2 0 0,-2-1 0 0,-1-1-144 15,2 2-32-15,-3-2 0 0,-9 7 0 0,6-6-16 0,-6 6-16 16,0 0 0-16,10 0 0 0,-10 0 16 0,10 8 0 16,-1-2 0-16,2 5 0 0,-4 0-192 0,1 1 0 15,-1 2 0-15,1 0 128 0,1-1-256 0,0 0-64 16,1-4-16-16,1-1 0 15,2-4-1264-15,0-1-256 0,0-1-64 0</inkml:trace>
  <inkml:trace contextRef="#ctx0" brushRef="#br0" timeOffset="-149535.02">20752 20539 27759 0,'0'0'1216'0,"5"-8"272"0,-1-1-1184 16,-4 9-304-16,7-9 0 0,-7 9 0 0,5-9 0 0,-5 9 0 0,0-9 0 0,0 9 0 16,0 0 0-16,-9-3 0 0,-1 0 0 0,-1 4 0 15,-1 3 0-15,-1 1 0 0,-2 4 0 0,0 0 0 16,-2 5 0-16,2-1 160 0,0-2-160 0,-2 2 192 15,4 2 48-15,3-1 16 0,0-1 0 0,4 1 0 16,1 0 48-16,5-2 16 0,0-1 0 0,3 1 0 16,4-3-176-16,2 1-16 0,2 2-128 0,2-2 192 0,1 3-192 0,2-4 0 15,-1 1 0-15,2-1 0 0,0 0 224 0,-2-1-48 16,-4 3-16-16,1 0 0 0,-2-5-160 0,-10-6 160 16,6 13-160-16,-3-3 160 0,-3 2 240 0,-4-5 48 15,0 4 16-15,-4-3 0 0,-3 3 48 0,-2 0 0 16,-2-2 0-16,-3 2 0 0,-3 0-368 0,-1-1-144 15,2-5 128-15,-2-1-128 16,3-6-416-16,3-1-160 0,3-3-48 0</inkml:trace>
  <inkml:trace contextRef="#ctx0" brushRef="#br0" timeOffset="-148733.95">21135 20733 24879 0,'0'0'2208'15,"0"0"-1760"-15,0 0-448 0,0 0 0 0,0 0 1408 0,0 0 208 0,-1 13 48 0,1-13 0 16,-3 11-1360-16,3-11-304 0,1 9 0 0,-1-9 0 16,-1 12 0-16,1-12 0 0,-1 8 0 0,1-8 128 15,0 13 64-15,2 0 0 0,1-3 0 0,1 1 0 16,-4-11 0-16,7 9 0 0,1 0 0 0,1-4 0 15,1 3 0-15,0-2 16 0,2-2 0 0,-1 4 0 16,2-3 48-16,1-3 16 0,-1 0 0 0,1 0 0 16,0-2-80-16,-2 0-32 0,1-1 0 0,0 0 0 15,-2-2 0-15,-1-2 0 0,0-3 0 0,-1 3 0 16,-9 5 64-16,9-12 16 0,-4 0 0 0,0-1 0 0,-2 0-240 0,-3 1 0 16,-3 1 128-16,0-3-128 0,-2 0 0 0,-4 0 128 15,0 0-128-15,-4-3 0 0,-1-1 0 0,1-1-128 16,-2 0-16-16,0 1 0 0,0 2 144 0,1 1 0 15,2 1 0-15,3 5 0 0,3 0 0 0,6 9-160 16,-4-8 160-16,4 8-208 0,0-9 208 0,0 9-144 16,0 0 144-16,9-5-128 0,1-2 128 0,2 2-160 15,-1 1 160-15,2 1-160 0,-1-3 160 0,4 1 0 16,-1 1-144-16,3-5 144 0,0 3 0 0,-1-1 0 16,2-2 0-16,-2 3 0 0,-3-2 0 0,-3 2 0 15,2 1 0-15,-3-1 0 0,-1 1 0 0,-9 5 0 16,8-5 0-16,-8 5 0 0,0 0 128 0,0 0-128 0,0 0 128 0,0 0-128 15,0 0 0-15,0 0 0 0,0 0 128 0,-7 14-128 16,0-3 0-16,-1 3 0 0,-1 2 0 0,2 2-176 16,-2-1 48-16,1 2 0 0,3 2 0 0,0 5 0 15,1-3 128-15,2 0-208 0,0-2 80 0,2 1 128 16,3-2 0-16,1-2 0 0,-1-5 0 0,5-1 0 16,4 0 0-16,3-7 0 0,0-1 0 0,3-4 0 15,1-3 0-15,1-1 0 0,2 1 0 0,-2-6 0 16,-1 0 0-16,2-3 160 0,-2 0-16 0,-2 3 0 15,3-4-144-15,-4 3 160 0,-1-2-160 0,2 6 160 16,-3-2-160-16,-1 5 0 0,-2 1 0 0,0 2 0 16,0 2 128-16,-4 3-128 0,1 1 128 0,-2 0-128 15,-1 6 0-15,-1-3 0 0,-1 3 0 0,-1-1 0 0,-2 1 0 16,0 2 0-16,0-4-160 0,1 1 160 0,-1-11 0 0,0 12 0 16,0-12 0-16,0 0 0 0,0 0 0 0,0 0 0 15,8 7 0-15,-8-7 0 0,11 2 0 0,-2-3 0 16,2-2 0-16,0 1 0 0,0-2 0 0,1-1 0 15,-1 1 160-15,2 2-160 0,0-1 128 0,-2 3-128 16,1 1 0-16,0 4 128 0,4 4 0 0,1 2 0 16,1 4 0-16,0 3 0 0,0 1-128 0,-2 0 0 15,-2 0 0-15,0 2 0 0,-4-2 0 0,-2 1 0 16,1-4 0-16,-3-2 0 0,1-1-208 0,-1-2-80 16,0-4-16-16</inkml:trace>
  <inkml:trace contextRef="#ctx0" brushRef="#br0" timeOffset="-147631.71">21743 17569 6447 0,'0'0'576'16,"0"0"-576"-16,6-6 0 0,0 0 0 0,2-2 3168 0,-8 8 528 15,9-6 96-15,-2-2 32 0,-3 0-2112 0,-4 8-432 0,5-8-64 0,-5 8-32 16,2-11-64-16,-4 1-16 0,2 10 0 0,-5-9 0 16,-2-2-80-16,-2 7-32 0,0-1 0 0,0 0 0 15,-4 1-224-15,1 3-64 0,-4 1 0 0,0 4 0 16,-2 2-272-16,-2 0-64 0,-3 7-16 0,-4 0 0 16,-2 5-128-16,-4 4-32 0,-4 1 0 0,-1 8 0 15,-2 2-16-15,2 0-16 0,3 2 0 0,3 2 0 16,3 3-160-16,4 0 0 0,6-1 0 0,4 0 0 15,4-1 0-15,3 0 0 0,3-3 0 0,4-4 0 16,2 0 0-16,5-6 0 0,3 1 0 0,6-6 128 16,5-1-128-16,2-2 0 0,6-5-160 0,4-3 160 15,5 1 0-15,2-6 0 0,3-4 0 0,2-1 0 16,-2-4 0-16,-2-5 0 0,0 0 0 0,2-2 160 16,0-3 160-16,-1-3 16 0,1 0 16 0,0-1 0 0,-1-1 176 0,-3-3 48 15,-3-1 0-15,-2 0 0 0,-7-6 64 0,-2 2 0 16,-3-1 16-16,-7-4 0 0,-4 0-80 0,-4 4 0 15,-3 2-16-15,-6 3 0 0,-3 0-256 0,-4 4-48 16,-4 0-16-16,-7 3 0 0,-7 1-240 0,-2 5-192 16,-6 0 48-16,-1 2 0 15,-2 0-1568-15,0 4-304 0,-1-3-64 0,6 0-15952 0</inkml:trace>
  <inkml:trace contextRef="#ctx0" brushRef="#br0" timeOffset="-146615.81">24411 17657 4607 0,'-8'-1'400'0,"0"1"-400"0,8 0 0 0,-8 0 0 15,8 0 4160-15,0 0 768 0,0 0 128 0,0 0 48 16,0 0-3248-16,0 0-656 0,0 0-128 0,0 0-32 16,15 0-176-16,5 0-32 0,4 0-16 0,7 0 0 15,3 0 96-15,7 1 32 0,6-1 0 0,0 0 0 16,0-1-368-16,2 1-80 0,4 0-16 0,4 1 0 15,3 0-272-15,6 2-48 0,1 2-16 0,-2-2 0 16,-8-2-144-16,-4-1 0 0,-4 0 144 0,-6 0-144 16,-2 0 0-16,-5 4 0 0,-1-2 0 0,-5 3 0 15,-3 0-208-15,-7-1-112 0,-2 1-32 0,-5 3-9952 16,-13-8-1984-16</inkml:trace>
  <inkml:trace contextRef="#ctx0" brushRef="#br0" timeOffset="-146399.79">24427 18169 23039 0,'0'0'1024'0,"12"7"192"0,4-1-960 0,8-1-256 0,9-1 0 0,11-2 0 0,4 0 3376 0,7-2 624 16,-1-3 128-16,6-1 32 0,5 1-2944 0,3-5-592 15,5 2-112-15,-2-3-32 0,0 0-224 0,-7 0-32 16,-10 1-16-16,-1 1 0 0,-1-4-208 0,-3 5-160 16,0-1 32-16,-5 1 0 15,-3 4-2048-15,-4-1-416 0</inkml:trace>
  <inkml:trace contextRef="#ctx0" brushRef="#br0" timeOffset="-141677.78">27627 17196 8287 0,'11'-7'736'0,"-2"5"-592"0,0-6-144 0,2 2 0 15,1 2 1280-15,-1 1 240 0,-1-3 32 0,2 2 16 16,-2 2-368-16,-10 2-80 0,10-3-16 0,-10 3 0 16,0 0-96-16,9-4-32 0,-9 4 0 0,0 0 0 15,0 0-96-15,0 0-32 0,0 0 0 0,0 0 0 16,0 0-96-16,0 0-32 0,0 0 0 0,0 0 0 15,0 0-32-15,0 0-16 0,0 0 0 0,0 0 0 16,0 0-64-16,-5-6-16 0,-1 1 0 0,-1 4 0 16,0 1-144-16,-2-2-16 0,-1 2-16 0,-1 0 0 15,0 0-16-15,-1 2 0 0,0-1 0 0,-1-1 0 16,-1 0-48-16,0 0-16 0,-1 0 0 0,-3 0 0 0,2 0 16 0,-1 1 0 16,-1 0 0-16,0 2 0 0,1 0-112 0,-1 0-32 15,1 0 0-15,-1 1 0 0,-1 3-80 0,0 2 0 16,-2-1-128-16,-1 1 192 0,-3 0-192 0,-2 1 0 15,-1 3 128-15,-1-2-128 0,-2 2 0 0,1 3 0 16,-1-1 0-16,1 2 0 0,-1 1 0 0,2 1 0 16,1 1 0-16,1 3 0 0,-1 1 0 0,2 0 0 15,0-1 0-15,2 4 0 0,1-2 0 0,2 5 0 16,-2-2 0-16,1 1 0 0,1 3 0 0,2-3 0 16,1 1 0-16,2 2 0 0,4-3 0 0,2 1 0 15,2-2 0-15,3-3 0 0,2 2 0 0,3-3 0 16,4 3 0-16,2-1 0 0,2-2 0 0,5 2-128 0,0-3 128 0,3 1 0 15,2-1 0-15,2 0 0 16,1-4 0-16,3 1 0 0,0 0-128 0,1-1 128 0,5-1 0 0,0-1 0 16,1-2 0-16,3 0 0 0,0-1 0 0,4-2 0 15,2-1 0-15,0 0 0 0,1-3 0 0,2-3 0 16,-1-2 0-16,-4-1 0 0,-3-2 0 0,-1-4 0 16,0 1 0-16,1-2 0 0,-1-1 0 0,2-2 0 15,-1 0 0-15,1-2 0 0,-3 1 0 0,-1-4 0 16,2-1 0-16,-2 2 0 0,-3 0 0 0,-1-3 0 15,-3-2 0-15,-1 1 128 0,-2-3-128 0,-3 1 0 16,-1-1 0-16,-2 0 0 0,1-3 128 0,-2-2-128 16,-1 0 0-16,0 2 0 0,0-3 128 0,3-1-128 15,-6 0 0-15,1-1 0 0,-2-3 0 0,0 3 0 16,0-1 0-16,-1 1 128 0,-3-2-128 0,1 4 0 0,-4-2 0 0,-1 3 0 16,-1-4 0-16,-1 4 0 15,-1-3 0-15,-2 1 128 0,-2 4-128 0,0-4 0 0,-3 2 144 16,0-1-144-16,-1 2 128 0,-2 0-128 0,1 1 128 0,-4-1-128 15,0 2 0-15,-1 0 128 0,0 2-128 0,0 0 0 16,-3 0 0-16,0 0 0 0,0 3 0 0,0-2 0 16,-3 1 144-16,-2 3-144 0,0 0 0 0,-1 4 128 15,0-3-128-15,-2 3 0 0,1-1 0 0,-1 2 0 16,1 1 0-16,2 4 128 0,2 1-128 0,-4-1 0 16,2 0 0-16,-1 3 0 0,1 0 0 0,-2 2 0 15,1 1 0-15,2 1 128 0,-2 2-128 0,1-1 0 16,2 0 0-16,-2 1 0 0,-3 2 0 0,2 0 0 0,-1 3 0 15,-2-3 0-15,-1 4 0 0,0-4 0 16,-1 5 0-16,1-2 0 0,3 3 0 0,-3 1 0 0,2-3 0 0,1 2 0 16,1 1 0-16,-2 2 0 0,1 1 0 0,-1 0 0 15,3 1 0-15,-1 1 0 0,0 0 0 0,0 0 0 16,-3 1 0-16,2 0 0 0,-2 2 0 0,0 0 0 16,1 0 0-16,0 2 0 0,1 2 0 0,5-4 0 15,2 1 0-15,3 4 0 0,3 0 0 0,3 3 0 16,2-4 0-16,3 2 0 0,0 2 0 0,4-3-128 15,2 2 128-15,4 0 0 0,0 0 0 0,3 2 0 16,1-2 0-16,1 0-128 0,2 1 128 0,4-4 0 16,-2 4 0-16,5-2-128 0,-2 1 128 0,4 0 0 15,-1-5 0-15,3 0 0 0,1 3 0 0,-1-5-128 16,0-3 128-16,3-1 0 0,3-3 0 0,2 0 0 0,1 2 0 0,4-6 0 16,2-1 0-16,2-1 0 0,1 1 0 15,0-5 0-15,2 2 0 0,1-5 0 0,-5-2 0 0,-1-1 0 16,-4 0 0-16,1-4 0 0,-2-2 0 0,2 1 0 15,-1-4 0-15,2 2 0 0,-1-2 0 0,-2 2 0 16,-2-3 0-16,1-1 128 0,1 0-128 0,-2-2 0 16,-3-3 0-16,-2 2 0 0,-2-5 144 0,-1 2-144 15,-2-4 192-15,-2-1-192 0,-2 3 144 0,0-3-144 16,-2 0 0-16,0-3 144 0,2 1-144 0,-4 1 128 16,-1-4-128-16,0 0 128 0,0 0-128 0,-2-3 0 15,0 0 0-15,-1 2 128 0,-3-3-128 0,0-1 0 16,-2 2 0-16,0 1 0 0,-3-3 128 0,1 0-128 15,-3 2 0-15,-1 2 128 0,-2-1 0 0,-1 2 0 16,-3 0 0-16,-2-2 0 0,0 4 16 0,-4-1 0 0,-1 4 0 0,0-1 0 16,-2-1-144-16,-1 3 128 0,-1 3-128 0,1 0 128 15,-3 0-128-15,0 1 0 0,-1 2 144 0,-2 0-144 16,1 5 0-16,-1 2 128 0,-2-3-128 0,-3 7 0 16,-1 0 0-16,-1 0 128 0,0 4-128 0,-1 1 0 15,2 0 0-15,0 1 0 0,0 4 0 0,-1 0 0 16,1 4-144-16,2 0 0 0,3 1 0 0,-2 3 0 31,0 4-1440-31,2 0-272 0,-1 0-64 0,-1-1-14528 0</inkml:trace>
  <inkml:trace contextRef="#ctx0" brushRef="#br0" timeOffset="-138177.04">30109 1007 19919 0,'0'0'880'0,"0"0"192"0,0 0-864 0,-4-5-208 16,-1-2 0-16,5 7 0 0,0 0 464 0,0 0 48 0,0 0 16 0,-1-8 0 16,1 8 0-16,0 0 0 0,0 0 0 0,0 0 0 15,0 0-208-15,0 0-64 0,0 0 0 0,0 0 0 16,0 0 16-16,0 0 0 0,0 0 0 0,0 0 0 15,0 0 176-15,0 0 48 0,0 0 0 0,5 11 0 16,-4 3 96-16,1 2 32 0,-2 0 0 0,1 2 0 16,0 0-304-16,2 0-64 0,-1 1-16 0,1-2 0 15,-2 0-48-15,2-2-16 0,0-2 0 0,2 0 0 16,1 1-176-16,-1-3 160 0,0-2-160 0,0 1 160 16,-1-2-160-16,-1 2 0 0,-3-10 0 0,6 9 0 15,-6-9 160-15,3 11-160 0,1-4 192 0,-4-7-192 16,0 0 304-16,5 11-48 0,-5-11-16 0,0 0 0 15,4 8-32-15,-4-8 0 0,0 0 0 0,0 0 0 16,0 0-64-16,0 0-16 0,0 0 0 0,0 0 0 0,0 0 144 0,10-7 32 16,-1-4 0-16,-1-1 0 0,-1-2-64 0,1-2-16 15,2-4 0-15,0-3 0 0,2 0-96 0,0-1 0 16,1-6-128-16,1 3 192 0,1-4-192 0,3-2 144 16,1 1-144-16,0 2 128 0,-1-2-128 0,1 0 0 15,-1 0 0-15,0-2 0 0,2-2 0 0,-2 2 0 16,-3 1 0-16,0-1 0 0,-3 1 0 0,-1 1 0 15,1 4 128-15,-1 1-128 0,-2 3 0 0,-4 10 0 16,0-2 0-16,0-2 0 0,2 0 0 0,-3 1 0 16,1 1 0-16,-2 1 0 0,3 1 0 0,-1-8 0 15,-2 7 0-15,0 6 0 0,-1-1 0 0,-2 10 0 16,0 0 0-16,0 0 0 0,0 0 0 0,0 0 0 0,0 0 0 0,0 0 0 16,-8 5 0-16,-1 1 0 0,0 2 0 0,1 3 0 15,-1 5 0-15,4-10 0 0,-1 7 0 0,-1 1 0 16,1 2 0-16,0 1 0 0,1-1 0 0,-2 5 0 15,-2-1 0-15,-6 17 0 0,0-5 0 0,1-2 0 16,0 3 0-16,0-1 0 0,-1-2 0 0,-1 0 0 16,1 1 0-16,1 2 0 0,-1 0 0 0,-2 0 0 15,0-1 0-15,-1 3 0 0,0-1 0 0,0-1 0 16,0-1 0-16,2-3 0 0,1 0 0 0,-1-2 0 16,0-3 0-16,-1 1 0 0,3 1 0 0,0-5 0 15,2 1 0-15,-1-2 0 0,7 0 0 0,-3-4 0 16,-1-3 0-16,1-1 0 0,2-3 0 0,1 0 0 15,1-4 0-15,5-5 0 0,0 0 0 0,0 0 128 16,0 0-128-16,-10-2 160 0,10 2-160 0,-10-10 160 16,2-1-160-16,2-3 128 0,-2 0-128 0,3-1 128 0,0-1-128 0,1 0 0 15,0-1 144-15,2-1-144 0,-1 0 0 0,2-2 128 16,-2-1-128-16,2 1 0 0,0 0 0 0,1 1 0 16,-3-3 0-16,3-2 0 0,0 0 0 0,0 1 0 15,-1-3 0-15,0 4 0 0,-1-1 0 0,2 1 0 16,0 2 0-16,0 2 128 0,-1 3-128 0,1-1 0 15,0 2 0-15,0 2 0 0,0 3 0 0,0-3 0 16,0 4 0-16,1-3 0 0,-1 11 0 0,0 0 0 16,3-7 0-16,-3 7-128 0,0 0 128 0,0 0 0 15,0 0 0-15,0 0 0 0,0 0 0 0,0 0 0 16,6 9 0-16,1 5-128 0,-2 0 128 0,-1 3 0 0,-1 2 0 16,4 3 0-16,-2 0 0 0,1 3 0 0,-1-1 0 0,-1 2 0 15,1 0 0-15,0-3-128 0,2-2 128 0,-1 0 0 16,0 0 0-16,2-2 0 0,1-3 0 0,-2-2 0 15,0-1 0-15,-1 0 0 0,-1-5 0 0,-5-8 0 16,8 11 0-16,-8-11 0 0,9 6 0 0,-9-6 0 16,9 8 0-16,-9-8 0 0,0 0 0 0,10 1 0 15,-10-1 0-15,10-7 128 0,-2 0-128 0,-1-2 0 16,0 0 176-16,-1-5-48 0,0-4 0 0,2-1 0 16,0-2-128-16,0-5 128 0,1-2-128 0,1-4 128 15,1-1-128-15,-1-1 0 0,0-2 0 0,3 1 128 16,-2-1-128-16,2 2 0 0,-2 1 0 0,2 1 128 15,0 0-128-15,-1 3 0 0,-1 0 0 0,0 0 0 16,-1 3 0-16,3-2 0 0,-2 0 0 0,-4 12 0 0,-2-3 0 0,4-4 0 16,-3 1 0-16,2 1 0 0,-1-1 0 0,-2-1 0 15,3 3 0-15,2-15 0 0,3 10 0 0,-4 2 0 16,-3 2 0-16,1 7 0 0,-2 2 0 0,0 2 0 16,-2 0 0-16,0 1 0 0,0 1-144 0,-3 8 144 15,0 0 0-15,0 0 0 0,0 0-160 0,0 0 160 16,0 0-128-16,0 0 128 0,-3 16-176 0,2-2 176 15,-4-3-208-15,0 4 80 0,0 3 128 0,-3 2 0 16,-1 2-144-16,1 5 144 0,-2 3 0 0,6-9-144 16,-2 3 144-16,-3 6 0 0,-1 2 0 0,-1 0-128 15,-2 2 128-15,-1 2 0 0,-3-1 0 0,-13 30 0 16,3-14 0-16,4-9 0 0,3-4 0 0,1-2 0 16,0-5 0-16,2 1 0 0,-1-4 0 0,1 0 0 0,-1-1 0 15,1-1 0-15,2-4 0 0,2 0 0 0,2-3 0 0,-1 2 0 16,0 0 0-16,-1-2 0 0,3-1 0 0,-2 1 0 15,2 0 0-15,0-2 0 0,-1 0 0 0,2-3 0 16,0-1 0-16,3-2 0 0,-3-1 0 0,4-2 0 16,5-8 0-16,0 0 0 0,0 0 128 0,0 0-128 15,0 0 128-15,0 0-128 0,-3-15 176 0,2-2-176 16,1-2 160-16,2-3-160 0,1-2 128 0,1-4-128 16,-1-2 0-16,3 2 128 0,-4-4-128 0,2 3 0 15,1 2 0-15,1-1 128 0,-2 3-128 0,0-2 0 16,-3 2 0-16,3 2 0 0,1-1 128 0,-2 3-128 15,-1 2 0-15,1 1 0 0,-3 2 0 0,1 1 0 16,-1 2 0-16,0 0 0 0,0-1 0 0,0 4 0 16,1-1 0-16,-1 2 0 0,0 0 0 0,0 9 0 0,0 0 0 0,0 0 0 15,0 0 0-15,0 0 0 0,0 0 0 0,0 0 0 16,-2 11 0-16,0 1-176 0,1 0 176 0,1 6-128 16,0 1 128-16,1 3-128 0,1-1 128 0,0 6 0 15,1 0 0-15,-1 1-128 0,1 1 128 0,-1 0 0 16,1 2 0-16,1-2-128 0,0-5 128 0,1 0 0 15,0 1 0-15,1-4 0 0,-1-2 0 0,3-2 0 16,-3-6 0-16,0 1 0 0,4-1 0 0,0-5 0 16,1 1 0-16,0-2 0 0,-10-5 0 0,14 1 0 15,0-2 0-15,0-2 0 0,-1-2 0 0,0-1 0 16,-2-3 0-16,2-2 0 0,-1-6 128 0,2-1-128 16,-1 0 128-16,1-2-128 0,1-4 0 0,-1 0 0 15,-1-2 0-15,0-4 128 0,1-3-128 0,-4 0 128 0,0-3-128 16,0-2 128-16,0-1-128 0,1-5 0 0,-3 1 0 0,3 2 0 15,-1 0 0-15,0 1 0 0,-1 2 0 0,-5 18 128 16,-2-2-128-16,2-2 0 0,-1 2 0 0,-1 2 0 16,1 1 0-16,-1 2 0 0,1 1 0 0,-2-8 0 15,3 6 0-15,-3 5 128 0,-1 13-128 0,0-7 0 16,0 7 0-16,0 0 0 0,0 0 0 0,0 0 0 16,0 0 0-16,0 0 0 0,0 0 0 0,0 0 0 15,0 0 0-15,0 0 0 0,0 0 0 0,0 0 0 16,0 0 0-16,0 0-208 0,0 0 80 0,0 0 128 31,0 0-1312-31,0 0-144 0,6 6-16 0</inkml:trace>
  <inkml:trace contextRef="#ctx0" brushRef="#br0" timeOffset="-136125.27">29432 17816 18431 0,'0'0'1632'0,"0"0"-1312"16,-4-9-320-16,1-1 0 0,3 2 1408 0,0 8 224 16,0 0 32-16,0 0 16 0,0 0-608 0,0 0-128 15,-1-10-32-15,1 10 0 0,0 0 160 0,0 0 16 16,0 0 16-16,0 0 0 0,0 0-400 0,0 0-64 16,0 0-32-16,0 0 0 0,0 0-240 0,5 12-48 15,-1-2-16-15,1 4 0 0,-1 2-80 0,1 2-16 16,0 5 0-16,3 5 0 0,-3 0-208 0,0 2 176 15,1 2-176-15,0-3 160 0,0 3-160 0,0 0 0 0,0 0 0 0,2-6 0 16,-3 1 0-16,1-7 0 0,1-2 0 0,-1-1 128 16,0-3-128-16,1-3 0 0,-1-1 0 0,-6-10 128 15,9 7 128-15,-9-7 0 0,11 3 16 0,-11-3 0 16,13-5 112-16,-1-2 0 0,-1-7 16 0,0-3 0 16,2-2-16-16,1-7 0 0,0-4 0 0,1-3 0 15,1-4-176-15,-1 0-32 0,-2 1-16 0,1-2 0 16,-2-2-160-16,4 2 128 0,0 0-128 0,2 0 128 15,0-2-128-15,-1 1 128 0,6-2-128 0,0 2 128 16,-1-1-128-16,1 2 0 0,0 3 0 0,-1-1 128 16,0 1-128-16,0 0 0 0,-3 0 0 0,2 0 0 15,1 1 0-15,0 2 0 0,-2 3 0 0,2-2 0 0,-1 2 0 16,1 1 0-16,-3-1 0 0,0 5 0 16,-3 0 0-16,1 2 0 0,-3 2 0 0,0 2 0 0,-4 1 0 0,0 3 0 15,0 2 0-15,-1-1 0 0,-1 3 0 0,-2 2 0 16,-6 8 0-16,8-6 0 0,-2-2 0 0,-6 8 0 15,7-5 0-15,-7 5 0 0,7-5 0 0,-7 5 0 16,9-5 0-16,-9 5 0 0,0 0 0 0,0 0-144 16,0 0 144-16,8 3 0 0,-8-3 0 0,0 0-128 15,0 0 128-15,5 14 0 0,-1 0 0 0,-4 2 0 16,-5 2 0-16,1 2 0 0,-1 3 0 0,-2 4-128 16,-2-2 128-16,-1 6 0 0,0 2 0 0,-3 0 0 15,-2 1 0-15,-1 3 0 0,-1 2 0 0,-1 2 0 16,-2 5 0-16,-2-2 0 0,1 3 0 0,-1-1 0 15,1 2 0-15,-1 2 0 0,0-4 0 0,2 1 0 0,-2 1 0 16,3-2 0-16,-1 1 0 0,0-5 0 0,-1 0 0 0,1-2 0 16,-2-1 0-16,2-1 0 0,-2-1 0 0,5-3 0 15,-2-1 0-15,-1-1 0 0,-1-6 0 0,3 1 0 16,3-4 128-16,0-1-128 0,1-3 0 0,-2 0 0 16,4 0 0-16,-1-1 0 0,0-3 0 0,0-1 0 15,1-2 0-15,-2-1 0 0,4-1 0 0,-2-5 0 16,2-1 0-16,2 0 0 0,8-4 0 0,0 0 0 15,-11 1 0-15,1-1 0 0,0-1 0 0,10 1 0 16,-9-6 0-16,0 1 0 0,9 5 0 0,-8-6 0 16,2-4 0-16,1 3 0 0,-2-3 0 0,4 3 0 15,-3-5 0-15,3 3 0 0,-1-2 0 0,0-1 0 16,0 0 0-16,2-4 0 0,-2 0 0 0,1-2 0 16,0 0 0-16,-1 1 0 0,0-5 0 0,0-1 0 0,0 0 0 0,0 0 0 15,2-5 0-15,-1 2 0 0,0-5 0 16,-1 6 0-16,1-2 0 0,1 3 0 0,-1-3 0 0,1 2 0 15,0-2 0-15,0 2 0 0,0 2 0 0,1-3 0 16,0 3 0-16,0 3 0 0,-1 0 0 0,2 1 0 16,0 0 0-16,2 1 0 0,-2 0 0 0,1 2 0 15,1 0 0-15,2 2 0 0,-2 2 0 0,0 3 0 16,1-3 0-16,-1 5 0 0,-2 7 0 0,0 0-128 16,0 0 128-16,0 0 0 0,0 0 0 0,0 0 0 15,0 0 0-15,7 9 0 0,-2 2-144 0,-2 4 144 16,0 3 0-16,0 2-144 0,-1 3 144 0,2 5 0 15,-3 0 0-15,2 4-128 0,-1 1 128 0,1 3 0 16,-1-1 0-16,1 3-128 0,1 2 128 0,-3 2 0 0,3 0 0 16,0-3-128-16,1-1 128 0,0-2 0 0,0-3 0 0,1-1 0 15,-2-4 0-15,2-2 0 0,1-4 0 0,-2-2 0 16,2-2 0-16,0-3 0 0,-3-1 0 0,3-1 0 16,-7-13 0-16,10 8 0 0,-10-8 0 0,12 5 0 15,-12-5 0-15,14-2 0 0,-4-1 0 0,0-4 128 16,0-4-128-16,0-2 0 0,-1-1 0 0,2-2 128 15,-3-4-128-15,3-4 144 0,-1 1-144 0,3-1 160 16,-3-4-160-16,2-2 160 0,1-2-160 0,1-2 160 16,3 1-160-16,0-2 0 0,0 1 0 0,2-3 128 15,0 0-128-15,1-2 0 0,5-2 0 0,-1-1 0 16,1 0 0-16,-2-5 0 0,1-1 0 0,0 0 0 16,2-3 0-16,-1 0 0 0,-1-1 0 0,0 4 0 15,1 1 0-15,-1 0 0 0,0 6 0 0,-2 1 0 0,-1 2 0 0,1 5 0 16,-2 2 0-16,0 0 0 0,-2 6 0 15,-1-1 0-15,-1 3 0 0,-2 6 0 0,-1 3 0 0,-3 3 0 16,-4 1 0-16,0 5 0 0,-6 5 0 0,0 0 0 16,0 0 0-16,0 0 0 0,0 0-192 0,0 0-64 15,-7 6 0-15,0 6-16 16,-2-2-2240-16,-1 2-448 0</inkml:trace>
  <inkml:trace contextRef="#ctx0" brushRef="#br0" timeOffset="-134107.83">24943 19462 14735 0,'0'0'1312'0,"0"0"-1056"15,-7 5-256-15,7-5 0 0,-8 5 1968 0,8-5 336 16,0 0 64-16,0 0 0 0,0 0-1408 0,0 0-304 15,0 0-48-15,0 0-16 0,9 5-32 0,4-1-16 16,1-4 0-16,5-1 0 0,2-2-64 0,6 2-16 16,5-2 0-16,2 0 0 0,3-4-176 0,1 3-32 15,0 1-16-15,-3 0 0 0,-4-2-112 0,2 2-128 16,0 1 176-16,-2-1-176 0,1 3 0 0,-2-1-272 16,-2-1 16-16,-1 0-8576 15,-4 1-1712-15</inkml:trace>
  <inkml:trace contextRef="#ctx0" brushRef="#br0" timeOffset="-133884.7">24955 19874 23039 0,'-9'4'2048'0,"9"-4"-1648"0,0 0-400 0,0 0 0 15,0 0 1408-15,0 0 192 0,0 0 32 0,0 0 16 16,14 6-1280-16,4-3-368 0,1-2 144 0,5-1-144 15,5 0 384-15,4-1 0 0,5-2 0 0,-1-1 0 16,-3-2-144-16,2 1-32 0,-3 0 0 0,-2-4 0 0,-1 1-416 0,-2-1-96 16,0 2-16-16,-3-2 0 15,1 1-2096-15,-2-3-416 0,5-6-96 0,-7 2-16 0</inkml:trace>
  <inkml:trace contextRef="#ctx0" brushRef="#br0" timeOffset="-133556.83">25201 19332 16575 0,'0'0'736'0,"-7"0"160"0,7 0-720 0,0 0-176 0,0 0 0 0,0 0 0 16,0 0 2144-16,11 3 400 0,2-2 80 0,2 3 0 15,5 2-1920-15,1-2-384 0,-1 1-64 0,3 0-32 16,2 2 48-16,3-2 16 0,2 4 0 0,3 0 0 15,0 3-96-15,5-2 0 0,0 3-16 0,1 2 0 16,2 1 16-16,1 0 0 0,-5 2 0 0,-4 0 0 16,-3 0 0-16,-3 3 0 0,-3 3 0 0,-3 4 0 15,-4 0 64-15,-1 3 0 0,-5 1 16 0,-3 1 0 16,-4-5 48-16,-6 1 16 0,-3 3 0 0,-1-4 0 16,-7 1-144-16,-2-3-16 0,-4 5-16 0,-3-1 0 15,-5-2-160-15,-4-1-144 0,-5-5 144 0,1-2-208 16,0-2-1216-16,2-3-240 15,4-2-64-15,4-8-10896 0</inkml:trace>
  <inkml:trace contextRef="#ctx0" brushRef="#br0" timeOffset="-133006.3">26762 19359 6447 0,'0'0'576'0,"0"0"-576"0,0 0 0 0,0 0 0 15,0 0 1408-15,0 0 192 0,0 0 16 0,0 0 16 16,0 0-672-16,0 0-144 0,0 0-32 0,0 0 0 15,-10 6 144-15,1-3 32 0,9-3 0 0,-10 1 0 16,-1-1 112-16,0 0 16 0,1 0 16 0,0 0 0 16,-1-1-240-16,-2 1-48 0,-1 1-16 0,0 0 0 0,0 1-160 0,-3 2-48 15,-2 2 0-15,0-1 0 0,-2 4-208 0,-1 2-64 16,0 5 0-16,0 0 0 0,-1 1 80 0,0 0 16 16,1 1 0-16,4 3 0 0,1 0-160 0,3 5-16 15,-3-5-16-15,6 1 0 0,2 2-96 0,4-1 0 16,1-5-128-16,3-3 192 0,2 0-192 0,3-1 128 15,2 1-128-15,2-3 0 0,2-6 0 0,4 1 128 16,-1-1-128-16,4-4 0 0,1 0 0 0,2-2 0 16,2 0 0-16,0-2 0 15,1 0-528-15,1-3 0 0,0 1 0 0,0 0-8496 16,-1-5-1680-16</inkml:trace>
  <inkml:trace contextRef="#ctx0" brushRef="#br0" timeOffset="-132784.89">26896 19749 23951 0,'-5'19'2128'0,"2"-6"-1696"0,-1 0-432 0,2-1 0 15,-2 6 2752-15,3 4 480 0,-1-1 96 0,0 0 0 16,-1-1-2688-16,-1 2-640 0,-2-2 0 0,2 3 0 15,-1-4 0-15,1-4-256 0,-1-3 80 0,3 0 16 32,-2 1-480-32,0-1-112 0,2-2-16 0,2-10-9216 0,0 0-1840 0</inkml:trace>
  <inkml:trace contextRef="#ctx0" brushRef="#br0" timeOffset="-132322.14">27591 19370 1839 0,'0'0'160'0,"0"0"-160"0,0 0 0 0,0 0 0 16,0 0 5184-16,0 0 992 0,-8-2 208 0,8 2 32 16,-10 4-4592-16,1 2-928 0,-1 2-176 0,0 4-32 15,-1 0-256-15,-2 3-48 0,-1 2-16 0,-3 3 0 16,2 2-64-16,1 3-16 0,1-2 0 0,1 4 0 16,0-3-96-16,2 2 0 0,2 1-16 0,2-1 0 15,1-2 176-15,4-4 32 0,2-2 16 0,2-2 0 16,3-3-128-16,2-1-16 0,0-4-16 0,4-1 0 15,1-6-112-15,1-1 0 0,1-2-128 0,1-4 192 16,1-2-64-16,2-1 0 0,0-5-128 0,0-2 192 16,0 0-192-16,-1-1 176 0,-3-2-176 0,-1 1 160 15,-1 1-160-15,-5-1 0 0,-3 0 0 0,-2 0 0 0,-1-1 0 16,-5 1 160-16,-3 2-32 0,-3-1-128 0,-1 1 240 0,-2 2-64 16,-3 4-16-16,0-2 0 0,-3 6-160 0,0-2-272 15,0 2 64-15,2 2 16 16,-1 0-1680-16,2-1-336 0,0 1-64 0</inkml:trace>
  <inkml:trace contextRef="#ctx0" brushRef="#br0" timeOffset="-132072.67">27827 19081 25791 0,'0'0'2304'0,"-11"1"-1856"15,1 2-448-15,1 2 0 0,-1 3 1712 0,0 3 240 0,-2 3 48 0,-1 5 16 16,-3 2-1520-16,1 5-304 0,-6-1-64 0,4 4-128 16,-4-2 160-16,0 4-160 0,0 2 128 0,0 1-128 15,-1 2 0-15,0-1 128 0,0 2-128 0,0 4 0 16,2 3 0-16,2-1 0 0,0 3 128 0,0-4-128 16,-1 4 0-16,3-7 0 0,-1-2 0 0,2-4 0 31,1-7-640-31,1-1-64 0,4-3-16 0,3-5 0 0,0-4-1712 15,3-1-352-15,3-4-64 0</inkml:trace>
  <inkml:trace contextRef="#ctx0" brushRef="#br0" timeOffset="-131872.8">27747 19904 27647 0,'-6'14'2448'0,"0"4"-1952"16,-1 2-496-16,2 2 0 0,0 2 1888 0,1 4 288 16,-2 4 48-16,1-2 16 0,0 2-1776 0,-2 0-336 15,-1-4-128-15,0-4 0 16,3-4-256-16,0 0-128 0,0-5-32 0,2 0-9952 16,1-4-1984-16</inkml:trace>
  <inkml:trace contextRef="#ctx0" brushRef="#br0" timeOffset="-131595.37">28439 19449 29487 0,'0'0'2624'0,"0"0"-2112"0,0 0-512 0,0 0 0 16,-4 9 800-16,-1 3 48 0,0 0 16 0,0 5 0 15,2 1-672-15,-4 3-192 0,-2 6 0 0,-1 5 0 16,1 3 0-16,-4 2 0 0,-1 1 0 0,0-1 0 0,1-1 0 0,1-3-192 16,0-4 64-16,3-2 0 15,3-6-1504-15,2-2-288 0,2-2-64 0</inkml:trace>
  <inkml:trace contextRef="#ctx0" brushRef="#br0" timeOffset="-131422.2">28219 19704 30399 0,'0'0'2704'0,"0"0"-2160"16,0 0-544-16,0 0 0 0,13 1 752 0,2-1 32 15,4-1 16-15,5-5 0 16,3 1-1120-16,0-1-208 0,2-3-48 0,-3-1-13632 0</inkml:trace>
  <inkml:trace contextRef="#ctx0" brushRef="#br0" timeOffset="-131173.99">28996 19395 32655 0,'-14'-2'1440'0,"5"2"304"0,0 2-1392 0,-1 3-352 0,-6-1 0 0,1 1 0 15,-3 4 256-15,-2 1-32 0,-5 2 0 0,-1 4 0 16,1 0-224-16,1 1 128 0,-3-3-128 0,1 6 0 16,1 3 256-16,3 0-64 0,1 3 0 0,3 0 0 0,4 2-192 0,4-4 128 15,2-1-128-15,6 1 0 0,2-2 0 0,6-2 0 16,2-2 0-16,4 0 0 0,2-4 0 0,4-3-240 15,3-1 48-15,1-1 16 16,5-1-1648-16,0-6-336 0,0 0-64 0</inkml:trace>
  <inkml:trace contextRef="#ctx0" brushRef="#br0" timeOffset="-130871.45">29053 19759 26719 0,'0'0'2368'0,"0"0"-1888"0,0 0-480 0,0 0 0 16,0 0 1664-16,0 0 224 0,11 6 48 0,2 0 16 15,0 2-1440-15,-1-3-272 0,1 5-64 0,0-5-16 16,-2 1 96-16,1 3 0 0,-2-1 16 0,-1 3 0 16,-4-2-272-16,-1 3 128 0,-1 0-128 0,-3 2 0 15,-2-1 128-15,-3 2-128 0,-2 2 0 0,-1 3 0 16,-1 0 192-16,-1 1-64 0,-1 0 0 0,5 1-128 15,-2-3 336-15,5-1-32 0,0 0-16 0,3-1 0 16,3-1 0-16,2-5 0 0,1-1 0 0,4-2 0 16,3-2-288-16,2-3 0 0,3-3 0 0,4-4 0 15,2-5-208-15,1-1-160 0,3-4-16 0,1-1-10688 16,1-1-2112-16</inkml:trace>
  <inkml:trace contextRef="#ctx0" brushRef="#br0" timeOffset="-130470.7">30094 19398 20271 0,'-1'-11'1792'0,"1"5"-1424"16,0-7-368-16,-2 2 0 0,0-2 2432 0,1 1 432 15,-1 6 80-15,2 6 0 0,-4-6-2192 0,2 1-448 0,-4 3-96 0,-2 4-16 16,-1 4-192-16,-2 5 0 0,-3 1 128 0,-3 3-128 16,-3 4 0-16,-2 5 176 0,1 0-176 0,-1 3 160 15,-1-3-160-15,4 4 0 0,5-1 0 0,4 2 128 16,1-2-128-16,5 1 192 0,4-5-192 0,5-2 192 16,3-2-64-16,6-2 0 0,2-3 0 0,2-1 0 15,2-6 0-15,1 1-128 0,3-4 192 0,-1-4-64 16,-2-3 96-16,2-3 16 0,-1-1 0 0,0-2 0 15,-1-1-48-15,-2-4-16 0,-1-2 0 0,-1 1 0 16,-4-2-48-16,-4 4 0 0,0-2 0 0,-5-1 0 16,-4-2 144-16,-2 0 32 0,-5 3 0 0,-3-2 0 15,-3-1 64-15,-1 1 16 0,-2 0 0 0,-2 6 0 16,-1-1-384-16,0 6 0 0,-4-2 0 0,0 4-128 16,-2 1-1136-16,-2 0-208 15,-2-1-64-15,0 2-8656 0,1-3-1744 0</inkml:trace>
  <inkml:trace contextRef="#ctx0" brushRef="#br0" timeOffset="-130221.47">30267 18962 21183 0,'0'0'1888'0,"0"0"-1504"16,-8 9-384-16,0-4 0 0,2 6 3056 0,0-1 528 15,-3 4 128-15,-1 4 0 0,-3 2-2752 0,-2 7-544 0,-3-3-112 0,0 10-32 16,-2 4 96-16,-2 3 16 0,2-3 0 0,-3 5 0 16,-1 0-64-16,-2 4-16 15,-2-1 0-15,0 1 0 0,-2 2-176 0,5-2-128 0,0 3 192 0,1 1-192 16,-1-2 0-16,3-7 0 0,4-2-160 0,3-3 160 31,0-3-1824-31,3-3-240 0,4-2-48 0,0-7-7872 0,3-3-1584 0</inkml:trace>
  <inkml:trace contextRef="#ctx0" brushRef="#br0" timeOffset="-129837.47">30189 19726 25791 0,'0'0'2304'0,"0"0"-1856"16,0 0-448-16,0 0 0 0,0 0 2000 0,13 8 304 16,0 0 64-16,-1-5 16 0,2 3-1808 0,2 0-352 15,-1-1-80-15,1 1-16 0,0 3 0 0,-2-1 0 16,-2 5 0-16,-2-2 0 0,2 0-128 0,-4 2 0 15,-2 0 0-15,-5 1 128 0,0 6-128 0,-2-1 0 16,-3 0 0-16,-3 2 128 0,-3-2 64 0,-2 2 16 16,-1 2 0-16,5-1 0 0,-4-7 176 0,3 3 48 15,2 0 0-15,0-3 0 0,3-1-16 0,2 1 0 0,2-2 0 0,2-4 0 16,2 0-240-16,3-4-48 0,3-1-128 0,2-3 192 16,2-4-192-16,5-1 0 0,4-7-192 0,4 0 192 31,1-5-2176-31,1 0-320 0,0-3-64 0</inkml:trace>
  <inkml:trace contextRef="#ctx0" brushRef="#br0" timeOffset="-129479.58">31431 19306 24879 0,'0'0'1088'0,"0"0"256"0,0 0-1088 0,0 0-256 15,0 0 0-15,0 0 0 0,0 0 2176 0,0 0 368 16,0 0 80-16,3 11 0 0,-2 4-1680 0,-1 3-352 16,-4 0-64-16,-1 0-16 0,0 3-112 0,-4 2-16 15,0 3-16-15,-2-6 0 0,-1 0-240 0,2 3-128 0,1 0 160 0,2-3-160 32,0-1-256-32,2-2-160 0,0-3-32 0,1-4 0 15,4-10-2384-15,-4 10-496 0</inkml:trace>
  <inkml:trace contextRef="#ctx0" brushRef="#br0" timeOffset="-129288.78">31407 19015 33167 0,'-8'0'2944'15,"8"0"-2352"-15,-10 2-464 0,10-2-128 16,-9 8 1504-16,9-8 288 0,-6 6 48 0,6-6 16 15,-6 6-2080-15,6-6-416 0,0 0-64 0,0 0-32 16,0 0-1888-16,0 0-384 0,0 0-80 0,0 0-16 0</inkml:trace>
  <inkml:trace contextRef="#ctx0" brushRef="#br0" timeOffset="-128969.71">32087 19283 18431 0,'0'0'1632'0,"-9"0"-1312"16,9 0-320-16,-10-1 0 0,0-2 3824 0,-2 3 688 15,0 0 144-15,-2 0 16 0,-3 1-3392 0,1 2-704 16,-1-1-128-16,-1 5-16 0,-2-2-112 0,0 1-32 0,-1 2 0 0,2-3 0 16,0 2-32-16,3 2 0 0,-1-1 0 0,4 2 0 15,1-1-128-15,4 1-128 0,2 2 144 0,2 0-144 16,4 1 0-16,0 4 0 0,5-1 0 0,1 2 0 15,1 1 0-15,4 0 0 0,1 1 0 0,0 6 0 16,3-1 144-16,-1 6-144 0,-1-3 128 0,-1 1-128 16,-2-1 0-16,-4 0 128 0,-2 1-128 0,-4-2 0 15,-4 1 0-15,-3-3 0 0,-5 2 128 0,-4-4-128 16,-4-4 128-16,0 2 0 0,-5-2 0 0,-1-2 0 16,0-3-368-16,-1-3-80 0,0-4 0 0,2-2-17088 15</inkml:trace>
  <inkml:trace contextRef="#ctx0" brushRef="#br0" timeOffset="-128319.35">27549 20874 26719 0,'-8'-6'2368'15,"0"-4"-1888"-15,-1 1-480 0,-3-3 0 16,3 6 1184-16,-1-3 144 0,-1 4 16 0,-1 0 16 16,-2 1-800-16,0 3-176 0,2 1-16 0,-4 5-16 0,-1 1-32 0,-1 6-16 15,0-2 0-15,3 4 0 0,-4 2-304 0,1 3 0 16,-2 3 128-16,2 0-128 0,2-1 0 0,4 0 0 16,4-1 0-16,4-2 0 0,3 0 0 0,4-2 0 15,2-2 0-15,-2-8 0 0,4 1 128 0,2-1 80 16,2-2 16-16,2-2 0 0,0 1 0 0,2-2 0 15,-2-1 0-15,1-1 0 0,0-2 96 0,0 1 0 16,-1-3 16-16,0-2 0 0,-3 2-48 0,4-4-16 16,0 2 0-16,-5 3 0 0,-9 4-80 0,0 0 0 15,0 0-16-15,0 0 0 0,0 0 0 0,3 5 0 16,-2 5 0-16,0 0 0 16,1 4-176-16,0 3 0 0,1 1 0 0,-2 1 0 0,4 0-128 0,4 14-64 0,0-8-16 0,1-3 0 31,1-8-384-31,3-1-80 0,2-2-16 0,1-7 0 15,3-4-2368-15,0-4-464 0</inkml:trace>
  <inkml:trace contextRef="#ctx0" brushRef="#br0" timeOffset="-127918.25">28218 20785 5519 0,'0'0'496'0,"0"0"-496"0,0 0 0 0,0 0 0 0,0 0 6032 0,0 0 1120 16,-9-2 208-16,9 2 64 0,0 0-5968 0,-9-3-1200 16,0 3-256-16,-1 0 0 0,-2 0 128 0,0 4 0 15,-4 1 16-15,-1 3 0 0,-1-1 16 0,-1 6 0 16,0 0 0-16,-2-2 0 0,1 1-160 0,1 2 0 15,4-2 0-15,1 1 0 0,1 0 208 0,3-3-32 16,2 1-16-16,3 1 0 0,5-12-160 0,0 10 0 16,0-10 0-16,8 13 0 0,-1-2 0 0,4-1 0 15,1 2 0-15,4-2 0 0,0 3 0 0,2 1 0 16,0-1 0-16,-7-5 0 16,-1 4 0-16,3-2 0 0,0 2 0 0,-1 2 0 0,0 0 0 0,-3-1 0 0,-3 1 0 0,2 10 0 15,-6-2 128-15,-4-4 0 0,-5-6 0 0,-3 1 0 16,-3 0-128-16,-1-4 0 0,-2 0 0 0,-1-6 128 15,2-1-128-15,2-4-224 0,2 0 48 0,2-6 16 32,2-1-1696-32,3-5-352 0,1-3-64 0</inkml:trace>
  <inkml:trace contextRef="#ctx0" brushRef="#br0" timeOffset="-127153.29">28902 20879 20271 0,'0'0'896'0,"-9"8"192"15,0-7-880-15,-1 3-208 0,1 0 0 0,-3 1 0 0,1-1 3744 0,-1-1 704 16,0 3 144-16,0 1 16 0,1-2-3776 0,-2 4-832 16,-1-1 0-16,1 2 0 0,1-2-160 0,-1 4 160 15,2-2-160-15,2 3 160 0,2 0-256 0,1-3 32 16,3 2 16-16,3 0 0 0,3-3 16 0,-3-9 16 15,11 13 0-15,3-7 0 0,0 2-80 0,4-3 0 16,1-3-16-16,3 0 0 0,-2-2 96 0,0-2 32 16,1 0 0-16,-1-2 0 0,0-2 144 0,-4 1-208 15,-4 0 80-15,0-4 128 0,-4 1-128 0,-2-1 128 16,-1 3 0-16,-3-1 0 0,-2-3 0 0,-1 3 0 16,1 7 0-16,-5-12 0 0,-1 2 0 0,1 1 0 15,-2 0 176-15,1 0-176 0,-2 0 0 0,2 1 128 0,0-1-128 0,1 0 0 16,1-1 0-16,2 1 0 0,4-3 0 0,2 2 0 15,1-4 0-15,2-2 0 0,3-2 0 0,3 0 0 16,1-1-144-16,3 1 144 0,-2-2 0 0,1-1-144 16,1-1 144-16,1-1 0 0,1 1 0 0,1-1 0 15,-2-1 0-15,1 1 0 0,-1 0 0 0,0-3 0 16,-1 0 0-16,0-1 0 0,-3 3 0 0,0 0 128 16,0 0-128-16,-3 2 0 0,-2 3 0 0,-1 3 0 15,-1 2 0-15,-4 5 0 0,0 0 128 0,-3 9-128 16,0 0 0-16,0 0 0 0,0 0 0 0,0 0 128 15,-11 13-128-15,-1 1 0 0,0 1 128 0,0 5-128 16,-2 3 0-16,-2 5 0 0,-2 0 0 0,2 4 0 16,1-2 0-16,-2 1 0 0,2 1 0 0,0 1-128 0,-1-3 128 0,6-1 0 15,0 1 0-15,4-6 0 0,3-3 0 0,2 0 0 16,1-7 0-16,5-3 128 0,3 2-128 0,2-7 0 16,3-2 0-16,2-3 0 0,3-3 0 0,-1-3 0 15,6-2 0-15,1-4 0 0,1-2 0 0,1-1 0 16,1 2 0-16,1-4 0 0,-1 4 0 0,1 1 0 15,0-1 0-15,-4 5 0 0,-3 1 0 0,-2 5 0 16,-2 2 0-16,-1 5 0 0,-2 1 0 0,-1 5 0 16,-3 1 0-16,-1 2 0 0,-4 2 0 0,0 2 0 15,-2 1 0-15,1-1 0 0,-4-1 160 0,0-1 16 16,0-2 0-16,0 3 0 0,-3 0 208 0,3-3 64 16,3-2 0-16,-3-5 0 0,0-8 48 0,3 12 16 0,-3-12 0 15,7 5 0-15,-7-5-128 0,13 4-32 16,-2-3 0-16,4 3 0 0,-1-3-224 0,0 2-128 0,0-2 160 0,0 5-160 15,3 4 0-15,-1-1 0 0,1 3 0 0,-2 0 0 32,-1-1-944-32,-6-4-224 0,-1-2-48 0</inkml:trace>
  <inkml:trace contextRef="#ctx0" brushRef="#br0" timeOffset="-126033.2">31895 20673 22111 0,'0'0'1968'0,"1"-6"-1584"0,2-4-384 0,-1 2 0 0,1-1 2224 0,-2 4 352 0,4-5 80 0,-2 5 16 15,-3-1-1840-15,0 6-352 0,0-8-80 0,0 8-16 16,-1-5 80-16,1 5 16 0,-4-8 0 0,4 8 0 15,0 0 80-15,-13-2 16 0,0 0 0 0,-1 2 0 16,-1 0-224-16,-1 2-32 0,-5 0-16 0,0 3 0 16,-4-1-48-16,1 0 0 0,-1 1 0 0,-2 0 0 15,1-2 16-15,0-2 0 0,-1 3 0 0,1 0 0 16,-4-3-32-16,3 3-16 0,-1-2 0 0,3-1 0 0,4-2 16 0,2 1 0 16,2-1 0-16,3 0 0 0,0-1-96 0,5-1-16 15,-1 1 0-15,10 2 0 0,0 0-128 0,0 0 160 16,0 0-160-16,0 0 160 0,-6-1-160 0,6 1 0 15,0 0 0-15,0 0 0 0,0 0 0 0,0 0 0 16,0 0 0-16,0 0 0 0,0 0 144 0,0 0-144 16,0 0 160-16,0 0-160 0,0 0 0 0,0 0 128 15,0 0-128-15,0 0 0 0,0 0 0 0,0 15 0 16,-1 1 0-16,1-1 0 0,-4 1 160 0,1 3-160 16,1 0 160-16,-2 1-160 0,-1 1 0 0,-2 2 128 15,1 2-128-15,-2-2 0 0,-2 1 0 0,0 2 0 0,-1-3 0 16,-2 2 0-16,-1-1 176 0,6-8-176 15,-2-1 192-15,-3 1-192 0,2 1 176 0,-2 1-176 0,1-1 160 16,-1 1-160-16,-1 0 176 0,-9 11-176 0,5-7 192 0,5-4-192 16,3-4 128-16,4-3-128 0,1-5 0 0,5-6 0 15,0 0 0-15,0 0 0 0,0 0 0 0,0 0 0 16,0 0 0-16,9 6 0 0,0-3 0 0,1-3 0 16,0-3 0-16,3-1 0 0,-2 0 0 0,3 0 0 15,0-2 0-15,1 1 0 0,3 1 0 0,1 0 0 16,2-1 0-16,0 2 0 0,2 2 0 0,0 0 0 15,0 0 0-15,0 1 0 0,0 0 0 0,1 1 0 16,0 0 0-16,-1 2 0 0,-2-2 0 0,0 0 0 16,-1 3 0-16,-1-1 0 0,-1-1 0 0,1-1 0 15,0 2-128-15,0-1 128 0,0 1 0 0,0 1-144 16,-2-3 144-16,-2 0-160 0,0 1 160 0,-1-1-160 0,-2-1 160 0,-1 0 0 16,-1 0-144-16,-10 0 144 0,10 2 0 0,-10-2 0 15,9 6 0-15,-9-6 0 0,0 0 0 0,7 7-144 16,-7-7 144-16,0 0 0 0,5 8 0 0,-5-8-128 15,4 10 128-15,-4-10 0 0,0 0 0 0,2 9 0 16,-2-9 0-16,0 0 0 0,0 0 0 0,0 0 0 16,0 0 0-16,0 0 0 0,0 0 240 0,0 0-48 15,0 0-16-15,3-8 0 0,-2-4 128 0,0-4 16 16,1-3 16-16,-1 8 0 0,0-7 0 0,2-5 0 16,-1-1 0-16,2-4 0 0,0 0-144 0,1-2-16 15,0-1-16-15,6-24 0 0,0 11-32 0,0 8-128 16,-1 3 192-16,-1 8-64 0,0 1-128 0,-3 5 0 15,-1 0 0-15,3 1 0 0,-2 1 0 0,1 3-192 0,-6 2 32 16,2 0 16 0,-3 3-1120-16,0 9-208 0,-3-6-64 0</inkml:trace>
  <inkml:trace contextRef="#ctx0" brushRef="#br0" timeOffset="8428.29">5636 15780 17503 0,'-6'-7'1552'0,"-1"-4"-1232"0,0 1-320 0,0-3 0 16,4 2 656-16,-2 0 80 0,2-1 16 0,0 4 0 15,1-1 16-15,2 9 16 0,0-9 0 0,0 9 0 16,0 0-304-16,0 0-64 0,0 0-16 0,0 0 0 15,0 0-400-15,0 0 0 0,9 7 128 0,2-1-128 16,2 5 0-16,0 1 0 0,-1 1 0 0,4 3 0 16,0 2-160-16,2 1 160 0,1 0 0 0,0 1-144 15,-1 5 144-15,0-3-208 0,-2 1 80 0,2 3 128 16,0-2-160-16,0 3 160 0,-1-5 0 0,4 0-144 16,0 2 144-16,2 0 0 0,1-2 0 0,3 1 0 0,2 1 0 0,3-1 0 15,1-2 0-15,5 5 0 0,4-3 0 0,3-3 0 16,2-1 160-16,-1 0-160 0,-3-3 192 0,3 0-48 15,3-1-16-15,-2-2 0 0,3-3 32 0,3 0 0 16,3 2 0-16,4 0 0 0,2-3-160 0,-2 2 192 16,-6 0-192-16,2-3 192 0,3 1-192 0,-1-3 192 15,1 3-192-15,6 0 192 0,5-3-64 0,-3 0-128 16,-4-1 192-16,1-2-64 0,0 0-128 0,2-2 0 16,1-1 0-16,4-3 128 0,7-1-128 0,-5-1 0 15,-3-4 0-15,0 2 0 0,-2-5 0 0,3 0 0 16,3 2 0-16,1-6 0 0,0 0 0 0,-2 0 0 15,-3 0 0-15,0-1 0 0,0 1 0 0,1-3 0 16,4 1 0-16,-1-1 0 0,-4-3 0 0,-2 2 0 16,-1-2 0-16,0 2 0 0,0-1 0 0,3 0 0 0,3-2 0 15,-3 4 0-15,-4 0 0 0,-1 0 0 0,-4 0 0 0,1 2 0 16,-1 2 0-16,-1 0 0 0,3 1 128 0,-2 3-128 16,-4-2 0-16,-3 1 0 0,-3 5 0 0,-2-3 0 15,-1 3 0-15,-1 2 0 0,-1-1 144 0,3 2-144 16,0 3 128-16,1 2-128 0,-3-1 160 0,-2 3-160 15,-1-1 128-15,-2 4-128 0,0 1 0 0,-3 4 144 16,0-2-144-16,0 4 0 0,-3 1 0 0,3-1 128 16,4 1-128-16,-3 1 0 0,0 1 0 0,-3 2 0 15,-2 1 0-15,0 3 0 0,-5-2 0 0,-1-1 0 16,-2 2 0-16,1 0 0 0,-3-1 0 0,0 1 0 16,-1-2 0-16,-5 0 0 0,0-1 0 0,0 1 0 15,-3-4 0-15,1 0 0 0,-3 1 0 0,-3-5 0 16,0 2 192-16,-3 1-64 0,-1-2 0 0,-1 0 0 0,-1-1 96 0,-5-11 16 15,4 13 0-15,-1-4 0 0,-3-9 80 0,0 0 0 16,0 0 16-16,0 0 0 0,2 11 16 0,-2-11 0 16,0 0 0-16,0 0 0 0,0 0 0 0,0 0 0 15,0 0 0-15,7-7 0 0,-1-1-112 0,3-3-32 16,0 0 0-16,2-3 0 0,2-2-80 0,3 1-128 16,2-1 176-16,1 1-176 0,0 2 0 0,3-4 0 15,1-1 0-15,0 3 0 0,-2-1 0 0,3 4 0 16,1 2 0-16,0-3 0 0,2 4 0 0,2-1 0 15,1 5 0-15,2 0 0 0,0 3 0 0,2 4 0 0,3 3-160 16,3 0 160-16,3 5 0 0,0-1 0 16,-2 1 0-16,2 0 0 0,-5 4-160 0,1 3 160 0,3-5 0 15,2 0-144-15,1 1 144 0,4 3-128 0,2-6 128 0,3-1-128 16,5-1 128-16,-1-2 0 0,-3-3-144 0,1-2 144 16,1-2 0-16,3 1 0 0,-2-5 0 0,8-2 0 15,5 1 0-15,-1-3 0 0,-1-3 0 0,1-3 128 16,1-1 32-16,3 0 0 0,1 2 0 0,4-2 0 15,1-6-32-15,-2-1 0 0,-1 2 0 0,-2 1 0 16,0 2 128-16,2 0 0 0,7-4 16 0,-2 2 0 16,-7 2 112-16,0 0 32 0,0 1 0 0,3-1 0 15,4 0-64-15,-4-1-16 0,-3 2 0 0,-2 1 0 16,-4-2-208-16,-3 4-128 0,-3-1 160 0,0 1-160 16,-1 0 0-16,-2 1 0 0,-2 0-208 0,-6-1 64 15,-6-1-592-15,-4 0-112 0,-3 0-32 16,-2 2-9552-16,-5-1-1920 0</inkml:trace>
  <inkml:trace contextRef="#ctx0" brushRef="#br0" timeOffset="9959.64">23300 15551 16575 0,'0'0'1472'0,"-7"-6"-1168"0,7 6-304 0,0 0 0 15,-6-6 1120-15,6 6 160 0,0 0 48 0,0 0 0 16,0 0-832-16,0 0-176 0,0 0-16 0,0 0-16 16,0 0-288-16,-6 8 0 0,1 2 0 0,2-1 0 15,2 3 0-15,-1 0 0 0,1 2 0 0,1 5 0 16,0 2 128-16,3 0-128 0,-1 2 144 0,2 5-144 15,0 1 256-15,2 2-32 0,2-1-16 0,2 1 0 0,2 3-208 0,0 1 176 16,2-1-176-16,3-1 160 0,1 0-32 0,2-4 0 16,3 0 0-16,2 2 0 0,2-2-128 0,5-2 0 15,3-3 0-15,2-1 0 0,1-4 192 0,0-3-64 16,0-3 0-16,-1-1 0 0,-1-1 32 0,1-3 0 16,0 2 0-16,2-1 0 0,2-3-160 0,2 3 192 15,1-6-192-15,3 0 192 0,6 1-64 0,-4-1 0 16,-2-3 0-16,-1 0 0 0,-2-3-128 0,2 2 0 15,0 0 0-15,1-1 0 0,-4 0 0 0,6-2 0 16,0 0 0-16,3-5 128 0,-3 4-128 0,-4-1 0 16,-3-3 144-16,-1 3-144 0,-2-6 0 0,-1 3 144 15,-1-2-144-15,0 4 0 0,-1 0 0 0,-1 3 0 16,0-1 0-16,-1-1 0 0,-1 2 0 0,1 1 0 0,1-1 0 0,-4 3 0 16,-1-3 0-16,-2 3 0 0,-3 0 128 0,-1 2-128 15,0 0 0-15,-1 3-176 0,0 0 32 0,-1 0 0 16,-2 2-32-16,-1 3 0 0,0 2 0 0,-1 1 0 15,-1 3 0-15,-2 3 0 0,-1-1 0 0,-1 2 0 16,-1-2 176-16,0 2 0 0,-1 2 0 0,-1 0-128 16,0 2 128-16,1 0 0 0,1 3 0 0,-3-1 0 15,-2 0 0-15,-2 5 0 0,1-1 0 0,-2-1 0 16,0 2 0-16,1-3 128 0,-1 2-128 0,-1-5 0 16,0 2 128-16,-1-6-128 0,1-3 128 0,0-2-128 15,-2-2 272-15,-1-3-16 0,-1-1 0 0,1-9 0 16,1 9-64-16,-1-9-32 0,0 0 0 0,0 0 0 15,0 0 80-15,0 0 16 0,0 0 0 0,0 0 0 0,-3-12 128 0,2 2 48 16,0-4 0-16,2-1 0 0,2-3-112 0,0 0-32 16,1 0 0-16,1-1 0 0,0 0-144 0,4 0-16 15,1 0-128-15,2 0 192 0,1 0-192 0,1 1 128 16,3 0-128-16,4 2 0 0,-4-2 0 0,1 2 0 16,1-1 0-16,4 1 0 0,3 2 0 0,0 2 0 15,4-1 0-15,1-1 0 0,5 0 0 0,2 4 0 16,1-1 0-16,6-1 0 0,3 3 0 0,1 4 0 15,0-4 0-15,1 6 0 0,-2-2 0 0,3 1 0 16,-3 1 0-16,6 3 0 0,3 0 0 0,2 3 0 16,2 1 0-16,-2-1 0 0,-6 1 0 0,3 3 0 15,0 0 0-15,1 1 0 0,1 3 0 0,4-2 0 16,3 0 0-16,1 3 0 0,-1-5 0 0,-4 5 0 16,0-4 0-16,0 6 0 0,0-2 0 0,1-2-128 0,0 2 128 0,2-5 0 15,1 3-128-15,-2-2 128 0,-2-2 0 0,2 1 0 16,0-2 0-16,2-1 0 0,1-1 0 0,1-1 0 15,3-2-128-15,-4-3 128 0,-5-1 0 0,3-2 0 16,-1-2 0-16,0-3 0 0,2-1 0 0,1 0 0 16,0-4 0-16,-1 0 0 0,-4-2 0 0,1-2 0 15,-1-4 176-15,2 2-176 0,-1 2 192 0,0-2-192 16,1-3 176-16,-2-1-176 0,-5-4 160 0,-2 0-160 16,-2-1 144-16,-1-1-144 0,-3 1 128 0,0 3-128 15,1-2 256-15,-4 5-16 0,-1-3-16 0,-4 2 0 16,-3-1 96-16,-3 6 32 0,-3 1 0 0,-4 0 0 15,-3 3-352-15,-4 3 128 0,-1 1-128 0,-2 4 0 16,-3 0-384-16,-3 4-128 0,-1 4-48 0,-10 1-9024 16,0 0-1808-16</inkml:trace>
  <inkml:trace contextRef="#ctx0" brushRef="#br0" timeOffset="200075.36">6855 2069 11343 0,'-24'-17'496'0,"5"8"112"0,-4-3-480 0,-1-1-128 0,-1 1 0 0,-1-2 0 16,-2-1 624-16,4 2 96 0,2 2 32 0,3-2 0 16,0 2-256-16,3 2-48 0,-1-1-16 0,4 2 0 15,-1 3-256-15,3-3-48 0,0 2-128 0,0-3 192 16,3 3 208-16,1 1 48 0,7 5 0 0,-6-10 0 16,6 10 64-16,-5-8 32 0,1-1 0 0,4 9 0 15,0 0-224-15,0 0-64 0,0 0 0 0,0 0 0 16,0 0-256-16,0 0 128 0,5 12-128 0,-1-2 0 15,1 1 256-15,-1 4-48 0,-2-1-16 0,1 0 0 16,-2 4 64-16,0 4 0 0,1 1 0 0,-1 0 0 16,-1 2 0-16,0-2 16 0,0 1 0 0,0 3 0 15,0-2-32-15,0 4-16 0,-1-5 0 0,2 4 0 16,-2-1-96-16,-1 1 0 0,1-2-128 0,1 3 192 0,0-4-192 0,0 2 144 16,-1-6-144-16,1 1 128 0,0-2-128 0,1 1 128 15,2-1-128-15,-1-2 128 0,2-4-128 0,1 0 0 16,0-1 0-16,3-3 0 0,2-1 144 0,1-2-144 15,5 2 160-15,0-4-160 0,3 3 368 0,4-4-32 16,4-2 0-16,5-2 0 0,2-1-144 0,5-3-16 16,3-2-16-16,0 1 0 0,0 1 32 0,1-2 0 15,3 0 0-15,2 1 0 0,1 0 48 0,4 0 16 16,6 1 0-16,3 2 0 0,4 1-96 0,-1 1-16 16,1 1 0-16,0 0 0 0,1-1-144 0,10 3 0 15,4-1 144-15,4-1-144 0,-1 1 0 0,2 0 0 16,2-2 0-16,8 3 0 0,6-3 0 0,3-1 0 0,-6 2 0 0,4 0 128 15,1 2-128-15,2-1 0 0,-2 1 0 0,0-1 0 16,-2 3 0-16,4 0 0 0,5 0 0 0,-3 3 0 16,-4-2 0-16,-1 2 0 0,3 0 0 0,-1-3 0 15,-2 2 0-15,0 0 0 0,-1-1 0 0,3 2 0 16,5-4 0-16,-3-1 144 0,-6 0-144 0,2-1 0 16,1 4 224-16,-1-4-64 0,-1-1-16 0,-2 4 0 15,-2 2 16-15,0-3 0 0,5-2 0 0,-2 1 0 16,-5 2-160-16,0 0 160 0,-2-3-160 0,3 1 160 15,3-3-160-15,-6 0 0 0,-7 0 0 0,-3 1 0 16,-2 1 128-16,0 0-128 0,5-1 0 0,-6 2 128 16,-7 1 128-16,-3 1 0 0,-1-1 16 0,0 2 0 15,-2 2-64-15,1-1-16 0,2 3 0 0,-2-3 0 0,-6 0-192 0,0-2 128 16,-4 3-128-16,0 2 0 16,-2-3 128-16,-1 3-128 0,0-5 0 0,-3 2 0 15,-3 0 0-15,-3-3 0 0,-2-1 0 0,-4 5 0 0,0-4 128 0,-3 1-128 16,-1 0 0-16,-1 0 0 0,-3-4 0 0,1 1 0 15,0-4 0-15,-3 0 0 0,1-6 176 0,-4 1-176 16,-3-6 192-16,0-1-192 0,-3 0 464 0,-2-4-16 16,1-6 0-16,-3 0 0 0,-1 0-32 0,2-6-16 15,1 1 0-15,0-1 0 0,-1-5-144 0,3-3-16 16,-3 0-16-16,0-1 0 0,1-3 0 0,-2 1 0 16,0-1 0-16,-3 1 0 0,-1 5 32 0,-4-1 0 15,0 1 0-15,-1 2 0 0,-1 1 16 0,-3 5 16 16,-3-1 0-16,1 6 0 0,-1-1-160 0,0 6-128 15,-2 6 192-15,-2 2-192 0,2 10 0 0,0 0-352 16,0 0 48-16,-9 15-11568 0,2 7-2320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9:49:54.54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29596 5754 14735 0,'5'-21'1312'0,"-3"7"-1056"0,-1-1-256 0,2 0 0 16,0-1 1600-16,-1 4 272 0,-1 2 48 0,2-2 16 15,-2 2-1680-15,-1 0-256 0,-4-3-240 0,3 0 48 16,-4 2 192-16,-1-2-208 0,-3 3 80 0,-3 1 128 16,-3-2-208-16,-3 2 80 0,-2-3 128 0,-5 2-208 15,-5-3 208-15,-3 0 0 0,-4-1-160 0,-2 0 160 16,-3-3 0-16,1-1 0 0,1 2 0 0,-4-2 0 16,1 1 192-16,0 0-32 0,-1-4-16 0,-5 3 0 15,-5 1 80-15,-4 0 16 0,-3-1 0 0,4 1 0 16,-1-1 32-16,0 1 16 0,1 1 0 0,-2-1 0 0,-2 1 32 15,-6 0 16-15,-5 1 0 0,0 2 0 0,0-1-160 0,1 0-48 16,-1 2 0-16,-6 3 0 0,-4-1 0 0,-4 3 0 16,0-3 0-16,2 3 0 0,1 0-128 0,-2 1 160 15,-4 2-160-15,3 3 160 0,-2 1 32 0,3 0 0 16,2 1 0-16,-3 3 0 0,-6 0-192 0,0 1 160 16,-1-1-160-16,4 3 160 0,1 3-160 0,-1-1 0 15,-4 3 0-15,2 2 0 0,2-2 0 0,5 1 0 16,4 4 0-16,-1 0 0 0,-2 0 160 0,2 1 0 15,-1 1 0-15,5 1 0 0,3 4-160 0,3 0 0 16,2 4 0-16,-2-1 0 0,-3 2 0 0,3 1 0 16,4-1 176-16,3 1-176 0,4-2 192 0,4 3-48 15,2 1-16-15,0 1 0 0,0-2-128 0,-1 4 192 16,0-2-192-16,6 1 192 0,4 0-48 0,3 3 0 0,6 1 0 0,2 3 0 16,4 1 0-16,3-3 0 0,4 2 0 0,4 2 0 15,3-1-144-15,1 1 128 0,1 3-128 0,3-3 128 16,4 1-128-16,0-2 0 0,1 2 0 0,2-1 128 15,3 4-128-15,0-2 0 0,1-2 144 0,5-1-144 16,-1 4 0-16,3-3 0 0,2 1 0 0,1 1 0 16,2-2 0-16,2 2 128 0,2-3-128 0,3 3 0 15,3 1 0-15,1 1 0 0,2-4 0 0,3 1 128 16,4-4-128-16,4 2 192 0,2 1-64 0,4-1 0 16,2 3 16-16,2-2 16 0,2 2 0 0,0-4 0 15,2-1-160-15,1 4 192 0,6-3-192 0,5-2 192 16,6 2-192-16,2 1 0 0,0-3 0 0,-1 1 128 15,1-3-128-15,0 2 0 0,8 1 144 0,3-1-144 16,7-1 0-16,-4 0 0 0,-5-5 0 0,2 3 128 0,0-1-128 0,11 0 0 16,3-1 128-16,-1-3-128 0,-4-2 160 15,6-1-32-15,2-4-128 0,2 0 192 0,1 0-48 0,-1-3-16 16,-2-2 0-16,4-2 0 0,3 0 64 0,-1-6 16 16,-2-2 0-16,2 4 0 0,0 0 16 0,2-2 0 15,-1-3 0-15,-2-3 0 0,-3-3-32 0,1 0 0 16,3-1 0-16,-3-1 0 0,-5-5-64 0,-1-5-128 15,-3-1 176-15,4 0-176 0,-4 0 128 0,0-2-128 16,-4-9 0-16,-2 2 0 0,-2-2 144 0,1-1-144 16,2-6 0-16,-6-3 144 0,-1-3-144 0,-2-2 0 15,-3-2 144-15,-2 0-144 0,0 3 128 0,-2-8-128 0,-2-1 128 0,-6-2-128 16,-6 2 144-16,-3-3-144 0,-3 0 192 0,-3-2-192 16,-4-3 288-16,-2 0-48 0,-5 1-16 0,0-2 0 15,-1-6 0-15,-6 1 0 0,-3 2 0 0,-4-2 0 16,-4-5-16-16,-4 0 0 0,-5 2 0 0,-2 1 0 15,-4-4-80-15,-3 0-128 0,-2 1 176 0,-6-4-176 16,-3-2 128-16,-6 4-128 0,-5 4 0 0,-4-5 0 16,-4-3 0-16,-4 1 128 0,-3 2-128 0,-3 1 0 15,-5-2 192-15,-1 2-64 0,-2 3 0 0,-7-3-128 16,-4 3 224-16,-6-2-64 0,-2 4-16 0,-3-1 0 16,-2 2-144-16,-1-1 0 0,-1 7 0 0,-6-2 128 15,-8 1-128-15,-2 0 0 0,-3 1 0 0,-1 3 0 16,-1 6 0-16,-6-2 0 0,-8 3 0 0,-3 2 0 15,2 6 128-15,-8 5-128 0,-7 1 0 0,-4 4 128 0,3 4-128 0,-6 4 0 16,-5 3 0-16,1 6 0 0,1 3 0 0,1 5 0 16,0 6-128-16,5 2 128 15,9 9-480-15,-2 5-32 16,-1 6 0-16,5 2-16640 0</inkml:trace>
  <inkml:trace contextRef="#ctx0" brushRef="#br0" timeOffset="2569.21">21917 14274 11055 0,'20'0'976'0,"-5"0"-784"0,4-2-192 0,3 2 0 15,2 0 864-15,0 0 128 0,-3-1 32 0,-1 0 0 16,0-2-624-16,-1-1-112 0,-3 1-32 0,-2 0 0 16,-3 0 192-16,-1 1 48 0,-1-3 0 0,-3 0 0 15,-6 5 80-15,7-5 32 0,-3-3 0 0,-4 8 0 16,0 0 144-16,0 0 16 0,0 0 16 0,-4-9 0 15,-1-2-400-15,-2 3-96 0,1 0-16 0,-3 2 0 16,-5 1-272-16,-2-4 0 0,-2 1 0 0,-5-3 0 16,-5 5 0-16,-3-4 0 0,-2-2 128 0,-2-2-128 0,-2 1 0 15,-1 3 128-15,-4-3-128 0,-1 2 0 0,-3 0 240 0,-2-2-64 16,-3 1-16-16,-5 5 0 0,-6-2-160 0,1 1 0 16,-2-2 0-16,-2 3 0 0,-1 1 0 0,-5 0 0 15,-5 2 0-15,-4 0 0 0,-5-4 0 0,-1 2 0 16,3 3 0-16,-5-5 0 0,-5 0 192 0,-1 2-64 15,-3-4 0-15,3 4 0 0,-2-3 96 0,-3 2 16 16,-6-3 0-16,1 4 0 0,0 1 16 0,-3-2 16 16,-3 2 0-16,-2 3 0 0,-4-1-80 0,2 1-32 15,2-3 0-15,-5 1 0 0,-5 0-160 0,0 1 160 16,2-4-160-16,-3 3 160 0,-5 0-160 0,3-4 0 16,6 2 0-16,-4 1 0 0,-7 0 0 0,4-1 0 0,4 0 0 0,-3 4 0 15,-6 1 128-15,4-2-128 0,3-2 0 0,-2 3 128 16,-4 0 0-16,4 1 0 0,3 1 0 0,-3 0 0 15,-1 1-128-15,-1 1 160 0,4-2-160 0,0 2 160 16,-1 3-160-16,2-1 0 0,0-2 0 0,2 4 0 16,0 1 0-16,0 0 0 0,-3 0 0 0,4 3 0 15,3 3 0-15,-1-3 0 0,-5 3 0 0,3 2 0 16,5 0 0-16,-5 2 0 0,-6-2 0 0,4 3 0 16,8 0 0-16,-3 5 0 0,-5 0 0 0,2 2 0 15,2 2 0-15,1 3 0 0,-2 2 0 0,0-2 0 16,1 0 0-16,1-1 0 0,4 3 0 0,-1 1 0 15,-3 1 0-15,5 3 0 0,7 0 0 0,-5 2 0 16,-7 3-128-16,7-1 128 0,3-3-160 0,4 8 160 16,4 3-208-16,-3-2 48 0,0-5 16 0,5 4 0 15,6 0 144-15,1 2 0 0,0 2-144 0,1 1 144 16,0 2 0-16,5 0 0 0,4-1 0 0,5 2 0 0,5-1 0 16,-1 2 0-16,-3-1 0 0,5 0 0 0,6-2 0 0,6 1 0 15,3 3 0-15,6-1 0 0,3-3 0 0,6-4 0 16,2-1 0-16,5 3 0 0,2-7 0 0,3 3 0 15,4-5 0-15,6 1 0 0,1 1 0 0,5-3 0 16,6 2 0-16,2 2 0 0,2-6 0 0,5-1 0 16,5-2 0-16,2 1 0 0,4-1 0 0,2 0 0 15,4-1 0-15,5 0 0 0,2 1 0 0,4-2 0 16,3-3 0-16,5 2 0 0,2 1 0 0,5 0 0 16,5-2 0-16,9 0 0 0,6 1 0 0,-1-4 0 15,-1-4 0-15,2 0 0 0,3 2 0 0,9-2 0 16,8 1 0-16,-4 1 0 0,3-6 0 0,1 0 0 0,2 1 0 15,7-2 0-15,8-1 0 0,0-1 0 0,-5-1 144 16,11-1-144-16,1 0 0 0,4 2 144 0,-1-3-144 0,3-2 0 16,4 1 144-16,3 0-144 0,5-3 0 0,1 3 144 15,0 1-144-15,5-3 0 0,4 2 0 0,1 1 0 16,1 1 0-16,-3-1 0 0,2-6 0 0,4 4 0 16,2 1 0-16,-2 1 0 0,0-4 0 0,3-2 0 15,4 2 0-15,-4-4 0 0,-2 3 0 0,1-2 0 16,8-1 0-16,-1 0 0 0,-3-2 0 0,1 1 0 15,2 2 0-15,2-2 128 0,2-1-128 0,-3 1 0 16,-5 1 0-16,2-2 0 0,4 1 128 0,-1-1-128 16,-5 2 0-16,2-3 0 0,3-1 0 0,-1-2 0 15,-1 0 0-15,-4-1 0 0,0-2 0 0,1 0 0 16,-1-5 0-16,-1 2 0 0,-5-5 0 0,2 4 128 0,-1-3-128 16,-2 1 0-16,-10-4 144 0,5 0-144 0,2 1 160 0,-5-2-32 15,-6-2-128-15,0 0 192 0,5-2-48 0,-6-2-16 16,-5-3 0-16,0-1 0 0,1 1 32 0,-4 0 0 15,-4-6 0-15,0 2 0 0,-9-4 32 0,6 0 0 16,-3-2 0-16,-5 0 0 0,-3-3 48 0,0 0 16 16,-2 0 0-16,-1-4 0 0,-6-2-256 0,-3-4 176 15,-4 1-176-15,-1-4 160 0,-3 0-160 0,-3 0 0 16,-3-3 144-16,-4 0-144 0,-5-1 240 0,-4-2-32 16,-4-1 0-16,-1-2 0 0,-3-2 176 0,-1-2 16 15,1 3 16-15,-6 1 0 0,-5-1 48 0,-6-3 16 16,-5 2 0-16,-6-3 0 0,-4 2-32 0,-4-3-16 15,-3 3 0-15,-6-2 0 0,-2 2-112 0,-3-3 0 16,-4 3-16-16,-7-4 0 0,-2 0-80 0,-8-2-16 0,-5 1 0 0,-7 1 0 16,-7-1-208-16,-9 0 176 0,-9-3-176 0,-4 3 160 15,-4-2-160-15,-3 2 0 0,-4 5 0 0,-7-3 0 16,-12 4 0-16,-3-1 0 0,-3 1 0 0,-7 5 0 16,-4 0 0-16,-5 4 0 0,-2 1 0 0,-3 5 0 15,-2-2-256-15,-5 5 64 0,-6 0 0 0,-3 6 16 31,-1 7-1040-31,-9 0-224 0,-5 3-32 0,-7 6-14352 0</inkml:trace>
  <inkml:trace contextRef="#ctx0" brushRef="#br0" timeOffset="-202437.52">14356 3795 11967 0,'0'0'528'0,"0"0"112"0,0 0-512 0,0 0-128 0,0 0 0 0,0 0 0 15,0 0 2784-15,-8 4 528 0,1 1 96 0,-2 0 32 16,0-1-2720-16,-1-2-528 0,-2 2-192 0,1 0 0 15,-3 1 160-15,-3 0-160 0,-2 0 128 0,-5 3-128 16,0-3 0-16,-5-1 0 0,-4-1 0 0,1 0-176 0,-1-1 176 0,0-2 0 16,-1 0 0-16,-2 2 128 0,-1-1 128 0,-1 2 48 15,-4-2 0-15,0 1 0 0,-5 0 112 0,-2 0 32 16,-6 1 0-16,0 1 0 0,-3-4 0 0,-1 1 0 16,1-1 0-16,1 2 0 0,-3 0-112 0,-5 0-16 15,-5-1 0-15,0 1 0 0,-1-1-144 0,0-1-48 16,0 0 0-16,-3 2 0 0,-2 4 80 0,-4-4 16 15,-6-3 0-15,1 1 0 0,3 0-32 0,-2 2 0 16,-1 1 0-16,-6-2 0 0,-5-2-16 0,0 0-16 16,1 1 0-16,-2 1 0 0,0 1 0 0,-4-2 0 0,-1-1 0 0,2 1 0 15,2 1 32-15,-4-1 0 0,-6 0 0 16,3-1 0-16,3 0 48 0,-1 1 16 0,-2 2 0 0,-1-2 0 16,2-2 32-16,2 1 16 0,-2 1 0 0,-1-2 0 15,-7 2-64-15,2 0-16 0,5-2 0 0,-2 2 0 16,-2 2-32-16,0-2-16 0,-2 0 0 0,4 0 0 15,2 2 0-15,-5-4 0 0,-3 2 0 0,3 0 0 16,3 0-48-16,-1 2-128 0,-3-1 192 0,6-1-64 16,-1-1-128-16,5 1 128 0,-1 0-128 0,-2 0 128 15,-2-2-128-15,3 1 0 0,1 0 144 0,1 1-144 16,-6 1 128-16,7-2-128 0,0-6 160 0,4 6-160 16,2 1 160-16,-4 0-160 0,-4-4 160 0,4 2-160 15,4 1 160-15,0-1-160 0,6 2 160 0,-6-2-160 16,-1-5 176-16,2 4-176 0,7-1 192 0,2 1-192 15,1 1 128-15,-1-3-128 0,-3 0 0 0,2-1 0 0,3-2 128 0,3 1-128 16,2 2 0-16,-2 1 0 0,-5 2 0 16,2-3 0-16,0-2 0 0,3 0 0 0,2 0 0 0,1 4 0 15,-1-4 128-15,0 3-128 0,-6 1 0 0,7-3 0 16,-2 0 0-16,3 2 0 0,3 2 0 0,-1-2 0 16,-5-5 0-16,4 5 0 0,4 2 0 0,1-1 0 15,3 1 0-15,-1-2 0 0,5 0 0 0,-3 0 0 16,-3 0 0-16,4-1 0 0,1-1 0 0,4 2 0 15,0 0 0-15,4-1 0 0,5 1 0 0,-1 2 0 16,-3-1 0-16,5-1 0 0,-3 1 0 0,5 0 0 16,3-1 0-16,2 2 0 0,6-1 0 0,1 2 0 15,3-2 0-15,2 1 0 0,1-1 0 0,5 2 0 0,2-1 0 0,-1 0 0 16,4 1 0-16,1 1 0 0,2-1 0 0,2-1 0 16,0 1 0-16,1 0 0 0,0 1 0 0,3-1 0 15,4 1 0-15,6 0 0 0,-12 1 0 0,12-1 0 16,0 0 0-16,0 0 0 0,-6 5 0 0,6-5 0 15,-5 8 0-15,5-8 0 0,0 0 0 0,-1 14 0 16,-1 1 0-16,4 1 0 0,-1 1 0 0,1 1-144 16,1 1 144-16,-2 1 0 0,-2 4 0 0,1 3 0 15,-3 1 0-15,2 4 0 0,-1 1 0 0,-2 4 0 16,0 2 0-16,0 4 0 0,-3-2 0 0,-1 5-128 16,-1-3 128-16,-1 6 0 0,-2 1 0 0,0-2 0 15,-4 1 0-15,2 0 0 0,-1-4 0 0,0 3 0 16,0 2 0-16,1-5 0 0,-2 1 0 0,4-3 0 0,-2 3 0 0,0-5 0 15,1-2 0-15,2 3 0 0,0-3 0 16,1-2 0-16,1 0 0 0,2-1 0 0,3-4 0 16,-1-3 0-16,2-1 0 0,2-3 0 0,0-2 0 0,3-4 0 15,3-2 0-15,3-5 0 0,1 1 0 0,2-2 0 16,3-3 0-16,3 1 0 0,3-3 0 0,4-1 0 16,4-1 0-16,5 0 0 0,3-5 0 0,3-2 0 15,3 2 0-15,0 0 0 0,3-6 0 0,-1 4 0 16,5-5 0-16,3 3 128 0,1 1-128 0,6 0 0 15,4-3 0-15,4 3 0 0,3 1 0 0,-1 1 0 16,1-3 0-16,2 1 0 0,3-1 0 0,3 2 0 16,3 2 0-16,-1-4 0 0,-2 0 0 0,1 1 0 15,0 1 0-15,3 0 0 0,3-4 0 0,0 3 0 0,-2 1 0 16,0-1 0-16,-1 0 0 0,2 4 0 0,3-1 0 0,-2 1 0 16,0 0 0-16,-1 0 0 0,1 1 0 0,4 3 0 15,1-2 0-15,-1 1 0 0,-2-2 0 0,-1 2 0 16,1-2 0-16,4 1 0 0,4 0 0 0,-2 2 0 15,0-2 0-15,-1 1 0 0,-1-2 0 0,6 1 0 16,3 1 0-16,-1 0 0 0,-3 0 0 0,1 0 0 16,3-1 0-16,1 0 0 0,2 0 0 0,-2 2 0 15,-2 1 0-15,6-2 0 0,5-1 0 0,-2 0 0 16,-7 0 0-16,6-1 0 0,-1-1 0 0,0 0 0 16,2 0 0-16,-1 0 0 0,-4 0 0 0,4-1 0 15,5 1 0-15,-3-1 0 0,-6 0 0 0,3 1 0 16,2-2 0-16,-2 2 0 0,-1-1 0 0,-2 1 0 15,-2 0 0-15,5 0 0 0,3 0 0 0,-3 1 0 16,-5 1 0-16,1-2 0 0,1 2 0 0,0-2 0 0,-1 0 0 16,-1 0 0-16,-3 0 0 0,4 0 0 0,2 0 0 15,-3 0 0-15,-4 0 0 0,1 0 0 0,0 0 0 0,1 0 0 16,3 0 0-16,-3 0 0 0,-5-1 0 0,2 1 0 16,-1 0 0-16,0 0 0 0,-1 0 0 0,-3 0 0 15,-4 0 0-15,2 1 0 0,1-1 0 0,-2 0 0 16,-1 0 0-16,-5 1 0 0,-2-1 0 0,2 2 0 15,-3-1 0-15,1-1 0 0,0 0 0 0,-4 0 0 16,-4 0 0-16,0 1 128 0,-5 0-128 0,2-1 0 16,0-1 0-16,3 0 0 0,-2 0 0 0,-4-2 0 15,-3 1 160-15,-2-1-160 0,-2-3 0 0,-1 1 0 16,-2-2 0-16,1-2 0 0,-2 2 0 0,-3-4 0 0,-4 1 0 0,-7-2 0 16,-3 0 0-16,-1-1 0 0,-3-2 0 0,-2-1 0 15,-5-2 0-15,-2-1 0 0,-3-3 128 0,-2-2-128 16,-3 1 0-16,-3-1 176 0,-3-3-176 0,-4 2 160 15,-2-4-32-15,-3 2 0 0,-2-2 0 0,-2-2 0 16,-2 3 160-16,0 0 32 0,-2 3 0 0,-1-3 0 16,-2-3-16-16,0 1 0 0,2-2 0 0,-2-2 0 15,-1-1-176-15,1 0-128 0,-1-2 144 0,0 1-144 16,-1 3 0-16,1 0 0 0,0 2 0 0,0-1 0 16,-2-1 0-16,2 1 0 0,0 4-144 0,1-1 144 15,0-3-384-15,2 4 32 0,-1-2 0 0,-1 3 0 31,-1 3-1648-31,-3 2-336 0,-2 2-64 0</inkml:trace>
  <inkml:trace contextRef="#ctx0" brushRef="#br0" timeOffset="-201587.21">6740 5389 11231 0,'2'-14'496'0,"1"10"96"0,-1-2-464 0,1-3-128 16,-3 2 0-16,1-3 0 0,0 1 768 0,2-1 128 15,-1 2 16-15,-2-2 16 0,-1-1-176 0,-2 1-48 16,2 0 0-16,1 10 0 0,0-7 64 0,0 3 16 16,-1-2 0-16,1 6 0 0,-4-6 16 0,4 6 0 15,0 0 0-15,0 0 0 0,0 0 16 0,-6 1 0 0,6-1 0 0,-7 4 0 16,0 1-208-16,-1 0-32 16,1 1-16-16,-2 7 0 0,-2 5-80 0,0 1-16 0,0 2 0 0,-6 16 0 15,2 1-144-15,0 7-48 16,-3 1 0-16,8-11 0 0,-4 8-48 0,-2 2-16 15,-1 6 0-15,-3 2 0 0,1 3 0 0,0 3 0 16,0-3 0-16,0-1 0 0,0-1-208 0,3-5 144 0,2-5-144 16,3-4 128-16,-1-3-128 0,2 9 192 15,2-14-192-15,4-9 192 0,0-4-192 0,4-8 0 0,0-5 0 16,0-6 0 0,0 0-592-16,0 0 0 0,0 0 0 0,8-5-8624 0,-2-9-1728 0</inkml:trace>
  <inkml:trace contextRef="#ctx0" brushRef="#br0" timeOffset="-201336.35">6068 6071 23039 0,'-12'17'1024'0,"5"-2"192"0,2 0-960 0,4-2-256 15,0 5 0-15,-1 3 0 0,1 0 960 0,1 0 160 16,3 4 32-16,0 1 0 0,3-2-528 0,1 2-112 15,0-3 0-15,3-2-16 0,1 0-176 0,3-4-16 16,3 0-16-16,-1-3 0 0,-2-3-96 0,4-2-32 16,0 1 0-16,2-2 0 0,2-2 0 0,1 2 0 15,-2-7 0-15,1 1 0 0,6-4-32 0,-2 2 0 16,1-4 0-16,2-3 0 0,1-1-128 0,-1-3 0 16,3 1-192-16,-1-2 192 15,4 1-1696-15,18-13-224 0,-1-7-32 0</inkml:trace>
  <inkml:trace contextRef="#ctx0" brushRef="#br0" timeOffset="-200702.35">9669 5226 18431 0,'0'0'1632'0,"0"0"-1312"0,0 0-320 0,0 0 0 16,0 0 0-16,-7-1 0 0,7 1 0 0,0 0 0 16,0 0 592-16,-7 2 160 0,1 6 16 0,1 1 16 15,5-2-176-15,-3 6-32 0,2 0-16 0,0 0 0 0,0 3 96 0,1 3 32 16,0 5 0-16,1 0 0 0,0 7-304 0,0 1-48 15,1 0-16-15,-1 17 0 0,2-2 32 0,-2-18 0 16,-1 3 0-16,1 0 0 0,-1 0-128 0,1-2-32 16,-1 2 0-16,0-2 0 0,-1-3-192 0,0 0 128 15,-3-4-128-15,4 0 0 0,-4 0 0 0,0-3 0 16,1-1 0-16,-4 5 0 16,1-5-1664-16,2-7-288 0,2-1-48 0,-5-2-8752 0</inkml:trace>
  <inkml:trace contextRef="#ctx0" brushRef="#br0" timeOffset="-200452.31">9475 5803 21183 0,'-1'10'1888'0,"-2"-1"-1504"16,-1 5-384-16,1 1 0 0,-1 1 624 0,0 1 48 15,1 4 16-15,1-1 0 0,-2 0-48 0,1 12-16 16,5-5 0-16,-1-2 0 0,2-4-144 0,0-6-32 15,2 0 0-15,2-1 0 0,-1 1-192 0,1-2-32 0,0-1-16 0,2-5 0 16,1 0 96-16,2-1 16 16,0-4 0-16,5-2 0 0,1-2 896 0,-1-4 176 0,1-2 32 0,3-4 16 31,1-3-1680-31,1 1-336 0,2-2-64 0,9-11 0 0,-4 3 640 0,-2 1 176 0,-1-2 16 0,-9 8 0 16,2 1-192-16,0-4 0 0,1 0 0 0,-1 0 0 15,-1-1-2368-15,0 0-384 0</inkml:trace>
  <inkml:trace contextRef="#ctx0" brushRef="#br0" timeOffset="-199703.33">12299 5081 13823 0,'0'0'1216'0,"0"0"-960"15,0 0-256-15,0 0 0 0,0 0 1104 0,0 0 176 16,0 0 48-16,0 0 0 0,0 0-560 0,0 0-96 16,0 0-32-16,8 0 0 0,-2 4-32 0,-2 0-16 15,-1 6 0-15,1 3 0 0,-1 3 176 0,2 7 16 16,3 2 16-16,-2 7 0 0,2 1-352 0,0 4-64 16,3 5 0-16,-2 3-16 0,0-2 0 0,-3 5 0 15,4 0 0-15,-2 2 0 0,0 0-64 0,-2-2-16 16,0 0 0-16,-1-1 0 0,1-2-112 0,-4-1-32 15,1-3 0-15,-1-3 0 0,-1-4-144 0,1 1 160 16,-1-5-160-16,0 1 160 0,2-5-160 0,-2 1 160 0,0-4-160 0,2-4 160 16,-1-3-160-16,4-3 0 0,0-4 144 0,0 0-144 31,1-4-320-31,0-2-128 0,2-5-16 0,-1 0-16 16,-1-7-2176-16,1-4-432 0</inkml:trace>
  <inkml:trace contextRef="#ctx0" brushRef="#br0" timeOffset="-199369.37">12270 5924 12895 0,'-14'6'576'0,"8"1"112"0,1-2-560 0,0 0-128 16,1 5 0-16,-1-2 0 0,0 4 1952 0,1-2 352 15,0 2 80-15,0 7 16 0,2-1-1328 0,2-4-272 16,2-2-48-16,1 1-16 0,2 2-96 0,-1 3-32 15,1 1 0-15,2 0 0 0,2-1-176 0,3 0-48 16,0-2 0-16,4 0 0 0,3-1 32 0,0 0 0 16,1-3 0-16,2-1 0 0,3-1 0 0,-2-2 0 15,2-2 0-15,0 2 0 0,-1-4-32 0,-1 2 0 16,0 0 0-16,-1-3 0 0,-1-3-128 0,-3 1-48 16,-3 2 0-16,-1-2 0 0,0-1-64 0,-1 0-16 15,-2 0 0-15,-1-1 0 0,0-1 0 0,-1 1-128 16,-1-1 192-16,3-6-64 0,-1-1-128 0,-3 5 192 15,-1-2-192-15,4-4 192 0,-1-7-192 0,-5 5 192 16,0 3-192-16,0-4 192 0,-2-5-192 0,-1 2 160 0,-2-1-160 16,1 2 160-16,0 1-160 0,1 2-192 0,1-2 32 15,-1 2 16 1,-1-1-1520-16,0 0-288 0,1 2-64 0</inkml:trace>
  <inkml:trace contextRef="#ctx0" brushRef="#br0" timeOffset="-147533.09">2636 3354 14735 0,'-21'-9'1312'0,"8"0"-1056"0,-4 0-256 0,3 0 0 15,3 5 736-15,2 1 96 0,9 3 0 0,-9-4 16 16,2 0-592-16,7 4-112 0,0 0-16 0,0 0-128 16,-7 8 160-16,2 0-160 0,3 6 128 0,-1 2-128 15,-2 3 0-15,1 0 0 0,2 1 0 0,-3 8 0 16,-2 3 0-16,0 4 0 0,-1 5 0 0,-2 2 0 16,0-2 0-16,-1 9 160 0,0 3-32 0,-2 2-128 0,-1 2 176 15,-1 3-176-15,-3 3 160 0,2-2-160 0,-2 2 208 0,3-2-48 16,-1-1-16-16,2-1 0 0,2-1 208 0,-1-5 32 15,2-4 16-15,0 1 0 0,4-5 32 0,-2 1 0 16,3-5 0-16,-1 2 0 0,1-4-80 0,1 2-16 16,0-2 0-16,3-1 0 0,1-2-48 0,1 0-16 15,1-1 0-15,4 0 0 0,-1-7-144 0,1 1-128 16,3-4 144-16,1 3-144 0,4-4 128 0,1-2-128 16,-2-3 0-16,4-1 0 0,0-2 128 0,3 0-128 15,3-5 0-15,2 0 144 0,1 1-144 0,3-5 0 16,3 0 0-16,3 1 0 0,3-5 0 0,2 1 160 15,-2-3-160-15,0 0 160 0,-1 0-160 0,1 0 192 16,1 0-192-16,4-2 192 0,1 1-192 0,4 0 0 0,1-2 144 16,2 1-144-16,2 1 0 0,1 1 144 0,2 0-144 0,0 3 0 15,-2-1 128-15,3-1-128 0,1-1 0 0,5 0 0 16,1 0 128-16,3 0-128 0,0 0 0 0,-1 1 0 16,0 2 0-16,1-2 0 0,1 0 128 0,7 1-128 15,3-1 0-15,0 1 0 0,-5 0 0 0,2 1 0 16,-1 1 0-16,4-1 0 0,2-1 0 0,1 2 0 15,2-3 0-15,1-1 0 0,-6-1 0 0,2 1 0 16,3 0 0-16,1 0 0 0,4-2 0 0,-3 2 0 16,-4-2 0-16,-3 1 0 0,3 1 0 0,6 0 0 15,4 1 144-15,-4 2-144 0,-7-1 0 0,1 3 144 16,3-1-144-16,2-2 0 0,5 0 0 0,-2-2 128 16,-4-1-128-16,1 0 0 0,-1-1 144 0,5 2-144 15,5-2 0-15,-1-1 144 0,-6-2-144 0,1 3 0 0,0-3 128 16,5 1-128-16,6 1 0 0,-4-2 0 15,-6 1 128-15,1 2-128 0,2-2 0 0,2-2 0 0,3 0 0 0,-2 3 128 16,-5-6-128-16,2 2 0 0,-1 2 0 0,3-2 0 16,2 0 0-16,-2 2 0 0,-4-2 0 0,1 4 160 15,5 1-160-15,-2-2 128 0,-3-1 0 0,1 2 0 16,-2 1 0-16,3-1 0 0,4 2-128 0,-5 1 128 16,1 0-128-16,-3 0 128 0,1-2-128 0,1 4 160 15,5-2-160-15,-3 2 160 0,-4 1-160 0,-2 1 0 16,-5 2 0-16,9-2 0 0,2 0 0 0,-2-2 128 15,-6-1-128-15,-2 3 0 0,-1-2 0 0,2-1 0 16,3-1 128-16,-2 1-128 0,-6-1 0 0,-1 1 160 16,-1-1-160-16,2 0 160 0,2 0-32 0,1 0-128 15,-3 0 192-15,-2-1-64 0,-2 0-128 0,-1 0 0 0,1-2 0 0,0-1 0 16,5 0 0-16,-6 2 0 0,-7-1 0 0,1 1 0 16,-2-5 0-16,1 4 0 0,1-1 0 0,1 1 128 15,0-3-128-15,-4 1 0 0,-3 1 0 0,-2-2 0 16,0-2 0-16,-3 4 0 0,1 0 0 0,-1-1 0 15,3 1 0-15,-5 1 128 0,-4 0-128 0,-2-1 0 16,-3-1 0-16,-3 5 0 0,-2-1 0 0,-1 1 0 16,0 0 0-16,-3 1 0 0,0 3 128 0,-1-1-128 15,2-2 0-15,-1 0 0 0,-2-1 0 0,-3 1 128 16,-4-1-128-16,-2 0 0 0,-4 0 0 0,-3 0 0 16,-1 0 0-16,1 2 128 0,-3-1-128 0,-2 0 0 15,-1-1 0-15,0 0 128 0,-1-1-128 0,0 1 0 16,-1-1 144-16,1-1-144 0,-3 2 160 0,0-3-160 0,1-4 128 15,-3 2-128-15,1 0 0 0,0-4 144 0,0 1-144 0,-3-5 128 16,0-3-128-16,0 0 128 0,0-3-128 0,-1-2 128 16,0 0-128-16,-1-6 128 0,-1-2-128 0,-1-4 0 15,1-3 144-15,1 1-144 0,0-5 0 0,-1-2 0 16,1-1 0-16,0 1 0 0,0-4 0 0,0 4 0 16,-2-1 0-16,1 2-128 0,-6 3 128 0,3 3 0 15,0 0 0-15,-1 4-128 0,-3-1 128 0,0 4 176 16,2-3-48-16,-1 6 0 0,-1-4-128 0,-1 3 0 15,0 0 0-15,0 1 0 0,0 5 0 0,-1 1 0 16,-1 3 0-16,1-1 0 0,0 1-192 0,-1-1 192 16,-2 0-192-16,2 3 192 0,-1 3-240 0,0 0 80 15,0-1 16-15,0 5 0 0,-1-2 16 0,1 1 0 0,2 3 0 16,-2-3 0-16,-1 2-64 0,1 1 0 0,-1-3 0 0,0 4 0 16,-1 3 16-16,-1 1 0 0,0 0 0 0,0 0 0 15,-1 0 176-15,-1 1 0 0,1 3-144 0,-2 0 144 16,-3 1 0-16,-1-2 0 0,-2-2 0 0,-2 3 0 15,-2 2 0-15,-2 2 0 0,-4-4 0 0,-1-1 0 16,-4-1 0-16,2-1 0 0,-2-1 0 0,-2 2 0 16,-4 2 160-16,-1-1-160 0,-2 2 192 0,-1-1-192 15,-3 1 208-15,-6-3-64 0,-4 0-16 0,0-2 0 16,-1 0 16-16,-1 1 0 0,-2 0 0 0,0 3 0 16,-2 4-144-16,-6-5 128 0,-6-3-128 0,1 0 128 15,1-1-128-15,2 0 0 0,-2 1 0 0,-3 1 0 16,-10 0 0-16,2-1 128 0,-1-2-128 0,0-2 0 0,1-1 0 15,-4 1 0-15,-4 2 0 0,-1-2 0 16,-2-3 0-16,0 5 0 0,2 1 128 0,-6-1-128 0,-7-3 0 0,2-1 0 16,2 1 0-16,-3 2 0 0,-2 2 0 0,0 0 0 15,1-2 0-15,2 1 0 0,1-2 0 0,-6 0 0 16,-4-1 0-16,3 1 128 0,5 0-128 0,-5 2 0 16,-6-1 0-16,3 1 0 0,4-2 0 0,0 0 128 15,-2-2-128-15,0 1 0 0,0-3 0 0,2-1 0 16,3 3 128-16,-5-2-128 0,-5 2 0 0,5-1 0 15,4-1 0-15,-4 2 0 0,-5-1 0 0,3-1 0 16,2-2 0-16,0 2 0 0,0 3 0 0,0-1 0 16,1 2 0-16,3-1 128 0,5-3-128 0,-5 3 0 0,-6 3 0 0,6-1 0 15,4-1 128-15,1-2-128 0,-1 2 0 0,0 3 128 16,-2-2-128-16,4 2 0 0,5 1 0 16,-8-1 0-16,-5-3 0 0,3 3 0 0,5 0 0 0,3 1 0 15,0 1 0-15,-3 0 0 0,-2 2 0 0,4-2 0 16,4 1 0-16,0 0 0 0,-3-2 0 0,1 1 0 15,4 3 176-15,2 1-48 0,4 3-128 0,-2-2 192 16,-3 1-32-16,3 0-16 0,4 0 0 0,3 2 0 16,4 3-16-16,-2-3 0 0,-4 2 0 0,1-1 0 15,3 2 64-15,3-3 16 0,3 1 0 0,4 3 0 16,1-2-16-16,0 0 0 0,-1-2 0 0,3-1 0 16,6 0 32-16,1 0 0 0,6-2 0 0,5 0 0 15,4 2-48-15,5-3-16 0,3 2 0 0,0 0 0 16,2-1-160-16,6 3 160 0,3-7-160 0,4 2 160 15,4 0-160-15,5 1-192 0,4-2 32 0,10-3 16 16,0 0-1728-16,3 10-352 0,5 0-64 16</inkml:trace>
  <inkml:trace contextRef="#ctx0" brushRef="#br0" timeOffset="-144530.56">2927 5185 5519 0,'-6'-10'496'0,"1"0"-496"16,1 1 0-16,0-2 0 0,3 3 2160 0,1-2 336 15,1 1 64-15,2-1 0 0,1 3-2080 0,-4 7-480 16,6-8 0-16,0 1 0 0,2 1 0 0,2-1 0 16,0 4 128-16,6 0-128 0,3 1 128 0,1-1-128 15,4-1 128-15,2 3-128 0,2 1 128 0,0 0-128 0,-1-1 0 0,4 2 128 16,-2-1 16-16,3 0 0 0,0 0 0 0,2 0 0 15,2 1 64-15,2 2 16 16,3-2 0-16,6 2 0 0,5-1 96 0,2-1 0 0,2 1 16 0,-1 0 0 16,0 1 64-16,2-2 16 0,1 2 0 0,5-2 0 15,3-1-32-15,4 1 0 0,3 2 0 0,-2-2 0 16,-2-1-48-16,1 1-16 0,1 0 0 0,5 2 0 16,3 0 0-16,0 0 0 0,-3 0 0 0,4-1 0 15,-2-2-48-15,3 2-16 0,3-1 0 0,3 2 0 16,-3-2 0-16,-1-1 0 0,-2 0 0 0,2 1 0 15,5 2-64-15,1-1-32 0,0-2 0 0,-1 0 0 16,-2 0-16-16,2 0 0 0,3 1 0 0,2-2 0 16,0-3-144-16,-1 2 192 0,-2-1-192 0,3 1 192 15,7 0-192-15,-1 0 192 0,-4-3-192 0,0 1 192 0,-3 0-192 16,7 2 0-16,6-2 0 0,-5-1 0 0,-6 0 0 16,0 2 0-16,2 1 0 0,1 0 0 0,3 1 0 0,-5 1 160 15,-5 0-160-15,3 1 160 0,2 1-160 0,-1 0 160 16,2-2-160-16,-2 3 160 0,-4-1-160 0,4 1 0 15,1 1 0-15,0-2 0 0,-5 1 0 0,-1-2 128 16,-2 1-128-16,5 1 0 0,2 1 0 0,-2 1 0 16,-6-3 0-16,-2 0 0 0,-3 0 0 0,4 2 0 15,4-1 128-15,-2 0-128 0,-3 0 0 0,-3 0 0 16,-1-3 144-16,1 2-144 0,2 1 0 0,1-1 0 16,-3-1 0-16,-2 2 0 0,-4-2 0 0,0 2 0 15,1-1 0-15,5 1 0 0,1-1 0 0,-3 1 0 16,-5-2 0-16,-3 3 0 0,-1-1 0 0,2-1 0 0,2-2 0 15,-2 1 0-15,0-1 0 0,-5 2 0 0,-3-1 0 0,0 0 0 16,-1-1 0-16,0 0 0 0,3 1 0 0,-1-1 0 16,-1 0 0-16,-5 0 0 0,-3 0 0 0,-2 0 0 15,-3 0 0-15,-2 0 128 0,-2 0-128 0,1 0 0 16,3 0 0-16,-1 2 0 0,-2-1 0 0,-3 3 0 16,-3-3 0-16,-6 0 0 0,4 1 0 0,-5-1 128 15,0-1-128-15,-2 0 0 0,-1 0 0 0,-2 1 128 16,-1 0-128-16,-1 1 0 0,-1-2 128 0,0 0-128 15,1 0 0-15,-3 0 144 0,2 0-144 0,-7 1 0 16,-1-1 160-16,-1 1-160 0,-3 2 128 0,-1-1-128 16,-2-2 128-16,-1 2-128 0,-11-2 0 0,9 1 128 15,-9-1-128-15,0 0 0 0,0 0 144 0,0 0-144 16,0 0 0-16,0 0 0 0,0 0 0 0,-11 2-128 0,-7 0 128 0,-4-1 0 16,-3-1 0-16,-6 0-128 0,-4 0 128 0,-3 0 0 15,-3 0 0-15,-1 0 0 0,-4 0 0 0,-2 0 0 16,-3 1 0-16,-6 2 0 0,-7 1 0 0,-4 2 0 15,-4-3 0-15,0 3 0 0,-2 0 0 0,-3-1 0 16,-3 3 0-16,-9 0 0 0,-5-6 0 0,0 4 0 16,-1 3-144-16,-5-2 144 0,-7 3 0 0,0-5-144 15,2-1 144-15,-6 1 0 0,0 1 0 0,-6 1 0 16,-4-2 0-16,-1 2 0 0,1 0 0 0,-4 0 0 16,-3-2 0-16,0-1 0 0,1 5 0 0,-6-4 0 15,-3-5 0-15,3 5 0 0,2 4 0 0,-2-5 0 16,-5-3 0-16,3 4 144 0,1 4-144 0,-2-5 160 0,-3-1-160 15,-1 0 160-15,1 6-160 0,-1-6 0 0,0-3 0 0,-1 4 0 16,-3 3 0-16,3-3 0 0,3-4 0 0,-4 1 0 16,-1 2 128-16,4-2-128 0,6-2 0 0,-1 1 128 15,-4 1-128-15,4-1 192 0,6-1-192 0,-3 0 192 16,-2-1-192-16,2 1 128 0,9-7-128 0,-3 5 128 16,-1 1-128-16,3 0 0 0,3-2 144 0,2 1-144 15,1 3 0-15,0-3 128 0,0-2-128 0,5 2 0 16,3 4 0-16,-3-1 0 0,-5-2 0 0,7 2 0 15,4-2 0-15,-1 4 0 0,2-1 0 0,2-1 0 16,3-1 0-16,6-1 0 0,3 2-144 0,0-1 144 16,-3 0-160-16,5-4 160 0,5-2-208 0,5 5 80 15,4 1 128-15,1 1-192 0,3 0 192 0,0-2-192 16,1 0 192-16,5-3 0 0,5 0-144 0,6 2 144 0,4-1-128 16,6 2 128-16,3-1-160 0,5 2 160 0,5-2-192 0,0 1 192 15,2-1-208-15,3 3 80 0,6-1-16 0,4 0 0 16,2 0 0-16,6-1 0 15,8 2-240-15,0 0-64 0,0 0 0 0,14 3 0 16,1-1-144-16,6 0-48 0,4-1 0 0,3-1 0 0,2-1 288 0,9-1 48 16,5 2 16-16,6 0 0 0,3 0 128 0,12 0 32 15,10-1 0-15,4-1 0 0,1-5 128 0,2 5 0 16,6 0 0-16,10 0-128 0,8-2 128 0,3 1 0 16,-4 0 0-16,11 3 0 0,9 3 128 0,-1-1 48 15,-2-2 16-15,9 1 0 0,9 2-48 0,0-3 0 16,-2 1 0-16,6-1 0 0,8 0 48 0,2 0 16 15,0 0 0-15,4-1 0 0,3-1-32 0,7 1-16 0,6 1 0 0,0-1 0 16,-1-2-160-16,4-2 192 0,6 0-192 16,6 0 192-16,4-1-192 0,3 0 160 0,0 4-160 0,-2-2 160 15,0-1-160-15,3 0 0 0,3 1 144 0,5-1-144 16,1-1 160-16,3 1-32 0,0 0-128 0,-3-3 192 16,-2 2-192-16,-4 2 144 0,1-3-144 0,1 2 128 15,3 2-128-15,0-1 0 0,-2-1 0 0,-5 3 128 16,-6 1-128-16,-4 2 0 0,-7 4 0 0,1 1 128 15,-2-1-128-15,-4 6 0 0,-9 3 0 0,-4 1 0 32,-5 3-1376-32,-5 5-352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customXml" Target="../ink/ink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624468" y="118946"/>
            <a:ext cx="10757210" cy="7501054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33A63C-6DFA-489A-A66B-A2A7C58A47B9}"/>
                  </a:ext>
                </a:extLst>
              </p14:cNvPr>
              <p14:cNvContentPartPr/>
              <p14:nvPr/>
            </p14:nvContentPartPr>
            <p14:xfrm>
              <a:off x="376200" y="76680"/>
              <a:ext cx="11413080" cy="7668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33A63C-6DFA-489A-A66B-A2A7C58A47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6840" y="67320"/>
                <a:ext cx="11431800" cy="76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860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326" y="83275"/>
            <a:ext cx="10059874" cy="76058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3443C2-5616-4EE0-8379-834C71F8A477}"/>
                  </a:ext>
                </a:extLst>
              </p14:cNvPr>
              <p14:cNvContentPartPr/>
              <p14:nvPr/>
            </p14:nvContentPartPr>
            <p14:xfrm>
              <a:off x="2477160" y="12240"/>
              <a:ext cx="8741520" cy="6224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3443C2-5616-4EE0-8379-834C71F8A4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7800" y="2880"/>
                <a:ext cx="8760240" cy="624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27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03E57-4BC8-4CD8-992B-B549CAD2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72" y="431180"/>
            <a:ext cx="11922272" cy="58878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3CAF27-7A50-4DA6-876A-C08ADCEFA2F0}"/>
                  </a:ext>
                </a:extLst>
              </p14:cNvPr>
              <p14:cNvContentPartPr/>
              <p14:nvPr/>
            </p14:nvContentPartPr>
            <p14:xfrm>
              <a:off x="60120" y="151200"/>
              <a:ext cx="11210040" cy="6499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3CAF27-7A50-4DA6-876A-C08ADCEFA2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60" y="141840"/>
                <a:ext cx="11228760" cy="65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698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D25561-41DE-47DA-A242-C7D1D7282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62"/>
            <a:ext cx="11882536" cy="66713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008588-C688-4C4C-ABFE-7E1CE28D5E0B}"/>
                  </a:ext>
                </a:extLst>
              </p14:cNvPr>
              <p14:cNvContentPartPr/>
              <p14:nvPr/>
            </p14:nvContentPartPr>
            <p14:xfrm>
              <a:off x="186840" y="46440"/>
              <a:ext cx="11704320" cy="7152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008588-C688-4C4C-ABFE-7E1CE28D5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480" y="37080"/>
                <a:ext cx="11723040" cy="717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946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EA91E-956E-413D-BFBD-CA612E7BD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85" y="131375"/>
            <a:ext cx="11300010" cy="3754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59DB94-9F7E-4F2C-BAB4-16592EB1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9"/>
          <a:stretch/>
        </p:blipFill>
        <p:spPr>
          <a:xfrm>
            <a:off x="270185" y="3858324"/>
            <a:ext cx="10842376" cy="38248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1811AB-2C13-4C87-9704-ABA9F46294CE}"/>
                  </a:ext>
                </a:extLst>
              </p14:cNvPr>
              <p14:cNvContentPartPr/>
              <p14:nvPr/>
            </p14:nvContentPartPr>
            <p14:xfrm>
              <a:off x="386280" y="118800"/>
              <a:ext cx="11445120" cy="7401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1811AB-2C13-4C87-9704-ABA9F46294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920" y="109440"/>
                <a:ext cx="11463840" cy="74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144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F7B8B8-7D1B-460A-B918-E409157AA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02"/>
            <a:ext cx="11887200" cy="4908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BF8F16-CE79-4F4E-B863-9110D3279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53" y="4937377"/>
            <a:ext cx="8259338" cy="26175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0326A2-97B1-4052-B4ED-888055B710BA}"/>
                  </a:ext>
                </a:extLst>
              </p14:cNvPr>
              <p14:cNvContentPartPr/>
              <p14:nvPr/>
            </p14:nvContentPartPr>
            <p14:xfrm>
              <a:off x="57960" y="10440"/>
              <a:ext cx="11374200" cy="7513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0326A2-97B1-4052-B4ED-888055B710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00" y="1080"/>
                <a:ext cx="11392920" cy="753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123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81E5B6-19B8-4EC8-8B33-578AD180C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605"/>
            <a:ext cx="11887200" cy="38491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DF04E5-5FCF-4A64-B0E6-303BFF263CA4}"/>
                  </a:ext>
                </a:extLst>
              </p14:cNvPr>
              <p14:cNvContentPartPr/>
              <p14:nvPr/>
            </p14:nvContentPartPr>
            <p14:xfrm>
              <a:off x="180000" y="1206720"/>
              <a:ext cx="10990800" cy="4718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DF04E5-5FCF-4A64-B0E6-303BFF263C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640" y="1197360"/>
                <a:ext cx="11009520" cy="47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252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932CBB-2A33-4662-A020-E3B3440D5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17"/>
            <a:ext cx="11887200" cy="74079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608B37-3699-4FA0-A421-ACC31607C248}"/>
                  </a:ext>
                </a:extLst>
              </p14:cNvPr>
              <p14:cNvContentPartPr/>
              <p14:nvPr/>
            </p14:nvContentPartPr>
            <p14:xfrm>
              <a:off x="0" y="-17280"/>
              <a:ext cx="11735280" cy="7453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608B37-3699-4FA0-A421-ACC31607C2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-26640"/>
                <a:ext cx="11754000" cy="747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430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F85AC-5DC1-41ED-803C-394D1CA2A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7" y="0"/>
            <a:ext cx="11167146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BEEAA7-63B7-4447-96A0-FBA0867C8D09}"/>
                  </a:ext>
                </a:extLst>
              </p14:cNvPr>
              <p14:cNvContentPartPr/>
              <p14:nvPr/>
            </p14:nvContentPartPr>
            <p14:xfrm>
              <a:off x="649440" y="259200"/>
              <a:ext cx="10720440" cy="6835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BEEAA7-63B7-4447-96A0-FBA0867C8D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080" y="249840"/>
                <a:ext cx="10739160" cy="68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1948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F2911-8A85-492A-AD6F-7235E15D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9788"/>
            <a:ext cx="11887200" cy="4361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D426DB-8517-4CF6-AA3C-95C25EB8D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2"/>
          <a:stretch/>
        </p:blipFill>
        <p:spPr>
          <a:xfrm>
            <a:off x="0" y="-1233"/>
            <a:ext cx="11887200" cy="30194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BE8521-3AA2-474E-BED1-E60AD7AC0F7B}"/>
                  </a:ext>
                </a:extLst>
              </p14:cNvPr>
              <p14:cNvContentPartPr/>
              <p14:nvPr/>
            </p14:nvContentPartPr>
            <p14:xfrm>
              <a:off x="1342080" y="213480"/>
              <a:ext cx="10170360" cy="6490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BE8521-3AA2-474E-BED1-E60AD7AC0F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2720" y="204120"/>
                <a:ext cx="10189080" cy="65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891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4B92-1D89-439D-8D94-5319ADFF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542925"/>
            <a:ext cx="11490853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799094-596E-43B6-B6C9-9A6955751F30}"/>
                  </a:ext>
                </a:extLst>
              </p14:cNvPr>
              <p14:cNvContentPartPr/>
              <p14:nvPr/>
            </p14:nvContentPartPr>
            <p14:xfrm>
              <a:off x="90720" y="5760"/>
              <a:ext cx="11742840" cy="7192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799094-596E-43B6-B6C9-9A6955751F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60" y="-3600"/>
                <a:ext cx="11761560" cy="721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06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9B122C-33CD-402D-A468-F468DB9ADC46}"/>
              </a:ext>
            </a:extLst>
          </p:cNvPr>
          <p:cNvSpPr txBox="1"/>
          <p:nvPr/>
        </p:nvSpPr>
        <p:spPr>
          <a:xfrm>
            <a:off x="417497" y="196373"/>
            <a:ext cx="540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Example:    y‘’ + 2y’ + 10y 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7095A9-2884-4B48-B29F-D74B5FFF08BB}"/>
                  </a:ext>
                </a:extLst>
              </p14:cNvPr>
              <p14:cNvContentPartPr/>
              <p14:nvPr/>
            </p14:nvContentPartPr>
            <p14:xfrm>
              <a:off x="412200" y="79920"/>
              <a:ext cx="11183040" cy="6878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7095A9-2884-4B48-B29F-D74B5FFF08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840" y="70560"/>
                <a:ext cx="11201760" cy="68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896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1" y="-35916"/>
            <a:ext cx="11160821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6E0B4F-D4CE-47B2-85BD-C28B911C0A41}"/>
                  </a:ext>
                </a:extLst>
              </p14:cNvPr>
              <p14:cNvContentPartPr/>
              <p14:nvPr/>
            </p14:nvContentPartPr>
            <p14:xfrm>
              <a:off x="606960" y="149040"/>
              <a:ext cx="10740960" cy="7092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6E0B4F-D4CE-47B2-85BD-C28B911C0A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600" y="139680"/>
                <a:ext cx="10759680" cy="711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3AB5F-7818-4EA5-89F1-69837F395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84"/>
            <a:ext cx="11887200" cy="39722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2283E5-BB28-4174-8A16-F79BC60C5812}"/>
                  </a:ext>
                </a:extLst>
              </p14:cNvPr>
              <p14:cNvContentPartPr/>
              <p14:nvPr/>
            </p14:nvContentPartPr>
            <p14:xfrm>
              <a:off x="57240" y="846000"/>
              <a:ext cx="11401560" cy="6602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2283E5-BB28-4174-8A16-F79BC60C5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80" y="836640"/>
                <a:ext cx="11420280" cy="66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2693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30"/>
            <a:ext cx="11887200" cy="391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058" b="59134"/>
          <a:stretch/>
        </p:blipFill>
        <p:spPr>
          <a:xfrm>
            <a:off x="0" y="732748"/>
            <a:ext cx="5461233" cy="25305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5EFBB5-A194-45E6-9E79-60179E14801A}"/>
                  </a:ext>
                </a:extLst>
              </p14:cNvPr>
              <p14:cNvContentPartPr/>
              <p14:nvPr/>
            </p14:nvContentPartPr>
            <p14:xfrm>
              <a:off x="5766120" y="662400"/>
              <a:ext cx="5316480" cy="3194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5EFBB5-A194-45E6-9E79-60179E1480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6760" y="653040"/>
                <a:ext cx="5335200" cy="321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4203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747"/>
            <a:ext cx="11887200" cy="61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94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583"/>
            <a:ext cx="11887200" cy="63852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F451DE-3F4F-45A8-B74F-FEF418A7EB20}"/>
                  </a:ext>
                </a:extLst>
              </p14:cNvPr>
              <p14:cNvContentPartPr/>
              <p14:nvPr/>
            </p14:nvContentPartPr>
            <p14:xfrm>
              <a:off x="8300520" y="6162120"/>
              <a:ext cx="1151640" cy="918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F451DE-3F4F-45A8-B74F-FEF418A7EB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1160" y="6152760"/>
                <a:ext cx="1170360" cy="9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78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9B122C-33CD-402D-A468-F468DB9ADC46}"/>
              </a:ext>
            </a:extLst>
          </p:cNvPr>
          <p:cNvSpPr txBox="1"/>
          <p:nvPr/>
        </p:nvSpPr>
        <p:spPr>
          <a:xfrm>
            <a:off x="417497" y="196373"/>
            <a:ext cx="540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Example:    y‘’ + 2y’ + 10y 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87FCC2-3D9D-4837-A506-53D84C395585}"/>
                  </a:ext>
                </a:extLst>
              </p14:cNvPr>
              <p14:cNvContentPartPr/>
              <p14:nvPr/>
            </p14:nvContentPartPr>
            <p14:xfrm>
              <a:off x="783720" y="354960"/>
              <a:ext cx="11107440" cy="667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87FCC2-3D9D-4837-A506-53D84C3955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4360" y="345600"/>
                <a:ext cx="11126160" cy="66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115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2286000" y="1844528"/>
            <a:ext cx="9274629" cy="5801695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DA07CB-2257-4116-84A5-F810EB40337E}"/>
              </a:ext>
            </a:extLst>
          </p:cNvPr>
          <p:cNvSpPr txBox="1"/>
          <p:nvPr/>
        </p:nvSpPr>
        <p:spPr>
          <a:xfrm>
            <a:off x="146957" y="90202"/>
            <a:ext cx="1159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General solution of 2</a:t>
            </a:r>
            <a:r>
              <a:rPr lang="en-US" sz="3600" baseline="30000" dirty="0">
                <a:solidFill>
                  <a:srgbClr val="FFFF00"/>
                </a:solidFill>
              </a:rPr>
              <a:t>nd</a:t>
            </a:r>
            <a:r>
              <a:rPr lang="en-US" sz="3600" dirty="0">
                <a:solidFill>
                  <a:srgbClr val="FFFF00"/>
                </a:solidFill>
              </a:rPr>
              <a:t> order Linear Homogenous DE is a linear combination of 2 linearly independent functions (which are solutions).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1CB8ECB-0467-4309-A7E1-05941A2C5C07}"/>
                  </a:ext>
                </a:extLst>
              </p14:cNvPr>
              <p14:cNvContentPartPr/>
              <p14:nvPr/>
            </p14:nvContentPartPr>
            <p14:xfrm>
              <a:off x="0" y="176760"/>
              <a:ext cx="11396520" cy="7537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1CB8ECB-0467-4309-A7E1-05941A2C5C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9360" y="167400"/>
                <a:ext cx="11415240" cy="755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40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64995" y="2438400"/>
            <a:ext cx="110025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Recall from matrix algebra that A</a:t>
            </a:r>
            <a:r>
              <a:rPr lang="en-US" sz="3600" b="1" dirty="0"/>
              <a:t>x</a:t>
            </a:r>
            <a:r>
              <a:rPr lang="en-US" sz="3600" dirty="0"/>
              <a:t> = </a:t>
            </a:r>
            <a:r>
              <a:rPr lang="en-US" sz="3600" b="1" dirty="0"/>
              <a:t>b</a:t>
            </a:r>
            <a:r>
              <a:rPr lang="en-US" sz="3600" dirty="0"/>
              <a:t> is a homogeneous equation </a:t>
            </a:r>
            <a:r>
              <a:rPr lang="en-US" sz="3600" dirty="0" err="1"/>
              <a:t>iff</a:t>
            </a:r>
            <a:r>
              <a:rPr lang="en-US" sz="3600" dirty="0"/>
              <a:t> </a:t>
            </a:r>
            <a:r>
              <a:rPr lang="en-US" sz="3600" b="1" dirty="0"/>
              <a:t>b</a:t>
            </a:r>
            <a:r>
              <a:rPr lang="en-US" sz="3600" dirty="0"/>
              <a:t> = </a:t>
            </a:r>
            <a:r>
              <a:rPr lang="en-US" sz="3600" b="1" dirty="0"/>
              <a:t>0</a:t>
            </a:r>
            <a:r>
              <a:rPr lang="en-US" sz="3600" dirty="0"/>
              <a:t>.  </a:t>
            </a:r>
          </a:p>
          <a:p>
            <a:endParaRPr lang="en-US" sz="2000" dirty="0"/>
          </a:p>
          <a:p>
            <a:r>
              <a:rPr lang="en-US" sz="3600" dirty="0"/>
              <a:t>Suppose A has 2 free variables. Then the general solution to the homogenous matrix equation  A</a:t>
            </a:r>
            <a:r>
              <a:rPr lang="en-US" sz="3600" b="1" dirty="0"/>
              <a:t>x</a:t>
            </a:r>
            <a:r>
              <a:rPr lang="en-US" sz="3600" dirty="0"/>
              <a:t> = </a:t>
            </a:r>
            <a:r>
              <a:rPr lang="en-US" sz="3600" b="1" dirty="0"/>
              <a:t>0</a:t>
            </a:r>
            <a:r>
              <a:rPr lang="en-US" sz="3600" dirty="0"/>
              <a:t>  will be of the form  </a:t>
            </a:r>
          </a:p>
          <a:p>
            <a:endParaRPr lang="en-US" sz="1400" b="1" dirty="0"/>
          </a:p>
          <a:p>
            <a:pPr algn="ctr"/>
            <a:r>
              <a:rPr lang="en-US" sz="3600" b="1" dirty="0"/>
              <a:t>x</a:t>
            </a:r>
            <a:r>
              <a:rPr lang="en-US" sz="3600" dirty="0"/>
              <a:t> =c</a:t>
            </a:r>
            <a:r>
              <a:rPr lang="en-US" sz="3600" baseline="-25000" dirty="0"/>
              <a:t>1</a:t>
            </a:r>
            <a:r>
              <a:rPr lang="en-US" sz="3600" b="1" dirty="0"/>
              <a:t>v</a:t>
            </a:r>
            <a:r>
              <a:rPr lang="en-US" sz="3600" b="1" baseline="-25000" dirty="0"/>
              <a:t>1</a:t>
            </a:r>
            <a:r>
              <a:rPr lang="en-US" sz="3600" dirty="0"/>
              <a:t> + c</a:t>
            </a:r>
            <a:r>
              <a:rPr lang="en-US" sz="3600" baseline="-25000" dirty="0"/>
              <a:t>2</a:t>
            </a:r>
            <a:r>
              <a:rPr lang="en-US" sz="3600" b="1" dirty="0"/>
              <a:t>v</a:t>
            </a:r>
            <a:r>
              <a:rPr lang="en-US" sz="3600" b="1" baseline="-25000" dirty="0"/>
              <a:t>2</a:t>
            </a:r>
            <a:r>
              <a:rPr lang="en-US" sz="3600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C63ABF-B62A-43C5-B4A2-34D380E62EF0}"/>
                  </a:ext>
                </a:extLst>
              </p14:cNvPr>
              <p14:cNvContentPartPr/>
              <p14:nvPr/>
            </p14:nvContentPartPr>
            <p14:xfrm>
              <a:off x="336960" y="319680"/>
              <a:ext cx="11314080" cy="6636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C63ABF-B62A-43C5-B4A2-34D380E62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600" y="310320"/>
                <a:ext cx="11332800" cy="665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123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79863" y="178420"/>
            <a:ext cx="11002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Recall from matrix algebra that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b</a:t>
            </a:r>
            <a:r>
              <a:rPr lang="en-US" sz="3200" dirty="0"/>
              <a:t> is a homogeneous equation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b="1" dirty="0"/>
              <a:t>b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.  </a:t>
            </a:r>
          </a:p>
          <a:p>
            <a:endParaRPr lang="en-US" dirty="0"/>
          </a:p>
          <a:p>
            <a:r>
              <a:rPr lang="en-US" sz="3200" dirty="0"/>
              <a:t>Suppose A has 2 free variables. Then the general solution to the homogenous matrix equation 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  will be of the form  </a:t>
            </a:r>
          </a:p>
          <a:p>
            <a:endParaRPr lang="en-US" sz="1200" b="1" dirty="0"/>
          </a:p>
          <a:p>
            <a:pPr algn="ctr"/>
            <a:r>
              <a:rPr lang="en-US" sz="3200" b="1" dirty="0"/>
              <a:t>x</a:t>
            </a:r>
            <a:r>
              <a:rPr lang="en-US" sz="3200" dirty="0"/>
              <a:t> =c</a:t>
            </a:r>
            <a:r>
              <a:rPr lang="en-US" sz="3200" baseline="-25000" dirty="0"/>
              <a:t>1</a:t>
            </a:r>
            <a:r>
              <a:rPr lang="en-US" sz="3200" b="1" dirty="0"/>
              <a:t>v</a:t>
            </a:r>
            <a:r>
              <a:rPr lang="en-US" sz="3200" b="1" baseline="-25000" dirty="0"/>
              <a:t>1</a:t>
            </a:r>
            <a:r>
              <a:rPr lang="en-US" sz="3200" dirty="0"/>
              <a:t> + c</a:t>
            </a:r>
            <a:r>
              <a:rPr lang="en-US" sz="3200" baseline="-25000" dirty="0"/>
              <a:t>2</a:t>
            </a:r>
            <a:r>
              <a:rPr lang="en-US" sz="3200" b="1" dirty="0"/>
              <a:t>v</a:t>
            </a:r>
            <a:r>
              <a:rPr lang="en-US" sz="3200" b="1" baseline="-25000" dirty="0"/>
              <a:t>2</a:t>
            </a:r>
            <a:r>
              <a:rPr lang="en-US" sz="32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3EF82D-3A2D-4511-AEB0-4615FB435071}"/>
              </a:ext>
            </a:extLst>
          </p:cNvPr>
          <p:cNvCxnSpPr/>
          <p:nvPr/>
        </p:nvCxnSpPr>
        <p:spPr>
          <a:xfrm>
            <a:off x="394010" y="3348291"/>
            <a:ext cx="107413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56218-E528-49B9-A83B-252B1BAFB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01"/>
          <a:stretch/>
        </p:blipFill>
        <p:spPr>
          <a:xfrm>
            <a:off x="137531" y="3703072"/>
            <a:ext cx="11887200" cy="33176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5A28FA-BAD1-4D94-B104-ED80D1834E7E}"/>
                  </a:ext>
                </a:extLst>
              </p14:cNvPr>
              <p14:cNvContentPartPr/>
              <p14:nvPr/>
            </p14:nvContentPartPr>
            <p14:xfrm>
              <a:off x="1144800" y="162360"/>
              <a:ext cx="10468800" cy="6962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5A28FA-BAD1-4D94-B104-ED80D1834E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5440" y="153000"/>
                <a:ext cx="10487520" cy="698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985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6D39C-27B4-4973-B9E0-3D19DA0E9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21"/>
            <a:ext cx="11887200" cy="56616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2F0E00-D45E-4E96-8223-72BF387AFBF8}"/>
                  </a:ext>
                </a:extLst>
              </p14:cNvPr>
              <p14:cNvContentPartPr/>
              <p14:nvPr/>
            </p14:nvContentPartPr>
            <p14:xfrm>
              <a:off x="32400" y="705240"/>
              <a:ext cx="11858040" cy="6946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2F0E00-D45E-4E96-8223-72BF387AFB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40" y="695880"/>
                <a:ext cx="11876760" cy="696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4C678-6DF9-4BF4-936D-684C3D7D9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871"/>
            <a:ext cx="11887200" cy="1317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F23304-A402-4A08-B4FD-667A433F386D}"/>
                  </a:ext>
                </a:extLst>
              </p14:cNvPr>
              <p14:cNvContentPartPr/>
              <p14:nvPr/>
            </p14:nvContentPartPr>
            <p14:xfrm>
              <a:off x="370800" y="73800"/>
              <a:ext cx="11363040" cy="7587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F23304-A402-4A08-B4FD-667A433F38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440" y="64440"/>
                <a:ext cx="11381760" cy="760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07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56" y="81776"/>
            <a:ext cx="10304804" cy="74861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B87947-6AC4-47D7-B09B-F55C95AEB55F}"/>
                  </a:ext>
                </a:extLst>
              </p14:cNvPr>
              <p14:cNvContentPartPr/>
              <p14:nvPr/>
            </p14:nvContentPartPr>
            <p14:xfrm>
              <a:off x="793440" y="1189080"/>
              <a:ext cx="10182600" cy="5076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B87947-6AC4-47D7-B09B-F55C95AEB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080" y="1179720"/>
                <a:ext cx="10201320" cy="509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160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13199</TotalTime>
  <Words>138</Words>
  <Application>Microsoft Office PowerPoint</Application>
  <PresentationFormat>Custom</PresentationFormat>
  <Paragraphs>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133</cp:revision>
  <dcterms:created xsi:type="dcterms:W3CDTF">2020-09-07T00:11:40Z</dcterms:created>
  <dcterms:modified xsi:type="dcterms:W3CDTF">2021-03-01T22:17:31Z</dcterms:modified>
</cp:coreProperties>
</file>