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614" r:id="rId2"/>
    <p:sldId id="615" r:id="rId3"/>
    <p:sldId id="618" r:id="rId4"/>
    <p:sldId id="634" r:id="rId5"/>
    <p:sldId id="616" r:id="rId6"/>
    <p:sldId id="617" r:id="rId7"/>
    <p:sldId id="535" r:id="rId8"/>
    <p:sldId id="536" r:id="rId9"/>
    <p:sldId id="524" r:id="rId10"/>
    <p:sldId id="525" r:id="rId11"/>
    <p:sldId id="619" r:id="rId12"/>
    <p:sldId id="620" r:id="rId13"/>
    <p:sldId id="621" r:id="rId14"/>
    <p:sldId id="622" r:id="rId15"/>
    <p:sldId id="623" r:id="rId16"/>
    <p:sldId id="624" r:id="rId17"/>
    <p:sldId id="625" r:id="rId18"/>
    <p:sldId id="626" r:id="rId19"/>
    <p:sldId id="575" r:id="rId20"/>
    <p:sldId id="576" r:id="rId21"/>
    <p:sldId id="577" r:id="rId22"/>
    <p:sldId id="578" r:id="rId23"/>
    <p:sldId id="579" r:id="rId24"/>
    <p:sldId id="629" r:id="rId25"/>
    <p:sldId id="580" r:id="rId26"/>
    <p:sldId id="613" r:id="rId27"/>
    <p:sldId id="612" r:id="rId28"/>
    <p:sldId id="611" r:id="rId29"/>
    <p:sldId id="610" r:id="rId30"/>
    <p:sldId id="609" r:id="rId31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-3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6:33:26.37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3816 4191 7359 0,'0'0'320'0,"0"0"80"0,0 0-400 0,0 0 0 0,0 0 0 0,0 0 0 15,0 0 1856-15,6-6 304 0,-6 6 48 0,0 0 16 16,5-9-1168-16,-5 9-224 0,2-8-64 0,-2 8 0 15,0 0-80-15,3-10-32 0,1 4 0 0,-4 6 0 16,5-9 128-16,0 3 32 0,1-3 0 0,-1 2 0 16,-2 1-288-16,2-3-48 0,-1 2-16 0,4-1 0 15,0 0-128-15,-1 2-16 0,1-3-16 0,2 3 0 16,0-4 64-16,2 2 16 0,-1-5 0 0,3 2 0 16,1-1-128-16,3 0 0 0,1 1-16 0,3 1 0 0,-1-2-48 0,1 1-16 15,-2 0 0-15,3 1 0 0,1 2-48 0,2-1-128 16,-5 0 192-16,0 0-64 0,-1 4 0 0,0 2 0 15,1-1 0-15,-1 1 0 0,2-1-128 0,1 6 0 16,-2 4 144-16,1-1-144 0,-1 1 0 0,0 5 0 16,-2 4 0-16,-1 1 128 0,-2 2-128 0,-2 3 0 15,-1-1 0-15,-1 4 0 0,0 0 0 0,-2 0 128 16,-1 4-128-16,-1-4 128 0,-5 2 80 0,0-1 32 16,-4-2 0-16,-3 0 0 0,-4-1 96 0,1-2 32 15,-5 0 0-15,-2-1 0 0,-4 0 80 0,-2 2 32 16,-3-2 0-16,-1 1 0 0,-1 2-192 0,-3-2-32 15,-2-1-16-15,1-1 0 0,1-1-240 0,2-1 176 16,-4-4-176-16,4-2 160 0,-1-5-160 0,3-1 0 16,2-1 0-16,4-3 128 0,2-3-128 0,3-3 128 0,3 1-128 0,2-1 128 15,8 6-128-15,3-8 0 0,2 2 0 0,5-2 128 16,4 3-128-16,6-4 0 0,5 3 0 0,3 1 0 16,2-3 0-16,2 3 0 0,0 3 0 0,1 1 0 15,1 1 0-15,0 2 0 0,2 4 0 0,-3 5 0 16,-1 1-128-16,-2 2 128 0,-2 4 0 0,-2 2 0 15,-5 2 0-15,-2 0 0 0,-3 2 0 0,-6 1 0 16,-4-3 0-16,-3 1 160 16,-6 1-32-16,-3 0-128 0,-3 0 320 0,-5 3-64 0,-4-4 0 15,-2 3 0-15,-3-1-16 0,-3-1-16 0,0 4 0 0,-2-5 0 16,-1-1-96-16,2 1 0 0,-2-2-128 0,-1-1 192 0,0-2 0 0,-2 1 0 16,-4-1 0-16,0-1 0 0,-4 0-64 0,2-4-128 15,0-6 176-15,1-2-176 0,3-1 0 0,3-6 0 16,2-2-240-16,5-3 80 15,4-4-752-15,3-3-160 0,6-1-16 0,4-2-9760 16,3-1-1952-16</inkml:trace>
  <inkml:trace contextRef="#ctx0" brushRef="#br0" timeOffset="345.26">4954 5075 18431 0,'0'0'1632'0,"0"0"-1312"0,0 0-320 0,0 0 0 16,0 0 2560-16,0 0 448 0,0 0 96 0,-2-9 16 16,1-3-1104-16,1 5-224 0,0 7-32 0,-1-13-16 15,-1 4-896-15,2-1-176 0,0 10-32 0,0-13-16 0,0 2-384 0,3-2-80 16,0 2-16-16,-1 2 0 0,1-1-144 0,0 2 0 16,1-1 0-16,-4 9 128 0,0 0-272 0,0 0-64 15,0 0-16-15,0 0-16800 16</inkml:trace>
  <inkml:trace contextRef="#ctx0" brushRef="#br0" timeOffset="867.27">5548 3787 14447 0,'0'0'640'0,"0"0"128"0,0 0-608 0,8-6-160 0,-8 6 0 0,0 0 0 16,0 0 944-16,0 0 144 0,0 0 48 0,0 0 0 0,0 0-240 0,0 0-32 15,6 13-16-15,-3-2 0 0,-4 3 32 0,-2 4 0 16,-1 3 0-16,-1 6 0 0,0-2 208 0,1 9 64 15,1 4 0-15,0 7 0 0,-2 2-432 0,2 7-80 16,1 3 0-16,-2 3-16 0,-2 5-224 0,-2 1-32 16,-1 5-16-16,0-3 0 0,0-1-80 0,2-6-16 15,0-3 0-15,0-5 0 0,2-2 48 0,1-4 0 16,0-2 0-16,3-1 0 0,-1-6-32 0,4-2 0 16,-2-2 0-16,0-7 0 0,1-2-272 0,2-5 0 15,-1-3 0-15,2-1 0 0,0-6-192 0,-4-10-160 16,0 0-32-16,0 0 0 15,0 0-2112-15,0 0-448 0,6-7-64 0</inkml:trace>
  <inkml:trace contextRef="#ctx0" brushRef="#br0" timeOffset="2735.91">6049 3162 5519 0,'0'0'496'0,"0"0"-496"0,0 0 0 0,0 0 0 0,0 0 1536 0,0 0 224 15,0 0 32-15,9-3 16 0,-9 3-960 0,0 0-192 16,0 0-32-16,0 0-16 0,0 0-160 0,0 0-48 16,0 0 0-16,0 0 0 0,0 0 0 0,0 0 0 15,0 0 0-15,0 0 0 0,-10 0-144 0,-1 2-16 16,-1-1-16-16,-1 3 0 0,-2 1-80 0,1-1-16 0,-2 1 0 0,-2 1 0 15,-2-1 64-15,-3 1 16 0,-2 3 0 0,0-1 0 16,-4 2 96-16,-3-2 16 0,-5 1 0 0,-1-3 0 16,-4 2 48-16,-1-2 16 0,-2-1 0 0,0 3 0 15,-4-3 48-15,1 1 16 0,-2 4 0 0,-3-1 0 16,-3 1 0-16,-5 1 16 0,1-1 0 0,-2 1 0 16,-1-5-80-16,2 6-32 0,1-2 0 0,3 3 0 15,-1-2-96-15,0-1-32 0,-3 2 0 0,1-5 0 16,0 1-32-16,1-2 0 0,1 2 0 0,4 1 0 15,2-3-192-15,-2 2 144 0,-2-4-144 0,2 1 128 16,-2-1-128-16,2 2 192 0,2-2-192 0,4 1 192 16,4 3-192-16,0-3 0 0,0-2 0 0,3 1 128 15,3-1-128-15,0-2 0 0,0 0 0 0,1 1 0 16,0-1 0-16,3-1 0 0,2 0 0 0,3 0 0 0,-1-1 0 0,5-1 0 16,1 0 0-16,2-2 0 0,2 1 128 0,2 2-128 15,0-1 0-15,4 0 128 0,3-1 16 0,-1 0 0 16,1 0 0-16,1 2 0 0,2-1 32 0,8 2 0 15,-10-2 0-15,10 2 0 0,-9 2-176 0,2 0 0 16,7-2 144-16,-9 5-144 0,9-5 0 0,-8 5 0 16,2 3 0-16,-2 1 0 0,8-9 0 0,-6 9 0 15,-1 1 0-15,2 4 0 0,1-3 0 0,-1 3 0 16,2 2 0-16,-1-1 0 0,0 0 0 0,1 3 0 16,1 1 0-16,-2 3 0 0,1 0 0 0,1 8 0 15,-2-4 0-15,0 5 0 0,0 2 160 0,2 1-32 16,-1 1-128-16,1 3 192 0,1 0-64 0,1 5 0 0,0 3-128 0,1-2 192 15,0 1-192-15,-1 2 0 0,-1 0 128 0,1 2-128 16,1 1 0-16,0-4 0 0,-2 1 0 0,0 1 0 16,-2 0 0-16,2 1 0 0,0-1 0 0,-2-2 0 15,-2 2 128-15,0-1-128 0,0-4 0 0,-3 2 0 16,-1-3 128-16,1 0-128 0,-1 0 0 0,0-3 0 16,0-1 256-16,1 0-32 0,2-3-16 0,-1-2 0 15,0-5-16-15,-1 1 0 0,1 0 0 0,0-5 0 16,1 2-192-16,0-2 0 0,-2-3 128 0,0 1-128 15,1-3 0-15,0-1 128 0,2-3-128 0,1-1 0 16,2 0 0-16,1-5 0 0,1-9 0 0,2 11 0 16,-2-11 0-16,6 8 0 0,-6-8 0 0,12 8 0 15,-12-8 0-15,14 3 0 0,-1 1-128 0,-1 0 128 16,1-1 0-16,2-1 0 0,2-1-128 0,1 2 128 0,-2-2 0 0,2 3 0 16,1-1 0-16,0 0 0 0,0 3-128 0,1-4 128 15,1 2 0-15,2 0 0 0,1 1 0 0,3-1 0 16,1-2 0-16,2-1 0 0,-1 3 0 0,4 0 0 15,2 2 0-15,3-1 0 0,4 4 0 0,1-2 0 16,-1-1 0-16,0 2 0 0,-3-4 0 0,2 2 0 16,1 2 0-16,2-3 0 0,2 0 0 0,1 2 0 15,1 0 0-15,1 2 0 0,3-3 0 0,-3 3 0 16,0 0 0-16,-1-4 0 0,0 2 0 0,-1-1 0 16,-1 0 0-16,1 1 0 0,1-1 0 0,2-1 0 15,0 0 0-15,-1-3 0 0,-1 0 0 0,-2-2 0 16,-1-3 0-16,-3-1 0 0,0 2 0 0,2-1 0 15,2 1 0-15,1 0 144 0,0 2-144 0,1-2 0 0,-2-1 0 0,1-1 0 16,-2 3 0-16,-2 0 0 0,-3-2 0 0,-1 1 0 16,-3 1 0-16,1 1 0 0,1 0 0 15,-1 0 0-15,0 0 0 0,-1 2 0 0,-2 1 0 0,0-1 0 16,-1 2 0-16,0-2 0 0,-1 1 0 0,-3 0 0 16,-2 0 0-16,-3 1 0 0,-2 1 0 0,-2-1 0 15,-1 1 0-15,0 3 0 0,2-3 0 0,-3 0 0 16,-3 4 0-16,0-4 0 0,-4 3 0 0,1-1 0 15,-1-3 0-15,0 1 0 0,-4 3 0 0,2-3 0 16,-9-5 0-16,9 6 0 0,-9-6 0 0,9 9 0 16,-9-9 0-16,0 0 0 0,0 0 0 0,0 0 0 15,0 0 128-15,7-5-128 0,-7 5 128 0,4-13-128 16,-1-1 176-16,-1-1-48 0,-2-3-128 0,-1-1 192 0,-1-4-192 16,-2-6 144-16,0-5-144 0,-1-7 128 0,0-3 48 15,-2-7 0-15,0-3 0 0,-2-2 0 0,-1-7-48 16,1-3-128-16,0-2 192 0,1-4-64 0,1-7-128 0,-1 3 160 15,0-2-160-15,2 0 160 0,0 3-32 0,2 1 0 16,1-1 0-16,1 0 0 0,-1 1 16 0,2 2 0 16,0 1 0-16,1 1 0 0,1 0-144 0,2 0 192 15,-1 0-192-15,1 3 192 0,-2 0-192 0,1 6 128 16,2 0-128-16,-2 5 128 0,-1 3-128 0,0 3 0 16,2 5 0-16,-1 0 0 0,-1 5 0 0,1 1 0 15,-1 3 0-15,2 3 0 16,-1 2-960-16,-1 4-240 0,-1 4-32 0,0-1-13696 0</inkml:trace>
  <inkml:trace contextRef="#ctx0" brushRef="#br1" timeOffset="10157.91">2582 11758 12895 0,'0'0'1152'0,"0"0"-928"16,0 0-224-16,0 0 0 0,0 0 1424 0,0 0 240 15,0 0 64-15,0 0 0 0,-4-8-1216 0,4 8-224 16,0 0-48-16,1-12-16 0,-2 0 112 0,3 3 32 16,2-1 0-16,-3 3 0 0,-1 7 128 0,6-12 16 15,0 5 16-15,-1-4 0 0,-5 11 192 0,6-10 48 16,1-1 0-16,2 2 0 0,2-4-144 0,0 2-32 15,1-1 0-15,2 0 0 0,4-5-112 0,-1 2-32 16,5 0 0-16,0 2 0 0,2 0 16 0,1 0 0 16,1 4 0-16,2-1 0 0,1 4-144 0,1 0-48 15,2 3 0-15,1 3 0 0,0 4-144 0,0 4-128 16,2 0 144-16,-5 3-144 0,-3 1 0 0,-2 1 128 16,-1 4-128-16,-2 2 0 0,-3 2 0 0,-2 2 0 15,-2-4 0-15,-2 3 0 0,-2-1 0 0,-2 2 128 16,-3 1-128-16,-1-3 0 0,-1 0 272 0,-4 2-32 0,-2-1-16 0,-5-2 0 15,1-2 144-15,-3 2 16 0,-4-1 16 0,-1 3 0 16,-2 2-112-16,-6-1-32 0,-2 1 0 0,-4 2 0 16,-4-5-112-16,-1-3-16 0,0-2-128 0,0-2 192 15,4-3-192-15,2 0 0 0,3-5 128 0,4 1-128 16,3-5 0-16,3 1 0 0,3-3 0 0,11 0 0 16,0 0 0-16,0 0 0 0,0 0-128 0,0 0 128 0,0 0-320 0,11 1 64 15,3-1 0-15,7 1 0 0,4 2 96 0,5 2 32 16,6 4 0-16,2 0 0 0,2 0 128 0,-2 3 0 15,-3-1 0-15,1 4-128 0,0 3 128 0,-5 3 0 16,-1 3-144-16,-4 1 144 0,0-1 0 0,-2 2 0 16,-5 0 0-16,-3 2 0 0,-4-4 0 0,-3 4 0 15,-5-4 128-15,-3 1-128 0,-2-2 400 0,-5-2 0 16,-4-2 0-16,-4-1 0 0,-3 2 208 0,-5 0 32 16,-2-2 16-16,-3 0 0 0,-2 0-240 0,0 1-48 15,-1-4-16-15,0-1 0 0,-2-8-192 0,0 3-32 16,-1-6-128-16,-1-1 192 0,-2-3-192 0,2 0 0 15,2-1 128-15,2 0-128 0,-1-3-192 0,3 0-64 16,3 1-32-16,3-2 0 16,4 0-1184-16,2 1-224 0,2-1-48 0,2-2-8880 15,5 3-1760-15</inkml:trace>
  <inkml:trace contextRef="#ctx0" brushRef="#br1" timeOffset="10494.35">3952 12645 6447 0,'0'0'576'0,"0"0"-576"16,0 0 0-16,-8-1 0 0,8 1 5632 0,-9-4 1008 16,9 4 208-16,-10-5 32 0,1 0-4192 0,2 1-832 15,7 4-160-15,-9-6-32 0,2-1-736 0,7 7-144 16,-7-7-16-16,2-1-16 0,5 8-320 0,0 0-64 16,-7-9-16-16,2-1 0 0,5 10-96 0,-2-6 0 15,2 6-16-15,0 0 0 0,-4-13-240 0,3 5 0 16,1 8 0-16,0 0 0 15,-3-11-960-15,2 3-224 0,-3 1-48 0,4 7-10480 16,0 0-2080-16</inkml:trace>
  <inkml:trace contextRef="#ctx0" brushRef="#br1" timeOffset="11191.97">4340 11396 4607 0,'0'0'400'0,"0"0"-400"15,0 0 0-15,-5-5 0 0,5 5 4144 0,-3-9 736 16,2 4 160-16,1-3 16 0,0 8-2880 0,1-10-576 16,2 1-112-16,0 1-16 0,2 0-480 0,2 0-96 15,0 2 0-15,1-2-16 0,1 2-352 0,1-1-64 16,2-2-16-16,2 7 0 0,0-2-128 0,6 1-16 15,0 0-16-15,2 4 0 0,1 4-288 0,1 0 0 16,0 6 0-16,-1 2 0 0,-3 2 0 0,-1 5 0 16,-1 0 0-16,-5 5 0 0,-4-1 128 0,-3 6-128 15,-1-5 0-15,-4 3 0 0,-2-1 128 0,-3 2-128 16,-3 0 0-16,-3-3 0 0,-6-1 0 0,0-1 128 16,-3-2-128-16,0-1 0 0,0 1 160 0,1 0-160 15,1-5 128-15,1 1-128 0,-1-3 192 0,4 1-32 0,-1-2-16 0,4-2 0 16,1-3-144-16,3 1 0 0,6-10 0 15,-4 8 128-15,4-8-128 0,0 0 0 0,8 9 0 0,2-4 0 16,3 0 0-16,3 2 0 0,3-2 0 0,4 2 0 16,4 3-128-16,3-1 128 0,3 1 0 0,1 3 0 15,-1 0 0-15,-2 2 0 0,-3 2-144 0,-2 3 144 0,-2-1 0 16,-4 3 0-16,-2 1 0 0,-3-2 0 16,-2 5 0-16,-4-2 0 0,-4 4 0 0,0-2 0 0,-4 4 272 0,-3-5 16 15,-6 0 0-15,-2 2 0 0,-1 2 224 16,-3-3 32-16,-4-1 16 0,-4 2 0 0,-2-4-64 0,-4 4-16 15,-4-5 0-15,-2 3 0 0,-2-3-96 0,1-1 0 16,0-2-16-16,4-3 0 0,-2-4-192 0,2-1-48 16,2-1 0-16,5-2 0 0,2-3-128 0,3-2 0 15,1-5 0-15,3-1 0 16,2-3-1312-16,3-4-144 0,2 1-16 0,5-6-9888 16,1-4-1968-16</inkml:trace>
  <inkml:trace contextRef="#ctx0" brushRef="#br1" timeOffset="12376.45">5376 11150 5519 0,'0'0'496'0,"-3"-5"-496"16,-3-5 0-16,2 3 0 0,0-4 4416 0,4 11 768 15,-2-7 176-15,0-3 16 0,2 1-3552 0,0-3-720 16,-4 3-144-16,3-1-16 0,-3 0-624 0,1-3-112 16,-3 1-16-16,0-2-16 0,-2-2-176 0,0 1 128 0,-3-3-128 0,-3 2 128 15,-3-2-128-15,-4 2 0 0,-3-1 144 0,0-1-144 16,-5 2 176-16,2-3-48 0,-2 1 0 15,-3 0 0-15,0 0 160 0,-2 0 32 0,0 2 0 0,-2-1 0 16,-2 1-16-16,0-1 0 0,1 1 0 0,-4 3 0 16,-5 0 16-16,-2-1 16 0,-1 2 0 0,0 2 0 15,1-2 48-15,0 4 0 0,1-2 0 0,-2 5 0 16,1 0-96-16,-2 1-16 0,0 4 0 0,-8 0 0 16,-1 0-48-16,-1 0-16 0,0 4 0 0,0 0 0 15,1 1-208-15,2 6 0 0,-1-2 0 0,-3 3 0 16,-6-3 0-16,0 2 0 0,0 3 0 0,3-1 0 15,0-3 0-15,3 4 0 0,1 4 0 0,-3 1 0 16,-6 1-128-16,0 1 128 0,1-1 0 0,0 3 0 16,2 0 0-16,3 2-128 0,2 2 128 0,-5 3 0 0,-3-1 0 0,-3 3 0 15,-2 0 176-15,3-1-176 0,3 3 0 0,3 1 0 16,1 0-160-16,-4 2 160 0,-3 3 0 16,1 1 0-16,5-2 0 0,4 6 0 0,3-1-144 0,6 3 144 15,3-2 0-15,2 3 0 0,0 0 0 0,0 1-128 16,0 3 128-16,2 0 0 0,1 0 0 0,4 0 0 15,3 0 0-15,4 2 0 0,2-3 0 0,3 1 0 16,5-4 0-16,4 3 0 0,2 0-128 0,0-2 128 16,6-2 0-16,3 0 0 0,0 3 0 0,3-1-128 15,3 1 128-15,0 1 0 0,4-3 0 0,0-1 0 16,1-2 0-16,3 4 0 0,3-3 0 0,4 1 0 0,-3-1 0 0,4-2 0 16,1 5 0-16,3-5 0 15,2 1 0-15,4-5-160 0,2 2 160 0,3 0 0 0,3-6 0 0,3-2 0 16,5-2 0-16,2 2 0 0,1-2 0 0,0 0 0 15,-2-4 0-15,2 0 0 0,4-3 0 0,4 0 0 16,2-3 0-16,5 0 0 0,4-2 0 0,1-1 0 16,1-2 0-16,-2-2 0 0,-1-2 0 0,4-5 0 15,4 3 0-15,3-1 0 0,5-4 0 0,-4-3 0 16,-2 0 0-16,-2-1 0 0,-2-2 0 0,5 0 0 16,3-2 0-16,1 0 0 0,1-1 0 0,0-2 0 15,-7-4 0-15,0 4 0 0,-1 2 0 0,3-5 128 16,0 0-128-16,2-2 0 0,-2 2 0 0,-1-2 128 15,-6 0-128-15,3-1 144 0,2-2-144 0,1 3 160 16,2-3-160-16,-3 0 128 0,-6 3-128 0,-2-5 128 16,-3 1-128-16,-1-1 0 0,2-3 0 0,3 0 0 15,2-2 0-15,0-2 160 0,-4 1-160 0,-1-4 160 0,-4-1-32 0,0-1-128 16,-2-1 192-16,1 1-64 0,-2 1-128 0,3-1 0 16,0-1 0-16,-2-5 128 0,-5-1-128 0,-4-1 0 15,-5 0 0-15,-1-1 0 0,-4 1 128 0,1-2-128 16,-2-3 128-16,-1 2-128 0,-2-4 128 0,-1-1-128 15,-1-4 0-15,-1-3 128 0,-1 0-128 0,-3-5 192 16,-4-4-192-16,0 0 192 0,-3-4 0 0,0-1 0 16,-3-1 0-16,-1 0 0 0,-2-4 0 0,-1-1 16 15,-1 2 0-15,-1 2 0 0,-3 2-64 0,-3-1-16 16,0 3 0-16,-4 0 0 0,-4 2 48 0,-4 3 0 16,-5-4 0-16,-3 1 0 0,-4 0-16 0,-2 4 0 15,-4 4 0-15,-4 1 0 0,-1-1-160 0,-2 4 192 0,-1 6-192 0,0 3 192 16,1-1-192-16,-1 5 0 15,1 5 0-15,-2 1 0 16,0 4-352-16,-4-1-48 0,-3 7-16 0,-3 5-11552 0,-4 4-2320 0</inkml:trace>
  <inkml:trace contextRef="#ctx0" brushRef="#br1" timeOffset="15945.28">6090 12902 6447 0,'0'0'576'0,"0"0"-576"0,0 0 0 0,0 0 0 16,-4-5 736-16,2-1 32 0,-1-2 16 0,3 8 0 16,-4-5-592-16,4 5-192 0,-4-5 0 0,4 5 0 15,0 0 0-15,0 0 0 0,0 0 0 0,0 0 0 0,-6-8 352 16,1 4-32-16,5 4-16 0,0 0 0 0,-8-2 352 0,2 1 80 15,-3-1 16-15,9 2 0 0,-9-1 32 0,2 1 16 16,7 0 0-16,-11-3 0 0,1 2-224 0,3 1-64 16,7 0 0-16,-9-1 0 0,0 0-320 0,9 1-64 15,-9-3 0-15,9 3-128 0,-9-2 192 0,9 2-64 16,-8-4 0-16,8 4-128 0,0 0 320 0,0 0-32 16,-8-5-16-16,8 5 0 0,-9-3 176 0,9 3 16 15,0 0 16-15,0 0 0 0,-11 3-96 0,11-3-32 16,-7 6 0-16,7-6 0 0,-7 8-144 0,4 3-16 15,0-2-16-15,1 2 0 0,-1 3-176 0,0 0 128 0,2 2-128 16,1 4 128-16,-2 2-128 0,-1 3 192 0,1 4-192 0,-1 0 192 16,2 3 48-16,-2 3 16 0,-1-1 0 0,2 0 0 15,-2 1 64-15,2 0 32 0,0-1 0 0,2 1 0 16,3-2-144-16,-1-3-16 0,2 0-16 0,1-4 0 16,2 1-176-16,0-3 0 0,1 0 144 0,1-2-144 15,1-3 0-15,1-4 144 0,-2-2-144 0,1 0 0 16,2-2 128-16,1-5-128 0,1 2 0 0,1-3 0 15,1 0 128-15,2-2-128 0,1-3 0 0,2 0 0 16,0 0 0-16,3 0 0 0,3 0 128 0,1-3-128 16,-3-1 0-16,2 3 128 0,-4-3-128 0,2 3 0 15,1-3 256-15,-1 2-48 0,-1-1-16 0,2 1 0 16,0 2 48-16,2 0 0 0,2-3 0 0,-2 3 0 16,5 0-112-16,0 1 0 0,0 1-128 0,5 3 192 15,5 1-192-15,4-1 128 0,1-1-128 0,1 0 0 0,-6-2 128 16,1 2-128-16,4-3 0 0,1 2 0 0,-1-2 0 15,8 2 128-15,7-1-128 0,-1 1 0 0,0-5 0 0,-1 2 0 16,-1 0 0-16,0-1 0 0,-2 0 0 0,4 1 0 16,3 2 0-16,1 1-160 0,0 0 160 0,-1-3 0 15,-2-3 0-15,-1 2-128 0,1 1 128 0,4 1 0 16,0 3 0-16,3-4 0 0,2-1 0 0,-1-3 0 16,-3 1 0-16,3 1 0 0,3-1 0 0,5 1 0 15,2-1 0-15,-1-2 128 0,-5 0 0 0,0 2 0 16,0-2 0-16,1 1 0 0,6 4-128 0,-2 3 128 15,-2-6-128-15,0 1 128 0,-6-2-128 0,1 4 192 16,1 4-64-16,3-2 0 0,6 1-128 0,-6-2 0 16,-4 2 0-16,-2-1 128 0,0 0-128 0,2 1 0 0,2 4 0 0,1-2 0 15,-1-1 0-15,-4 1 0 0,0 0 0 0,3 0 0 16,-2 0 0-16,6 4 128 0,5-3-128 0,-5-1 0 16,-4-5 0-16,0 4 0 0,0 0 0 0,3-1 128 15,4 2-128-15,1-3 0 0,-2-2 0 0,0 0 0 16,-3 1 0-16,4 3 0 0,2 0 0 0,3-3 0 15,1 2 144-15,-3-1-144 0,-4 0 192 0,2 0-192 16,2 2 192-16,2 0-192 0,4-2 192 0,-2 1-192 16,-4-2 128-16,4 0-128 0,3 1 0 0,4-2 0 15,5-3 0-15,-4 2 0 0,-2-2 128 0,4 2-128 16,5 1 0-16,-3-1 0 0,-3 0 0 0,-2-2 0 16,1-1 0-16,4 2 0 0,6-1 0 0,-3-1 0 15,-5 1 128-15,-2 0-128 0,6-1 0 0,-1 0 0 16,0 1 0-16,2-1 0 0,-4-4 0 0,5 2 0 15,4 2 0-15,-1-4 0 0,-8 1 128 0,0-2-128 0,2 4 0 0,2 1 0 16,1-4 0-16,-2 2 0 0,-4 0 0 0,2-2 0 16,3 4 0-16,0 0 0 0,-5-1 0 0,-2-1 0 15,0 2 0-15,2 3 0 0,6-2 0 0,-2 1 0 16,-5-3 0-16,3 2 0 0,4 2 0 0,-1-2 0 16,0 1 0-16,-2 2 0 0,-3-2 128 0,4 2-128 15,2 0 0-15,0 0 0 0,-4-1 0 0,-1 1 0 16,-1 3 0-16,5-2 0 0,1 2 128 0,0-1-128 15,-6-3 0-15,2 1 0 0,2 1 0 0,-3-1 0 16,2-2 128-16,-6-2-128 0,-1 1 0 0,4 2 0 16,4 0 0-16,-5-2 0 0,-5 2 0 0,-2 1 0 0,2 0 0 0,-1 0 0 15,3 0 160-15,-2 0-160 0,-6-1 128 16,1 1-128-16,-1 1 192 0,6-1-64 0,2-1 0 0,-4-1 0 16,-4 0-128-16,2-1 160 0,0 2-160 0,2-2 160 15,4-3-160-15,-2 2 0 0,-2-1 0 0,-1 3 0 16,1-1 0-16,2-1 0 0,4 2 128 0,-2 0-128 15,-1-3 0-15,1 5 0 0,-1 0 0 0,1 0 0 16,-1-1 0-16,-2 0 0 0,-2-2 128 0,5 2-128 16,0 2 0-16,-1 0 0 0,-5-1 0 0,-3 0 0 15,-1 0 0-15,4 0 0 0,1 2 144 0,0-2-144 16,-2 0 0-16,-1 0 0 0,-5 0 0 0,7 2 0 16,1 0 0-16,-2-2 0 0,0-2 0 0,-3 2 0 15,-1 2 0-15,4 0 0 0,1 2 128 0,-1-2-128 16,0 1 192-16,-3-2-16 0,-2 1-16 0,2 0 0 0,0-1-32 15,4 2 0-15,-2-2 0 0,-2 0 0 0,-3 1-128 0,1-1 128 16,2 0-128-16,1-1 128 0,0 0-128 16,-2-1 0-16,-6 0 0 0,-1-1 0 0,2 1 0 0,2 1 0 15,3 0 0-15,-4 0 0 0,-4-1 0 0,-3 0 0 16,0-1 0-16,5 2 0 0,-1 3 0 0,0-3 0 16,1-3 0-16,-4 3 0 0,-2 0 0 0,1 0 0 15,0-1 128-15,2 1-128 0,2-1 0 0,-1 0 0 16,-6-2 0-16,-1-1 0 0,0 2 0 0,0 0 0 15,4 1 0-15,-1 0 0 0,2 1 0 0,-1 0 0 16,-5-1 0-16,0 1 0 0,1 0 0 0,0 1 0 16,4 1 0-16,4 1 0 0,1-1 128 0,-4 1-128 15,-7-2 128-15,-3 1-128 0,2 0 0 0,-1-1 0 0,1 3 0 0,1 0 0 16,1 4 0-16,-5-7 0 0,-3-2 0 0,1-1 0 16,-1 5 0-16,2-1 0 0,2-2 0 0,-4 3 0 15,4 1 0-15,-1 1 160 0,-4-3-32 0,-2 0-128 16,-2-1 0-16,-2 2 0 0,-1 2 0 0,2 2-144 15,-1-2 144-15,2 2 0 0,-1-1 0 0,-1-1 0 16,-2-1 0-16,-6-2 0 0,-2 2 0 0,0-1 0 16,-3-1 0-16,1 0 0 0,-2 1 0 0,-1 1 0 15,2 3 0-15,-3-4 0 0,1 2 0 0,-2 2 0 16,-2-3 0-16,2 1 0 0,-2-1 0 0,-5 2 0 16,-3-2 0-16,1-2 0 0,-2 2 0 0,0-1 0 15,-1 4 0-15,-2-3 0 0,1 1 0 0,-2 2 0 16,1-4 0-16,-1 2 0 0,0-1 0 0,1 3 0 15,-2-5 0-15,0 3 0 0,1 2 0 0,-1-2 0 0,0-3 0 16,0 2 0-16,-1 2 0 0,-3-2 0 0,1-1 0 0,-2 1 0 16,0-1 0-16,-2 2 0 0,1-1 0 0,-3-1 0 15,2 1 0-15,-2-1 0 0,0 1 0 0,0-1 128 16,-10-3-128-16,12 2 0 0,-2 1 0 0,0-1 144 16,1 1-144-16,-11-3 0 0,11 2 0 0,-11-2 0 15,11 6 0-15,-2-4 0 0,-9-2 0 0,11 0 0 16,-11 0 0-16,8 1 0 0,-8-1 128 0,0 0-128 15,10 0 0-15,-10 0 0 0,0 0 128 0,9-1-128 16,-9 1 144-16,9-4-144 0,-9 4 192 0,9-6-48 16,-9 6-16-16,7-8 0 0,0-2-128 0,-1 2 192 15,-1 0-192-15,-1-1 192 0,0 2-16 0,0-4 0 16,-1-4 0-16,0 1 0 0,3-3-176 0,-1-1 0 0,2-3 0 0,0-1 128 16,2-2-128-16,2-3 192 0,0-2-192 15,3-3 192-15,-1-1-192 0,1-1 160 0,0-3-160 0,0 0 160 16,-2-1-32-16,4 2 0 0,-1 1 0 0,0 1 0 15,0-1-128-15,-3 1 128 0,0 2-128 0,0 0 128 16,-4 3-128-16,-1-1 128 0,-2 2-128 0,0 1 128 16,0 3-128-16,-1 0 160 0,-1 5-160 0,-2 1 160 15,0 0-160-15,-1 3 0 0,0 2 0 0,0 2 0 32,2 4-464-32,-2 7-80 0,0 0-16 0,0 0 0 0,0 0-2624 0,0 0-528 0</inkml:trace>
  <inkml:trace contextRef="#ctx0" brushRef="#br1" timeOffset="21098.43">2508 18638 13471 0,'0'0'592'16,"-8"-1"128"-16,-3 1-576 0,2 0-144 0,0 0 0 0,1 0 0 0,8 0 896 15,-8 0 128-15,-1 3 48 0,1-2 0 0,0-1-368 0,8 0-80 16,-10 2-16-16,1 2 0 0,0-1 112 0,-1 1 32 16,1-3 0-16,2 4 0 0,-1 1 96 0,8-6 32 15,-5 2 0-15,5-2 0 0,0 0-144 0,0 0-32 16,0 0 0-16,0 0 0 0,0 0-288 0,10-3-64 16,3-3-16-16,2 1 0 0,2-6 16 0,4 3 0 15,3-4 0-15,2 2 0 0,-1-3 16 0,5 3 0 16,-1 2 0-16,0-2 0 0,-4 3-48 0,2 0 0 15,1 1 0-15,-3 2 0 0,5 2-144 0,-4 3-48 16,1 3 0-16,0 1 0 0,-4 2-128 0,-3 1 0 16,-1 2 0-16,-2 3 0 0,-3 2 0 0,-3 5 0 15,-3 0 0-15,-3 1 0 0,-1 3 0 0,-3 3 0 0,-2-4 0 0,-2 2 0 16,-1 2 0-16,-5-3 0 0,2 2 0 0,-2-4 128 16,-3 1-128-16,0 3 0 0,-4-3 144 0,0 1-144 15,-2-1 128-15,-1 1-128 0,-1 0 160 0,-2 4-160 16,-1-5 144-16,0 1-144 0,-1 0 128 0,1-5-128 15,2-2 128-15,-4-3-128 0,0-5 0 0,5-3 128 16,3 0-128-16,1-4 128 0,0-4-128 0,5-2 128 16,11 4-128-16,-8-6 0 0,8 6 0 0,0 0 0 15,0 0 0-15,8-9 0 0,3-1-192 0,5 5 192 16,1 1-192-16,4 0 192 0,3 3-160 0,1 1 160 16,2 4-144-16,2 0 144 0,2-2-128 0,2 5 128 15,1 4 0-15,-2 0 0 0,0 0 0 0,0 3-128 16,-3 3 128-16,-3 1 0 0,1 0 0 0,-7 0-128 15,1 1 128-15,-6 0 0 0,-5 1 0 0,-2 1 0 0,-4 1 0 0,-4 3 176 16,-4-1-48-16,-5 1 0 0,-2-3 176 0,-6 1 16 16,-3 5 16-16,-2-3 0 0,-2 4 0 0,-1-3 0 15,-3-1 0-15,-2-3 0 0,1-2-16 0,-1-2 0 16,-1-2 0-16,2 0 0 0,-2-6-64 0,2 0-32 16,-1 1 0-16,2-4 0 0,3-5-224 0,3-2 0 15,1-2 0-15,3-2-160 16,7-2-1104-16,2-1-208 0,4 0-64 0,2-5-8832 15,9 2-1792-15</inkml:trace>
  <inkml:trace contextRef="#ctx0" brushRef="#br1" timeOffset="21398.98">3465 19711 31327 0,'-5'-2'2784'0,"-3"-1"-2224"0,5-5-560 0,3 8 0 15,0-8 1440-15,1-3 176 0,-1 11 48 0,1-9 0 16,0-2-1088-16,-1 3-192 0,0 8-64 0,0-11 0 15,0 3-320-15,0 8 0 0,0 0 0 0,2-11 0 16,-4 5-192-16,2 6-96 0,0 0-32 0,0 0 0 16,0 0-1168-16,0 0-240 0,0 0-64 0,0 0-12992 15</inkml:trace>
  <inkml:trace contextRef="#ctx0" brushRef="#br1" timeOffset="21832.17">4126 18432 1839 0,'0'0'160'0,"-8"-6"-160"0,1 1 0 0,2 2 0 16,5 3 4800-16,0 0 912 0,-5-3 192 0,5 3 48 16,0 0-3424-16,0 0-672 0,0 0-144 0,0 0-32 15,-5 9-560-15,2 3-112 0,0 0-32 0,0 2 0 16,-1 0-128-16,0 5-16 0,0 2-16 0,-1 6 0 16,1 0-304-16,-1 4-64 0,-2 5-16 0,-1 3 0 15,0 5-80-15,-1-2-16 0,-1 2 0 0,1 1 0 16,1-2 80-16,2-1 16 0,1-4 0 0,2-2 0 0,1-3-192 15,5-5-48-15,1-4 0 0,1-5 0 0,1-1-48 0,4-6-16 16,3-2 0-16,2-5 0 0,3-3-128 0,2-6 0 16,4-2 0-16,2-7 0 0,-1-1 0 0,5-3-304 15,-1-3 48-15,-3-2 16 16,1 1-624-16,-1-1-128 0,-2 2-32 0,1 2 0 16,-3-1-2560-16,-2 1-512 0,6-7-96 0,-9 3-32 0</inkml:trace>
  <inkml:trace contextRef="#ctx0" brushRef="#br1" timeOffset="22115.08">4591 18426 5519 0,'0'0'496'0,"-9"-2"-496"0,3-1 0 0,6 3 0 16,0 0 6304-16,0 0 1168 0,0 0 224 0,0 0 48 15,3 14-5504-15,-2 1-1088 0,-1 4-240 0,1 4-32 16,0 8-304-16,-1 4-64 0,-2 6-16 0,-1 3 0 16,-2 6-112-16,-1 5-32 0,-3 2 0 0,0 5 0 15,1-1-48-15,-2 7-16 0,-1 5 0 0,-1 0 0 16,2-1-128-16,-1-3-32 0,1-4 0 0,2-4 0 16,2 1-128-16,1-4 0 0,-1-2 0 0,4-6-176 15,1-11-224 1,-1-4-48-16,1-4-16 0,4-8 0 0,-1-4-1024 0,2-3-208 0,1-5-32 0,-5-11-13968 15</inkml:trace>
  <inkml:trace contextRef="#ctx0" brushRef="#br1" timeOffset="23651.89">5362 18426 24239 0,'0'0'1072'0,"0"0"224"0,0 0-1040 0,0 0-256 16,0 0 0-16,0 0 0 0,0 0 1024 0,6-5 128 15,-6 5 48-15,5-9 0 0,-5 9-608 0,4-9-112 16,0-2-32-16,-3 2 0 0,-1-4-16 0,-1 2-16 16,-2-1 0-16,-1-3 0 0,-1-1 16 0,-1-1 0 0,-4 0 0 0,0 1 0 15,-1-1-192-15,0 0-48 0,-2-2 0 0,-3-1 0 16,-6 1-64-16,-2 2 0 0,0-2-128 0,-5 1 192 15,-3 0-64-15,0-1 0 0,1 0-128 0,0 1 192 16,-2 0 96-16,-3 0 16 0,2 4 0 0,1-1 0 16,-2-1 0-16,1 2 0 0,0 0 0 0,-3 0 0 15,-5 1-176-15,-5 3-128 0,-1-3 192 0,-3 4-192 16,4-2 128-16,-2 1-128 0,0 2 0 0,-1 3 0 16,2-1 0-16,-4 2 0 0,-4 1 0 0,-3 2-144 15,-7-4 144-15,3 1-160 0,1 2 160 0,0-1-160 16,3 0 160-16,-1 3-128 0,-1 0 128 0,-3 2-128 15,-4-2 128-15,-1 0-160 0,1 1 160 0,1 3-160 16,3 1 160-16,-3 0-192 0,0 1 192 0,-3 3-192 16,-6-2 192-16,2 3 0 0,2-1-144 0,3 3 144 0,4-3 0 0,-1 3 0 15,-2 2 0-15,-2-3 0 0,-2 3 0 0,1-1-144 16,3-2 144-16,4-1 0 0,3 4-144 0,0 2 144 16,-3-5 0-16,1 4-144 0,-3 2 144 0,-2-1 0 15,9 1-144-15,2 1 144 0,-1 3 0 0,6 3-144 16,1-1 144-16,-3 3 0 0,-7 3 0 0,1 3-128 15,3-4 128-15,2 2 0 0,2 2 0 0,3 1 0 16,4 0 0-16,6 0 0 0,2 0 0 0,1 2 0 16,-1 0 144-16,2 3-144 0,2 2 144 0,1 3-144 15,-2 0 160-15,6-1-160 0,2-1 176 0,6-2-176 16,2 2 192-16,3 2-192 0,4-2 128 0,2 1-128 16,1 2 0-16,5 1 0 0,1 3 0 0,3 0 0 0,3-6 0 0,2 0 0 15,4-1 0-15,1-6 0 0,1-3 0 16,6 2 0-16,2 3 0 0,5-1-144 0,3-1 144 0,3 4 0 15,1-1 0-15,1 0 0 0,-1-3 0 0,1 1 0 16,0-2 0-16,2-1 0 0,2-5 0 0,5 4 128 16,3-1-128-16,4-2 0 0,4 0 0 0,4-1 0 15,4-1 0-15,-3-1 0 0,-5 1 0 0,2 2 0 16,1-2 0-16,3 1 0 0,-1-4 0 0,7-1 0 16,4 0 0-16,-2-3 0 0,1-2 0 0,-5 1-128 15,1-1 128-15,4-2 0 0,1-2 0 0,7 0 0 16,4 0 0-16,-3 0 0 0,-5-3 0 0,1-1 0 15,0 1 0-15,4-2 0 0,3 5 0 0,0-5 0 16,1-1 0-16,-2-3 0 0,-2-1 128 0,4 1-128 16,1-2 0-16,3 0 0 0,1-2 0 0,-3-1 128 15,-5-1-128-15,2 0 0 0,0-1 0 0,6 0 128 0,5 1-128 0,-3-4 0 16,-6-2 0-16,-3 2 0 0,0-1 0 0,4 2 0 16,3-1 0-16,-1-3 0 0,-5 1 0 0,-1-4 144 15,0 4-144-15,3-5 0 0,2 2 128 0,-2-4-128 16,-1-1 0-16,-3-2 0 0,-4-2 144 0,2-1-144 15,0 0 0-15,5-4 144 0,3-1-144 0,-5 0 0 16,-6-6 0-16,-1 3 128 0,0 2-128 0,2-3 0 16,1 2 144-16,-3-2-144 0,-1 2 0 0,-4-4 0 15,-4 1 0-15,-1 1 128 0,-1-2-128 0,-2-1 0 16,-1 1 128-16,1-1-128 0,-2-2 0 0,-6-2 0 16,-4-1 0-16,-4 1 128 0,-6 3-128 0,-1-1 128 15,-3-1-128-15,-3-1 128 0,-2 0-128 0,-3-1 176 16,-5-2-176-16,-1-2 192 0,-5 1-32 0,0-2 0 0,-6-8 0 0,-2 3 0 15,-2 3 32-15,-3-5 0 0,-4 5 0 0,-2-4 0 16,-3 1-16-16,-4 1 0 0,-2-2 0 0,-1-1 0 16,-4 0-176-16,-3-1 192 0,-3 0-192 0,-1 3 192 15,-4 3-192-15,0 2 128 0,-9-1-128 0,-3 3 128 16,-4 0-128-16,-4-1 192 0,-2 0-192 0,-3 5 192 16,1 1-192-16,-3 1 160 0,-2 0-160 0,-9 3 160 15,-11 2-160-15,-1 7 0 0,-2 3 0 0,1 1 0 16,0 2 0-16,-7 1 0 0,-9 3 0 0,2 3 128 15,0 0-128-15,2 4 128 0,3 3-128 0,-4-1 128 16,-6-2-128-16,4 4 0 0,5 0-192 0,3 1 192 31,5 1-624-31,0 0 0 0,-5-1 0 0,8 3-11136 0,3-1-2224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6:52:41.86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25228 548 15663 0,'-15'-5'1392'0,"6"4"-1120"15,0 0-272-15,-1 1 0 0,0-3 576 0,-3 1 64 16,3 2 16-16,-2 2 0 0,2 0 160 0,-1 1 16 16,-1 0 16-16,3 3 0 0,0 3-416 0,2 1-96 15,-1 3-16-15,-2 1 0 0,2 3-80 0,3-9-32 0,-1 4 0 0,0 3 0 16,1-1 176-16,-2 3 16 0,2 0 16 0,1 3 0 16,0 1 48-16,-1 21 16 0,2-1 0 0,1-1 0 15,4-1-112-15,-1 1-32 0,0 5 0 0,2-3 0 16,-1 1 80-16,1 0 16 0,-3-2 0 0,-2 3 0 15,0-2-112-15,-2 5-32 0,-1-4 0 0,0 7 0 16,-1 1-32-16,0-4 0 0,1-1 0 0,3-6 0 16,1 0-64-16,3-1-32 0,3-5 0 0,4 0 0 15,4 0-16-15,1-1 0 0,4 1 0 0,1 2 0 16,5-6-144-16,1-2 0 0,2 3 0 0,1-5 128 16,2 1-128-16,0-5 160 0,-2-2-160 0,1-2 160 15,-1-3-160-15,1-2 0 0,0-7 144 0,4 2-144 16,2-4-512-16,2-2-192 0,1-2-16 0,1 0-13040 15</inkml:trace>
  <inkml:trace contextRef="#ctx0" brushRef="#br0" timeOffset="634.19">26817 293 11055 0,'-10'-9'976'0,"10"9"-784"0,-9-8-192 0,0 3 0 16,0-2 752-16,-1 2 96 0,-2 3 32 0,1-1 0 0,1-4-16 0,-2 3 0 16,2 2 0-16,1 1 0 0,9 1-416 0,-9 0-64 15,9 0-32-15,0 0 0 0,-7 1 16 0,7-1 0 16,0 0 0-16,0 0 0 0,0 0 80 0,0 0 32 16,4 14 0-16,3-4 0 0,3 1-32 0,2 3 0 15,3-1 0-15,2 2 0 0,-3 1-80 0,2 4-32 16,1 5 0-16,-7-7 0 0,3 6-16 0,1 7-16 15,1 2 0-15,0 4 0 0,0 3-16 0,-1 2 0 16,-1 4 0-16,11 39 0 0,-5-10 16 0,-4-7 0 16,-8-9 0-16,-2-1 0 0,-1-8 112 0,-2 0 32 15,-2-4 0-15,-2 1 0 0,-3-5 0 0,0 2 0 16,-1-3 0-16,-1 1 0 0,-2-1-128 0,0-2-32 0,0 2 0 0,-1-1 0 16,-3 0-160-16,-1-1-128 0,0 3 144 0,-2-1-144 15,-6 1 144-15,-1-2-144 0,-1 1 128 0,-3 4-128 16,-2-6 0-16,1-1 0 0,2-2 0 0,3-5 0 31,2-5-384-31,7-3-176 0,4-7-16 0,5-7-13280 0</inkml:trace>
  <inkml:trace contextRef="#ctx0" brushRef="#br0" timeOffset="1434.56">29366 437 7711 0,'0'0'336'0,"2"-5"80"0,1-2-416 0,0 1 0 0,1-1 0 0,1 0 0 0,0 1 512 0,0-2 0 16,1 2 16-16,2-6 0 0,-1 4 432 0,-1 3 64 15,-6 5 32-15,0 0 0 0,0 0 0 0,0 0 0 16,0 0 0-16,0 0 0 0,0 0-208 0,0 0-32 15,0 0-16-15,0 0 0 0,-9 5-224 0,-1 7-64 16,-3-2 0-16,6 0 0 0,-2 2 112 0,-1 4 16 16,-3 5 0-16,-1 4 0 0,0-1-16 0,-2 7 0 15,-1 2 0-15,-14 30 0 0,2-2-368 0,5-5-80 16,0-1-16-16,4-2 0 0,1-2-32 0,-1 0 0 16,1 0 0-16,2 0 0 0,1-2 32 0,2 3 0 15,0-3 0-15,7-1 0 0,-1-1 16 0,3 0 0 0,3-4 0 0,2 4 0 16,1-2-16-16,3-1 0 0,-1-4 0 0,4-2 0 15,0-1-160-15,5-2 160 0,-1-1-160 0,1 2 160 16,0 0-160-16,0-3 128 0,-1 0-128 0,1-2 128 16,-1 1-128-16,1 0 0 0,-2 0 0 0,2-5 0 31,1 2-704-31,1-6 0 0,-1-4-16 0,2-2-11760 0</inkml:trace>
  <inkml:trace contextRef="#ctx0" brushRef="#br0" timeOffset="2201.98">30709 227 5519 0,'0'0'496'16,"0"0"-496"-16,0 0 0 0,-8-6 0 0,8 6 1344 0,-7-12 192 15,-1 2 16-15,4 0 16 0,4 10-688 0,-6-5-144 16,6 5-32-16,-8-9 0 0,3 2-192 0,5 7-32 16,-6-8-16-16,6 8 0 0,0 0-160 0,0 0-48 15,0 0 0-15,0 0 0 0,-9 3-128 0,9-3-128 16,0 0 144-16,-6 7-144 0,6-7 176 0,-2 12-176 15,2-3 192-15,6 3-192 0,0-5 448 0,4 5-32 16,3 1 0-16,3-1 0 0,3 1 224 0,4 5 64 16,1 2 0-16,3 8 0 0,2 3-208 0,-13-7-48 15,1 4 0-15,4 6 0 0,0 4-160 0,1 5-32 16,0 3-16-16,-2 2 0 0,-2 2-112 0,8 40-128 16,-8-11 176-16,-6-7-176 0,-7-2 272 0,-3-1-48 15,-4-4-16-15,-3-4 0 0,-3 2 112 0,-2-5 32 0,1-8 0 16,-3 3 0-16,-3-1 224 0,-3-3 64 0,-1 0 0 0,-5 0 0 15,-1-2-128-15,-4 0-32 0,-3-1 0 0,-1-2 0 16,-2 1-48-16,0-2-16 0,-1 5 0 0,-1-3 0 16,0-1-32-16,-1-4-16 0,-1-2 0 0,-4 1 0 15,-4-2-192-15,0-2-48 0,0-5 0 0,1 1 0 16,3-6-128-16,5-3 0 0,4-5 0 0,8-5-9888 16,3-11-1856-16</inkml:trace>
  <inkml:trace contextRef="#ctx0" brushRef="#br0" timeOffset="11158.91">25374 387 1839 0,'0'0'160'0,"0"0"-160"15,0 0 0-15,-7-4 0 0,0-1 1280 0,7 5 240 16,-5-9 32-16,5 9 16 0,-5-6-416 0,2-2-96 16,3 8-16-16,-2-7 0 0,2 7-480 0,-1-7-112 15,-1-2 0-15,2 6-16 0,0 3-208 0,0 0-32 16,-2-9-16-16,2 9 0 0,-3-9 64 0,3 9 16 15,0 0 0-15,0 0 0 0,0 0 192 0,0 0 32 16,-3-9 16-16,3 9 0 0,0 0-112 0,0 0-32 16,0 0 0-16,0 0 0 0,-13 0-112 0,13 0-32 15,0 0 0-15,-13 8 0 0,13-8 32 0,-10 7 0 0,1 2 0 0,3 0 0 16,1 2 16-16,-1 0 16 0,0-1 0 0,0 5 0 16,1 0-32-16,1-6-16 0,0 5 0 0,0 4 0 15,0 2-32-15,-2 6-16 0,-2-2 0 0,1 4 0 16,-3 2-176-16,-12 29 160 0,4-7-160 0,0-6 160 15,1-3-16-15,0 1 0 0,1-3 0 0,2 3 0 16,-2 0 32-16,2 1 0 0,2-3 0 0,2 2 0 16,2 0 48-16,0-2 16 0,1 3 0 0,2-2 0 15,-1-1-32-15,3 1 0 0,0-4 0 0,2 2 0 16,2 1 48-16,3-4 16 0,1-2 0 0,4-2 0 16,2 2-48-16,5-5-16 0,-1 2 0 0,6 0 0 15,4-2-80-15,0-4-128 0,2 1 176 0,1-3-176 16,2 0 144-16,-2-4-144 0,0-2 0 0,1 0 144 15,1 1-144-15,0-2-176 0,2 0 48 0,1-3 0 16,3 0-624 0,-2-4-112-16,-1-3-32 0,-1-1-9872 0</inkml:trace>
  <inkml:trace contextRef="#ctx0" brushRef="#br0" timeOffset="11941.29">26794 219 10815 0,'0'0'480'0,"0"0"96"0,0 0-448 0,0 0-128 16,0 0 0-16,0 0 0 0,-6-5 576 0,6 5 80 15,0 0 32-15,0 0 0 0,0 0-64 0,0 0-16 0,-8 7 0 0,8-7 0 16,0 0-80-16,0 0-16 16,0 0 0-16,-2 7 0 0,2-7 32 0,0 12 0 0,0-12 0 0,5 15 0 15,1-2-160-15,3 2-16 0,0 1-16 0,0 2 0 16,0 2-192-16,-4-4-32 0,1 4-128 0,0 6 192 15,5 1-192-15,-4 7 0 0,2 0 128 0,-1 3-128 16,-1 2 0-16,5 37 128 0,-5-11-128 0,-2-4 0 16,-1-6 128-16,0-2-128 0,-4 1 0 0,0-4 144 15,-2-4-16-15,0 3-128 0,1-2 192 0,0 0-64 16,-2 2 128-16,2-4 32 0,0 0 0 0,-1 0 0 16,0 1 80-16,-1-2 16 0,1 1 0 0,2-3 0 15,-3-2 0-15,1-3 0 0,-1 0 0 0,1-1 0 16,0-6-144-16,1 2-32 0,-2 0 0 0,1-1 0 15,-1-3-80-15,-2 2-128 0,-5-6 176 0,1 2-176 16,-2-3 176-16,-2 0-176 0,-1 0 160 0,-1-4-160 0,-2 0 176 16,0-2-176-16,-3-5 192 0,0 1-192 0,-1-1 0 15,-4-4 0-15,2 3 0 0,3-6-144 16,0 1-560-16,-1 0-96 0,1-3-32 0,2 0-6688 16,6-2-1344-16</inkml:trace>
  <inkml:trace contextRef="#ctx0" brushRef="#br0" timeOffset="12908.79">29299 325 6447 0,'0'0'576'0,"0"0"-576"0,0 0 0 0,0 0 0 15,0-12 832-15,0 12 64 0,0 0 16 0,0 0 0 16,0-7-336-16,0 7-80 0,0 0-16 0,0 0 0 16,0 0-80-16,0 0-16 0,-7-9 0 0,7 9 0 15,0 0-128-15,0 0-48 0,0 0 0 0,0 0 0 0,-8 4-64 0,8-4-16 16,-9 7 0-16,3 0 0 0,1 2 64 0,0-3 0 16,1 3 0-16,0 2 0 0,-2 3 160 0,2-6 32 15,0 3 16-15,-1 6 0 0,0-1 48 0,-3 2 16 16,1 2 0-16,-1 2 0 0,-3 2-160 0,-8 21-48 15,1-6 0-15,1-3 0 0,1-3-80 0,-1 1-32 16,2 2 0-16,0-1 0 0,-2 1 48 0,-1 2 0 16,3 0 0-16,-1 3 0 0,-1 1 0 0,2-4 0 15,0-1 0-15,-1 3 0 0,1 0-192 0,1 2 0 16,-2-2 144-16,2 1-144 0,0 0 0 0,2-2 0 16,3-2 0-16,3 4 0 0,1 3 0 0,6-2 128 15,7 1-128-15,6 1 0 0,1-4 0 0,5 1 0 16,1-4 0-16,3-2 0 0,0 1 0 0,3-3-192 0,1-1 32 0,5-2 0 31,-3-4-416-31,3 2-96 0,0-5-16 0,2-1 0 16,-1-3-240-16,3-1-48 0,2-2-16 0,-1-4-5984 0</inkml:trace>
  <inkml:trace contextRef="#ctx0" brushRef="#br0" timeOffset="22232">21646 1637 17503 0,'0'0'1552'0,"0"0"-1232"15,0 0-320-15,0 0 0 0,0 0 368 0,0 0 16 16,-1-8 0-16,1 8 0 0,-3-12 256 0,1 6 48 16,2 6 16-16,0 0 0 0,-4-10-288 0,4 10-48 15,-4-8-16-15,4 8 0 0,-4-9-16 0,4 9 0 16,-2-7 0-16,2 7 0 0,0 0 16 0,0 0 0 15,1-12 0-15,0 5 0 0,-1 7 64 0,3-10 16 16,-3 10 0-16,5-7 0 0,-5 7 0 0,0 0 0 16,0 0 0-16,0 0 0 0,0 0-80 0,0 0-16 0,0 0 0 15,0 0 0-15,10 8-32 0,-5 5-16 0,-1-3 0 0,1 4 0 16,-4 2-64-16,1 2-16 0,-2 1 0 0,1 4 0 16,-1 4-64-16,0-4-16 0,-3 1 0 0,2 0 0 15,-2 1-128-15,2 3 192 0,-1-2-192 0,-2 2 192 16,0-3-192-16,0 3 128 0,0-1-128 0,1 1 128 15,-1-5-128-15,1-2 192 0,1 1-192 0,-2-4 192 16,3-2-192-16,-2-5 0 0,2 2 144 0,-1-4-144 16,2-9 0-16,-2 9 128 0,2-9-128 0,-1 9 0 15,1-9 0-15,0 0 144 0,0 0-144 0,0 0 0 16,0 0 128-16,0 0-128 0,-3 9 0 0,3-9 0 16,0 0 0-16,0 0 0 0,0 0 0 0,0 0 0 15,0 0 160-15,0 0-160 0,0 0 128 0,0 0-128 16,0 0 128-16,0 0-128 0,10 0 128 0,-10 0-128 0,0 0 128 15,12 0-128-15,-3-3 0 0,-9 3 128 0,9-2-128 0,-9 2 0 16,11-5 0-16,0 2 0 0,1 2 0 0,-2 0 0 16,0 1 0-16,0-2 0 0,1 1 0 0,-1 1 0 15,0 0 0-15,1-1 0 0,1-1 0 0,-1 2 0 16,1-1 0-16,-1 1 0 0,3 0 0 0,1 0 128 16,2 1-128-16,1-1 0 0,1-1 0 0,4 1 0 15,1 0 0-15,4-1 0 0,1-3 0 0,1 3 0 16,1-2 0-16,1 2 0 0,-1 0 0 0,1-1 0 15,-1 2 0-15,2 0 128 0,2-1-128 0,4 1 0 16,0 1 0-16,0 2 0 0,3 0 0 0,0-1 0 16,4 2 128-16,0 0-128 0,-4 1 0 0,0 0 0 0,-3 1 0 15,4-2 128-15,2 1-128 0,1 1 0 0,1 0 0 0,2-3 0 16,3 2 0-16,3 3 0 0,1-2 0 0,0 0 0 16,-7-1 128-16,5-3-128 0,-2 2 0 0,3 1 128 15,0 3-128-15,5-3 128 0,4 0-128 0,-1 2 128 16,1-4-128-16,-2-2 128 0,-1 2-128 0,1-2 128 15,2-2-128-15,3 2 0 0,3 3 0 0,-2 0 0 16,-1-8 0-16,-3 1 128 0,-2-2-128 0,1 4 0 16,1 1 128-16,1 4-128 0,1-2 128 0,0 1-128 15,-2 1 176-15,-2-2-48 0,-4 1-128 0,3-2 192 16,0 2-192-16,2 0 144 0,0 5-144 0,3-4 128 16,2-2-128-16,-6 0 0 0,-4-2 0 0,1 0 128 15,2-2-128-15,2 2 0 0,4 2 0 0,0 0 0 16,2 2 0-16,-5-3 0 0,-4-1 0 0,0 2 0 0,1-2 0 0,4 2 0 15,0 1 0-15,-1 2 0 0,1 2 0 0,-1-3 0 16,-3-3 0-16,1-1 0 0,-1 0 0 0,1 3 0 16,2 0 0-16,3 2 0 0,2 0 0 0,-3-3 0 15,-2 2 0-15,-2-3 0 0,-1-2 0 0,0 2 0 16,0 4 0-16,5 1 0 0,3-3 0 0,-2 2 0 16,-3-1 0-16,-2-1 0 0,0-2 0 0,0 2 0 15,2-1 0-15,2 1 0 0,1-1 0 0,0-1 0 16,-4-2 128-16,-1 0-128 0,-2-2 0 0,0 2 0 15,-2 2 0-15,3 1 0 0,3 0 0 0,1 2 0 16,-2-4 0-16,-4-3 128 0,-3 2-128 0,1 0 0 16,0 0 0-16,0 1 0 0,0 1 0 0,2 1 0 0,1 2 0 15,-3-5 0-15,-2-7 0 0,-2 5 0 0,-2 1 0 0,0 0 0 16,-1-3 0-16,1 2 0 0,0 3 0 16,1 1 0-16,0-1 0 0,-2-1 0 0,-2-1 128 0,-2-1-128 15,-3 2 0-15,2 0 0 0,-3-1 0 0,1 1 0 16,0 0 0-16,2 1 0 0,-1 1 0 0,2-1 0 15,0-1 0-15,-2-1 0 0,-1 0 0 0,1 1 0 16,-2-3 0-16,-3 0 0 0,2 1 0 0,-1 2 0 16,-2 1 0-16,4 3 0 0,-1-2 0 0,1 0 0 15,1-1 0-15,-1 2 0 0,-1-2 0 0,-3-2 0 16,-1 1 0-16,-2 0 0 0,0 1 0 0,0 0 0 16,-3-3 0-16,1 2 0 0,-1 1 0 0,0 2 0 15,-2 1 0-15,3 2 0 0,-1 1 0 0,-1-2 0 16,-2-1 0-16,-1 1 128 0,-2 5-128 0,4-4 0 0,-4-2 0 0,1 1 0 15,-3 1 0-15,-1 0 0 0,-1-1 0 16,-1 1 0-16,0 2 0 0,2-2 0 0,-3 0 0 0,0 2 0 16,-2-1 0-16,1 0 0 0,-1 2 0 0,0-3 0 15,-3 1 128-15,0 2-128 0,0-5 0 0,-1 2 0 16,-2 1 0-16,1-3 0 0,1 2 0 0,-2 1 0 16,-2 1 144-16,1-4-144 0,-11-3 0 0,11 6 128 15,2 2-128-15,-4-5 0 0,-9-3 128 0,10 7-128 16,-1 0 128-16,-9-7-128 0,10 4 128 0,-10-4-128 15,11 3 128-15,-11-3-128 0,10 2 0 0,-10-2 128 16,0 0-128-16,11-2 0 0,-11 2 128 0,7-7-128 16,-2-1 128-16,0 0-128 0,1-2 128 0,-4 1-128 0,-1-4 160 15,1 0-160-15,-1 1 176 0,0-3-176 0,-1-2 192 0,1-1-192 16,-1-5 240-16,0-5-64 0,0-2-16 0,0-1 0 16,-1 1 64-16,1-3 16 0,3-4 0 0,-2 0 0 15,0-1 0-15,3-3 0 0,0-3 0 0,0 2 0 16,-1-3-112-16,3 3-128 0,-1 2 176 0,1-2-176 15,0 1 144-15,-1 4-144 0,1 2 0 0,-1 0 144 16,0 4-144-16,-1 3 0 0,-1-3 0 0,1 6 0 16,0-3 128-16,-2 4-128 0,1 1 128 0,-2 4-128 15,-1 0 0-15,2 1 0 0,-1 1 0 0,-1 4 0 16,-1 0 0-16,1-1-256 0,2 2 48 0,-2 3 0 16,-1-1-368-16,1 10-64 0,0 0 0 15,0 0-16-15,0 0-2096 0,0 0-400 0,0 0-96 16,-14 10-16-16</inkml:trace>
  <inkml:trace contextRef="#ctx0" brushRef="#br0" timeOffset="41699.04">19044 7767 3679 0,'0'0'160'0,"0"0"32"0,0 0-192 0,0 0 0 16,0 0 0-16,0 0 0 0,0 0 720 0,0 0 112 15,0 0 0-15,0 0 16 0,-5 5-432 0,5-5-96 16,0 0 0-16,0 0-16 0,0-182 272 0,-9 367 64 15,-1-184 16-15,10-1 0 0,0 0 0 0,0 0 0 0,-10-4 0 0,2 1 0 16,8 3-128-16,-9-2-16 0,9 2-16 0,-7-1 0 16,-1 1-192-16,8 0-48 0,-10-2 0 0,10 2 0 15,-8-1-128-15,8 1-128 0,0 0 192 0,0 0-192 16,0 0 320-16,0 0-64 0,0 0 0 0,0 0 0 16,0 0-48-16,0 0-16 0,0 0 0 0,0 0 0 15,0 0 208-15,0 0 48 0,0 0 0 0,0 0 0 16,0 0-112-16,0 0-16 0,-9 6 0 0,3 5 0 15,-1-4 32-15,1 5 0 0,-1-2 0 0,-1 3 0 16,0 2-48-16,1 3-16 0,-1 1 0 0,0 1 0 16,-1-3-80-16,1-1-16 0,-3 2 0 0,1 1 0 15,-1 1-192-15,-1 2 0 0,0 1 0 0,-1 0 0 16,0-2 0-16,1 3 144 0,-1 3-144 0,0 0 128 16,2-1-128-16,0 4 0 0,1-4 0 0,0 2 0 0,0-4 160 0,1 3-160 15,1 4 192-15,0-2-192 0,-1-4 304 0,0 3-48 16,0-2-16-16,2 4 0 0,0 2-48 0,2-1 0 15,1-1 0-15,0 2 0 0,0-2 48 0,2 1 0 16,-1-1 0-16,3 3 0 0,0-2 80 0,3-1 0 16,-1 2 16-16,2 1 0 0,0 0-16 0,1 0-16 15,0 0 0-15,1 2 0 0,1 0-304 0,2 0 160 16,0-1-160-16,2 0 128 0,-2 1-128 0,2 0 0 16,2 1 144-16,1-2-144 0,1-3 0 0,3-2 0 15,1 3 0-15,3 1 0 0,-2 0 0 0,6-3 0 16,-1 1 0-16,4 0 128 0,1 2-128 0,-4-3 144 15,1-1-144-15,-3-1 160 0,1-4-160 0,2 1 128 0,2 0-128 0,1-4 128 16,0 3-128-16,2 1 0 0,-3-5 144 0,3 0-144 16,1 1 0-16,0 0 0 0,-1 3 0 0,1-1 0 15,-3 1-256-15,1 2-64 0,-2-3 0 0,-3 3-8192 16,-5 9-1648-16</inkml:trace>
  <inkml:trace contextRef="#ctx0" brushRef="#br0" timeOffset="42813.42">23126 7710 6447 0,'0'0'272'0,"0"0"80"0,-4-12-352 0,4 12 0 0,-4-7 0 0,0-1 0 0,0 2 1968 0,4 6 320 16,0 0 64-16,0 0 16 0,-2-5-1488 0,2 5-304 15,0 0-48-15,0 0-16 0,0 0-160 0,0 0-32 16,0 0-16-16,0 0 0 0,0 0-96 0,0 0-16 0,0 0 0 0,11 2 0 16,1 1 128-16,0 3 0 0,-3 2 16 15,1-2 0-15,1 4 32 0,-2 0 0 0,-1 2 0 0,3-2 0 16,-1 1 16-16,0 3 0 0,-1 0 0 0,1 2 0 16,-1-1 16-16,4 3 16 0,-1 1 0 0,1 4 0 15,0-1 32-15,1 4 0 0,0 2 0 0,1 1 0 16,0 0-48-16,0 3 0 0,2 2 0 0,-1-1 0 15,1 1-208-15,-2 1-32 0,-1 3-16 0,2-1 0 16,0-3 0-16,-1 3 0 0,2 3 0 0,-3 0 0 16,0 2 48-16,-2-2 0 0,0-2 0 0,-1 3 0 15,1 2 64-15,-2-1 32 0,-1 2 0 0,0-1 0 16,-2-5-32-16,0 3-16 0,-1 4 0 0,0-2 0 16,1 0-32-16,-1-1 0 0,-1-1 0 0,0-2 0 15,0 2 16-15,-1-2 0 0,-1 1 0 0,-1 0 0 16,0 2 32-16,-2-1 16 0,-2 1 0 0,0 1 0 0,-6-5 48 0,2-1 0 15,-1 0 0-15,0 1 0 0,-1-4-80 0,-2 1-16 16,2-1 0-16,-3 2 0 0,0-2 0 0,-1 0 0 16,-3-3 0-16,1 2 0 0,-1 0 32 0,-1 1 0 15,1-1 0-15,1-2 0 0,-1-5-128 0,1 2 0 16,0-2-128-16,1 3 192 0,-3-6-32 0,0 1-16 16,1 1 0-16,0-2 0 0,1 0 0 0,1 1 0 15,-2-2 0-15,2-2 0 0,-1-2-144 0,0 0 160 16,4-2-160-16,0 1 160 0,0-3-160 0,1-3 0 15,2 1 144-15,0-1-144 0,3-4 0 0,0-1 128 16,4-6-128-16,-5 11 0 0,0-4 0 0,5-7 0 16,0 0 0-16,0 0 0 15,0 0-544-15,0 0-80 0,0 0-16 0,14 0 0 16,1-4-2496-16,3-1-496 0</inkml:trace>
  <inkml:trace contextRef="#ctx0" brushRef="#br0" timeOffset="43799.27">26213 7476 4607 0,'-4'-14'192'0,"2"9"64"0,-2-2-256 0,4 7 0 16,0 0 0-16,0 0 0 0,0 0 3200 0,0 0 576 15,0 0 128-15,0 0 32 0,0 0-3200 0,0 0-736 16,0 0 0-16,0 0 0 0,0 0 0 0,0 0 0 16,0 0 0-16,0 0 0 0,-3 13 0 0,0 1 0 15,0-2 0-15,1-1 0 0,2-11 288 0,-4 13 16 16,2-2 0-16,0 3 0 0,-2 1 16 0,0 2 0 15,-1-1 0-15,0 2 0 0,-3 1-16 0,1 3 0 16,-1 1 0-16,-1 2 0 0,0 1 48 0,2 3 16 16,0-2 0-16,1 3 0 0,-2 3-80 0,1 3-16 0,-2-1 0 15,0 0 0-15,0-2 128 0,0 1 32 0,2-1 0 0,0 6 0 16,0-2-176-16,2 0-48 0,-1 1 0 0,4-2 0 16,-1-1-64-16,2 0-16 0,1-1 0 0,1 2 0 15,1-1 64-15,-1 5 16 0,4-2 0 0,-2 0 0 16,-2-2-208-16,1 0 128 0,1 2-128 0,-2 3 0 15,0-1 128-15,1-4-128 0,-2 0 0 0,4 1 144 16,-1-2-144-16,1 2 192 0,1 3-192 0,0-3 192 16,-1-2 0-16,1 0 0 0,0-1 0 0,5 0 0 15,1 0 32-15,-2 2 16 0,-1-2 0 0,4 1 0 16,1-2 0-16,2-3 0 0,-1 1 0 0,4 2 0 16,-1-1 0-16,1-2 0 0,-4 1 0 0,3-2 0 15,-1-4-112-15,1 3 0 0,-1-4-128 0,2 1 192 0,0 0-48 16,0-2-16-16,-1 0 0 0,1 1 0 15,1-3 64-15,2 0 16 0,0-1 0 0,3 0 0 0,3 2-64 0,2-3-16 16,3-2 0-16,4-2 0 0,1 1-128 0,1 0 0 16,1-1 144-16,3 1-144 0,-3 1 0 0,0 1-240 15,-3 0 48-15,0 1-9776 16,-3-3-1936-16</inkml:trace>
  <inkml:trace contextRef="#ctx0" brushRef="#br0" timeOffset="45164.14">30465 7304 14735 0,'0'0'1312'0,"-5"-5"-1056"0,5 5-256 0,0 0 0 16,0 0 464-16,0 0 48 0,0 0 0 0,0 0 0 16,0 0-512-16,10-4 0 0,-10 4 0 0,12 0-160 15,-1 2 160-15,0-1 0 0,0 0 128 0,-1 2-128 16,0 0 160-16,0 3-32 0,0-1-128 0,2-2 192 16,2 4 176-16,-3 2 16 0,2-3 16 0,2 3 0 15,0-3 128-15,2 2 32 0,-1 1 0 0,2 2 0 16,-1 1 16-16,1 3 16 0,1 0 0 0,-2 3 0 15,5 1-80-15,-2 3-32 0,1 3 0 0,2-2 0 0,2-1-176 0,0 2-48 16,2 2 0-16,0 4 0 0,-2 0 32 16,2 3 0-16,0 2 0 0,-2-1 0 0,-2 1-128 0,2 1-32 15,-1 0 0-15,2 4 0 0,-1 5-128 0,1-3 0 16,-1 1 0-16,2 3 0 0,-3 1 0 0,3-1 128 16,-2 1-128-16,1-2 192 0,-1 1-192 0,-1 4 0 15,-1 0 0-15,0 4 0 0,0 3 240 0,-3 2-48 16,-5-2 0-16,-2 4 0 0,-4 0 256 0,-1 2 32 15,-3 2 16-15,-3 1 0 0,-2-1-112 0,0-1-32 16,-1 2 0-16,-3-4 0 0,-3 2 0 0,-4-5 0 16,-1 4 0-16,-4-5 0 0,-1-2-16 0,-2 0 0 15,-6-1 0-15,1-2 0 0,1-2-80 0,-5-2 0 16,-1-3-16-16,-1 0 0 0,-2 2 64 0,-1-2 16 0,-2 2 0 16,2-3 0-16,0-2-96 0,-2-4-16 0,-3 1 0 0,0-1 0 15,-1 1-64-15,1-5-16 0,-1-3 0 16,2-2 0-16,3 0-128 0,1-5 192 0,2 0-192 0,3-2 192 15,3-1-192-15,3-2 0 0,3-1 0 0,3-1 128 16,2-5-128-16,2 1 0 0,3-6 0 0,3 2 0 31,-1-4-1376-31,7-6-160 0,0 0-16 0,0 0-13216 0</inkml:trace>
  <inkml:trace contextRef="#ctx0" brushRef="#br0" timeOffset="47082.49">19249 9375 5519 0,'0'0'496'0,"0"0"-496"0,0 0 0 0,0 0 0 16,0 0 976-16,0 0 112 0,0 0 0 0,0 0 16 16,0 0-336-16,0 0-80 0,0 0-16 0,0 0 0 15,0 0-48-15,0 0-16 0,0 0 0 0,0 0 0 16,0 0-224-16,0 0-64 0,0 0 0 0,0 0 0 16,0 0-80-16,0 0-32 0,10-1 0 0,0 1 0 15,-1 0 240-15,2 1 32 0,3 0 16 0,2 0 0 16,-1 1 48-16,5-2 16 0,0-2 0 0,3 5 0 15,3 1-128-15,-1 1-32 0,-1-1 0 0,2-2 0 16,0 1-128-16,4 0-16 0,0 3-16 0,6-3 0 16,-1 0-80-16,1 1-16 0,3 0 0 0,3 2 0 15,4 2-144-15,2 0 0 0,5-2 0 0,-4-3 0 16,-2 0 0-16,1-2 0 0,2 2 0 0,0-1 0 0,-1 2 128 16,5 4-128-16,3 2 128 0,1-4-128 0,1-3 0 15,-3-3 0-15,0-3 128 0,-3 4-128 0,0 3 0 0,-1-1 0 16,2-1-160-16,2 1 160 0,2 3 0 0,1 2 0 15,-2-6 0-15,-2 0 160 0,-5-4-160 0,1 2 0 16,1-1 0-16,-2 2 0 0,-3 3 0 0,3 1 0 16,0 0 0-16,2-2 0 0,-1-3 0 0,-2 0 0 15,-5-1 0-15,-1 1 0 0,-1 0 0 0,-2 0 0 16,-1 0 0-16,-1 1 0 0,-3 0 0 0,0 2 0 16,1-1 0-16,-2 1 0 0,-1-4 0 0,-1 1 0 15,-2 0 0-15,-2 0 0 0,-1-2 0 0,-3 0 0 16,-3-1 0-16,-1 2 0 0,-2 2 0 0,-1-1 0 15,-1 1 0-15,-1-1 0 0,0-1 0 0,2 1 0 0,-3-1 0 0,1 1 0 16,0 1 0-16,-1 3 0 0,1 0 0 0,1 0 0 16,-4-3 0-16,1 1 0 0,-1 1 0 0,0 0 0 15,0 2 0-15,-1 1-192 0,-1-1 32 0,3 1 16 32,0 2-384-32,1-2-80 0,1 3-16 0,0-4 0 0</inkml:trace>
  <inkml:trace contextRef="#ctx0" brushRef="#br0" timeOffset="48282.72">27108 9577 3679 0,'0'0'160'0,"0"0"32"0,0 0-192 0,0 0 0 0,0-8 0 0,0 8 0 15,0 0 720-15,0 0 112 0,0 0 0 0,-6-6 16 16,-1 1-656-16,0 2-192 0,-2 2 0 0,9 1 128 16,-12 0-128-16,2 0 128 0,0 1-128 0,0 2 128 15,1-1-128-15,9-2 0 0,-10 3 0 0,1 1 0 16,1-4 0-16,8 0 0 0,-9 4 0 0,9-4 128 15,0 0 80-15,-9 0 32 0,2-4 0 0,7 4 0 16,-7 2 208-16,7-2 32 0,-8 3 16 0,8-3 0 16,0 0 144-16,0 0 48 0,-8 1 0 0,8-1 0 15,0 0-112-15,0 0 0 0,0 0-16 0,0 0 0 16,0 0 32-16,0 0 16 0,0 0 0 0,11 6 0 16,3 0-96-16,5-6 0 0,4 0-16 0,5 0 0 15,4-2-192-15,2 2-48 0,3 0 0 0,3 0 0 16,3-2-128-16,1-2-128 0,2-1 144 0,0 0-144 0,-2 0 224 15,3 1-48-15,2 0-16 0,0 3 0 0,3-2 160 0,6 2 16 16,4 0 16-16,0-2 0 0,0 1-112 0,1-1-32 16,-2 0 0-16,2 2 0 0,2 1-80 0,5 0 0 15,5 0-128-15,1 0 192 0,-5 0-192 0,-1 0 0 16,2 1 0-16,3 3 0 0,3 0 0 0,1 1 0 16,-1-2 0-16,-3-1 0 0,-4 2 0 0,0 0 0 15,-1 2 0-15,2-2 0 0,3 2 0 0,-1 0 0 16,-4-4 0-16,-1 1 0 0,-3-1 0 0,0 3 0 15,0 3 0-15,1-4-160 0,3-1 160 0,0 1 0 16,0 0 128-16,-5 0-128 0,-1-2 0 0,-3 2 0 0,-3-1 0 0,6 2 0 16,0-1 0-16,-3-2 0 0,-3 2 0 0,-5-3 0 15,-5-2 0-15,-1 0 0 0,-5 1 0 0,-1 0 0 16,-3 1 0-16,-4-1 0 0,-3-1 0 0,-2 1 0 16,0 1 0-16,-2 2 0 0,-3-1 0 0,-2 2 0 15,-3-4 128-15,-1 0-128 0,-2 0 160 0,1 1-160 16,-5 1 128-16,-1-1-128 0,0 0 0 0,-11-1 144 15,10 3-144-15,-10-3 0 0,0 0 0 0,0 0 0 32,5 10-448-32,-5-10-128 0,2 10-32 0,-4 1 0 0</inkml:trace>
  <inkml:trace contextRef="#ctx0" brushRef="#br0" timeOffset="50785.51">19024 9291 11567 0,'-13'-5'512'0,"5"4"112"0,1-3-496 0,-3 0-128 15,2 1 0-15,0 0 0 0,-1 0 544 0,2 0 96 16,0 1 0-16,2-2 16 0,-4 0-80 0,9 4-32 15,-8-3 0-15,8 3 0 0,-11 0-96 0,4 0-32 16,-2-2 0-16,9 2 0 0,-9 2-160 0,9-2-48 16,-12 5 0-16,4 1 0 0,8-6-16 0,-9 5 0 15,2-1 0-15,7-4 0 0,0 0-192 0,-3 9 0 16,3-9 0-16,0 0 0 0,-2 9 128 0,2-9 0 0,0 0-128 0,5 12 192 16,0-4 144-16,3 1 32 0,-8-9 0 0,14 7 0 15,0 1 144-15,3-2 16 0,2 5 16 0,1-4 0 16,2 1-272-16,2 1-48 0,-1-4-16 0,3 3 0 15,5-5 176-15,2 1 16 0,1 0 16 0,3 2 0 16,2-1-288-16,6 0-128 0,4 1 128 0,4 0-128 16,1-4 128-16,1 2-128 0,-2-1 0 0,3-3 128 15,1-1-128-15,2 2 0 0,2 4 0 0,2-1 128 16,1-4-128-16,1-2 0 0,-3 0 0 0,0-1 128 16,-1 3-128-16,6 3 0 0,-3-1 0 0,5 0 0 15,2-2 0-15,-2 0 0 0,-3 0 0 0,-1 1 0 16,0 0 0-16,-1 1 0 0,1 1 0 0,3 1 0 15,0-1 0-15,-2-2 0 0,-5-1 0 0,-1 3 0 16,-1-1 0-16,-2 3 0 0,-3 1 0 0,4 0 0 0,0-1 0 16,1 0 0-16,-2-1 144 0,-3-2-144 0,-1-1 128 15,-3 2-128-15,0 2 128 0,-2 1-128 0,-2-1 224 0,1-1-32 16,0 4 0-16,-2-4 0 0,-3-2-192 0,-3 1 0 16,-1-3 128-16,-5 1-128 0,-4 2 192 0,-2-1-16 15,-4 1 0-15,-1-2 0 0,-3 1-48 0,-2 1 0 16,-3 0 0-16,0 2 0 0,-5 0-128 0,-9-5 0 15,10 5 0-15,-10-5 0 0,0 0 0 0,6 9 0 16,-6-9-144-16,0 0 144 16,-4 12-704-16,-4 2-16 0,-2-2-16 0</inkml:trace>
  <inkml:trace contextRef="#ctx0" brushRef="#br0" timeOffset="51704.65">26873 9605 2751 0,'0'0'128'0,"0"0"16"0,-9 5-144 0,1 1 0 0,2 2 0 0,6-8 0 0,-8 9 896 0,5 1 128 16,3-10 48-16,0 0 0 0,0 10-176 0,2 0-16 15,-2-10-16-15,8 13 0 0,1-5 208 0,1 2 32 16,0-4 16-16,4 1 0 0,-1 0-336 0,2-2-64 15,3 3-16-15,1-3 0 0,2-2-320 0,3 0-80 16,3 1-16-16,5 1 0 0,2-1-32 0,4-3 0 16,6 1 0-16,4-1 0 0,4 0-80 0,3-1-32 15,-2 0 0-15,4-1 0 0,3-2-144 0,4 2 128 16,3-2-128-16,5 1 128 0,5-3-128 0,0 1 128 16,-3 0-128-16,5 0 128 0,0-4-128 0,4 1 160 15,8 0-160-15,-1 1 160 0,-4 1 96 0,0 0 0 16,-3-4 16-16,6 4 0 0,6-1 176 0,-5 2 16 0,-5 2 16 15,0-1 0-15,0 2-144 0,4-2-16 0,4 2-16 16,-4 0 0-16,-6 1-304 0,-3 0 0 0,0-4 0 0,-1 4 0 16,1 0 0-16,-5 1 0 0,-4 2 0 0,-5-3 0 15,-6 0 0-15,-4 1 0 0,-3 0 0 0,-3 2 0 16,-6-3 0-16,-1 2 0 0,-3 2 0 0,-3 0 0 31,-3 2-560-31,-5-1-160 0,-5 2-48 0</inkml:trace>
  <inkml:trace contextRef="#ctx0" brushRef="#br0" timeOffset="53483.58">19279 9339 11055 0,'-20'-14'480'0,"7"8"112"0,-3-4-464 0</inkml:trace>
  <inkml:trace contextRef="#ctx0" brushRef="#br0" timeOffset="54188.31">18860 9403 3679 0,'0'0'320'0,"0"0"-320"0,0 0 0 0,0 0 0 15,0 0 2240-15,0 0 368 0,0 0 80 0,0 0 0 16,-4-8-1776-16,4 8-352 0,0 0-80 0,0 0-16 16,0 0-304-16,0 0-160 0,0 0 160 0,0 0-160 15,0 0 128-15,0 0-128 0,0 0 0 0,0 0 0 16,0 0 160-16,0 0-160 0,0 0 160 0,0 0-160 0,0 0 304 0,0 0-48 15,13 4 0-15,-2-2 0 0,0 0 160 0,2-2 32 16,1 0 0-16,0 4 0 0,0-2-64 0,1-1 0 16,2 1 0-16,-2 1 0 0,2 1 80 0,0 3 16 15,1-2 0-15,3 1 0 0,1-1 0 0,4 0 0 16,2 4 0-16,2 0 0 0,2 0-192 0,5 0-32 16,5 0-16-16,2 0 0 0,5 0-112 0,0-2-128 15,-2-4 176-15,2 1-176 0,-1-2 128 0,2 3-128 16,2-1 0-16,2-2 0 0,5 4 144 0,3-4-144 15,4-2 0-15,2 0 144 0,-6 0-144 0,4 4 0 16,3-2 0-16,3 1 0 0,4-2 0 0,2 1 128 16,1-2-128-16,-3-2 0 0,-1 1 0 0,0 1 0 0,-1 3 0 0,4 0 0 15,1 2 0-15,-4-1 0 0,-4-1 0 0,-2-1 0 16,-2 3 128-16,2 3-128 0,1-3 0 0,0 0 128 16,-1-1 32-16,-2-3 0 0,-4 1 0 0,-2 0 0 15,-1-1 32-15,0 1 0 0,1 1 0 0,-1 0 0 16,-2-3 80-16,-2 0 32 0,-1 0 0 0,-4 0 0 15,-3-1-112-15,3 1-32 0,-4 1 0 0,2 0 0 16,3 3-16-16,-1-1 0 0,0-2 0 0,-4 0 0 16,-2-2-144-16,-3 0 0 0,-5-1-192 0,-1 2 192 15,0 0 0-15,-3 0 0 0,-1-1 0 0,0 0 0 16,-6-2 0-16,1 2 0 0,-3 0 0 0,-1-1 0 16,0 1 0-16,-2 0 0 0,0 0 0 0,-3 1 128 15,-4 1-128-15,-2 0 0 0,1-1 0 0,-3 0 0 0,-10 0 160 16,10 0-160-16,-10 0 192 0,0 0-192 15,0 0 192-15,0 0-192 0,0 0 192 0,0 0-192 0,0 0 128 0,0 0-128 16,0 0 0-16,0 0 0 0,0 0 0 0,4 12 0 16,-4-12 0-16,-1 10 0 0,1-10 0 0,-4 13 0 15,-1 1 0-15,1 1-144 16,-3-1-432-16,1 2-64 0,1 0-32 0,0 0-11536 0</inkml:trace>
  <inkml:trace contextRef="#ctx0" brushRef="#br0" timeOffset="54962.58">27084 9837 6447 0,'0'0'272'0,"-5"-7"80"0,5 7-352 0,-7-5 0 16,7 5 0-16,-7-4 0 0,-1-1 560 0,8 5 32 16,-7-5 16-16,7 5 0 0,-9-4-784 0,0 1-144 15,0 0-48-15</inkml:trace>
  <inkml:trace contextRef="#ctx0" brushRef="#br0" timeOffset="55389.96">26619 9803 5519 0,'0'0'240'0,"-11"0"64"0,1 0-304 0,1 1 0 0,9-1 0 0,-9 2 0 15,9-2 1536-15,0 0 256 0,0 0 64 16,0 0 0-16,0 0-1040 0,0 0-208 0,0 0-32 0,0 0-16 15,14 4 272-15,2-2 48 0,4 2 16 0,5-3 0 16,6-6-112-16,3 3-16 0,4-2 0 0,3 1 0 16,1-2-384-16,3-1-64 0,3 1-32 0,5-4 0 15,2 1-96-15,6 2-32 0,5-2 0 0,5 3 0 16,3-4 32-16,1 2 0 0,1 0 0 0,4-2 0 16,4 2 48-16,5-5 16 0,3 5 0 0,-5-1 0 15,1 3-128-15,5 2-128 0,3 1 176 0,2 1-176 16,0-2 160-16,-1 2-160 0,-2 2 128 0,6 3-128 15,2 0 0-15,-4-2 0 0,-7 2 0 0,-1 0 0 0,-4 1 0 16,4-3 0-16,0 0 128 0,-4-1-128 0,-10 0 0 0,-2-1 0 16,-2-1 0-16,-1-2 0 0,-1 2 0 0,-2-3 0 15,-3-1 0-15,-6 1 128 0,-6 2-128 0,-3 1 0 16,-2-2 0-16,-4 1 0 0,-1-4 0 0,-5 3 0 16,-2-1 0-16,-3 0 0 0,0 0 0 0,-2 2 128 15,-3-1-128-15,-3 2 0 0,-4 0 0 0,-2 1 0 16,-1 0 0-16,-3 2 0 15,-2 2-592-15,-1 2-48 0,-1-1-16 0,-1 6-9456 0</inkml:trace>
  <inkml:trace contextRef="#ctx0" brushRef="#br0" timeOffset="64819.36">14819 9109 19695 0,'-14'-10'864'0,"14"10"192"0,-9-6-848 0,1 2-208 0,8 4 0 0,0 0 0 16,-9-5 880-16,9 5 128 0,0 0 16 0,0 0 16 16,0 0-304-16,0 0-64 0,0 0-16 0,0 0 0 15,0 0-336-15,7 10-80 0,2 1-16 0,1-2 0 16,1 3 0-16,3 3 0 0,-1 1 0 0,1 4 0 16,-1 0-80-16,-1 0-16 0,5 4 0 0,-2 3 0 0,-1 2-128 0,0 0 0 15,-2 3 144-15,0 3-144 0,-2-1 128 0,1 0-128 16,-4 1 128-16,0 1-128 0,-2 1 128 0,-2 0-128 15,1-1 160-15,-1 1-160 0,-2 2 176 0,0-1-176 16,-1-2 192-16,0-2-192 0,0 0 240 0,2 1-64 16,-1-1-16-16,3 0 0 0,-2-4-32 0,0-2 0 15,1-1 0-15,2 0 0 0,-1 0-128 0,1-3 128 16,0-2-128-16,2-2 128 0,-1-1-128 0,3-1 128 16,0-3-128-16,1 0 128 0,-1 1-128 0,2-2 0 15,2-4 144-15,1 1-144 0,0-3 0 0,1 1 144 16,2-3-144-16,2-1 0 0,1-1 144 0,1-2-144 15,-2-2 0-15,1 0 144 0,0 0-144 0,3-1 192 0,1-1-192 16,2-2 192-16,0 0-192 0,2 0 128 0,4 0-128 16,1-2 128-16,3 1 16 0,2 2 0 0,4 0 0 0,0 0 0 15,4 1-16-15,-1-1-128 0,2 0 192 0,0 1-64 16,2 1-128-16,2-2 160 0,-1 1-160 0,8 0 160 16,1 0-160-16,2 0 0 0,0 1 144 0,-1 1-144 15,0 3 0-15,0-3 0 0,-1 0 0 0,1 4 0 16,6-2 0-16,2 1 0 0,2-1 0 0,-2 2 0 15,-4 2 0-15,1-1 0 0,1 1 0 0,2 1 0 16,5-2 0-16,0 3 0 0,-1-1 0 0,-2-3 0 16,1 3 144-16,0 0-144 0,0 1 192 0,4 3-192 15,5-2 176-15,0 1-176 0,2-3 160 0,-2 0-160 16,1-3 256-16,3 1-64 0,4 4 0 0,-1-4 0 0,1 0-64 0,0 2 0 16,0-1-128-16,4 2 192 0,1 1-64 0,1-3-128 15,-2-1 176-15,-1 0-176 16,2 0 160-16,4 3-160 0,3-4 128 0,-1-2-128 0,-2 1 160 0,2 1-160 15,3-1 192-15,-3 2-192 0,0-2 144 0,0 0-144 16,1-1 0-16,6 2 144 0,6 2-144 0,-3-3 0 16,-3-5 0-16,2 4 0 0,5 2 0 0,0-3 0 15,0-4 128-15,0 1-128 0,2 0 0 0,2 0 0 16,-1-2 0-16,1 4 128 0,0-1-128 0,2 0 0 16,-1 1 0-16,-4 0 0 0,-3 0 0 0,2 5 0 15,4 0 0-15,-4-3 0 0,-6 1 0 0,1 2 0 16,2 4 0-16,0-4 0 0,-1-3 0 0,0 4 0 0,1-1 128 15,2-2-128-15,3-1 0 0,0-2 0 16,-5 0 0-16,6 2 0 0,2 3 0 0,-4-5 0 0,0-5 0 16,0 1 128-16,4 2-128 0,-1 1 0 0,-5-4 0 0,1-1 0 15,0 3 0-15,0 3 0 0,1 2 128 0,-3-4-128 16,-4-5 0-16,4 3 0 0,4 2 0 0,-3 1 0 16,-6-4 0-16,2 1 0 0,1-1 0 0,2-3 128 15,1 0-128-15,-1 0 0 0,0 0 0 0,5-4 0 16,2 1 0-16,-5 0 0 0,-6-2 128 0,3 1-128 15,2 0 0-15,-2-2 0 0,-2 0 144 0,-2 4-144 16,0-3 0-16,1 5 0 0,-1-3 0 0,-3-1 0 16,-5 3 0-16,1-1 0 0,4 3 0 0,-2-1 128 15,-5-1-128-15,-3-1 0 0,-1 2 0 0,2-2 0 16,1 1 0-16,-3-2 0 0,-5 1 0 0,1-2 0 0,1 3 0 0,1 0 0 16,2 3 0-16,-4-4 0 15,-6 1 0-15,2-2 128 0,-4 2-128 0,2 0 0 0,-1 2 0 16,-1-1 0-16,-1 0 0 0,-4-1 128 0,-4 1-128 0,1 1 0 15,2 0 0-15,-1 1 0 0,0-2 0 0,-3 5 0 16,-1-4 0-16,-1 0 0 0,-1 2 0 0,-3 1 144 16,1 0-144-16,0 3 0 0,0-1 0 0,-4 1 0 15,-4 0 0-15,-5-2 0 0,-6 1 128 0,0-2-128 16,-4 0 0-16,0 3 0 0,-3 1 160 0,-1 0-160 16,-1 0 128-16,0 4-128 0,0-1 144 0,1 0-144 15,-2 0 160-15,-3-1-160 0,-3-2 0 0,-2 0 128 16,-1-1-128-16,-2 2 0 0,-3 3 0 0,-2 1 0 15,0-1 128-15,-1-3-128 0,-1 0 0 0,0 2 0 0,-3-3 0 0,1 1 0 16,-2 2 0-16,-2 2 0 0,0-1 0 0,-2-4 0 16,-1 0 0-16,-9 0 128 0,9-2-128 0,-2-1 0 15,0-3 0-15,-1 3 128 0,-6 3-128 0,10-7 0 16,-2-3 176-16,2 2-176 0,-2-4 192 0,3-1-192 16,2 0 128-16,1-3-128 0,0-3 0 0,0-4 0 15,0-3 160-15,2 1-160 0,1-4 128 0,-1-6-128 16,0-1 288-16,-4-5-32 0,2-4 0 0,1 1 0 15,-1-4 64-15,-2 1 16 0,-2 1 0 0,0-4 0 16,-1 2-64-16,-1 1-16 0,-2-1 0 0,-1 1 0 16,-1 2 0-16,0-1 0 0,-2 3 0 0,-2 4 0 15,-2 1-256-15,1 3 160 0,-2 4-160 0,-1-1 128 16,0 1-320-16,2 6-64 0,-2 6 0 0</inkml:trace>
  <inkml:trace contextRef="#ctx0" brushRef="#br0" timeOffset="69297.55">22073 15658 12895 0,'-11'-13'576'0,"4"3"112"0,0 2-560 0,-1-1-128 0,-1 4 0 0,2-2 0 16,0-2-208-16,1 2-80 0,-3 1-16 0,3 2 0 16,-1 0 304-16,2 1 0 0,5 3 0 0,0 0 0 15,-5-6 0-15,0 1 128 0,-1 3-128 0,6 2 0 16,0 0 192-16,0 0-48 0,0 0-16 0,0 0 0 15,0 0-128-15,0 0 128 0,0 0-128 0,0 0 128 16,-4-3 192-16,4 3 16 0,-8-2 16 0,8 2 0 16,0 0 16-16,0 0 0 0,0 0 0 0,0 0 0 15,0 0-64-15,0 0-16 0,0 0 0 0,0 0 0 16,0 0-32-16,0 0 0 0,-2 9 0 0,2-9 0 16,0 0-96-16,-2 15-32 0,-1-2 0 0,0-2 0 0,3 0-128 0,-3 1 192 15,0-3-192-15,-1 4 192 0,0-3 0 0,0 1 0 16,-2 2 0-16,1-2 0 0,1 2 0 0,-1 2 16 15,1-1 0-15,-1-1 0 0,0 2-16 0,0 0 0 16,0 2 0-16,-2 1 0 0,1 0 32 0,0 2 0 16,-2 0 0-16,-2 7 0 0,0 0-32 0,-1 2-16 15,1 1 0-15,1 1 0 0,-1 2 48 0,1 3 16 16,2-3 0-16,2 1 0 0,1 0 96 0,3-2 32 16,2-2 0-16,3 2 0 0,1 1-48 0,2-1-16 15,2-3 0-15,1 3 0 0,1 0-112 0,0 0-32 16,0-4 0-16,2 1 0 0,0 1-160 0,0 1 0 15,-2 4 144-15,7-3-144 0,-3-1 0 0,2-3 0 0,-1-2 0 0,2-1 0 16,2 0 0-16,1-2 0 0,-1-2 0 0,2 2 0 16,0 1-272-16,0-3 16 0,-3-1 16 0,1 0-7184 15,3 1-1456-15</inkml:trace>
  <inkml:trace contextRef="#ctx0" brushRef="#br0" timeOffset="70181.82">23352 15264 10127 0,'-3'-5'896'16,"1"2"-704"-16,-1-1-192 0,3 4 0 16,0 0 1056-16,0 0 176 0,0 0 48 0,0 0 0 15,0 0-544-15,0 0-96 0,0 0-32 0,0 0 0 0,0 0-96 0,14 5 0 16,-5 2-16-16,1-1 0 0,0-1-64 0,1 0-16 15,-1 3 0-15,1-1 0 0,2 2-64 0,-2-2-16 16,1 4 0-16,-1-2 0 0,3 5-16 0,1 0-16 16,2-1 0-16,0 5 0 0,0-1-48 0,1 2 0 15,1-1 0-15,2 2 0 0,-2 1-32 0,2 0-16 16,-3 1 0-16,1 5 0 0,0-2-48 0,-1 3-16 16,0-1 0-16,0 3 0 0,-2-2-16 0,2 3 0 15,0 1 0-15,-1-3 0 0,-1 1-128 0,1 3 160 16,-1 3-160-16,-1 0 160 0,-1-2-160 0,-1 3 192 15,-2-2-192-15,-1 3 192 0,0 3 112 0,-1 1 16 0,-1-3 16 16,-2 0 0-16,-1 1-16 0,-1 2-16 0,0-2 0 16,0-2 0-16,-2 2 16 0,0 2 16 0,-2-3 0 0,0 0 0 15,-2 2-160-15,0-2-48 0,-2 0 0 0,-1 1 0 16,-1-2-128-16,-2 0 128 0,-2-1-128 0,-2 1 128 16,0-2 64-16,-2-1 16 0,0 0 0 0,-2-2 0 15,1-3 96-15,0-1 16 0,0 1 0 0,-1-1 0 16,2-4-48-16,2 2 0 0,0-4 0 0,3-2 0 15,-1 2-144-15,1-1-128 0,0-3 192 0,3 0-192 16,1-2 128-16,0-5-128 0,1 0 0 0,2 0 0 16,2-12-208-16,-2 8-112 0,2-8 0 0,0 0-16 31,0 0-2096-31,10 5-432 0</inkml:trace>
  <inkml:trace contextRef="#ctx0" brushRef="#br0" timeOffset="71099.75">26267 15475 4607 0,'0'0'400'0,"0"0"-400"15,-11-8 0-15,4 2 0 0,7 6 2128 0,0 0 352 16,-8-3 64-16,8 3 16 0,-11-4-2080 0,0 3-480 0,0 1 0 0,3 0 0 16,8 0 0-16,-11-1 0 0,2 0 0 0,9 1 0 15,-9 0 0-15,3 0 176 0,-4 1-176 0,2 0 192 16,8-1 192-16,-9 1 32 0,9-1 16 0,-9 4 0 16,-2 0-48-16,2 2 0 0,1-2 0 0,1 1 0 15,-2 4-128-15,0-4-48 0,-1 3 0 0,0 1 0 16,-1 0 320-16,1 1 64 0,0 1 16 0,0-1 0 15,0 3-32-15,-1 4-16 0,1-1 0 0,0 1 0 16,-1-1-176-16,-1 3-48 0,1 3 0 0,-1-2 0 16,1 1-128-16,0 5-16 0,-1 0-16 0,1 2 0 15,-1-3 64-15,2 4 16 0,-3 1 0 0,2 1 0 16,-1 1-48-16,-2 2 0 0,3 1 0 0,-2 0 0 16,4 2-208-16,-1-1 176 0,0-1-176 0,0 1 160 15,1-3-160-15,1-3 0 0,5 1 0 0,-1 2 0 0,-1-1 176 16,2-3-48-16,1 3-128 0,2 0 192 0,1-6-64 15,3 2-128-15,1-1 176 0,1 0-176 0,0-1 224 0,5 1-64 16,0 1-16-16,3 0 0 0,0 0-16 0,1-3 0 16,1 3 0-16,1-1 0 0,1 1-128 15,1-3 0-15,2 2 0 0,1-2 0 0,1 6 0 0,3-6 0 16,0 3 0-16,4-3 0 0,1 0-128 0,5 2-64 16,5-4-16-16,1 2 0 15,1-2-576-15,0-2-112 0,0 4-32 0,1-4-10048 0</inkml:trace>
  <inkml:trace contextRef="#ctx0" brushRef="#br0" timeOffset="71883.25">27944 14905 10127 0,'0'0'448'0,"-1"-6"96"0,1 6-544 0,0 0 0 0,0 0 0 0,0 0 0 16,0 0 1920-16,0 0 256 0,0 0 64 0,0 0 16 15,10 0-1728-15,-10 0-336 0,13 4-192 0,-3 6 192 16,-1-1-16-16,1 1 0 0,-1-1 0 0,4 2 0 16,0 3 80-16,-1-1 0 0,2 0 16 0,2 3 0 15,-1 3-16-15,1 2 0 0,1 0 0 0,1 5 0 16,-2-1-48-16,2 2-16 0,0-2 0 0,-2 6 0 16,0-1 64-16,-1-1 0 0,1 2 0 0,2 4 0 15,0 1 48-15,0 2 16 0,-3 2 0 0,0 3 0 16,-2-1 0-16,1 6 16 0,-3-2 0 0,2 2 0 15,-2-2-80-15,0 0-32 0,-2 3 0 0,-3 3 0 0,-2 2-32 16,-2 2 0-16,-2 1 0 0,-1 3 0 0,-2 3 0 0,0-2-16 16,-4-2 0-16,0-2 0 0,-2 1 16 0,0-1 16 15,-1-2 0-15,-4 2 0 0,-3-6-208 0,-1 0 144 16,-2-1-144-16,-3-3 128 0,-2-5 16 0,-1 2 0 16,1-3 0-16,-3-2 0 0,-1-1-144 0,-2-2 0 15,-2-3 144-15,0 1-144 0,-1-1 0 0,-1 0 0 16,1-2 0-16,0-1 0 0,-3-2-144 0,0-4-112 15,1 2 0-15,2-2-12336 0</inkml:trace>
  <inkml:trace contextRef="#ctx0" brushRef="#br0" timeOffset="109977.2">22779 13288 9215 0,'0'0'816'0,"0"0"-656"0,0 0-160 0,0 0 0 16,0 0 1024-16,0 0 192 16,-4-3 16-16,4 3 16 0,0 0-512 0,0 0-96 0,0 0-32 0,0 0 0 15,0 0-96-15,0 0 0 0,0 0-16 0,0 0 0 16,0 0-112-16,0 0 0 0,0 0-16 0,0 0 0 16,0 0 176-16,0 0 32 0,0 0 16 0,11 0 0 15,-11 0 112-15,13 2 32 0,0 1 0 0,1-2 0 16,0 2-256-16,3-1-48 0,2-1-16 0,2 2 0 15,-1 1 288-15,4-2 48 0,3-1 16 0,3-1 0 16,4 4-320-16,0-1-48 0,1-1-16 0,1 2 0 16,-2-1-144-16,2-1-48 0,1 2 0 0,2 0 0 15,2-2-48-15,3 4-16 0,3-3 0 0,6 0 0 16,1 2-128-16,2 1 192 0,0-2-192 0,-3 0 192 16,0 5-192-16,1-4 0 0,3 1 0 0,6 2 0 0,3-4 0 0,1 1 0 15,2 1 0-15,-2-2 128 0,-3-1 0 0,2-1 0 16,2 1 0-16,6 0 0 0,4 1 0 0,-3 0 0 15,0-3 0-15,-2 2 0 0,0-1-128 0,1 2 128 16,1 1-128-16,3-1 128 0,2 1-128 0,-1-1 0 16,-8 0 0-16,3 1 0 0,0-3 0 0,5 4 0 15,5 0 0-15,-4-2 0 0,-5-3 128 0,2 2-128 16,0-1 0-16,1 3 128 0,4 0-128 0,-1-1 0 16,0 0 144-16,-3 2-144 0,1 2 0 0,0-1 128 15,2 1-128-15,2 1 0 0,0 0 0 0,0 0 128 16,-3-2-128-16,3 0 0 0,1 3 0 0,1-4 0 15,5 1 0-15,-2-1 0 0,-3-1 0 0,1 0 0 16,3 0 0-16,0 0 128 0,3-1-128 0,-4 1 0 0,-3 0 0 0,-1 0 0 16,-2 2 0-16,5 0 0 0,0-2 0 0,-1 1 0 15,-9 0 0-15,2-1 0 0,-3 3 0 0,3 1 0 16,1-4 0-16,-2 2 0 0,-3-2 0 0,-2 0 0 16,-2-1 0-16,2 3 0 0,1-4 0 0,2 2 0 15,3 2 0-15,-4-2 0 0,-5 0 0 0,1 1 0 16,-1-3 0-16,1 1 0 0,0 0 0 0,0-1 0 15,0 1 0-15,-2-1 144 0,-3 0-144 0,0-3 0 16,0 0 0-16,1-1 0 0,-1 2 0 0,0-1 0 16,0 0 0-16,-3-2 0 0,-4 3 0 0,-3-2 0 15,-2 0 0-15,0-4 0 0,-1 2 0 0,3 1 0 16,-2 0 0-16,-4 1 0 0,0 0 0 0,-4-2 0 16,-3 1 160-16,-4 0-160 0,1 0 128 0,-2-1-128 0,-3-1 0 0,0 2 0 15,-3 2 0-15,-1 0 0 0,2-3 0 16,-2 1 0-16,-3-2 0 0,-1 1 0 0,-3 1 0 0,-3-1 0 15,0 2 0-15,-4 0 0 0,0-2 0 0,-4 1 0 16,-2-1-128-16,-1 2 128 0,-10 1 0 0,0 0 0 16,0 0 0-16,0 0 0 0,0 0 0 0,0 0 0 15,0 0 0-15,0 0 0 0,0 0 0 0,-11-3 128 16,-3 1-128-16,-4 1 0 0,-1-1 0 0,-4 2 0 16,-5-1 0-16,-2 0 0 0,-3 0 0 0,-3-1 0 15,-1 4 0-15,-5-2 0 0,-4 0 0 0,2 1-176 16,-3 1 176-16,-6 0-192 0,-8-1 192 0,-2-1-160 15,-3-3 160-15,-3 2-160 0,1-1 0 0,-2-1 0 0,-1-1 0 0,-6 2 0 16,-4-3 0-16,0 1 0 0,-3-4 0 16,-1 4 0-16,-3 2 160 0,0-3 0 0,-10-2-144 0,2 1 144 15,-1 1 0-15,-2-3 0 0,-3 3 0 0,-1 1 0 16,-6-2 0-16,1 2 0 0,1 0-144 0,-5 1 144 16,-5-6 0-16,2 4 0 0,2-1 0 0,-7 0 0 15,-4 0 0-15,-1-1 0 0,4-3 0 0,-2 4 0 16,-3-2 0-16,3 2 0 0,0-7 0 0,-1 7 0 15,-3-2 0-15,4 2 0 0,0-1 0 0,2 0 0 16,0 2 0-16,-1 1 0 0,1-4 0 0,0 3 0 16,5-1 0-16,-3 0 0 0,-1 0 0 0,4 3 0 15,5-2 0-15,-2-2 0 0,-5 2 0 0,4 0 0 16,3-1 0-16,-1 2 0 0,3 0 0 0,-1 0 0 16,0 0 0-16,3 2 0 0,5-2 0 0,-2 2 0 15,-6 0 0-15,4 0 0 0,7-1 0 0,1 1 0 16,0 0 128-16,2 1-128 0,-2-3 0 0,5 2 144 0,6 0-144 15,2 1 0-15,-1 0 0 0,1-2 0 0,0-2 0 0,4 3 0 16,5-1 0-16,4 2 128 0,2-2-128 0,1 1 0 16,1-2 0-16,0 0 0 0,3-1 0 0,4 1 0 15,4 2 128-15,1-2-128 0,5 0 0 0,1 0 0 16,-3 3 0-16,0-3 0 0,-2 3 0 0,3-3 0 16,4 3 0-16,3 0 0 0,4 1 0 0,0-2 0 15,1 0 0-15,6 1 128 0,4-2-128 0,0 0 160 16,2-2-160-16,3 4 160 0,1 0-32 0,1 0 0 15,1-3 0-15,3 2 0 0,4 0-128 0,2-1 192 16,3 0-192-16,1 0 192 0,0-1-192 0,3 2 0 16,6 2 144-16,0 0-144 0,0 0 176 0,0 0-48 15,0 0 0-15,0 0 0 0,0 0-128 0,0 0 0 0,9-3-160 0,6-2 160 16,0 4 0-16,6 0 0 0,-1 1-128 0,4 0 128 16,2-2 0-16,2 2 0 0,0 2 0 0,3-1-144 15,4-4 144-15,3 3 0 0,2 0 0 0,5 2 0 16,3-1 0-16,6 0-160 0,0-2 160 0,1 0 0 15,-2 1 0-15,2 1-128 0,0 3 128 0,3-3 0 16,1-1 0-16,7 0 0 0,5 2 0 0,0 0 0 16,-2-5 0-16,2 3 0 0,1-1 0 0,5 1 0 15,4 1 0-15,2 0 0 0,2 1 0 0,-1-2 0 16,0 0 0-16,3 2 0 0,7 2 0 0,0 0 0 16,-1 0 0-16,1-1 0 0,-1 0 0 0,5 1 0 15,4-2 0-15,-1 2 0 0,-2 0 0 0,3-1 0 16,4-3 0-16,0 0 0 0,2 0 0 0,-1 1 0 0,-1 0 0 15,4 2 0-15,6-1 0 0,-3 5 0 0,-4-5 0 0,5 1 0 16,5 0 0-16,2 1 0 0,-4 1 0 0,4-1 0 16,1 0 0-16,1 1 0 0,-4 0 0 0,3-1 0 15,2 0-128-15,0 0 128 0,3 1 0 0,2-2 0 16,2 0 0-16,0 0 0 0,2-2 0 0,1 0 0 16,-2 2 0-16,-3-3 0 0,5 0 0 0,-5 0 0 15,0-2 0-15,-1 0 0 0,1-1 0 0,-2 1 0 16,-1-3 0-16,-1-3 0 0,1 3 272 0,-1-1 16 15,-6-2 0-15,2 3 0 0,4-4 224 0,-6 3 32 16,-4 2 16-16,-1-4 0 0,0 1-48 0,-2 0 0 16,-1-3 0-16,-3 4 0 0,-3 1-32 0,2 2-16 0,-4 2 0 15,-4 1 0-15,-5 0-304 0,-1 4-160 0,-3 2 160 0,-2 0-160 16,-3 3 0-16,-9-1 0 0,-6 5 0 16,-4-1 0-1,-3 5-464-15,-6-1-96 0,-6 1-16 0,-5 2 0 16,-6 4-2176-16,-7-2-432 0</inkml:trace>
  <inkml:trace contextRef="#ctx0" brushRef="#br0" timeOffset="111344.67">6244 14722 17503 0,'-13'-4'1552'0,"-2"1"-1232"0,1-3-320 0,4 3 0 16,2 1 544-16,8 2 48 0,-6-3 16 0,3-4 0 15,3 7-224-15,0 0-64 0,0 0 0 0,0 0 0 16,4-5-32-16,-4 5-16 0,0 0 0 0,11-4 0 15,0 1-48-15,1 0-16 0,0 0 0 0,2 3 0 16,-2 0-208-16,6-1 144 0,3 0-144 0,1 2 128 16,1 3-128-16,1 0 128 0,2 0-128 0,3-1 128 15,4 1 16-15,3 3 0 0,1-4 0 0,5 1 0 16,1 0 0-16,6 0 0 0,3-3 0 0,2-2 0 16,-1 2 48-16,1-2 16 0,-1-6 0 0,3 6 0 15,1 1 80-15,5 0 16 0,5 0 0 0,4-1 0 16,0-3-96-16,-1 0-16 0,0-3 0 0,2 2 0 15,2 2 0-15,2-2-16 0,4-3 0 0,-1 3 0 16,-5-5-176-16,-1 2 192 0,0 0-192 0,2 2 192 16,1 4-192-16,0-1 160 0,-1-4-160 0,-2-1 160 0,-4 2-160 15,-2-1 128-15,0 5-128 0,-1-1 128 0,1 2-128 0,-4-4 0 16,-2 0 144-16,-5 1-144 0,-5 2 0 0,-3 0 128 16,-3-2-128-16,-5 3 0 0,-3 2 0 0,-2 2 0 15,-4 0 0-15,0-1 128 0,-3-1 32 0,-5 1 16 16,0 4 0-16,-6-3 0 0,-4-2 16 0,-4 0 16 15,-9-1 0-15,0 0 0 0,0 0 112 0,0 0 0 16,0 0 16-16,-6 12 0 0,-8-5-144 0,-5 0-16 16,-4-1-16-16,-4-1 0 0,-5 4-160 0,-3 1 160 15,-5 3-160-15,-3-6 160 0,-4 2-160 0,-5-1 128 16,-7 3-128-16,-3-3 128 0,-4-3 80 0,0 0 16 0,0-1 0 0,-2-3 0 16,0 3 128-16,-3 2 32 0,-8-4 0 0,1-2 0 15,2-2-48-15,0 0 0 0,1 1 0 0,0-1 0 16,0 4-128-16,-3-2-16 0,-2-3-16 0,0 0 0 15,4 1-176-15,1 2 128 0,1-1-128 0,-5-2 128 16,-6 2-128-16,4-3 0 0,3 1 0 0,4 2 0 16,4 1 0-16,1 1 0 0,-1 1 0 0,1-1 0 15,0-1 0-15,8 0 0 0,5-1 0 0,6 1 0 16,4 4 0-16,5-2 0 0,4 1 0 0,6-2 0 16,3 3 0-16,5 0 0 0,2-1 0 0,6 0 0 15,5-1-224-15,10-2 80 0,0 0 16 0,0 0 0 16,0 0 0-16,0 0 0 0,0 0 0 0,11 6 0 15,6 1 128-15,6-3-128 0,5 0 128 0,6 1-128 16,4 2 288-16,7-1 64 0,3 1 16 0,12 0 0 0,7-4 64 16,0 4 16-16,-2 2 0 0,3-2 0 0,0 2-160 0,5-2-32 15,2 3 0-15,4-3 0 0,2 5-128 0,-4-6 0 16,0 4 0-16,2 0 0 0,1 4-192 0,3 2-32 16,4 0 0-16,-2-1 0 15,-2 2-1808-15,-1 2-352 0,1 3-80 0</inkml:trace>
  <inkml:trace contextRef="#ctx0" brushRef="#br0" timeOffset="113529.37">14357 13724 10127 0,'0'0'448'0,"0"0"96"0,0 0-544 0,11-2 0 16,-1-1 0-16,0 3 0 0,-10 0 1248 0,11-1 144 16,1 1 16-16,-2 0 16 0,-10 0-672 0,11-1-144 15,-11 1-32-15,12-3 0 0,-3-2-144 0,-9 5-48 16,7-4 0-16,0 1 0 0,-7 3 32 0,6-9 0 0,-2 0 0 0,-2 0 0 15,-2 9 0-15,0-9 0 0,-1-3 0 0,0 5 0 16,-2-5 32-16,2 4 0 0,-4-6 0 0,0 2 0 16,-3 1 0-16,-1-3 16 0,0-3 0 0,-1 2 0 15,-1 1-16-15,-2 1-16 0,-2-2 0 0,0 0 0 16,-2 2-192-16,1 3-48 0,-2-3 0 0,-1-1 0 16,-3 1-192-16,-1 2 128 0,-6-3-128 0,0 1 0 15,-2 1 128-15,-2-2-128 0,-1 1 0 0,1-1 0 16,1-3 128-16,-1 3-128 0,-1 0 0 0,-2-1 144 15,-1 2-144-15,0 3 0 0,0-2 0 0,-1 0 0 16,-4 1 0-16,-1-3 0 0,-1 1 0 0,-2-2 0 16,-1-3 0-16,1-1 0 0,4-1 0 0,0 2 0 15,-1 1 144-15,0 1-144 0,0-2 160 0,-3 3-160 0,-1 3 192 16,-4 0-64-16,-2 0-128 0,0 2 192 0,1-3-192 16,0 4 128-16,1 0-128 0,1 3 0 0,-1-2 128 0,-3 3-128 15,-2 2 0-15,-2-1 0 0,-4-1 0 0,2 2 0 16,1 1 0-16,3-1 0 0,-1 2 0 0,3 1 0 15,1-3 0-15,-1 2 0 0,-3 0 0 0,-2 1 0 16,-1 0 0-16,2 0 0 0,1 0 0 0,2 0 0 16,2 1 0-16,-1 1 0 0,2 0 0 0,-4-2 0 15,-2 1 0-15,-1 0 0 0,3 2 0 0,3 1 0 16,1 1 0-16,1-1 0 0,3 2 0 0,-1 4 0 0,1-1 0 16,-1 4 0-16,-4-2 0 0,3-1 0 15,0 3 0-15,3 2 0 0,4 0 0 0,0 2 0 0,1-2 0 0,2 3 0 16,2 9 0-16,2-3 0 0,1 3-128 15,-1-3 128-15,-2 2 0 0,3 1 0 0,-1 5 0 0,4 0 0 16,3 2 0-16,2-1 0 0,2 0 0 0,3 1 0 16,3 2 0-16,3 0 0 0,0 0 0 0,2 3 0 15,3-3 0-15,2 3 0 0,1-4 0 0,3 2 0 16,0 1 160-16,3-1-160 0,0-1 160 0,4-1-160 16,0-3 208-16,3 0-48 0,2 2-16 0,2 0 0 15,1 3 0-15,1 1 0 0,2-1 0 0,2 1 0 16,2-1-144-16,2 0 128 0,2 0-128 0,2 0 128 15,3-2-128-15,2 0 0 0,2-5 144 0,2 3-144 16,1 2 0-16,0 0 144 0,1 1-144 0,2-2 0 16,1-3 128-16,1-3-128 0,1 1 0 0,2 1 0 0,4-2 0 0,2 2 160 15,2-6-160-15,2 4 128 0,1-3-128 0,0 2 0 16,-2-4 0-16,1 1 0 0,1 1 0 0,0-4 0 16,4-4 0-16,2 1 0 0,5 0 0 0,-1-3 0 15,-1-1 0-15,0-1 0 0,-1-2 0 0,1 2 0 16,1-3 0-16,4 3 128 0,5 1-128 0,-3-5 0 15,-2 1 144-15,1-4-144 0,2 3 928 0,1-2 112 16,-1-1 32-16,3 0 0 16,6-4-1664-16,-4-2-336 0,-4-3-64 0,0-1-16 0,0 2 832 0,2-2 176 15,3-1 0-15,0-4 0 0,-2 0 0 0,-1-3 0 16,-2 0 0-16,0 0 0 0,0-3 128 0,4 1-128 16,2-2 0-16,-1-1 144 0,-4-2-144 0,-3-1 0 15,0-2 0-15,0 0 0 0,-4-3 0 0,3 1 128 16,-1-4-128-16,-4 2 0 0,-5 0 0 0,-4 0 0 0,-2 2 0 0,-1-4 0 15,-3 2 128-15,-4-2-128 0,-2 6 0 0,-1-7 128 16,1-3-128-16,-1 1 128 0,-5 0-128 0,-3 1 128 16,-2 3-128-16,-4-5 128 0,-2 1-128 0,-6 2 128 15,0-3 0-15,-7 0 0 0,0 2 0 0,-2-1 0 16,-2-3 0-16,-1 1-128 0,-2 0 192 0,0 0-64 16,-4-3-128-16,-3 1 0 0,-2 0 0 0,-1 0 128 15,-3-3-128-15,-1-3 0 0,-4-2 0 0,-2 2 0 16,0 3-160-16,-4 0 160 0,-3-1-208 0,-1 0 80 15,-4 1 128-15,-2 1-160 0,-1-1 160 0,-2 1-160 16,1 4 160-16,-3-1 0 0,0 2-144 0,-3 2 144 16,-2-1 0-16,0 3 0 0,-2-1 0 0,-4 5 0 0,-2 1 0 15,-6 3 0-15,-2-2 0 0,5 2 0 0,1-1 0 16,-1 2 0-16,0 0 0 0,0 4 0 0,0-2 0 0,-1 1 0 16,-3 1 0-16,0-1 0 0,-6 1 0 0,-1 1 0 15,5-4 0-15,-2 4 0 0,-1 0-192 0,-2 4 192 16,-3 0-192-16,0 0 192 0,-5 1-256 0,3-2 80 15,0 4 16-15,5-2 0 0,1 3 160 0,-4 1-160 16,2-3 160-16,-2 2-160 0,-1-4 160 0,1 2 0 16,4 3-144-16,0-3 144 0,1 3 0 0,2 3 0 15,-1 1-144-15,-2-1 144 0,-1 1 0 0,1 2 0 16,1 1 0-16,2 0 0 0,-2-1 0 0,3 4 0 16,2 4 0-16,1-2 0 0,-4 2-128 0,1-2 128 15,0 3 0-15,4-1 0 0,-1 4-192 0,2-3 64 0,2 3 128 16,3 1-208-16,2-3 32 0,-1 5 16 0,0 4 0 0,-2-2 0 15,0-4-16-15,-1 0 0 0,5 1 0 16,1 0 0-16,1 0 176 0,1-2-192 0,2 1 192 0,2 1-192 16,1 3 192-16,0 0-128 0,2 0 128 0,0 0-128 15,-2-1 128-15,3 1 0 0,1 2 0 0,1 3-128 16,-2 1 128-16,3-1 0 0,5 2 0 0,1 1 0 16,0-2-160-16,2 4 160 0,0-1-192 0,3 4 192 15,3-1-256-15,1-2 64 0,-1 1 16 0,4-1 0 16,-1 3 176-16,3 0 0 0,1-3-144 0,2 4 144 15,4-3 0-15,-1 3-144 0,4-1 144 0,2 0 0 16,1 3 0-16,3-3-128 0,3 0 128 0,1 1 0 16,3 1 0-16,2 0-192 0,2 0 192 0,2 0-160 15,0-1 160-15,5 1-160 0,3 0 160 0,2 0-160 16,2-2 160-16,3-1 0 0,1 1-144 0,4 1 144 0,0 0 0 0,0-3-144 16,1 3 144-16,-1 1 0 0,3-1 0 0,1-2 0 15,3 0 0-15,2 1 0 0,5 1 0 0,0-4 0 16,3 0 0-16,-1-4 0 0,-3-3 128 0,1 0-128 15,3 2 176-15,0 0-176 0,1-1 320 0,4 2-64 16,3-1 0-16,1-3 0 0,-2 2-64 0,2-2-32 16,-3-2 0-16,-1-1 0 0,1 4-16 0,7 0 0 15,1 0 0-15,-1-2 0 0,-3-3-144 0,0 1 192 16,-3-1-192-16,4 2 192 0,1-4-192 0,2 0 0 16,6-1 0-16,-2-3 128 0,-4-2-128 0,1-2 0 15,-1 0 0-15,4-1 0 0,1 1 0 0,2-1 0 16,1-5 0-16,-3-3 0 0,-4-2 0 0,0 1 0 15,-1 0 0-15,1-2 0 0,1 0 0 0,-3-5 0 0,-1-1 0 0,-2-3 0 16,-3-2 0-16,1-3 0 0,-3-6 0 0,1 2 0 16,-1 0 0-16,0-5 0 0,-1-6 0 0,-3-3 0 15,-6-6 160-15,-1-1-160 0,-3 1 192 0,-3-1-192 16,-1-6 384-16,-3 1-16 0,-2-2-16 0,-1 2 0 16,-2-1 16-16,-3 0 0 0,-4 0 0 0,-4 6 0 15,-2 4 160-15,-4 2 48 0,-3 3 0 0,-4-1 0 16,-2 2-208-16,-4-1-48 0,-2 3 0 0,-2 2 0 15,-2 2-320-15,-3 1-160 0,-5 5 16 0,-3 4 0 32,-6 0-2032-32,-9 0-384 0,-25-9-96 0,1 10-16 0</inkml:trace>
  <inkml:trace contextRef="#ctx0" brushRef="#br0" timeOffset="117632.03">22355 16875 7359 0,'0'0'656'0,"3"-10"-528"0,-6 0-128 0,3 1 0 15,0 9 1072-15,0-13 176 0,0 13 32 0,0-10 16 16,0-1-720-16,0 11-128 0,-1-13-48 0,1 13 0 16,-4-10 80-16,2 1 16 0,2 9 0 0,-4-6 0 15,4 6 96-15,0 0 32 0,-5-8 0 0,5 8 0 16,0 0-208-16,0 0-32 0,-10-5-16 0,10 5 0 16,0 0-192-16,0 0-48 0,0 0 0 0,0 0 0 15,0 0-128-15,0 0 160 0,0 0-160 0,0 0 160 16,10 5 224-16,2 0 32 0,2-1 16 0,4 0 0 15,1 1 48-15,5 1 16 0,4-2 0 0,3 1 0 16,2 1-144-16,-1-2-32 0,2-1 0 0,0-2 0 16,-1 2 64-16,2-1 0 0,-1 1 0 0,3 2 0 0,0-3-112 15,1 1-16-15,0-1 0 0,0 4 0 0,3-1 64 0,0-2 0 16,1 1 0-16,-2 0 0 0,-3 1-320 0,-1 0 0 16,-5-1-128-16,-1 0 128 0,-5 1 0 0,0-1 0 15,-3-2 0-15,-3 1 0 0,-2-2 0 0,-5 3 0 16,-12-4 128-16,11 6-128 0,-11-6 0 0,0 0 128 15,0 0-128-15,0 0 0 0,-6 7 240 0,-5-1-64 16,-7-2-16-16,-3-2 0 0,-4 0 96 0,-5-1 32 16,-8-1 0-16,-5 0 0 0,-6 0-32 0,0-1-16 15,-3-1 0-15,2 0 0 0,2-3 80 0,1 2 0 16,1-1 16-16,4 2 0 0,3-1-64 0,0 1-16 0,1-1 0 16,3 2 0-16,0 0-128 0,2 1-128 15,2 0 144-15,3-2-144 0,4 1 0 0,2 1 0 0,3 0 0 0,2 0-160 31,3 0-272-31,4 1-48 0,10-1-16 0,0 0-8784 0,0 0-1744 0</inkml:trace>
  <inkml:trace contextRef="#ctx0" brushRef="#br0" timeOffset="118499.18">26894 17177 7359 0,'-2'-12'656'0,"-1"-2"-528"0,0 0-128 0,-1 0 0 16,-1 4 2192-16,0-3 416 0,-1 2 80 0,-1 1 0 16,-3 0-1792-16,-2 3-352 0,-2-3-80 0,-2 4-16 15,-2 1-192-15,-4-3-64 0,-2 3 0 0,-3 2 0 16,0 0-192-16,-3-3 144 0,-1 3-144 0,0 0 128 16,-2 2-128-16,0-2 0 0,-3 1 0 0,3-2 0 15,0 3 0-15,1-1 0 0,1 1 0 0,0 1 0 16,2 0 224-16,4 0 64 0,2-1 16 0,4 0 0 15,-1-1 144-15,7 1 16 0,2 0 16 0,11 1 0 16,0 0 32-16,0 0 16 0,0 0 0 0,0 0 0 16,0 0-16-16,13-5-16 0,2 0 0 0,4 2 0 15,4 1-368-15,4 0-128 0,3-2 0 0,5 2 144 0,0-3 80 0,6 2 16 16,2 1 0-16,6 0 0 0,3 0-96 0,5-1-16 16,4 0 0-16,2-1 0 0,0 1-128 0,-1 2 0 15,-2 0 0-15,-2 1 128 0,3-2-128 0,2 1 128 16,0-1-128-16,-1 0 128 0,-1 2-128 0,-3 2 0 15,-5-1 0-15,-2 0 0 0,0-1 0 0,-7 3 0 16,-2-2 0-16,-2 1 0 0,-2 2 0 0,-5 1 0 16,-5-1 0-16,-3-1 192 0,-6 1-192 0,-2-1 192 15,-7 1-192-15,-10-4 192 0,0 0-192 0,0 0 160 16,0 0-160-16,-10 5 160 0,-11 0-160 0,-4-2 0 16,-11 1 144-16,-7-2-144 0,-8 0 0 0,-6 0 144 15,-8-1-144-15,-6 2 0 0,-9-2 192 0,0-1-192 0,-3 0 192 16,4 0-192-16,2-1 320 0,1 1-32 0,1 2-16 0,3 1 0 15,3 1-16-15,4 0-16 0,4-2 0 0,7 3 0 16,5 2-112-16,7-2 0 0,6 2-128 0,6 2 192 16,4-4-192-16,8 3 0 0,6-2 0 0,5-1 0 15,7-5 0-15,0 0 0 0,8 7 0 0,7-5 0 16,7-2 0-16,8-1 0 0,10-3 0 0,7 2 0 16,6-1 0-16,8-1 128 0,7-5-128 0,3 3 0 15,0 2 0-15,1 0 0 0,3-1 0 0,-1 4 0 16,4 0 0-16,-2 1-256 0,-2 0 16 0,-4 2-13696 15</inkml:trace>
  <inkml:trace contextRef="#ctx0" brushRef="#br0" timeOffset="121352.31">22461 16898 8287 0,'0'0'736'0,"0"-12"-592"15,0 1-144-15,1 2 0 0,-1 9 432 0,0-10 48 16,0 10 16-16,-4-10 0 0,-1 0 208 0,0 2 32 15,-1-2 16-15,-3 4 0 0,-3-1-288 0,0 0-48 16,-4 3-16-16,0-1 0 0,-2-3-128 0,0 6-16 16,0-1-16-16,-1 1 0 0,0-2-16 0,-1-1 0 15,0 4 0-15,2-1 0 0,0 1 48 0,2 2 16 0,-1-2 0 0,3 1 0 16,3 0-128-16,0-1-32 0,1-1 0 0,10 2 0 16,-7-1 320-16,7 1 64 0,0 0 16 0,0 0 0 15,5-10 144-15,4 4 32 0,3 3 0 0,5 1 0 16,3-4-240-16,6 3-32 0,3 3-16 0,4 0 0 15,3 0-80-15,2 2-16 0,2 3 0 0,5-1 0 16,4-1-144-16,0 0-48 0,0 1 0 0,-2 1 0 16,-5-2 0-16,1-1 0 0,1 0 0 0,0 2 0 15,2-2 48-15,1 2 0 0,-1 0 0 0,1-2 0 16,-1-2-176-16,-3 0 192 0,-4 0-192 0,-3 0 192 16,-6 0-192-16,-3 0 0 0,-3 0 144 0,-4 0-144 15,-4 0 0-15,-5 0 0 0,-11 0 0 0,0 0 128 16,0 0-128-16,0 0 192 0,0 0-64 0,-11 0 0 15,-5-2-128-15,-8 0 0 0,-8 1 128 0,-7 0-128 16,-8-3 0-16,-5 2 144 0,-3-2-144 0,2 2 0 0,1 0 240 0,3 2-64 16,5 2-16-16,2 0 0 0,6 2 208 0,5 2 32 15,3-1 16-15,2 0 0 0,8 4-240 0,2-3-48 16,3 1-128-16,4 2 192 0,6-2-192 0,3-7 0 16,0 0 0-16,8 13 0 0,4 1-384 0,4-3 48 15,5 1 0-15,3 0 0 16,4-1-368-16,6 0-64 0,6 2 0 0</inkml:trace>
  <inkml:trace contextRef="#ctx0" brushRef="#br0" timeOffset="122168.63">26354 17061 11967 0,'0'-17'528'0,"0"7"112"0,0 1-512 0,1-1-128 0,3 3 0 0,1-1 0 16,3 3 2480-16,3 1 464 0,3-1 80 0,4-1 32 16,3-1-2352-16,3 2-448 0,2-2-112 0,5 1-16 15,3-2 80-15,4 0 16 0,4 0 0 0,5-2 0 16,5 3-96-16,2-5 0 0,-1-1-128 0,2 4 192 16,-2-2 96-16,2 2 16 0,1-2 0 0,1 3 0 15,2-2 32-15,-1 2 16 0,1-1 0 0,-5 3 0 16,-2-3 112-16,-2 3 32 0,-2-2 0 0,-2 4 0 15,-3 3-48-15,-3 2 0 0,-5 2 0 0,-2 2 0 0,-5-1-320 16,-1 1-128-16,-7 2 0 0,-5 0 144 0,-3-2-144 0,-12-5 0 16,0 0 0-16,0 11 0 0,-5-2-304 0,-8 1 64 15,-7-3 16-15,-6 2 0 0,-4-4 32 0,-7 5 16 16,-5-2 0-16,-4 2 0 0,-2-4 176 0,-5 2-128 16,-6-1 128-16,-4-3-128 0,-5 1 128 0,2 2 0 15,1-4 0-15,4 0-128 0,5-1 128 0,4 1 0 16,5 0 0-16,4 0 0 0,5 0 0 0,5-1 0 15,6 1 0-15,5 1 0 0,5 1 0 0,3-1 0 16,5-2 0-16,9-2 0 16,0 0-1280-16,11 3-240 0,11 3-32 0,10-3-16 0</inkml:trace>
  <inkml:trace contextRef="#ctx0" brushRef="#br0" timeOffset="125354.28">18638 16241 7359 0,'-2'-6'656'0,"2"6"-528"15,0 0-128-15,0 0 0 0,-3-12 2048 0,2 6 368 16,0-2 80-16,1 8 0 0,0 0-1344 0,0 0-288 16,0 0-48-16,0 0-16 0,0 0-432 0,0 0-96 15,0 0-16-15,0 13 0 0,0-2 32 0,0 1 0 16,-1 2 0-16,-1 2 0 0,0-2 96 0,-2 3 0 0,0-2 16 0,0 3 0 15,-1 0-176-15,0 5-32 0,-2-2-16 16,-2 5 0-16,-2-1-176 0,3-1 160 0,-1 2-160 0,0-2 160 16,-1 3-32-16,1 2-128 0,1 1 192 0,0-3-64 15,1 1 0-15,-1-4 0 0,1 3 0 0,0-3 0 16,0 0 112-16,0 0 16 0,1-2 0 0,0-3 0 16,-2 1 0-16,2 2 16 0,0 1 0 0,-1-3 0 15,-1-1-32-15,3-1-16 0,0 0 0 0,3-2 0 16,-2-3-96-16,2-2 0 0,2-11-128 0,3 13 192 15,-3-13-48-15,4 10-16 0,-4-10 0 0,0 0 0 16,6 13 64-16,0-3 0 0,-6-10 0 0,0 0 0 16,11 5 48-16,-11-5 16 0,12 4 0 0,1-3 0 15,-1-1 0-15,-1-1 0 0,-1 0 0 0,3 0 0 16,1-2-80-16,1 0-16 0,0 1 0 0,2-1 0 0,1 2 0 0,1 0 0 16,1-2 0-16,2 1 0 0,1 0-160 0,1 1 0 15,0 0 144-15,4 0-144 0,2-2 0 0,2-1 144 16,0 3-144-16,2 0 0 0,2-1 128 0,-2 2-128 15,-1-1 0-15,0 1 0 0,5 0 0 0,-1 3 0 16,0-1 0-16,2 0 0 0,1 0 0 0,3-1 0 16,4 2 0-16,0-1 0 0,0-2 0 0,1 2 0 15,1 0 0-15,-1 0 0 0,0-1 0 0,2-1 0 16,0 0 0-16,2 2 0 0,0 2 0 0,2-1 0 16,5-1 0-16,-4 0 0 0,-3-1 0 0,1 0 0 15,2 2 0-15,1 2 0 0,1-4 0 0,3 0 0 16,2-1 0-16,1 1 0 0,0 1 0 0,-1-1 0 15,-2-1 0-15,0 1 0 0,-1 1 0 0,6-1 0 0,0 1 0 0,1 0 0 16,0-1 0-16,-1 1 0 0,-3-2 0 0,0 3 0 16,1-3 0-16,0 3 0 0,0-1 0 0,4 2 0 15,0 0 0-15,-1 0 0 0,-2-2 0 0,1 1 0 16,1-1 0-16,4 3 0 0,1 0 0 0,3-1 0 16,-3-3 0-16,-2 3 0 0,-2-1 0 0,2 3 0 15,1-3 0-15,2-1 0 0,3 2 0 0,-4-1 0 16,-3-1 0-16,-1-1 0 0,-2 2 0 0,0 1 0 15,-1-2 0-15,4 3 0 0,2-1 128 0,-3 0-128 16,-3-1 0-16,-1-1 0 0,-3-1 0 0,3 2 0 16,1-1 0-16,3 4 0 0,3-4 0 0,0 1 0 15,-4-3 0-15,-2 0 0 0,-1-2 0 0,2 2 0 16,0 3 0-16,2-2 0 0,5-1 0 0,-5 0 0 0,-2-1 0 16,-2 1 0-16,0-1 0 0,-1 1 0 0,0-3 0 0,4 2 0 15,0 1 0-15,-1-1 0 0,-2-3 128 0,-5 1-128 16,-1 1 0-16,-1 0 0 0,4 1 0 0,0 1 0 15,1 3 0-15,-3-3 0 0,2-3 0 0,-3 2 0 16,-4-2 0-16,2 1 0 0,-2-2 0 0,2 1 0 16,-1 1 0-16,4-1 0 0,2 2 128 0,-1 1-128 15,-1-5 0-15,-4 1 0 0,-2 0 0 0,-1 0 0 16,1 2 0-16,2-1 0 0,-1 2 0 0,3-1 0 16,1 0 128-16,1 0-128 0,-4-1 0 0,1 1 0 15,-6 0 128-15,2 2-128 0,-4-2 0 0,0-1 0 16,0 0 0-16,0 0 0 0,0 4 0 0,0-1 128 0,-1-1-128 15,-3-2 0-15,-4 2 256 0,0 0-64 0,-2 1-16 0,1-1 0 16,1 1 48-16,-1-2 16 0,2 2 0 0,1-1 0 16,1 0-48-16,1 0-16 0,4-5 0 0,-1 4 0 15,-2-2-48-15,-2 2 0 0,0-4 0 0,0 1 0 16,-1 2 16-16,0 0 0 0,0-2 0 0,2-1 0 16,-2 2-16-16,0 1-128 0,-2-1 192 0,1-1-64 15,-1 2-128-15,-1 0 0 0,-2 2 144 0,-3-1-144 16,-2 0 0-16,3-1 144 0,0-2-144 0,0 3 0 15,2-1 128-15,-1 1-128 0,1-1 0 0,2 2 0 16,1-6 0-16,1 5 0 0,-1-1 0 0,-1 2 0 16,1-3 0-16,-4 0 0 0,-1 1 0 0,2 0 0 15,-2 1 0-15,1 0 0 0,-2 1 0 0,-1 1 0 16,-1-1 0-16,2 1 0 0,0 0 0 0,0 0 0 16,1 0 0-16,-1 0 0 0,1 1 0 0,-1-1 0 0,-1 0 0 15,-1 3 0-15,1-1 0 0,-4 1 0 0,0 0 0 0,0 1 0 16,0-1 0-16,0 2 0 0,0 1 0 0,1-1 0 15,-6-1 0-15,1 0 0 0,-2 1 0 0,0-1-176 16,-1-2 176-16,1 4-160 0,-3-3 160 0,-1 2-128 16,-2-1 128-16,-1-1-128 0,1 1 128 0,-1 1 0 15,-4-3 0-15,2 2 0 0,0-1 0 0,-2 0 0 16,-1 2 0-16,1 1 0 0,-11-6 0 0,10 2 0 16,0 2 0-16,-10-4 0 0,9 4 0 0,-9-4 0 15,9 6 0-15,-9-6 0 0,0 0 0 0,0 0 0 16,0 0 0-16,9 3 0 0,-9-3 0 0,0 0 0 15,0 0 0-15,8-5 0 0,-1-4 0 0,-2 1 144 0,-3-3-144 16,1-1 0-16,1-1 128 0,0-4-128 0,-2-6 0 0,1-3 0 16,1-4 0-16,-1-1 128 0,0-4-128 0,1-5 0 15,1 1 128-15,-1 1-128 0,2 0 0 0,2 2 0 16,-5 0 0-16,4 3 128 0,-2 4-128 0,0 5 0 16,-1 2 192-16,-2 6-64 0,0 2 0 0,-2 5-128 31,-2 0-224-31,2 9-160 0,0 0-16 0,-10 0-15776 0</inkml:trace>
  <inkml:trace contextRef="#ctx0" brushRef="#br0" timeOffset="126138.77">22268 15485 12431 0,'1'-15'544'0,"0"3"128"0,2 3-544 0,-1-2-128 0,1 2 0 0,-1-1 0 16,1 2 368-16,-1-1 32 0,0 3 16 0,0-3 0 0,-1 1 128 16,2-1 32-16,-3 9 0 0,4-6 0 15,0 0-48-15,-2-3 0 0,-2 4 0 0,0 5 0 16,0 0-80-16,0 0-32 0,0 0 0 0,0 0 0 0,-2-9-144 15,-1 4-16-15,3 5-16 0,0 0 0 0,-9-4-240 0,0 3 0 16,0 2 0-16,0 0 0 0,1-2 0 0,-1 3 0 16,-3 0 0-16,2-1 0 0,1 3 0 0,-2 2 0 15,-1-1 128-15,0 3-128 0,-2 2 0 0,0 2 0 16,-3-1 128-16,-1 4-128 0,-1 2 0 0,-1 1 0 16,-4-1 0-16,0 4 0 0,-2 0 0 0,-1 3 0 15,0-1 0-15,0 0 0 0,0 4 0 0,2 1 0 16,-2 1 0-16,0 3 0 0,2 1 224 0,1 0-48 15,0 4-16-15,1 5 0 0,0 0 112 0,4 3 32 16,1-1 0-16,1 5 0 0,2 1 48 0,2-1 16 16,2 4 0-16,1-4 0 0,1 1-160 0,1-1-16 0,3-2-16 0,1 2 0 15,7-1 128-15,2-5 16 0,3 4 16 0,3-6 0 16,2 1 96-16,5-2 16 0,2-1 0 0,5-3 0 16,6 1-64-16,3-1 0 0,3-1 0 0,4 1 0 15,3 1-240-15,8-2-144 0,8 1 160 0,0-3-160 31,-3-1-320-31,3-3-176 0,1 2-16 0,4-5-16 16,2 1-1728-16,7-2-352 0</inkml:trace>
  <inkml:trace contextRef="#ctx0" brushRef="#br0" timeOffset="126738.19">23415 15315 23039 0,'-3'-8'2048'0,"0"-2"-1648"0,3 10-400 0,0 0 0 16,-1-9 144-16,1 9-144 0,0 0 160 0,0 0-160 16,10 1 0-16,1 3 0 0,2 2-176 0,1 3 176 15,1-1 0-15,6 3 0 0,4 2 0 0,3 1 0 16,1 4 0-16,6 3 0 0,-4 1 0 0,2-2 0 16,-1 3 0-16,0 4 0 0,-2-2 0 0,2 6 0 15,0 1 0-15,0-2 0 0,0 3 0 0,-1 3 0 16,0-1 144-16,-1 2-144 0,1 0 160 0,-2 5-160 0,-1 1 240 0,-1 4-48 15,-4-1-16-15,1 4 0 0,-5 2 128 16,-1 2 16-16,-3-3 16 0,0-4 0 0,-3 0-16 0,-2 4-16 16,-3-5 0-16,0 2 0 0,-2 0-96 0,-3-2-16 15,-3-1 0-15,-3 3 0 0,-2-4 0 0,-3 2-16 16,-4-4 0-16,-2 0 0 0,-3-3 64 0,-2-2 16 16,-2 0 0-16,1 0 0 0,-2 2-128 0,0-3-128 15,0 0 176-15,3-3-176 0,1-2 0 0,1 1-144 16,0-1-16-16,3 1-8336 15,0-8-1664-15</inkml:trace>
  <inkml:trace contextRef="#ctx0" brushRef="#br0" timeOffset="127389.05">26132 15486 14223 0,'0'0'624'0,"0"0"144"0,-3-10-624 0,3 10-144 0,-6-5 0 0,6 5 0 15,0 0 176-15,0 0 0 0,-6-7 0 0,6 7 0 16,0 0 160-16,0 0 48 0,-9-6 0 0,9 6 0 16,-11-1-256-16,1 2-128 0,-1 3 160 0,-2 2-160 15,-1-2 0-15,0 2 128 0,-1 3-128 0,2 0 0 16,-2 4 128-16,0 2-128 0,-1 3 176 0,1 1-176 15,1 5 208-15,-2 5-64 0,0 2-16 0,0 3 0 16,-1 3 64-16,0 1 16 0,-2 2 0 0,-2 4 0 16,-2 3-32-16,2 4-16 0,-2-1 0 0,-1 3 0 15,-2 4 96-15,3-1 32 0,2-4 0 0,4-2 0 16,6-6-96-16,6 5 0 0,2-9-16 0,7 1 0 16,5 0 336-16,5-2 64 0,4 0 0 0,5 3 16 15,7 0-192-15,2-4-32 0,1 1-16 0,2-3 0 16,4-1-112-16,3-2-32 0,2-3 0 0,4-2 0 15,6 3-208-15,7-6-160 0,5 2 32 0,0-4 0 16,1-3-704-16,3-2-144 0</inkml:trace>
  <inkml:trace contextRef="#ctx0" brushRef="#br0" timeOffset="127972.98">27874 14965 17503 0,'0'0'1552'0,"8"-6"-1232"0,2-1-320 0,3 5 0 0,0 0 704 0,2 5 96 0,3 0 16 0,3 3 0 0,0 3-560 0,0 0-96 16,2 3-32-16,1 5 0 0,-1 5 32 0,1 5 0 16,-1 3 0-16,-1 5 0 0,-1 9-160 0,0-3 0 15,-1 6 144-15,-1 6-144 0,-1 3 192 0,0 1-16 16,-2 4-16-16,-2 5 0 0,-2 4-160 0,-3 0 0 15,-2-7 144-15,1 3-144 0,-3 2 0 0,0 0 0 16,-5-3 0-16,0 1 0 0,-4-1 192 0,-1-6-16 16,-1-2-16-16,-3 0 0 0,-3 1 144 0,-5 0 16 15,-1-4 16-15,1 5 0 0,0 4-128 0,-1-2-16 16,-1 4-16-16,-2 0 0 16,-2 1-1440-16,-2 4-272 0,-14 29-64 0,-7-15-16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6:55:05.05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2859 2965 9215 0,'-15'-7'816'0,"-1"2"-656"15,2 0-160-15,2 1 0 0,0-1 2016 0,3 3 368 16,3-2 80-16,6 4 16 0,0 0-1648 0,-6-5-320 15,6 5-64-15,0 0 0 0,0 0-80 0,0 0-16 16,0 0 0-16,0 0 0 0,-4-6-128 0,4 6-32 16,0 0 0-16,0 0 0 0,0 0 16 0,7-4 0 15,-7 4 0-15,12-7 0 0,-1 5 32 0,3 1 0 16,3-2 0-16,2 2 0 0,1-2-48 0,4 2-16 16,3 0 0-16,5-1 0 0,2-1-176 0,5 0 0 15,5 3 144-15,1-4-144 0,2-2 240 0,4-4-32 16,3 2 0-16,2 0 0 0,2 5-32 0,4 1-16 15,6 1 0-15,0-3 0 0,2-3-160 0,-1 2 0 16,-2 2 144-16,2 1-144 0,-3 2 0 0,1 0 0 0,3 0 0 0,-2 2 128 16,-1 1-128-16,-6-3 0 0,-4-2 0 0,-2 2 0 15,-3 2 0-15,-1 0 0 0,1 2 0 0,-6-4 0 16,-4-1 0-16,1-1 144 0,-5 0-144 0,-4-1 160 16,-7 0 96-16,-3-3 0 0,-3 5 16 0,-6-3 0 15,-4 2 96-15,-11 2 16 0,0 0 0 0,0 0 0 16,0 0 192-16,0 0 64 0,-5-12 0 0,-5 7 0 15,-8 4-96-15,-7 0-16 0,-7 1 0 0,-10 0 0 16,-7 0-384-16,-5 1-144 0,-3-1 0 0,-4 6 144 16,-4 3-144-16,-5 0 0 0,-7 3 0 0,-1-1 0 15,-5-5 128-15,1 3-128 0,-1 0 0 0,-2-1 128 16,-4-2-128-16,0-2 0 0,-2 0 0 0,4-2 0 16,3 0 144-16,2-1-144 0,-1 1 160 0,2-2-160 15,-1-5 0-15,7 4 128 0,4-1-128 0,4-1 0 16,2 2 0-16,6-1 0 0,5 2 0 0,2-2 0 0,1-4 0 0,5-1 0 15,7 3 0-15,6-1 0 0,5 1 144 0,5 2-144 16,5-1 128-16,5 2-128 0,3-3 0 0,10 4 0 16,0 0-144-16,0 0 144 0,0 0-256 0,13-1 64 15,3 1 16-15,8 4 0 0,8-2 176 0,6 3-208 16,4 2 80-16,5-2 128 0,3-1-160 0,3 2 160 16,7 2 0-16,4-2-144 0,2 4 144 0,9-1 0 15,5 4 0-15,0 1 128 0,-4-5-128 0,2 2 0 16,4-2-176-16,2-181 176 0,4 367 0 0,-3-185 0 15,-5 2 0-15,-1-5 0 0,0 0 0 0,-2-4 0 16,1 0 0-16,-3-1 160 0,-6-2-160 0,-2-1 128 16,-7-1-128-16,-8-3 128 0,0-6 64 0,-5 2 0 0,-5-5 0 0,-5 2 0 15,-4 3-32-15,-5 0 0 0,-4 3 0 0,-6-2 0 16,-7 2-32-16,-5 1-128 0,-6 5 192 0,0 0-64 16,-7-9 64-16,-8 4 16 0,-8 2 0 0,-7-1 0 15,-5-2-208-15,-8 3 144 0,-6 1-144 0,-8 2 128 16,-5 4-128-16,-12-1 0 0,-8 2 0 0,-4-1 0 15,0-1 0-15,-2-1-176 0,-1 0 176 0,-4-2-128 16,-3-2 128-16,0 0 0 0,4-1 0 0,-1 1 0 16,-1 0 0-16,5 1 0 0,6-4 0 0,6 3-128 15,7 0 128-15,8 4 0 0,6 1 0 0,7 2 0 16,7-5 0-16,9 0 0 0,5 0 0 0,8 0 0 16,7 0 0-16,13 0-160 0,0 0 160 0,18-5 0 15,7-2-160-15,11-2 160 0,11 0-128 0,9-2 128 16,8 2 0-16,12-2 0 0,10 5 144 0,8-3-144 0,-1 2 128 0,4 4-128 15,3 2 0-15,4-2 0 0,3-3 0 0,-1 3 0 16,-5 1 0-16,0 2 0 0,-1 4 128 0,-10-1-128 16,-6 1 0-16,-6 1 0 15,-9 3-224-15,-7 3-160 0,-9 2-16 0,-6 1-9648 16,-9 1-1920-16</inkml:trace>
  <inkml:trace contextRef="#ctx0" brushRef="#br0" timeOffset="1506.7">12288 2111 14735 0,'0'0'1312'0,"-1"-11"-1056"16,1 11-256-16,0 0 0 0,0 0 720 0,0 0 96 15,0 0 16-15,0 0 0 0,0 0-576 0,0 0-96 16,0 0-32-16,0 0 0 0,-4 14 176 0,1-2 16 0,1 1 16 0,-1 1 0 16,2 2 16-16,-2 2 0 0,2 1 0 0,0 4 0 15,-2 5 32-15,1 1 0 0,-2 5 0 0,0 2 0 16,0-2-64-16,1 3-16 0,-1 5 0 0,-1 0 0 15,-2-1-112-15,0-2-32 0,-1-1 0 0,-1-1 0 16,0 2 96-16,0-2 0 0,0-2 16 0,2-2 0 16,-3-3 128-16,3 1 32 0,0-3 0 0,-1-5 0 15,2-1-144-15,-2 0-32 0,6 1 0 0,0-3 0 16,1-3-128-16,1-2-128 0,1-2 192 0,3-1-192 16,1 0 160-16,-5-12-160 0,9 6 128 0,1 1-128 15,0-2 160-15,3-4-160 0,1-2 192 0,3-3-192 16,0 0 128-16,5-1-128 0,2 0 0 0,3-4 0 15,1 3 128-15,2-3-128 0,1 1 0 0,6-2 0 0,3 2 0 0,5-2 0 16,2 0 0-16,1 0 0 0,2 2 128 0,-2-2-128 16,4 2 144-16,0-2-144 0,2 3 128 15,3-4-128-15,5 4 0 0,3-2 144 0,-3 3-144 0,3 2 0 16,-1-3 144-16,1 5-144 0,1-2 0 0,2 3 144 16,5-2-144-16,3 2 0 0,-2-2 0 0,-1 1 0 15,0-1 0-15,-1 5 0 0,1-1 0 0,4-1 0 16,6-1 0-16,1-1 0 0,-4 4 0 0,0-1 0 15,0 1 0-15,7 0 0 0,4 0 128 0,-1-2-128 16,-5-2 0-16,1 2 0 0,-2 4 0 0,3-1 0 16,2 4 0-16,-2-1 0 0,-5-3 0 0,1 2 0 15,-2 1 0-15,3 0 0 0,4-2 0 0,-7 1 0 16,-1 2 0-16,-2-4 0 0,-3 3 0 0,1 2 0 16,0 0 0-16,-1 1 0 0,-1-3 0 0,-4 4 0 0,-4-2 0 0,-2 2 0 15,-3-3 0-15,-2 2 0 0,2 1 0 0,-1 1 0 16,1-1 0-16,-5 3 0 0,-4-4 0 0,-2 4 0 15,-2-1 0-15,-3-3 0 0,-1 1 128 0,-3-1-128 16,-2 1 0-16,1 2 128 0,-1-3-128 0,-1 2 0 16,-1-7 160-16,-3 2-160 0,-3 1 128 0,-3-3-128 15,-2-3 0-15,-1 0 0 0,-3-1 0 0,0-2 0 16,-2-2 208-16,-1-6-32 0,1-1-16 0,-3-3 0 16,-1-1 240-16,-2-5 48 0,1-8 16 0,-2-4 0 15,-2-3 80-15,-1-6 16 0,-2-2 0 0,-2-9 0 16,-2-4-80-16,0-5-16 0,0 0 0 0,-2-4 0 15,-1 1-96-15,-1-2-32 0,-1 9 0 0,0 1 0 16,1 3 112-16,-4 3 32 0,-1 8 0 0,-3 3 0 0,-1 4-160 0,-1 7-16 16,-1 4-16-16,-2 3 0 0,-1 3-288 15,-1 6-144-15,1 2 16 0,-3 8 0 16,0 4-1792-16,-3 8-368 0,0 3-64 0,-4 9-16 0</inkml:trace>
  <inkml:trace contextRef="#ctx0" brushRef="#br0" timeOffset="5036.58">1422 10838 2751 0,'0'0'128'0,"0"0"16"0,4-9-144 0,-4 9 0 0,7-8 0 0,-2-1 0 16,0 3 1408-16,-5 6 256 0,7-10 64 0,-2 4 0 15,1-1-816-15,-6 7-144 0,6-9-48 0,-6 9 0 16,0 0-16-16,2-6 0 0,-2-2 0 0,0 8 0 16,0 0 32-16,0 0 0 0,0 0 0 0,0 0 0 15,0 0-416-15,9-4-96 0,-9 4-16 0,13-2 0 16,-3 1-208-16,2-1 144 0,0 2-144 0,4-1 128 0,0 1 80 0,1 0 16 16,-2 0 0-16,0 0 0 15,2 0-224-15,0 1 176 0,3 1-176 0,0 0 160 0,0 1-160 0,3-1 0 16,1 3 0-16,2-1 0 0,0 0 176 0,0 1-48 15,0 3-128-15,6-3 192 0,1 4-32 0,4-3-16 16,3-1 0-16,-1 3 0 0,0-3 176 0,1 0 48 16,-3 1 0-16,2-2 0 0,4-1 16 0,4-1 0 15,2 2 0-15,3 1 0 0,1-2-144 0,6 0-32 16,-2-1 0-16,0 0 0 0,-2 2-16 0,2 0-16 16,3-3 0-16,2 0 0 0,3 1-48 0,3-1 0 15,6 0 0-15,0-1 0 0,-6 0-128 0,2 0 192 16,2 0-192-16,1 3 192 0,4 1-64 0,-1-2-128 15,0-2 192-15,0 4-64 0,-1 0-128 0,3-2 0 0,1 2 144 16,3 2-144-16,3 0 128 0,-1-3-128 0,-2 1 160 0,3 3-160 16,0-2 0-16,3-3 128 0,2 3-128 0,-1 0 0 15,0-2 144-15,1-1-16 0,4 2 0 0,2 1 0 16,-1 3-128-16,0-4 0 0,-3 0 0 0,3 2 0 16,4 0 0-16,-1 1 0 0,-1-1 0 0,-1-2 0 15,1-2 0-15,6 3 0 0,2 2 0 0,-2-3 0 16,-3-4 0-16,0 2 0 0,0 1 0 0,2-1 0 15,2-2 0-15,-1 1 0 0,-2 3 0 0,4-1 0 16,6-1 0-16,-2-2 0 0,-6 0 144 0,3 3-144 16,2 3 208-16,-2-1-16 0,0-5-16 0,-3 2 0 15,-1 0-32-15,4-1 0 0,4 2 0 0,-4 1 0 16,-4 1-16-16,4-1 0 0,0-2 0 0,1 1 0 16,0-3-128-16,-2 0 0 0,0 0 144 0,5-2-144 15,2 0 0-15,-3-2 0 0,-2 0 0 0,1 2 128 16,2 2-128-16,-2-1 0 0,-4-3 0 0,-1 1 128 0,-2 3-128 0,5 0 0 15,2-2 0-15,-4 0 0 0,-5 1 0 0,2 1 128 16,2 0-128-16,-4 0 0 0,-1-5 0 0,0 1 0 16,0 0 0-16,1 3 128 0,2-3-128 0,-1-3 0 15,-4-1 0-15,-1 0 128 0,1 5-128 0,3-1 128 16,1 0-128-16,-3-2 128 0,-5 2-128 0,0 0 0 16,2 3 0-16,0-3 128 0,0-1-128 0,-2 1 0 15,-3 1 128-15,1 2-128 0,0 0 0 0,1-2 0 16,-1 1 0-16,-2-2 128 0,-4 1-128 0,1 1 0 15,1-2 0-15,1 2 0 0,0 0 0 0,-1-2 0 16,-5 1 0-16,4 3 0 0,4-2 0 0,4 1 0 0,0 0 128 16,3 0-128-16,-4-3 176 0,-1 1-48 0,2 1 0 0,-3 0 0 15,1 0-128-15,-2-1 0 0,-7 1 0 0,1-2 0 16,1 4 0-16,0-1 0 0,-1-4 0 0,-2 1 0 16,-3 0 0-16,-1 3 0 0,-4-1 0 0,5 1 0 15,-2-1 160-15,-1-2-160 0,-4 1 192 0,-1 1-192 16,0-1 352-16,0 2-32 0,0-2-16 0,2 1 0 15,0-1-64-15,-5 3-16 0,-3-1 0 0,-1 0 0 16,-3-2-224-16,2 2 144 0,-1 0-144 0,0-1 128 16,-1 1-128-16,-2 0 0 0,-3 0 144 0,-3-1-144 15,-2 1 0-15,-2-1 128 0,-1-1-128 0,0 0 0 16,-6 2 0-16,2 0 0 0,0 0 0 0,0-1 0 16,-2 1 0-16,-2 0 0 0,0 0 0 0,-5-1 128 15,-5 0-128-15,-2-1 0 0,-2 1 0 0,-2-1 0 0,3 2 0 0,-4-2 128 16,0 1-128-16,0-2 0 0,-2 1 128 0,-1 1-128 15,-1-2 160-15,-3 3-160 0,0-2 224 0,-1-2-48 16,0 3-16-16,0 0 0 0,-2-1-32 0,0 0 0 16,0 2 0-16,-2-2 0 0,0 2-128 0,-10 1 128 15,8-3-128-15,-8 3 128 0,0 0-128 0,9 3 0 16,-9-3 144-16,10 4-144 0,-10-4 0 0,6 6 0 16,-6-6 0-16,4 13-128 15,-1-3-480-15,-2 3-96 0,-2-1 0 0,1 1-13840 0</inkml:trace>
  <inkml:trace contextRef="#ctx0" brushRef="#br0" timeOffset="9189.41">20287 10817 6447 0,'-10'-3'576'0,"-1"-1"-576"0,-5 0 0 0,2 3 0 15,0-1 592-15,2-1 16 0,-1-1 0 0,0 1 0 16,0 1-272-16,1 1-48 0,0-1-16 0,1 2 0 15,-2-1-272-15,2 1 0 0,-2-1-176 0,0-1 176 16,-2 1-544-16,-1 1 0 16,-2 0 0-16,-1 0 0 0,-4-1 304 0,0 1 64 0,0 0 16 0,1 0 0 15,0 0 368-15,1 0 80 0,1-4 16 0,2 3 0 0,3 0 464 0,2-2 112 16,-1-1 16-16,4 4 0 0,0-1-192 0,1 0-16 16,0-2-16-16,0 3 0 0,1-2 32 0,8 2 0 15,-8 2 0-15,8-2 0 0,-8 1-144 0,8-1-32 16,0 0 0-16,0 0 0 0,0 0-208 0,0 0-64 15,2 9 0-15,5 1 0 0,2-3 96 0,5 2 16 16,0-3 0-16,7-1 0 0,3 1-112 0,4 0-32 16,5-1 0-16,2 0 0 0,2 0 96 0,3-1 32 15,0-3 0-15,3 1 0 0,4 0 32 0,4-1 0 16,3 0 0-16,6 3 0 0,6-1-80 0,0-2-16 16,4-1 0-16,2 1 0 0,0 0-16 0,4 1 0 0,3 1 0 0,5 0 0 15,2-3-32-15,0 1-16 0,-4-1 0 0,3 4 0 16,3-1 0-16,4-1 0 0,3-1 0 0,-1 2 0 15,0 0-64-15,4 2-16 0,4 1 0 0,-2-5 0 16,-3-1-16-16,0 3 0 0,3-1 0 0,3 1 0 16,3-3-128-16,-5 0 0 0,-3 0 0 0,1 2 0 15,4 1 144-15,0-3 0 0,-2-3 0 0,1 1 0 16,1 2 48-16,3 2 0 0,3-2 0 0,-2 0 0 16,-6-3-64-16,1 1-128 0,5 4 192 0,-2-4-64 15,-2-1-128-15,-1 1 0 0,-4 2 0 0,4 2 128 16,3 0-128-16,-5 1 0 0,-4-3 0 0,-2 5 0 15,4 1 0-15,1 0 128 0,1 1-128 0,-4-3 0 16,-6-2 0-16,4 4 0 0,1 3 0 0,3 0 0 16,-4-2 0-16,-1-4 0 0,-3 1 0 0,4 4 0 15,2 0 0-15,-1-3 0 0,-5-5 128 0,1 5-128 0,-3 0 0 0,3 1 0 16,0 0 0-16,-2-2 0 0,-6-5 0 0,-3 1 0 16,0 3-128-16,-4-1 128 0,1 1 0 0,-1-1 0 15,0-2-144-15,-3 0 144 0,-5-2 0 0,-2 0 0 16,-2 2 0-16,-1 3 0 0,1 2 0 0,0-1 0 15,-5-3 0-15,-2-1 0 0,-3 0 0 0,-3 0 0 16,-3 0 0-16,0 1 0 0,-3-1 0 0,-2 2 0 16,-1 1-160-16,-1 0 160 0,-3-2 0 0,1-1 0 15,-1 0 0-15,-6 4 0 0,-4-1 0 0,-3-2-160 16,-5-1 160-16,-4 1 0 0,-2 3-192 0,-3-1 192 16,-11-3-192-16,0 0 192 0,0 0 0 0,0 0-128 15,0 0 128-15,0 0 0 0,0 0 0 0,-8 7-192 0,-3-2 192 16,-5 2-160-16,-4-1 160 0,-10-1 0 0,-5-4 0 0,-5-1 0 15,-3-1-144-15,-3 0 144 0,-3 1-160 0,-2 0 160 16,-4-2-176-16,-3 2 176 0,-4 3-192 0,-7-4 192 16,-6-4 0-16,0-3-128 0,0 2 128 0,1 2 0 15,-3 5 0-15,-6 0 0 0,-6-6-128 0,1 2 128 16,2-3 0-16,-2 5 0 0,0 1 0 0,-4-2 0 16,-11-6 0-16,0 2 0 0,0 4 0 0,-4 0 0 15,-4-1 0-15,0-2 0 0,-3-2 0 0,3 5 0 16,-1 4 0-16,-5-4 0 0,-7-8 0 0,5 6 0 15,3 4 0-15,-3 0 0 0,-10-2 0 0,7 2 0 16,2-3-128-16,-5 1 128 0,-5-3 0 0,6 5 0 16,3 3 0-16,-5-3-128 0,-6-6 128 0,4 6 0 0,3 3 0 15,-3 0 0-15,-7-1-128 0,3 0 128 0,6 1 0 0,-4-2-160 16,-4 0 160-16,4-1-128 0,7-1 128 0,-2 1 0 16,-5 1 0-16,5 1-128 0,3 0 128 0,-2-1 0 15,0-1 0-15,2 2 0 0,5 1 0 0,1 1 0 16,2-1 0-16,2-1 0 0,4-2 0 0,3 2 0 15,5 1 0-15,0 1 0 0,-5-2 0 0,8 0 0 16,5-1 0-16,6 2 0 0,2 1 0 0,1-3 0 16,0 0 0-16,6-1 128 0,4 0-128 0,6-1 0 15,3 0 0-15,6 1 128 0,3 2-128 0,5-2 0 16,-4-2 0-16,5-1 0 0,3-1 0 0,5 1 0 16,7-6 0-16,3 4 0 0,5 1 0 0,4-3 0 15,4 1 0-15,4 1-128 0,4-1 128 0,2 1 0 0,3-1 128 0,5 6-128 16,0 0 0-16,0 0 0 0,0 0 0 0,18-6-128 15,0 0 0-15,5 3 0 0,3 2 0 0,8-2 0 16,5-2 128-16,8-1-192 0,4 1 192 0,3-2-192 16,4 2 192-16,4 2 0 0,3-4-144 0,7 1 144 15,7 2 0-15,2 2 0 0,-1-4-144 0,4 1 144 16,3 3 0-16,4-1 0 0,8 2 0 0,1-2 0 16,1 1-128-16,2-2 128 0,4 3 0 0,2 0 0 15,3-5 0-15,4 5 0 0,1 0 0 0,2 0 0 16,5-1 0-16,0 1 0 0,0 0 0 0,3-2 0 15,2 2 0-15,2 0 0 0,-1 1 0 0,3-2 0 16,3 0 0-16,2 1 0 0,-1-1 0 0,1 2 0 16,2 0 0-16,4-1 0 0,0-1 0 0,-3 0 0 15,-3 2 0-15,3 0 0 0,2 0 0 0,-5 2 0 0,-2-1 0 0,0 0 0 16,5-1 0-16,-6 0 0 0,-7 1 0 0,2-1 0 16,2 2 0-16,-2-1 0 0,-5-1 0 0,-1 0 0 15,1-1 0-15,-5 2 144 0,-1 1-144 0,-4 1 0 16,-2-2 144-16,1-1-144 0,-3 0 0 0,-6 0 128 15,-11 3-128-15,2-2 0 0,-4-1 0 0,-3 1 0 16,-3 1 0-16,-6-2 128 0,-5 1-128 0,-6-1 144 16,-5-3-144-16,-5 2 160 0,-2 1-160 0,-3-1 128 15,-6-3-128-15,-3 1 128 0,-8 0-128 0,-6 1 160 16,-4-1-160-16,-5-2 160 0,-6-1-160 0,-2 3 192 16,-5-1-192-16,-9 4 192 0,0 0-192 0,0-9 192 15,-4 1-192-15,-7 1 192 0,-4 0-192 0,-8 5 0 16,-8-6 0-16,-10 3 0 0,-8 0 0 0,-7-3 0 15,-5 2 0-15,-4 2 0 0,-7 2 0 0,-11-3 0 0,-11 1 0 0,-5 1 0 16,-3 1 0-16,-5 0 0 0,-5 0 0 0,-6 1 0 16,-6-1 0-16,-3 1 0 0,-3-2 0 0,-2 2 0 15,-4 5-160-15,0-3 160 0,1 1 0 0,-4-2-144 16,-4 1 144-16,-3-1 0 0,-3 0-144 0,1-1 144 16,1 2 0-16,-6-1-144 0,-5-1 144 0,2 2 0 15,3-1-128-15,-5 2 128 0,-6 0 0 0,0 0 0 16,-2-2 0-16,4 1 0 0,5 3 0 0,-5 1 0 15,-6-1 0-15,3 1 0 0,2 4 0 0,2-1 0 16,0 3 0-16,2-3 0 0,-2 3 0 0,8-2 0 16,1 3 0-16,2-1 0 0,0-1 0 0,7 4 0 15,3-1 0-15,4-3 0 0,-1 2 0 0,8 2 0 16,6-2 0-16,2 0 0 0,2-5 0 0,7 2 0 0,6 0 0 16,6 0 0-16,2 0 0 0,8 0 0 15,5-3 0-15,7 0 0 0,4-3 0 0,10 0 0 0,4 0 0 0,6 1 0 16,7 0 0-16,2 0 0 0,3-3-144 0,5 0 144 15,5-1 0-15,7 0-144 0,3 0 144 0,8-2 0 16,3-1 0-16,3-1 0 0,8 4 0 0,0 0 0 16,0 0 0-16,0 0-128 0,15 3 128 0,7-3-208 15,5-4 80-15,7 2 128 0,7-2-160 0,3 1 160 16,4-1 0-16,2-2-144 0,6 0 144 0,9 1 0 16,2 0-144-16,9 1 144 0,7 0 0 0,1-5 0 15,-2 0-144-15,6 3 144 0,4 1 0 0,3 1 0 16,3 0 0-16,0-1 0 0,0-3-128 0,2 5 128 15,6-1 0-15,0-3 0 0,0 2 0 0,1 2 0 0,1 0 0 0,5 0 0 16,-1 0 0-16,3 1 176 0,2 0-48 0,5 1-128 16,4-2 208-16,0 3-64 0,0 0-16 0,3 0 0 15,6-1-128-15,-5-1 160 0,-1 1-160 0,6 0 160 16,4 0-160-16,1-2 0 0,2 2 0 0,0-2 0 16,1 1 0-16,0-1 0 0,4-2 0 0,-5 0 0 15,-4 2 0-15,4 1 0 0,1-1 0 0,-3 1 0 16,-5-2 0-16,3 0 0 0,5 2-160 0,-7-1 160 15,-9-1-176-15,4 1 176 0,3-3-192 0,-4 5 192 16,-8 0-128-16,3 0 128 0,2-1 0 0,-3 2 0 16,-3 0 0-16,1 2 0 0,0-1 0 0,-2 1 0 15,-6 4-160-15,-2-3 32 0,-5 0 0 0,1-1 0 16,1 0-32-16,-6-1 0 0,-8-1 0 0,-1 0 0 0,-3-1 160 0,-4-1 0 16,0 1-144-16,-10-1 144 0,-7-1 0 15,-5 1 0-15,-4-4 0 0,-4 4 0 0,-5-2 0 0,-3 3 0 16,-4 0 0-16,-4 1 0 15,-5 0-464-15,-7 1-176 0,-5 0-48 0</inkml:trace>
  <inkml:trace contextRef="#ctx0" brushRef="#br0" timeOffset="55421.07">13034 12957 15663 0,'6'-13'1392'0,"2"3"-1120"0,5-2-272 0,-2 2 0 15,3 0 448-15,0 2 16 0,1-3 16 0,-1 2 0 16,0-1 0-16,-1 5 0 0,-1-3 0 0,-1 2 0 16,-1-1 48-16,0 1 16 0,2 1 0 0,-1 1 0 15,1 0-32-15,0-2-16 0,1 2 0 0,1 2 0 16,1-6-272-16,3 0-48 0,0 3-16 0,2-2 0 0,2 0-160 0,-1 4 192 15,2-4-192-15,4 3 192 0,2 1-192 0,6-1 0 16,4-3 0-16,4 2-176 0,0 0 176 0,2-2 176 16,-1 0-48-16,3 2 0 0,3-5 112 0,1 5 16 15,2-1 0-15,7-3 0 0,6 1-96 0,5-1-16 16,3 3 0-16,-3-2 0 0,-1 1 16 0,4-2 0 16,2 2 0-16,8 2 0 0,1-2 0 0,0 0 0 15,-2 3 0-15,2 2 0 0,7 2-32 0,-2-4 0 16,4 0 0-16,-3 0 0 0,0 2-128 0,3-1 0 15,2 2 144-15,2-3-144 0,-1-1 144 0,-2 1-144 16,-1 1 192-16,5 1-192 0,6 2 0 0,-6-4 0 16,-4-2 0-16,0 4 0 0,-4 3 176 0,5-2-176 0,5-2 160 0,-5 0-160 15,-3 2 128-15,-1 2-128 0,-6 3 0 0,3-1 144 16,1-4 48-16,-6 1 0 0,-8 1 0 0,-3 4 0 16,-6 4 48-16,1-2 16 0,0 4 0 0,0-5 0 15,-3-1 16-15,-4 3 16 0,-7-3 0 0,-4 4 0 16,-4-7-48-16,-5 2-16 0,-1 2 0 0,-7 1 0 15,-3-3-32-15,-2 1-16 0,0-2 0 0,-3 4 0 16,-4-3 16-16,-1-1 0 0,-2 0 0 0,-4 1 0 16,-2 1-48-16,-12-5 0 0,0 0 0 0,0 0 0 15,0 0-144-15,0 0 160 0,0 0-160 0,-18 0 160 16,-6-3-160-16,-4-2 0 0,-4 0 0 0,-4 1 0 16,-4-5 128-16,-6 2-128 0,-4 0 128 0,-6 1-128 0,-6 2 144 0,-6 2-144 15,-5-5 160-15,-3 0-160 16,0 0 224-16,-5 1-48 0,-5 4-16 0,-4-2 0 0,-7-5-160 0,-1-1 128 15,0 3-128-15,-3 1 128 0,-7 2-128 0,2-1 0 16,-1-8 0-16,-1 4 0 0,-1 2 0 0,-4-1 128 16,-3-5-128-16,2 2 0 0,1 1 0 0,-3-2 0 15,-5 4 0-15,4-5 0 0,5 1 0 0,-4 2 0 16,-4-3 0-16,3 5 0 0,5-3 0 0,2 5-176 16,-1-4 176-16,3 5-128 0,-3-3 0 0,7 3 0 15,4 1 0-15,-2 0 0 0,-2 1 128 0,6-1-128 16,9 3 128-16,5-1-128 0,5 0 128 0,3 2 0 15,1 0 0-15,3 1-128 0,2-1 128 0,5 1 0 16,5-1 0-16,8 2 0 0,0 1 0 0,6 4 0 16,5-3 0-16,6-1 0 0,3 5 0 0,3-2 0 0,1-1 0 0,6 4 0 15,7-5 0-15,5 4 0 0,3 1 0 0,7-9-128 16,6 10 128-16,6 0-192 0,7 1 192 0,5-2-192 16,4 3 192-16,8-3-208 0,5 1 80 0,7-1 128 15,5 1 0-15,10-1 0 0,7 1 0 0,6-1 0 16,4-3 0-16,4-1 0 0,2-1 0 0,10 2 0 15,5 0 0-15,6-3 0 0,5-1 0 0,2 1 0 16,6 5 0-16,3-7 0 0,3-1 0 0,4 0 0 16,3 5 128-16,2-2-128 0,-2-2 128 0,3-1-128 15,3 4 0-15,-1-1 128 0,-4-1-128 0,3 1 0 16,0 2 128-16,-2 0-128 0,-5-3 0 0,3 1 128 16,2 1-128-16,-1 1 0 0,-6-6 0 0,0 2 0 15,-1 4 0-15,-3-4 0 0,-6-2 128 0,-6 2-128 16,-5 2 0-16,-2-3 0 0,-1 0 144 0,-10 0-144 0,-6-3 0 0,-8 2 128 15,-5 1-128-15,-5 1 0 0,-3 0 0 0,-4-2 128 16,-10-3-128-16,-7-1 0 0,-8 3 0 0,-8-1 0 16,-5 2 0-16,-8-2 0 0,-5 0 0 0,-12 3 0 15,0 0 0-15,0 0 0 0,-9-12 0 0,-9 6 0 16,-3-2 0-16,-12 4 0 0,-12 3 0 0,-7-4 128 16,-8-3-128-16,-5 2 0 0,-3-3 0 0,-7 3 0 15,-10 3 0-15,-8-3-192 0,-9 0 192 0,-3 3 0 16,-1 2 0-16,-12-2 0 0,-11-2 0 0,1 1 0 15,-3-1 0-15,-5 5 0 0,-10 0 0 0,5 0 0 16,-4 0 0-16,-1 0 0 0,-7 1 0 0,3 3 0 16,0 3 0-16,3-6 0 0,1-5 0 0,-6 3 0 15,0 2 0-15,4 3 128 0,6-5-128 0,0 3 0 0,-1 1 0 0,7-1 0 16,9 2 0-16,3 0 0 0,-1 1 0 0,11-1 0 16,11-3 0-16,9 4 0 0,6 3 0 0,9-4 0 15,4-1 0-15,8 1 0 0,7 1 0 0,9-2 0 16,8-3 0-16,11 0 0 0,8 1 0 0,6 0 0 15,7 2 0-15,11-3-192 0,0 0 192 0,0 0-192 16,15 4 16-16,9 1 0 0,8-1 0 0,11-2 0 16,12-2 176-16,7 0 0 0,5 0 0 0,8 0 0 15,7-1 0-15,12 1 0 0,11 0 0 0,5 0-128 16,-1-3 128-16,5 5 0 0,10 0 0 0,2 1-128 16,1-3 128-16,6 2 0 0,12 5 0 0,-4-4 0 15,1-3 0-15,5 3 0 0,4-1 0 0,-2 2 0 16,-2-2 0-16,2-4 0 0,2 0 0 0,-5 4 0 15,-3 6 0-15,-6-4 0 0,1-7 0 0,-2 4 128 0,-1 3-128 0,-4 0 128 16,-4-4-128-16,-9 0 128 0,-7 0-128 0,-2 0 176 16,1 6-176-16,-12-3 192 0,-9-3-192 0,-11 3 128 15,-4 0-128-15,-9 0 128 0,-7 3 0 0,-4-3-128 16,-8-4 192-16,-10 2-64 0,-9 0-128 0,-9-1-176 16,-8-1 48-16,-10 1 0 0,-10 0 0 0,-12-3 0 15,-8-2 0-15,-10-1 0 0,-7-4 0 0,-6 1 0 16,-6 2 0-16,-12 1 0 0,-8 3 128 0,-9-2 0 15,-9-6 0-15,-6 6 0 0,-5 1 0 0,-9-1 192 16,-9 0-32-16,-4 1-16 0,-3-1 48 0,-11 1 16 16,-9 2 0-16,-10-1 0 0,-5 1 64 0,-5 2 16 15,-1-2 0-15,-4 2 0 0,-5-1 32 0,-3 1 0 0,-7 1 0 0,4 3 0 16,3 5-80-16,-1-4-16 0,1-4 0 0,-1 2 0 16,1 2-96-16,6 5 0 0,8-1-128 0,5 1 192 15,6-5-368-15,5 3-80 0,3 2 0 0,7 2-16272 16</inkml:trace>
  <inkml:trace contextRef="#ctx0" brushRef="#br1" timeOffset="71483.34">28159 9829 14735 0,'-1'-16'640'0,"0"6"160"0,-2-8-640 0,2 3-160 0,0 4 0 0,-1 2 0 16,2-1 2768-16,-1 2 528 0,-1-2 96 0,-2 0 32 15,-1-2-2544-15,-2 3-512 0,-2-1-112 0,0-1 0 16,-3-2 48-16,-1-2 16 0,-3-2 0 0,-2-1 0 16,-1-2-128-16,-4 0-32 0,-3-2 0 0,-3 1 0 15,-3-2-160-15,-5 0 0 0,-4-6 0 0,-4 1 0 0,-1 1 0 0,1 3-144 16,-3-2 144-16,1 3-208 0,0-6 208 0,-1 5 0 15,-3-3 0-15,-2 3 0 0,-4 0 0 0,-2-1 0 16,-1 3 0-16,-1 3 0 0,-1 2 176 0,0 3-32 16,-2 0 0-16,-6 3 0 0,-6 6-144 0,-3-1 128 15,-2 0-128-15,-2 4 128 0,1-1-128 0,-3 3 0 16,-3 3 0-16,-1-2 0 0,-1-1 0 0,2 1 0 16,3 5 0-16,-3 1 0 0,-2 1 0 0,1 2 0 15,0-2 0-15,4 2 0 0,2-5 0 0,-3 4 0 16,-5 0 0-16,1 3 0 0,-1 0 0 0,4-1 0 15,6 5 0-15,2-1 0 0,3 1 0 0,2 3 0 16,-1 2 0-16,5-1 0 0,8 0 0 0,5 3 0 16,3 4 0-16,5 0 0 0,3 4 0 0,1 5 128 0,0 0-128 0,1 0 128 15,2 3 0-15,3-1-128 0,2 1 192 0,3 2-64 16,3-1-128-16,3 5 0 0,2-3 144 0,3 4-144 16,1-1 912-16,4 2 112 0,2-1 32 0,3 4 0 31,2 2-1664-31,2 0-336 0,6 1-64 0,2 0-16 0,1-1 832 0,4 1 192 0,5-1 0 0,2-2 0 15,4 1 0-15,3-2 0 0,4 3 128 0,2-3-128 16,1-5 0-16,6 2 160 0,2-3-160 0,5-1 128 16,3 0-128-16,3-4 128 0,1 3-128 0,1-6 128 15,1-4 0-15,1 2-128 0,4 0 192 0,5-5-64 16,4 0 0-16,7-5 0 0,1 2 0 0,1-2 0 16,-3-4-128-16,2-2 160 0,5-1-160 0,6 1 160 15,3-3 16-15,1-2 0 0,-3 0 0 0,2-6 0 16,-2-1 80-16,6 0 0 0,7-3 16 0,-2-6 0 15,0-3-272-15,2 0 160 0,-1-6-160 0,7-3 128 0,3-5-128 0,-2 1 128 16,-5-6-128-16,2 1 128 0,2 1 0 0,1-5 0 16,-2-6 0-16,-4 0 0 0,-1-1 144 0,-1-2 32 15,0 1 0-15,-3-6 0 0,-2-2 48 0,-4-4 16 16,-3-2 0-16,-1-2 0 0,-1-3 48 0,-4 0 16 16,-5-1 0-16,-9 1 0 0,-8 1 48 0,-6 2 16 15,-8 0 0-15,-6 0 0 0,-5 0 16 0,-8 1 16 16,-6 2 0-16,-5 6 0 0,-7-1-176 0,-4 4-32 15,-7-2-16-15,-5 2 0 0,-3 5-304 0,-3-1 0 16,-3 2-176-16,-4 4 176 16,-3 1-608-16,-6 5-16 0,-4 3 0 0,-5 6 0 15,-4 1-1632-15,-3 3-336 0,-2 1-64 0,-2 6-13152 0</inkml:trace>
  <inkml:trace contextRef="#ctx0" brushRef="#br1" timeOffset="72964.19">24474 11190 22111 0,'0'0'1968'0,"-7"-1"-1584"0,-4 1-384 0,11 0 0 15,-10 5 576-15,3 0 16 0,-1 1 16 0,0 3 0 16,1 0-608-16,0 4 0 0,1 2 0 0,-2-1 0 16,0 2 160-16,-1 2 16 0,-2 3 0 0,0-1 0 15,-2-1-176-15,-1 5 0 0,-1 3 144 0,-1-2-144 16,-2 6 0-16,-3-1 128 0,-1-4-128 0,-5 3 0 16,-2-2 0-16,-7 3 0 0,-2-5 0 0,2 1 0 15,1-3 0-15,-2 0 0 0,-3 2 0 0,0-1 128 16,-1 4 16-16,-1-2 16 0,0 2 0 0,-5-2 0 0,-2 4 128 15,-9-3 32-15,-3 4 0 0,-1 1 0 0,2-3-64 16,-2 0-16-16,0 0 0 0,-4 2 0 0,-3 1-32 0,-3-2 0 16,-6-4 0-16,0 3 0 0,1-1-208 0,-1 2 0 15,1 2 128-15,-8-3-128 0,-7-3 0 0,-1 2 0 16,1-4 128-16,-4 1-128 0,0 3 0 0,-3-2 0 16,-4-1 0-16,0-3 0 0,1 2 0 0,-5-1 0 15,-5-4 0-15,2-1 0 0,2-1 0 0,-4 3 0 16,-4 1 0-16,0-3 0 0,3 1 128 0,-2 0-128 15,-2-1 0-15,-3 1 0 0,-1 0 0 0,1 0 128 16,0 3-128-16,-2-1 0 0,-4 0 0 0,4-4 0 16,-2 1 128-16,-2 1-128 0,-6 0 0 0,2 3 0 15,4-2 0-15,-3 4 0 0,-6-2 128 0,-1 0-128 0,5 2 0 16,-4-1 0-16,-2-2 128 0,1 1-128 0,0 2 0 16,0 0 144-16,-5-5-144 0,2 0 0 0,1 2 0 0,-1 2 0 15,-1-3 0-15,2 3 0 0,-1-2 0 0,2-2 0 16,1 0 0-16,-1 1 0 0,1-4 0 0,-2 1 0 15,1 0 0-15,-4 2 128 0,-3 1-128 0,4-1 0 16,3 0 128-16,-3 1-128 0,-5 3 128 0,4-3-128 16,8-1 208-16,-6 2-32 0,-4-1-16 0,4-1 0 15,6 0 800-15,-6-1 176 0,-3-2 16 0,2 1 16 16,8 1-896-16,-2-2-272 0,-4-1 128 0,3 3-128 16,8 0-704-16,-3-1-192 0,-2-3-64 0,2-2 0 15,10 4 816-15,-8-2 144 0,1 0 0 0,4-3 0 16,5 0 0-16,0 1 128 0,-6-6-128 0,5 4 0 15,4-3 0-15,1 0 0 0,2 2 0 0,-1-5 0 0,1 1 0 16,7 3 0-16,4-4 0 0,-2 1 0 0,-3-3 0 0,4 3 0 16,5-1 128-16,3-1-128 0,0-1 0 15,1 1 0-15,1-2 144 0,1 2-144 0,5-1 0 0,1-1 0 16,3-1 0-16,-5 3 128 0,0-1-128 0,3 1 0 16,4-3 0-16,3 3 128 0,2 2-128 0,-4 0 0 15,-5-3 0-15,0 1 0 0,8-3 0 0,3 2 0 16,3 3 0-16,2-1 0 0,-1-1 192 0,1-1-48 15,-6 1 0-15,6 1 0 0,4 1-144 0,3-3 160 16,3 2-160-16,2 2 160 0,1 2-160 0,-3-2 0 16,1 1 144-16,1-2-144 0,3-3 0 0,3 4 0 15,2 1 0-15,2-2 128 0,2 2-128 0,3 0 0 0,3-2 128 0,1 5-128 16,0 1 144-16,-1 1-144 0,4-3 192 16,-2 1-192-16,1-2 224 0,3 1-64 0,1-1-16 0,5 2 0 15,1-1-16-15,1 1 0 0,4 1 0 0,2-1 0 16,0 2 0-16,4 1 0 0,2-1 0 0,-1 2 0 15,3 1 64-15,3-1 0 0,2-1 0 0,0 1 0 16,-1 0 0-16,3 1 16 0,-1-3 0 0,3 3 0 16,-1-1-16-16,0 3 0 0,2-1 0 0,0 1 0 15,-1-3-64-15,1 0 0 0,0 3-128 0,0-1 192 16,-1-2-192-16,0 1 128 0,1-2-128 0,-3-1 0 16,2 4 0-16,-1-1 128 0,0 1-128 0,1 0 0 15,1-5 0-15,-2 0 0 0,1 0 0 0,0-5 0 16,1-6 128-16,0 0-128 0,0 0 0 0,-1 13 144 15,-1-4-144-15,2-9 0 0,0 0 0 0,-2 10 128 16,2-10-128-16,0 0 0 0,-3 7 0 0,3-7 128 0,0 0-128 16,-2 11 0-16,2-11 0 0,0 0 0 0,0 0 0 0,0 0 0 15,0 0 0-15,0 0 0 0,-4 7 0 0,4-7 0 16,0 0 128-16,0 0-128 0,0 0 0 0,0 0 0 16,-3 9 0-16,3-9 0 0,0 0 0 0,0 0 0 15,-3 6 0-15,3-6 0 0,0 0 0 0,0 0 0 16,0 0 0-16,0 0 0 0,0 0 0 0,0 0 0 15,0 0 0-15,0 0 0 0,0 0 0 0,0 0-224 16,0 0 32-16,0 0 0 16,0 0-1984-16,0 0-384 0</inkml:trace>
  <inkml:trace contextRef="#ctx0" brushRef="#br1" timeOffset="74682.2">4335 16446 3679 0,'-21'-4'160'0,"8"1"32"0,0 1-192 0,-1-2 0 0,0-2 0 0,1 2 0 15,-1 0 2896-15,-1-1 544 0,-2-4 96 0,3 3 32 16,3-3-2704-16,-5 2-544 0,2-1-96 0,0 0-32 16,0 2-192-16,0-3 128 0,2 2-128 0,-2-2 0 15,-3 3 0-15,3 1 0 0,0 0 0 0,0 0-160 31,2 0-320-31,-1-3-64 0,-1 3-16 0,1 1-4176 0,2 2-832 0</inkml:trace>
  <inkml:trace contextRef="#ctx0" brushRef="#br1" timeOffset="75321.28">3863 16270 1839 0,'0'0'160'0,"0"0"-160"0,0 0 0 0,0 0 0 16,-6 5 2560-16,6-5 464 0,-7 4 112 0,7-4 0 0,-5 8-1664 0,5-8-352 16,-4 6-64-16,4-6-16 0,-2 9-96 0,2 0-32 15,2-1 0-15,-2-8 0 0,0 0-16 0,9 10 0 16,1-1 0-16,2 0 0 0,2-6-80 0,4 3-32 15,3 0 0-15,2-1 0 0,4 0-384 0,6 0-80 16,5 0 0-16,4-2-16 0,4 1-96 0,1-2-16 16,-2-1 0-16,5 4 0 0,3-1-64 0,5-2 0 15,3 0-128-15,6 1 192 0,3-1-64 0,4 3-128 16,-1-3 176-16,2 0-176 0,3-1 192 0,5 2-192 16,4-2 192-16,0 0-192 0,-1 1 192 0,3-1-192 0,-1-2 192 15,3-1-192-15,7 1 304 0,-1 0-48 16,-3-2-16-16,0 2 0 0,0-4 208 0,1-1 32 0,6 1 16 0,-6 1 0 15,-6-5-192-15,-1 2-48 0,-2 1 0 0,4-3 0 16,3 3 48-16,-5-2 0 0,-5 1 0 0,-5 2 0 16,0-2-112-16,-2 1 0 0,0 2-16 0,-4-2 0 15,-5 2-176-15,-7 0 0 0,-8 1 144 0,-5 1-144 16,-5 2 0-16,-8 1 0 0,-6 0 0 0,-6 2 0 16,-6-2-128-16,-4 3 0 0,-5 0 0 0,-7-4 0 15,0 0 128-15,-6 9 0 0,-2-4 0 0,-6 5 0 16,-6-2 0-16,-5 3 0 0,-6-2 192 0,-6 2-64 15,-5 3-128-15,-7 2 176 0,-8-2-176 0,-6 1 192 16,-3 1-192-16,-2 1 0 0,-6 0 0 0,0-1 128 16,-5-2-128-16,-5 1 0 0,-6-1 0 0,0 3 0 15,-2-5 0-15,-2 1 0 0,-5-4 0 0,-4 3 0 0,-2-4 0 0,0 3 0 16,4-5 0-16,-6 3 0 0,-4-4 128 0,3-1-128 16,3-2 128-16,-2 2-128 0,-2-1 0 0,1-3 128 15,0-2-128-15,3-1 0 0,4-1 0 0,-1-1 128 16,-5 0-128-16,7-4 0 0,5 4 0 0,4 0 0 15,6-2 128-15,2 3-128 0,1 2 0 0,7-3 0 16,6 0 0-16,8 2 0 0,5 1 0 0,5 0 0 16,6 1 0-16,5 1 0 0,5-1 0 0,3 1 0 15,1-2 0-15,7 2-176 0,6-2-16 0,2-1 0 16,4 1 0-16,6 1 0 0,6 1-32 0,0 0-16 16,12 1 0-16,4 0 0 0,6 0-80 0,6 2-32 15,5-2 0-15,6 0 0 0,7-1 192 0,5 2 160 16,7-1-208-16,7 0 80 0,7 2 128 0,6-1-128 0,1 2 128 0,3 3-128 31,2-2-1024-31,12 5-208 0,7-3-48 0</inkml:trace>
  <inkml:trace contextRef="#ctx0" brushRef="#br1" timeOffset="76485.92">8106 16605 14335 0,'-51'-5'640'0,"16"2"128"0,-4-1-624 0,-1-2-144 15,-7-2 0-15,-2 3 0 0,0-4 528 0,2 5 80 16,4-1 16-16,2-1 0 0,4 0-48 0,1 2-16 0,1-3 0 0,3 2 0 16,4 2 96-16,3-5 32 0,1 3 0 0,3 1 0 15,3-1-80-15,6-1-16 0,-1 1 0 0,3 1 0 16,1 0-144-16,9 4-16 0,0 0-16 0,0 0 0 16,0 0-272-16,14-5-144 0,5 2 160 0,1 3-160 15,3 0 0-15,5 2 0 0,6-2 0 0,7 2 0 16,5 3 0-16,6-2 144 0,10-1-144 0,6 0 128 15,3 0-128-15,3 1 0 0,2-1 0 0,6 2 128 16,7-3 0-16,5 2 0 0,2-2 0 0,3 2 0 16,1-1 128-16,10 1 0 0,2-2 16 0,-1 1 0 15,-1 0 128-15,2-2 32 0,3 0 0 0,1 1 0 16,2-1 16-16,-2 0 16 0,2-3 0 0,2-2 0 16,2 0 0-16,0 2 0 0,0-5 0 0,0 3 0 15,-2-2-32-15,-1-1-16 0,-5 1 0 0,2-3 0 0,3 4-240 16,-6-1-48-16,-7-2-128 0,-3 3 192 0,-2-2-192 0,-3 2 128 15,-4-3-128-15,-7 2 0 0,-8 0 0 0,-4 0 128 16,-5 1-128-16,-4 3 0 0,0-2 0 0,-5 1 0 16,-8 0 128-16,-10 3-128 0,-4-2 0 0,-8 3 0 15,-5-2 0-15,-3 0 0 0,-8 0 0 0,-4 1-192 16,-11 1 192-16,0 0-160 0,0 0 16 0,0 0 0 16,-12 0 0-16,-6 0 0 0,-4 0 144 0,-8 3 0 15,-6 0 0-15,-7 1-128 0,-11-3 128 0,-3 4 0 16,-4 3 0-16,-2-1 0 0,-5 3 0 0,-4-2 0 15,-6 2 0-15,-4-1 0 0,-7 3 0 0,-2-2 0 0,0 2 0 16,-6 2 0-16,-8-2 0 0,1-2 0 0,1 2 0 0,-2-4 0 16,-1 1 128-16,-4-1-128 0,-2 1 160 0,2-3-160 15,1 4 128-15,-5-5-128 0,-4 1 0 0,4-3 0 16,2 2 128-16,-1-1-128 0,-2-1 0 0,0-1 0 16,0-3 0-16,5 0 0 0,0-1 0 0,1 1 0 15,0 0 0-15,5-3 0 0,6-1-160 0,-4 1 160 16,-2 2-192-16,6-2 64 0,4-5 0 0,6 3 0 15,6-3-112-15,0 2-16 0,0 2 0 0,5-2 0 16,6 0 80-16,8 2 16 0,5-2 0 0,9 2 0 16,4 2 160-16,7-1 0 0,3-3 0 0,5 3 0 15,6 2-176-15,6 0 176 0,4-2-208 0,4 0 80 16,3 3 128-16,7 1 0 0,0 0 0 0,0 0 0 0,12 3-144 0,6 0 0 16,5 0 0-16,5 1 0 15,5 1 144-15,5 2-128 0,4-1 128 0,8 1-128 0,7 2 128 0,6-3 0 16,7 5 0-16,3-4 0 0,-1 3 0 0,4 1 0 15,5 3 128-15,5 1-128 0,11 0 128 0,-1 2-128 16,0-2 128-16,5 3-128 0,6 1 0 0,1-3 144 16,0-3-144-16,1 2 0 0,1 4 208 0,5-1-64 15,5-1-16-15,3 0 0 0,-1-1 64 0,5-1 0 16,3 1 0-16,2-2 0 0,2-2 0 0,2-1 0 16,3-3 0-16,1-3 0 0,0-5 0 0,0-5 0 15,-1-3 0-15,-1-2 0 0,-1 0-192 0,-2-5 128 16,-3-3-128-16,-1-1 128 0,-2 0-128 0,-5 0 128 15,-3-7-128-15,-7 5 128 0,-4 2-128 0,-2-1 0 16,-2-1 0-16,-8-2 128 0,-10 3-128 0,-8 1 0 0,-7 0 0 0,-6 3 0 31,-3 4-592-31,-7-1-112 0,-6 0 0 0,-10 3-13536 0</inkml:trace>
  <inkml:trace contextRef="#ctx0" brushRef="#br1" timeOffset="79824.39">16225 13413 13183 0,'0'0'576'0,"-5"-10"128"0,1 5-560 0,4 5-144 0,-5-10 0 0,1 3 0 0,4 7 768 0,0 0 128 16,0 0 32-16,0 0 0 0,0 0-192 0,0 0-32 15,0 0-16-15,0 0 0 0,0 0-176 16,0 0-48-16,0 0 0 0,0 0 0 0,-9-1 112 0,9 1 0 16,-9 0 16-16,9 0 0 0,-10 2-160 0,0 4-48 15,0 0 0-15,-1-1 0 0,2 1-160 0,1 2-32 16,-3-3-16-16,3 4 0 0,-3-3 32 0,2 3 16 15,1 1 0-15,-3 3 0 0,0-3 160 0,2 3 48 16,-1 1 0-16,0 0 0 0,0 1 0 0,-1 4 0 16,4 5 0-16,-3-1 0 0,-1 5-48 0,0 0 0 15,1 4 0-15,-2 2 0 0,2 1-96 0,-1 1-32 16,-1 3 0-16,1 0 0 0,-2 0-128 0,2 5-128 16,-1-2 144-16,2 3-144 0,-1-3 176 0,0 4-176 0,1-1 192 15,3 0-192-15,0-3 240 0,1 3-64 0,-2-3-16 0,3 0 0 16,0 2-160-16,0-3 128 0,1 1-128 0,2 0 128 15,-2-3-128-15,3-3 0 0,-2-2 144 0,3-2-144 16,1-4 0-16,1 1 144 0,-2-6-144 0,0 1 0 16,0 3 128-16,0-6-128 0,0 0 0 0,0-2 0 15,1 0 176-15,-1-1-176 0,0-2 160 0,2 1-160 16,0-3 160-16,-2 0-160 0,1-4 160 0,0 0-160 16,-1-10 176-16,0 0-176 0,0 0 192 0,3 11-192 15,-3-11 128-15,0 0-128 0,0 0 0 0,0 0 0 16,0 0 128-16,0 0-128 0,0 0 0 0,7-14 0 15,0-3 0-15,-2-8 0 0,0 0 0 0,0 0 0 16,0-3 0-16,0-2 0 0,3-1 0 0,-3-6 0 0,1-4 0 16,1 0 0-16,0 1 0 0,3-6 0 15,-2 0 0-15,2-2 0 0,0-4 0 0,2 2 0 0,2 4 0 0,-3-3 0 16,2 1 0-16,1-3 0 0,0-1 0 0,0 1 0 16,-1 0 0-16,-2 0 0 0,1 5 0 0,-1 4 0 15,-1 6 0-15,-1 1 0 0,-1 3 0 0,-2 4 0 16,-1 2 0-16,-1 4 0 0,-2 3 176 0,0 1-176 15,0 2 160-15,-2 3-160 0,0 3 176 0,0 0-176 16,0 10 192-16,0 0-192 0,0 0 0 0,0 0 0 16,0 0 0-16,-9 1 0 0,2 3 128 0,-1 5-128 15,-1 3 0-15,2 5 0 0,-2 1 0 0,0 3 0 16,-1 4-208-16,-1 4 80 0,-1 1 128 0,0 8 0 0,0 4 0 16,-2 2 0-16,0 3 0 0,0 5 0 15,-2 2 0-15,4 4 0 0,-2-1 0 0,0 2 176 0,0 0-176 0,0 2 192 16,0 3-64-16,-1-6-128 0,2 2 192 0,-1-3-64 15,0-2 32-15,0-3 0 0,1-4 0 0,3-2 0 16,1-6 48-16,1 0 16 0,1 1 0 0,0-7 0 16,2-4-96-16,2 0 0 0,0-2-128 0,2-8 192 15,1-7-192-15,0-2 0 0,1-1 0 0,-1-10 0 16,0 0 0-16,0 0-160 0,0 0 160 0,5-9-192 16,-1 2 192-16,0-5 0 0,2 0-144 0,0-5 144 15,0-3 0-15,2-3 0 0,1-1-144 0,2-6 144 16,1 0 0-16,1 2 0 0,0-5 0 0,2-1 0 15,0-3 0-15,2-1-240 0,-1 1 80 0,-1 0 16 16,-1 0 144-16,-1 3-128 0,0 2 128 0,-2 4-128 16,-1 5 128-16,1 4 0 0,-6 2 0 0,0 5 0 0,-1 4 0 15,-4 8 144-15,0 0-16 0,0 0-128 16,0 0 192-16,0 0-64 0,-3 12 0 0,-1 3-128 0,-1 8 128 0,-1 1-128 16,-2 4 0-16,-1 2 0 0,-1 12 0 0,0-1 160 15,0 1-160-15,0 0 128 0,-1-3-128 0,0-2 0 16,1 1 0-16,1-2 128 0,0-3-128 0,1-6 0 15,3-5 0-15,2-4 0 16,-1-5-1472-16,4-13-208 0,0 0-48 0</inkml:trace>
  <inkml:trace contextRef="#ctx0" brushRef="#br1" timeOffset="81042.25">16422 15914 22111 0,'-5'-11'1968'0,"-1"0"-1584"16,1-2-384-16,3-1 0 0,-1 0 1024 0,3 1 128 15,3 0 32-15,-3-3 0 0,0-2-992 0,2-3-192 0,1-5 0 0,-1 2 0 16,1-5-176-16,0 1 48 0,-2-1 0 0,-2-1 0 16,-1 1 128-16,0-1 0 15,-1 0 0-15,-1 4-128 0,-1 1 128 0,-1-2 0 16,-2-1 160-16,-1 1-160 0,-1-1 288 0,-1 2-32 16,-4-4-16-16,-2 5 0 0,-3-2 16 0,-1 1 16 0,-2-5 0 0,-1 3 0 15,-1-2 176-15,-3 3 16 16,-3 4 16-16,2 1 0 0,-1-3 144 0,-2 3 16 0,0 2 16 0,-1 1 0 15,-1 1-304-15,-1 1-64 0,0 1-16 0,-5 4 0 16,-3 1-272-16,-3 1 160 0,-1 2-160 0,0-1 128 16,0 2-128-16,2 4 0 0,-2-1 0 0,0 0 0 15,0 4 0-15,-2 3 0 0,1-2 0 0,-4 3 0 16,-3 0 0-16,2 1 0 0,-1-1 0 0,2 1 0 16,1 1 0-16,-1 2 0 0,3-4 0 0,-1 2 0 0,-1 5-128 15,-2 0 128-15,-3 1 0 0,1 2 0 0,2-1 0 0,3 0 0 16,5 1 0-16,-2 1 0 0,2 1 0 0,3 2 0 15,1 0 0-15,0 2 0 0,-1 3 0 0,-2 5 0 16,0 0 0-16,1 1 0 0,1 2 0 0,2-1 0 16,5 5 128-16,0 0-128 0,1 5 128 0,2-1-128 15,1 2 0-15,3 2 128 0,1 0-128 0,1 3 0 16,4 2 0-16,0 2 0 0,0 1 0 0,2-3 0 16,-2 3 0-16,3-2 0 0,4 2 0 0,1 1 0 15,1 2 0-15,4 0 0 0,3 4 0 0,2-2 0 16,2-3 144-16,3-1-144 0,3-1 0 0,6 0 0 15,1 1 0-15,5 0 0 0,0-2 0 0,3 0 0 16,3 1 0-16,1 0 0 0,1-3 0 0,3-3 0 16,2 1 0-16,4-6 0 0,0 1 0 0,3 1 0 0,2-3 0 0,6-2 0 15,4-3 0-15,3 0 0 16,3-4 0-16,-1-1 128 0,-2-2-128 0,2 0 0 0,-1-7 0 0,2 0 0 16,0-1 0-16,6-2-128 15,5-3 128-15,0 0-128 0,-2-5 128 0,0 2 0 16,-2-4-144-16,-2 1 144 0,3-5 0 0,1 0 0 0,4-1 0 0,0-2 0 15,0-1 0-15,-2 0 0 0,-4-3 0 0,0-4 0 16,-3 2 0-16,2 1 0 0,1-4 128 0,0 1-128 16,-1-5 0-16,-3 1 128 0,-5 0-128 0,-1-3 0 15,-4-4 144-15,-1-1-144 0,-3-5 160 0,-1 0-160 16,-1-2 176-16,-1-1-176 0,0-6 192 0,-2 0-192 16,-3-2 176-16,-2 2-176 0,-3-3 160 0,-4 0-160 15,-4-1 224-15,-2-4-48 0,-2-5-16 0,0-3 0 16,-4-3 32-16,1-4 16 0,-1-3 0 0,1-2 0 0,-1 2-80 0,0-3-128 15,-2-1 176-15,-1-6-176 0,-2 1 0 0,0 1 0 16,-1 2 0-16,-5 3 0 0,0 8 0 0,-4-1 0 16,-2 2 0-16,-3 2 0 0,-3 1 128 0,-1 2 0 15,-3 0 16-15,-6 5 0 0,-5 4 240 0,-3 5 32 16,-2 3 16-16,-9 3 0 0,-4 2-240 0,-8 1-64 16,-3 4 0-16,1 3 0 0,1 2-320 0,-5 3-64 15,1 4 0-15,-2 1-16 16,-1 5-2160-16,-7 3-448 0,-6 4-64 0</inkml:trace>
  <inkml:trace contextRef="#ctx0" brushRef="#br1" timeOffset="86509.53">22185 16888 11167 0,'0'0'496'0,"0"0"96"0,-6-4-464 0,6 4-128 15,-7-4 0-15,7 4 0 0,-6-6 768 0,6 6 144 0,-8-5 32 0,8 5 0 16,0 0-240-16,-5-4-32 0,-1 0-16 0,6 4 0 15,0 0-16-15,0 0 0 0,0 0 0 0,0 0 0 16,0 0 32-16,0 0 0 16,0 0 0-16,0 0 0 0,0 0-144 0,0 0-16 0,0 0-16 0,0 0 0 15,0 0-160-15,0 0-16 0,0 0-16 0,0 0 0 16,0 0 208-16,0 0 32 0,0 0 16 0,5 4 0 16,1-3 0-16,2 2 0 0,1 0 0 0,1-1 0 15,1-1-48-15,2 2-16 0,1-1 0 0,14 1 0 16,-1-3-160-16,-1 0-16 0,2 0-16 0,2 0 0 15,-1 3-160-15,4-1-16 0,1 1-128 0,2-1 192 16,-1 2-192-16,0 0 144 0,-3-4-144 0,-1 1 128 16,1 0-128-16,-1-1 0 0,-1 0 144 0,1 0-144 15,-3 0 0-15,1 0 144 0,0-1-144 0,-2 0 0 0,-1 1 128 16,1-1-128-16,-1-1 0 0,-2 1 0 0,-1 0 0 0,-3 1 0 16,-1 0 128-16,-5 0-128 0,-3 0 0 0,-11 0 0 15,0 0 0-15,0 0 0 0,0 0 192 0,0 0-64 16,0 0 0-16,0 0-128 0,-12 6 304 0,-6 0-48 15,-5 2-16-15,-2-3 0 0,-6 0-80 0,1 2-16 16,-5-2 0-16,1-3 0 0,0 1-144 0,-1-1 160 16,0-2-160-16,0 0 160 0,2-1 32 0,-2 0 0 15,-3-2 0-15,-1 1 0 0,0 0-48 0,5 0 0 16,2 1 0-16,4-1 0 0,4 0 0 0,5 0 0 16,2 0 0-16,6 1 0 0,2-1-144 0,9 2 0 15,0 0 0-15,0 0 128 0,0 0-128 0,0 0 0 16,14-1 0-16,2 0 0 0,3 1 0 0,6-3 0 0,4 0 0 15,4-3 0-15,4 1-144 0,0 0 144 0,0-4 0 0,2 4 0 16,0 1 0-16,2-2-128 0,1 0 128 0,0 3 0 16,-1 1 0-16,1 0-128 0,-1 1 128 0,1 0 0 31,-2 1-832-31,-1 0-48 0,-1 0-16 0,-6 0-9248 0,-5-4-1856 0</inkml:trace>
  <inkml:trace contextRef="#ctx0" brushRef="#br1" timeOffset="87760.58">25622 16723 7359 0,'0'0'656'0,"0"0"-528"0,-10 0-128 0,0 0 0 15,1 0 2064-15,-3 0 384 0,3 0 80 0,9 0 16 16,-10 0-1200-16,1 0-256 0,9 0-32 0,-10 0-16 16,0 0-64-16,2 0-16 0,8 0 0 0,-7 0 0 15,7 0-96-15,-9 1-32 0,9-1 0 0,0 0 0 16,0 0-80-16,0 0-32 0,0 0 0 0,0 0 0 0,0 0-272 0,10 0-48 15,5 0-16-15,4 0 0 0,4 0-128 0,7-1-48 16,4 0 0-16,3-2 0 0,0 1-32 0,1-2-16 16,0-3 0-16,0 4 0 0,1-4 16 0,2 3 0 15,2 2 0-15,-1 2 0 0,-1 0-176 0,-2 2 160 16,3 1-160-16,-4 2 160 0,-5 0-160 0,-5-1 0 16,-3 0 144-16,-6 1-144 0,-4-1 0 0,-5-1 0 15,-2 1 0-15,-8-4 0 0,0 0 0 0,-3 10 0 16,-6-2 128-16,-3 2-128 0,-5-6 224 0,-5 1-32 15,-6 0 0-15,-3-1 0 0,-2-3-64 0,-3 2 0 16,-1-1-128-16,2 1 192 0,-1 2-192 0,3-3 176 0,1 1-176 0,4-3 160 16,3 0-32-16,2 1-128 0,4 1 192 0,5-1-64 15,1-2-128-15,4-1 128 0,9 2-128 0,0 0 128 16,0 0-128-16,0 0 160 0,0 0-160 0,3-6 160 16,3 0-160-16,4-1 0 0,2 2 0 0,4-4 0 15,2 0 0-15,1-1 0 0,1 4 0 0,5-2 0 16,-1 2 0-16,2 1 0 0,1 0 0 0,0 2 0 15,0 1 0-15,-2 0 208 0,-3 1-48 0,-2 0-16 16,-1 2-144-16,-4-1 160 0,-15 0-160 0,0 0 160 16,0 0-160-16,0 0 0 0,-7 12 0 0,-6-2 128 15,-6-1-128-15,-4-1 0 0,-5 4 0 0,-4-3 0 16,-2 2-784 0,-2 1-48-16,-1-3 0 0</inkml:trace>
  <inkml:trace contextRef="#ctx0" brushRef="#br1" timeOffset="90528.79">27901 16800 16287 0,'-13'-2'720'0,"13"2"160"0,-10 1-704 0,0 0-176 0,1-1 0 15,2 2 0-15,7-2 752 0,-9 1 112 0,9-1 32 0,0 0 0 16,0 0-368-16,0 0-64 0,0 0-16 0,0 0 0 15,0 0 224-15,0 0 32 0,0 0 16 0,11 0 0 16,3 2-64-16,1-4-16 0,-1-1 0 0,4 0 0 16,3 0-128-16,0-1-16 0,3-1-16 0,3 1 0 15,0 2-96-15,2-1 0 0,3 1-16 0,-2-1 0 16,2-1-16-16,2 3 0 0,2 0 0 0,-1 0 0 16,5 1-64-16,-6 0-16 0,-2 1 0 0,-4-1 0 15,-5 0-48-15,-4 0-16 0,-4 1 0 0,-2-1 0 16,-3 0-16-16,-10 0-16 0,9 5 0 0,-9-5 0 15,0 0 0-15,0 0 0 0,0 0 0 0,0 0 0 16,-4 12-16-16,-4-1 0 0,-3-3 0 0,-2 1 0 0,-2-4-160 16,-3 4 160-16,-3-4-160 0,-1 2 160 0,-1 1-160 0,0-3 0 15,0 1 144-15,1 2-144 0,1-4 0 0,3 1 0 16,2 2 0-16,2-4-128 0,5 1-224 0,9-4-32 16,-8 6-16-16,8-6 0 15,0 0-1568-15,4 12-304 0,3-2-64 0</inkml:trace>
  <inkml:trace contextRef="#ctx0" brushRef="#br1" timeOffset="-145416.16">28038 9269 20271 0,'6'-25'896'0,"-3"8"192"0,0 1-880 0,1-1-208 16,0 2 0-16,-1 0 0 0,2 2 1264 0,-1 4 208 16,-4 9 32-16,3-11 16 0,-3 2-1104 0,-1-1-224 15,-3 2-32-15,-3-1-16 0,-2 3-144 0,-3-1 0 16,-4 1 0-16,-4 1 0 0,-4 0 0 0,-5-1 0 15,0 2 0-15,-7 1 0 0,-5 3 0 0,-1-1 0 16,-1 0-128-16,0 1 128 0,-2-2 0 0,1 2-176 16,-3 3 176-16,1-3-128 0,0-1 128 0,-3-1 0 15,-7 2-144-15,-1-1 144 0,-2-3-144 0,-1 2 144 16,1-2-192-16,0 3 192 0,1 2 0 0,-5 3 0 16,-8 2 0-16,-2-2 0 0,-5-3 0 0,-1 2 0 0,-1 3 0 0,0 2 0 15,0-3 0-15,-4 5 0 0,-4-1 0 0,2 0 0 16,2-3-128-16,0 6 128 0,3-1 0 0,-6 4 0 15,-5 3 0-15,1 1 0 0,4 1 0 0,3 5 0 16,2-2 0-16,-3 2 0 0,-4 0 0 0,4 1 0 16,6 3 0-16,5 4-128 0,6-4 128 0,-1 3 0 15,1 0 0-15,-1 1 0 0,3-4 0 0,5-1 0 16,4 0 0-16,3 0 0 0,3 3 0 0,6-2 0 16,4 3 0-16,0 1 0 0,1-2 0 0,0 0 0 15,5-3 0-15,0 4 0 0,1-1 0 0,5 0 0 16,3 1 0-16,5 1 0 0,3 1 0 0,4 0 0 15,5-1 0-15,4 3 0 0,2 0 0 0,6 0 0 16,5 1 128-16,4 0-128 0,5 0 0 0,6-1 144 16,5 2-144-16,5 1 0 0,2 2 144 0,3-1-144 15,2-1 0-15,0-1 0 0,4-1 0 0,3 1 0 0,4 0 0 0,6 1 0 16,6-2 0-16,5-1 0 0,4-2 0 0,2-1 0 16,0 5 0-16,4-5-128 0,6-1 128 0,4 1 0 15,4 0 0-15,-2-6 128 0,-1-3-128 0,5-2 176 16,5-2-176-16,3-1 192 0,-1-4-16 0,4-2 0 15,0-7 0-15,8-2 0 0,8-4 80 0,-2-2 0 16,-3-2 16-16,4-6 0 0,4-2-48 0,-3-3-16 16,-7-4 0-16,3-1 0 0,3 0-64 0,-3-5-16 15,-4-2 0-15,-1-2 0 0,-3 2-128 0,-1-2 0 16,-1-4 0-16,-3 0 0 0,-5-1 192 0,-2-3-64 16,-2-1 0-16,-6 0 0 0,-5 0 224 0,-9-1 32 0,-9-1 16 15,-6-1 0-15,-5 2 0 0,-10-1 0 0,-8 1 0 16,-8-1 0-16,-6 4-544 0,-11-4-112 0,-10 1-32 0,-12-2 0 31,-12-1-1600-31,-9 3-320 0,-30-17-64 0,-5 14-16 0</inkml:trace>
  <inkml:trace contextRef="#ctx0" brushRef="#br1" timeOffset="-142613.2">22578 17588 16415 0,'0'0'720'0,"1"-8"160"0,-1-5-704 0,3 3-176 16,2-2 0-16,0 0 0 0,0-4 512 0,1 0 80 15,3 0 16-15,1-1 0 0,2-5 32 0,-2 2 16 0,-1-2 0 16,1-1 0-16,1-5-144 0,1 3-16 0,-1-6-16 0,2 5 0 16,0-1-32-16,-1 5-16 15,0 2 0-15,-3 5 0 0,0 1-176 0,-2 6-48 0,1 1 0 0,-8 7 0 16,0 0 112-16,0 0 32 0,0 0 0 0,11 6 0 16,-11-6 48-16,7 11 16 0,-1 5 0 0,-3 3 0 15,-1 2-224-15,-1 5-32 0,-1-2-16 0,0 5 0 16,0-2-144-16,0 3 0 0,0 2 144 0,2-5-144 15,-1-1 0-15,1-3 0 0,0-2 0 0,0-4 0 32,1-1-336-32,-1-4-144 0,-2-12-32 0,0 0 0 0,0 0-1248 0,0 0-256 0,0 0-48 15,0 0-16-15</inkml:trace>
  <inkml:trace contextRef="#ctx0" brushRef="#br1" timeOffset="-141663.1">22765 17461 20495 0,'0'0'896'0,"0"0"208"0,0 0-880 0,0 0-224 0,0 0 0 0,0 0 0 0,0 0 656 0,0 0 96 15,0 0 16-15,7-2 0 0,-7 2-240 0,0 0-32 16,9 11-16-16,-1 4 0 0,-2 3 80 0,0 5 16 16,1 1 0-16,-1 8 0 0,-1 5-240 0,2 5-32 15,-1 2-16-15,2 2 0 0,0 1-96 0,3 3 0 16,1-4-16-16,1 1 0 0,0 1 16 0,3-5 16 16,2 0 0-16,4-2 0 0,3-3 32 0,3 0 0 15,3-5 0-15,-2-1 0 0,1-7 48 0,2 2 16 16,-4-7 0-16,4 0 0 0,0-1-16 0,1-3 0 15,1-2 0-15,3-4 0 0,2 2-16 0,3-5 0 16,3 1 0-16,2-3 0 0,5 0-144 0,-3-2-128 16,-3-1 144-16,-3 0-144 0,1 0 0 0,-1 1 0 0,0-2 0 15,2 1 0-15,0 1 0 0,2-1 0 0,3 4 0 16,-2-3 0-16,-1 0 0 0,-1 1 0 0,-4-2 0 0,-3 3 0 16,1-1-160-16,-2 3-32 0,0-1 0 0,1-1 0 15,1 1 64-15,1 5 0 0,0-4 0 0,1 2 0 16,-1-3 128-16,-2 5 0 0,0-1-144 15,-6 1 144-15,-4-2 0 0,-2 2 0 0,-3 3 0 0,0 0 0 16,0-1 0-16,-2 1 0 0,-5 1 0 0,1 2 0 16,0-1 0-16,0 1 0 0,-2-4 0 0,1 1 0 15,-3-2 0-15,0 2 0 0,-3-3 0 0,2 0 0 16,-3-5 0-16,0 2 0 0,-10-8 0 0,9 4 0 16,-9-4 0-16,0 0 0 0,0 0 0 0,0 0 0 15,0 0 0-15,8-5 128 0,-3-3-128 0,0-2 128 16,-1-7 48-16,-2-2 0 0,-2-4 0 0,3-1 0 0,-1-1 16 0,0-6 0 15,0-3 0-15,5 0 0 0,-1-2-16 0,3-2 0 16,0-1 0-16,2-6 0 0,3-1-176 16,1-5 0-16,1-6 0 0,2-5 128 0,1 0-128 15,1-4 0-15,2-2 0 0,-2-2 0 0,-2-2 0 0,2-2 0 16,0-1 0-16,5 4 0 0,1 2 0 0,-2 5 0 16,2 0 0-16,-1 6 0 0,1 0 0 0,0 9 0 15,0 2 0-15,-2 7 0 0,-1 2 0 0,-2 4 0 16,-2 2 0-16,-1 7 0 0,-4 1-256 0,-2 6 0 15,-5 2 16-15,-2 5 0 16,-3 1-480-16,-2 10-112 0,-8-5 0 0,-1 2-13328 0</inkml:trace>
  <inkml:trace contextRef="#ctx0" brushRef="#br1" timeOffset="-141343.66">25030 17322 30399 0,'-3'-11'2704'0,"6"-3"-2160"0,2-2-544 0,5-2 0 16,4-1 320-16,5-1-64 0,5-4 0 0,3-4 0 15,0-2-128-15,1 2-128 0,-1-3 192 0,0 5-192 16,1-3 192-16,-2 7-64 0,-1 3 0 0,0 3-128 0,1 0 240 0,1 4-64 15,-1 5-16-15,1 5 0 0,5 4 0 0,-1 6 0 16,3 3 0-16,1 9 0 0,1 9-160 0,-2 9 0 16,-1 8 0-16,-2 10 0 0,-5 8 0 0,0 5 0 15,-5 2 0-15,1 3 0 0,0 7 0 0,-3-4 0 16,-2-5 0-16,0-3 0 0,1-7-176 0,-3-2 176 16,-2-7-128-16,-1-5 128 15,-1-2-1440-15,-4-6-208 0,0-4-32 0</inkml:trace>
  <inkml:trace contextRef="#ctx0" brushRef="#br1" timeOffset="-140894.48">25937 18844 17791 0,'2'-23'784'0,"-1"13"176"0,0-2-768 0,-1 0-192 0,-2 2 0 0,-1-2 0 0,-1 5 1216 0,-1-1 224 16,5 8 32-16,-11-4 16 0,-2 4-160 0,-1 5-48 15,0 4 0-15,-4 4 0 0,-1 4-560 0,-4 5-112 16,-2 3-32-16,-2 5 0 0,-5 1-192 0,-1 0-32 16,-1 4-16-16,2 3 0 0,2 5-128 0,3-1-16 15,3 1-16-15,4-3 0 0,2-3 112 0,5-4 32 16,4-7 0-16,5 0 0 0,4-5-16 0,4-2 0 15,1-3 0-15,8-4 0 0,3 0-160 0,4-2-16 16,2-4-128-16,5-1 192 0,7 0-192 0,2-3 0 16,2-6-192-16,-1 1 192 15,-1-2-1728-15,0-1-224 0,0-4-48 0</inkml:trace>
  <inkml:trace contextRef="#ctx0" brushRef="#br1" timeOffset="-140545.77">26616 18716 23039 0,'-28'11'1024'0,"9"0"192"0,-5-5-960 0,0 7-256 0,2 3 0 0,-1 3 0 15,0 3 2448-15,3 3 448 0,2 2 96 0,0 0 16 16,1 1-2624-16,1-4-384 0,4 0-320 0,2-3 48 15,-1 1 144-15,4-3 128 0,5-1-192 0,1-3 192 16,1-3-224-16,0-12 64 0,8 6 16 0,1-3 0 0,1-3 144 0,4-3 0 16,-1-1 0-16,4-7 128 0,1-3 0 0,1 1 0 15,3-2 0-15,-3-2 0 0,1-2 0 0,1 0 16 16,-1 0 0-16,-1 1 0 0,-2 2-144 0,-4 0 0 16,-1 1 0-16,-2 3 0 0,-2 0 0 0,-4-1 0 15,-4 1 128-15,-2 4-128 0,0-1 0 0,-1 4 0 16,-3 1-160-16,-1-1 160 15,0 1-1360-15,2 1-176 0,0-3-48 0,5 6-11536 0</inkml:trace>
  <inkml:trace contextRef="#ctx0" brushRef="#br1" timeOffset="-140228.37">26962 18654 27231 0,'-10'22'1216'0,"5"-4"240"0,-2 4-1168 0,1 5-288 0,0-1 0 0,0 5 0 16,3 1 432-16,-2-4 16 0,-2-2 16 0,1 1 0 16,1-2 112-16,0-6 0 0,0-5 16 0,2-3 0 15,3-11-96-15,0 0-32 0,0 0 0 0,0 0 0 16,0 0-272-16,4-17-64 0,1-1-128 0,-1-2 192 16,3-3-192-16,2-4 128 0,0 1-128 0,4-2 0 15,-3-3 0-15,1 1 0 0,3 2 0 0,2 2 0 16,0 5 0-16,1 2 0 0,-2 1 0 0,3 5 0 15,-2 7 128-15,1 2-128 0,-3 9 0 0,4 4 144 0,-1 5-144 16,1 7 0-16,-1 9 0 0,-3 3 0 0,1 4 0 0,-1-1 0 16,0-1 0-16,-1-1-176 0,-4-2 32 0,-3 1 0 15,-1-3 0-15,0 1 0 16,-1-6-400-16,2 1-80 0,-2-8-16 0,2-6 0 16,2 0-2080-16,-8-12-416 0</inkml:trace>
  <inkml:trace contextRef="#ctx0" brushRef="#br1" timeOffset="-139879.34">28008 18410 26719 0,'-9'-3'2368'0,"0"3"-1888"0,-2-3-480 0,-1 5 0 16,0 2 1344-16,-2 3 160 0,-2 1 32 0,-3 5 16 15,-5 2-1152-15,-3 1-224 0,-3 1-48 0,-1 1-128 16,0 3 288-16,4 1-48 0,4-1-16 0,4 1 0 16,0 1 0-16,6-1 0 0,4-3 0 0,3 0 0 15,6-3-224-15,3 2 144 0,2 0-144 0,5-3 128 16,4 0-128-16,5 2 0 0,1 1 0 0,8 1 0 16,1 2 0-16,2 0 128 0,2 0-128 0,-4 2 0 15,-2 4 0-15,-2-6 0 0,-2 2 128 0,-1 3-128 16,-2-3 128-16,-3 2 0 0,-5-1 0 0,-2 2 0 15,-3-1 288-15,-5-3 48 0,-3-2 16 0,-4 0 0 16,-5 1-240-16,-3-2-48 0,-5 2-16 0,-1-4 0 16,-4-4-592-16,-1-2-112 0,-4-2-32 0,-1-4 0 15,-1-6-1520-15,0-8-304 0,2-4-64 0,4-2-10912 16</inkml:trace>
  <inkml:trace contextRef="#ctx0" brushRef="#br1" timeOffset="-139595.24">28529 17590 29487 0,'0'0'1296'0,"0"0"288"0,0 0-1264 0,0 0-320 0,0 0 0 0,0 0 0 16,-6 10 1152-16,1 6 192 0,-2 6 16 0,1 7 16 15,1 4-1024-15,-3 8-208 0,1 1-144 0,0 6 192 16,-2 6-192-16,3-1 128 0,-3 4-128 0,-1 8 128 16,1 5-128-16,-4 0 0 0,-2-2 0 0,1 2 0 15,3-1 0-15,-3-2 0 0,1 1 0 0,4-2 0 32,-4 2-2064-32,6-4-304 0,-2-9-48 0,4-11-16 15,1-6-1280-15,3-10-256 0</inkml:trace>
  <inkml:trace contextRef="#ctx0" brushRef="#br1" timeOffset="-139161.17">28337 18424 24879 0,'0'0'2208'0,"17"-6"-1760"15,6-1-448-15,1-1 0 0,1-2 912 0,6 2 112 16,2-3 0-16,0 1 16 0,2-4-656 0,3-1-128 15,2 1-16-15,-1-2-16 0,-1-3-16 0,1 0 0 16,0-2 0-16,2 0 0 0,-6 2-80 0,-2 0-128 16,-7 0 176-16,-3 1-176 0,-6 0 144 0,-1 3-144 15,-2 3 0-15,-4 4 144 0,-4 2 176 0,-6 6 48 16,0 0 0-16,0 0 0 0,0 0 160 0,-6 14 48 16,1 1 0-16,-5 5 0 0,-6 7-160 0,0-1-32 15,-1 5 0-15,-2 3 0 0,-2 2-192 0,-1-1-64 16,-1-1 0-16,1 0 0 0,2-1-128 0,4-1 160 0,4-3-160 0,2-5 160 15,0-1 96-15,6-3 0 0,4-2 16 0,4-5 0 16,-4-13-80-16,10 10-32 0,3-6 0 0,-1-3 0 16,5-2 64-16,1-3 16 0,1-5 0 0,-1 0 0 15,-1-5-16-15,0-1 0 0,-2-3 0 0,-1 3 0 16,0-3-80-16,-1 3-16 0,0-2 0 0,-3 3 0 16,-1 0-128-16,-2 7 0 0,0 0 0 0,-7 7 0 15,0 0 0-15,7-1 0 0,-7 1-144 0,7 4 144 16,-7-4-400-16,8 10 16 0,0 3 16 0,-3-2 0 15,0 1-336-15,0-1-80 0,2-6-16 0,0 3 0 16,1-1-2256-16,2-4-448 0</inkml:trace>
  <inkml:trace contextRef="#ctx0" brushRef="#br1" timeOffset="-138828.39">29554 18017 8287 0,'-5'11'736'0,"-3"2"-592"16,-1-2-144-16,0 7 0 0,0 5 5248 0,0 1 1008 16,0 3 208-16,1 2 32 0,-3 4-5008 0,2 2-992 15,-2 0-208-15,1-2-32 0,1-4 48 0,0 1 16 16,-1-4 0-16,2 1 0 0,2-7 32 0,0-3 16 16,2-4 0-16,4-13 0 0,0 0-80 0,0 0-16 15,0 0 0-15,0 0 0 0,10-8 112 0,4-2 0 16,-1-5 16-16,3-6 0 0,2-4-208 0,2-1-32 0,-2-4-16 0,0-1 0 15,0 1-144-15,1-2 0 0,0 4 0 0,-1 5 0 16,-1 2 0-16,1 5 0 0,-1 5 0 0,-1 5 0 16,-1 3 0-16,-1 7-144 0,0 5 144 0,-2 3 0 15,-1 10-192-15,0 1 64 0,-3 1 128 0,-1 4-208 16,-2 3 16-16,-1-1 16 0,-4 1 0 0,-2-3 0 31,0 2-208-31,-1-3-64 0,-4-6 0 0,0-2 0 16,1-3-1552-16,1-6-320 0,5-10-64 0,0 0-10800 0</inkml:trace>
  <inkml:trace contextRef="#ctx0" brushRef="#br1" timeOffset="-138544.08">30360 16766 30863 0,'-6'-11'1360'0,"4"4"304"0,2 7-1344 0,0 0-320 16,0 0 0-16,0 0 0 0,0 0 432 0,-6 14 16 16,-3 3 0-16,0 3 0 0,0 6-96 0,-1 3-16 15,-2 5 0-15,1 5 0 0,-1 7 32 0,0 6 0 16,-2 3 0-16,1 6 0 0,2 3-176 0,0 2-48 16,1 1 0-16,4 2 0 0,-1-1 0 0,2 2 0 15,5 1 0-15,0-1 0 0,4-5-144 0,0-3 0 16,1-4 0-16,3-5 0 15,1-3-400-15,2-5-112 0,1-1-32 0,-1-9 0 16,0-7-1952-16,1-4-384 0,-1-6-64 0,1-8-5376 0,-12-10-1056 0</inkml:trace>
  <inkml:trace contextRef="#ctx0" brushRef="#br1" timeOffset="-138377.98">29993 17549 32703 0,'18'-4'1456'0,"-2"-2"288"0,5-4-1392 0,11 0-352 0,10 1 0 0,9-2 0 16,6 3 288-16,9-1-16 0,6 1 0 0,1 2 0 15,-2-6-96-15,4 1-32 0,3 2 0 0,2-5-10208 16,4 1-2048-16</inkml:trace>
  <inkml:trace contextRef="#ctx0" brushRef="#br1" timeOffset="-137660.36">27269 19845 22111 0,'0'0'976'0,"0"0"208"0,0-12-944 0,0 3-240 16,2 2 0-16,-2 7 0 0,0 0 1888 0,0 0 336 15,0 0 64-15,0 0 16 0,0 0-1680 0,-10-2-336 16,-3 4-64-16,-1 1-16 0,-3 5 256 0,0 1 48 15,-1 5 16-15,-3 4 0 0,-3 1-336 0,0 6-64 16,0 4 0-16,1 5-128 0,1-1 224 0,3 3-64 0,4 3-16 0,4 1 0 16,4 3-144-16,4-2 128 0,1 1-128 15,5 1 128-15,2-2 80 0,2-3 16 0,4 2 0 0,4-2 0 16,3-2-96-16,2-2 0 0,3-8-128 0,2-4 192 16,2-2-192-16,4-3 128 0,2-3-128 0,2-5 0 15,2-2-192-15,-3-4-128 0,-2-6-16 0</inkml:trace>
  <inkml:trace contextRef="#ctx0" brushRef="#br1" timeOffset="-137293.21">28103 19939 29487 0,'-15'2'1296'0,"5"1"288"0,-5-2-1264 0,1 3-320 0,0 2 0 0,0 1 0 0,1 4 1296 0,0 0 208 16,1 5 32-16,0-1 16 0,-1 1-1296 0,3 2-256 16,0 1 0-16,4 2 0 0,-2-1 0 0,3 2 0 15,0-2-128-15,4-1 128 0,-1 0 0 0,2-1 0 16,2-2-160-16,0 0 160 0,6-4-160 0,-2 1 160 16,2 0-208-16,2-3 80 0,1 1 128 0,3-3 0 15,3 1 0-15,3-5 0 0,-1 0 128 0,3-2 64 16,1 2 16-16,1-3 0 0,1-2 112 0,2 0 0 15,-3-4 16-15,2-1 0 0,-1-1 112 0,-2-5 0 0,0-4 16 16,-3 2 0-16,2-1-208 0,-6-2-64 0,-4-1 0 0,-5-1 0 16,-4-1-64-16,-3 0 0 0,-3-2-128 0,-2 0 192 15,-5-3-48-15,-3 2-16 0,-6 3 0 0,3-2 0 16,-3-1-128-16,0 3 160 0,0 1-160 0,-2 2 160 16,2 2-160-16,1 4-176 0,1 0 48 0,0 6 0 31,2 2-400-31,2 1-80 0,-1 2-16 0,3 3 0 15,2-1-320-15,1 2-64 0,8-4-16 0,0 0 0 16,0 0-2416-16,0 0-480 0</inkml:trace>
  <inkml:trace contextRef="#ctx0" brushRef="#br1" timeOffset="-136926.98">28650 19880 23039 0,'0'0'2048'0,"0"0"-1648"16,0 0-400-16,0 0 0 0,0 0 1920 0,14 1 288 15,-1-1 64-15,3-3 16 0,3-2-1280 0,1-2-256 16,2-2-48-16,2-1-16 0,3-5-64 0,1-2-16 16,0-2 0-16,-3 0 0 0,-2 0-384 0,-2 0-80 15,-4 1-16-15,-1 2 0 0,-5-1-128 0,-2 1 0 16,-3 0 0-16,-2 4 128 0,-4 2-128 0,-2-2 160 15,-4 5-160-15,-1-1 160 0,-5 4-32 0,0 3 0 16,-6 1 0-16,-4 5 0 0,-2 5-128 0,-1 4 0 16,-8 4 0-16,3 5 128 0,1 0-128 0,4 5 0 0,-3 0-160 0,6 1 160 15,3-3-160-15,4 2 160 0,3 0-160 0,5-3 160 16,3-3-176-16,8-1 176 0,2-3-192 0,6-2 192 16,4-1-304-16,4-1 48 0,6-4 16 0,4-1 0 31,9-2-208-31,4-5-64 0,0-3 0 0,1-3 0 15,1-3-1280-15,-1-6-272 0,2-2-48 0,4-1-10768 0</inkml:trace>
  <inkml:trace contextRef="#ctx0" brushRef="#br1" timeOffset="-136626.23">30046 19088 2751 0,'0'0'128'0,"-11"-11"16"0,-4-6-144 0,0 0 0 0,-2 0 0 0,0 2 0 0,-2-2 7104 0,-2 2 1408 16,0 0 256-16,-2 2 64 0,0 2-6720 0,0-2-1344 15,0 4-256-15,0 1-64 0,2 5-240 0,0 1-32 16,1 2-16-16,0 5 0 0,-2 7-160 0,2 2 192 16,-2 4-192-16,4 3 192 0,3 5-192 0,1 4 0 15,3 4 0-15,3 6 0 0,3 6-128 0,5 1 128 16,2 3-160-16,3 3 160 0,4 0-208 0,3-1 48 15,2 0 16-15,4 2 0 0,1-1-48 0,2-2-16 16,1-8 0-16,2-2 0 0,1-6-48 0,2-2-16 0,-4-3 0 0,1-8 0 31,2-1-352-31,-5-3-64 0,-2-3-16 0,-4-4 0 16,-2-6-1408-16,-3 0-272 0,-10-5-64 0</inkml:trace>
  <inkml:trace contextRef="#ctx0" brushRef="#br1" timeOffset="-136453.24">29442 19529 16575 0,'-19'0'736'0,"7"0"160"0,0 0-720 0,4 0-176 0,2-1 0 0,6 1 0 16,0 0 2960-16,0 0 560 0,11 3 128 0,3 0 0 15,3 1-2448-15,4 1-496 0,5-2-112 0,2-2-16 16,2 3 16-16,7-1 0 0,4-1 0 0,4 1 0 16,5-3-336-16,3-3-64 0,8-1 0 0,0-1-16 15,-3-1-352-15,-5-3-64 0,-6 3-16 0,-3-6-9840 16,-3-2-1968-16</inkml:trace>
  <inkml:trace contextRef="#ctx0" brushRef="#br1" timeOffset="-136126.16">30719 18692 1839 0,'0'0'160'0,"-5"-12"-160"0,0 0 0 0,0-2 0 16,0-3 6416-16,1 3 1264 0,0-1 240 0,-1 2 48 15,0 0-6048-15,-1-1-1216 0,-1 4-256 0,-1 0-32 16,0 6-32-16,-2 2-16 0,0 2 0 0,-3 4 0 16,3 4-48-16,-3 6-16 0,-2 6 0 0,-3 5 0 15,0 4-176-15,-2 9-128 0,-1 7 192 0,1 3-192 16,2 0 0-16,2 5 0 0,1 1 0 0,2 6 0 15,4 1 0-15,4 4 0 0,1-6 0 0,4-1 0 16,4-4 0-16,2-4 0 0,2-3 0 0,1-5 0 16,1-5-160-16,1-2-96 0,1-2 0 0,2-1-16 31,0-5-1424-31,1-2-288 0,-2-4-48 0,-2-5-10912 0</inkml:trace>
  <inkml:trace contextRef="#ctx0" brushRef="#br1" timeOffset="-135962.08">30159 19336 30927 0,'0'0'1360'0,"0"0"304"0,0 0-1344 0,0 0-320 15,0 0 0-15,0 0 0 0,12 3 0 0,2-3 128 16,3-3-128-16,6 1 0 0,3-1 0 0,5-1-320 16,1-2 64-16,5 0 16 15,2-3-144-15,0-1-48 0,-3-6 0 0,-3 2-12560 0</inkml:trace>
  <inkml:trace contextRef="#ctx0" brushRef="#br1" timeOffset="-135795.5">30867 18992 11055 0,'-9'10'976'0,"4"1"-784"16,-3 5-192-16,0 5 0 0,0 7 4144 0,0 1 784 0,0 4 144 0,-1 4 48 15,1 3-3872-15,-1 0-768 0,-3 0-160 0,6-3-16 16,-2-4-128-16,1-4-32 0,-1-1 0 0,2 0 0 15,3-4-400-15,-1-5-64 0,0-2-32 0,2-3-13088 16</inkml:trace>
  <inkml:trace contextRef="#ctx0" brushRef="#br1" timeOffset="-135443.06">31268 18951 15663 0,'0'0'1392'0,"0"0"-1120"0,0-11-272 0,0-1 0 0,0 5 2960 0,0 7 544 16,-2-9 96-16,2 9 32 0,-5-5-2544 0,0 2-512 15,-3 3-112-15,-1 3-16 0,-2 3-96 0,-2 4-32 16,-2 5 0-16,-2 4 0 0,-1 0-128 0,2 7-48 16,2 1 0-16,0 7 0 0,1-5 32 0,4 3 0 0,-1-2 0 0,4 0 0 15,2-6 320-15,3 0 64 16,2-1 16-16,3-3 0 0,1-2-272 0,1-3-48 0,3-3-16 0,1 0 0 16,2-4-384-16,0 0-80 0,5-6-16 0,0-2 0 31,0-4-448-31,2-5-80 0,3 1-32 0,2-6-9008 0,-1 0-1808 0</inkml:trace>
  <inkml:trace contextRef="#ctx0" brushRef="#br1" timeOffset="-135240.42">31511 18725 19343 0,'0'0'1728'0,"-7"7"-1392"0,-5-1-336 0,2 1 0 15,4 6 3248-15,1-2 576 0,1 2 112 0,0 4 32 16,0 3-3104-16,2 1-608 0,2-1-128 0,0 2-128 0,-3 0 128 0,2 2-128 16,-1 2 0-16,1-1 0 0,0 4 0 0,0-3-256 15,1 0 16-15,1-4 16 16,0-2-1600-16,2-2-320 0,1-3-64 0,-2-2-16 0</inkml:trace>
  <inkml:trace contextRef="#ctx0" brushRef="#br1" timeOffset="-134041.42">31618 18978 31615 0,'0'0'1408'0,"0"0"272"0,5-5-1344 0,3-4-336 0,1 1 0 0,1-2 0 16,0 1 128-16,1-4-128 0,1 1 160 0,-1 0-160 15,-1-3 0-15,-2-2 0 0,-2-2 0 0,1 0 0 16,-5 0 0-16,0 0 0 0,-4 1 0 0,0 2 0 16,-3-1 0-16,0 3 128 0,-2 3-128 0,1 5 0 15,-2 4 0-15,-2 5 0 0,0 1 0 0,-2 5 0 16,1-1 128-16,1 6-128 0,0 3 0 0,1 1 0 16,1-3 0-16,3 3 0 0,0 1 0 0,2-3 0 15,2 0 0-15,2-5 0 0,3 0 0 0,1 1 0 16,0-6 176-16,7 1-16 0,1-1 0 0,1-2 0 15,1-4-160-15,1 0 128 0,2-1-128 0,0-3 128 0,0-3-128 0,0 1 0 16,-2-3 0-16,1 1 0 0,-5 3-304 0,1-5 64 16,-2 1 16-16,0-1 0 15,-4 1 96-15,1 2 128 0,-8 7-208 0,6-5 80 0,-6 5 128 0,0 0 0 16,0 0 0-16,0 0 0 0,0 0 0 0,0 0 0 16,0 0 0-16,-2 10 0 0,-1 0 0 0,-2 1 0 15,1-4 0-15,0 3 0 0,1-4 0 0,-1 6 0 16,4-12 0-16,-5 9 0 0,1 1 0 0,4-10 128 15,-4 9-128-15,0 0 0 0,4-9 160 0,0 0-32 16,-4 6-128-16,4-6 192 0,0 0-64 0,0 0-128 16,0 0 176-16,0 0-176 0,0 0 0 0,0 0 0 15,0 0 0-15,0 0 0 0,0 0 0 0,11-6 0 16,-4-5 0-16,1 5 0 0,-1-3 0 0,-7 9-144 16,7-6 144-16,-1-2 0 0,1 2 0 0,-7 6 0 0,0 0 0 0,6-7 0 15,2 0 0-15,-8 7 0 0,0 0 0 0,0 0 0 16,0 0 0-16,7-7 0 0,-2 1 0 0,-5 6 0 15,0 0 0-15,0 0 0 0,9-9 0 0,-9 9 0 16,5-5 0-16,-5 5 0 0,8-9 0 0,-8 9 0 16,5-6 0-16,-5 6 0 0,0 0 0 0,0 0 0 15,0 0 0-15,0 0 0 0,0 0 0 0,0 0 0 16,0 0 0-16,8 11 0 0,-5-2 144 0,1 3-144 16,-1-3 128-16,-2 3-128 0,-1 0 0 0,0-2 0 15,3 1 0-15,-3-11 0 0,0 9 0 0,0-9 0 16,3 12 192-16,-3-12-192 0,0 0 192 0,0 0-192 15,0 0 512-15,12 1 0 0,-1-2 0 0,2-3 0 16,1-6-144-16,-1-1-48 0,3-4 0 0,1-1 0 0,-1-3-112 0,1-2-16 16,-1-2-16-16,1 1 0 0,-2-1-176 0,-1-4 0 15,-1 2 144-15,-1-3-144 0,1 0 0 0,-1-3 0 16,-2 2 0-16,0 1 128 0,0-3 0 0,2-2 0 16,-4-5 0-16,-2 17 0 0,0-9 352 0,2-3 80 15,-1-4 16-15,2-3 0 0,0-3-128 0,1-7-32 16,0-6 0-16,9-51 0 0,-6 18-32 0,0 11 0 15,-4 6 0-15,-2 10 0 0,-2 5-64 0,-1 6-32 16,-3 4 0-16,-1 6 0 0,0 6-128 0,-1 5-32 16,-1 6 0-16,-2 7 0 0,-1 3-128 0,-2 5 0 15,1 0 0-15,6 9 0 0,-10-2 0 0,-2 8-224 16,0 5 80-16,4-1 16 0,-1 3-128 0,0 5 0 16,-1 3-16-16,-1 3 0 0,-1 8 144 0,3 1 128 0,-2 4-192 0,-6 32 192 15,3-7-176-15,6-3 176 0,1-4-160 0,3-1 160 16,2-5-128-16,3 2 128 0,3 3 0 0,2-4-144 15,2-2-112-15,1-4 0 0,1-2-16 0,-2-20 0 32,-1 0-240-32,3 0-32 0,2-2-16 0,0 1 0 0,1-2 208 0,0-3 32 0,0 0 16 0,8 4 0 15,-3-7 304-15,-1-7 0 0,-3-4 0 0,0-4 0 16,-2-3 0-16,1-1 0 0,-2-5 0 0,1 4 0 16,-1-3 0-16,-1 3 144 0,-1 0-144 0,-9 7 192 15,9-6-192-15,-9 6 0 0,0 0 0 0,9-3 0 16,-9 3 0-16,0 0 0 0,0 0 0 0,0 0 0 15,0 0 0-15,0 0 0 0,0 0 0 0,0 0 0 16,9 5 0-16,-9-5 0 0,1 12 0 0,1-1 0 0,-1 1 0 0,-2 4 0 16,-2-2 0-16,2 1 0 0,-3 0 128 0,0 3-128 15,0 0 128-15,-1-1-128 0,0-1 192 0,1 0-64 16,1 1 0-16,-1-2 0 0,-1 0 128 0,0-1 0 16,-2-2 16-16,1 0 0 0,-1 2-48 0,1-3-16 15,0 0 0-15,-1 0 0 0,-3-2-208 0,3-2 0 16,-4-2 0-16,4-4 0 15,-3-1-464-15,1-2-144 0,-4-6-32 0,-1 0 0 16,0-4-3008-16,6 5-624 0</inkml:trace>
  <inkml:trace contextRef="#ctx0" brushRef="#br1" timeOffset="-133860.4">32046 18139 16575 0,'0'0'1472'0,"0"0"-1168"0,10 9-304 0,3-4 0 15,2 1 4960-15,5 2 928 0,1-4 192 16,6 1 48-16,3-1-4704 0,-11-2-928 0,6-4-192 0,4 0-48 16,4 0-112-16,2-2-16 0,2-1-128 0,0-4 192 31,0 0-544-31,25-14-112 0,-13 3-32 0,-11-1 0 16,-13 0-1664-16,-5 2-336 0,-4-2-64 0</inkml:trace>
  <inkml:trace contextRef="#ctx0" brushRef="#br1" timeOffset="-133669.11">31329 17778 24879 0,'-12'2'1088'0,"7"-2"256"15,-3-1-1088-15,2 0-256 0,-3 1 0 0,0-1 0 0,1 1 5360 0,2 1 1008 16,-2 1 208-16,2 5 32 0,6-7-5520 0,0 0-1088 15,0 0-240-15,0 0-32 16,0 0-2512-16,0 0-496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6:56:48.506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8616 12036 28559 0,'-7'-11'2544'0,"1"-2"-2032"16,-2 1-512-16,2-2 0 16,2-2-464-16,0 5-192 0,1 2-48 0,0-4 0 0,-1 2 320 0,0-2 64 15,1 4 16-15,-3 0 0 0,0 0 304 0,0 1 0 0,-4-1 0 0,2 1 0 16,-2 3 352-16,-2-3-32 0,0 2 0 0,-5 1 0 15,-2-1-48-15,-3 0-16 0,0 3 0 0,-5-4 0 16,-4 2-48-16,0 1-16 0,-1-2 0 0,0-2 0 16,0 2 16-16,-1-3 0 0,-1 3 0 0,-2-4 0 15,-3 2 48-15,-1-2 0 0,0 2 0 0,-6 2 0 16,-5-3 16-16,0 4 16 0,-2-2 0 0,1 0 0 16,1-1 32-16,0-1 0 0,0 3 0 0,0 0 0 15,-1 1-144-15,-2 2-32 0,-3-1 0 0,-3-1 0 16,-3 1-144-16,1 0 0 0,0 2 144 0,0-1-144 15,-2 2 0-15,-3 2 0 0,-8 2 0 0,1-3 0 16,3-3 0-16,1 2 0 0,0 1 0 0,3 3 0 16,-1-1 0-16,-3 1 0 0,-5-2 0 0,2 0 0 15,3 1 0-15,1-1 0 0,1-2 0 0,1 2 0 0,-4 0 0 0,-1 2 0 16,-3-1 0-16,3-2 0 0,2-2 0 0,0 3 0 16,2 3 0-16,-3-2 0 0,-6 0 0 0,2 0 0 15,1 1 0-15,4 2 0 0,1-3 0 0,1 1 0 16,3-1 0-16,-3 2 128 0,-2-1-128 0,0 1 0 15,2-2 0-15,3 1 0 0,3-1 0 0,0 3 0 16,4 0 0-16,-5-1 0 0,-6-1 0 0,5-1 0 16,3-1 0-16,4 1 128 0,0 0-128 0,2 3 0 15,1-2 0-15,0-1 0 0,-2 1 0 0,-2 0 0 16,-1-1 0-16,3 2 0 0,4-3 0 0,2 0 0 16,-2 2 0-16,2-2 0 0,4-1 0 0,0 3 0 15,0-2 0-15,-2 0 0 0,0 1 0 0,2-2 0 0,1 0 0 0,4 0 0 16,3 0 0-16,2 1 0 0,-1 1 0 0,2 0 0 15,3-1 0-15,1 1 0 0,0 0 0 0,1-1 0 16,-2-1 0-16,-2 0 0 0,-2 0 0 0,1 0 0 16,-1-1 0-16,2 1 0 0,1-3 0 0,4 1-128 15,-1-2 128-15,1 0 0 0,0 0 0 0,1 2 0 16,-1-2 0-16,2-1 0 0,1 1 0 0,0 0 0 16,-1 0 0-16,-1-1 0 0,-3 1 0 0,-1 1 0 15,-1-1 0-15,1-3 0 0,0 2 0 0,1 2 0 16,0-2 0-16,0-2 0 0,-1 2 0 0,2 1 0 15,-2-2 0-15,1 2 0 0,0-1 0 0,2 4 0 16,0 1 0-16,-2-3 0 0,-2-2 0 0,-1 1 0 16,-2-1 0-16,1 0 0 0,3-5 0 0,1 4 0 15,-1-2 0-15,3 2 0 0,1 1 0 0,-1-2-128 0,4 2 128 16,0 1 0-16,1 0-144 0,1-2 144 0,2 1 0 0,-1 1-176 16,1-2 176-16,0 2-128 0,-4 0 128 0,2 2 0 15,2-2-144-15,1-1 144 0,-2 1 0 0,1 1 0 16,1 1 0-16,-1-3 0 0,2 0 0 0,-1 1 0 15,6 1 0-15,0 2 0 0,2-1 0 0,1-1 0 16,0-2 0-16,2 2 0 0,1 2 0 0,0 0 0 16,-2 0 0-16,4 1 0 0,0 1 0 0,7-1 0 15,-10 0 0-15,4 1 0 0,0 0 0 0,1 2 0 16,-1-1 0-16,-1 4 0 0,1-4 0 0,0 2 0 16,-1 1 0-16,-3 6 0 0,1 2 0 0,2-3 0 15,0 2 0-15,0 3 0 0,0 0 0 0,1 3 0 0,1 1 0 0,-2 3 0 16,1 1 0-16,0 6 0 0,-1 3 0 0,1 3 0 15,-2 5 0-15,2-2 0 0,-2 1 0 0,2 6 0 16,0-1 0-16,-1 2 0 0,1-7 0 0,1 1 0 16,0 2 0-16,0 3 0 15,-3 5 0-15,3 3 0 0,-1 2 0 0,-1 1 0 0,5-3 0 0,-2 2 0 16,-1-5 0-16,1-3 0 0,-1 0 0 0,1 3 0 16,3 3 0-16,0 0 0 0,-1 0 0 0,1 3 0 15,1-1 0-15,0 0 0 0,1-5 0 0,2-4 0 16,-1-1 0-16,2-3 0 0,1 2 0 0,0-1 0 15,2 3 0-15,0-4 0 0,1-3 0 0,-3 1 0 16,5-2 0-16,-2-6 0 0,-1 0 0 0,1-2 0 16,1-6 0-16,0-1 0 0,1-1 0 0,-1-5 0 15,2 0 0-15,1 1 0 0,1-4 0 0,-1 0 0 16,1 0 0-16,-4-5 0 0,1-1 0 0,1 4 0 16,2-2 128-16,-1 2-128 0,2-5 128 0,1 3-128 0,0-2 0 0,11 6 0 15,-5-1 0-15,1-3 0 0,1 1 0 0,1-3 0 16,4 2 0-16,2-4 0 0,1 3 0 0,-1-2 0 15,2-1 0-15,0 2 0 0,0-3 0 0,1 2 0 16,1 0 0-16,3-2 0 0,1 4 0 0,0-2 0 16,4 3 0-16,3-2 0 0,2 0 0 0,2-3 0 15,3-3 0-15,-1 3 0 0,-3-2 0 0,2 1 0 16,2-2 0-16,1 1 0 0,1-3 0 0,6 0 0 16,6-1 0-16,0-1 0 0,0 2 0 0,0 0 0 15,0 0 0-15,1 3 0 0,5-1 0 0,1 1 0 16,6-2 0-16,-4-1 0 0,-5 0-128 0,4 0 128 15,0 0 0-15,4 2 0 0,5-5 0 0,0 0 0 0,-1 1 0 0,1 2 0 16,-2-3 0-16,3 2 0 0,4 0 0 0,0 0 0 16,-3 1 0-16,-1 1 0 0,-2 1 0 0,5 1 0 15,-1-2 0-15,2 3 0 0,1 0-144 0,-2 1 144 16,-1-1-192-16,3-4 32 0,2 0 0 0,1 0 0 16,-2 0 0-16,0 0 0 0,-2-2 0 0,5 1 0 15,2 0 32-15,0 0 0 0,-3-1 0 0,-2-3 0 16,-1 1 128-16,4 2 0 0,3 2 0 0,-1 0-128 15,-4-3 128-15,-3 2 0 0,-2 0 0 0,6 0 0 16,4-5 0-16,-3 4 0 0,-6-1 0 0,-5 2 0 16,-2 1 0-16,4 0 0 0,6 0 0 0,-3 0 0 15,-6 0 0-15,-2 1 0 0,-4 2 0 0,1 1 0 0,4-3 0 16,-1 2 0-16,1-1 0 0,-3 2 128 16,-6-2-128-16,0 2 0 0,-1-1 0 0,2 6 128 15,5 3-128-15,-2-1 0 0,-7 0 0 0,0-5 128 0,-5-1-128 0,-1 3 0 16,-2-2 0-16,2-2 128 0,4 1-128 0,-3-2 0 15,-6 2 0-15,-4-1 0 0,-3 0 0 0,-3-1 0 16,-1 0 0-16,-4 3 0 0,-2 3 0 0,0-4 0 16,-2 2 0-16,0 0 0 0,0-3 0 0,-2 0 0 15,-4 2 0-15,-3-3 0 0,-1-3 144 0,-5 0-144 16,-3-1 192-16,-2 1-192 0,-3 1 288 0,-1-4-48 16,-3-2-16-16,0 1 0 0,-4 2-16 0,-7 2 0 15,10-4 0-15,-3-4 0 0,-3-1 96 0,-3-5 16 0,-1-1 0 0,0-4 0 16,-3-4 64-16,-1-6 0 15,-1-4 16-15,-1-5 0 0,1-5-80 0,-1-7 0 0,-1-1-16 0,0-6 0 16,-1-8-128-16,0-6-32 0,-1-6 0 16,1-5 0-16,1-3-144 0,0-1 128 0,-1-6-128 15,0 1 128-15,-3-5-128 0,2 3 0 0,0-1 0 0,3 5 128 16,-4-1 128-16,2 0 32 0,-2 1 0 0,2 4 0 16,-3 7 128-16,2 3 32 0,-1 4 0 0,-2 2 0 15,-2 1-80-15,1 9-16 0,1 5 0 0,-2 5 0 16,-3 5-352-16,1 6 144 0,-2 3-144 0,-1 10 0 31,0 5-1584-31,0 3-416 0,-2 3-96 0</inkml:trace>
  <inkml:trace contextRef="#ctx0" brushRef="#br0" timeOffset="4719.35">9818 12695 16575 0,'-11'4'736'0,"11"-4"160"0,-10 2-720 0,2 2-176 0,8-4 0 0,-9 10 0 15,1-2 1488-15,2 3 272 0,-2-1 48 0,3 6 16 16,-4 1-1152-16,2 0-224 0,-2-2-64 0,-1 3 0 16,-2 0-192-16,0 0-64 0,-2-1 0 0,0 2 0 15,-2 2 32-15,0-1 0 0,-3 4 0 0,0-2 0 16,0 2 64-16,-2 0 16 0,4-1 0 0,-4-3 0 16,2 2 16-16,1-2 0 0,1-2 0 0,0 0 0 15,-1-4-128-15,9 0 0 0,4-5-128 0,4 0 192 16,1-9-192-16,0 0 176 0,5 11-176 0,5-4 160 15,4-5 112-15,1-1 32 0,3-2 0 0,4 1 0 16,3-2 96-16,3 0 32 0,3-2 0 0,1-1 0 16,-2 2-256-16,6 0-48 0,2 2-128 0,-3-1 192 15,3 0-192-15,3-3 0 0,1 0 0 0,1 0 0 16,-3-6-544 0,-3 4 0-16,-4-6 0 0,-3 4-8288 0,-3-1-1664 0</inkml:trace>
  <inkml:trace contextRef="#ctx0" brushRef="#br0" timeOffset="4952.67">9504 13311 23951 0,'-10'-6'2128'0,"10"6"-1696"0,-5-10-432 0,2 1 0 16,5-4 992-16,3 4 112 0,2 0 32 0,6 2 0 15,2-3-752-15,2 2-128 0,1-3-48 0,3 0 0 16,3 4-64-16,4-3-16 0,3-1 0 0,3 0 0 16,4 1 16-16,8-2 0 0,6 2 0 0,3 1 0 15,0-6-144-15,2 1 0 0,-3 0 0 0,4 1 0 16,-1-1 0-16,3 3-176 0,1 1 16 0,2-2 0 31,3 6-736-31,-2-2-128 0,-4 1-48 0,1-5-10864 0</inkml:trace>
  <inkml:trace contextRef="#ctx0" brushRef="#br0" timeOffset="10855.77">12763 11752 14735 0,'4'-19'1312'0,"0"6"-1056"16,2 1-256-16,-1 1 0 0,1-4 960 0,-1 1 128 16,2 1 16-16,-2 2 16 0,0-5-48 0,-3 4-16 15,-2 2 0-15,0-2 0 0,-2 3-352 0,-4 0-64 16,-3 4 0-16,-2-1-16 0,-2-1-192 0,-1 5-48 0,-4-1 0 0,-3 3 0 15,-5 3-256-15,-6 1-128 16,-4 1 0-16,-6 4 128 0,-5 0-128 0,1 3 0 0,-3 5 0 0,2-1 0 16,-1 2 0-16,-1 1 0 0,2 4 0 0,1 3 0 15,1-4-192-15,6 3 192 0,5-1-160 0,6-5 160 16,6 0 0-16,8-3 128 0,5-2 16 0,7-1 0 16,4 1-144-16,6 3 192 0,4 2-192 0,8-2 192 15,2 1-192-15,4 0 0 0,-1 0 0 0,2 2 128 16,0 2-128-16,2 3 0 0,1-2 144 0,0 4-144 15,-1-1 0-15,-1 5 0 0,-1-3 0 0,-2 4 0 16,0 2 288-16,-2 2-16 0,-1-1 0 0,-4 1 0 16,-4 1-144-16,-8-3-128 0,-2-1 192 0,-9-1-192 15,-5-2 528-15,-7 0 0 0,-7-6 0 0,-4 4 0 16,-8 0-80-16,-6 1 0 0,-3-5-16 0,-6 0 0 0,-4 0-224 0,-5-2-32 16,-3-6-16-16,2-3 0 15,4-4-160-15,1-1 160 0,5-7-160 0,8-1 160 16,6-5-480-1,9-5-112-15,5-2-16 0,10 0-8960 0,3-2-1808 0</inkml:trace>
  <inkml:trace contextRef="#ctx0" brushRef="#br0" timeOffset="11223">13133 12306 10127 0,'0'0'896'0,"0"0"-704"0,7-9-192 0,-7 9 0 16,2-8 3360-16,-2 8 640 0,0 0 128 0,-9-2 32 16,-2 1-2560-16,-2 3-512 0,-2 1-112 0,-3 3-16 15,-1 4-672-15,-3 2-144 0,0-1-16 0,-1 4-128 16,1 3 144-16,2 0-144 0,1 0 0 0,3 1 144 16,2 1-144-16,4 2 0 0,3 2 0 0,4-3 128 15,3-1-128-15,4-3 0 0,1 0 0 0,4-1 0 16,2-2 0-16,5-3 0 0,1-1 0 0,4-7 0 15,2-1 0-15,2-1 128 0,4-2 32 0,3-4 0 16,-3-7 224-16,3-2 64 0,-3-1 0 0,0-5 0 16,-2-2-96-16,-3-1-16 0,-1 2 0 0,-4-4 0 15,-1 5-80-15,-4-3 0 0,-3-1-16 0,0-4 0 16,0 3 48-16,-5-6 16 0,-3 1 0 0,-4 2 0 16,-3-3-304-16,-4-1 128 0,-1 4-128 0,-1 0 0 15,0 7 0-15,1 1-256 0,3 6 32 0,-3 3 0 16,3 5-1328-16,6 6-272 0,-9-3-48 0</inkml:trace>
  <inkml:trace contextRef="#ctx0" brushRef="#br0" timeOffset="11507.12">13994 11453 27647 0,'0'0'2448'0,"-7"8"-1952"0,2-2-496 0,2 9 0 16,1 4 544-16,0 5 16 0,-3 7 0 0,-3 5 0 16,0-1 656-16,0 8 128 0,-1 4 16 0,-4 7 16 31,1 4-1648-31,1 5-336 0,-3-2-64 0,1 5-16 0,1-2 688 0,-1 1 0 0,0 0 0 0,3-6 176 15,0-5-320-15,2-3-64 0,3-8-16 0,1-6 0 32,2-6-1904-32,2-3-384 0,1-9-80 0,2-7-16 0</inkml:trace>
  <inkml:trace contextRef="#ctx0" brushRef="#br0" timeOffset="11873.58">14715 12236 28559 0,'0'0'1264'0,"-9"5"272"0,1 1-1232 0,2 3-304 16,-1 7 0-16,3 1 0 0,-2 5 0 0,-1 0 128 15,-1 0-128-15,2 0 0 0,-1-2 272 0,1-1-48 16,-1-2-16-16,2-2 0 0,2-5-208 0,0 1 128 15,3-11-128-15,0 0 0 0,0 0 0 0,0 0-128 16,4-12-16-16,1-3 0 0,3-4-48 0,2-3 0 0,4-1 0 0,2-3 0 16,2-1-48-16,0 3-16 0,1-2 0 0,-1 6 0 15,-2 2 256-15,-1 3 0 16,-1 5 0-16,0 1 0 0,-2 5 496 0,1 4 80 0,-1 3 32 0,1 9 0 16,0 6 0-16,-1 5 0 0,0 6 0 0,-3 6 0 15,-3 4-352-15,-2 2-64 0,1 4 0 0,-2-1-16 16,-2 1-176-16,0-3 0 0,-1 2 0 0,0-4 128 31,-1-8-1312-31,1-4-272 0,1-4-48 0</inkml:trace>
  <inkml:trace contextRef="#ctx0" brushRef="#br0" timeOffset="12241.02">16958 11650 30111 0,'-11'14'1344'0,"7"0"256"0,1 5-1280 0,1 10-320 0,-1 9 0 0,-1 7 0 15,-2 8 0-15,0 6-240 0,-3 6 48 0,-1-1 0 16,-2-1-64-16,-1 4-16 0,-2 0 0 0,-4-4-12544 15</inkml:trace>
  <inkml:trace contextRef="#ctx0" brushRef="#br0" timeOffset="12641.35">16377 12223 19343 0,'0'0'1728'0,"0"0"-1392"16,10-6-336-16,2-2 0 0,2 3 2112 0,4 1 368 16,2 3 64-16,4-1 16 0,3-1-1856 0,1 0-384 15,3 2-64-15,4 0 0 0,3-2-256 0,5 2 0 16,2-3 0-16,0 2 0 0,0-3-224 0,-4 1-96 16,-5-2 0-16,-3 2-16 0,-2 4 80 0,-4 1 32 15,-4 2 0-15,-4 2 0 0,-5 2 224 0,-3 2 0 16,-3 6-160-16,-5 3 160 0,-3 1 0 0,-1 7 256 15,-3 3-32-15,-1 3-16 0,-1-2 96 0,2-2 16 16,2-2 0-16,2-4 0 0,0-1 64 0,5-3 0 16,2-3 16-16,5-1 0 0,3-4-64 0,4-1-16 0,1-4 0 0,6-4 0 15,3-5 64-15,4-6 0 0,3 1 0 16,-1-5 0-16,1-5-384 0,-3 2 0 0,-4-4 0 0,-3 1 0 16,-6-3 0-16,-2 0 0 0,-4 0 0 0,-3-1 0 15,-4 0 256-15,-4 4 48 0,-1 1 0 0,-5-1 0 16,-3 3 112-16,-3 1 32 0,-4 2 0 0,-1 6 0 15,-2-1-304-15,-2 5-144 0,-4 3 160 0,1 3-160 16,-2 2-192-16,1 4-144 0,-1-2-32 0,4 1-10096 16,4 1-2016-16</inkml:trace>
  <inkml:trace contextRef="#ctx0" brushRef="#br0" timeOffset="13058.14">19659 11472 22111 0,'-19'-23'976'0,"6"5"208"0,-1-3-944 0,-1-2-240 15,-1 3 0-15,-1 2 0 0,-2 1 720 0,-1 3 112 0,-4 2 0 0,-3 1 16 16,-4 5-656-16,-2 2-192 0,-2 3 0 0,-1 3 128 16,1 4-128-16,-1 5 0 0,0 2 0 0,1 5 0 15,-2 3 240-15,1 2 16 0,2 6 16 0,0 4 0 16,-1 7 112-16,1 2 0 0,0 6 16 0,1 0 0 15,1 3-192-15,-1 4-32 0,2 6-16 0,3-2 0 16,4 5-160-16,3-4 0 0,2-4 144 0,2-2-144 16,3-4 0-16,4-2 128 0,-2-2-128 0,6-2 0 15,0-4 0-15,1-6 0 0,1-2 0 0,1-5 0 32,1 2-560-32,0-6-176 0,1-2-32 0,0-3-11152 0</inkml:trace>
  <inkml:trace contextRef="#ctx0" brushRef="#br0" timeOffset="13258.99">18444 12186 28559 0,'0'0'1264'0,"0"0"272"0,0 0-1232 0,0 0-304 16,0 0 0-16,0 0 0 0,14 4 1024 0,3 4 128 15,2-2 48-15,2 4 0 0,3-5-832 0,2 2-176 16,6 0-16-16,1-3-16 0,1 1-160 0,4 0 0 15,1-2 0-15,3 0 0 16,2-3-448-16,0-2-32 0,-1-2 0 0,-3-2 0 16,-3 1-1728-16,-3-1-352 0,-2-3-64 0</inkml:trace>
  <inkml:trace contextRef="#ctx0" brushRef="#br0" timeOffset="13474.96">19503 11979 13823 0,'0'0'1216'0,"0"0"-960"0,0 0-256 0,0 0 0 16,0 0 1600-16,5 12 256 0,-1 2 64 0,-2 2 16 16,-2 2-592-16,0 2-112 0,-2 2-16 0,-1 5-16 15,-2 1-304-15,0 3-64 0,-3 2-16 0,1 3 0 16,-2 5-368-16,-1 2-80 0,0-2-16 0,-2 2 0 16,-1 3-176-16,2-5-48 0,0 1 0 0,0-5 0 15,1-10-128-15,1-2 0 0,3-6-192 0,2-7 192 16,3-3-1728-16,1-9-208 15,0 0-48-15</inkml:trace>
  <inkml:trace contextRef="#ctx0" brushRef="#br0" timeOffset="13874.75">19819 12200 15663 0,'0'0'1392'0,"0"0"-1120"15,0 0-272-15,-9 12 0 0,3 1 2784 0,2-1 496 0,-2 5 112 16,1-2 0-16,0 0-2256 0,0 3-464 0,0 0-96 0,0-2 0 16,1 2-320-16,-3-3-64 15,2 2-16-15,0-2 0 0,1-2-176 0,1 0 0 0,3-13 144 0,-4 11-144 16,1 1 128-16,3-12-128 0,0 0 128 0,0 0-128 15,0 0 0-15,0 0 0 0,0 0 0 0,4-11 128 16,0 2 16-16,2-7 16 0,1-1 0 0,3-2 0 16,-1 0 32-16,3-4 0 0,2-2 0 0,4 1 0 15,2-2-64-15,2 2-128 0,1 1 192 0,0-2-64 16,4 1-128-16,-2 5 0 0,2-2 0 0,-2 2 128 16,-2 2-128-16,0 0 0 0,0 4 0 0,0 4 0 15,-1-2 0-15,1 8 0 0,-1 2-144 0,0 5 144 16,-1 1 0-16,-1 6-128 0,-2-2 128 0,-1 5 0 15,-3 3-256-15,0 1 48 0,-2-2 16 0,0 3 0 16,-3-1-2096-16,0 0-400 0</inkml:trace>
  <inkml:trace contextRef="#ctx0" brushRef="#br0" timeOffset="14258.99">21080 12156 27647 0,'-5'-12'2448'0,"0"-2"-1952"16,-1 3-496-16,-1 2 0 0,-1 0 1024 0,-3 5 128 16,-1 2 0-16,-5 1 16 0,-3-1-1008 0,-4 5-160 0,-2 1 0 0,0 3-192 15,-1 1 0-15,0 3 0 0,0-2 0 0,1 3 0 16,0 2 32-16,3-2 16 0,3 1 0 0,2 0 0 15,3-4-160-15,4 1-16 0,2-4-16 0,4 3 0 32,5-9-80-32,0 0-16 0,0 0 0 0,3 9 0 0,3 3 240 0,1-4 64 0,2 3 0 0,1 1 0 15,0-3 128-15,2 5 0 0,-2-1 0 0,0 0 0 16,0 1 256-16,-2 1 0 0,-2 1-16 0,-1 1 0 16,-2-2 16-16,-3-1 0 0,-3 1 0 0,-2 1 0 15,-2-1 16-15,-3 0 16 0,-2-5 0 0,-2 3 0 16,-2 2 16-16,-2-2 0 0,-1-4 0 0,0 0 0 15,-2-5-304-15,4 2 0 0,0-1 0 0,2-5 0 16,1-4-624-16,2 0-176 0,0-3-32 0,3-7-12160 16</inkml:trace>
  <inkml:trace contextRef="#ctx0" brushRef="#br0" timeOffset="14525.65">21615 11402 34095 0,'-11'-9'1504'0,"11"9"320"0,-5-6-1456 0,5 6-368 16,-8 9 0-16,1 5 0 0,-3 6 0 0,-1 6 0 15,1 5 0-15,-1 5 0 0,-3 2-192 0,0 5 64 16,-1-1 0-16,-2 7 0 0,0-1 128 0,0 3 0 0,-2 2 0 0,0 0-128 15,1 1-64-15,0-2-16 0,0-1 0 0,0-3 0 32,1-3-688-32,0-5-144 0,1-3-32 0,0-5 0 15,4-5-1760-15,-1-7-368 0</inkml:trace>
  <inkml:trace contextRef="#ctx0" brushRef="#br0" timeOffset="14714.51">20996 12010 22111 0,'0'0'1968'16,"0"0"-1584"-16,0 0-384 0,7-5 0 0,-7 5 2496 0,19 3 400 15,5 4 96-15,4-1 16 0,4-1-2144 0,-3 3-416 16,1-3-96-16,1 1-16 0,1 1-336 0,1-2 0 16,1 1 0-16,3 4 0 0,0-2-192 0,1 2-128 15,0-4 0-15,0 2-16 16,0-4-2240-16,-2-3-448 0</inkml:trace>
  <inkml:trace contextRef="#ctx0" brushRef="#br0" timeOffset="15058.98">22515 11994 20271 0,'-19'9'1792'0,"8"-6"-1424"0,-2-1-368 0,2 6 0 16,-1 6 2112-16,1 6 336 0,-2 2 80 0,0 1 16 15,1 5-2096-15,2 1-448 0,1 2 0 0,1 0 0 16,6-3-160-16,2 2 160 0,1-6-128 0,4 0 128 31,1-1-496-31,2-7-16 0,2-6 0 0,1-1 0 0,2-2 192 0,2-6 16 0,2-4 16 0,2-2 0 16,3-1 288-16,2-5 0 0,1-3 0 0,1-3 144 15,-2-2-144-15,-3 1 192 0,-3-1-192 0,-1 0 192 16,-5 1 96-16,-1-1 32 0,-6 1 0 0,-3-1 0 16,-3 4 256-16,-4-1 64 0,0-1 16 0,-8 3 0 15,-1 4-464-15,-8 0-192 0,-2 3 128 0,-2 4-128 16,-2-3-256-16,-2 3-144 0,0 0-32 0,1 1-8304 16,2 2-1664-16</inkml:trace>
  <inkml:trace contextRef="#ctx0" brushRef="#br0" timeOffset="15392.69">22960 12035 35823 0,'0'0'1584'0,"-5"12"336"0,3 4-1536 0,0 4-384 0,1 6 0 0,-1-1 0 16,-1 5 128-16,-1-3-128 0,0 0 128 0,1 0-128 15,-1 0 144-15,0-5-144 0,0 0 192 0,2 0-192 16,-2-5 0-16,1-5 0 0,-1-1 0 0,4-11 0 16,0 0-160-16,0 0-32 0,0 0-16 0,0 0 0 15,4-12 208-15,1-4 0 0,0-3 0 0,4-4-144 16,3 2 16-16,3-6 0 0,3 3 0 0,2-3 0 16,3 2 128-16,2 1 0 0,3-3 0 0,3 3-128 15,-1-4-144-15,1 4-32 0,-2 3 0 0,0 2 0 31,1 3-160-31,0 1-48 0,2 2 0 0,0 5 0 16,1 2-160-16,-1 3-32 0,-3 1-16 0,1 4 0 0,2 3-1776 0,-1 2-368 0,9 0-64 16,-2 1-16-16</inkml:trace>
  <inkml:trace contextRef="#ctx0" brushRef="#br0" timeOffset="15876.95">24229 11936 23039 0,'-13'-13'1024'0,"2"6"192"0,-2-1-960 0,-1 0-256 16,-1 5 0-16,-6 3 0 0,-1 3 1760 0,-4 8 304 15,-3-1 64-15,0 5 16 0,-2 3-1760 0,-1 3-384 16,-1 5 0-16,2 2 0 0,0 1-160 0,2 5 160 0,0 2-192 0,1 0 192 15,2 2-416-15,2 1 32 0,1 0 0 0,5 0 0 16,6-9 144-16,5-1 48 0,6-6 0 0,4-1 0 16,2-6 192-16,5-3 0 0,4-1 144 0,4-7-144 15,-1-3 496-15,5-6 0 0,5-5 0 0,3-1 0 16,2-5-112-16,4-3-32 0,2-5 0 0,2-5 0 16,4 0-224-16,-1-2-128 0,1-3 128 0,-2-3-128 15,-1-1 176-15,-4-1-48 0,-4-2 0 0,-4-7 0 16,2-4-128-16,-3 0 0 0,-2-3 0 0,1 0 0 15,-3-5 0-15,-1 0 0 0,-1-7 0 0,-3-3 0 16,-2-1 0-16,0 1 0 0,-3 5-176 0,0 4 176 16,-3 8-128-16,-2 8 128 0,-5 11-128 0,1 9 128 15,-2 4 0-15,-5 3 0 0,-4 5 0 0,-2 8 176 16,0 4-176-16,-4 6 0 0,-3 8 0 0,-2 10 0 0,0 8 0 16,-4 13-144-16,0 3 144 0,-1 8-208 0,-3 7 208 0,0 6-144 15,1 2 144-15,4 3-128 0,0 0 128 0,2 1-128 16,1 0 128-16,5-3-128 0,-1 2 128 0,5-8-160 15,2-5 160-15,2-4-160 16,2-2-656-16,0-4-128 0,4-7-16 0,-1 1-7568 16,3-7-1520-16</inkml:trace>
  <inkml:trace contextRef="#ctx0" brushRef="#br0" timeOffset="16510.09">24880 12073 18431 0,'0'0'1632'0,"0"0"-1312"0,0 0-320 0,0 0 0 15,-9 2 1152-15,9-2 176 0,-9 7 16 0,3 3 16 0,2-2-816 0,1 2-160 16,3-10-48-16,0 13 0 0,3-3-144 0,2 3-16 15,1-3-16-15,2-2 0 0,2-2 48 0,3 2 16 16,1-5 0-16,1 0 0 0,3-1 160 0,2 0 16 16,0-2 16-16,2-3 0 0,1 1-144 0,1-1-16 15,1-1-16-15,2-1 0 0,0 0-240 0,1 1 176 16,0-5-176-16,-2 2 160 0,0 0-160 0,-2-2 192 16,-2 3-192-16,-2-3 192 0,-2 3-192 0,-2-2 0 15,-2 1 144-15,-1 0-144 0,-3 0 0 0,-2 0 0 16,-2-3 0-16,-2 2 0 0,-4 8-192 0,0-11-16 15,-3 0 0-15,-2-2 0 0,-1-2-64 0,-5 2-16 0,-1 0 0 16,-3 1 0-16,-3-4 144 0,-2 4 144 0,-3 1-208 0,-3 0 80 16,-3 6 128-16,-3 2 0 0,-3 3 0 0,-1 3 0 15,2 2 0-15,0 6 0 0,-1 0 0 0,3 6 0 16,3 7 176-16,1 2 112 0,2 7 32 0,1 4 0 16,4 2-64-16,3 2 0 0,3 1 0 0,0-1 0 15,4 3 128-15,4-2 32 0,4-3 0 0,1 1 0 16,4-2-128-16,5 0-32 0,0-6 0 0,5-2 0 15,2 0-256-15,3-6 160 0,4-1-160 0,3-2 128 16,3-6-304-16,3-2-64 0,3-1-16 0,8-7-8896 16,1-5-1792-16</inkml:trace>
  <inkml:trace contextRef="#ctx0" brushRef="#br0" timeOffset="16944.09">25894 12057 16575 0,'0'0'1472'0,"0"0"-1168"16,-10 7-304-16,1 4 0 0,0 1 1952 0,0 2 336 0,-1 9 64 0,-1 0 16 16,0 4-1888-16,-3 3-480 0,0 3 128 0,0 3-128 15,-1 2 256-15,1 1 32 0,0 2 0 0,2-2 0 16,-2 0 112-16,2-1 32 0,2-3 0 0,2-5 0 16,3-10 144-16,3-5 16 0,0-3 16 0,2-12 0 15,0 0 64-15,12 3 16 0,-1-6 0 0,3-5 0 16,3-10 256-16,3-3 48 0,3-10 16 0,1-1 0 15,0-2-480-15,1-3-80 0,0-1-32 0,3-1 0 16,1-1-208-16,2-1-32 0,0 2-16 0,4 2 0 16,-1 2-160-16,3 3 0 0,2 4 144 0,2 2-144 15,-3 6 0-15,2 2 0 0,-1 2 0 0,-1 6 0 16,-2-1-176-16,1 6 176 0,-1 4-208 0,1 2 80 16,0 1-1536-16,0 5-288 0,0 5-64 0</inkml:trace>
  <inkml:trace contextRef="#ctx0" brushRef="#br0" timeOffset="18211.06">28330 11520 21935 0,'0'0'960'0,"-2"-9"224"0,2 9-944 0,0-8-240 0,0-1 0 0,0 9 0 16,0 0 480-16,0 0 48 0,0-10 16 0,2-1 0 15,-2 11 48-15,2-6 16 0,-2 6 0 0,0 0 0 16,0 0-48-16,0 0-16 0,0 0 0 0,0 0 0 15,0 0-192-15,-2 18-32 0,-2 2-16 0,-5 9 0 16,-5 4-16-16,-5 7 0 0,-4 2 0 0,-4 10 0 16,-3 6-288-16,-2 5 160 0,-2-4-160 0,1 4 128 15,1-4-128-15,4-4 0 0,2-3 0 0,5-4 128 16,3-9-128-16,3-5 0 0,3-6 0 0,3-3 0 16,4-7 288-16,2-5 32 0,0-3 0 0,3-10 0 15,0 0 128-15,0 0 48 0,13-1 0 0,1-9 0 0,1-2-112 16,3-6 0-16,3-6-16 0,3 0 0 15,3-4-240-15,1 1-128 0,1-4 128 0,2 5-128 0,-2 2 0 16,0 6 0-16,-1 4 0 0,-1 3 0 0,-3 6 0 0,-1 3 0 16,-4 2 0-16,0 5-128 0,0 2-64 0,-2 7 0 15,-2 5 0-15,0 2 0 0,-6 6-128 0,1-1-16 16,-1 3-16-16,-2 3 0 16,-2-1-224-16,1 2-64 0,-1 0 0 0,1-1 0 15,0-6-2256-15,0-2-464 0</inkml:trace>
  <inkml:trace contextRef="#ctx0" brushRef="#br0" timeOffset="18544.5">29247 11906 27647 0,'-14'-8'2448'0,"7"7"-1952"0,-2 1-496 0,-1 2 0 16,-2 3 848-16,-2 5 80 0,-1 6 16 0,0 3 0 15,-6 2 64-15,1 7 16 0,-4-2 0 0,0 4 0 32,1 2-1616-32,0 1-320 0,0 0-64 0,-1 1-16 0,0 2 768 0,2 0 224 0,1-5 0 0,5 0 0 15,7-7-240-15,7-4 80 0,4-4 16 0,7-4 0 16,5-5-192-16,5-4-48 0,3-5 0 0,3-2 0 16,3-7 192-16,2-2 16 0,4-9 16 0,0-1 0 15,2 1 160-15,-1-4 0 0,1 3 0 0,-2 2 128 16,-2-1 128-16,-1-1 48 0,-1 2 0 0,-6-1 0 0,-5 3 80 0,-3-1 32 15,-5-1 0-15,-5 5 0 0,-3 2-112 0,-4 1-32 16,-6 5 0-16,-3 2 0 0,-3 4-496 0,-6 3-96 16,-5 3-32-16,-1-1 0 15,-2 0-1920-15,0 1-384 0,1 0-80 0,0 1-16 0</inkml:trace>
  <inkml:trace contextRef="#ctx0" brushRef="#br0" timeOffset="18985.87">29620 11791 20271 0,'0'0'1792'0,"0"0"-1424"0,-2 14-368 0,1 3 0 15,-3 3 1184-15,1-1 160 16,-3 1 48-16,1 3 0 0,-1 5-880 0,-2-1-192 0,0 1-16 0,-3 2-16 16,0 0-96-16,-1 0-32 0,-2 2 0 0,1-5 0 15,-3-2 160-15,2-7 48 0,0-6 0 0,3 0 0 16,1-3 208-16,2-4 64 0,8-5 0 0,0 0 0 15,0 0-176-15,-1-10-16 0,2 1-16 0,5-8 0 16,3 0-128-16,3-5-32 0,-1-2 0 0,3-2 0 16,0 0-272-16,3-2 0 0,0-4 0 0,0 3 0 15,3 3 0-15,1 5 0 0,-1 0 0 0,0 2 0 16,-1 4 0-16,2 2 0 0,-2 6 0 0,-1 3 0 16,-2 4-128-16,-1 7 128 0,-1 2 0 0,-1 7-144 15,-1 3 144-15,-5 6-160 0,0-1 160 0,-4 8-160 16,-1 0 160-16,-4 0-208 0,0 1 80 0,-2-2 128 0,-1 0-128 15,-3-7 128-15,1-1 0 0,-1-3 0 0,-2-3 0 0,1-4 0 16,4-2 0-16,1-5 0 0,4-6 304 0,0 0-32 16,0 0 0-16,0 0 0 0,11-9-144 0,2-2-128 15,0-6 192-15,5 1-192 0,3-1 0 0,3 2 0 16,4-3 0-16,-1 1-192 0,-1-1-128 0,-1 1-32 16,-1 3 0-16,-2 2 0 15,-4 1-160-15,-3 5-16 0,-3 5-16 0,0 2 0 16,-2 4 16-16,-1 7 0 0,0 0 0 0,-4 5-8016 15,-1 1-1600-15</inkml:trace>
  <inkml:trace contextRef="#ctx0" brushRef="#br0" timeOffset="19435.5">30718 11778 19343 0,'-8'-16'848'0,"2"7"192"0,1-1-832 0,0 2-208 0,5 8 0 0,-8-10 0 16,3 2 1776-16,-1 6 304 0,6 2 64 0,-9-3 16 15,-1 2-1520-15,1 2-320 0,0 3-48 0,-1 1-16 16,-2 4-128-16,1 3-128 0,-3 3 192 0,-1 4-192 15,-1 1 144-15,1 3-144 0,-5 0 0 0,2 2 144 16,0 3 16-16,0 4 0 0,1-1 0 0,1 0 0 16,2 1 32-16,4-8 0 0,3-1 0 0,3-2 0 0,1-2-192 0,7-3 0 15,2-6 0-15,2-1 128 0,5-4 0 0,-1-1 0 16,2-1 0-16,4-5 0 0,5-3 16 0,-1 0 0 16,1-4 0-16,1 2 0 0,0-6-144 0,1 0 0 15,1 2 144-15,-2-3-144 0,-4 2 0 0,3 2 0 16,-4-4 0-16,-1 2 0 0,-2 0 0 0,-4-1 0 15,-2-2 0-15,-4-1 0 0,-3-3 0 0,-3 1 176 16,-3-1-16-16,-4 0 0 0,-5-2 288 0,-2 2 48 16,-1 1 16-16,-5 3 0 0,1 0-240 0,-2 7-32 15,-1-1-16-15,0 6 0 0,0-1-416 0,-1 2-96 16,1 1-16-16,0 1 0 16,0 1-656-16,2 1-144 0,2 2-32 0,3-2-12432 0</inkml:trace>
  <inkml:trace contextRef="#ctx0" brushRef="#br0" timeOffset="19962.81">31415 11630 11055 0,'0'0'480'0,"1"-10"112"0,-2-1-464 0,-1 2-128 0,2 9 0 0,-4-7 0 15,-2 2 4032-15,-3 0 800 0,-3 3 160 0,-2 2 16 16,-2 0-3696-16,-2 5-736 0,-4 1-160 0,-1 4-32 0,-4 2-384 0,0 5 0 16,-1 3 128-16,0 4-128 15,2-1 0-15,2 1 0 0,2 2 0 0,4-2 0 0,3 1 0 0,5 0 0 16,2-5 0-16,6-2 0 0,3-4-128 0,4-4 128 16,3-1 0-16,6-5 0 0,0-3-192 0,5-4 48 15,2 0 0-15,3-8 0 0,6-1 144 0,1-4 0 16,2-1 160-16,2-6-160 0,0 2 192 0,-2 2-64 15,-1 2-128-15,0 0 192 0,-2 0-192 0,-2 3 0 16,0 3 0-16,-3 0 0 0,-6 4 128 0,-3 1-128 16,-3 3 176-16,0 3-176 0,-3 5 208 0,-5 3-64 15,-1 4-16-15,-6 7 0 0,-1 6 144 0,-4 9 32 16,-2 7 0-16,-2 5 0 0,-3 5-304 0,-4 5 128 0,-4 2-128 16,-2 3 0-16,-4-3 256 0,-2 2-48 0,-5 5-16 15,0-4 0-15,-1 1 272 0,1-4 48 0,-1-8 16 0,2-3 0 16,-1-1 480-16,2-6 80 0,3-4 32 0,-2-5 0 15,-1-3-304-15,1-3-64 0,1-3-16 0,-1-4 0 16,0-4-480-16,0-5-112 0,2-2-16 0,2-4 0 16,2-6-304-16,3-4-64 0,3-1-16 0,2-6 0 31,2-4-304-31,3-2-64 0,4-2-16 0,5-6 0 16,4 2-64-16,5-4 0 0,6 5-16 0,3-2 0 15,3 4-320-15,5-1-64 0,3 0-16 0,3 5 0 16,3 6-160-16,2 2-48 0,3-3 0 0,0 4-11792 0</inkml:trace>
  <inkml:trace contextRef="#ctx0" brushRef="#br0" timeOffset="21252.11">11359 13681 22111 0,'-9'-15'1968'0,"4"5"-1584"0,0 2-384 0,2-1 0 15,2-1 480-15,0-1 16 0,1 3 0 0,0 8 0 16,-2-9 48-16,2 9 16 0,0 0 0 0,0 0 0 16,0 0-96-16,0 0-16 0,0 0 0 0,-5 10 0 15,0 0-128-15,-1 6-16 0,-4 4-16 0,-1 7 0 16,-4 5-288-16,-1 2 128 0,-3 3-128 0,-3 2 0 15,-1 0 160-15,-1 3-160 0,-1 0 128 0,-1-1-128 16,-1 1 240-16,2 0-48 0,-3-8 0 0,3-3 0 16,0-3 336-16,5-3 64 0,4-3 16 0,4-4 0 15,2-7-176-15,5 0-48 0,5-11 0 0,0 0 0 16,2 11-256-16,5-2-128 0,-7-9 128 0,13 7-128 0,-1 3 0 0,6-2 0 16,0 1 0-16,2-2 0 0,-1 4 0 0,0-4 0 15,-1 5 0-15,1-6 0 0,0 3 0 0,0-4 0 16,0 0 0-16,0 1 0 0,-1-2 416 0,0-1 96 15,-1-1 32-15,0-3-10752 16,1-3-2144-16</inkml:trace>
  <inkml:trace contextRef="#ctx0" brushRef="#br0" timeOffset="21471.08">11755 13849 30687 0,'0'0'1360'0,"0"0"288"0,0 0-1328 0,0 0-320 0,0 0 0 0,0 0 0 16,3 14 384-16,-2 4 0 0,0 0 0 0,-1 6 0 16,-1 5-384-16,-1 3 0 0,-2 2 0 0,-1 2 128 15,1-1-128-15,-2 2-192 0,-2-1 64 0,2-1 0 31,-1-3-1024-31,2 0-208 0,-1-2-48 0</inkml:trace>
  <inkml:trace contextRef="#ctx0" brushRef="#br0" timeOffset="21846.72">12085 13954 16575 0,'0'0'1472'0,"-4"12"-1168"16,-1-2-304-16,0 5 0 0,0 2 2752 0,-1 4 512 16,1 6 80-16,-1-1 32 0,-2 2-2464 0,1-3-480 15,-1 3-112-15,-1-3 0 0,-2 3-320 0,1-5 0 16,2 0 128-16,-1-3-128 0,3-2 0 0,1-5 0 16,1-2 0-16,4-11 0 0,0 0 0 0,0 0 0 15,0 0-160-15,7-7 160 16,5-5-608-16,1-4 0 0,2-3 0 0,3-2 0 0,1-2 192 0,1-1 32 15,0-5 16-15,-1 4 0 0,1-2 176 0,-3 4 48 0,1 3 0 16,-1 1 0-16,-1 1 144 0,1 5 192 0,-2 6-32 0,0 0-16 16,-1 3 368-16,-1 6 64 0,0 5 0 0,-1 3 16 15,1 10-160-15,-3 2-48 0,0 1 0 0,-3 1 0 16,-1 7-384-16,-1 1 0 0,-2-4 0 0,-1 2 0 16,-2 2 0-16,0-4-144 0,-1 0 0 0,0-1 0 31,-1-3-1280-31,2-6-256 0,0-3-48 0,0-15-16 0</inkml:trace>
  <inkml:trace contextRef="#ctx0" brushRef="#br0" timeOffset="22181.21">12804 14097 22111 0,'0'0'976'0,"0"0"208"0,0 0-944 0,0 0-240 16,0 0 0-16,0 0 0 0,0 0 2880 0,10 2 512 16,0-2 128-16,2-2 0 15,-1-2-3520-15,2-6-768 0,0 0-128 0,-1-4-32 0,2 0 560 0,-3-2 112 16,0 0 32-16,-2-2 0 0,-5 2-112 0,2 0-32 16,-3 0 0-16,-3 1 0 0,-2-1 96 0,-1 0 16 15,-4 3 0-15,-2 3 0 0,0-2 256 0,-2 7 144 16,-2 2-16-16,0 0 0 0,1 7 128 0,-3 0 0 15,-2 5 16-15,0 3 0 0,1 5 784 0,1 3 160 16,3 2 16-16,0 4 16 16,0-1-1712-16,3 4-352 0,3 3-64 0,2-3-16 0,1 0 704 0,5-1 192 0,2-3 0 0,3-3 0 31,3-2-1200-31,4-2-112 0,0-3-32 0,2-2-11104 0</inkml:trace>
  <inkml:trace contextRef="#ctx0" brushRef="#br0" timeOffset="22565.75">13414 13911 21183 0,'0'0'944'0,"-7"-1"192"0,-2-4-912 0,0 2-224 0,0 1 0 0,0 1 0 15,-1 2 1776-15,-2 3 304 0,-2 2 64 0,-1 2 16 0,-4 4-1520 0,1 0-288 16,0 3-64-16,-1 4-16 0,-1 5-112 0,0 3-32 15,-2 5 0-15,2-1 0 0,-2-3 0 0,4 2 0 16,2-5 0-16,4 1 0 0,3-5-128 0,4-3 0 16,4-4 144-16,4-4-144 0,2 2 0 0,2-6 0 15,-7-6 0-15,12 2-192 0,1-3-80 0,1-3-32 16,1-2 0-16,-1-7 0 0,1-1 304 0,-1-1-160 16,0-4 160-16,-1 0-128 0,3 0 128 0,-2-2 0 15,0 0 0-15,0 3-128 0,-1 0 128 0,-2 0 0 16,1 2 0-16,-1 3 0 0,-1 6 176 0,-1 3-48 15,-9 4 0-15,0 0 0 0,12 4 112 0,-3 3 16 0,-3 7 0 16,-1 4 0-16,-1 1-128 0,0 1-128 16,-1 2 176-16,0 3-176 0,0 0 0 0,-1 1 0 0,1-2 0 0,-1-1 0 15,2 0 0-15,0-2 0 0,1-5 0 0,0-1 0 32,3-6-528-32,-1-2-112 0,-7-7-32 0,14-2-12448 0</inkml:trace>
  <inkml:trace contextRef="#ctx0" brushRef="#br0" timeOffset="22869.26">13881 14038 13823 0,'-10'27'1216'0,"1"-8"-960"0,-3 4-256 0,2 2 0 16,0 10 3920-16,2-2 752 0,1 0 128 0,1-1 48 0,0-2-3328 0,1-1-672 15,1-6-128-15,2-2-16 0,0-6-496 0,2-1-80 16,0-14-128-16,0 0 176 0,0 0-176 0,0 0-144 16,0 0 144-16,0 0-208 0,8-14-48 0,0-4 0 15,-2-2 0-15,2-4 0 0,-1-3 256 0,2 4 0 16,0-5-160-16,3 1 160 0,-2-4 0 0,0 1 0 16,0 2 160-16,4 0-160 0,-1 3 304 0,2 0-48 15,2 3-16-15,-1 5 0 0,2 6-80 0,0 1-16 16,2 6 0-16,2 4 0 0,2 3-144 0,2 4 160 15,2 6-160-15,2 2 160 16,3 0-992-16,-2 3-208 0,0 1-48 0</inkml:trace>
  <inkml:trace contextRef="#ctx0" brushRef="#br0" timeOffset="23567.39">15004 13399 25791 0,'-2'-5'2304'0,"2"5"-1856"0,0 0-448 0,0 0 0 16,0 0 1104-16,0 0 128 0,7 15 32 0,-3 7 0 16,1 3-864-16,2 8-160 0,-1 5-48 0,2 9 0 15,-2-1-192-15,0 2 0 0,-1 3 128 0,2 4-128 0,-6 5 0 0,-1 5 0 16,-1-1 0-16,-4 1 0 15,-2 1 0-15,1-2 0 0,-2-6-144 0,2-6 144 0,0-6-400 16,1-4 16-16,1-9 0 0,0-4 0 0,1-6 64 0,3-6 0 16,-2-4 16-16,2-13 0 15,0 0-1632-15,0 0-336 0,10-12-64 0,0-4-16 0</inkml:trace>
  <inkml:trace contextRef="#ctx0" brushRef="#br0" timeOffset="23902.67">14943 13535 28735 0,'-11'-14'1280'0,"7"6"256"0,0 1-1232 0,4 7-304 0,0 0 0 0,0 0 0 16,5-7 448-16,-5 7 16 0,13-3 16 0,1 5 0 15,1 2-352-15,6 0-128 0,-2 1 0 0,5 5 0 16,4 0 0-16,-1 4 0 0,3 1 0 0,1 2 0 16,-1 1 0-16,2 0 0 0,-3 1 0 0,-2 1 0 15,-3 5-192-15,-1 0 192 0,-4 0-192 0,0 4 192 16,-1 2 0-16,0-3-128 0,-2 2 128 0,-3 3 0 16,-1-4 0-16,-1 4 224 0,-5 1-32 0,-1-1-16 15,-4 1 240-15,-2-1 48 0,0 1 16 0,-6-2 0 16,-1-4-32-16,-4 1-16 0,-2-2 0 0,-4 2 0 0,-2-5-160 0,-4 3-16 15,-3-4-16-15,-3 1 0 0,-6-2-240 0,-1-2 176 16,-1-5-176-16,1 0 160 0,3-3-352 0,5-4-80 16,2-5-16-16,4-6 0 15,3-4-1424-15,3 0-272 0,3-6-64 0</inkml:trace>
  <inkml:trace contextRef="#ctx0" brushRef="#br0" timeOffset="24232.33">15887 13651 29487 0,'0'0'1296'0,"-11"6"288"0,0 2-1264 0,-1-1-320 0,2 7 0 0,-1 4 0 16,-1 2 448-16,0 5 48 0,-2-1 0 0,0 5 0 15,-2 0-240-15,1 3-32 0,1 1-16 0,0-1 0 16,2 1-208-16,0 1 0 0,2 0 0 0,1-4 0 16,1-5 0-16,5-1 0 0,0-2 0 0,3-3 0 15,1-1 144-15,4-2-144 0,2-2 128 0,3-2-128 16,3 0 160-16,2 4-160 0,1-6 192 0,4 1-192 16,0 1 192-16,0-3-64 0,1 1 0 0,0-1-128 15,-1-2 128-15,2-3-128 0,0 1 0 0,2-1 0 16,-1 1-208-16,1-4-112 0,-1-1 0 0,3-2-16 15,0-3-592-15,-1 1-112 0,-1-2-32 0</inkml:trace>
  <inkml:trace contextRef="#ctx0" brushRef="#br0" timeOffset="24452.13">15796 13899 27647 0,'-14'-2'1216'0,"14"2"256"0,0 0-1168 0,0 0-304 16,0 0 0-16,0 0 0 0,10-2 1056 0,3 2 160 0,2 0 16 0,4 0 16 15,3 0-1008-15,4 0-240 16,3 0 0-16,1 0 0 0,2 0-176 0,1-2-32 16,0 1-16-16,-1-3 0 15,0 1-416-15,-2-1-64 0,-2 0-32 0,-4-4-8096 0,-6 2-1600 0</inkml:trace>
  <inkml:trace contextRef="#ctx0" brushRef="#br0" timeOffset="24632.7">15564 13625 11055 0,'-7'-7'976'0,"3"2"-784"0,4 5-192 0,3-7 0 16,2-2 4864-16,5 7 912 0,6 0 192 0,6 1 48 15,6-3-4240-15,8-2-848 0,5 2-160 0,1 2-48 16,1-1-208-16,3-2-64 0,2 0 0 0,3 2 0 15,1 1-320-15,1 1-128 0,3-1 0 0,1-3 144 16,1 1-512-16,-4 1-96 0,-3-1-32 16,-3-3-15504-16</inkml:trace>
  <inkml:trace contextRef="#ctx0" brushRef="#br0" timeOffset="25405.27">17034 13832 23039 0,'0'0'2048'0,"-5"11"-1648"16,-4-2-400-16,3 4 0 0,1 7 1280 0,1 2 192 15,2 5 16-15,0 0 16 0,1 5-1200 0,1 3-304 16,0 5 0-16,0-1 0 0,1-6 0 0,2 1 0 16,1 2 0-16,1-4 0 0,0-4 0 0,1-5 0 15,1-2 0-15,0-6 0 0,2-2 176 0,2-7 16 16,2-2 16-16,1-4 0 0,0-5 416 0,4-1 80 16,0-8 0-16,2-3 16 0,-1-2-368 0,0-4-80 0,0-5-16 0,0 4 0 15,-1-2-256-15,0-1 0 0,0-5 0 0,-2 3 0 16,-2 3 128-16,-2-1 0 0,0-3 16 0,-1 5 0 15,-1 5-144-15,-3 4 0 0,1 5 144 0,-2 3-144 16,-6 8 0-16,0 0 0 0,0 0 0 0,0 0 0 16,8 15 0-16,-2 5 0 0,-2 1 0 0,0 5 0 15,-1-2-128-15,0 4 128 0,1-2-128 0,1 1 128 16,0-7 0-16,2-1 0 0,0-1 0 0,2-8 0 16,1-1 0-16,2-5 256 0,-1 0-48 0,4-5 0 15,-1-3 304-15,2-2 64 0,0-7 16 0,2 0 0 16,-1-2-256-16,-2 0-48 0,-1-6-16 0,1 2 0 15,-4-1-112-15,1-2-32 0,-3 1 0 0,-3-2 0 16,1-1 0-16,-2 1-128 0,0 0 192 0,0-1-64 16,0 2-304-16,0 3-64 0,-1 0-16 0,0 2 0 15,1 3-1344-15,0 3-288 0,1-2-48 16</inkml:trace>
  <inkml:trace contextRef="#ctx0" brushRef="#br0" timeOffset="25733.38">18571 13089 27647 0,'0'0'1216'0,"0"0"256"0,0 0-1168 0,-6 13-304 0,-1 3 0 0,1 8 0 16,-2 3 1120-16,0 5 160 0,-3 2 48 0,0 3 0 16,-2 5-720-16,-1 6-144 0,-2 2-16 0,-5 6-16 15,-4 3-48-15,0 7-16 0,-2 1 0 0,-2 4 0 16,-4 1-144-16,1-1-32 0,4 1 0 0,0-8 0 16,1 0 64-16,4-8 0 0,-2-5 0 0,3-7 0 15,2-1-32-15,2-6 0 0,0-4 0 0,4-5 0 31,3 0-560-31,2-7-112 0,1-6-32 0,6-5-10400 0,2-10-2096 0</inkml:trace>
  <inkml:trace contextRef="#ctx0" brushRef="#br0" timeOffset="26335.11">19476 13630 4607 0,'-15'-2'400'0,"-5"-5"-400"0,-3 0 0 0,-1 6 0 16,-3 1 6112-16,0 2 1136 0,-1 4 240 0,0 3 32 15,-2-1-5680-15,-2 5-1136 0,-2 3-240 0,-2 2-32 16,-1 1-432-16,2 3 0 0,-1 2 0 0,-1 0 0 0,-4 5 0 16,0-2 0-16,0 5 0 0,1 2 0 0,5 0 0 0,6 2 0 15,4-1 128-15,5 1-128 0,4 0 0 0,4-1 0 16,5 0 0-16,3-5 0 0,4-1 128 0,4-2-128 15,3-2 128-15,3-4-128 0,3-2 0 0,5 0 0 16,3-4 0-16,4 0 0 0,1-4 0 0,5-4 0 16,4-6-224-16,4 2 80 15,-4-2-256-15,5-2-48 0,0-3-16 0,3-3 0 16,2-2-1712-16,2-1-320 0,-3 1-80 0</inkml:trace>
  <inkml:trace contextRef="#ctx0" brushRef="#br0" timeOffset="26650.21">19884 13792 30399 0,'-23'-2'2704'0,"-1"2"-2160"0,0 3-544 0,0 6 0 16,0 0 1088-16,0 6 128 0,-1 3 0 0,0 5 16 15,2 3-912-15,2 1-176 0,1 2-144 0,5-1 192 16,1 4-336-16,3 4-64 0,2 1-16 0,3-2 0 16,0-3-288-1,6-3-64-15,3-5-16 0,2-2 0 0,1-6 80 0,5-2 32 0,0-6 0 0,2 1 0 0,1-6 480 0,1-5 0 16,0-3 0-16,3-2 0 0,1-2 272 0,0-5 112 16,1-4 0-16,1 0 16 0,-1-1-128 0,0-3-16 15,0-2-16-15,-3 0 0 0,0 1-240 0,-4-2 0 16,-2 1 0-16,-1-2 0 0,-2 3 0 0,-4 3 0 15,-4 1 0-15,-4 0 0 0,-4 0 0 0,-1 1-256 16,-2 3 16-16,-2-1 16 16,-2 4-1440-16,2 2-304 0,2-2-48 0,-1 5-10240 0</inkml:trace>
  <inkml:trace contextRef="#ctx0" brushRef="#br0" timeOffset="27050.71">19997 13775 27647 0,'-3'13'2448'0,"1"6"-1952"0,2 3-496 0,-1 6 0 16,-2-2 704-16,1 6 32 0,-1-1 16 0,0-2 0 16,-4 3-400-16,1 1-80 0,-2-3-16 0,1-3 0 15,-1-3-32-15,0-1-16 0,-1-4 0 0,2-4 0 16,-1-3-208-16,2-3 0 0,6-9 128 0,0 0-128 15,-8 0 0-15,8 0 128 0,-6-14-128 0,2 0 0 16,4-3 128-16,3-1-128 0,0-3 0 0,4-2 0 16,-2-5 144-16,6 2-144 0,-1-2 128 0,2 0-128 15,1-2 192-15,2-2-64 0,1 0 0 0,1 3 0 16,-2 0-128-16,3 6 192 0,0 3-192 0,0 4 192 0,-1 2-192 16,1 7 0-16,-1 0 0 0,0 6-176 0,-1 5 176 0,-1 5 0 15,-1 5 0-15,0 4 0 0,-1 3 0 0,-2 3 0 16,0 6 0-16,0 0 0 0,-4 1 0 0,0 4 0 15,-2 2 0-15,-1 4-128 0,-1-1 128 0,0-1 0 16,-3 0 0-16,0-5 0 0,-1-2 0 0,-1-1 192 16,1-6-32-16,1-3-16 0,-1-5 64 0,1 1 16 15,0-4 0-15,1-1 0 16,2-7-1248-16,-3-6-240 0,0 0-48 0,0 0-12672 0</inkml:trace>
  <inkml:trace contextRef="#ctx0" brushRef="#br0" timeOffset="27401.29">20956 13716 28559 0,'-17'-11'2544'0,"6"8"-2032"0,-4-3-512 0,-1 3 0 15,2 5 1920-15,0 2 304 0,0 0 48 0,-2 3 16 16,-2 4-1840-16,-4 3-448 0,2 0 0 0,-3-2 0 15,0 4-176-15,0 1-80 0,3 2 0 0,1 0-16 32,3-2-192-32,3 1-48 0,3 0 0 0,3-1 0 15,1 1 0-15,5-3 0 0,3 1 0 0,3-1 0 0,3 0 256 0,2-2 32 0,3-2 16 0,1 2 0 0,1-2 208 0,0 2 128 16,1 1 0-16,0 0-128 16,2 1 464-16,0 2-16 0,-2-1 0 0,-1 0 0 0,1-1-16 0,-2 1-16 15,-3 0 0-15,-1-4 0 0,-2 1-144 0,-3 1-16 16,-2-1-16-16,-2-3 0 0,-2 1-240 0,-3-2 144 15,-3 2-144-15,0-4 128 0,-3-1-128 0,-3-2 0 16,-2 0-192-16,-3-1 192 0,-3-3-384 0,1-2 64 16,0-1 0-16,-1-4 0 15,1-3-2128-15,2-1-432 0</inkml:trace>
  <inkml:trace contextRef="#ctx0" brushRef="#br0" timeOffset="27634.7">21305 13230 27647 0,'0'0'1216'0,"0"0"256"16,0 0-1168-16,0 0-304 0,0 0 0 0,-5 8 0 0,1 4 1536 0,-2 9 256 0,-2 4 64 0,0 7 0 15,-3 3-1424-15,1 4-288 0,0 0-144 0,1 7 160 16,-1 2-160-16,1 3 0 0,-1 2 0 0,0 1 0 15,0-1-192-15,-1 3-32 0,2-4 0 0,-1 4 0 32,-1-6-1632-32,1-2-336 0,0-2-64 0,-1-7-10480 0</inkml:trace>
  <inkml:trace contextRef="#ctx0" brushRef="#br0" timeOffset="27845.2">21129 13751 4607 0,'0'0'400'0,"12"-2"-400"15,4-1 0-15,4 3 0 0,0 4 5680 0,4 0 1040 16,2-2 224-16,-1 3 32 0,2 0-5392 0,0-1-1088 16,-1-1-224-16,2 1-32 0,2-1-240 0,-1 1 0 15,1-4 0-15,-3 0 0 16,-3-2-1280-16,-1-1-288 0,-1-2-64 0,-5 1-6432 15,-3-2-1296-15</inkml:trace>
  <inkml:trace contextRef="#ctx0" brushRef="#br0" timeOffset="28135.58">21649 13666 14335 0,'0'0'640'0,"0"0"128"0,0 0-624 0,0 0-144 0,0 0 0 0,0 0 0 16,0 13 976-16,0-2 176 0,-3 3 16 0,-1 1 16 16,-1 2 256-16,-1 1 48 0,-3-1 16 0,-1 2 0 15,-3 4-528-15,0 3-96 0,-1-3-32 0,-1 1 0 16,-2 0 48-16,3 0 16 0,2-1 0 0,0 1 0 15,1-2-16-15,3-2-16 0,6-2 0 0,2 0 0 16,1-2-432-16,4-2-96 0,3-2-16 0,2 0 0 16,0 2-112-16,3-5-32 0,1-5 0 0,2 0 0 15,1-3-192-15,1-1 0 0,-2-6 0 0,1-1 0 16,-3 1 0-16,3-4 0 0,1-2-128 0,-1 1 128 16,-2-6-256-16,0 0 16 0,-1 0 0 0,-1 1 0 0,-2-1-80 0,1 2 0 15,-2-2-16-15,-2 5 0 0,-1-4-48 0,1 2 0 16,-2 3 0-16,-1 2 0 15,0 0-272-15,-5 9-64 0,0 0-16 0,9-4 0 16,-9 4-352-16,10 0-80 0,-10 0-16 0,11 4-6720 16,-1 1-1344-16</inkml:trace>
  <inkml:trace contextRef="#ctx0" brushRef="#br0" timeOffset="28524.69">22261 13738 23951 0,'0'0'2128'0,"-10"4"-1696"0,0-1-432 0,2 4 0 16,2 2 3520-16,0 4 640 0,-1 3 112 0,0 4 16 15,-1 1-3504-15,0 5-784 0,1-2 0 0,-1-1 0 16,4 1-128-16,-1-1 128 0,0-3-160 0,1 0 160 31,2-2-480-31,-1-4 0 0,1-2 0 0,2-12 0 16,0 0-208-16,0 0-32 0,0 0-16 0,0 0 0 15,0 0 256-15,7-12 48 0,3-3 16 0,1-3 0 0,-1 0 256 0,2-2 160 0,2-2-192 0,3-1 192 16,1 3 0-16,0 1 192 0,-1-1 0 0,1 2 0 16,0 3 144-16,0 4 32 0,-3 1 0 0,0 6 0 15,1 2 48-15,-3 3 16 0,0 3 0 0,0 7 0 0,-2 3-32 0,-2 8 0 16,1 0 0-16,-2 3 0 0,-2 4-400 0,-1 4 128 15,-1 0-128-15,1 2 0 0,-3-3 0 16,0-1 0-16,-2-1 0 0,0-6 0 0,0 2-272 0,1-5-48 16,1-9 0-16,0 0 0 15,-2-12-1408-15,0 0-304 0,0 0-48 0</inkml:trace>
  <inkml:trace contextRef="#ctx0" brushRef="#br0" timeOffset="28786.1">23222 13173 32255 0,'-10'12'2864'0,"4"1"-2288"0,-5 4-576 0,3 4 0 16,-3 12 1728-16,1 5 256 0,-1 4 32 0,-1 4 16 15,1 1-1520-15,-1 5-320 0,2 3-48 0,0 5-16 16,0-4 48-16,-3 0 0 0,3 2 0 0,-1 2 0 15,-2-2-176-15,3 2-192 0,0 2 32 0,-1-5 16 32,1-3-576-32,0-3-112 0,1-11-32 0,3-4 0 15,1-2-2272-15,1-11-448 0,1-4-80 0,1-7-5088 0,2-12-1008 0</inkml:trace>
  <inkml:trace contextRef="#ctx0" brushRef="#br0" timeOffset="28968.71">22885 13679 32255 0,'0'0'2864'0,"0"0"-2288"0,0 0-576 0,0 0 0 0,0 0 2416 0,16 2 368 16,3 1 80-16,5 2 16 0,5 2-2400 0,7-1-480 16,4-4 0-16,6 1-176 0,4-1-48 0,0-2-16 15,6-1 0-15,3-2 0 16,1 1-1552-16,3-1-304 0,3 2-64 0,0-8-14032 0</inkml:trace>
  <inkml:trace contextRef="#ctx0" brushRef="#br0" timeOffset="29619.64">24762 13759 13823 0,'-13'-10'1216'0,"5"2"-960"0,-1 2-256 0,-1-3 0 16,-1 2 2256-16,-1 2 416 0,-4-2 80 0,-1 4 0 15,-2 3-1888-15,-3 3-384 0,2-1-80 0,-3 5-16 16,0-2 144-16,-1 7 32 0,-2 1 0 0,-1 5 0 16,-1 3 128-16,1 4 16 0,-1 4 16 0,3 3 0 15,2 3-64-15,1 2-16 0,1 4 0 0,3-1 0 16,3 4-272-16,3 0-64 0,5-1-16 0,3-1 0 16,0-4-288-16,8-1 0 0,1-2 128 0,4-6-128 15,1-3 0-15,4-1-224 0,4-4 32 0,3-3 16 31,3-5-528-31,6-3-96 0,4-6-32 0,5-4-12816 0</inkml:trace>
  <inkml:trace contextRef="#ctx0" brushRef="#br0" timeOffset="29953.28">25522 13761 33919 0,'-21'-6'1504'0,"9"1"304"0,-2 0-1440 0,-2 2-368 16,0 10 0-16,-1-1 0 0,0 3 0 0,-3 4 0 15,-1 6 0-15,0 3 0 0,0 5 0 0,-1 4 0 16,-1-5 0-16,3 6 0 0,1-1 0 0,1-2-192 0,2 1 32 0,2 0 0 16,0-5-80-16,7 3-16 0,4-5 0 0,1-4 0 15,5-6 32-15,2-6 0 0,-5-7 0 0,11 5 0 16,2-1 224-16,1-9 160 0,3-3-32 0,0-3 0 15,1 2 160-15,1-5 32 0,0-2 0 0,2-3 0 16,-4-1-320-16,4 1 0 0,-1-2 0 0,-1-2 0 16,-1 1 0-16,-2 2 0 0,0 0 0 0,-4-3 0 15,-1-4 0-15,-5 5 0 0,-3 0 0 0,-3 4 0 16,0 3-192-16,-4 2 192 0,-3 5-208 0,-3 2 80 16,-3 2-304-1,-1 3-48-15,-3 2-16 0,-1 3 0 16,0 1-1760-16,2-1-368 0</inkml:trace>
  <inkml:trace contextRef="#ctx0" brushRef="#br0" timeOffset="30553.31">25898 13836 27647 0,'0'0'2448'0,"0"0"-1952"0,0 0-496 0,0 0 0 15,8 12 976-15,2-1 112 0,2-5 0 0,4 0 16 16,1-1-800-16,4-4-176 0,-1-1-128 0,3-1 192 15,1-4-336-15,0-2-64 0,-1 3-16 0,0-6 0 16,0 1-240-16,0-3-48 0,-5 0-16 16,-1 2 0-16,-3-3 144 0,-2 3 48 0,-3-1 0 0,-3-2 0 0,-1 3 336 0,-2-2 0 15,-5 2 160-15,-1 1-160 0,-4-3 320 0,-2 3-64 16,-3-1 0-16,-4 6 0 0,-6 0-128 0,-1 4-128 16,-1 2 192-16,-2 4-192 0,-3 4 208 0,1 0-64 15,0 5-16-15,4 3 0 0,0 2 32 0,1 6 0 16,6-3 0-16,-1 2 0 0,6 2-160 0,3-3 0 15,2 0 144-15,4-1-144 0,1-3 128 0,5 2-128 16,2 2 160-16,4-4-160 0,1-2 0 0,3 1 0 16,1 1 0-16,2-2 0 0,2-4 0 0,2-2 0 15,3 0 0-15,3 1 0 16,0-5-1440-16,5 1-176 0,3-4-48 0,2-5 0 0</inkml:trace>
  <inkml:trace contextRef="#ctx0" brushRef="#br0" timeOffset="30877.66">27510 13210 26719 0,'-12'-19'2368'0,"0"-1"-1888"0,-1 3-480 0,0 1 0 15,2 5 1520-15,-2 1 208 0,-4 5 32 0,0 3 16 16,-6 2-1472-16,0 2-304 0,-4 2 0 0,-1 4 0 16,0 3-144-16,-4 5 144 0,1 2-128 0,1 4 128 0,0 3-160 0,-1 4 160 15,1 6-192-15,1 3 192 0,-1 4-144 0,5 2 144 16,-4 6 0-16,5 3-144 0,1 3 144 0,0-1 0 16,-1-1 0-16,2 5 0 15,3-3 0-15,1-3 176 0,2-3-48 0,2 2 0 0,1 1-128 0,3-3 160 16,1-5-160-16,4-5 160 0,1-3-160 0,3-3 128 15,1-7-128-15,4 1 128 0,-1-9-384 0,4 0-64 16,0-3-32-16,0 0-9248 16,3-10-1856-16</inkml:trace>
  <inkml:trace contextRef="#ctx0" brushRef="#br0" timeOffset="31071.99">26535 13839 36863 0,'6'-9'3264'0,"7"3"-2608"0,5-2-528 0,6 4-128 15,4 3 816-15,9 2 128 0,6-1 16 0,3-1 16 16,-1-2-976-16,2 2-416 0,0 0 32 0,3-2 0 31,1-2-128-31,1 1-32 0,1 0 0 0,2 2-10688 0,1-6-2144 0</inkml:trace>
  <inkml:trace contextRef="#ctx0" brushRef="#br0" timeOffset="32138.86">28692 13749 10127 0,'0'0'896'0,"-4"-12"-704"15,-1 2-192-15,1 2 0 0,3-1 3760 0,1 9 720 16,0 0 128-16,0 0 48 0,0 0-2800 0,0 0-544 16,0 0-112-16,0 0-32 0,0 0-496 0,-5 11-96 15,0 4-32-15,0 3 0 0,-2 1-176 0,2 7-48 16,0 4 0-16,0 3 0 0,0 2-128 0,1 2-48 16,0-1 0-16,2 2 0 0,-1 1-144 0,-1-1 0 15,1-2 0-15,1-2 0 0,-2-4 0 0,1-1-224 16,-1-3 48-16,3 1 16 15,-2-7-1680-15,0-2-336 0,1-2-64 0,1-8-10688 0</inkml:trace>
  <inkml:trace contextRef="#ctx0" brushRef="#br0" timeOffset="32299">28546 13600 35295 0,'-18'-17'1568'0,"9"11"320"0,9 6-1504 0,-9-4-384 0,3-3 0 0,1 3 0 16,5 4 576-16,0 0 32 0,0 0 16 0,0 0 0 16,0 0-432-16,0 0-64 0,0 0-128 0,0 0 176 15,0 0-560-15,0 0-128 0,0 0 0 0,0 0-16 16,6 6-2272-16,3-1-448 0</inkml:trace>
  <inkml:trace contextRef="#ctx0" brushRef="#br0" timeOffset="32706.63">30259 13727 25791 0,'0'0'2304'16,"0"0"-1856"-16,-5-6-448 0,0 3 0 0,5 3 1104 0,-10-4 128 0,-3-1 32 0,-3 4 0 15,-2 1-816-15,-4 0-144 0,-3 0-48 0,-6 2 0 16,1 4-256-16,-6-3 128 0,-3 2-128 0,-8 6 0 16,-7-4 128-16,2 5-128 0,4-2 0 0,2 1 0 15,3 2 0-15,5 1 128 0,3-1-128 0,9 1 0 16,2 0 288-16,8 0-48 0,5 0-16 0,2 2 0 16,6-1-96-16,3-1 0 0,3 3-128 0,6-1 192 15,2 1-192-15,5 3 144 0,1 2-144 0,8 1 128 16,0 0-128-16,2-1 0 0,-1 0 0 0,2 1 128 15,0-1-128-15,-4-1 0 0,-5 0 0 0,-2-4 0 16,-4 1 432-16,-3 0 0 0,-2-2 0 0,-7 0 0 16,-4-4 272-16,-3 4 48 0,-4-2 16 0,-6 1 0 15,-4-1-256-15,-3-3-64 0,-2-1 0 0,-3-1 0 0,-3-1-448 16,0-4 0-16,-1-2 0 0,3-2 0 16,2-3-1120-16,4 0-320 0,4-3-64 0,7-2-9200 15,5-5-1840-15</inkml:trace>
  <inkml:trace contextRef="#ctx0" brushRef="#br0" timeOffset="33322.12">32030 13740 22111 0,'-22'-13'976'0,"8"5"208"0,-2-4-944 0,-1 1-240 0,1 0 0 0,-1 1 0 16,1 1 2096-16,-1 3 368 0,2-1 80 0,0 5 16 15,-2 0-1968-15,-1 5-384 0,3 2-80 0,-2 1 0 16,1 1-128-16,-1 7 144 0,0-2-144 0,-2 5 160 16,-1 2-160-16,1 4 0 0,0 1 0 0,2 5 128 0,0 4-128 0,3-2 0 15,3 1 0-15,2 2 0 0,1 0 0 0,4 1 0 16,4-1 0-16,3-1 0 0,1-6 192 0,2-1 16 15,3-4 0-15,1-4 0 0,3-3 48 0,2-4 16 16,5 1 0-16,-1-6 0 0,3 1-16 0,2-6 0 16,2-4 0-16,-1 1 0 0,0-6-48 0,2 1-16 15,-1-7 0-15,-1 1 0 0,0 1-192 0,0-2 144 16,-5-2-144-16,-1-3 128 0,-3-2-128 0,0 2 0 16,-2-2 0-16,-3-1 128 0,-1-3-128 0,-6 1 0 15,0 3 0-15,-2 2 128 0,-2-1-128 0,-1 5 160 16,0 3-160-16,-2 1 160 0,0 6-160 0,3 5 0 15,0 0 0-15,-9 3 0 0,-1 1 0 0,-1 8 0 0,4-1 0 0,-2 4 0 16,1 3-176-16,3 1 176 0,1 4-128 16,3 3 128-16,2 5 0 0,3 1-128 0,1-3 128 0,4 2 0 15,1-3-128-15,3-1 128 0,0-5-128 0,2 0 128 16,1-5-336-16,2-3 16 0,0-2 0 0,0-3 0 31,1 1-416-31,0-5-80 0,0 2-16 0</inkml:trace>
  <inkml:trace contextRef="#ctx0" brushRef="#br0" timeOffset="34039.36">32601 14205 5519 0,'0'0'240'0,"0"0"64"15,-7-4-304-15,7 4 0 0,0 0 0 0,-7-5 0 0,-2 1 2944 0,0 2 544 16,9 2 96-16,-9-3 32 0,9 3-2016 0,-10-1-384 15,1 0-96-15,9 1-16 0,-7-3-80 0,7 3 0 0,0 0-16 0,0 0 0 16,0 0-304-16,0 0-64 0,0-10-16 0,0 10 0 16,13-3-224-16,-1 2-32 0,-1 0-16 0,2 2 0 15,2 2-80-15,3 0-16 0,0 2 0 0,1-1 0 16,1 0 192-16,3 6 16 0,2-1 16 0,-9 0 0 16,1 0-288-16,2 5-64 0,0 2-128 0,1 4 192 15,-3 4-192-15,1 5 0 0,-1 3 0 0,11 27 0 16,-8-5 0-16,-5-3 0 0,-5-7 0 0,-3 2 0 15,-2-4 0-15,-4 1 0 0,-2-5 128 0,-2 2-128 16,-1 2 128-16,-2 5 0 0,-3 5-128 0,0 0 192 16,-1-1-48-16,-1-2-16 0,-2 1 0 0,2-3 0 15,-1-5 0-15,6-17 0 0,-2 3 0 0,-1 6 0 16,-1 5-128-16,0 3 0 0,0 1 144 0,0 2-144 16,-3-1 0-16,-9 38 0 0,4-16 0 0,2-7 0 0,-1-11 0 0,2 0 0 15,1-3 0-15,-1 1 128 0,-2 0-128 0,1-3 0 16,-2 0 0-16,2 0 0 0,-2-3 0 0,-3 0 0 15,-1 2 0-15,0-5 0 0,2-4 144 0,-2-1-144 16,-1 1 192-16,0 1-192 0,-2 2 288 0,-2 1-48 16,0 1-16-16,12-15 0 0,-3 1 64 0,-1 0 16 15,-1 4 0-15,-2 0 0 0,-1 1-64 0,1 2-16 16,0-5 0-16,-20 24 0 0,8-9-32 0,1-7-16 16,3-4 0-16,1-7 0 0,4 3-176 0,1-5 192 15,1 0-192-15,4 0 192 0,-2-2-192 0,4-1 160 16,0 0-160-16,4 0 160 0,1-4-160 0,0 1 128 15,1-2-128-15,2-2 128 0,0-1-128 0,4-7 0 16,0 2 0-16,0 3 0 0,1-3 0 0,-1-2-176 0,0 3 48 0,1-1 0 31,1-2-352-31,3-3-64 0,0 0-16 0,0 0 0 16,0 0-1744-16,3-3-368 0,-1-8-64 0</inkml:trace>
  <inkml:trace contextRef="#ctx0" brushRef="#br0" timeOffset="34306.37">31777 16891 20271 0,'0'0'1792'0,"-10"6"-1424"0,-3-2-368 0,2 2 0 15,-2 2 1984-15,-1-1 336 0,0 5 64 0,-1-1 16 16,-1 3-1520-16,2 3-304 0,-2 1-64 0,-1 1-16 16,0 1-48-16,-3 5-16 0,-1 0 0 0,-1 4 0 15,2-1 32-15,0 1 16 0,-2 2 0 0,3-5 0 16,1 2 176-16,4-5 48 0,4-1 0 0,7-3 0 0,6-1-128 0,7-3-32 15,4 0 0-15,6-4 0 0,7-3-160 0,2-2-16 16,3 0-16-16,1-6 0 0,4-2-64 0,5-3-16 16,5-1 0-16,4-4 0 0,4-2-272 0,3-2 128 15,3 2-128-15,-27 6 0 16,6-4 0-16,2 1 0 0,2-3 0 0,3 3 0 16,3-4-2208-16,-1 3-352 0,1 1-64 0</inkml:trace>
  <inkml:trace contextRef="#ctx0" brushRef="#br0" timeOffset="35424.67">21145 17272 11055 0,'-9'-5'976'0,"2"-1"-784"0,-1-5-192 0,2 2 0 0,1 1 2976 0,1-1 544 16,0-2 128-16,0 4 0 0,0-3-2496 0,0 3-512 16,4 7-112-16,0 0-16 0,0 0 224 0,0 0 32 15,0 0 16-15,0 0 0 0,0 0-496 0,-1 17-96 16,1-1-32-16,0 3 0 0,0 7-16 0,0 2 0 16,0-1 0-16,-1 4 0 0,-2 2 48 0,1 3 0 15,-2 0 0-15,-1-1 0 0,-1 1 48 0,1 1 16 16,-3-2 0-16,0-2 0 0,1-1 0 0,2-8 16 15,2-5 0-15,0-4 0 0,0-1 240 0,3-5 32 16,0-9 16-16,9 7 0 0,1-6-96 0,0-6-16 16,1-4 0-16,3-4 0 0,3-6-288 0,1-2-160 15,-1-9 160-15,4 2-160 0,3-3 128 0,0-4-128 0,-1 1 0 0,0 0 144 16,0-1-144-16,-2 4 0 0,1 1 0 0,0 0 0 16,-3 2 0-16,5 0 0 0,-1 6-144 0,0 3 144 15,-1 1 0-15,1 6-192 0,-1 5 192 0,-2 4-160 16,-2 6-32-16,-3 5 0 0,1 7 0 0,-4 4 0 15,-2 7-64-15,-1 2-32 0,-4 3 0 0,-1 3 0 16,-4-3 112-16,-1 2 32 0,-3-1 0 0,0 0 0 16,-1-5 144-16,-1-2 0 0,-2-5 0 0,3-3 128 15,3-6 96-15,2-11 32 0,0 0 0 0,0 0 0 16,0 0-48-16,0 0 0 0,11-9 0 0,2-6 0 16,-2-3-208-16,3-2 0 0,3-2 0 0,-1 0 0 15,2-1 0-15,0 1 0 0,1-2 0 0,0 1 0 16,0 4 0-16,0 1-192 0,-1 3 192 0,0 5-208 15,-3 1 208-15,-1 6-176 0,-1 5 176 0,-1 5-160 16,-4 3 0-16,0 8 0 0,-1 6 0 0,0 2 0 16,-6 3-400-16,-1 0-80 0,-4 2 0 0,-2 3-16 15,-3 2-304-15,-1 2-48 0,-2 0-16 0,2-3-7872 16,0-1-1568-16</inkml:trace>
  <inkml:trace contextRef="#ctx0" brushRef="#br0" timeOffset="35725.69">22385 17272 12895 0,'0'0'576'0,"0"0"112"0,0 0-560 0,0 0-128 0,-9 2 0 0,0 2 0 15,1 4 4064-15,0 2 784 0,0 3 144 0,-1 0 48 16,-2 3-4064-16,1 3-800 0,0 3-176 0,1-1 0 15,0 1 192-15,2 3 64 0,-1 2 16 0,6-3 0 16,-4 2-96-16,4-5-32 0,1 1 0 0,3-3 0 16,5-4-144-16,-2-1 160 0,1-6-160 0,-6-8 160 15,13 5 48-15,1-5 16 0,1-4 0 0,-2-2 0 16,1-4 16-16,2-3 0 0,1-2 0 0,-1-3 0 16,1-1-16-16,1 0 0 0,1-2 0 0,0 1 0 15,0 1-224-15,1 0 0 0,0 0 0 0,-1 0 0 16,-2 1-336-16,1 3-176 0,1 1-16 0,-3 1-9584 15,0 2-1920-15</inkml:trace>
  <inkml:trace contextRef="#ctx0" brushRef="#br0" timeOffset="36025.08">23237 16837 33631 0,'0'0'1488'0,"0"0"304"0,-6 12-1424 0,2 4-368 16,-1 3 0-16,0 5 0 0,-3 3 0 0,0 2 0 0,-3 4-160 0,-1 4 160 16,-1 3 0-16,-1 2-128 0,-1 3 128 0,-3 4 0 15,-2 0 0-15,-2 1 224 0,0 3-32 0,-2-2-16 16,0-4-176-16,2 3 0 0,1-2 0 0,3-2 0 31,3-2-256-31,2-6-144 0,2-5-32 0,3-7 0 16,3-6-608-16,2-5-128 0,3-15-32 0,0 0 0 15,0 0-1360-15,0 0-256 0,19-15-64 0,3-8-16 0</inkml:trace>
  <inkml:trace contextRef="#ctx0" brushRef="#br0" timeOffset="36307.5">23701 16802 28559 0,'0'0'2544'0,"0"0"-2032"16,0 0-512-16,0 0 0 0,-7 9 768 0,2 1 64 16,2 5 16-16,-2 5 0 0,-3 4-672 0,1 3-176 15,-2 5 0-15,0 5 0 0,-2 3 0 0,0 6 0 16,-4 3 0-16,1 1 0 0,-2 6 160 0,0-1-160 15,1-2 192-15,-1 1-192 0,-1-3 256 0,2 1-64 16,1-1-16-16,1-2 0 0,2-1-176 0,4-6 128 16,2-4-128-16,3-3 128 0,-1-2-128 0,4-9 0 15,2-4 0-15,1-2 0 0,2-3-192 0,3-3-80 16,2-7-16-16,3-3 0 16,3-4-448-16,3-3-96 0,6-2 0 0</inkml:trace>
  <inkml:trace contextRef="#ctx0" brushRef="#br0" timeOffset="36505.12">23485 17349 14735 0,'-9'2'1312'0,"9"-2"-1056"0,-7-2-256 0,7 2 0 16,0 0 4896-16,0 0 928 0,0 0 176 0,12 4 32 15,6 0-5280-15,5 0-1072 0,4-3-192 0,5-1-64 16,6-2-32-16,-1-2-16 0,-1 1 0 0,1-1-9200 16,1 2-1840-16</inkml:trace>
  <inkml:trace contextRef="#ctx0" brushRef="#br0" timeOffset="36891.61">23956 17647 37551 0,'0'0'1664'0,"0"0"336"0,0 0-1600 0,0 0-400 16,-2 11 0-16,7 0 0 0,4-6 0 0,4 0-176 0,2-1 16 0,6-8 0 15,5 0-80-15,5-2-16 0,2-6 0 0,0 1 0 31,1-5-272-31,-2 0-64 0,-4-3-16 0,-4 1 0 16,0 0-656-16,-2 0-128 0,-4-1-16 0,-4 2-16 16,-4 3-240-16,-4-3-64 0,-3 1 0 0,-3 0 0 15,-4 2 912-15,-1 4 176 0,-5-3 48 0,-2 8 0 0,-2 2 592 0,0 3 208 0,-1 5 0 0,-2 1 0 16,1 5 1088-16,-2 2 224 0,0 0 32 0,2 5 16 16,1 6-288-16,-3 0-48 0,0 4-16 0,1 1 0 15,2 3-768-15,0 1-144 0,0-1-48 0,3-3 0 16,2 3-80-16,2 0-32 0,3-7 0 0,5 0 0 15,0-3-432-15,4-3-96 0,1-4 0 0,3-1-16 16,2-2-528-16,3-1-96 16,1-6-32-16,1-1 0 0,-1-3-544 0,1-2-96 0,3-4-32 15</inkml:trace>
  <inkml:trace contextRef="#ctx0" brushRef="#br0" timeOffset="37377.98">24309 17372 18431 0,'0'0'1632'0,"0"0"-1312"0,0 0-320 0,-6 9 0 0,-1-5 2768 0,2 8 496 16,0 0 80-16,3 3 32 16,-4 1-2704-16,0 5-544 0,0 6-128 0,-3 1 0 0,1 3 192 0,1 3 0 15,-1 3 0-15,0 0 0 0,-1 1 0 0,1-3 16 16,-1-2 0-16,4-1 0 0,2-5-208 0,3-1 0 15,1-5 0-15,4-3 0 16,2-4-1328-16,0-6-208 0,-7-8-32 0,12 7-6944 16,1-7-1376-16</inkml:trace>
  <inkml:trace contextRef="#ctx0" brushRef="#br0" timeOffset="37827.23">24731 17422 29823 0,'0'0'1328'0,"-9"11"272"0,1 2-1280 0,0 2-320 0,1 1 0 0,-3 4 0 16,2 7 256-16,1 1-16 0,-2 5 0 0,0 1 0 15,-1 2 32-15,0 0 16 0,-2 3 0 0,0 0 0 16,-2-3 96-16,0-2 32 0,-2-2 0 0,4-1 0 15,-2-4-224-15,2-3-32 0,2-6-16 0,1-5 0 16,1-2 112-16,5-2 32 0,3-9 0 0,0 0 0 16,0 0-112-16,0 0-32 0,0 0 0 0,5-14 0 15,4-5-144-15,2-5 0 0,3-2 0 0,4-1 0 16,3-1 0-16,4-3-176 0,0 1 176 0,2 0-128 0,-1-4 128 0,2 3-128 16,-2 5 128-16,1-2-128 0,-1 4-16 0,1 2 0 15,-2 4 0-15,3 3 0 0,-2 2 144 0,0 7-160 16,-1 1 160-16,-3 6-160 0,-1 7 160 0,-3 2 0 15,-2 4 0-15,-4 5 0 0,-4 4 0 0,-2-2 0 16,-5 1 0-16,-5 1 0 0,-2 1 0 0,-7-1-128 16,-4 0 0-16,-3 2 0 0,-5-1 128 0,-3-2 0 15,0-2 0-15,-2-1 0 0,1-2 0 0,4-6 0 16,-1-2 0-16,3-4 0 0,2-5-384 0,2-5 0 16,2-2 0-16,6-5 0 15,3 0-2656-15,8-4-528 0,3-10-96 0,9 3-32 0</inkml:trace>
  <inkml:trace contextRef="#ctx0" brushRef="#br0" timeOffset="38109.28">25800 16766 26719 0,'-13'10'2368'0,"1"5"-1888"0,-1 5-480 0,-4 2 0 15,-2 9 1360-15,-1 2 176 0,0 5 48 0,-2 3 0 16,-1 7-1168-16,2 3-224 0,0 1-64 0,1 0 0 0,-2 2 240 0,1 1 32 16,-1 1 16-16,3-1 0 15,-1 0-224-15,2-2-64 0,0-2 0 0,3-1 0 0,3-3-384 0,3-6-96 16,4-6-16-16,2-6-9744 15,5-4-1936-15</inkml:trace>
  <inkml:trace contextRef="#ctx0" brushRef="#br0" timeOffset="38425.31">25845 17672 28559 0,'0'0'2544'0,"0"0"-2032"0,0 0-512 0,0 0 0 16,0 0 1424-16,10-2 192 0,2-3 48 0,1-5 0 16,1 1-1344-16,0-4-320 0,0-4 0 0,1 2 0 15,-1-1 0-15,-1-1-192 0,-2-1 32 0,-2-1 0 16,-2 0-112-16,-4 3-32 0,-1-1 0 0,-4 2 0 16,-1 2 304-16,-4 0 0 0,2 7 0 0,-2 0 0 15,-5 4 128-15,-2 5 96 0,0 5 16 0,-2-1 0 16,-1 6 208-16,1 4 64 0,0 3 0 0,1 1 0 15,0 6-144-15,3-1-32 0,2 4 0 0,3-1 0 16,-2 2-176-16,5 1-32 0,3-2-128 0,3-2 192 16,2-1-192-16,4-4-160 0,2-4 32 0,3-2 0 15,2 0-1552-15,3-4-304 0,2-4-64 0,2-2-12224 16</inkml:trace>
  <inkml:trace contextRef="#ctx0" brushRef="#br0" timeOffset="39042.76">26849 17482 26719 0,'0'0'2368'0,"-10"3"-1888"15,-1 1-480-15,2 3 0 0,1 5 2112 0,-3 4 320 0,-1 0 64 0,-2 6 0 16,-2 1-2096-16,1 5-400 0,0 0 0 0,0 1-224 16,-2-3 224-16,6 1 0 0,2-1 0 0,2-1 0 15,4-1 0-15,0-3 0 0,3-4 0 0,4-3 0 16,1-1 128-16,3-7-128 0,-8-6 0 0,10 7 0 16,1-3 288-16,-2-6-48 0,0-3-16 0,1 0 0 15,0-1 16-15,2-6 0 0,-1 0 0 0,-1 0 0 16,-2-2-240-16,0-1 0 0,-3 1-144 0,0-1 144 15,-1-2 0-15,-1 3 0 0,-1 0 0 0,-2 1 0 16,0 1-160-16,0 2 160 0,0 5-160 0,0 5 160 16,0-9-256-16,0 9 64 0,0 0 0 0,0 0 0 15,0 0 16-15,0 0 16 0,9-4 0 0,0 0 0 16,3-2 160-16,2 1-208 0,0-2 80 0,3-4 128 0,1-1 0 16,3 1 0-16,3-6 0 0,3 0 0 15,2-3-128-15,2-1 128 0,-1-2 0 0,1-1 0 0,1 0-144 0,-2-4 144 16,1 1-192-16,-1-2 192 0,1-4 0 0,-1 1 0 15,-2-1 0-15,-1-3 0 0,-3-3 0 0,-3-3 0 16,-3 3 144-16,-1-5-144 0,-2 2 208 0,-2 2-32 16,-1-3-16-16,0 2 0 0,-2 4-160 0,0 1 128 15,-1 5-128-15,0 9 128 0,-3 4-128 0,-1 7-192 16,-5 11 32-16,0 0 16 0,0 0-176 0,-1 14-16 16,-4 6-16-16,-4 8 0 0,-3 1 352 0,-2 8-176 15,-2 6 176-15,0 7-128 0,-2 3 128 0,-2 8 0 16,-5 8 0-16,-2 3 0 0,-4 5 0 0,-2 2 0 15,-1-2 0-15,-1 6 0 0,2-2 0 0,0 0 0 0,1-4 128 16,3-4-128-16,3-1 208 0,-1-4-16 0,1-2-16 0,5-6 0 16,0-3-176-16,4-6-144 0,-1-6 144 0,3-5-208 31,1-4-1888-31,1-8-368 0,1-3-80 0</inkml:trace>
  <inkml:trace contextRef="#ctx0" brushRef="#br0" timeOffset="39233.19">26589 18180 34095 0,'0'0'3024'0,"0"0"-2416"0,0 0-480 0,3-8-128 16,7 3 1840-16,4-2 336 0,4 2 80 0,10 2 16 15,7-5-2272-15,7 2-416 0,3 0-96 0,2-4-32 16,0 3 64-16,5-6 16 0,1-1 0 0,2 3 0 15,0-3-2064-15,1-2-416 0</inkml:trace>
  <inkml:trace contextRef="#ctx0" brushRef="#br0" timeOffset="39826.87">27788 17663 20271 0,'-8'3'1792'0,"8"-3"-1424"0,0 0-368 0,0 0 0 16,3 10 4080-16,6 3 736 0,4 0 160 0,4-5 16 15,6 3-4160-15,0-6-832 0,3 0-160 0,-1-4-32 16,2-3 48-16,1-4 16 0,2 3 0 0,1-6 0 16,0 1-192-16,1-3-16 0,-1 1-16 0,0-3 0 0,3 0 160 15,-1 2 48-15,0-5 0 0,0 1 0 16,0-3 144-16,-1 2 176 0,-2-1-48 0,-1 2 0 0,-5-1 64 0,1 0 16 15,-5 5 0-15,-1-3 0 0,-1-3-208 0,0 2 128 16,-4-1-128-16,-3 0 0 0,-2 4 0 0,-3-2 0 16,-2-2 0-16,-4 2 0 0,-2 2-192 0,-2-1 32 15,-5 0 0-15,-3 4 0 0,1-3-64 0,-4 5-16 16,-3 1 0-16,-2 5 0 0,-5 3 48 0,-1 6 16 16,-4-1 0-16,-1 5 0 0,-2-2 176 0,-3 4-160 15,-2 3 160-15,2 0-160 0,2 2 160 0,2 3 176 16,2 2-48-16,0 3 0 0,2 2 64 0,4-1 0 15,1 1 0-15,4 2 0 0,3-6 64 0,3 4 0 16,3-1 16-16,4 0 0 0,3-2-16 0,4-1 0 16,3-4 0-16,5-2 0 0,3 0-256 0,4-2 0 0,3 0 0 0,3 1 0 15,3-5 0-15,3-3-224 0,3-1 32 0,4-3 16 32,5-2-256-32,2-3-48 0,3-2-16 0,2-2 0 15,-1-1-2384-15,-1-4-496 0</inkml:trace>
  <inkml:trace contextRef="#ctx0" brushRef="#br0" timeOffset="40327.3">28903 17122 18431 0,'-13'11'816'0,"13"-11"160"0,0 0-784 0,0 0-192 16,0 0 0-16,0 0 0 0,0 0 3824 0,0 0 720 15,10 4 128-15,3-1 48 0,1-3-3968 0,3-3-752 16,0-1-240-16,1-7 0 0,1-2 240 0,0-1-192 15,-1-1 192-15,0-1-192 0,-2 0-16 0,0 0 0 16,-2-1 0-16,-2 1 0 0,-2 2 208 0,-1-3 0 16,0-1-160-16,-1 3 160 0,0 0 0 0,-2 3 0 0,-1 5 192 0,-5 7-64 15,0 0-128-15,0 0-176 0,0 0 48 0,2 7 0 16,-2 9 128-16,-3 1-208 0,-2 4 80 0,-2 3 128 16,0-1-144-16,-2 6 144 0,0 0 0 0,0 2 0 15,0-1 0-15,0-3-128 0,0 0 128 0,2-6 0 16,-1 0 160-16,4-6 96 0,-1-5 0 0,3 0 16 15,2-10 192-15,0 0 48 0,0 0 0 0,0 0 0 16,0 0-352-16,11-4-160 0,4-6 160 0,0-2-160 16,2-2 0-16,1-4-160 0,0-4 0 0,2 1 0 15,0-1-96-15,2 2-32 0,-2-3 0 0,4 0 0 16,2 4-144 0,0 1-16-16,0 1-16 0,1 5 0 0,1-1-336 15,-2 3-64-15,0 2-16 0,-3 6 0 0,-3 0-1648 0,-1 1-336 0</inkml:trace>
  <inkml:trace contextRef="#ctx0" brushRef="#br0" timeOffset="40626.72">29940 16624 27647 0,'0'0'1216'0,"0"0"256"0,-10 1-1168 0,1 4-304 16,1-1 0-16,1 9 0 0,-1 3 1920 0,-1 6 320 16,-1 4 64-16,-1 4 0 0,-3-4-1904 0,0 5-400 0,0 2 0 0,0 1 0 15,1 2 0-15,0 1 0 0,1 1 0 0,0-1 0 16,3-2 0-16,3-2 0 0,2-1 0 0,4-5 0 16,4 1 144-16,2-2 48 0,4 0 0 0,3-5 0 15,-1-1-192-15,4-1 0 0,4-3 144 0,2-1-144 16,2-6 0-16,2 1 128 0,0-6-128 0,2 0 0 31,1 0-384-31,1-3-160 0,-6-2-32 0,1-3 0 16,-1 0-2048-16,-2-1-400 0</inkml:trace>
  <inkml:trace contextRef="#ctx0" brushRef="#br0" timeOffset="40814.3">29691 17100 25791 0,'0'0'2304'0,"0"0"-1856"0,0 0-448 0,0 0 0 0,0 0 4224 0,0 0 768 16,14 7 128-16,1-1 48 0,6-3-4192 0,3 0-832 15,2 3-144-15,6 0 0 0,6-4-304 0,4 1 16 16,3-2 0-16,-1-1 0 16,-1 0-1712-16,2 1-352 0,-4-3-64 0,-1-1-14320 0</inkml:trace>
  <inkml:trace contextRef="#ctx0" brushRef="#br0" timeOffset="41577.85">26878 19423 29823 0,'-18'0'1328'0,"7"1"272"0,-5-1-1280 0,0 1-320 15,1-1 0-15,-1 1 0 0,2-1 464 0,-1 2 48 16,5-1 0-16,1-1 0 0,1 0-48 0,8 0 0 16,0 0 0-16,0 0 0 0,-7-4 368 0,7 4 80 0,-3-6 16 0,3 6 0 15,4-10-352-15,2-1-80 0,3-1-16 0,3-2 0 16,2 1-176-16,2-1-48 0,2-2 0 0,1-4 0 16,2-2-256-16,-1-1 0 0,-1 2 128 0,4 4-128 15,-2 0 0-15,2 3 0 0,1 4 0 0,-3 4 0 16,-2 3-256-16,0 7-64 0,-1 3-16 0,-3 4 0 15,-2 5 16-15,-2 8 0 0,-3 6 0 0,-1 4 0 16,-3 1 64-16,-3 5 32 0,-1 3 0 0,-2-1 0 16,-3 5 32-16,0-1 16 0,-3 2 0 0,2 0 0 15,-2-8 176-15,2-3-192 0,-2-3 192 0,2-7-192 16,1-2 480-16,0-7 96 0,0-4 0 0,1-5 16 16,4-9 16-16,0 0 0 0,0 0 0 0,0 0 0 15,1-9-192-15,3-5-32 0,1-5-16 0,3-2 0 16,-1-4-176-16,7-2 160 0,-2-4-160 0,2-2 160 15,0-2-160-15,1 1 128 0,0 3-128 0,3 0 128 16,2-2-128-16,3 1 128 0,1 5-128 0,3 2 128 16,3 2-128-16,1 4 0 0,1 0-160 0,-2 1 160 0,-2 4-304 0,0 2 48 15,0 4 0-15,-2 2 0 16,-4 1-288-16,0 4-48 0,-3 2-16 0,0 1 0 16,-4-2-2800-16,1 3-560 0,3 0-128 0,-4 0 0 0</inkml:trace>
  <inkml:trace contextRef="#ctx0" brushRef="#br0" timeOffset="41910.29">28145 19414 25791 0,'0'0'1152'0,"0"0"224"0,0 0-1104 0,0 0-272 0,0 0 0 0,0 0 0 15,0 0 2224-15,13 4 384 0,3-3 80 0,5-1 0 16,2-3-2400-16,3 1-480 0,2-1-112 0,4 1-16 16,0-1 0-16,0 1 0 0,-1 0 0 0,-4 0 0 15,-1-2-640-15,-4 3-144 0,-1 1-32 0,-3 0-12496 16</inkml:trace>
  <inkml:trace contextRef="#ctx0" brushRef="#br0" timeOffset="42094.33">28038 19650 29487 0,'0'0'2624'0,"14"-5"-2112"16,2 0-512-16,3 1 0 0,4 0 1600 0,3-1 224 0,4 1 32 0,5 3 16 16,3-3-1696-16,3 2-352 0,2-1-64 0,-1-2-16 31,-2 3-1120-31,-1-2-224 0,-2 0-64 0,-2-2-12352 0</inkml:trace>
  <inkml:trace contextRef="#ctx0" brushRef="#br0" timeOffset="42391.95">29146 19368 37775 0,'0'0'1664'0,"0"0"368"16,0 0-1632-16,7-5-400 0,5-1 0 0,3 0 0 0,4 4 432 0,4-1 0 15,2 1 0-15,7 2 0 0,4 2-624 0,3-2-128 16,3-2-32-16,0-2 0 16,-4 3-864-16,2-1-160 0,-2 0-32 0,0-1-9024 15,-3 2-1792-15</inkml:trace>
  <inkml:trace contextRef="#ctx0" brushRef="#br0" timeOffset="42929.41">30107 18957 25791 0,'0'0'1152'0,"0"0"224"0,0 0-1104 0,0 0-272 0,0 0 0 0,11-2 0 16,2 2 1344-16,1 2 224 0,0 0 32 0,1 1 16 15,3 4-1616-15,0-2-208 0,-1-1-112 0,2 2 0 16,-1 3 320-16,-1-4 0 0,-2 3-144 0,2 1 144 15,-4 5 0-15,-1-2 0 0,-2 1-128 0,-4 9 128 16,1-1 0-16,-6 5 0 0,-6 4 0 0,-1 4 0 0,-3 5 0 16,-3 3 0-16,-5 1 0 0,-4-3 0 0,-3 2 0 0,-1 3 0 15,-2-6 0-15,-1 2 0 0,-1 1 0 0,-1-1 256 16,3-3-32-16,-1-3 0 0,-2 0 496 0,1-5 112 16,0-2 0-16,3 0 16 0,4-6-176 0,1-3-32 15,3-1-16-15,6-3 0 0,2-4-448 0,3-1-176 16,1-2 128-16,6-8-128 0,-1 6 0 0,1-6-192 15,0 0 0-15,8 3 16 0,5-3 176 0,2-1-208 16,3-1 80-16,6 2 128 0,2-2 0 0,0-2 0 16,1-1 0-16,1 2 0 0,1 1 0 0,3 1 0 15,1-2 0-15,1 0 128 0,2 2-128 0,2-1 0 16,0-1-160-16,4 1 160 16,0-2-1808-16,3-1-272 0,-1-5-48 0</inkml:trace>
  <inkml:trace contextRef="#ctx0" brushRef="#br0" timeOffset="-210161.5">24053 2850 17503 0,'0'0'1552'0,"-6"2"-1232"16,-3-4-320-16,9 2 0 0,0 0 1232 0,0 0 192 15,-9 3 48-15,9-3 0 0,0 0-704 0,0 0-128 16,0 13-16-16,2-2-16 0,0 3-352 0,5 1-64 15,0 2 0-15,5 2-16 0,0 4 16 0,6 5 16 16,0 0 0-16,0 2 0 0,2 2-80 0,-1 4-128 16,0-2 176-16,-1 3-176 0,-2-2 128 0,1 1-128 15,-4-2 0-15,-1-4 0 0,1-3 0 0,-3 1 160 16,-1-3-160-16,0-5 128 0,1 0-128 0,-1-2 160 0,0-3-160 16,-1 1 160-16,-2-1-160 0,-2-5-256 0,-2 0 64 15,-2-10 16 1,0 0-1536-16,0 0-304 0,0 0-64 0</inkml:trace>
  <inkml:trace contextRef="#ctx0" brushRef="#br0" timeOffset="-209811.38">24765 2709 23951 0,'-1'14'2128'0,"-1"0"-1696"16,-2 4-432-16,-1 2 0 0,-3 2 656 0,-1 5 48 16,-2 6 16-16,-2 4 0 0,0 2 0 0,-1 4 0 15,-1 9 0-15,-2 3 0 0,0 0-192 0,-4 6-32 16,-4 3-16-16,1 4 0 0,-2-1-192 0,0 1-32 15,-4-1-16-15,1-1 0 0,1-2-112 0,3-3-128 16,2-5 176-16,1-6-176 0,2-4 192 0,2-1-64 16,0-7 0-16,3-4-128 0,2-3 192 0,4-7-64 15,1-5 0-15,1-3-128 0,3-4 0 0,4-12-256 16,0 0 32-16,0 0 0 16,0 0-2160-16,7-12-432 0</inkml:trace>
  <inkml:trace contextRef="#ctx0" brushRef="#br0" timeOffset="-208560.64">25379 2153 22799 0,'0'0'1008'0,"0"0"208"0,-1-7-960 0,1 7-256 16,0 0 0-16,0 0 0 0,0 0 704 0,0 0 80 16,0 0 32-16,0 0 0 0,0 0-176 0,0 0-48 15,3 10 0-15,-3 4 0 0,-2 2-144 0,1 3-48 16,-3 1 0-16,2 4 0 0,-1 4 0 0,1 3 0 15,-1 0 0-15,-1 2 0 0,-1 1-144 0,0 0-48 0,0 1 0 0,-1 0 0 16,-1-7-80-16,2-2-128 0,0-4 176 0,0-3-176 16,0-1 176-16,1-4-176 0,0-1 160 0,2-5-160 31,2-8-288-31,0 0-160 0,0 0-16 0,0 0-8768 0,0 0-1760 0</inkml:trace>
  <inkml:trace contextRef="#ctx0" brushRef="#br0" timeOffset="-208225.03">26294 2552 24239 0,'0'0'1072'0,"-7"-4"224"0,7 4-1040 0,0 0-256 16,-9 1 0-16,0 4 0 0,0 4 512 0,0 4 32 16,-1 1 16-16,0 5 0 0,0 3-128 0,-2 2-32 15,0 6 0-15,-1 2 0 0,-1 4-112 0,0 3-32 16,0 2 0-16,1 2 0 0,3 1-256 0,0 0 128 0,-2 3-128 0,4-3 0 15,-1-2 128-15,1-4-128 0,0-1 0 0,3-5 0 32,2-6-416-32,1-1-192 0,2-9-32 0,2-3-16 15,-2-13-1968-15,0 0-384 0</inkml:trace>
  <inkml:trace contextRef="#ctx0" brushRef="#br0" timeOffset="-208046.19">25869 2976 21183 0,'0'0'944'0,"0"0"192"0,-4 10-912 0,4-10-224 0,1 11 0 0,2 0 0 15,-3-11 1200-15,10 8 192 0,0-1 32 0,5-3 16 16,2-3-656-16,4 1-128 0,4-2-16 0,1 0-16 16,3 0-352-16,5-2-64 0,1 1-16 0,3-1 0 15,-2-4-1616-15,2 3-336 0,-1-1-64 0</inkml:trace>
  <inkml:trace contextRef="#ctx0" brushRef="#br0" timeOffset="-207251.43">27967 2779 2751 0,'0'0'128'0,"0"0"16"0,0 0-144 0,0 0 0 0,0 0 0 0,4 15 0 15,1 3 4704-15,-2 1 912 0,-3 0 176 0,0 2 32 16,4 3-4000-16,-2 5-800 0,-1 3-176 0,2 2-16 16,-1 2-448-16,1-1-64 0,0 1-32 0,0-2 0 15,1-3-112-15,4 1-32 0,-1-1 0 0,1-4 0 0,0 0-144 0,1-2 0 16,-1-2 144-16,4-3-144 0,-3-4-160 0,0-5-96 15,0 1-32-15,-1-9 0 16,-8-3-1744-16,14-1-336 0,-3 0-80 0</inkml:trace>
  <inkml:trace contextRef="#ctx0" brushRef="#br0" timeOffset="-206992.84">28355 2894 24879 0,'-9'11'2208'0,"4"3"-1760"16,0 3-448-16,-3 5 0 0,-1 10 672 0,0 1 48 0,-6 5 16 0,0 2 0 15,-4-1 320-15,1 6 64 0,-2-1 16 0,-2 4 0 16,-1 0-400-16,0 2-80 0,1 1-16 0,-1 1 0 16,1-1-320-16,-1 0-64 0,0-5 0 0,2 1-16 15,0-4-240-15,5 0 0 0,1-5 0 0,2-2 0 31,0-6-816-31,3-4-48 0,1-5-16 0,0-4 0 16,4-4-1040-16,5-13-224 0,0 0-32 0,0 0-9616 0</inkml:trace>
  <inkml:trace contextRef="#ctx0" brushRef="#br0" timeOffset="-206601.71">28882 2742 22111 0,'0'0'976'0,"0"0"208"0,0 0-944 0,0 0-240 0,0 0 0 0,9 5 0 15,7 1 848-15,1-4 128 0,4-4 32 0,3-1 0 16,3 0-288-16,3 0-48 0,3-4-16 0,5 0 0 15,-1 2-336-15,1 1-80 0,0-3-16 0,1 2 0 16,-3 0-224-16,-3-2 0 0,-2 0 0 0,-4 1 0 31,-4-3-2256-31,-1 4-400 0</inkml:trace>
  <inkml:trace contextRef="#ctx0" brushRef="#br0" timeOffset="-206443.24">29058 2980 22111 0,'-13'13'976'0,"8"-4"208"0,1 3-944 0,2 2-240 16,-1-1 0-16,3-2 0 0,3 2 896 0,2-1 128 16,-5-12 16-16,13 9 16 0,2-3-336 0,5-1-64 15,3-5-16-15,6-3 0 0,6-3-256 0,4 0-48 16,5-7-16-16,0-2-13184 0</inkml:trace>
  <inkml:trace contextRef="#ctx0" brushRef="#br0" timeOffset="-205973.54">30793 2183 20271 0,'0'-16'896'0,"-1"5"192"0,-2 4-880 0,3 7-208 0,-4-10 0 0,4 10 0 15,-7-4 1232-15,-1 3 208 0,-2 2 32 0,-1 3 16 16,-2 4-848-16,-4 4-192 0,-3 6-16 0,-3 6-16 16,-1 4-416-16,0 5 0 0,1 4 128 0,-1 5-128 15,-3 3 0-15,0 8 0 0,-3 4 0 0,1 3 0 16,-1-1 0-16,4 1 0 0,-1 4 0 0,5-6 0 0,7-6 0 0,4-6 0 15,6-3 0-15,6-6 0 0,4-5 0 0,8-6 0 16,6 0 0-16,4-7 0 0,1-5 736 0,4-3 64 16,3-4 16-16,0-3 0 0,2-8-144 0,1-4-32 15,3-2 0-15,4-3 0 0,0-3-384 0,2-8-64 16,3-4-32-16,3 1 0 0,1 0-160 0,-2-5 128 16,-5-4-128-16,-1-3 128 0,-5-5-128 0,-4-2 192 15,-2-6-192-15,-2-3 192 0,-2-2 368 0,-6-1 80 16,-3 7 0-16,-5 4 16 0,-6 6 64 0,-4 8 16 15,-6 5 0-15,-4 7 0 0,-5 4-128 0,-6 3-32 16,-7 4 0-16,-4 1 0 0,-6 4-576 0,-8 1-160 16,-10-4-16-16,-4 2 0 15,-8 1-2320-15,0 2-480 0,1 1-96 0</inkml:trace>
  <inkml:trace contextRef="#ctx0" brushRef="#br0" timeOffset="-204756.49">22346 4617 9215 0,'0'0'816'0,"-7"-1"-656"0,-3-2-160 0,10 3 0 16,0 0 2560-16,0 0 464 0,-8-3 112 0,8 3 0 15,0 0-1840-15,0 0-368 0,0 0-80 0,-5 10-16 16,-1 2-480-16,3 0-96 0,0 2-32 0,2 2 0 15,-1 7-16-15,0 4 0 0,2-2 0 0,0 7 0 16,2 0-208-16,0 1 128 0,-1 0-128 0,2 0 0 16,1-1 128-16,1-4-128 0,1-4 0 0,3-4 0 0,0-1 144 0,1-2-144 15,2-3 128-15,2-7-128 0,1 0 336 0,1-5-16 16,2-2 0-16,1-6 0 0,4-2 240 0,0-2 32 16,-1 0 16-16,-1-3 0 0,0-2-368 0,-4 0-80 15,1 2-16-15,-4-2 0 0,-2-3-144 0,-4 4 0 16,3 3 144-16,-5 1-144 0,-6 10 0 0,0 0 128 15,0 0-128-15,0 0 0 0,0 0 0 0,0 0 0 16,8 10 0-16,-3 4-192 0,0 2 192 0,-1 2-128 16,-2 1 128-16,2 1-128 0,0 3 128 0,0-1 0 15,1-3-144-15,0-4 144 0,2-3 0 0,1-2-144 16,-8-10 144-16,11 5 0 0,1-4 0 0,1-3 0 0,-2-3 160 16,2-6-32-16,-1-3 240 0,2-3 48 0,3-4 16 0,-3 0 0 15,0-2-240-15,0-4-64 0,-1 4 0 0,-1 0 0 16,0-3-304-16,-2 1-64 0,-1 1-16 0,-2 0 0 31,0 1-1472-31,-1 3-288 0,-1 2-64 0</inkml:trace>
  <inkml:trace contextRef="#ctx0" brushRef="#br0" timeOffset="-204373.47">23373 4147 19343 0,'0'0'848'0,"0"0"192"0,-6 10-832 0,1 4-208 0,1 0 0 0,-1 5 0 0,1 4 1392 16,-1 2 224-16,-2 2 48 0,-1 4 16 0,2 4-1040 0,-3 3-224 16,1 2-32-16,-1 2-16 0,-4 6-192 0,2 0-48 15,1-2 0-15,0 2 0 0,-2-4-128 0,2-4 0 16,6-9 0-16,0-5 0 0,2-5 464 0,1-5 16 15,1-2 0-15,2-6 0 0,-2-8 48 0,0 0 16 16,0 0 0-16,13-3 0 0,0-6-144 0,-1-1-16 16,0-4-16-16,-1-2 0 0,1-2 400 0,0-1 96 15,1-1 16-15,1-1 0 16,0 2-1840-16,0 3-384 0,-3-1-64 0,2 4 0 0,0 5 832 0,0 0 160 16,-6 4 32-16,-7 4 16 0,13 5 176 0,-3 5 16 15,-5 3 16-15,0 5 0 0,-1 2 32 0,-1 4 0 0,-2 6 0 0,0-1 0 16,-1 3-16-16,0-1 0 0,-1 0 0 0,2-4 0 31,2 0-1072-31,2-5-192 0,1-4-64 0,0-5-9232 0</inkml:trace>
  <inkml:trace contextRef="#ctx0" brushRef="#br0" timeOffset="-204064.65">23834 4813 22863 0,'0'0'1008'0,"0"0"208"0,11 1-960 0,0-2-256 0,1-4 0 0,2 0 0 15,2-2 1248-15,2-5 208 0,1-1 32 0,0 0 16 16,0-2-816-16,0 0-176 0,1-2-16 0,-3 1-16 0,-1-2-480 0,-2 0 0 16,-3 0-176-16,-1 2 176 0,-2-1-192 0,-4 5 192 15,-7-1-160-15,2 1 160 0,-3 5 0 0,-4 3 0 16,-3 4 0-16,-3 4 0 0,-3 2 128 0,0 8-128 15,-1 1 192-15,0 3-192 0,0 3 176 0,3-4-176 16,-3 4 160-16,4 0-160 0,1 3 128 0,5-1-128 16,3-2 0-16,2-2 144 0,4-3-144 0,6-1 0 15,0-2 0-15,6-3 0 0,2 2-256 0,3-7-96 16,1 0-16-16,4-4 0 16,4-2-1888-16,3-4-384 0,3-3-80 0</inkml:trace>
  <inkml:trace contextRef="#ctx0" brushRef="#br0" timeOffset="-203789.4">24486 4570 14735 0,'-8'14'1312'0,"4"0"-1056"0,0 4-256 0,1-2 0 16,-4 4 1600-16,2-1 272 0,-1 1 48 0,1-1 16 16,0 3-544-16,1-1-112 0,0 3-32 0,-1-3 0 15,1-4-432-15,2 0-96 0,0-2-16 0,2-3 0 16,2-1-208-16,-2-11-48 0,3 8-16 0,-3-8 0 15,0 0-128-15,12-2-32 0,-2-3 0 0,1-5 0 16,1-2-272-16,1-8 160 0,-1-4-160 0,1 0 128 16,1 0-128-16,-1-4 0 0,1 3 0 0,0-3 128 15,0-2-128-15,0 1 0 0,0-3 0 0,0 4 0 0,1 4 0 0,-1 5 0 16,1 1 0-16,-1 3 0 0,-2 1 0 0,0 4-176 16,-3 0 48-16,0 5 0 15,-9 5-464-15,0 0-96 0,0 0-16 0,5 6-12432 16</inkml:trace>
  <inkml:trace contextRef="#ctx0" brushRef="#br0" timeOffset="-203456.87">24815 4627 21183 0,'0'0'1888'0,"9"12"-1504"0,-2 1-384 0,6-6 0 16,1-1 832-16,1 1 112 0,-1-6 16 0,4-1 0 15,2 0-128-15,2-4-32 0,4-5 0 0,-1 2 0 16,2-7-256-16,1 0-48 0,-2-1-16 0,1-2 0 16,-3-1-336-16,-2 0-144 0,-3 1 128 0,-1 1-128 15,-3 0 0-15,-4 1 0 0,-2-1 0 0,-4 4 0 16,-2 0 0-16,-4 2 128 0,1 10-128 0,-8-6 0 16,-4-1 192-16,-1 6-32 0,-5 4-16 0,-1 4 0 15,-4 2-16-15,-1 5 0 0,-2 4 0 0,1 4 0 16,-2 4 0-16,3 0 0 0,0 0 0 0,3-2 0 15,1 3-128-15,6-3 128 0,3-1-128 0,4-2 128 16,4-1 800-16,6-5 160 0,4-1 16 0,4 0 16 16,3-4-1696-16,6-1-320 15,2-4-80-15,5-2-16 0,5-3 528 0,4-3 96 0,6-2 32 0</inkml:trace>
  <inkml:trace contextRef="#ctx0" brushRef="#br0" timeOffset="-197235.65">23105 2622 8287 0,'0'0'368'0,"-1"-7"80"0,-3-4-448 0,2 3 0 16,-1-3 0-16,2 4 0 0,1 7 1600 0,-1-10 224 16,1 10 48-16,0 0 16 0,0 0-1040 0,0 0-208 15,0 0-32-15,0 0-16 0,-2 12-224 0,1 2-48 16,-2 0-16-16,1 5 0 0,1 2 128 0,-2 2 16 15,1 4 16-15,2 3 0 0,-2 3-144 0,1 3-48 16,-2-2 0-16,2 2 0 0,-1 1 64 0,-1 3 16 16,-1 6 0-16,0-1 0 0,1-1-112 0,-2-1-32 15,-2 4 0-15,1-6 0 0,-2-3-32 0,3-2-16 0,0-6 0 0,1-6 0 16,2 1 256-16,-1-6 48 16,1-5 16-16,0-3 0 0,2-11-96 0,0 10 0 15,0-10-16-15,0 0 0 0,0 0-128 0,0 0-32 0,9 0 0 0,3-5 0 16,-1-1 32-16,2-4 0 0,0-2 0 0,2-3 0 15,3-3-240-15,-1-1 0 16,1-1 0-16,3-1 0 0,-1 1 0 0,0 5 0 0,-1-2 0 16,5 3-160-16,1 4 32 0,-3 4 0 0,-1 3 0 0,0 3 0 15,0 4 128-15,-1 6 0 0,-2 2 0 0,-2 4 0 16,-2 2 0-16,-3 2 0 0,-6 3 0 0,-3 0 128 16,-2 0-128-16,-4 0 192 0,-5 1-64 0,-2-2 0 15,-4 1 128-15,-2 2 48 0,-4-3 0 0,-2-2 0 16,-3-1 160-16,-2-1 48 0,0 0 0 0,2-3 0 15,-1-2-112-15,-2-6-16 0,-3-2 0 0,3-1 0 0,-2-7-384 0,5 0 0 16,1-5 128-16,6-5-128 16,4-1-1904-16,4-3-400 0</inkml:trace>
  <inkml:trace contextRef="#ctx0" brushRef="#br0" timeOffset="-196535.4">27071 2735 18431 0,'0'0'1632'16,"0"0"-1312"-16,0 0-320 0,0 0 0 0,0 0 672 0,0 0 64 16,0 0 16-16,0 0 0 0,0 0-16 0,-10 0 0 15,1 5 0-15,-2-1 0 0,-1 2-464 0,-1 3-80 16,2 0-32-16,-5 5 0 0,-1 2-160 0,2 3 128 0,1 3-128 0,-1 2 128 15,-2-1 336-15,0-1 64 0,1-1 16 0,2 5 0 16,-3-2-48-16,2 4-16 0,0-3 0 0,2-1 0 16,0-1-80-16,5-2-16 0,1-6 0 0,5-3 0 15,3 1 0-15,5 0 0 0,4-4 0 0,4 1 0 16,4 1-64-16,1-4-32 0,5-2 0 0,1 1 0 16,3-3-288-16,2-2 160 0,2-1-160 0,3-1 128 15,2-2-512-15,1-2-128 0,-1 1 0 0,3 1-13328 16</inkml:trace>
  <inkml:trace contextRef="#ctx0" brushRef="#br0" timeOffset="-195701">26362 3989 11967 0,'0'0'528'0,"-3"-12"112"0,1 0-512 0,-1 2-128 15,2-3 0-15,0 6 0 0,-1-4 1488 0,1 4 272 16,1-2 48-16,0 9 16 0,0 0-864 0,0 0-160 16,0 0-32-16,0 0-16 0,0 0-368 0,0 0-80 15,-7 11-16-15,1 1 0 0,0 2 128 0,0 2 32 0,-1 6 0 0,0 5 0 16,-2-1 16-16,-1 5 16 16,-2 1 0-16,-2 1 0 0,-1 2-192 0,-2 3-32 15,-3 0-16-15,1-1 0 0,0-6-32 0,0-3 0 0,0-1 0 0,2-5 0 16,3-1 224-16,3-3 32 15,2-4 16-15,4-6 0 0,5-8-64 0,-1 11-16 0,1-11 0 0,0 0 0 16,0 0-208-16,15 1-64 0,4-4 0 0,3-4 0 16,3-2-128-16,3-1 0 15,1-2 0-15,2 1 0 0,-1-1 0 0,-1 3 0 0,-1 3-192 0,0 1 192 16,0 5-160-16,0 2 160 0,-2 5 0 0,0 2-144 16,-4 2 144-16,0 3 0 0,-3-2-144 0,-3 3 144 15,-3 0 0-15,-5 2 0 0,-3-1 0 0,-4 2 0 16,-5 0 0-16,-1 0 288 0,-5-3-32 0,-3 0 0 15,-3-1 64-15,-3 1 16 0,-2 1 0 0,0-2 0 0,-5-6-160 0,2 1-48 16,0-5 0-16,0-1 0 0,0-6-128 0,-1-1-224 16,1-2 48-16,1-4 16 15,3-2-1504-15,0 1-288 0,4-3-64 0,1-1-10240 16</inkml:trace>
  <inkml:trace contextRef="#ctx0" brushRef="#br0" timeOffset="-195166.97">27377 4339 23439 0,'0'0'1024'0,"0"0"240"0,-8-5-1008 0,-1 3-256 0,0 1 0 0,0 2 0 0,0 1 704 0,0 4 80 16,0 3 32-16,-2 2 0 16,-2 6-544-16,-3 2-96 0,-1 3-32 0,0-1 0 0,1 0-16 0,-1-1 0 15,1 4 0-15,3 0 0 0,2-2-128 0,3-1 192 16,4-3-192-16,3-1 192 0,4-3-192 0,-3-14 0 16,8 9 0-16,5-3 0 0,2-6 304 0,2-4-32 15,1-6 0-15,1-1 0 0,-1-3-64 0,2-4-16 16,3-5 0-16,-5 3 0 0,-2-1-16 0,1 3-16 15,-5 2 0-15,1 2 0 0,-1 4 32 0,-4 0 16 16,0 5 0-16,-8 5 0 0,0 0 128 0,10 8 32 16,-3 4 0-16,-1 4 0 0,-2 2-64 0,-2 5-16 15,1 5 0-15,-1 0 0 0,1 2-288 0,1 0 0 0,2-6 0 16,0 0 0 0,1-1-512-16,2-4-144 0,0-3-48 0,0-4 0 15,-2-1-1984-15,2-6-384 0</inkml:trace>
  <inkml:trace contextRef="#ctx0" brushRef="#br0" timeOffset="-194833.44">27857 4493 23951 0,'-9'7'1056'0,"4"2"224"0,-2 0-1024 0,0 4-256 0,-1 2 0 0,-1 2 0 16,0 0 976-16,-1 1 144 0,-1 0 32 0,-1-2 0 15,-2 1-560-15,2-4-96 0,-1 1-32 0,0 0 0 16,2-4-192-16,1 0-32 0,2-5-16 0,8-5 0 16,0 0-96-16,0 0-128 0,0 0 176 0,0 0-176 0,5-14 192 0,1 0-192 15,6-2 192-15,0-2-192 0,2-1 0 0,2-2 0 16,-1 0 0-16,0 2 0 0,0 1 0 0,2 1 0 16,0 6 0-16,-2-1 0 0,0 6 208 0,-1 1-64 15,0 4-16-15,-1 5 0 0,-2 1 0 0,-1 2-128 16,2 7 192-16,-3 2-64 0,-2 0-128 0,0-1 0 15,-4 2 0-15,1 1 0 0,0-2 0 0,-1-2-224 16,-3-1 80-16,1 1 16 0,-1-3-128 0,1-1-32 16,-1-10 0-16,0 0 0 15,0 0-240-15,0 0-48 0,8 6-16 0,1-6-8112 16,1-4-1632-16</inkml:trace>
  <inkml:trace contextRef="#ctx0" brushRef="#br0" timeOffset="-194400.48">28436 4396 14975 0,'0'-13'656'0,"0"3"144"0,-1 1-640 0,1-3-160 0,-2-1 0 0,0 4 0 16,1-1 832-16,-2 6 128 0,3 4 16 0,-5-5 16 15,-2-3-160-15,-3 6-48 0,-2 0 0 0,1 5 0 16,-6 5 16-16,-1-1 0 0,-3 7 0 0,-2 3 0 15,-3 1-352-15,1 1-64 0,2 1 0 0,0 3-16 16,0 3 80-16,4 1 0 0,0 4 16 0,3-3 0 16,0-2-80-16,6 1 0 0,3 0-16 0,4-8 0 15,3-3-176-15,0-16-16 0,9 9-16 0,4-2 0 16,3-7 64-16,5-8 16 0,0-5 0 0,5-5 0 0,4-7-112 0,2-3 0 16,1-5-128-16,4-3 192 0,-4-2-192 0,-3 1 0 15,-2-3 0-15,-1-1 0 0,-3 0 0 0,0-1 0 16,0 2 0-16,-1 0 0 0,-2-5 0 0,-1 0 0 15,-2-4 0-15,0 0 144 0,-2 5 0 0,-1 2 0 16,-2 4 0-16,-1 10 0 0,-2 9-16 0,-3 5 0 16,-7 14 0-16,0 0 0 0,0 0 16 0,3 15 0 15,-6 4 0-15,-3 8 0 0,-3 6-144 0,-1 7 128 16,-3 4-128-16,1 6 128 0,-2 4-128 0,0 4 0 16,0 8 0-16,0-2 0 0,1 0 0 0,1-3 0 0,5-2 0 15,0-7 0 1,4-7-640-16,1-6 0 0,5-4 0 0,1-7-8480 15,2-8-1696-15</inkml:trace>
  <inkml:trace contextRef="#ctx0" brushRef="#br0" timeOffset="-193966.44">29727 4204 11055 0,'0'0'480'0,"-7"-6"112"0,1-1-464 0,-1 4-128 16,7 3 0-16,-7-7 0 0,0 3 1744 0,7 4 336 15,-8 0 64-15,0 3 16 0,0 2-1040 0,-1 1-208 16,-2 3-32-16,1 7-16 0,-2 4 112 0,-2 5 32 16,2 1 0-16,-1 3 0 0,0 0-224 0,1 0-32 15,-1 2-16-15,3 1 0 0,1-3-128 0,4 0-32 16,2-3 0-16,6-2 0 0,2-5-240 0,2-4-48 15,4-4-16-15,3 0 0 0,3-6-80 0,4-3-32 16,0-3 0-16,6-3 0 0,3-7-160 0,5-2-272 16,2-5 64-16,2-3-9120 0,2-1-1808 0</inkml:trace>
  <inkml:trace contextRef="#ctx0" brushRef="#br0" timeOffset="-193433.23">30989 4052 4607 0,'0'0'192'0,"-5"-8"64"0,-4-2-256 0,0 3 0 15,0 0 0-15,0 3 0 0,-1 0 3584 0,-2 3 688 16,-2 2 128-16,2 6 16 0,-2 4-2784 0,0 0-560 15,-1 2-112-15,-1 4-32 0,0 2-320 0,-1 1-64 16,1 2-16-16,-1-2 0 0,3-1-80 0,2 1 0 16,0 2-16-16,1 0 0 0,0-1-48 0,5-3 0 15,1-3 0-15,2-2 0 0,2-4 32 0,1-9 0 0,0 0 0 0,0 0 0 16,13 2-96-16,0-3-32 16,-2-5 0-16,2-4 0 0,-1-7-128 0,1-1-32 0,0 0 0 0,-2 1 0 15,0-2-128-15,-1 1 0 0,1 0 144 0,-3 3-144 16,-2 1 0-16,0 4 0 0,1-1 0 0,-7 11 0 15,0 0 192-15,0 0-48 0,9 8 0 0,-4 2 0 16,0 3 32-16,-1-2 0 0,0 5 0 0,-2 3 0 16,3 4-176-16,1-2 0 0,0-3 144 0,0 2-144 15,0-1 0-15,2-1 0 0,2-4-192 0,0-4 64 16,0-1-688-16,3-6-128 0,-1-4-16 16,2-2-8192-16,1-3-1616 0</inkml:trace>
  <inkml:trace contextRef="#ctx0" brushRef="#br0" timeOffset="-193165.93">31352 3941 12895 0,'-12'14'576'0,"1"-4"112"0,3 4-560 0,-4 6-128 16,1 6 0-16,-1-2 0 0,-1 5 3248 0,-2-2 608 15,3 0 128-15,-1-2 32 0,1 4-2720 0,2-2-528 16,-4 1-128-16,3-6 0 0,1-3-176 0,1-3-16 15,1-3-16-15,2-4 0 0,1 0-304 0,5-9-128 16,0 0 0-16,0 0 128 0,0 0-128 0,-3-13 0 16,3-5 0-16,3-1-176 0,-1-1 176 0,2-4 0 15,1-1 0-15,3 1 0 0,2-2 0 0,1 3 0 16,-2 0 0-16,4 4 176 0,0 1-176 0,1 1 0 0,0 1 0 0,1 2 0 16,0 4 0-16,0 1 0 15,1-1 0-15,-1 3 0 16,0 4-1328-16,0-3-144 0,1 4-16 0</inkml:trace>
  <inkml:trace contextRef="#ctx0" brushRef="#br0" timeOffset="-192849.72">31551 4036 21183 0,'0'0'1888'0,"0"0"-1504"0,10 9-384 0,2-4 0 0,2 2 672 0,2-1 64 16,0-3 16-16,5-2 0 15,0-2 208-15,5-1 32 0,2-2 16 0,1-3 0 0,1-2-608 0,0-3-112 16,-4 4-32-16,3-4 0 0,-1-2-128 0,-3 1-128 16,-8 2 144-16,-3-3-144 0,-3 1 0 0,-5 2 0 15,-4-2 0-15,-3 0 0 0,-3 5 336 0,-6-1 80 16,-3 4 16-16,-2 2 0 0,-3 2 208 0,-2 5 32 16,-3 2 16-16,-1 5 0 0,-1 6-320 0,-1 2-64 15,0 3-16-15,0 4 0 0,2 0-80 0,4 5-16 16,1 0 0-16,5-1 0 0,1 2-64 0,5 3-128 15,4-4 176-15,3 0-176 0,4-2 0 0,2-1 0 16,2-4-240-16,5-2 80 16,2-3-336-16,6-1-64 0,3-3-16 0,5-2 0 15,5-6-1136-15,6 1-224 0,5-4-48 0</inkml:trace>
  <inkml:trace contextRef="#ctx0" brushRef="#br0" timeOffset="-192097.77">22804 5789 13295 0,'0'0'576'0,"0"0"144"0,0 0-576 0,9-6-144 0,0 1 0 0,-3-3 0 16,2 2 816-16,-1-1 128 0,1-2 16 0,-2 3 16 0,1-3 80 0,-2 4 16 15,-5 5 0-15,6-6 0 16,-6 6-144-16,0 0-32 0,0 0 0 0,0 0 0 0,-5-8-48 0,-1 4-16 16,6 4 0-16,-13 2 0 0,2 1-352 15,-5 8-80-15,0 0-16 0,-1 6 0 0,2 3-112 0,-2 5-16 16,1 1-16-16,-1 3 0 0,2-2 80 0,2 2 0 16,2 4 16-16,3-1 0 0,1-2-64 0,3 1-16 15,3 0 0-15,3-5 0 0,2-1-256 0,5-3 160 16,0-3-160-16,4-1 128 0,3-2-128 0,3-3 0 15,0-5 0-15,3-2-176 16,-1 0-1184-16,5-3-240 0,-1-4-64 0,2-3-10560 0</inkml:trace>
  <inkml:trace contextRef="#ctx0" brushRef="#br0" timeOffset="-191780.27">23506 5693 26719 0,'-25'0'1184'0,"15"3"240"0,0 2-1136 0,0 4-288 0,-1 0 0 0,0 5 0 15,-4 3 592-15,1 3 64 0,-1 4 16 0,0-1 0 16,-1-3-352-16,4 5-64 0,-1 1 0 0,4-2-16 16,0 2-240-16,4-5 0 0,1-1 128 0,4-5-128 15,5-4 0-15,3-2 0 0,3-4 128 0,3 2-128 16,4-7 0-16,1-4 0 0,3-3 128 0,2-3-128 15,1-3 128-15,5-3 0 0,3-4-128 0,-3-5 192 16,-1 3-16-16,-1-1-16 0,-2-5 0 0,-5 5 0 0,-3 3-160 16,-1 0 160-16,-7 1-160 0,-2 4 160 0,-5 0-16 0,0 0 0 15,-3 7 0-15,-3-2 0 0,0 5 96 0,-6 1 16 16,0 0 0-16,-5 3 0 0,0 2-384 0,-3 3-80 16,-2-3-16-16,4 4 0 15,1 2-1408-15,1 2-288 0,3-6-48 0,10-3-10384 16</inkml:trace>
  <inkml:trace contextRef="#ctx0" brushRef="#br0" timeOffset="-191481.99">23835 5606 11055 0,'0'0'976'0,"0"0"-784"16,7 12-192-16,0-1 0 0,-2 3 2256 0,0 1 416 16,-1 3 80-16,0 1 0 0,-1 3-1376 0,1 2-288 15,-1-1-48-15,-1 2-16 0,1 3-432 0,-1-3-80 0,0 3-32 0,-1-3 0 16,-1 1 128-16,1-4 32 0,1-3 0 0,-1-1 0 15,0-3-112-15,2-5-16 0,-3-10 0 0,0 0 0 16,6 8-208-16,-6-8-48 16,11-1-16-16,1-6 0 0,-1-2-112 0,2-2 0 15,0-2-128-15,2-2 192 0,1-5-192 0,1-5 0 0,0 3 0 0,0 2 0 16,1 0-256-16,1 1 64 0,-4 0 16 0,1 1 0 16,-2 3 48-16,2 1 0 0,-2 4 0 0,0 6 0 15,-2 4 128-15,-2 6-160 0,-3 2 160 0,0 6-160 16,-1-1 160-16,-1 7-160 0,2 2 160 0,-4 2-160 15,0 5-32-15,-2-2 0 0,-1 2 0 0,0-2 0 0,0-1-112 0,-1 1-16 16,-2 0-16-16,2-3 0 16,1-4-1696-16,3-5-336 0</inkml:trace>
  <inkml:trace contextRef="#ctx0" brushRef="#br0" timeOffset="-191098.4">24910 5680 26719 0,'0'0'2368'0,"0"0"-1888"16,0 0-480-16,0 0 0 0,0 0 320 0,-6-5-16 15,0-2-16-15,6 7 0 0,-9-6-160 0,-2 5-128 16,-3 1 192-16,-1 4-192 0,0 1 128 0,-2 1-128 15,1 4 0-15,-2 2 0 0,0 2 224 0,-1 2-64 16,0 2-16-16,0 0 0 0,3-1 160 0,0 0 16 16,4 0 16-16,3 0 0 0,4-4-192 0,2 1-144 15,3-1 192-15,5-2-192 0,3-4 240 0,2-1-64 0,3-4-16 0,3 4 0 16,-2-3-160-16,3 1 128 0,1 0-128 0,-2 0 128 16,-1-3 16-16,1 2 0 0,-1-1 0 0,-1 2 0 15,-1 4 0-15,-3-2 0 0,-3 3 0 0,0 1 0 16,-2 1-16-16,-4 0-128 0,-4 0 192 0,-3-2-64 15,1 6-128-15,-4-1 160 0,-1 0-160 0,0-1 160 16,-4 0-160-16,2-1 0 0,0-4-192 0,0 0 192 16,1-5-800-16,1-1-32 0,10-2-16 0,-8-7-12752 15</inkml:trace>
  <inkml:trace contextRef="#ctx0" brushRef="#br0" timeOffset="-190896.74">25492 5258 21183 0,'-3'11'1888'0,"-2"7"-1504"16,-2 6-384-16,0 0 0 0,-2 7 1200 0,-2 3 160 16,0 2 48-16,1 2 0 0,1 3-848 0,0 3-176 15,-1 1-16-15,0-1-16 0,-2 1-352 0,2-4 144 16,1 5-144-16,3-4 0 15,1 1-1104-15,2-4-336 0,2-4-64 0</inkml:trace>
  <inkml:trace contextRef="#ctx0" brushRef="#br0" timeOffset="-190463.68">25332 5783 16575 0,'0'0'736'0,"0"0"160"0,0 0-720 0,8-9-176 0,1 0 0 0,2 4 0 16,2-3 1408-16,2 2 256 0,2 1 64 0,2-4 0 16,1 1-800-16,2 1-160 0,3 2-16 0,-1 1-16 0,0-4-480 0,-3 3-112 15,0 1-16-15,0-1 0 0,-1 0-128 0,-1 3 0 16,-4-1 0-16,-2 2 128 0,-3 1 16 0,-10 0 0 16,10 4 0-16,-10-4 0 0,7 11 304 0,-5-1 48 15,-2 2 16-15,-2 3 0 0,-2-1 64 0,-4-1 0 16,-2 1 16-16,0 2 0 0,0 3-144 0,2-1-16 15,-2-3-16-15,4-3 0 0,2-5 0 0,4-7 0 16,0 0 0-16,0 0 0 0,6 8-128 0,3-3-32 16,3-5 0-16,2-8 0 0,0-3-64 0,1-4-32 15,0-3 0-15,0 0 0 0,1 0-160 0,-2 0 0 16,-3 1 144-16,-1-1-144 0,-2 0 0 0,-2 2 0 16,0-2 0-16,0 4 0 0,-4 1 0 0,1 4 0 15,-3 9 0-15,0 0 0 0,0 0 0 0,0 0 0 16,0 0 0-16,-4 15 0 0,-1 2 0 0,-2 1-160 15,0 1 160-15,0 1 0 0,2-1-256 0,2 3 48 16,3 3 16-16,2-2 0 16,1-3-448-16,2-2-64 0,1-1-32 0,3-2 0 15,1-5-1600-15,2-3-320 0,-1-6-64 0,2-2-8544 0</inkml:trace>
  <inkml:trace contextRef="#ctx0" brushRef="#br0" timeOffset="-190064.7">26270 5529 22111 0,'0'0'976'0,"0"0"208"0,0 0-944 0,-1 8-240 0,-1 6 0 0,-4 3 0 0,1 1 1632 0,-4 1 288 15,2 4 48-15,-2 1 16 0,0-3-1200 0,-1 1-224 16,-2 0-48-16,-3 3-16 0,1 1-256 0,0 0-48 15,1-3-16-15,1-3 0 0,-1-6-48 0,3-5-128 16,4-1 192-16,6-8-64 0,0 0-128 0,0 0 128 16,0 0-128-16,0 0 128 0,3-10-128 0,6-3 160 0,5-5-160 0,-1 0 160 15,3-1-160-15,1 0 128 16,0 0-128-16,-1 0 128 0,1 0-128 0,-1 0 0 16,1 1 0-16,-1-1 0 0,1 1 0 0,-2 3 0 15,1 5 0-15,-2 0 0 0,0 6 0 0,-1 3 0 16,0 5 0-16,-3 1 0 0,1 5-176 0,-2 1 176 15,0 6-128-15,-2 1 128 0,-2 1 0 0,-2 1-160 0,0 0 160 16,-3 1 0-16,0-2-128 0,-3-2 128 16,2 0 0-16,0-2 0 15,0 2-448-15,2-5 0 0,1 0 16 0,2-4 0 16,-4-8-1872-16,9 5-384 0,1-7-80 0,-1-3-16 0</inkml:trace>
  <inkml:trace contextRef="#ctx0" brushRef="#br0" timeOffset="-189814.84">27121 5174 17503 0,'0'0'1552'0,"0"0"-1232"16,0 0-320-16,0 0 0 0,0 0 2080 0,0 0 352 16,-10 6 80-16,2 4 16 0,-2 1-1552 0,1 4-304 15,-4 4-64-15,-1 4-16 0,0 1 80 0,0 6 16 16,0-2 0-16,0 5 0 0,0 3-304 0,2 1-64 15,0 0-16-15,2 1 0 0,2-1-112 0,2 0-32 16,1-2 0-16,1 0 0 0,3-5-160 0,0 2-256 16,-2-4 64-16,2 0 16 15,1-2-912-15,2 0-176 0,2-8-32 0,0-6-16 16,1-3-160-16,1-4-16 0,2-3-16 0,-8-2-9232 0</inkml:trace>
  <inkml:trace contextRef="#ctx0" brushRef="#br0" timeOffset="-189652.54">26837 5527 22111 0,'0'0'976'0,"0"0"208"0,0 0-944 0,0 0-240 0,0 0 0 0,0 0 0 16,0 0 1296-16,14 3 224 0,1-2 32 0,2-2 16 16,1-2-992-16,2-2-208 0,4 1-48 0,2-1 0 15,-1 1-176-15,3-2-144 0,-1 1 192 0,1 0-192 16,-2-4-1520-16,2 3-400 0,-1 2-96 0</inkml:trace>
  <inkml:trace contextRef="#ctx0" brushRef="#br0" timeOffset="-189277.86">27946 5340 18431 0,'0'0'1632'0,"0"0"-1312"16,0 0-320-16,0 0 0 0,0 0 1280 0,0 0 192 16,-9 9 48-16,-1-1 0 0,-2 2-416 0,-3-1-80 15,-4 4 0-15,-4 1-16 0,-4-2-544 0,-1 2-96 16,-1-1-32-16,2 5 0 0,2 0-192 0,2-2-144 16,4 1 192-16,4-6-192 0,3 1 0 0,3 2 0 15,4-3 0-15,3 0 0 0,2 3 192 0,0-14-64 16,6 13 0-16,2-3-128 0,3 1 416 0,4-3-32 15,5 5 0-15,1-1 0 0,2-2-112 0,1 2-16 16,0-1-16-16,-2-1 0 0,-2 1 16 0,-1-2 16 16,-2 3 0-16,-3-4 0 0,-4 4 144 0,-4 1 32 15,-1-3 0-15,-2 2 0 0,-3 1 16 0,-1-1 16 16,-3-1 0-16,-5 3 0 0,-4-3-64 0,-2 1-16 0,-7-3 0 0,-2 0 0 16,-1 0-256-16,-6-2-144 0,0-3 160 0,-1-1-160 15,1-3 0-15,2 1-336 0,2-2 48 0,3-2 16 31,4-1-1712-31,5-3-352 0,4 0-64 0</inkml:trace>
  <inkml:trace contextRef="#ctx0" brushRef="#br0" timeOffset="-188307.58">28501 5639 8287 0,'0'0'736'0,"0"0"-592"15,0 0-144-15,10 1 0 0,0 2 3424 0,1 5 656 16,-2-1 128-16,1 6 16 0,1 2-2752 0,-1 3-544 15,-1 2-112-15,1 4-32 0,1 7-400 0,-3-1-64 16,-1 3-32-16,-3 1 0 0,-4-1 32 0,-3 1 16 16,1 0 0-16,-5 1 0 0,-2-7 192 0,-1-1 48 15,-1 1 0-15,-5-1 0 0,1-3-176 0,-1-1-16 16,-1-4-16-16,1 0 0 0,-2-1-368 0,0-3 0 16,3-1 0-16,-2-2-9488 15,-1-5-1856-15</inkml:trace>
  <inkml:trace contextRef="#ctx0" brushRef="#br0" timeOffset="-187717.69">29846 5287 15663 0,'0'0'1392'0,"0"0"-1120"16,0 0-272-16,-5 13 0 0,2 1 1344 0,0-2 192 15,-3 2 64-15,0 3 0 0,0-1-704 0,-3 4-144 16,-3 1-32-16,2 5 0 0,0-2-128 0,-1 4-16 16,-1-4-16-16,1 5 0 0,-2-1-112 0,2 1 0 15,-1-3-16-15,1 0 0 0,1-4-128 0,1-3-32 16,0-4 0-16,2-2 0 0,1-5 112 0,6-8 0 0,0 0 16 0,0 0 0 15,0 0 48-15,0 0 16 0,0 0 0 0,5-12 0 16,3-2-128-16,2-4-16 0,0-4-16 0,2-1 0 16,0-1-304-16,1-3 0 0,-3 1 0 0,3 2 0 15,1 3-192-15,1 2 48 16,-1-2 16-16,1 1 0 0,1 1 128 0,0 1-208 16,2 2 80-16,-3 5 128 0,-1 5-224 0,-1 5 80 0,0 2 16 0,-2 5 0 15,-2 6 128-15,0 3-192 0,0 0 192 0,0 6-192 16,-1 2 48-16,0 4 0 0,-5 0 0 0,-1 4 0 15,-3-1 144-15,0-2-208 0,-2 1 80 0,-1-4 128 16,-2-3 0-16,2 0 0 0,3-3 0 0,-2-2 0 16,0-8-176-16,3-9 176 0,0 0-128 0,0 0 128 15,0 0-1920-15,0 0-288 0,12 0-64 0</inkml:trace>
  <inkml:trace contextRef="#ctx0" brushRef="#br0" timeOffset="-187378.39">30238 5474 11967 0,'0'0'528'0,"0"0"112"0,0 0-512 0,0 0-128 16,10 6 0-16,1 1 0 0,-2-2 3408 0,5-3 656 15,4-2 128-15,1-2 32 0,1-5-3152 0,2 1-624 0,1-2-128 0,1-3-32 16,-1 1-288-16,-3 0 160 15,-2-3-160-15,-2 0 128 0,-2-1-128 0,-2 1 0 16,-3-1 0-16,-2 3 128 0,-4 0-128 0,-2-1 192 16,-2 3-192-16,1 9 192 0,-9-6 208 0,-2 5 48 15,-3 1 16-15,-3 6 0 0,-1 0-80 0,-1 7-32 16,-1 0 0-16,-2 3 0 0,1 3-224 0,0 3-128 16,2 0 128-16,3-2-128 0,0-1 0 0,5 0 0 0,2 0 0 0,4 0 0 15,2 0 0-15,6-1-160 0,1-4 160 0,5 0-208 31,3-6-1472-31,4-2-304 0,1-2-48 0,4-4-6096 0,2-3-1232 0</inkml:trace>
  <inkml:trace contextRef="#ctx0" brushRef="#br0" timeOffset="-186951.93">31010 5073 5519 0,'0'0'496'0,"-10"12"-496"15,-1 3 0-15,-1 3 0 0,1 2 4320 0,-2 3 768 16,-1 1 160-16,0 1 16 0,0 0-3904 0,0 3-784 16,2-5-144-16,-2 3-48 0,5-3-48 0,0-1-16 15,1-3 0-15,3 0 0 0,2-5-128 0,2-2-48 16,1-12 0-16,0 0 0 0,0 0-144 0,9 2 160 16,1-3-160-16,2-2 160 0,0-7 32 0,2-1 0 15,2-2 0-15,0-2 0 0,2-2 112 0,-1-1 16 16,-2 2 16-16,-1-1 0 0,-3 1 16 0,1 2 0 15,-2 2 0-15,-1 1 0 0,-2 3-192 0,1 2-32 16,-8 6-128-16,0 0 192 0,0 0-192 0,0 0 128 16,0 0-128-16,6 10 0 0,-2 4 0 0,-1-1 0 15,-2 1-208-15,-1 2 64 0,0 1-32 0,1-2 0 16,2-2 0-16,1-3 0 0,1 1 176 0,1-4 0 16,0 2-144-16,3-6 144 0,1-1 0 0,3-2 0 15,-1-5 0-15,3-3 0 0,3 3 144 0,-1-7 48 16,1 1 16-16,1-4 0 0,2 0 32 0,-1-3 0 0,-1 0 0 0,-1 0 0 15,-2-1-48-15,-2 1-16 0,-2-2 0 0,-1-5 0 16,1-1-48-16,-3-1 0 0,-3 1 0 0,0-1 0 16,-1 4 0-16,-1 5-128 0,-1 3 192 0,-2 6-64 15,-1 9-384-15,0 0-96 0,0 0-16 0,0 0 0 16,0 0-2160-16,0 0-432 0</inkml:trace>
  <inkml:trace contextRef="#ctx0" brushRef="#br0" timeOffset="-185894.73">22303 7055 11967 0,'0'0'1072'0,"12"-5"-864"0,-5-3-208 0,1 3 0 16,1 1 1520-16,-2 2 256 15,2-2 48-15,-1 0 16 0,-8 4-336 0,10-3-64 16,-1-1-16-16,-9 4 0 0,8 0-400 0,-8 0-96 0,11 6-16 0,-3 4 0 15,-1 0-272-15,-2 4-48 0,-1 3-16 0,0 3 0 16,0 6-368-16,-2-1-80 0,0 4 0 0,-1-1-128 16,-2 2 176-16,-1 1-176 0,0-1 160 0,-2-3-160 15,-1-1 240-15,0-2-48 0,0-5-16 0,0-2 0 16,3-5 400-16,1-1 64 0,1-11 32 0,0 0 0 16,0 0-288-16,13 1-48 0,1-4-16 0,2-8 0 15,3-6-176-15,4-4-144 0,4-2 192 0,-2-6-192 16,1 1 0-16,-2-4-176 0,-2-1 0 0,-1 2 0 0,0 2-96 0,-1-3-32 15,-2-1 0-15,-1 4 0 0,1 5 128 0,-1 2 32 16,-1-1 0-16,0 8 0 0,-4 4-48 16,1 8-16-16,-13 3 0 0,10 6 0 0,-2 6 64 0,-4 6 16 15,-3 3 0-15,-1 6 0 0,-3 1 128 0,-2 4 0 16,-4 2-144-16,0 2 144 0,-1-2 0 0,0-1 0 16,0-2 0-16,0-2 0 0,-3-1 192 0,2-4 128 15,0-4 0-15,6-3 16 0,2-5 272 0,3-12 48 16,0 0 16-16,0 0 0 0,8 4-448 0,3-6-96 15,-2-6 0-15,3-2-128 0,5-5 0 0,2-4 0 16,2-4 0-16,4-4 0 0,0 2 0 0,3-3 0 16,1 2-160-16,3 0 160 0,0 3-256 0,1 2 64 15,-1 2 0-15,-3 4 16 0,-4 4-80 0,-2 5-32 16,-4 5 0-16,-1 5 0 16,-1 10-112-16,-4 4-32 0,0 1 0 0,-3 4 0 0,-1 0 176 0,-2 3 48 15,-2 4 0-15,-1-3 0 0,-3 4 16 0,0 0 0 16,0-4 0-16,-1 0 0 15,2-6-1408-15,-1-4-256 0,3-4-64 0</inkml:trace>
  <inkml:trace contextRef="#ctx0" brushRef="#br0" timeOffset="-185561.35">23685 7112 22111 0,'0'0'1968'0,"0"0"-1584"16,0 0-384-16,0 0 0 0,0 0 1280 15,14-5 192-15,0 0 16 0,1-5 16 0,2 1-992 0,2-5-208 16,1 0-48-16,-1-1 0 16,-4-2-720-16,2 0-160 0,-2-3-16 0,-1 3-16 15,-1-1-240-15,-3 5-32 0,-2 0-16 0,-6 3 0 0,-2 3 736 0,0 7 208 16,-5-4 0-16,-3 3 0 0,-2 4 384 0,-2 5 192 15,-2 3 32-15,-3 7 16 0,-1 3 16 0,2 1 0 16,0 4 0-16,2-2 0 0,4 5-336 0,1 1-64 16,4 1-16-16,2 1 0 0,1-1-224 0,6-7 0 15,4-3 128-15,3-2-128 16,2-2-288-16,3-3-96 0,3-3-32 0,6-4-7648 16,3-7-1520-16</inkml:trace>
  <inkml:trace contextRef="#ctx0" brushRef="#br0" timeOffset="-185327.67">24735 6586 11055 0,'0'0'976'0,"0"0"-784"0,0 0-192 0,-3 14 0 16,1 4 3136-16,-2 3 576 0,-4 4 112 0,1 3 16 15,-2 0-2496-15,-1 5-496 0,-1 3-96 0,1 8-32 16,-1 0-304-16,-3 4-64 0,1-2-16 0,-2 0 0 0,-4 0-96 0,2-3-32 16,1 1 0-16,2 0 0 0,1-7-208 0,3-2-288 15,1-1 64-15,4-1-12688 16</inkml:trace>
  <inkml:trace contextRef="#ctx0" brushRef="#br0" timeOffset="-184874.14">24524 7089 26079 0,'0'0'1152'0,"0"0"256"0,14-7-1136 0,-2-3-272 15,6 1 0-15,1-4 0 0,2-4 496 0,2 0 32 0,1-5 16 0,0-3 0 16,1-1-352-16,-1-3-64 0,-2-4 0 0,0 5-128 15,-3-1 0-15,1 2-224 16,-1-1 16-16,1 1 0 0,0-4 208 0,-1 3-192 16,-2 4 192-16,1 4-192 0,0 4 192 0,-4 7 0 15,-5 4 0-15,-9 5 0 0,10 11 0 0,-5 5 0 16,-4 3-128-16,1 2 128 0,-4 10 0 0,1 3 0 0,-3 6 0 0,-1 3 0 16,-2 5 176-16,-4 4-32 15,0 4 0-15,-3 1 0 0,-4-2 16 0,2-4 0 16,0-5 0-16,1-4 0 0,1-7 1360 0,4-1 272 15,0-8 48-15,2-6 16 0,3-5-1712 0,4-3-336 0,1-12-64 0,0 0 0 16,0 0 384-16,0 0 96 0,9-6 16 0,1-6 0 16,1-6-80-16,2-1-16 0,-1-1 0 0,2 0 0 15,0-2-144-15,0 3 0 0,2 1 144 0,-1 2-144 16,1 3 0-16,-1 1 128 0,-1 7-128 0,1 0 0 0,-2 4 0 16,-1 6 0-16,0 3-160 0,1 6 160 0,-1 1-256 0,1 0 48 15,-3-1 16-15,2 5 0 0,-1 3-112 0,-1-2-16 16,-2-2 0-16,2 0 0 15,1-2-256-15,3 0-48 0,0-8-16 0,2 1 0 16,-2-4-1936-16,1-3-400 0</inkml:trace>
  <inkml:trace contextRef="#ctx0" brushRef="#br0" timeOffset="-184560.26">25801 7002 5519 0,'0'0'496'16,"-11"5"-496"-16,-3 2 0 0,-1 1 0 0,-2 3 5696 0,-1 3 1056 15,-1-2 208-15,-1 3 32 0,-3 0-5168 0,-1 4-1040 0,1 2-208 0,3 0-32 16,2 0-384-16,0-2-160 0,4-1 128 0,4-4-128 16,4-2 0-16,2 0 0 0,4-12 0 0,0 0 0 15,0 0 0-15,18 5 0 0,-1-1-192 0,2-7 192 16,3-1-176-16,1-6 176 0,1 0-128 0,0-5 128 15,0-3 0-15,-1 0 304 0,-1 0-48 0,-2 1-16 16,-2-1 32-16,-4 1 16 0,-1 1 0 0,-6 0 0 16,3 1-96-16,-7 5 0 0,-3-3-16 0,0 13 0 15,0 0-176-15,-10-4 160 0,0 1-160 0,-4 1 160 16,-3 2-576-16,-1 2-112 0,-2 0-32 0,0 1-9488 16,2 1-1920-16</inkml:trace>
  <inkml:trace contextRef="#ctx0" brushRef="#br0" timeOffset="-184144.35">26387 6880 22111 0,'0'0'976'0,"0"0"208"0,0 11-944 0,-1 3-240 16,-2 1 0-16,0 4 0 0,-4 2 1472 0,-2 0 256 15,-1 2 64-15,-2 1 0 0,1-2-1248 0,-1-2-240 16,-4 3-48-16,0 1-16 0,-2-2-240 0,2-2 128 15,0 1-128-15,4-1 0 0,1-2 128 0,3-3-128 16,2-1 0-16,1-4 144 0,5-10 16 0,0 0 0 16,0 0 0-16,12 8 0 0,-1-8 0 0,1-3 0 0,3-3 0 0,3-3 0 15,1-6-16-15,0-2 0 0,0-3 0 0,0 0 0 16,1-5-144-16,1 0 0 16,-2 1 144-16,0-7-144 0,-1 0 0 0,-1-2 0 0,0 1 0 0,2-4 128 15,-1 1 704-15,0-5 160 16,-1-1 32-16,0 1 0 15,-3-6-1600-15,0 2-320 0,-1-7-64 0,-1 0-16 0,1 0 832 0,0 9 144 0,-2 10 0 0,1 8 128 16,-2 0-128-16,-4 11 0 0,0 4 0 0,-6 9-128 0,0 0 128 0,0 16 0 16,-5 5 0-16,-1 9 0 0,-3 4 0 0,-1 4 0 15,-1 8 0-15,-1 1 0 0,1 5 0 0,-3 6 0 16,0 6 0-16,0-3 0 0,-3 1 0 0,2-1 0 16,0 3 0-16,2-7 0 0,4-2-336 0,3-5-48 15,2-6 0-15,4-6 0 16,4-6-1936-16,2-6-400 0,7 1-80 0,2-9-16 0</inkml:trace>
  <inkml:trace contextRef="#ctx0" brushRef="#br0" timeOffset="-183774.95">28074 6650 21423 0,'0'0'944'0,"-4"-7"208"0,4 7-928 0,0 0-224 0,0 0 0 0,0 0 0 16,0 0 592-16,-9 13 80 0,0 1 16 0,1 1 0 15,-1 6-256-15,1 0-48 0,2-1-16 0,1 7 0 16,0 6-112-16,2 0-32 0,-1 0 0 0,4 2 0 16,-1-2-32-16,1 1 0 0,1-3 0 0,-1 0 0 15,0 1-192-15,0-1 0 0,0-3-192 0,0-2 192 16,0-4-1376-16,3-3-160 0,-3-3-48 0,0-7-5280 15,0-9-1072-15</inkml:trace>
  <inkml:trace contextRef="#ctx0" brushRef="#br0" timeOffset="-183392.33">27835 7068 24479 0,'0'0'1088'0,"0"0"208"0,0 0-1040 0,0 0-256 16,5 10 0-16,3-1 0 0,2-4 0 0,1-1 0 0,2-2 0 0,2-2 0 15,2 0 144-15,1 0-144 16,1-2 0-16,1 1 144 0,3-3-144 0,0 2 0 16,-2 2 0-16,1 0 0 0,-3 0 128 0,-1 2-128 15,-2-1 192-15,-3 2-64 0,0 2 32 0,-13-5 0 16,10 6 0-16,-4 2 0 0,1 2 240 0,-3 2 48 16,-1-1 16-16,0 0 0 0,-1 2-16 0,0-3 0 0,-1 3 0 0,3-3 0 15,1 1-256-15,3 2-48 0,-1-5-16 0,6 0 0 16,1-2-128-16,2-1 0 0,7 0 0 0,3-4 0 15,0-1 0-15,1-4 0 0,1-1 0 0,0 0 0 16,-1-5 0-16,-1 0 128 0,-1-4-128 0,-1-2 0 16,0 1 176-16,-1-1-48 0,-4-3-128 0,-1 1 192 15,-2-3 384-15,-3 1 80 0,-3 1 16 0,-2 1 0 16,-5 2 160-16,-3 2 16 0,-3 0 16 0,-4 2 0 0,-3-3-368 16,-1 4-80-16,-3 2-16 0,0 2 0 15,-7 5-400-15,6 2-224 0,-3 2 32 0,2 5 0 16,-1-2-2624-16,1 4-528 0</inkml:trace>
  <inkml:trace contextRef="#ctx0" brushRef="#br0" timeOffset="-182955.97">30066 6586 25455 0,'-8'-14'1120'0,"8"14"240"0,-7-4-1088 15,-2 2-272-15,-1 2 0 0,-1 2 0 0,-1 0 608 0,-5 3 64 0,-4 4 16 0,-2 1 0 16,-3 5-432-16,1 3-96 0,-3 0-16 0,1 2 0 16,2 4-144-16,3-1 0 0,4-5 0 0,6 3 128 15,3 2-128-15,5 0 0 0,3-4 0 0,6 0 0 16,4 0 0-16,2-2 0 0,3-3 128 0,4 1-128 16,3 0 0-16,4-1 0 0,0-1 128 0,0-3-128 0,0 0 208 0,-2-2 16 15,-1 1 0-15,-4 0 0 0,-1 1 320 0,-7 1 64 16,-2 0 16-16,-2 0 0 0,-2-3-96 0,-4 3-16 15,-5-2 0-15,-4 2 0 0,-4 5-240 0,-5-2-48 16,-3 0-16-16,-5 1 0 0,-4-4-208 0,-3-3 0 16,0 1 0-16,1-4 0 15,1-1-384-15,5-2-80 0,1-2-16 0,5-4 0 16,4-3-1728-16,2-6-352 0,5 0-64 0</inkml:trace>
  <inkml:trace contextRef="#ctx0" brushRef="#br0" timeOffset="-181605.3">30722 6652 12895 0,'0'0'1152'0,"0"0"-928"16,0 0-224-16,0 0 0 0,0 0 3648 0,0 0 672 0,0 0 144 0,-8 10 16 15,-2 3-3392-15,-1 2-672 0,-6 3-144 0,-1 1-16 16,0 0-256-16,1 0 0 0,0 3 0 0,2 3 0 15,2 2 0-15,2-3 0 0,2-1 0 0,4-3 0 16,2-1 0-16,3 1 0 0,4-5 0 0,2-4 0 16,2-3 128-16,5-6-128 0,-2 1 0 0,4-2 144 15,3-5-144-15,1-3 128 0,0-6-128 0,0-1 128 16,0 1 128-16,-1-1 0 0,-1-2 16 0,-2-1 0 16,-2 0 16-16,-2 0 0 0,-1 0 0 0,-2 0 0 0,-3 0-288 0,-1 2 128 15,-3 1-128-15,-2 1 0 0,-4-1 0 0,0-2 0 16,0 2 0-16,-3 4 0 0,0-2-256 0,2 6 0 15,-2-2 0-15,3 4 0 0,5 4-48 0,0 0-16 16,0 0 0-16,0 0 0 0,0 0 112 0,0 0 16 16,0 0 0-16,0 0 0 0,0 0-160 0,14-2-32 15,0-2 0-15,3-2 0 0,1 1 80 0,1 1 16 16,1-5 0-16,4 1 0 0,0-5 288 0,4 2-160 16,2 0 160-16,-1-6-128 0,0 1 128 0,-1-4 0 15,0 1 0-15,1-1 0 0,0-3 128 0,3-1 16 16,1-1 0-16,2-3 0 0,-1 1-16 0,1-4 0 15,2 0 0-15,0-1 0 0,0 0 16 0,0-2 0 16,-2-2 0-16,-3-3 0 0,-4-2-144 0,-2 0 0 16,-5 1 144-16,-3-5-144 0,-4 0 144 0,-1-4-144 15,-2-2 192-15,-2 9-192 0,-3 2 160 0,-2 7-160 16,-2 0 128-16,-2 7-128 0,-3 8 272 0,0 8-16 16,0 1-16-16,3 9 0 0,-13 4 16 0,-1 8 0 15,-4 7 0-15,-1 4 0 0,-3 3-128 0,0 5 0 0,-3 1-128 0,0 7 192 16,-2 3-192-16,1 5 0 0,-1 0 0 0,-1 5 0 15,3 4 0-15,0 0 0 0,0 2 0 0,1 0 0 16,2-2 0-16,6-3 0 0,0-2 0 0,8-7 0 16,-1-6 0-16,6-3 256 0,2-5-32 0,1-2 0 15,2-7 240-15,3-4 48 0,2-1 16 0,3-6 0 16,1-1-288-16,2-6-64 0,1 0-16 0,3-4 0 0,0-3-160 0,4-6 128 16,0 1-128-16,0-3 128 0,-1 1-128 0,-1 2 0 15,-1-1 0-15,0 1 0 0,-2-2 0 16,-1 3 0-16,-2-2 0 0,-1 5 0 0,-2 1 0 0,-10 4 0 15,10-5 0-15,-10 5 0 0,10-3 0 0,-10 3 0 16,10-1 0-16,-10 1 0 0,0 0 0 0,10-3 0 16,-10 3 0-16,11-2 0 0,-11 2 0 0,10-1 0 15,1-2 0-15,-2 1 0 0,-9 2 0 0,10-8 0 16,-2 4-144-16,0-1 144 0,-1-1 0 0,1 1-128 16,-8 5 128-16,10-8 0 0,-1-3 0 0,0 0 0 15,-2 2 0-15,2-2 0 0,0 6 0 0,1 1 0 16,1-4 0-16,-1 2 0 0,-1-3 0 0,0 3 0 15,-2 2 0-15,-7 4 0 0,12-4 0 0,-2 4 0 16,-10 0 0-16,0 0 0 0,11-1 0 0,-11 1-128 16,0 0 128-16,10 5 0 0,-2 4 0 0,-3 4 0 15,-2 2-128-15,-2 0 128 0,-1 2 0 0,-1 2 0 16,-1 1-128-16,0 4 128 0,-3 3 0 0,0-3 0 16,-2 4 0-16,1-3 0 0,1 2 0 0,1-3 0 15,1-3 0-15,3-1 0 0,0-1 0 0,3-1 0 0,1-3 0 16,3-1 144-16,1-1-144 0,1-4 128 0,1-2-128 15,2 0 128-15,0-1-128 0,1 2 128 0,0-5-128 0,1-1 128 16,1-2-128-16,0 0 0 0,2-2 0 0,-5 2 128 16,1-3-128-16,0-2 0 0,0-1 0 0,-2 1 128 15,-1-5 64-15,-2 3 16 0,-3-6 0 0,-1 3 0 16,-2-4 0-16,0-2 0 0,-2 0 0 0,-2-2 0 16,0-1-208-16,-5-2 144 0,0-4-144 0,-1 4 128 15,0 0-128-15,2 2 0 0,1 3 0 0,1 3 128 0,2 5-128 16,2 8 0-16,0 0 0 0,0 0 0 0,0 0-128 0,0 0 128 15,0 0-160-15,0 0 160 0,0 0-176 0,11-1 176 16,-2 2-192-16,4 2 192 0,2-2-192 0,3 3 192 16,0 0-192-16,1-3 192 0,0-2 0 0,1-3 0 15,2 2 0-15,-1-1 0 0,2 0 0 0,-9 0 0 16,3-5 0-16,2 2 0 0,2-4 0 0,1 1 0 16,1-4 0-16,1 3 0 0,0-2 0 0,18-11 0 15,-9 2 0-15,-6-1 0 0,-2-1 128 0,-4 0-128 16,-4 1 0-16,0 1 0 0,-4 2 128 0,-3 0-128 15,-3 0 0-15,-3 0 0 0,-4 0 128 0,-2 1-128 16,-1 2 0-16,-4 3 0 0,-4 5 128 0,0 6-128 16,-3 3 0-16,-3 4 144 0,0 8-144 0,-4 2 128 15,-3 3-128-15,-1 5 128 0,-1 2-128 0,1 4 0 16,3 3 0-16,11-15 128 0,-1-1-128 0,1 3 160 16,-1 3-160-16,4-1 160 0,0 2-16 0,4 1 0 15,0-2 0-15,4 1 0 0,4-3 48 0,1-1 0 16,3-1 0-16,3-1 0 0,3-3-192 0,4-2 0 0,2-4 0 0,19 3 128 15,-5-7-128-15,1-1-272 0,2-3 64 0,-2-3 16 32,-4-1-2368-32,-3 1-448 0</inkml:trace>
  <inkml:trace contextRef="#ctx0" brushRef="#br0" timeOffset="-176921.38">23776 8340 8287 0,'0'0'736'0,"5"-6"-592"0,-2-6-144 0,1 6 0 0,-4 6 3040 0,5-9 576 16,-5 9 112-16,0 0 32 16,0 0-2624-16,2-8-528 0,-2 8-96 0,0 0-32 0,-2-11-128 0,2 11-32 15,-5-6 0-15,-2-1 0 0,0 4-64 0,-2 1 0 16,0 2-16-16,-1 3 0 0,-4 3 0 0,1 2 0 15,-2 6 0-15,-4 6 0 0,-4 6-112 0,-5 4-128 16,-1 3 176-16,-6 5-176 0,2 4 288 0,0 4-48 16,2 2-16-16,1 0 0 0,4 3-80 0,3-1-16 15,5-1 0-15,4-1 0 0,5 2-128 0,7-1 0 16,4-7 0-16,6-6 0 0,3-5 128 0,4-3-128 16,3-5 0-16,4-4 128 0,3-4 64 0,7-7 0 0,1-1 0 0,5-4 0 15,0-7 192-15,-2-5 32 0,0 0 16 0,-3-3 0 16,-4-4-240-16,-1 1-32 0,0-1-16 15,-5 0 0-15,-6-1-144 0,-4 3 128 0,-4 0-128 0,-4 0 128 16,-4 2-128-16,-3 2 128 0,-3-3-128 0,-4 4 128 16,-3-3 0-16,0 1-128 0,-6 3 192 0,3-3-64 15,1 4-128-15,0-2 128 0,4 1-128 0,1 2 128 16,4-3-128-16,5 9 0 0,0-9 0 0,0 9 0 16,6-10 0-16,5 5-176 0,1-3 176 0,0 4-192 15,5 1 192-15,1 3-128 0,1-2 128 0,1 4-128 16,3 1 128-16,1 4 0 0,0 0 0 0,-3 0 0 15,0 4 0-15,-2 2-128 0,-1 2 128 0,-1 3 0 16,-3-3 0-16,-4 3 0 0,-4 2 0 0,-1 3 0 16,-5-1 0-16,-2 1 256 0,-5 1-48 0,0-1 0 0,-2-2-16 15,3 0-16-15,-3-2 0 0,1-1 0 16,2-3-176-16,1 0 0 0,1-6 0 0,1 1 0 16,3-10-1584-16,0 0-288 0,0 0-64 0,0 0-10624 15</inkml:trace>
  <inkml:trace contextRef="#ctx0" brushRef="#br0" timeOffset="-176621.05">24326 8697 15663 0,'0'0'1392'0,"-9"5"-1120"15,2 3-272-15,1 1 0 0,2 4 3120 0,0 2 560 0,2 1 112 0,-1 1 32 16,2-1-2928-16,1 4-592 0,0 0-112 0,0 3-32 15,2 5-160-15,1-2 0 0,0 2 0 0,-1-3 128 16,1 0-128-16,-2-1 0 0,4-4 0 0,0-1 0 16,1-1 0-16,3-1 0 0,1-3 0 0,3-7 0 15,-3 0 160-15,3-1-160 0,2-6 192 0,3-2-192 16,1-6 416-16,0 0-32 0,2-4 0 0,-2-1 0 16,1 1 80-16,0-3 16 0,-1 0 0 0,-1 0 0 15,-1-3-112-15,-3 0-32 0,-2 0 0 0,0 1 0 16,-5 0-144-16,2 0-16 0,-4 0-16 0,-1 0 0 15,-4 4-160-15,4-2 0 0,-3 0 0 0,1 2 0 16,-1 3-1520 0,-1-3-224-16,0 4-48 0</inkml:trace>
  <inkml:trace contextRef="#ctx0" brushRef="#br0" timeOffset="-176288.27">24812 8767 23039 0,'0'0'1024'0,"0"0"192"0,8 7-960 0,3-1-256 15,3-2 0-15,4-3 0 0,1-1 1536 0,4-4 272 16,1-5 48-16,7 2 16 0,1-7-1056 0,1-2-224 16,2 1-32-16,-2-1-16 0,-2-2-544 0,-3 1 0 0,-3 2-192 0,-4-1 48 15,0 2-96-15,-7 0-16 16,-1 2 0-16,-6 2 0 0,-5-3 256 0,-2 13 0 0,-5-7 0 0,-4-1 0 15,-4 6 320-15,-5 2-64 0,-5 1 0 0,0 1 0 16,-5 3 64-16,2 0 16 0,-5 4 0 0,2 3 0 16,1 1-64-16,3 2-16 0,1 3 0 0,2 2 0 15,3 2-256-15,4 2 128 0,4 1-128 0,4-2 0 16,2 0 0-16,3 2 0 0,4-2 0 0,7-3 0 16,3-2-144-16,7-2-48 0,4-4 0 0,5 0 0 31,5 0-1536-31,7 1-320 0,4-8-64 0</inkml:trace>
  <inkml:trace contextRef="#ctx0" brushRef="#br0" timeOffset="-175920.67">26225 8382 29487 0,'-16'8'2624'0,"-1"-1"-2112"15,-3 5-512-15,0 0 0 0,-5-4 384 0,-3 5-48 16,-4 0 0-16,1 3 0 0,-3-1 32 0,2 1 0 16,-1-1 0-16,3 3 0 0,2 1-144 0,2 0-32 15,4-3 0-15,1 0 0 0,3-5-192 0,6 2 144 16,2-2-144-16,6-2 128 0,0 2-128 0,6-2 0 16,4 2 0-16,5-4 0 0,2 1 0 0,2-4 0 15,3-1-160-15,2 2 160 0,2-2 0 0,-1 0 0 0,3-2 0 0,-2 1 0 16,1 2 0-16,-1 3 0 0,-3-2 0 0,-4 0 0 15,-2 2 336-15,-3 0-32 0,-10-7-16 0,4 12 0 16,-6-1 48-16,-3 0 16 0,-5 2 0 0,-4-3 0 16,-5 1-16-16,-4 0 0 0,-2 0 0 0,-1 2 0 15,0-3-192-15,-1 1-144 0,0-4 192 0,-1 0-192 16,-1-3 0-16,0-1-304 0,5-3 48 0,1-3 0 31,4-1-2416-31,2-6-464 0</inkml:trace>
  <inkml:trace contextRef="#ctx0" brushRef="#br0" timeOffset="-175370.23">26948 8390 20271 0,'0'0'1792'0,"0"0"-1424"0,5-9-368 0,-5 9 0 15,0 0 1056-15,0 0 144 0,0 0 16 0,-9-4 16 16,-1-1-208-16,-3 1-32 0,-3 0-16 0,-3 8 0 16,-2 1-320-16,-4 3-64 0,-3 3-16 0,-4 3 0 15,-2-1-352-15,2 2-80 0,1 0-16 0,5 3 0 16,2 0 16-16,5 0 0 0,3 0 0 0,5-1 0 15,2 1-144-15,4 0 192 0,1-1-192 0,4-1 192 16,3 1-64-16,2-3 0 0,1-4 0 0,3 2 0 16,2 0 64-16,1-2 16 0,-2 0 0 0,1-1 0 15,1 3 16-15,-6-4 0 0,2 3 0 0,-4 0 0 16,-4-11 32-16,0 14 16 0,-5 1 0 0,-3-2 0 16,-5 0 48-16,-2-3 16 0,-3 3 0 0,-2 2 0 15,-3 1-160-15,-2-3-48 0,2 0 0 0,0-2 0 0,2-6-256 0,5-1-64 16,2-1-16-16,5-3 0 15,9 0-1536-15,0 0-304 0,-3-10-64 0,9-4-7152 16,5 0-1424-16</inkml:trace>
  <inkml:trace contextRef="#ctx0" brushRef="#br0" timeOffset="-174670.31">28397 8265 22975 0,'-19'1'1024'0,"7"3"192"0,2 1-960 0,0 4-256 16,0 4 0-16,2-2 0 0,-2 5 0 0,2 0 128 16,-3 1-128-16,2 4 0 0,4 10 128 0,0-5-128 15,0 2 0-15,2-3 144 0,3-3 48 0,4-1 16 16,3-2 0-16,3-3 0 0,4-3 128 0,0-3 32 15,1-2 0-15,3 0 0 0,2-3 208 0,0-3 64 16,3-2 0-16,-2-4 0 0,0-2 112 0,1-3 16 0,-1 0 16 0,2-4 0 16,-1 0-464-16,0-1-80 15,-1 2-32-15,-1-3 0 0,-2-3-208 0,0 0 144 0,-1 2-144 0,-3 2 128 16,-3 4 144-16,-1-2 32 0,-1 4 0 0,-1 0 0 16,-3 0-80-16,-5 8-16 0,0 0 0 0,12 3 0 15,-4 3-208-15,-3 8 0 0,-4 5 128 0,-1 9-128 16,2 0 0-16,-2 5 0 0,-3 4 0 0,-1 6 0 15,1 5 0-15,-4 3 0 0,-4 1 0 0,1 2 0 16,-4 0 0-16,0 0 0 0,-4-1 0 0,-1-2 0 16,-3-2 0-16,1-3 192 0,-2-4 0 0,2-2 0 15,0-4 320-15,-1-3 48 0,2-3 16 0,1 0 0 16,1-4-192-16,1-2-16 0,1-5-16 0,1-3 0 16,2-5-352-16,3-3-192 0,1-8 32 0,9 0 0 15,-6-10-2544-15,2 0-512 0,1-5-112 0</inkml:trace>
  <inkml:trace contextRef="#ctx0" brushRef="#br0" timeOffset="-174382.68">29270 8427 11967 0,'-13'1'1072'0,"13"-1"-864"0,-10 0-208 0,10 0 0 15,0 0 3584-15,0 0 688 0,0 0 128 0,0 0 16 16,0 0-3152-16,0 0-640 0,14 5-128 0,2-1-32 16,1-4-48-16,2 0-16 0,4 0 0 0,0-3 0 15,1-1-80-15,2 1-32 0,-1-3 0 0,-1-2 0 16,-1 0-288-16,-1-3-144 0,-2 0 16 0,-2 4 0 31,-3 0-2432-31,-1 0-496 0</inkml:trace>
  <inkml:trace contextRef="#ctx0" brushRef="#br0" timeOffset="-174242.38">29261 8678 16575 0,'0'0'1472'15,"0"0"-1168"-15,8 7-304 0,3-1 0 0,1-2 544 0,3-3 48 16,-1-1 16-16,3 0 0 0,2 0-368 15,2-2-80-15,2-2-16 0,1-3 0 0,-1 2 192 0,1-4 48 16,-1 0 0-16,1 3-6336 16,0-5-1280-16</inkml:trace>
  <inkml:trace contextRef="#ctx0" brushRef="#br0" timeOffset="-173836.35">30027 8416 23903 0,'0'0'1056'0,"0"0"224"0,0 0-1024 0,-6 13-256 0,5-1 0 0,1-12 0 16,0 0 384-16,0 0 48 0,7 7 0 0,-1 0 0 15,-6-7 224-15,14 5 48 0,1-5 16 0,-1-3 0 16,3-5 48-16,2 0 0 0,-2-5 0 0,4 0 0 15,0 3-304-15,0-3-48 0,-2 1-16 0,0 0 0 16,-3-3-240-16,0-2-160 0,-1 2 192 0,-5 1-192 16,-2 5 176-16,-2-2-176 0,0-1 160 0,-3 3-160 15,0-3 272-15,-3 3-32 0,-4-3-16 0,-1 7 0 16,-2-1-80-16,-2 3-16 0,-2 2 0 0,-6 5 0 16,0 5-128-16,-5 2 0 0,2 5 0 0,-2 3 0 15,-1 2 0-15,2 3 0 0,0 8-176 0,2 4 176 0,0 2 0 16,3 3-128-16,2 3 128 0,3-5 0 0,4-3 0 15,3-2 0-15,3-4 0 0,5-2 0 0,-1-3 0 0,7-2 0 16,3-7 0-16,5-4-128 0,2-2 128 0,6-6 0 16,3-3 0-16,4-4 0 15,4-2-336-15,2-6-96 0,5-3-16 0,0-1-14096 0</inkml:trace>
  <inkml:trace contextRef="#ctx0" brushRef="#br0" timeOffset="-173353.01">30825 7952 31903 0,'0'0'1408'0,"-5"-3"304"0,0-2-1376 0,5 5-336 0,0 0 0 0,0 0 0 16,-9 1 0-16,9-1 0 0,-5 6-192 0,0 3 64 16,5-9 128-16,-7 8 0 0,2 3 128 0,1-3-128 15,-1 1 0-15,5-9 0 0,-5 9 0 0,1 1-128 16,4-10 128-16,-4 10 0 0,2 1 0 0,-1-3 0 16,3-8 0-16,0 0 176 0,-1 10-48 0,1-10 0 15,-4 13 0-15,2-4 0 0,2-9 0 0,-3 12 0 16,3-12 0-16,-1 9 0 0,1-9 0 0,0 11 0 15,0-11 64-15,1 12 0 0,-1-12 0 0,0 0 0 0,0 0 16 0,0 0 16 16,0 0 0-16,0 0 0 0,0 0-32 0,7 9-16 16,-7-9 0-16,0 0 0 0,0 0 16 0,10-5 16 15,-3-5 0-15,0 1 0 0,-2-4 48 0,-1-1 16 16,-1 0 0-16,0-6 0 0,2-2 112 0,-1 2 0 16,-2 0 16-16,1-2 0 0,1-5-112 0,1 3-32 15,-1-4 0-15,2 5 0 0,2 3-256 0,1 2 160 16,-1 0-160-16,3 2 128 0,1 2-128 0,1 0-192 15,-2 3 32-15,-2-2 16 16,0 1-352-16,-1 4-64 0,0 2-16 0,-2 0 0 16,-6 6-1072-16,0 0-208 0,9-2-64 0,-9 2-7808 15,10-3-1584-15</inkml:trace>
  <inkml:trace contextRef="#ctx0" brushRef="#br0" timeOffset="-173018.58">31449 7350 26719 0,'1'-23'1184'0,"3"14"240"0,1 2-1136 0,1 1-288 0,3 3 0 0,-9 3 0 0,0 0 848 0,0 0 112 16,0 0 32-16,3 9 0 0,-4 5-608 0,-4 5-112 15,-3 5-16-15,-4-1-16 0,-3 2 144 0,0 3 16 16,0 4 16-16,-1-2 0 0,2 5 32 0,6 2 0 16,-3-1 0-16,6 3 0 0,3-3-64 0,-1-3-16 15,6-1 0-15,1-1 0 0,3 0-112 0,3-3-32 16,2 2 0-16,3-6 0 0,2-6-64 0,2-2-16 16,1 1 0-16,2-5 0 0,-1-5-144 0,3-3 192 15,2-6-192-15,-1 1 192 16,-2-3-1024-16,1 0-208 0,-1-3-48 0,0-2 0 15,-5-5-1600-15,-3-1-320 0</inkml:trace>
  <inkml:trace contextRef="#ctx0" brushRef="#br0" timeOffset="-172868.13">31201 7736 29487 0,'-13'-1'2624'0,"13"1"-2112"0,0 0-512 0,0 0 0 15,0 0 704-15,12 4 16 0,4 0 16 0,5-2 0 16,3 0-368-16,4-2-80 0,4-2-16 0,4-3 0 15,6-2-272-15,5-1 160 0,3-3-160 0,1 0 128 32,0 0-2272-32,-1-4-464 0</inkml:trace>
  <inkml:trace contextRef="#ctx0" brushRef="#br0" timeOffset="-169666.9">22087 2313 19343 0,'-18'-27'1728'0,"9"13"-1392"0,-3-1-336 0,0 0 0 16,1-1 272-16,1 4-16 0,1 1 0 0,2 0 0 16,1 2 112-16,0-1 16 0,2 0 0 0,3 5 0 15,1 5-192-15,0 0-16 0,0 0-16 0,0 0 0 16,0 0-160-16,0 0 192 0,0 0-192 0,0 0 192 16,0 0-64-16,0 0 0 0,-9 9 0 0,0 2 0 15,-1 8 160-15,-2 4 32 0,-1 1 0 0,-1 9 0 16,-1 4 272-16,-4 6 64 0,-1 4 16 0,-2 8 0 15,-2 6-208-15,-1 6-32 0,-1 2-16 0,-2 7 0 16,-1 7-64-16,0 6-16 0,-4 4 0 0,-3 7 0 16,-2 2-112-16,-1 2-32 0,-3 1 0 0,0 3 0 15,-2 2-64-15,3 2-128 0,0 1 176 0,1-3-176 0,4 1 160 0,-1 2-160 16,1 0 128-16,2-2-128 0,1-2 144 0,0 0-144 16,-2 1 160-16,1-4-160 0,-2-1 224 0,5 0-48 15,0 1-16-15,3-2 0 0,2-2 96 0,1-6 0 16,2 2 16-16,1 0 0 0,3-4-80 0,1 0 0 15,0 1-16-15,1-3 0 0,2-1 16 0,1 0 0 16,0-2 0-16,2 0 0 0,0-2 64 0,1 0 32 16,2-6 0-16,-1 2 0 0,2-1-288 0,-2-3 160 15,2-1-160-15,-2 0 128 0,2-3-128 0,2 2 0 16,0-2 0-16,1 1 0 0,-1 0 0 0,1-3 0 16,0-1 0-16,3-1 0 0,-3-1 0 0,2 0 0 15,2-1 0-15,0-2 0 0,-2-2 0 0,2-1 0 16,2-5 0-16,0-2 0 0,1-1 0 0,-1 0 0 0,1-1 0 0,2-2 0 15,-1-4 0-15,1-4 0 0,-1-4 0 0,2 0 0 16,1-4 0-16,0-3 0 0,0-4 0 0,3 0 0 16,0-5 0-16,1-1 0 0,0-1 0 0,1-1 0 15,1-3 0-15,1 1 0 0,1 2 0 0,0-4 0 16,0-4 0-16,1-2 0 0,0 0 0 0,3 2 0 16,3 0 0-16,-1 1 0 0,-1-4 0 0,3 1 0 15,-1-2 0-15,5-2 0 0,3 0 0 0,1-1 0 16,2-2 0-16,1 3 0 0,0-3 0 0,2 0 0 15,-4 1 0-15,4 0 128 0,-1 0-128 0,2 4 0 16,-1-1 0-16,3 2 0 0,0 3 0 0,2-3 0 16,3 2 0-16,2 4 0 0,2-1 0 0,-3-1 0 15,-1 1 0-15,0-2 0 0,2-2 0 0,1 1 0 16,1-4 0-16,1 2 0 0,2-2 0 0,3 2 0 0,4 0 0 0,-2-2 0 16,-3 4 0-16,-1-5 0 0,2 1 0 0,1-2 0 15,2 2 0-15,1-4 0 0,3 1 0 0,3 2 0 16,2-3 0-16,-3 4 0 0,-5-3 0 0,2 4 0 15,1-2 0-15,2-1 0 0,1 1 0 0,5 0 0 16,3 3 0-16,-1-3 0 0,-5 2 0 0,1-2 0 16,1 3 0-16,4-2 0 0,4 1 0 0,-1 1 0 15,2-3 0-15,-1 4 0 0,-5-5 0 0,0 6 0 16,3-2 0-16,3 3 0 0,3 2 0 0,-4-2 0 16,-3-4 0-16,-2 2 0 0,-1 2 0 0,1 2 0 15,2-1 0-15,3-2 0 0,1-1 0 0,-3 4 0 16,-3-2 0-16,0-2 0 0,1 2 0 0,5 0 0 15,4 0 0-15,-2-1 0 0,-3 1 0 0,0-1 0 0,0-2 0 16,3-2 0-16,5 2 0 0,2-2 0 0,0 1 0 0,-2-3 0 16,-3-2 0-16,3 1 0 0,2-3 0 0,3 1 0 15,1-2 0-15,-2 1 0 0,-3-1 128 0,1-2-128 16,2 0 0-16,2 0 0 0,1-2 0 0,-4 4 0 16,-4-4 0-16,0 2 0 0,4-2 0 0,0 2 0 15,4-1 0-15,-2 0 128 0,-5-2-128 0,2 1 0 16,1 1 0-16,2-1 0 0,1 0 0 0,-1-2 0 15,-7 1 0-15,0 1 0 0,3-1 0 0,3 1 0 16,2-2 0-16,-2-1 0 0,-7 0 128 0,3 0-128 16,0-3 0-16,1 2 0 0,2-1 0 0,-3 0 0 15,-3-1 0-15,-3-1 0 0,1 2 0 0,2 1 0 16,1 1 0-16,1 0 0 0,-6-1 0 0,-1-3 0 0,-4 1 0 0,0 0 0 16,0 1 128-16,4 0-128 0,0 0 0 0,-2 2 128 15,-3-3-128-15,-2 2 128 0,0 2-128 0,-1-2 0 16,1 1 0-16,1 1 0 0,4 3 0 0,-6-2 0 15,-7-2 0-15,1 1 0 0,-1 1 0 0,1 0 0 16,-1-1 0-16,1-1 0 0,1 3 0 0,-2-1 0 16,-2 2 144-16,-5-2-144 0,0-2 0 0,-4-1 144 15,2 2-144-15,0 1 0 0,-4 3 192 0,4-1-64 16,0 1 0-16,-1-2-128 0,-1-3 208 0,-4-1-64 16,-3 3-16-16,0-2 0 0,2-2-128 0,-3 3 160 15,3 2-160-15,-2 1 160 0,-3-2-160 0,2 2 128 16,-2 1-128-16,2 0 128 0,-1 1-128 0,0 0 160 0,-2 1-160 15,-1-1 160-15,-3 1-160 16,-1 1 128-16,-1 1-128 0,-14 0 128 0,2-2-128 0,3 1 0 0,0 0 0 0,1 1 0 16,-1 1 0-16,0-1 0 0,-2-3 0 0,18 4 128 15,-6 2-128-15,-5-2 128 0,-3-3-128 0,-2 1 128 16,-3-2 0-16,-1 1-128 0,-3-2 192 0,-1 1-64 16,0 0-128-16,-2-1 128 0,-2 0-128 0,-1-1 128 15,1-2-128-15,-3 1 0 0,0-1 144 0,0-1-144 16,-1-2 160-16,2 0-32 0,1-1-128 0,1-4 192 15,-3-2-32-15,3 0-16 0,0-4 0 0,1-1 0 16,-2-4-144-16,-4 11 192 0,2-6-192 0,1-2 192 16,-1-4-192-16,1-2 128 0,2-4-128 0,0-3 128 15,0-4-128-15,10-32 0 0,-5 7 0 0,2 9 128 16,-1 6-128-16,-2-2 0 0,-2 0 0 0,1-4 128 0,-2-5 0 16,1-3 0-16,-2-2 0 0,-3 0 0 0,-2 5-128 0,2 1 0 15,2-1 144-15,-10 57-144 0,0 0 0 0,0 0 0 16</inkml:trace>
  <inkml:trace contextRef="#ctx0" brushRef="#br0" timeOffset="-167746.07">21800 2122 6447 0,'-14'-2'272'0,"4"-1"80"16,1-1-352-16,-1 2 0 0,2-2 0 0,8 4 0 0,-10 0 4096 0,10 0 736 15,0 0 160-15,0 0 16 0,0 0-3968 0,0 0-784 16,0 0-256-16,0 11 128 0,4 1-128 0,3-5 128 16,3 3-128-16,3-2 128 0,2 0-128 0,4 2 128 15,0 1-128-15,7-3 128 0,2-2 0 0,4 1 0 16,2-5 0-16,5 2 0 0,5 1 96 0,0 0 32 15,1-2 0-15,0-3 0 0,4-4-16 0,1-1 0 16,4 0 0-16,3 1 0 0,5 1-48 0,3-3 0 0,-3 0 0 0,-1-1 0 16,-1-3 32-16,3 4 0 15,0-2 0-15,7 2 0 0,4 1-32 0,2-2 0 0,-1 2 0 0,1 2 0 16,0-3-32-16,8 0-16 0,2 1 0 0,0 2 0 16,2 1-144-16,-2-2 0 0,1 2 144 0,4-2-144 15,7-1 0-15,-3-3 0 0,-2 2 0 0,1 1 128 16,0-4-128-16,5 2 0 0,4-3 0 0,-4 4 0 15,-3-4 0-15,0 2 0 0,2-3 0 0,5 2 0 16,-1-4 0-16,-4 4 0 0,-5-1 0 0,3 2 0 16,5-1 0-16,-3 3 128 0,-6-4-128 0,1 3 0 15,-1 0 160-15,3 3-32 0,3 3-128 0,-2-2 192 16,-4-1-32-16,-1-1-16 0,0 5 0 0,2-1 0 16,2-1-144-16,-5-1 160 0,-3 0-160 0,-2 2 160 15,0 1-160-15,1 0 128 0,1-1-128 0,-3-2 128 16,-3-2-128-16,-2 3 128 0,-2-2-128 0,2 1 128 0,0 3-128 15,1-1 0-15,-1 1 0 0,-4-2 0 0,-5-4 0 0,3 4 0 16,0 1 0-16,2-1 0 0,0 1 0 0,-1-1 192 16,-4-1-32-16,-2-1 0 0,0-2 64 0,3 2 16 15,-1 3 0-15,0-2 0 0,5-1 48 0,-6-1 16 16,-4 2 0-16,0-3 0 0,0-1 16 0,4 3 0 16,1 1 0-16,1 1 0 0,-3-2 16 0,-2-2 16 15,-5-1 0-15,0 5 0 0,2-1-64 0,-2 2-16 16,1-1 0-16,0 4 0 0,1-1-128 0,-4 1-16 15,-1-2-128-15,-1-2 192 0,-1-1-192 0,0 0 0 16,0 3 0-16,1 3 0 0,3 2 0 0,-5-4 128 16,3-2-128-16,-5-2 0 0,-3-2 0 0,-1 0 0 15,-1 1 128-15,1 0-128 0,-2 0 0 0,2 2 0 0,0-1 0 0,0 0 0 16,3-5 0-16,-1 2 0 0,-5 2 0 0,-3-4 0 16,2-1 0-16,-2-1 128 0,0 2-128 0,0 2 0 15,1 0 0-15,0 2 0 0,2 0 0 0,0 0 0 16,-2-1 0-16,1 1 0 0,-2 1 0 0,-1-3 0 15,-2 0 0-15,0 2 0 0,-2 2 0 0,0 1 0 16,-1-2 0-16,1 2 0 0,0-2 0 0,0 2 0 16,0 2 0-16,3-1 0 0,1 0 0 0,-1 0 0 15,-2-1 0-15,-16 1 0 16,4 1 0-16,3 2 0 0,3-2 0 0,2 2 0 0,1-2 0 0,1-1 0 16,1 0 0-16,32 1 0 0,-9-1 0 0,-8 3 0 15,-9-1 0-15,-2 1 0 0,-3 0 0 0,-17 0 0 16,2 0 0-16,2-1 0 0,-1 2 0 0,0 0 0 15,1 1 0-15,-1-1 0 0,-1 2-128 0,20 5 128 0,-9-2-160 0,-8 2 32 16,-7-1 0-16,22 5 128 16</inkml:trace>
  <inkml:trace contextRef="#ctx0" brushRef="#br0" timeOffset="-164009.18">19634 7051 24639 0,'0'0'1088'0,"0"0"240"0,6-9-1072 0,3 4-256 15,2 1 0-15,2 1 0 0,4 0 0 0,1 1 0 16,-1 2-128-16,5 0 128 0,-2-2 0 0,6 2 0 16,2 2 0-16,2 0 0 0,2-4 0 0,2 2 0 15,1-2 0-15,0 1 0 0,-2 0 0 0,0 0 0 16,0-1 0-16,-2 2 0 0,1 0 0 0,-1 2 0 15,-1 0 0-15,-2 3 0 0,0-1 0 0,-6-2 0 0,1 2 0 0,-1 4 0 16,0 0 144-16,-3 2 128 0,0-4 32 0,-3 7 0 16,-2 0 80-16,-1 4 0 0,-3 2 16 0,-4 3 0 15,-2 0 32-15,-1-1 0 0,-3 2 0 0,-4 4 0 16,-4-1-128-16,-2 2-32 0,-3-3 0 0,-4 0 0 16,-6-2-96-16,-1-3-32 0,-2 1 0 0,1-2 0 15,-3 0-144-15,1 1 0 0,0-2 144 0,2-2-144 16,0-2-160-16,0 0-96 0,4-1-32 0,0-5 0 31,2-3-1792-31,3 0-352 0</inkml:trace>
  <inkml:trace contextRef="#ctx0" brushRef="#br0" timeOffset="-163708.85">20234 7239 20271 0,'0'0'1792'16,"0"0"-1424"-16,0 0-368 0,0 0 0 0,0 0 448 0,0 0 0 16,-7 11 16-16,0-4 0 0,-3 2-16 0,-2-3 0 15,-3 3 0-15,-3 0 0 0,-2 3 64 0,-4 2 0 16,-1-3 0-16,-5 4 0 0,-8 2-48 0,-4-3 0 16,-5 0 0-16,-1-1 0 0,-5 1-32 0,0 1-16 15,0 0 0-15,-3 0 0 0,-1 1-64 0,-6-1-16 16,-5 5 0-16,-4-6 0 0,-1-4-144 0,-2 2-16 15,1-2-16-15,-1 3 0 0,-3-3-16 0,-2 0 0 16,-2-2 0-16,0 2 0 0,9 4 16 0,3-3 0 0,5-1 0 0,3 2 0 16,1-3-160-16,5 2 0 0,5-2 0 0,5 2 0 31,5-3-1504-31,7 2-336 0,4-5-64 0</inkml:trace>
  <inkml:trace contextRef="#ctx0" brushRef="#br0" timeOffset="-158759.08">12264 17524 911 0,'-8'10'0'0,"1"-1"0"0,-2-4 0 0,-2 4 0 0,0-4 0 0,0 1 0 16,0 3 1936-16,1-4 304 0,0-1 64 0,-1 0 16 15,4 0-1552-15,7-4-320 0,-11 2-64 0,1 1-16 0,1-6-112 0,9 3 0 16,-5-1-16-16,0-2 0 0,-2-1-240 0,0 2 144 16,0-1-144-16,0 2 128 0,-1 0 144 0,0-2 32 15,-3-1 0-15,1 1 0 0,1-1 800 0,9 4 176 16,0 0 16-16,0 0 16 0,-8-3-96 0,8 3 0 15,0 0-16-15,0 0 0 0,0 0-400 0,0 0-80 16,0 0-16-16,0 0 0 0,0 0-192 0,9-6-32 16,3-3-16-16,2 3 0 0,1-4-32 0,4 2-16 15,0-6 0-15,3 1 0 0,2 0-48 0,4-2-16 16,5 0 0-16,2 0 0 0,3-2 112 0,6 1 32 16,1-1 0-16,6 2 0 0,4 1 16 0,1-1 0 15,-1-2 0-15,-2 1 0 0,-1 0-192 0,3 1-16 16,-1-1-16-16,4 0 0 0,1 1-64 0,2-1-16 0,2-1 0 15,-4 1 0-15,-3-1-48 0,-2 2-16 0,-1 1 0 0,-1 2 0 16,-1-2-16-16,1 0 0 0,0 3 0 0,-2 2 0 16,-2-1 16-16,-3 2 0 0,-6-1 0 0,-3 3 0 15,-3 1 80-15,-4-3 16 0,3 3 0 0,-4 1 0 16,-3-3 80-16,-1 2 0 0,-2 0 16 0,-3-1 0 16,-1 0-128-16,-2 2-16 0,-2 2-16 0,-2-2 0 15,-3-1-176-15,-9 5 0 0,0 0 0 0,0 0 128 16,0 0-128-16,0 0 0 0,0 0 0 0,0 0 0 15,-12-4 0-15,-3 4 0 0,-4 3 0 0,-3 2 0 16,-1-1 0-16,-3 2 0 0,-5 5 0 0,2-2 0 16,-2 1 0-16,-2 1 0 0,-4 1 0 0,-3 4 0 15,-6 0 0-15,-1 3 0 0,-3 1 0 0,0 2 128 16,-4 1-128-16,0 0 192 0,-4 1-192 0,-3 3 192 16,-6-2-32-16,-4 3 0 0,-2-3 0 0,-3 6 0 0,-2-3 64 0,1 2 16 15,-2 2 0-15,-3 3 0 0,-4-6-96 0,5 4-16 16,6-1 0-16,5 1 0 0,4-2 0 0,2-1 0 15,3-2 0-15,2-2 0 0,1 0-128 0,8-5 128 16,4 1-128-16,6-4 128 0,10-4-128 0,5-2 0 16,5-5 0-16,6-2 0 0,7 0 0 0,7-5 0 15,0 0-192-15,0 0 192 0,15 2-256 0,4-3 80 16,4-4 16-16,6 1 0 0,6-1 160 0,3-4 0 16,2 0 0-16,2-5-128 0,0-1 128 0,2 0 0 15,-3-3 0-15,1-1 0 16,2-3-416-16,-1 1-48 0,-4-1-16 0,2-3 0 15,-3-2-2368-15,0-1-480 0</inkml:trace>
  <inkml:trace contextRef="#ctx0" brushRef="#br0" timeOffset="-158358.53">11519 16705 31503 0,'-22'-13'1392'0,"10"10"288"16,0 1-1344-16,3 2-336 0,9 0 0 0,0 0 0 0,0 0 320 0,0 0 0 15,9 13 0-15,3-3 0 0,0 2-320 0,6 0 144 16,6 0-144-16,3 2 0 0,0 1 256 0,7 3-48 15,3 0-16-15,5 2 0 0,4 4 80 0,4 4 16 16,3 0 0-16,6 4 0 0,6 2-32 0,-1 3 0 16,-2 0 0-16,4 3 0 0,1 2 0 0,5 0 0 15,-3 5 0-15,6-5 0 0,-1 0 0 0,0 0 0 16,-5-2 0-16,-3-2 0 0,1 0 112 0,-1-3 16 16,2 0 0-16,-1-2 0 0,2 0 16 0,-3 0 16 15,-4-1 0-15,1-4 0 0,-2 1-96 0,2-2 0 16,-1 2-16-16,3-5 0 0,0-1-160 0,-7-2-16 0,-6-4-128 15,-1 1 192-15,-1 0-192 0,-3-2 0 0,-3-3 0 0,-4 0 0 32,-2-1-1216-32,-3-5-256 0,-4-2-32 0,-6 0-9920 0,-4-3-1984 0</inkml:trace>
  <inkml:trace contextRef="#ctx0" brushRef="#br0" timeOffset="-157558.22">11434 18856 8287 0,'0'0'368'0,"0"0"80"0,-10 1-448 0,10-1 0 16,0 0 0-16,0 0 0 0,0 0 4256 0,0 0 768 0,0 0 160 0,0 0 16 15,11-6-4080-15,3-5-816 16,3-3-176-16,0-2-128 0,2-2 0 0,3-5 0 0,1-3 0 0,-1-1 0 16,-2 1 0-16,1 2 0 0,1-2 0 0,-2 3 0 15,-1 1 0-15,1-1 0 0,-1 2 0 0,0 2 0 16,0 2 0-16,-1 3 0 0,-1 3 0 0,-1 0 0 16,-2 6 0-16,-2 2 240 0,2 3-48 0,-1 3-16 15,-13-3 336-15,11 16 64 0,0 4 0 0,-3 3 16 16,-1 4-208-16,-3 3-64 0,-2 6 0 0,-1 4 0 15,-1 4 0-15,-2 1-16 0,-2-1 0 0,-1 4 0 16,-3-1-112-16,1 2-32 0,-3 1 0 0,-1-2 0 16,0-1 64-16,-2-2 16 0,4-6 0 0,-2-4 0 15,1-9 304-15,1 0 64 0,3-7 16 0,0-3 0 16,3 1-288-16,0-7-48 0,2-1-16 0,1-9 0 16,0 0-272-16,0 0 0 0,0 0 0 0,0 0 0 15,10-4 0-15,0-4 0 0,-1 2-192 0,1-4 48 0,2-4 144 16,-1-1 0-16,1-7 0 0,-1 2-128 0,0-1 128 0,2 1 0 15,1-4 0-15,1 1 0 0,2 3 128 0,-1-1 16 16,1 1 0-16,1 2 0 0,0-2-144 0,2 3 192 16,-1 1-192-16,0 3 192 0,0 2-192 0,-1-1 0 15,-2-1 0-15,1 6 0 0,-2-3 0 0,2 3 0 16,-3 0 0-16,2 3 0 0,-1 0 0 0,1 3 0 16,-1 0 0-16,0 2 0 0,2 1 0 0,-2 5 0 15,-2 2 0-15,1 6 0 0,-2 1 0 0,2 5 0 16,-3-2 0-16,0 7 0 0,-2 5 0 0,0 1 0 15,-3 1 0-15,-1 0 0 0,-1-1 0 0,-3-1 240 16,-1 0-64-16,-1-4-16 0,-2-1 64 0,2-3 16 16,0-1 0-16,-2-3 0 0,0-1-240 0,0-3 0 0,2-2-192 0,-2-2 192 31,3-11-1632-31,0 0-224 0,0 0-32 0,0 0-16 16,0 0-1040-16,0 0-192 0,2-16-64 0,4-9 0 0</inkml:trace>
  <inkml:trace contextRef="#ctx0" brushRef="#br0" timeOffset="-157274.64">13065 18274 33855 0,'-16'-12'1504'0,"7"7"304"0,2-3-1440 0,2 3-368 16,5 5 0-16,0 0 0 15,0 0 320-15,0 0 0 0,0 0 0 0,-5 14 0 0,3 2-160 0,0 3-32 16,-1 4-128-16,1 7 192 0,-2 3-16 0,-1 3-16 16,0 2 0-16,-3 1 0 0,-1 2-160 0,0 3 128 15,3-3-128-15,-2 1 128 0,-2 1-128 0,1-3 0 16,0-5 0-16,1-1 0 16,-4-4-592-16,2-2 0 0,0-5 0 0,1-4 0 15,1-4-672-15,1-2-128 0,-1-6-16 0,8-7-16 16,-9 1-1168-16,9-1-224 0,-10-7-64 0</inkml:trace>
  <inkml:trace contextRef="#ctx0" brushRef="#br0" timeOffset="-156756.99">12763 18598 8287 0,'0'0'368'0,"-6"5"80"0,-3-1-448 0,9-4 0 0,-6 6 0 0,6-6 0 16,-5 6 3520-16,5-6 608 0,-3 12 128 0,3-3 32 15,3 1-2608-15,0-3-512 0,-3-7-96 0,8 12-32 16,2-6-240-16,2 2-48 0,-1-2-16 0,2-3 0 16,0-1-64-16,2-2-16 0,1-2 0 0,2-2 0 15,0-5-112-15,1 1-32 0,0-2 0 0,3 0 0 16,1-5-384-16,-1 0-128 0,1-1 0 0,1 1 0 16,-1 1 144-16,0-2-144 0,1-2 0 0,-5 3 144 15,2-2-144-15,-3-1 128 0,-3-2-128 0,0 1 128 0,-1-2 0 0,-1-1-128 16,-2 0 192-16,1-1-64 15,2-4-128-15,-2 3 192 0,0-5-192 0,-1 2 192 0,1-4-192 0,-1 1 0 16,2 4 0-16,0 7 128 0,-1 2-128 0,2 3 0 16,-1 6 0-16,0 3 0 0,-1 4 0 0,0 9-144 15,-1 1 144-15,-1 10-208 0,-1 7 208 0,-2 5 0 16,-2 2 0-16,0 8-144 0,-1 1 144 0,-3 3 0 16,-2 2 0-16,-3 2 0 0,-3 3 128 0,0 0-128 15,-3 0 160-15,1-4-160 0,-1-1 288 0,1-6-32 16,-1-4-16-16,2-8 0 0,0-6 208 0,3-4 64 15,0-1 0-15,3-7 0 0,2-11-256 0,0 0-32 16,0 0-16-16,0 0 0 0,0 0-80 0,3-9-128 16,5-2 176-16,0-4-176 0,2-4 0 0,1-1 0 0,2-5 0 0,0 2-144 15,1 0 144-15,1 3 0 0,0 3 0 0,2 2-128 16,-1 2 128-16,2 8 0 0,0 4 0 0,0 5 0 16,1 5 0-16,1 5 0 0,2 9 0 0,-1 1 0 15,1 4 0-15,-2-1 0 0,1 2 0 0,0-1 0 16,-1 1 0-16,2-4 0 0,0 5 0 0,4-5 0 31,1 2-576-31,6-3-128 0,4 1-16 0</inkml:trace>
  <inkml:trace contextRef="#ctx0" brushRef="#br0" timeOffset="-151451.73">12104 17825 26719 0,'-22'0'2368'0,"2"-3"-1888"0,1 2-480 0,1 1 0 15,1 0 256-15,1 0-64 0,-1 0 0 0,2 0 0 16,0 0 0-16,0 1 0 0,-1 2 0 0,2-1 0 15,-1 1-192-15,-2-2 128 0,1 0-128 0,-1-1 0 16,1 0 0-16,-1 0 0 0,1 0 0 0,3 0 0 16,-2 0 0-16,1 0 0 0,-1 0 0 0,1 2 0 15,1-1 0-15,-2 2 0 0,2-1 0 0,2 3 0 16,-1-1 0-16,2-3 0 0,0 1 0 0,10-2 0 16,-10 2 560-16,10-2 16 0,0 0 0 0,0 0 0 15,0 0 0-15,0 0 16 0,0 0 0 0,0 0 0 0,12-5-240 0,4 1-48 16,1-3-16-16,5 0 0 0,1 3-32 15,5-4-16-15,2-1 0 0,5-3 0 16,2 1-48-16,4-2 0 0,7-2 0 0,1-3 0 0,3-4-16 0,0-3-16 16,-1-2 0-16,4-2 0 0,2 1 48 0,3-2 16 15,0-1 0-15,4 3 0 0,4-2 96 0,-2-1 32 16,-1 3 0-16,2-2 0 0,-1 0 32 0,3 4 0 16,1-1 0-16,1 2 0 0,0-6-80 0,-2 6-16 15,-7-3 0-15,-1 5 0 0,-3-3-96 0,-2 6-32 16,-4 1 0-16,-2 2 0 0,-2 3-32 0,-2 2-128 15,-3-1 192-15,-5 5-64 0,-4 0-128 0,-5 2 160 16,-4 3-160-16,-3 0 160 0,-4 1-160 0,-4 0 0 0,-4 2 144 16,-10 0-144-16,0 0-256 0,0 0-112 15,0 0-16-15,0 0-16 16,0 0-1680-16,-12 5-336 0,-2-5-64 0,-5-3-12864 0</inkml:trace>
  <inkml:trace contextRef="#ctx0" brushRef="#br0" timeOffset="-150870.22">11463 16741 25791 0,'-17'-19'1152'0,"7"6"224"0,-2 3-1104 15,1-2-272-15,3 3 0 0,1 2 0 0,2 2 640 0,1-3 80 16,4 8 16-16,0 0 0 0,0 0-208 0,0 0-32 16,0 0-16-16,0 0 0 0,0 0-272 0,0 0-48 15,12 3-16-15,-1 3 0 0,2-1 32 0,2 1 0 16,2 2 0-16,0 0 0 0,1 3-16 0,5-2 0 15,1 1 0-15,0 4 0 0,-1-2 32 0,1 2 16 16,2 2 0-16,1 2 0 0,2 1-16 0,3 1 0 16,1 2 0-16,2 1 0 0,1-2 16 0,4 3 0 15,4 3 0-15,3-3 0 0,1 2-48 0,0-2-16 0,-2 4 0 0,2-3 0 16,2 3 16-16,1-1 0 0,0 5 0 0,3 0 0 16,4-2-16-16,1 2 0 0,4 0 0 0,-6-2 0 15,-4-1 16-15,1 3 0 0,0 1 0 0,0-4 0 16,-1 2 48-16,3-1 16 0,5-3 0 0,-1 1 0 15,-1-3 96-15,-3 3 32 0,0-3 0 0,-2 1 0 16,-1-2 32-16,0 3 16 0,1-1 0 0,0 1 0 16,0-2-96-16,-3-2-32 0,-3 1 0 0,-5-1 0 15,-3-3-112-15,-1 3-32 0,-1 3 0 0,0-3 0 16,-5-1-128-16,-1-2 0 0,-3-2 144 0,-2-1-144 16,-3-5 128-16,-2 1-128 0,-2-5 160 0,-2 1-160 15,-4-4 0-15,-3 0 128 0,-11-5-128 0,0 0 0 16,0 0-256-16,0 0-112 0,0 0-16 0,-3-9 0 15,-6-5-1568-15,-5-3-320 0,-4-3-64 0,-4-5-13264 16</inkml:trace>
  <inkml:trace contextRef="#ctx0" brushRef="#br0" timeOffset="-150436.58">11894 17773 23039 0,'-23'-4'1024'0,"9"3"192"0,-1-1-960 0,2 4-256 0,3 1 0 0,10-3 0 15,-9 3 1440-15,9-3 240 0,0 0 48 0,0 0 16 16,0 0-1232-16,0 0-256 0,0 0-64 0,0 0 0 16,11-1-192-16,3-3 176 0,0 0-176 0,4-2 160 15,1-7 16-15,7-2 0 0,3-2 0 0,4-1 0 16,4-2 144-16,4-3 48 0,0-1 0 0,8-4 0 16,0 3 0-16,5-6 0 0,3 1 0 0,7 0 0 15,3 0-80-15,4-2-16 0,0 0 0 0,-1 3 0 16,-1-3-64-16,-1 1-16 0,0 3 0 0,-2-2 0 15,1-1-64-15,-2 3-128 0,-4-2 176 0,-5 6-176 16,-8 0 192-16,-2 4-192 0,-3 3 192 0,-3 2-192 0,-5 4 0 0,-3-2 0 16,-4 3 0-16,-4 1 0 15,-3 0-512-15,-4 1-96 16,-4 2-32-16,-5-3 0 0,-5 4-1920 0,-4-5-400 0,-5 3-80 0,-6-1-16 0</inkml:trace>
  <inkml:trace contextRef="#ctx0" brushRef="#br0" timeOffset="-150102.4">11199 16678 24879 0,'0'0'1088'0,"0"0"256"0,0 0-1088 0,0 0-256 0,6 17 0 0,4 1 0 15,5 1 608-15,7 4 64 0,3-2 16 0,8 2 0 16,6 3-288-16,10-2-48 0,5 2-16 0,5 4 0 16,4 1 208-16,3 1 32 0,4-1 16 0,5 4 0 15,6 5-208-15,2-1-64 0,0-1 0 0,0 2 0 16,-2-2-80-16,3 4-32 0,2-3 0 0,-1-1 0 15,4 2 32-15,-4 0 0 0,-5 2 0 0,0-2 0 0,-1-1-80 0,2 0-16 16,3 2 0-16,-6-1 0 0,-9-4-144 16,0 1-272-16,-2 3 64 0</inkml:trace>
  <inkml:trace contextRef="#ctx0" brushRef="#br1" timeOffset="-105451.02">22279 1926 2751 0,'0'0'256'0,"-8"-2"-256"0,-1-2 0 0,2 3 0 16,-1-3 1248-16,8 4 208 0,-10-5 32 0,1 2 16 15,0-1-1024-15,9 4-208 0,-9-2-32 0,0-1-16 0,2 2 208 0,7 1 32 16,-9 0 16-16,9 0 0 16,-10 1-48-16,2 1-16 0,-1-1 0 0,9-1 0 0,-7 2-208 0,7-2-32 15,-11 6-16-15,4 0 0 0,7-6-160 0,-10 5 0 16,-2-1 0-16,3 1 0 0,2 0 0 0,-1-3 0 16,-1 1 0-16,0-2 0 0,9-1 0 0,-7 3 128 15,-2-1-128-15,9-2 0 0,-10 3 128 0,2 2-128 16,-2-1 128-16,2-2-128 0,-3 2 0 0,1 1 0 15,-2 0 0-15,2-1 0 0,1 3 0 0,1-1 0 16,0-4 0-16,-1 2 0 0,0-1 0 0,9-3 0 16,-9 5 0-16,9-5 0 0,-9 4 0 0,9-4 0 15,-9 3 0-15,9-3 0 0,0 0 0 0,0 0 0 16,-6 7 0-16,6-7 0 0,0 0 0 0,0 0 0 16,0 0 0-16,0 10 192 0,0-10-64 0,0 0-128 0,6 6 192 0,0 2-64 15,-6-8 128-15,12 5 32 0,-2 0 0 0,1 3 0 16,2-4 160-16,1-2 48 0,1 2 0 0,1 1 0 15,0-1-48-15,2-2 0 0,0 3 0 0,-2-1 0 16,2 0 0-16,0-1 0 0,0-1 0 0,-1 2 0 16,1-1-144-16,3-2-48 0,-4 0 0 0,4 2 0 15,2-2 96-15,1 1 16 0,0 0 0 0,3-2 0 16,-1 0 16-16,4 1 0 0,0 2 0 0,4-2 0 16,3-1-160-16,1 0-32 0,-1-1 0 0,0-1 0 15,-3 2-48-15,1-1-16 0,-2 0 0 0,-1-1 0 16,-2 1 64-16,1 0 0 0,0-3 0 0,2 2 0 15,2 0-192-15,-1 0 0 0,-1-1 144 0,5 2-144 16,0 0 144-16,0-2-144 0,-2-1 192 0,-2 2-192 0,-1-1 192 0,-1 1-192 16,-4 0 192-16,1-1-192 0,2-4 224 0,-3 2-64 15,-3 1-16-15,-1-1 0 16,1-2-144-16,-4 3 160 0,0-1-160 0,-2 0 160 0,-2 1 64 0,-1 1 16 16,-1 2 0-16,-1 1 0 0,-4-1-48 0,-10 1 0 15,12 1 0-15,-12-1 0 0,0 0-32 0,0 0-16 16,0 0 0-16,0 0 0 0,0 0-144 0,0 0 160 15,0 0-160-15,0 0 160 0,0 0-160 0,0 0 0 16,0 0 0-16,0 0 0 0,0 0 128 0,-12 4-128 16,4 0 0-16,8-4 128 0,-10 5-128 0,10-5 0 15,-9 2 0-15,0 1 0 0,1-2-272 0,8-1-48 16,-9 1 0-16,9-1-8192 0,0 0-1664 16</inkml:trace>
  <inkml:trace contextRef="#ctx0" brushRef="#br1" timeOffset="-104404.35">26002 2014 1839 0,'0'0'160'0,"0"0"-160"0,0 0 0 0,12 8 0 16,-6-2 1440-16,4-2 256 0,-2 1 48 0,3 3 16 16,-1-3-1280-16,2 2-256 0,-1 0-48 0,2-2-16 15,1 1 224-15,4-1 64 0,2-1 0 0,0 0 0 16,1 1 144-16,-1-1 48 0,0-2 0 0,2-1 0 15,1 2-64-15,0 0 0 0,0-1 0 0,-2 1 0 16,1-6 128-16,-3 2 0 0,1 0 16 0,1-1 0 16,-1 1-176-16,2 0-32 0,-2-1-16 0,-1 1 0 15,3 1-160-15,-3 0-16 0,0 0-16 0,-2 0 0 0,0-4-144 16,0 3-32-16,-3 0 0 0,1-2 0 0,-3 2-128 16,2 1 0-16,0 0 0 0,0 0 128 0,-1 0-128 0,-1 1 0 15,-12-1-160-15,10 4-5968 16,0-1-1184-16</inkml:trace>
  <inkml:trace contextRef="#ctx0" brushRef="#br1" timeOffset="-100917.59">4626 13338 12895 0,'-3'-15'1152'0,"1"3"-928"0,2 1-224 0,0 2 0 16,-4-2 1008-16,1 3 144 0,3 8 48 0,0 0 0 15,-1-13-192-15,0 6-48 0,1 7 0 0,0-9 0 16,0 9-320-16,0 0-64 0,0 0 0 0,0 0-16 16,0 0-320-16,0 0-64 0,0 0-16 0,0 0 0 15,5 11 32-15,-1 2 16 0,-4 1 0 0,2 5 0 16,-1 4 48-16,-1 0 0 0,-1 2 0 0,-1 3 0 16,2 5-96-16,-2 1-16 0,0-1 0 0,0 4 0 15,0 3 16-15,-1-3 0 0,0 1 0 0,-1-4 0 16,1-2 0-16,-1-3 0 0,-1 0 0 0,-1-1 0 0,1-5 16 15,-1 0 0-15,-2-3 0 0,2-2 0 0,-1-3 32 0,2-1 16 16,0-6 0-16,5-8 0 0,-4 9 96 0,4-9 32 16,0 0 0-16,0 0 0 0,0 0-32 0,0 0-16 15,0 0 0-15,0 0 0 0,0 0-96 0,0 0-16 16,12 1 0-16,-1-2 0 0,3-2-64 0,4 1-128 16,1-3 176-16,3 1-176 0,2 1 144 0,1 0-144 15,3-3 0-15,0 4 144 0,-3 1-144 0,3 2 0 16,0-1 0-16,3 2 0 0,2 2 0 0,3 0 0 15,0 0 0-15,5 2 0 0,0 2 0 0,4-2 0 16,6 4 0-16,-1-1 0 0,-2 4 0 0,3-2 0 16,-3-4 0-16,2 3 0 0,2-4 0 0,1 6 0 0,1-1 0 0,4 1 0 15,6-7 0-15,-3 2 0 0,-4 0 0 0,3-2 0 16,-2 2 0-16,2-2 0 0,0 3 0 16,3 2 0-16,6 3 0 0,-3-5 0 0,-2-2 0 0,-2 3 0 15,-1-1 0-15,-1 2 0 0,-1-1 0 0,5 2 0 16,2-1 0-16,-1-3 0 0,0-2 0 0,-3 2 0 15,-2 1 0-15,-3 1 0 0,-1-3 0 0,1 3 0 16,-1 1 0-16,2 2 0 0,3-3 0 0,-2 2 0 16,-4-2 0-16,-3 2 0 0,-3 2 0 0,0-2 0 15,-2 1 0-15,-3 1 0 0,-1-6 0 0,2 3 0 16,-1-5 0-16,1 1 0 0,-2-3 0 0,-4 1 0 16,-4-3 0-16,-2 1 0 0,-4-4 0 0,-1 1 128 15,-1-3-128-15,-3 2 192 0,-4-3-192 0,-1-3 192 16,-2-3 224-16,-2-5 48 0,0 0 16 0,-3-3 0 0,0-1 352 0,0-11 64 15,-4-5 0-15,-1-2 16 0,1-1-128 0,-2-7-16 16,-1-1-16-16,3-4 0 0,1-3-384 0,1 0-80 16,-1 1-16-16,2 2 0 0,-4 4-144 0,1 4-128 15,0 6 144-15,-2 1-144 0,1 2 240 0,-1 3-48 16,-2 5-16-16,2 4 0 0,2 4-336 0,0 4-64 16,-2 2-16-16,0 3 0 15,-6 9-2688-15,8-5-528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7:01:46.96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15367 2163 17503 0,'-13'-5'1552'0,"1"1"-1232"16,1 3-320-16,0-2 0 0,-2 0 768 0,1 3 80 15,0 3 32-15,-2 0 0 0,-3-3-560 0,1 2-96 0,-1 1-32 0,1-1 0 16,-1-1-192-16,-1 1 0 15,4 0 0-15,-1 1 0 0,1-1 0 0,1 1 128 0,2-2-128 0,1 2 0 16,1-1 320-16,9-2-16 0,-8 4-16 0,8-4 0 16,-7 1 32-16,7-1 16 0,0 0 0 0,0 0 0 15,0 0-64-15,0 0-16 0,0 0 0 0,0 0 0 16,14 0-48-16,0 3-16 0,0-2 0 0,3-1 0 16,4-1 32-16,0 1 0 0,6 1 0 0,0 0 0 15,4-2-32-15,1 1 0 0,0-4 0 0,1 4 0 16,4 0-192-16,1 2 176 0,0-5-176 0,3 3 160 15,2 1-32-15,4 1-128 0,3-2 192 0,2 0-64 16,0-7-128-16,-1 3 0 0,-3 1 0 0,3 0 0 0,1-1 128 0,1-1 64 16,3 1 0-16,3 2 0 0,3 1 0 0,-1-2 16 15,0-1 0-15,-2-1 0 0,-1 1-64 0,-1 2-16 16,-1 1 0-16,4-1 0 0,4 0-128 0,-1-3 0 16,1 0 144-16,-3 2-144 0,-4-1 0 0,0 2 144 15,0-3-144-15,0 1 0 0,1 1 0 0,0-1 0 16,1 2 0-16,-2-3 0 0,-3 1 128 0,1 1-128 15,-3-2 0-15,-1-1 0 0,-4 2 0 0,0 2 0 16,-1-2 0-16,0-1 0 0,-1 1 0 0,0 1 0 16,-2 1 128-16,-2 2-128 0,-4-1 0 0,-3 1 0 15,-1 0 0-15,0 0 0 0,-1 0 0 0,0 1 0 16,-3-1 0-16,-1 1 0 0,0 0 0 0,0 2 0 16,2-1 0-16,0 2 0 0,-2-4 0 0,2 0 0 15,-1-2 0-15,-1 0 0 0,-1 2 128 0,-2-1-128 0,-1-1 0 0,-2-1 0 16,-3 2 128-16,-2-2-128 0,-2 1 0 0,-1-2 0 15,-3 1 0-15,1 1 160 0,-1-1-160 0,-1 2 128 16,-10 1 48-16,11-3 0 0,-11 3 0 0,0 0 0 16,0 0 48-16,0 0 16 0,0 0 0 0,0 0 0 15,0 0-32-15,0 0 0 0,0 0 0 0,-13-1 0 16,-1 1-208-16,-1 1 144 0,-3 2-144 0,-1 0 128 16,-4 0-128-16,-3 2 128 0,-4-1-128 0,-3 0 128 15,-5 1-128-15,-2 2 0 0,0-2 0 0,-1-3 128 16,0 1-128-16,-1-1 0 0,-1 3 0 0,-1-1 0 15,-1 0 0-15,-2-2 0 0,-5 0 0 0,-1-1 0 16,-2 3 0-16,0-3 0 0,1-1 0 0,-1 0 0 16,-1 0 128-16,0 1-128 0,0 2 0 0,-4-2 128 15,-6-1-128-15,-2 0 0 0,-1-1 0 0,3 1 0 0,-3-1 0 0,3 1 0 16,0 0 0-16,-4 0 128 0,-3-3-128 16,0-1 192-16,3 2-192 0,2 0 192 0,-1 1-192 0,4 1-144 15,-1-1 144-15,-3 1-208 0,-1 1 208 0,3 0 0 16,1 1 0-16,4 0 0 0,-1 2 0 0,4-1 0 15,-1-1 0-15,1-1 0 0,1 1 0 0,1-1 0 16,5 0 0-16,3 2 0 0,6-2 0 0,2 2 0 16,3-1 0-16,5 1 0 0,3-2 0 0,3 2 0 15,3 0-144-15,5 2 144 0,-2-2 0 0,6 0 0 16,0-2 0-16,4 1 0 0,2-2 0 0,9 0-128 16,0 0 128-16,0 0 0 0,0 0-256 0,0 0 48 15,0 0 0-15,0 0 0 0,15 2 208 0,3-1 0 16,2 0-160-16,5-1 160 0,5-1 0 0,3 0 0 0,7 1 128 0,5-2-128 15,6 1 0-15,7 0 128 0,6 1-128 0,3 0 0 16,1-3 128-16,1 1-128 0,5 2 0 0,5-2 128 16,5-1-128-16,0 0 0 0,0 1 0 0,0-1 0 15,-1 2 0-15,4-2 128 0,3 1-128 0,0-1 0 16,-2 3 0-16,1 0 0 0,-1 0 0 0,3 0 0 16,2 3 128-16,0-2-128 0,-3 0 128 0,0 3-128 15,-2 0 192-15,2 5-32 0,2-4-16 0,-2 2 0 16,-2 2-144-16,0-1 0 0,-3 2 0 0,1-2 0 15,2 2 0-15,-2-2 0 0,-2 0 0 0,-1-2 0 16,-4 0 0-16,-2 0 0 0,-1-1 0 0,-1 0 0 16,-1 0 0-16,-5 1 0 0,-4-4 0 0,-4 2 128 15,-4-2-128-15,-3 2 0 0,-1-1 0 0,-1-2 0 16,-4-1 0-16,-2 0 0 0,-4 0 0 0,-5-2 0 0,-7-2 128 0,-3 1-128 16,-4 2 0-16,-3 0 128 0,-3-1-128 0,-5 2 0 15,2-1 144-15,-14 1-144 0,10 0 128 0,-10 0-128 16,0 0 128-16,0 0-128 0,0 0 128 0,0 0-128 15,0 0 160-15,0 0-160 0,-11 4 128 0,-3-2-128 16,-4 2 0-16,-3-1 144 0,-5-1-144 0,-6 1 0 16,-5 1 0-16,-4-2 0 0,-5-2 0 0,-1 0 0 15,-3-1 0-15,-2 0 0 0,-3-1 0 0,-2 2 0 16,-4 2 0-16,-6-2 0 0,-8-2 0 0,-4 0-176 16,3 1 176-16,-6-1-192 0,-4 1 64 0,-7-1 0 15,-5-4 0-15,0 3 0 0,1 0 128 0,-3 2-192 0,-1-2 192 0,0-4-192 16,-4-2 192-16,2 0-160 0,1 4 160 15,-5 0-160-15,-6-7 160 0,3 5 0 0,2-1 0 16,1 4 0-16,-1 0 0 0,1 2 0 0,0-3 0 0,3 2 0 16,4 1 0-16,-5 0-128 0,-3 4 128 0,4-2 0 15,4-3 0-15,4 6 0 0,3 2 0 0,3 1 0 16,0-3 0-16,6 2 0 0,4 4 0 0,6 0 0 16,4 6 0-16,3 1-128 0,1 2 128 0,2-1 0 15,3-1 0-15,7 2-128 0,5 1 128 0,7 0 0 16,3 0 0-16,9 1 0 0,5 1 0 0,8-2 0 15,5-3 0-15,5 1 0 0,3 1 0 0,5 0 0 16,5-5 0-16,8 3-160 0,5-4 160 0,7-1 0 16,4 0 0-16,10-1 0 0,4 0 0 0,10-3 0 15,5-1 0-15,6-3 0 0,0-2 0 0,6-1 0 16,4 0 0-16,9 0 128 0,6-1-128 0,4-2 144 16,3-2-144-16,5 1 0 0,3 2 0 0,4-1 128 15,5-2-128-15,-1-3 0 0,0 2 144 0,3-2-144 0,8 2 0 0,-3 1 0 16,-3-4 0-16,4 1 128 0,4-3-128 0,-7 2 0 15,-5-5 0-15,0 3 0 0,0 1 0 0,2-3 128 16,-4 1-128-16,-3 2 0 0,-3 0 0 0,-1 4 0 16,3-3 0-16,-5 1 0 0,-5-1 0 0,-3 4 144 15,1 4-144-15,-6 0 0 0,-2-2 0 0,-7 1 0 16,-7-4 0-16,-7 5 0 0,-1 1 0 0,-3 1 0 16,-4 2 0-16,-1 0 0 0,-5-1 0 0,-5-1 0 15,-6-1 0-15,-6 0 0 0,-6-2 0 0,-3 1 0 16,-4-1 128-16,-5 1-128 0,-6-2 0 0,-12 3 0 15,0 0 0-15,0 0 0 0,0 0 0 0,0 0 0 0,-11-5 0 16,-7 2-144-16,-5 3 144 0,-6 0 0 0,-8 0 0 0,-5 0 0 16,-9 0 0-16,-5 0 0 0,0 0 0 0,-5-2-128 15,-2 1 128-15,-3 1 0 0,-3 3 0 0,-6-3 0 16,-10 0 0-16,-4 1 0 0,0 0 160 0,-9 3-160 16,-9 4 0-16,-4-1-320 0,-6 1 64 0,-9 1 0 31,-8 3-1776-31,-2 2-336 0,-5-1-80 0</inkml:trace>
  <inkml:trace contextRef="#ctx0" brushRef="#br0" timeOffset="6354.34">25858 1881 14447 0,'0'0'640'0,"0"0"128"0,0 0-608 0,0 0-160 16,0 0 0-16,0 0 0 0,0 0 976 0,0 0 176 15,0 0 16-15,-1-11 16 0,0 3-288 0,2-4-64 16,3 6-16-16,-4 6 0 0,0 0-176 0,5-8-48 16,1 3 0-16,-6 5 0 0,0 0 0 0,0 0 0 15,0 0 0-15,0 0 0 0,0 0-32 0,0 0-16 16,11 4 0-16,-11-4 0 0,0 0-48 0,5 13-16 15,-3-3 0-15,0 2 0 0,-2 2-32 0,0 0-16 0,0-5 0 0,-2 5 0 16,1 4-128-16,0 2-32 0,-1 2 0 0,0 2 0 16,-1-2-64-16,1-1-16 0,-3 1 0 0,2 1 0 15,1-3-64-15,-1 2 0 0,-2-1-128 0,1 1 192 16,0-2-64-16,1 2 0 0,0-6-128 0,1 0 192 16,-2 0 0-16,1 1 0 0,1-2 0 0,0-1 0 15,0-1 0-15,-1-2-16 0,1 3 0 0,0-1 0 16,-3-6-176-16,3 4 0 0,2-11 0 0,-3 9 128 15,3-9-128-15,0 0 0 0,-1 10 144 0,1-10-144 16,0 0 224-16,0 0-32 0,0 0 0 0,0 0 0 16,0 0 0-16,0 0-16 0,0 0 0 0,11 1 0 15,0-2-176-15,0-2 128 0,0-2-128 0,3 1 128 16,0 2-128-16,2-1 0 0,0-3 0 0,5-1 128 16,4 2-128-16,5 2 0 0,2-4 0 0,5 3 0 0,5 1 0 15,0 0 0-15,0-1 128 0,-3-3-128 0,-2-1 0 0,-1-1 0 16,-3 3 0-16,0-2 0 0,0 4 0 0,0-1 0 15,0-1 0-15,1 2 0 0,1 4 0 0,-1 4 128 16,-1 0-128-16,-1-2 0 0,0-2 0 0,-4 0 0 16,-2 3 0-16,-2-1 0 0,-2 1 0 0,-2-2 0 15,-2-1 128-15,-3 4-128 0,-1 1 0 0,-1 0 160 16,-3-2-160-16,0 2 160 0,-10-5-160 0,11 5 0 16,-2-1 0-16,-9-4 0 0,0 0 0 0,7 5 0 15,-7-5 144-15,0 0-144 0,9 6 0 0,-9-6 128 16,0 0-128-16,0 0 0 0,0 0 0 0,0 0 144 15,0 0-144-15,0 0 0 0,0 0 128 0,0 0-128 0,0 0 0 0,0 0 0 16,5-14 176-16,-2 6-176 0,-3 8 160 0,0 0-160 16,-2-15 144-16,1 2-144 0,-1 3 128 0,-1 1-128 15,1 1 128-15,-2-1-128 0,1 0 0 0,-1 0 128 16,1-4-128-16,-1 3 0 0,-1-4 144 0,-2 0-144 16,1-1 128-16,-2-1-128 0,2 2 128 0,-2 1-128 15,2-1 0-15,1 1 144 0,-1 1-144 0,3-2 0 16,-2 2 128-16,1 2-128 0,0-3 0 0,0 3 0 15,1 2 0-15,0-2 0 0,2 1 0 0,1-1 0 16,0 1 0-16,0-1 0 0,-1 2 0 0,1 8 0 16,0-11 0-16,0 3 0 0,0-2 0 0,0 2 0 15,1-3 0-15,-1 11 0 0,1-12 0 0,0 2 0 16,2 0 0-16,-1 1 0 0,0-1 0 0,-2 10 0 16,0 0 0-16,2-9 0 0,0 0 0 0,-2 9 0 0,0 0 0 15,0 0 0-15,3-9 0 0,-3 9 0 0,0 0 0 0,0 0 0 16,3-10 0-16,-3 10 0 0,0 0 0 0,0 0 0 15,0 0-128-15,0 0 128 0,0 0 0 0,0 0 0 16,0 0 0-16,0 0-144 0,0 0 144 0,0 0 0 16,0 0 0-16,0 0 0 0,0 0 0 0,0 0-208 15,0 0 80-15,0 0 128 0,0 0-448 0,0 0 48 16,0 0 0-16,0 0 0 16,5 9-2064-16,-5-9-416 0</inkml:trace>
  <inkml:trace contextRef="#ctx0" brushRef="#br0" timeOffset="7220.73">26225 2741 16575 0,'0'0'1472'0,"0"0"-1168"0,0 0-304 0,0 0 0 15,0 0 1184-15,0 0 176 0,0 0 48 0,0 0 0 16,0 0-128-16,0 0 0 0,0 0-16 0,0 0 0 16,3 9-480-16,-1 1-80 0,-2 0-32 0,2 0 0 15,-2-10 0-15,3 16 0 0,-1 0 0 0,1 1 0 16,1-2-176-16,-1 0-48 0,0 1 0 0,0 0 0 16,-1 2-64-16,1 1-32 0,-1 0 0 0,1 3 0 15,-2-2 48-15,0 0 16 0,1-1 0 0,0-1 0 16,-1-1-80-16,-1-2-16 0,0-2 0 0,3-2 0 0,-1 1 32 0,-2-12 0 15,3 8 0-15,-3-8 0 0,0 0-80 0,5 12-16 16,-5-12 0-16,8 5 0 0,-8-5-64 0,10 2 0 16,-10-2-16-16,10-3 0 0,-2-1 80 0,-1-4 32 15,0 1 0-15,-1-7 0 0,-1-3 48 0,1-1 16 16,1-1 0-16,-1-1 0 0,2-3 80 0,1-4 16 16,1 1 0-16,0-4 0 0,0 4-112 0,3-4-16 15,2 0 0-15,0 5 0 0,-2-2-112 0,1 1-16 16,1 4-16-16,1-3 0 0,-2 6-48 0,0 2 0 15,-2 0 0-15,1 4 0 0,-3-1-128 0,0-1 128 16,-2 1-128-16,0 4 128 0,-1-3-128 0,1 3 0 0,-3 2 0 16,-1 2-176-16,-4 6-96 0,0 0-32 0,0 0 0 0,0 0 0 31,0 0-1296-31,0 0-256 0,0 0-48 0,0 0-10112 0,-4 11-2016 0</inkml:trace>
  <inkml:trace contextRef="#ctx0" brushRef="#br0" timeOffset="8872.09">22382 1849 13823 0,'-10'-9'1216'0,"3"5"-960"0,0 0-256 0,0 2 0 16,2-6 800-16,5 8 112 0,-5-8 32 0,3 3 0 16,2 5 160-16,0-7 48 0,0 7 0 0,2-8 0 0,1-2-320 0,1 4-64 15,1-3-16-15,-5 9 0 0,7-8-112 0,1 4-32 16,-8 4 0-16,11-4 0 0,0 1-128 0,-1 1-32 16,-10 2 0-16,11 3 0 0,-1 2-128 0,1 0-16 15,-3 3-16-15,1 2 0 0,-1 3-32 0,1-1-16 16,-3 5 0-16,-1 2 0 0,0 3-112 0,-3 0 0 15,0 4-128-15,-2 4 192 0,0 5-16 0,-2 0-16 16,-2 1 0-16,-1-1 0 0,-3 2 64 0,1 3 16 16,-2 0 0-16,-2 0 0 0,1-6-80 0,0-1-16 15,-1 1 0-15,2-1 0 0,-1-2-16 0,1-1 0 0,0-3 0 0,2 0 0 16,2-6-128-16,0-1 160 0,1-5-160 0,2 0 160 16,1-5-160-16,1-10 128 0,1 12-128 0,-1-12 128 15,0 0-128-15,0 0 128 0,0 0-128 0,10-2 128 16,-1-3 64-16,0 0 16 0,0-1 0 0,0-4 0 15,-2 1-48-15,0-1-16 0,2 3 0 0,-1-2 0 16,3 3-144-16,-4 1 0 0,2-1 144 0,0 2-144 16,-1 1 0-16,-8 3 0 0,12-2 0 0,-1 0 0 15,-1 0 0-15,1-1 0 0,1 2 0 0,0 2 0 16,4-1 0-16,-1 0 0 0,1 0 0 0,1 0 0 16,-1-1 0-16,2 0 0 0,1-2 0 0,3-1 0 15,2 2 0-15,3-2 0 0,1-1 0 0,3 0 0 16,4-1 0-16,2-3 0 0,1 2 0 0,1 1 0 15,2 1 0-15,-2 2 0 0,-1 1 0 0,-2-1 128 16,-3 1-128-16,-2 0 0 0,-3 0 0 0,1 4 128 16,1 1-128-16,-1 1 0 0,1-2 0 0,0 2 0 0,-1-1 0 0,-1 2 0 15,0-3 0-15,0 1 0 0,3-1 0 0,-3 1 0 16,-1 1 0-16,-3 1 0 0,1-3 0 0,2 1 0 16,-4-1 0-16,-3 2 128 0,-1 1 48 0,0-2 16 15,0-2 0-15,-2 2 0 0,-2-2 0 0,2-1 0 16,0 0 0-16,-3 1 0 0,0 1 0 0,-1-1 16 15,0 0 0-15,-1 3 0 0,2-3-208 0,-2 2 128 16,-2-2-128-16,-10-1 0 0,13 1 192 0,-2-1-64 16,-1 0-128-16,-10 0 192 0,0 0-64 0,10-1 0 15,-10 1-128-15,9-4 192 0,-9 4 32 0,7-6 0 16,-7 6 0-16,4-8 0 0,-2-2 48 0,-1 2 16 16,-1 8 0-16,0-12 0 0,0 1-48 0,0 0-16 0,0 1 0 0,0-2 0 15,0-3-80-15,0 1-16 0,0 0 0 0,3-2 0 16,-1-2 16-16,1-1 0 0,-3 0 0 0,3-2 0 15,0 1 112-15,1 0 0 0,-1-3 16 0,2-1 0 16,-3 1-96-16,2 3-32 0,0 0 0 0,0 3 0 16,0-1-144-16,-2 1 0 0,1 2 0 0,-1 4 0 15,-1 2 0-15,-2-1 0 0,-1 2 0 0,-2 0 0 32,4 8-512-32,0 0-64 0,-10-2-32 0,-2 3 0 15,1 4-2848-15,-2 0-560 0,-9 8-112 0,3 1-32 0</inkml:trace>
  <inkml:trace contextRef="#ctx0" brushRef="#br0" timeOffset="9656.95">22782 3088 21935 0,'0'0'960'0,"0"0"224"0,-10 3-944 0,1-3-240 0,9 0 0 0,-9 1 0 0,9-1 864 0,0 0 128 16,0 0 32-16,0 0 0 0,-10 4-384 0,10-4-80 15,0 0-16-15,0 0 0 0,0 0-176 0,0 0-48 16,0 0 0-16,-1 9 0 0,1-9 160 0,3 14 32 15,-1-3 0-15,4-1 0 0,1 4 0 0,0 1 0 16,-4 1 0-16,3 1 0 0,3 4-128 0,-1-1-32 16,3 2 0-16,-1-1 0 0,-1 2-176 0,0-1-48 15,-1-1 0-15,-1 1 0 0,0 2 0 0,-1-2 0 16,-1-2 0-16,2-2 0 0,-4 0 128 0,1-2 0 0,-1 1 16 0,-1-2 0 16,0-3 32-16,-1-1 0 15,0-1 0-15,-1-10 0 0,4 10 0 0,-4-10 0 0,0 0 0 0,0 0 0 16,0 0 16-16,0 0 16 0,0 0 0 0,6-4 0 15,1-6 160-15,-1-1 16 0,0-7 16 0,3-4 0 16,0-2-160-16,0 1-48 0,4-3 0 0,-2 0 0 16,1 0-160-16,0-2-32 0,2-4-128 0,2 1 192 15,-1 1 64-15,1-1 16 0,3 1 0 0,-1 2 0 16,-1-3-272-16,1 5 160 0,-6 2-160 0,1 2 128 16,-2 0-128-16,0 5 0 0,-2 3 0 0,-2 0 0 15,-2 5 0-15,0-1 0 0,-5 10 0 0,0 0 0 16,3-8-464-1,-3 8-32-15,0 0 0 0,0 0 0 0,0 0-1488 0,0 0-288 0,0 0-64 0,0 0-8624 16,0 0-1728-16</inkml:trace>
  <inkml:trace contextRef="#ctx0" brushRef="#br0" timeOffset="10157.12">23690 2600 19583 0,'0'0'864'0,"0"0"176"0,0 0-832 0,0 0-208 0,0 0 0 0,0 0 0 16,0 0 1232-16,0 0 208 0,0 0 32 0,0 0 16 15,0 0-560-15,-1 13-112 0,1-13-32 0,0 9 0 16,-2 2-48-16,0-2-16 0,-2 0 0 0,0 0 0 15,2 2-16-15,-2-2 0 0,0 3 0 0,-1 3 0 16,0 3-144-16,-1-1-48 0,-1 1 0 0,-2 0 0 16,2 1-160-16,-1 0-32 0,-1 1-16 0,0 1 0 0,0-2-80 0,-1-1-16 15,0-1 0-15,1 0 0 0,1-4-64 0,2 2-16 16,1-2 0-16,0-3 0 0,0-1-128 0,5-9 0 16,-5 5 0-16,5-5 0 0,0 0 0 0,0 0-304 15,0 0 48-15,0 0 16 16,0 0-1344-16,-1-9-272 0,2-1-48 0,4-4-16 15,2 2-992-15,4 0-208 0</inkml:trace>
  <inkml:trace contextRef="#ctx0" brushRef="#br0" timeOffset="10874.1">23503 2988 9215 0,'-14'5'400'0,"6"-1"96"0,8-4-496 0,0 0 0 0,-5 2 0 0,5-2 0 15,0 0 2736-15,0 0 448 0,0 0 80 0,0 0 32 0,0 0-2016 16,0 0-384-16,8-6-96 0,0 1-16 0,-1-3-272 0,-7 8-64 16,9-5-16-16,-1-1 0 0,-2-2 0 0,1 2 0 15,-2-3 0-15,1 2 0 0,0-2 160 0,1 1 48 16,-1-4 0-16,0 2 0 0,-1-1 0 0,3-2 16 15,0-4 0-15,-1 3 0 0,1 0-160 0,0-1-48 16,-2 1 0-16,0-1 0 0,-1-2-128 0,0 3-16 16,1-1-16-16,-3 1 0 0,1 4-112 0,-1 2-32 15,-3 8 0-15,0 0 0 0,0 0 32 0,0 0 0 16,0 0 0-16,0 0 0 0,0 0-48 0,0 0 0 16,-7 13 0-16,1 0 0 0,-2 8-128 0,-1 0 128 15,1-1-128-15,-4-1 128 0,1 3-128 0,-5-2 192 0,2-1-192 16,0 1 192-16,1-1 0 0,0-1 0 0,0-1 0 0,2-6 0 15,0 1 128-15,6-5 48 0,5-7 0 0,0 0 0 16,0 0-64-16,0 0-16 0,0 0 0 0,0 0 0 16,12-5-96-16,2-2 0 0,1-6-16 0,3-2 0 15,0-1-48-15,-1-1 0 0,1-4 0 0,-1 1 0 16,-2-2-128-16,0-1 0 0,1 2 0 0,-2 2 0 16,-4 1 0-16,-1 3 0 0,-3 1 128 0,-1 4-128 15,-5 10 0-15,0 0 0 0,0 0 0 0,0 0 0 16,0 0 0-16,-3 10 0 0,-2 4 0 0,0 2 128 15,-4 3-128-15,-2 2 0 0,-6 0 144 0,1 1-144 16,-2 1 0-16,-1 0 128 0,-4-2-128 0,3-2 0 16,0-2 0-16,0-4 144 0,4 1-144 0,3-2 0 15,4-5 192-15,2-4-192 0,7-3 192 0,0 0-192 0,0 0 0 0,5-7 0 16,0-7 0-16,5 1 0 16,4 0-960-16,5-1-240 0,1-3-48 0,6-4-10336 15,3-3-2048-15</inkml:trace>
  <inkml:trace contextRef="#ctx0" brushRef="#br0" timeOffset="14710.36">12293 7537 2751 0,'-1'-12'256'0,"-2"5"-256"0,3 7 0 0,3-10 0 16,-2 1 3616-16,-1 9 672 0,6-9 144 0,2 2 32 15,1 1-2768-15,2-3-544 0,0 3-128 0,1-2 0 16,2 3-480-16,1 0-96 0,1 3 0 0,2-4-16 0,1 3 0 0,2 1 0 16,3 1 0-16,1 1 0 0,0 0-16 0,2-1 0 15,-1-2 0-15,2 3 0 0,0-1-32 0,0 1-16 16,-1 0 0-16,3 0 0 0,2-1-112 0,1 1 0 16,0 2-16-16,2-2 0 0,0 0-32 0,7 0 0 15,5 3 0-15,1-2 0 0,1-2 48 0,-1-2 0 16,-1 1 0-16,0-1 0 0,1-3-48 0,1 1 0 15,-1 1 0-15,4 1 0 0,3 5-32 0,3-2-16 16,2-2 0-16,-1-3 0 0,-4 1-160 0,3 3 128 16,-1 1-128-16,0-1 128 0,2 0-128 0,3-1 0 15,4 0 0-15,0 1 128 0,3-1-128 0,-5-2 0 0,0 1 0 0,2 1 128 16,1 5-128-16,5-1 0 0,3-2 0 0,-3 0 128 16,-3-3-128-16,-1 0 0 0,-1 1 0 0,2 0 0 15,1 2 0-15,2 0 0 0,0-1 128 0,-3 0-128 16,-7-3 0-16,0 1 0 0,-1 1 0 0,1 3 128 15,1 6-128-15,-1-5 0 0,0-3 0 0,-2 1 0 16,-4 1 128-16,-3 2-128 0,0-2 0 0,-1 1 128 16,-7-4-128-16,1 2 0 0,-3 0 0 0,-1 1 0 15,0 2 0-15,-4-3 128 0,-3-3-128 0,-6 3 0 16,-2 4 0-16,-6-2 128 0,-4 0-128 0,-5-2 0 16,-1 0 0-16,-11 0 0 0,0 0 0 0,0 0 0 15,0 0 0-15,0 0 0 0,0 0 0 0,-8 6 0 16,-5-3 0-16,-4 0 0 0,-5-3 144 0,-7 2-144 15,-8 0 0-15,-1 0 0 0,-3-2 0 0,-1 0 128 16,-6-3-128-16,-3 3 0 0,-1 3 0 0,-5-1 128 0,-6-2-128 16,-5 0 0-16,-6-2 0 0,1 2 0 0,0-2 0 0,-2 2 0 15,-1 4 128-15,-6-3-128 0,-4-1 0 0,2 0 0 16,2-1 0-16,1-3 0 0,1 2 0 0,-6-2 0 16,-7 1 0-16,3-4 128 0,3-1-128 0,3 2 0 15,0-4 128-15,-2 2-128 0,-7-2 0 0,3-2 0 16,7 1 0-16,2-2 0 0,0 2-128 0,-3 2 128 15,-3-4-128-15,1 4 128 0,4 0-144 0,4 4 144 16,3-1-160-16,0-2 160 0,-2 3-160 0,4 0 160 16,0 0-160-16,7 1 160 0,5 0 0 0,5 2 0 15,5-1 0-15,4 1 0 0,5 2 0 0,3 0 0 16,-1 0 0-16,9 0 0 0,0 0 0 0,6 0 0 16,3 0 0-16,4 0-144 0,4-1 144 0,5 1-160 0,9 0 160 15,0 0-160-15,0 0 32 0,0 0 0 0,14 5 0 0,7-2 0 16,4-1-64-16,6 2-16 0,3-2 0 0,5 1 0 15,5-3 208-15,5 0 0 0,7 0 0 0,8 0-144 16,7 0 144-16,5-2 0 0,4 1 0 0,3 0 0 16,0 0 0-16,6 2 0 0,5 0 128 0,3 0-128 15,3-1 0-15,1 2 144 0,1 1-144 0,6 0 0 16,6 0 160-16,1-2-160 0,-6 3 128 0,6 2-128 16,4-4 160-16,-3 1-160 0,-7-2 192 0,3-1-192 15,0 0 176-15,-2 2-176 0,-2-2 160 0,-3 0-160 16,-6-2 192-16,4 2-48 0,0 0-16 0,-8 0 0 15,-7 0-128-15,-6 0 0 0,-4 0 0 0,-3 0 0 16,0 0 0-16,-9 0 0 0,-5 0 144 0,-9 0-144 16,-10 0 0-16,-5 0 0 0,-7 0 0 0,-5 0 0 0,-6 0-240 15,-7 0-112-15,-12 0-32 0,0 0-9312 16,0 0-1872-16</inkml:trace>
  <inkml:trace contextRef="#ctx0" brushRef="#br0" timeOffset="17744.49">18739 6690 19231 0,'0'0'848'0,"0"0"176"0,5 4-816 0,4-1-208 16,2-1 0-16,5 2 0 0,5 2 400 0,3-3 48 0,7-2 0 15,2 2 0-15,3-5-64 0,-1 1 0 16,5 0 0-16,1-2 0 0,5-3-96 0,3 1-32 16,1 0 0-16,2-4 0 0,1 1 0 0,-1-1-16 15,-3 1 0-15,0-1 0 0,-4 0-112 0,1 0-128 0,-5-1 176 0,-2 1-176 16,-2 4 0-16,-3 1 0 0,-3-1 0 0,-3 0 0 31,-3 1-528-31,-3 1-64 0,-3 2-16 0,-3 0-6192 0,-2 1-1248 0</inkml:trace>
  <inkml:trace contextRef="#ctx0" brushRef="#br0" timeOffset="18028.84">19040 6992 16575 0,'-16'6'1472'0,"12"-2"-1168"16,-1 1-304-16,1 1 0 0,4-6 1824 0,0 0 304 15,1 7 64-15,3 0 16 0,1-2-1312 0,4 0-256 16,5 0-48-16,3 0-16 0,2-5-64 0,2 0 0 16,8-1-16-16,4-3 0 0,6-1 0 0,5 0 0 15,4-4 0-15,3 0 0 0,1-5-176 0,3 2-48 16,1 0 0-16,1-2 0 0,0 0-272 0,2 2 128 16,1 1-128-16,-1-1 0 0,0-1 176 0,-5 2-176 15,-1-3 160-15,-4 5-160 0,-1-1 0 0,-2 2 0 16,-3-4 0-16,-3 0 0 15,-5 4-1968-15,0-1-432 0,-3 3-96 0</inkml:trace>
  <inkml:trace contextRef="#ctx0" brushRef="#br0" timeOffset="18379.21">19714 6217 26079 0,'0'0'1152'0,"6"-1"256"16,4-1-1136-16,4 0-272 0,4 4 0 0,6 0 0 0,3 2 0 0,5 2 0 16,5-1 0-16,1 6 0 0,1-1 128 0,4 6-128 15,3 1 192-15,22 7-192 0,-7 1 160 0,-28-11-160 16,7 4 128-16,2 1-128 0,3 0 128 0,-2 0-128 15,-2 0 128-15,-2 2-128 0,-3 3 240 0,25 22-48 16,-13-8 0-16,-11-1 0 0,-9-3 48 0,-7 0 0 16,-4-2 0-16,-6-3 0 0,-3 1 80 0,-3 0 0 15,-6-2 16-15,-6 1 0 0,-4-1-112 0,-6 3-32 16,-5-2 0-16,-5-1 0 0,-4 1-16 0,-4 3-16 16,-7 1 0-16,-6 1 0 15,-6 2-1584-15,-1-2-320 0,-23 15-64 0,13-14-16 0</inkml:trace>
  <inkml:trace contextRef="#ctx0" brushRef="#br0" timeOffset="19563.12">21946 6286 11967 0,'0'-13'1072'0,"0"6"-864"0,3-3-208 0,3 1 0 16,3-3 896-16,1 3 128 0,-1-3 16 0,2-2 16 16,2 1-64-16,1-1-16 0,0-1 0 0,-3 2 0 15,2 2-240-15,-3-1-48 0,2-1-16 0,-3 5 0 16,-2-3 48-16,0 6 16 0,-7 5 0 0,0 0 0 15,0 0-96-15,0 0-32 0,0 0 0 0,0 0 0 16,5 13 0-16,0 1 0 0,1 4 0 0,-1 5 0 0,-1 0-400 0,0 3-80 16,-3 2 0-16,2 6-128 0,-3 3 256 0,0 5-64 15,-2 5-16-15,2 0 0 0,0 0-176 0,2 2 128 16,0 2-128-16,2-7 128 0,1 3-128 0,1-5 0 16,1 1 0-16,0-7 128 0,1-8-128 0,2 0 0 15,-2-7 144-15,5 2-144 0,-3 1 416 0,-1-1 16 16,0-2 0-16,-2-4 0 0,2 0-160 0,0-4-16 15,0-4-16-15,0 1 0 0,1-4-48 0,0-1-16 16,0-4 0-16,0-2 0 0,1-1 272 0,0-4 48 16,0-5 16-16,2-4 0 0,0-6 0 0,1-3 16 15,-1-5 0-15,1-1 0 0,1-5-240 0,0-2-48 0,-1-5-16 16,1-2 0-16,1-7-64 0,1 0-16 0,2 3 0 0,2 2 0 16,-2-3-144-16,1 2 160 0,-1 2-160 0,-1 4 160 15,-3 2-160-15,1 7 128 0,-4 4-128 0,1 3 128 16,-3-1-128-16,0 5 0 0,0 2 0 0,-1 1 0 15,-1 1 0-15,1 2-192 0,1-1 0 0,-2 4 16 32,-5 0-1632-32,3 3-336 0,-3 0-64 0,-3 9-12624 0</inkml:trace>
  <inkml:trace contextRef="#ctx0" brushRef="#br0" timeOffset="19980.68">23319 6434 23039 0,'0'0'2048'0,"-8"6"-1648"16,8-6-400-16,0 0 0 0,0 0 832 0,-5 8 96 16,5-8 16-16,0 0 0 0,0 0-240 0,-4 8-64 0,4-8 0 0,0 0 0 15,0 0 240-15,13 6 32 0,2-6 16 0,8 0 0 16,4-4-48-16,6-3-16 0,6 2 0 0,4 1 0 15,6-1-400-15,-1-4-80 0,-2 2 0 0,2-2-16 16,0 4-240-16,1-4-128 0,-2 3 160 0,2 2-160 16,0-3 0-16,-2 5-256 0,-2 1 16 0,-3-2 16 31,-5-1-1552-31,-5 0-304 0,-5 3-64 0,-8 2-7216 0,-6 3-1456 0</inkml:trace>
  <inkml:trace contextRef="#ctx0" brushRef="#br0" timeOffset="20163.52">23517 6714 22047 0,'-10'7'976'0,"10"-7"208"0,0 0-944 0,0 0-240 0,0 0 0 0,10 9 0 0,8-4 1280 0,2 1 192 16,3-2 64-16,5-3 0 0,4-1-224 0,2-1-32 16,2-2-16-16,3 0 0 0,4-1-304 0,4 1-64 15,4 1-16-15,3-2 0 0,2-2-512 0,-1-1-112 16,-1 2 0-16,-1-4-16 0,-4 2-240 0,-2-4 0 15,0 3 0-15,-2-4 0 16,0 1-2576-16,-3-2-624 0</inkml:trace>
  <inkml:trace contextRef="#ctx0" brushRef="#br0" timeOffset="32921.44">26507 5809 7359 0,'21'-11'656'0,"-5"0"-528"0,-1 2-128 0,3-1 0 16,-1 3 1760-16,-1-2 320 0,-1 0 64 0,-4 2 16 16,1 0-848-16,-2 2-160 0,-2-2-48 0,-8 7 0 15,3-8-272-15,-3 8-64 0,2-9-16 0,-2 9 0 0,-5-6-16 0,-3 3 0 16,0-1 0-16,0 3 0 0,-4 1 32 0,1 3 0 16,-3-1 0-16,-3 1 0 0,-2 2-384 0,-1 2-80 15,-4 1-16-15,-2 6 0 0,-2 1-32 0,-1 3 0 16,0 2 0-16,-3 3 0 0,-1 4 64 0,-3 0 0 15,-3 3 0-15,-2 1 0 0,-3-1 80 0,0 6 32 16,3 5 0-16,1 2 0 0,2 4-144 0,4 2-32 16,2 5 0-16,5 3 0 0,2-1-256 0,4 1 160 15,5 0-160-15,4-3 128 0,6-5-128 0,5-4 128 16,5-2-128-16,5-5 128 0,6-4 80 0,3-2 16 16,5-1 0-16,6-3 0 0,3-7-32 0,3 0 0 15,3-2 0-15,3 0 0 0,3-4-192 0,2-2 176 16,0-4-176-16,0-2 160 0,-3-3-160 0,1 0 0 0,2-2 144 0,1-2-144 31,1 0-1008-31,2-1-272 0,-2 0-48 0,1-4-12992 0</inkml:trace>
  <inkml:trace contextRef="#ctx0" brushRef="#br0" timeOffset="33439.57">27088 6465 26719 0,'-18'14'1184'0,"8"-9"240"0,0 2-1136 16,1-1-288-16,2 3 0 0,2 1 0 0,1 2 352 0,3-2 16 15,2 2 0-15,4 0 0 0,6-4 96 0,-1 2 32 16,8-1 0-16,3 1 0 0,3-5-176 0,7 0-16 16,6-1-16-16,2-4 0 0,3-2-96 0,0-1-32 15,-1-4 0-15,1-2 0 0,1 2 32 0,0-5 0 16,0 2 0-16,1-3 0 0,-1-2 0 0,-1 3 0 16,-2 1 0-16,-2-4 0 0,-2-1-192 0,-3-1 160 15,-4 1-160-15,-4 0 160 0,-5 1 16 0,-4 4 0 16,-2-3 0-16,-3 1 0 0,-6-4 16 0,-3 0 0 15,-2-2 0-15,-2 1 0 0,-6 6 32 0,-2 1 16 0,-2 3 0 16,-4 2 0-16,-4 3-80 0,-5 3-16 0,-3 4 0 0,-3 5 0 16,-5 0-144-16,-1 7 0 0,0 6 0 0,2 3 128 15,-1 0-128-15,2 4 0 0,-1 1 0 0,4 3 0 16,3 6 0-16,4-1 0 0,2 1 0 0,3 2 0 16,2-2 0-16,6 1 0 0,3-4 0 0,5-1 0 15,1-5 128-15,5-1 0 0,3-3 0 0,2-1 0 16,1-6 0-16,2-2-128 0,3-2 192 0,4-3-64 15,1 0-128-15,5-7 0 0,5-2 0 0,6-3 128 16,0 0-256-16,5-3-64 0,2-2-16 0,5-1 0 16,1-2-2048-16,3-1-416 0,-3-5-80 0</inkml:trace>
  <inkml:trace contextRef="#ctx0" brushRef="#br0" timeOffset="33882.69">28346 5784 10127 0,'0'0'896'0,"-10"4"-704"0,0-4-192 0,2 2 0 15,8-2 3360-15,-8 9 640 0,8-9 128 0,0 0 32 16,0 0-2704-16,0 0-544 0,0 0-96 0,0 0-32 16,0 0-208-16,12 4-64 0,1-1 0 0,2-3 0 15,3-3-160-15,1-1-32 0,1-1-16 0,0-1 0 16,1 2-160-16,0 0-16 0,1-2-128 0,0 0 192 16,0-1-192-16,0 0 0 0,-3 0 0 0,-1 2 0 15,0-4-864-15,-3 3-64 0,0-2-16 0,1 1 0 16,-1-1-1888-16,-3-3-384 0</inkml:trace>
  <inkml:trace contextRef="#ctx0" brushRef="#br0" timeOffset="34340.44">29059 5123 20271 0,'-7'-2'1792'0,"-4"-1"-1424"0,5-3-368 0,6 6 0 16,-6-7 816-16,6 7 80 0,0 0 32 0,0 0 0 16,0 0-208-16,0 0-32 0,0 0-16 0,11-4 0 15,2 1-416-15,3-1-96 0,3 3-16 0,2-1 0 16,0 1-16-16,2 1 0 0,0 1 0 0,1 2 0 15,2 2 64-15,-1 1 16 0,-1 6 0 0,-2 0 0 16,-2 6-16-16,-1 4 0 0,-2 1 0 0,-7 3 0 16,-4 2-32-16,-6 5-16 0,-3 2 0 0,-6 2 0 15,-4-1 48-15,-4 1 0 0,-4 1 0 0,-3 1 0 16,-3-3 32-16,0-1 16 0,-1-3 0 0,3-1 0 16,2-7 848-16,1-1 160 0,2-4 32 0,2 2 16 15,3-2-1552-15,4-3-304 0,2-2-64 16,2-2-16-16,3-1 784 0,3-3 160 0,1-8 16 0,4 10 16 0,2-2-192 0,3-1-144 15,3 1 192-15,2-4-192 0,1-2 144 0,4 1-144 16,3-3 0-16,3 4 144 0,0-2-144 0,3 2 192 16,3-3-192-16,2-1 192 0,0-1-352 0,1-2-64 15,-1-4-16-15,-1 2 0 16,-1 1-1584-16,-3-5-320 0,-2 0-64 0</inkml:trace>
  <inkml:trace contextRef="#ctx0" brushRef="#br0" timeOffset="34673.56">30272 4765 21183 0,'0'-14'1888'0,"0"14"-1504"0,0 0-384 0,0 0 0 15,0 0 1488-15,0 0 240 0,-8 14 32 0,-1 2 16 16,-2 2-1168-16,-1 4-224 0,-2 3-64 0,-1 2 0 16,1 6-96-16,-2 5-32 0,-2 4 0 0,1 4 0 15,2 2 80-15,1-1 16 0,3 2 0 0,1 2 0 16,3-1 48-16,6-2 16 0,1-2 0 0,0-5 0 16,2-3-64-16,2-1-16 0,1-2 0 0,2-3 0 15,-1-3-96-15,3-3-32 0,1 0 0 0,2-4 0 0,-1-3-144 0,3-1 128 16,0-2-128-16,1-3 128 0,-1-5-128 0,4-2-224 15,-1 0 48-15,-1-3 16 16,-1-4-2464-16,-1-7-480 0,3-7-96 0,-7-3-32 0</inkml:trace>
  <inkml:trace contextRef="#ctx0" brushRef="#br0" timeOffset="34852.12">29730 5198 27647 0,'-7'-9'1216'0,"7"9"256"0,-5-10-1168 0,5 10-304 16,10-8 0-16,5 2 0 0,5 2 2704 0,7 2 496 16,6-1 80-16,5 1 32 0,3-1-2544 0,1-2-512 0,1 0-112 0,3 1-16 15,2-4-128-15,3 2-272 0,1 1 64 0,5-3 16 32,6 2-1600-32,-1 1-320 0,-1-1-64 0,-4 2-13120 0</inkml:trace>
  <inkml:trace contextRef="#ctx0" brushRef="#br0" timeOffset="40407.51">4829 10036 5519 0,'0'0'240'0,"0"0"64"0,0 0-304 0,0 0 0 0,0 0 0 0,0 0 0 16,0 0 1760-16,4-9 288 0,-4 9 64 0,0 0 16 15,7-8-1632-15,-7 8-336 0,8-6-160 0,-8 6 160 16,8-6-160-16,-8 6 0 0,9-4 0 0,-9 4 0 0,0 0-160 0,10-2-16 15,-10 2 0-15,10-2-3696 16,-10 2-736-16</inkml:trace>
  <inkml:trace contextRef="#ctx0" brushRef="#br0" timeOffset="41112.07">7055 10287 911 0,'0'0'0'0,"0"0"0"0,0 0 0 0,0 0 0 0,0 0 0 0,0 0 0 15,0 0 2944-15,0 0 512 0,0 0 112 0,-9-2 16 16,-1-2-2528-16,1 0-496 0,9 4-112 0,-12-1 0 15,1 1 64-15,-1 0 32 0,2-1 0 0,-2 2 0 16,0 2 144-16,1-1 16 0,1-1 16 0,10-1 0 0,-12 3 176 0,3-1 16 16,9-2 16-16,0 0 0 0,0 0-288 0,0 0-64 15,0 0-16-15,0 0 0 0,10-3-160 0,2-4-16 16,1 1-16-16,3 1 0 0,4-3-128 0,1 1-32 16,-3-1 0-16,1-1 0 0,1-1 112 0,2 1 0 15,0-2 16-15,1 3 0 0,1-1-64 0,2 1-16 16,-1 3 0-16,1-2 0 0,-1 2-80 0,-2 0-32 15,0-2 0-15,-5 2 0 0,-4 1-144 0,-2 0 0 16,0-1 0-16,-12 5 128 0,0 0-128 0,0 0 0 16,0 0 144-16,-10-1-144 0,-3 1 0 0,-2 1 0 0,-7 4 0 15,-3-2 128-15,-6-3-128 0,-1 1 0 0,-1 1 0 16,-1-1 0-16,-2 3 0 0,1 1 0 0,-2 0 0 0,3-1 0 16,1-1 0-16,2 0 0 0,1-2 0 0,5 0 0 15,4-1 0-15,3 3 192 0,4-2-64 0,3 2 0 16,11-3-128-16,0 0 0 0,0 0 0 0,15 1 0 15,1-1 0-15,6-1 192 0,7 0-64 0,6-1 0 16,3 1 112-16,5-2 16 0,-1 1 16 0,4 1 0 16,4-2-16-16,1 2 0 0,1 0 0 0,-2-2 0 15,-3 1-96-15,-3-2-32 0,-5 1 0 0,-3 2 0 16,-1 1-128-16,-5 1 0 0,-4 2 0 0,-5 2-9872 16,-3-1-2048-16</inkml:trace>
  <inkml:trace contextRef="#ctx0" brushRef="#br0" timeOffset="45233.65">5337 12236 8287 0,'0'-9'736'0,"0"0"-592"0,0-1-144 0,0 2 0 0,0-2 896 0,2 3 160 15,-1-2 32-15,0 1 0 0,-1 8-496 0,2-10-80 16,-2 10-32-16,0 0 0 0,0-10-240 0,0 10-48 16,0 0-16-16,0 0 0 0,1-13 80 0,-1 13 32 15,0 0 0-15,0 0 0 0,0 0 32 0,0 0 16 16,1-6 0-16,-1 6 0 0,0 0 48 0,0 0 0 16,0 0 0-16,0 0 0 0,0 0-48 0,0 0 0 15,-2 9 0-15,0 1 0 0,1 0 144 0,0 1 32 16,-1 2 0-16,-1 1 0 0,0 1-16 0,2 6 0 15,-2-2 0-15,1 4 0 0,-2 2-80 0,3 3-16 16,-4 2 0-16,-1 0 0 0,0 1-32 0,0 3-16 0,-2 2 0 0,-1-1 0 16,-2-2-32-16,-2-3 0 0,0 2 0 0,-2-1 0 15,2 0-64-15,-1-1 0 0,0 0-16 0,0 1 0 16,2-5-48-16,0 3 0 0,0-3 0 0,0-2 0 16,1-1-32-16,2-1-16 0,-3 0 0 0,3 1 0 15,2-4-144-15,1-1 160 0,2-3-160 0,2-1 160 16,2-1-160-16,2 0 0 0,-2-13 0 0,5 10 0 15,1 0 0-15,3-2 0 0,1-2 0 0,4-2 0 16,1-3 0-16,5 0 0 0,1 2 0 0,1-4 0 16,-1-2 0-16,6-1 0 0,0-4 0 0,-1 2 0 15,0 3 0-15,2-4 0 0,4 0 0 0,1 2 0 16,-2-2 0-16,5 1 0 0,2-1 0 0,2 0 0 16,1 1 0-16,5-2 0 0,3 2 0 0,1 0 0 15,-1-4 0-15,-4 3 0 0,1-2 0 0,1 1 0 0,2 3 0 0,0-3 128 16,2 5-128-16,4 0 0 0,2-1 0 0,0-1 0 15,-2 1 0-15,-2 1 0 0,-1 0 0 0,2-1 0 16,0 0 0-16,2 2 0 0,1-2 0 0,3 3 0 16,4-2 128-16,-6 2-128 0,-1 0 0 0,1 1 0 15,-3 0 144-15,4 0-144 0,-1-2 0 0,6 0 128 16,5 1-128-16,-3-1 0 0,-4 0 0 0,3-1 144 16,0 1-144-16,1-2 0 0,1-1 144 0,4 1-144 15,3 1 0-15,-3 2 144 0,-5-1-144 0,0 0 0 16,1-3 0-16,1 3 0 0,3-1 0 0,3 2 0 15,0 1 0-15,0-1 0 0,-7-1 0 0,2 2 0 16,-2 0 0-16,4-1 0 0,4 0 0 0,0 0 128 0,-1-5-128 0,0 3 0 16,-5-2 0-16,3 1 0 0,1-3 128 0,2 2-128 15,5 0 0-15,-1-2 0 0,-3 0 0 0,-1 2 0 16,-1-5 0-16,4 2 0 0,1-1 0 0,3 3 0 16,-2-4 0-16,0 2 128 0,-5-2-128 0,4 3 0 15,1-1 0-15,0 2 0 0,2-1 0 0,-4 0 0 16,-3 1 0-16,-1 3 0 0,-1-1 0 0,3-1 0 15,5-2 0-15,-3 2 0 0,-6-2 0 0,-2 2 0 16,-1 0 0-16,-1-1 0 0,1 5 0 0,2 0 0 16,3-2 0-16,-5 1 0 0,-6-3 128 0,1 0-128 15,-2 5 0-15,0 0 0 0,1 0 0 0,1 2 128 16,5-1-128-16,-5 2 0 0,-7-2 0 0,-1-1 0 16,0-2 0-16,0 2 0 0,-3 1 0 0,2 2 0 0,2-2 0 0,0 1 128 15,-1 1-128-15,-4-2 0 16,-5 0 0-16,-1 3 0 0,-2-1 0 0,0-1 0 0,-1 1 0 0,-4 2 128 15,-1 1-128-15,-3-2 0 0,0-3 0 0,-2 2 0 16,-1 1 0-16,-1 0 0 0,-3-3 0 0,-3-1 0 16,-3-1 144-16,-2 1-144 0,-2 1 192 0,-3 1-16 15,-1 0-16-15,-3-2 0 0,-2 0 48 0,-9 0 16 16,10-2 0-16,-10 2 0 0,8-3 80 0,-8 3 16 16,8-9 0-16,-6 1 0 0,2-3 80 0,-3-2 32 15,-1-2 0-15,0-3 0 0,-1-2-112 0,-3-5-32 16,3-3 0-16,-2-2 0 0,0-4-64 0,-1-7-16 15,0-2 0-15,1-4 0 0,2 0-16 0,-1-4-16 0,-1 4 0 16,1-2 0-16,0-1-16 0,1-1 0 0,1-1 0 16,0 1 0-16,0 3-160 0,1 0 192 0,2-1-192 0,-1 6 192 15,0-1-192-15,-1 5 0 0,0 2 0 0,0 3 128 16,2 2-128-16,-2 4-176 0,1-1 48 0,-2 6 0 31,-2 3-1648-31,2 2-320 0,-1 1-64 0</inkml:trace>
  <inkml:trace contextRef="#ctx0" brushRef="#br0" timeOffset="57372.75">20910 19677 14735 0,'0'0'640'0,"0"0"160"0,-8-4-640 0,8 4-160 0,0 0 0 0,0 0 0 16,0 0 2560-16,0 0 464 0,0 0 112 0,0 0 0 16,14-4-2304-16,2 2-448 0,-1-1-112 0,4 2-16 15,1 0 352-15,4-1 64 0,2 1 16 0,1 1 0 16,-1-1-160-16,3 1-16 0,2 0-16 0,5 1 0 15,-1-1-192-15,2-1-48 0,0-2 0 0,4 2 0 0,3-2-96 0,2 2-32 16,0-3 0-16,-3 3 0 0,-4 0-128 0,1 2 0 16,-4 3 144-16,-1 1-144 0,-3-4 0 0,-2 4 0 15,-2 4 0-15,-3-4 128 0,0 0-128 0,-4 2 0 16,0-3 0-16,-1 2 0 16,-1 2-464-16,-4-3-112 0,-2 1-32 0,-2 3-8768 15,-3-3-1760-15</inkml:trace>
  <inkml:trace contextRef="#ctx0" brushRef="#br0" timeOffset="57724.49">20804 20226 24239 0,'0'0'1072'0,"0"0"224"0,0 0-1040 0,0 0-256 0,0 0 0 0,0 0 0 16,0 0 384-16,0 0 32 0,6-8 0 0,-6 8 0 16,10-5-144-16,-1 1-16 0,-9 4-16 0,11-2 0 15,2-2 16-15,1 0 0 0,0 3 0 0,0 0 0 16,1-2 176-16,2 2 32 0,2 0 16 0,1-1 0 0,2 2 32 0,-1-1 16 15,1 0 0-15,1 0 0 0,1 1-48 0,0 0-16 16,1 0 0-16,2 3 0 0,2-1-112 16,2 1-32-16,-1 1 0 0,3 3 0 0,0-4-160 0,4 4-32 15,1-1-128-15,6-1 192 0,-1 3-192 0,-1-1 0 16,-3-3 0-16,-1 3 0 16,-1-1-1008-16,-4 0-240 0,-1 4-48 0</inkml:trace>
  <inkml:trace contextRef="#ctx0" brushRef="#br0" timeOffset="59757.66">23517 19702 17103 0,'0'0'752'0,"0"0"160"0,0 0-720 0,-6-4-192 0,6 4 0 0,0 0 0 15,-7-2 656-15,7 2 112 0,0 0 0 0,-6-4 16 16,6 4-160-16,-6-2-48 0,1-2 0 0,5 4 0 0,-7-5-32 0,2 2-16 16,0 1 0-16,-1-2 0 15,2 1-16-15,-2-3 0 0,-5 2 0 0,2 1 0 16,-1 1-144-16,-13 2-48 0,3 1 0 0,1 4 0 0,-1 3-64 0,1 1-32 16,-3 4 0-16,2 3 0 0,-3 3-32 0,1 0 0 15,-1 3 0-15,2 1 0 0,0 1-64 0,0 0 0 16,-3 1-128-16,1 0 192 0,2-3 80 0,4 4 16 15,1-3 0-15,4-3 0 0,1 2-80 0,4-3-16 16,2-1 0-16,5-1 0 0,5 0-16 0,2-3-16 16,5 0 0-16,4-5 0 0,2 2 32 0,3-3 16 15,3 1 0-15,2-4 0 0,-4 2-64 0,3-2-16 16,3-1 0-16,3 0 0 0,-1-1-128 0,2 0 160 16,-3 0-160-16,2 0 160 0,-1-2-160 0,0 1 0 0,-4 0 0 15,1-2 0 1,-2 1-1728-16,0-2-240 0,-6-2-32 0</inkml:trace>
  <inkml:trace contextRef="#ctx0" brushRef="#br0" timeOffset="60021.5">24042 19967 22111 0,'0'0'1968'0,"0"0"-1584"0,0 0-384 0,0 0 0 16,-4 10 1440-16,2 3 208 0,0-2 32 0,1 0 16 15,0 2-1152-15,1 0-224 0,0 5-64 0,0 1 0 0,-1 4 0 0,-2-1-16 16,-2 4 0-16,0-1 0 0,2-1-240 16,-2 4 176-16,-2-1-176 0,-1 1 160 15,0-4-160-15,1 2 0 0,-1-5 0 0,2 0 0 0,-4-4 0 0,2 2-320 16,-5-2 48-16,3-1 16 15,0-2-2560-15,1-3-512 0</inkml:trace>
  <inkml:trace contextRef="#ctx0" brushRef="#br0" timeOffset="60657.68">24322 19782 15663 0,'0'0'1392'0,"0"0"-1120"0,-3 12-272 0,3-12 0 16,-1 10 848-16,1 1 112 0,0-11 32 0,2 13 0 15,4-3-480-15,-3 2-80 0,-3-12-32 0,7 10 0 16,0 0 176-16,2-2 16 0,1-1 16 0,3-3 0 0,2 0 96 0,3 1 0 16,1-2 16-16,3-3 0 0,-1 1 0 0,5-2 0 15,4-2 0-15,1-2 0 0,-1 0-176 0,3 1-32 16,-2-6-16-16,-3 1 0 0,-4-4-176 0,0 2-16 15,-2 1-16-15,-1-3 0 0,-3 0-160 0,0 3-128 16,-4-4 144-16,-1 1-144 0,-6 2 128 0,2-2-128 16,-2 2 0-16,-5 2 144 0,2-3-144 0,-3 5 192 15,-3-2-192-15,-1 3 192 0,2-2-192 0,-4 2 192 16,-3 0-192-16,-2 3 192 0,-3-2-192 0,-1 5 0 16,-2 5 0-16,-1 0 0 0,-1 0 0 0,-1 6 0 15,-1 3 0-15,-3 0 0 0,0 1 0 0,-1 3 0 16,-1 1 0-16,1 0 0 0,-2-1 0 0,4 1 0 15,0 2 0-15,3-1 128 0,1 0-128 0,3-1 192 0,1-1-192 0,3 1 192 16,2 0 64-16,3 0 32 0,1 0 0 0,5-2 0 16,1-2 0-16,4-1 0 0,2-2 0 0,2 0 0 15,5 1-32-15,0-4-16 0,3 1 0 0,5-4 0 16,5 2-64-16,1-3-16 0,0-1 0 0,2 0 0 16,1 0-32-16,-3-4-128 0,-2-3 192 0,1 3-64 15,-2-2-128-15,2-2 0 0,0 0 0 0,-3-1 0 31,3-2-432-31,-2 1-160 0,-1-4-48 0,-1 1-9776 0,-1-5-1952 0</inkml:trace>
  <inkml:trace contextRef="#ctx0" brushRef="#br0" timeOffset="61141.47">24955 19279 11055 0,'0'0'976'0,"-9"3"-784"0,0-3-192 0,9 0 0 16,0 0 2656-16,0 0 480 0,0 0 112 0,0 0 16 16,0 0-2112-16,0 0-400 0,0 0-96 0,0 0-16 15,0 0 0-15,0 0 0 0,10-3 0 0,2 0 0 16,2 2 112-16,3-1 16 0,1-5 0 0,2 3 0 15,5 2-144-15,1-2-32 0,0-2 0 0,2 1 0 16,1 2-240-16,-2-2-48 0,-2-3-16 0,0 5 0 16,-3 3-288-16,-2-2 0 0,-1 1 128 0,-1 0-128 15,-1 0-176-15,-2 1-80 0,-2-2-32 0,-2 2 0 16,-1 0-1376-16,-10 0-288 0,11-4-48 0,-1 1-10400 16</inkml:trace>
  <inkml:trace contextRef="#ctx0" brushRef="#br0" timeOffset="61508.78">25640 18739 22111 0,'0'0'1968'0,"-3"-10"-1584"15,3 10-384-15,3-8 0 0,1-1 896 0,3 3 112 16,6-3 16-16,-2 1 0 0,3-2-400 0,2 4-80 16,1 2-16-16,1-2 0 0,-1-2-144 0,-2 4-16 0,-1 0-16 0,0 2 0 15,0 2-352-15,0 5 144 0,-1-1-144 0,-2 5 0 16,-2 1 0-16,-1 4 0 0,-2 0 0 0,-2 3 0 16,-3 5 0-16,-2 1 0 0,1 4 0 0,-5-2 0 15,-2 0 128-15,-2 2-128 0,-1-3 0 0,0 4 0 16,-1-4 320-16,1 2-64 0,-2-3 0 0,1-3 0 15,-2-1 320-15,2-1 48 0,0-2 16 0,2 1 0 16,1-4-144-16,0-1-32 0,5 2 0 0,1 0 0 16,2-5-272-16,0-9-48 0,4 10-16 0,1-1 0 15,0-1-128-15,2-4 0 0,4 1 0 0,-2 0 128 16,2-3-128-16,0 1 0 0,2-3 0 0,0 3 128 0,1-2-128 0,0-1 0 16,1-3 0-16,3 2 128 15,0 1-128-15,-4 0 0 0,1-4 0 0,1-1 0 16,0 0-1392-16,-1 0-208 0,-1-7-32 0</inkml:trace>
  <inkml:trace contextRef="#ctx0" brushRef="#br0" timeOffset="61826.67">26456 18474 25791 0,'0'0'1152'0,"-10"3"224"0,-2-1-1104 0,2 2-272 0,1 3 0 0,3-1 0 15,2 5 704-15,0 0 96 16,0 1 16-16,2 4 0 0,-1-1-656 0,2 3-160 0,0 1 0 0,1 1 0 16,0 3 0-16,1 5 128 0,0 0-128 0,2 4 128 15,-1-1 16-15,4 2 0 0,-3-3 0 0,2 1 0 16,1 1 96-16,0-1 16 0,0-7 0 0,1 4 0 15,-1-3-256-15,3 1 128 0,-2-2-128 0,4-4 0 16,-5-2 0-16,2-2 0 0,1-2 0 0,-2-3 0 16,1-1 0-16,-8-10-192 0,0 0 16 0,11 2 0 15,-11-2-1392-15,0 0-288 0,7-9-48 16</inkml:trace>
  <inkml:trace contextRef="#ctx0" brushRef="#br0" timeOffset="62005.16">26336 18815 25791 0,'0'0'2304'0,"0"0"-1856"0,0 0-448 0,0 0 0 0,-3-5 1408 0,3 5 176 15,5-9 32-15,1 1 16 0,4 0-720 0,4 1-144 16,1 2-16-16,5-4-16 0,0 0-160 0,4-2-48 16,3 5 0-16,2-5 0 0,1 2-336 0,2-2-192 15,-1 0 192-15,-1 2-192 16,1-3-1696-16,-1 5-448 0,-1-5-96 0</inkml:trace>
  <inkml:trace contextRef="#ctx0" brushRef="#br0" timeOffset="62671.74">27243 19491 22111 0,'0'0'1968'0,"-9"3"-1584"0,1-1-384 0,8-2 0 16,-9 7 896-16,4 4 80 0,0 4 32 0,1 3 0 15,3 0-240-15,-3 4-64 0,2 4 0 0,0 1 0 16,4 5-96-16,-2 0-32 0,0-2 0 0,0 4 0 16,2 2-304-16,0 0-64 0,0-3-16 0,-2 0 0 15,0 1-192-15,1-2 0 0,1-3 128 0,-1 0-128 16,-1-5 0-16,0 2 0 0,2-5-144 0,1 0 144 15,-2-2-720-15,-1-4-48 0,-1-1-16 0,0-5 0 16,1-9-720-16,0 0-144 0,-5 9-16 0,5-9-9136 16</inkml:trace>
  <inkml:trace contextRef="#ctx0" brushRef="#br0" timeOffset="62861.49">26785 19976 30575 0,'0'0'1344'0,"0"0"304"0,6-8-1328 0,5 3-320 16,1 1 0-16,5 3 0 0,2-2 320 0,3 1 0 0,4-3 0 0,5 1 0 15,3 0 0-15,3 1 0 0,4 1 0 0,2-2 0 16,1 1-176-16,3 1-144 0,-1-1 192 0,-3 1-192 31,-3-4-1904-31,-6-1-480 0</inkml:trace>
  <inkml:trace contextRef="#ctx0" brushRef="#br0" timeOffset="63210.61">28370 19789 8287 0,'15'-9'368'0,"-6"2"80"0,-1-3-448 0,-2 4 0 0,-6 6 0 0,0 0 0 0,4-9 3776 0,-4 9 688 16,0 0 128-16,-2-6 16 0,-5-2-2688 0,-3 4-528 15,-4 3-112-15,-4 3-32 0,-3 5-704 0,-5 0-144 16,-4 7-16-16,-2 3-16 0,-2 1-176 0,-2 3-16 16,1 4-16-16,1 4 0 0,1-3 128 0,3 5 32 15,2 2 0-15,3 0 0 0,2-1 0 0,5-3 16 16,4 2 0-16,4 0 0 0,3-1-144 0,5-2-48 15,2-3 0-15,4 0 0 0,2-3-144 0,5-3 0 16,1-2 0-16,3-5 128 0,3-2-128 0,1 1 0 16,3-5 0-16,3-2 0 15,3 1-592-15,0-3 0 0,1-2 0 0,2 0 0 16,-1 0-2080-16,3-2-400 0,-2-3-96 0</inkml:trace>
  <inkml:trace contextRef="#ctx0" brushRef="#br0" timeOffset="63527">28476 20184 21183 0,'0'0'944'0,"0"0"192"0,0 0-912 0,0 0-224 0,0 0 0 0,10-8 0 16,1 5 2000-16,2 1 368 0,0 2 64 0,2 3 0 15,-4 2-1696-15,2 4-352 0,1-3-64 0,-1 7 0 16,-2-3-176-16,-1 3-16 0,-3 1-128 0,-1 0 192 0,-1 0-192 0,-1 2 128 16,-6-1-128-16,-2 2 0 0,-1 1 160 0,-2 0-160 15,-4-1 160-15,1 2-160 0,-2-1 192 0,3-1-48 16,0-2-16-16,3 2 0 0,1-5 464 0,2-2 96 16,3 1 16-16,0-11 0 0,4 8-240 0,4 1-32 15,2-5-16-15,4 0 0 0,3-1-224 0,2-2-64 16,2-2 0-16,5-2 0 0,-2-1-352 0,6 2-80 15,3-6-16-15,0 0-10432 16,2-1-2080-16</inkml:trace>
  <inkml:trace contextRef="#ctx0" brushRef="#br0" timeOffset="64277.74">29171 19798 7359 0,'0'0'320'0,"-9"5"80"0,3 2-400 0,6-7 0 0,-9 5 0 0,9-5 0 0,0 0 2240 0,-4 8 384 16,4-8 64-16,0 0 0 0,0 0-1456 0,0 0-288 16,0 0-64-16,0 0-16 0,0 0-144 0,0 0-16 15,8 10-16-15,-8-10 0 0,6 7-112 0,3 0-32 16,-9-7 0-16,11 5 0 0,0 2-192 0,-1-1-32 15,0-2-16-15,0 1 0 0,2 1 48 0,-1-2 16 16,2-1 0-16,1-1 0 0,2 1 48 0,2-1 16 16,1-1 0-16,0-1 0 0,0 0-112 0,0-1-32 15,0-1 0-15,0-2 0 0,-1 0-112 0,-1-2-32 16,-2-1 0-16,0 0 0 0,-1-3-144 0,0 2 0 16,-2-2 144-16,-1 1-144 0,0-3 0 0,0 2 0 0,-1 1 0 0,0-2 128 15,-1 2-128-15,-3-4 0 0,1 2 0 0,-2-1 128 16,-3 0-128-16,1 0 0 0,-1 3 128 0,0-2-128 15,-1 2 0-15,-1-1 0 0,0 3 0 0,0 7 128 16,-3-8-128-16,-1 2 0 0,4 6 0 0,0 0 128 16,-6-2-128-16,-1-1 0 0,-1 3 0 0,-1 3 0 15,-1-1 0-15,-2 4 0 0,1 0-176 0,-2-1 176 16,1 1-224-16,-2 3 48 0,2-2 16 0,-6 2 0 16,0-4 160-16,1 2 0 0,-5 3-144 0,2-2 144 15,-3 2 0-15,0 2 0 0,0-3 0 0,2 5 0 16,-1-2 192-16,2 2 16 0,0 0 0 0,3 3 0 15,-1 1 64-15,1 1 16 0,1 0 0 0,1 0 0 16,2 1 16-16,3 3 0 0,1 0 0 0,2-3 0 0,2 0 32 0,2 1 16 16,3 2 0-16,2-2 0 0,2-2-80 0,2 3-16 15,3-2 0-15,3-1 0 0,0-1-64 0,2-1-32 16,0-2 0-16,4-1 0 0,-5-1 0 0,6-3 0 16,2 1 0-16,4-3 0 0,-1 1-160 0,1-4 160 15,1-1-160-15,2-2 160 0,0-3-320 0,-2 0-64 16,0-3-16-16,-1-3 0 15,-2-4-2384-15,0-3-464 0</inkml:trace>
  <inkml:trace contextRef="#ctx0" brushRef="#br0" timeOffset="64936.27">30170 18833 16575 0,'0'0'1472'0,"-7"-1"-1168"16,7 1-304-16,-11 0 0 0,2-2 832 0,9 2 128 15,-11 0 0-15,2 0 16 0,0 2-368 0,9-2-80 16,-11 0-16-16,1 1 0 0,-1 4 64 0,4 3 0 16,-2-1 0-16,-1 5 0 0,-2-3-320 0,1 3-64 15,-1 3-16-15,0 2 0 0,-4 1 64 0,1 2 16 16,-1 2 0-16,-1 4 0 0,-1-1 0 0,3 5 16 16,1-1 0-16,3 2 0 0,1 2-272 0,2-1 128 15,3-2-128-15,5-1 0 0,0-7 0 0,6 0 0 0,2 0 0 0,2-4 0 16,1-6 0-16,2-1 0 0,2-3 0 0,1-1 0 15,0-3 416-15,1-1-32 0,-2-3 0 0,3-3 0 16,-3 1 160-16,5-6 32 0,-1-1 0 0,2-5 0 16,-1 1-256-16,2-2-64 0,1-5 0 0,-1 1 0 15,-1-3-112-15,-1 1-16 0,-1-4-128 0,0-1 192 16,-2-3 64-16,-3 1 0 0,0-4 0 0,-5-1 0 16,0 0 176-16,-3 2 32 0,-2 1 16 0,-2 6 0 15,-2 1-192-15,-1 4-32 0,-2 1-16 0,0 5 0 16,-2 0-48-16,-7 1 0 0,-1 3 0 0,-1-1 0 15,-1 3-192-15,-5 1 0 0,2 3 0 0,-2 2 0 32,1 1-624-32,1 1-16 0,1 2 0 0,2 2 0 0,0-1-2240 15,3 2-464-15,0 2-96 0</inkml:trace>
  <inkml:trace contextRef="#ctx0" brushRef="#br0" timeOffset="65395.43">30944 18299 17503 0,'0'0'1552'0,"0"0"-1232"0,0 0-320 0,0 0 0 15,0 0 1664-15,0 0 256 0,0 0 64 0,0 0 16 16,0 0-1040-16,0 0-192 0,-6 10-64 0,-3 2 0 16,0 3-224-16,-1 4-48 0,-2 3-16 0,1 4 0 15,-2 3 32-15,-1 2 16 0,0 6 0 0,-1 3 0 16,2 2 48-16,1 2 16 0,-4 1 0 0,1 2 0 15,4 0-192-15,1 2-32 0,-1-5-16 0,4 1 0 16,2-6 16-16,1 1 0 0,1-4 0 0,1 0 0 0,4 0 48 16,2-3 16-16,0-2 0 0,2-1 0 15,2-6-144-15,2 0-32 0,3-1 0 0,1-4 0 0,0-1-192 0,4-6 144 16,-1-1-144-16,0-4 128 0,-2 1-128 0,2-6 0 16,-1-3 0-16,-1-3 0 15,1-2-656-15,-2 1-16 0,-2-3 0 0,-1-3 0 16,-4-2-1920-16,-2-3-384 0,-2-5-80 0,-6 0-16 0</inkml:trace>
  <inkml:trace contextRef="#ctx0" brushRef="#br0" timeOffset="65594.8">30230 18694 27695 0,'-13'-6'1216'0,"13"6"272"0,-6-9-1184 0,6 9-304 0,0 0 0 0,0 0 0 16,0 0 704-16,10-4 64 0,5 3 32 0,3 1 0 15,5 1 16-15,2 0 0 0,6-1 0 0,6 2 0 16,6 0-112-16,1-2-32 0,1-1 0 0,2 0 0 16,3-1-416-16,-1 0-64 0,3-1-32 0,0 0 0 15,0-2-160-15,1-1 0 0,-1 0-160 0,-4-3-10624 16,-5 3-2128-16</inkml:trace>
  <inkml:trace contextRef="#ctx0" brushRef="#br1" timeOffset="109359.59">1391 13272 20271 0,'-9'1'1792'0,"0"2"-1424"0,2 1-368 0,1 2 0 16,6-6 352-16,-6 10 0 0,1 1 0 0,3 2 0 15,0-1-352-15,-1 0 144 0,1 4-144 0,0-2 0 16,1 0 288-16,0 1-48 0,0 1-16 0,1 3 0 16,0 2-80-16,-2 4-16 0,0 1 0 0,2 3 0 15,4 0 240-15,-2 3 32 0,-2 2 16 0,-1 4 0 16,0-1-96-16,-3 4 0 0,1 3-16 0,0 5 0 15,-3-4 80-15,0 6 32 0,-2 4 0 0,1 1 0 0,-5-2-176 0,0 5-48 16,-4-2 0-16,1 0 0 0,0 4-48 0,-2-5-16 16,1-2 0-16,-2-1 0 0,0 0 64 0,0 0 0 15,1-4 0-15,1-1 0 0,0-1 48 0,-1-2 16 16,2-2 0-16,0-3 0 0,2-4-112 0,2-1-16 16,2-6 0-16,0 0 0 0,0-1-128 0,0-4 0 15,1 0 0-15,3-1 128 0,3-4-128 0,-2 0 0 16,0-3 0-16,2-4 128 0,0 0-128 0,4 1 0 15,0-6 0-15,2 5 0 0,2-6 0 0,-1 0 0 16,-5-6 144-16,12 9-144 0,1-1 0 0,2-1 0 16,1-3 0-16,1-1 128 0,-2 1-128 0,3-3 0 15,4-2 0-15,-1-1 0 0,2 4 0 0,3-2 0 0,0 1 0 16,5-1 0-16,3 1 0 0,2 2 0 0,0-1 0 0,6 2 128 16,4-1-128-16,4 0 0 0,-2 3 0 0,0-3 0 15,1 0 0-15,0 2 0 0,1-1 0 0,2 1 0 16,1-1 0-16,5-2 0 0,4 2 0 0,1 1 0 15,1 0 0-15,-1-2 0 0,2-1 0 0,1 3 0 16,2 3 0-16,7-2 0 0,5 3 0 0,-3-2 0 16,-7-1 0-16,1 2 0 0,6-3 0 0,2 6 0 15,2 1 0-15,2-1 0 0,-1 0 0 0,2-2 0 16,0 2 0-16,4-5 0 0,2 1 0 0,0 0 0 16,0-3 0-16,1 1 0 0,-1 0 128 0,8-1-128 15,3 1 0-15,0 0 128 0,-4 0-128 0,3-3 0 16,2 2 0-16,1 0 0 0,5 1 0 0,-2 0 0 0,-1-5 0 0,4 4 0 15,7 2 0-15,-5 1 0 0,-2-5 0 0,2 5 128 16,6 0-128-16,0-3 0 0,-1 0 0 0,1 1 0 16,2 4 0-16,1-3 128 0,-1 2-128 0,0 0 0 15,-1 2 128-15,5-1-128 0,4 1 0 0,-1 0 128 16,-4 0-128-16,4 4 0 0,5-1 0 0,1-1 128 16,-4 1-128-16,7-4 0 0,4 1 0 0,-3 2 128 15,-4-3-128-15,3-2 0 0,3 1 128 0,2-1-128 16,-4 2 128-16,3-4-128 0,0-1 144 0,1 3-144 15,-1-4 192-15,2 1-192 0,1 0 192 0,4-1-64 16,-1 0 0-16,-1 0-128 0,-3-3 208 0,4 2-64 16,5 0-16-16,-9 0 0 0,0 0 64 0,2 0 16 15,4 3 0-15,-3-1 0 0,-5-3 16 0,4 2 0 16,3-1 0-16,0 1 0 0,-2 3-224 0,1-2 144 0,1-3-144 0,1 2 128 16,2-1-128-16,-2 1 0 0,0 0 0 0,5-6 128 15,2 2-128-15,-3-2 0 0,-6 1 0 0,4-1 128 16,5-2-128-16,-2-1 0 0,-6 2 0 0,3 0 128 15,2-1-128-15,2 0 0 0,-2 1 0 0,-1 1 0 16,-4 0 0-16,3-2 0 0,4 2 0 0,-7 1 0 16,-1-1 0-16,1 0 0 0,4 3 0 0,-3 0 0 15,-4-2 0-15,4-4 0 0,3-2 128 0,-1 4-128 16,-2 2 0-16,1-5 0 0,3 1 0 0,2-2 0 16,-2 6 128-16,1-3-128 0,-3-4 128 0,2-1-128 15,2 4 0-15,-4-1 0 0,-6 0 0 0,3-1 0 16,6-1 0-16,-2 2 0 0,-4 0 0 0,0 0 0 15,3-3 0-15,-2 5 0 0,-1 0 0 0,-1 0 0 0,0-1 0 16,4 2 0-16,1 0 0 0,-1 0 0 0,-6 0 0 0,1 0 0 16,2 2 0-16,-6 1 0 0,-8 2 0 0,2 1 128 15,7-2-128-15,-7 3 0 0,-3 0 128 0,2-3-128 16,1-3 128-16,0 0-128 0,-5 3 0 0,2 0 128 16,3-2-128-16,-3-2 0 0,-8-1 128 0,8 1-128 15,2 2 0-15,-5-2 128 0,-8-2-128 0,5 2 160 16,3 1-160-16,-2 1 160 0,-6-3-160 0,2-1 192 15,3 3-192-15,-1 0 192 0,-2-1-64 0,0 2 0 16,4-2 0-16,-2 0 0 0,-4 0-128 0,0 2 0 16,2 0 144-16,2 1-144 0,-3-3 0 0,1 3 0 15,0 0 0-15,0-2 128 0,1 2-128 0,-2 0 0 0,-6 0 0 16,5-1 0-16,2 2 0 0,-4 0 0 0,-6-1 0 0,1 0 0 16,3-1 0-16,-3 1 0 0,-5-1 0 0,5 0 0 15,-2 2 0-15,-2 0 0 0,0-1 0 0,-1 1 0 16,-1 0 0-16,2 0 0 0,6 1 0 0,-3-1 0 15,-6 2 0-15,4 1 0 0,-2-1 0 0,-3-1 0 16,-3-1 0-16,-2 1 0 0,0 1 0 0,1 0 128 16,1-1-128-16,-2 2 0 0,-4-1 0 0,-4 3 0 15,1-1 0-15,0 0 0 0,2 0 0 0,-2 2 0 16,-4-1 0-16,0 2 0 0,-2-1 0 0,0-1 0 16,2 2 0-16,-4 0 0 0,-3 0 0 0,-5 1 0 15,0-1 0-15,-1-1 0 0,3 2 0 0,-4-3 0 16,-4 0 0-16,-2 3 0 0,-3-5 0 0,-3 2 0 0,-3 7 0 15,1-5 0-15,-6 2 0 0,1-2 0 16,-1-1 0-16,-1 0 0 0,-6 0 0 0,-2 1 0 0,-3-2 0 0,0 2 0 16,-1 0 0-16,-4-2 0 0,-3 4 0 0,2-1 0 15,2-2 0-15,-1-2 0 0,-2 2 0 0,-2-3 0 16,-2 1 0-16,0-2 0 0,-6 0 0 0,0-1 0 16,-3-1 0-16,-3 2 0 0,-2-5 0 0,-3 0-160 15,-1 0 160-15,-1 0 0 0,-2-1-128 0,-3-4 128 16,-2 2 0-16,-1-6 0 0,0 1 0 0,-2-3 0 15,-2-3 0-15,-1-2 0 0,-1-6 0 0,-2 0 0 16,1-1 0-16,-3-4 0 0,-3-5 128 0,-1 1-128 16,-1-3 0-16,-2-2 0 0,0-4 0 0,-2-1 128 15,-1 0-128-15,-1-1 0 0,0-3 0 0,-3-3 0 16,1 0 0-16,-5-5 0 0,-2 2 0 0,-2-5-128 16,0 2 128-16,-1-3-208 0,-1-4-48 0,1-5-16 0,0-1 0 0,1-1 0 15,2-2 0-15,0 1 0 0,-1-2 0 0,2 0 0 16,1-2 96-16,0 0 32 0,2 1 0 0,2 2 0 15,-1 0 144-15,3 0 0 0,0 2 160 0,6 0-160 16,-5 0 0-16,5-2 0 0,0 5 0 0,0 2-160 16,1 3 160-16,1-2 0 0,2 3 0 0,-2-1 0 15,0 4 0-15,0 5 176 0,-1-2-176 0,2 1 192 16,-1 3-192-16,0 4 160 0,-1 6-160 0,3-3 160 16,-1 2-160-16,4-2 0 0,0 3 0 0,1 2 0 15,-1-5 0-15,-1 5 0 0,-3 3 0 0,3 2 0 16,4 1 0-16,-3 1-256 0,-2 1 64 0,0 4 16 15,1 0 176-15,0 4 0 0,-1 3 0 0,0-4-128 0,-2 4 128 16,2 0 0-16,-2 2-144 0,0 3 144 0,-1-1 0 16,1 3-144-16,-4 2 144 0,-1-1 0 0,-2 3-160 0,-5 2 160 15,2-1-128-15,-4 4 128 0,-2 1 0 0,-1 4-128 16,-2 2 128-16,-5 0 0 0,-5 2 0 0,-2 1-160 16,-3 0 160-16,-4 0 0 0,-3-1 0 0,-3 1 0 15,-3-2 0-15,-2-1 0 0,-3 5 0 0,-5 1-128 16,-6-2 128-16,-5 1 0 0,-6-3 0 0,0-1 0 15,-3 0 0-15,-7 5 0 0,-6-2 0 0,-2 1-128 16,-4-1 128-16,-3-1 0 0,-4 4 0 0,-6 0 0 16,-6-7 0-16,-3 5 0 0,0 2 0 0,-3-5 0 15,-7-2 0-15,-2 2 0 0,1 1 0 0,-3-2 0 16,-2-1 0-16,-3 1 0 0,0 0 0 0,-1 1 0 16,-2-1 0-16,-3-1 0 0,1-2 0 0,3 3 0 0,2-2 0 0,-3-1 0 15,-4 0 0-15,2 0 0 0,2 3 0 0,-2-3 0 16,-6-2 0-16,1 2 0 0,-1 2 0 0,2-2 0 15,1 0 0-15,-2 0 0 0,-5 0 0 0,4 1 0 16,2-1 0-16,-1 0 0 0,-4-1 0 0,-1 1 0 16,1 0 0-16,3 2 0 0,0-3 0 0,3 3 0 15,-5 4 0-15,3-3 128 0,2 1-128 0,0 1 0 16,-6 2 0-16,0-5 0 0,0 2 0 0,1 1 0 16,5 0 128-16,-3-1-128 0,1 0 0 0,4 1 0 15,6 3 128-15,-2-5-128 0,-6 1 0 0,3 4 144 16,3-2-144-16,1 0 0 0,-2 1 0 0,1-2 0 15,-2 1 0-15,4 2 0 0,1-4 0 0,2 5 0 16,0-3 0-16,2 3 0 0,1 0 0 0,1-2 0 16,-5 4 0-16,7 0 0 0,7-5 0 0,-3 3 128 0,-3 3-128 15,5-1 0-15,6-2 144 0,-4 4-144 0,-4-3 0 0,3 4 0 16,3-1 0-16,0 1 0 0,-2-4 0 0,3 5 0 16,4 2 0-16,2 2 0 0,-1-2 0 0,-1 0 0 15,2-2 0-15,2 3 128 0,4 2-128 0,-1 1 0 16,-5-4 0-16,6 2 128 0,4-1-128 0,-4 1 0 15,-4-1 0-15,5 1 0 0,6-1 0 0,0-1 0 16,-4 0 0-16,0 1-128 0,-2-1 128 0,1-1 0 16,5-1 0-16,-5 1 0 0,-5-4 0 0,2 0 0 15,5 1 0-15,-1 2 0 0,-3-1 0 0,3-3 0 16,1 2 0-16,0-3 0 0,1-1 0 0,-1 0 0 16,-2-1 0-16,2-1 0 0,5 2 0 0,-3-3 128 0,-6 2-128 15,5-3 128-15,3-2 0 0,1 3 0 0,-1 3 0 16,-2-4 0-16,-4-1 0 0,5 2 16 0,4-1 0 0,-4 3 0 15,-4-1-16-15,3-4-128 0,3 0 192 0,0 2-64 16,-1 4-128-16,0-4 192 0,-3-2-192 0,4 3 192 16,2-3-192-16,-4 4 0 0,-5-5 0 0,4 1-176 15,4-6 176-15,1 3 0 0,-2 4 0 0,0-4 0 16,-3-5 0-16,1 2 0 0,5 1 0 0,-4 1 0 16,-3-2 0-16,2-1 0 0,3-1 0 0,3 4 0 15,0 2 0-15,-3-2 0 0,-1-2 0 0,3 1 0 16,4 1 0-16,-4 1 0 0,-3 0 0 0,4-2 0 15,-2-3 0-15,3 1 0 0,2 4 0 0,-2-1 0 16,-4-3 0-16,1 0 0 0,4-1 0 0,-1 2 0 16,-2 3 0-16,0-2 0 0,2-3 0 0,2 3-128 0,3-2 128 0,-4 0 0 15,-5 3-144-15,4-2 144 0,4-2 0 0,2 3 0 16,2 2 0-16,-5-2 0 0,-4 0 0 0,2-2 0 16,5 0 0-16,3 3 0 0,1 0 0 0,-5-1 0 15,-4 1 0-15,3 0 0 0,3 0 0 0,3 2 0 16,0 1 0-16,-2 1 0 0,-3-3 0 0,1 1 0 15,0 2 0-15,3 3 0 0,0 0 0 0,-2 0 0 16,-1-1 0-16,3 0 0 0,2-2 0 0,1 4 0 16,-2 0 0-16,1-3 0 0,0 1 0 0,1 2 0 15,4-1 0-15,0 4 128 0,3-2-128 0,-4 2 0 16,-1-4 0-16,3 2 0 0,3 1 0 0,4-3 0 16,2 4 144-16,-2-3-144 0,-4 2 0 0,4-3 128 15,3 0-128-15,2 2 0 0,1-4 0 0,3 1 128 0,2 1-128 16,-5-3 0-16,-2-1 0 0,5 2 0 0,1 0 0 0,2 0 0 15,6-4 0-15,0 1 0 0,5 2 0 0,-1-2 128 16,-3 0-128-16,0 2 0 0,0-1 0 0,1 1 128 16,6 2-128-16,2-1 144 0,1 2-144 0,4 4 160 15,2 0-160-15,4 2 0 0,0-2 0 0,0 1 128 16,1 6-128-16,0-1 0 0,4 1 0 0,1 1-176 31,4 3-976-31,2 5-208 0,5-3-48 0</inkml:trace>
  <inkml:trace contextRef="#ctx0" brushRef="#br1" timeOffset="111277.71">17168 14834 19743 0,'-21'-9'880'0,"9"3"176"0,-1-1-848 0,3 5-208 0,10 2 0 0,-9-3 0 15,9 3 592-15,-6-2 80 0,6 2 16 0,0 0 0 16,0 0-304-16,0 0-48 0,0 0-16 0,0 0 0 16,0 0-320-16,11-1 0 0,2 1 0 0,1 1 128 0,2 0-128 0,3 2 0 15,8-1 128-15,2 3-128 0,4 0 240 0,5 0-32 16,6-2 0-16,0 3 0 0,3 2 112 0,3-2 32 15,3 3 0-15,6-2 0 0,4-1-80 0,7 2-16 16,8-3 0-16,0 4 0 0,1-3 0 0,1 0-16 16,3 4 0-16,7-3 0 0,7 2 96 0,-1-3 32 15,0 2 0-15,3-1 0 0,4 1-48 0,2 1-16 16,1-3 0-16,-1 3 0 0,0-1-48 0,4 3-16 16,7-3 0-16,-2 4 0 0,-2-4-96 0,5 1-16 15,2-4 0-15,0 5 0 0,-4-3-128 0,2 0 192 16,3 1-192-16,-2-6 192 0,-3 1-192 0,2 1 0 15,-1 1 144-15,1-4-144 0,-1-2 0 0,-3 2 0 0,-3 3 0 0,5-4 128 16,-1-1-128-16,-2 1 0 0,-5 2 0 0,-2-2 0 16,1-1 0-16,-6-3 0 0,-4-4 128 0,-4 3-128 15,0 3 0-15,1 1 0 0,0 1 0 16,-7-3 128-16,-7-3-432 0,-8 1-80 0,-6-1 0 0,-5 1-16 16,-7 2 400-16,-1 0 144 0,-2 2 0 0,-6 0 0 15,-4-2-144-15,-6 2 160 0,-5 1-160 0,-5 0 160 16,-6 0-160-16,-7 0 160 0,-11 0-160 0,0 0 160 15,0 0-160-15,0 0 0 0,0 0 0 0,-14 5 128 16,-5 0-128-16,-6 0 0 0,-9-3 0 0,-6 2 0 16,0-4 0-16,-6 2 0 0,-5-1-160 0,-2 0 160 15,-5 0 0-15,-6-1 0 0,-9-2 0 0,-4 2 0 16,-5 0 0-16,0 1 0 0,-1-5 0 0,-9 4 160 0,-7 3 0 16,-2-1 0-16,-2 1 0 0,-4-3 0 0,-5-1-32 0,-1-1-128 15,-2 0 192-15,1 2-64 0,-3 1-128 0,-4-1 0 16,-3-2 0-16,1 0 128 0,-1 5-128 0,-4-3 0 15,-8-3 0-15,5 3 0 0,1 2 0 0,-1-1 0 16,-6-1 0-16,6 4 0 0,-2-2 0 0,0 2 0 16,-1-3 0-16,3 1 0 0,5-2 0 0,-1 0 0 15,-3-2 128-15,4 4-128 0,8 0 0 0,0-1 0 16,0 1 0-16,6-1 0 0,10 0 0 0,6 2 0 16,1 2 0-16,5-3 0 0,4-4 0 0,7-2 0 15,9 1 0-15,8 1 0 0,5-1 0 0,7 1 0 16,7-3 0-16,5 1 0 0,2 3 0 0,7-1 0 15,6-1 0-15,6 1 0 0,5 0 0 0,12 2 0 0,0 0 0 0,0 0 0 16,14-8 0-16,7 3-144 0,6 1 144 16,7-1 0-16,8-1-144 0,8 2 144 0,4-1 0 0,13 0-144 15,8 2 144-15,6 2 0 0,5-4 0 0,7 0 0 16,4 0 0-16,11 0 0 0,9 2 0 0,4-1 128 16,1-2-128-16,6 3 0 0,9 0 0 0,2 0 0 15,-5 1 0-15,9-1 0 0,6 0 0 0,-1 1 0 16,1 1 0-16,1 2 0 0,0 1 0 0,1 4 0 15,2-4 0-15,-3 3 0 0,-3 3 0 0,2-2 0 16,2 0 0-16,-5 3 144 0,-7 2-144 0,2-1 0 16,3 1 0-16,-6-1 0 0,-6 4 0 0,-2-1 0 15,0-2 128-15,-9 2-128 0,-6 0 0 0,0-2 0 16,-4 6 0-16,-8-6 128 0,-10-6-128 0,-5 6 0 0,-5-5 144 0,-3 4-144 16,-4-4 0-16,-6 2 144 0,-7-2 48 0,-7-3 16 15,-9 1 0-15,-7-2 0 0,-7 0-16 0,-7-1 0 16,-5 1 0-16,-6-2 0 0,-5 0 0 0,-10 0 0 15,0 0 0-15,0 0 0 0,-7-2-192 0,-11 1 128 16,-5 1-128-16,-8-2 0 0,-9 0 0 0,-10-1 0 16,-12 1 0-16,-4-2 0 0,-4-6 0 0,-4 5 0 15,-3-4-192-15,-10 1 192 0,-9 2-144 0,-5-6 144 16,-1 1 0-16,-6 2-144 0,-6-1 144 0,-3 2 0 16,-4-2-144-16,-3 2 144 0,-5-2 0 0,-3 3 0 15,0-4 0-15,-3 5 0 0,-2-2 0 0,-3 3 0 16,0-2 0-16,-5-1 0 0,-6 2-128 0,2 2 128 15,6-2 0-15,-5 0 0 0,-5 1 0 0,0-2 0 16,0 0 0-16,1 4 0 0,-1-1 0 0,0 0 0 0,-4 1 0 16,5 2 0-16,-1 1 0 0,2 0 0 0,-4 0 0 0,11 3 0 15,7 2 0-15,2 1 0 0,2-1 0 0,11 4 0 16,10-6 0-16,9 2 0 0,7 4 0 0,5-2 0 16,11 0 0-16,11-1 0 0,12-3-144 0,11-1 144 15,12 1 0-15,10-2-160 0,9-1 160 0,15 0-128 31,0 0-288-31,0 0-48 0,21-3-16 0,13 1 0 16,11-1-1216-16,13-2-240 0,14-2-48 0</inkml:trace>
  <inkml:trace contextRef="#ctx0" brushRef="#br1" timeOffset="115613.36">27211 8926 6447 0,'0'0'576'0,"0"0"-576"0,0 0 0 0,0 0 0 16,0 0 1600-16,0 0 224 0,0 0 32 0,-6 6 16 15,6-6-1120-15,0 0-240 0,-7 6-32 0,7-6-16 16,-6 8 48-16,6-8 0 0,-6 6 0 0,6-6 0 16,-9 8 144-16,1-2 48 0,0-1 0 0,8-5 0 15,-10 6-208-15,-1-1-48 0,-1-2 0 0,1 2 0 16,-2 2-32-16,0-2-16 0,-1-1 0 0,2 3 0 16,-1-2 176-16,2-2 16 0,-1 0 16 0,2-2 0 15,1-1 160-15,9 0 16 0,-10-2 16 0,10 2 0 16,-5-7-64-16,4-3-16 0,-3 1 0 0,3-3 0 15,-1-1-192-15,4 0-32 0,0-5-16 0,3-1 0 16,4 2-352-16,1-1-128 0,3-3 0 0,3 4 144 16,2 1-144-16,1 0 0 0,0-2 0 0,4 1 0 15,3 2 0-15,-1 0 0 0,1 4 0 0,-1 2 0 0,-1 0 0 16,0 4 0-16,-3 2 0 0,-1 3 0 16,-2 3 128-16,-2 6-128 0,0-1 0 0,-1 6 128 0,-4 3-128 0,-2 2 0 15,-3 1 0-15,-2 8 0 0,-4 2 128 0,-2 1-128 16,-3 4 0-16,-3-1 128 0,-2-1-128 0,-3-4 192 15,-2-1-192-15,-4-1 192 0,-4 0 112 0,0-6 16 16,-4 0 16-16,2-2 0 0,-3-3 208 0,-1-3 32 16,2 0 16-16,0-6 0 0,3-2-208 0,1 0-32 15,3-3-16-15,1-5 0 0,2-3-64 0,5-3-16 16,4-5 0-16,0-4 0 0,1-1-64 0,4-3-32 16,3-3 0-16,2 1 0 0,-1-7-160 0,4 3 0 15,2-2 0-15,4 3-176 0,1 2 176 0,4 2 0 0,3-3-144 16,1 5 144-16,0 3 0 0,1 4-176 0,-1 4 176 0,3 1-128 15,2 5 128-15,0 3-128 0,-4 3 128 0,-1 9-128 16,0 0 128-16,-4 7 0 0,-2 5 0 0,-3 1-128 16,0 1 128-16,-8 5 0 0,-3 3-144 0,-3 0 144 15,-5-3 0-15,-2-1 0 0,-4-1 0 0,-3-4 0 16,-3 1 0-16,-3-3 0 0,-2-2 0 0,-3-4 0 16,1-2 0-16,0 0 0 0,-1-1 0 0,3-6 128 15,0 0 32-15,4-7 0 0,3-4 0 0,3-2 0 16,2-6 112-16,2-2 32 0,1-5 0 0,5-5 0 15,2-1-80-15,4-6-16 0,3-5 0 0,3 0 0 16,0-1-208-16,7 0 0 0,0 1 0 0,4 4 0 16,4 7 0-16,-3 2-192 0,0 5 192 0,2 6-160 15,2 0 160-15,0 8 0 0,-1 3-144 0,-2 5 144 16,2 6-192-16,-5 2 48 0,-3 2 0 0,-2 3 0 16,-6 2-1216-16,-3 2-240 0,-6 0-64 0,-1 2-8912 15,-4-2-1792-15</inkml:trace>
  <inkml:trace contextRef="#ctx0" brushRef="#br1" timeOffset="117698.17">27536 7289 8511 0,'0'0'384'0,"0"0"64"0,0 0-448 0,0 0 0 0,0 0 0 0,0 0 0 16,0 0 656-16,0 0 48 0,0 0 0 0,0 0 0 15,0 0 96-15,0 0 32 0,0 0 0 0,0 0 0 16,0 0-160-16,2 10-32 0,-2-10 0 0,0 0 0 16,-3 9-64-16,3-9-32 0,-2 9 0 0,2-9 0 15,-4 8 32-15,1 2 0 0,1-3 0 0,2 2 0 16,0-9-16-16,-4 10 0 0,1 2 0 0,2 1 0 16,2-1-192-16,-1 2-48 0,0 2 0 0,2 1 0 0,-1 5-176 0,0 0-144 15,-1 2 192-15,0-1-192 16,0 1 128-16,0 4-128 0,0-2 0 0,0 4 0 15,0-1 160-15,0-2-160 0,-1 2 128 0,0 0-128 0,-3 4 272 16,0 3-16-16,0 0-16 0,-1 1 0 0,1-1-48 0,-1 3 0 16,0-1 0-16,-4 2 0 0,2-2-48 0,-2 3-16 15,0 2 0-15,0-4 0 0,0-1-128 0,-1 2 0 16,-2 3 144-16,2-1-144 0,-1 0 0 0,-1-1 144 16,1-3-144-16,-2-1 0 0,-1-2 288 0,3-2-48 15,-1 0-16-15,1-2 0 0,-1-1 128 0,2 1 32 16,0-6 0-16,0 3 0 0,1-2-176 0,0 0-16 15,1-3-16-15,1 3 0 0,0 3-176 0,0-4 0 16,-1 1 144-16,1-2-144 0,-1 3 0 0,0-3 0 16,-1 1 0-16,1 2 0 0,-3-3 0 0,1 5 0 0,-1-2 0 0,-1 1 0 15,0 2 0-15,-2-2 0 0,-2 2 0 0,1-2 128 16,0 2-128-16,0 1 0 0,-1-4 0 0,1 3 128 16,1-1-128-16,-1 1 0 0,0 1 0 0,1-1 0 15,-2-3 0-15,0 1 128 0,-1-4-128 0,1 4 0 16,-2-4 0-16,-2 3 0 0,-4-3 0 0,1 2 128 15,-3 0-128-15,0-1 0 0,-4 1 0 0,0-2 128 16,1 3-128-16,-2-2 0 0,-1 2 0 0,2-1 0 16,-1-2 0-16,1 4 144 0,1-2-144 0,2 2 0 15,-2-4 272-15,1 2-48 0,0-3-16 0,0 2 0 16,-2 2 0-16,0-4 0 0,-2-2 0 0,-3 2 0 16,-1 0-208-16,2-3 144 0,-2 2-144 0,2 0 128 0,-1 4-128 15,1-1 0-15,1 0 0 0,0-1 0 16,0 3 0-16,1 2 128 0,0 3-128 0,1-5 0 0,-5-2 160 0,-2-3-160 15,0 2 192-15,0 1-192 0,0-3 256 0,-1 1-64 16,3 1-16-16,0-3 0 0,2 2-48 0,-1 0-128 16,1 0 192-16,1-1-64 0,2-1 0 0,-4 2 0 15,-1 0 0-15,-6-1 0 0,-1-2 16 0,-1 2 0 16,-1-2 0-16,1-4 0 0,2 0 64 0,2-1 16 16,3 0 0-16,4 0 0 0,3 1 0 0,2-5 0 15,2 1 0-15,5-2 0 0,2 0-64 0,0 0-16 16,-2-2 0-16,2 2 0 0,1-4-144 0,2-1 128 15,2 3-128-15,1-3 128 0,2 0-128 0,2 1 0 16,1 0 0-16,8-6 0 16,0 0-304-16,0 0-80 0,0 0-32 0,12 1 0 15,2-1-2640-15,5-4-528 0</inkml:trace>
  <inkml:trace contextRef="#ctx0" brushRef="#br1" timeOffset="119733.04">27118 9164 19343 0,'0'0'848'0,"0"0"192"0,0 0-832 0,-7-3-208 0,7 3 0 0,0 0 0 0,-6-2 464 0,6 2 48 16,0 0 16-16,-7-7 0 0,7 7-80 0,-7-6 0 15,0 0-16-15,0-1 0 0,7 7 224 0,-5-7 48 16,0 2 16-16,5 5 0 0,-3-12-208 0,0 5-64 16,3 7 0-16,0-13 0 0,4 0-64 0,2 3-32 15,2-3 0-15,3 1 0 0,4-2 16 0,5 1 0 16,1-1 0-16,6-3 0 0,3 1-176 0,5-1-16 15,-2 1-16-15,0-1 0 0,0 1-16 0,-1 4 0 16,-1 1 0-16,1 3 0 0,-1-1 144 0,-1 5 32 16,1 4 0-16,-5 6 0 0,2 4-48 0,-2 1 0 15,-3 7 0-15,-4 4 0 0,-3-1-272 0,-3 2 160 0,-5 4-160 0,-3-3 128 16,-7 1-128-16,-4 2 0 0,-4-2 144 16,-5 1-144-16,-3-3 176 0,-4 0-48 0,-5 1 0 0,-2-4 0 15,-3-1 192-15,1-2 16 0,-4-2 16 0,1-4 0 16,-2 1 48-16,-3-3 16 0,-7-3 0 0,3-5 0 15,1-3-32-15,3-6 0 0,2-1 0 0,3-3 0 16,4-2-32-16,5-2-16 0,3 1 0 0,7-5 0 16,6-1-192-16,0-1-144 0,2-1 192 0,3-3-192 15,1 2 0-15,7 2 0 0,4-3 0 0,3 3 0 16,6 2 0-16,3 1 0 0,5 1-176 0,5 0 176 16,3 1-160-16,4 1 160 0,2 4-128 0,0 4 128 15,2 6-128-15,-5 2 128 0,-5 2-128 0,0 4 128 16,-3 6 0-16,-3 3 0 0,-1 3 0 0,-4 2-128 15,-5 6 128-15,-5 3 0 0,-5 5 0 0,-4-1 0 16,-5 0 0-16,-6-1 0 0,-5 0 0 0,-3 0 0 0,-2-7 0 0,-3 0 0 16,-2-4 160-16,-3-3-160 0,-7-3 272 15,-3-1-32-15,-4-3-16 0,0 1 0 0,2-6 32 0,-1-3 0 16,3-5 0-16,2-3 0 0,3-2-16 0,3-5 0 16,3-2 0-16,4-2 0 0,2-3-48 0,5-3-16 15,5-5 0-15,4 1 0 0,2-6-176 0,4 0 0 16,4-2 144-16,2-1-144 0,5-3 0 0,3 3 0 15,3 3-192-15,6 1 64 0,2 1-16 0,5 6 0 16,5-2 0-16,5 7 0 0,3 5 144 0,-1 2-192 16,4 1 192-16,-1 8-192 0,0 3 192 0,-5 3 0 15,-5 5-144-15,-1 4 144 0,-2 5 0 0,-4 7-176 16,-2 2 176-16,-7 6-128 0,-7 5-64 0,-3 3-16 0,-4 2 0 0,-7-1 0 16,-3-3 0-16,-4 0 0 0,-6-4 0 0,-1-1 0 15,-2-3 208-15,-4-6 0 0,-3-1 0 0,-2-2 0 16,-5 0 192-16,-2-6 0 0,-2 0-16 0,0-2 0 15,0-4 0-15,4-4 0 0,4-5 0 0,2-3 0 16,0-4-176-16,5-2 192 0,1-5-192 0,5-4 192 16,4 0-192-16,2-5 0 0,1-3 0 0,4-2 128 15,3-5-128-15,0-187 0 0,2 363 0 0,8-182 0 16,2 0-208-16,5 2 16 0,3 2 16 0,4 4 0 16,4 1-16-16,5 2 0 0,3 6 0 0,4 4 0 15,4 4 192-15,2 7-160 0,-1 2 160 0,-1 9-160 16,-2 2 160-16,1 10-160 0,0 3 160 0,-3 4-160 15,-1 7 160-15,-7 6-192 0,-6 3 192 0,-7 9-192 16,-8 5-224-16,-8 1-48 0,-10 3-16 0,-6 3 0 0,-11 2 64 0,-3-4 16 16,-4-5 0-16,-1-6 0 15,0-5 400-15,-5-8 0 0,-1-7 192 0,-3-3-64 0,-2-6 512 0,3-7 128 16,-1 0 0-16,1-8 16 0,3-4-256 0,3-3-48 16,2-6-16-16,-1-4 0 0,0-2-304 0,4-10-160 15,6 0 160-15,3-5-160 0,4-5 0 0,4-2 0 16,5-9-176-16,6 3 176 0,0-3-320 0,9 0 64 15,5 0 16-15,4 1 0 16,5 5-208-16,4 2-64 0,4 2 0 0,4 4 0 0,5 4 240 0,2 5 32 16,5 3 16-16,3 7 0 0,2 8 224 0,1 3 0 15,-2 7 0-15,-5 1 0 0,-3 8 0 0,-5 3-176 16,-2 7 176-16,-6 4-208 0,-9 7 0 0,-8 5 0 0,-5 4 0 0,-6-4 0 16,-6 2-128-16,-4-4-32 0,-3-4 0 15,-6-2 0-15,-3 1 368 0,-4-4 0 0,-3 0 128 16,-7-4-128-16,-5 2 560 0,-4-3 16 0,-1-4 16 0,0-3 0 15,1-1 16-15,3-7 0 0,4-2 0 0,3-3 0 16,4-3-144-16,6-3-16 0,3-5-16 0,6-4 0 16,4-3-256-16,5-3-48 0,2-7-128 0,4-1 192 15,6-4-320-15,3-2-80 0,5 3-16 0,4-2 0 32,3 1-416-32,6 4-64 0,3 0-32 0,3 1 0 15,5 1-992-15,1 3-208 0,-2 4-48 0</inkml:trace>
  <inkml:trace contextRef="#ctx0" brushRef="#br1" timeOffset="121083.74">28089 7612 6447 0,'0'0'576'0,"0"0"-576"0,0 0 0 0,7-10 0 0,-5-3 1216 0,1 3 144 16,-3 10 32-16,2-9 0 0,1-3-336 0,-2 5-64 15,-1 7-16-15,3-12 0 0,-3 12-96 0,1-10-32 16,1-3 0-16,-2 5 0 0,0 8-192 0,0 0-32 16,0 0-16-16,0 0 0 0,0 0-256 0,0 0-48 15,0 0-16-15,0 0 0 0,-8 8-128 0,-1 4-32 16,0-1 0-16,0 3 0 0,-1 3 32 0,2 3 0 15,-6 4 0-15,0 4 0 0,-1 4 192 0,0 4 32 16,-2 2 16-16,1 5 0 0,-2 4 0 0,3 6 0 16,-3 6 0-16,-3 3 0 0,1-1-224 0,-3 4-48 15,-1 0-128-15,-1 5 192 0,-3 1-192 0,1 0 0 16,-1-2 0-16,-1 1 0 0,-2 1 128 0,2-2-128 16,-2-6 0-16,2 3 0 0,0 4 0 0,1-4 128 15,3-1-128-15,-1 0 0 0,1-2 320 0,-1 1 0 16,3-3 16-16,-2 1 0 0,0 4 16 0,-2-5 0 0,0 3 0 0,2-4 0 15,1-2-352-15,-2 1 144 0,5-2-144 0,0-3 0 16,1 0 128-16,1-2-128 0,1-4 0 0,0-1 0 16,0-2 224-16,1-1-64 0,-1-1-16 0,0-1 0 15,3-3-144-15,-2-1 0 0,1-3 144 0,-1 1-144 16,1-2 0-16,1 0 144 0,1 2-144 0,0-3 0 16,0-2 144-16,1 0-144 0,0 2 0 0,0-3 144 15,1-5-144-15,-1-2 0 0,0 0 144 0,2 0-144 16,-1-4 0-16,1-1 144 0,0-4-144 0,2-3 0 15,-3 2 128-15,2-1-128 0,0-4 0 0,2 2 0 16,1-6 0-16,7-4 0 0,-7 5 0 0,7-5 0 16,0 0 0-16,0 0 0 0,0 0 128 0,-2-6-128 15,4-7 0-15,2 3 0 0,1-3 0 0,5-2 0 0,2-5 0 0,0 2 0 16,1-4 0-16,2-3 0 0,-2-1 0 0,4-4 0 16,-1 2 0-16,2-8 0 0,-1-4 0 0,-1-4 0 15,-1-3 0-15,3 0 0 0,1-2 0 0,1-3 0 16,2-3 0-16,2-3 0 0,0-4 0 0,6 0 0 15,-2-4 144-15,3 0-144 0,2 4 272 0,3-3-32 16,5 0-16-16,1-4 0 0,0-2-64 0,-2 0-16 16,-4 0 0-16,2 0 0 0,0 1-144 0,2-1 0 15,-2-1 0-15,-1 4 0 0,-1 0 0 0,3 4 0 16,-3-1 0-16,0 4 0 0,1-5 0 0,-2 6 0 16,-2 0 0-16,-3 2 0 0,-6 1 0 0,-3 1 0 15,0 1 0-15,-2 2 0 0,0 3 0 0,-3 2 0 16,2 1 0-16,0 1 0 0,-1 5 0 0,0-1 0 0,0-1 0 0,1 4 0 15,-1 2 0-15,1 3 0 0,0 0 0 0,-3 5 0 16,-2 5 0-16,-3 2 0 0,-1 5 0 0,-1 0 0 16,-2 2 0-16,-1 3 0 0,-4 4 0 0,2 0 0 15,-3 8 0-15,0 0 0 0,0 0 0 0,0 0 0 16,0 0-192-16,0 0 192 0,-9 8-192 0,0-1 192 16,0 6-192-16,0 0 192 0,1 4-192 0,-3 4 192 15,-1 2-176-15,-2 5 176 0,0 0-128 0,-3 7 128 16,3 5 0-16,-4 4 0 0,-3 2 0 0,-1 5 0 15,1 5 0-15,-1 2-128 0,-1 0 128 0,-2 10 0 16,-3 3 0-16,-4 3 0 0,-4 1 0 0,-1 6 0 16,-1 2 0-16,-1 4 0 0,-2 4 0 0,2 0 0 0,-2 1 0 15,2 0 0-15,2 0 0 0,-1 0 0 0,1-3 0 16,-1-3 0-16,0-6 0 0,-2 0 0 0,0-4 0 0,0-3 128 16,3-2-128-16,3-4 0 0,-2-6 160 0,6-2-32 15,-1-5-128-15,5-3 192 0,0-2-64 0,2-1 0 16,0-6-128-16,2-3 192 0,2-2-64 0,3-4 0 15,1-1-128-15,2-4 192 0,1-1 64 0,2-6 0 16,2-2 0-16,0-6 0 0,1-2-128 0,3-4 0 16,5-7-128-16,0 0 192 0,0 0-192 0,0 0-128 15,0 0 128-15,7-13-208 16,-1-3-1328-16,5-2-272 0,1 0-48 0</inkml:trace>
  <inkml:trace contextRef="#ctx0" brushRef="#br1" timeOffset="124138.8">27845 9629 12671 0,'0'0'560'0,"0"0"112"0,0 0-544 0,0 0-128 15,0 0 0-15,0 0 0 0,-9-3 768 0,9 3 128 16,0 0 32-16,0 0 0 0,-2-6-176 0,2 6-48 16,1-11 0-16,-1 11 0 0,8-7-272 0,2 0-64 15,1 2-16-15,2 0 0 0,0-4-64 0,1 4-16 16,1-6 0-16,2 5 0 0,0 1 48 0,2-4 16 15,2 3 0-15,0-1 0 0,0 5-16 0,4-1 0 16,-1 2 0-16,3 1 0 0,0 0-16 0,1 1-16 16,1 2 0-16,1 2 0 0,0 0-96 0,1 1 0 0,1 4-16 15,-4-1 0-15,-5 2-176 0,-1-1 0 0,-3 2 144 0,-2 4-144 16,0-1 0-16,-1-1 144 0,-2-1-144 0,-1 4 0 16,1 2 240-16,-1 1-64 0,1 0-16 0,-1-2 0 15,-3 2-32-15,0-1 0 0,-1-1 0 0,1 0 0 16,-1 2 32-16,0 0 0 0,-2 3 0 0,2 4 0 15,-4-2 0-15,0 3 0 0,-1-1 0 0,0 2 0 16,-4-2-160-16,1 1 192 0,-1 2-192 0,0-4 192 16,-1 1-192-16,-1-5 0 0,-1 3 144 0,0-1-144 15,-2-3 0-15,0 0 144 0,0-2-144 0,-1 0 0 16,-1-1 192-16,1-1-192 0,-1 1 192 0,-1 1-192 16,0 0 224-16,-1 2-64 0,-2 1-16 0,-1 0 0 15,0-3-144-15,2 0 192 0,-1 0-192 0,0 2 192 16,-2-4-192-16,2 1 0 0,1 0 144 0,-3-1-144 0,0-1 0 0,-1-1 144 15,-4-1-144-15,1-1 0 0,-1 1 128 0,-4 0-128 16,-1 1 0-16,-1-1 0 0,-2-2 0 0,0 0 128 16,1 1-128-16,-2 1 0 0,-1 1 192 0,0 1-192 15,-2-1 192-15,3 1-192 0,0 2 192 0,0 0-192 16,1 0 192-16,0 0-192 0,2-1 144 0,0 2-144 16,-3 0 0-16,2 2 144 0,-4 0-144 0,-2 1 0 15,-1-2 144-15,2 2-144 0,1 0 0 0,-1 0 144 16,0 1-144-16,2-1 0 0,0-3 128 0,3 4-128 15,0 4 0-15,0-5 0 0,1 1 0 0,-2 1 0 16,4-1 0-16,1 2 0 0,-2 0 0 0,4-2 0 16,-1 1 0-16,0 1 0 0,-2 1 0 0,0 0 0 0,0-3 0 15,-1 3 0-15,0-1 0 0,0-2 0 0,1 0 0 16,2 1 0-16,1-2 208 0,1-2-64 0,0 2-16 0,2-1 0 16,-1 1 64-16,2-1 0 0,2 0 0 0,1 2 0 15,-1 1-32-15,0-1 0 0,-1-3 0 0,3 4 0 16,1 2-160-16,-1-5 128 0,0 1-128 0,-1 2 128 15,1 0-128-15,1-3 0 0,1-1 0 0,0 1 128 16,0 2-128-16,0-2 0 0,0-2 0 0,2-1 128 16,0-2-128-16,1 2 160 0,0-2-160 0,-1 1 160 15,2-1-160-15,0 0 0 0,-2-4 0 0,0 2 0 16,0 3 0-16,1-3 0 0,0-1 128 0,0-1-128 16,1 1 0-16,-2-3 0 0,1 2 144 0,2-1-144 15,4-11 0-15,-4 9 144 0,1 0-144 0,3-9 0 16,-4 9 128-16,4-9-128 0,-2 11 0 0,-1-3 0 0,3-8 0 15,-3 11 0-15,3-11 0 0,-2 8 0 0,2-8 128 16,0 0-128-16,-4 10 0 0,4-10 0 0,0 0 128 0,0 0-128 16,0 0 0-16,0 0 0 0,-4 6 0 0,4-6 0 15,0 0 0-15,0 0 0 0,0 0 0 0,0 0 0 16,0 0 0-16,0 0 0 0,0 0 0 0,0 0-144 16,0 0 16-16,0 0 0 15,0 0-1312-15,1-10-256 0,2-1-48 0,-2 1-11568 16</inkml:trace>
  <inkml:trace contextRef="#ctx0" brushRef="#br1" timeOffset="124502.42">26502 12315 8287 0,'0'0'736'0,"0"0"-592"0,0 0-144 0,-7 6 0 16,7-6 2432-16,-7 8 464 0,3 2 96 0,0 0 16 16,0 3-2112-16,2 2-432 0,-1 0-80 0,1 3 0 15,-1 1 320-15,2 2 64 0,-2-1 0 0,3 3 16 16,0 3 64-16,2-1 16 0,3 1 0 0,-3-3 0 0,3-1-208 0,3-2-32 15,1-2-16-15,1-3 0 16,5-2-32-16,2-6-16 0,3 1 0 0,2-4 0 0,2-4 48 0,3-4 16 16,3-4 0-16,1 1 0 0,-1-6 32 15,2-3 16-15,-3-3 0 0,0-3 0 0,-3 0-272 0,-1-3-48 16,1 1-16-16,-1-4 0 0,-1 1-336 0,-1-1 0 16,-1 3 0-16,-2 2 128 15,-1-3-1472-15,-4 7-272 0,-2 4-64 0,-3 2-12848 0</inkml:trace>
  <inkml:trace contextRef="#ctx0" brushRef="#br1" timeOffset="126086.9">23672 13727 14975 0,'0'0'656'0,"0"0"144"0,-13 8-640 0,5-3-160 0,8-5 0 0,-7 6 0 16,-2 2 288-16,9-8 32 0,0 0 0 0,-5 6 0 15,5-6 128-15,0 0 48 0,0 0 0 0,0 0 0 16,0 0 208-16,0 0 64 0,0 0 0 0,0 0 0 16,0 0-208-16,0 0-48 0,0 0 0 0,0 0 0 15,0 0 176-15,0 0 16 0,0 0 16 0,0 0 0 16,0 0 48-16,0 0 0 0,0 0 0 0,-1-9 0 15,3-2-64-15,2-3 0 0,1-3 0 0,2 1 0 16,0 0-240-16,2-1-48 0,1-4-16 0,2 1 0 16,1 0-224-16,1-2-48 0,1 0-128 0,3-3 192 0,1 3-192 0,-2 1 128 15,3 0-128-15,2-3 0 0,3 1 0 0,0 2 128 16,3 2-128-16,1-3 0 0,3-2 0 0,2 2 128 16,1 1-128-16,0 2 0 0,1-2 144 0,-1 2-144 15,-2 0 128-15,0 3-128 0,-2-1 0 0,-2 3 0 16,-1 0 0-16,3 5 0 0,-1-1 0 0,2 2 0 15,0-3 0-15,1 7 128 0,0 0-128 0,1-1 160 16,2 0-160-16,-1 1 160 0,1 1-160 0,-2-1 0 16,-2 1 0-16,1 1 128 0,-2-1-128 0,-1 3 0 15,1 1 144-15,0 1-144 0,4-2 0 0,-3 2 128 16,3 2-128-16,3 2 0 0,-1-1 0 0,2 2 0 16,0 0 0-16,-3 0 128 0,0 2-128 0,-2-2 0 0,-4 4 0 0,-2-4 0 15,0 2 0-15,-2-1 128 0,1 2-128 0,0-1 0 16,1 2 0-16,0-2 0 0,-2 3 0 0,2-1 128 15,-2-1-128-15,0 3 0 0,1-4 0 0,1 1 0 16,0-1 0-16,1 0 0 0,-3 0 128 0,0-1-128 16,1-2 0-16,-3 1 0 0,0 0 0 0,-2-2 0 15,0 1 0-15,0-3 0 0,3-3 0 0,-3 0 128 16,1-2-128-16,1-3 0 0,2-2 0 0,-1-2 128 16,5-2-128-16,-2 1 0 0,-2 0 0 0,2-4 128 15,3 1-128-15,-2 2 0 0,-2-2 128 0,1-1-128 16,-2-1 0-16,1 0 144 0,-5 1-144 0,-2-1 0 15,-2-1 192-15,0 0-192 0,-1 1 192 0,1 1-192 16,0 3 208-16,-2-3-64 0,0 0-16 0,-1 3 0 16,-1-2 0-16,0 1 0 0,-1 1 0 0,-1-1 0 0,1-2-128 0,-2 2 128 15,-2 2-128-15,0-3 128 16,-2 3-128-16,-1-1 0 0,-1-1 144 0,0 5-144 0,0-5 0 0,-1 5 128 16,-1-4-128-16,-1 4 0 0,1-5 0 0,-1 5 0 15,1-3 0-15,-3 10 128 0,2-8-128 0,2 0 0 16,-4 8 0-16,4-7 0 0,-4 7 0 0,8-7 0 15,-8 7 0-15,8-6 0 0,-8 6 0 0,9-2 0 16,-9 2 0-16,11 2-128 0,-3 2 128 0,-8-4 0 16,12 6 0-16,-3-1 0 0,1 4 0 0,0-1 0 15,0 5 0-15,0-3 0 0,1 1 0 0,0 3 0 16,-3-4 0-16,3 4 0 0,1 2 0 0,-1 0 0 16,0 2 0-16,1 0 0 0,1 1 0 0,1-1 0 0,0 1 0 15,0-2 0-15,0 0 0 0,2-1 0 16,1 1 0-16,0-2 0 0,2-2 0 0,0 2 0 0,1-1 0 0,0 0 0 15,1-4 0-15,4 2 0 0,0 0 0 0,3-3 0 16,0 3 0-16,3-5 0 0,0 2 0 0,2-4 128 16,2 0-128-16,0-2 0 0,1-2 0 0,1-1 0 15,-4-2 0-15,2 0 0 0,3-1 0 0,4-1 0 16,3-5 0-16,2 1 0 0,3 2 0 0,3-3-128 16,4 4 128-16,-1-5-128 0,-1-2 128 0,-2 0-128 15,0-2 128-15,5 2-128 0,1 3 128 0,5-3-128 16,2 3 128-16,0-4 0 0,-1-1-144 0,-3 4 144 15,-2-2 0-15,0 2 0 0,2 1 0 0,5 3 0 16,3-2-144-16,-1 5 144 0,-5 0 0 0,-3 2 0 16,-4-1-144-16,0 5 144 0,-2 1 0 0,-1 3-144 0,1 2 144 15,1 0-208-15,0 3 80 0,-4 2 128 0,-4 0-192 0,-2 0 192 16,-7 1-160-16,-2 3 160 0,-2-1 0 0,-2 3-144 16,-2 1 144-16,1 2 0 0,-3 0 0 0,-2 1 0 15,-1 1 0-15,-2 2 0 0,-1 4 0 0,-2 0 0 16,-1 1 0-16,-3-1 0 0,-2 1 0 0,-1 1 128 15,3 3 0-15,-6-1 0 0,-2-3 64 0,0-5 0 16,1 3 16-16,0-6 0 0,-3-1-64 0,-2-2-16 16,2-2 0-16,-2-2 0 0,1-2-128 0,-1-3-272 15,1-2 64-15,-6-10 16 16,0 0-2448-16,0 0-496 0</inkml:trace>
  <inkml:trace contextRef="#ctx0" brushRef="#br1" timeOffset="127794.58">29310 9283 6447 0,'-11'-1'576'0,"4"0"-576"0,7 1 0 0,-7-2 0 0,1 0 4224 0,6 2 720 15,0 0 160-15,0 0 16 0,0 0-3936 0,-6 8-800 16,6-8-144-16,-4 10-48 0,0 0-192 0,2 3 0 15,-2-2 0-15,2 4 0 0,2 4 320 0,0 7-16 16,0 0-16-16,2 5 0 0,3 1-48 0,-1-3-16 16,-2 3 0-16,1 1 0 0,-1 0-224 0,1 0 144 15,-3-4-144-15,1-1 128 0,-2-8 16 0,0 0 0 16,-1-4 0-16,2-2 0 0,-4-5 480 0,4-9 80 16,0 0 32-16,0 0 0 0,0 0-48 0,0 0-16 15,0 0 0-15,6-10 0 0,-3-4-224 0,2-4-32 16,1-2-16-16,-1-5 0 0,0 0-224 0,0 1-48 15,-1-3-128-15,4 1 192 0,-1-5-192 0,0 1 0 16,0 0 0-16,2 1 0 0,0 2 0 0,2 3 0 0,1 3 0 0,0 0 0 16,1 5 0-16,1 2 0 0,-3 5 0 15,2 1 0-15,-2 6-144 0,1 3 144 0,-2 4 0 0,0 5-144 16,-1 8 144-16,0 2-208 0,0 8 80 0,-3 3 128 16,1 3-192-16,-5 4 192 0,1 3-160 0,-1-4 160 15,0-4 0-15,-2-4 0 0,-2 2-128 0,4-5 128 16,-1-2 0-16,0-3 0 0,2-2 0 0,0-4 0 15,-3-3-224-15,3-2-48 0,-3-10-16 0,0 0 0 32,0 0-2064-32,0 0-400 0,9 4-96 0</inkml:trace>
  <inkml:trace contextRef="#ctx0" brushRef="#br1" timeOffset="128172.99">29636 9353 20271 0,'0'0'896'0,"-5"9"192"0,0 1-880 0,5-10-208 16,0 10 0-16,4 1 0 0,2-5 1776 0,4 0 304 16,3-2 64-16,2-3 16 0,3-1-1520 0,1-2-320 15,0-5-48-15,3 1-16 0,2-1 192 0,2-5 16 16,1 1 16-16,-2-1 0 0,0-2-64 0,-1-1-16 15,-1 1 0-15,-3 3 0 0,-1-5-192 0,-5 2-32 16,-2 2-16-16,-3 1 0 0,-3-3-32 0,-2 3-128 0,-3 2 192 0,-1 9-64 16,-5-11 144-16,5 11 32 0,0 0 0 0,-11-3 0 15,-3 2-304-15,-3 2 160 0,-1 7-160 0,-1 1 128 16,0 2-128-16,1 2 0 0,2 5 0 0,2-1-176 16,0 1 176-16,5 3 0 0,1 1 0 0,2 1-128 15,4 3 128-15,4 0 0 0,4 0-144 0,5-2 144 16,3-6-128-16,2-2 128 0,3-3-160 0,0 0 160 31,0-1-640-31,0-4-48 0,-1 0 0 0,-1-6 0 0,-1-2-1488 16,1-1-320-16,-1-5-48 0</inkml:trace>
  <inkml:trace contextRef="#ctx0" brushRef="#br1" timeOffset="128490.38">30436 9164 11967 0,'0'0'528'0,"-8"9"112"0,3-3-512 0,0 3-128 0,5-9 0 0,-4 9 0 0,4-9 2112 0,0 0 400 16,0 0 80-16,0 0 16 0,0 0-1392 0,7 7-288 15,-1 0-48-15,3-7-16 0,1-5 160 0,1-2 16 16,2 1 16-16,0-5 0 0,0-1-464 0,-3 2-80 16,-3-3-32-16,0 3 0 0,-3-3-176 0,-1 1-48 15,-3 2 0-15,-2-3 0 0,-1 3 176 0,-1 2 16 16,-2 2 16-16,6 6 0 0,-10-8-32 0,-3 4-16 15,-1 4 0-15,-1 5 0 0,-2 5-288 0,0 2-128 0,-2 1 128 0,2 3-128 16,1 2 0-16,2 2 0 0,2 3 0 0,1 3 0 16,4-5 0-16,1 2 0 0,5 0 0 0,4-3 0 15,4-3-192-15,3-2 192 0,4-2-192 0,4-1 192 32,3-1-624-32,4-6 0 0,-1-4 0 0,0-2 0 15,-4-2-1232-15,3-2-240 0,-3-1-48 0,-1-2-9696 0</inkml:trace>
  <inkml:trace contextRef="#ctx0" brushRef="#br1" timeOffset="128939.7">30982 8985 16575 0,'0'0'736'0,"0"0"160"0,-10 3-720 0,3 2-176 0,-4-1 0 0,4 1 0 0,-2 6 1456 0,-3-1 256 15,1 4 48-15,-4 2 16 0,-3-2-944 0,0 4-192 16,0 1-48-16,1 1 0 0,-1-1-112 0,0 3-32 16,4 0 0-16,1 1 0 0,2-4 16 0,2-2 0 15,3-1 0-15,3-4 0 0,3 1-16 0,0-13 0 16,0 0 0-16,10 10 0 0,0-5-16 0,4-3-16 16,3-2 0-16,2-5 0 0,3-7-32 0,2-2 0 15,2-4 0-15,1-1 0 0,0-2-192 0,1-2-64 16,0-4 0-16,-4 0 0 0,-2-6 0 0,-1-2-128 15,-1-6 192-15,-2-1-64 0,-1 1-128 0,-1 0 128 16,0-8-128-16,-2-4 128 0,0-3 0 0,-1-9-128 16,1-5 192-16,0-5-64 0,-1-4 0 0,2-3 0 0,3 4 0 0,0 7 0 15,4 4-128-15,-3 13 0 0,1 10 0 0,-2 7 0 16,-4 9 0-16,-1 8 0 0,-2 6 0 0,-1 7 0 16,-10 7 0-16,0 0 0 0,9 14 128 0,-3 7-128 15,-2 4 0-15,-4 6 0 0,-4 4 0 0,-2 7-176 16,-2 11 176-16,-2 0-160 0,-2 1 160 0,-2 5-160 15,-2 7-160-15,0 1-48 0,-3-1 0 0,1 3 0 32,-2 1-2384-32,-1 0-496 0,-3 26-80 0,5-18-32 0</inkml:trace>
  <inkml:trace contextRef="#ctx0" brushRef="#br1" timeOffset="129557.28">29729 10164 24879 0,'1'-18'1088'0,"-1"9"256"0,-1-2-1088 0,0 2-256 0,0 0 0 0,-1 3 0 16,2 6 576-16,-5-8 48 0,-1 4 16 0,-2 2 0 16,-2 1-240-16,-1 2-32 0,-5 4-16 0,-1 5 0 15,-4 0-208-15,2 4-144 0,-2 3 192 0,-1 2-192 16,2 0 128-16,-1 1-128 0,2 1 0 0,1-1 0 0,3-2 192 0,4-2-64 15,3-2 0-15,5 0-128 0,3-2 320 0,0-12-32 16,9 9-16-16,3-1 0 0,3-4-80 0,-1-1 0 16,5-1-16-16,5 1 0 0,3-1-32 0,1 2 0 15,1-2 0-15,0 1 0 0,1 0-144 0,-2 2 0 16,-3 1 144-16,-1 2-144 0,-3 5 0 0,-5-2 0 16,-6 3 0-16,-3 0 0 0,-5 0 368 0,-4 3 0 15,-6 3 0-15,-2-2 0 0,-5-2 128 0,-5 3 16 16,-4 2 16-16,0-1 0 0,-5 2-288 0,0-2-64 15,-3 2-16-15,3-5 0 0,2-3-160 0,0-2-256 16,3-3 64-16,1-4 16 16,3-4-560-16,2-4-112 0,2-5-32 0,7-1-8896 15,5-5-1776-15</inkml:trace>
  <inkml:trace contextRef="#ctx0" brushRef="#br1" timeOffset="129840.76">30319 9770 26719 0,'0'0'2368'0,"0"0"-1888"0,-6 8-480 0,-1 2 0 16,1 5 464-16,-2 3 0 0,-2 2 0 0,0 6 0 15,-2 3 0-15,-2 4 0 0,-1 3 0 0,1 2 0 16,-2 7 0-16,-1 0 0 0,1 5 0 0,-2-5 0 15,3 1-96-15,1-1-32 0,1-2 0 0,3-3 0 16,1 1-336-16,1 0 128 0,1-4-128 0,4-4 0 16,0-9-448-16,3-4-144 0,0-2-48 0,3-3 0 15,-3-15-1440-15,9 1-288 0,-1-3-64 0,3-3-5216 16,0-3-1040-16</inkml:trace>
  <inkml:trace contextRef="#ctx0" brushRef="#br1" timeOffset="130118.12">30520 10187 18431 0,'-5'10'1632'0,"-3"0"-1312"15,-1 3-320-15,0 1 0 0,0 3 1152 0,-1 0 144 16,-1 2 48-16,1 2 0 0,-3-3-560 0,3 2-96 16,-3 0-32-16,0 2 0 0,4-4-16 0,2-4-16 0,2-2 0 0,5-12 0 15,1 13-144-15,-1-13-32 16,0 0 0-16,14 1 0 0,1-3-32 0,3-6-16 0,0-1 0 0,1-6 0 15,0-3 32-15,-1 0 0 0,-2 1 0 0,1-4 0 16,-1 1 128-16,-2-3 16 0,0 0 16 0,-1 2 0 16,0 2-128-16,-5 1-16 0,-1 0-16 0,-2 0 0 15,-3-1-224-15,-2 4-32 0,-2 1-16 0,-2 5 0 16,0-1-160-16,-5 7 160 0,1 2-160 0,-3 0 160 16,0-2-480-16,-2 3-80 15,0 1-32-15,1 2 0 0,-2-1-2368 0,4 4-464 0,1-1-112 16</inkml:trace>
  <inkml:trace contextRef="#ctx0" brushRef="#br1" timeOffset="130524.19">31012 10062 30527 0,'-18'28'1344'0,"6"-9"288"0,0 6-1312 0,-4 3-320 16,4-2 0-16,-4 4 0 0,0 0 0 0,1-3 0 16,-1-1 0-16,4-3 0 0,-4-1 0 0,5-3 0 15,2-4 0-15,0-2 128 0,3-5-128 0,6-8 176 0,0 0-176 0,0 0 192 16,0 0 16-16,-3-7 16 0,3-6 0 0,2-2 0 16,3-5-32-16,1-2 0 0,3 1 0 0,1-7 0 15,2-4-48-15,0 0-16 0,1-1 0 0,0-1 0 16,-1-1 64-16,5 0 16 0,2-2 0 0,0 0 0 15,0 2-80-15,-1 3-128 0,2 4 176 0,-1 5-176 16,0 5 160-16,-1 7-160 0,-3-2 128 0,-1 8-128 16,0 0 176-16,-1 5-48 0,-3 5-128 0,2 1 192 15,-6 8-192-15,-1 4 0 0,-4 2-144 0,-2 3 144 16,-3 4-240-16,-3-2 48 0,-3 3 16 0,-3 0 0 16,-4 4 176-16,0 0-208 0,-3-7 80 0,-1 1 128 15,-2-6-160-15,-1-1 160 0,-2-5 0 0,2-4-144 16,-1-1-192-16,3-5-48 0,4-4 0 0,2-4-9200 15,2-6-1840-15</inkml:trace>
  <inkml:trace contextRef="#ctx0" brushRef="#br1" timeOffset="130857.29">31537 9849 16575 0,'-11'9'1472'0,"11"-9"-1168"16,0 0-304-16,-2 11 0 0,2-1 3920 0,2 2 736 16,-2-12 144-16,8 6 16 0,2-3-3920 0,3-5-768 15,-2-1-128-15,1-2 0 0,1-7-272 0,-1 1 48 16,2-1 16-16,-2-3 0 0,-2 0-80 0,-1-2-16 16,-2-1 0-16,0 1 0 0,0-2 304 0,-3 0-160 0,0-1 160 0,-3 1-128 15,-2 4 368-15,0 2 80 16,-2 5 0-16,3 8 16 0,0 0 160 0,-11 1 16 0,1 1 16 0,-3 6 0 15,0 3-272-15,0 6-48 0,-2 2-16 0,0 5 0 16,1 4-192-16,1 4 176 0,-1 0-176 0,4-2 160 16,1 3-160-16,2 2 0 0,1 0 0 0,5-1 128 15,4 2-128-15,2-5 0 0,2-6 0 0,6-3 0 32,0-3-1536-32,5-5-224 0,2 0-48 0,3-7-12240 0</inkml:trace>
  <inkml:trace contextRef="#ctx0" brushRef="#br1" timeOffset="131441.76">30029 10854 19343 0,'0'0'1728'0,"0"0"-1392"0,-1-9-336 0,1 9 0 0,0 0 2080 0,0 0 352 16,0 0 64-16,0 0 0 0,0 0-1376 0,0 0-288 16,0 0-48-16,5 16-16 0,-1 3-208 0,-1 2-48 15,1 6-16-15,-2 0 0 0,0 3-176 0,-1 5-16 16,1 0-16-16,-1 2 0 0,1-3-96 0,2 2-32 15,0 1 0-15,-3-3 0 0,1-1-160 0,0-2 0 16,-1-3 0-16,1-3 0 16,-2-2-352-16,0-4-160 0,-2-2-16 0,0-5-16 15,-1-2-1872-15,3-10-368 0,0 0-80 0</inkml:trace>
  <inkml:trace contextRef="#ctx0" brushRef="#br1" timeOffset="131791.39">29831 11302 8287 0,'0'0'368'0,"0"0"80"0,0 0-448 0,0 0 0 0,9 9 0 0,2 0 0 16,2-3 4112-16,5 0 752 0,3 1 128 0,2-5 48 16,1-1-3600-16,2-2-720 0,-2-1-144 0,3-5-16 15,-1 0-144-15,3-2-32 0,3-1 0 0,1-3 0 16,-1-2 0-16,-1 2 0 0,-2-1 0 0,-3 0 0 16,-1 1-224-16,-6 4-160 0,-4 0 192 0,-4 4-192 15,-2 3 160-15,-9 2-160 0,0 0 128 0,0 0-128 16,0 0 240-16,0 0-48 0,4 9 0 0,-3 2 0 15,-1 2 0-15,-1-2 0 0,1 2 0 0,-2-2 0 16,2-11 0-16,0 11-16 0,2-1 0 0,-2-10 0 16,4 11-48-16,4-4 0 0,2-4 0 0,4 0 0 15,2-4 80-15,2-2 16 0,0-2 0 0,3-4 0 0,2 0-48 0,0-5-16 16,-1-2 0-16,-1-2 0 0,-3 0-160 0,-1 0 128 16,-2-1-128-16,-2 0 128 0,-4 0-128 0,-3 1 192 15,-4 1-192-15,0 0 192 0,-7 3-192 0,-2 0 128 16,-4 3-128-16,-2-1 128 15,-1 7-464-15,-1 3-112 0,-3 2 0 0,-2 3-16 16,-1 1-2288-16,4 3-448 0</inkml:trace>
  <inkml:trace contextRef="#ctx0" brushRef="#br1" timeOffset="132241.1">31619 10605 14735 0,'-4'-10'1312'0,"3"2"-1056"0,0-3-256 0,0 0 0 15,-3-1 2656-15,1-2 480 0,2 1 80 0,-2 2 32 16,-2-2-2384-16,0 3-480 0,1 1-80 0,-1 5-32 0,-1 2 48 0,-4 3 16 16,1 3 0-16,-1 1 0 0,-5 6-112 0,-2 2-32 15,-3 5 0-15,-1 4 0 0,0 0 0 0,-2 3 0 16,0 3 0-16,3 3 0 0,1 4 128 0,1 1 32 15,2 4 0-15,4 1 0 0,2 6-32 0,2-2 0 16,2 6 0-16,2-1 0 0,4-1-320 0,5-3 144 16,-1 0-144-16,2-7 0 0,2-1 0 0,1-5 0 15,-2-3 0-15,2-6-144 16,1-3-432-16,-1-3-96 0,-1-5-16 0,-2-3 0 16,-6-10-1696-16,0 0-352 0,0 0-64 0,0 0-16 0</inkml:trace>
  <inkml:trace contextRef="#ctx0" brushRef="#br1" timeOffset="132372.81">31201 11092 12895 0,'0'0'1152'0,"0"0"-928"0,0 0-224 0,0 0 0 15,9 11 2496-15,1-3 448 0,2 0 80 0,0 1 32 16,2-4-2032-16,3 1-416 0,1-2-80 0,1-2-16 16,2-2 0-16,2 0-16 0,1-2 0 0,2 1 0 31,-2-1-1376-31,-1 1-272 0,-2-5-48 0</inkml:trace>
  <inkml:trace contextRef="#ctx0" brushRef="#br1" timeOffset="132552.17">31694 10891 15663 0,'0'0'688'0,"0"0"144"0,0 0-656 0,8 10-176 16,-3 4 0-16,0 2 0 0,-1 1 2384 0,-2 1 448 15,1 5 96-15,-2 4 16 0,-1-2-1504 0,-1 4-288 16,0 1-64-16,-2 0-16 0,1 3-160 0,-2 0-16 15,-3-1-16-15,2-3 0 0,-1-2-560 0,2-5-128 16,-2-2 0-16,2-1-16 16,0-3-2352-16,0-2-448 0,2-6-112 0</inkml:trace>
  <inkml:trace contextRef="#ctx0" brushRef="#br1" timeOffset="132908.49">31952 11044 10127 0,'-21'26'448'0,"7"-7"96"0,-2 2-544 0,5 3 0 0,-2 1 0 0,1-2 0 16,-1 0 5056-16,1 0 912 0,2 0 176 0,3-4 48 16,-4-5-4960-16,6-4-976 0,0 0-256 0,5-10 0 15,0 0 0-15,0 0 0 0,0 0 0 0,0 0 0 16,9-14 0-16,1-2 0 0,-1-3-144 0,4-2 144 15,1-2 0-15,0-3 0 0,-1 0 0 0,2-2 0 16,3 3 0-16,-1-2 160 0,0 3-32 0,1 3 0 16,-2-2 176-16,1 5 16 0,-2 0 16 0,-2 8 0 15,0 1-64-15,-1 5-16 0,1 3 0 0,-2 5 0 16,-11-4-256-16,9 15 0 0,-2 3 0 0,-4 3 0 0,0 2-256 0,-3 1 32 16,-3 3 16-16,2 0 0 0,-3-3-144 0,1 1-32 15,-3-3 0-15,1-2 0 16,0 1-64-16,1-2-32 15,1-1 0-15,-1-6 0 0,4-12-240 0,0 0-48 0,0 10-16 0</inkml:trace>
  <inkml:trace contextRef="#ctx0" brushRef="#br1" timeOffset="133392.32">32387 10999 16575 0,'0'0'736'0,"0"0"160"16,-8-2-720-16,8 2-176 0,-12 0 0 0,3 2 0 0,-1 2 1760 0,-2 2 320 0,-1 2 64 0,7-4 16 16,-3 1-1488-16,-1 3-288 0,0-2-64 0,1 4-16 15,-4-1 400-15,2 4 96 0,-1-3 16 0,-8 15 0 16,5-3 128-16,-2 1 16 0,3 1 16 0,2-1 0 16,-1-3-240-16,4 2-48 0,0 2-16 0,1-4 0 15,2-2-288-15,2 1-48 0,-1-1-16 0,4 0 0 16,1-18-128-16,4 16-16 0,-4-16-16 0,10 13 0 15,-10-13-32-15,15 9 0 16,-2-4 0-16,3-3 0 0,-3-4-128 0,2-3 128 0,1-5-128 0,1-2 128 16,1-3-128-16,-8 4 0 0,2-1 144 0,-1-3-144 15,2-3 0-15,0-1 144 0,-2-1-144 0,1-3 0 16,-1 0 160-16,8-18-160 0,-4 3 128 0,-5-1-128 0,1-2 128 0,-4 0-128 16,-2-3 0-16,-1-1 128 0,0-7-128 0,-3-1 0 15,-2-2 0-15,0 1 0 0,-2 1 0 0,2 3 0 16,1 1 0-16,0 9 0 0,0 8-160 0,0 9 160 15,1 8-208-15,-1 6 80 0,0 1 128 0,0 6 0 16,-1 4 160-16,1-2-160 0,-3 20 0 0,-2 7 128 16,3 4-128-16,-2 0 0 0,-1 4 0 0,1 8 0 15,1 4 0-15,0 13-160 0,-1 6 160 0,0 4 0 16,0 0 0-16,0-3 0 0,2-2-160 0,1-5 160 16,-1-2-192-16,4-5 192 15,1-4-928-15,1-9-80 0,0-5-16 0,1-6 0 16,0-6-1088-16,0-5-240 0,-5-18-32 0</inkml:trace>
  <inkml:trace contextRef="#ctx0" brushRef="#br1" timeOffset="133534.88">31753 10821 35935 0,'0'0'3200'15,"0"0"-2560"-15,0 0-512 0,5 9-128 0,-5-9 384 0,7 12 48 0,-7-12 16 0</inkml:trace>
  <inkml:trace contextRef="#ctx0" brushRef="#br1" timeOffset="134161.14">31070 12110 5519 0,'0'0'496'0,"0"0"-496"0,-1-13 0 0,0 3 0 0,-2 0 4656 0,2 2 832 0,-2-2 160 0,3 10 48 0,-2-5-3648 0,2 5-704 15,0 0-160-15,0 0-32 0,-9 0-448 0,0 3-80 16,-1 3-32-16,-2 6 0 0,0 2-160 0,-2 5-48 16,-3 1 0-16,-2 5 0 0,-5 2-96 0,0 5-32 15,2 0 0-15,3 3 0 0,0 1-64 0,1-2-32 16,4-2 0-16,3 1 0 0,2 0-160 0,4-4 160 16,2-1-160-16,4-6 160 0,2-3-160 0,5-1 0 15,1-4 0-15,3-3 0 0,5-6 0 0,3-1-224 16,2-4 32-16,3-4 0 15,2-5-608-15,2-2-112 0,2-4-32 0,-5-3-13600 0</inkml:trace>
  <inkml:trace contextRef="#ctx0" brushRef="#br1" timeOffset="134459.82">31290 12167 3679 0,'0'0'160'0,"0"0"32"0,0 0-192 0,0 0 0 0,0 0 0 0,-6 11 0 15,1-3 5472-15,-2 5 1056 0,0-3 192 0,-2 6 64 16,-1 0-5024-16,-2 4-992 0,-3 3-208 0,0 1-48 16,-1 4 112-16,1-1 16 0,0 1 0 0,2-4 0 15,0 3-256-15,3-2-32 0,1-6-16 0,6 2 0 16,1-2-336-16,6-4 144 0,-4-15-144 0,6 13 0 16,5-6 0-16,-1-2 0 0,1-1 0 0,3-5 0 15,1-10 256-15,3-1-64 0,0 2-16 0,1-4 0 16,0-6 128-16,-1-1 16 0,0-2 16 0,-3 3 0 0,-1 0-160 0,-3-1-48 15,1 1 0-15,-6-2 0 0,1 5 0 0,-5-2-128 16,-2-4 192-16,-1 4-64 0,-3 1-128 0,-1 3-144 16,0 3 144-16,-3-1-208 15,-1 6-352-15,0-1-64 0,-1 6-16 0,1 0-9616 16,-1 2-1936-16</inkml:trace>
  <inkml:trace contextRef="#ctx0" brushRef="#br1" timeOffset="134793.16">31533 12124 31727 0,'0'0'1408'0,"-3"9"288"0,2 5-1360 0,-2 3-336 0,0 2 0 0,-1 2 0 16,1 6 224-16,-1-2-32 0,-2 3 0 0,-2-1 0 16,0 3 32-16,-3-4 0 0,3 2 0 0,-1-3 0 15,0 2 112-15,1-7 32 0,2-1 0 0,-1-2 0 16,4-7-368-16,3-10 144 0,0 0-144 0,0 0 0 15,0 0 0-15,0 0 0 0,0 0 0 0,6-10-144 16,2-5 144-16,0-2 0 0,3-3 0 0,1 1 0 16,0-2 0-16,0-3 0 0,1 0 0 0,1 4 128 15,3 1-128-15,-3 1 176 0,-2 0-176 0,0 3 192 16,1 2-192-16,-2 7 0 0,0 1 0 0,1 3 0 16,-12 2 0-16,11 9 0 0,-2 7 128 0,-1 1-128 15,-2 1 0-15,-2 5 0 0,-1 4-160 0,-3-3 160 16,-3 0-336-16,0 1 16 0,0-3 16 0,-2 1 0 15,-1 1-1184-15,1-2-240 0,2-3-64 16,-1-1-7104-16,1-3-1440 0</inkml:trace>
  <inkml:trace contextRef="#ctx0" brushRef="#br1" timeOffset="135144.53">31934 12148 13823 0,'0'0'608'0,"0"0"128"0,0 0-592 0,3-7-144 16,-3 7 0-16,0 0 0 0,3-11 3440 0,-3 11 656 16,0 0 128-16,0 0 16 0,-6-5-2864 0,6 5-576 15,-8-2-112-15,-3 3-32 0,0 3-400 0,0 2-64 0,-2 4-32 0,-1 2 0 16,-4 3-16-16,4 2 0 0,-1 0 0 0,2 1 0 16,2 0 128-16,3 0 32 0,2 0 0 0,2-2 0 15,4-2-48-15,4-1-16 0,1-3 0 0,2 1 0 16,1-3-32-16,3 1 0 0,2-4 0 0,1 1 0 15,3 1 48-15,0-3 0 0,3-1 0 0,-1 0 0 16,0 2-80-16,1-1-16 0,0-2 0 0,-2 2 0 16,-4 0-160-16,-2 1 0 0,-12-5 144 0,0 0-144 15,10 6 128-15,-10-6-128 0,0 0 160 0,-2 14-160 16,-3-2 192-16,-5-2-48 0,-5-4-16 0,-3 2 0 16,-2-3-128-16,-1 1 0 0,0 3 0 0,2-5 0 15,2 0-176-15,1 0-64 0,0-4-16 0,4 0 0 16,2 0-1392-16,10 0-272 15,-11-10-64-15</inkml:trace>
  <inkml:trace contextRef="#ctx0" brushRef="#br1" timeOffset="135374.14">32187 11731 30863 0,'0'0'1360'0,"0"0"304"0,0 0-1344 16,0 0-320-16,0 0 0 0,0 0 0 0,0 0 320 0,3 11 0 16,-3 3 0-16,0 2 0 0,-5 3 80 0,0 4 16 15,-3 5 0-15,1 4 0 0,-1-4-16 0,0 5 0 0,1 0 0 0,-2 2 0 16,1 1-256-16,-1-2-144 0,3-2 160 0,1-3-160 16,-2 1 0-16,2-4 0 0,0 0-176 0,1-5 176 31,1 2-2352-31,0-3-336 0,1-2-80 0</inkml:trace>
  <inkml:trace contextRef="#ctx0" brushRef="#br1" timeOffset="135832.53">32043 12118 24879 0,'0'0'2208'0,"0"0"-1760"0,13 5-448 0,1-4 0 15,0-1 944-15,0-1 96 0,3-4 32 0,-1 0 0 16,1-2-848-16,1-3-224 0,0 1 0 0,-2-3 0 0,1-1 0 0,-3 1 0 16,0 0 0-16,-8 4 0 0,0 2 128 0,1 1-128 15,-1-3 0-15,0 2 128 0,-1 1 288 0,-1-2 48 16,0 2 16-16,-4 5 0 0,0 0 208 0,0 0 32 16,0 0 16-16,0 0 0 0,0 0-336 0,-4 4-64 15,-2 2-16-15,0-1 0 0,-2 4-176 0,-1 3-144 16,0 2 192-16,0 0-192 0,0 0 128 0,-5 15-128 15,3-1 0-15,2-5 0 0,4-2 0 0,1-2 0 16,2-3 0-16,2-2 0 0,2-5 0 0,3 1 0 16,-5-10 0-16,10 4 0 0,1-2 128 0,0-3-128 15,0-2 0-15,-2 2 0 0,-2-3 192 0,2-3-32 16,-1 0 0-16,4-3 0 0,-4 2-32 0,2-2 0 0,-4 1 0 0,7-6 0 16,-3 4-128-16,-2 2 0 0,-8 9 0 0,0 0 128 15,0 0-128-15,0 0 0 0,0 0 0 0,0 0 0 16,5 12 0-16,-2 0 0 0,0 2 0 0,-2 2 0 15,-1 2 0-15,-1 0-176 0,0-1 176 0,-2-2-128 16,1 0 128-16,-1-2 0 0,-2-1 0 0,4 0 0 16,1-12-336-16,-3 7 16 0,3-7 0 0,0 0 0 31,0 0-624-31,0 0-112 0,0 0-32 0</inkml:trace>
  <inkml:trace contextRef="#ctx0" brushRef="#br1" timeOffset="136395.25">32426 12100 7359 0,'0'0'656'0,"0"0"-528"0,0 0-128 0,0 0 0 0,8-8 3088 0,0 5 592 0,-8 3 112 0,7-7 32 16,-7 7-2576-16,0 0-512 0,0 0-96 0,0 0-32 15,0 0 272-15,9 8 48 0,-4 1 16 0,-3 2 0 16,-4 3-48-16,-2-1 0 0,-2 3 0 0,0 2 0 16,-3 1-256-16,0 3-64 15,-1-2-16-15,0 2 0 0,1 3-16 0,1 2 0 0,-1-3 0 0,2 1 0 16,0-3-32-16,2-3-16 0,3-1 0 16,-1-4 0-16,2-5-288 0,1-9-48 0,0 0-16 0,0 0 0 15,0 0-16-15,0 0 0 0,12-7 0 0,0-5 0 16,-1-4-128-16,1-1 128 0,-1-2-128 0,2-2 128 15,0 1-128-15,-1 1 0 0,0 0 0 0,-1 1 0 16,2 2 0-16,-2 0 0 0,0 2 0 0,0 4 0 0,2 0 0 16,-1 4 0-16,0-2 0 0,-1 4 0 15,1 3 0-15,-12 1 0 0,10 4-144 0,-1 3 144 0,-4 0-208 16,0 4 16-16,-1-1 0 0,-3 3 0 0,-1 1-16 0,0-3 0 16,0 2 0-16,-2 1 0 0,-4 0 80 0,3-1 128 15,-1-1-208-15,-1 1 80 16,0-4-304-16,0 1-48 0,-2-5-16 0,7-5 0 15,0 0-2256-15,-10 3-448 0</inkml:trace>
  <inkml:trace contextRef="#ctx0" brushRef="#br1" timeOffset="136694.59">32747 11522 19343 0,'0'0'1728'0,"0"0"-1392"0,0 0-336 0,-7 7 0 16,4 2 2608-16,-1 5 448 0,0 3 80 0,-1 3 32 15,-3 0-2464-15,1 4-480 0,-2 3-96 0,0 2-128 16,-1 4 496-16,-1 7 0 16,1 4 0-16,0 7 0 0,0 3 64 0,1 3 16 0,1 3 0 0,1-2 0 15,-2-7-336-15,3 0-64 0,2-3-16 0,2-1 0 16,2-5-288-16,3-1-64 0,0-5-16 0,0-4 0 31,6-4-384-31,0-6-80 0,-4-4-16 0,3-4 0 16,5-3 32-16,-1-2 0 0,1-7 0 0,1-2 0 0,0-2-1392 0,0-4-256 0,-1-2-64 15</inkml:trace>
  <inkml:trace contextRef="#ctx0" brushRef="#br1" timeOffset="136876.97">32486 12136 37775 0,'0'0'1664'0,"0"0"368"0,0 0-1632 0,0 0-400 16,8-8 0-16,4-1 0 0,8 0 848 0,4-1 96 16,4-1 16-16,1-3 0 15,1-4-1312-15,3 1-256 0,8-1-48 0,-14 8-16 16,6-2-2288-16,20-4-464 0</inkml:trace>
  <inkml:trace contextRef="#ctx0" brushRef="#br1" timeOffset="152204.93">1585 13262 4607 0,'0'0'192'0,"-5"9"64"0,-3-3-256 0,-1 3 0 0,1-4 0 0,-1 3 0 16,4-2 832-16,-2 0 128 0,-2 3 32 0,2-2 0 15,2 1-208-15,0 1-32 0,-1 0-16 0,3 0 0 16,-1 3-144-16,4-12-16 0,-7 8-16 0,0 4 0 15,2-3-48-15,-2 0-16 0,7-9 0 0,-6 9 0 16,1 2 144-16,0-3 48 0,0 2 0 0,0-3 0 0,-2 4 112 0,7-11 32 16,-3 7 0-16,3-7 0 0,-7 10-16 0,1-3 0 15,1 0 0-15,5-7 0 0,-7 7-48 0,1-1 0 16,-2 0 0-16,8-6 0 0,0 0-176 0,-10 3-32 16,3-2-16-16,7-1 0 0,-11-2 64 0,5-2 16 15,0-4 0-15,-2 1 0 0,2-7 16 0,1 0 0 16,0-2 0-16,0-1 0 0,-1-7-288 0,0-1-48 15,1-4-16-15,0-1 0 0,-3-3-64 0,4-4-16 16,-1-4 0-16,0-1 0 0,0-6-64 0,-1-2-16 16,-1-2 0-16,1-3 0 0,0 0 0 0,1-3 0 0,0-4 0 0,-2 1 0 15,1 1 48-15,1-3 0 0,1-3 0 0,0 2 0 16,-2-1-32-16,-1 3 0 0,1-5 0 0,2 2 0 16,2 1-144-16,-2-2 0 0,-2-2 0 0,1 3 0 15,2-3 0-15,0 1 0 0,0-2 0 0,-1 1 0 16,0 2 0-16,0-3 0 0,-1 0 0 0,-1 3 0 15,-1 1 0-15,2 1 0 0,1 5-144 0,-1 4 144 16,-2 2 0-16,0 1 0 0,2 0-128 0,0 5 128 16,-4 4 0-16,0 1 0 0,4 0 0 0,-2 4 0 15,-2 1 0-15,1 2 0 0,1 1 128 0,-1 5-128 16,-1 0 0-16,1 2 0 0,1 0 0 0,0 4 0 16,2-2 0-16,0 3 0 0,0 3 0 0,1 1 0 15,2-1 0-15,-1 3 0 0,1 1 0 0,-1 1 0 16,1 1 0-16,-1 0 0 0,2 2-128 0,1 1 128 0,1-2 0 0,0 5 0 15,-1 7 0-15,2-11 0 16,-2 11 0-16,6-9-128 0,0 1 128 0,-6 8-160 0,8-7 160 0,2 1 0 16,2 1 0-16,-1 2 0 0,3 1-128 0,0 2 128 15,1-3-128-15,3 4 128 0,0 2-128 0,3-1 128 16,4 1-128-16,1 1 128 0,4 2 0 0,3-2 0 16,3 1 0-16,6 1-128 0,4-2 128 0,4 1 0 15,3 2 0-15,1 0 0 0,-2-4 0 0,2 2 0 16,-2 1 0-16,3-1 0 0,1 3 0 0,6 2 0 15,6-2 0-15,-2 2 0 0,-3-4 0 0,2 5 0 16,0-4 0-16,4 3 0 0,1-2 0 0,5 3 0 16,3-2 0-16,-1 0 0 0,-6-4 0 0,-1 0 0 0,3 2 0 0,8 0 0 15,1 5 0-15,1-5 0 0,-1 1 0 0,1-2 0 16,-2 5 0-16,5-3 0 0,2 6 0 0,3-5 0 16,-1 0 0-16,2-2 0 0,-5 3 0 15,5-1 0-15,3 2 0 0,0 2 0 0,-3-6 0 0,1 5 0 16,1-5 0-16,5 4 0 0,6-6 0 0,-3 0 0 15,-5 4 0-15,1-2 0 0,2 5 0 0,2-5 0 16,-1 1 0-16,0-3 0 0,-3 1 0 0,3 2 0 16,4-3 0-16,-2 2 0 0,0 0 0 0,-2-2 0 15,0 3 0-15,3-3 0 0,4-1 0 0,-4-2 0 16,-1 1 0-16,0 1 0 0,4-4 0 0,-3 0 0 16,-2-3 0-16,-1 2 0 0,-1 0 0 0,3-1 128 15,7 0-128-15,-4-1 0 0,-3 2 0 0,0-2 0 16,2 1 0-16,-1-2 0 0,-3 2 0 0,-2-1 0 15,-1-1 0-15,6 3 0 0,4-3 0 0,-5 0 0 0,-4 3 0 0,0 0 0 16,3-3 0-16,-2 0 0 0,1-4 0 0,-3 2 0 16,-4 0 0-16,2-3 0 0,4 3 0 0,-4-5 0 15,-2 4 0-15,-1-3 0 0,-3 2 0 0,2-2 0 16,4 1 0-16,-3-3 128 0,-4 0-128 0,0 3 0 16,-2 0 0-16,3 0 128 0,1-5-128 0,-2 1 0 15,-5-2 0-15,-1 1 0 0,-1 0 0 0,2 1 0 16,5 3 0-16,-4-4 0 0,-2-1 0 0,-3 1 0 15,-2 0 0-15,2 1 0 0,0-1 0 0,1 3 0 16,-1 1 0-16,-2-4 0 0,-1 0 0 0,0 2 0 16,0 0 0-16,6-2 0 0,1 1 128 0,-4 0-128 15,-5-184 128-15,-3 364-128 0,2-183 0 0,-2 2 0 0,5 2 0 16,-1-2 0-16,-2-1 0 0,-3 2 0 0,-2 3 0 0,-1-2 0 16,0 3 0-16,1-2 0 0,3 6 0 0,-1-4 0 15,-5 3 0-15,-3-3 0 0,-2 2 0 0,-3 3 0 16,1 1 0-16,0-2 0 0,1 2 0 0,-1 2 0 15,4-2 0-15,-6-1 0 0,-5-1 0 0,0 1 0 16,0 1 0-16,-2 0 0 0,-1 1 0 0,2 2 0 16,-2 1 0-16,-1 1 0 0,-1-2 0 0,0 0 0 15,-5-3 0-15,-2-2 0 0,-3-1 0 0,-1 4 0 16,-3 2 0-16,-2 2 0 0,-2 1 0 0,-3-2 0 16,-3-1 0-16,-1 0 0 0,-3 4 0 0,-2 0 0 15,-1 0 0-15,-1 2 0 0,-1 2 0 0,-1-1 0 16,-3 5 0-16,0-3 0 0,-1 1 0 0,0 4 0 0,-3-2 0 0,-2 5 0 15,-2 3 0-15,-2 6 128 0,-2-1-128 16,0 4 0-16,-2 6-176 0,-2 3 176 0,-2 5 0 0,-2 5 0 16,-3 6 0-16,0 3 0 0,-2 4 0 0,0 4 0 15,1 5-128-15,-1 5 128 0,-2 5 0 16,1-1 0-16,-1 1 0 0,2 0 0 0,-2 4 0 0,2 1 0 16,0-4 0-16,0 4-144 0,1 2 144 0,1-1 0 15,0 1 0-15,2 3 0 0,-1 1 0 0,1 0 0 16,-1-5 0-16,3 0 0 0,2 6 0 0,-2-2 0 15,0 2 0-15,1-6 0 0,2-7 0 0,1-3 192 16,2-1-32-16,0-5-16 0,-1-5 48 0,0-4 16 16,0-1 0-16,2-6 0 0,-6-7-208 0,2-1 144 15,-2-6-144-15,-2-5 128 16,-3-3-512-16,-3-2-96 0,-6-7-32 0</inkml:trace>
  <inkml:trace contextRef="#ctx0" brushRef="#br1" timeOffset="153723.44">8480 12236 11967 0,'0'0'1072'16,"-9"-4"-864"-16,2-1-208 0,7 5 0 0,-8-4 960 0,8 4 160 0,-8-5 32 0,0 1 0 16,8 4-224-16,-7-7-32 0,0 2-16 0,7 5 0 15,-7-7-464-15,0 1-96 0,-2-2 0 0,3 3-16 16,0-2-112-16,-2 0-32 0,2-4 0 0,-4 3 0 16,2-2 32-16,-2 2 0 0,2-2 0 0,-2 5 0 15,0 0 336-15,1-1 80 0,-1 2 16 0,2 1 0 16,8 3-96-16,-9 0-16 0,9 0 0 0,-7 3 0 15,7-3-320-15,0 0-64 0,-8 6 0 0,8-6-128 16,0 12 0-16,0-12 0 0,5 12 0 0,1-4-192 16,3 0 192-16,4-3 0 0,2 0 192 0,6 0-192 0,1 0 128 0,4-2-128 15,-1 2 0-15,2 0 0 16,1 2 368-16,1-2-48 0,0 0 0 0,3 4 0 0,0-4 80 0,1 4 16 16,1-4 0-16,1 2 0 0,0 0-96 0,2-1 0 15,3-1-16-15,-4 1 0 0,-1-2-16 0,-1-2 0 16,-1 2 0-16,-2-1 0 0,-5 0-48 0,0 0-16 15,-2 0 0-15,-1-2 0 0,-2 1-224 0,0 1 144 16,-4-2-144-16,-1 3 128 0,-1-3-128 0,-2 1 192 16,-3-1-192-16,-10-1 192 0,0 0-192 0,0 0 0 15,0 0 0-15,0 0 0 0,0 0 0 0,0 0 128 16,0 0-128-16,-13-4 128 0,-3-2-128 0,-3 1 128 16,-6 1-128-16,1-3 128 0,-1 2-128 0,-2 2 0 0,-3-3 144 15,-6 0-144-15,-2 2 160 0,-1 0-32 0,-1-3-128 0,2 0 192 16,1 4-48-16,2-4-16 0,1 1 0 0,3 2 0 15,0 0-128-15,3-2 128 0,2 1-128 0,3 2 128 16,2 2-128-16,4 0 0 0,3 0 0 0,2-1 0 16,2-3 0-16,10 5 0 0,0 0 0 0,0 0 0 15,0 0-144-15,0 0-16 0,0 0 0 0,0 0 0 16,10 1 0-16,3 1 0 0,2-2 0 0,5 2 0 16,6 0 160-16,1 0 0 0,2-1 0 0,4 1-128 15,1-1 128-15,6 1 0 0,1 0 0 0,4-1 0 16,-1-4 0-16,1 2 0 0,-3 1 0 0,-3 0 0 15,-1 0 0-15,1 0 0 0,-3 0 128 0,-1 3-128 16,-3-1 0-16,-5 2 0 0,-2-1 0 0,-2-1 128 16,-2-1-128-16,-2 2 128 0,-4-2-128 0,-3 0 128 15,-12-1-128-15,0 0 0 0,0 0 0 0,0 0 128 16,0 0 96-16,0 0 32 0,-17 3 0 0,-3-2 0 0,-4 4-80 0,-5-3-16 16,-2-4 0-16,-7 2 0 0,-3-1-160 0,1 1 0 15,-4 0 0-15,0 0 128 0,-8-1-128 0,0-2 0 16,0 2 0-16,2-2 0 0,4 1 0 0,4-1 0 15,-1 2 0-15,5 0 128 0,2 1-128 0,7 0 0 16,2 0 0-16,2 0 0 0,3 1 0 0,3 0 0 16,3 1 0-16,3 0 0 0,0 1-176 0,4-1 48 15,9-2 0-15,0 0 0 0,0 0-96 0,6 10-16 16,-6-10 0-16,16 13 0 0,3-3 96 0,5 2 16 16,2-1 0-16,4-2 0 0,6 1 128 0,2-2 0 15,4-3 0-15,0 3 0 0,5-6 0 0,0-1 0 0,4 2 0 0,-2-3 0 16,-2-1 0-16,-2-1 0 0,-3 1 0 0,-3-1 128 15,2-2-128-15,-4-1 176 0,-4 1-176 0,-4 1 192 16,-2 1-192-16,-4-1 0 0,-6 2 0 0,-3-2 0 16,-3 2 0-16,-11 1 128 0,0 0-128 0,0 0 0 15,0 0 128-15,-13-4-128 0,-4 1 0 0,-4 0 128 16,-6 0-128-16,-5 0 128 0,-5 1-128 0,-1 2 128 16,-2 2-128-16,-6 0 0 0,-2-2 0 0,-5 0 0 15,1 0 0-15,3 1 0 0,2-1 0 0,3 2 0 16,4-1 0-16,3 0 0 0,1-1 0 0,3 0 128 15,7 0-128-15,1 0 0 0,5 2-160 0,4-2 160 16,3 0 0-16,13 0 0 0,0 0 0 0,0 0 0 16,0 0 0-16,0 0 0 0,0 0 0 0,14 5-144 15,4-2 144-15,7 3-160 0,6-3 160 0,3 0-160 0,5 1 160 0,5-2 0 16,3-2 0-16,6 3 128 0,5-3-128 0,2 0 192 16,-5 0-64-16,-1-3 0 0,1-1 64 0,-1 1 0 15,-4-1 16-15,1 0 0 0,-4-2-208 0,-4 2 176 16,-3 1-176-16,-7-1 160 0,-6 1-160 0,-6 1 0 15,-3 1 0-15,-8 0 0 0,-10 1 0 0,0 0 0 16,-11-4 0-16,-8 3 0 0,-7 0 128 0,-7-2-128 16,-9-2 0-16,-5 4 128 0,-6-1-128 0,-4 4 0 15,-6 1 0-15,-7 1-176 0,-6-1-80 0,0-1-32 16,1 1 0-16,1 1 0 16,3 5-1120-16,1-1-208 0,0 3-48 0</inkml:trace>
  <inkml:trace contextRef="#ctx0" brushRef="#br1" timeOffset="157842.78">3477 11025 13823 0,'-8'-11'1216'0,"-1"-1"-960"16,1-2-256-16,3 5 0 0,1 0 0 0,1 3 144 15,-1-2-144-15,1 4 128 0,3 4 176 0,0 0 16 16,0 0 16-16,0 0 0 0,0 0-208 0,0 0-128 0,0 0 128 0,0 0-128 16,0 0 0-16,0 0 0 0,0 0 0 0,0 0 0 15,0 0 0-15,0 0 0 0,0 0 0 0,-6 13 0 16,3-3 0-16,-3 0 0 0,1 4 0 0,0 0 0 15,0 0 176-15,-3 7 64 0,2 3 16 0,-3 1 0 16,0 6 16-16,-4 4 16 0,1 3 0 0,-2 7 0 16,-3 1 80-16,3 4 16 0,0 4 0 0,0 0 0 15,1 0-128-15,2-1-32 0,0 1 0 0,-1-1 0 16,4-2-224-16,-2-4 176 0,4 0-176 0,1-1 160 16,1-6-160-16,0 2 0 0,2 0 0 0,0-1 128 15,2-6-128-15,0-1 0 0,0-8 0 0,3 2 0 16,1-5 0-16,-2-1 0 0,3-3 0 0,-1-4 0 15,0-1 0-15,1-5 0 0,0 0 0 0,-5-9 0 0,0 0-224 16,12 0 32-16,0-3 0 0,1-3 0 0,1-3 192 0,1-1-176 16,3 0 176-16,0-3-160 0,0-1-112 0,1-1-32 15,0-1 0-15,0 1 0 16,0 0-464-16,0-2-80 0,0 2-32 0</inkml:trace>
  <inkml:trace contextRef="#ctx0" brushRef="#br1" timeOffset="158092.76">2988 11514 20959 0,'-30'-29'928'0,"12"12"192"0,-1 2-896 0,1 1-224 0,3 1 0 0,2 3 0 15,3 4 384-15,2-1 16 0,3 1 16 0,5 6 0 16,0 0 32-16,0 0 0 0,0 0 0 0,0 0 0 15,14 3-448-15,3-1 0 0,2 3 0 0,5-1-176 16,5 0 176-16,7 1 0 0,6 1 0 0,2-1 0 16,6-1 0-16,2 0 0 0,1 0 0 0,6-2 0 15,-2-2-160-15,8 2-96 0,7-1-32 0,1 0-10048 16</inkml:trace>
  <inkml:trace contextRef="#ctx0" brushRef="#br1" timeOffset="162714.1">1430 12312 10479 0,'0'0'448'0,"0"0"128"0,0 0-576 0,0 0 0 16,0 0 0-16,0-6 0 0,0-2 512 0,0 8 0 15,0 0 0-15,0 0 0 0,0 0-160 0,0 0-32 0,0 0-16 0,0 0 0 16,0 0-128-16,0 0-32 0,0 0 0 0,0 0 0 16,0 0-144-16,0 0 0 0,0 16 144 0,0 1-144 15,1 1 288-15,-1 1-16 0,-4-1 0 0,3 4 0 16,1 0-64-16,-2 3-16 0,-2 3 0 0,0-2 0 15,0 5-32-15,0-2-16 0,1-2 0 0,-2 1 0 16,1-4-16-16,1 0-128 0,1-1 192 0,-1-3-64 16,2-1-128-16,-2 0 128 0,3-1-128 0,3-1 128 15,-2-2-128-15,2-2 0 0,0-2 0 0,-3-11 0 16,11 14 160-16,-4-6-160 0,3-1 192 0,-1-2-192 16,3-2 320-16,0-2-32 0,2-1-16 0,3-1 0 15,-1-2-32-15,2 1-16 0,0-5 0 0,1 1 0 16,1 1-32-16,1-4 0 0,-2 1 0 0,4 1 0 15,0 1-64-15,1 2 0 0,0-5-128 0,3 1 192 0,-1-2-192 0,4 4 128 16,0 2-128-16,1-3 0 0,-1 2 128 0,4 2-128 16,1 1 0-16,2 0 0 0,-1-1 0 0,3 1 0 15,-8-1 0-15,2 1 0 0,0 3 0 0,1 0 0 16,0-1 0-16,1-2 0 0,1 0 128 0,2 2-128 16,0 2 0-16,4 0 0 0,3-2 0 0,-2 3 0 15,-2 0 0-15,-2 1 0 0,-2-2 0 0,-2 1 0 16,-1 1 0-16,-3 4 0 0,2-1 0 0,0 2 0 15,-1-4 0-15,0 3 0 0,-3 1 0 0,2-1 0 16,0 2 0-16,-1-3 0 0,-1 4 0 0,-2-4 0 16,-2 2 0-16,-2-3 0 0,0 2 0 0,-4-3 0 15,-1 0 0-15,-2-1 0 0,-3 0 0 0,-2-2 192 0,1-2-48 16,-2 0-16-16,-10 0 256 0,10-1 32 0,0-1 16 0,0-1 0 16,-2-1-48-16,0-1 0 0,-2-1 0 0,2-4 0 15,2-2-16-15,0 1-16 0,-1-3 0 0,0-3 0 16,0-2 64-16,1 1 16 0,0-2 0 0,0 0 0 15,2-2-80-15,-1 3-16 0,1 1 0 0,-2-1 0 16,0 0-16-16,0 1 0 0,0 3 0 0,0 4 0 16,-1-3-160-16,0 3-32 0,-2 1-128 0,0 3 192 15,-7 7-192-15,0 0 0 0,9-3 0 0,-9 3 0 16,9 8-1312 0,-1 1-256-16,1 5-48 0</inkml:trace>
  <inkml:trace contextRef="#ctx0" brushRef="#br1" timeOffset="163747.62">11738 10974 4607 0,'0'0'192'0,"3"-5"64"0,1 0-256 0,0-3 0 0,-4 8 0 0,6-8 0 15,-2-1 1504-15,1 1 256 0,-1-3 48 0,1 4 16 16,-1-3-864-16,1 2-192 0,-1-3-16 0,1 3-16 16,-3 0-160-16,2 1-16 0,0-3-16 0,0 1 0 15,-2 2-144-15,-2-2-16 0,4 2-16 0,-1-3 0 16,-2 4-32-16,0-2 0 0,1 1 0 0,-2 1 0 16,0-2-64-16,0 3-16 0,0 5 0 0,-2-9 0 15,1 0-32-15,1 9-16 0,-2-9 0 0,-1 3 0 16,0 1-16-16,3 5-16 0,-3-6 0 0,-1 1 0 15,4 5-176-15,0 0 0 0,0 0 0 0,-7-3 0 16,7 3 0-16,-7 0 128 0,7 0-128 0,-8 3 0 16,8-3 0-16,0 0 0 0,-9 5 0 0,2 1 0 0,0-1 0 0,0 0 0 15,0 4 0-15,1 1 0 0,-3 3 160 0,0 4-160 16,0 2 192-16,0 2-192 0,-1 5 176 0,-1 2-176 16,-1 5 160-16,1 3-160 0,-2 4 160 0,-1 3-160 15,-1-1 160-15,0 4-160 0,-1-3 128 0,3 4-128 16,-1-4 0-16,2 0 0 0,3-4 0 0,4-3 0 15,1-1 0-15,3-5 0 0,2 0 128 0,2-1-128 16,-1-8 0-16,3-2 0 0,2-2 128 0,3-2-128 16,1-3 0-16,1-2 144 0,3-4-144 0,2-1 160 15,-2-1-160-15,3-4 160 0,-1-1-160 0,3-2 0 16,0-1 0-16,3 1 0 0,-3-2-176 0,3 1-64 16,0-4-16-16,-2 3 0 15,4 1-1488-15,-1 0-304 0</inkml:trace>
  <inkml:trace contextRef="#ctx0" brushRef="#br1" timeOffset="164011.7">11610 11098 28559 0,'-19'-29'1264'0,"8"14"272"0,-2 2-1232 0,3 3-304 0,6-1 0 0,2 4 0 15,2 7-384-15,0 0-144 0,0 0-32 0,10-7 0 0,0 4 416 0,0 2 144 16,0 1 0-16,3 1-144 0,2 2 16 0,3-2 0 16,0-1 0-16,5 2 0 15,4 3-352-15,3-1-64 0,4-2-16 0,4 1 0 16,3 2-1584-16,7 3-320 0,27 0-64 0,-5-6-16 0</inkml:trace>
  <inkml:trace contextRef="#ctx0" brushRef="#br1" timeOffset="171370.42">29462 10826 13983 0,'0'0'624'0,"0"0"128"0,0 0-608 0,-8 9-144 0,1-2 0 0,-1-2 0 15,1 1 800-15,-1 0 128 0,-1 1 32 0,3 2 0 16,-1-2-384-16,2 5-64 0,0-3 0 0,0 0-16 16,5-9-176-16,-7 6-16 0,0 5-16 0,2-4 0 15,5-7 288-15,0 0 48 0,0 0 16 0,0 0 0 0,0 0 128 0,0 0 16 16,0 0 16-16,0 0 0 16,0 0-256-16,0 0-48 0,10 3-16 0,0-3 0 0,1-1-144 0,0 0-16 15,2-2-16-15,2 2 0 0,1-1 80 0,-2-1 32 16,2-1 0-16,2-1 0 0,1 1-48 0,3 2-16 15,-1-3 0-15,4-2 0 0,3 2-160 0,4 1-16 16,1-3-16-16,4 0 0 0,4 1-160 0,1-3 192 16,1 2-192-16,1-4 192 0,2 1-192 0,-3-1 192 15,-2-3-192-15,2 4 192 0,-2-3-192 0,2-1 0 16,0 0 144-16,2 4-144 0,-1-3 0 0,1 4 144 16,0-2-144-16,0 4 0 0,-2-4 0 0,-2 2 0 15,-3 0 0-15,0 0 0 0,1 0 0 0,2-2 0 0,-1 3 0 16,0-2 0-16,2 4 160 0,3 1-160 0,2-2 128 0,-4 1-128 15,1 0 0-15,-3-1 0 0,-3 2 128 0,-3-4-128 16,-2-3 0-16,1 0 0 0,2 7 0 0,-3-3 0 16,2 2 0-16,-1 4 0 0,0-2 0 0,-1-3 0 15,-2 5 0-15,1-1 0 0,-1 1 0 0,-3-1 0 16,-3-3 0-16,-1 3 0 0,-2 2 0 0,-2-1 0 16,-2-2 0-16,-3 1 0 0,-1 2 0 0,0-3 0 15,-2 0 0-15,-2 0 0 0,-10 4 0 0,7-2 0 16,-7 2 0-16,0 0 0 0,0 0 144 0,0 0-144 15,0 0 144-15,0 0-144 0,0 0 192 0,0 0-192 16,0 0 160-16,0 0-160 0,0 0 128 0,-11 4-128 16,-2-2 0-16,-1 2 0 0,0 2 0 0,-2-3 0 15,-3 0 0-15,-3 0 0 0,-3 1 0 0,0 0 0 0,-2-3 0 0,-5 2 0 16,-1-2-160-16,-2 2 160 16,-1-1 0-16,-1 4 0 0,-1 1 0 0,2-1 0 0,-1 3 0 0,0-1-144 15,0 2 144-15,-5 0 0 0,-1 1 0 0,-3 2 0 16,-2-5 0-16,1 5 0 0,0 1 0 0,0-2 0 15,-1 3 0-15,1 1 0 0,1-1 0 0,-2 3 0 16,-6-2 0-16,-3 1 0 0,-4-4 0 0,-1 1 0 16,-2 0 0-16,3 1 0 0,0-3 0 0,1 0 0 15,1 1 0-15,-6-4 0 0,-5 1 0 0,0 1 144 16,3-1-16-16,3 3-128 0,3 0 336 0,5-1-32 16,3 2-16-16,2 0 0 0,0 2 112 0,5-6 32 15,4 0 0-15,7-1 0 0,4 2-208 0,6-2-32 16,6-4-16-16,2 0 0 0,6 6-176 0,3-5 0 0,3 2 0 0,5-8 0 15,0 0-144-15,0 0 144 0,8 10-192 0,3-3 192 16,2-2-160-16,3-2 160 0,3-1-128 0,7 1 128 16,4-2 0-16,5-2 0 0,2-3 0 0,1 2-128 15,0-2 128-15,4-4 0 0,4-1 0 0,4-1 0 16,4 3 0-16,9-6 0 0,5-2 0 0,-2-1 0 16,-1-1 128-16,-2-3-128 0,-1 1 128 0,5 0-128 15,-3 2 128-15,10-3-128 0,1 0 160 0,-1-3-160 16,-3-1 128-16,-1 1-128 0,-1-1 0 0,-1 0 0 15,3 2 0-15,3 2 128 0,-3 2-128 0,-6 0 0 16,-6-2 0-16,-1 2 0 0,-3 3 0 0,-2-2 0 16,1 1 0-16,-4 3 0 0,0 4 0 0,-6-1 0 15,-3 4 0-15,-5-1 0 0,-6 0 0 0,-6 2 0 16,-5 3 0-16,-3 0 0 0,-5-3 0 0,-1 2 0 0,-10 3 0 0,0 0 0 16,0 0 0-16,0 0 0 0,0 0 0 15,0 0 0-15,-12 7 0 0,-5-2 0 0,-5 2 0 0,-2 4 0 16,-6-4 0-16,-3 3 0 0,-7-2 0 0,-2 3 0 15,-3-2 0-15,-1 3 0 0,-5-1 0 0,-2-2 0 16,-5 3 0-16,-3-4 0 0,-10 3 0 0,-1-3 0 16,-3 3 0-16,1 0 0 0,2-1 0 0,-3 4 0 15,-4 3 0-15,3-2 0 0,1 0 0 0,6-1 0 16,5 0 0-16,8 2 0 0,11 0 0 0,3-3 128 16,6-3-128-16,4 1 0 0,6-4-256 0,4 2-112 15,4-4-16-15,6 0-15712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7:04:47.9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53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21-03-01T17:05:47.222"/>
    </inkml:context>
  </inkml:definitions>
  <inkml:trace contextRef="#ctx0" brushRef="#br0">22626 5171 15263 0,'-17'-1'672'0,"9"1"144"0,-1-1-656 0,0 1-160 16,0 0 0-16,1 0 0 0,1-1 1136 0,7 1 192 15,-8 0 32-15,8 0 16 0,-8 1-512 0,8-1-96 16,0 0-32-16,0 0 0 0,0 0-288 0,0 0-48 15,0 0-16-15,0 0 0 0,0 0-112 0,13 1-16 16,0-1-16-16,2-1 0 0,3-4 96 0,1 2 32 16,0-1 0-16,4 3 0 0,2-5 64 0,3-1 16 15,3 2 0-15,3 2 0 0,4-4 32 0,5 2 16 16,4 3 0-16,6-4 0 0,-3 1-48 0,1 4 0 16,-2-3 0-16,0 2 0 0,-4 0-128 0,-2 0-16 0,0-3-16 15,0 1 0-15,-2 0-144 0,-3 2-16 0,-4-2-128 0,-3 0 192 16,-4 1-192-16,-6 1 128 0,-3-2-128 0,-4 3 0 15,-5-2 128-15,-9 3-128 0,0 0 0 0,0 0 144 16,0 0 112-16,-12-5 0 0,-3 1 16 0,-5 2 0 16,-6-1 48-16,-1 2 16 0,-4-1 0 0,-2 0 0 15,-1 2-80-15,-5 0 0 0,-2-1-16 0,-3 2 0 16,-1 3 48-16,-2 0 16 0,-4 1 0 0,0 3 0 16,-3-5-144-16,7 5-32 0,2 0 0 0,7-2 0 15,6-3-128-15,5 3 192 0,5-2-192 0,6 1 192 16,3-3-192-16,13-2 0 0,0 0 144 0,0 0-144 15,0 0 0-15,0 0 0 0,15 2 0 0,7-2 0 16,7-2 0-16,8-1 0 0,5-1 0 0,8-3 0 0,4 0 0 16,4 2 0-16,-1-3 0 0,-1 2 0 0,1-1 0 0,0 0 0 15,2 0 0-15,-1 4 0 0,1-3 0 0,-5 4 0 16,-2 1 0-16,-6 1 0 0,-8 0 160 0,-6 2-32 16,-4 2-128-16,-8-1 192 0,-6-2-192 0,-14-1 144 15,8 4-144-15,-8-4 128 0,0 0 32 16,-14 7 0-16,-5 2 0 0,-10-3 0 0,-7 3 16 0,-11-1 0 15,-6 2 0-15,-1-1 0 0,0 3-176 0,1-4 0 16,3 4 0-16,6-2 0 16,9-5-1136-16,6-1-256 0,6-2-48 0,9-2-14976 0</inkml:trace>
  <inkml:trace contextRef="#ctx0" brushRef="#br0" timeOffset="750.58">26399 5161 18431 0,'0'0'1632'0,"-8"-4"-1312"15,2 1-320-15,6 3 0 0,-8-4 1472 0,8 4 208 16,-8-7 48-16,8 7 16 0,-7-5-656 0,-2 4-128 16,9 1-16-16,-8-2-16 0,8 2-272 0,0 0-48 15,0 0-16-15,0 0 0 0,0 0-32 0,0 0-16 16,8-12 0-16,5 4 0 0,1 0-160 0,6 2-48 16,5-1 0-16,5 0 0 0,1 0-64 0,4-5-16 15,5 0 0-15,4 2 0 0,1-1-256 0,2 4 0 0,0-2 128 0,-3 4-128 16,-7-2 160-16,-2 1-32 0,-4 1 0 0,-2 1 0 15,-1-1 96-15,-4 1 16 0,-5 3 0 0,-4 0 0 16,-3 1-96-16,-12 0-16 0,0 0 0 0,0 0 0 16,0 0 64-16,-12 10 16 0,-5-1 0 0,-6 1 0 15,-7-4-64-15,-4 6-16 0,-5-3 0 0,-7 3 0 16,-6-3-128-16,-2 1 0 0,1 1 144 0,1-4-144 16,2 1 240-16,6 1-32 0,4-4 0 0,9 2 0 15,3-1-48-15,5-1-16 0,5-2 0 0,8 3 0 16,10-6-144-16,0 0 128 0,0 0-128 0,0 0 128 15,18-3-128-15,10-1 160 0,8 0-160 0,12 1 160 16,6-1-160-16,8-1 0 0,8 0 0 0,0 1 0 16,-4 1 0-16,0-1 0 0,1-1 0 0,0 0 0 0,0 4 0 0,-2-2 0 15,-3 1 0-15,-4-2 0 0,-6 1 320 16,-9 3-32-16,-7 3 0 0,-6 0 0 0,-7-2-32 0,-5 1 0 16,-7 0 0-16,-11-2 0 0,0 0-32 0,0 0-16 15,0 0 0-15,-16 5 0 0,-9 2-64 0,-5 0-16 16,-9 0 0-16,-8 2 0 0,-7-4-128 0,-4 4 0 15,-3-2 0-15,0 0 128 0,0 2-128 0,3-1 0 16,0-1 0-16,1-3 0 16,1 0-576-16,2-1-80 0,1 0-32 0,5-3 0 15,6 0-2368-15,4-5-464 0</inkml:trace>
  <inkml:trace contextRef="#ctx0" brushRef="#br0" timeOffset="2418.84">22759 3890 18143 0,'-13'9'800'0,"13"-9"160"0,-9-3-768 0,0 1-192 0,-1 1 0 0,10 1 0 15,-7-5 800-15,1-4 112 0,-1-1 32 0,4-1 0 16,0 2-400-16,2-5-80 0,1-2-16 0,1-2 0 16,0-3-112-16,3-2-16 0,3-7-16 0,0 1 0 15,2 1-48-15,1-2 0 0,0-1 0 0,4 2 0 16,3-4-32-16,2 0-16 0,0 1 0 0,4 3 0 16,2-3 80-16,2 2 16 0,1 3 0 0,1-2 0 15,3-1-48-15,1 4 0 0,-1-1 0 0,0 3 0 0,-3 2-96 0,-2 2-32 16,-2 2 0-16,2 3 0 0,3 1-128 0,-3 6 0 15,-3 2 0-15,1 5 0 0,2 4 192 0,0 6-32 16,0 3-16-16,-1 2 0 0,0 4 80 0,0 4 16 16,4 1 0-16,-4 3 0 0,2 2-64 0,-2-2-16 15,3 2 0-15,-2-2 0 0,-6-1-160 0,0-4 0 16,0-2 144-16,-1 0-144 0,1 0 0 0,-2-3 144 16,4 0-144-16,0-4 0 0,1-2 224 0,1-1-64 15,1-2-16-15,0-1 0 0,2 2 112 0,3-7 0 16,1 0 16-16,-1-2 0 0,2 0-16 0,2-3-16 15,-2-4 0-15,-1 1 0 0,-2-6-64 0,-2 0-16 0,-3 0 0 16,2-2 0-16,0-1-32 0,-2-3-128 0,-2-2 192 16,0 0-64-16,0 2-128 0,-3 0 160 0,-1 1-160 0,0-3 160 15,-1-1-160-15,-1-4 0 0,-3 2 144 0,0 2-144 16,-2-1 128-16,0-1-128 0,-1 3 128 0,2 0-128 16,0 1 128-16,1 2-128 0,-3 4 128 0,-2 3-128 15,-1 1 0-15,-2-1 0 0,0 5 0 0,-6 6 0 16,7-4 0-16,-7 4 0 0,0 0 0 0,0 0 0 15,9-1 128-15,-9 1-128 0,7 4 128 0,-7-4-128 16,7 4 0-16,-1 3 144 0,-2 5-144 0,-2 2 0 16,2-2 128-16,1 1-128 0,2 1 0 0,0 1 0 15,-3 3 0-15,2 0 0 0,3 1 0 0,1 0 0 16,1-1 0-16,1 0 0 0,2-2 0 0,3 1 0 0,-1-3 0 0,5-3 0 16,3 1 0-16,3-3 0 0,2-2 0 0,3-1 0 15,2 3 0-15,5-5 0 0,6 0 0 0,2-3 0 16,1-2 0-16,-3 0 0 0,-3-1 0 0,1 1 0 15,1-4 0-15,3-5 0 0,3-1 0 0,4-3 0 16,6-4 0-16,4-1 0 0,-1-3 0 0,-2 0 0 16,-3 0 0-16,1-5 0 0,4 1 0 0,3 2 0 15,4-2 0-15,1 4 0 0,2 3 0 0,-4 1 0 16,-5 0 0-16,1 4 0 0,3 2 0 0,1 1 0 16,2 1 0-16,-1 4 0 0,-1 5 0 0,-7-1 0 15,-8 2 0-15,1 3 0 0,-4 6 0 0,1 2-144 16,-1 5 144-16,1 1 0 0,0 4-160 0,0 4 160 0,-2 4-192 0,-4 7 192 15,-6 5-192-15,-3 1 64 16,-1-3 128-16,-4 3-208 0,-3 0 208 0,-1-1 0 0,-3-2 0 0,-1-1 0 16,0-1 0-16,-2-3 0 0,-3-3 0 0,-1-1 0 15,-3-3 128-15,-2 1-128 0,-2-4 0 0,-3-2 0 32,-2-5-768-32,-3-1-272 0,-3-2-48 0,0-14-13248 0</inkml:trace>
  <inkml:trace contextRef="#ctx0" brushRef="#br0" timeOffset="3169.2">23605 2422 20671 0,'0'0'912'0,"-7"8"192"0,7-8-880 0,0 0-224 0,0 0 0 0,0 0 0 16,0 0 400-16,0 0 48 0,13-3 0 0,0-4 0 16,2-7 32-16,0-4 16 0,1-4 0 0,0-8 0 15,1-2-176-15,2-4-16 0,2-3-16 0,1-2 0 0,3-5 96 0,2-1 0 16,0-6 16-16,1-2 0 0,1-2-160 0,0 1-48 15,-2-1 0-15,0 0 0 0,-2 0-32 16,-1-2-16-16,-4 3 0 0,1 2 0 0,-6 1-16 0,2 5 0 16,-6 1 0-16,-3 8 0 0,-2 2 16 0,-2 5 0 15,-2 7 0-15,-2 2 0 0,-2 5 160 0,-2 5 16 16,-2 3 16-16,1 6 0 0,-3 0 0 0,-2 4 0 16,-3 4 0-16,0 4 0 0,-3 5-144 0,-2 6-16 15,-6 6-16-15,4 6 0 0,-3 3-160 0,0 5 0 16,1 10 0-16,1 3 0 0,0 4 0 0,2 7 0 15,3 1 0-15,0 3 0 0,2-3 0 0,6-1 0 16,2 0 0-16,4-5 128 0,1-6 80 0,2-9 16 0,1-3 0 16,6-6 0-16,5-3-32 0,3-7 0 15,5-5 0-15,3-4 0 0,4-1-192 0,4-8 128 0,2-1-128 0,5-8 0 16,2-5-176-16,-2-5-128 0,-1-1-16 0,-3-3-16 31,-3-5-2320-31,-2-1-464 0</inkml:trace>
  <inkml:trace contextRef="#ctx0" brushRef="#br0" timeOffset="3406.86">24572 1666 25791 0,'0'0'2304'0,"0"0"-1856"0,0 0-448 0,0 12 0 0,0 5 800 0,0 1 64 15,0 0 16-15,0 2 0 0,-1 3-384 0,2 0-80 16,-2 5-16-16,0-2 0 0,-1 5-176 0,0-3-32 16,-1 4-16-16,1-1 0 0,-3-3-176 0,-1-1 0 15,1-3 0-15,2 0 128 16,0-3-592-16,2-4-128 0,1-3-32 0,0-5 0 16,0-9-2192-16,0 0-432 0</inkml:trace>
  <inkml:trace contextRef="#ctx0" brushRef="#br0" timeOffset="3753.32">24809 1596 13823 0,'-7'10'608'0,"3"0"128"0,-1 4-592 0,0 3-144 0,0 2 0 0,0 2 0 15,0 4 3072-15,2 1 592 0,-2-2 112 0,2 3 32 16,0-3-2880-16,3 2-576 0,-1-2-112 0,-1-4-32 15,2-1 16-15,0-4 0 0,0 1 0 0,0-7 0 16,2-1-16-16,-2-8 0 0,0 0 0 0,0 0 0 16,6-7 176-16,2-3 48 0,2-7 0 0,0-2 0 15,0-8-192-15,3 2-48 0,0-4 0 0,-1-2 0 16,1-3-192-16,0 3 128 0,2 0-128 0,2 1 0 16,-1 5 128-16,2 2-128 0,-3 0 0 0,3 7 144 15,-2 4-144-15,0 5 0 0,-4 3-160 0,1 5 160 0,1 7 0 0,-1 2 0 16,-2 5-128-16,-2 7 128 15,-3 6 0-15,0 3 0 0,-3 3-160 0,-1-1 160 0,-5 0-240 0,-1 0 32 16,-1 1 0-16,-2 0 0 16,0-2-448-16,0-3-96 0,-1-2-16 0,3-7 0 15,1-6-1600-15,2-5-320 0,2-9-64 0</inkml:trace>
  <inkml:trace contextRef="#ctx0" brushRef="#br0" timeOffset="4106.99">25269 1639 15663 0,'-9'10'688'0,"2"-5"144"0,-1 3-656 0,0 1-176 0,2-3 0 0,6-6 0 15,-4 12 1472-15,4-12 256 0,0 0 48 0,0 0 16 16,0 0-1040-16,11-3-208 0,1-6-32 0,0 0-16 15,1-5-112-15,1-2-32 0,4-3 0 0,0-2 0 16,-1-1-80-16,1-3-16 0,-3 2 0 0,2 2 0 16,-2-5-48-16,-2 4-16 0,0 4 0 0,-3 3 0 15,-5 1-192-15,1 3 176 0,-2 1-176 0,-4 10 160 16,-2-6 352-16,2 6 80 0,-11 0 16 0,0 5 0 16,-1 8 16-16,-3 4 0 0,-4 5 0 0,0 6 0 15,0-1-448-15,1 3-176 0,2 2 128 0,2-2-128 16,2 5 0-16,3-2 0 0,2-1 0 0,4-2 0 0,3-4 0 0,1-4 0 15,5-4 0-15,2-4 0 16,4-2-560-16,3-9-80 0,4-3-32 16,3-2-8288-16,3-8-1664 0</inkml:trace>
  <inkml:trace contextRef="#ctx0" brushRef="#br0" timeOffset="4554.79">26195 1325 20959 0,'-11'-10'928'0,"3"6"192"0,-2-3-896 0,0-2-224 0,-3 0 0 0,1 0 0 15,-4-4 320-15,0-1 0 0,-3 3 16 0,-2-2 0 16,4 5 304-16,-3 1 48 0,-1 5 16 0,2 6 0 15,1 6 128-15,-2 2 48 0,-3-1 0 0,0 11 0 16,1 5-400-16,3 4-80 0,0 0-16 0,1 4 0 16,1 6-208-16,0-4-48 0,3-1-128 0,4-6 192 15,2-2 48-15,4-3 0 0,4 0 0 0,6-8 0 16,1-5 80-16,3-3 0 0,2-5 16 0,-1-3 0 16,1-4-144-16,2-3-48 0,0-8 0 0,2-3 0 15,1-2 112-15,-1-1 0 0,1-5 16 0,1-2 0 16,-1-4-112-16,1 1-32 0,-1 3 0 0,-2 4 0 15,0-1-128-15,-2 5 0 0,-2 3 0 0,-1 3 0 16,-2 0 0-16,0 4 128 0,-1 3-128 0,-7 6 0 0,0 0 144 0,12 8-144 16,-2 2 160-16,-1 4-160 0,-2 0 192 0,2 0-64 15,0 3-128-15,1 5 192 0,2-2-192 0,1-1 0 16,2-1 0-16,0-1 0 0,5-4 0 0,-1-1 0 16,2-2 0-16,-1-5 0 15,1-2-784-15,-2-3-112 0,1-3 0 0,-2 0-13504 0</inkml:trace>
  <inkml:trace contextRef="#ctx0" brushRef="#br0" timeOffset="4952.93">26673 1009 19343 0,'-7'5'1728'0,"-2"2"-1392"0,0-2-336 0,0 3 0 15,1 3 832-15,2 2 112 0,0-1 16 0,-1 4 0 16,2 3-48-16,0 5 0 0,1-1 0 0,2 4 0 0,-2 2-176 15,4 0-32-15,2-3-16 0,2 1 0 16,-2-5-272-16,0-1-48 0,2-3-16 0,0-4 0 16,-2-6-16-16,-2-8 0 0,5 8 0 0,-5-8 0 0,0 0 224 0,11-6 32 15,0-3 16-15,-1-6 0 0,0-5-48 0,2 0-16 16,0-7 0-16,-1 1 0 0,0-6-352 0,0 3-64 16,0 0 0-16,-1-2-128 0,1 6 0 0,1-1 0 15,0 3 0-15,-1 4 0 16,0 0-576-16,0 3-128 0,1 3-32 0</inkml:trace>
  <inkml:trace contextRef="#ctx0" brushRef="#br0" timeOffset="5390.19">28469 542 10127 0,'0'0'896'0,"0"0"-704"0,0 0-192 0,0 0 0 0,0 0 2928 0,0 0 544 0,-7 5 112 0,-3 7 32 0,1-1-2464 0,-4 8-480 16,-2 7-96-16,-3 0-32 0,-4 6-144 0,-2 0-16 15,-3 2-16-15,0 0 0 0,1 0-96 0,3-3-16 16,2 2 0-16,3 0 0 0,3 0-112 0,4 0-16 15,4-5-128-15,3-1 192 0,4-7-192 0,4 0 176 16,2-5-176-16,4-1 160 0,2-8-32 0,3-2-128 16,3-4 192-16,2-3-64 0,3 0-288 0,2-8-64 15,1 1-16-15,-1-4 0 16,1-4-1808-16,-3-1-384 0</inkml:trace>
  <inkml:trace contextRef="#ctx0" brushRef="#br0" timeOffset="6054.57">28766 646 20271 0,'0'0'1792'0,"0"0"-1424"0,0 0-368 0,-11 9 0 16,6 5 1152-16,-4 1 144 0,-1 3 48 0,-1 0 0 16,-2 0-128-16,-1 2 0 0,-1-1-16 0,0 4 0 15,-1 1-688-15,2 0-128 0,0 1-16 0,3 0-16 16,2-3-208-16,3-3-144 0,2 0 192 0,3-3-192 15,2 0 128-15,4-4-128 0,1-4 0 0,4-2 0 16,2-2 432-16,3-4-32 0,2-4 0 0,2-1 0 16,1-2 64-16,2-5 16 0,1 1 0 0,-1-1 0 15,4-4 16-15,-5-2 0 0,-1 0 0 0,1 3 0 0,-2-3-144 0,-1 3-32 16,-3 0 0-16,-5 3 0 0,1-3-128 0,-5 0-16 16,-3 2-16-16,-3 3 0 0,-4-2 32 0,-4 3 0 15,-3 4 0-15,-3 0 0 0,0-1-32 0,-3 0 0 16,-1 2 0-16,1 2 0 0,-1 2-352 0,3 0-64 15,1 0 0-15,2 2-16 0,3-1-48 0,9-1-16 16,0 0 0-16,0 0 0 0,0 0-48 0,0 0 0 16,0 0 0-16,8-5 0 0,5-5 64 0,2 1 0 15,3-5 0-15,2 1 0 0,0 3 320 0,2-3-144 16,3 1 144-16,-3 1 0 0,0-1 0 0,-1-1 0 16,1 4 0-16,-1-1 0 0,1 4 0 0,-2-2 0 15,1 4 0-15,-1 2 0 0,0 0 0 0,-1 4 0 0,3 1 0 0,-4 5 0 16,-2 2 0-16,2 5 128 0,0 3-128 0,-4 1 144 15,-1 0-16-15,-2 2-128 0,-3 2 192 0,-3-2-64 16,-3-1-128-16,0 2 128 0,-4-2-128 0,2-1 128 16,-5-3-128-16,1-4 160 0,-1 0-160 0,1-6 160 15,1 3 32-15,3-9 0 0,0 0 0 0,0 0 0 16,0 0 32-16,0 0 16 0,0 0 0 0,1-10 0 16,3-3 32-16,1-1 16 0,1-2 0 0,3-2 0 15,1-1-288-15,3-1 0 0,0-2 0 0,-1 2 0 16,4 1 0-16,-2 1 0 0,1 0 0 0,1 1 0 15,2 3 0-15,0 4 0 0,-1 0 0 0,-1 6 0 16,-1 3 0-16,3 5 0 0,-3 1 0 0,2 8-144 16,1 1 144-16,1 3 0 0,0 4 0 0,1 0 0 15,-5 4 0-15,3 1 0 0,0 0 0 0,0-1-128 0,0-3 128 0,2-3 0 16,-1-1 128-16,1-2-128 0,3 1 0 0,4-3-160 16,-2-3 16-16,5 0 0 15,-1-4-1440-15,0-2-272 0,-1-5-64 0</inkml:trace>
  <inkml:trace contextRef="#ctx0" brushRef="#br0" timeOffset="6822.74">22279 746 19983 0,'0'0'880'0,"3"-9"192"0,0-3-864 0,-1 6-208 0,-2 6 0 16,0 0 0-16,0 0 320 0,0 0 32 15,0 0 0-15,0 0 0 0,0-10 416 0,0 10 64 0,0 0 32 0,0 0 0 16,-9 0-96-16,0 5 0 0,-1 4-16 0,1 2 0 16,-3 2-336-16,2 5-64 0,-4 3-16 0,-2 1 0 15,2-2-80-15,0 0 0 0,0 2-16 0,1 0 0 16,3-1-16-16,2-2 0 0,3-2 0 0,3-4 0 16,0-2 32-16,5-2 16 0,-3-9 0 0,11 11 0 15,3 0-64-15,5-4-16 0,3 3 0 0,3-5 0 16,1 3-192-16,3 2 0 0,2-2 0 0,0 2 0 15,1-4 0-15,0 5 128 0,-3-3-128 0,-2 4 0 16,-4 1 0-16,-4-2 0 0,-5 0 0 0,-2 3 0 16,-3-1 0-16,-5 2 0 0,-5 1 128 0,-4 0-128 15,-3 2 240-15,-6 1 0 0,-10 0 0 0,-1 3 0 16,-3 1 16-16,-4-2 0 0,-1 1 0 0,0-3 0 0,1-1-256 0,3-3 176 16,-2-4-176-16,5-6 160 0,1 1-160 0,6-4 0 15,3-4-160-15,4-4 160 16,5-5-1712-16,2 1-240 0,3-4-48 0,4-3-6768 15,5 0-1344-15</inkml:trace>
  <inkml:trace contextRef="#ctx0" brushRef="#br0" timeOffset="7138.98">22800 828 12895 0,'0'0'1152'0,"0"0"-928"16,0 0-224-16,0 0 0 0,-5 8 1600 0,0 3 288 0,1-1 48 0,-2 4 16 15,1 2-928-15,0 1-176 0,1 2-32 0,0 3-16 16,-1 1-224-16,1 0-32 0,2 1-16 0,2-4 0 16,0-2-176-16,2-3-32 0,1-1-16 0,3 0 0 15,4-5 48-15,4-1 16 0,-1-4 0 0,2-4 0 16,3 0-48-16,1-4-16 0,0-6 0 0,0 1 0 16,0-4 192-16,0 0 32 0,2-3 16 0,-4-2 0 15,-1-2-112-15,-2 1-32 0,-7 1 0 0,1 3 0 16,-4-3-48-16,-2 1-16 0,-3 3 0 0,-4 0 0 15,-4 0 176-15,-2 3 16 0,-2 1 16 0,-2-3 0 16,-2 0-208-16,2 3-32 0,-2-1-16 0,2 6 0 16,1 3-544-16,1 2-96 0,1 3-32 0,0-1 0 15,2 0-2816-15,0-2-560 0,-4-2-112 16,14 2-32-16</inkml:trace>
  <inkml:trace contextRef="#ctx0" brushRef="#br0" timeOffset="7529.41">23162 365 25455 0,'0'0'1120'0,"0"0"240"0,0 0-1088 0,0 0-272 16,0 0 0-16,8 9 0 0,-3 2 512 0,-2-1 64 15,1 0 0-15,-1 5 0 0,1 4-32 0,-1 3 0 16,-1 3 0-16,-1-1 0 0,-1 4-224 0,3 26-64 15,-2-10 0-15,-2 2 0 0,-2-3 32 0,3 0 0 16,-3 1 0-16,-1-8 0 0,0-1-48 0,3-9-16 16,-2-1 0-16,1-8 0 0,2-4 64 0,0-3 16 0,0-10 0 0,0 0 0 15,0 0 32-15,0 0 16 0,10-2 0 0,1-11 0 16,1-5-96-16,2-2 0 0,1-3-16 0,0-4 0 16,0 2-240-16,2-3 0 0,-2 1 0 0,6 1 0 15,-2 1 0-15,0 3 0 0,0-1 0 0,0 6-160 16,-3 6 160-16,0 1 0 0,0 4-144 0,1 6 144 15,-1 2 0-15,1 5-176 0,-2 5 176 0,0 6-128 16,-1 3 128-16,-2 7 0 0,-1-1 0 0,-5 1 0 16,0-2 0-16,-4 2 0 0,-1-1 0 0,-1 0 0 15,0-3 0-15,0-1 0 0,0-4 0 0,0-5 0 16,2-3-304-16,-2-11-16 0,0 0-16 0,0 0-9792 16,14-1-1968-16</inkml:trace>
  <inkml:trace contextRef="#ctx0" brushRef="#br0" timeOffset="7865.32">24676 312 21935 0,'0'0'960'0,"0"0"224"0,0 0-944 0,0 0-240 0,-1 13 0 0,1-3 0 16,0 3 768-16,0 4 96 0,1 1 32 0,-1-6 0 15,0 2-96-15,-1 3-16 0,2 5 0 0,1 0 0 16,-1-2-272-16,3 2-48 0,-2 1-16 0,3 17 0 15,2-9-288-15,-1-6-160 0,3-7 160 0,-3-4-160 32,-1-5-272-32,0 1-160 0,-5-10-16 0,0 0-16 0,0 0-800 0,9-10-144 0,-2-3-48 15</inkml:trace>
  <inkml:trace contextRef="#ctx0" brushRef="#br0" timeOffset="8624.37">25223 259 25279 0,'0'0'1120'0,"0"0"224"0,0 0-1072 0,0 0-272 16,0 0 0-16,0 0 0 0,0 0 752 0,-8 3 80 16,2 3 32-16,6-6 0 0,-8 8-464 0,2-1-80 15,-2 3-32-15,1-1 0 0,-1 0-288 0,0-3 160 16,0 2-160-16,0-2 128 0,0 2-128 0,8-8 0 15,0 0 144-15,0 0-144 0,0 0 0 0,0 0 0 16,0 0 0-16,0 0 0 0,0 0 0 0,0 0 0 16,16-3-192-16,-1-3 64 0,0 1 128 0,2-3-160 0,-1 3 160 0,2 0-160 15,0 1 160-15,1 3 0 0,0-2 0 0,1 3 0 16,1 0 0-16,-2 3-128 0,-2 2 128 0,-1-1 0 16,-2-3 0-16,-3 3 0 0,-11-4 0 0,10 9-128 15,-10-9 128-15,0 0 144 0,4 10-16 0,-4-10-128 16,-5 13 416-16,-3-1-32 0,-2-4 0 0,-1 5 0 15,-2-3 0-15,-5 1-16 0,0 1 0 0,1-3 0 16,-1 0-176-16,6-4-16 0,1 0-16 0,-2 2 0 16,-5-2-384-16,-2 1-80 0,0-3-16 0</inkml:trace>
  <inkml:trace contextRef="#ctx0" brushRef="#br0" timeOffset="8758.95">24985 177 37775 0,'-38'9'1664'0,"19"0"368"0,-4-1-1632 0,5 6-400 0,2 0 0 0,2 4 0 15,1-1-400-15,4-1-176 0,3-4-16 0</inkml:trace>
  <inkml:trace contextRef="#ctx0" brushRef="#br0" timeOffset="10142.54">29616 579 10879 0,'0'0'480'0,"0"0"96"0,0 0-448 0,0 0-128 15,0 0 0-15,0 0 0 0,0 0 480 0,0 0 80 16,0 0 16-16,0 0 0 0,0 0 240 0,-3 8 48 16,3-8 16-16,-2 9 0 0,2-9 240 0,0 0 48 15,0 0 16-15,-9 3 0 0,9-3-144 0,-9 3-16 16,9-3-16-16,0 0 0 0,-10-3-288 0,10 3-48 15,-9-3-16-15,9 3 0 0,-5-11-144 0,1 4-48 16,-1-3 0-16,4 2 0 0,1 8-176 0,0-12-32 16,1 4-16-16,2-3 0 0,0 5-240 0,4-2 176 15,2 2-176-15,-2 1 160 0,0-1-160 0,4 2 0 16,0 1 0-16,5 2 0 0,-1 1 0 0,5 0 0 16,2 3-144-16,0 2 144 0,-1 2 0 0,-1 0 0 0,2 3 0 0,-4-1 0 15,0 3-128-15,-3 1 128 0,-1 0 0 0,0 5 0 16,0 1 128-16,-3 5 128 0,-2-1 16 0,-2 2 16 15,-1-1 224-15,-1-2 64 0,-1 0 0 0,0 0 0 16,-3 1-192-16,-1-2-48 0,-1-2 0 0,1-3 0 16,-3-3-176-16,2-3-32 0,0 2-128 0,-1-5 192 31,2-7-512-31,0 0-96 0,0 0-32 0</inkml:trace>
  <inkml:trace contextRef="#ctx0" brushRef="#br0" timeOffset="10590.12">30147 96 18431 0,'-1'-13'1632'15,"0"3"-1312"-15,1-1-320 0,0 4 0 0,0 0 544 0,0 7 32 16,0 0 16-16,0 0 0 0,0 0-64 0,-2 14-16 16,0 2 0-16,-1 3 0 0,1 7-32 0,-2 2-16 15,0 3 0-15,0 0 0 0,1-3-176 0,-1 4-32 16,0-4-16-16,-2 3 0 0,1 4 0 0,2-15 0 0,2 5 0 0,1 0 0 16,-3 0-16-16,2-1 0 0,1-3 0 0,0-4 0 15,1 0 96-15,2 6 32 16,1-7 0-16,3-7 0 0,-7-9 144 0,12 4 16 0,-2-8 16 0,1-2 0 15,2-3-240-15,0-4-48 0,2-3-16 0,-1-1 0 16,1-1-224-16,-6 8 128 0,1 0-128 0,2-4 0 16,0 4 0-16,1-2 0 0,0 2 0 0,1 3 0 15,-2 3 0-15,11-1 0 0,-9 9 0 0,-6 1 0 16,0 4 0-16,-2 5 0 0,-1 2 0 0,-1 4 0 16,-2 2 0-16,-2 2 128 0,-2-1 0 0,-7 23 16 15,-4-9 64-15,-2-8 16 0,-2-1 0 0,1-7 0 16,-4 0-80-16,0-2-16 0,0-3 0 0,2-2 0 15,1-1-128-15,3-5-272 0,1-1 64 0</inkml:trace>
  <inkml:trace contextRef="#ctx0" brushRef="#br0" timeOffset="11607.92">26484 2634 19743 0,'-10'-14'880'0,"5"3"176"0,-3-3-848 16,3-4-208-16,0 0 0 0,1-5 0 0,0 2 512 0,3-1 48 0,0 3 16 0,1-2 0 15,0-1 160-15,1 3 32 0,-1 1 16 0,0 5 0 16,1 2-224-16,-1 11-48 0,0-8-16 0,0 8 0 15,0 0-64-15,0 0-16 0,0 0 0 0,-5 12 0 16,0 3-32-16,-4 4-16 0,2 4 0 0,-1 2 0 16,2 2-176-16,0 1-48 0,3-3 0 0,0 2 0 15,1-7-144-15,2 0 128 0,1-5-128 0,1 0 128 16,3-6-128-16,1 1 0 0,1-5 144 0,2-1-144 16,1 0 272-16,2-7-16 0,0 1 0 0,4-3 0 15,-2-3-80-15,1-3-32 0,1 0 0 0,0 0 0 16,-4-3-144-16,0-1 0 0,-2-1 0 0,-1 1 128 15,-2-1-128-15,0 2 0 0,-5-2 144 0,0 1-144 16,-4 1 0-16,0 0 144 0,-3 2-144 0,1-2 0 16,-1-2 128-16,1 2-128 0,0 3 0 0,2-2 0 15,-1-1 0-15,3 1 0 0,1 3 0 0,2-2 0 0,2 1 0 0,0-1 0 16,3-2 0-16,1-1 0 0,1-2 0 0,1-1 0 16,3-2 0-16,3 0-144 0,1-1 144 0,1-2-128 15,0-1 128-15,1 0-128 0,-2-4 128 0,0 3 0 16,-4-3 0-16,-2 2 0 0,1 0 0 0,-2 1-128 15,-3 2 128-15,-2-1 0 0,-2 1 0 0,1 4 0 16,-1 2 0-16,0 3 0 0,-1 5 0 0,-3 9 128 16,0 0-128-16,0 0 128 0,0 0 16 0,0 0 16 15,2 15 0-15,-1 7 0 0,-1 6-16 0,0 6 0 16,-1 7 0-16,0-1 0 0,0 1-144 0,-1 5 160 16,2 1-160-16,-1 2 160 0,0 1-160 0,-1 3 0 15,2 2 0-15,-1-3 0 0,-1-2 0 0,0-7 0 0,-1-3 0 0,3-3 0 31,0-5-448-31,2-1 0 0,-1-9-16 0,1-1 0 16,0-5-1280-16,-1-3-256 0,-1-13-48 0,0 0-9872 0</inkml:trace>
  <inkml:trace contextRef="#ctx0" brushRef="#br0" timeOffset="11747.81">26741 2542 30687 0,'0'0'1360'0,"0"0"288"0,0 0-1328 0,7 11-320 0,3-1 0 0,4-5 0 16,-2-2 0-16,3-2 0 0,0-2-192 0,1-3 64 16,-1 0 0-16,0-1 0 0,3-3 0 0,-2 0-8768 15,-2-4-1760-15</inkml:trace>
  <inkml:trace contextRef="#ctx0" brushRef="#br0" timeOffset="12226.7">27596 2098 21183 0,'0'0'944'0,"0"0"192"0,0 0-912 0,0 0-224 0,0 0 0 15,0 0 0-15,0 0 640 0,0 0 64 0,12 1 32 0,-2-1 0 16,0-1-512-16,3-4-96 0,-1-4-128 0,4 0 176 16,0-2 128-16,-1-3 16 0,3 1 16 0,-1 3 0 15,-2-4-112-15,-1 2-32 0,-3 1 0 0,0-3 0 16,-3 1-64-16,1 3-128 0,-2-3 176 0,-7 13-176 16,1-7 256-16,-1 7-64 0,0 0-16 0,0 0 0 15,0 0 304-15,0 0 64 0,-6-8 16 0,6 8 0 16,-12 1-96-16,1 6-16 0,-2 0 0 0,0 6 0 15,-2 0-96-15,-2 5-32 0,-2 2 0 0,2 3 0 16,-1 2-64-16,0 4 0 0,0 2-16 0,2-2 0 16,0 0-16-16,4 3 0 0,2-3 0 0,2 3 0 15,4 1 64-15,3-2 16 0,2-3 0 0,4-2 0 0,4-5-48 16,4-5 0-16,2-3 0 0,4-2 0 0,2 0-256 0,3-6 160 16,2-3-160-16,4-3 128 0,0-3-128 0,2-5 0 15,-3 0 0-15,2-5 0 0,-2-2-256 0,-4-3-48 16,1-2 0-16,-2-1 0 15,-1 0-1472-15,-3 4-288 0,-2 3-64 0,-2-7-11120 0</inkml:trace>
  <inkml:trace contextRef="#ctx0" brushRef="#br0" timeOffset="12559.12">27997 1698 2751 0,'0'0'256'0,"0"0"-256"0,-8 8 0 0,8-8 0 15,-5 9 4848-15,2 2 912 0,3-11 192 0,3 10 48 16,-3-10-4272-16,0 0-864 0,11 5-160 0,2-4-48 16,-2 0-144-16,3-1-48 0,2-1 0 0,-1-3 0 15,1-3-96-15,1 0-32 0,-1 1 0 0,-3-3 0 16,1 1-192-16,-1-2-144 0,-3 4 192 0,0-2-192 16,-2 3 0-16,-8 5 0 0,10-4-192 0,-10 4 48 15,8-10-640-15,-2 4-128 0,-6 6-32 0,0 0-7232 16,3-10-1440-16</inkml:trace>
  <inkml:trace contextRef="#ctx0" brushRef="#br0" timeOffset="12976.28">28265 1512 10127 0,'0'0'896'0,"0"0"-704"15,0 0-192-15,0 0 0 0,0 0 2432 0,0 0 464 0,0 0 96 0,0 0 16 16,7-5-1728-16,1-3-352 0,-2 2-64 0,1 1-16 16,-1-4-256-16,5 1-48 0,-3-2-16 0,2 4 0 15,2-3-160-15,0 3-48 0,2 0 0 0,2 0 0 16,-5 0-16-16,1 2-16 0,-2 0 0 0,-1 0 0 16,0 4-288-16,-9 0 128 0,8 7-128 0,1-2 0 15,-9-5 192-15,7 12-192 0,-4 1 192 0,0 1-192 16,-2 1 384-16,-1 3-48 0,-2 0 0 0,-2 1 0 15,-2-1-16-15,2 0-16 0,-1-2 0 0,0 1 0 16,0-1 0-16,1 2 0 0,0-4 0 0,0-1 0 16,2-1-48-16,0 1-16 0,2-1 0 0,0-2 0 15,0-10-96-15,0 0-16 0,7 6 0 0,0-1 0 16,3-2 48-16,1-3 0 0,0-2 0 0,2-3 0 0,-2 0-176 0,4-1 192 16,-1-6-192-16,0 4 192 0,-1-4-192 0,1 2 0 15,-1 0 0-15,0-2 0 16,-2 2-672-16,-3 0-16 0,-2 4 0 0,0-3 0 15,-2 2-1936-15,-1 1-384 0,-2-5-64 16,-1 11-7904-16</inkml:trace>
  <inkml:trace contextRef="#ctx0" brushRef="#br0" timeOffset="13243.22">28852 1282 26367 0,'1'-10'1168'0,"-1"10"240"0,0 0-1120 0,0 0-288 0,0 0 0 0,0 0 0 16,0 0 320-16,0 0 0 0,0 0 0 0,0 0 0 15,0 9 128-15,-2 3 48 0,-5 2 0 0,0 4 0 16,-5 1-96-16,0 3-16 0,-2 1 0 0,1 5 0 16,0 0-176-16,4 1-32 0,0 0-16 0,4-2 0 15,4-1 0-15,4-1 0 0,0-3 0 0,4 1 0 16,2-1-160-16,1-3 0 0,0-2 0 0,3-5 0 15,1 1 0-15,1-2 0 0,1-5 0 0,1 0-176 32,-1-1-288-32,0-4-64 0,-1-3-16 0,-2-2 0 15,-3 0-1968-15,-2 0-400 0</inkml:trace>
  <inkml:trace contextRef="#ctx0" brushRef="#br0" timeOffset="13390.11">28678 1546 24639 0,'0'0'1088'0,"0"0"240"0,0 0-1072 0,0 0-256 0,13 0 0 0,1 0 0 0,1 0 192 0,6-1-32 16,4 0 0-16,0-2 0 0,4-3 48 0,0 1 16 15,-1-3 0-15,0-1 0 16,-2 3-1120-16,-1-3-208 0</inkml:trace>
  <inkml:trace contextRef="#ctx0" brushRef="#br0" timeOffset="13947.29">29962 1586 27647 0,'-17'-14'1216'0,"6"5"256"0,-1-3-1168 16,1 6-304-16,-1 0 0 0,3 1 0 0,-2 2-224 0,1 6-96 16,-2 2-32-16,0 1 0 0,-2 3 352 0,-2 4 208 15,0 3-16-15,-1 4-16 0,0 2-176 0,-1 5 0 16,1 1 0-16,3 0 0 0,3 1 192 0,-1-4-32 16,4 6-16-16,1-6 0 0,6 2 48 0,2-5 0 15,2-2 0-15,1-2 0 0,4-4-192 0,1-7 0 16,2 1 144-16,1-6-144 0,4-3 144 0,-4-4-144 0,2-1 192 0,3-3-192 15,1-4 320-15,-2-1-32 0,1-1-16 0,-2-2 0 16,-1 1-144-16,-1 1-128 0,-2-3 192 16,-2 0-192-16,-3 0 128 0,1 2-128 15,-2 2 0-15,0 1 0 0,0 7 0 0,-5 6 0 0,0 0 0 0,0 0 0 16,0 0 0-16,4 9 0 0,-2 5 0 0,-2 2 0 16,-1 2 0-16,0 2 0 0,2 2-128 0,0-3 128 15,-1 1-160-15,3-3 16 0,1 1 0 0,1-2 0 31,2 1-2208-31,0-3-432 0</inkml:trace>
  <inkml:trace contextRef="#ctx0" brushRef="#br0" timeOffset="14293.9">30192 1535 12895 0,'0'0'1152'0,"0"0"-928"0,-4 14-224 0,0 0 0 15,2 0 2688-15,-1 1 512 0,-2-1 80 0,-1 5 32 0,1 4-2240 0,-2-1-448 16,1-1-96-16,-2 3-16 0,-2 2-64 0,2-3 0 16,-2 3-16-16,3-2 0 0,-2 2 128 0,1-3 16 15,0-4 16-15,2-6 0 0,2-3-192 0,0 0-32 16,4-10-16-16,0 0 0 0,0 0-96 0,0 0 0 16,0 0-16-16,7-13 0 0,0-5 32 0,2 1 16 15,3-5 0-15,-1-3 0 0,1 0-288 0,0-1 128 16,0 0-128-16,1 5 0 0,0 0 128 0,3 2-128 15,0-1 0-15,1 2 0 0,1 5 0 0,-2 2 0 16,2 5 0-16,-3 1 0 0,0 3 0 0,1 6 0 16,-2 2-160-16,-3 7 160 0,-2 1-256 0,0 4 0 0,-5 2 16 0,0 1 0 31,-2 0-144-31,-2 2-48 0,-2 1 0 0,-1-2 0 16,0-3-384-16,1-1-80 0,-2-4 0 0,4-3-16 15,4 1-1040-15,-4-12-208 0,0 0-32 0</inkml:trace>
  <inkml:trace contextRef="#ctx0" brushRef="#br0" timeOffset="14744.13">30736 1440 2751 0,'7'-14'256'0,"-3"6"-256"0,-2-5 0 0,1 2 0 15,1 1 3504-15,-3-4 656 0,-1 1 128 0,0 1 16 0,0-2-2576 0,-2 3-512 16,-2 1-96-16,-1 2-32 0,5 8-256 0,-8-2-64 15,-1 2-16-15,1 6 0 0,-3 0-368 0,0 3-64 16,-2 4 0-16,-2 4-16 0,0 3-112 0,-1 5-32 16,0 1 0-16,1 4 0 0,1 1 192 0,0 1 32 15,0-1 16-15,2 4 0 0,3-4-32 0,3-3-16 16,2 0 0-16,2-6 0 0,2-3-160 0,3-4-48 16,5-3 0-16,0-7 0 0,2-4-16 0,3-4 0 15,3-5 0-15,3-4 0 0,4-4 128 0,0-7 0 16,-1-3 16-16,0-3 0 0,3 1-16 0,-1-4-16 15,-1-1 0-15,-3-1 0 0,0-2-96 0,1 1-16 16,-1-2 0-16,-2 0 0 0,-3-1 16 0,0-3 0 16,-3-7 0-16,-2-2 0 0,-4 0 112 0,2 0 0 0,-2-1 16 15,-1 4 0-15,0 9-112 0,-1 9-32 0,-1 8 0 16,-1 10 0-16,-3 3 16 0,1 8 0 0,0 0 0 0,-5 12 0 16,-1 4-144-16,-5 7 0 0,-1 9 0 0,0 5 128 15,1 3-128-15,-2 9 0 0,2 5 0 0,-1 2 0 16,1 7-176-16,2-1 48 0,-3 4 0 0,4-1 0 31,-1 0-1312-31,2-4-256 0,4-4-48 0,0-8-16 16,3-3-1328-16,0-8-272 0,3 12-48 0,-3-17-16 0</inkml:trace>
  <inkml:trace contextRef="#ctx0" brushRef="#br0" timeOffset="15379.39">29189 3196 6447 0,'0'0'576'0,"-3"-1"-576"0,3 1 0 0,-4-1 0 15,-2-3 1136-15,2 4 112 0,0 0 32 0,4 0 0 16,0 0-208-16,-7 7-48 0,2 4 0 0,5-11 0 16,0 0 64-16,0 0 16 0,-1 11 0 0,1-11 0 15,3 10-144-15,-3-10-48 0,12 13 0 0,0-7 0 16,2-3-16-16,2-3-16 0,0-3 0 0,3 1 0 16,7 0-256-16,0-1-48 0,0-8-16 0,2 1 0 15,0-4-176-15,1-2-16 0,-2-3-16 0,-1-2 0 16,1-3 96-16,-3 1 0 0,0 3 16 0,2-3 0 15,-3-1-192-15,-2 2-32 0,0 1-16 0,-4 2 0 0,-3-2-224 0,-2 4 0 16,-5 3 128-16,-3 0-128 16,-2 3 128-16,-5 0-128 0,3 11 176 0,-6-3-176 0,-4 3 272 0,-3 3-48 15,0 3-16-15,-3 6 0 0,-4 6-16 0,0 3 0 16,-1 6 0-16,1 1 0 0,-2 5-192 0,3 2 144 16,2 2-144-16,0 1 128 0,0 2-128 0,3-1 0 15,1-1 0-15,3 1 0 0,1-3 0 0,5-3 0 16,2-3 0-16,5-4 0 0,0-5 0 0,3-2 0 15,4-3 0-15,6 0 0 0,-4-5 0 0,4-5 0 16,0-3 0-16,5-4 0 0,-1-3-432 0,1-6 48 16,4-2 0-16,1-3 0 15,2-2-1120-15,3-2-224 0,1-4-32 0,-1-1-10464 0</inkml:trace>
  <inkml:trace contextRef="#ctx0" brushRef="#br0" timeOffset="15801.92">30113 2433 21183 0,'0'0'944'0,"-1"-10"192"0,1 10-912 0,-2-11-224 0,1 2 0 0,1 9 0 16,-1-11 480-16,1 11 48 0,-1-8 16 0,1 8 0 0,0 0-32 0,0 0 0 16,0 0 0-16,0 0 0 0,-9 2 96 0,0 5 16 15,0 3 0-15,0 5 0 0,-2 4-272 0,0 3-48 16,1 6-16-16,0-1 0 0,1 2-80 0,2-3-16 16,3 1 0-16,-1-4 0 0,2 1 0 0,3-2-16 15,3-4 0-15,2-4 0 0,1-2 112 0,2 0 32 16,2-7 0-16,1-3 0 0,2-4-48 0,0-2 0 15,-1-5 0-15,4 1 0 0,-4-3 48 0,1 0 0 16,-4-3 0-16,2-2 0 0,-4 1-112 0,2-1-16 16,-3-2 0-16,-1 1 0 0,-2-1-192 0,-3 2 176 15,-2-3-176-15,-1 1 160 0,-1 0-160 0,-1 2 0 0,1 3 144 16,-2 0-144-16,-3 2 0 0,1 3 0 0,0 1 0 0,8 7 0 31,0 0-656-31,0 0-48 0,-10 0-16 0,10 0-8880 0,0 0-1792 16</inkml:trace>
  <inkml:trace contextRef="#ctx0" brushRef="#br0" timeOffset="16145.66">30644 2117 22111 0,'0'0'976'0,"5"-10"208"0,-1 1-944 0,1-3-240 16,0 4 0-16,-1-3 0 0,-3 4 1040 0,-1 7 176 16,0 0 16-16,0 0 16 0,0 0-352 0,0 0-80 15,0 0-16-15,0 0 0 0,0 0-160 0,-3 10-16 16,-4 4-16-16,1 4 0 0,-4 1-176 0,2 6-48 16,-1 2 0-16,2 3 0 0,-1-2-96 0,2 5-32 15,1 4 0-15,1 0 0 0,2-4-64 0,4 0-32 16,2 0 0-16,-2-6 0 0,4 0-160 0,3-7 0 15,0-5 0-15,3-3 0 0,0-1 0 0,2-4 0 16,0-1 0-16,3-5 0 0,1-2-176 0,-1-3-64 16,1-4-16-16,-1 1 0 15,-2-5-320-15,-1 3-64 0,-3-3 0 0,0-1-16 16,-4 3-2000-16,-2-3-400 0</inkml:trace>
  <inkml:trace contextRef="#ctx0" brushRef="#br0" timeOffset="16333.27">30262 2299 14735 0,'0'0'1312'16,"-5"10"-1056"-16,5-10-256 0,2 10 0 0,-2-10 3536 0,12 13 656 0,-2 1 128 0,5-5 32 16,5-2-2992-16,3-2-592 0,4-2-112 0,-2-3-16 15,2-3-144-15,5-2-32 0,0-6 0 0,2 1 0 16,-1 1-464-16,0-1 128 0,-1-1-128 0,-2-1 0 15,-2 0-1920-15,-1 1-416 0,-4-4-96 16</inkml:trace>
  <inkml:trace contextRef="#ctx0" brushRef="#br0" timeOffset="18378.15">20909 878 14223 0,'0'0'624'0,"0"-10"144"0,0 2-624 0,0-2-144 0,0 2 0 0,1-2 0 15,0 2 704-15,-1 8 96 0,2-11 32 0,0 1 0 16,-1 1-448-16,2-3-64 0,-1 3-32 0,0-1 0 16,-2 10 48-16,-2-7 16 0,1-3 0 0,1 10 0 15,0 0 272-15,0 0 48 0,0 0 16 0,-9 3 0 16,9-3 16-16,-10 10 0 0,0 4 0 0,-3 2 0 15,1 3-336-15,-2 4-64 0,0 6-16 0,-3 3 0 16,0 7 64-16,2 3 16 0,-1 3 0 0,0 2 0 16,2 5-80-16,-1 0-16 0,-3 2 0 0,4 2 0 15,-1 3-16-15,1 2-16 0,2-1 0 0,-1-2 0 16,0-3-80-16,4-2-16 0,2-1 0 0,0 0 0 16,2-2 16-16,3-1 0 0,0-4 0 0,5-1 0 0,4-3-160 15,2-3 192-15,2-3-192 0,0-2 192 0,2-8-192 0,2 0 0 16,1-3 0-16,2-4 128 0,3-3-128 0,-1-6 0 15,0-1 0-15,1-6 0 16,-1 2-512-16,2-5 32 0,0-2 0 0,5-6-8160 16,-1-2-1616-16</inkml:trace>
  <inkml:trace contextRef="#ctx0" brushRef="#br0" timeOffset="18699.09">21249 1190 22111 0,'-14'-5'1968'0,"14"5"-1584"0,0 0-384 0,0 0 0 15,-8 0 384-15,8 0-16 0,-9 3 0 0,4 4 0 16,1 5 368-16,0 3 80 0,0 2 16 0,2 3 0 16,-1 5-384-16,2 5-64 0,-3 4 0 0,3 3-16 15,-1 4-144-15,2 2-32 0,0-3 0 0,2 1 0 16,0 2 0-16,2-2-16 0,1 1 0 0,1 0 0 16,2-4-176-16,2-1 0 0,0-2 0 0,2-3 0 15,-2-4 0-15,1-4 0 0,1-2 0 0,1-4 0 16,-2-4-832-16,-1-2-32 0,-2-1-16 0,-1-8-7152 15,-7-3-1440-15</inkml:trace>
  <inkml:trace contextRef="#ctx0" brushRef="#br0" timeOffset="19063.18">21279 692 13823 0,'0'0'1216'0,"0"0"-960"0,-5 8-256 0,5-8 0 15,0 0 2464-15,2 12 448 0,3 5 96 0,5 1 0 16,4 0-2048-16,3 3-432 0,2 5-80 0,4 0 0 15,5 6-304-15,1 5-144 0,1 5 160 0,2 0-160 16,0 2 272-16,1 6-32 0,-1 2-16 0,0 4 0 16,-1 1 96-16,-3 5 32 0,-2 8 0 0,-2 0 0 15,-2 1-16-15,-6 2 0 0,-4-2 0 0,-6 0 0 16,-5 0 0-16,-6-1 0 0,-6-1 0 0,-5-2 0 16,-4-1 48-16,-4 2 16 0,-4-3 0 0,-3 2 0 0,1 3-208 15,-6-1-64-15,-2-2 0 0,-1-4-9824 16,-1 0-1968-16</inkml:trace>
  <inkml:trace contextRef="#ctx0" brushRef="#br1" timeOffset="28211.4">15964 7481 20383 0,'0'0'896'0,"0"0"192"0,-1-9-864 0,1 9-224 0,2-10 0 0,3 0 0 15,2 3 400-15,2 4 48 0,0-4 0 0,1 5 0 16,1-2-144-16,2 1-32 0,0 3 0 0,1-1 0 15,0-2-48-15,1 1-16 0,1-2 0 0,3 4 0 16,3 6-208-16,2-3 176 0,2-2-176 0,0 1 160 16,2-1-160-16,0-1 0 0,1 0 0 0,2-1 0 15,-2-2 0-15,3 0 0 0,2 1 144 0,2-2-144 16,-2 2 192-16,3 0-48 0,2 2 0 0,2-1 0 16,6 0 112-16,1-1 32 0,2-1 0 0,0 0 0 15,-3 1-48-15,1 2-16 0,0 0 0 0,2 3 0 16,1 0-48-16,2 1-16 0,4 3 0 0,4 0 0 15,0-5-160-15,0 1 0 0,-2 1 0 0,1 2 128 16,-1-1-128-16,5 1 160 0,2 2-160 0,3-4 160 0,4 1-160 0,0 0 0 16,-2 1 0-16,0-3 0 0,0-1 128 0,6 1-128 15,5 1 0-15,1 1 128 0,-3-3-128 0,0 0 0 16,-1 2 144-16,3 1-144 0,4 1 224 0,0-4-32 16,-1 1 0-16,-2 1 0 0,-2 1 64 0,3-1 16 15,2-2 0-15,2 2 0 0,1-1-80 0,-2 2-32 16,-5-1 0-16,5-2 0 0,-1-2-160 0,2 0 128 15,1 0-128-15,-3-1 128 0,-2 2-128 0,-1-1 0 16,3 1 144-16,1 1-144 0,-2-1 128 0,-4-1-128 16,-2-1 160-16,-4 1-160 0,0 2 144 0,1-1-144 15,3-1 128-15,-5 2-128 0,-6-4 0 0,-3 1 0 16,-3 1 128-16,-3 0-128 0,-4 0 0 0,1 0 0 0,1 0 0 16,-3-1 128-16,-1 0-128 0,-6 1 128 0,-4 1-128 0,-4-1 128 15,-1 0-128-15,-5 1 192 0,-3 2-192 0,-5-2 192 16,-2-1-64-16,-4-1-128 0,-3-1 192 0,-2 4-64 15,-2 2 96-15,-12-4 16 0,0 0 0 0,0 0 0 16,0 0-48-16,0 0-16 0,0 0 0 0,0 0 0 16,-10 5 16-16,-3-2 0 0,-6 1 0 0,-4 1 0 15,-4-2-64-15,-2-2-128 0,-6 0 192 0,-6 1-64 16,-5-2-128-16,-6 0 0 0,-5 0 144 0,0-2-144 16,-1 1 0-16,0 1 0 0,-4 0 0 0,-1 0 0 15,-1-1 0-15,-8 2 0 0,-5 2 0 0,-1-3 128 16,5-2-128-16,-5 2 0 0,0 0 128 0,-7 0-128 15,-7 0 0-15,-3-1 144 0,4-1-144 0,-6 0 0 0,-1 0 176 0,-3 1-176 16,-6-2 160-16,0 0-160 16,2 1 128-16,-7 2-128 0,-6-1 0 0,4-1 144 0,3 1-144 0,-2 1 0 15,-4 0 0-15,2-2 0 0,1-2 0 0,1 2 0 16,-2 1 128-16,1 0-128 0,-2 0 0 0,4-1 0 16,3 2 0-16,-3 0 0 0,-5 0 0 0,5 0 0 15,6 0 0-15,-1 3 128 0,-1 1-128 0,2 0 0 16,3-2 0-16,7-1 0 0,5-1 0 0,4 2 0 15,2-1 0-15,4 0 0 0,8 2 0 0,8-1 0 16,8 0 0-16,6-2 0 0,5-2 0 0,7 2 0 16,6 0 0-16,6 0 0 0,5 2-160 0,6-2 160 15,4 0 0-15,12 0-144 0,0 0-48 0,0 0-16 16,0 0 0-16,19 0 0 0,4 0-16 0,7 0 0 16,5 0 0-16,7 1 0 0,4 1 224 0,11-2-144 0,9 3 144 0,5 1-128 15,6-4 128-15,0 1 0 0,7-1 0 0,6 1 0 16,8-1 0-16,3 1 0 0,0 2 0 0,1-2 0 15,1-2 0-15,5 0 0 0,9-1 0 0,-3 2 0 16,-2 3 0-16,6 2 0 0,8-1 0 0,-1-2 0 16,-6 1 0-16,6 2 0 0,6 3 0 0,-3-2 0 15,-6 4 0-15,7-3 0 0,5-1 0 0,-4 2 128 16,-7-3-128-16,3 2 0 0,1 0 0 0,-5-2 0 16,-6 2 0-16,1-2 0 0,0-1 0 0,-4 0 0 15,-4-1 0-15,-6-1 128 0,-5-1-128 0,0 1 0 16,1-1 0-16,-7-1 0 0,-6-1 0 0,-7 1 128 15,-8 0-128-15,-4 0 0 0,-3-2 0 0,-6 1 0 16,-4-3 0-16,-7 2 0 0,-5-2 128 0,-9 1-128 16,-6-2 0-16,-6 0 144 0,-4 1-144 0,-6 1 0 0,-11 3 160 15,0 0-160-15,-2-9 128 0,-9 2-128 0,-6 2 0 0,-9-1 0 16,-9 0 0-16,-10 1 0 0,-8-6 0 0,-4 6 0 16,-2-1 0-16,-7 0 0 0,-5-2 0 0,-9 0 0 15,-11 3-144-15,-1 0 144 0,-2-5 0 0,-4 4 0 16,-6-2 0-16,-5 3 0 0,-5 1 0 0,-3 2 192 15,-1 0-48-15,-7 0-16 0,-7-5 0 0,-1 6-128 16,-5 1 192-16,-4 0-64 0,-4-1 0 0,-4 2-128 16,-1 3 192-16,-2 1-64 0,-1-2-128 0,-1-1 0 15,-5 1 144-15,9-1-144 0,6 1 0 0,0 1 0 16,-3-1 0-16,11 1 0 0,9 1 0 0,2 3 0 16,1-4 0-16,8 2 128 0,11 0-128 0,5 2 0 0,3 5 0 15,9-4 0-15,8 2 0 0,11-5 0 0,12 2 0 0,8-3-128 16,8 1 128-16,12 2-128 0,5-4 128 0,9 1-128 15,6 3-80-15,10-8-16 0,0 0 0 0,15 10 0 16,7 3-96-16,8-2 0 0,8-5-16 0,13 2 0 16,13 0 336-16,8-5-144 0,7 2 144 0,10 2 0 15,8-2 0-15,11 0 0 0,11 1 0 0,4-1 0 16,4-2 0-16,7 1 0 0,8 2 0 0,6 0 0 16,2 0 0-16,5 1 0 0,6-2 0 0,6 0 0 15,3-1 0-15,-1 0 0 0,-4-1 0 0,6-1 0 16,2-2 128-16,1 0-128 0,0 0 0 0,-8 1 0 15,-5 1 144-15,1-2-144 0,2-3 128 0,-2 2-128 16,-5-2 128-16,-3 1-128 0,-5-2 128 0,-4 1-128 16,-3 1 176-16,-6 1-48 0,-9-1-128 0,-3 1 192 15,-8 0-192-15,-6-2 0 0,-8-2 0 0,-11 4 0 16,-12 1 0-16,-5 2 0 0,-15 2 0 0,-5-4 0 0,-10-1-176 16,-9-3 32-16,-10 3 0 0,-10-2 0 0,-15 3-96 0,0 0-16 15,-14-4 0-15,-10 2 0 0,-5-4 256 0,-13 1 0 16,-5-1 0-16,-10 3 0 0,-9-1 0 0,-11 1-144 15,-10 1 144-15,-6-1 0 0,-4 2 0 0,-7 0 144 16,-9-1 0-16,-4 1 0 0,-4-1 96 0,-6-1 16 16,-6 2 0-16,-5-1 0 0,2 1-48 0,-7 0 0 15,-9 1 0-15,2 0 0 0,3 0-16 0,-6 0 0 16,-3-1 0-16,-2 3 0 0,1 2 0 0,2 1 0 16,2-1 0-16,3 1 0 0,1 4 0 0,10-3 0 0,5 3 0 0,10-1 0 15,4 3 0-15,12-4 0 16,10-2 0-16,12 1 0 0,11 0-192 0,12 2 0 0,11 1 0 0,10-5 0 15,11 1 0-15,9-1 0 0,9-2 0 0,13-2-160 16,0 0-80-16,18 1-16 0,9-1 0 0,13-1 0 16,15-5 96-16,15-2 16 0,14 1 0 0,11-4 0 15,9 4 144-15,8-1 0 0,9 2 0 0,5-4 0 16,6 1 176-16,2-1-48 0,7 4 0 0,0 3 0 16,-1 1-128-16,1 2 0 0,2 3 0 0,-4 1 128 15,-7 2-128-15,-1 4 0 0,2 0 0 0,-8 7 0 16,-11 5-1024-1,-7 3-192-15,-9 9-48 0</inkml:trace>
  <inkml:trace contextRef="#ctx0" brushRef="#br1" timeOffset="34023.33">24451 10245 1839 0,'0'0'160'0,"-7"0"-160"0,-2-2 0 0,9 2 0 15,-12-1 2528-15,3-1 480 0,1 1 80 0,8 1 32 16,-9 1-1936-16,9-1-384 0,-10 0-80 0,1 0-16 15,1 0-160-15,8 0-32 0,-10 0-16 0,10 0 0 16,0 0 96-16,-9 5 32 0,-3-2 0 0,12-3 0 16,0 0 48-16,-7 5 16 0,-3 0 0 0,10-5 0 15,0 0 80-15,0 0 0 0,-8 8 16 0,8-8 0 0,0 0-144 16,0 0-48-16,0 0 0 0,0 0 0 0,0 0-128 0,0 0-16 16,0 0-16-16,10 2 0 0,-10-2 32 0,13 0 16 15,1-1 0-15,2 0 0 0,2-2-208 0,1-1-32 16,0 2-16-16,2-1 0 0,2 0-96 0,-1 0-128 15,4-2 176-15,2 1-176 0,-1-1 192 0,1-1-192 16,-1-3 192-16,5 2-192 0,-2-4 192 0,-3 2-192 16,0-4 192-16,2 2-192 0,1-2 192 0,1-1-64 15,-4-1 0-15,6 1-128 0,3-1 256 0,-1 2-64 16,2 0-16-16,3-2 0 0,3-1-32 0,-2-1 0 16,-2 1 0-16,-3-1 0 0,-3 2-16 0,-2 1 0 15,1 0 0-15,0-1 0 0,-2-1 16 0,3 2 0 0,2 2 0 0,-1-2 0 16,-1 0 48-16,3 3 16 0,1 0 0 0,-2-3 0 15,-2 1 16-15,0 1 0 0,-2-2 0 0,-3 0 0 16,-3 0-32-16,2-3-16 0,-3-1 0 0,1 1 0 16,-2-3-176-16,1 0 192 0,1-1-192 0,0 0 192 15,2 0-192-15,3-2 160 0,-3 1-160 0,2-1 160 16,0 0-160-16,1-2 192 0,-1 1-192 0,0-3 192 16,-1 3-192-16,0 0 128 0,-1-2-128 0,2 2 128 15,-5-2-128-15,0 1 160 0,-1 4-160 0,0-5 160 16,0 1-160-16,0-1 128 0,-2-4-128 0,2 2 128 15,0 4-128-15,1 1 0 0,0-4 0 0,3 2 128 16,-1-6-128-16,-1 1 0 0,2-1 0 0,-1 1 0 16,0-2 0-16,-1 5 0 0,-3-1 0 0,-1 2 0 0,0-5 0 15,-1 3 128-15,-2 3-128 0,-2-2 0 0,-2 2 0 0,-1 2 0 16,0-1 128-16,0 2-128 0,-3 2 0 0,0-1 0 16,-1 0 0-16,0-2 0 0,0 1 176 0,0 1-48 15,-3 2-128-15,3-4 192 0,0-4-64 0,-2 4-128 16,0 0 176-16,-2-1-176 0,-1 4 144 0,-1-1-144 15,2 0 0-15,2-1 144 0,-2 1-144 0,1-1 0 16,1 0 0-16,-1 2 0 0,0-4 0 0,-1 4 0 16,-1 1 0-16,0-2 0 0,1 1 0 0,-1-3 0 15,-2-2 0-15,0 4 0 0,2 3 0 0,-2 1 0 16,-1-4 0-16,2 2 0 0,-2-2 0 0,3 2 0 16,-3 0 0-16,2 3 0 0,-2 2 0 0,0 2 0 0,1 3 0 0,-1-4 0 15,-1 3 0-15,1 1 0 0,0-4 0 16,2 4 0-16,-3-2 0 0,2 4 0 0,-2 0 0 0,2 1 0 15,-2 6 0-15,1-6 0 0,-1 6 0 0,0 0 0 16,0-7 0-16,0 7 0 0,0 0 0 0,0 0 0 16,0 0-128-16,0 0 128 0,0 0 0 0,0 0 0 15,0 0 0-15,0 0 0 0,0 0 0 0,0 0 0 16,0 0 0-16,0 0 0 0,0 0 0 0,0 0 0 16,0 0 0-16,0 0 0 0,0 0 0 0,0 0 0 15,0 0 0-15,0 0 0 0,0 0 0 0,0 0 0 16,0 0 0-16,0 0 0 0,-8-5 0 0,8 5 0 15,0 0 0-15,0 0 0 0,0 0 0 0,0 0 0 16,0 0-144-16,-8 1 144 0,8-1-192 0,0 0 192 16,0 0-464-16,-12 4 16 0,12-4 0 0,-10 7 0 15,10-7-1280-15,-9 7-256 0,0 0-64 0,0 2-12688 16</inkml:trace>
  <inkml:trace contextRef="#ctx0" brushRef="#br2" timeOffset="41696.07">26413 9253 10815 0,'0'0'480'0,"0"0"96"0,0 0-448 0,0 0-128 16,0 0 0-16,0 0 0 0,-2-8 848 0,2 8 160 15,0 0 16-15,0 0 16 0,0 0 0 0,0 0 0 16,0 0 0-16,0-7 0 0,0 7-80 0,0 0 0 16,0 0-16-16,0 0 0 0,0 0-64 0,0 0-16 15,0 0 0-15,0 0 0 0,-7 8-96 0,2 0 0 16,-2 0-16-16,1-2 0 0,0-1 96 0,-3 3 32 16,1-2 0-16,0-1 0 0,0 0 32 0,8-5 16 15,-13 4 0-15,0-3 0 0,0-2-256 0,1-1-48 16,-2-4-16-16,0 0 0 0,1-2-160 0,0-3-16 0,1-4-16 15,1 0 0-15,4-3-96 0,2-1-32 0,-2-3 0 0,4 3 0 16,6-1-96-16,1-3 0 0,0 1-16 0,4-1 0 16,2 2-176-16,4-1 0 0,2 0 0 0,2 2 0 15,0-3 0-15,1 4 0 0,-1 3 0 0,1-1 0 16,0 4 0-16,3 2 0 0,-1 1 0 0,2 6 0 16,-3 1 0-16,2 6-144 0,0 0 144 0,-1 4 0 15,0 2 0-15,-4 4 0 0,1 5 0 0,0 1 0 16,-4 0 0-16,-1 1 0 0,-4 5 0 0,2 3 0 15,-2-2 0-15,-5 2 0 0,-4 0 0 0,-3 0 0 16,-1 1 0-16,-2-2 0 0,-5-1 0 0,0-3 0 16,-3 0 0-16,-2 1 0 0,-3-2 144 0,-2-2-144 15,-1-1 256-15,-1-2-48 0,0-1 0 0,-1-4 0 16,-2-2-16-16,2-2 0 0,0-2 0 0,0-5 0 16,0-2 16-16,-1-3 0 0,1-4 0 0,4-2 0 0,1-5-48 0,2-4-16 15,3-1 0-15,4-7 0 0,3-2-144 0,4-2 0 16,4-3 0-16,6 1 128 0,4-1-128 0,4 2 0 15,3 4 0-15,5-1 0 0,4 3-144 0,1 1 144 16,2 2-192-16,2 5 192 0,0 4-160 0,2 5 160 16,2-1-128-16,1 6 128 0,-1 3 0 0,3 2-160 15,-1 2 160-15,-3 4 0 0,-3 4 0 0,-3 2-128 16,-3 3 128-16,-5 3 0 0,-2 2 0 0,-5 6 0 16,-3 1 0-16,-4-1 0 0,-3-2 0 0,-3 1 0 15,-1 0 0-15,-4-3 0 0,-4 0 0 0,1 0 0 16,-6-3 0-16,-1-2 0 0,-2-1 224 0,-4-1-48 15,-6 1-16-15,0-7 0 0,-2 0-16 0,-2-5 0 16,0-1 0-16,1-4 0 0,-1-4-16 0,5-2-128 16,1-4 192-16,3 1-64 0,-1-4 0 0,4-4 0 0,5 0 0 0,0-1 0 15,3-1-128-15,3-4 160 0,1-4-160 0,3 3 160 16,4-3-160-16,3 3 0 0,1 1 0 0,6-1 0 16,2 4 0-16,3 1 0 0,1 2 0 0,3 3 0 15,4 4-128-15,2 1-16 0,-1 7 0 0,7 3 0 16,0 3 144-16,0 3-160 0,-3 6 160 0,-2 0-160 15,-3 2 160-15,-1 3 0 0,-6 2 0 0,0 2-128 16,-6 4 128-16,-2 0 0 0,-4 1 0 0,-2-3-128 16,-6 2 128-16,0-4 0 0,-5-2 0 0,-1 1 0 15,-4 0 0-15,-4 1 128 0,-5-2-128 0,-1-1 176 16,-7-1-16-16,0-3 0 0,-1-2 0 0,1-1 0 16,0-6-32-16,1-1-128 0,2-5 192 0,1-4-64 0,1-1 0 0,3-3 0 15,5-6 0-15,0 0 0 0,3-3 16 0,3-4 0 16,2-2 0-16,4-6 0 0,1 1-144 0,4-4 0 15,4-2 144-15,3 0-144 0,3 0 0 0,4 2 0 16,4 3 0-16,1-1 0 0,3 6 0 0,1 3 0 16,3 5 0-16,2 4-128 0,0 1 0 0,2 9 0 15,0 3 0-15,-2 7 0 0,-2 1 128 0,-5 5 0 16,-2 3-144-16,-5 4 144 0,-5 0 0 0,-4 5 0 16,-4-1-144-16,-4 4 144 0,-6-2 0 0,-4 2 0 15,-5-3 0-15,-3 2 0 0,-4-7 0 0,-2 6 0 16,0-3 0-16,-2-2 0 0,-2-2 0 0,1-1 176 15,0-6-176-15,1 0 160 0,0-6-16 0,3-3 0 0,2-5 0 0,0-4 0 16,-1-7 64-16,3 1 16 0,2-4 0 0,2-3 0 16,3-3-16-16,3-4 0 0,3 1 0 15,6 2 0-15,3-2-208 0,5 0 0 0,4 0 0 0,5-2 0 16,3 5 0-16,4 2 0 0,0 0 0 0,5 3-160 16,0 4 160-16,5 3-160 0,2 5 160 0,0 3-160 15,0 3 160-15,-1 3 0 0,-3 7-144 0,-2-2 144 16,-2 3-128-16,-4 3 128 0,-1 3-160 0,-7 0 160 15,-2 4-192-15,-5 1 48 0,-4-1 16 0,-5-4 0 16,-1 2 128-16,-3-2 0 0,-5-2 160 0,-2 1-160 16,-2-1 0-16,-1-3 128 0,-1-1-128 0,-1-3 0 15,0-3 0-15,0-4 0 0,-1-4 0 0,2-5 0 16,2-1 0-16,-1-3 128 0,-1-2-128 0,4-4 144 16,3-1-144-16,-1-1 0 0,3-4 144 0,-1-4-144 15,5-1 0-15,3-3 0 0,2-1 0 0,3 3 128 16,4-2-128-16,3 2 0 0,5 1-128 0,0 3 128 0,6 0-160 0,0 5 160 15,4 2-192-15,1 7 192 0,2 4-192 0,-1 6 192 16,1 5-192-16,-1 1 192 0,-1 7-176 0,-2 2 176 16,-2 4-160-16,-4 3 160 0,-4 1-160 0,-7 5 160 15,-3-2-160-15,-4 5 160 0,-4-1-144 0,-3-2 144 16,-3 0-128-16,-4-5 128 0,-5-2 0 0,-3-1 0 16,-1-1 0-16,-1 0 0 0,-1-2 0 0,-2-3 0 15,-1-2 0-15,0-3 128 0,1-4 0 0,2-5 0 16,2-4 0-16,1-3 0 0,1-5-128 0,3-3 0 15,1-1 128-15,3-6-128 0,2-1 144 0,3-1-144 16,4-5 192-16,3-2-192 0,4 1 0 0,4-2 0 16,4-1 0-16,5 1 0 0,3 2 0 0,6 0 0 0,1 4-176 0,4 3 176 15,3 3-128-15,4 6 128 0,4 3 0 0,2 5 0 16,0 3-208-16,-2 6 64 0,-4 5 16 0,-3-1 0 16,-2 5 128-16,-7 2-128 0,-6 3 128 0,-3 1-128 15,-8 0-16-15,-1 2 0 0,-3 3 0 0,-4 1 0 16,-4-1 144-16,-5 0 0 0,-5 3-144 0,-5-2 144 15,-4-4 0-15,-5 0 0 0,-7 0 0 0,1-4 128 16,-2-2-128-16,1-6 192 0,1-1-192 0,3-4 192 16,2-6 0-16,2-2 16 0,1-1 0 0,4-6 0 15,0 0 48-15,7-4 16 0,2 0 0 0,1-2 0 16,5-4-272-16,4 1 0 0,2 2 128 0,3 1-128 16,4 0 0-16,3 6 0 0,2-1-128 0,2-1 128 15,0 1-336-15,5 4 16 0,2-1 16 0,1 6 0 16,1 3-2576-16,-2 1-528 0</inkml:trace>
  <inkml:trace contextRef="#ctx0" brushRef="#br2" timeOffset="44297.99">23890 8386 2751 0,'0'0'256'0,"0"0"-256"15,0 0 0-15,0 0 0 0,0 0 3104 0,-9 4 576 16,9-4 112-16,0 0 32 0,-11 1-2672 0,3 0-512 16,-1 2-128-16,9-3 0 0,0 0-304 0,-11 6-48 15,1 1-16-15,-1-2 0 0,2 3 80 0,0-1 16 16,-1 0 0-16,1 4 0 0,0 1 176 0,0 2 32 16,0 0 16-16,2 3 0 0,-2 1 64 0,0 2 16 0,-1 2 0 0,0 3 0 15,-1-2-32-15,1 5-16 0,0 1 0 16,1 3 0-16,-1 1-32 0,-1 1 0 0,2-1 0 0,1 0 0 15,3 5-128-15,2-1-16 0,1-2-16 0,2-1 0 16,5-2-176-16,0 0-128 0,1-3 192 0,5-5-192 16,0-2 160-16,2 0-160 0,-1 0 128 0,2-3-128 15,2 0 144-15,-1-2-144 0,3-2 160 0,-1-6-160 16,6 2 128-16,-2-2-128 0,-2-1 0 0,1-6 144 31,2 0-640-31,1-4-128 0,-3-2-16 0</inkml:trace>
  <inkml:trace contextRef="#ctx0" brushRef="#br2" timeOffset="44665.04">24223 8319 17503 0,'0'0'1552'0,"0"0"-1232"16,0 0-320-16,0 0 0 0,-7 5 1056 0,1 4 160 16,-1-1 16-16,2 5 16 0,-2-3-608 0,2 6-112 15,0 3-16-15,-2 3-16 0,1 0-240 0,1 0-32 0,1 3-16 0,0 2 0 16,2 3 144-16,-1 0 32 0,1 1 0 0,2 4 0 15,1-1-32-15,1 0 0 0,1-1 0 0,2-3 0 16,1-1-128-16,1 1-32 0,-1-6 0 0,3 1 0 16,2-1-64-16,0-3 0 0,-1-4-128 0,0-2 192 15,-1-1-64-15,1 1-128 0,-1-3 176 0,0-1-176 16,-2-4 0-16,2-2 0 0,-1-3 0 0,-8-2 0 31,0 0-1712-31,10 0-240 0,-10 0-48 0</inkml:trace>
  <inkml:trace contextRef="#ctx0" brushRef="#br2" timeOffset="44871.59">24029 8732 21183 0,'0'0'1888'0,"0"0"-1504"15,0 0-384-15,11-3 0 0,0 1 1376 0,2-2 208 16,2 1 32-16,1-1 16 0,1 2-896 0,1-3-176 15,1-2-48-15,1 2 0 0,1 0-240 0,-2-2-48 16,-2 0-16-16,2 2 0 0,0-5-400 0,-1 5-64 16,-2-3-32-16,0 3-8336 15,1 1-1664-15</inkml:trace>
  <inkml:trace contextRef="#ctx0" brushRef="#br2" timeOffset="45159.38">24566 8776 20559 0,'0'0'896'0,"-3"13"208"0,-1 1-880 0,2 0-224 0,1-1 0 0,-3 2 0 16,1 1 1168-16,1 2 192 0,-2 0 48 0,3 0 0 15,-1-3-512-15,2 1-112 0,2 1-16 0,1-3 0 16,1-4-256-16,4 3-48 0,3 2-16 0,1-5 0 16,0-1-192-16,4-2-64 0,1-5 0 0,5-2 0 15,0-2 0-15,-1-5-16 0,0-4 0 0,-2-1 0 16,-1 0-48-16,-1-5-128 0,0 2 192 0,-3-3-64 15,-3-1-128-15,-1 1 0 0,-3 0 144 0,-2 2-144 16,-3-1 128-16,-2 3-128 0,-2 4 128 0,-3-1-128 16,-2 2 176-16,0 0-48 0,-3 3 0 0,-1 0 0 15,-1 3-304-15,-1 1-64 0,-1 1-16 0,0 1 0 16,-1 3-2336-16,0 0-480 0</inkml:trace>
  <inkml:trace contextRef="#ctx0" brushRef="#br2" timeOffset="45415.03">25022 8758 25679 0,'0'0'1136'0,"-1"12"240"0,-3 2-1104 0,1 1-272 0,1-1 0 15,-1 4 0-15,1 2 512 0,-2-1 64 0,0 0 0 0,-1 0 0 16,-1 2-304-16,-2-4-48 0,-1 0-16 0,0-1 0 16,0 1-80-16,1-4 0 0,-1-1-128 0,0 0 192 15,0-4-192-15,3-1 0 0,-1-2 0 0,7-5 0 32,0 0-1776-32,0 0-240 0,0 0-48 0,-6-11-16 0</inkml:trace>
  <inkml:trace contextRef="#ctx0" brushRef="#br2" timeOffset="45882.45">25237 8200 2751 0,'0'0'256'0,"0"0"-256"0,-9-5 0 0,9 5 0 0,0 0 4880 0,0 0 944 16,0 0 176-16,0 0 32 0,0 0-4304 0,0 0-848 16,-8 9-176-16,3 4-48 0,0 2-336 0,1 3-64 15,-1 1 0-15,2 4-16 0,0 1-240 0,0 0 176 16,1 5-176-16,2-2 160 0,1 2-160 0,3-5 0 16,1-2 0-16,4-3 0 0,1-1 0 0,3-4 128 15,-2-4-128-15,1-5 0 0,-1 0 320 0,1 0 0 16,0-7-16-16,2-2 0 0,0-2 368 0,0-1 80 15,0-4 16-15,1-4 0 0,5-3-384 0,-6 0-80 0,-2 1-16 0,0 0 0 16,-1-2-288-16,-1 0 160 0,-2-1-160 0,2 0 128 16,-2 0-128-16,-2 1 128 0,-1-3-128 0,-1 3 128 15,-1 0-128-15,2 2 0 0,-2 5 0 0,1 2 128 16,-4 10-128-16,0 0 0 0,0 0 0 0,0 0-176 16,0 0 176-16,-4 14 0 0,-1 3 0 0,-1 2-128 15,0 6 128-15,-3 4-160 0,1 4 160 0,-3 4-160 16,-1 0 160-16,-3 2 0 0,-3 5 0 0,0 1-128 15,1 1 128-15,-3-4 0 0,0-5 0 0,2-3-128 16,2-2 128-16,-2-7 0 0,-1-2 0 0,2-4 0 16,2-5-256-16,2-1 0 0,2-4-16 0,2-2-9296 15,9-7-1856-15</inkml:trace>
  <inkml:trace contextRef="#ctx0" brushRef="#br2" timeOffset="46199.75">25524 8507 14735 0,'-13'5'1312'0,"6"0"-1056"16,-2 1-256-16,0 7 0 0,0 3 3568 0,0 2 656 16,2 0 128-16,0 1 16 0,1-1-3200 0,2 2-640 15,2 2-128-15,2-4-16 0,1-2-384 0,1-2 144 0,6 0-144 0,1-4 0 16,2 0 192-16,0-4-64 15,4-3 0-15,3 0-128 0,1-7 256 0,2-2-48 0,1-1-16 0,2-4 0 16,1-2 48-16,1 0 0 0,-2-3 0 0,-4-1 0 16,2 1 128-16,-4-1 16 0,-4 1 16 0,-3-2 0 15,-4 0 16-15,1 0 0 0,-4-1 0 0,-4 2 0 16,-4-1 16-16,-2-1 0 0,-2 0 0 0,0 1 0 16,-5 1-304-16,0 1-128 0,2 1 128 0,-2 2-128 31,-1 5-400-31,0 2-176 0,0 0-16 0,-1 2-10512 0,-1 0-2096 0</inkml:trace>
  <inkml:trace contextRef="#ctx0" brushRef="#br2" timeOffset="46516.47">25557 7726 21183 0,'0'0'1888'0,"0"0"-1504"16,0 0-384-16,0 0 0 0,0 0 1152 0,10-1 176 16,3 2 16-16,1 3 16 0,-1 5-656 0,5 2-128 15,4 5-16-15,3 3-16 0,0 0-208 0,0 9-32 16,2 1-16-16,1 7 0 0,-2-1-288 0,-2 5 128 15,0 3-128-15,-1 4 0 0,0 1 144 0,-6 2-144 16,-3 3 0-16,0 0 144 0,-3 2-144 0,-5-2 0 16,-2 1 144-16,-4-3-144 0,-2-7 0 0,-3 1-128 0,-2-7 0 0,-3-3 0 31,-2-2-1408-31,-1-3-256 0,-2-4-64 0</inkml:trace>
  <inkml:trace contextRef="#ctx0" brushRef="#br2" timeOffset="47483.37">26564 9285 5519 0,'0'0'496'0,"-10"3"-496"15,1 2 0-15,0 3 0 0,0-3 4560 0,0 2 816 16,-1-1 176-16,-1-2 16 0,0-1-3712 0,-3 1-768 15,0-1-128-15,2-3-48 0,-1-4-64 0,2 1-16 16,-1-2 0-16,2-5 0 0,0 1 48 0,1-5 0 0,1-2 0 0,2-3 0 16,1-2-48-16,1-3-16 0,1-4 0 0,2 3 0 15,0-4-352-15,2 1-64 0,2 0-16 0,2-1 0 16,1 6-240-16,3 1-144 0,1 3 160 0,4 1-160 16,3 0 0-16,2 2 0 0,2 2 0 0,4 1 0 15,0 6 0-15,0-1 0 0,2 3 0 0,1 4 0 16,0 2 0-16,0 4 0 0,-3 3 0 0,-2 2 0 15,-2 9 0-15,-4 2 0 0,-1 2 0 0,-4 0 0 16,-3 4 0-16,-2 0 0 0,-3 3 0 0,-6-2 0 16,-2 2 0-16,-2 1 0 0,-3-4 0 0,-2 1 0 15,-5-5 128-15,-1 1 0 0,-5-4-128 0,-2-1 192 16,-1-2 128-16,-3-2 0 0,-3-1 16 0,-1-1 0 16,-2-2-16-16,1-3-16 0,0-3 0 0,2-1 0 15,1-8-48-15,2-1 0 0,1-3 0 0,3-5 0 16,1 1 208-16,4-4 48 0,1-3 0 0,6-2 0 0,3-4-368 15,5-4-144-15,3 1 128 0,4-1-128 0,6 2 0 0,5 2 0 16,4 1 0-16,1-2-176 0,5 5 16 0,0 2 0 16,2 3 0-16,3 4 0 0,3 3 160 0,1 2-160 15,1 4 160-15,1 8-160 0,-1 4 160 0,1 6-160 16,2 3 160-16,-2 3-160 0,-7 1 160 0,-3 3 0 16,-5-1 0-16,-3 6-128 0,-4-1 128 0,-4 3 0 15,-6-2 0-15,-4 1 0 0,-1-6 0 0,-7 2 0 16,-5-4 0-16,-4 0 0 0,-3-1 0 0,-1 1 0 15,-5-4 0-15,0-1 0 0,1-6 128 0,-4-2-128 16,1-1 160-16,0-3-160 0,1-5 176 0,2-3-176 0,2-6 192 16,3 1-192-16,0-7 272 0,4-4-48 0,1-5-16 15,5-4 0-15,-2 1 32 0,4-8 0 0,2-2 0 0,4-4 0 16,3-3-240-16,5 4 0 0,4 2 0 0,2 2 0 16,5 4-144-16,3 3-32 0,4 0 0 0,2 5 0 15,3 5 32-15,3 2 0 0,0 4 0 0,2 8 0 16,0 8 144-16,1 6-160 0,-1-1 160 0,-2 8-160 15,-1 4 160-15,-5 2-128 0,-2 1 128 0,-5 3-128 16,-6-2 128-16,-1 3 0 0,-5 2 0 0,-4-1 0 16,-3 0 0-16,-4-5 0 0,-4 0 0 0,-1-3 176 15,-3-3-48-15,-2-1 0 0,-3-3 0 0,-1 0 0 16,-4-1 0-16,0-8-128 0,1-1 192 0,1-4-64 16,2-3 160-16,1-2 32 0,2-6 0 0,1 1 0 15,-1-2 48-15,4-4 16 0,-1-1 0 0,1-1 0 0,2 2-192 16,4-1-16-16,1 0-16 0,1-1 0 0,2-1-160 0,0 1 0 15,1 3-192-15,1-1 192 16,0 1-1616-16,0 1-208 0,0-1-32 0,-1 3-11328 16,-1 4-2240-16</inkml:trace>
  <inkml:trace contextRef="#ctx0" brushRef="#br2" timeOffset="49050.63">16865 7570 16575 0,'-16'0'1472'0,"-2"0"-1168"0,-1 0-304 0,1 0 0 15,3 1 1184-15,-2 0 176 0,3 1 48 0,2 2 0 16,1-4-512-16,4 3-80 0,7-3-32 0,0 0 0 16,0 0-32-16,0 0-16 0,0 0 0 0,0 0 0 15,14 7-368-15,2-2-80 0,2 4-16 0,4-3 0 16,3 3-144-16,4-1-128 0,2 2 144 0,3-3-144 15,6 0 208-15,7-1-48 0,4-5-16 0,8 1 0 16,7-2 224-16,9 0 32 0,4 0 16 0,4 0 0 0,1 0 208 0,8 1 32 16,5-1 16-16,3 1 0 0,2-1-240 0,0-1-48 15,0 1-16-15,4 0 0 0,5-1-192 0,-2-2-48 16,-1-2 0-16,4 1 0 0,4 0-128 0,-4 3 0 16,-3 1 144-16,0 0-144 0,6-2 0 0,-6-1 0 15,-1-1 0-15,-2 2 0 0,-3-3 0 0,1 1 144 16,3-3-144-16,-7 4 0 0,-6-1 0 0,-2 1 0 15,-1-1 0-15,-1-1 0 0,1 1 128 0,-8 1-128 16,-2 1 0-16,-6 1 0 0,-6 1 0 0,-1 0 0 16,-2 0 0-16,-4 1 0 0,-3 1 0 0,-8 0 0 15,-8-1 0-15,-6 2 0 0,-6 0 0 0,-3 0 0 16,-9 0 0-16,-2-1 0 0,-6 0 0 0,-11-2 0 0,0 0 0 0,0 0 0 16,0 0 0-16,-11 2 0 0,-6 1 0 0,-5-1 0 15,-5 2 128-15,-9-3-128 0,-8 1 0 0,-8-2 0 16,-7-2 128-16,-3 1-128 0,-3 1 0 0,-2-1 0 15,-1-2 176-15,-12 1-176 0,-6-1 160 0,-4 2-160 16,-2 1 256-16,-2 0-64 0,-4 1 0 0,-5 1 0 16,-7-1 0-16,0 1 0 0,1 2 0 0,-7-1 0 15,-7-1 16-15,2 0 0 0,2 0 0 0,-5 1 0 16,-3 2-80-16,1-1-128 0,6-2 176 0,-7-2-176 16,-1 0 160-16,4 0-160 0,4 3 128 0,2-2-128 15,0-2 0-15,4 1 128 0,3 2-128 0,7 1 0 16,3-3 0-16,1 0 0 0,-3 0 128 0,6 0-128 15,7 0 0-15,7 0 0 0,6 0 0 0,2 0 0 16,4 4 0-16,5-3 0 0,5-1 0 0,7 0 0 0,8 0 0 0,8 0 128 16,5-1-128-16,5-2 0 0,5 0 0 0,6 2 0 15,4 0 0-15,13 1 0 0,0 0 0 0,0 0 0 16,8-4 0-16,7 0 0 0,4 3-192 0,8-3 192 16,7 0-160-16,12 2 160 0,10-1 0 0,8 3-144 15,8-1 144-15,5 0 0 0,8-3 0 0,12 0-128 16,10 4 128-16,3 0 0 0,3 0 0 0,9 1-128 15,9-1 128-15,3 4 0 0,-1-1 0 0,10-1 0 16,7 0 0-16,1-1 0 0,-1-1 0 0,4 2 0 16,2 2 0-16,6 0 0 0,1-4 0 0,0 1 0 15,-1 2 0-15,-1-2 0 0,2 2 0 0,-4-1 0 16,-4-3 0-16,0 1 128 0,-4 1-128 0,-5-1 0 0,-3-1 0 0,-7 0 0 16,-5 1 0-16,-7 1 0 0,-7-4 0 0,-5 2 0 15,-4-1 0-15,-10-1 0 0,-10-1 0 0,-8 3 128 16,-7 0-128-16,-5 1 0 0,-9-2 128 0,-5 1-128 15,-10-1 0-15,-12 0 128 0,-6 0-128 0,-10-1 0 16,-7-1 128-16,-9 4-128 0,-6-5 160 0,-10 1-160 16,-7-2 144-16,-10-2-144 0,-10 2 128 0,-8-3-128 15,-5 3 0-15,-6 1 0 0,-8-2 0 0,-9 1 0 16,-7 1 0-16,-6-4 0 0,-2 3 0 0,-3-2 0 16,-5 0 0-16,-5-3 0 0,-9 0 0 0,-1-2 128 15,1 4-128-15,-8 0 192 0,-5 0-192 0,-2 0 192 16,-2 0-192-16,0 1 192 0,-4-3-192 0,1 4 192 15,-2-1-192-15,2-3 128 0,0-1-128 0,4 6 128 0,5 6-128 16,1-3 0-16,2-4 0 0,4 5 0 0,8 1 0 16,4 0 0-16,3 1 0 0,11-3 0 0,6 1 0 0,12-1 0 15,7 3 0-15,8 0 0 0,10-1 0 0,7-3 0 16,6 0-144-16,6 2 144 16,8-1-1344-16,7 1-144 0,10-5-48 0,7 7-14528 15</inkml:trace>
  <inkml:trace contextRef="#ctx0" brushRef="#br2" timeOffset="50136.9">17208 8686 23839 0,'-15'-12'1056'0,"8"4"224"0,0 0-1024 0,2-1-256 0,5 9 0 0,0 0 0 16,-5-6 448-16,5 6 32 0,0 0 16 0,0 0 0 15,0 0-224-15,0 0-32 0,0 0-16 0,0 0 0 16,0 0-224-16,0 0 176 0,10 11-176 0,-1-1 160 16,-1 4-160-16,-1 3 160 0,0 2-160 0,-2 5 160 15,0 4 192-15,1 2 32 0,-3 2 16 0,1 5 0 16,-1 6-48-16,-1-1-16 0,-2 4 0 0,-3-3 0 15,-1 3-112-15,-1 0-32 0,-4 2 0 0,0-5 0 16,-1-2-192-16,0-4 128 0,3-2-128 0,0-3 0 16,0-4 176-16,0-2-176 0,2-2 192 0,1-4-192 0,2-3 0 0,0-3-272 15,1-2 16-15,1-2-8752 16,0-10-1744-16</inkml:trace>
  <inkml:trace contextRef="#ctx0" brushRef="#br2" timeOffset="50568.75">17661 8579 28447 0,'0'0'1264'0,"0"0"256"0,0 0-1216 0,-5 12-304 0,1 4 0 0,3 3 0 16,0 5 0-16,1 4 0 0,0 5 0 0,2 0 0 15,2 4 0-15,0 3 0 0,0 2 0 0,-1 3 0 16,1-3 0-16,0 4 0 0,1-3 0 0,0 3 0 16,-1-4 0-16,0-1 0 0,0-3 0 0,-1-5 0 15,1-4 160-15,1-2-32 0,3-2 0 0,0-6 0 16,-1-1 272-16,2-1 48 0,0-2 16 0,1-6 0 15,0-2 96-15,2-2 16 0,-5-2 0 0,4-3 0 16,-1-3-128-16,0 1-32 0,1-8 0 0,1 1 0 16,-1-5 16-16,1-1 0 0,-2-3 0 0,1-3 0 15,-3-1-80-15,1-8-16 0,-2-1 0 0,2-1 0 16,-1 0-80-16,1 0-32 0,-2 0 0 0,2 4 0 0,2-1-224 0,-1 5 0 16,-1 4 0-16,-1 4 0 0,0 2 0 0,0 1-288 15,1 0 64-15,0 3 16 16,-2-3-1936-16,1 1-384 0,1 2-80 0</inkml:trace>
  <inkml:trace contextRef="#ctx0" brushRef="#br2" timeOffset="50868.92">18942 8798 28559 0,'-4'12'2544'15,"2"8"-2032"-15,-1 5-512 0,1 4 0 0,-2 7 752 0,-1 4 48 0,0 4 16 0,-3 0 0 16,-1-3-448-16,-1 1-96 0,-1 6-16 0,-5-1 0 16,1-4-112-16,0 6-16 0,0 0-128 0,-1-2 192 15,0-2-192-15,2-5 0 0,-1-4 0 0,1-4 0 16,2-6-208-16,2 0-144 0,0-6-32 0,2-2 0 31,1-5-768-31,0-3-176 0,2-3-16 0,5-7-16 16,0 0-1264-16,0 0-256 0,0 0-64 0,-5-11 0 0</inkml:trace>
  <inkml:trace contextRef="#ctx0" brushRef="#br2" timeOffset="51186.88">18837 8780 20271 0,'-14'-31'1792'0,"6"12"-1424"16,1-4-368-16,0-2 0 0,2 5 1616 0,1 1 256 16,3 0 48-16,2 0 16 0,2 2-720 0,3-1-160 15,3 0-32-15,4-1 0 0,5 0-688 0,4 3-144 16,6-1-16-16,2 1-16 0,1-1-160 0,5 2 0 16,2 1 0-16,5 5 128 0,2 3-128 0,2 2 0 15,3 8 0-15,-2 2 0 0,4 8 0 0,-3 1 0 16,0 1 128-16,-5 1-128 0,-4 5 0 0,-1 2 0 0,-5 3 0 0,-3 2 0 15,-8 3 0-15,-3 0 128 0,-6-2-128 0,-5 2 128 16,-5 0-128-16,-7-2 128 0,-6-4-128 0,-5 2 128 16,-8 1 0-16,-6 1-128 0,-7 1 192 0,-9-1-64 15,-10 3 48-15,-4-1 0 0,-4-4 0 0,-1-3 0 16,2-3-176-16,4-2 0 0,0-3 0 0,4-2 0 31,3-1-1376-31,5-6-304 0,6-1-64 0,6-7-16 0</inkml:trace>
  <inkml:trace contextRef="#ctx1" brushRef="#br2">229 17378 0</inkml:trace>
  <inkml:trace contextRef="#ctx0" brushRef="#br0" timeOffset="65362.81">25920 10216 5519 0,'-13'16'240'0,"5"-8"64"0,1 3-304 0,-1-1 0 0,-1 0 0 0,0 0 0 16,0-4 1664-16,2 1 288 0,0 2 48 0,0-4 16 15,7-5-1248-15,-9 4-240 0,9-4-48 0,0 0-16 0,-9 5 192 0,9-5 48 16,0 0 0-16,0 0 0 0,0 0 0 0,0 0 0 15,0 0 0-15,0 0 0 0,-10-3-160 0,10 3-32 16,0 0 0-16,0 0 0 0,0 0-48 0,0 0-16 16,0 0 0-16,0 0 0 0,0 0 0 0,0-9-16 15,0 0 0-15,2 0 0 0,3-1 32 0,0 1 16 16,0-2 0-16,3 1 0 0,-2-5-208 0,2-2-32 16,1 3-16-16,1-1 0 0,0-2-80 0,3 1-16 15,0 0 0-15,1-5 0 0,2-3 16 0,1 0 0 16,3-1 0-16,3 3 0 0,4-3 160 0,2-4 16 15,0-3 16-15,3 3 0 0,6-1-16 0,-2-5 0 16,-1 0 0-16,-2-2 0 0,2 0-128 0,-2-2-48 16,-2-2 0-16,2 0 0 0,1 2-144 0,0-1 0 0,-1 2 0 15,1 3 128-15,-1 0-128 0,2 4 0 0,0-1 0 0,-1 1 0 16,-2 2 0-16,0-3 0 0,-1 1 128 0,-2 1-128 16,-3 0 0-16,0-2 0 0,-1 0 0 0,1 2 0 15,-1-2 144-15,2-1 0 0,-2 2 0 0,3 1 0 16,3-1 32-16,-1 0 0 0,-1 0 0 0,3 2 0 15,0-2-176-15,1 5 0 0,-1-2 0 0,0 0 128 16,-6 1-128-16,1-2 0 0,-2 3 0 0,0 0 0 16,-5-1 0-16,2-1 128 0,-3 1-128 0,0 2 0 15,0 2 0-15,-1 1 0 0,-2 1 0 0,1 0 0 16,-2 0 0-16,-1 3 128 0,1 0-128 0,2 1 0 16,0-1 128-16,-1 0-128 0,-2 4 0 0,1-3 128 15,0 0-128-15,-1 0 0 0,-2 1 0 0,-2 0 0 0,4 2 0 16,-3 0 128-16,-2 2-128 0,1-2 0 0,-1 0 0 15,1 1 0-15,-2 3 128 0,0-2-128 0,-1 5 0 0,1-3 0 16,-1 2 0-16,1-1 128 0,-4 1-128 0,0 1 0 16,0 0 0-16,-1 1 0 0,-3 6 0 0,3-11 0 15,-1 3 0-15,-2 8 0 0,0 0 0 0,0 0 0 16,0 0 0-16,0 0 0 0,0 0 0 0,-8-4 0 16,8 4 160-16,-12 4-160 0,-3-3 0 0,1 3 0 15,-1 4 0-15,-1 2 0 0,0-2 0 0,-2 2-144 16,-1 1 144-16,0 1 0 0,0 3 0 0,-2 3 0 15,-1 2 0-15,-1 0 0 0,0 2 0 0,0 1 0 16,0 0 0-16,-4 5-128 0,3-3 128 0,-1 4 0 16,-1 4 0-16,-2 0 0 0,-2 5 0 0,-1-1 0 0,-3 0 0 0,0 1-128 15,-3 0 128-15,1 3 0 0,1 1 0 16,0-1 0-16,1-2 0 0,1 3 0 0,3 3 0 0,-1-3 0 16,-1 1 0-16,2-1 0 0,0 1 0 0,-1 1 0 15,-4 0 0-15,-1 1 144 0,-4-1-144 0,2 0 0 16,1-4 128-16,2 0-128 0,-2 1 0 0,2-4 0 15,6 1 192-15,-1-1 0 0,-2 0-16 0,3-1 0 16,2 0 32-16,-1 0 16 0,0-1 0 0,-1 1 0 16,-2-1-96-16,-1 0-128 0,-1-4 176 0,-1-1-176 15,1-1 128-15,-1-2-128 0,1 1 0 0,2 2 0 16,1-2 128-16,2 3-128 0,2-3 0 0,2-2 0 16,1 0 0-16,3 2 128 0,2-6-128 0,2 3 0 15,-1-5 256-15,3 0-64 0,1-1-16 0,3-1 0 16,0 0-48-16,2 0-128 0,2-3 192 0,0-2-64 0,-1-2-128 15,2 2 0-15,0-4 0 0,1 2 128 0,2-3-128 0,2-8 0 16,-3 13 144-16,1-2-144 0,2-11 0 0,0 10 0 16,-2 2 0-16,2-12 128 0,-2 11-128 0,1-2 0 15,1-9 0-15,-2 10 0 0,2-10 0 0,0 0 0 16,-1 9 0-16,1-9 0 0,0 0 0 0,0 0 0 16,0 0 0-16,0 0 128 0,0 0-128 0,0 0 0 15,0 0 0-15,0 0 0 0,0 0 128 0,12-4-128 16,-2-5 160-16,0 0-160 0,0-5 160 0,1 0-160 15,2-2 160-15,4-3-160 0,1-1 128 0,2-3-128 16,1-4 0-16,2-1 144 0,1-5-144 0,4-1 0 16,3-3 0-16,3 1 0 0,2 3 0 0,2-1 0 0,3-4 128 15,1 0-128-15,0-1 0 0,-2-1 160 16,-3-3-160-16,1-2 160 0,2-5-160 0,2-4 128 0,0 0-128 0,2 1 128 16,2 3-128-16,3 2 0 0,2-1 0 0,-1-1 0 15,-3 2 0-15,-3 1 0 0,-2-2 128 0,-1-1-128 16,-2-1 0-16,2 4 0 0,-2 2 0 0,5 2 0 15,-1-5 0-15,1 3 0 0,2 3 0 0,0 0 0 16,-5 0 0-16,-2-1 0 0,-3 0 0 0,-1-3 0 16,1 4 0-16,-2-1 0 0,-1 2 0 0,1 2 0 15,2-3 0-15,0 3 0 0,0 2 0 0,4 1 0 16,-1 1 0-16,-1 0 0 0,-1 1 0 0,-1 5 0 16,-4-2 0-16,-2 6 0 0,-3-1 0 0,-4 2 0 15,-4-4 0-15,0 4 0 0,0 2 0 0,-3 5 0 16,0 1 0-16,-4 2 0 0,-3 2 0 0,-2 3 0 0,-2-1 0 0,-3 3 0 15,-2 7 0-15,0 0 0 0,0-9 0 0,0 9 0 16,0 0 0-16,0 0 0 0,0 0 0 0,0 0 0 16,-10-2 0-16,0 3 0 0,0 4 0 0,0 0 0 15,-1 4 0-15,0 3 0 0,-2-4 0 0,2 3 0 16,-3 3 0-16,0 3 0 0,-1 1 0 0,-2 1 0 16,2 3 0-16,-5 3 0 0,-2-2 0 0,-2 3 0 15,-4 3 0-15,-1 6 0 0,-3 1-144 0,-1 2 144 16,-3 3 0-16,1 2 0 0,0-1 0 0,0 6 0 15,-1 3 0-15,0 4 0 0,1 1 0 0,-1 0 0 16,-3-3 0-16,-2 2 0 0,-2 2 0 0,-4-1 0 16,-3 0 0-16,1 3 0 0,2 6 0 0,1-1 0 15,1-3 0-15,5-3 0 0,-1-4 0 0,-2 0 0 0,-2 4 0 16,-2-4 0-16,-2 1 0 0,-2 0 0 0,1-1 0 0,3 0 0 16,3-4 0-16,2-5 0 0,5-1 0 0,4-4 0 15,0 3 0-15,5-2 0 0,0-4 128 0,0-1-128 16,-1-1 0-16,0-5 144 0,-2-2-144 0,2 1 128 15,0-4-128-15,2 1 0 0,2-3 0 0,2 1 128 16,-3-2-128-16,3 0 0 0,3-3 0 0,1-2 128 16,2 0-128-16,3-1 0 0,3-2 0 0,1 0 0 15,0-1 0-15,1-3 0 0,0-1 0 0,3 0 0 16,0-3 0-16,6-6 128 0,0 0-128 0,0 0 0 16,-10 3 128-16,10-3-128 0,0 0 128 0,0 0-128 15,0 0 0-15,0 0 128 0,0 0-128 0,-6-4 0 16,6 4 0-16,0 0 0 0,0 0 0 0,0 0 0 15,-1-11 0-15,-2 3 0 0,3 8 0 0,3-13 0 0,2 1 0 0,1 0 0 16,0 0 0-16,1-4 0 0,4 2 0 0,-2-2 0 16,-1-3 0-16,4-3 0 0,5-2 0 0,2-5 0 15,1-2 0-15,6-1 0 0,3-3 0 0,5-1 0 16,3-2 0-16,3-3 0 0,-1-3 0 0,2-4 0 16,-2-1 0-16,3-4 0 0,1-5 0 0,3-1 0 15,1-5 0-15,4 6 0 0,4 1 0 0,1 2 0 16,-1 1 0-16,-1-1 0 0,-5-2 0 0,1 1 0 15,0 0 0-15,-2 2 0 0,0 1 0 0,-1 2 0 16,3 4 0-16,1 0 0 0,-1 5 0 0,-1-2 0 16,-5 3 0-16,-3 0 0 0,-4-1 0 0,-2 2 0 15,0 2 0-15,-4-1 0 0,-3 4 0 0,-1 2 0 0,0 6 0 0,-2 2 0 16,-1 2 0-16,-1-1 0 0,-2 2 0 0,-4 3 0 16,2 2 0-16,-1 4 0 0,-2 2 0 0,-3-1 0 15,-1 3 0-15,1-1 0 0,-2 2 0 0,-3 0 0 16,-2 2 0-16,-6 6 0 0,0 0 0 0,0 0 0 15,0 0-144-15,0 0-16 0,0 0 0 0,0 0 0 32,-13 1-1232-32,-2 4-240 0,-5 3-48 0</inkml:trace>
  <inkml:trace contextRef="#ctx0" brushRef="#br0" timeOffset="66513.66">27527 9132 2751 0,'0'0'256'0,"0"0"-256"15,0 0 0-15,0 0 0 0,0 0 3376 0,0 0 624 16,0 0 128-16,0 0 32 0,0 0-2384 0,0 0-480 16,0 0-80-16,-3-6-32 0,-2-4 32 0,2-2 0 15,2-3 0-15,-1-3 0 0,1-4-448 0,1-3-64 16,-1 1-32-16,1 0 0 0,0-4-272 0,0 4-48 15,0-4-16-15,-1 2 0 0,1-2-176 0,0 2-32 16,0-4-128-16,0 5 192 0,-2-3-192 0,5 5 176 16,-1 0-176-16,1 5 160 0,0 3-160 0,-1 1 0 15,1 3 0-15,-3 11 0 0,0 0 0 0,0 0 0 16,0 0 0-16,11 7 0 0,1 2 0 0,0 6 0 16,-3 3 0-16,3 3 0 0,-1 5 0 0,-1-2 0 15,0 6 0-15,2-4 0 0,-1 2 0 0,1-1 0 16,-2 1 0-16,-1-3 0 0,2 3 0 0,2-3 0 0,1-4 0 0,-1-1 0 15,-1-2 0-15,1-2 0 0,0-3 0 0,-2 0-176 32,-2-3-512-32,0-1-96 0,0-5-32 0,0 1 0 15,-9-5-1616-15,6 9-320 0,-6-9-64 0,0 0 0 0</inkml:trace>
  <inkml:trace contextRef="#ctx0" brushRef="#br0" timeOffset="66813.25">27525 8968 25167 0,'0'0'1104'0,"0"0"240"0,0 0-1072 0,-1 13-272 0,-2-3 0 0,6 0 0 0,-2 2 512 0,4-2 32 16,4 4 16-16,1 0 0 0,2 0 16 0,0-2 0 15,2 2 0-15,1 3 0 0,1 2 0 0,2 0 0 16,1-1 0-16,1 0 0 0,2-2-112 0,2 1-16 15,0-1 0-15,0-2 0 0,0-4 64 0,0 3 16 16,0-4 0-16,2 1 0 0,-3-4 0 0,1 0 0 16,3-5 0-16,1 0 0 0,1 0-128 0,4-1-16 15,1-2-16-15,4-5 0 0,3 0-224 0,2-3-144 16,2-3 192-16,2-1-192 0,2-3 0 0,-4 0 0 16,-5-2 0-16,1 1 0 15,0 0-320-15,-2 0-192 0,-2 3-16 0,-1 1-16 16,-3 3-2464-16,-2-1-480 0</inkml:trace>
  <inkml:trace contextRef="#ctx0" brushRef="#br0" timeOffset="67414.14">29734 8442 14735 0,'0'0'1312'0,"0"0"-1056"16,0-12-256-16,0 0 0 0,0-2 1984 0,0 0 352 0,0 0 64 0,-1 4 16 15,-4 2-1664-15,-3 4-336 16,-2 0-64-16,-1-1-16 0,-3 3-16 0,-2 2-16 0,-1-178 0 0,-4 368 0 15,2-181-32-15,-1 7 0 0,-2 3 0 0,1 1 0 16,-1 3-112-16,0 0-32 0,1 2 0 0,0 2 0 16,2-2 32-16,4 2 0 0,2-3 0 0,4-1 0 15,4-3 16-15,5-2 0 0,4-4 0 0,3 1 0 16,0 1 48-16,5-1 16 0,0-1 0 0,4-3 0 16,-2 2-112-16,2 0 0 0,-2-3-128 0,1 0 192 15,1-1-192-15,-1 0 176 0,-2 0-176 0,1 0 160 16,0 5-16-16,-1-2 0 0,-4 5 0 0,0-2 0 15,-4 0 96-15,-1 2 16 0,-4-1 0 0,-1 3 0 16,-5-1 160-16,-5 4 32 0,-4 3 16 0,-3-3 0 16,-2-2-80-16,-2-1-32 0,0-1 0 0,-1-1 0 15,-3-2-224-15,1-5-128 0,-1-1 128 0,3-5-128 16,1-7-224-16,4 1-112 0,3-7-32 0,3 1 0 16,4-3-2416-16,6-2-480 0,4-1-112 15</inkml:trace>
  <inkml:trace contextRef="#ctx0" brushRef="#br0" timeOffset="67747.67">30239 7855 7359 0,'0'0'656'0,"0"0"-528"0,0 0-128 0,0 0 0 16,0 0 3328-16,0 0 640 0,0 0 128 0,0 0 32 15,0 0-2592-15,6 12-528 0,-2 2-112 0,-5 2 0 16,-2 0-128-16,-1 3-32 0,-1 3 0 0,-1 4 0 16,-3 5-160-16,3 1-48 0,-2 7 0 0,-1 3 0 15,-1 1-16-15,0 4-16 0,-2 3 0 0,0-2 0 16,-4 3-144-16,2 0-32 0,-1 1 0 0,4-2 0 15,-2-7-176-15,3-4-144 0,1-1 192 0,0-7-192 16,1-3 128-16,3-8-128 0,1-2 0 0,2-4 0 16,1-3-480-16,1-11-208 0,0 0-32 0</inkml:trace>
  <inkml:trace contextRef="#ctx0" brushRef="#br0" timeOffset="68064.67">30478 8461 27007 0,'0'0'1200'0,"-9"6"240"0,0-1-1152 16,0 6-288-16,-1 2 0 0,-2-1 0 0,0 2 368 0,-1 0 16 16,-1 2 0-16,1 1 0 0,2 1-112 0,1-2-16 15,2 0 0-15,2-3 0 0,3 0-80 0,1 2-32 16,0-2 0-16,2-13 0 0,8 7 16 0,1-2 0 15,2-3 0-15,3-2 0 0,2-4 160 0,1-1 16 16,0-4 16-16,1 0 0 0,0-5 128 0,-1 0 32 0,1-2 0 0,-3 1 0 16,-1-2 48-16,-4 1 16 0,2 0 0 0,-3-1 0 15,-2-1-96-15,0 0-16 0,-3 0 0 0,-2 4 0 16,1 2-160-16,-6 3-48 0,1-2 0 0,-3 4 0 16,-2-2-256-16,-2 4 0 0,-1 1 0 0,-3 7 0 31,-3 5-1152-31,-1 0-304 0,1 4-48 0,2-6-8896 0,-1-2-1776 0</inkml:trace>
  <inkml:trace contextRef="#ctx0" brushRef="#br0" timeOffset="68498.67">31021 8221 20271 0,'0'0'1792'0,"0"0"-1424"15,-4 14-368-15,-1 0 0 0,0 2 672 0,-1 2 64 16,0 1 16-16,-2 0 0 0,-2 3-16 0,-1 4 0 16,-1 2 0-16,-2 4 0 0,-1 2-96 0,0 3 0 15,-2 4-16-15,1 1 0 0,-1 0-224 0,2 0-32 16,1 4-16-16,-1-6 0 0,1-2-112 0,1-3-32 16,-1-5 0-16,5 1 0 0,0-5 288 0,2-4 48 15,2-7 16-15,0-2 0 0,5-13 144 0,0 0 48 16,0 0 0-16,0 0 0 0,0 0-272 0,3-11-48 15,1-3-16-15,1-4 0 0,0-3-288 0,2-1-128 0,-2-3 128 16,1-3-128-16,1 3 128 0,-1-6-128 0,-1 1 128 0,4-1-128 16,-1-4 0-16,2-1 128 0,1-2-128 0,-1 0 0 15,2-3 0-15,4 3 0 0,2 1 0 0,2 3 0 16,1 4 0-16,-1 5 0 0,-1 4 0 0,1 3 0 16,1 3 0-16,-3 2 0 0,-3 2-128 0,-2 6 128 15,-2 3 0-15,-11 2-176 0,11 9 176 0,-3 1-128 31,-5 4-320-31,-2 3-48 0,-2 1-16 0,-3 4 0 16,-3 9 64-16,-4 1 0 0,-3-4 0 0,-4 2 0 16,-5-3-176-16,-1 0-16 0,-1-8-16 0,-1 1 0 15,2-3 48-15,3-3 16 0,2-6 0 0,2-2-8048 0,3-9-1616 0</inkml:trace>
  <inkml:trace contextRef="#ctx0" brushRef="#br0" timeOffset="68881.92">31253 8222 25791 0,'0'0'2304'0,"-2"14"-1856"16,-1-1-448-16,2 1 0 0,2-3 496 0,2 0 0 15,2 1 0-15,1-4 0 0,2-2-208 0,3 2-32 16,2-6-16-16,5-1 0 0,2-2-48 0,2-4 0 15,-1-4 0-15,3 1 0 0,2-3-48 0,0 0-16 16,0-3 0-16,1-3 0 0,-1 1 64 0,-2-2 16 0,-1 0 0 0,-4 0 0 16,0 0 48-16,-5 1 16 0,-1-1 0 0,-1 3 0 15,-2 1 272-15,-3 2 48 0,-2 1 16 0,-1-2 0 16,-1 2-32-16,-3 11 0 0,-1-11 0 0,1 11 0 16,0 0-192-16,-9 4-32 0,-2 5-16 0,0 3 0 15,-4 0-208-15,-3 6-128 0,0 4 128 0,0 4-128 16,-2 2 0-16,1 3 0 0,0 2 0 0,2-1 128 15,3-3-128-15,3 1 0 0,3 5 0 0,1-2 0 16,2-2 0-16,3-1 0 0,5-2 0 0,2-5 0 16,3-4-128-16,2-4 0 0,2-1 0 0,4-5 0 31,2-3-1664-31,2-5-336 0,0-4-64 0</inkml:trace>
  <inkml:trace contextRef="#ctx0" brushRef="#br0" timeOffset="70450.56">28982 9798 16575 0,'0'0'1472'0,"1"-11"-1168"16,-1 0-304-16,0 3 0 0,0-4 624 0,0 12 64 15,-1-9 16-15,1 9 0 0,-2-11 192 0,2 11 32 16,0 0 16-16,0 0 0 0,0 0-32 0,0 0 0 16,0 0 0-16,0 0 0 0,0 0-336 0,-2 15-80 15,1 3-16-15,-1 0 0 0,0-1 48 0,0 4 16 16,2 2 0-16,-2 3 0 0,-1-2-160 0,2 7-16 15,0-3-16-15,0 1 0 0,-2 0 32 0,2-3 0 16,-1 2 0-16,1-5 0 0,1-2 48 0,3-2 16 16,-2-3 0-16,2-1 0 0,0-2-48 0,2-5 0 15,-2 0 0-15,3-3 0 0,-6-5-176 0,11 4-32 0,-1-4-16 16,0-3 0-16,1-2 16 0,1-5 0 0,0 0 0 0,1-5 0 16,2-3-192-16,1-1 160 0,-2-5-160 0,1 1 160 15,0 3-160-15,-1 0 0 0,0 3 0 0,-1-1 128 16,0-2-128-16,-2 3 0 0,-2 3 0 0,-1 5 0 15,-2 3 0-15,-6 6 0 0,0 0 0 0,0 0 0 16,0 0 0-16,8 13 0 0,-3 0 0 0,-3 8 0 16,-3 2 0-16,-2 5 0 0,0 0 0 0,-3 3 0 15,-1 2 0-15,-2 3 0 0,-3 2 0 0,2-1 0 16,-5 0 0-16,1 0 0 0,-1 0 0 0,1-3 0 16,-1-1 0-16,2-1 0 0,-2-4 0 0,2 0 0 15,0-5 0-15,3 1 0 0,1-1 0 0,3-6 0 16,2-5-1408-16,0-2-176 15,4-10-16-15,0 0-8320 0,0 0-1664 0</inkml:trace>
  <inkml:trace contextRef="#ctx0" brushRef="#br0" timeOffset="70916.89">29602 9438 12895 0,'0'0'1152'0,"0"0"-928"0,0 0-224 0,0 0 0 16,0 0 2944-16,0 0 528 0,1 12 112 0,-2 2 32 15,-2 0-2496-15,0 4-496 0,-2 2-112 0,-1 0 0 16,3-1 64-16,-2 2 0 0,-2-1 16 0,1 4 0 16,-1-4-16-16,2 1-16 0,0-3 0 0,1-1 0 15,-1-4-96-15,2-4-16 0,3-9 0 0,0 0 0 16,0 0-192-16,0 0-32 0,0 0-16 0,0 0 0 16,0 0-32-16,5-9-16 0,1-5 0 0,0-1 0 15,-1 0-160-15,1-1 160 0,-1-1-160 0,1-3 160 16,-2 0-160-16,3 0 128 0,-1-2-128 0,-1 3 128 15,1 4-128-15,-1 1 160 0,-2 4-160 0,-3 10 160 0,0 0-160 16,0 0 192-16,0 0-192 0,0 0 192 0,0 0-16 0,-2 20 0 16,-2 2 0-16,-1-1 0 0,-1 5-176 0,0 0 192 15,-1-1-192-15,0 3 192 0,-2-3-192 0,0 2 0 16,0-7 0-16,1-1 0 0,1-4-128 0,2-3-128 16,1-2 0-16,4-10-10544 15,0 0-2096-15</inkml:trace>
  <inkml:trace contextRef="#ctx0" brushRef="#br0" timeOffset="71891.45">30150 9286 2751 0,'0'0'256'0,"0"0"-256"15,0 0 0-15,0 0 0 0,0 0 4048 0,0 0 768 16,0 0 160-16,0 0 16 0,0 0-3216 0,-5 7-656 16,-2 4-128-16,1 0-32 0,-2-5-96 0,-2 7-32 15,3 0 0-15,-2 6 0 0,-4 5-192 0,2-1-64 16,-1 2 0-16,-1 6 0 0,-1 3 16 0,-1 2 0 16,0-1 0-16,-3 3 0 0,-1 6-112 0,1-2-32 0,0 2 0 0,1 2 0 15,-4 1-144-15,2 0-48 0,3 1 0 0,-1 1 0 16,2-7-128-16,3-2-128 0,4-6 192 0,3 0-192 15,2-1 176-15,3-7-176 0,3 1 160 0,3-7-160 16,3 1 0-16,3-5 0 0,2-1 0 0,3-3 0 16,1-5-192-16,2-1-128 0,2-4-16 0,-1-3-16 31,1-4-2144-31,-2 0-448 0,1-5-64 0</inkml:trace>
  <inkml:trace contextRef="#ctx0" brushRef="#br0" timeOffset="72250.95">30498 9344 23951 0,'4'-9'2128'0,"1"-1"-1696"16,1 1-432-16,-1-1 0 0,-1 3 544 0,-4 7 32 15,0 0 0-15,0 0 0 0,0 0-32 0,0 0 0 16,0 0 0-16,0 8 0 0,-1 4-32 0,-3 3-16 16,-3 4 0-16,-2 3 0 0,-4 3-32 0,1 4 0 15,-3 2 0-15,0 3 0 0,0 6-32 0,-2-2-16 16,-1 2 0-16,2 4 0 0,2-2-64 0,-3 2-16 16,3 1 0-16,2-1 0 0,2 1-80 0,1-2-32 0,2 0 0 15,5-5 0-15,-2-4-80 0,5-2-16 16,2-8 0-16,1-1 0 0,-1-1-128 0,2-6 0 0,2-2 0 0,0-2 0 31,2-5-640-31,1 0 0 0,-1-5 0 0,0-3 0 16,-9 1-2160-16,10-9-432 0,2-7-96 0,-4 0 0 0</inkml:trace>
  <inkml:trace contextRef="#ctx0" brushRef="#br0" timeOffset="72418.3">30088 9848 23039 0,'0'0'2048'0,"0"0"-1648"0,0 0-400 0,7 9 0 16,-7-9 1200-16,14 3 144 0,0 1 48 0,1-1 0 0,2-5-976 0,1 0-192 15,2-3-32-15,3 1-16 0,2-2 16 0,2-2 16 16,0-1 0-16,-1 0 0 16,2-1-1088-16,0 1-208 0,-1-4-64 0,-4 3-10768 15</inkml:trace>
  <inkml:trace contextRef="#ctx0" brushRef="#br0" timeOffset="72717.64">30642 9863 6447 0,'-4'13'576'0,"0"1"-576"15,-1 1 0-15,0 4 0 0,1 1 5184 0,0 1 944 0,-3-2 176 0,0 5 32 16,0 5-4224-16,0-2-832 0,0-1-192 0,-1 1-16 15,3-1-480-15,0-5-80 0,1 1-32 0,3-3 0 16,1-3-256-16,2 0-48 0,1-4-16 0,2-4 0 16,-5-8-160-16,10 4 0 0,2-4 144 0,-1-4-144 15,2-2 256-15,1-6 0 0,0 3-16 0,0-7 0 16,1-5 128-16,-2-2 16 0,-2 2 16 0,-2-1 0 16,-1 3 32-16,-3-1 0 0,-3-2 0 0,-2 1 0 15,-4 0-144-15,-1 2-32 0,-2 0 0 0,-2 4 0 16,-3 7-256-16,-2 1 0 0,3 0 0 0,-2 5 0 31,1 1-1728-31,0 3-464 0,1 4-96 0</inkml:trace>
  <inkml:trace contextRef="#ctx0" brushRef="#br0" timeOffset="73284.64">30804 9076 26079 0,'0'0'1152'0,"0"0"256"0,0 0-1136 0,0 0-272 0,0 0 0 0,7 12 0 16,-7-12 160-16,6 10-32 0,-1 1 0 0,2 2 0 16,0-4 240-16,1 3 32 0,-1 2 16 0,5 3 0 15,3 2 96-15,2 3 0 0,-1-1 16 0,1 5 0 16,-1-3-128-16,3 1-16 0,0 7-16 0,0 3 0 0,2-3 0 0,-3 2 0 16,-3 3 0-16,-1 3 0 0,-1 2-144 0,-6 0-32 15,1 3 0-15,-4-1 0 0,-2 6 128 0,-2-4 32 16,-1 1 0-16,-2-3 0 0,-3 1 192 0,0-5 32 15,-2 2 16-15,-2-3 0 0,-3 1 96 0,-1-2 16 16,0 0 0-16,-4-3 0 0,-2-2-368 0,0 1-64 16,-2-1-16-16,-1 0 0 0,0-4-256 0,-2 0 128 15,2 1-128-15,1-4 0 0,3-1 0 0,3-1-352 16,1-2 48-16,2-9 16 16,4-4-2640-16,9-8-528 0</inkml:trace>
  <inkml:trace contextRef="#ctx0" brushRef="#br0" timeOffset="74384.95">31272 9572 3679 0,'0'0'320'0,"0"0"-320"0,0 0 0 0,-6 7 0 16,6-7 2496-16,-8 11 448 0,3-5 64 0,5-6 32 16,0 0-1120-16,-6 9-240 0,6-9-32 0,-7 6-16 15,7-6-96-15,0 0-32 0,0 0 0 0,0 0 0 16,0 0-560-16,4 13-112 0,-4-13-32 0,8 6 0 16,-8-6-256-16,13 4-48 0,-2-1-16 0,4-3 0 0,-1-3-112 0,3-1-32 15,1 2 0-15,2-1 0 0,2 2-160 0,0-3-48 16,0-2 0-16,-2 3 0 0,-2 2-128 0,-3 1 0 15,1 1 0-15,-5-1 0 16,-11 0-544-16,0 0-32 0,9-2-16 0,-9 2 0 16,0 0-2288-16,0 0-464 0</inkml:trace>
  <inkml:trace contextRef="#ctx0" brushRef="#br0" timeOffset="74533.91">31280 9806 24703 0,'0'0'1088'0,"0"0"240"0,0 0-1072 0,0 0-256 16,-4 10 0-16,4-10 0 0,0 0 448 0,0 0 48 16,9 7 0-16,0 0 0 0,-9-7-160 0,13 5-16 0,1-5-16 0,-1 0 0 15,3-4 64-15,2 2 16 0,-1-5 0 0,1 3 0 16,0-2-384-16,0 1 0 0,0 1 0 0,-3-1-8544 16,-1-3-1744-16</inkml:trace>
  <inkml:trace contextRef="#ctx0" brushRef="#br0" timeOffset="75638.67">32055 9253 13823 0,'0'0'1216'0,"0"0"-960"16,0 0-256-16,0 0 0 0,0 0 1376 0,0 0 224 15,0 0 64-15,0 0 0 0,0 0-464 0,0 0-96 16,-9 1-16-16,9-1 0 0,-11 9-416 0,2 0-96 16,1 4 0-16,1-1-16 0,-3-2-48 0,2 6 0 0,-1 3 0 0,1 4 0 15,3 5 96-15,-1 3 16 0,1-1 0 0,2 3 0 16,1 0-272-16,4 1-48 0,0-3-16 0,1-4 0 16,3 3-288-16,1-5 160 0,3 1-160 0,0-6 128 15,-1-4-128-15,3-3 0 0,1-3 144 0,-2-2-144 16,4-2 240-16,-1-6-32 0,1-2 0 0,-1-5 0 15,3 0 48-15,-3-6 0 0,0-1 0 0,0 0 0 16,-1-4-80-16,1-2-16 0,-3 0 0 0,2-3 0 16,-3 0-160-16,0-3 0 0,0 4 144 0,-5 9-144 15,2 0 144-15,-1-2-144 0,-1-2 192 0,1 1-192 16,1-2 0-16,-1 3 0 0,1 1 0 0,4-8 0 16,-1 6 0-16,-1 8 0 0,-9 8 0 0,9 0 0 15,-1 3 0-15,-2 7 0 0,0 2 0 0,1 8 0 0,-2 6 0 16,-1-2-144-16,-2 3 144 0,1 0 0 0,-3 5 0 15,-3 4 0-15,-3 5 0 0,-3 7 0 0,-4 4 240 0,-1 1-32 16,-4-1 0-16,8-26 0 0,-3 5 112 0,-1 2 0 16,-1 3 16-16,-1 0 0 0,-2 1 16 0,0 1 0 15,0-2 0-15,-15 30 0 0,4-13-48 0,4-11-16 16,3-6 0-16,2-4 0 0,1-7-160 0,2 2-128 16,2-4 192-16,1-5-192 0,1-12 128 0,0 0-128 15,2-4 0-15,1-4 0 0,0-2 0 0,1-3 0 16,2-5-208-16,2 0 80 0,1-5-80 0,3 1-16 15,2-1 0-15,5 1 0 0,1-1-112 0,3 1-32 16,2-1 0-16,1 1 0 0,-1-1 176 0,2 2 16 16,3 3 16-16,-1 0 0 0,1 0-112 0,1 2-32 15,-1 1 0-15,2 3 0 16,-1-1-1616-16,0 0-336 0,-1 0-64 0</inkml:trace>
  <inkml:trace contextRef="#ctx0" brushRef="#br0" timeOffset="76003.27">32706 10014 31327 0,'-5'10'2784'0,"2"3"-2224"16,1 2-560-16,-1 4 0 0,1 0 1248 0,-1 3 144 15,1 6 16-15,-3 1 16 0,-3 4-688 0,2 3-144 16,-2 1-16-16,0 0-16 0,-1-3-112 0,-1 0 0 15,-1 1-16-15,1-2 0 0,1-3-272 0,-1-2-160 16,-3 1 192-16,1-6-192 0,4-4 0 0,-1-1 0 16,-1-3-192-16,2-1 48 15,2-4-640-15,2 1-128 0,4-11-32 0</inkml:trace>
  <inkml:trace contextRef="#ctx0" brushRef="#br2" timeOffset="98285.97">26588 9412 19231 0,'-15'-14'848'0,"7"6"176"0,-1-2-816 0,3 2-208 0,-3-1 0 0,1 0 0 16,0-2 592-16,-1 2 80 0,-2-2 16 0,1-2 0 16,1-2 80-16,-1-1 0 0,3-1 16 0,-4-4 0 15,4 0 80-15,-2-2 16 0,3 0 0 0,0-1 0 16,3 3-208-16,1 0-32 0,2-1-16 0,3-2 0 16,2 0-256-16,1 2-48 0,3 1-16 0,3-2 0 15,0-3-144-15,4 7-32 0,-1 0 0 0,7 3 0 16,-1-1-128-16,3 1 0 0,0 3 0 0,4 4 128 15,4-1-128-15,0 4 160 0,-2 3-160 0,0 4 160 16,-1 4-160-16,-2 8 128 0,-2 4-128 0,-2 3 128 16,-4 2-128-16,-1 6 0 0,-3 1 0 0,-1 4 0 15,-4 0 0-15,-2 1 0 0,-3-1 144 0,-3 2-144 16,-2 0 0-16,-2-3 128 0,-2-2-128 0,-2 0 0 0,-2-6 176 16,-2 1-48-16,-1-3 0 0,-2-2 0 0,-1 1 224 15,-3-4 32-15,0 0 16 0,-4-2 0 0,1-5 0 0,-3-2 0 16,0-7 0-16,0-2 0 0,-2-2 144 0,-1-3 32 15,2-2 0-15,1-3 0 0,0-4-192 0,2-2-16 16,1 1-16-16,2-6 0 0,1 0-128 0,2-2-32 16,1-7 0-16,3 0 0 0,0 0-64 0,4-2-128 15,2 0 176-15,1 3-176 0,4 4 0 0,4 0 0 16,1 3 0-16,4 4 0 0,2 0 0 0,3 2-144 16,4 2 144-16,2 6-192 0,3 0 192 0,4 8-192 15,2 2 192-15,3 4-192 0,0 5 192 0,1 3-192 16,0 1 192-16,-4 4-192 0,-1-2 192 0,-4 6 0 15,-2 2-144-15,-3 2 144 0,-4 3 0 0,-1 3 0 0,-3-3 0 0,-2-1 0 16,-4-5 0-16,-2 1 0 0,-3-3 0 16,0-1 128-16,-5-5 160 0,-2-2 32 0,-3 0 0 0,-1 1 0 15,-4 0 64-15,-3-3 32 0,-4-1 0 0,-3-5 0 16,-5 0-96-16,-3-1 0 0,-3-5-16 0,-3-5 0 16,0-1 32-16,0-2 16 0,-1 0 0 0,2-2 0 15,1 2-64-15,3-7-16 0,2 0 0 0,5-3 0 16,2-3-128-16,2-4-16 0,2-2-128 0,1-3 192 15,3-3-192-15,3-1 128 0,2-1-128 0,7 4 0 16,4 6 0-16,5 1 0 0,2 2-176 0,6 3 176 16,0 1-320-16,5 1 64 0,1 5 16 0,2 6 0 15,3-2 80-15,3 6 16 0,2 4 0 0,4 7 0 16,1 1 144-16,2 6-160 0,-4 3 160 0,5 4-160 0,-2 2 160 0,-1 1 0 16,-2 7-144-16,-2 1 144 0,-5 0 0 0,-1 6 0 15,-1 5 0-15,-6-2 0 0,-3-2-144 0,-3-2 144 16,-1-3 0-16,-5-2 0 15,-4-3 0-15,-1 2 0 0,-3-4 0 0,-3-5 0 0,-3-3 0 0,-1 1 0 16,-5-2 176-16,-1-3-176 0,-2-3 224 0,-6-2-64 16,1-2-16-16,-2-4 0 0,-4-1-16 0,2-6-128 15,-2-4 192-15,1-1-64 0,-1-6 0 0,5-2 0 16,1-4 0-16,2-3 0 0,3-5-128 0,3-2 128 16,0-6-128-16,2-2 128 0,0-1-128 0,7-3 0 15,2 0 0-15,3 4 0 0,4 2 0 0,3-1 0 16,4 4 0-16,3 5 0 0,4-3-224 0,4 5 80 15,0 1 16-15,6 7 0 0,2 8 128 0,4 2-208 0,-1 3 80 16,6 5 128-16,4 3-192 0,-3 5 192 0,0 0-192 0,-1 3 192 16,-1 5-176-16,-5 3 176 0,-1 1-128 0,-5 5 128 15,-1 4-176-15,-3 1 176 0,-4 5-208 0,-1 0 80 16,-5-2 128-16,-3-1-208 0,-6-1 80 0,-3-6 128 16,-4 2 0-16,-2-4 0 0,-4 2 0 0,-2-4 0 15,-3-3 224-15,-2 0 64 0,-2-3 16 0,-5 1 0 16,-4-1-96-16,-1-6-16 0,-5-1 0 0,0-6 0 15,-1-3-16-15,1-4-16 0,-3-5 0 0,2 0 0 16,3-7 32-16,1-3 16 0,2-2 0 0,3-3 0 16,1 0-80-16,5-7 0 0,1 0-128 0,3-2 192 15,3-3-192-15,4-3 144 0,0-2-144 0,5 3 128 16,5 1-128-16,5 1 0 0,5 2 0 0,1 4 0 16,5 3 0-16,3 0-192 0,2 3 64 0,3 5 128 15,3 1-160-15,2 4 160 0,1 7 0 0,4-2-144 0,0 5 144 16,1 1-160-16,-2 3 160 0,-2 3-160 0,0 8 160 0,-2 1 0 15,0 3-144-15,-5 3 144 0,-3 2-176 0,-3 6 48 16,-3 0 0-16,-2 6 0 0,-3 2 0 0,0 2 0 16,-4 2 0-16,-2-2 0 0,-1-2 128 0,-3-2 0 15,-3-6 0-15,-2 1 0 0,-3-5 0 0,-2-2 0 16,-3 0 0-16,-2 1 176 0,-4-1 32 0,-4-1 16 16,-3 1 0-16,-4-7 0 0,0-1-32 0,-4-5-16 15,-2 0 0-15,0-6 0 0,1-4 0 0,2-4 0 16,1-2 0-16,3-4 0 0,3 0-48 0,2-3 0 15,5-4 0-15,1-5 0 0,2-4-128 0,3-4 0 16,3-2 144-16,3-5-144 0,5-1 0 0,4 1 0 16,4-1 0-16,4 6 0 0,2 4-256 0,6 0 48 0,3 9 0 0,3-1 0 15,2 4 16-15,5 5 16 0,1 2 0 0,6 10 0 16,3 6 176-16,2 6 0 0,0 0 0 0,-2 5 0 16,-5 3 0-16,0 2-208 0,-3 6 80 0,-4 0 128 15,-2 7-192-15,-3 3 192 0,-1 2-160 0,-8 2 160 16,-4-1-176-16,-5 0 176 0,-1-4-192 0,-4-6 192 15,-3-1 0-15,-3-5 0 0,-4-2 0 0,-3 0 0 16,0-2 0-16,-2-1 256 0,-2-1-64 0,1-4 0 16,-5-4 64-16,2-4 0 0,-1-5 0 0,-3 0 0 15,-2-3-64-15,-1 0-16 0,-3-9 0 0,-2-3 0 16,1-4-16-16,0-3 0 0,5-3 0 0,-2-2 0 16,4-3-160-16,0-2 160 0,0-4-160 0,5-3 160 15,4-3-160-15,4-3 0 0,4 2 0 0,5 1 0 0,5-2 0 16,6 4 0-16,5 5-144 0,3 3 144 0,5 7-320 0,5 0 32 15,4 5 16-15,3 2 0 0,1 4 112 0,1 5 32 16,0 7 0-16,0 3 0 0,-1 3 128 0,-2 9-208 16,0 3 80-16,-3 6 128 0,-2 3-256 0,-3 7 80 15,-4 4 16-15,-6 1 0 0,-4-1-32 0,-5 0 0 16,-4-2 0-16,-4-2 0 0,-4-3 192 0,-4-3 0 16,-3-2 0-16,-6-1 0 0,1-4 240 0,-5-1-32 15,-3-2 0-15,-3 1 0 0,-1-5 48 0,-1 1 16 16,-1-4 0-16,-3-3 0 0,-5-4-96 0,-4-5-32 15,-3-3 0-15,2-3 0 0,2-3 32 0,4 1 0 16,2-4 0-16,3-2 0 0,3-4-176 0,2-5 0 0,2 1 0 16,4-7 128-16,5-1-128 0,2-3 0 0,2-2 0 0,6 3 0 15,3 3 0-15,6 4 0 0,3-1 0 0,6 4 0 16,4-1-368-16,5 4 48 0,2 3 16 0,2 3 0 16,4 4 112-16,3 6 32 0,0 3 0 0,5 4 0 15,3 1 160-15,-2 4-128 0,-3 4 128 0,-3 4-128 16,-3 7 128-16,-3 0 0 0,-3 3-144 0,-5 3 144 15,-3 6 0-15,-4-1-144 0,-5 1 144 0,-4 3 0 16,-3-1 0-16,-3-2-128 0,-3-2 128 0,-3-2 0 16,-3-4 0-16,-5-1 0 0,-5-1 176 0,-2-2-176 15,-3-2 272-15,0-1-48 0,-5-2-16 0,2-6 0 16,0 0-16-16,-1-7-16 0,0-4 0 0,0-2 0 16,2-5-16-16,0 0 0 0,2-6 0 0,4-2 0 15,5-3-16-15,1-2 0 0,4-3 0 0,4-7 0 16,1-2-144-16,4-3 0 0,3 1 0 0,4 0 0 0,3 2 0 0,6 5 0 15,0-1-144-15,4 5 144 0,4-3-256 0,3 6 64 16,1 6 16-16,1 8 0 0,0 5 176 0,2 5-192 16,2 5 192-16,-1 5-192 0,1 3 192 0,2 5-160 15,-2 5 160-15,-4 2-160 0,-4 3 160 0,-2 4-208 16,-5 2 80-16,-4 0 128 0,-6 1-208 0,-3-5 80 16,-5-3 128-16,-2-5-208 0,-7 3 208 0,-3-4 0 15,-2-1 0-15,-3-1 0 0,-3-2 192 0,0-2 0 16,-3-7-16-16,1 2 0 0,-1-2 16 0,3-3 16 15,-1-3 0-15,2-4 0 0,1-6-208 0,1 0 176 16,2-4-176-16,2-2 160 0,2-7-32 0,2-4 0 0,-1-2 0 16,3-1 0-16,3-4-128 0,2-3 128 15,3-3-128-15,4-1 128 0,4-1-128 0,3 2 0 0,3 6-160 16,4 0 160-16,4 4-304 0,3 2 48 0,1 5 0 0,4 5 0 16,1 0 64-16,1 11 32 0,1 2 0 0,3 8 0 15,-1 7 32-15,4 4 0 0,-1 4 0 0,0 5 0 16,-2 5 128-16,-4 4-160 0,-3 2 160 0,-3 3-160 15,-5 0 32-15,-6-4 0 0,-5-2 0 0,-2-2 0 16,-3-7 128-16,-2-1 0 0,-4-5 0 0,-1-4 0 16,-6 2 0-16,-3-2 256 0,-1-2-64 0,-4-6-16 15,-1-1 80-15,-5-4 0 0,1-2 16 0,0-4 0 16,-1-2-144-16,1-6-128 0,-1-3 192 0,2-2-192 16,0-7 192-16,1-2-64 0,4-4 0 0,3 1-128 15,0-5 128-15,5 2-128 0,1-1 0 0,5-2 0 0,2-2 0 16,6-1-144-16,2 2 16 0,5 1 0 15,0 0-48-15,5 6 0 0,3 0 0 0,1 8 0 0,1 8 176 0,2 3-208 16,0 8 80-16,2 7 128 0,1 2-224 0,2 6 80 16,3 1 16-16,-2 6 0 0,0 7 128 0,-3 2-128 15,-5 6 128-15,-2-2-128 0,-4-2-32 0,-5-1 0 16,-2 0 0-16,-6-4 0 0,-3-2 160 0,-4-3 0 16,-3-4-144-16,-3-2 144 0,-3-1 0 0,-2-2 0 15,-4-6 160-15,-3 2-160 0,-4-3 224 0,0-1-64 16,0-4-16-16,0-3 0 0,0-9 0 0,2 1 0 15,1-4 0-15,2-2 0 0,3-1-144 0,1-3 192 16,1-2-192-16,5-6 192 0,3 0-192 0,2-5 0 16,3-3 0-16,4 1 128 0,4-1-128 0,4 1 0 15,5 5-160-15,4 1 160 0,2 5-320 0,4 2 16 0,2 3 16 0,2 4 0 16,4 5 96-16,0 7 0 0,1 3 16 0,-1 6 0 16,3 4 176-16,-4 3-128 0,1 2 128 0,-4 4-128 15,-1 6 128-15,-5 1 0 0,-2 4 0 0,-7 1-128 16,1-3 128-16,-7 1 0 0,-4-6 0 0,-4 0 0 15,-2-5 0-15,-2-1 0 0,-3-2 0 0,-4-4 0 16,-4-1 176-16,-3-4 16 0,-3-1 0 0,-1-2 0 16,-3-2-16-16,0-2 0 0,-1-4 0 0,2-6 0 15,0-2 16-15,1-2 0 0,-1-4 0 0,3 0 0 16,1 0-192-16,3-2 0 0,0-6 0 0,5 1 0 16,2-7 0-16,6 2 0 0,3-2 0 0,4 1 0 15,5 0-208-15,5 3 16 0,4 2 16 0,4 6 0 16,4 2-208-16,3 5-32 0,3 7-16 0,4 2 0 0,3 0 176 0,4 10 48 15,-1 1 0-15,1 8 0 0,1 3 32 0,-5 5 16 16,-3 4 0-16,-2 1 0 0,0 5 160 16,-1 2 0-16,-6 4 0 0,-4-4-128 0,-5-4 128 0,-4-2-128 15,-4-5 128-15,-3 0-128 0,-4-5 128 0,-2-1 0 16,-5 0 128-16,-2-3-128 0,-5-1 256 0,0 0 0 16,-3-4-16-16,-1 2 0 0,-1-9 32 0,-2 0 16 15,3-4 0-15,-5-4 0 0,-4-2-80 0,2-4-16 16,0-6 0-16,-2 1 0 0,-2-3-16 0,2-2-16 15,3 0 0-15,3-2 0 0,1 0 16 0,4 1 0 16,5-2 0-16,3 0 0 0,1 4-176 0,4-1 0 16,2 1 0-16,2 4 0 0,0 2-192 0,2 5 192 15,-2 9-160-15,5-12 160 16,4 2-608-16,-4 2-32 0,-5 8 0 0,0 0 0 16,0 0-1840-16,0 0-368 0,0 0-80 0,-14 8-16 0</inkml:trace>
  <inkml:trace contextRef="#ctx0" brushRef="#br2" timeOffset="103073.64">20578 8720 20271 0,'0'0'1792'0,"0"0"-1424"16,0-6-368-16,0 6 0 0,0 0 1264 0,0 0 176 15,0 0 32-15,4-9 16 0,-4 9-720 0,5-9-160 16,0 0-32-16,0 0 0 0,0-3-64 0,0 1-32 16,-1-1 0-16,1-1 0 0,2 4-144 0,0-2-16 15,1-2-16-15,2 4 0 0,2-2-304 0,0 4 128 16,1-2-128-16,-2 4 0 0,1 3 0 0,-2 2 0 15,0 0 0-15,0 5 0 0,-2 4 0 0,2 0 0 16,-2 3 0-16,-2 4 0 0,-1-2 256 0,-2-1 32 16,-3 7 16-16,-1 0 0 0,-3-1-112 0,-3-1-32 0,-3 0 0 0,-1-2 0 15,-3-2 48-15,-1-1 16 0,-2-1 0 0,-1-5 0 16,0 0 240-16,1-1 48 0,0-5 16 0,4-1 0 16,2-1-32-16,1-7-16 0,2-1 0 0,2-5 0 15,3-1-208-15,2-2-32 0,1-2-16 0,4-2 0 16,2-1-224-16,0 2-128 0,6 1 128 0,1 0-208 15,1-3-16-15,2 4 0 0,1 4 0 0,0 1 0 16,1 1 224-16,-1 4 0 0,-2 2 0 0,-1 6 0 16,-1 5 0-16,-2 1 0 0,-3 4 0 0,-2-2 0 15,-2 5 128-15,-3-2-128 0,-2 3 192 0,-3 1-192 16,-3 2 192-16,-4-1-192 0,-1-2 192 0,-1-3-192 16,-2 0 224-16,-1-5-64 0,-1 1-16 0,4-5 0 15,1-2-144-15,4-1 0 0,8 1 0 0,-5-10 128 16,2-4-2160-16,3-1-432 0,4-1-96 0</inkml:trace>
  <inkml:trace contextRef="#ctx0" brushRef="#br2" timeOffset="103624.33">20540 9407 28559 0,'-27'-7'1264'0,"13"5"272"0,2-1-1232 0,0 3-304 0,3 1 0 0,0-1 0 16,2-2 1536-16,7 2 240 0,-9-1 48 0,9 1 16 15,-8-8-1264-15,5-1-240 0,1-2-48 0,4 0-16 16,-1-3-272-16,3 2 0 0,2-1 0 0,2-3 0 16,2-2 0-16,2 0-320 0,2 0 32 0,0 3 16 15,-1 0 272-15,0 1-192 0,-2 5 192 0,1 0-160 16,-1 5 288-16,1 3 64 0,-2 3 16 0,-1 5 0 16,-9-7 112-16,6 11 32 0,-6-11 0 0,3 17 0 15,-5 0-80-15,0 0-16 0,-3-1 0 0,-3 0 0 16,-2-5-32-16,-2 2-16 0,0 0 0 0,-2-5 0 15,-7 1-16-15,4-4 0 0,-2-1 0 0,1-1 0 0,0-4 0 16,1-3-16-16,5-1 0 0,0-4 0 0,2 2-48 0,4-4 0 16,1 1 0-16,3-4 0 0,5-4-128 0,3 0 0 15,2 0 0-15,5 1 0 0,3-2 0 0,3 2-272 16,-1 2 64-16,4 7 16 0,-1-1 192 0,0 4-176 16,-4 4 176-16,-1 1-160 0,-1 5 160 0,-2 6 0 15,-3-3 0-15,-3 6 0 0,0 4 0 0,-2 0 0 16,-3 3 0-16,-2 0 128 0,-3-2-128 0,-3-2 176 15,-1-1-176-15,-2-2 192 0,-1-2-64 0,0-4-128 16,-1 1 192-16,3-4-64 0,-5-4 0 0,3-1-128 16,1-2 192-16,1-7-64 15,2 0-1568-15,1-5-320 0,0-3-64 0</inkml:trace>
  <inkml:trace contextRef="#ctx0" brushRef="#br1" timeOffset="109009.17">17287 8588 5519 0,'-11'-4'496'0,"11"4"-496"0,-7-5 0 0,7 5 0 16,0 0 2496-16,-5-6 384 0,5 6 96 0,0 0 16 15,-2-7-1904-15,2 7-368 0,0 0-80 0,0 0 0 16,-3-11-352-16,2 5-64 0,-1-2-16 0,2 8 0 16,-3-6 272-16,0 1 48 0,0-4 16 0,-2 5 0 15,-3 0 112-15,2-1 32 0,6 5 0 0,-9-4 0 16,-2 0-208-16,1 3-32 0,0-3-16 0,0 2 0 16,1-2-32-16,1 3 0 0,0 1 0 0,2 2 0 15,-1 2-16-15,7-4 0 0,0 0 0 0,-5 6 0 16,1 4-64-16,1 1-32 0,2 1 0 0,1 0 0 15,0 3-96-15,1 2 0 0,2 0-16 0,-1 5 0 0,0 3-16 16,2 2 0-16,-2 5 0 0,1 1 0 0,-2 1 0 0,0 3 0 16,0 0 0-16,-2 5 0 0,1 4 96 0,1-3 0 15,-1 3 16-15,-1-4 0 0,-1 3 48 0,-1-1 0 16,1 3 0-16,-2-4 0 0,-1 3-64 0,0-3-16 16,1 3 0-16,0-3 0 0,0 1-96 0,0-3-16 15,1-3 0-15,0-1 0 0,2-2-128 0,-2-1 192 16,3-4-192-16,3-6 192 0,-2-2-192 0,2-3 160 15,-1-3-160-15,1-2 160 0,-1-2-160 0,-2-12 160 16,0 0-160-16,0 0 160 0,0 0-32 0,0 0-128 16,10-5 192-16,-1-4-64 0,-2-4 16 0,-1-1 0 15,-1-1 0-15,0-5 0 0,0-3-144 0,-1 0 192 0,0-4-192 0,-2 0 192 16,3-3-64-16,1-3-128 0,-3-4 192 0,1 0-64 16,0-1 32-16,0 0 0 0,0 0 0 0,-1-3 0 15,4-5-160-15,-1 3 128 0,2-4-128 0,2 1 128 16,1 2-128-16,1-3 0 0,0 0 0 0,0 0 0 15,-3 5 0-15,-2 0 0 0,0 4 0 0,-2 2 0 16,-1 3 0-16,0 4 0 0,-1-3 0 0,1 8 0 16,-1 0 0-16,-1 6 0 0,0 4 0 0,0 4 0 15,-2-2-128-15,0 12 128 0,0 0 0 0,0 0 0 16,0 0-144-16,0 0 144 0,0 0-192 0,0 17 192 16,0 2-192-16,-2 8 64 0,-1 1 128 0,0 5-208 15,1 4 208-15,-2 6 0 0,0 0 0 0,-3 8 0 16,0 1 0-16,1 0 0 0,0 0-128 0,-1-4 128 15,-2-1 0-15,0 0 0 0,1-5 0 0,0-2 0 0,-1-3 176 0,1-4 16 16,-1 0 16-16,2-5 0 0,0-2 64 0,-1-3 16 16,-1-5 0-16,2-4 0 0,2-4-80 0,5-10-16 15,0 0 0-15,0 0 0 0,-9-9 96 0,4-6 16 16,4-8 0-16,1-5 0 0,0-2-176 0,1-7-128 16,1-6 192-16,1-2-192 0,4-6 0 0,-1-2 0 15,-1-4 0-15,4-3 0 0,-3 0 0 0,2 4 0 16,1 3 0-16,1 3 0 0,-1 7-144 0,1 6 144 15,0 6-128-15,-1 5 128 0,-2 8 0 0,-1 8-160 16,0 3 160-16,-6 7 0 0,0 0-288 0,8 10 48 16,-4 5 16-16,-2 4 0 15,1 1-1776-15,-3 3-368 0,-3 0-64 0</inkml:trace>
  <inkml:trace contextRef="#ctx0" brushRef="#br1" timeOffset="110160.77">17760 8640 14847 0,'-10'-13'656'0,"5"7"144"0,1-4-640 0,0 2-160 0,0-3 0 0,1 2 0 0,-2-4 528 0,1 3 80 16,-3 1 16-16,2-2 0 0,1 3-112 0,1-2-32 16,-2 2 0-16,1-1 0 0,0 3 112 0,4 6 32 15,0 0 0-15,0 0 0 0,-4-10 160 0,4 10 48 16,-4-6 0-16,4 6 0 0,0 0-48 0,0 0 0 16,0 0 0-16,0 0 0 0,-6 7-144 0,1 2-16 0,5-9-16 0,-3 15 0 15,1 1 32-15,2-1 16 0,0 1 0 0,2 3 0 16,1 3-128-16,1 1-16 0,0 6-16 0,1 3 0 15,1 3-128-15,0 5-32 0,2 1 0 0,0 0 0 16,0 9-80-16,3 1 0 0,-1 1-16 0,1 1 0 16,1 2-112-16,-1-2 0 0,-3 1-128 0,-1-6 192 15,0-1-16-15,0 0-16 0,4-5 0 0,-3 1 0 16,4-3 80-16,-3-5 16 0,0-5 0 0,0-2 0 16,-1-6-32-16,4-1 0 0,-3-3 0 0,-2-2 0 15,2-3-64-15,-1-3-16 0,-2-4 0 0,2-3 0 16,0-3-16-16,0-1 0 0,1-4 0 0,-1-4 0 15,0 1 0-15,-2-2-128 0,3 0 192 0,-2-4-64 16,1-4-128-16,1 0 192 0,0-1-192 0,0 0 192 0,-2 0-32 16,2-1 0-16,0-2 0 0,1 0 0 0,2-1 16 0,-1-3 0 15,-1-1 0-15,3-2 0 0,0 1-48 16,1-3-128-16,0-2 192 0,1-1-64 0,-1-2-128 0,-1 0 0 16,2-3 0-16,2 4-176 0,0-2 176 0,2 0 0 15,-1 0 0-15,1 0 0 0,-1 1 0 0,0 0 0 16,0 2 0-16,-2 1 0 0,1-2 0 0,-2 2 0 15,-4 3-144-15,1 4 144 0,-3 2 0 0,0 1-176 16,-3 3 176-16,0 1-128 0,1 2 128 0,-1 3-160 16,2 2 160-16,-3 0-160 0,-1 5 160 0,-4 7-208 15,0 0 80-15,5-8 128 0,-5 8-256 0,0 0 64 0,0 0 0 16,0 0 16-16,0 0-16 0,0 0 0 16,0 0 0-16,0 0 0 0,-4 10 192 0,-1-1-208 0,-2 2 80 0,1 3 128 15,0 0-144-15,-2 4 144 0,0 0 0 0,-4 4 0 16,-1 0 0-16,0 3-128 0,-1 1 128 0,-1 1 0 15,-3 2 0-15,1 3 0 0,-1-1 0 0,-1 4 0 16,-2 6 0-16,1-2 0 0,1-2 0 0,0 1 0 16,1 0 0-16,2 3 0 0,-2 1 0 0,2-4 0 15,1 0 0-15,1-2 128 0,0-2-128 0,2 0 192 16,0 1-192-16,2-3 144 0,0-3-144 0,2 1 128 16,3-4-128-16,1 0 0 0,-2-5 144 0,1-2-144 15,0-3 0-15,2-2 144 0,-1-4-144 0,3-1 0 16,1-9 144-16,0 0-144 0,0 0 0 0,0 0 144 15,0 0-144-15,0 0 0 0,-5-14 144 0,1 0-144 16,0-2 128-16,1-2-128 0,0-2 128 0,-1-2-128 16,0-1 0-16,1-2 128 0,-3-1-128 0,1 1 0 0,-1 0 0 15,-2 0 144-15,1-3-144 0,-1 2 0 0,1-5 128 0,1 1-128 16,1 2 0-16,0-3 0 0,0 2 0 0,0 0 0 16,0-2 0-16,1 0 0 0,-1-3 0 0,1-1 0 15,1-1 0-15,-1-2 0 0,0 0 0 0,0 1 0 16,0-1 0-16,0 2 0 0,-1 2 0 0,3 1 0 15,-1 3 0-15,2 3 0 0,-2 4 0 0,3 1 0 16,-2 2 0-16,2 1 0 0,0 1 0 0,0 3 0 16,0 5 0-16,2-2-144 0,-2 3 144 0,0 1 0 15,0 8 0-15,0 0-128 0,0 0-128 0,0 0 0 16,0 0-16-16,0 0 0 16,11 0-368-16,-1 2-80 0,-3 3-16 0,4 0-10288 0,-2-1-2064 0</inkml:trace>
  <inkml:trace contextRef="#ctx0" brushRef="#br1" timeOffset="111778.84">18889 8522 17727 0,'0'0'784'0,"4"-8"176"0,-3-4-768 0,3 4-192 0,1-2 0 0,-5 10 0 15,4-8 496-15,-4 8 64 0,4-9 16 0,-4 9 0 16,0 0-400-16,0 0-176 0,0 0 160 0,0 0-160 15,0 0 160-15,0 0-160 0,0 0 160 0,-4 9-160 16,-3-2 224-16,2 5-48 0,0 1-16 0,0 0 0 16,0 1 224-16,0 1 64 0,-4 3 0 0,3 2 0 15,-3 4 352-15,2 5 80 0,0-1 16 0,-2 4 0 16,0 2-16-16,0 5 0 0,0 4 0 0,2 0 0 16,0 3-176-16,2-2-16 0,0 3-16 0,3-1 0 15,0-1-64-15,1 0-16 0,1 2 0 0,1-1 0 16,2-4-96-16,-1-3-32 0,2 1 0 0,1 1 0 15,0-5-208-15,0-4-32 0,2-1-16 0,-2-1 0 16,1-6-16-16,-1 0-16 0,-1-3 0 0,0-2 0 0,0-4-176 16,-3-2 128-16,3-2-128 0,-2 1 128 15,2-6-128-15,-4-6 0 0,0 0 144 0,0 0-144 0,0 0 128 0,0 0-128 16,0 0 128-16,0 0-128 0,0 0 208 0,0 0-16 16,-5-11-16-16,0-1 0 0,1-2 48 0,0-1 16 15,1 1 0-15,0 1 0 0,-1-5 0 0,4 1 0 16,0-1 0-16,4-2 0 0,0 0-240 0,0 0 144 15,1 0-144-15,0-2 128 0,0-5-128 0,0 2 0 16,1 1 144-16,-1-4-144 0,0 3 0 0,3-6 0 16,0-1 0-16,2 0 128 0,-2 1-128 0,2-4 0 15,-3 0 0-15,4-2 0 0,-3-2 0 0,3 0 0 16,-3 1 0-16,1 0 0 0,0 1 0 0,0 2 0 16,0 2 0-16,0 0 0 0,1 2 0 0,0-1 0 15,0 1 0-15,2 3 0 0,-1 1 0 0,2 3 0 0,1-3 0 0,0 3 0 16,1-3 0-16,2 4 0 0,-1 3 0 15,2 0 0-15,0-5 0 0,2 5-160 0,2 1 160 0,1 0 0 16,1 0 0-16,0 0-128 0,1 1 128 0,2 3 0 16,0 2-128-16,0 3 128 0,1-1-192 0,-3 2 192 15,-2 0-192-15,-2 4 192 0,2 2-192 0,-2 1 192 16,0 0-192-16,1 4 192 0,-1 1-192 0,0 1 192 16,-3 3-176-16,-1 1 176 0,1 5-160 0,0 0 160 15,-1 2-144-15,-4 3 144 0,0 1-128 0,0 6 128 16,-4 1 0-16,1 2 0 0,-1-3 0 0,-1 7 0 15,-5 0 0-15,2-3 0 0,-1 0 0 0,-1-1 0 16,-3 3 0-16,0 0 0 0,-3 0 0 0,-1-3 0 16,-1 1 0-16,-1-3 0 0,-2-1 0 0,-2-2 0 15,-1 1 0-15,-2 0 128 0,0-2-128 0,-1-3 0 16,-2-1 128-16,-2-2-128 0,0-2 128 0,-1-1-128 0,-2-2 0 0,-1 2 144 16,-1-2-144-16,1 0 0 0,0-8 144 0,-1 1-144 15,-1-2 0-15,-2 1 144 0,-1-3-144 0,1 0 0 16,-1-1 0-16,0-3 128 0,1 0 0 0,0 1 0 15,3 0 0-15,3 1 0 0,0-4-128 0,-1 4 0 16,2 1 0-16,1-1 0 0,2 0 0 0,1 2 0 16,-1-1 0-16,4 1-176 0,0 0 176 0,1 0 0 15,-1 0 0-15,3 0-128 0,1-2 128 0,8 2 0 16,-11-2 0-16,11 2-128 0,-11 0 128 0,11 0 0 16,0 0 0-16,-9-4 0 0,9 4-144 0,0 0 144 0,0 0-160 15,0 0 160-15,0 0-160 0,0 0 160 16,0 0-160-16,0 0 160 0,0 0 0 0,0 0 0 15,6-5 0-15,1 1 0 0,3 0 0 0,0 2 0 0,2-1 0 0,2 2 0 16,-2-2 0-16,4 1-192 0,-1-1 192 0,5 1-192 16,0-1 192-16,3-1 0 0,1 1 0 0,3-1 0 15,1 0 0-15,1-5 0 0,2 0 0 0,-2-4 0 16,-1 1 0-16,1 0 0 0,-3-2 0 0,-2-2 0 16,-2-1 0-16,-1 1 0 0,1-1 0 0,-1-1 0 15,1-1 128-15,-3-1-128 0,1 0 0 0,-2-2 0 16,-3-3 0-16,3 0 0 0,-4 5 0 0,0 0 0 15,-2-2 128-15,-2 3-128 0,-3-1 0 0,-2 1 0 16,-2 0 0-16,0 1 128 0,-3 0-128 0,-2 3 0 16,0 2 0-16,-2 0 0 0,-2-2 0 0,-2 4 0 15,0 2 128-15,-3-1-128 0,-2 3 0 0,-1 3 0 0,1-3 0 16,-2 3 0-16,-3 3 0 0,1-1 0 0,-2 2 0 0,0-1 0 16,-1 0 0-16,1 2-144 0,0 0 144 0,-5 2-192 15,-1 0 192-15,-1-1-192 0,1-1 0 0,-2 3 0 16,-1-4 0-16,2 1 0 0,0-1 192 0,2 3-160 15,1-2 160-15,3 3-160 0,-1-1 160 0,2 2 0 16,0 0 0-16,1 0 0 0,1 4 0 0,0-2 0 16,1 2-176-16,0 0 176 0,2 4-128 0,0-2 128 15,2 2 0-15,0 1-144 0,2 3 144 0,0 0 0 16,1 2 0-16,0 2 0 0,0-2 0 0,2 2-160 16,-1 2 160-16,0 1 0 0,1 2 0 0,-1 2-128 15,2-3 128-15,-1 3 0 0,0-2 0 0,-1 2 0 16,1 3 0-16,-1 0 0 0,0 1 0 0,-1 3 0 0,-1 2 0 0,0-1 0 15,1-3 0-15,-5 0 0 16,1 2 0-16,2 1 0 0,0 0 0 0,-3-2 0 0,-3-2 0 0,2-2 0 16,1 2 0-16,4 0 0 0,-2-4 0 0,5 0 0 15,3-2-192-15,2 1-16 0,2-7-16 0,3-1-10480 16,6-1-2096-16</inkml:trace>
  <inkml:trace contextRef="#ctx0" brushRef="#br1" timeOffset="112446.28">20492 8568 28959 0,'-24'-8'1280'0,"10"6"272"0,0 0-1232 0,2 1-320 0,3 1 0 0,9 0 0 16,0 0 704-16,0 0 96 0,0 0 16 0,0 0 0 15,4-10-528-15,4 0-96 0,2-6-32 0,4 1 0 16,5-1-160-16,1-1 0 0,-1 1 0 0,4 0-176 16,0 0-16-16,0 2-16 0,1 1 0 0,0 4 0 15,-1-4 208-15,-1 7-144 0,1 0 144 0,-3 4-128 16,-1 5 128-16,-1 3 176 0,-3 1-48 0,-1 5 0 16,-1 6 160-16,-3 1 32 0,-2 0 0 0,-3 0 0 0,-1 4 64 0,-3 3 32 15,-2-1 0-15,-3-2 0 0,-4-3-160 0,-1 1-16 16,-2-7-16-16,-3 1 0 0,-1 1 64 0,-2 0 16 15,2-1 0-15,-2-7 0 0,1-2 0 0,0-3 0 16,2-3 0-16,4-3 0 0,-1-3-48 0,5-1 0 16,-1-5 0-16,3 0 0 0,3-1-96 0,2-1-32 15,2 0 0-15,2 3 0 0,1-3-128 0,2 0 0 16,0 3 0-16,0 0 0 0,3 3 0 0,-2 0-144 16,-2 0 144-16,-7 8 0 0,0 0-128 0,12 2 128 15,-12-2 0-15,10 3 0 16,-10-3-1792-16,9 7-256 0,-3 0-64 0,-6-7 0 0</inkml:trace>
  <inkml:trace contextRef="#ctx0" brushRef="#br1" timeOffset="112912.29">20307 9328 28559 0,'-1'-7'2544'0,"0"-4"-2032"0,0 0-512 0,1-2 0 16,5-2 832-16,0 2 64 0,1-5 0 0,2 2 16 0,3-2-672 0,5 0-240 15,1 3 144-15,1-1-144 0,4 1 0 0,-1 2 0 16,1 1 0-16,0 2 0 0,-1-3 0 0,-1 7 0 15,-2-3 0-15,0 6 0 0,-3 4-160 0,3 4 160 16,-5 2 0-16,1 3-144 0,-3 1 144 0,-1 3 0 16,-3 0 128-16,-3 4-128 0,-2 3 576 0,-2-2 32 15,-5 0 16-15,-4-2 0 0,-2 3 208 0,-6-3 32 16,1 0 16-16,-2-2 0 0,-1-3-176 0,0-2-16 16,-2-3-16-16,1 0 0 0,0-5-304 0,2-3-64 15,1-4-16-15,3-4 0 0,3 1-112 0,2-4-32 16,3-6 0-16,2 0 0 0,1-1-144 0,3-1 0 15,3-1 0-15,1 1 128 0,1 5-128 0,1 1 0 16,1 0 0-16,-1 2 0 0,2 3 0 0,-1 4 0 0,-7 5-144 0,10 0 144 16,-1 4 0-16,3 2 0 0,-2 7-128 15,-1 2 128-15,-3 5-128 0,-1 0 128 0,2 4-192 0,-2 3 192 32,1-4-1216-32,-1 3-144 0,-1-2-32 0,0 2-15312 0</inkml:trace>
  <inkml:trace contextRef="#ctx0" brushRef="#br1" timeOffset="123002.64">23597 2589 16575 0,'-18'2'736'0,"8"2"160"0,0-3-720 0,1 2-176 16,1-2 0-16,8-1 0 0,-8 4 1072 0,-1 1 176 15,0 0 32-15,9-5 16 0,-8 4-528 0,8-4-96 16,0 0-32-16,-5 7 0 0,5-7-192 0,0 0-32 15,0 0-16-15,0 0 0 0,0 0-48 0,0 0-16 16,9 7 0-16,2-5 0 0,3-3 80 0,2 0 16 16,1-6 0-16,4 2 0 0,-2-1-48 0,4-4 0 15,-2 2 0-15,2-3 0 0,0-1 0 0,3 3 0 16,2-3 0-16,2 0 0 0,1 1-128 0,3-3-16 16,4 0-16-16,5 1 0 0,3 0-64 0,2 1-16 15,-1 0 0-15,3-2 0 0,-3-2-144 0,1-2 128 0,0 0-128 0,5-1 128 16,0-1-128-16,4 1 0 0,4 0 0 0,1 2 0 15,-2-2 0-15,-4-1 128 0,-5 1-128 0,0 0 0 16,0 0 0-16,2 1 0 0,2 0 0 0,3 3 0 16,-1 1 128-16,2 0-128 0,-4-2 0 0,-3 2 128 15,-5-1-128-15,1 1 128 0,2-1-128 0,0 0 128 16,3-2-128-16,2 3 128 0,4 0-128 0,-1 3 128 16,-5-3-128-16,-3 1 0 0,-1-1 0 0,0 1 0 15,1-2 0-15,3 1 0 0,-1 0 0 0,2 3 0 16,5-3 0-16,-3 0 0 0,-1-4 0 0,-3 0 0 15,-2 0 0-15,-1 2 128 0,2 1-128 0,3 2 0 16,-2-1 0-16,2-1 0 0,1 1 0 0,-2 2 0 16,-1 1 0-16,-2 1 0 0,-5-2 0 0,0 0 0 15,1 1 0-15,-1 1 0 0,3 1 0 0,0 0 0 16,2-1 0-16,-2 3 0 0,0-5 0 0,1 2 0 0,-4-4 0 0,-1 1 0 16,-4 2 128-16,2-1-128 0,0 0 0 0,0 0 0 15,0-4 0-15,1 2 0 0,2 1 0 0,-2 3 0 16,0-2 0-16,0 1 128 0,1 1 0 0,-5-4 0 15,-1 1 0-15,0 2 0 0,0-3 0 0,3 1 0 16,2 4 0-16,1-4 0 0,0 2-128 0,2 1 128 16,0-2-128-16,-2 1 128 0,1 1-128 0,-3-4 0 15,-4 0 144-15,2 1-144 0,-2-1 0 0,1 0 0 16,-3 1 0-16,3 3 128 0,-3-1-128 0,4 2 0 16,2-3 128-16,0 4-128 0,0-1 176 0,0-3-48 15,-2 2 0-15,-2-4 0 0,-2 4 16 0,0 0 0 16,-1-3 0-16,0 3 0 0,-2-2 32 0,-2 0 0 0,1 3 0 0,1-3 0 15,0 5-16-15,0-3 0 0,0 1 0 0,0-3 0 16,-1 3 16-16,0 2 0 0,-2 0 0 0,0-2 0 16,-4 2 16-16,1-2 0 0,-3 3 0 0,0-2 0 15,1 3 0-15,-1 1 16 0,0-2 0 0,0-1 0 16,-1 2-16-16,0 1 0 0,-2-3 0 0,1 3 0 16,-2 1-48-16,2 1-16 0,1-1 0 0,-3 0 0 15,-2 0 48-15,-2 0 0 0,0 2 0 0,-2 0 0 16,-2 0 16-16,1 1 0 0,-3-2 0 0,-10 2 0 15,0 0-192-15,0 0 160 0,8 4-160 0,-8-4 160 16,0 0-160-16,1 14 0 0,-3-4 0 0,-3 1-176 16,-6 0-1280-16,2-1-256 15,-3 3-48-15</inkml:trace>
  <inkml:trace contextRef="#ctx0" brushRef="#br1" timeOffset="124856.3">21600 11623 12895 0,'0'0'1152'0,"-9"0"-928"15,-1-1-224-15,10 1 0 0,-9 0 1584 0,9 0 272 16,0 0 48-16,0 0 16 0,-7-2-1088 0,7 2-224 16,0 0-32-16,0 0-16 0,0 0-64 0,0 0-16 15,0 0 0-15,0 0 0 0,0 0-64 0,0 0-16 16,0 0 0-16,6 10 0 0,-6-10 0 0,10 11 0 15,0-5 0-15,2 1 0 0,0-3 48 0,4-1 0 16,2 0 0-16,2 2 0 0,3-4-96 0,2 4-16 0,3-1 0 0,4 0 0 16,2 0-32-16,3 2-16 0,2-1 0 0,6-2 0 15,2 1 32-15,1 2 16 0,1-1 0 0,-2-2 0 16,2-1-16-16,3 1 0 0,2-1 0 0,3 2 0 16,4-1 64-16,3-1 0 0,2-1 0 0,-2 2 0 15,-1-2-240-15,3 2-144 0,2-2 192 0,7 4-192 16,6-1 192-16,-1 1-64 0,0-1 0 0,2 2-128 15,0-3 144-15,9 1-144 0,3-2 0 0,2 3 144 16,0-1-144-16,-2-1 0 0,4 0 0 0,5 1 0 16,5-3 0-16,-5 5 0 0,-5-3 0 0,4 0 0 15,4 2 128-15,-1 0-128 0,-5-1 128 0,3-2-128 16,-1 2 0-16,5 3 0 0,3-2 0 0,-4-3 0 16,-6 2 0-16,6 0 128 0,5 1 0 0,-3-1 0 15,-6-2 0-15,2 1 0 0,1-1 0 0,3 1 0 16,3 1-128-16,-2-3 128 0,-7 0-128 0,4-1 128 0,3 0-128 15,-2 0 0-15,-4 0 0 0,-1 0 0 0,-1-1 0 0,2 1 128 16,4 0-128-16,-4-1 0 0,-4-3 0 0,0 1 0 16,3 1 0-16,-3-1 0 0,-2 1 0 0,-3 0 0 15,-3-1 128-15,4-1-128 0,2 0 0 0,-4 0 0 16,-4 2 0-16,-1-2 0 0,0-2 0 0,-1 0 0 16,-3 1 0-16,0-2 0 0,-1 0 0 0,-4 2 128 15,-4 0-128-15,-2 0 128 0,1 0-128 0,0-3 0 16,-4 2 0-16,-2 2-176 0,-5-3 176 0,-5 2 0 15,-3 1 0-15,-3 0 0 0,-3-1 0 0,1 1 0 16,-4 1 0-16,-2 2 0 0,1-1 0 0,-6-1 0 16,-2-2 0-16,-4 1 0 0,-3 0 0 0,0 2 144 15,-7-1-144-15,-1-2 160 0,-1 0-160 0,-1 3 0 0,-1 0 0 0,-1 0 0 16,-3-1 0-16,-1-1 128 0,-2 2-128 0,-2-1 128 16,-10 3-128-16,10-1 160 0,-10 1-160 0,0 0 160 15,0 0 0-15,0 0 0 0,0 0 0 0,0 0 0 16,0 0-160-16,0 0 128 0,0 0-128 0,0 0 128 15,0 0-288-15,0 0-64 0,-4 13-16 0,-2-4 0 32,-2 2-2432-32,-3-3-480 0</inkml:trace>
  <inkml:trace contextRef="#ctx0" brushRef="#br1" timeOffset="126355.42">11452 11847 15663 0,'-17'0'1392'0,"2"0"-1120"15,0 0-272-15,1 0 0 0,0 0 1216 0,1 0 176 16,3 0 32-16,-2 1 16 0,5-1-416 0,-1 2-64 16,0-2-32-16,8 0 0 0,-7 1-208 0,7-1-32 0,0 0-16 0,0 0 0 15,-9 5-336-15,9-5-64 0,0 0-16 0,0 0 0 16,0 0-80-16,0 0-32 0,0 0 0 0,0 0 0 16,11 6 96-16,3 1 16 0,3-1 0 0,4-2 0 15,4 1 176-15,4-1 32 0,3 1 16 0,4-3 0 16,6-2-32-16,2 0-16 0,0 0 0 0,4-1 0 15,6 0-32-15,4 0 0 0,6-3 0 0,6 2 0 16,6 0-64-16,-1 1-16 0,0-2 0 0,3 1 0 16,0-1 0-16,7-2-16 0,10 1 0 0,-4 0 0 15,-2 0-48-15,5 1-16 0,4-4 0 0,1 5 0 16,3-2-48-16,1 0 0 0,-5-2 0 0,8 2 0 16,8 0-64-16,-1 2-128 0,-4-2 176 0,4-1-176 15,7 0 160-15,-1 2-160 0,6-2 128 0,-2 0-128 16,-1 1 0-16,0 2 128 0,0-1-128 0,1-1 0 15,2-1 0-15,1 3 0 0,0-1 0 0,-2-1 0 0,-1-3 0 0,2 0 0 16,1 3 0-16,-4-2 0 0,-5 1 0 16,2 1 0-16,6-1 0 0,-6 0 0 0,-2 1 0 0,0 0 0 15,2 3 0-15,-3-1 0 0,-1-1 0 0,-1 0 128 16,2 2-128-16,-3 0 0 0,-1 0 0 0,-4-1 0 16,-3 1 128-16,4 1-128 0,2-1 0 0,-4 1 0 15,-6-1 0-15,-2 1 0 0,-1 0 0 0,-3 0 0 16,0 0 0-16,-2 0 0 0,-5-3 0 0,-1 1 0 15,1 0 144-15,-3-2-144 0,-2-1 0 0,-2 2 0 16,-7-3-160-16,-4 0 160 0,-5 2-128 0,1 0 128 16,-3 1 0-16,1-4 0 0,-7 1 0 0,-1-2 0 15,-10 1 0-15,-3 2 0 0,-3-3 0 0,-6 3 0 0,-4 0 0 0,-3-2 0 16,-5 5 0-16,-5-1 0 0,-3 0 0 16,-6 1 0-16,-8 2 0 0,0 0 0 0,0 0 0 0,0 0 0 15,-10-5 0-15,-5 0 0 0,-6 4 0 0,-4 0 0 16,-9-1-128-16,-5 4-32 0,-4 1 0 0,-9 1 0 15,-10-1 160-15,-2-2-128 0,-2-1 128 0,-4 0-128 16,-2 3 128-16,-5-1 0 0,-1 3 0 0,-9-2 0 16,-3-3 0-16,-4 2 0 0,-3 2 0 0,-7 0 0 15,-8 1 0-15,2 1 0 0,2-2 0 0,-6 1 0 16,-2 4 0-16,-4-4 0 0,-2-1 0 0,-3 4-128 16,-2-1 128-16,-2 1 0 0,-4 0 0 0,-4-2 0 15,-1 3 0-15,0-4 0 0,0 6 0 0,-3-2 0 16,-4 0 0-16,2 1 0 0,4 4 0 0,-4 1 0 15,-4-4 0-15,3 0-128 0,6 4 128 0,-5-1 0 16,-4-1-144-16,4 0 144 0,6 1-160 0,-1-2 160 0,-5-1-240 0,6 1 48 16,3 1 16-16,1-3 0 0,-2 2-16 0,4-2 0 15,4 3 0-15,1-1 0 0,1-5 16 0,5 3 0 16,7-3 0-16,0 5 0 0,-2-3 176 16,7 0-160-16,7-4 160 0,5 4-160 0,6-2 160 0,1 0 0 15,0-4 0-15,9-1 0 0,6-1 0 0,10 1 0 16,4 0 0-16,8 2-128 0,7-2 128 0,4 3 0 15,5-2 0-15,5-1-128 0,4 0 0 0,8-1 0 16,5-1 0-16,7 1 0 16,7-1-256-16,0 0-32 0,16 4-16 0,8-2 0 0,7-2 48 0,8-2 0 15,8-3 0-15,12 2 0 0,9-1 384 0,18-2-128 16,13 0 128-16,11-3 0 0,6 0 0 0,15-1 192 0,14-2 0 16,12-2-16-16,13 2 176 0,4-2 32 0,7 0 16 0,10 0 0 15,9-2-80-15,6 4-32 0,2 4 0 0,2 4 0 16,1-1-288-16,-3 3 160 0,-4 4-160 0,2 6 128 15,0 1-128-15,3 6 0 0,5 2-160 0,2 4-14960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7:07:36.72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15786 12099 12895 0,'-41'-8'1152'0,"13"0"-928"0,-2 1-224 0,1-3 0 16,-1-2-272-16,3 0-112 0,-1 5 0 0,2-4-16 15,2-1 528-15,-1 3 128 0,2-3 0 0,0 4 16 16,-1-2 176-16,1 2 48 0,0-2 0 0,3 2 0 16,-2-2-192-16,0 4-48 0,-1-3 0 0,-1 1 0 15,1 2 0-15,-1-3-16 0,3 3 0 0,0-1 0 16,1 2 224-16,2 2 48 0,0 1 16 0,6 1 0 16,0 0-112-16,3 1-32 0,9 0 0 0,0 0 0 0,0 0-16 0,0 0-16 15,0 0 0-15,0 0 0 0,0 0 32 16,0 0 0-16,16 2 0 0,3-2 0 0,1 2 64 0,4-2 0 15,3 1 16-15,3 0 0 0,2 2 64 0,4-2 16 16,2-1 0-16,5 1 0 0,4 0-160 0,6 1-48 16,5-2 0-16,8 2 0 0,6 0-80 0,2-1-32 15,0-1 0-15,3 2 0 0,3 0-80 0,9 0-16 16,8 1 0-16,-1-1 0 0,-3 2 0 0,4 0-128 16,2-3 192-16,5 3-64 0,3 0 64 0,-1 2 0 15,3-1 0-15,3-1 0 0,6-1 0 0,-1-1 16 16,-3 2 0-16,6-3 0 0,7 0-208 0,-1-1 144 15,-4-2-144-15,5 1 128 0,4 1-128 0,4-3 128 0,-2-1-128 0,4 2 128 16,6-1 0-16,-2 2-128 0,-5 0 192 0,4-2-64 16,3-1-128-16,-2 3 0 15,-3 0-192-15,3 1 192 0,2 0 0 0,0 0 0 0,-3 0 0 0,1 0 0 16,-2 1 0-16,4 0 0 0,-3 2 0 0,-1-1 0 16,-1 0 0-16,-1 0 0 0,-2 1 0 0,1-2 0 15,-4 0 0-15,7 2 160 0,-1 3-32 0,1-2-128 16,-5-3 256-16,4 3-48 0,0 0-16 0,-2 2 0 15,-5-2-192-15,3 2 144 0,0 2-144 0,-3-3 128 16,-4 0-128-16,0 4 0 0,2-1 0 0,-5 1 0 16,-2-7 0-16,-1 3 0 0,-1 3 0 0,-1-3 0 15,-4-4 0-15,-6 2 0 0,-5-1 128 0,0 3-128 16,1 2 0-16,-9-3 128 0,-7-4-128 0,-2 2 128 16,-7 3-128-16,1 0 0 0,0-1 0 0,-7-1 0 15,-6-3 0-15,-10 0-144 0,-6 0 144 0,-6 1 0 0,-5-2-144 16,-6 1 144-16,-3 0 0 0,-7-2-144 0,-7 4 144 0,-4-2 0 15,-2-2 0-15,-12 2-128 0,0 0 128 0,0 0 0 16,0 0 0-16,-16-6 0 0,-4-4 0 0,-4 3 0 16,-5-1 0-16,-3 3 0 0,-6-2 0 0,-9-2 0 15,-11 2 0-15,-6-4 0 0,-9 1 0 0,-4-2 0 16,-3 1 0-16,-7 4 0 0,-7-2 0 0,-6 0 0 16,-8 0 0-16,-3 1 0 0,-5 2 0 0,-6-2 128 15,-9 2-128-15,-6-1 0 0,-4 1 0 0,-5 3 0 16,-8-1 0-16,-2-1 0 0,-6 1 0 0,1 0 0 15,3 0 0-15,-8-2 0 0,-9 2 0 0,-2 2 128 16,-7 0-128-16,0 2 0 0,-1 2 0 0,-1 0 0 16,-1-1 0-16,-1 2 0 0,-3 2 0 0,-1-2 0 0,0-1 0 0,6 3 0 15,5 4 0-15,-3-4 0 0,-6 2 0 0,4 0 0 16,-4 3 0-16,5 0 0 0,3 3 0 0,-1-4 0 16,-3 1 0-16,3-2 0 0,0 3 0 0,4 2 0 15,5-3 0-15,2 3 0 0,3-5 0 0,1 3 0 16,-1 0 0-16,9 1 0 0,8 1 0 0,-1-1 0 15,-1-2 0-15,13 4 0 0,4 3 0 0,6-1 128 16,-1-5-128-16,11 0 0 0,9 4 0 0,8-2 0 16,3-3 0-16,12 2 0 0,11-3 0 0,10 2 0 15,11-3 0-15,11 2 0 0,9 1 0 0,9-3 128 16,8-2-128-16,6 3 0 0,14-9 0 0,0 0 0 16,9 13-304-16,13-3 32 0,11 0 0 0,12-5 0 15,13 0 272-15,17-3-192 0,15-4 192 0,10 0-160 16,10-2 160-16,13-2 0 0,19-2 0 0,10-1 0 15,5-5 0-15,12 0 144 0,10 1-144 0,11 2 0 0,11-3 192 0,7 0-64 16,6 0 0-16,7 4-128 0,9-3 256 0,5 4-64 16,5-2-16-16,2 1 0 0,2 1 128 0,-1 0 16 15,1 2 16-15,-1 4 0 0,-3 0 16 0,-5 2 0 16,-5-4 0-16,-2 3 0 0,-2 2-176 0,-5 3-48 16,-4 3 0-16,-3-1 0 0,-4 4-128 0,-7 0 0 15,-10 3 0-15,-12-5 0 16,-15 2-1072-16,-11-2-288 0,-10-1-64 0,-18-4-12720 0</inkml:trace>
  <inkml:trace contextRef="#ctx0" brushRef="#br0" timeOffset="1585.45">5677 7382 20783 0,'0'0'912'0,"0"0"208"0,0 0-896 0,0 0-224 16,0 0 0-16,0 0 0 0,13 0 0 0,2 0 128 15,0 0-128-15,3 5 0 0,1 0 288 0,1 1-32 16,3 2-16-16,4-4 0 0,2-2-32 0,0 3 0 15,3 3 0-15,2-2 0 0,5-2-48 0,2 4-16 16,4-2 0-16,3 2 0 0,7-3-144 0,2-3 192 16,0 0-192-16,2-1 192 0,2-1 48 0,0 1 16 15,1 0 0-15,7 1 0 0,7-2 128 0,2-2 48 16,-2 0 0-16,3-2 0 0,-1 2-16 0,6-1 0 0,5 2 0 0,3-3 0 16,-1 0-80-16,3 0-16 0,3 3 0 0,5-1 0 15,5-1-64-15,-2-3 0 0,-2 1-16 0,5 3 0 16,5 2-240-16,2-1 128 0,-1-2-128 0,4 1 0 15,4-2 144-15,3 0-144 0,-1 0 128 0,2 1-128 16,-1 0 176-16,1-2-48 0,-1-1-128 0,5 4 192 16,1 2-192-16,0 0 0 0,-3-1 0 0,5 1-160 15,0 3 160-15,2-3 0 0,-2 0 0 0,3 0 0 16,1 1 0-16,3-1 0 0,-1-3 128 0,3 3-128 16,1 3 0-16,-1-1 0 0,-2-3 0 0,5 1-128 15,3 3 128-15,-3-1 0 0,-6 0 0 0,6 1 0 16,3 0 0-16,0-1 0 0,-6 2 0 0,4-1 0 15,1-3 0-15,-1 5 0 0,-1 0 0 0,-2-2 128 16,1-2-128-16,0 1 0 0,-2 3 0 0,-1-1 128 0,1-5-128 0,-2 2 0 16,5 2 0-16,-7-2 0 0,-4-2 0 15,4 1 0-15,4 1 0 0,-5 0 0 0,-3-2 0 0,2 1 0 16,1 0 0-16,-4 0 0 0,-5-1 0 0,5 0 0 16,2 1 0-16,-3 0 128 0,-6 0-128 0,1 1 144 15,0 0-144-15,-2-1 160 0,-6-1-160 0,-1 1 0 16,0 1 0-16,1-1 0 0,-5-4 0 0,-3 0 0 15,-7 4 0-15,3 0 0 0,2-1 0 0,-6-1 0 16,-9-1 0-16,-2 2 0 0,-3 1 0 0,0 0 0 16,-1-1 0-16,-4-1 0 0,-5 0 0 0,-4 0 128 15,-5 2-128-15,-1 0 0 0,-3 0 128 0,-3-1-128 0,1 0 0 16,-8-3 128-16,-8 2-128 0,-5-2 0 16,-3 2 0-16,-6-1 0 0,-3 3 0 0,-3-3 0 0,-7-2 0 0,-3 2 0 15,-4 2 0-15,-4 0 0 0,-10 1 0 0,0 0 0 16,0 0 0-16,0 0 160 0,-4-10-160 0,-6 1 160 15,-4 3-160-15,-5-2 192 0,-9 3-192 0,-5 0 192 16,-4-2-192-16,-10 4 0 0,-5 0 0 0,-10-5 0 16,-6 1 0-16,0 2 0 0,-6-3 0 0,-5 3 0 15,-6 1 0-15,-5-2 0 0,-4-2 0 0,-3 4 0 16,1-2 0-16,-9 2 0 0,-7 0 0 0,-2 2 0 16,0-2 0-16,-5-1 0 0,-4 2 0 0,-4 0 0 15,-1 0 0-15,-6 0 0 0,-2 1 0 0,-1-3 0 16,0 1 0-16,-7 2 0 0,-5 0 0 0,-1 1 0 15,3-2 0-15,-7 2 0 0,-6-3 0 0,-3 4 0 0,-1 0 0 0,-1 2 0 16,-2-2 0-16,-5 3 0 16,-4 0 0-16,1 0 0 0,-1 0 0 0,2 2 0 0,-1 0 0 0,-3-1 0 15,-4 0 0-15,2 4 0 0,-1-2 0 0,2 2 0 16,1-2 0-16,-4 0 0 0,-4 3 0 0,0-1 0 16,-4 2 0-16,5-1 0 0,2 4 0 0,-2-6 0 15,0 1 0-15,-2-3 0 0,-1 3 0 0,2 2 0 16,2 4 0-16,2-5 0 0,0-2 0 0,-1-2 0 15,0 1 0-15,3 4 0 0,2-1 0 0,6 2 0 16,1-5 0-16,0 2 0 0,2-2 0 0,5 6 128 16,7-2-128-16,1 1 128 0,3-4-128 0,5 3 0 15,5-1 0-15,7 1 128 0,2-6-128 0,10 5 0 16,3-2 0-16,3 5 0 16,2-3-1824-16,7 2-288 0</inkml:trace>
  <inkml:trace contextRef="#ctx0" brushRef="#br0" timeOffset="2883.73">4182 9712 4607 0,'0'0'192'0,"0"0"64"0,0 0-256 0,0 0 0 0,-9-3 0 0,9 3 0 15,0 0 1920-15,0 0 352 0,-9-2 64 0,9 2 16 16,0 0-1136-16,0 0-240 0,0 0-32 0,0 0-16 15,0 0-208-15,0 0-32 0,0 0-16 0,0 0 0 16,0 0-64-16,0 0-16 0,0 0 0 0,0 0 0 16,0 0-64-16,13-6-16 0,1 4 0 0,1-1 0 15,0 3-64-15,3 0 0 0,1 0-16 0,3 3 0 16,2-1-80-16,4 2-16 0,5 1 0 0,4-2 0 16,2-2-16-16,7 0-16 0,6 2 0 0,7 1 0 15,3 1-160-15,1 0-16 0,-1-1-128 0,4 1 192 16,4 1 0-16,5-2-16 0,6 1 0 0,3 1 0 15,1-2-176-15,1-1 128 0,1 1-128 0,4-2 128 16,6 1-128-16,0 1 160 0,-2-2-160 0,-1-1 160 0,-1-1 0 16,2 2 0-16,5-2 0 0,-3 1 0 0,-4 1 96 0,0 1 32 15,-3 0 0-15,0 2 0 0,0-2 16 0,-4 3 0 16,-3 0 0-16,-4 0 0 0,-4 1-48 0,0 1 0 16,2-1 0-16,-4 2 0 0,-4-2-64 0,-3 2-32 15,-4-2 0-15,-3 1 0 0,-6 1-160 0,-2 0 160 16,-3 0-160-16,-2 3 160 0,-4-2-160 0,-5 0 0 15,-5-5 144-15,-7 0-144 0,-3 1 0 0,-8-2 144 16,-3-1-144-16,-2 2 0 0,-9-5 176 0,0 0-176 16,0 0 160-16,0 0-160 0,-11 0 240 0,-9-1-48 15,-6-4-16-15,-9 2 0 0,-6-2 16 0,-8 1 16 16,-3-2 0-16,-5 1 0 0,-4-3-208 0,-5 3 144 16,-5 2-144-16,-6-4 128 0,-3-1-128 0,-1 3 192 15,-2-3-192-15,-2 5 192 0,-1 1-64 0,-6 0-128 0,-2-6 192 0,1 4-64 16,2 2-128-16,-2 3 160 0,1-1-160 0,-2 0 160 15,2-1-160-15,3 1 0 0,2 2 0 16,3 2 0-16,2 0 0 0,0-1 0 0,2-3 0 0,7 1 0 16,5-1 0-16,7 0 0 0,6 0 0 0,7 0 0 15,6 1 0-15,3-1 128 0,5-1-128 0,4 0 0 16,6-5 0-16,5 4 0 0,5-1 0 0,4 1 0 16,10 2 0-16,0 0-144 0,0 0 144 0,8-5-160 15,6-3 0-15,6 3 0 0,5 3 0 0,7-2 0 16,4-1-208-1,3 2-32-15,7 2-16 0,6 1-9760 0,5 0-1968 0</inkml:trace>
  <inkml:trace contextRef="#ctx0" brushRef="#br0" timeOffset="3902.06">9661 10064 15663 0,'-35'-10'1392'16,"-2"-1"-1120"-16,-2 5-272 0,-3 2 0 16,-1-2 704-16,-3 1 96 0,2-2 16 0,3 0 0 0,3 2-432 0,2 1-96 15,2-2-16-15,1 2 0 0,1 0 48 0,4 3 16 16,1-2 0-16,3 1 0 16,0-2 112-16,2 2 32 0,2 1 0 0,2 0 0 0,2 1-16 0,1 0 0 15,-1-1 0-15,5 1 0 0,11 0-64 0,-9 3-16 16,9-3 0-16,0 0 0 0,0 0-32 0,0 0-16 15,10 7 0-15,3-3 0 0,3-2-160 0,6 2-48 16,3-1 0-16,10 2 0 0,5-2 272 0,9 0 48 16,5 1 16-16,12 1 0 0,12-3-208 0,5 0-32 15,3-4-16-15,6 2 0 0,3 3-16 0,9-3 0 16,8-3 0-16,1-2 0 0,1-1-64 0,9 1 0 16,5-3-128-16,2 1 192 0,-1 2 0 0,6-7 0 15,5 1 0-15,2-1 0 0,1 0 64 0,0 3 16 16,3-3 0-16,2 1 0 0,2 3 96 0,-2-2 16 0,-3 2 0 0,2 1 0 15,1 0-176-15,-5 2-16 0,-6-2-16 0,-1 2 0 16,-1 2-176-16,-3-1 192 0,-9-2-192 0,-3 1 192 16,-1 2-192-16,-7-1 0 0,-6-2 144 0,-9 1-144 15,-6 1 128-15,-6-1-128 0,-4 0 160 0,-7 0-160 16,-8 1 0-16,-10-2 0 0,-12 1 0 0,-7 1 0 16,-5-1 0-16,-8-2 144 0,-5 2-144 0,-7 3 128 15,-3-3-128-15,-9 5 0 0,0 0 0 0,-5-10 128 16,-7 2-128-16,-6-1 0 0,-5 3 144 0,-10-2-144 15,-11 3 0-15,-12 2 0 0,-13 3 0 0,-3 0 0 16,-7-1 0-16,-7 2 0 0,-10 3 0 0,-7 3-128 16,-9 0 128-16,-6 1 0 0,-5 3 0 0,-7 3 0 15,-3-1 0-15,-7 2 0 0,-1 2 0 0,-1-1 0 16,-2-1 0-16,-5 3-128 0,-3 0 128 0,2 0 0 0,2-2 0 0,-3 2 0 16,-4 0 0-16,2 1 0 0,6 3 0 15,-1-6 0-15,-2-1 0 0,9-1-128 0,7 3 128 0,4-4 0 16,5-3 0-16,11 1 0 0,10-3 0 0,6 3 0 15,4-2 0-15,9 0 0 0,11-4 0 0,12-2 0 16,9-1 0-16,13 1 0 0,8-2 0 0,10-1 0 16,10 0 0-16,12 0 0 0,0 0 0 0,19-2-160 15,13-1 160-15,17-1 0 0,15-1 0 0,17-5-128 16,13-3 128-16,14 3 0 0,13-1 0 0,11 0 0 16,10-3 0-16,12-1 0 0,10 1 128 0,7 2-128 15,1 0 176-15,9-3-176 0,3 0 0 0,8-1 0 0,4 5 0 16,5-2 0-16,2 4 0 0,-5 3 0 0,-4 3 0 0,-6 3 0 31,-3 4-1632-31,-2 4-288 0,-2 1-48 0</inkml:trace>
  <inkml:trace contextRef="#ctx0" brushRef="#br0" timeOffset="5736.26">22461 14474 18431 0,'6'-14'816'0,"2"5"160"0,-1-3-784 0,5 2-192 16,1-2 0-16,2 3 0 0,0 0 1248 0,2 3 208 16,0-4 32-16,1 3 16 0,-5-1-1152 0,1 1-224 15,-1-3-128-15,-3 2 128 0,-1-3 32 0,-2 3 16 16,1-1 0-16,-8 9 0 0,4-11 16 0,-2-2 16 0,1 2 0 0,-3 2 0 15,0 9 80-15,-3-14 16 16,1 0 0-16,-3 4 0 0,-3-3-304 0,-1-1 0 0,-1 0 0 0,-3 0 0 16,-2-7 0-16,-7 0 0 0,-2 2 128 0,-1-2-128 15,-6-2 160-15,1-3-32 0,-3 2 0 0,-3 2 0 16,-1-3 64-16,-3 2 0 0,-2 0 0 0,-4-2 0 16,-2 1 144-16,-6 1 48 0,-6-4 0 0,-1 4 0 15,-2-1-128-15,-2-1-32 0,-1 3 0 0,-4-1 0 16,-4 0-96-16,-3 2-128 0,-6-1 176 0,-1-1-176 15,-1-1 128-15,-4 3-128 0,-4-1 0 0,-1 0 0 16,-2-4 0-16,-2 3 0 0,-1 4 128 0,-6-3-128 16,-6-2 0-16,0 0 0 0,3 1 0 0,0-3 0 15,-3 2 0-15,-1-1 0 0,-2 1 0 0,-2 2 0 16,1 3 176-16,-5 1-32 0,-3-2 0 0,2 2 0 16,2 2-144-16,-5 0 0 0,-5 0 0 0,-1 1 128 15,2 1-128-15,-2 1 0 0,-3 0 0 0,0-1 128 0,4 4-128 0,-4-1 0 16,-4-5 0-16,1 5 0 0,3 2 0 0,-6 0 0 15,-2-1 0-15,-4 0 0 0,4 3 0 0,-4 4 128 16,2-4-128-16,-2 3 128 0,1 2-128 0,-1-1 0 16,0 1 0-16,-1 1 0 0,-3 1 0 0,7 0 0 15,3 0 0-15,-2 2 0 0,-5 1 0 0,5 0 128 16,5 1-128-16,-1 1 128 0,-4-1-128 0,2-1 0 16,7 2 0-16,-4 0 0 0,-4-3 0 0,5 1 0 15,6 1 0-15,-5 1 0 0,-6 1 0 0,4 1 0 16,4 1 0-16,-4 1 0 0,-1 4 0 0,2-3 0 15,2 3 0-15,0 1 0 0,-1-4 0 0,4 5 0 16,5 4 0-16,0 0 0 0,-10-3 0 0,6 1 0 0,9 4 0 0,-4 0 0 16,-3-3 0-16,5 1 0 0,5 3-144 0,-1 0 144 15,-4 2 0-15,5 1 0 0,4-2 0 0,2 2 0 16,2 0-160-16,1 1 32 0,1 3 0 0,4 2 0 16,4-3 128-16,0 4-128 0,-1 1 128 0,3-4-128 15,5-2 128-15,7 3-128 0,4-1 128 0,1 2-128 16,-1-1 128-16,3-2-208 0,3 2 80 0,5 3 128 15,4-2-160-15,5 0 160 0,5 1 0 0,3 2-144 16,1 4 144-16,5-2-128 0,-2-2 128 0,6-1-128 16,2 0 128-16,7 2 0 0,2-1 0 0,8 0-128 15,2-1 128-15,6 2-192 0,3 0 192 0,4-1-192 16,6-1 192-16,0 2 0 0,7 2 0 0,3-2 0 16,4 1 0-16,5-1 0 0,2 2 0 0,6-2 0 15,3-1 0-15,6-1 0 0,6-4 0 0,4 3 0 16,2 1 0-16,2 0 0 0,1 0 0 0,7-2 0 0,3-1 0 0,6 2 128 15,3 0-128-15,6-2 176 0,6-1-176 0,1 2 0 16,0 1 0-16,6-3 128 0,4 1-128 0,6 1 192 16,4-4-192-16,3 2 192 0,1-4-192 0,7 5 0 15,7-5 0-15,2 0 0 0,-2 1 0 0,6-2 0 16,7-1 0-16,2-2 0 0,-5-3 0 0,8 3 0 16,6-1 0-16,1 2 0 0,-1 0 0 0,4-3 0 15,5-2 0-15,5 2 0 0,1 0 0 0,1 1 0 16,-2-3 0-16,6 1 128 0,3 1-128 0,1-1 0 15,0-1 0-15,-1 1 0 0,0-1 0 0,4 1 0 0,4 1 0 16,-3 0 0-16,-1-2 0 0,2 1 0 0,2 1 0 0,5-1 0 16,3 0 0-16,-4-2 0 0,-4 0 0 0,2-1 0 15,3-2 0-15,4 2 0 0,0 1 128 0,-3 1-128 16,-4-1 0-16,-2-2 0 0,4-2 144 0,1 2-144 16,1 0 176-16,0-3-48 0,-1-1 0 0,0 3 0 15,-1-6-128-15,1 0 0 0,2-2 0 0,0-1 0 16,-2 1 0-16,-3-1 128 0,1-8-128 0,-1 2 0 15,0-1 0-15,-2-1 0 0,-4 2 0 0,-1-6 0 16,-1-1 160-16,-1-4-160 0,-1 1 192 0,-6 0-192 16,-4-2 224-16,-1-2-64 0,4-3-16 0,-8-2 0 15,-4 4 16-15,-1-4 0 0,-2 0 0 0,-3-5 0 16,-2-2 32-16,-5-3 0 0,-5-5 0 0,-3 0 0 16,-4-1 64-16,-4-3 0 0,-3-3 16 0,-8-6 0 15,-11 0 160-15,-4-3 16 0,-3-6 16 0,-5 1 0 16,-4-4 176-16,-10-1 16 0,-7 1 16 0,-8-1 0 0,-6-1 16 0,-3 4 0 15,-6-2 0-15,-7 0 0 0,-6-4-48 0,-5 4-16 16,-7 0 0-16,-4 0 0 0,-5-2-304 0,-6 2-48 16,-6 2-16-16,-7-5 0 0,-7 2-112 0,-8 0-16 15,-7 3-128-15,-8 2 192 0,-8 1-320 0,-14-1-80 16,-17 1-16-16,-10 2 0 16,-7 2-368-16,-17 5-80 0,-14-1-16 0,-14 10 0 15,-11 2-1296-15,-21 8-256 0,-17 5-48 0,-19 6-13680 0</inkml:trace>
  <inkml:trace contextRef="#ctx0" brushRef="#br0" timeOffset="8988.44">18224 13982 17567 0,'0'0'768'0,"0"0"176"0,0 0-752 0,0 0-192 16,0 0 0-16,0 0 0 0,0 0 1072 0,0 0 176 16,0 0 32-16,0 0 16 0,0 0-640 0,0 0-128 15,0 0-16-15,0 0-16 0,0 0 80 0,0 0 32 16,0 0 0-16,0 0 0 0,0 0-32 0,0 0 0 16,0 0 0-16,0-7 0 0,0 7 0 0,0 0-16 15,1-8 0-15,-1 8 0 0,0 0-192 0,5-10-48 0,-5 10 0 16,4-8 0-16,-4 8-144 0,4-10-48 0,-4 10 0 0,4-7 0 15,-3-4 64-15,3 5 0 0,-4 6 0 0,1-11 0 16,1 3 0-16,-2 8 16 0,1-10 0 0,0 3 0 16,-1 7-32-16,3-8-16 0,-2 1 0 0,-1 7 0 15,0 0-160-15,1-6 128 0,-1 6-128 0,1-9 128 16,-1 9-128-16,0-8 0 0,0 8 144 0,0 0-144 16,3-11 176-16,-3 11-48 0,0 0 0 0,0 0 0 15,0 0-128-15,0 0 160 0,0 0-160 0,0 0 160 16,0 0-160-16,0 0 0 0,-3 13 0 0,1 1 128 15,-1 0-128-15,1 3 0 0,-2 2 0 0,-1 6 0 16,-3-1 0-16,-1 6 0 0,3 1 0 0,-2 1 0 16,1 3 0-16,-2 1 0 0,-1-3 0 0,1-1 0 15,1 1 0-15,1-4 0 0,-1 0 0 0,0-1 0 16,2-5 0-16,1-4 0 0,0 0 0 0,1-4 0 0,0-1 0 0,3-5 0 16,1-9 128-16,0 0-128 0,0 0 0 0,0 0 0 15,0 0 144-15,0 0-144 0,0 0 192 0,0 0-16 16,0 0-16-16,1-10 0 0,-2-4 128 0,1-5 32 15,0-3 0-15,0-3 0 0,1 1-80 0,0-5-16 16,1 1 0-16,0-4 0 0,1-1-96 0,-2-2-128 16,0 1 176-16,2 1-176 0,1 0 128 0,-3 4-128 15,0 0 0-15,2 3 0 0,-2-3 0 0,-1 5 0 16,0 0 0-16,3 3 0 0,0 1 0 0,0 3 0 16,-1 7 0-16,0-1 0 0,0 3 0 0,1-2 0 15,-3 4 0-15,0 6 0 0,0 0 144 0,0 0-144 16,0 0 0-16,0 0 144 0,0 0-144 0,2 17 0 0,1 5-192 15,-2 2 192-15,-1 5 0 0,0 1 0 0,1 0 0 16,1 4 0-16,0 6 0 0,-2 1 0 0,-2-3 0 0,2-1 0 16,0-1 0-16,0-3 0 0,-2-3 0 0,2-2 0 15,0-5 0-15,0-1 0 0,0 1 0 0,0-4 0 16,0-3 0-16,0-4 0 0,0 0 0 0,0-12 0 31,0 12-576-31,0-12-80 0,0 0-32 0,0 0 0 16,0 0-2224-16,0 0-448 0</inkml:trace>
  <inkml:trace contextRef="#ctx0" brushRef="#br0" timeOffset="9476.27">17970 14121 9215 0,'-14'-4'400'0,"5"7"96"0,-2 3-496 0,-3-2 0 16,2-3 0-16,-1 2 0 0,-2-2 1792 0,0 2 256 15,0-1 48-15,1-2 16 0,1-4-944 0,4 2-176 16,-1-1-32-16,10 3-16 0,0 0 0 0,0 0 0 16,-5-4 0-16,5 4 0 0,0 0-32 0,0 0 0 15,0 0 0-15,15-6 0 0,5 0-208 0,2 2-32 16,0 0-16-16,2-2 0 0,5 1-16 0,3 1-16 15,2-1 0-15,3 2 0 0,1-1-192 0,2 2-48 0,-1-1 0 0,0 2 0 16,1 1 0-16,-2-1-16 0,-3-2 0 0,-1 1 0 16,-5-1-176-16,-4 2-16 0,-3 1-16 0,-3 1 0 15,-6-1-160-15,-2 3 128 0,-11-3-128 0,0 0 128 16,0 0 0-16,0 0-128 0,0 0 192 0,-4 10-64 16,-5-1-128-16,-3 0 160 0,-7-1-160 0,-4 0 160 15,-3 0-160-15,-3-1 0 0,-3-2 0 0,-2 1 128 16,-3 0-128-16,0-1 0 0,-1 3 0 0,1 2 128 15,2-4-128-15,2 3 0 0,-1-4 0 0,5 0 0 16,3 0 0-16,1-1 0 0,8-4 0 0,3 0 0 16,2 0 144-16,12 0 0 0,-9 0 0 0,9 0 0 15,0 0-144-15,0 0 0 0,0 0 0 0,0 0 128 16,10-8-128-16,4 2 0 0,4 1 0 0,4-1 0 0,2 1 0 0,6 1 0 16,2-1 0-16,4 0-10832 15,3 1-2160-15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7:07:50.38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3733 1085 3679 0,'8'-6'320'0,"2"-2"-320"16,2-1 0-16,4 0 0 0,1 0 4128 0,2-1 752 15,-2 2 160-15,3-4 16 0,-3 2-3712 0,1-3-736 16,-1 1-160-16,-3 1-16 0,1-4-432 0,-2-1 0 16,-1 0 0-16,-2 1 0 0,-2 1 0 0,0 0 0 15,-3-2-224-15,-1 1 80 0,-1-1-176 0,-5-3-16 16,1 1-16-16,-4 0 0 0,-2 0 352 0,-2-1-144 16,-1-1 144-16,-5 1 0 0,-3-3 0 0,-1 1 272 0,0 0-16 0,-4 2-16 15,-2 3 240-15,-2-1 48 0,-1 1 16 0,-1 0 0 16,1 2-32-16,-7-1 0 0,-4-3 0 0,16 8 0 15,-4 1-256-15,-3-5-48 0,-4 3-16 0,-5 1 0 16,-1-4-48-16,-3 1-16 0,-2 4 0 0,-39-7 0 16,10 2-128-16,7 1 128 0,1 4-128 0,2-3 128 15,1 5-128-15,2-1 0 0,-1 2 144 0,3 3-144 16,3 1 0-16,-1 1 128 0,-3-2-128 0,-1 2 0 16,0-3 0-16,0 3 0 0,-1 1 0 0,2 2 128 15,2 5-128-15,2-2 0 0,0-3 0 0,-1 6 0 16,-2 1 0-16,-1 0 144 0,-1 3-144 0,28 0 160 15,-3-1-160-15,-5 7 0 0,-2 4 0 0,-3 0 0 16,-1 1 0-16,-1 5 0 0,-3-2 0 0,-36 28 0 16,17-3 0-16,12-3 0 0,8-6 0 0,8 3 0 0,4-3 0 0,4 2 0 15,5 1 0-15,-1-2 0 0,0 3-160 16,1 3 160-16,1-2 0 0,1 2-144 0,2 0 144 0,2-2 0 16,0-1 0-16,4 2 0 0,-2-2 0 0,6 2 0 15,4 2 0-15,2-3 128 0,1-1 0 0,4 0 16 16,3-1 0-16,4 2 0 0,2-2-16 0,2 3-128 15,4-5 192-15,4 4-64 0,5-2 16 0,6 1 0 16,0-4 0-16,3 2 0 0,3-5-144 0,3 2 192 16,-1-1-192-16,4 1 192 0,3-2-192 0,2-3 0 15,3 0 0-15,3 1 128 0,7 0-128 0,1-2 0 16,3 0 0-16,0-1 0 0,2-5 0 0,-1-5-144 0,0-3 144 0,7-5 0 16,-1 0 0-16,7-6 0 0,6-1 0 15,-1-6 0-15,-3 0 0 0,4-3 176 0,3-4-48 0,2 0-128 16,6-5 192-16,-4 1-192 0,-5-8 192 0,0-2-192 15,0-1 144-15,3-3-144 0,3-3 0 0,-3 0 144 16,-5-4-144-16,-2-184 0 0,1 366 144 0,0-186-144 16,1 0 0-16,-3-4 0 0,-3-4 0 0,-4 1 128 15,-4-4-128-15,-4 0 176 0,-3-6-176 0,-6 0 192 16,0-5 192-16,-7-1 32 0,-4 1 16 0,-1-6 0 16,-8-1 144-16,-6-3 48 0,-6 4 0 0,-3 3 0 15,-4 1-288-15,-5 7-48 0,-5 3-16 0,-4 8 0 16,-3 2-272-16,-2 4 0 0,-4 3 0 0,-4 6-144 15,-4 5-592-15,-2 1-112 0,-3 2-32 0,-1 4-9200 16,-2 5-1840-16</inkml:trace>
  <inkml:trace contextRef="#ctx0" brushRef="#br0" timeOffset="702.35">4155 2417 18591 0,'0'0'832'0,"-2"-10"160"0,-1 2-800 0,3-2-192 15,3 0 0-15,-2-3 0 0,-1-3 256 0,0-2 16 16,0 0 0-16,1-2 0 0,-1-6 160 0,0 2 16 16,0-1 16-16,0-3 0 0,-2 2 144 0,-1-2 32 15,-1 3 0-15,3-2 0 0,1 2-160 0,0-1-32 16,-1 2 0-16,1 5 0 0,1 1-128 0,0 3-16 16,-2 4-16-16,1 3 0 0,0 8-160 0,0 0-128 15,0 0 192-15,0 0-192 0,0 0 144 0,0 0-144 0,0 0 0 0,9 8 144 16,-4 3-144-16,0 3 0 0,3 1 144 0,-1 3-144 15,2 4 0-15,2-2 128 0,-1 2-128 0,-1-1 0 16,2 2 0-16,-1-1 0 0,3-2 0 0,1 2 0 16,4-1 0-16,-2 2 0 0,1-2 0 0,-1-2 0 15,1-2 0-15,1 1-160 0,-1-1 160 0,1-1-160 16,1 1-144-16,0-1-16 0,2 1-16 0,-4-4 0 31,1-1-176-31,-3 1-16 0,1-3-16 0,-2 2 0 16,0-5-1312-16,-2 2-256 0</inkml:trace>
  <inkml:trace contextRef="#ctx0" brushRef="#br0" timeOffset="1501.41">4282 2188 27007 0,'0'0'1200'0,"0"0"240"0,0 0-1152 0,11 8-288 16,0 2 0-16,4-1 0 0,1 1 0 0,4 3 128 15,-1-3-128-15,4 3 0 0,2 3 176 0,4 1-176 16,3-1 160-16,4 1-160 0,3-3 0 0,3 1 0 16,3-2-176-16,0 1 176 0,2-4-128 0,1 3 128 15,-1-1 0-15,2-3 0 0,5 1 0 0,3-2 0 0,4 2 0 0,2-2 0 16,1-2 0-16,1-1 0 0,-2-4 0 0,2 3 0 15,1-1 0-15,5 2 0 0,4-1 0 0,0 1 0 16,0 4 0-16,0-2 208 0,0 3-48 0,5-1-16 16,3 3-144-16,3-2 192 0,3 0-192 0,-1 0 192 15,0-1-192-15,3-1 160 0,5 2-160 0,2-2 160 16,1 1-160-16,0-4 0 0,-1 2 0 0,7 0 0 16,8-1 0-16,-1 2 0 0,-4-3 0 0,5 1 0 15,6 3 128-15,-2-4-128 0,-2 0 0 0,5 4 128 16,2-3 48-16,1 3 0 0,0-5 0 0,3 1 0 15,3 1-176-15,2-3 192 0,-2-3-192 0,5 0 192 16,2-1-192-16,0-3 0 0,-2-1 144 0,6 0-144 16,3 0 0-16,-1-3 0 0,-2 0 0 0,3 0 128 15,6 1-128-15,-3-2 0 0,-3 0 0 0,3-2 0 16,5 2 0-16,-1-2 0 0,-5 2 0 0,1-4 128 0,3 0-128 16,1 3 0-16,1-3 0 0,-2-1 0 0,-2-1 0 0,2 2 0 15,4-1 0-15,-3 0 0 0,-9 1 0 0,7-1 0 16,5 1 0-16,-4-1 0 0,-4 2 0 0,1 4 0 15,2-6 0-15,4 5 0 0,-4-3 0 0,2-2 0 16,0-2 0-16,3 2 0 0,1 5 0 0,-3-6 0 16,-5-3 0-16,4 0 0 0,4-1 0 0,-5 1-160 15,-6-1 160-15,2 1 0 0,3-1-144 0,-3 1 144 16,-3 2 0-16,0-2-144 0,-1 3 144 0,-1-2 0 16,-2-2 0-16,-2 0 0 0,1-1 0 0,-1-1 0 15,0-3 0-15,-3 1 0 0,-2 2 0 0,-1 0 0 0,-2 1 0 16,2-3 0-16,-2-1 0 0,-1 4 0 15,-2 2 0-15,1 0 128 0,0-3-128 0,0 2 0 0,-4 2 0 0,-2 0 0 16,0 2 0-16,-3 0 0 0,-7 2 0 0,4 2 128 16,0-3-128-16,-5 0 0 0,-5 4 0 0,-2-2 0 15,-1 2 0-15,-1 1 0 0,-1 0 0 0,-5 2 0 16,-6 2 0-16,-2-3 0 0,-2 2 0 0,0 3 0 16,0-1 176-16,-4 0-48 0,-6 2 0 0,-3-1 0 15,-1 2 144-15,-4 1 32 0,3 3 0 0,-2-1 0 16,-1 1-304-16,-2 1 0 0,-5-1 128 0,-1-1-128 15,-1 0 0-15,-4 1 0 0,-3-1-128 0,-1-1 128 16,1 2-1856-16,-3-3-256 0</inkml:trace>
  <inkml:trace contextRef="#ctx0" brushRef="#br0" timeOffset="2134.4">22369 2277 32255 0,'0'0'2864'0,"0"0"-2288"0,0 0-576 0,0 0 0 32,0 0-432-32,0 0-192 0,0 0-32 0,10 8-16 0,-1-1 544 0,1-3 128 0,-10-4 0 0,13-1 0 15,0-2-144-15,-2-3 0 0,1 0 0 0,-1-6 0 16,1-6 144-16,0-3-208 0,0-1 80 0,1-1 128 16,-2-5-144-16,3 0 144 0,0-6 0 0,1-5 0 15,-1-3 0-15,1-5 0 0,2-3 0 0,-2-6 0 16,-1-7 0-16,0-1 0 0,0-2 0 0,-1-3 144 15,2-2-144-15,0 5 128 0,1 6-128 0,0-1 128 16,-1 5-128-16,2 9 0 0,-1 3 0 0,1 8 0 16,-2 5 0-16,0 4 0 0,-1 4 0 0,-1 1 128 15,1 7-128-15,0 2 0 0,-1 8 0 0,0 4 0 16,-13 1 0-16,12 6-256 0,2 6 64 0,-1 2 16 16,-2 2-304-16,1 5-64 0,-2 5-16 0,-1 6 0 15,-1 6-160-15,-2 4-48 0,-1 1 0 0,0-1 0 16,0-2 224-16,2-1 32 0,-1-2 16 0,4-4 0 0,1-2 496 0,2-7 0 15,-1-4 0-15,2-2 160 0,2-4 656 0,1-1 128 16,-1-6 16-16,1 1 16 0,1-6-128 0,1 1-16 16,0-3-16-16,2-3 0 0,2-7-432 0,3-1-96 15,0-7-16-15,1-5 0 0,0-2-80 0,-1-1-32 16,1-4 0-16,1-5 0 0,-1 0 32 0,-2-6 16 16,1-5 0-16,-2-2 0 0,2-5 48 0,0-1 0 15,-3 0 0-15,-3 4 0 0,-3 2-256 0,-2 2 0 16,-4 8 0-16,-1 5 0 0,-2 7 0 0,-2 5 0 15,-2 2 0-15,-3 5 0 0,-2 4-208 0,1 10-96 0,-4-5-16 16</inkml:trace>
  <inkml:trace contextRef="#ctx0" brushRef="#br0" timeOffset="2502.52">24502 1051 32255 0,'-23'-6'2864'0,"11"9"-2288"0,-6 3-576 0,3 6 0 0,-1 2-432 0,1 5-192 0,0 2-32 0,1 9-16 0,1 4 528 0,2 3 144 15,-1 1 0-15,3 3 0 16,2-4-528-16,4-2-48 0,1-1 0 0,2 0 0 16,0-3-336-16,3-5-80 0,3-5-16 0,1-3 0 0,3-5 496 0,3-4 112 15,1-5 16-15,1-6 0 0,1-4 384 0,1-2 192 16,1-4 0-16,1-4-16 0,0-1 272 0,-1-3 48 16,-3 3 16-16,1-4 0 0,-1 1 192 0,-1 1 64 15,-2 1 0-15,1-1 0 0,-3 0-160 0,-1 0-32 16,-2 0 0-16,-2-1 0 0,-1-2-224 0,-4 3-48 15,-4 2-16-15,2 3 0 0,-1-1-432 0,-2 2-96 16,-3 2-16-16,2 3 0 16,-2 2-1280-16,-1-3-256 0,-1 3-48 0</inkml:trace>
  <inkml:trace contextRef="#ctx0" brushRef="#br0" timeOffset="2751.73">25508 631 31327 0,'0'0'2784'0,"-3"10"-2224"0,-1 8-560 0,2 7 0 16,-1 3 0-16,-1 9-272 0,1 7 16 0,-2 1 16 15,1 5 240-15,-1 3 0 0,0 2 0 0,-1 3 160 0,0 3-160 16,0 0 0-16,-2 2 0 0,2-6 0 0,-2-6-256 0,4-6-64 15,-1 0-32-15,1-8 0 16,-1-3-720-16,4-8-144 0,-1-4-16 0,0-6-6736 16,2-5-1344-16</inkml:trace>
  <inkml:trace contextRef="#ctx0" brushRef="#br0" timeOffset="2962.04">24919 883 36735 0,'-1'-17'1632'0,"5"6"336"0,3 2-1584 0,9-1-384 0,3 3 0 0,6-2 0 32,7 3-256-32,5 1-128 0,7-4-16 0,4 3-16 0,2-4 160 0,1 1 16 0,-2-5 16 0,5 1 0 15,1 0 224-15,2 1 0 0,4 1 0 0</inkml:trace>
  <inkml:trace contextRef="#ctx0" brushRef="#br0" timeOffset="3519.49">27609 829 18431 0,'0'0'1632'0,"-13"2"-1312"0,0 4-320 0,1 4 0 0,0-1 640 0,-3 4 48 0,-2 2 16 0,1 2 0 16,-1 0-288-16,1 4-48 0,-3 2-16 0,0 5 0 16,0 0-160-16,0 1-16 0,-2 0-16 0,1 0 0 15,2 3-16-15,4 4 0 0,-1 0 0 0,2 1 0 16,3-4 48-16,2 0 0 0,5 0 0 0,3-6 0 15,3 0-48-15,5-6 0 0,0 0 0 0,4-5 0 16,4-2 48-16,-1-5 16 0,3-1 0 0,1-6 0 16,-1-2 304-16,2-5 64 0,1-5 16 0,4-1 0 15,0-3-144-15,3-3-16 0,0-2-16 0,1-3 0 16,2 0-288-16,-2-1-128 0,0-4 128 0,-1 0-128 16,-1-3 0-16,-3-1 128 0,-4 2-128 0,-2-4 0 15,-4 3 384-15,-5 2-16 0,-4-2 0 0,-5 6 0 0,-5-3 112 16,-4 6 32-16,-5 1 0 0,-2 3 0 0,-3 3-240 0,-3 5-32 15,-1 3-16-15,-1 3 0 0,-1 2-224 0,-1 6 0 16,1 4 0-16,-1-1 0 0,1 3-208 0,2-3-96 16,1 2-16-16</inkml:trace>
  <inkml:trace contextRef="#ctx0" brushRef="#br0" timeOffset="3935.8">28422 762 12895 0,'0'0'576'0,"-9"5"112"16,2 3-560-16,0 6-128 0,2 6 0 0,2 5 0 0,0 7 5072 0,0 4 992 0,2 1 192 0,1 5 32 15,0 2-5136-15,1-3-1152 0,-1-2 0 0,3-2 0 32,0-3-752-32,-1-4-16 0,2-7-16 0,0-6 0 15,0-4 0-15,-4-13 0 0,0 0 0 0,12 0 0 16,-2-11 208-16,3-7 64 0,-1-6 0 0,3-6 0 16,0 1 0-16,0-5 16 0,1-2 0 0,-1 1 0 0,0-1 496 0,0 0 0 0,3 0 208 0,-1 0-64 15,-2-2 176-15,1 2 48 0,1 3 0 0,1 4 0 16,1 2-160-16,0 6-16 0,-1 7-16 0,-1 5 0 15,3 6 96-15,-1 7 32 0,-3 6 0 0,2 6 0 0,-2 6-128 16,1 6-32-16,-3 8 0 0,-1 3 0 0,-3 2-144 0,-1 7 160 16,-3 4-160-16,-2 4 160 0,-2 2-160 0,2 0 0 15,-2 1 0-15,0-6 0 16,1-4-464-16,0-5-80 0,1-6-16 0,1-5-12240 0</inkml:trace>
  <inkml:trace contextRef="#ctx0" brushRef="#br0" timeOffset="4520.72">26270 2507 31503 0,'0'0'1392'0,"0"0"288"0,12 0-1344 0,2 0-336 0,4 0 0 0,3-2 0 0,6-5-144 0,1 0-112 15,4-6 0-15,4-1-16 0,5-1 272 0,2-1 0 16,4 0 0-16,3-4 0 0,1-6 0 0,1 2-288 16,-5-3 32-16,-1 2 16 0,-7-6-80 0,-3 5 0 15,-5-5-16-15,-3 3 0 0,-3 4 32 0,-6 1 16 16,-4-3 0-16,-2 4 0 0,-6 2 288 0,-2 2 144 15,-3 3-16-15,-5 2 0 0,-3 3 224 0,-4 1 32 16,-3 5 16-16,-5 7 0 0,-4 3-112 0,0 3-32 16,-3 6 0-16,-1 3 0 0,-4 3-48 0,-1 6-16 15,-4 0 0-15,0 5 0 0,-3-4-64 0,2 6 0 0,2 1-128 16,5 2 192-16,2 3-192 0,4-5 0 0,5-3 0 0,5-1 0 16,3-2 0-16,5-4 128 0,4 1-128 0,6-7 0 15,1-7 0-15,8 2 0 0,2-1 0 0,5-5 0 16,10-2-256-16,3-2 64 0,4-3 16 0,3-2 0 15,2-2-16-15,2-3 0 0,2-2 0 0,1 2 0 32,3-4-320-32,2-2-80 0,2 2-16 0,4-2-7952 0,0-1-1584 0</inkml:trace>
  <inkml:trace contextRef="#ctx0" brushRef="#br0" timeOffset="4770.97">27810 1994 32255 0,'0'0'1424'0,"0"0"304"0,0 0-1392 0,0 0-336 16,0 12 0-16,2 4 0 0,3 3 768 0,3 2 96 15,2 1 16-15,2 7 0 0,0 2-736 0,5 4-144 16,1 1 0-16,-1 1 0 0,0-2-240 0,-1 3 0 15,1-1 0-15,1-1 0 16,-2-4-272-16,1-1-48 0,-1 1-16 0,0-6 0 16,-2-1-496-16,-2-3-96 0,0-3-32 0,-1-4 0 15,-1-6-1488-15,0-3-320 0,1-3-48 0</inkml:trace>
  <inkml:trace contextRef="#ctx0" brushRef="#br0" timeOffset="5019.74">28088 2025 34847 0,'-33'6'1536'0,"10"5"320"0,-2 7-1472 0,-1 3-384 0,1 5 0 0,-3 6 0 16,-3 3 0-16,0 7-128 0,-2 5 0 0,1 1 0 15,1-2 128-15,3 1 0 0,2 0 0 0,3-5 0 16,2-2-512-16,5-4 0 0,3-5-16 0,4-7 0 16,4-4-2064-16,4-4-416 15,1-16-64-15,0 0-32 0</inkml:trace>
  <inkml:trace contextRef="#ctx0" brushRef="#br0" timeOffset="5704.42">28996 1959 28559 0,'-21'-11'2544'0,"6"7"-2032"0,-4 3-512 16,-1 3 0-16,-1 7 1616 0,0 3 240 0,-2 6 32 0,0 3 16 15,1 2-1584-15,2 4-320 0,1 1 0 0,1 3 0 16,2-1-160-16,3 1 160 0,0 0-192 0,4-1 192 15,2-3-400-15,3 1 16 0,4-2 16 0,4-6 0 16,-2-5 160-16,5-3 16 0,0-9 16 0,6 0 0 16,2-3 176-16,5-4 128 0,6-7-128 0,1-3 176 15,2-4 0-15,1-4 0 0,2-1 0 0,0-1 0 16,-5-1-176-16,-1 1 128 0,-2-2-128 0,2 3 128 16,-2 2-128-16,0-2 0 0,-2-1 0 0,-2 1 0 15,2 0 0-15,-5 3 0 0,-1-1 0 0,-2 9 0 16,-2-1 0-16,0 8 0 0,-3 0-192 0,-9 5 192 15,0 0-320-15,9 11 48 0,-4 4 16 0,-1 3 0 16,-4 0 64-16,0 4 32 0,0 3 0 0,0-1 0 16,0-1 160-16,1-1 0 0,1-1 0 0,3-7-128 0,-1-2 128 0,4-5 0 15,1-2 0-15,5-2 0 0,4-2 160 0,2-2-32 16,2-7-128-16,3-3 192 0,4-7-192 0,2-4 0 16,0-3 0-16,0-2-160 15,-1-1-288-15,1-2-48 0,5-1-16 0,-3 0 0 0,0 0 208 0,0 3 48 16,0-2 0-16,-1 6 0 0,-2-1 256 0,-1 9 0 15,-2 6 0-15,0 1 0 0,-3 5 0 0,-5 6 224 16,-5 6-32-16,-3 5-16 0,-3 8 80 0,-4 4 32 16,-2 0 0-16,-4 7 0 0,-3 2-160 0,-3 3-128 15,-1-3 144-15,0 1-144 0,-1-1 144 0,1-4-144 16,2-4 128-16,1-5-128 0,3-4 496 0,1-3 16 0,2-14 0 16,0 0 0-16,0 0-80 0,14 1-16 0,4-3 0 0,0-10 0 15,5-4-416-15,1-5 0 0,3 0 0 0,-1-2 0 16,1-5-256-16,0-3 32 0,2 1 0 0,2-3 0 15,0 0 224-15,1 1 0 0,1 5 0 0,0 4-144 16,-1 8 144-16,1 4 128 0,0 8-128 0,-1 6 176 16,-2 3 272-16,0 9 48 0,-4 6 16 0,2 8 0 15,-2 9-368-15,-2 5-144 0,0 4 128 0,0 4-128 16,0 1 0-16,-1 3 0 0,-1 5 0 0,1-4 0 31,1-4-640-31,1-5-16 0,1-4 0 0,3-9-9712 0,1-7-1920 0</inkml:trace>
  <inkml:trace contextRef="#ctx0" brushRef="#br0" timeOffset="6820.85">24730 109 20271 0,'0'0'896'0,"0"0"192"0,0 0-880 0,0 0-208 15,0 0 0-15,0 0 0 0,0 0 160 0,0 0-16 16,0 0 0-16,0 0 0 0,0 0 16 0,5 10 0 0,-3 4 0 0,0 1 0 15,-2 4 320-15,0 4 64 0,0 9 16 0,-2-4 0 16,-3 1-64-16,1 0-16 0,-2-2 0 0,1 3 0 16,-5 4-208-16,5-15-32 0,-4 3-16 0,0 6 0 15,0 0-224-15,0 2 0 0,3-4 128 0,-1 2-128 16,4-1 0-16,-1 16 0 0,1-12 0 0,3-8 0 16,0-23-160-16,0 0-128 0,0 0-32 0</inkml:trace>
  <inkml:trace contextRef="#ctx0" brushRef="#br0" timeOffset="7305.41">24298 415 24639 0,'0'0'1088'0,"0"0"240"0,0 0-1072 0,0 0-256 0,0 0 0 0,0 0 0 0,14-1 336 0,3-6 16 16,4 0 0-16,4-6 0 0,6-1-96 0,2 0 0 15,2-2-16-15,5 0 0 0,-1 2-240 0,0-1 0 16,-3-3 128-16,-3-3-128 0,-2-1 0 0,0-2 0 16,-1 0 128-16,-1 1-128 0,0-1 0 0,0 1 0 15,-1 1 0-15,-2-2 0 0,2-3 0 0,-4 5 0 16,-3-4 0-16,-9 15 0 0,-1-5 128 0,2 4-128 16,-4 2 0-16,0-2 0 0,0 4 176 0,0 1-176 15,-4 3 192-15,5-1-192 0,-10 5 208 0,0 0-64 0,0 0-16 0,4 6 0 16,-2 7-128-16,-1 1 0 0,-1 6 0 15,-1 3 0-15,0 1 176 0,-2 7-48 0,0 2-128 16,-5 28 192-16,2-9 32 0,-3-5 0 0,2-6 0 0,0-2 0 16,-1-2 224-16,3-18 64 0,1 4 0 0,0-1 0 15,1-3 144-15,1 0 48 0,1-3 0 0,2 1 0 16,2-6-304-16,3 7-48 0,2-9-16 0,6-5 0 16,-1-6-160-16,3-3-48 0,2-6 0 0,-7 5 0 15,5-7-128-15,0 0 128 0,-1 0-128 0,3-1 128 16,-3-2-128-16,2 2 0 0,-3 4 0 0,10-12 0 15,-6 11 0-15,-4 3 0 0,-3 6-128 0,-1 4 128 16,-10-2 0-16,12 12-176 0,-2 3 176 0,-4-6-128 16,1 3 128-16,-1 4-128 0,0 1 128 0,0 2-128 15,-1 1-256-15,-2-1-32 16,1 0-16-16,3 12 0 0,-2-9-1504 0,0-4-304 0,0-4-64 0</inkml:trace>
  <inkml:trace contextRef="#ctx0" brushRef="#br0" timeOffset="7524.5">25963 312 24879 0,'0'0'1088'0,"0"0"256"15,0 0-1088-15,0 0-256 0,-4 9 0 0,0 1 0 0,0 3 1616 0,-1-2 272 0,0 2 48 0,-1 5 16 16,-2 1-1264-16,4-5-256 15,1 2-48-15,-3 2-16 0,0 1-240 0,0-1-128 16,1-1 128-16,1 0-128 0,-1-1 0 0,-3 6 0 16,4-5-192-16,3-4 64 15,1-4-640-15,0-9-112 0,0 0-16 0</inkml:trace>
  <inkml:trace contextRef="#ctx0" brushRef="#br0" timeOffset="7719.78">25914 214 31327 0,'-8'-2'2784'0,"-1"-3"-2224"0,0-1-560 0,1 0 0 16,8 6 496-16,0 0-16 0,0 0 0 0,0 0 0 16,-6-4-160-16,6 4-16 0,0 0-16 0,0 0 0 15,0 0-624-15,0 0-128 0,0 0-32 0,0 0 0 16,0 0-1504-16,0 0-304 0,0 0-64 0,0 0-16 0</inkml:trace>
  <inkml:trace contextRef="#ctx0" brushRef="#br0" timeOffset="8123.14">26907 236 13823 0,'0'0'608'0,"0"0"128"0,0 0-592 0,0 0-144 0,0 0 0 0,0 0 0 15,0 0 2496-15,0 0 480 0,0 0 96 0,-9-7 0 16,-1 0-2432-16,0 2-512 0,0 0-128 0,-2 2 0 16,1-180 128-16,-2 366-128 0,-1-180 144 0,-2 3-144 15,-3-1 208-15,-3 4-48 0,-2 1-16 0,-3 3 0 16,2-4 96-16,1 2 16 0,-1-1 0 0,5 2 0 15,1 1-64-15,2-6 0 0,4 5 0 0,2-5 0 16,6 3 0-16,5-10 0 0,0 0 0 0,3 14 0 16,-3-14 32-16,10 13 0 0,0 0 0 0,4 0 0 15,1-6-96-15,1 2 0 0,-2-1-128 0,-7-3 192 16,1 2-192-16,-2-2 176 0,1 3-176 0,-2-2 160 0,-3 2 0 0,-2 1 0 16,0-1 0-16,-2 7 0 0,-6-2 352 15,-1-5 64-15,-1 3 0 0,-1-5 16 0,-3 2-176 0,-3-5-32 16,-2 2-16-16,0-1 0 0,-1 0-496 0,-1-4-112 15,1-2-16-15</inkml:trace>
  <inkml:trace contextRef="#ctx0" brushRef="#br0" timeOffset="8789.27">28450 273 15887 0,'0'0'704'0,"0"0"144"0,2-9-672 16,3 1-176-16,-3-3 0 0,1 3 0 15,-1-3 848-15,-2 11 144 0,3-8 32 0,-3 8 0 0,0 0-128 0,0 0-32 16,0 0 0-16,0 0 0 0,0 0-256 0,0 0-48 15,-3 17-16-15,-2 0 0 0,-2 1 160 0,0 1 48 16,-2 2 0-16,0 1 0 0,-1 5-32 0,5-9 0 16,-1 4 0-16,-1 2 0 0,0 4-144 0,-1-2-48 15,1 4 0-15,-1-5 0 0,0 2-288 0,-3 12-64 16,3-6-16-16,2-7 0 0,1-6-160 0,2-6 128 16,-2-4-128-16,5-10 128 0,0 0 64 0,0 0 0 15,0 0 0-15,0 0 0 0,0 0 208 0,1-14 48 16,1-1 16-16,0-4 0 0,3-3-240 0,2-3-48 15,-1 1-16-15,3-2 0 0,1-4-160 0,-6 12 0 16,2-4 0-16,1-2 128 0,0 0-128 0,3 1 0 0,1-2 0 16,1 2 0-16,2 1 0 0,14-15 0 0,-1 8 0 0,0 7-176 15,-1 3 176-15,1 3-160 0,1-1 160 0,0 7-160 16,-1 3 160-16,-2 4 0 0,-1 2-144 0,-2 2 144 16,-3 3-128-16,-1 6 128 0,-4 1-160 0,-5 3 160 15,-3 0-208-15,-3 2 48 0,-6 0 16 0,-2 2 0 16,-4-4 144-16,-4 2 0 0,-3 0 0 0,-2 0 0 15,-2-1 0-15,-3 2 128 0,-3-2-128 0,-2-2 0 16,2 1 0-16,10-6 144 0,-1-2-144 0,-1 2 0 16,-1-1 0-16,0-3-272 0,1-1 16 0,1-3 16 15,1-4-800 1,1-1-176-16,3-6-16 0</inkml:trace>
  <inkml:trace contextRef="#ctx0" brushRef="#br0" timeOffset="9172.95">29055 163 21183 0,'0'0'1888'16,"-10"5"-1504"-16,0 1-384 0,-1 0 0 0,0-1 592 0,0-2 48 15,0 0 16-15,-1 4 0 0,-1-2-208 0,1 1-32 16,-2 7-16-16,0-4 0 0,-2 0-80 0,1 1-32 15,-1 2 0-15,-2 2 0 0,-1 3 160 0,1-2 16 16,1 1 16-16,5-1 0 0,0 0 272 0,5 0 48 0,2-1 16 0,2 2 0 16,3-5-368-16,0-11-64 0,9 9 0 0,2-4-16 15,3-4-240-15,4-5-128 0,3 1 128 0,-2-8-128 16,1 1 128-16,0-4-128 0,-2 0 128 0,0 0-128 16,0 2 176-16,-4-2-48 0,0-2 0 0,0 5 0 15,-2 2 80-15,0 0 16 0,-2 3 0 0,-2 2 0 16,-8 4 0-16,0 0 0 0,8 1 0 0,-8-1 0 15,0 0-64-15,8 9-16 0,-3 1 0 0,-1 3 0 16,-1 1-144-16,0 0 192 0,1-1-192 0,3-1 192 16,0-1-192-16,3 1 0 0,2-3 0 0,2 0 0 31,0-5-704-31,5 0-32 0,4 1 0 0</inkml:trace>
  <inkml:trace contextRef="#ctx0" brushRef="#br0" timeOffset="9640.83">29906 110 1839 0,'0'0'160'16,"0"0"-160"-16,-9-8 0 0,1 3 0 0,-1 4 4768 0,3-2 928 16,0 1 176-16,-2-2 32 0,-1 0-3824 0,-1 2-768 15,-2 0-160-15,0 0-16 0,-2-1-432 0,-1 0-96 16,-2 5-16-16,-1 3 0 0,-1 2-112 0,-2 4-32 15,-2-1 0-15,-1 4 0 0,-1 5-80 0,2 0-32 16,1 4 0-16,0 0 0 0,2-3 0 0,1 1 0 16,2-2 0-16,2-1 0 0,2-2 48 0,4-1 0 0,3-1 0 0,3-4 0 15,3-10-256-15,0 11-128 0,0-11 128 0,0 0-128 16,12 2 0-16,0-3 0 0,2-2 0 0,3-186 0 16,1 362 0-16,1-183 128 0,1 0-128 0,2-3 0 15,1 1 0-15,0 3 0 0,-1-3 0 0,3 4 0 16,-1 1 0-16,-4-1 128 0,-1-1-128 0,-1 5 0 15,-2 7 0-15,0 2 0 0,-2-1 0 0,-2 1 0 16,0 2 128-16,1 1-128 0,-1 3 160 0,1 1-160 16,-2 3 144-16,2 4-144 0,-3-1 128 0,-1 4-128 15,-1 4 0-15,-6-9 0 0,0 3 0 0,-1 6 0 16,-1 1 0-16,-3 5 0 0,-3-1 0 0,0 3 0 16,-6 3 128-16,-13 29-128 0,1-13 128 0,-2-3-128 15,1-11 160-15,-1-3-160 0,1-3 192 0,1-2-192 16,1-5 144-16,0 2-144 0,1-4 0 0,3-1 144 0,3-1-144 0,3-7-176 15,3-3 48-15,4-5 0 16,6-7-1584-16,0 0-304 0,0 0-64 0,0 0-11824 16</inkml:trace>
  <inkml:trace contextRef="#ctx0" brushRef="#br0" timeOffset="10073.57">30374 379 23951 0,'0'0'2128'0,"0"0"-1696"0,11 2-432 0,2 0 0 15,2 1 2176-15,3-2 336 0,2 2 80 0,4-2 16 16,3-1-1968-16,3-1-400 0,5-4-80 0,3-1-16 15,3-2-288-15,2 0-64 0,0-4-16 0,0 4 0 16,-2-5-128-16,-2 1-32 0,-1 2 0 0,-5-5 0 16,-2-3 384-16,-6-2 0 0,-3-3 0 0,-4 3 0 15,-4-2 0-15,-4 2 0 0,-4 1 0 0,-3 2 128 16,-4 3 128-16,-6 4 32 0,-3-1 0 0,-6 9 0 16,-6 7-48-16,-9 8-16 0,-7 4 0 0,-5 3 0 15,-7 4-32-15,-2 4-16 0,-4 3 0 0,1 0 0 16,-1 6 48-16,25-14 16 0,-5 4 0 0,-2 6 0 15,-4 2-16-15,3 4 0 0,0-1 0 0,3 0 0 16,4 1-224-16,-19 26 128 0,16-10-128 0,13-10 0 0,8-9 0 0,10-3 128 16,7-8-128-16,6 1 0 0,5-4 0 0,7-2 0 15,10-4 0-15,6-2-160 0,10-3-96 0,5-3-32 16,5-4 0-16,4-4 0 16,4 0-240-16,7 0-48 0,6 0-16 0</inkml:trace>
  <inkml:trace contextRef="#ctx0" brushRef="#br0" timeOffset="12159.57">7169 3243 12095 0,'0'0'528'0,"15"1"112"0,1 2-512 0,1 0-128 0,4-1 0 0,0 2 0 16,1-3 416-16,1 2 48 0,-4-2 16 0,1 1 0 0,-1 0-176 15,-2-1-48-15,-4 0 0 0,1 2 0 0,-2-3 80 0,-3 1 16 16,-9-1 0-16,13 6 0 0,-4-3 48 0,-2 1 16 16,-7-4 0-16,9 9 0 0,0-3-32 0,-2 2 0 15,-2-1 0-15,-5-7 0 0,5 9-160 0,-5-9-32 16,6 9-16-16,-6-9 0 0,0 0 48 0,0 0 16 15,0 0 0-15,0 0 0 0,0 0 528 0,0 0 96 16,0 0 32-16,6-7 0 0,-6 7-128 0,0 0-32 16,-1-9 0-16,1 9 0 0,-7-11-192 0,-2 4-32 15,-2 0-16-15,1 0 0 0,0 2-160 0,-3-3-16 16,-2 2-16-16,0-1 0 0,-5-3 16 0,-2 3 0 16,-3-4 0-16,-2 1 0 0,-4-2-80 0,1 1-16 15,-2 3 0-15,0-4 0 0,-2 2-224 0,-2-2 144 0,1 2-144 0,-2 1 128 16,-5-2-128-16,-1 2 0 0,0-5 144 0,-4 3-144 15,-4-1 0-15,-3-1 144 0,-2 3-144 0,2-1 0 16,-2-3 192-16,1 2-192 0,-1 4 192 0,-1-3-192 16,-1 4 176-16,-5-2-176 0,-5 1 160 0,3 3-160 15,0-1 0-15,1 2 0 0,0 1 0 0,-3 2 0 16,0-1 0-16,-3-1 0 0,-5-2 0 0,3 2 0 16,3 0 0-16,0 1 0 0,2 1 0 0,-3-3 0 15,-5-2 0-15,0 1 0 0,0 0 0 0,1-3 0 16,2 2 0-16,2-1 0 0,3 2 128 0,-4 0-128 15,-8 3 0-15,4-6 0 0,2 2 0 0,3 2 0 16,0 0 0-16,1 0 0 0,-3 3 0 0,0-2 0 16,-3 0 0-16,2 1 0 0,2 1 0 0,1 1 0 15,3 0 0-15,-4 1 0 0,-7-1-128 0,2 2 128 0,0-2 0 0,2 0 0 16,2 1 0-16,0 0 0 0,1-1 0 0,-1 0 0 16,-3-1 0-16,4 0 0 0,1-1 0 0,5 0 0 15,-1-2 0-15,2 2 0 0,-1 2 0 0,-2 0-192 16,-3-3 192-16,1 0-160 0,3 1 16 0,5 1 0 15,0 1 0-15,0 0 0 0,-1 0 144 0,-3 2 0 16,-1 1-144-16,1 1 144 0,2 2 0 0,0-2 0 16,2 1 0-16,4 4 0 0,2-2 0 0,-4 5 0 15,-6-5 0-15,1 5 0 0,1-1 0 0,2-1 0 16,1 2 0-16,3-2 0 0,0 0 0 0,-1 3 0 16,1-4 0-16,-2 3 0 0,-6-3 0 0,5 3 0 15,1 1 0-15,28-8 0 0,-6 2 0 0,-3 3 0 16,-2-1 0-16,2 3 0 0,-3 2 0 0,-2 0 0 0,-1 0 0 0,-36 15 0 15,13-2 0-15,36-16 0 0,-3 3 0 0,1 3 0 16,-1 0-128-16,1 1 128 0,-1 1 0 0,3 0 0 16,-1-1 0-16,-21 15 0 0,16-6-144 0,31-21 144 15,8-6 0-15,0 0 0 0,0 0 0 0,0 0 0 16,0 0-144-16,0 0 144 0</inkml:trace>
  <inkml:trace contextRef="#ctx0" brushRef="#br0" timeOffset="13076.58">0 4050 30111 0,'100'92'1344'0,"-83"-77"256"0,3 3-1280 0,4 2-320 0,4 1 0 0,4 1 0 16,1 1 0-16,4 0 0 0,4 4 0 0,36 16 0 15,-11-9 0-15,-7-11 0 0,1-1 0 0,-27-11 128 16,6 3-128-16,6 0 0 0,3-1 0 0,9 0 128 0,3 2-128 16,0-2 0-16,2-2 0 0,56 15 0 0,-18-7 0 0,-5-3 0 15,-5-1 0-15,-5-4 0 0,-8 1 0 0,5-3 0 16,-3 0 0-16,2-1 0 0,4 1 0 0,2-4 0 15,-4 0 0-15,4 1 0 0,-3-2 0 0,4 0 0 16,4-2 0-16,0 1 0 0,-1 2 128 0,-2-1-128 16,2-3 128-16,5 2-128 0,2 0 128 0,1-1-128 15,-3-1 160-15,1 1-160 0,3 0 0 0,1-2 128 16,2 0-128-16,1-4 0 0,-2 0 0 0,4 0 0 16,2-1 128-16,0-1-128 0,-3-1 0 0,1 1 0 15,-3-4 0-15,6 1 0 0,-3-4 0 0,3-1 0 16,-2-1 0-16,-2 2 0 0,6-2 0 0,-7 0 0 0,-1-2 0 15,-4 1 0-15,-1 2 128 0,1 0-128 0,2 0 0 0,-4 0 0 16,-3-1 0-16,-1 2 0 0,1 3 0 0,2-4 0 16,-4 0 0-16,-1 0 0 0,-5 0 0 0,1 0 0 15,-1 1 0-15,2 0 0 0,-3-2 0 0,-3-1-160 16,-4 2 16-16,-2-2 0 0,-5 2 0 0,-1 0 0 16,5 0 16-16,-5-1 0 0,-6 0 0 0,-6-2 0 15,-3 1 128-15,-4 1 0 0,-3-1 0 0,-2 2-128 16,-7-2 128-16,1-1 0 0,-2 1 160 0,-1-2-160 15,-3 2 0-15,-2-2 0 0,-2 0 0 0,-7 0 0 16,-5 2 128-16,-4-2-128 0,-3 0 0 0,-3 0 144 16,-2 0-144-16,-3-1 0 0,-3 0 0 0,-4-1 128 15,-5 0-128-15,-4-3 0 0,-4 0 0 0,-2 1 0 0,-2 1-128 0,-5-3-16 16,-4-1 0-16,-3 4 0 0,-5-5-32 0,0 2 0 16,-3 0 0-16,-3-3 0 0,-2 2 48 0,-2-2 0 15,-3 4 0-15,-4 0 0 0,-7-1 128 0,-2 1-160 16,1 2 160-16,1-3-160 0,-3 1 160 0,-1 2 0 15,-3 4 0-15,-5-2 0 0,-4 0 0 0,-1-1 0 16,0 1 0-16,1 2 0 0,1-1 0 0,-5 0 0 16,-9 2 0-16,3-1 0 0,1 2 0 0,3-1 0 15,0 1 0-15,-3-3 0 0,-4 2 0 0,1 1 0 16,1-1 0-16,2 0 0 0,2-1 0 0,-4 1 0 16,-5 1 0-16,2-1 0 0,2 0 0 0,4 3 0 15,1-1 0-15,-4-1 0 0,-9-2 0 0,5 0 0 16,4-3 0-16,1 5 0 0,2 3 0 0,-3-2 0 15,-3-8 0-15,2 4 0 0,4 3 0 0,0 1 128 0,4 0-128 0,-5 0 0 16,-3-3 0-16,2 5 0 0,3-1 0 0,4 0-128 16,1 6 128-16,-4-1-208 0,-8 0 80 0,5 5 128 15,3-3-336-15,5 3 48 0,0 0 16 0,-5 1 0 16,-2 0-16-16,-1 1 0 0,4 0 0 0,0 1 0 16,5-1 96-16,-3 1 32 0,-3 0 0 0,0 2 0 15,2 1 160-15,-1-1 0 0,5 3 0 0,1 3 0 16,-2-2 0-16,0 4 0 0,-1-2 0 0,5 3 0 15,3 0 0-15,3 1 0 0,2 4 0 0,-1-1 0 16,-2 3 0-16,3-1 0 0,-3-1 0 0,33-9 128 16,-5 6-128-16,-3-2 0 0,-4 5 0 0,0 0 0 15,-1 2 0-15,-3 0 0 0,1 1 0 0,-44 18 0 16,16-4 0-16,42-15 0 0,0 2 0 0,-4 4 128 0,1-1-128 16,1 0 0-16,-1 2 0 0,4-1 0 0,3-1 0 0,-23 22 128 15,35-29-128-15,22-16 0 0,0 0 0 0,0 0 0 16</inkml:trace>
  <inkml:trace contextRef="#ctx0" brushRef="#br0" timeOffset="13493.88">0 3988 26031 0,'104'47'2304'0,"-80"-34"-1840"0,7 1-464 0,4 2 0 0,6 3 128 0,5 2-128 16,5-2 0-16,-2-3 0 0,6 5 0 0,3-1 0 15,3-4 0-15,4 2 0 0,4 0 0 0,1 0 0 16,6-2 0-16,0 2 0 0,-1-1 0 0,70 17 0 15,-21-7 0-15,-13-3 0 0,-1-9 0 0,-10 0 0 0,-7-2 0 16,2 2 0-16,2-2 0 0,1-3 0 0,-2 2 0 16,0-5 0-16,-1 2 0 0,7-3 0 0,2 3 0 0,-2-2 0 15,-7-1 0-15,3 4 0 0,0-1 0 0,3 1 0 16,2-1 128-16,0 0-128 0,-1-1 176 0,2 1-176 16,4-6 144-16,0 1-144 0,-3-1 0 0,-1 1 144 15,-1-6-16-15,1-1 0 0,4-3 0 0,-1 1 0 16,-4-6-128-16,2 1 0 0,3-3 0 0,-3-3 0 15,-1-2 0-15,-4 0 0 0,-1 0 0 0,3-2 0 16,0-4-160-16,-4 0 160 0,-8-2 0 0,0 1-144 16,-1 2 144-16,1 0 0 0,1-8 128 0,-5 6-128 15,-3-3 0-15,-2 3 0 0,0-5 0 0,2 1 0 16,1-5 0-16,-5 2 0 0,-6-2 0 0,-1-1 128 16,-5 2-128-16,-3 0-160 0,-3-1 160 0,-2 0-208 0,1-2 208 0,-7 0-144 15,-6 0 144-15,-6 1-128 0,-5 5 128 0,-4 1 0 16,-7-2 0-16,-2 4 0 0,-5-1 0 0,-4 3 0 15,-4-3 0-15,-3 5 128 16,-4 0-1472-16,-4-1-304 0</inkml:trace>
  <inkml:trace contextRef="#ctx0" brushRef="#br0" timeOffset="21131.64">10511 4376 1839 0,'0'0'0'0,"0"0"160"0,0 0-160 0,0 0 0 0,-9-5 0 0,9 5 0 16,0 0 2720-16,0 0 512 0,0 0 96 0,0 0 32 16,-8-2-1936-16,8 2-384 0,0 0-80 0,0 0 0 15,0 0-288-15,0 0-48 0,-6-5-16 0,6 5 0 16,0 0-144-16,0 0-16 0,0 0-16 0,0 0 0 16,0 0 48-16,0 0 16 0,8 5 0 0,-8-5 0 15,10 3-32-15,1-1 0 0,3 0 0 0,3 0 0 16,1 3-96-16,1-1-32 0,1-3 0 0,4 2 0 15,2-2-32-15,2 2-16 0,2 2 0 0,3-1 0 0,3-2 64 0,6 3 16 16,5 2 0-16,4-5 0 0,3-3 16 0,1-3 0 16,-2 2 0-16,4-1 0 0,3 2-144 0,1 1-32 15,5 1 0-15,5 2 0 0,6-1-80 0,-2 1-128 16,-3-3 176-16,1 0-176 0,0 1 192 0,7 1-192 16,8 1 192-16,-1 1-192 0,-5-2 128 0,1 3-128 15,-2-1 0-15,7-1 0 0,5-3 160 0,-1 0-160 16,-1 0 128-16,-2 0-128 0,-2 0 0 0,4 0 0 15,4 0 0-15,-4 0 0 0,-3-1 0 0,-1-1 0 16,-2 2 0-16,1 0 0 0,2-1 192 0,-5 0-64 16,-5-1 0-16,0 0 0 0,-2 2 160 0,0 2 32 15,3 0 0-15,0 0 0 0,-1 0 0 0,-2-1 16 0,-5-1 0 0,0 1 0 16,0 3-112-16,2 0-32 0,3-1 0 0,-3-1 0 16,-6-2-192-16,-1 1 144 0,-1 0-144 0,-4 1 128 15,0-2-128-15,1 0 0 0,2 0 0 0,-1 0 0 16,0-4 0-16,-2-3 128 0,-4 2-128 0,-5 2 0 15,4-1 0-15,-1 0 0 0,-1 3 128 0,1-1-128 16,0-4 0-16,-2 0 0 0,-2-3 0 0,-2 1 0 16,-2-2 0-16,-2 1 0 0,-3-2 144 0,-3 4-144 15,-1 1 0-15,-2 2 0 0,-3 0 0 0,-3-1 128 16,-2-2 48-16,-1 3 16 0,-5 2 0 0,-4 1 0 16,-4-3 112-16,-3 1 16 0,-2 3 16 0,-9 0 0 15,0 0-64-15,0 0-16 0,0 0 0 0,0 0 0 16,0 0-256-16,0 0 128 0,-1 10-128 0,1-10 0 0,-8 11 0 0,4-4-224 15,-5-1 16-15,0 3 0 16,-1-4-1520-16,0 1-320 0,0 1-48 0</inkml:trace>
  <inkml:trace contextRef="#ctx0" brushRef="#br0" timeOffset="21998.99">18026 4235 18431 0,'-31'-3'816'0,"11"3"160"0,-3 3-784 0,0-2-192 16,0-1 0-16,2 5 0 0,-2-1 736 0,3 2 96 15,-1-1 32-15,5 0 0 0,0-1-160 0,5 2-48 16,2 3 0-16,3-2 0 0,6-7-384 0,-9 7-80 0,9-7 0 0,-3 9-16 16,5 3 128-16,3-3 16 0,4 1 16 0,4-4 0 15,7 0-64-15,4 0-16 0,1-3 0 0,6 2 0 16,3 1-48-16,3-3-16 0,2 0 0 0,3 2 0 15,3 1 128-15,3-1 0 0,4 3 16 0,7 0 0 16,2-6-16-16,5 1-16 0,-3-5 0 0,3 1 0 16,0 0 32-16,3 1 16 0,1 0 0 0,2 0 0 15,3-3-64-15,-2 1-16 0,-6-3 0 0,1 1 0 16,-4 0-112-16,0 3-32 0,-2 0 0 0,1-1 0 16,-1-3-128-16,-4 0 160 0,-4 0-160 0,-7 0 160 15,-1 1 0-15,-5 4 0 0,-4-1 0 0,-4 1 0 16,-2 0 0-16,-4 1 0 0,-6 0 0 0,0 2 0 15,-8-2-160-15,-1 2 128 0,-12-3-128 0,0 0 128 16,0 0 0-16,0 0 0 0,0 0 0 0,0 0 0 0,-8 0-128 0,-8 0-144 16,-3 0 144-16,-11 0-208 0,-4-1 208 0,-7 1 0 15,-4 1 0-15,-7 1 0 0,-8 0 0 0,-5-2 0 16,-4-2 0-16,-2 1-144 0,-4 0 144 0,-1 3 0 16,-3 2 0-16,-5 1 0 0,-6 0 0 0,-2-1 192 15,3 2-32-15,-1 6-16 0,-1 1-144 0,0-2 0 16,0 3 0-16,6 3 0 0,3-1 0 0,4 2 0 15,1 1-144-15,2 1 144 16,-1 3-1856-16,4 3-304 0</inkml:trace>
  <inkml:trace contextRef="#ctx0" brushRef="#br0" timeOffset="28853.36">1214 8406 6847 0,'0'0'304'0,"0"0"64"0,0 0-368 0,-6-10 0 0,-2 2 0 0,8 8 0 16,-8-8 368-16,8 8 0 0,-9-7 0 0,3 0 0 16,-2 0 80-16,8 7 0 0,-8-4 16 0,8 4 0 15,0 0 368-15,-11-5 80 0,2 0 16 0,9 5 0 16,0 0 16-16,0 0 0 0,-10-6 0 0,10 6 0 16,0 0-192-16,0 0-48 0,-5-6 0 0,5 6 0 15,0 0-128-15,0 0-48 0,0 0 0 0,0 0 0 16,4-12-208-16,2 7-32 0,-6 5-16 0,9-8 0 15,0 2-32-15,3-2-16 0,0 3 0 0,2 1 0 16,2 2-32-16,-2-1-16 0,3 0 0 0,2 0 0 16,0 2-16-16,6 1 0 0,-4 0 0 0,3 0 0 0,3 0-32 0,5 1 0 15,2 0 0-15,3 1 0 0,0 0-128 0,0-2 192 16,-3-2-192-16,2 2 192 0,1 2-64 0,1-1 0 16,1-1 0-16,3 3 0 0,1-2-128 0,4 2 160 15,7-1-160-15,-1 1 160 0,-2-2-160 0,0 0 0 16,0 2 144-16,-2-1-144 0,2 0 0 0,-1-1 0 15,2-1 0-15,5 1 128 0,4 3-128 0,0 1 128 16,-1-1-128-16,-3-3 128 0,-2 1-128 0,0-1 192 16,4 0-64-16,1 0 0 0,2 3 48 0,3 0 16 15,1 1 0-15,4-2 0 0,-5-5-192 0,1 4 0 16,0-1 0-16,2 1-176 0,5 1 176 0,1-3 0 16,1-1 160-16,-2 1-160 0,-1 2 0 0,-1 1 128 15,1-1-128-15,6 0 0 0,4-2 0 0,-2 1 0 0,-3 0 0 0,-2-2 0 16,0-4 0-16,2 2 128 0,2 1-128 0,1-1 0 15,-1 1 0-15,0-2 0 0,-4-5 0 0,1 5 0 16,0 3 128-16,4-3-128 0,3-2 0 0,-3 2 0 16,-1-1 176-16,-4-3-176 0,-1 2 192 0,4 1-192 15,6-3 160-15,-4 0-160 0,-2 0 128 0,-2-1-128 16,0 0 128-16,3 0-128 0,1 0 0 0,2 1 128 16,-2 1-128-16,-3-2 0 0,-2 2 0 0,0-1 0 15,-1 1 0-15,4-2 0 0,5 2 0 0,-2 0 128 16,-8-4-128-16,0 2 0 0,-1 0 0 0,3 4 0 15,0-1 0-15,3 1 0 0,-3-2 0 0,-2 1 0 16,-4 2 0-16,0 1 0 0,-3 2 0 0,5 0 0 16,3-5 0-16,-3 0 128 0,-2 3-128 0,-3-1 0 0,-3-1 160 15,-1 2-160-15,-2 2 192 0,4 1-192 0,3-1 0 0,-1-1 0 16,-2 0 0-16,-4 2 0 0,-3-1 144 0,1-2-144 16,-2 3 0-16,0 4 144 0,0-3-144 0,1 3 0 15,0 0 0-15,1 0 0 0,-6-3 0 0,-3 1 0 16,0 0 0-16,0 1 0 0,-2 0 0 0,0 2 128 15,0-1-128-15,0 0 0 0,2 1 0 0,-2 1 0 16,-2-2 0-16,0-1 0 0,-6 0 0 0,1 1 0 16,-2 1 128-16,-1-2-128 0,0-4 144 0,-1 2 0 15,-1 1 0-15,2 1 0 0,1-3 16 0,-3 0 0 16,0-1 0-16,3 1 0 0,-1 1-16 0,-2 0 0 16,-4 0 0-16,-2 1 0 0,0-2-144 0,-1 1 192 15,-1 3-192-15,0-2 192 0,-2 1-192 0,0-3 0 16,0 1 144-16,-3 2-144 0,0-1 0 0,0 1 0 0,4 1 0 0,-4-3 128 15,0 0-128-15,-1 0 0 0,0 1 0 0,-2-2 128 16,-2 1-128-16,0 0 0 0,-2 0 0 0,0 2 128 16,-1-2-128-16,-2 3 176 0,2-1-176 0,-4 0 192 15,-10-3-192-15,0 0 192 0,10 4-192 0,-10-4 192 16,9 8-192-16,-9-8 128 0,8 6-128 0,-8-6 128 16,0 0-128-16,0 0 0 0,5 7 144 0,-5-7-144 15,0 0 128-15,0 0-128 0,-3 11 128 0,2-3-128 16,1-8 128-16,0 0-128 0,-5 9 128 0,-3-4-128 15,-2 2 128-15,-1-2-128 0,0-1 128 0,-3 1-128 16,-2 0 0-16,-2-2 144 0,0-1-144 0,-2 0 0 16,-3 0 128-16,-1 1-128 0,-1-2 0 0,-1 0 0 15,-3-1 0-15,1 0 128 0,-3-1-128 0,-2 0 0 0,-1 1 144 0,-2 0-144 16,-2-1 0-16,-1-1 144 0,-3 0-144 0,-3 0 0 16,-4 0 0-16,-2-1 0 15,-2 0 0-15,1 0 0 0,-2 0 0 0,0 1 0 0,-2 1 0 0,-4 1 0 16,-4-3 0-16,-4 1 0 0,-4 0 0 0,1 0 0 15,0 0 0-15,1 1 0 0,-1-1 0 0,-4 0 0 16,-9 0 0-16,2 1 0 0,1-2 0 0,3 0 0 16,-2 0 0-16,-6 0 0 0,-6 1 0 0,1-1-192 15,5-1 64-15,1 2 128 0,-2-2-192 0,-6 0 192 16,-6 0-160-16,3 3 160 0,3-2 0 0,0 1 0 16,-1-2 0-16,-4 2 0 0,-2-2 0 0,2 1 0 15,3-1 0-15,-5 1 0 0,-4 1 0 0,3 2 0 0,0 0-128 16,3 0 128-16,0-2 0 0,-3 0 0 0,-7 2 0 15,2 0 0-15,3 2 0 0,3 0-144 0,-3 2 144 0,-1 0-128 16,-2-3-32-16,3 2 0 0,3 3 0 0,-6 2 0 16,-6-3 160-16,3 0-208 0,2 4 80 0,0-3 128 15,1 4-128-15,-2-2 128 0,0 1 0 0,3-2 0 16,4 4 0-16,-5-2 0 0,-4 1 0 0,1-1 0 16,5 1 0-16,1 1 0 0,2 4 0 0,-2-2 0 15,-2-1 0-15,6-1 0 0,5 4 0 0,-5 2 0 16,-6-1 0-16,4 1 0 0,6-1 0 0,3 0 0 15,3 1 0-15,-3 0 0 0,-6-6 0 0,5 5 0 16,6 0 0-16,5 2 0 0,-2-3 0 0,3 0 0 16,-2-3 0-16,4 2 0 0,3 0 0 0,5 0 0 15,3-1 0-15,3-2 0 0,3-1 0 0,0-3 0 0,0 3 0 0,4-4 0 16,6 0 0-16,5 1 0 0,8-3 0 0,3-3 0 16,4 1 0-16,7 1 128 15,2-3-128-15,5 1 0 0,4-1 0 0,3 1 0 0,1 1-176 0,10-2-64 16,0 0-16-16</inkml:trace>
  <inkml:trace contextRef="#ctx0" brushRef="#br0" timeOffset="32772.86">8984 8986 20271 0,'-7'-18'896'0,"3"8"192"0,0-2-880 0,-1 0-208 15,2 5 0-15,3 7 0 0,-3-10 0 0,3 10-160 16,-2-6 32-16,2 6 0 0,0 0 128 0,0 0 0 16,0 0 160-16,0 0-160 0,0 0 0 0,0 0 0 15,0 9 0-15,0 1 0 0,0 4 0 0,-1 1 0 16,0 4 0-16,-2 3 0 0,-2 2 0 0,-1 4 0 15,-7 27 0-15,0-2 0 0,2-1 144 0,0 3 48 16,-2 1 0-16,0 0 0 0,0-3-192 0,-1-1 0 16,4-1 0-16,-1-1 0 0,-3-6 0 0,4 2 0 0,-1-6 0 0,3 0 0 15,0-5 0-15,0 1 0 0,-1-2 0 0,6 1 0 16,-1-1 0-16,1-1 0 0,-1-2 0 0,2-1 0 16,2 2 0-16,0-5 0 0,0-1 128 0,1-2-128 15,3-1 128-15,1-2-128 0,0-2 128 0,3-3-128 16,2-4 0-16,1 0 0 0,1 0 0 0,1-2 0 15,2 0 128-15,0-2-128 0,2-1 0 0,2-2 128 16,1 2 64-16,2-1 16 0,0-1 0 0,3-1 0 16,-1 1 16-16,0 0 0 0,0-1 0 0,3-1 0 15,1-1-32-15,1 1-16 0,0 0 0 0,4 0 0 16,-1 0-16-16,2-2 0 0,4 1 0 0,3 0 0 16,2-2-16-16,2 2 0 0,1 1 0 0,-2-1 0 15,-1-2 16-15,2 2 0 0,1-1 0 0,1 0 0 16,3 0-160-16,4 1 0 0,1 0 0 0,3 1 0 0,2-2 0 15,-2 0 128-15,2-1-128 0,-3 2 0 16,2 0 0-16,2 1 0 0,6 0 0 0,2 1 0 0,1-1 0 0,-2-1 0 16,0 1 0-16,-2-1 0 0,1 1 0 0,5-1 0 15,5 2 0-15,-1 0 0 0,0 1 0 0,-2-1 0 16,-2-3 0-16,3 6 0 0,6 3 0 0,-1-3 0 16,1 0 0-16,-2-3 0 0,-5 2 0 0,2 4 0 15,1 0 0-15,5 2 0 0,7-5 0 0,-4 1 0 16,-5-5 0-16,1 3 0 0,-1 3 0 0,8 0 0 15,7 1-144-15,-3-3 144 0,-6 4 0 0,2 0-128 16,2-2 128-16,3 2 0 0,1-3-208 0,0 3 64 16,-6-2 16-16,1 3 0 0,2-1-112 0,1-2-16 15,5 4 0-15,-5-4 0 0,-4 1 16 0,0-1 0 0,2 1 0 0,2 4 0 16,0-1 48-16,2 1 16 0,-6-2 0 0,2-1 0 16,3-1 32-16,1 1 0 0,2-4 0 0,-5 0 0 15,-3 1 144-15,3-3 0 0,3 2 0 0,0 0 0 16,-1-3 0-16,-1 1 0 0,-2 0 0 0,4-3 0 15,5 0 0-15,-1 0 0 0,-4 3 0 0,0-1 0 16,-1-4 0-16,7 1 0 0,6 1 0 0,-8-1 128 16,-3-1-128-16,0-1 0 0,1-1 0 0,4 1 0 15,-2 1 0-15,-3 0 0 0,-2 0 0 0,3-2-128 16,1 0 128-16,-1 0 0 0,-3 2 0 0,-1-2 0 16,-3 1 0-16,5 0 0 0,4 0 0 0,-2-3 0 15,-5-1 0-15,-2 0 0 0,-3 0 0 0,7-3 128 0,6 2-128 16,-1 0 0-16,-7-5 0 0,-1 3 0 15,-1 1 0-15,2 0 128 0,5 2-128 0,-2-1 128 16,-9 1-128-16,1 1 0 0,-1 2 0 0,7-5 0 0,1 0 0 16,-3-2 128-16,-6 2-128 0,0 2 128 0,-2-1-128 0,5 0 0 15,1-1 0-15,-3-3 0 0,-3 5 0 0,-2-3 0 16,-2 3 0-16,5 0 0 0,4-4 0 0,-3 2 0 16,-1-2 0-16,-2 0 0 0,-3 2 0 0,2 0 0 15,2 3 0-15,1-5 0 0,0 0 128 0,-5-2-128 16,-1 1 160-16,-1 2-160 0,-1 5 320 0,4 1-16 15,1-2-16-15,0-5 0 0,-5 2-288 0,-1-1 0 16,-2 5 0-16,4 1 0 0,3-1 160 0,0 1-32 16,-4-6 0-16,-4 4 0 0,-1 2-128 0,-1-2 0 15,1 0-160-15,1 0 160 0,3 4 0 0,-6-1 0 0,-7-3 176 0,2 2-48 16,-4-1 48-16,0 3 16 0,1 1 0 0,1-1 0 16,2-1 0-16,-2 0 16 0,-2 2 0 0,-5-2 0 15,1 0-32-15,0 2-16 0,-3 0 0 0,1 2 0 16,0-3-32-16,2 4-128 0,2 3 192 0,-2-3-64 15,-5-3 0-15,-3 2 0 0,0-1 0 0,-3 5 0 16,-1-5 0-16,-1-1 0 0,0 3 0 0,-4 0 0 16,2 2 16-16,0-2 0 0,0-2 0 0,-3-1 0 15,-4 1-144-15,-4 2 128 0,-2-4-128 0,-3-1 128 16,-1-3-128-16,-3 3 0 0,-1 2 144 0,-2-2-144 16,-2-6 128-16,-1-1-128 0,-3 0 128 0,2-2-128 15,-5 1 160-15,-1-4-32 0,1-1-128 0,0-2 192 16,-3-5 0-16,-2 2 0 0,1 0 0 0,-1-2 0 15,-1-5-64-15,1-1-128 0,-2-4 176 0,2-2-176 0,-3-3 128 0,0-1-128 16,0-1 0-16,1-3 0 0,-1-4 0 0,1-4 0 16,0-2 128-16,2 3-128 0,2 1 0 0,-1 1 0 15,0-3 0-15,1-2 0 0,1 0 0 0,2 4 0 16,-1-2 0-16,2-4 0 0,0-1 0 0,1 0 0 16,3 2 0-16,-1 0 0 0,-1 1 160 0,2 4-160 15,-1 0 128-15,4-1-128 0,-1 1 128 0,3-4-128 16,-1-2 0-16,1 2 128 0,0 3-128 0,2 3 0 15,-1-2 0-15,-1 3 0 0,0-3 0 0,-1 6 0 16,0-1-160-16,-4 3 160 0,-1-1-240 0,-1 3 48 16,0-1 16-16,1 4 0 0,-2 5 176 0,0 4 0 15,-1 0 0-15,0 1 0 0,-3 2 0 0,-1 2-160 0,1 0 160 16,-3 3 0-16,0 3-128 0,-1-2 128 0,0 2 0 0,-2 2 0 16,-2 1-144-16,1 0 144 0,-1 5 0 15,-1 1-144-15,3 5 144 0,-5-8 0 0,-1 2-144 0,-1 4 144 16,-3 0-144-16,1 2 144 0,-2 0-192 0,-1 2 192 15,-2-1-192-15,-5 0 192 0,-4-1-192 0,-5 3 192 16,-5-1-192-16,-5 1 64 0,-5 2 128 0,0-1-208 16,1-1 208-16,-3 4-176 0,-2 0 176 0,-1 0-160 15,-2 0 160-15,-4-2 0 0,-6 3 0 0,-3 1 0 16,-4-3 0-16,0 3 0 0,0-4 0 0,-2 3 0 16,-1 1 0-16,-6 0 0 0,-8 0 0 0,-1-2 0 15,-3 3 0-15,4-3 144 0,0 2-144 0,-6-2 0 16,-8 3 128-16,2-2-128 0,0 2 0 0,1-2 0 15,-2 2 0-15,-7-2 0 0,-4 2 128 0,0-1-128 0,4 1 0 0,-8-2 0 16,-5 0 0-16,1-4 0 16,3-2 0-16,0-2 0 0,-5-2 0 0,1 2 0 0,6 0 0 0,-3 0 0 15,-2 4 0-15,-1-5 0 0,-1-4 176 0,2-2-176 16,2 5 160-16,-3-1-160 0,-4-1 176 0,4 3-176 16,2-1 192-16,-4-1-192 0,-4-1 192 0,4 2-192 15,6-2 192-15,-7 3-192 0,-6 1 128 0,3 0-128 16,2 0 0-16,-3 0 0 0,-7 3 0 0,2 1 0 15,2 0 128-15,-3 0-128 0,-2-2 0 0,3-2 0 16,3 0 0-16,-1 2 0 0,-4 2 0 0,4-3 0 16,2-4 0-16,-1 2 0 0,-2 0 0 0,1-1 0 15,0 0 0-15,0 1 0 0,-2 1 0 0,1 1 0 16,-1 0 0-16,2 0 0 0,4 1 0 0,-4-2 0 16,-3-2 0-16,3 5 0 0,2 3 0 0,0 1 0 0,-4-5 0 0,5 1 0 15,3 3 0-15,-2 2 0 0,-4-4 0 0,3 2 0 16,7 0 0-16,-3-2 0 0,-4 0 0 0,5 2 0 15,3-1 0-15,0 0 0 0,-4 4 0 0,5-4 0 16,5-1 0-16,3 0 0 0,1 2 0 0,0-2 0 16,-2-1 0-16,3 1 0 0,6 1 0 0,-1-2 0 15,-4 0 0-15,3 1 0 0,3 0 0 0,5-1 0 16,3 0 0-16,-3 0 0 0,-6-2 0 0,6 1 0 16,7-2 144-16,2 3-144 0,3 1 0 0,-3 2 144 15,-5-2-144-15,4 0 192 0,3 0-192 0,2 2 192 16,4 0-192-16,0 4 0 0,-6-1 0 0,1 3 128 15,2-6-128-15,2 4 0 0,3-2 0 0,0 6 0 0,2-1 0 0,-3-1 0 16,-4 4 0-16,4-2 0 0,5-2 0 16,1-2 0-16,3 1 0 0,-1-1 0 0,-2 2 0 15,1 1 0-15,-3-4 0 0,3 2 0 0,3 0 0 0,3-5 0 16,1 2 0-16,4 1 0 0,-3-2 0 0,0 2 0 16,-2-6 0-16,5 2 0 0,5-1 0 0,2 1 0 15,3-2 0-15,1 0 0 0,4 2 128 0,3 4-128 16,3-1 192-16,1 2-64 0,2-6-128 0,0 1 0 15,0 0 144-15,2 1-144 0,-1 3 0 0,7 1 0 16,0 2 0-16,2-4 0 16,2 4-480-16,4-2-16 0,0 3 0 0,2 2-12496 0</inkml:trace>
  <inkml:trace contextRef="#ctx0" brushRef="#br0" timeOffset="37260.26">3666 12533 7359 0,'2'-8'656'0,"-2"8"-528"15,0 0-128-15,7-6 0 0,-2-1 1104 0,3 2 192 16,-8 5 48-16,0 0 0 0,10-3-896 0,-10 3-160 16,0 0-32-16,10 0-16 0,-10 0 0 0,0 0 0 15,10 3 0-15,-2 1 0 0,-8-4-16 0,0 0 0 16,0 0 0-16,10 6 0 0,-3-1 96 0,-7-5 32 16,0 0 0-16,8 9 0 0,-2 1-64 0,0 1-16 15,-3-2 0-15,2 0 0 0,-5-9 48 0,4 9 0 16,-2 4 0-16,0 0 0 0,-2-13-16 0,1 14 0 15,-1 3 0-15,3 2 0 0,-1 2 96 0,1-1 32 0,-3 2 0 16,0 1 0-16,0 6-144 0,2 3-32 16,1 1 0-16,-2 1 0 0,1 2-48 0,-2 0-16 0,0 4 0 0,0-2 0 15,0-1 16-15,0 0 0 0,0 0 0 0,-2-2 0 16,0-2-16-16,-1 1-16 0,1 1 0 0,-2-3 0 16,1 1 16-16,2-2 16 0,1 1 0 0,-1-5 0 15,1 1-80-15,-1-3 0 0,-1 2-128 0,2-4 192 16,3-3-192-16,-2 1 128 0,0-4-128 0,2 1 0 15,1-1 128-15,-2-2-128 0,2-1 0 0,0-5 144 16,1 0-144-16,0-3 160 0,0 2-160 0,-5-8 160 16,9 5-160-16,1 0 192 0,2-3-192 0,-1 2 192 15,-1-6 16-15,3 2 16 0,1 0 0 0,2-2 0 16,0 0 0-16,1 1 0 0,1-1 0 0,3 1 0 16,-2 1-64-16,4 1-16 0,2 2 0 0,3-2 0 0,2 0-144 15,1-1 0-15,-1 0 144 0,2-1-144 0,0-1 0 16,-3-1 0-16,1 2 0 0,1-1 128 0,1 1-128 0,1 0 0 15,1-4 0-15,2 4 0 0,1 4 0 0,2-1 0 16,5-2 0-16,0 0 128 0,2-2-128 0,-2 2 0 16,1-3 0-16,-2-1 0 0,-1 0 0 0,2 1 128 15,3 1-128-15,2-3 0 0,4 2 0 0,3-1 0 16,1 3 0-16,0-3 128 0,-2-1-128 0,0 0 0 16,-2 1 0-16,3 3 0 0,1-1 0 0,4 0 0 15,7 1 0-15,-2-3 0 0,2 0 0 0,-2 1 0 16,-2-1 0-16,2 1 0 0,0 1 0 0,4 0 0 15,4 1 0-15,-2 0 0 0,0-2 0 0,-3 1 0 16,0 2 0-16,0 0 0 0,-2 1 0 0,6 2 0 16,5-1 0-16,-3-2 0 0,-5-4 0 0,0 2 0 0,0 2 0 0,1 0 0 15,2 0 0-15,2 0 0 0,1 0 0 0,-1-3 128 16,-3 1-128-16,0 0 0 0,-1 4 0 0,4 0 0 16,4 1 0-16,-3-3 192 0,-5 0-64 0,0 0 0 15,-1 1-128-15,1 3 176 0,3 0-176 0,2 1 192 16,3-4-192-16,-3-1 160 0,-2 0-160 0,0 3 160 15,0-1-160-15,4 3 0 0,5 2 0 0,1-4 0 16,-5-3 0-16,-3 2 128 0,0 0-128 0,4 3 0 16,3 2 0-16,-2-5 0 0,-2 1 0 0,0-2 0 15,-5-1 0-15,1 2 0 0,-2 4 0 0,4-3 0 16,1 0 0-16,1-3 0 0,-4 0 0 0,-2 1 0 16,-2 2 0-16,3 1 0 0,3 2 0 0,-1-2 0 15,-2-4 128-15,-1 1-128 0,-3 0 0 0,1 3 128 16,0 2 32-16,4 0 0 0,1-4 0 0,-2 3 0 0,-7 0-160 15,3 0 192-15,0 0-192 0,1 3 192 0,2-3-192 0,3-1 0 16,-1 1 0-16,0 0 128 0,-4-2-128 0,2-2 0 16,0 3 0-16,5 0 0 0,3-3 0 0,-2 1 0 15,-1-2 0-15,-2-2 128 0,0 1-128 0,2 1 0 16,0 1 0-16,4 1 0 0,-2-2 0 0,-1-2 0 16,-3 1 0-16,0-1 0 0,2 1 0 0,2 0 0 15,5-1 0-15,-5 2 0 0,-5-2 0 0,-1 2 0 16,-2-1 0-16,6-1 0 0,4 1 0 0,-3 0 0 15,-4 0 0-15,-1-2 0 0,-2 0 896 0,5 2 112 16,-1 1 16-16,3 0 0 16,3-1-1648-16,0 0-320 0,-6-1-64 0,-1 2-16 0,0 0 848 0,8 0 176 0,1-1 0 0,-2 0 0 15,-4-2 0-15,-1 1 0 0,-2-2 0 0,4 1 0 16,4 1 0-16,-1-1 0 0,0 2 0 0,-4-3 0 16,-1-1 0-16,2 1 0 0,-1 2 0 0,2 1 0 15,2-5 0-15,-2-2 0 0,-5 0 0 0,-1 0 0 16,1 3 0-16,3 3 0 0,2-3 0 0,-2-4 0 15,-7 1 0-15,-1-2 0 0,-1 5 0 0,-1-3 0 16,2 3 304-16,1 3-48 0,1-2 0 0,-4-3 0 16,-3 0 80-16,-1 3 16 0,-1-2 0 0,2 3 0 15,1 2-176-15,3-2-48 0,2 1 0 0,-4-1 0 16,-4-2-128-16,-1 3 0 0,-2-1 0 0,-1 2 0 16,2-1 0-16,4 1 0 0,3 0 0 0,-2-3 0 15,-4-4 0-15,-2 3 0 0,-1 0 0 0,0-1 0 16,-3 2 0-16,4 0 0 0,3-2 0 0,1-3 0 15,-3 4 0-15,-2-3 0 0,-3 1 0 0,-1 2 0 0,-2-4 0 0,3 2 0 16,-1-2 0-16,1 3 0 0,0 1 0 0,1-1 0 16,-2 1 0-16,-2 0 0 0,-2-2 0 0,0 3 0 15,-2 1 0-15,4 0 0 0,-1 0 0 0,4-2 128 16,1 3-128-16,-3 1 0 0,-1-2 0 0,-4 2 0 16,-1-1 0-16,2 1 0 0,-2 0 0 0,2 1 0 15,1-1 0-15,-2-1 0 0,3 0 0 0,-1 1 0 16,-1-1 0-16,-2 1 0 0,-5 0 0 0,3 1 0 15,-3 0 0-15,2 0 0 0,1 0 0 0,-1 0 0 16,-1 0 0-16,1 0 0 0,0 0 0 0,-2 0 0 0,3 0 128 0,-4 1-128 16,-3-1 0-16,1 1 0 15,-5 1 0-15,1 1 0 0,-2 0 0 0,-2-1 0 0,0 0 0 0,-2-1 0 16,2 2 0-16,1-1 128 0,-3 1-128 0,1 0 0 16,-4 0 0-16,1 0 0 0,-3-3 0 0,-1 1 0 15,-2 0 0-15,-2-1 0 0,0 0 128 0,-2 0-128 16,-2 0 128-16,-3-1-128 0,1 0 192 0,-1-1-64 15,-1 0 0-15,-2-1 0 0,-1-1 0 0,-9 4 0 16,11-7 0-16,-1 2 0 0,-2-3 0 0,0 2 0 16,-3-6 32-16,1 3 0 0,-1-2 0 0,1-2 0 15,2-3 64-15,-2 0 16 0,-2-4 0 0,3 0 0 16,-1-3 32-16,-1-1 16 0,3-4 0 0,-1-3 0 16,-2 1-112-16,0-2-32 0,1-2 0 0,-1 1 0 15,1-2 0-15,0 2 0 0,-1 1 0 0,1-1 0 16,-1 0 32-16,2 4 0 0,0 4 0 0,-1-1 0 15,-1 3-176-15,0 6 0 0,0 1 0 0,-1 5 128 0,0-2-128 16,-2 6-176-16,-2 7 48 0,0 0 0 16,0 0-1568-16,0 0-304 0,0 0-64 0</inkml:trace>
  <inkml:trace contextRef="#ctx0" brushRef="#br0" timeOffset="50418.94">10470 17338 11967 0,'-12'-16'528'0,"1"4"112"0,-3-4-512 0,2-1-128 0,0-1 0 0,1-1 0 16,-2-1 2848-16,0-3 544 0,-1 3 96 0,-1-1 32 15,0 0-2304-15,-3 0-448 0,-2 2-80 0,-2-1-32 16,-1-2-320-16,-1 1-64 0,-1-2-16 0,-2 0 0 16,-2-2-64-16,0 2 0 0,-5-1-16 0,-2-3 0 15,-6 1-32-15,-2-3 0 0,-1 0 0 0,0-3 0 16,1-5 0-16,0-2 0 0,3-1 0 0,-4 4 0 15,2 0-144-15,0 0 128 0,-2-2-128 0,-3 1 128 16,-6 2-128-16,-1-1 0 0,0 3 144 0,0 1-144 0,1 2 0 16,-2-2 144-16,-2 2-144 0,0 3 0 0,-7-1 0 0,-5 1 0 15,-5-3 0-15,4 1 0 0,1 4 0 0,0 3 0 16,-1-3 0-16,-7 4 0 0,-7 0 0 0,3 2 0 16,2 2 0-16,3-1 0 0,-1 1 0 0,-6-1 0 15,-8 3 0-15,2 1 0 0,1 3 0 0,1-2 0 16,0 4 0-16,-4 3 0 0,-9 2 0 0,5 1 0 15,3 1 0-15,-1 2 0 0,-3 2 0 0,-1 2 0 16,-3-2 0-16,1 3 0 0,4 0 0 0,-1-1-144 16,-6 1 144-16,2 0 0 0,1-1 0 0,3-1 0 15,1 0 0-15,-3-1-128 0,-6 1 128 0,3 0 0 16,4-2 0-16,0 3-128 0,2-1 128 0,-5 2 0 16,-4 3-144-16,3-2 144 0,2-2 0 0,-2 5 0 0,-2 0 0 0,1 4 0 15,1-3 0-15,5 3 0 0,2 1 0 16,-4-3 0-16,-7 1-144 0,2 2 144 0,4 2 0 0,-2 2 0 15,-1 0 0-15,0 3 0 0,0 2 0 0,3 4 0 16,3 0 0-16,-3 2-128 0,-7 0 128 0,6-2 0 16,6 1 0-16,2-2-192 0,2 5 192 0,-4 1-160 15,-6-2-144-15,7 2-16 0,5 0-16 0,4 2 0 16,5-1 80-16,-5 0 0 0,-4-1 16 0,5 0 0 16,8-1 80-16,6 2 16 0,3 3 0 0,3-2 0 15,-5-4 144-15,2 0 0 0,-1 2-144 0,6-3 144 16,5 3 0-16,3 1 0 0,5 1 0 0,6-1 0 15,3 0 0-15,2-1 0 0,1 1 0 0,2 1 0 16,-1 1 0-16,2-1 0 0,-2-1 176 0,6-2-176 16,0-5 192-16,5 4-48 0,2-5-16 0,0 4 0 0,4-3 16 0,1 3 0 15,3-2 0-15,1 1 0 0,3-2-16 0,0 4-128 16,4 1 192-16,2 1-64 0,-2 0-128 0,5 2 160 16,2 3-160-16,2 0 160 0,2-2-160 0,4 2 0 15,-1 3 0-15,6-1 0 0,2-2 0 0,6 2 0 16,-1 2 0-16,7 2 0 0,3-2 0 0,6 5-144 15,3-2 144-15,2 3 0 0,1-5-192 0,0 0 192 16,0 1-192-16,4-1 192 0,1 3 0 0,6-3-128 16,4 0 128-16,7 2 0 0,3-1 0 0,2 4 0 15,-2-3 0-15,4 1 0 0,4 1 0 0,7 0 0 16,5 0 0-16,2-4 0 0,-1-3 0 0,2 0 0 16,4 2 0-16,8-3 0 0,5-1 0 0,0 1 0 15,-3-2 0-15,6-3 0 0,6-5 0 0,1 0 128 0,-1-9-128 0,2-1 0 16,4-1 0-16,1-4 128 0,2-7-128 0,2 1 0 15,1 2 160-15,1-7-160 0,2 1 160 0,2-1-160 16,3 1 192-16,-1-1-64 0,-3-2-128 0,7 2 192 16,2 2-192-16,0-4 128 0,-9 0-128 0,4 0 0 15,4 1 128-15,-4 0-128 0,-6 2 0 0,0 0 144 16,1 5-144-16,0-5 0 0,-1-5 144 0,1 1-144 16,2-5 0-16,-2-1 128 0,-4-2-128 0,0-1 0 15,2 0 0-15,-3-4 0 0,-4-5-160 0,-1 1 160 16,-6 3 0-16,2-3 0 0,0-3 0 0,-5-2 0 15,-7 1 0-15,1-1 0 0,2-6 0 0,-5 4 0 16,-5-3 0-16,-5 2 0 0,1-3 0 0,0 1 0 16,0-1 0-16,-4 1 128 0,-6 1-128 0,-4-2 0 0,-1 0 208 0,2-3-48 15,4-2-16-15,-6-2 0 0,-5-5-144 0,-5-1 128 16,-6 3-128-16,-3 1 128 0,-3-3-128 0,-1-1 192 16,2 3-192-16,-4-1 192 0,-5 1 16 0,-4-2 16 15,-4 2 0-15,-6 0 0 0,-3 0 16 0,-3 1 0 16,-2 1 0-16,-3 2 0 0,-2-1 0 0,-5 1 0 15,-1-1 0-15,-4 0 0 0,1 2-16 0,-4 0 0 16,-4 2 0-16,-2 0 0 0,-3 2-96 0,-2-1 0 16,0 2-128-16,-1 2 192 0,-2-1-192 0,-1 3 0 15,-2-3 0-15,2 3 0 16,-2-3-528-16,1 1-48 0,0-4-16 0</inkml:trace>
  <inkml:trace contextRef="#ctx0" brushRef="#br0" timeOffset="51403.3">10555 16220 20271 0,'-11'-8'896'0,"5"4"192"0,-3 0-880 0,0 2-208 15,-1 2 0-15,1 0 0 0,2-2 1136 0,7 2 176 16,-7 3 32-16,7-3 16 0,0 0-848 0,-7 8-192 16,2 2-16-16,0-1-16 0,-1 1-288 0,2 4 0 15,-1 1 0-15,-1 0 0 0,-2 7 0 0,-2 1 0 16,1 2 0-16,-2 6 0 0,-3 2 0 0,-2 0 0 15,-2 1 0-15,-1 2 0 0,0 1 0 0,-1-3 0 0,0-2 0 0,2-2 0 16,1-2 0-16,1-5 0 0,4-3 0 0,3-3 0 16,3-3 0-16,2-4 128 0,4-10 0 0,0 0-128 15,0 0 320-15,0 0-64 0,12 4 0 0,2-8 0 16,1-4 128-16,3-2 32 0,0-1 0 0,2-3 0 16,3-1-288-16,2-1-128 0,3-1 128 0,1-1-128 15,2-1 0-15,-1 1 128 0,2-1-128 0,-1 1 0 16,-2 2 0-16,0 0 128 0,3 4-128 0,0-1 0 15,-3 4 0-15,0 1 0 0,0 2 128 0,-1 0-128 16,0 1 0-16,0 1-192 0,0 0 32 0,2 0 16 16,-5 2-592-1,0-1-112-15,-2 2-32 0,-1-1-7152 0,-1 2-1440 0</inkml:trace>
  <inkml:trace contextRef="#ctx0" brushRef="#br0" timeOffset="51644.93">10535 16596 26079 0,'-23'-4'1152'0,"10"1"256"0,2 3-1136 0,2 0-272 16,2 0 0-16,7 0 0 0,0 0 736 0,0 0 96 15,3-7 0-15,5-1 16 0,5-3-448 0,4-1-80 16,4 1-32-16,3-6 0 0,3 0-288 0,2-1 0 0,4-1 0 0,0 0 0 15,4-3 0-15,2 2 0 0,2 2 0 0,2 3 0 16,2 3 0-16,0-1 0 0,1 6-208 16,-3-3 80-1,-3 3-1712-15,-1-2-336 0,-2 3-64 0</inkml:trace>
  <inkml:trace contextRef="#ctx0" brushRef="#br0" timeOffset="52186.98">11762 16207 9215 0,'0'0'400'0,"0"0"96"0,0 0-496 0,0 0 0 16,-7-3 0-16,7 3 0 0,0 0 2112 0,0 0 336 16,0 0 64-16,0 0 16 0,0 0-1664 0,0 0-336 15,0 0-64-15,2 14-16 0,-2-14-144 0,5 13-48 16,1 0 0-16,3 1 0 0,0 0-48 0,2-3-16 15,-1 1 0-15,6-1 0 0,-1-6 192 0,0 0 16 0,0-1 16 0,3 0 0 16,3-4 336-16,-1-3 64 0,0-1 16 0,1-1 0 16,-1-1-416-16,0-5-80 0,-1-1-16 0,-1 2 0 15,-4-3-160-15,-1 2-32 0,-2-2-128 0,-2-1 192 16,-4 3-64-16,-1 0-128 0,-1-1 176 0,-3 0-176 16,-2 2 224-16,0-1-64 0,-2 3-16 0,-2-3 0 15,-2 2 64-15,-1 0 16 0,-1 2 0 0,-3 6 0 16,-1 5-224-16,-4 5 144 0,-2 4-144 0,-4 6 128 15,-1 4-128-15,0 3 0 0,1 1 0 0,3 2-176 16,-1 3 176-16,4 2 0 0,2-1-144 0,0-2 144 16,4-1 0-16,3 0 0 0,3-6 0 0,2-1 0 15,2-4 0-15,5-2 0 0,1 1 0 0,2-2-176 16,4-3 176-16,4 3 0 0,3-2-144 0,2-3 144 16,2 1-1680-16,10-6-272 0,6-2-48 0</inkml:trace>
  <inkml:trace contextRef="#ctx0" brushRef="#br0" timeOffset="52672.13">13184 16192 27071 0,'-19'-12'1200'0,"6"4"240"0,-3 5-1152 0,1-2-288 15,1-3 0-15,0 4 0 0,-3 3 368 0,2 3 16 16,-3 2 0-16,-2 4 0 0,-1-4-256 0,1 5-128 0,1 2 160 0,-1 3-160 16,-2 0 0-16,-2 5 0 0,1 3-128 0,0 2 128 15,0 2-368-15,2 0 48 0,0 6 0 0,3-3 0 16,2-1 144-16,3 0 48 0,4-5 0 0,3-2 0 16,1-2 128-16,5-2 0 0,0-3 0 0,2 0 0 15,2-5 0-15,-4-9 0 0,10 9 0 0,1-4 0 16,1 0 224-16,2-5 80 0,2-4 16 0,1-1 0 15,4-5-64-15,0 0-16 0,3-6 0 0,1-1 0 16,1-5-80-16,3-5-16 0,5 3 0 0,-3-5 0 16,1-2-144-16,-1 2 0 0,-1-3 144 0,-3-1-144 15,-4-1 0-15,-2-3 128 0,-2-4-128 0,-2 0 0 16,-3-5 0-16,-1-1 0 0,-3-2 0 0,-3 0 128 16,-2-3-128-16,1 6 0 0,-1 4 0 0,-2 6 0 0,1 7 0 15,-1 8 0-15,-2 8 0 0,-1 3-128 16,0 10 128-16,0 0 0 0,-5 11 0 0,0 7 0 0,-1 6-144 0,-1 9 144 15,-2 5-160-15,4 3 160 0,-1 6 0 0,-1 4 0 16,2 3-128-16,0 6 128 0,0 6 0 0,0 2 0 16,0-2 0-16,1 1-144 0,-2-2 0 0,3-7 0 15,1-3 0-15,2-4 0 16,-1-9-448-16,3-7-96 0,2-4-16 0,4-9-7296 16,0-5-1472-16</inkml:trace>
  <inkml:trace contextRef="#ctx0" brushRef="#br0" timeOffset="52986.61">13751 16420 28559 0,'-13'11'2544'0,"3"0"-2032"0,0 4-512 0,4 2 0 16,1-1 384-16,2 2-32 0,-2 0 0 0,4 0 0 15,-1-1-176-15,5-3-48 0,2-3 0 0,-1-1 0 16,-4-10-128-16,10 4 0 0,0-2 0 0,0-3 0 16,2-3 0-16,-1-5 0 0,1-1-144 0,-1-5 144 15,1-1 0-15,-1-1-128 0,0-4 128 0,1 1 0 16,-1-3 0-16,-1-2 0 0,-2 1 0 0,0-3 0 16,-2 3 192-16,0-4-48 0,1 0-16 0,-1-3 0 15,0 6 896-15,1-1 160 0,-2 4 32 0,0 4 16 16,-1 2-1840-16,0 4-368 15,-1 2-80-15,0 1-16 0,-3 9 336 0,0 0 64 0,0 0 16 0</inkml:trace>
  <inkml:trace contextRef="#ctx0" brushRef="#br0" timeOffset="53303.57">15045 16138 30687 0,'-16'-10'1360'0,"5"4"288"0,0 2-1328 0,-2 3-320 0,0 1 0 0,-2 2 0 16,-1 3 176-16,-3 3-48 0,-4-1 0 0,0 5 0 15,-1 6-128-15,-2-1 0 0,0 1-192 0,-5 3 192 16,-2 0-320-16,-3 3 64 0,-3-1 16 0,1 0 0 15,0 3 16-15,6-4 0 0,4 1 0 0,5 3 0 16,3-2 224-16,5-4 0 0,4 1-160 0,6-4 160 16,3-1 0-16,3-2 0 0,3-4 0 0,3 0 0 15,5 1-256-15,1-4 64 0,1 0 0 0,5 0 16 32,5-5-400-32,5-1-96 0,4-2-16 0,5-1-7280 0,0-7-1456 0</inkml:trace>
  <inkml:trace contextRef="#ctx0" brushRef="#br0" timeOffset="53695">15556 16269 25791 0,'-10'-6'2304'0,"-4"1"-1856"15,1 2-448-15,0 3 0 0,-1 1 736 0,0 3 48 16,1 3 16-16,-3 1 0 0,-3 4-656 0,3-1-144 15,-1 5 0-15,1-1 0 0,-1 1 0 0,2 2 0 16,2 2 0-16,0 0 0 0,3 2 0 0,0 3-128 16,4-4 128-16,2 0 0 0,0-1-192 0,4 0 192 0,3-2-192 0,0-3 192 15,4-1 0-15,0-6 0 0,2-2 0 0,4-2 0 16,-2-3 0-16,5-2 128 0,-1-7 0 0,3-1 16 16,1-1 80-16,1 0 16 0,-1-4 0 15,2 0 0-15,-1-1-96 0,-2 0-16 0,0-3 0 0,2 1 0 16,-6 1-128-16,1-1 0 0,0 1 0 0,1 1-176 15,-2 2 176-15,1 5 176 0,-2 1-48 0,-2 1 0 16,0 5 0-16,1 4 0 0,-2 1 0 0,0 4 0 16,0 4 64-16,1 1 0 0,-1 2 0 0,0 3 0 15,0 1-192-15,0 2 0 0,2 4 0 0,-1-1 0 16,-1 2 0-16,0-3-144 0,1-4 144 0,-1-1-208 16,0 0-304-16,3-5-64 0,-1-8-16 15,2-5-8208-15,2-4-1632 0</inkml:trace>
  <inkml:trace contextRef="#ctx0" brushRef="#br0" timeOffset="53921.98">16405 15653 20271 0,'-16'10'896'0,"4"-5"192"0,-1 4-880 0,1 6-208 15,-1 5 0-15,2 7 0 0,-1 4 2160 0,2 5 384 16,-1 5 80-16,2 4 0 0,-2 7-2048 0,3 9-400 16,0 4-176-16,0 2 128 0,2 2-128 0,-2 0 192 15,-1 5-192-15,2-1 192 16,-1-2-1248-16,2-1-240 0,-3-2-48 0</inkml:trace>
  <inkml:trace contextRef="#ctx0" brushRef="#br0" timeOffset="54135.57">15880 16259 30927 0,'0'0'1360'0,"0"0"304"0,3-5-1344 0,4 0-320 0,7 3 0 0,5 2 0 15,4 2 192-15,4 2-16 0,6-2-16 0,3-1 0 0,2 1-288 16,7 0-64-16,6-1-16 0,1-2 0 16,1-4-1328-16,-1-4-272 0,-1 3-48 0</inkml:trace>
  <inkml:trace contextRef="#ctx0" brushRef="#br0" timeOffset="54471.28">17070 16325 21183 0,'0'0'944'0,"0"0"192"16,0 0-912-16,0 0-224 0,2-13 0 0,4 2 0 0,0 3 2720 0,2-2 496 0,-1 4 112 0,0-2 0 15,-2-3-2784-15,-3 0-544 0,-2 11-144 0,0-8-16 16,-5-5 160-16,-1 5-128 0,-4-2 128 0,-2 5-128 15,-2 1-64-15,-2 3 0 0,-3 1 0 0,-1 4 0 16,-4 2 32-16,1 7 0 0,-1 2 0 0,0 2 0 16,0-1 160-16,1 2 0 0,0 1 0 0,3 1 0 15,2 1 0-15,3 0 0 0,2 1 0 0,3 2 0 16,4-1 0-16,3-3-240 0,4 1 48 0,3 0 0 16,2 2-576-1,5-3-96-15,1-2-32 0,5-3 0 0,2-3-1584 0,3-2-320 16,8 0-64-16,1-5-16 0</inkml:trace>
  <inkml:trace contextRef="#ctx0" brushRef="#br0" timeOffset="54922.68">17828 16317 4607 0,'0'0'192'0,"0"0"64"0,-4-6-256 0,4 6 0 15,0 0 0-15,0 0 0 0,-10-4 5184 0,1-1 1008 16,0 5 192-16,-1 0 32 0,-1-1-5088 0,0 2-1024 15,-2 5-304-15,-1-2 128 0,-1 1-128 0,-2 6 0 16,1-1 0-16,-2 4 0 0,3 1 0 0,0 4 0 16,-1 3 0-16,2 4 0 0,0 1 0 0,3 2 0 15,1-2 0-15,2 3 128 0,1 3-128 0,3 2 0 0,1-2-192 0,3-3 192 16,2-2 0-16,1-4 0 0,4-2 0 0,0-8 0 16,3-1 320-16,3-3 128 0,4-5 16 0,0-5 16 15,1-1 160-15,4-7 48 0,1-2 0 0,3-7 0 16,5-3-320-16,5-9-64 0,0-7-16 0,1-1 0 15,-2-2-288-15,-2-2-192 0,-3-6 16 0,2 0 16 16,-3-1 736-16,-1-7 160 0,-2-6 32 0,-2-2 0 31,-3-10-1328-31,1-5-256 0,-3-1-48 0,0-3-16 0,-2 1 880 0,-1-3 320 0,2-4-16 0,1 13 0 16,1 8-64-16,-2 14-16 0,-3 9 0 0,-3 13 0 16,-5 4 240-16,-1 12 48 0,-5 3 16 0,-1 12 0 15,0 0-176-15,-8 13-32 0,-3 9-16 0,-5 9 0 16,-4 10-304-16,-1 11 0 0,-4 4 0 0,4 4-144 15,-3 6 144-15,-1 5 0 0,1 5 0 0,0 6-128 16,3-1-96-16,-1 0-16 0,3-3 0 0,2-4 0 16,3-7-192-16,4-3-32 0,3-11-16 0,3-6 0 15,2-1-160-15,4-7-48 0,4-3 0 0,3-3-13728 16</inkml:trace>
  <inkml:trace contextRef="#ctx0" brushRef="#br0" timeOffset="55563.39">20403 16278 25631 0,'-13'-17'1136'0,"4"9"224"0,0-4-1088 0,-3 1-272 0,0 1 0 0,1-3 0 16,-6 1 864-16,-1 1 112 0,-3-3 32 0,-3 1 0 15,-3 3-368-15,-4 0-64 0,-4 6 0 0,-3 4-16 16,-4 3-352-16,-7 7-64 0,-4 0-16 0,-3 5 0 16,0 0-128-16,4 2 0 0,1 0 0 0,4 3 0 0,3 1 0 15,3 2 0-15,4 3 0 0,4-7 0 16,3 2 0-16,3 0 0 0,4-3 0 0,5-2 0 0,4-2 0 0,4-5 0 16,10-9 0-16,-4 9 0 0,4-9 128 0,0 0-128 15,0 0 192-15,16 4-64 0,3-4 48 0,4-2 0 16,-1 0 0-16,5-3 0 0,2-7-16 0,3 1 0 15,1 1 0-15,3-4 0 0,-1 0-160 0,1 2 0 16,0 0 0-16,2 1 128 0,0 1-128 0,1-1 0 16,-1-2 0-16,-1 6 0 0,-2 4 0 0,-5-1 0 15,-3 3 0-15,-3 1 0 0,-3 6 0 0,0 2 0 16,-3 5 0-16,-3 2 0 0,-2 3 0 0,-2 3-144 16,-1 7 144-16,-2 7-208 0,-4 3 208 0,-2 7 0 15,-4 8 0-15,-6 4-144 0,-2 6 144 0,-4 0 0 0,-4-1 0 0,-4-2 0 16,-2-1 0-16,-2-4 256 0,-4-5-48 15,-3-3 0-15,-5-2 624 0,0-5 128 0,0-6 32 0,1-5 0 16,0-2-256-16,2-5-48 0,0-6-16 0,1-2 0 16,-2-5-464-16,2-4-80 0,-2-7-128 0,3-2 176 15,2-1-432-15,0-11-64 0,1-3-32 0,2-5 0 32,5-8-1184-32,2-2-256 0,4-2-32 0,5 0-16 15,7-1-864-15,8-1-176 0</inkml:trace>
  <inkml:trace contextRef="#ctx0" brushRef="#br0" timeOffset="55922.9">20689 16164 21183 0,'-10'-11'1888'0,"3"8"-1504"16,0-2-384-16,7 5 0 0,-9-3 3104 0,9 3 544 16,-10 11 128-16,2 5 0 0,0 1-2928 0,2 4-592 15,1 0-112-15,1 5-16 0,0-3-128 0,2 1 0 16,-1 1 0-16,2-2 0 0,1 3 0 0,0-2-208 16,0-5 80-16,2-3 128 0,1-4-304 0,-3-12 64 15,0 0 16-15,9 9 0 0,1-8 224 0,2-2 0 0,0-2 0 0,3-6 0 16,2-1 416-16,2-5 32 15,0-3 0-15,1-1 0 0,1-3 64 0,2-1 0 0,-3 2 16 0,0 1 0 16,-1 0-64-16,-1 3-16 0,-1-2 0 0,-1-2 0 16,0 3-192-16,-2-1-64 0,-2-5 0 0,1 4 0 15,0 1-192-15,-1 0-256 0,1 0 48 0,0 1 16 32,-2 0-2560-32,1 3-512 0</inkml:trace>
  <inkml:trace contextRef="#ctx0" brushRef="#br0" timeOffset="56290.01">21341 16103 32415 0,'0'0'1440'0,"0"0"288"0,0 0-1376 0,10-3-352 15,2 3 0-15,0 1 0 0,0-3 256 0,2 0-32 16,1-3 0-16,0-1 0 0,-1 1-224 0,-1 0 144 16,2-5-144-16,-1 1 128 0,-2-4-128 0,-2 4 0 15,-1 0 0-15,-3 2 0 0,-2-3 0 0,-3-1 0 16,-2 2 0-16,-2-1 0 0,-1 3 160 0,-2 0-160 16,0-2 192-16,-4 7-192 0,-6 1 208 0,-2 2-64 15,-2 4-16-15,-1 5 0 0,-4 0-128 0,0 4 0 16,-3 4 0-16,-1 4 0 0,-2 3 0 0,1 2 0 0,-1 3 0 0,2 5 0 15,0 0 0-15,3-3 0 0,2-4 0 0,5-1 0 16,3-6 0-16,2 0 0 0,6-4 0 0,4-1 0 16,4-1-304-16,5-4 64 0,4 2 16 0,4-2 0 31,2-5-208-31,7-3-32 0,3-1-16 0,7-2-9120 0,1-5-1808 0</inkml:trace>
  <inkml:trace contextRef="#ctx0" brushRef="#br0" timeOffset="56689.96">22279 16115 20271 0,'-33'-4'1792'0,"9"3"-1424"16,-7 0-368-16,-4 1 0 0,-6 2 2816 0,-5 4 512 15,-2 4 80-15,0-1 32 0,1 6-2960 0,2-2-480 16,4-6-320-16,5 6 64 16,1-2-256-16,5 3-64 0,1-1 0 0,3 1 0 15,3-3-784-15,5 2-176 0,3-1-16 0,4-3-16 16,2 1 16-16,9-10 0 0,-1 9 0 0,1-9 0 0,6 11 1040 0,5-5 192 16,3 2 64-16,3-3 0 0,1 0 768 0,1 2 176 15,0-2 16-15,1 0 16 0,0 0 544 0,1 2 96 16,-1 0 32-16,0 3 0 0,0-2-304 0,-3 0-64 0,-3 0-16 0,-2 4 0 15,-2-4-448-15,-5 4-96 0,-5-12-16 0,4 18 0 16,-5-3-48-16,-5 0-16 0,-2-2 0 0,-5 1 0 16,-5 0-64-16,-2-3-32 0,-3-1 0 0,-1 2 0 15,-3-3-160-15,-1 1-128 0,-1-4 192 0,0-1-192 32,-2 0-288-32,-2-2-160 0,-3-4-48 0,3-3-9024 0,3-2-1808 0</inkml:trace>
  <inkml:trace contextRef="#ctx0" brushRef="#br0" timeOffset="57089.81">23279 15949 23951 0,'-9'-18'2128'0,"3"5"-1696"16,-3 2-432-16,-2 2 0 0,-3 0 1760 0,-4 4 272 16,-2 4 48-16,-7 2 16 0,-5 1-1712 0,-6 4-384 15,-5 1 0-15,1 0 0 0,1 5 0 0,-1 0 0 16,4-1 0-16,0 4 0 0,2 1 0 0,5 0-144 16,1-3 144-16,4 0 0 0,2 2-192 0,3 1 64 15,5 1 0-15,4-1 0 0,6 3-80 0,5-1-16 16,4 4 0-16,9 3 0 0,4-2 224 0,5 0-176 0,3 4 176 15,4 2-160-15,1 3 1312 0,4 3 272 16,3 1 48-16,1 0 16 0,-1-1-1488 0,4-1-128 0,4 1-128 0,-2-2 0 16,-1-3 832-16,-2 2 160 0,-3 1 32 0,-6-2 16 15,-3-5-240-15,-4 1-48 0,-5-3-16 0,-5 0 0 16,-7 3-64-16,-6-4-16 0,-5-1 0 0,-8 3 0 16,-6-1-208-16,-13-1-32 0,-12-1-16 0,-12-3 0 31,-10-2-800-31,-9-1-176 0,-8-2-16 0</inkml:trace>
  <inkml:trace contextRef="#ctx0" brushRef="#br0" timeOffset="60293">24773 16335 20271 0,'0'0'1792'0,"0"0"-1424"0,0 0-368 16,0 0 0-16,0 0 896 0,0 0 128 0,0 0 0 0,0 0 16 15,-13-5-288-15,13 5-64 0,0 0-16 0,0 0 0 16,-18 0-368-16,3 4-80 0,0 4-16 0,0 0 0 15,-3 5-208-15,3 1 128 0,1 4-128 0,0 4 0 16,0 2 0-16,2 4 0 0,1-2 0 0,2 4 0 16,0 0 0-16,4 1 0 0,1-1 0 0,7 2 0 15,3-5 0-15,3-6 0 0,4-6 0 0,-1-2 0 16,5-1 0-16,1-7 0 0,3-5 176 0,0-3-176 16,-2-7 352-16,2-5-32 0,2-4-16 0,-1-6 0 15,-2-4-112-15,0 3 0 0,1-5-16 0,-3 4 0 16,-4 1-176-16,-2 2 192 0,-2-1-192 0,-2 6 192 15,0 1-64-15,-2 6-128 0,0-1 192 0,-1 7-64 16,-5 6-128-16,0 0 0 0,0 0 0 0,8 7 0 16,-2 9 0-16,0 1 0 0,-1 1-192 0,2 1 192 0,1 0-288 0,2 0 64 15,1 0 16-15,3-1-8464 16,3-1-1696-16</inkml:trace>
  <inkml:trace contextRef="#ctx0" brushRef="#br0" timeOffset="60642.07">25539 16269 30399 0,'-14'10'2704'0,"-1"6"-2160"0,0 1-544 0,1 5 0 16,1 6 336-16,2-1-32 0,-1 1-16 15,2-2 0-15,0 2-96 0,1-4-32 0,4 0 0 0,0-3 0 16,0-5-160-16,2-3 0 0,0-2 0 0,3-11 0 15,0 0 128-15,0 0-128 0,0 0 0 0,10-3 128 16,1-10-128-16,1-5 0 0,3-2 144 0,3-2-144 16,3-4 0-16,2 0 144 0,0-3-144 0,2 5 0 15,5-3 0-15,0 4 0 0,-1 3 0 0,2 1 0 16,1 2 0-16,-4 2 0 0,-3 2 0 0,-2 6 0 16,-1 5 0-16,-2 4 0 0,0 3 0 0,-2 5-144 15,0 1-16-15,-4 5 0 0,-3 3 0 0,-1 1 0 16,-3 4-128-16,-3-1-32 0,-4 0 0 0,-2 2 0 15,0-2-144-15,-1-2-48 0,-1-4 0 0,-1-1 0 16,3-2-496-16,2-14-96 0,0 0-32 0,0 0-6688 16,0 0-1344-16</inkml:trace>
  <inkml:trace contextRef="#ctx0" brushRef="#br0" timeOffset="61043.01">26668 16186 17503 0,'5'-8'1552'0,"-1"-1"-1232"16,-1-8-320-16,0 4 0 0,-3 3 2240 0,0-4 400 15,0-4 80-15,0 3 16 0,-5 3-1520 0,0 1-288 16,-2 2-64-16,-2 6-16 0,-3 0-592 0,0 7-128 16,-2 5-128-16,-4 2 176 0,-5 6-176 0,-1 4 0 0,0 6 0 0,-1 2 0 15,0 1 0-15,1 3 0 0,1 0 0 0,0-2 0 16,2 4 0-16,3-3 0 0,4-2 0 0,1-1 0 15,3-6 0-15,4-5 0 0,2-4 0 0,4-5 0 16,0-9 0-16,0 0 0 0,14 0 0 0,0-5 128 16,3-7 336-16,5-6 64 0,4-6 16 0,1-4 0 15,3-1-224-15,1-5-64 0,1 0 0 0,1-1 0 16,-1 1-256-16,1-2 128 0,0-1-128 0,-2-1 0 16,-3-2 176-16,-3-5-176 0,-3 3 160 0,1-4-160 15,-3 1 272-15,0-2-32 0,1 3-16 0,-4 5 0 16,-3 10-224-16,-2 6 176 0,-2 6-176 0,-1 5 160 15,-4 5-160-15,-5 7 0 0,0 0 0 0,0 12 0 16,-3 4 0-16,-2 7 0 0,-4 8 0 0,-1 3 0 0,-2 4 0 16,-2 7-144-16,-2 0 144 0,-1 7 0 15,-4 6-592-15,2 3-16 0,-1 0 0 0,2 0-9408 16,1-5-1888-16</inkml:trace>
  <inkml:trace contextRef="#ctx0" brushRef="#br0" timeOffset="61500.48">27830 16056 14735 0,'0'0'640'0,"0"0"160"0,-5 7-640 0,1 6-160 0,2 0 0 0,-2 8 0 16,-1 5 3216-16,-2 5 624 0,2 2 112 0,-1 3 16 16,-6 1-3088-16,1 4-624 0,-4 1-128 0,-1 2-128 15,0-2 128-15,-1 2-128 0,0-3 0 0,0-3 144 16,2-3 48-16,1-4 0 0,1-8 0 0,3-2 0 16,2-7 192-16,3-3 64 0,5-11 0 0,0 0 0 15,0 0 256-15,0 0 64 0,4-14 16 0,1-5 0 16,0-6-192-16,4-2-32 0,4-4-16 0,0 2 0 15,1-1-352-15,0-2-64 0,3 0 0 0,1 2-128 16,5-2 0-16,0 0 0 0,1 4 0 0,0 4 0 16,2 5 0-16,-3 2 0 0,-3 2 0 0,-4 5 0 15,2 2 0-15,-4 4 0 0,-1 3-144 0,0 5 144 0,-5 5-240 0,0 0 48 16,-3 3 0-16,-2 5 0 0,-5 1-96 16,-1 1-16-16,-4 1 0 0,-2 2 0 0,-2 2-32 0,-3 0-16 15,0 1 0-15,-3 0 0 16,-3-5-480-16,1-2-80 0,-3-4-32 0,0-5 0 15,-4-4 240-15,1 0 32 0,2-5 16 0,4-3-12160 0</inkml:trace>
  <inkml:trace contextRef="#ctx0" brushRef="#br0" timeOffset="61726.8">28491 15561 30351 0,'0'0'1344'0,"0"0"272"0,0 0-1296 0,0 0-320 0,-5 12 0 0,1 2 0 16,0 3 368-16,-1 6 0 0,0 1 0 0,-1 7 0 15,-2-1-208-15,-1 7-32 0,-1 3-128 0,-1 2 192 16,-3 6-192-16,-2-1 0 0,-1 1 0 0,-2 4 0 16,-1 3 0-16,1-2 0 0,-2-1 0 0,3-5 0 31,1-3-528-31,2-2-160 0,2-7-16 0,3-3-16 15,3-4-1792-15,2-6-368 0,3-8-64 0,4-7-7200 0</inkml:trace>
  <inkml:trace contextRef="#ctx0" brushRef="#br0" timeOffset="62009.91">28656 16180 21183 0,'-6'9'1888'0,"-3"5"-1504"15,0 1-384-15,1 3 0 0,1 2 1600 0,-1 1 240 16,1 0 48-16,1 1 16 0,1-4-960 0,3-3-192 16,-1-1-48-16,3-1 0 0,0-13-368 0,5 6-80 15,-5-6 0-15,12 3-16 0,1-3 256 0,3-6 48 16,2-4 16-16,1-4 0 0,3-2 176 0,2-6 32 16,1-2 16-16,2 0 0 0,0-4-240 0,-3 3-48 15,-5-2-16-15,0 1 0 0,-3-3-112 0,-2 4-32 16,-2-3 0-16,-2 4 0 0,-4 1 16 0,-1 1 0 0,-1 4 0 15,-3 6 0-15,-1-1-352 0,0 3 0 0,-1 3 0 0,1 7-192 32,0 0-1472-32,-5-1-320 0,-4 2-48 0,2 2-13776 0</inkml:trace>
  <inkml:trace contextRef="#ctx0" brushRef="#br0" timeOffset="62343.66">29463 15960 11967 0,'0'0'528'0,"0"0"112"0,0 0-512 0,0 0-128 0,0 0 0 0,0 0 0 15,0 0 4128-15,0 0 800 0,-7-4 144 0,-5 4 48 16,-4 4-3808-16,-3 4-752 0,-5-1-160 0,-2 6-16 0,-3 0-256 0,1 2-128 16,1 4 128-16,1 2-128 0,1-2 0 0,5 1 128 15,2 0-128-15,4-2 0 0,4-4 0 0,4-5 0 16,3 1 0-16,3-10 0 0,0 0 192 0,10 3-48 15,2-3 0-15,3-2 0 0,4 0 112 0,4-6 0 16,2-1 16-16,0-2 0 0,1 3-96 0,2-2-32 16,-1 2 0-16,-2 2 0 0,0 2-144 0,-5 6 0 15,-5 4 0-15,-2 3 0 0,-4 5 0 0,-3 5 0 16,-3 1 0-16,-6 7 0 0,-5 0 0 0,-2 3 0 16,-6 2 0-16,-2-2 0 0,-2 1-128 0,-3-1 128 15,0-4 0-15,0 3 0 16,0-5-496-16,2 0-16 0,-1-3-16 0,2-6-9200 0,4-2-1824 15</inkml:trace>
  <inkml:trace contextRef="#ctx0" brushRef="#br0" timeOffset="62590.84">30372 15988 24879 0,'-19'8'2208'0,"8"1"-1760"0,-1-3-448 0,-2 9 0 16,2 6 3232-16,-1 7 560 0,-1 2 112 0,1 3 32 0,2 4-2976 0,1-4-608 16,-2-1-112-16,2-3-32 15,1-5-1136-15,0 2-224 0,3-3-64 0,-2-3 0 16,2-1-2064-16,2-4-432 0</inkml:trace>
  <inkml:trace contextRef="#ctx0" brushRef="#br0" timeOffset="62961.06">30841 16131 30527 0,'-19'17'1344'0,"7"-3"288"0,-5 4-1312 0,4 4-320 0,2-1 0 0,-2 3 0 16,0-1 640-16,3-2 64 0,3-4 16 0,3-4 0 15,0 1-480-15,3-4-112 0,1-10 0 0,0 0-128 16,0 0 144-16,0 0-144 0,11-3 0 0,1-9 144 16,4-2 176-16,3-4 16 0,-1-3 16 0,5 0 0 15,1 0 48-15,3-3 16 0,-3-1 0 0,5 1 0 16,-2 0-16-16,2 3 0 0,-1 1 0 0,-4 3 0 15,0 4-192-15,-1 5-32 0,-1-1-16 0,-1 7 0 16,1 4 32-16,-2 5 16 0,-1 4 0 0,0 7 0 16,-3 5-208-16,-2 2 0 0,-2 7 128 0,-1 4-128 15,-4 2 0-15,-2-1 0 0,-1 2 0 0,-1 1-160 16,-3 0-48-16,-2 0-16 0,1-4 0 0,-1 0 0 16,-1 0-384-16,2-2-80 0,-2-9-16 0,6 0 0 15,-1-8-384-15,1-7-64 0,1 1-32 0,-4-11-13536 16</inkml:trace>
  <inkml:trace contextRef="#ctx0" brushRef="#br0" timeOffset="63151.93">30321 15298 28559 0,'-21'-8'2544'0,"8"-2"-2032"15,-1 0-512-15,4-1 0 0,10 11 3344 0,0 0 576 0,0 0 112 16,0 0 32-16,0 0-3248 0,0 0-656 0,0 0-160 0,0 0 0 31,0 0-2896-31,6-8-624 0,4-5-112 0,-10 13-16 0</inkml:trace>
  <inkml:trace contextRef="#ctx0" brushRef="#br0" timeOffset="64612">31718 16381 24639 0,'0'0'1088'0,"0"0"240"0,0 0-1072 0,0 0-256 15,0 0 0-15,0 0 0 0,12-4 336 0,2 2 16 16,2-1 0-16,1 3 0 0,7 1-144 0,3 4-16 15,1 0-16-15,5 2 0 0,2 2 80 0,2 2 0 16,1 3 16-16,0 4 0 0,-1 2-272 0,-2 6 0 16,-4-1 0-16,-1 6 0 0,-5 0 0 0,-11-10 0 0,3 2 0 0,-3 6 0 15,0 1 0-15,-1 6 0 0,-1 6 0 0,-3 4 0 16,-4 7 0-16,-1 51 0 0,-7-12 0 0,-1-46 0 16,-3-1 0-16,-3 5 0 0,-4 2 0 0,-2 3 0 15,-1-1 288-15,-4 2 96 0,-2 3 32 0,-26 42 0 16,-1-14 32-16,1-12 16 0,-2-8 0 0,-1-1 0 15,-3-2-112-15,-1-2-32 0,-1-6 0 0,-4 4 0 16,-3 1-176-16,-6-4-144 0,-6-2 192 0,-1-1-192 16,-1 0 128-16,-1-1-128 0,3-1 0 0,-7-1 0 15,-9-3 0-15,0 1 128 0,1 0-128 0,0 1 0 16,2-2 288-16,-2-1-48 0,-8-1-16 0,5-3 0 16,2 4 160-16,0-2 16 0,1 3 16 0,-3-2 0 15,-4 4-112-15,4-1-32 0,2-6 0 0,1 3 0 16,-3-6-16-16,0 4-16 0,-2-2 0 0,5-4 0 15,6 0-80-15,-2 0-16 0,2-2 0 0,1-2 0 0,-1-1-144 16,6-1 0-16,6-4 0 0,4 1 0 0,4-1 0 0,0-5 0 16,-3-2 128-16,3 0-128 0,3-3 0 0,4-2 0 15,6 1 0-15,6-1 128 0,2-1-128 0,6 1 0 16,2-1 144-16,2-2-144 0,2-1 0 0,0 2 144 16,3-2-144-16,2-2 0 0,2-3 0 0,5 0 0 15,3-5 0-15,4 1-144 16,6-3-304-16,7 0-48 0,0 0-16 0,0 0 0 15,9-13-1808-15,5 1-368 0,5-5-80 0</inkml:trace>
  <inkml:trace contextRef="#ctx0" brushRef="#br0" timeOffset="64886.82">27905 19454 26719 0,'-33'13'2368'0,"9"-4"-1888"0,-8-3-480 0,0 5 0 16,0-3 2992-16,2 8 496 0,-1 4 96 0,3 4 32 16,1 0-2896-16,-1 4-576 0,1 0-144 0,3 3 0 15,3 2 0-15,2-3 0 0,2 2 0 0,1 1 0 16,2 0 0-16,4 3 0 0,4-2 0 0,1 0 0 16,1-1 0-16,4-1 0 0,5-3 0 0,8 1 0 15,2-2-160-15,8 0 160 0,6-4 0 0,8-3-144 16,6-4 144-16,12-3 0 0,10-3 128 0,4-3-128 15,3-6 0-15,5-3 128 0,6-4-128 0,11-4 0 16,11 0-848-16,2-7-240 0,-5-2-64 0,8 0-15360 16</inkml:trace>
  <inkml:trace contextRef="#ctx0" brushRef="#br1" timeOffset="179508.53">1726 890 29487 0,'-5'-7'2624'0,"1"-2"-2112"0,4 9-512 0,0 0 0 15,-4-8-512-15,4 8-224 0,0 0-32 0,0 0-16 0,0 0 624 0,13 0 160 16,-1 0 0-16,4 3 0 0,3 3 0 0,2 4-160 15,1 3 160-15,5 2-160 0,2 4 160 0,4 3 0 16,4 0 0-16,4 4-128 0,2 1 128 0,-1 5 0 16,-2 1 0-16,0 1 0 0,1 2 0 0,5 3 0 15,-1 0 0-15,5 5 0 0,1 1 0 0,2 5 0 16,3-3 0-16,0 3 0 0,-3 2 0 0,2 2-128 16,1 4 128-16,3 4 0 0,2 1 0 0,3 6 0 15,8 4 0-15,-1 0-128 0,0 5 128 0,3 2 0 16,-1 6 0-16,7 8 128 0,4 7-128 0,3 4 128 15,2 3-128-15,0 0 128 0,0 4 96 0,7 3 32 0,6-2 0 0,2 0 0 16,2 3-128-16,3-2-128 0,5 2 176 0,3-1-176 16,0 7 160-16,10 0-160 0,-3 2 128 0,3 1-128 15,1 4 0-15,3 0 128 0,0 2-128 0,5 3 0 16,3-2 128-16,2 3-128 0,5-1 0 0,-1 5 128 16,0 2 16-16,9 3 0 0,6 2 0 0,0 3 0 15,-10 1-16-15,7 1-128 0,9 4 192 0,3 5-64 16,5 0 16-16,-2 2 0 0,-2-2 0 0,4 1 0 15,7 1 160-15,5-1 16 0,5 3 16 0,0 1 0 16,-4 2-80-16,3-3-32 0,3 2 0 0,7 2 0 16,2-1 32-16,5-1 0 0,6 2 0 0,-1-3 0 15,1-1-96-15,1-1-16 0,-2 0 0 0,6 0 0 16,3 5 32-16,4-2 0 0,-3-1 0 0,6 1 0 0,2-2 48 16,2 0 16-16,2 4 0 0,3 1 0 15,-1-4-48-15,1 3 0 0,0-1 0 0,0-1 0 0,-2 2 48 0,-1 0 0 16,-2-7 0-16,1 2 0 0,0 1-64 0,1 2-16 15,1 2 0-15,0-4 0 0,-1-4 96 0,0-4 0 16,-2 0 16-16,2 1 0 0,3-2-128 0,-1-2-16 16,2 1-128-16,-1-4 192 0,2 0-16 0,-2-4-16 15,2-4 0-15,-3 2 0 0,-1 1 0 0,0-4 0 16,2-2 0-16,-1-2 0 0,1 1-160 0,-1-2 192 16,1-6-192-16,-2 1 192 0,1-3-64 0,-2 0-128 15,0-2 192-15,-1-2-64 0,-3-2-128 0,1-3 0 16,-1 0 0-16,-4-2 0 0,-6 4 0 0,-1-1 208 15,0-5-16-15,-1 4-16 0,2-3 16 0,0 1 0 16,-4-3 0-16,3 2 0 0,1 0 160 0,-3 1 32 0,3-3 16 0,-8 1 0 16,-8-8-128-16,-6-1-16 0,-5 2-16 0,-1-1 0 15,-1-1 128-15,-4-1 16 0,-4 1 16 0,-11-5 0 16,-10-5-96-16,-1-2-32 0,-1-1 0 0,-6-1 0 16,-10 5-48-16,0-2-16 0,-5-10 0 0,-1 1 0 15,-11-1-80-15,0 0 0 0,0-1-128 0,-8-8 192 16,-12-10-192-16,-8-7 0 0,-3-7 0 0,-9-9 0 31,-5-4-736-31,-11-8-192 0,-14-12-32 0,-9-6-16 16,-9-8-1888-16,-11-12-368 0</inkml:trace>
  <inkml:trace contextRef="#ctx0" brushRef="#br1" timeOffset="180293.88">6108 18924 23039 0,'-22'-5'2048'0,"11"-1"-1648"0,2 0-400 0,5-3 0 16,7-3 2432-16,7-6 416 0,4-6 80 0,10-6 16 15,8-5-2432-15,8-5-512 0,9-10 0 0,4-3-128 16,4-7 256-16,12-6 48 0,7-5 16 0,14-7 0 0,12-8-64 0,5-11-128 15,3-6 192-15,14-9-64 0,10-3-128 0,8-12 0 16,1-11 0-16,10-4 0 0,9-7 0 0,13-6 0 16,8-2 0-16,3-7 0 0,1-5-368 0,7-6 48 15,0-5 16-15,11-2 0 0,3-2 0 0,8-3 0 16,5-2 0-16,6-6 0 0,1-4 112 0,10-5 32 16,1-3 0-16,3 0 0 0,2-3 160 0,2-2 0 15,3-4 0-15,4-2-128 0,3-4 128 0,6 0 0 16,2-5 0-16,8 0 0 0,1-5 128 0,7-4-128 15,5-4 160-15,2 0-160 0,2-3 256 0,2 0-64 16,0-2 0-16,1-1 0 0,1 2-192 0,1 0 0 0,4-4 0 16,-2-1 0-16,1-4 128 0,3-2-128 0,2-1 0 0,-1 2 144 15,2 0-16-15,-2-1 0 0,-3-1 0 0,0 3 0 16,-2 4 96-16,-2 5 16 0,-3 2 0 0,-1 2 0 16,-2 2-16-16,-1 5 0 0,-1 0 0 15,-2 7 0-15,-2 3-64 0,-4 5-16 0,-4 2 0 0,-5 5 0 16,-6 0-16-16,-3 3-128 0,-4 5 192 0,-3 5-64 15,-2 2 16-15,-7 10 0 0,-12 2 0 0,-7 14 0 16,-8 6 48-16,-8 9 0 0,-4 11 0 0,-14 8 0 16,-19 6 0-16,-5 11 0 0,-3 7 0 0,-14 10 0 31,-10 10-512-31,-9 13-112 0,-5 8-16 0,-12 6-10432 0,-15 6-2080 0</inkml:trace>
  <inkml:trace contextRef="#ctx0" brushRef="#br1" timeOffset="181510.05">26921 7229 17503 0,'5'-11'1552'0,"0"2"-1232"16,-1-3-320-16,0 6 0 0,2-2 1024 0,-2 5 128 15,0-1 48-15,-4 4 0 0,6 0-160 0,-6 0-16 0,7 9-16 16,-4 5 0-16,-1 4-368 0,-1 9-80 0,3 4-16 0,0 10 0 16,-3 3-240-16,-1 11-48 0,0 8-16 0,-1 6 0 15,1 5-16-15,-4 2 0 0,-3 5 0 0,1-1 0 16,-4 2-224-16,1-7 144 0,0-5-144 0,2-13 128 15,-5-10 128-15,3-12 0 0,4-10 16 0,1-8 0 16,2-4 464-16,2-13 96 0,0 0 0 0,0 0 16 16,5-13 0-16,0-8 0 0,0-11 0 0,4-5 0 15,5-10-592-15,-1-5-112 0,1-9-16 0,3-1-128 32,4-3-256-32,3-2-144 0,-1-1-48 0,2 7 0 0,1 3 16 0,3 8 0 15,3 7 0-15,1 7 0 0,1 7 272 0,-1 4 160 0,1 7-192 0,-2 9 192 16,-5 5-160-16,-1 9 160 0,0 9-128 0,-2 9 128 0,-1 11-160 15,-1 7 160-15,-6 9-192 0,-2 3 192 16,-3 0-256-16,0 5 48 0,-4 5 16 0,-2 2 0 16,0 4-2592-16,-3-3-512 0</inkml:trace>
  <inkml:trace contextRef="#ctx0" brushRef="#br1" timeOffset="181810.82">28249 7224 26719 0,'-15'7'2368'0,"-1"6"-1888"15,-2 5-480-15,0 6 0 0,-1 9 1408 0,-1 6 192 0,-3 6 48 0,2 0 0 16,0 4-1280-16,1 2-368 0,0 1 144 0,4 1-144 16,1-1 0-16,5-3 0 15,2-2 0-15,4-9 0 0,2-3-336 0,4-9 16 0,4-8 0 0,5-6 0 31,1-9-128-31,5-5-32 0,3-7 0 0,7-8 0 0,1-8 320 0,4-3 160 0,1-8-160 0,2-2 160 16,1-1 0-16,-2-2 320 0,0-1-64 0,-6-2 0 16,-2 2 256-16,-7-4 32 0,-3 3 16 0,-4 5 0 15,-1 3-176-15,-2 5-16 0,-2 6-16 0,-2 3 0 16,-2 4-352-16,1 3-192 0,-2 4 32 0,-2 10-9728 16,2-8-1952-16</inkml:trace>
  <inkml:trace contextRef="#ctx0" brushRef="#br1" timeOffset="182061.07">29049 5961 12895 0,'0'0'1152'0,"0"0"-928"15,0 0-224-15,-4 12 0 0,0 1 2944 0,2 10 528 16,-1 4 112-16,1 11 32 0,-1 9-2464 0,-1 6-480 15,-1 6-96-15,0 8-32 0,-1 8-160 0,-2 9-48 16,-1 4 0-16,0 4 0 0,-1 4-112 0,1 4-32 16,-1-2 0-16,3 5 0 0,-1 0-192 0,3-5 0 15,-1 1 0-15,2-10 0 16,2-13-2560-16,4-10-448 0,-2-16-80 0,1-12-32 16,0-14 1264-16,2-7 240 0</inkml:trace>
  <inkml:trace contextRef="#ctx0" brushRef="#br1" timeOffset="182194.22">28753 6904 21999 0,'0'0'960'0,"10"-5"224"0,4 3-944 15,4 0-240-15,2 1 0 0,4-1 0 0,3 0 1024 0,3 2 144 0,2-1 48 0,5-2 0 16,1-2-448-16,4 2-96 0,3 2-16 0,4 1 0 16,6 0-336-16,3-1-64 0,2-2 0 0,-4 3-13280 15</inkml:trace>
  <inkml:trace contextRef="#ctx0" brushRef="#br1" timeOffset="182644.04">27847 9124 24191 0,'0'0'1072'0,"-8"-5"208"0,3-1-1024 0,5 6-256 0,0 0 0 16,0 0 0-16,0 0 448 0,0 0 16 0,0 0 16 0,0 0 0 15,0 0 32-15,-3 13 0 0,-1 3 0 0,1 5 0 16,-1 1-64-16,-1 8-16 0,0 3 0 0,0 5 0 15,-1 0-192-15,1 4-48 0,0 2 0 0,2-3 0 16,1-2 64-16,4-4 0 0,1-5 0 0,5-6 0 16,5-7 80-16,-1-6 32 0,7-3 0 0,3-7 0 15,-3-6 272-15,4-9 48 0,1-7 16 0,3-7 0 16,0-10-48-16,2-4 0 0,1-7 0 0,-3 0 0 16,0-1-448-16,-3 2-80 0,-5 5-128 0,-3-2 176 15,-5 3 0-15,-3-1 0 0,-4 2 0 0,-2 4 0 16,-4 3 176-16,0 9 32 0,-2 4 16 0,0 7 0 15,-4 3-400-15,2 7 0 0,-3 4 0 0,0 5 0 16,-1 5-672-16,1 3-224 0,2 5-32 0,0 0-16 16,5-3-2256-16,2 0-464 0</inkml:trace>
  <inkml:trace contextRef="#ctx0" brushRef="#br1" timeOffset="182911.59">28633 8700 27647 0,'0'0'2448'0,"0"0"-1952"15,0 0-496-15,0 0 0 0,7 14 496 0,-2 4 0 16,0 2 0-16,-4 4 0 0,0 3-192 0,1 0-48 16,-2 4 0-16,0 2 0 0,0 2 32 0,0 0 0 15,0-2 0-15,0-1 0 0,0-5 96 0,1 1 0 16,-1-4 16-16,3-4 0 0,0-3-144 0,4-5-16 16,-7-12-16-16,10 4 0 0,0-4 112 0,1-2 32 0,0-10 0 0,-1-2 0 15,4-5 208-15,-2-2 64 0,4-4 0 0,-2-5 0 16,-2-3-240-16,0 0-32 0,-1 2-16 0,-1 1 0 15,-1-1-160-15,-2 7-16 0,-2 1-16 0,0 2 0 16,-1 0-160-16,0 4 0 0,1 0-160 0,0 6 160 31,1-1-1920-31,0 7-304 0,-6 5-48 0,11-6-12704 0</inkml:trace>
  <inkml:trace contextRef="#ctx0" brushRef="#br1" timeOffset="183177.91">29479 8274 23951 0,'0'0'1056'0,"0"0"224"0,-5 14-1024 0,1 5-256 0,1 9 0 0,-1 3 0 0,-1 4 1600 0,-1 6 272 15,-2 0 48-15,-2 0 16 0,-1 4-1104 0,-2-3-240 16,-1 4-32-16,-1-4-16 0,2 2 0 0,-1-3 0 16,-1-4 0-16,3-4 0 0,3-7-336 0,3-4-64 15,2-7-16-15,2-5 0 0,2-10 96 0,0 0 16 16,4-11 0-16,4-6 0 0,4-7 416 0,2-6 96 15,1-5 16-15,3-3 0 0,2-2-272 0,2-1-48 16,2-4-16-16,-1 5 0 0,1-6-256 0,4 4-48 16,1 1-128-16,2 3 192 0,7 3-192 0,1 4 0 15,2 2 0-15,0 9-160 16,-4 4-496-16,2 7-112 0,2 3 0 0,-3 7-10816 16,-3 7-2144-16</inkml:trace>
  <inkml:trace contextRef="#ctx0" brushRef="#br1" timeOffset="183611.5">28246 10554 31679 0,'-21'-1'1408'16,"9"-1"272"-16,-1-5-1344 0,-1 3-336 0,-1 3 0 0,-2 1 0 0,-1 0 304 0,1 0-16 15,-1 0 0-15,0 4 0 0,-1 4 32 0,1-1 16 16,0 6 0-16,-1 1 0 0,-1 1-128 0,0 5-16 16,2 5-16-16,0 1 0 0,3 6 48 0,1 2 16 15,0 2 0-15,2 0 0 0,5-1-240 0,5-1 176 16,4 1-176-16,4-1 160 0,4-1-16 0,4-7 0 16,5-6 0-16,5-5 0 0,4-2-144 0,4-9 128 15,8-4-128-15,3-5 128 0,4-11-128 0,5-5 0 0,5-7-160 16,0-9 160-1,1-6-1632-15,-5-6-224 0,-5 0-64 0,-2-2-12224 0</inkml:trace>
  <inkml:trace contextRef="#ctx0" brushRef="#br1" timeOffset="183845.19">29031 9469 30687 0,'-15'7'1360'0,"7"0"288"0,1 6-1328 0,-1 6-320 0,-1 2 0 0,-1 5 0 16,0 5 880-16,0 8 96 0,-3 4 32 0,2 4 0 16,0 6-160-16,0 9-16 0,-1 6-16 0,1 2 0 15,0 1-448-15,-1 3-96 0,2-2-16 0,1-1 0 0,0-2-256 0,2 1 128 16,3-4-128-16,1-1 0 0,2-7-128 0,3-3-144 16,4-4-32-16,1-8 0 15,0-5-2176-15,1-6-432 0,1-7-96 0,0-11 0 16,-1-5 128-16,2-11 48 0,0-12 0 0</inkml:trace>
  <inkml:trace contextRef="#ctx0" brushRef="#br1" timeOffset="184111.58">29318 10258 12895 0,'-8'24'1152'0,"-1"3"-928"16,0 6-224-16,4 9 0 0,2 8 4128 0,2 0 784 15,0 3 144-15,1-4 48 0,2-3-3824 0,1-3-768 0,-1-7-160 0,3-7-32 16,3-1-64-16,2-9-32 0,2-10 0 0,0-3 0 16,5-11 208-16,1-4 32 0,-1-6 16 0,5-9 0 15,0-10 32-15,0-12 0 0,-2-5 0 0,1-4 0 16,-2-3-32-16,-1 1 0 0,-1-3 0 0,-2-1 0 16,-1 2-112-16,-1-3-32 0,-8 0 0 0,2 6 0 15,1 1-16-15,-1 8 0 0,0 9 0 0,-1 8 0 16,2 5-576-16,-3 9-112 0,-1 4-16 0,-4 12-16 15,0 0-2144-15,0 0-416 0</inkml:trace>
  <inkml:trace contextRef="#ctx0" brushRef="#br1" timeOffset="184356">30338 9762 36159 0,'-28'-2'1600'0,"10"4"336"0,3 1-1552 0,-5 1-384 16,-1 3 0-16,2 4 0 0,0-4 0 0,3 3-176 16,-1-1 16-16,4 0 0 15,2-5-704-15,-1 1-144 0,1 0-16 0,1-2-16 16,10-3-368-16,-10 0-80 0,-2-3-16 0,6-3 0 15,6 6 240-15,-6-9 48 0,2-5 16 0,2-1-9360 0</inkml:trace>
  <inkml:trace contextRef="#ctx0" brushRef="#br1" timeOffset="184928.98">29527 10162 14111 0,'0'0'624'0,"9"-9"128"0,-2 1-608 0,2 2-144 0,2-3 0 0,-1 0 0 0,1-4 944 0,-1-1 144 16,-1 2 48-16,1-1 0 0,2-1 16 0,-2 0 16 16,1-1 0-16,0-1 0 0,-4 4-192 0,1-2-32 15,-2 1-16-15,1 4 0 0,-4-2-192 0,0 3-32 16,-3-3-16-16,-3-1 0 0,-2-2 336 0,0 1 64 16,-1 4 0-16,-4 4 16 0,-3 3-320 0,2 2-64 15,-3 2-16-15,-3 10 0 0,-2 3-384 0,-3 7-64 16,-1 3-32-16,2 11 0 0,-2 6-224 0,0 3 176 0,1 5-176 15,1 1 160-15,1 1-160 0,2 1 0 0,3 2 0 0,3 0 128 16,4-2-128-16,6-2 0 0,4-5 0 0,5-3 0 16,4-10 0-16,2-4 0 0,3-5 0 0,2-6 0 15,-1-5 0-15,2-8 0 0,1-8 0 0,2-6 0 16,2-7 0-16,0-10 192 0,0-4-32 0,2-7 0 16,0-9 112-16,0 3 32 0,-2-5 0 0,-4 5 0 15,-3-2-96-15,-2 6-16 0,0-2 0 0,-3 0 0 16,-5 1 128-16,0 4 0 0,-1 3 16 0,-2 6 0 15,0 2-64-15,-2 7-16 0,1 7 0 0,-3 11 0 16,0 0-112-16,0 0-16 0,0 11-128 0,1 12 192 16,3 2-192-16,-4 10 0 0,0 2 0 0,1 2 0 15,2-2 0-15,2 2-128 0,1 3 128 0,0-2 0 16,2-1-448 0,4 4-16-16,3 1-16 0,1-3-11232 0,-3 0-2240 0</inkml:trace>
  <inkml:trace contextRef="#ctx0" brushRef="#br1" timeOffset="185312.58">30568 9686 24879 0,'-9'-5'2208'0,"-1"1"-1760"15,0 1-448-15,-4-3 0 0,-5 3 1632 0,-4 1 240 16,-1 2 48-16,-4 4 16 0,-4 3-992 0,-1 1-208 15,-5 6-32-15,0 5-16 0,-3 2-400 0,0 5-80 16,-1 4-16-16,0 5 0 0,4 5-192 0,4 2 128 0,1 0-128 16,5 0 0-16,0-3 0 0,6-3 128 15,7-6-128-15,6 1 0 0,4-3 0 0,5-4 0 0,4-3 0 0,6-3 0 16,7-4 0-16,2 0 0 0,2-5 0 0,5 2 0 16,2-7 0-16,3 3 0 0,5 0 0 0,2 0 0 15,4 0 144-15,1 1-144 0,1 1 128 0,0-2-128 16,-2 3 256-16,-4-1-48 0,-5 4 0 0,-4-1 0 15,-3 1 112-15,-6 1 32 0,-6 0 0 0,-4 0 0 16,-3 0 160-16,-5 5 48 0,-4 3 0 0,-5 0 0 16,-5-1-176-16,-7 7-16 0,-7-2-16 0,-6-1 0 15,-6 1-208-15,-1-6-144 0,-4 0 192 0,-1-2-192 16,1-1-288-16,2-3-160 0,6-7-48 16,3-1 0-16,4-4-1920 0,5-5-384 15,5-3-80-15</inkml:trace>
  <inkml:trace contextRef="#ctx0" brushRef="#br1" timeOffset="185696.05">31458 9545 13823 0,'-17'3'608'0,"3"-3"128"0,-4 0-592 0,-2 3-144 16,-4 8 0-16,-3 3 0 0,-1 2 5632 0,-2 3 1088 15,-2 4 208-15,-1 4 48 0,-1 1-5392 0,1 1-1088 16,2 1-224-16,1-2-32 0,-3 2-240 0,2 0 128 16,1-2-128-16,0 1 0 0,2-3 0 0,3 1 128 0,3-5-128 0,6-1 0 15,3-3 0-15,3-3 0 0,4-1 0 0,2-2 0 16,2 0 256-16,6 1-32 0,4-1-16 0,3 0 0 16,5 2-80-16,4 1 0 0,4 2-128 0,-1-1 192 15,2-1 80-15,2 2 16 0,-1-1 0 0,0-2 0 16,1-1-32-16,0 1 0 0,1-1 0 0,-2-2 0 15,0-1-128-15,-3-1-128 0,-4 1 144 0,-2-1-144 16,-1 3 144-16,-7-3-144 0,-9-9 128 0,2 12-128 16,-6 2 192-16,-5 0-64 0,-7 4 0 0,-6 1 0 15,-6 0 0-15,-5 3-128 0,-4 2 192 0,-7 3-64 16,-8-4-128-16,-4 5-144 0,-4-2 144 0,0 3-208 16,1-2-1888-1,4 2-368-15,4 2-80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7:08:58.63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26362 3795 18543 0,'0'0'816'0,"0"-10"176"0,0 2-800 0,0 8-192 16,-3-10 0-16,3 10 0 0,-2-9 960 0,2 9 160 15,-3-9 32-15,3 9 0 0,0 0-384 0,0 0-64 16,-12-4 0-16,3 4-16 0,-3 2-176 0,-3 4-16 16,-5 4-16-16,-5 7 0 0,-1 0-112 0,-6 5-32 15,-5 2 0-15,-2 4 0 0,-3 3-336 0,1 2 144 16,2 2-144-16,1-2 0 0,1-2 128 0,6 1-128 15,7-3 0-15,6-4 0 0,6-3 0 0,5-3 0 0,6-1 0 0,7-3 0 16,6-1 0-16,5-1 208 0,8-3-64 0,6 1-16 16,10-4 64-16,6 1 0 0,5-2 0 0,3 1 0 15,0 3-192-15,-5-2 0 0,-1 0 144 0,-9-2-144 16,-4 4 0-16,-4-1 0 0,-6 4 0 0,-4 1-192 16,-12-5 192-16,-2 3 0 0,-7 5 0 0,-5 1 0 15,-8-1 0-15,-5 4 144 0,-5-1 0 0,-3 0 0 16,-5 0 48-16,-6-1 16 0,-3 2 0 0,-2-6 0 15,0-3-208-15,4-1 0 0,2-4 0 0,4-4 0 32,5-3-1600-32,3-3-400 0,4-4-96 0</inkml:trace>
  <inkml:trace contextRef="#ctx0" brushRef="#br0" timeOffset="999.01">26875 3893 3679 0,'0'0'160'0,"-10"7"32"0,0 1-192 0,-3 6 0 0,3 1 0 0,-3 4 0 0,-1 2 4944 0,2 4 944 15,-2 3 192-15,4 1 48 0,-1 2-4624 0,3 2-928 16,-3 0-176-16,4 0-32 0,2 1-368 0,3-3 0 16,5 0 0-16,2-4 128 0,1-8-128 0,5-5 144 15,1-6-144-15,4-2 160 0,1-2 112 0,1-8 32 16,0-2 0-16,0-4 0 0,-2-2 48 0,2-4 16 15,1-6 0-15,-1-3 0 0,-2-1-176 0,1-2-16 0,-1 3-16 0,-5-2 0 16,-4 2-160-16,0-3 128 16,-2 0-128-16,-4 1 128 0,0 3-128 0,-5 2 0 0,-3-6 144 0,-2 6-144 15,-1-1 128-15,1 1-128 0,0 3 160 0,3 1-160 16,0 3 0-16,3 3 0 0,0-2 0 0,2 4 0 16,1 1 0-16,2-1 0 0,5 1 0 0,3-6-160 15,3-3 160-15,3-1 0 0,1-1-144 0,7-7 144 16,1-1 0-16,2-5 0 0,3-2 0 0,1-4 0 15,1-4 0-15,0-1 0 0,-2-7 0 0,-1-1 0 16,-1-4 0-16,-2-1 0 0,-3-8 0 0,-4 3 0 16,-3-6 0-16,-1 8 0 0,-2 3 0 0,-1 12 0 15,-2 6 0-15,-1 10 0 0,-2 11 0 0,-3 6 0 16,-3 4 0-16,-1 8 0 0,0 0 0 0,-4 11 0 16,-2 7 0-16,1 6 0 0,-3 8 0 0,-2 4 0 0,-2 3 0 15,-1 3 0-15,-1 4 0 0,0 0 0 0,-1 2 0 0,1 3-144 16,-4 2 144-16,1 1 0 0,1-2 0 0,1-3-128 15,1-3 128-15,5-3 0 0,4-5 0 0,2-6 0 16,3-5 0-16,5-6 0 0,5-4 320 0,3-4 80 16,4-8 16-16,3-3 0 0,4-3 96 0,0-4 32 15,3-8 0-15,0-2 0 0,3-2-352 0,2 0-192 16,0 0 192-16,1 2-192 0,-2-2 0 0,1 2 0 16,-3 0 0-16,2 5 0 0,-2 5 0 0,-1 2 0 15,-2 3-160-15,-2 4 160 0,-1 2 0 0,-2 2-144 16,-2 6 144-16,-2 0 0 0,-3 0-144 0,-3 4 144 15,-1-1 0-15,-3 2-144 0,-2 3 144 0,-3-3-160 16,0-1 160-16,-1-2-160 0,1-4 160 0,-2-1-192 16,0-11 192-16,0 0-192 0,0 10 192 0,0-10 0 0,0 0 0 0,0 0 0 15,0 0 0-15,0 0 0 0,0 0 0 0,6-8 128 16,-3-5-128-16,0-1 0 0,-1 0 0 0,0-4 0 16,-2-1 0-16,0-1 0 0,0 2 0 0,0-1 0 15,-2-1 0-15,2 2 128 0,3 1-128 0,-2 6 0 16,2-3 0-16,-1 2 0 0,1 2 0 0,1-1 0 15,0 3 0-15,-4 8 0 0,6-10 0 0,-6 10 0 16,8-5-128-16,-1 1 128 0,1-2-128 0,2 1 128 16,0 1 0-16,2-4-128 0,-4 2 128 0,4 1 0 15,2-2 0-15,0 1 0 0,0-3 0 0,1 0 0 16,3-4 0-16,1 3 0 0,1-4 0 0,2-1 0 16,1 0 0-16,1-2 0 0,-1 1 0 0,3-1 0 0,1-1 0 15,-1 1 0-15,-1 1 0 0,-2-1 0 0,-1 1 0 0,-3 0 0 16,-2-1 0-16,-1 1 0 0,-4 1 0 0,1-1 0 15,-5 0 0-15,-1-1 0 0,-2 1 0 0,-1 2 0 16,-4-2 0-16,0 3 128 0,-1 0-128 0,-2 4 0 16,-2 0 0-16,5 9 128 0,-9-3-128 0,-1 6 0 15,-4 3 128-15,-2 3-128 0,-3 5 128 0,-3 5-128 16,-1 4 128-16,-1 5-128 0,-1-1 0 0,0 3 0 16,3 2 0-16,3 1 0 0,3 3 0 0,4-6 0 15,1-2 0-15,6 1 0 0,4-1 0 0,4 2 0 16,3-6 0-16,5-4-128 0,5-5 128 0,5-2-192 15,6-5 192-15,5-1-192 16,7-4-1664-16,1-4-352 0</inkml:trace>
  <inkml:trace contextRef="#ctx0" brushRef="#br0" timeOffset="1816.43">29760 2011 29487 0,'-7'-24'1296'0,"3"12"288"0,1-1-1264 0,-2 4-320 0,-1 0 0 0,6 9 0 0,-11-2 0 0,-2 3 0 15,-1 3 0-15,-1 6 0 0,-1 4 0 0,-4 5 0 16,-1 4 0-16,-1 7 0 0,1 2 0 0,2 6 0 16,1 5 0-16,0 7-144 0,-1 3 144 0,2 5 0 15,0 9 0-15,1 2 128 0,1 0-128 0,2 4 0 16,4-2 0-16,3-5 0 0,2 0 0 0,4-6 144 15,3-7-144-15,2-4 0 0,-1-9 0 0,2-7 0 16,3-3 0-16,1-10 0 0,-1-2 0 0,0-4 0 0,-1-5 0 16,-8-9 0-16,7 7-256 0,-7-7 64 0,0 0 0 0,0 0 0 31,0 0-448-31,3-12-64 0,-5-5-32 0,0 1 0 16,-4-1-352-16,-3-1-80 0,-2 0-16 0,-2 1 0 0,-1-2 1184 0,1 3 0 0,1 0 256 0,6 3-32 15,1 0 416-15,2 1 96 0,2 3 16 0,4-4 0 16,2 0-240-16,4 2-64 0,3-2 0 0,4-2 0 15,0-3-448-15,3 2 0 0,0-1 0 0,3-1 0 16,1-1 0-16,0 0 0 0,1-1 0 0,1 1 0 16,1 0 192-16,-1 2-48 0,0 2-16 0,1 3 0 15,-6 2 416-15,1 0 80 0,-4 4 16 0,0 3 0 16,-2 1-112-16,-3 3-16 0,-12-1 0 0,7 8 0 16,0 4-96-16,-4 1-32 0,-3-2 0 0,-1 6 0 0,-1 2-48 15,-2 4-16-15,-1 2 0 0,-2-4 0 0,4-4-320 16,-1 0 0-16,1-2 0 0,3-3 0 0,3-1 0 0,-3-11 144 15,11 7-144-15,2-2 0 0,1-4 416 16,1-4-32-16,2-4 0 0,2 0 0 0,1-2-64 0,0-2 0 16,1-6-16-16,-2 0 0 0,-3-5-176 0,-2-1-128 15,-1 0 144-15,-2 2-144 0,0-1 160 0,-3-3-160 16,0-1 160-16,-2-4-160 0,0-2 160 0,-1 1-160 16,0 2 160-16,-1 8-160 0,-2 4 0 0,2 4 128 15,-4 13-128-15,0 0 0 0,6-7 0 0,-6 7 0 16,0 0 0-16,14 5-160 0,0 2 160 0,4 4-160 15,-1 3 160-15,2-2-160 0,5 9 160 0,2-6 0 16,2 0 0-16,4 0-128 0,3 2 128 0,0-2 0 0,1 0 0 0,1-1 0 16,1-1 0-16,-3 0 0 0,-2 0 0 0,-2-2 0 15,-3 0 0-15,-2 1 0 16,1-4 0-16,-3 3 0 0,-2-2-256 0,-3 4-32 0,-1-5 0 0,0 3 0 31,-3 0-1248-31,-1-2-240 0,-3-3-48 0</inkml:trace>
  <inkml:trace contextRef="#ctx0" brushRef="#br0" timeOffset="2516.83">28199 4882 27647 0,'-13'5'2448'0,"4"-2"-1952"0,0 3-496 0,1 1 0 16,1 0 832-16,1 1 64 0,0-1 0 0,3 0 16 15,3-7-704-15,0 0-208 0,0 0 0 0,0 0 128 16,0 0 160-16,11 0 32 0,-2-3 16 0,4-5 0 15,-1-6 112-15,6-3 32 0,0-2 0 0,6 0 0 16,2-1 0-16,0 1 0 0,2 0 0 0,-1 1 0 16,-3 0-320-16,-4 6-160 0,-1 1 160 0,-2 9-160 15,-2 4 0-15,-1 9 128 0,0 4-128 0,0 5 0 16,-1 7 144-16,2 6-16 0,0 2 0 0,-1 7 0 16,-2 2-128-16,-1 4 0 0,1-4 144 0,-3 2-144 15,-1-4 128-15,-2 3-128 0,-1-3 128 0,2-6-128 16,-5-1 144-16,0-3-144 0,-2-7 192 0,0 0-192 15,0-2 512-15,-1-4 0 0,0-3 0 0,-1-5 0 16,2-2 96-16,0-9 16 0,0 0 0 0,0 0 0 0,2-13-16 0,4-5 0 16,0-7 0-16,4-8 0 0,6-5-352 0,0-8-64 15,1-4 0-15,3-2-16 0,2-6-176 0,2-1 0 16,3 1 0-16,0-1 0 0,3 4 0 0,0 8 0 16,1 2 0-16,-1 7 0 0,-1 5-128 0,1 7 128 15,0 5-160-15,2 7 160 0,0 5-144 0,0 9 144 16,3 8-128-16,1 3 128 0,-3 6 0 0,2 7 0 15,1 2 0-15,-2 6 0 0,-2 4-320 0,-3-1 0 16,-2 2 16-16,-4-1 0 16,-4-3-1696-16,-1-1-352 0,0-6-64 0,-3 1-8704 15,-1-5-1744-15</inkml:trace>
  <inkml:trace contextRef="#ctx0" brushRef="#br0" timeOffset="5902.77">2115 15720 15487 0,'-25'-3'688'0,"11"2"144"0,0-3-672 0,0-1-160 0,-1 1 0 15,-1-1 0-15,-2-2 576 0,1 2 64 0,-2-2 32 0,2-2 0 16,2 2-112-16,-3-1-32 0,0 3 0 0,2 1 0 16,-3-1 0-16,1 3 0 0,0-1 0 0,2 2 0 15,-1 1 240-15,0 1 32 0,5 2 16 0,-3 2 0 16,1 0-240-16,1 0-32 0,1 3-16 0,2-3 0 16,3-3-336-16,-1 3-192 0,0 4 192 0,8-9-192 15,0 0 128-15,0 0-128 0,0 0 0 0,0 0 0 16,0 0 528-16,4 9 0 0,-4-9 0 0,14 10 0 15,4-6 80-15,2 1 16 0,2 0 0 0,5-2 0 16,2-1 48-16,8 0 16 0,6 1 0 0,5 4 0 16,4-5-144-16,3 1-32 0,1-1 0 0,4 2 0 15,-2 0-128-15,7 2-16 0,4-3-16 0,3 1 0 16,4-2-64-16,1 1-16 0,-5-3 0 0,2 4 0 16,2-4-64-16,2 1-16 0,3 1 0 0,4-2 0 0,-2-1-64 0,-1 0 0 15,0 0-128-15,0 1 192 0,2 2-192 0,-2-1 128 16,-4-1-128-16,-1 0 0 0,-4-1 0 0,0 1 128 15,-2 1-128-15,-1-1 0 0,-1 0 0 0,-5-1 0 16,-1 0 0-16,-6 0-160 16,-5-2-464-16,-2 2-80 0,-5-2-32 0,-1 1 0 15,-4 0-1936-15,-2 2-384 0</inkml:trace>
  <inkml:trace contextRef="#ctx0" brushRef="#br0" timeOffset="6471.94">5588 15601 31103 0,'-20'-4'1376'0,"9"1"288"0,0-3-1344 0,3 3-320 16,8 3 0-16,0 0 0 0,-7-1 448 0,7 1 32 15,0 0 0-15,0 0 0 0,0 0-176 0,0 0-48 16,10 6 0-16,5-3 0 0,4-2-64 0,7 0-32 0,4-1 0 0,6 0 0 15,3 0 32-15,2 0 0 0,5 2 0 0,-1-2 0 16,1 0 48-16,4-2 16 16,2 1 0-16,2 2 0 0,4 1 80 0,1 2 32 0,1-2 0 0,-1 1 0 15,-5 2-32-15,1-2 0 0,1-1 0 0,-2 2 0 16,0-3 16-16,-1 0 0 0,1 0 0 0,-2-1 0 16,-1 0-160-16,-4 0-16 0,-8 0-16 0,-3 0 0 15,-5 4-160-15,-4-1 0 0,-2-1-192 0,-7 5 192 31,-5 0-2096-31,-7 0-288 0</inkml:trace>
  <inkml:trace contextRef="#ctx0" brushRef="#br0" timeOffset="11106.33">5273 16333 11455 0,'0'0'512'0,"0"0"96"0,-7-7-480 0,2-3-128 16,1 1 0-16,-1-1 0 0,-1 5 832 0,2-3 160 16,-4 2 32-16,2 1 0 0,6 5-240 0,0 0-32 15,-5-8-16-15,-1 4 0 0,6 4-208 0,0 0-32 16,0 0-16-16,-10 2 0 0,-4-4-64 0,3 6-16 16,1 3 0-16,0-1 0 0,0 4-160 0,-3-1-48 15,2 5 0-15,-1-1 0 0,1 1-16 0,-2 7-16 0,0 3 0 0,1 2 0 16,-1 6 32-16,0 2 16 0,1 2 0 0,0 3 0 15,-1 5 80-15,3 2 16 0,1 5 0 0,-1 2 0 16,0 5-112-16,0 3 0 0,-3-2-16 0,3 6 0 16,0-1-48-16,0 2-128 0,-2 1 192 0,1-1-64 15,-2-2-128-15,2 1 192 0,0-3-192 0,1 0 192 16,0-3 16-16,0-2 16 0,1-2 0 0,1-3 0 16,-2 0 112-16,1-3 32 0,2-2 0 0,-1 2 0 15,0 0-48-15,0-3 0 0,-1 0 0 0,0 1 0 16,0 0-64-16,-1 1 0 0,-3 0-16 0,3-4 0 15,1-4-240-15,0 1 144 0,0-3-144 0,0-1 128 16,3-3-128-16,1-3 160 0,-2-3-160 0,2-1 160 0,4 0-160 16,-1-1 0-16,-1-4 144 0,2-1-144 0,1 1 0 0,1-1 128 15,2-2-128-15,0-1 0 0,1-1 0 0,0-2 144 16,1 0-144-16,0 2 0 0,4-7 176 0,0 1-176 16,2 0 160-16,1-4-160 0,1 3 160 0,4-3-160 15,1 0 160-15,2 0-160 0,-2-5 208 0,3 2-48 16,-1 0-16-16,4 1 0 0,3-3-144 0,3 1 192 15,3-2-192-15,3 2 192 0,1-1-192 0,5 1 160 16,3 1-160-16,5 0 160 0,2-3-160 0,0 3 0 16,-2-1 144-16,3 3-144 0,-2-3 0 0,6 1 0 15,2 5 0-15,7-1 0 0,3 2 0 0,-1-4 0 16,-2 1 0-16,3 0 0 0,2 0 0 0,4 3 0 16,4-3-128-16,1 3 128 0,-1-1-208 0,0 4 32 0,1 0 16 0,2-2 0 15,5 2 32-15,3 0 0 0,4-3 0 0,1 1 0 16,-2-3 128-16,2 1-208 0,5-3 80 0,0 3 128 15,0-3-160-15,0-2 160 0,-3 0 0 0,4 4-144 16,4-1 144-16,-2 2 0 0,-5-4 0 0,3 3 0 16,3 3 0-16,-2 1 0 0,2-5 0 0,-1 5 0 15,0-3 0-15,7 2 0 0,5 2 0 0,-5-3 128 16,-3-1-128-16,1-1 0 0,8 4 128 0,-3-4-128 16,0 1 0-16,1 0 128 0,2 1-128 0,2-2 0 15,2 0 0-15,-1 0 0 0,0 5 0 0,3-6 0 16,3 1 0-16,3-3 0 0,-6 0 0 0,3 2 128 15,4-2-128-15,-3 0 0 0,-4 2 0 0,2-2 0 16,5 3 0-16,-5-2 0 0,-3-2 0 0,5-1 0 16,2 1 0-16,-3-2 0 0,-6 2 0 0,5 1 0 0,1-2 144 15,0-1-144-15,-4 1 192 0,1 0-192 0,4 1 160 16,-2-1-160-16,-2-1 128 0,3 1-128 0,3 1 128 0,-3-1-128 16,-5 0 128-16,2 0-128 0,0-2 128 0,2 0-128 15,-1-1 128-15,4-1-128 0,-5 1 0 0,3-1 0 16,1-2 128-16,2-1-128 0,-7-2 0 0,5 1 0 15,3-4 144-15,-2 1-144 0,-3 1 0 0,2-4 0 16,3 1 0-16,-3 3 0 0,-4 0 0 0,3-2 128 16,0 3-128-16,-3-4 0 0,-5 4 0 0,0-3 128 15,2 4-128-15,-4-1 0 0,-3-4 160 0,1 4-32 16,2-2-128-16,-2 1 192 0,-1-1-48 0,-4-2-16 16,-5 4 0-16,5-6 0 0,2 1-128 0,-3 2 0 15,-5-3 144-15,-2 3-144 0,-1-2 0 0,2 2 0 0,2-4 0 0,-5 3 0 16,-2 3 0-16,1 0 0 0,2-2 0 15,-4 3 128-15,-2-2-128 0,-4 2 0 0,-3 0 0 0,2-2 0 16,1 3 0-16,-2-4 0 0,-1 1 0 0,-2 0 0 16,-4 0 0-16,4 2 0 0,-3-3 0 0,1 2 0 15,-4-2 0-15,0 2 0 0,-4-2 0 0,-2 1 0 16,-2 2 0-16,1 0 0 0,2 2 0 0,-3 1 128 16,-4 1-128-16,-4 0 0 0,-1 1 0 0,-3 1 0 15,-2-1 160-15,3 2-32 0,-1 0-128 0,0 3 192 16,-4-3-32-16,-2 2-16 0,-3-2 0 0,-2 2 0 15,-3 1-16-15,-2-1-128 0,-3 0 192 0,-2 1-64 16,-2 0 96-16,-1 2 16 0,0-2 0 0,1 2 0 16,-2 3-112-16,0-3-128 0,-3 3 176 0,-2-1-176 15,-4 3 192-15,-1-2-192 0,0 0 192 0,-4-1-192 0,-4 3 0 16,-2-2 0-16,-1 0 0 0,-2-3-192 0,-1 5 192 0,-3-5 0 16,-1 0 144-16,-1 2-144 0,-4-8 0 0,4 5 0 15,-4-5 0-15,0 0 0 0,0 0 0 0,0 0 0 16,0 0 0-16,0 0 0 0,0 0 0 0,0 0 0 15,0 0 128-15,0 0-128 0,0 0 0 0,-3-14 0 16,-1-4 0-16,1-3 0 0,-1-4 0 0,1-5 0 16,1-3 0-16,-2 0 0 0,0-4 128 0,3 1-128 15,-4-1 176-15,2-2-176 0,-1-2 144 0,2-6-144 16,2-1 0-16,0-1 144 0,0-2-16 0,1 0-128 16,2-3 192-16,0 1-64 0,4-2-128 0,-1-2 192 15,2-4-192-15,1 0 192 0,0-6-192 0,1 1 0 16,1 0-160-16,2-3 160 0,0-2-272 0,2-2 32 0,-1-2 16 0,0-5 0 15,0 3 48-15,1-3 16 0,0 1 0 0,2-2 0 16,1-2-112-16,2-2-32 0,0-2 0 16,2 7 0-16,1-1 32 0,0 6 0 0,0 4 0 0,2 2 0 15,-2-3 272-15,1 4-160 0,-1 5 160 0,0-2-128 16,-4 5 128-16,0 3 0 0,-1 0 0 0,-2 2 0 16,1 2 0-16,-1 3 0 0,1 2 128 0,-3 1-128 15,0 5 160-15,0 1-32 0,0-1-128 0,-2 5 192 16,2 3-192-16,-1 4 0 0,-3-2 128 0,3 0-128 15,-2 1 0-15,0 5-160 0,-1-2 32 0,-1 2 0 16,0 0 128-16,-1 3-160 0,0 2 160 0,0 1-160 16,-2 1 160-16,2 1 0 0,-4 2 0 0,-2 2-128 15,2 1 128-15,-2 5 0 0,-2-2 0 0,-1 3 0 0,-1-1 0 16,-2 2 0-16,-3 2 0 0,1-1 0 0,-3-3 0 0,-4 4 0 16,2 3 0-16,-4-1-128 0,-4-1 128 0,-3 2 0 15,-2-2 0-15,-3 2 0 0,-2 1 0 0,0 1 0 16,-6 2 0-16,-1-1 0 0,-6 2 0 0,-5-1 0 15,-7 0 0-15,0 5 0 0,0-2 0 0,-4 2 0 16,-2 0 128-16,-1-2-128 0,-8 3 0 0,-1-3 0 16,-3 1 0-16,-1 0 0 0,-1 1 0 0,0-1 0 15,-3-1 0-15,-5 1 0 0,-10 2 0 0,1-5 0 16,2-2 0-16,-5 1 0 0,-2 1 0 0,-5-2 0 16,-4-2 0-16,1 0 0 0,-1-1 0 0,-5 2 144 15,-6-1-144-15,0-1 0 0,1-4 0 0,-4 2 0 0,-6 1 0 16,1-1 0-16,2 0 0 0,-2 0 0 15,-2 2 0-15,0-2 0 0,-3 3 0 0,0 0 208 0,-4 0-64 0,2 0-16 16,2 4-128-16,-2 0 128 0,-3-2-128 0,2 2 128 16,-1-1-128-16,1 3 0 0,-4-1 0 0,1-1 0 15,2-1 0-15,-2-2 0 0,-2-1 0 0,3 0 0 16,3 0 0-16,-2 0 0 0,-3-1 0 0,2 1 0 16,3-2 0-16,-2 2 0 0,-2-1 0 0,4-2 128 15,4 1-128-15,-3 1 0 0,-3-2 0 0,5 2 0 16,2 0 0-16,-3 1 0 0,-3-3 0 0,3 2 0 15,3-1 0-15,0 2 0 0,-3 0 0 0,2 2 0 16,1-1 0-16,-1 3 0 0,0-2 0 0,0 1 0 16,1-2 0-16,-1 3 0 0,-1 4 0 0,0-2 0 15,0-2 0-15,-1 3 0 0,0-2 0 0,2 2 0 16,1 0 0-16,0 0 0 0,1 2 128 0,0-3-128 0,-1-3 0 0,1 3 0 16,2 3 0-16,-1 0 0 0,-2 0 0 0,2 0 0 15,2 3 0-15,-1 2 0 0,-4-2 0 0,6 0 0 16,5 4 0-16,-3-1 0 0,-6 1 0 0,6 0 0 15,6-1 0-15,-3-1 0 0,-4 0 0 0,4 1 0 16,7 2 0-16,-2 0 0 0,1-3 0 0,1-2 0 16,-2 3 0-16,5 2 0 0,4-1 0 0,-2 1 0 15,-6-3 0-15,3 1 0 0,2 0 0 0,1 3 0 16,1 0 0-16,1-2 128 0,1 2-128 0,4 4 0 16,4 1 0-16,-1-2 0 0,-6 0 192 0,6-2-64 15,4 0 0-15,4 2 0 0,2 0-128 0,-2-2 0 16,-5-2 0-16,4 1 0 0,5 0 0 0,6 0 0 15,1-2 0-15,-1-2 0 0,-4 2 0 0,3-1 0 0,1 0 0 0,2 2 128 16,2 0 0-16,3-3-128 0,3-2 192 16,-2 1-64-16,-2-1 0 0,4-3 0 0,2 3 0 0,4-5 0 15,1 3 32-15,4-2 0 0,7 2 0 0,-1-3 0 16,2-1 16-16,0-1 0 0,-2-2 0 0,4-1 0 16,4 1-48-16,4-2 0 0,3 0 0 0,2-1 0 15,2 0-128-15,3 3 0 0,3-2 0 0,3 2 0 16,3-2-272-16,1 3-96 0,4-1-16 0,4 6-10752 15,2 2-2144-15</inkml:trace>
  <inkml:trace contextRef="#ctx0" brushRef="#br0" timeOffset="13691.11">12221 7340 16575 0,'0'0'736'0,"-3"-7"160"0,3 7-720 0,-1-10-176 16,1 10 0-16,4-9 0 0,-3-1 640 0,-1 10 80 15,0 0 32-15,5-6 0 0,-5 6-144 0,0 0-32 16,5-9 0-16,-5 9 0 0,6-6-192 0,-6 6-64 16,0 0 0-16,0 0 0 0,0 0-64 0,0 0-32 15,0 0 0-15,0 0 0 0,11-3-96 0,-11 3 0 16,0 0-128-16,11 4 192 0,-11-4-192 0,9 9 0 15,-3 1 0-15,-2 5 0 0,-1 0 192 0,-1 2-48 16,-2 0-16-16,-1 2 0 0,-2 2 64 0,1 3 16 16,-2 4 0-16,0 0 0 0,-2 3 48 0,1 3 0 0,-2 3 0 0,2 0 0 15,0-2 48-15,1 1 16 0,-2 0 0 0,2-2 0 16,0 1-128-16,1 0 0 0,-1-5-16 0,0 1 0 16,0 1-176-16,0 1 192 0,-1-5-192 0,1-2 192 15,-1-4-192-15,2 0 192 0,-3-3-192 0,4 1 192 16,-2-2-192-16,3 0 128 0,0-6-128 0,3 2 128 15,2-1-128-15,2-4 160 0,2 1-160 0,2-4 160 16,2 2-160-16,3-3 192 0,5-4-192 0,3 1 192 16,-1-2-192-16,3-3 192 0,3 2-192 0,2-3 192 15,5-2-192-15,2 1 0 0,2-1 144 0,4 0-144 16,3 0 0-16,0 1 0 0,-2-4 0 0,2 4 128 16,2-2-128-16,2 1 0 0,2 2 0 0,4 2 0 15,4-2 0-15,3-1 0 0,2 0 0 0,1 2 0 16,0 3 0-16,2-2 0 0,0-2 0 0,6 0 0 15,6 3 0-15,-1-1 0 0,-3 2 0 0,-1 0 0 0,3 0 0 0,2 3 0 16,4 2 0-16,0-1 0 0,1-3 0 0,-1 4 0 16,-2 2 0-16,5-1 0 0,3 1 0 0,-1 1 0 15,-1-4 0-15,-1 1 0 0,1 1 0 0,4-1 0 16,3-2 0-16,0 1 128 0,-2-2-128 0,1 2 0 16,-1 0 0-16,4-3 0 0,3-1 0 0,-1 0 0 15,-5-1 0-15,1 0 0 0,2-1 0 0,2 2 0 16,3-1 0-16,-4 1 0 0,-4 0 0 0,1 0 128 15,1 1-128-15,0-1 0 0,-1 0 0 0,1 0 0 16,-2-1 0-16,1 0 0 0,4-2 0 0,2 2 0 16,-5 0 0-16,0-2 0 0,-2 1 0 0,2-1 144 15,5-2-144-15,-3 1 0 0,-8 0 0 0,0 1 0 0,0 0 0 16,2-1 0-16,2 0 0 0,-4 2 0 0,-3-1 0 16,-1 2 0-16,1 1 128 0,-1 1-128 0,3-1 0 0,-3 2 0 15,-5-2 0-15,-3 0 0 0,-1 0 0 0,1 0 0 16,5 0 0-16,-4 0 0 0,-5-2 0 0,-3 1 0 15,-3 0 0-15,0 0 0 0,0-1 0 0,0 1 0 16,-1 0 0-16,-5 1 0 0,-2 0 0 0,-3 1 0 16,-2-1 0-16,-2 3 0 0,-2-2 0 0,1 3 0 15,2 1 0-15,-1 2 0 0,-1-3 0 0,-3 3 0 16,-5-2 0-16,-2-2 0 0,-4 3 0 0,-1 0 0 16,-3-1 0-16,-1 0 0 0,-1 3 0 0,-5-2 0 15,0-1 0-15,-3 3 128 0,-4-2-128 0,0 0 0 16,1 2 176-16,-2-3-176 0,-3 0 160 0,1 0-160 15,-4-1 176-15,-1-1-176 0,1 1 192 0,-2-2-192 16,-2 1 192-16,0 2-192 0,-1-3 192 0,-8-2-192 0,10 0 208 0,1 0-64 16,-11 0-16-16,11 0 0 0,-11 0 0 0,10-1 0 15,-10 1 0-15,10-4 0 0,0-2 48 0,-2-1 0 16,-2-1 0-16,0-1 0 0,1-4 48 16,-1 1 16-16,2-1 0 0,-2-3 0 0,2-5-64 0,-1-4-16 15,1 4 0-15,1-3 0 0,1-6 96 0,4-1 0 16,-1-1 16-16,1-2 0 0,1-1 48 0,2-2 16 15,0-3 0-15,1 2 0 0,0 1 0 0,0 0 0 16,-2 0 0-16,3 0 0 0,-1 2-16 0,0 0 0 16,0 4 0-16,1 0 0 0,-1-2-64 0,-1 0 0 15,1 4-16-15,-1 3 0 0,-2 2-240 0,-4 2 0 16,-2 5 128-16,-5 4-128 0,1 0-256 0,-5 13-80 0,0 0-32 0,0 0-17056 16</inkml:trace>
  <inkml:trace contextRef="#ctx0" brushRef="#br0" timeOffset="17594.11">22730 16167 2751 0,'0'0'128'0,"0"0"16"0,0 0-144 0,0 0 0 0,0 0 0 0,8-8 0 0,-3-1 2272 0,0-2 416 16,-1 3 96-16,0-3 16 0,-4 11-1456 0,3-9-272 16,1-2-64-16,-2 3-16 0,1-2 0 0,-3 3 0 15,0-2 0-15,0 9 0 0,0-8-32 0,0 8 0 16,-5-10 0-16,5 10 0 0,0 0-64 0,-7 2 0 16,-3 6-16-16,-2 2 0 0,-2 6-496 0,-1 4-80 15,-2 3-32-15,0 1 0 0,-3 5-80 0,1 0 0 16,-5 3-16-16,0 2 0 0,-3-2 80 0,3-4 32 15,0 3 0-15,1-7 0 0,3 0 48 0,3-5 16 16,6-1 0-16,2-5 0 0,4-1 96 0,2 0 32 0,3-12 0 0,0 0 0 16,12 5-96-16,3-1-32 0,3-6 0 15,2 0 0-15,4 1 32 0,3-3 16 0,2-5 0 0,2 2 0 16,-1 1-272-16,1-3-128 0,1 3 128 0,1-3-128 16,0 3 0-16,0-3 0 0,1 1 0 0,0-2 0 31,-1 2-640-31,-1-1-144 0,0 0-48 0,-5-1-9072 0,-2 3-1808 0</inkml:trace>
  <inkml:trace contextRef="#ctx0" brushRef="#br0" timeOffset="17801.25">22690 16368 23039 0,'0'0'1024'0,"-8"3"192"0,8-3-960 0,0 0-256 0,0 0 0 0,0 0 0 0,0 0 896 0,0 0 144 15,0 0 32-15,13 0 0 0,3-3-432 0,3 1-96 16,2-5-16-16,3-3 0 0,5 0 80 0,4 0 16 16,5-2 0-16,3 3 0 0,5-3-240 0,2 3-32 15,0-4-16-15,-1-2 0 0,-4 0-336 0,1-1-192 16,-2 0 32-16,1-1-9312 16,0 2-1856-16</inkml:trace>
  <inkml:trace contextRef="#ctx0" brushRef="#br0" timeOffset="18279.07">24052 15575 18431 0,'0'0'1632'0,"-6"-5"-1312"15,6 5-320-15,0 0 0 0,-6-5 2224 0,6 5 368 16,0 0 80-16,0 0 16 0,0 0-1696 0,0 0-336 16,0 0-64-16,1 13-16 0,0-1-256 0,-1 1-64 15,0 4-16-15,-2 2 0 0,-2 0 0 0,2 5 0 16,0 0 0-16,-1 4 0 0,1-4-240 0,-2 3 128 15,-1-1-128-15,2 0 0 0,1-1 0 0,-1-2 0 16,1 1-128-16,0-1 128 16,1-4-896-16,1-2-64 0,0-6 0 0,1-1-16 15,-1-10-1520-15,0 0-288 0,0 0-64 0,8 7-6832 0</inkml:trace>
  <inkml:trace contextRef="#ctx0" brushRef="#br0" timeOffset="18677.93">24357 15644 14735 0,'0'0'1312'0,"0"0"-1056"0,0 0-256 0,-2 9 0 16,-2 3 1728-16,-1-2 272 0,-3 4 64 0,1 3 16 16,-2 1-1120-16,2 2-240 0,0 0-32 0,-1 1-16 15,-1 0-80-15,2 1-16 0,-1-3 0 0,2 1 0 16,-5-3-32-16,8-2-16 0,-1-2 0 0,1-4 0 15,3-9-192-15,0 0-32 0,0 0-16 0,0 0 0 0,0 0-288 16,0 0 0-16,10-5 0 0,2-8 0 0,-1-2-224 16,3-3-96-16,2-1-32 0,-1 0 0 15,-3-2-96-15,6 1 0 16,-1 1-16-16,-1 0 0 0,1 1-32 0,-2 2 0 0,0 0 0 0,-1 5 0 16,2 5 32-16,-5 1 0 0,0 1 0 0,-11 4 0 0,13 7 464 0,-8 2 0 15,-1 3 0-15,0 4 0 0,-2 5 320 0,-2 0 96 16,-1 3 32-16,-1-1 0 0,-3-1 400 0,-1 1 96 15,-1 0 16-15,-1-2 0 0,1 0-80 0,-1 0-16 16,2-1 0-16,-2-2 0 0,0-4-336 0,2-1-64 16,1-4-16-16,5-9 0 0,0 0-448 0,0 0 0 0,0 0 0 0,0 0 0 31,0 0-912-31,11-4-128 0,1-2-32 0,1-6-8048 0,-1 0-1616 0</inkml:trace>
  <inkml:trace contextRef="#ctx0" brushRef="#br0" timeOffset="20395.09">24212 15622 11967 0,'0'0'1072'0,"0"0"-864"0,0 0-208 0,0 0 0 16,0 0 1984-16,0 0 336 0,0 0 80 0,-1 10 16 16,1-10-1056-16,-2 12-208 0,2-12-32 0,0 9-16 15,-2 6-160-15,4-2-48 0,-2-2 0 0,0 3 0 16,0 1-272-16,0 3-64 0,0-1-16 0,0 2 0 15,-2-2-272-15,0 1-48 0,-1 0-16 0,1 0 0 16,0 1-208-16,2-1 0 0,-3-3 0 0,1 0 0 16,1-2-320-1,1 0-128-15,0-2 0 0,0-11-8336 0,0 0-1664 0</inkml:trace>
  <inkml:trace contextRef="#ctx0" brushRef="#br0" timeOffset="21864.74">24749 15787 17103 0,'0'0'752'0,"0"0"160"0,0 0-720 0,0 0-192 16,0 0 0-16,0 0 0 0,0 0 624 0,0 0 80 15,0 0 32-15,0 0 0 0,0 0-32 0,0 0 0 16,7 2 0-16,2-2 0 0,0-4 80 0,1 0 16 16,4 0 0-16,-1 0 0 0,1-3-224 0,0-1-32 15,1 3-16-15,1-3 0 0,0 1-304 0,-1-3-64 16,1 2-16-16,-4-2 0 0,2 1-144 0,-4 1 0 15,-3 2 0-15,-7 6 0 0,0 0 0 0,0 0 0 0,0-5 0 16,0 5 0-16,-8-7 0 0,-3 7 0 0,-2 6 192 0,-3-1-64 16,0 4 0-16,-2 3-128 0,-2 5 192 0,2 2-64 15,-1 1-128-15,1 2 192 0,3 1-192 0,-1-2 192 16,0 3-192-16,4-1 0 0,0-2 144 0,3-2-144 16,4-3 0-16,4 0 0 0,1-5 0 0,5 2 0 15,3-6 0-15,2 1-320 0,3-6 64 0,1-2 16 31,5-3-832-31,2-6-160 0,5-5-48 0,4-1 0 0</inkml:trace>
  <inkml:trace contextRef="#ctx0" brushRef="#br0" timeOffset="22196.79">25438 15703 19343 0,'-17'6'848'0,"6"-4"192"0,-2 3-832 0,-1-1-208 16,-1-3 0-16,-2 3 0 0,1 1 1616 0,-1 2 288 15,-1-4 48-15,1 2 16 0,-2 3-1024 0,0 0-208 16,-4 2-32-16,-1-3-16 0,2 5-240 0,-1-3-32 16,0 2-16-16,3-1 0 0,-1 1-144 0,6 0-48 15,1-3 0-15,4 1 0 0,4-3-208 0,6-6 144 16,0 0-144-16,0 0 128 0,9 4-128 0,2-3 0 16,2-2 0-16,2-2 128 0,4-1 0 0,0-5 0 15,3 3 0-15,-2-3 0 0,0 2-128 0,-1 0 0 16,-2-2 144-16,-2 4-144 0,-1 0 0 0,0-2 0 15,-4 1 0-15,-1 1 0 0,-1 0 0 0,-8 5 0 0,10-2 0 0,-1 2 0 16,-9 0 0-16,0 0-128 0,11 7 128 0,-3 1-192 16,-2 3 192-16,-3 0-208 0,1 1 80 0,-2 2 128 15,1-1-176-15,-1 2 176 0,2-1-128 0,0 1 128 32,2-2-480-32,2-4-16 0,-3 0 0 0,-5-9 0 15,12 5-1600-15,-1-4-320 0,2-2-64 0</inkml:trace>
  <inkml:trace contextRef="#ctx0" brushRef="#br0" timeOffset="22481.71">25730 15687 10127 0,'-6'13'448'0,"6"-13"96"0,-10 5-544 0,1 6 0 15,0 1 0-15,0 3 0 0,1 0 4032 0,-1 2 688 16,0-1 144-16,1-1 16 0,-1-2-3568 0,0 1-720 15,2 0-144-15,0-2-16 0,2-2 48 0,1 1 16 16,4-11 0-16,-4 8 0 0,4-8-240 0,0 0-64 16,0 0 0-16,0 0 0 0,0 0 48 0,5-8 0 15,2-5 0-15,1-1 0 0,0-2 96 0,2-2 32 16,2 0 0-16,0-1 0 0,4-2-192 0,-1 0-48 16,0 2 0-16,0 0 0 0,-1 1-128 0,2 2 0 15,-2 2 144-15,-2 4-144 0,2 0 0 0,0 3 0 16,2-2 0-16,-1 5 0 15,0 4-560-15,-1 2-16 0,1 2-16 0,1 3-9248 0,-4-2-1840 0</inkml:trace>
  <inkml:trace contextRef="#ctx0" brushRef="#br0" timeOffset="22851.47">27125 15570 11055 0,'-6'-9'480'0,"4"3"112"0,2 6-464 0,-4-9-128 0,4 9 0 0,-9-5 0 0,0 1 1344 0,-1 0 240 15,0 3 48-15,-1 1 16 0,-2 1-560 0,-1 4-128 16,0-1 0-16,-3 2-16 0,0 6 160 0,-3-3 48 16,0 1 0-16,0 6 0 0,1 3 16 0,0 2 16 15,1-1 0-15,1 2 0 0,0 1-432 0,0-2-96 16,2-2-16-16,2 2 0 0,3-4-208 0,4 1-48 16,2-3-16-16,2-2 0 0,5-3-368 0,3 1 144 15,4-6-144-15,4-2 0 0,4 3-192 0,0-9-128 16,1-1-48-16,3-1 0 15,2 0-1488-15,4-6-288 0,1-3-64 0</inkml:trace>
  <inkml:trace contextRef="#ctx0" brushRef="#br0" timeOffset="23164.37">27580 15569 27231 0,'-17'7'1216'0,"7"-3"240"0,-2 1-1168 0,0 4-288 0,-2 1 0 0,-1 6 0 16,-1 0 448-16,2 2 16 0,-2-2 16 0,2 2 0 16,2 1-288-16,1-2-48 0,-1-2-16 0,4 0 0 15,1-3-128-15,3-1 0 0,3-3 0 0,1-8 0 16,0 0 0-16,6 7 128 0,2-5-128 0,2-4 0 16,2 0 160-16,2-6-160 0,1 1 192 0,3-5-192 15,2 2 320-15,-2-3-32 0,0-2-16 0,-1 1 0 16,1 1-64-16,-2 1-16 0,-4-2 0 0,0 1 0 0,-5 3-192 0,-2-3 176 15,2 4-176-15,-6-1 160 0,-4 4 96 0,-2-2 0 16,0 3 16-16,-6 4 0 0,-2 1-272 0,-2 4 0 16,-2 1 0-16,0 2 0 15,-4 0-384-15,2 1-192 0,0 0-48 0,3 0-8768 16,0-4-1744-16</inkml:trace>
  <inkml:trace contextRef="#ctx0" brushRef="#br0" timeOffset="23615.42">27928 15533 28383 0,'-8'14'1264'0,"3"-1"256"0,-1-3-1216 0,-1 5-304 0,1 3 0 0,-2 1 0 16,-2 3 224-16,0-2-16 0,-1-2 0 0,1 0 0 15,-1-2-16-15,2-3-16 0,1-2 0 0,0-2 0 16,-1-1 112-16,9-8 32 0,0 0 0 0,0 0 0 15,0 0-128-15,0 0-32 0,0 0 0 0,3-10 0 16,2 2 0-16,2-6 0 0,3-1 0 0,3 0 0 16,1 1-32-16,0-3-128 0,1-1 192 0,-1 0-64 15,2 1 0-15,-2 0-128 0,1 6 192 0,0 2-64 16,-1-4-128-16,0 8 128 0,-1 0-128 0,0 4 128 16,-2 3-128-16,-11-2 0 0,11 9 0 0,0 3-176 15,-4 2 16-15,-2 2 0 0,-1 2 0 0,-4 0 0 16,-2-2-16-16,-1 1 0 0,0 0 0 0,0-1 0 0,-2-1 176 0,1-5 0 15,4-10 0-15,-4 9 0 0,4-9 0 0,0 0 128 16,0 0-128-16,0 0 176 0,0 0 32 0,0 0 16 16,0 0 0-16,9-6 0 0,-2-6-32 0,1 3-16 15,0 0 0-15,3-2 0 0,-2 1-176 0,2-3 0 16,0 2 0-16,0 2 0 0,2 0 0 0,0 4 0 16,-2 2 0-16,-1 2 0 0,2 2 0 0,-2 3 0 15,0 5 0-15,-1-1 0 0,0 2 0 0,-2 0-176 16,0 3 176-16,-4 3-128 0,-1-1-176 0,3 1-16 15,-1-4-16-15,-2 2 0 16,1 2-1616-16,-2-6-320 0,-1-10-64 0</inkml:trace>
  <inkml:trace contextRef="#ctx0" brushRef="#br0" timeOffset="23998.81">28763 15123 30751 0,'0'0'1360'0,"0"0"288"0,0 0-1328 0,0 0-320 0,-8 10 0 0,2 2 0 16,0 4 192-16,-1-1-48 0,-2 3 0 0,1 3 0 16,-1 1-16-16,0 1 0 0,0 1 0 0,0 3 0 15,0-3-128-15,3 3 0 0,-3-3 144 0,1 4-144 0,2-3 128 0,1 2-128 16,0-4 160-16,2-2-160 0,-2 0 0 0,4-4 0 15,-1-4 0-15,4-1 0 0,-2-12 0 0,4 8 128 16,-4-8-128-16,8 6 0 0,4-5 128 0,-2-2 0 16,1-3-128-16,3 1 192 0,4-2 0 0,-2-4-16 15,-1 4 0-15,1 0 0 0,0-1-176 16,-1 3 0-16,-1 3 0 0,-2 3 0 0,0 2 0 0,-2 2 0 16,-2 6 0-16,-3 0 0 0,-4 3 0 0,-2 2 0 15,0 1 0-15,-6 2 0 0,-3-2 0 0,-5 0 0 16,-3 0 0-16,-1-3 0 0,-4-2 0 0,0 0 0 15,2-2 0-15,1-2 0 0,-1 0 0 0,3-2 0 16,0-2-224-16,2-4-9600 16,0-2-1920-16</inkml:trace>
  <inkml:trace contextRef="#ctx0" brushRef="#br0" timeOffset="24649.19">29658 15354 24927 0,'-12'10'1104'0,"4"-1"240"0,-4 4-1088 0,-1 4-256 0,3 3 0 0,-1 0 0 0,-3 3 304 0,4-2 0 15,-1 1 0-15,1 2 0 0,1 0-96 16,2-2-16-16,2 0 0 0,1-2 0 0,1 0 0 0,2 1 0 16,4-8 0-16,3 0 0 0,0-1-192 0,4-7 0 15,-1-1 128-15,4-3-128 0,0-2 320 0,5-2 0 16,-1-1 16-16,5-5 0 0,-2 0 176 0,2-3 16 15,0-1 16-15,-1 3 0 0,0-2-288 0,-4 1-64 16,1-1-16-16,-3 1 0 0,-1 2-176 0,-4-2 192 16,-1 2-192-16,-1-3 192 0,-2 2-64 0,-1 1-128 15,-2 0 192-15,-3 9-64 0,0 0-128 0,0 0 128 16,-1-6-128-16,1 6 128 0,0 0-128 0,0 0 0 0,0 0 0 16,0 0 0-16,0 0 0 0,0 0 0 0,10-2-128 0,3 0 128 15,-1-2 0-15,4-2 0 0,1 0 0 0,2-3 0 16,2-1 0-16,2-6 0 0,0 0 0 0,-1-6 0 15,1-2 208-15,0-4-32 0,3 0-16 0,-1 0 0 16,0-6 16-16,0-2 0 0,-3-1 0 0,1 1 0 16,0-5 16-16,0-2 0 0,-5-1 0 0,2-1 0 15,-1-1-64-15,-2 5 0 0,-4 7 0 0,-2 7 0 16,-2 11-128-16,-3 6 128 0,-3 2-128 0,-3 8 128 16,0 0 32-16,-3 14 0 0,-3 4 0 0,-4 8 0 15,-6 6-160-15,2 8 0 0,1 5 0 0,-3 5 0 16,-2 1 0-16,1 5 0 0,-6 0 0 0,0 2 0 0,0 4 0 0,-2 2 0 15,-3 1-192-15,1-5 192 16,2-1-176-16,2-3 176 0,2-2-128 0,1-6 128 16,0-2-1120-16,-1-7-144 15,1-3-16-15,1-6-8272 0,0-4-1648 0</inkml:trace>
  <inkml:trace contextRef="#ctx0" brushRef="#br0" timeOffset="24789.8">29761 15784 24879 0,'15'-2'2208'0,"-1"1"-1760"16,8 0-448-16,2-1 0 0,6 1 2304 0,6 1 368 16,3 0 80-16,5-2 0 0,-1-2-2192 0,3-3-560 15,2 4 0-15,0-1 0 16,0-5-1280-16,-1 3-352 0,1-1-80 0</inkml:trace>
  <inkml:trace contextRef="#ctx0" brushRef="#br0" timeOffset="25583.01">23645 17085 22511 0,'0'0'992'0,"0"0"224"0,0 0-976 0,0 0-240 0,0 0 0 0,7-6 0 15,0-7 208-15,2 3 0 0,3-4 0 0,-1-1 0 16,2-3-16-16,0 0-16 0,1 0 0 0,2-2 0 0,3-4 32 0,-1-2 16 16,-1 1 0-16,2-2 0 0,0 3 160 0,4-3 16 15,-1-1 16-15,0 0 0 0,2 2 48 0,-3-1 16 16,-2 3 0-16,-2-3 0 0,0 3-288 0,-3 2-48 16,1-2-16-16,-2 1 0 0,-2 3-128 0,-2 1 128 15,-4-1-128-15,2 1 128 0,-6 1 48 0,-1 1 0 16,-3 1 0-16,-2 2 0 0,-4 5 16 0,-1 1 0 15,-1 6 0-15,-2 4 0 0,-1 6 48 0,-2 2 16 16,-5 7 0-16,0 4 0 0,-2 7-256 0,-1 4 128 16,-1 4-128-16,3 4 0 0,2 2 128 0,3 4-128 15,-1-2 0-15,3 2 0 0,1-4 128 0,3 1-128 16,4-2 0-16,1-3 0 0,0-4 0 0,4-2 128 16,1-8-128-16,3-2 0 0,1-3 0 0,4-4 0 0,1-3 0 0,2-6 0 31,3 0-1488-31,1-6-192 0,0-7-48 0</inkml:trace>
  <inkml:trace contextRef="#ctx0" brushRef="#br0" timeOffset="25811.18">24320 16675 10127 0,'-10'11'896'0,"4"-3"-704"0,-4 3-192 0,1 3 0 16,1 5 5024-16,1 1 976 0,-2 0 192 0,1 2 32 16,2 3-4960-16,-2-3-1008 0,0-1-256 0,2 0 0 15,0 0 0-15,1-5 0 0,1-3 0 0,1 0 0 16,1-4-512-16,2-9-192 0,0 0-48 0,0 0 0 16,0 0-2368-16,0 0-464 0</inkml:trace>
  <inkml:trace contextRef="#ctx0" brushRef="#br0" timeOffset="26133.1">24533 16700 25167 0,'-13'6'1104'0,"4"2"240"0,1 1-1072 0,1 4-272 15,-1-1 0-15,1 2 0 0,-1 2 592 0,2 0 64 0,-2-2 16 0,2-1 0 16,-1 1-208-16,1 0-32 0,0 0-16 0,0-4 0 15,1-1-96-15,5-9 0 0,0 0-16 0,0 0 0 16,0 0-128-16,0 0-32 0,0 0 0 0,0 0 0 16,12-10 16-16,-1 1 0 0,1-5 0 0,0 1 0 15,2-2-160-15,0 1 0 0,0 0 144 0,2 0-144 16,-1 1 0-16,1 3 0 0,1-2 0 0,-1 9 0 16,-2-2 0-16,0 1 0 0,-1 4 0 0,-3 5 0 15,0 1 0-15,-2 7 0 0,0 3 0 0,-3 2 0 16,-1 1 0-16,-4 2-128 0,-3-2 128 0,2 2-128 15,-3 2-80-15,-1-2-16 0,-1-4 0 0,-1-3 0 16,1 2-384 0,1-4-80-16,1 0-16 0,4-12-7840 0,0 0-1568 0</inkml:trace>
  <inkml:trace contextRef="#ctx0" brushRef="#br0" timeOffset="26517.03">24828 16764 9215 0,'0'0'816'0,"0"0"-656"0,0 0-160 15,0 0 0-15,0 0 2256 0,0 0 432 0,0 0 64 0,2 12 32 16,-2-12-1552-16,5 8-304 0,-5-8-64 0,12 6-16 15,-1-3-16-15,2-2 0 0,-13-1 0 0,15-4 0 16,0-2-160-16,2 0-32 0,-2-5-16 0,2 2 0 16,-2-2-160-16,1 3-16 0,0-4-16 0,-1 3 0 15,-2-3-256-15,-2 2-48 0,-1 1-128 0,0-1 192 16,-6 2-192-16,0 0 0 0,-3 1 128 0,-1 7-128 16,-5-2 0-16,-2 2 144 0,-4 1-144 0,0 5 128 15,-3 3-128-15,0 1 160 0,-3 3-160 0,1 2 160 16,-2 2-160-16,2 1 0 0,0-1 0 0,4 1 0 15,0 0 0-15,6 0 0 0,3-2-192 0,1 0 192 16,-1-5-720 0,3-1-32-16,0-10 0 0,0 0-11728 0</inkml:trace>
  <inkml:trace contextRef="#ctx0" brushRef="#br0" timeOffset="26900.06">25415 16592 22111 0,'-12'2'1968'0,"-2"1"-1584"15,0 5-384-15,0 1 0 0,-1-2 2000 0,1 5 320 16,0-2 64-16,3 2 16 0,-4 2-1856 0,1-1-368 16,1 0-176-16,1 1 160 0,1-3-160 0,1-2 128 15,1 3-128-15,4-3 128 0,5-9-128 0,-3 10 0 0,3 0 0 0,0-10 0 16,7 8 0-16,2-3 0 0,-9-5 0 0,12 1 0 15,0-2 0-15,-1-3 0 0,1-1 0 0,-1-4 0 16,0 0 0-16,1-3 0 0,1 4 0 0,-3-5 0 16,0-1 0-16,0 4 0 0,-1-2 0 0,0 1 0 15,-1 3 0-15,-1-1 0 0,0 3 0 0,-7 6 0 16,0 0 128-16,0 0-128 0,0 0 0 0,0 0 128 16,0 0-128-16,6 13 128 0,-1-2-128 0,-1 2 128 15,-2 1-128-15,1 1 0 0,-2 3 0 0,0 0 0 16,1-2 0-16,0-2 0 0,1-1-160 0,-1 0 160 15,2-5-128-15,-4-8 128 0,5 11 0 0,-5-11-144 16,9 6-48-16,-9-6-16 0,12 3 0 0,-12-3 0 16,10-4-1376-16,2-1-272 15,-1 0-48-15,-3-6-9744 0</inkml:trace>
  <inkml:trace contextRef="#ctx0" brushRef="#br0" timeOffset="27367.96">25748 16490 9215 0,'0'0'400'0,"-3"13"96"0,0-3-496 0,0 3 0 0,2-2 0 0,-3 1 0 16,1 0 2304-16,0 4 352 0,0-1 80 0,-1 0 16 15,-1 6-1168-15,0-2-240 0,-3 1-32 0,2 0-16 16,1-2-192-16,-1 0-32 0,-3 0-16 0,2-3 0 15,1-4-160-15,1 1-16 0,5-12-16 0,-3 10 0 16,3-10-224-16,0 0-32 0,0 0-16 0,0 0 0 16,0 0-208-16,0 0-64 0,0 0 0 0,8-11 0 15,-3-2 16-15,4 3 0 0,1-4 0 0,0-3 0 16,-1 1-192-16,3-2-144 0,-2-1 192 0,1 1-192 16,-1 0 128-16,2 2-128 0,1 0 0 0,-3 5 0 0,-3-2 0 0,0 4 0 15,-1 3 0-15,-6 6 0 16,0 0-464-16,0 0 0 0,0 0 0 0,10 3 0 15,-10-3-1488-15,10 7-288 0,-10-7-64 0</inkml:trace>
  <inkml:trace contextRef="#ctx0" brushRef="#br0" timeOffset="27585.38">26063 16240 29951 0,'0'0'1328'0,"0"0"272"0,0 0-1280 0,-2 11-320 0,0 2 0 0,-1 1 0 16,0 1 320-16,-2 4 0 0,0 0 0 0,-2 4 0 15,-1 5-64-15,-1-2-16 0,0-1 0 0,-1 0 0 16,-2 5 64-16,1-1 16 0,1 4 0 0,-1-1 0 16,2 0-192-16,3-6-128 0,2 1 192 0,2-5-192 31,-1-1-1248-31,1-2-352 0,2-4-80 0,2-1-7216 0,-1-6-1456 0</inkml:trace>
  <inkml:trace contextRef="#ctx0" brushRef="#br0" timeOffset="27781.25">26310 16469 20271 0,'-8'5'1792'0,"0"6"-1424"15,1 1-368-15,2 4 0 0,2 3 2736 0,1 4 464 16,-5 1 112-16,6 0 16 0,-1 3-2624 0,2-4-528 16,2-1-176-16,3-2 0 0,2-1 0 0,0-3-144 15,3-4-16-15,2-1-9360 16,-1-4-1872-16</inkml:trace>
  <inkml:trace contextRef="#ctx0" brushRef="#br0" timeOffset="27972.63">26561 16597 30287 0,'-14'19'1344'0,"6"-2"272"0,1 4-1296 0,-2 3-320 0,-1 4 0 0,0 3 0 16,0-3 384-16,0 4 16 0,1 1 0 0,-1-3 0 15,-2-3-240-15,1 3-160 0,0-3 192 0,3 1-192 31,1-6-896-31,0-2-272 0,2-2-64 0</inkml:trace>
  <inkml:trace contextRef="#ctx0" brushRef="#br0" timeOffset="28475.09">27602 16471 13823 0,'0'0'608'0,"-10"3"128"15,1-1-592-15,9-2-144 0,-10 8 0 0,3 0 0 0,0 4 3440 0,2-2 656 0,1 2 128 0,1 4 16 16,-1 2-3136-16,2 1-624 0,0-1-128 0,1 4-32 16,-1 2 48-16,2 2 0 0,0-3 0 0,0 3 0 0,3-1-368 0,-1-1 128 15,-2-3-128-15,3-1 0 0,1-2-240 0,0-3-112 16,-1-3-32-16,1-1-8784 15,-4-11-1776-15</inkml:trace>
  <inkml:trace contextRef="#ctx0" brushRef="#br0" timeOffset="28835.41">27955 16462 30399 0,'0'0'1344'0,"0"0"288"0,-6 10-1312 0,1 3-320 0,2 0 0 0,0 1 0 15,-2 0 0-15,2 2-208 0,1 2 16 0,-3 0 16 16,-3-2 176-16,3 1 0 0,-1 0 0 0,-1-2 0 16,1 0 0-16,0-2 0 0,-1-3 0 0,2-4 0 15,5-6 0-15,0 0 0 0,0 0 0 0,0 0 128 16,0 0 32-16,0 0 16 0,8-10 0 0,-1-1 0 15,2-5 112-15,0 0 32 0,-1 1 0 0,2-2 0 16,-1 1-96-16,2 0-16 0,1 4 0 0,-1-1 0 16,-1 5-208-16,2 1 128 0,-1 3-128 0,2 3 0 15,-2 2 128-15,0 6-128 0,-2 6 0 0,-2 5 144 16,2 2-144-16,-4 6-192 0,0-3 32 0,-2 2 16 16,-3 0-368-16,-1-2-80 15,-2 0-16-15,2 0 0 0,-2-4-1680 0,2 0-336 0</inkml:trace>
  <inkml:trace contextRef="#ctx0" brushRef="#br0" timeOffset="29269.2">28650 16502 25791 0,'0'0'1152'0,"0"0"224"15,-14-5-1104-15,4 3-272 0,2 4 0 0,-1-2 0 0,0-2 1632 0,0 2 272 16,9 0 48-16,-12 4 16 0,-2 1-1648 0,-2 0-320 0,-1 3 0 0,0 2 0 16,-1 4-320-16,-1 1 64 15,-1 3 16-15,-2 1 0 0,1 0-80 0,-1 2 0 0,2 0-16 0,1 1 0 16,2-2 336-16,4 2-144 0,1-4 144 0,4-2 0 16,3-1 0-16,5-2 0 0,0-13 0 0,9 10 0 15,2-6 0-15,5-3 0 0,5-2 0 0,2-5 0 16,1-7 288-16,2-4-32 0,-1 0-16 0,2-6 0 15,2-5-240-15,-1 2 144 0,-1-3-144 0,-1 0 128 16,0 1-128-16,-1-4 0 0,1 0 0 0,-3 4 0 16,1-1-128-16,-4 3 128 0,-2-4 0 0,-2 1 0 15,0 2 0-15,-4-2 0 0,-3 0 0 0,-1 1 0 16,-3 4 0-16,0 1 0 0,-4 4 0 0,1 7 0 16,-2 12 144-16,0 0-144 0,0 0 160 0,0 0-160 15,-6 9 128-15,-2 7-128 0,-4 4 0 0,1 5 0 16,-2-1 0-16,0 7 0 0,-1-2 0 0,0 4 0 0,-2 3 0 0,2 3 0 15,-1 3 0-15,-2-1 0 16,2 1-512-16,1-3-32 0,1 1-16 0,3-9 0 16,4-4-832-16,2-7-160 0,2-1-48 0,4-6-6272 15,-2-13-1280-15</inkml:trace>
  <inkml:trace contextRef="#ctx0" brushRef="#br0" timeOffset="29602.54">29017 16577 12895 0,'0'0'1152'0,"-5"6"-928"0,-1 3-224 0,6-9 0 15,-1 10 2192-15,1-10 400 0,0 0 80 0,0 0 16 16,6 12-1520-16,-6-12-288 0,11 2-64 0,2-2-16 16,0-1 16-16,1-3 0 0,0-4 0 0,2 1 0 15,1-5-336-15,1 2-64 0,-2-3-16 0,2 1 0 16,-2 0-160-16,1 1-48 0,-1-2 0 0,0 3 0 15,-2-3 128-15,-4 3 0 0,1 1 16 0,-1-1 0 16,-3 4-64-16,-7 6-16 0,0 0 0 0,0 0 0 16,0 0-64-16,-9 3 0 0,-3 9-16 0,-3 2 0 15,-1 4-176-15,-3 2 0 0,0 2 0 0,1 3 0 16,1 3 0-16,2-1 0 0,2 1 0 0,3 2 0 16,2-1 0-16,2-1 0 0,2-5 0 0,2-1 0 15,2 1-192-15,4-7-32 0,-1-3 0 0,5-2 0 16,1-4-1408-16,2-1-288 15,5-3-48-15</inkml:trace>
  <inkml:trace contextRef="#ctx0" brushRef="#br0" timeOffset="30003.03">29644 16592 31327 0,'-13'10'2784'0,"2"5"-2224"16,-1 4-560-16,0 3 0 0,-1 3 1152 0,0 0 112 15,0 1 16-15,1-2 16 0,-2 2-1040 0,-1-1-256 16,-1-2 0-16,0-1 0 0,-3-2 0 0,1 2 0 0,-2-4 0 0,2-6-144 16,1-2 144-16,3-5 0 0,3-1 0 0,2 0 128 15,9-4 0-15,0 0 16 0,0 0 0 0,2-14 0 16,4-5 192-16,2-1 48 0,4-3 0 0,3 0 0 15,4-1-160-15,2-4-32 0,-1 2 0 0,0-4 0 16,1-1-64-16,0 5 0 0,1-4-128 0,1 6 192 16,1-1-192-16,0 3 0 0,3 3 0 0,1 4 0 15,0 4 0-15,-4 0 128 0,-1 6-128 0,-2 3 0 16,1 3 0-16,-4 3-192 0,-6 2 16 0,-2 7 0 16,-3 3 16-16,-3 2 0 0,-6 0 0 0,-3 2 0 15,-5 2-64-15,-5 0-16 0,-3-1 0 0,-4 0 0 16,-3-1-96-16,-2-2-32 0,-1-1 0 0,2 0 0 15,0-4-336-15,2-3-80 0,1-1-16 0,5-4 0 16,3-5-1744-16,2 0-336 0,2-4-80 0</inkml:trace>
  <inkml:trace contextRef="#ctx0" brushRef="#br0" timeOffset="30536.64">30545 16345 21247 0,'3'-15'944'0,"0"9"192"0,-3 6-912 0,7-12-224 0,-2 2 0 0,-5 10 0 16,4-9 240-16,-4 9 0 0,0 0 0 0,0 0 0 15,0 0 96-15,-13 4 32 0,-4 5 0 0,0 0 0 16,-5 5 256-16,-2 2 48 0,-3 3 16 0,-2 2 0 15,-1 3 0-15,0 1 0 0,4-1 0 0,3-1 0 0,4 2-160 0,3-5-16 16,5 0-16-16,3-1 0 0,6-2-48 0,3-2-16 16,4-5 0-16,0 0 0 0,8 1-144 0,1-5-32 15,2-1 0-15,7-1 0 0,0 1-256 0,4-1 0 16,1 2 0-16,2 2 0 0,1-3 192 0,-3 2-192 16,-3 4 192-16,-2 0-192 0,-5-3 160 0,-3 4-160 15,-3 2 128-15,-3-1-128 0,-6 4 128 0,-1-1-128 16,-5 1 128-16,-2-1-128 0,-3 1 240 0,-2-1-48 15,-5-1 0-15,-3-1 0 0,-9 2 0 0,-2-2-16 16,0-2 0-16,-2-3 0 0,0 1-176 0,-1-2 0 16,-2 1 0-16,3-4 128 15,3-1-512-15,3-2-128 0,2 1 0 0,4-6-9536 16,2-2-1888-16</inkml:trace>
  <inkml:trace contextRef="#ctx0" brushRef="#br0" timeOffset="31337.66">30963 16466 23039 0,'-15'5'2048'0,"1"0"-1648"0,0 7-400 0,-1-2 0 15,-2 3 560-15,2 2 16 0,0 1 16 0,1 2 0 16,1 1-448-16,2-1-144 0,-1 1 0 0,2 0 0 15,0 0 144-15,2-1-144 0,3-3 0 0,4 1 144 16,0-8 112-16,3 3 0 0,-2-11 16 0,8 5 0 16,2 2 112-16,3-4 32 0,-1-4 0 0,4-1 0 0,0 0-32 0,2-2-16 15,1-2 0-15,1-3 0 0,1 1-128 0,-1-2-32 16,-1 0 0-16,-1-3 0 0,-2 0-208 0,0 2 176 16,-2-3-176-16,-3 1 160 0,-2 2-160 0,-3-2 0 15,-2-1 0-15,3 1 0 0,-4 3-224 0,1-3 32 16,-1 3 0-16,1-1 0 0,-2-2 0 0,2 3 0 15,0-3 0-15,0 2 0 0,-1-1 0 0,2 0 0 16,3-4 0-16,0 1 0 0,1-3 192 0,2-1 0 16,2-1-160-16,1 0 160 0,1-6 0 0,1 1 0 15,1-4 0-15,0-1 0 0,-1-3-224 0,2-2 80 16,-2-3 16-16,0-1 0 0,-4 3 128 0,1-1-208 0,-3-1 80 0,0 5 128 16,-1 2 0-16,0 4 0 0,0 6 0 0,-4 4 0 15,-1 3 0-15,-1 5 0 0,-3 9 0 0,0 0 0 16,0 0 0-16,-7 7 128 0,-4 4-128 0,-6 8 128 15,-1 5-128-15,-1 7 0 0,-5 2 0 0,0 4 128 16,0 2 32-16,0 4 0 0,1-1 0 0,3 5 0 16,-3-2 32-16,4 1 0 0,2-4 0 0,4-3 0 15,2-5-16-15,6-2 0 0,5-8 0 0,2-4 0 16,3-6 192-16,6-2 32 0,0-7 16 0,3-1 0 16,3-8-32-16,3 0 0 0,1-5 0 0,4 2 0 15,1-6-176-15,1 3-32 0,1-5-16 0,0-1 0 16,0 0-160-16,-1 3 0 0,-3 2 0 0,0-1 0 15,-5 6 0-15,-1-1 0 0,-4 5 0 0,-2 3 0 16,0 3 0-16,-3 5 128 0,-3 4-128 0,-1 3 0 16,-1 2 0-16,-3 2 0 0,-2 2 0 0,-1 2 0 0,-4-4 0 0,0 5 0 15,-2-4 0-15,2 1 0 0,-4-2-176 0,2-2 48 16,1-4 0-16,2-1 0 0,5-13 128 16,0 0 0-16,0 0-144 0,0 0 144 0,15 0 0 0,3-7 0 15,2-2 0-15,3-3 0 0,1-5 0 0,0 1 0 16,-1 3 0-16,1-1 0 0,0-3 0 0,1 5 0 15,-3 3 0-15,1 0 0 0,-1 4 464 0,-2 3 16 16,-2 5 0-16,0 3 0 0,0 6 208 0,-2 4 32 16,-3 5 16-16,-2 4 0 0,1 3-176 0,-3 4-48 15,1 2 0-15,-3-2 0 0,4-2 64 0,-1 1 16 16,-1-2 0-16,2-3 0 0,2-2-160 0,1-1-48 16,2-2 0-16,3-2 0 0,6 0-384 0,-1-2 0 15,4-4-144-15,1-6 144 16,1-2-2736-16,-11-3-432 0</inkml:trace>
  <inkml:trace contextRef="#ctx0" brushRef="#br0" timeOffset="34756.23">4487 3805 7199 0,'-11'-8'320'0,"3"5"64"0,-1-5-384 0,0 2 0 0,-1-5 0 0,0 4 0 0,0-2 0 0,1 1 0 16,0 1 0-16,0-2 0 0,0 4-128 0,1-3 0 15,1 0 0-15,0 3 0 0,1-2 128 0,1 2 0 16,0-2 0-16,5 7-128 0,-5-9 384 0,1 4 96 16,2-4 16-16,-1 3 0 0,3 6 704 0,-3-9 144 15,2 1 16-15,1 8 16 0,-2-7-176 0,2 7-48 16,0 0 0-16,0 0 0 0,1-9-208 0,-1 9-48 16,0 0-16-16,0 0 0 0,0 0-432 0,0 0-64 15,0 0-32-15,0 0 0 0,6 13-224 0,-1 1 0 16,-1 0 0-16,0 3 0 0,1 6 0 0,-1 0 0 15,0 0 0-15,-2 6 0 0,-1 3 192 0,1 4-64 0,-2 3-128 0,-3 2 192 16,-1 4 0-16,-1-1 0 0,3 1 0 0,-3-3 0 16,-2 0-48-16,1 3-16 0,-2-3 0 0,1 1 0 15,-1-1-128-15,0-5 128 0,1-2-128 0,2 0 128 16,1-5 0-16,1-4 0 0,0-1 0 0,1 0 0 16,2-4 192-16,0-2 48 0,0-4 0 0,3 2 0 15,1-3-48-15,-2-3-16 0,2 1 0 0,0-5 0 16,-4-7-80-16,7 10-16 0,1-3 0 0,0 0 0 15,-8-7 0-15,12 4 0 0,4-1 0 0,-1-2 0 16,0-1-16-16,2 0-16 0,1-1 0 0,2-2 0 16,1 2-176-16,2-3 160 0,0 0-160 0,1 2 160 15,2-1-160-15,1 1 0 0,0 0 0 0,1 0 128 16,-1-2-128-16,2 0 0 0,1 0 0 0,0 3 0 0,-3 0 0 16,-1 0 0-16,1-1 0 0,2 1 128 0,3 0-128 0,1-1 0 15,0-1 0-15,2 1 0 0,0 2 0 0,3 0 128 16,3 0-128-16,1-1 128 0,1 2-128 0,-1-1 0 15,-2 0 0-15,-1 0 0 0,-1-1 0 0,0 1 0 16,2 0 0-16,-2 0 0 0,1-1 0 0,3 1 0 16,1 0 0-16,1 0 0 0,-4-1 0 0,2-1 0 15,0 1 0-15,-2 1 0 0,-2 0 0 0,0 0 0 16,0 0 0-16,0 0 0 0,0 1 0 0,0 2 0 16,0 1 0-16,2-1 0 0,1 0 0 0,-1 0 0 15,0-1 0-15,-2 2 0 0,-1 1 0 0,-3 0 0 16,0-1 0-16,-2 1 0 0,-4 4 0 0,0-3 0 15,-1 4 0-15,-1-2 0 0,1 2 0 0,0-2 0 16,-2 3 0-16,1-2 0 0,-1 1 0 0,-1-5 0 0,-1 0 0 0,-1 3 0 16,-2-2 0-16,0 2 0 0,-3-4 0 0,-2-2 0 15,-2 2 0-15,-2 3 0 0,-1-5 0 0,-1-2 0 16,-9 0 0-16,10-1 0 0,-1 1 128 0,-9 0-128 16,12-6 0-16,-3-1 0 0,-3 1 144 0,0-4-144 15,0-1 144-15,-1 3-144 0,-3-6 192 0,2 1-192 16,-2 1 368-16,0-2-48 0,2-1 0 0,-3-3 0 15,-1-1-48-15,1-2-16 0,0-1 0 0,1-3 0 16,-4-1-64-16,4 0-32 0,0 0 0 0,-1-1 0 16,-1 1-160-16,3-2 160 0,0 1-160 0,-1-1 160 15,1 3-160-15,0 1 0 0,3-1 0 0,-3 4 0 16,4 2 0-16,-2 1 0 0,-1 4 0 0,1 4 0 16,-3-2 0-16,3 2 0 0,-1 4 0 0,-4 6 0 15,0 0 0-15,0 0 0 0,6-5 0 0,-6 5 0 0,0 0-176 0,0 0 176 16,0 0-128-16,0 0 128 0,0 0 0 0,0 0-128 15,3 7 128-15,0 4 0 0,-3-11 0 0,2 12 0 16,-1 1 0-16,-1 2-128 0,-1 2 128 0,1 1 0 16,-2-3 0-16,-1 0-128 0,0 4 128 0,-3 0 0 15,1 0 0-15,-1 0 0 0,-1 2 0 0,0 0 0 16,-2 0 0-16,-1-2 0 0,-2 1 0 0,-2-1 0 16,-2-1 0-16,-2 1 0 0,0-1 0 0,-1-2 0 15,-1 1 0-15,-1-2 0 0,1 0 0 0,0-1 0 16,-2 0 0-16,-1-1 128 0,4-2-128 0,0 2 0 15,1-3 0-15,0 2 128 0,-1-2-128 0,2-4 0 16,-2 1 0-16,1 1 0 0,0 0 0 0,-1 1 0 0,-1-4 0 0,-1 1 0 16,1 2 0-16,0-3 0 0,-1 4 0 0,0-3 0 15,-2 0 0-15,-1 0 0 0,1-1 0 0,-1 0 0 16,-1-2 0-16,2 0 0 0,-2 0 0 0,0-2 0 16,-2-1 0-16,2 0 0 0,0 0 0 0,1 1 0 15,-1 1 0-15,1 0 0 0,0 1 0 0,-2 1 128 16,-2-1-128-16,1 3 0 0,1-3 0 0,0 5 0 15,0-3 0-15,-2 0 0 0,-3 3 0 0,1-3 0 16,-5-1 0-16,2-1 0 0,1-3 0 0,3 3 0 16,3 1 0-16,0-2 0 0,1-2 0 0,1 0 0 15,1-1 0-15,0 0 0 0,1 0 0 0,2-3 0 16,0 0 0-16,-1 0 0 0,1 3 0 0,2-2 0 16,-2-2-304-16,-1 1 32 0,0 1 0 0,-2 0 0 15,-1-1-96-15,-2-1-16 0,-2 1 0 0,-1 1 0 0,-1 0 128 0,2 2 0 16,-2-1 16-16,4 1 0 0,-1-3 240 0,3 3 0 15,-3 1 0-15,3 0 0 0,0 1 0 0,1 1 0 16,1 0-144-16,3 1 144 0,0-2 0 0,1 0-128 16,1 1 128-16,0-1 0 0,1 3 0 0,0 2 0 15,0 0 0-15,-1-3 0 0,2-1 0 0,-1 1 0 16,-2 1 0-16,5-3 0 0,-1 3 0 0,0-3 0 16,1-1 0-16,2 1 0 0,-1 1 0 0,2-1 0 15,0-1 0-15,0-1 0 0,0-1 0 0,1 1 0 16,9 1 0-16,-9-1 0 0,0-2 0 0,3 1 0 15,6 2 128-15,-8-7-128 0,0 2 144 0,3 2-144 16,0-5 192-16,1 2-192 0,1-5 128 0,0 2-128 16,1-3 0-16,-1-1 0 0,2-1 0 0,-2-2 0 0,3-1 0 0,-2-1 0 15,0 0 0-15,1-2 0 0,0-4 0 0,-2 1 0 16,0 0 0-16,0-7 0 0,0-1 0 0,1 1 0 16,1-3 192-16,-1-3-64 0,1-3 0 0,1-2-128 15,1 2 240-15,2-1-64 0,-1 1-16 0,2-3 0 16,0 4-160-16,1 1 0 0,2 0 0 0,0 1 0 15,3-1 0-15,2 6 0 0,0 3-144 0,1 1 144 16,2 4 0-16,-2 4 0 0,1 0 0 0,0 3 0 16,1 3-192-16,-2 5 192 0,-1-1-192 0,-2 4 192 15,-10 5-192-15,0 0 192 0,0 0-192 0,10 5 192 16,-10-5-352-16,5 13 32 0,-5 4 16 0,-1 3 0 16,-4 4 32-16,-3 4 0 0,-1-1 0 0,-1 6 0 15,0 4 272-15,-2 3-128 0,-4 1 128 0,0 1 0 16,-1 2-128-16,-1-2 128 0,-1 0 0 0,1 0 0 15,-4-4 0-15,3-1 0 0,-1 0 0 0,1-3 0 0,1 1 0 0,3-4 176 16,1-3-48-16,4 2-128 0,-2-6 0 0,5-3 0 16,0 1 0-16,7-4 0 0,0-5 0 0,4-1 0 15,1 1 0-15,3-3 0 0,3 0 0 0,2-3 0 16,0 0 0-16,5-2 0 0,2 2 0 0,4-1 0 16,3-3 0-16,8-1 0 0,7 1 128 0,7-5 0 15,4-1 16-15,4-9 0 0,0-2 176 0,4 0 48 16,3-1 0-16,3 0 0 0,4-3-192 0,1 0-48 15,-2 2 0-15,-4 0 0 0,-5 0-128 0,-2 2 0 16,0 4 0-16,-1-1 0 0,6 4 0 0,1 2-256 0,1 2 48 0</inkml:trace>
  <inkml:trace contextRef="#ctx0" brushRef="#br0" timeOffset="39282.55">10239 8005 6447 0,'52'12'576'0,"-13"-3"-576"15,10-1 0-15,0-2-2752 0</inkml:trace>
  <inkml:trace contextRef="#ctx0" brushRef="#br0" timeOffset="40377.32">4416 10817 2751 0,'0'0'256'0,"0"0"-256"16,11-5 0-16,1 2 0 0,0 0 2480 0,2 0 448 15,4-3 80-15,1 2 32 0,3 2-2176 0,5-2-432 16,-1 3-96-16,5-2-16 0,-1-1-320 0,5 2 0 16,-1-1 0-16,2 1 0 0,-3 0 0 0,1 1 128 0,3-1-128 0,2-1 0 15,2-2 208-15,3 2-16 0,5 0-16 0,5 0 0 16,6 1-16-16,-1-1 0 0,-1-2 0 0,-1 1 0 16,0 0-160-16,3-1 128 0,2-2-128 0,7 2 128 15,6-1-128-15,-1 0 0 0,-4 1 144 0,1 0-144 16,-1-3 272-16,4 3-16 0,3 1 0 0,2-3 0 15,0 0 0-15,0 1 0 0,-3-3 0 0,0 4 0 16,0-1 0-16,4-1-16 0,4 1 0 0,-4-3 0 16,-5 1-240-16,-2-2 0 0,-1 4 0 0,3-3 0 15,3 3 0-15,-1-1 144 0,1-3-144 0,-6 4 128 16,-3-6 64-16,0 6 0 0,-5 1 0 0,3 1 0 16,0 2-192-16,-2-2 0 0,-2 0 0 0,-7-2 0 15,-2 1 128-15,-2 2-128 0,-4 3 128 0,-2 1-128 16,-3 2 0-16,-1 1 0 0,0-2 0 0,-1 2 0 0,-2-2 0 0,-1 0 0 15,-5-1 0-15,-4 2 0 16,-2-2-512-16,-9 1-96 0,-3-2-16 0</inkml:trace>
  <inkml:trace contextRef="#ctx0" brushRef="#br0" timeOffset="43796.36">4924 11256 15087 0,'0'0'656'0,"4"-8"160"0,-1-3-656 0,2 3-160 0,1-2 0 0,3 1 0 16,2-2 512-16,2-2 64 0,1 3 0 0,1-3 16 16,1-3-320-16,1 0-64 0,3 0-16 0,0-1 0 15,1 0-192-15,4-4 0 0,-1-2 0 0,1 2 0 16,-1-3 0-16,2 1 176 0,-5 0-176 0,0 1 160 16,-3 4-32-16,-3 2-128 0,-1 2 192 0,-2 0-64 15,0 5 0-15,-3 1-128 0,-9 8 192 0,0 0-64 16,11-3 80-16,-11 3 16 0,0 0 0 0,5 14 0 15,0 3 80-15,-2 5 16 0,-4 5 0 0,-2 3 0 16,-1 3-160-16,1 3-32 0,-4 3 0 0,0-1 0 16,-2-1-128-16,-2 0 128 0,1 2-128 0,0-2 128 15,-1-2-128-15,-1-6 0 0,1-1-160 0,-1-5 160 16,1 1-576-16,1-2 0 0,0-3-16 0</inkml:trace>
  <inkml:trace contextRef="#ctx0" brushRef="#br0" timeOffset="44021.39">5208 11092 27647 0,'-18'-14'2448'0,"8"10"-1952"15,-3 4-496-15,3 5 0 0,1 4 0 0,0 3 0 16,3 2-176-16,-3 6 176 0,-3 4 0 0,1 2 0 15,0 5 0-15,-2 5 192 0,-2 1-192 0,-1 0 0 16,0 1 144-16,-2 0-144 0,-2 1 0 0,-1 2-160 0,0-3 16 0,-5-1 0 31,0-1-1664-31,-1-1-336 0</inkml:trace>
  <inkml:trace contextRef="#ctx0" brushRef="#br0" timeOffset="44663.71">1959 11946 18431 0,'-21'-23'816'0,"11"13"160"0,3-1-784 0,3 4-192 0,0 2 0 0,3 0 0 16,0 3 448-16,1 2 32 0,0 0 16 0,0 0 0 15,0 0-368-15,12 19-128 0,-2 0 0 0,2 6 144 16,-2 3-144-16,0 5 0 0,2 4 0 0,-5 0 0 16,-2 4 0-16,0 1 160 0,-3 2-16 0,-1 2 0 15,-2-3-144-15,-1 0 128 0,-1-8-128 0,0-6 128 16,0-3-128-16,0-6 0 0,0-5 0 0,3-15 128 15,0 0-128-15,0 0 128 0,5 10-128 0,-5-10 128 16,0 0 224-16,14-5 32 0,0-5 16 0,4-6 0 16,0-4-176-16,0-2-32 0,3-2-16 0,1 0 0 15,-3-4-176-15,1 3 0 0,2-2 0 0,-1 3 0 16,2-4 0-16,-1 6-144 0,-2 2 144 0,1 2 0 16,0 2-176-16,0 3 176 0,-4 8-160 0,1 4 160 0,-1 2-128 15,-2 4 128-15,-1 6 0 0,0 3-144 0,-3 4 144 0,2 3 0 16,0-1 0-16,-1 3 0 0,0 2 0 0,-2 2 0 15,0 3 0-15,0 0 128 0,1 1-128 0,-3 1 0 16,0 3 0-16,-3-4-128 0,-1-4-64 0,0 0-16 16,0-7 0-16,1-1 0 15,2-5-1328-15,1-5-256 0</inkml:trace>
  <inkml:trace contextRef="#ctx0" brushRef="#br0" timeOffset="44980.37">3052 12091 9215 0,'-23'3'400'0,"8"2"96"0,-2 4-496 0,1 1 0 0,1 4 0 0,3 2 0 16,2 3 3328-16,1 2 576 0,3-2 128 0,2 4 0 15,0 1-3088-15,3-1-624 0,1-2-128 0,2 0-32 16,5-6-160-16,0-2 0 0,1-2-192 0,2-7 192 15,3-3-352-15,1-3 48 0,1-2 16 0,0-6 0 16,3-1 288-16,2-3 0 0,-1-3 0 0,2-2 0 16,-2-6 0-16,0 3 0 0,-1-1 0 0,0-3 0 15,-3 0 192-15,-1-1-64 0,0 0-128 0,-3-1 192 16,-2 3 96-16,-3 1 16 0,-3-2 0 0,-3 5 0 16,-1-2 16-16,-3 4 0 0,-1 3 0 0,-2 2 0 15,-3 4-96-15,1 4-16 0,-2 2 0 0,-3 4 0 0,-4 1-480 0,-3 6-112 16,-2 4 0-16,-1-1-11024 15</inkml:trace>
  <inkml:trace contextRef="#ctx0" brushRef="#br0" timeOffset="45213.39">3341 11182 22111 0,'-6'-5'1968'0,"6"5"-1584"16,0 0-384-16,0 0 0 0,-2 13 336 0,4 8-16 0,0 4 0 0,-1 6 0 16,3 4-320-16,0 3 144 0,-1 0-144 0,1 5 0 15,0 6 128-15,0 4-128 0,-2 4 0 0,1 7 0 16,-2-1 0-16,-1 3 0 0,0 2 0 0,1-7 0 31,-1-2-496-31,3-8 0 0,-2-6 0 0,2-5 0 16,-1-4-320-16,1-5-64 0,-2-6-16 0,0-2-4944 0,-1-4-1008 0</inkml:trace>
  <inkml:trace contextRef="#ctx0" brushRef="#br0" timeOffset="45393.27">3121 11950 19343 0,'-7'-13'1728'0,"7"13"-1392"0,10-5-336 0,4 1 0 0,0 2 368 0,5-1 0 16,3 3 0-16,5 4 0 0,3 0-368 0,5-3 144 16,3-1-144-16,4 1-6096 15,1 1-1296-15</inkml:trace>
  <inkml:trace contextRef="#ctx0" brushRef="#br0" timeOffset="45865.8">4214 12423 21535 0,'7'-19'960'0,"1"5"192"0,-2-8-928 0,6-3-224 0,3-6 0 0,3-1 0 16,2-1 0-16,-1-2 128 0,2-3-128 0,0-2 0 15,1 0 128-15,-1-1-128 0,-1-5 0 0,1-2 0 16,-4 0 128-16,0-3-128 0,-3-3 0 0,0 1 0 16,-1 0 0-16,-3-1 0 0,-3-6 0 0,0 1 0 15,0-1 0-15,-5 4-192 0,1 0 192 0,-5 3-208 16,1 4 208-16,0 10 0 0,0 2-160 0,-2 3 160 0,-2 1 160 15,-1 5 96-15,-2 5 32 0,-1 8 0 0,0 5 160 0,-3 1 48 16,-1 4 0-16,-1 6 0 0,-1 6-336 0,-2 7-160 16,-2 6 160-16,-1 7-160 0,-2 7 0 0,-1 6 0 15,0 8 0-15,0 6-160 0,2 2 160 0,-1 4 0 16,2 6 0-16,2-3 0 0,0 1 0 0,0-5-128 16,3 4 128-16,4-6 0 0,2-1 0 0,4-3 0 15,2-2 0-15,4-3 0 0,3-6 0 0,4-1 0 16,1-5 0-16,0-5 0 0,0-1 0 0,2-5 0 15,3-3 0-15,0-2 0 16,-1-2-512-16,3-3 0 0,3-2-16 0</inkml:trace>
  <inkml:trace contextRef="#ctx0" brushRef="#br0" timeOffset="46092.35">4937 11833 29487 0,'-14'-6'2624'0,"4"6"-2112"0,-3 5-512 0,2 6 0 16,4 6 256-16,1 1-48 0,1-1-16 0,0 7 0 16,0 6-192-16,0-5 0 0,0 2 0 0,1-3-160 15,1 1-48-15,1 0-16 0,-1 0 0 0,1-1 0 16,-1-2-944-16,2-4-192 15,0-1-48-15</inkml:trace>
  <inkml:trace contextRef="#ctx0" brushRef="#br0" timeOffset="46481.72">5330 11654 24879 0,'-15'7'2208'0,"6"2"-1760"16,0 5-448-16,1 5 0 0,-1 8 208 0,2 0-32 16,-2 3-16-16,2-2 0 0,2 3-160 0,-2-1 192 15,-2-3-192-15,0 0 192 0,1-6-192 0,2-2 160 16,1-3-160-16,1-2 160 0,3-7-160 0,1-7 0 0,0 0 0 0,0 0 128 16,0-7-128-16,2-7 0 0,2-7-160 0,4-5 160 31,3-4-544-31,3-4-16 0,1-2 0 0,1 1 0 15,-2-2 48-15,1 1 16 0,0 1 0 0,2 0 0 0,-1 1 336 0,3 2 160 0,3 6-160 0,-3 0 160 16,0 5 0-16,0 4-144 0,0 6 144 0,-1 4 0 16,-2 5 0-16,0 4 176 0,-2 5-16 0,0 4 0 15,0 6 32-15,0 2 0 0,-3 1 0 0,0 7 0 16,0-1-192-16,-1 4 192 0,-3-5-192 0,1 6 192 16,0-1-192-16,-3 1 128 0,-3 0-128 0,1 1 128 15,-1-6-128-15,2-1 0 0,0-5 0 0,-3-2 0 16,1-4 0-16,0-5-144 0,-2-9 144 0,0 0-6976 15,0 0-1344-15</inkml:trace>
  <inkml:trace contextRef="#ctx0" brushRef="#br0" timeOffset="46767.38">4856 11309 33455 0,'-23'-21'1472'0,"10"9"320"0,0 6-1424 0,4 2-368 0,9 4 0 0,0 0 0 16,0 0 0-16,0 0-208 0,6 13 16 0,2 1 16 31,4 0-1600-31,1 1-320 0,-1-3-64 0</inkml:trace>
  <inkml:trace contextRef="#ctx0" brushRef="#br0" timeOffset="47466.17">6808 11440 15663 0,'-18'-6'688'0,"8"6"144"0,0 4-656 0,1 5-176 16,0 1 0-16,0 8 0 0,0 7 1488 0,4 2 272 16,2 4 48-16,-3 3 16 0,0-1-1440 0,0-3-384 0,1 2 0 0,1 3 0 15,1 2 0-15,3-2 0 0,-2-4 0 0,-1-1-6624 16,3-7-1248-16</inkml:trace>
  <inkml:trace contextRef="#ctx0" brushRef="#br0" timeOffset="47655.52">6742 11243 23039 0,'-16'-12'1024'0,"5"4"192"0,1 2-960 0,1 3-256 0,9 3 0 0,0 0 0 16,0 0 624-16,0 0 80 0,-4 9 0 0,3 2 16 16,2-2-720-16,3 3-128 0,-4-12-48 0,5 15 0 15,3-1-1968-15,0-5-400 0</inkml:trace>
  <inkml:trace contextRef="#ctx0" brushRef="#br0" timeOffset="47982.33">7080 11557 25791 0,'-9'5'2304'0,"-1"4"-1856"16,5 0-448-16,2 1 0 0,3-10 256 0,-2 9-32 0,4 1-16 15,-2-10 0-15,0 0 64 0,0 0 16 0,0 0 0 0,0 0 0 16,9 4-288-16,2-4 128 0,-11 0-128 0,10-6 0 15,-1-6 0-15,-2 0-144 0,0-1-16 0,0-1 0 16,0-3 0-16,-1 1 0 0,0-2 0 0,1 4 0 16,-2 3 160-16,0-2 0 0,0 3 0 0,0 3 0 15,-5 7 0-15,0 0 0 0,0 0 0 0,9 8 0 16,-2 2 0-16,1 6 0 0,1 1 0 0,-1 4 0 16,-2-1 0-16,0 2 0 0,-1-1 0 0,2 1 0 15,-1-2 0-15,2 4 0 0,-2-2 0 0,0 0 0 31,0-5-384-31,1-4-64 0,1-3 0 0,1-2-7168 0,-9-8-1424 0</inkml:trace>
  <inkml:trace contextRef="#ctx0" brushRef="#br0" timeOffset="48415.83">7787 11115 21183 0,'-29'-12'944'0,"10"6"192"0,-4 4-912 0,0 0-224 16,0 6 0-16,3 6 0 0,-1 2 1072 0,1 6 160 16,1 3 48-16,-3 3 0 0,1 9-1072 0,0 4-208 0,1 3 0 0,1 7 0 15,0 0 0-15,2 3 0 0,2 4 0 0,4-6 0 16,2-3-208-16,2-5 80 0,7-5 128 0,0-7-208 15,4-3-96-15,1-7-16 0,2-7 0 0,3-2 0 16,4-6 160-16,0-7 32 0,4-8 0 0,2-3 0 16,3-5 304-16,3-4 64 0,4-9 16 0,0-3 0 15,2-2-64-15,1-4 0 0,0-1 0 0,-1-3 0 16,-3 3 80-16,-2-3 16 0,0 0 0 0,-2-1 0 16,0 1 176-16,-2-2 48 0,-2-3 0 0,-4-1 0 15,0-4-320-15,-4 2-64 0,1-1-128 0,-3 7 192 16,-1 7-192-16,-2 7-192 0,-3 11 48 0,-1 5 0 15,-3 7 144-15,-1 11 0 0,0 0 0 0,-3 11 0 16,-2 6 0-16,-1 7 0 0,-2 10 0 0,-2 8 0 16,0 10 0-16,-1 8-128 0,2 0 128 0,-1 6-128 15,-1 5-144-15,2 6-32 0,-1 3 0 0,4 3-7712 16,2 0-1552-16</inkml:trace>
  <inkml:trace contextRef="#ctx0" brushRef="#br0" timeOffset="48915.5">9545 11020 17503 0,'-4'-20'1552'0,"2"3"-1232"0,-5 0-320 0,3-1 0 0,1-1 672 0,-1-1 80 16,0 2 16-16,-2 2 0 16,-2-1-32-16,-1 3 0 0,-2 5 0 0,-3-1 0 0,-3 5-400 0,-6 4-80 15,2 3 0-15,-5 3-16 0,-1 8-240 0,-2 5 0 16,-1 3 0-16,-1 11 0 0,-2 3 0 0,0 4 0 15,0 8 0-15,1 4 0 0,2 4 0 0,2 6 144 16,2 2-144-16,2 8 128 0,5 7-128 0,-1-1 0 16,0-2 0-16,-2 0 0 0,4 0-192 0,4-9-80 15,4-5-16-15,4-8-6656 16,4-10-1328-16</inkml:trace>
  <inkml:trace contextRef="#ctx0" brushRef="#br0" timeOffset="49382.92">9019 11558 18431 0,'-8'-8'1632'0,"8"8"-1312"0,-3-12-320 0,3 12 0 15,2-10 2224-15,-2 10 368 0,9-5 80 0,3 2 16 16,5 0-2240-16,3 0-448 0,2-1 0 0,2 2-192 15,-1-1-160-15,4 1-32 0,-3-5-16 0,0-2 0 32,1 4-432-32,1-4-64 0,-1 2-32 0,1-5 0 15,-2 2 112-15,-4-3 32 0,0 2 0 0,-1 5 0 0,-2-1 656 0,-3 2 128 0,-3 3 0 0,-11 2 0 16,0 0 624-16,12 11 80 0,-2 0 0 0,-4 7 16 0,-3 6 0 0,-4 2 0 16,-3 4 0-16,0 2 0 0,-1-3-400 15,-1 2-64-15,-6 1-32 0,-1-4 0 0,-2 0-32 0,1-4 0 16,1-1 0-16,1-3 0 0,-1-1 48 0,2-4 0 15,-1-3 0-15,3-1 0 0,3-4-112 0,6-7-128 16,0 0 176-16,0 0-176 0,-10-3 208 0,10 3-64 16,-5-9-16-16,3-4 0 0,1-2 64 0,1-1 16 15,3-2 0-15,0-1 0 0,1 0 144 0,3 2 32 16,0 1 0-16,2 2 0 0,0 3-128 0,1 0-32 16,2 3 0-16,-2 2 0 0,3 3-224 0,-2 3 0 15,0 3 0-15,2 3 0 0,2-1-144 0,1 3 144 16,-1 1 0-16,0-1-144 15,3 3-224-15,-3 1-32 0,3-5-16 0,-1 3 0 16,-2-2-1632-16,3 2-320 0,1-2-64 0,0-2-8304 0</inkml:trace>
  <inkml:trace contextRef="#ctx0" brushRef="#br0" timeOffset="49833.33">10339 11281 16575 0,'-11'-7'1472'0,"3"4"-1168"0,-1 2-304 0,-2 1 0 0,2 5 1440 0,-2 5 224 16,-2 0 64-16,0 7 0 0,-1 2-1248 0,0 5-240 15,-1-2-48-15,1 2-16 0,-3 5-176 0,5-1 0 16,-1 3 0-16,0 0 128 0,2 4-128 0,-1-4 0 15,4-3 0-15,-3 2 0 0,4-6 0 0,0-1 0 0,4-2 0 0,-1-3 0 16,1-4 0-16,2-1 0 16,-3-2 0-16,4-11 0 0,0 0 0 0,4 9 128 0,-4-9-128 0,0 0 128 15,0 0-128-15,5 9 128 0,-5-9-128 0,0 0 128 16,9 5-128-16,-9-5 0 0,10 5 0 0,-10-5 0 16,9 7 0-16,-9-7 0 0,9 5-144 0,-9-5 144 31,9 6-528-31,-9-6-48 0</inkml:trace>
  <inkml:trace contextRef="#ctx0" brushRef="#br0" timeOffset="50536.19">9994 11844 15663 0,'0'0'688'0,"0"0"144"0,0 0-656 0,0 0-176 0,0 0 0 0,0 0 0 15,0 0 1232-15,0 0 224 0,0 0 32 0,6 12 16 16,0-6-1008-16,2 1-208 0,1 0-32 0,1-3-16 15,0 0-32-15,2 0 0 0,2-181 0 0,-2 361 0 0,0-184-16 0,-1 0-16 16,3-1 0-16,1-3 0 0,2-2 80 0,1 0 32 16,0-6 0-16,2 1 0 0,0-5 48 0,2 0 16 15,2-2 0-15,-1-1 0 0,1-1-112 0,1-3-32 16,2 1 0-16,0 2 0 0,-1 0 32 0,-1-6 0 16,0-1 0-16,-3-1 0 0,-2 2 96 0,-1-3 32 15,-4-1 0-15,-2 0 0 0,-4-1-96 0,-4 6-16 16,-2-3 0-16,-2 5 0 0,-2-4 16 0,-3 6 0 0,-4 0 0 15,-2 4 0-15,-3 1-32 0,-2 6-16 16,-3 3 0-16,-5 3 0 0,-3 2-80 0,-6 4-16 0,1 4 0 16,1 4 0-16,1 4-304 0,1 0-64 0,1 1-16 0,3 2 0 31,2-3-1392-31,4 0-272 0,4 0-64 0</inkml:trace>
  <inkml:trace contextRef="#ctx0" brushRef="#br0" timeOffset="51068.74">10993 11312 27647 0,'-21'1'1216'0,"10"7"256"0,1 3-1168 0,0 6-304 0,-1 6 0 0,1 1 0 0,0 1-144 0,-1 6-96 15,-1 3-16-15,-2-2 0 0,3-5 256 0,-3-1 0 16,2-2 0-16,2-2 0 0,-1-4 0 0,2-4 0 16,0-2 0-16,0-5-144 0,9-7 144 0,0 0 0 15,0 0 0-15,0 0 0 0,0 0 0 0,-3-10 0 16,3-6-128-16,3 0 128 0,5-4 0 0,1-5 0 16,2 0 0-16,2 1 0 0,-1-3 0 0,4 2 192 15,0-3 0-15,3 4-16 0,0 1 48 0,3 4 16 16,-3 0 0-16,3 2 0 0,-2 4-112 0,-1 1-128 15,1 1 176-15,-1 5-176 0,-1 4 0 0,-3 2 0 16,-1 5 0-16,-1 5 0 0,-3 1-128 0,-1 5 128 16,-2 1 0-16,-2 4-144 0,0 3 144 0,-4-1-192 0,-1 2 192 15,-1 2-192-15,-3 3 192 0,0-4-192 0,-1 0 192 0,0-3-192 16,-1-6 192-16,1-6-160 0,1-2 160 0,4-9-160 16,0 0 384-16,0 0 80 0,0 0 16 0,0 0 0 15,0 0 400-15,0 0 96 0,4-16 16 0,3-2 0 16,3-1-528-16,2 0-112 0,0-3 0 0,2-1-16 15,3 0 640-15,0 3 128 0,0 1 16 0,1 0 16 32,0 1-1600-32,1 3-320 0,-1 2-64 0,1 5-16 0,-1 1 784 0,-2 4 240 0,-1 3 0 0,2 7-160 15,1 0 160-15,-2 9 0 0,1 5 0 0,-5 7 0 16,1 0 0-16,-1 4 0 0,-1 2 0 0,-2 3 128 16,-3 1-128-16,-2 7-240 0,-4 0 64 0,-1 5-9056 15,-2 1-1824-15</inkml:trace>
  <inkml:trace contextRef="#ctx0" brushRef="#br0" timeOffset="51651.94">12293 11789 24351 0,'-9'-4'1088'0,"9"4"208"0,0 0-1040 0,0 0-256 0,0 0 0 0,0 0 0 15,0 0 256-15,0 0-16 0,9 5 0 0,1 0 0 16,3 0-16-16,1-4 0 0,1-1 0 0,2-4 0 15,3 2-32-15,2-2-16 0,2 2 0 0,1-4 0 0,2-2 16 16,3 0 0-16,2-3 0 0,0 2 0 16,0-3-48-16,0-2 0 0,-1 0 0 0,4 3 0 0,-2-4-144 0,0-2 128 15,1-1-128-15,2-1 128 0,-2 3-128 0,0-3 192 16,1-1-192-16,0 0 192 0,1-3 160 0,-1 3 32 16,0-2 16-16,-2 2 0 0,0 2-64 0,-7 0-16 15,0-2 0-15,-1 0 0 0,-2-3-112 0,-1 1-16 16,-3 1-16-16,1 0 0 0,-5 0 656 0,-1-2 144 15,-2 2 32-15,-2 4 0 0,-2 0-1008 0,-2 1-160 16,0-1-48-16,-4 4-16 16,-1-1-2208-16,-2 6-432 0,1 8-80 0,0 0-5504 15,-8-9-1088-15</inkml:trace>
  <inkml:trace contextRef="#ctx0" brushRef="#br0" timeOffset="51934.59">13168 11070 26255 0,'-3'-16'1152'0,"6"4"256"0,2 2-1120 0,5-2-288 0,4-6 0 0,4 5 0 16,1 3 304-16,2-3 0 0,3 0 0 0,2 6 0 15,1-3-304-15,-1 5 0 0,2 0 0 0,-1 1 0 16,0 0 0-16,-1 4 0 0,-2 4 0 0,2 2 0 15,-2 0 0-15,0 5 0 0,2-1 0 0,-4 6 0 16,-1 8 0-16,-1-3 0 0,-1-3 0 0,-1 2 0 0,-3-1 0 0,-2 3 0 16,-2 0 0-16,-2 3 0 0,-2-4-160 0,-4 0 16 15,-1-1 0-15,0 1 0 0,0 1 16 0,-2-2 0 16,0 1 0-16,-2-2 0 16,1 1-400-16,-2-2-80 0,0-3-16 0</inkml:trace>
  <inkml:trace contextRef="#ctx0" brushRef="#br0" timeOffset="52818.87">12420 11791 13823 0,'0'0'1216'0,"0"0"-960"0,13-4-256 0,2 0 0 15,3 1 1472-15,5 1 256 0,5 1 64 0,5 0 0 0,2 0-1312 0,2-1-256 16,0 2-48-16,1 2-16 16,2-4-160-16,3 1 160 0,1 1-160 0,3 0 160 0,2 0-160 0,0 1 0 15,2-1 0-15,0 2 0 0,-1-1 0 0,-2 1 0 16,-2 2 0-16,1-1 0 0,0-1 448 0,4 1 48 16,-2 1 16-16,6 2 0 0,3-1-112 0,1-1-16 15,-1 2 0-15,-1 2 0 0,1-4-240 0,-3 2-144 16,4 2 160-16,1-5-160 0,3 1 0 0,5 1 0 15,2-2 0-15,-2-1 0 0,-3 0 0 0,1-2 128 16,-2 1-128-16,2 0 0 0,2-1 0 0,1 0 0 16,1 0 0-16,-1 2 0 0,-3-2 0 0,-1 1 0 15,-1-1 0-15,5 1 0 0,3 0 0 0,1 1 0 16,-3-1 0-16,-2 3 0 0,0-3 0 0,-1 0 0 0,1 1 0 16,3-2 0-16,2 1 0 0,0 1 0 0,-1 1 0 0,0 1 0 15,-1-2 0-15,1 0 0 0,2-2 128 0,3 0-128 16,2 0 0-16,-2 0 0 0,-2 0 0 0,-3 0 0 15,-1 0 0-15,5-2 0 0,7-2 0 0,-4 2 0 16,-3-1 0-16,-1 1 0 0,3 1 0 0,0-3 0 16,3-1 0-16,-1 1 0 0,-2-1 0 0,1 1 0 15,-1-2 0-15,-1 2 0 0,0 0 0 0,3-1 0 16,4-3 128-16,-2 3-128 0,-3-4 176 0,-3 2-176 16,-1 0 0-16,2-2 0 0,5 3 0 0,0-4 0 15,-6 0 0-15,-1-2 0 0,0 2 0 0,0 1 0 16,0 0 0-16,0 0 0 0,0 0 128 0,-1 1-128 15,-7-1 384-15,-1 0-16 0,-1 2-16 0,1-1 0 16,1 2-16-16,2-2 0 0,2-1 0 0,-4-3 0 0,-2 0-64 0,-1 1-16 16,-2-4 0-16,2 1 0 0,2 3-128 0,0-5-128 15,0-3 144-15,-2 0-144 0,-3-2 240 0,0 0-48 16,0 1-16-16,0 0 0 0,0 1 16 0,2-3 16 16,2 3 0-16,-3-4 0 0,-3-1-16 0,-3 4 0 15,1-2 0-15,-1-1 0 0,0 0-192 0,2 2 144 16,1 2-144-16,-2-2 128 0,-2 1-128 0,-3-4 0 15,-2 0 0-15,-1 1 0 0,-3 0 128 0,-2 1-128 16,1 1 0-16,-4 3 128 0,-2-4-128 0,1-1 0 16,0 3 144-16,-2 0-144 0,-3 2 160 0,0 3-32 15,-3 2-128-15,-5 0 192 0,-2-1-192 0,-1 1 0 16,-3 3 0-16,-2-2 0 16,-1 0-1280-16,-2 2-256 0,-4 2-64 0,-2-1-11024 0</inkml:trace>
  <inkml:trace contextRef="#ctx0" brushRef="#br0" timeOffset="53185.55">20718 10864 11055 0,'4'-10'976'0,"1"0"-784"0,1-1-192 0,4 2 0 0,6 2 4352 0,3 1 832 15,5 2 176-15,5 2 16 0,6-1-4480 0,3-2-896 16,5 1-176-16,3 1-32 0,1-1 0 0,1-3 0 16,0 4 0-16,2-4 0 0,-1 2 16 0,2-5 0 15,-1-2 0-15,3 4 0 0,1-1 192 0,-1 1 0 16,-2 3-160-16,-3-1 160 0,-3 2 0 0,-2 1 160 15,-2 2-16-15,-2 2 0 0,-1 1 336 0,-2 4 64 16,-3 5 16-16,-2 5 0 0,-1 1-96 0,-5 2-16 16,-3 6 0-16,-3 3 0 0,-3-2-240 0,-5 7-48 15,-8 4-16-15,-5 5 0 0,-6 0-144 0,-7 5 0 16,-8-5 144-16,-6 8-144 0,-8-2-160 0,-9 8-96 0,-7 2-32 16,-10 6-14048-16</inkml:trace>
  <inkml:trace contextRef="#ctx0" brushRef="#br0" timeOffset="60076.11">7519 1939 2751 0,'0'0'128'16,"0"0"16"-16,0 0-144 0,0 0 0 0,0 0 0 0,0 0 0 0,0 0 640 0,9 4 80 16,-9-4 32-16,0 0 0 0,0 0-608 0,0 0-144 15,0 0 0-15,10 2 0 0,-10-2 368 0,0 0 32 16,9 5 16-16,-9-5 0 0,9 6 480 0,-9-6 112 15,10 5 16-15,-1 0 0 0,-9-5-384 0,10 6-64 16,-10-6 0-16,11 4-16 0,1 0-32 0,-12-4 0 16,11 2 0-16,2 2 0 0,-3 0-144 0,3-2-48 15,-2-2 0-15,1 0 0 0,3 0-336 0,0 0 144 16,3 0-144-16,1 2 0 0,-1-2-192 0,1 1-160 16,0-1-32-16,3-1 0 0</inkml:trace>
  <inkml:trace contextRef="#ctx0" brushRef="#br0" timeOffset="61039.93">15331 1849 12431 0,'0'0'544'0,"11"-7"128"0,3-1-544 0,3 2-128 0,1 0 0 0,2 4 0 15,2 0 256-15,-1 5 0 0,5 1 16 0,-1 1-4112 16,2 0-832-16</inkml:trace>
  <inkml:trace contextRef="#ctx0" brushRef="#br0" timeOffset="74383.64">5037 16395 9087 0,'4'-15'400'0,"0"3"96"0,-1 1-496 0,0-1 0 15,1 0 0-15,0-1 0 0,0 0 928 0,-3-3 96 0,0-2 0 0,1 1 16 16,0 0-160-16,-2-2-48 0,0-1 0 0,-2 3 0 16,0-1-240-16,1 3-48 0,-1-2-16 0,-1 1 0 15,1 2 176-15,-1 5 16 0,0-1 16 0,3 10 0 16,-3-6-16-16,3 6 0 0,0 0 0 0,0 0 0 15,0 0-400-15,0 0-64 0,-9 6-32 0,4 6 0 16,1 3-224-16,1 3 0 0,-1 3 0 0,1 3 0 16,-1 4 0-16,0 1 0 0,2 4 0 0,-5 4 0 15,-2 7 0-15,-1 0 0 0,-1 4-192 0,-3 4 192 16,-3 3-192-16,2 2 64 0,-3 0 128 0,-2 4-208 16,-2-1 208-16,1 3 0 0,-1 1-160 0,0 3 160 15,-1 4 0-15,-1 1 0 0,-1-1 0 0,-1 1 0 0,0-2 0 16,2 1 192-16,2 1-32 0,2 1 0 0,1 0 96 0,2-2 32 15,3-2 0-15,3-6 0 0,0 1-128 0,4-7-32 16,-1-3 0-16,3 0 0 0,1-1-128 0,3-1 0 16,1-1 0-16,0-1 0 0,3-8 0 0,2 0 128 15,2 1-128-15,2-5 0 0,3 1 0 0,0-2 0 16,6-4 128-16,4-2-128 0,4-6 0 0,4 1 0 16,0-3 0-16,2-4 0 0,-2 1 0 0,4-1 0 15,4-1 0-15,1-4 0 0,2-1 0 0,2-3 0 16,4 2 0-16,6 1 128 0,8-5-128 0,0 2 0 15,-1-2 144-15,0 2-144 0,0-4 0 0,2 2 128 16,4 1-128-16,10-3 0 0,6 2 0 0,2-5 0 0,-6-1 0 0,2 0 0 16,4 3 0-16,7 0 144 0,9-1-144 0,-3 1 0 15,-1 0 176-15,6 4-176 0,2-1 160 0,7 2-160 16,1-4 0-16,3 3 128 0,3-2-128 0,7 2 0 16,6-3 0-16,1 1 0 0,0 2 0 0,6-2 0 15,3 2 0-15,4-3 0 0,1-1 0 0,1 3 0 16,2-2 0-16,5 6 0 0,3-6 0 0,-3-2 0 15,1-1 0-15,4-3 0 0,6-1 0 0,3-3 0 16,0 2 0-16,0-3 0 0,0 0 0 0,4-2 0 16,6 4 0-16,5-3 0 0,2-2 0 0,-3 1 0 15,-5-2-128-15,5 2 128 0,5 0 0 0,4 1 0 16,3 2 0-16,-3 2 0 0,-3 0 0 0,0 1 0 16,2-1 0-16,0-2 0 0,3 2 0 0,2 1 0 15,1 2 0-15,-4 1 0 0,-7-2 128 0,5 0-128 0,3-3 0 16,4 1 0-16,-1 0 0 0,1 1 0 0,-2 1 0 0,-3 0 0 15,-4 1 0-15,-3 6 0 0,-1 0 0 0,2 0 0 16,-1 0 0-16,0 0 0 0,-5-1 0 0,1 0 0 16,2-3 128-16,1-1-128 0,-1 1 0 0,-5 0 176 15,-5-1-176-15,-2 2 160 0,5-3-160 0,-1-1 0 16,-2 0 144-16,-6 0-144 0,-9 0 0 0,3 0 0 16,-1-1 0-16,-4 2 0 0,-7-1 128 0,-2-1-128 15,-6-3 160-15,-3 4-160 0,-4 3 336 0,-3-1-16 16,-1-2-16-16,-7 3 0 0,-4-2 64 0,-3 3 16 15,0-2 0-15,-5 3 0 0,-11 2-240 0,-1-2-144 16,2 2 192-16,-7-1-192 0,-8-3 0 0,-4 2 0 16,-10 2 0-16,-6-3 0 0,-5 2 0 0,-2 4 0 15,-1-7 0-15,-3 3 0 0,-4 0 0 0,-6-2 0 0,-4 1 128 0,-3 2-128 16,-5-2 0-16,-2-1 0 0,-5-2 128 16,0-2-128-16,-5 0 0 0,-1-2 128 0,-4-2-128 0,-1 0 0 15,-2-5 256-15,-4-1-64 0,-3-5-16 0,-2-4 0 16,0-2 144-16,-4-5 48 0,-3-4 0 0,-2-1 0 15,-1-5-64-15,-2-6-16 0,-1-3 0 0,0-7 0 16,1-2-288-16,-1-9 160 0,-1 0-160 0,1-7 128 16,0-2-128-16,1-10 0 0,4-2 0 0,2-3 0 15,-2-4-208-15,4-3-32 0,1 0 0 0,2 1 0 16,2-1-112-16,1-1-32 0,2 2 0 0,1 0 0 16,0 3 192-16,2-1 48 0,0-1 0 0,2 2 0 15,0 1 144-15,1 0-128 0,-1 0 128 0,2 3-128 16,-2-1 128-16,1 7 0 0,0 0-144 0,0 6 144 15,1 2 0-15,-3-1 0 0,2 1-144 0,-2 3 144 0,-1 10 0 0,1 0 0 16,0 3 0-16,0 5 0 0,-1 7-176 0,1-1 176 16,-2 5-160-16,-1 2 160 0,-3-1-304 0,1 4 48 15,-2 0 0-15,-2 5 0 16,-3 5-384-16,0 0-64 0,-2 5 0 0,-3 2-16 16,-4 3-384-16,-1 4-80 0,-4 2-16 0,-4 2 0 15,-1 4 432-15,-6-4 64 0,-6 6 32 0,-1 0 0 0,-1 1 416 0,-2 0 64 16,-4-2 32-16,-2 2 0 0,-3 0 336 0,-4 3 64 15,-5 1 16-15,-7-2 0 0,-6 2 208 0,1-1 48 16,-1 2 16-16,-3 1 0 0,-3-1-64 0,-10 1-16 16,-9 1 0-16,-4-3 0 0,-2 1-112 0,-10 0-16 15,-6 1-16-15,-6-3 0 0,-12 1-80 0,-7-1-16 0,-9-1 0 0,-6-2 0 16,-3 0 128-16,-12 0 32 0,-12 0 0 0,-12 0 0 16,-8 0-16-16,-7 2 0 0,-8 1 0 0,-6-1 0 15,-8 2-112-15,-11 1-32 0,-10-4 0 0,-11 3 0 16,-7-1-208-16,-12-1 0 0,-10 3 0 0,-6-1 0 15,-3 1-288-15,-9 0-48 0,-9 8-16 0,-8 2 0 32,-12 6-1808-32,-15 3-352 0</inkml:trace>
  <inkml:trace contextRef="#ctx0" brushRef="#br1" timeOffset="119448.2">2143 1331 29487 0,'-47'-19'1296'0,"17"7"288"0,-6 2-1264 0,4-2-320 0,6 2 0 0,6 5 0 15,6 1 800-15,4 1 96 0,5 2 32 0,5 1 0 16,0 0-656-16,10 10-128 0,9 7-16 0,7 5-128 0,4 3 0 0,6 3 0 16,8 4 0-16,9 3-144 0,4 5 144 0,10 2 0 15,9 0 0-15,8 6 0 0,9 0-144 0,4 3 144 16,2 0-160-16,13 2 160 16,10 6-448-16,2 3 16 0,1 4 0 0,11 1 0 0,8 6 64 15,4 4 16-15,0 2 0 0,8 6 0 0,9 4 160 0,8 3 48 16,6-2 0-16,3 2 0 0,2 0 144 0,7 5 0 15,6-2 0-15,8 6-128 0,8-1 128 0,9 7 128 16,5 6-128-16,7 0 176 0,9 2 48 0,5 4 16 16,7 6 0-16,6 3 0 0,6 2-240 0,8 4 144 15,9 8-144-15,3 0 128 0,3-1-128 0,6 4 0 16,7 2 0-16,8 5 128 0,7 0-128 0,7 4 0 0,5 2 0 0,-2 2 0 16,1 3 0-16,4 2-144 0,4 7 144 15,8-1-208-15,7 7 16 0,-3 0 16 0,-7 0 0 16,0 4 0-16,2 1 176 0,9 5-128 0,6 5 128 0,-3 0-128 15,-7-2 128-15,1 2 0 0,0 4 0 0,4-1 128 16,6 1 64-16,-4-1 0 0,-4 2 16 0,4 2 0 16,2 4 176-16,1-4 16 0,3-4 16 0,-4 3 0 15,-3 2-144-15,5 2-16 0,5 1-16 0,1-2 0 16,0-3-16-16,2 1 0 0,1-3 0 0,5-5 0 16,-3-1-64-16,-4-5-16 0,-3 0 0 0,3-4 0 15,3 3-144-15,-4-5 0 0,-6-4 0 0,-5 2 0 16,-7 0 0-16,-2 4 128 0,-4-2-128 0,-11 2 0 15,-8-8 0-15,-8 2 128 0,-11-1-128 0,-6-2 0 0,-11-9 176 16,-5-5-48-16,-10-7-128 0,-6 0 192 16,-6-5-16-16,-7-5-16 0,-5-9 0 0,-11-1 0 0,-7-4 32 0,-10-7 0 15,-12-9 0-15,-10-7 0 0,-11-7-32 0,-11-6 0 16,-9-7 0-16,-13-11 0 16,-15-10-1296-16,-11-10-256 0,-11-10-48 0</inkml:trace>
  <inkml:trace contextRef="#ctx0" brushRef="#br1" timeOffset="120282.36">2592 19179 34143 0,'-37'12'1520'0,"20"-2"304"0,6-3-1456 0,6-1-368 15,5-6 0-15,0 0 0 0,20 8 160 0,4-4-32 16,4-6-128-16,7-5 192 0,3-3-48 0,10-10-16 16,7-6 0-16,12-5 0 0,12-9 112 0,10-4 16 0,5-6 0 0,12-5 0 15,7-5-80-15,9-12-16 0,10-12 0 16,10-9 0-16,9-9-32 0,7-7-128 0,6-9 192 0,11-12-64 15,11-10-128-15,11-7 192 0,8-9-192 0,7-6 192 16,7-4-64-16,6-9 0 0,2-8 0 0,8-10 0 16,4-6 112-16,5-11 16 0,11-7 0 0,10-7 0 15,9-10-32-15,6-7 0 0,4-7 0 0,10-5 0 16,7-4-48-16,4-1-16 0,3 4 0 0,4-7 0 16,7-1-160-16,5-5 160 0,6-1-160 0,6-1 160 15,9-5-160-15,-2 2 0 0,-2 0 0 0,3 0 128 16,5-2-128-16,4-1 0 0,4 1 0 0,0-6 128 15,-5 3-128-15,3-3 0 0,0 2 0 0,-1 1-176 32,1-4-256-32,-4 4-48 0,-7-3-16 0,-1-1 0 0,-3-3-144 0,1 1-48 0,0 1 0 0,-5-1 0 15,-8-3 48-15,-3 2 0 0,-2 4 0 0,-1 6 0 16,-3 7 384-16,-4 9 96 0,-1 3 16 0,-9 13 0 0,-7 8 704 0,-7 8 144 16,-7 8 16-16,-3 5 16 0,-2 9-16 0,-7 7 0 15,-4 6 0-15,-6 7 0 0,-12 1-240 0,-3 7-48 16,-7 3-16-16,-9 9 0 0,-7 7-80 0,-9 8-16 15,-10 2 0-15,-5 11 0 0,-4 2-144 0,-3 12-48 16,-4 6 0-16,-14 8 0 0,-15 7-128 0,-4 5-192 16,-2 7 32-16,-13 8 16 15,-15 5-1520-15,-6 7-288 0,-5 7-64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7:10:22.79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8236 8273 9215 0,'-13'7'816'0,"4"-3"-656"0,1 3-160 0,-2-1 0 16,-1-1 704-16,1-2 96 0,-1 0 32 0,3 0 0 16,8-3-32-16,-9 4 0 0,9-4 0 0,-9 0 0 0,0 0 32 0,9 0 16 15,-10-3 0-15,1 3 0 0,9 0-112 16,-10 3-32-16,10-3 0 0,-9 2 0 0,-1 1-208 0,10-3-48 15,-11 5-16-15,4 0 0 0,7-5-16 0,0 0 0 16,-10 5 0-16,10-5 0 0,0 0-16 0,0 0 0 16,0 0 0-16,0 0 0 0,0 0-80 0,0 0-32 15,0 0 0-15,0 0 0 0,0 0 0 0,0 0 0 16,0 0 0-16,0 0 0 0,10-1-112 0,4 0-32 16,0-3 0-16,1 2 0 0,5 2 32 0,2-1 0 15,3 0 0-15,7 0 0 0,5 1 64 0,5 0 16 16,4 0 0-16,1 0 0 0,0-2-32 0,2 1 0 15,3 1 0-15,3 3 0 0,2 0-80 0,7 3-16 0,7-3 0 16,0 0 0-16,0 1-128 0,1 0 0 0,0 1 0 0,4 0 128 16,3 1-128-16,5 0 128 0,6-2-128 0,-1-3 128 15,-2 1-128-15,2-1 0 0,2 0 0 0,3-2 0 16,3-2 0-16,-1 2 0 0,2 0 0 0,1-2 128 16,6 0-128-16,-2 0 0 0,-2 0 0 0,4 2 128 15,-1 1-128-15,3 0 0 0,1-1 144 0,-2 0-144 16,0 1 128-16,3 0-128 0,8 0 160 0,-5 0-160 15,-4 0 160-15,4 1-160 0,1 3 160 0,1 0-160 16,-2-1 128-16,-1 0-128 0,1-1 0 0,1 1 0 16,1-4 0-16,-3 2 0 0,-2 3 0 0,3-3 0 15,4-2 0-15,-4 0 128 0,-8-1-128 0,1 2 0 16,2 2 0-16,-1-2 0 0,-3-3 0 0,-2 2 0 16,-2 2 0-16,4-2 0 0,4-1 0 0,-4 0 0 0,-2-1 0 15,-5 0 0-15,1 1 0 0,1-2 0 0,1-1 128 16,-4-2-128-16,-2 2 0 0,-3 1 0 0,-2 1 0 0,3 0 0 15,0-4 0-15,-5 5 0 0,-5 0 0 0,-3 1 128 16,-3 1-128-16,1 0 0 0,2 0 0 0,-5 0 0 16,-4 0 128-16,-2 0-128 0,-3-1 0 0,-4 0 0 15,-4 1 0-15,-2 2 0 0,-2-1 128 0,1 1-128 16,-3-4 0-16,-4 1 0 0,-4 1 0 0,-6-1 128 16,-4 0-128-16,-5-1 0 0,-2 1 0 0,-4 0 128 15,-7 1-128-15,0 0 0 0,-5 1 0 0,-9-1 128 16,0 0-128-16,0 0 0 0,0 0 0 0,0 0 128 15,0 0-128-15,-11 3 0 0,-5-2 192 0,-1 0-64 16,-5-1-128-16,-2 3 192 0,-7 3-192 0,-6 0 176 0,-6-3-176 16,-5 2 160-16,-7-1-160 0,1 2 0 0,-9-1 144 0,-1-1-144 15,-3-1 0-15,-8 2 0 0,-7 0 0 0,-3 2 0 16,-6 1 0-16,0-3 128 0,-3 3-128 0,-7-2 0 16,-7-1 0-16,3-1 0 0,4 0 0 0,-5 0 0 15,-2-1 0-15,-2 1 0 0,4 1 0 0,-4-3 0 16,0-2 0-16,-4-2 0 0,0-3 0 0,1 4 0 15,2 2 0-15,-6 2 0 0,-5-1 0 0,-1 2 0 16,2 0 128-16,-4 2-128 0,-6 1 128 0,-2-4-128 16,4 1 0-16,-5 4 0 0,-8-2 0 0,6 2 0 15,2 3 0-15,-5 1 0 0,-9-5 0 0,5 5 0 16,4-3 0-16,-3 0 0 0,-2-6 0 0,4 4 0 16,4 4 0-16,-1-1 0 0,-3-3 0 0,4-3 0 15,3 2 0-15,0 0 0 0,4-2 0 0,2-1 0 0,3-1 0 0,2-1 0 16,1 1 0-16,6 2 0 0,4-2 0 0,1-1 0 15,0-1 0-15,4-1 0 0,5 1 0 0,8 1 0 16,4 1 0-16,3-2 0 0,-2-3 0 0,7 2 0 16,7 0 0-16,7-3 0 0,4 0 0 0,8 1 0 15,4 2 0-15,4-1 0 0,3-1 0 0,6 2 0 16,5-2 0-16,4 1 0 0,5-2-256 0,5 0 48 16,5 1 0-16,5 1 0 0,9 2 64 0,0 0 16 15,0 0 0-15,11-3 0 0,5 2-48 0,7 0 0 16,4 0 0-16,7-1 0 0,2 0 176 0,8-1-128 15,3 1 128-15,6-1-128 0,5 1 128 0,10 2 0 16,7 0 128-16,2-2-128 0,7-1 128 0,4 0-128 0,2 0 128 0,11 3-128 16,8-1 0-16,0-3 128 0,2-3-128 15,5 3 0-15,8 3 0 0,-1-3 128 0,1-3-128 0,3 5 0 16,6 3 0-16,-2 0 0 0,-5-1 0 0,6 4 0 16,7 1 0-16,1-3 0 0,-3-5 0 0,7 1 0 15,4-2 0-15,-2 1 128 0,-3 1-128 0,3-3 0 16,5-7 0-16,-1 6 128 0,3-4-128 0,-2 3 0 15,0 2 128-15,2-2-128 0,4 3 160 0,-3 0-160 16,-5-2 128-16,1 4-128 0,-4 4 0 0,-5 0 0 16,-5-2 144-16,4 0-144 0,4-2 128 0,-3 2-128 15,-8-3 0-15,2-2 0 0,-1-1 0 0,-4-3 0 16,-8 5 128-16,1 0-128 0,0-2 128 0,-8 1-128 16,-6 0 192-16,-7-2-32 0,-1 2-16 0,-4 1 0 15,-6 0-16-15,-7 2-128 0,-4-1 192 0,-9 1-64 16,-5-2-128-16,-3 1 160 0,-5 0-160 0,-5 1 160 0,-4 2-160 0,-7 2 160 15,-7-2-160-15,-4 0 160 0,-8 1-160 0,-4 1 0 16,-4 1 0-16,-4 1 128 0,-11-4-128 0,0 0-272 16,6 11 64-16,-5 3 16 15,-5 1-1632-15,-5-1-320 0,-4 4-64 0</inkml:trace>
  <inkml:trace contextRef="#ctx0" brushRef="#br0" timeOffset="2536.59">23606 4796 15487 0,'-11'-28'688'0,"4"14"144"0,1 4-672 0,1-1-160 16,-2 2 0-16,5-1 0 0,-1 3 352 0,3 7 32 16,0 0 16-16,0 0 0 0,-1-8 48 0,1 8 0 15,0 0 0-15,0 0 0 0,0 0-320 0,4 11-128 16,-2 3 0-16,-2 4 128 0,0 5 32 0,0 6 0 0,0 1 0 0,-1 3 0 16,-1 2 224-16,-1 2 32 15,1 1 16-15,-1 5 0 0,-1 3-80 0,0 1-16 0,-1 1 0 0,1-1 0 16,1 3-192-16,-1-3-144 0,0-4 192 0,2-2-192 15,2-1 144-15,0-3-144 0,1-5 0 0,0 1 144 16,0-1-16-16,1 1-128 0,-1-1 192 0,-1-5-64 31,0 0-608-31,-1-3-128 0,-1 2-32 0,2-2-8928 0</inkml:trace>
  <inkml:trace contextRef="#ctx0" brushRef="#br0" timeOffset="2852.18">24428 5607 18719 0,'0'0'832'0,"0"0"160"0,0 0-800 0,6 11-192 15,-1-1 0-15,0 5 0 0,0 4 224 0,-1 1 0 16,-1 2 0-16,0 2 0 0,0 0 208 0,-2 5 32 16,-2 2 16-16,-1-3 0 0,-2 0-128 0,-2-1-32 15,-3 2 0-15,0-4 0 0,-2 3-144 0,-4-4-48 0,-4 1 0 0,-2-4 0 16,0-1 0-16,-2-2-128 0,-3 1 192 0,-4-2-64 15,-5-2-128-15,-1-5-144 0,-5 0 144 0,2-4-208 16,-1-3-96-16,6-3-16 0,3-2 0 0,7-3-6256 16,5-5-1248-16</inkml:trace>
  <inkml:trace contextRef="#ctx0" brushRef="#br0" timeOffset="3335.49">25372 4531 18431 0,'0'0'1632'0,"0"0"-1312"16,0 0-320-16,0 0 0 0,0 0 480 0,-3 12 32 15,2 5 0-15,0 3 0 0,-2 4 96 0,0 4 32 0,3-1 0 0,-1 7 0 16,-3 5-192-16,2 1-16 0,-1 3-16 0,1-1 0 16,-1 3-96-16,2-3 0 0,0 1-16 0,-1 2 0 15,0-4-160-15,1 3-16 0,-1-5-128 0,2-1 192 16,0-1-192-16,0 0 0 0,0 0 0 0,0-3 0 16,2-1 0-16,-1 2 0 0,-1-5 0 0,2-6 0 31,1-2-352-31,1-1-112 0,0-2-32 0,1 3-6784 0,0-2-1360 0</inkml:trace>
  <inkml:trace contextRef="#ctx0" brushRef="#br0" timeOffset="3769.44">26233 5559 15663 0,'0'0'1392'0,"7"-6"-1120"0,0 2-272 0,2 1 0 16,-9 3 1360-16,14 0 224 0,0 3 32 0,0 1 16 15,0 5-784-15,0-1-144 0,-1 8-48 0,1 2 0 16,-1-1-144-16,1 5-16 0,-4 3-16 0,1 0 0 15,1-3-80-15,-2 6-16 0,-3 0 0 0,-1 3 0 16,-4 2-112-16,-2-1-16 0,-1-2-16 0,-3 2 0 16,-6 1-112-16,-2-3-128 0,-4-5 176 0,-7 3-176 15,-7 0 128-15,-11 2-128 0,-9-2 0 0,-6 0 0 16,-6 0-496-16,-2-4-144 0,0-2-48 0</inkml:trace>
  <inkml:trace contextRef="#ctx0" brushRef="#br0" timeOffset="10090.45">13370 17695 23951 0,'6'-10'2128'0,"0"0"-1696"16,3 0-432-16,7-2 0 0,8 6 0 0,4-3-272 15,6 3 32-15,7-1 16 0,4 2 224 0,4 1-176 16,0-2 176-16,2-2-160 0,1 5 160 0,3 1 0 16,1 0 0-16,5 1 0 0,5 1-224 0,1 2-16 15,3 1 0-15,-2-2 0 16,-7 1-416-16,-2 4-96 0,-3 2-16 0,3-1-5280 0,-3 3-1056 15</inkml:trace>
  <inkml:trace contextRef="#ctx0" brushRef="#br0" timeOffset="11058.99">6066 16830 15663 0,'0'0'1392'0,"0"0"-1120"0,2-9-272 0,10 4 0 15,2 2 2224-15,10 3 384 0,8 3 80 0,10 0 0 16,6 3-2048-16,5-1-432 0,3-3-80 0,7 3 0 15,4 2 64-15,10-2 0 0,10 1 16 0,2 0 0 16,-1-2-208-16,1 0 0 0,2-1 0 0,8-1 0 16,8 2 0-16,-4-2 0 0,-5 1-176 0,1 0 176 31,3 2-512-31,-1 2 32 0,1-3 0 0,0 4 0 0,-3 2-288 0,8-1-64 0,6 1-16 16</inkml:trace>
  <inkml:trace contextRef="#ctx0" brushRef="#br0" timeOffset="11591.26">17348 17333 15663 0,'0'0'1392'0,"0"0"-1120"15,8-8-272-15,2-1 0 0,4 4 2736 0,8-2 480 16,6 2 112-16,5 1 0 0,5 3-2560 0,4 2-528 16,4 1-112-16,4 3 0 0,6 2 32 0,7-3 16 15,5 2 0-15,1 3 0 0,-2-1-176 0,-1 3 0 16,3-1-192-16,2 4 192 15,3 1-1776-15,1 2-224 0,29 6-48 0,-19-4-16 0</inkml:trace>
  <inkml:trace contextRef="#ctx0" brushRef="#br1" timeOffset="38059.69">1937 1773 32879 0,'-14'-26'2928'0,"9"6"-2352"0,1 1-448 0,4 0-128 0,3 1 0 0,4 1 192 16,6 3-64-16,9 4 0 0,2-1-128 0,8 6 0 15,6 0-128-15,5 5 128 0,5 5-176 0,6 2 176 16,7 9-208-16,10 6 80 0,10 8-16 0,3 5 0 15,1 3 0-15,7 11 0 0,6 4-128 0,9 7-32 16,7 8 0-16,5 4 0 0,3-1-64 0,7 8-16 0,7 6 0 0,6 8 0 16,-1 7 64-16,9 5 16 0,8 5 0 0,5 3 0 15,4 6 176-15,4 5 128 0,5-1-192 0,4 5 192 16,7 5-128-16,8 5 128 0,9 4 0 0,7 6 0 16,5 3 0-16,5 5 0 0,5 8 0 0,7 3 144 15,6 7 48-15,7 5 0 0,7 4 0 0,8 11 0 16,8 4 0-16,7 4 0 0,6 8 0 0,8 3 0 15,5 5-32-15,6 4 0 0,6 4 0 0,5 3 0 16,5 0-160-16,8 1 0 0,6 3 0 0,8 0 0 16,3 1 0-16,0-1 128 0,-6-6-128 0,6 5 0 15,6 3 128-15,4-1-128 0,5 2 128 0,0-1-128 16,-3 4 320-16,4 2 0 0,8-3-16 0,-1 4 0 0,-3-2 112 0,2 0 32 16,-4-2 0-16,2-4 0 15,3 0 0-15,-4-4 16 0,-3-1 0 0,-2-4 0 0,-3 0 0 0,3-5 0 16,0-7 0-16,-2-2 0 0,-7-1 16 0,1-4 0 15,-2 3 0-15,3-4 0 0,3 0-48 0,-8-7-16 16,-9-5 0-16,-3-3 0 0,1 0 32 0,-4-4 0 16,2-6 0-16,-2-3 0 0,-2-5-448 0,-12-11 0 15,-9-6 0-15,-10-6 0 0,-12-7 0 0,-10-4 0 16,-12-11 0-16,-10-7 128 0,-12-1-128 0,-20-13 0 16,-20-7 0-16,-16-12 0 0,-11-6-288 0,-19-10-32 15,-15-11-16-15,-18-8 0 16,-9-10-1456-16,-20-14-304 0,-17-10-48 0</inkml:trace>
  <inkml:trace contextRef="#ctx0" brushRef="#br1" timeOffset="38862.87">3957 19194 32255 0,'14'-13'2864'0,"11"-1"-2288"0,10-7-576 0,8-2 0 16,8-4-160-16,6-5-144 0,5-5-16 0,8-7-16 16,9-3 464-16,11-8 80 0,9-11 32 0,7-10 0 15,7-12 112-15,8-5 32 0,14-7 0 0,7-9 0 16,8-15-80-16,9-2-16 0,7-6 0 0,14-9 0 15,14-9-288-15,9-4 0 0,10-6 128 0,7-9-128 16,8-2 0-16,18-12 0 0,10-6 0 0,10-8 0 16,9-11 0-16,9-3 0 0,6-3 0 0,12-4 0 15,6-3 0-15,11-9 0 0,6-3 128 0,10-1-128 16,12 0 0-16,3-7 0 0,1-5 0 0,4-1 0 16,10-4 0-16,9-4 0 0,10-5 0 0,1 0 0 15,1-2 0-15,11-5 0 0,10-8 0 0,1 0 0 0,-1-4 144 16,-1 2-144-16,1-2 0 0,0 3 144 0,-3-3-144 15,-2 5 0-15,-6-3 144 0,0 2-144 0,0-1 128 16,-4-1-128-16,-7 3 160 0,-6-1-160 0,-6 3 320 0,-3 6-16 16,0 3-16-16,-11 2 0 0,-10 0-112 0,-3 5-32 15,-5 2 0-15,-3 1 0 0,-3 2-144 0,-8 0 160 16,-9 1-160-16,-4 2 160 0,-5 3-160 0,-7 2 0 16,-4 3 0-16,-6 6 128 0,-9 4-128 0,-8 7 0 15,-8 5 0-15,-9 9 0 0,-10 3 160 0,-12 11-160 16,-11 8 192-16,-12 11-192 0,-14 12 448 0,-15 13-32 15,-17 12 0-15,-11 10 0 0,-6 13-96 0,-16 9 0 16,-15 7-16-16,-6 12 0 0,-3 8-304 0,-11 9-192 0,-8 2 16 0,-7 10 16 31,-11 7-2528-31,-7 11-496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0" timeString="2021-03-01T17:11:30.87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1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03-01T17:11:31.355"/>
    </inkml:context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5745 3295 0,'0'0'15</inkml:trace>
  <inkml:trace contextRef="#ctx1" brushRef="#br0">633 1581 20271 0,'-14'3'1792'0,"8"1"-1424"0,-1 3-368 0,1-4 0 31,1 1-544-31,0-1-176 0,0 1-48 0,2-1 0 0,-3-1 1104 0,3-4 224 0,-1 1 32 0,2-5 16 15,1-4-160-15,-1-4-48 0,2-7 0 0,3-4 0 16,-1-4 192-16,4-4 48 0,-1-2 0 0,2 0 0 16,0-2-416-16,4-17-80 0,-1 1-16 0,-3 23 0 15,-1-4 0-15,3-4-128 0,0-2 192 0,-2-1-64 0,2-4-128 0,1 5 0 16,-1 3 0-16,3-10 0 16,-2 6 0-16,0 8 0 0,-2 7 0 0,-1 3 0 0,1 7 176 0,0 6 48 15,-2 5 16-15,-6 5 0 0,9 5-48 0,0 8-16 16,0 1 0-16,-2 8 0 0,1 2-176 0,0 2 0 15,-2 6 0-15,0 4 0 0,-1 3 0 0,-1 3 128 16,-1-4-128-16,-1 0 0 0,1 0 128 0,-2-4-128 16,-1-4 0-16,3-6 128 0,-2-3-128 0,3-6 0 15,-2-4 0-15,2-3 0 0,0-1 240 0,1-4 16 16,0-4 0-16,3-4 0 0,-1-2 224 0,2 0 48 16,1-6 16-16,2-4 0 0,-3-2-288 0,2-1-48 15,-1-4-16-15,0 1 0 0,-1 0-192 0,2-2 0 16,-1 1 128-16,1 2-128 0,1 2 0 0,-2 2 0 0,-1 3 0 0,0 1 0 15,-1 6 0-15,0 3 0 16,-8 5 0-16,8 5 0 0,-2 1-176 0,0 6 176 0,-1 4-160 0,-1 3 160 16,0 3 0-16,0 2 0 15,-2 7 0-15,1-1 0 0,-2 1 0 0,2 2 0 16,-1 1 128-16,1-1-128 0,-2 1 0 0,2-4 128 0,-1-2-128 0,3-1 0 16,-1-2 144-16,1-4-144 0,2 1 0 0,-4-3 144 15,2-4-144-15,2-2 0 0,0 0-160 0,2-7 160 31,-1-1-1664-31,1 0-224 0,1-5-48 0</inkml:trace>
  <inkml:trace contextRef="#ctx1" brushRef="#br0" timeOffset="350.2">1500 1578 22111 0,'0'0'1968'0,"-6"3"-1584"16,6-3-384-16,-6 2 0 0,6-2 512 0,0 0 32 15,0 0 0-15,0 0 0 0,-1-7 128 0,2-6 32 16,5-5 0-16,-3-5 0 0,4-5-192 0,0-4-48 16,4-3 0-16,-1-3 0 0,-1-3-272 0,0-3-48 15,-1-1-16-15,1 1 0 0,1 3-128 0,1 4-256 0,-2 4 64 0,-1 5 16 16,3 3 176-16,-3 5 0 15,-1 7 0-15,2 5 0 0,1 7 0 0,0 3 0 0,0 10 192 0,4 8-64 16,-2 3-128-16,-5-3 0 16,1 6 0-16,0 2 0 0,-1 5 0 0,-3 5 0 0,-1 5 0 0,-1-1 128 15,-2 0-128-15,0 0 0 16,-1-5 128-16,0-4-128 16,-1-7-256-16,1-3-128 0,0-5-32 0,1-5 0 15,0-2-1680-15,0-11-336 0</inkml:trace>
  <inkml:trace contextRef="#ctx1" brushRef="#br0" timeOffset="491.68">1528 1254 17727 0,'0'0'784'0,"0"0"176"0,0 0-768 0,4 5-192 16,0 1 0-16,1 1 0 0,0-2 784 0,4-4 128 16,-1 0 32-16,5-2 0 0,0 0-432 0,2-3-96 15,3-4-16-15,2 1 0 0,2-5-400 0,2 2 0 16,1-3 0-16</inkml:trace>
  <inkml:trace contextRef="#ctx1" brushRef="#br0" timeOffset="733.67">2372 771 7359 0,'0'0'656'0,"-4"6"-528"16,2 6-128-16,-2-3 0 0,-3 2 2432 0,1 2 464 0,0 3 96 0,-3 7 16 15,-1 3-1456-15,-2 5-272 16,-2 4-64-16,0 0-16 0,0 1-384 0,0 1-80 0,-4 0-16 0,2 1 0 16,-1-1-272-16,1 2-64 15,3-1-16-15,2 0 0 0,-2-3-368 0,2-1-288 0,2-2 48 0,0-1 16 32,2-5-2208-32,1-1-448 0,1-8-96 0,0-6-16 15,1-2 1456-15,4-9 272 0,0 0 64 0,-1-7-4224 0</inkml:trace>
  <inkml:trace contextRef="#ctx1" brushRef="#br0" timeOffset="923.5">2156 838 15663 0,'0'0'1392'0,"0"0"-1120"0,0 0-272 0,0 0 0 16,0 0 1680-16,-5 7 288 0,1-2 48 0,4-5 16 0,0 7-1072 0,2 2-224 15,2-2-32-15,5 2-16 0,0-3-416 0,5 1-80 16,1-1 0-16,2-4-16 0,2 2-176 0,11-2 0 15,-2 0 0-15,0-2 0 16,2-2-736-16,-5 1-128 0,2-1-32 0,-1 2 0 16,1 1-144-16,1 0-48 0,1 0 0 0</inkml:trace>
  <inkml:trace contextRef="#ctx1" brushRef="#br0" timeOffset="1136.08">2949 706 1839 0,'0'0'0'0,"-1"8"160"16,-2 2-160-16,1 3 0 0,-2-2 0 0,0 4 0 0,-1 3 2976 0,0 1 560 15,-1 1 112-15,-1 2 32 0,1 0-1952 0,-1 1-400 16,1 6-80-16,1 0-16 0,-4 4-16 0,1 1 0 0,0 2 0 0,-1 1 0 16,0 2-560-16,0 3-112 0,-1-1-32 0,2 1 0 15,-1 0-336-15,2-3-176 0,-1 2 160 0,3-4-160 31,1-7-512-31,1-4-192 0,2-5-32 0,-3-7-16 16,3-4-1600-16,1-10-320 0</inkml:trace>
  <inkml:trace contextRef="#ctx1" brushRef="#br0" timeOffset="1339.62">2870 1202 15663 0,'0'0'688'0,"0"0"144"0,0 7-656 0,4 4-176 15,2-5 0-15,2 3 0 0,1-3 592 0,4 1 96 16,-1-1 16-16,4-1 0 0,1-4-432 0,4 1-80 16,2-2 0-16,2-3-16 0,-2 0-384 0,4-7-80 15,-2-1-16-15,-1-2 0 16,2-2-192-16,-4 0-32 0,1-1-16 0,-1 0 0 16,-2-2-256-16,1 0-48 0,-2-2-16 0,0 1-3296 15,-1-1-640-15</inkml:trace>
  <inkml:trace contextRef="#ctx1" brushRef="#br0" timeOffset="1481.1">3447 828 3679 0,'0'0'320'0,"0"0"-320"16,0 0 0-16,0 0 0 0,0 0 3232 0,0 0 576 0,3 6 112 0,-2 5 32 16,-1-2-2288-16,-1 11-464 15,-3 5-96-15,0-6-16 0,0 3-320 0,-2 6-80 0,-2 0-16 0,0 4 0 16,-1 2 80-16,-4 2 16 16,0-1 0-16,0 1 0 0,2-1-272 0,0 2-48 0,0-1-16 0,4-2 0 31,0-2-1488-31,1-2-288 0,2 1-64 0</inkml:trace>
  <inkml:trace contextRef="#ctx1" brushRef="#br0" timeOffset="2084.07">4441 958 17503 0,'-12'-1'1552'0,"4"-1"-1232"15,-1-3-320-15,1-1 0 0,1-1 0 0,-2 2-176 0,3-4 32 0,-3 4 0 16,0-2 624-16,0 2 128 0,0 1 32 0,0 0 0 16,-2-1-208-16,2 1-48 0,9 4 0 0,-9-4 0 15,1 2 80-15,8 2 16 16,0 0 0-16,0 0 0 0,0 0-160 0,0 0-16 0,0 0-16 0,8-5 0 16,5-2-160-16,1 2-128 15,1 0 192-15,4 0-192 0,2 4 0 0,4 2 0 0,0 3 0 0,0 1 0 16,2 0 0-16,-1 7 0 0,-1-1 0 0,-8 2 0 15,-1 4 0-15,2 5 0 0,-3 6 0 0,-3-1 0 16,-4 3 256-16,-1 2-48 0,-5 2-16 0,-3-1 0 16,-1 3 288-16,-6-4 48 0,-5 1 16 0,-2-3 0 15,-4 0 112-15,-3-6 32 0,-1 2 0 0,-2 1 0 16,-2 2-112-16,1-3-32 0,-2-1 0 0,1-1 0 16,0-3-256-16,3-2-48 0,1-3-16 0,3-1 0 15,3-3-224-15,3-3 128 0,3-3-128 0,5 1 0 0,6-7 0 0,0 0 128 16,0 0-128-16,0 0 0 0,6-2 0 0,10-2 0 15,6 2 0-15,-4-1 0 16,2 1 0-16,6-3 0 0,4-2 144 0,4 4-144 0,5 0 0 0,1-1 0 16,2-1 128-16,1 3-128 0,-1-4 0 0,-1 3 0 15,0-5 0-15,-3 3 0 16,-3 1-1600-16,0-1-256 0,-2-1-64 0,-3 1-10384 0</inkml:trace>
  <inkml:trace contextRef="#ctx1" brushRef="#br0" timeOffset="2618.01">5304 969 19583 0,'0'0'864'0,"0"0"176"0,-2 4-832 0,2-4-208 0,0 0 0 0,-5 6 0 16,5-6 640-16,0 0 96 0,0 0 16 0,5 8 0 16,0-4-352-16,4-2-64 0,4-2-16 0,2-2 0 15,3-3-80-15,11-5-32 0,0 2 0 0,2-5 0 16,-1-1 48-16,-10 7 16 0,2-4 0 0,1 3 0 16,1-3-272-16,-1 4 0 0,-3-2 0 0,-2 4 0 15,-1 0 0-15,-2-2 0 0,-1 2 0 0,-5 1-144 16,-2-1-112-16,-2 2-32 0,-5 3 0 0,0 0 0 15,0 0-80-15,-7-2-16 0,-5 2 0 0,-3 3 0 0,-3 2 192 0,-2 0 16 16,0 1 16-16,-6 6 0 0,0 0 160 0,-4 2 128 16,0 3-128-16,-3 0 176 0,2 3 384 0,-1 1 80 15,2 0 0-15,1-1 16 0,-1-1-48 0,5 2-16 16,-2-2 0-16,6 0 0 0,3-2-304 0,4 1-64 16,3 1-16-16,2 7 0 0,6-8-208 0,6-6 0 15,2 0 0-15,2-6 0 0,6 2 0 0,4-6 0 16,2 2 0-16,4-1 0 0,2-1 128 0,3 2 0 15,2 0-128-15,5 0 192 0,2 1-192 0,1 2 176 16,-3 1-176-16,1 5 160 0,2-1-160 0,-7 0 192 16,-2 0-192-16,-5 2 192 0,-4-2 0 0,-3 2 0 15,-4 1 0-15,-6 2 0 0,-3 0 256 0,-4 3 64 16,-4-1 16-16,-3 1 0 0,-5 0-144 0,-3 2-16 0,-5-2-16 0,-3-1 0 16,-4-1-224-16,-2-1-128 15,-2-1 160-15,-2-2-160 16,3 1-1056-16,-1 1-304 0,1-1-64 0,3-2-11680 0</inkml:trace>
  <inkml:trace contextRef="#ctx1" brushRef="#br0" timeOffset="3134.58">6644 743 11055 0,'-5'-17'480'0,"3"12"112"0,-2-2-464 0,0-1-128 16,1 2 0-16,0-4 0 0,-1 2 2288 0,-3-1 432 15,-2 3 96-15,-1-1 0 0,-5 4-1552 0,-1 1-320 16,-2 6-64-16,-1 5-16 0,-2 4-416 0,-2 4-96 16,-2 6-16-16,-16 14 0 0,2 3-80 0,12-10-32 15,-3 3 0-15,2 5 0 0,1 3 160 0,3 5 16 16,2-2 16-16,3 5 0 0,3-2-240 0,4 0-48 16,5 1-128-16,4-6 192 0,4-3-192 0,7-3 0 15,3-4 128-15,6-4-128 0,3-8 0 0,4-4 144 16,4-5-144-16,2-3 128 0,1-5 0 0,1-4 0 15,1-4 0-15,-1-3 0 0,-1-1 32 0,-2-2 0 16,0-1 0-16,-5 3 0 0,0-5 176 0,-2 3 48 16,-2 1 0-16,-4-2 0 0,-2 3-160 0,-6-1-32 0,-4 4 0 0,-4-2 0 15,-4-1 64-15,-3 6 16 0,-6 0 0 0,-5 1 0 16,-6 4-80-16,-15 4 0 0,-3 7-16 0,14-4 0 16,-5 5-176-16,-3 3 0 0,-4 0 144 0,-2 4-144 15,-2-1 0-15,2 4 0 0,0 2 0 0,3-5 0 16,2 0-432-16,4-2-144 0,4-4-48 0,3-1-8928 15,6-7-1792-15</inkml:trace>
  <inkml:trace contextRef="#ctx1" brushRef="#br0" timeOffset="3517.81">7165 744 8287 0,'12'-15'736'0,"-6"9"-592"15,0 1-144-15,3-3 0 0,0 4 1968 0,-9 4 352 16,0 0 80-16,0 0 16 0,0 0-944 0,0 0-192 16,-9-1-48-16,-2 5 0 0,-4 3-432 0,-3 6-96 15,-2 5 0-15,-5 3-16 0,-3 5-144 0,0 4-32 16,-1 1 0-16,1 4 0 0,2 2 48 0,3 4 0 16,-3 0 0-16,5-1 0 0,0 1-32 0,4 1 0 15,0-3 0-15,6 1 0 0,3-3-272 0,7-3-64 16,7-5-16-16,3-6 0 0,1-5-176 0,4-3 0 15,4-6 0-15,1-3 128 0,3-3 64 0,2-6 0 16,2-4 0-16,5-2 0 0,1-8 192 0,1-1 32 0,0-1 16 0,2-2 0 16,2-3 80-16,1-2 32 0,0-3 0 0,-2-4 0 15,0 0-96-15,-8-5 0 0,-4-2-16 0,-3 0 0 16,-3-1 80-16,-4-5 0 0,-6 2 16 0,-4-2 0 16,-4 5 48-16,-4 3 16 0,-4 5 0 0,-2 1 0 15,-1 7-336-15,-6 2-80 0,-3 5-16 0,-6 7 0 16,-5 1-1248-16,-5 5-240 0,-3 2-48 0</inkml:trace>
  <inkml:trace contextRef="#ctx1" brushRef="#br0" timeOffset="5103.04">8627 1637 3679 0,'0'0'160'0,"0"0"32"0,0 0-192 0,0 0 0 0,0 0 0 0,0 0 0 15,0 0 2240-15,5-6 416 0,3-2 80 0,5-6 16 0,-2-3-1472 0,-1 3-272 16,-1-4-64-16,2-6-16 0,2-3-432 0,1-1-96 15,1 2-16-15,-1-6 0 0,3-1-128 0,-2-3-16 16,-1-3-16-16,-1 1 0 0,-2-7 32 0,1 1 16 16,-1-3 0-16,1 1 0 0,-1-2-80 0,2 7-32 15,-2 4 0-15,1 5 0 0,-1 6-32 0,-3 4 0 16,2 4 0-16,-4 7 0 0,2 1-128 0,-2 7 0 16,-6 3 0-16,8 3 0 0,0 7 0 0,-3 4 0 15,1 5 0-15,2 6 0 0,-1 1 0 0,0 3 0 16,-1 3 0-16,0 1 0 0,-2 0 0 0,-1 1 0 15,0 2 0-15,0-6 0 0,1-2 0 0,-2-4-144 16,2-5 144-16,0-2-160 0,1-3 160 0,0-6 0 16,0-1 0-16,-5-7 0 0,9 0 448 0,-1-4 128 15,-2-1 32-15,2 0 0 0,-1-5-32 0,2 1-16 0,-2-5 0 0,3 2 0 16,-3-4-352-16,1 2-64 0,0-4-16 0,2-8 0 16,-1 2-128-16,-3 7 0 0,2 1 0 0,1 0 128 15,0 2-128-15,1 5 0 0,0 1 0 0,0 2 0 16,-1 5 0-16,0 1 0 0,0 4-160 0,-2 2 160 15,1 2-160-15,0 2 160 0,-1 2-160 0,2 2 160 16,-1 3 0-16,1 10 0 0,1 1-128 0,-5-9 128 16,0 1 0-16,1 11 0 0,-1-6 0 0,-1-7 0 15,4-1 0-15,-2-1 0 0,2 1 0 0,1-2 0 16,-2-1 0-16,2-3 0 0,1 1 0 0,1 2-144 16,-3-4-400-16,1 1-80 0,2 1-16 0,0 1-9744 15</inkml:trace>
  <inkml:trace contextRef="#ctx1" brushRef="#br0" timeOffset="5469.52">9934 1328 13823 0,'0'0'1216'0,"0"0"-960"16,0 0-256-16,0 0 0 0,0 0 1152 0,0 0 192 0,0 0 48 0,0 0 0 16,-8-3-608-16,-1 1-112 0,-2 2-32 0,-1 2 0 15,0 2-384-15,-1 1-96 0,-1 1-16 0,1 3 0 16,-3 0 144-16,2 1 32 16,-1 0 0-16,1 1 0 0,2 1 80 0,-1 1 32 0,3 0 0 0,3 0 0 15,2-3-64-15,-3 1-16 16,4 1 0-16,4-12 0 0,0 0-64 0,0 0-16 0,0 0 0 0,9-3 0 15,0-3 80-15,0-2 16 16,2-1 0-16,2 0 0 0,2-3-176 0,2 1-48 16,-3 0 0-16,1 1 0 0,0 1-144 0,7-4 0 0,-3 7 0 0,-6 5 0 15,1-2-160-15,0 2-112 0,1 2-32 0,-1 0 0 32,0 2-432-32,0-2-96 0,0 3 0 0,0-2-6784 0,-2 1-1360 0</inkml:trace>
  <inkml:trace contextRef="#ctx1" brushRef="#br0" timeOffset="5676.08">10431 875 19695 0,'0'0'864'0,"-4"9"192"0,1-1-848 0,1 3-208 15,-2 3 0-15,-1 3 0 0,1 3 768 0,-2 2 128 16,0 6 0-16,-5-4 16 0,1 1-320 0,-4 12-64 15,3-3-16-15,3-8 0 0,-2-2-272 0,0 4-64 16,0-3-16-16,1 6 0 0,0-3-352 0,-3 12-80 16,2-5-16-16,5-15 0 15,1 0-2272-15,2-2-464 0,-1-4-96 0</inkml:trace>
  <inkml:trace contextRef="#ctx1" brushRef="#br0" timeOffset="6087.3">10259 1192 7359 0,'0'0'656'0,"9"5"-528"0,1 1-128 0,3-3 0 15,1-3 1456-15,1-2 256 0,4 0 48 16,3-3 16-16,-3-2-944 0,3 1-192 0,0-7-48 0,1 2 0 16,-4-1-112-16,3-2-32 0,-4-2 0 0,-2-1 0 0,0 1 112 0,-1-3 16 15,-1-2 0-15,-3 1 0 0,-1 0 368 0,-1-3 80 16,-1 1 0-16,-2 2 16 0,-1 2-144 0,1 4-48 15,-3 5 0-15,1 0 0 0,-4 9-288 0,0 0-64 16,0 0-16-16,-5 11 0 0,0 3-288 0,-1 2-48 16,-2 2-16-16,0 3 0 0,1 2-128 0,-1 4 192 15,2 1-192-15,-4 4 192 0,-1 0-192 0,3-2 0 16,-3 1 0-16,2-1 0 0,1-4 0 0,1-2 128 16,3-7-128-16,2-3 0 0,2-1 0 0,1-1 0 15,3-6 128-15,-4-6-128 0,9 0 352 0,1-3 32 16,0-3 16-16,2-3 0 0,0 0-80 0,1-2 0 15,0 1-16-15,5-2 0 0,-3 2-304 0,-4 6 0 0,2 0 0 0,-4 4 0 16,1 3 880-16,-1 2 64 0,-1 6 16 0,-1 3 0 31,1 4-1648-31,-2 1-320 0,-2 2-64 0,0-1-16 0,-2-1 880 0,1 3 208 0,-3 1 0 0,2-1 0 32,0-4-2272-32,-1-1-416 0,0 7-64 0,-1-24-32 0</inkml:trace>
  <inkml:trace contextRef="#ctx1" brushRef="#br0" timeOffset="6620.18">11345 901 17855 0,'0'0'384'0,"0"0"96"0,0 0 16 0,0 0 0 0,-4 5-496 0,-1 5 0 16,0-4 0-16,-2 4 0 0,4-1 912 0,-4 4 96 15,2 1 16-15,-1 2 0 0,-1 0-160 0,0 0-32 0,3 2 0 0,-2 6 0 16,1-2-16-16,2 1-16 0,2-3 0 0,1-1 0 15,1-1-256-15,4-3-48 0,-1-2-16 0,1 2 0 16,3-5-80-16,1 0-16 0,-1-1 0 0,6 0 0 16,0-4 64-16,-2-2 0 0,1 1 0 0,1-3 0 15,1 0-96-15,3-1-16 0,-1 1 0 0,2-2 0 16,2 0-144-16,-1 0-48 0,-2-4 0 0,1 1 0 0,0 1-144 16,-1 2 0-16,-2-2 0 0,2-2 128 15,-3 0-608-15,-1 1-128 0,0-2-32 0,-2-2-13824 16</inkml:trace>
  <inkml:trace contextRef="#ctx1" brushRef="#br0" timeOffset="6814.32">11773 901 24063 0,'0'17'1072'0,"0"-9"208"0,0 3-1024 0,0 6-256 16,0 2 0-16,-2 1 0 0,-1 5 1344 0,-1 1 192 15,0 6 64-15,1-3 0 0,-1 4-400 0,-3 3-80 16,0 2-16-16,-2 4 0 0,-1-1-592 0,0-1-128 16,-1 3-32-16,4-3 0 0,-1-2-224 0,-1-5-128 15,3-5 128-15,3 0-128 16,0-5-1664-16,1-3-384 0</inkml:trace>
  <inkml:trace contextRef="#ctx1" brushRef="#br0" timeOffset="12560.32">2394 2958 11567 0,'-17'-7'512'0,"7"-1"112"0,0 4-496 0,-1-5-128 0,1 2 0 0,1 2 0 16,3-2 816-16,6 7 144 0,-8-7 16 0,2 0 16 15,6 7-288-15,0 0-64 0,0 0-16 0,0 0 0 16,-8-5-384-16,8 5-80 0,0 0-16 0,0 0 0 15,0 0-144-15,0 0 0 0,0 0 0 0,0 0 0 16,0 0 240-16,0 0 16 0,0 0 0 0,13-2 0 0,1 1-16 16,1-1 0-16,1 2 0 0,3-1 0 0,2 0 48 0,3-1 16 15,7 2 0-15,0 2 0 0,0-2 144 0,5 0 16 16,2 0 16-16,-1 1 0 0,-3 0-16 0,3-1 0 16,1 0 0-16,2 3 0 0,0-1-64 0,3 3-16 15,3-1 0-15,5-1 0 0,4 1-112 0,3-2-16 16,-3-2-16-16,1 3 0 0,0 0-32 0,1-1 0 15,0-1 0-15,2 2 0 0,4-2-32 0,3 1-16 16,3 0 0-16,-2 0 0 0,-3-1 64 0,1 3 16 16,-2-2 0-16,6-1 0 0,1 0-80 0,2 0-16 15,1-1 0-15,-1 0 0 0,-2-1-144 0,-1 0 192 16,1 0-192-16,5-1 192 0,3-2-192 0,0 1 0 0,-4-2 144 16,-1-1-144-16,0-1 0 0,2 3 128 0,1 3-128 0,0-3 0 15,1-2 144-15,-5 2-144 0,-2 1 192 0,0 1-192 16,-1-1 208-16,2 1-64 0,2-3-16 0,2 1 0 15,0 1-128-15,-2-1 192 0,-3-3-192 0,0 4 192 16,1 2-192-16,4 0 0 0,2-1 144 0,0-1-144 16,-5-5 0-16,-1 4 0 0,1 2 0 0,3 0 0 15,3 0 0-15,2-1 0 0,1-3 0 0,-3 2 128 16,0 2-128-16,1-1 0 0,-3 0 0 0,3 0 0 16,1 0 0-16,-3 2 0 0,-2 0 0 0,-1-1 0 15,1 2 0-15,0 0 0 0,6 0 0 0,-3 0 0 16,-4-1 0-16,-2 1 0 0,1 0 0 0,2 4 128 15,1 3-128-15,1-4 0 0,2-3 0 0,-1 0 0 16,-3-1 0-16,1 1 128 0,0 2-128 0,3 1 0 0,2-3 0 0,-3-1 144 16,0-2-144-16,-2 2 0 0,0-1 128 0,3 2-128 15,1 2 0-15,-1 0 0 0,-4-3 128 0,1 0-128 16,-4-6 0-16,2 6 0 0,4 4 128 0,-3 0-128 16,4-1 0-16,-4-2 0 0,-3-4 0 0,2 1 0 15,-4 3 0-15,3 2 0 0,4 1 0 0,-2-1 0 16,-2-4 128-16,0-1-128 0,-3 0 0 0,-2 2 0 15,0 1 0-15,3 0 0 0,4 1 144 0,-1 0-144 16,-4-2 0-16,-2 0 144 0,1 0-144 0,1 1 0 16,-3 2 144-16,6 1-144 0,-1 0 0 0,-3-3 0 15,-5-2 0-15,0 2 128 0,2 0-128 0,0 2 0 16,-1 1 0-16,5 0 128 0,1-2-128 0,-2-2 144 16,-6-2-144-16,2 2 160 0,-1 1-160 0,1 2 0 15,-4 1 0-15,3-2 0 0,4 0 0 0,-3-1 0 0,-3-2 144 0,0 2-144 16,0 0 0-16,2 1 0 0,-3 0 0 0,3 2 128 15,2 1-128-15,-1-2 0 0,-3-4 0 0,-1 0 0 16,-3 1 0-16,5 1 0 0,-5 1 0 0,3 3 0 16,3-2 0-16,-1-1 0 0,-1-1 0 0,-2 0 0 15,0-1 0-15,-2 1 0 0,1 0 0 0,1 2 0 16,1 1 0-16,2-1 0 0,2 1 0 0,-1-2 0 16,-7-1 0-16,0 0 0 0,1 1 0 0,0 3 0 15,0-1 0-15,1 0 0 0,0 2 0 0,1-2 0 16,0-4 0-16,-2-1 0 0,-2 2 0 0,-1 2 0 15,-2 0 0-15,1 2 128 0,0 0-128 0,4-3 128 16,0 2-128-16,-2-1 0 0,-3 1 0 0,-1-2 0 0,-1-1 0 16,-1 0 0-16,-2 4 0 0,4-2 0 0,2 1 0 15,-1-2 0-15,0 2 0 0,0-2 0 0,-3-1 0 0,0 0 0 16,-3 1 0-16,0 1 0 0,0-1 0 0,0 3 0 16,0-2 0-16,1 1 0 0,5-1 0 0,-3 1 0 15,0-3 0-15,-3 1 0 0,-5 0 0 0,1 1 0 16,-1-2 0-16,0 2 0 0,-4-1 0 0,-1 2 0 15,1 0 0-15,2-2 0 0,2 1 0 0,-1 0 0 16,-1 4 0-16,-1-3 0 0,1-3 0 0,-3 0 0 16,1 2 0-16,-3-1 0 0,-2 1 0 0,2-1 0 15,-1 0 0-15,0 2 0 0,-1-1 0 0,3 2 0 16,1-1 0-16,1-1 0 0,-2-1 0 0,-1 2 128 16,2-2-128-16,-4-1 128 0,-2-2-128 0,-2 2 0 0,0 0 0 15,-1 1 0-15,1 0 0 0,-1 1 0 0,-1-2 0 16,0 0 0-16,-3 0 0 0,-1 0 0 0,2 0 0 0,2 1 0 15,1 3 0-15,2-2 0 0,-1 1 0 0,2-2 0 16,-1-1 0-16,0 0 0 0,-1 0 0 0,-2 1 0 16,1 1 0-16,-3 0 0 0,3 1 0 0,0-2 0 15,-3-1 0-15,1 0 0 0,-1 0 0 0,1 2 0 16,-2 0 0-16,1-1-128 0,1-1 128 0,3 0 0 16,3 0 0-16,-2 0 0 0,1 0 0 0,0-1 0 15,2-1 0-15,0 0 0 0,-2 1 0 0,1-1 0 16,-2 0 0-16,3 1 0 0,-1-1 0 0,0 1 0 15,0 1 0-15,1-1 0 0,-2 1 0 0,4 0 0 16,2 0 0-16,1 0 0 0,0 0 0 0,0-2 0 16,-1 1 0-16,-3 1 0 0,1 0 0 0,-1-1 0 15,0 0 0-15,2-2 0 0,1 2 0 0,-2 0 128 0,0-1-128 16,1 1 0-16,5 0 0 0,2 1 0 0,1-2 0 0,-2 2 0 16,-1-1 0-16,0 1 0 0,-1-2 0 0,-1 0 0 15,-2 1 0-15,2 1 0 0,-2-1 0 0,2 1 0 16,0 0 0-16,1 0 0 0,1 0 0 0,1 0 0 15,1 1 0-15,-1-1 0 0,-3 0 0 0,1 1 0 16,-1 1 0-16,-1-1 0 0,2-1 0 0,-2 0-128 16,-1 0 128-16,1 1 0 0,3-1 0 0,-1 3 0 15,1-1 0-15,1 0 0 0,1-2 0 0,-1 1 0 16,-4 0 0-16,0 3 0 0,2-2 0 0,-1 0 0 16,1-2 0-16,-1 1 128 0,-2 0-128 0,2 1 0 0,3-2 0 15,1 0 0-15,1 0 0 0,0 0 0 0,-2 0 0 0,-1 0 0 16,-2-2 0-16,1 2 0 0,-1 0 0 0,-1 0 0 15,-1 0 0-15,0 0 0 0,5 2 0 0,-2 0 0 16,1-1 0-16,2 1 0 0,3-2 0 0,-3 1 0 16,-1 1 0-16,-1 1 0 0,-2-1 0 0,2 0 0 15,-2 0 0-15,1 1 0 0,-3-1 0 0,1 1 0 16,4 1 0-16,-3-2 0 0,-1 0 0 0,0-1 0 16,-1 3 0-16,-2-1 0 0,-2 1 0 0,0-1 0 15,-1-1 0-15,1-2 0 0,2 2 0 0,-3-1 0 16,1 0 0-16,1 2 0 0,3-2 0 0,0 0 0 15,1-1 0-15,2 2 0 0,-4-2 0 0,0 2 0 16,-3-2 0-16,-1 0 0 0,0 0 0 0,-1 0 0 16,1-2 0-16,0 0 0 0,0 1 0 0,0 0 0 0,-1-1 0 15,1 2 0-15,2-1 0 0,1 1 0 0,-1-1 0 0,0 1 0 16,2-1 0-16,-2 1 0 0,-1 1 0 0,-1 0 0 16,-3 0 0-16,2 1 0 0,1-2 0 0,-1 0 0 15,1 0 0-15,0 0 0 0,0-3 0 0,3 2 0 16,2 0 0-16,0-1 0 0,-1 0 0 0,2-1 0 15,-1-2 0-15,-2 3 0 0,0-1 0 0,-2 1 144 16,0-4-144-16,1 1 0 0,0 2 0 0,1 0 0 16,0 2 0-16,2-2 0 0,1 1 0 0,2 0 0 15,-1 2 0-15,2 0 0 0,2-2 0 0,-4 2 0 16,-2 0 0-16,0 2 0 0,0 2 0 0,-2-3 0 16,1-2 0-16,0 1 0 0,-1 1 0 0,-2 1 0 15,-1 0 0-15,2 0 0 0,3 0 0 0,-1 1 0 0,-3 0 0 0,-3 1 0 16,0-2 0-16,-2 1 0 0,-3 4 0 0,-2-2 0 15,-3-3 0-15,-1 1 0 0,-1 1 0 0,-4 0 0 16,-1 1 0-16,-4-2 0 0,-9-3 0 0,9 5-192 16,-9-5-32-16,-2 12 0 0,-3-2 0 0,-9 4 0 31,-7 1-1264-31,-15 7-256 0,-14 5-48 0</inkml:trace>
  <inkml:trace contextRef="#ctx1" brushRef="#br0" timeOffset="17029.93">26305 2449 12895 0,'0'0'576'0,"0"0"112"0,0 0-560 0,0 0-128 0,0 0 0 0,12 4 0 16,-12-4 1600-16,11 2 304 0,-11-2 48 0,0 0 16 16,0 0-1200-16,0 0-224 0,0 0-48 0,0 0-16 15,0 0-224-15,0 0-64 0,0 0 0 0,0 0 0 16,0 0 48-16,0 0 0 0,-4 10 0 0,-5 3 0 15,-5 2-240-15,-3-1 128 0,-2 1-128 0,0-1 0 16,0 2 192-16,-1-1-48 0,-2 0-16 0,3-2 0 16,4-4-128-16,2 2 160 0,2-2-160 0,2 3 160 0,2-5 288 0,7-7 48 15,-2 12 16-15,2-12 0 0,2 12-64 0,1-3-16 16,-3-9 0-16,10 10 0 0,0-3 32 0,3-2 16 16,1 0 0-16,1 0 0 0,3 0-192 0,0-1-32 15,0 0-16-15,1 0 0 0,1-1-240 0,-1 2 128 16,1 1-128-16,0-3 0 0,-3-1 0 0,1 1 0 15,-1 1 0-15,-2 0 0 0,0-6-208 0,-1 0-96 16,0 2-16-16,0-2-8448 16,0-2-1712-16</inkml:trace>
  <inkml:trace contextRef="#ctx1" brushRef="#br0" timeOffset="17463.27">26204 2627 24991 0,'0'0'1104'0,"0"0"240"0,14-3-1088 0,-1 2-256 0,0 0 0 0,2 1 0 15,4-2 160-15,0 2-32 0,-1 0 0 0,1-1 0 16,1 0 0-16,2 0 0 0,2-5 0 0,3 0 0 15,3 1 144-15,2-1 32 0,0-3 0 0,3 2 0 16,1-2 16-16,5 4 16 0,1-1 0 0,-2 0 0 16,0 2-80-16,-6 1 0 0,0 2-16 0,-3 2 0 15,-3 3-240-15,-2 1 128 0,0 3-128 0,-3-1 0 0,-2 5 128 0,0-3-128 16,-4 2 0-16,0 2 0 0,-2 0 0 0,1-1 128 16,-5 2-128-16,3 3 0 0,-1-2 304 0,-2 2 16 15,-3 0 0-15,-1 3 0 0,0 1 144 0,-1-1 48 16,-1 0 0-16,1-1 0 0,0 0-64 0,-1 0-16 15,1 1 0-15,2-2 0 0,1-2-160 0,2-2-16 16,0-1-16-16,3-3 0 0,3 0-96 0,3 1-16 16,2-5 0-16,2-2 0 0,1 1-128 0,1-1 160 15,-1-4-160-15,1-2 160 0,-1-3-160 0,3 0 0 16,1-1 0-16,3-4 0 16,1 1-848-16,1-3-48 0,2 1-16 0,2 2-9040 15,0-4-1808-15</inkml:trace>
  <inkml:trace contextRef="#ctx1" brushRef="#br0" timeOffset="18395.11">28996 2051 20207 0,'0'0'896'0,"0"0"192"0,0 0-880 0,-7-5-208 16,-2 0 0-16,0-2 0 0,-1 4 304 0,-1 0 16 0,-3 3 0 0,-3 1 0 15,0 2-32-15,-3 2 0 0,-1 4 0 0,-3 0 0 16,-4 2-32-16,2 3 0 0,-2-1 0 0,3 2 0 16,-2 5 32-16,1 2 0 0,0 1 0 0,2 5 0 15,1-3-32-15,3 7 0 0,2 1 0 0,4-1 0 16,3 1 0-16,3-3 0 0,4-2 0 0,2-2 0 16,0-2-16-16,6-1-16 0,2-4 0 0,5-3 0 15,0-4 144-15,3-1 16 0,1-4 16 0,4-3 0 16,0-4-48-16,3-2-16 0,0-2 0 0,2-1 0 15,0-4-80-15,1 1 0 0,3-8-16 0,2 1 0 16,-2-1-112-16,1-2-128 0,-1-1 176 0,0-4-176 16,-2 0 144-16,0-5-144 0,-1-1 0 0,-3 1 144 15,1-4-144-15,0 1 0 0,0 3 0 0,-2-2 0 0,-1-1 0 0,0 2 0 16,-1-4 128-16,0-2-128 0,-2-4 0 0,0 3 0 16,-2 0 144-16,0 3-144 0,1-1 0 0,0 4 128 15,-4 5-128-15,-1 1 0 0,-2 2 128 0,0 3-128 16,-1 0 160-16,-2 3-160 0,-1 3 128 0,0 1-128 15,-1 1 0-15,-4 11 144 0,0 0-144 0,0 0 0 16,0 0 0-16,0 0 0 0,0 0 0 0,-8 14 0 16,-1 4 0-16,0 5 0 0,-1 2 0 0,0 3 0 15,-1 4 0-15,-1 5 0 0,1 6 0 0,-1 0 128 16,0 8-128-16,0-3 128 0,1-3 0 0,2-1-128 16,-1-2 192-16,2-5-64 0,4-4 64 0,-1-5 16 15,1 0 0-15,3-5 0 0,1-5 288 0,1-3 48 0,1-2 16 0,0-6 0 16,-2-7-128-16,0 0-32 0,10 2 0 0,3-6 0 15,-3-1-144-15,3-9-48 0,0-5 0 0,-1 1 0 16,2 0-208-16,2 0 0 0,-1 0 0 0,0 1 0 16,-1-2 0-16,0 2 0 0,-1 6 0 0,0 3 0 15,-1 0-128-15,0 6 128 0,-12 2 0 0,12 7 0 16,0 2-144-16,-2 5 144 0,-1 4 0 0,0 2-144 16,0 2 144-16,-2 5 0 0,0-2 0 0,-2 3 0 15,0-2 0-15,0-1 0 0,0-3 0 0,0-3-128 16,0-2-192-16,0-1-48 0,3-6 0 0,-2-1 0 31,-6-9-1568-31,13 1-320 0,-2-4-64 0</inkml:trace>
  <inkml:trace contextRef="#ctx1" brushRef="#br0" timeOffset="18946.3">29890 1677 23039 0,'0'0'2048'0,"0"0"-1648"0,0 0-400 0,0 0 0 16,0 0 688-16,0 0 48 0,0 0 16 0,0 0 0 16,9 1-304-16,4-2-64 0,0 0-16 0,1-2 0 15,0 0-192-15,4-3-48 0,-2-1 0 0,-1 2 0 16,-1 4 176-16,0-1 16 0,0 1 16 0,-1 1 0 16,-3 4-80-16,-10-4 0 0,7 7-16 0,-1 4 0 15,-6-11-112-15,1 14 0 0,-1 0-128 0,-4 2 192 16,-2 1 256-16,-3 0 64 0,-4 0 0 0,1 1 0 15,-2-1-192-15,0 1-16 0,-4-4-16 0,0 2 0 16,3-2-160-16,2-3-128 0,3 0 192 0,4 0-192 16,2-4 160-16,4-7-160 0,2 13 128 0,5-5-128 15,0-1 128-15,5 2-128 0,6 0 0 0,-1 2 128 0,1 3-128 16,3 2 0-16,-4-1 0 0,2 0 0 0,-1 2 0 16,0 0 0-16,-3 1 0 0,0 0 0 0,-3-1 0 0,-3 2 0 15,-3 2 160-15,-2 0-160 0,-4-1 416 16,-3 0-32-16,-2 3 0 0,-4-3 0 0,-2 0 144 0,0 0 32 15,-2-1 0-15,-2 1 0 0,-2 1-256 0,1-4-48 16,0 2-16-16,-1-2 0 0,1-3-240 0,2-4 0 16,2 0-144-16,0-5 144 15,1-1-1456-15,11-4-192 0,0 0-32 0,0 0-8512 16,-4-7-1712-16</inkml:trace>
  <inkml:trace contextRef="#ctx1" brushRef="#br0" timeOffset="19130.25">30534 2277 20271 0,'0'19'896'0,"0"-4"192"0,-2 5-880 0,0 1-208 0,-1 6 0 0,-4 0 0 16,-3 2 1440-16,-2-1 240 0,-2 2 48 0,-2 1 16 16,-5-3-464-16,1 0-112 0,-3-4-16 0,-1 1 0 15,-2-2-624-15,2-3-128 0,1 1-16 0,2-2-16 31,2-3-704-31,2-2-144 0,3-3-32 0,4-4-8656 0,1 0-1744 0</inkml:trace>
  <inkml:trace contextRef="#ctx1" brushRef="#br0" timeOffset="19563.28">30768 1504 13823 0,'0'0'1216'0,"0"0"-960"0,0 0-256 0,0 0 0 16,0 0 2064-16,0 0 368 0,0 0 80 0,0 0 16 16,0 0-1504-16,5 13-288 0,-5 1-64 0,-3 4-16 15,-2 2-16-15,-3 3-16 0,2 1 0 0,-2 2 0 16,1 3-128-16,-1-2-32 0,1 1 0 0,1 2 0 16,3-5-32-16,0 2-16 0,1-4 0 0,2-3 0 15,1-1-224-15,3-5-64 0,-1-1 0 0,4-5 0 16,-1-2 16-16,3-1 0 0,3-2 0 0,0-5 0 15,1-3 48-15,1 0 16 0,1-2 0 0,2-5 0 16,-1 1-208-16,1 1 176 0,-2-6-176 0,2 4 160 31,0-1-576-31,1-2-112 0,-5-1-32 0,2 0 0 0,0 1-1808 0,-1-2-384 0,3-11-64 16,-3 5-8000-16</inkml:trace>
  <inkml:trace contextRef="#ctx1" brushRef="#br0" timeOffset="19797.12">31113 1404 24239 0,'0'0'1072'0,"-5"11"224"0,0 0-1040 0,1 4-256 15,-2 4 0-15,-2 2 0 0,-1 6 1152 0,1 0 192 16,-1 2 16-16,0 4 16 0,-1 5-240 0,-1 4-48 16,1 3-16-16,1-1 0 0,-1 3-432 0,0 2-64 15,2-2-32-15,-2 1 0 0,1 1-272 0,0-5-48 16,2-4-16-16,0 1 0 0,1-4-208 0,2-2 0 15,3 0 0-15,1-5 0 16,1-3-528-16,2-7 0 0,2-2 0 0,0-1 0 16,3-6-512-16,2-5-112 0,1-2 0 0,1-6-8128 0,0-3-1632 0</inkml:trace>
  <inkml:trace contextRef="#ctx1" brushRef="#br0" timeOffset="20015.91">31267 2231 30927 0,'-10'27'1360'0,"5"-7"304"16,0 5-1344-16,-2 4-320 0,1 3 0 0,0-3 0 16,-2 1 464-16,2 1 32 0,-2-3 0 0,2 0 0 15,1-5-224-15,0 2-32 0,-1-3-16 0,4-5 0 0,-1-3-384 0,2-2-80 16,1-12-16-16,1 11 0 15,-1-11-864-15,0 0-176 0,0 0-48 0,13-2-7504 16,-1-7-1520-16</inkml:trace>
  <inkml:trace contextRef="#ctx1" brushRef="#br0" timeOffset="20481.4">31535 1526 14735 0,'0'0'1312'0,"0"0"-1056"0,0 0-256 0,0 0 0 16,9-8 1568-16,-1 3 256 0,-8 5 48 0,10-4 16 15,0-2-752-15,0-2-160 0,1 2-16 0,0-4-16 16,0 0-208-16,2-3-32 0,1 2-16 0,3-1 0 16,0-1-32-16,1-2 0 0,3 0 0 0,0 0 0 15,3-2 64-15,-1 3 16 0,1 0 0 0,-1 1 0 16,3 3-224-16,-2-1-64 0,-3 5 0 0,2-2 0 16,-4 4-128-16,0 3-48 0,-1 0 0 0,-3 3 0 15,-3 6-96-15,-1 3-32 0,0 4 0 0,-6 4 0 16,-2 3-16-16,-1 6-128 0,-4 0 192 0,-1 6-64 0,-2 6 0 0,-3 3 0 15,-2-2 0-15,-2 3 0 0,0 1 0 0,-2 2-128 16,-2-5 192-16,1 0-64 0,1-2-128 0,-1 0 0 16,0-2 144-16,-1 0-144 0,0 0 144 0,2-1-144 15,-1-4 192-15,2-1-192 0,0-3 0 0,0-4 0 16,2 3 0-16,1-5 0 16,0-2-240-16,1-2-144 0,0 0-48 0,3-4 0 15,0-1-688-15,1-8-144 0,5-6-16 0,0 0-8544 16,0 0-1696-16</inkml:trace>
  <inkml:trace contextRef="#ctx1" brushRef="#br0" timeOffset="20690.91">31594 1972 31039 0,'0'0'1376'0,"10"-4"288"0,0 0-1344 0,3 2-320 0,1-1 0 0,2 1 0 15,3-1 464-15,4-1 32 0,3 1 0 0,3-1 0 16,4 0-32-16,4 1 0 0,2 0 0 0,4-2 0 16,5 1-256-16,0 0-48 0,-1-1-16 0,-20-1 0 31,2 2-464-31,0 1-80 0,4-2-32 0</inkml:trace>
  <inkml:trace contextRef="#ctx1" brushRef="#br0" timeOffset="21564.48">29366 3298 12895 0,'0'0'576'0,"-7"-4"112"16,-2-2-560-16,2 2-128 0,7 4 0 0,-11-3 0 0,0 2 3104 0,-2 1 592 15,1 3 112-15,-1-2 32 0,-1-1-2960 0,-1 4-592 16,-3 3-112-16,0 1-32 0,-2 3-144 0,-1 2 0 15,0 2 0-15,-2 3 0 0,-3 2 0 0,2 1 0 16,0 0 0-16,4-2 0 0,-2 1 0 0,6-1 240 16,2 0-64-16,4-3-16 0,4-2 128 0,1-1 32 15,5-13 0-15,5 9 0 0,-5-9 96 0,13 6 32 0,1-2 0 0,4-4 0 16,1-4-128-16,3-4 0 0,2-4-16 0,0 2 0 16,1-3-64-16,2 1-16 0,0-2 0 0,1-1 0 15,1-3-224-15,-2 3 128 0,-3 0-128 0,1 6 0 16,-3-1 0-16,-3 5 0 0,-3-2 0 0,-3 7 0 15,-13 0 256-15,9 9-32 0,-4 0-16 0,-2 6 0 16,-3 3-80-16,-3 6 0 0,-3 2-128 0,-2 6 192 16,-2 2-64-16,-4 3-128 0,0 0 176 0,-4 2-176 15,-1 4 144-15,1 0-144 0,2-4 0 0,-2 3 144 16,1 0-144-16,1-4 0 0,-1-1 0 0,3-2 0 16,0-2 176-16,3-4-48 0,1-1-128 0,2-5 192 15,3-4-48-15,4-2-16 0,1-3 0 0,4-7 0 16,-4-7-128-16,0 0 128 0,10 8-128 0,3-5 128 15,2-3-128-15,0 0 0 0,3-4 0 0,1-1 0 0,5 0 0 0,0 1 0 16,-3-5 0-16,4 1-176 16,-1 2-192-16,-2-3-32 0,1 3-16 0,-3-5 0 15,-1 3-2016-15,0-4-384 0,-2 3-96 0</inkml:trace>
  <inkml:trace contextRef="#ctx1" brushRef="#br0" timeOffset="21965.12">29893 3392 28223 0,'-13'-5'1248'0,"13"5"256"0,0 0-1200 0,-10 6-304 0,1 6 0 0,2 0 0 16,-1 0 0-16,0 3 0 0,2 3-128 0,1 3 128 16,1 5 0-16,3-3 0 0,2 5-128 0,0-3 128 15,1 0 0-15,1 0 0 0,4-5 0 0,0-2 0 16,4-4 224-16,-1-2-64 0,4 0-16 0,-2-2 0 16,1-5 320-16,1-4 64 0,0 1 16 0,0-4 0 15,0-1 288-15,0-6 48 0,1 0 16 0,-1-4 0 16,-2 0-288-16,1-1-48 0,-5-2-16 0,1-2 0 15,0 0-288-15,0 1-48 0,-3-1-16 0,0-1 0 16,-3-3-64-16,1 2 0 0,-1-2-128 0,-1 2 192 0,1 1-192 16,-1 1 0-16,2 1 0 0,0 3 0 15,-1 4-368-15,-1 0-112 0,-2 10-32 0,0 0 0 16,0 0-1568-16,0 0-320 0,5-6-64 0,-5 6-6400 16,0 0-1280-16</inkml:trace>
  <inkml:trace contextRef="#ctx1" brushRef="#br0" timeOffset="22298.29">30277 3412 23327 0,'0'0'1024'0,"-3"13"224"0,2 1-992 0,1-1-256 16,1-3 0-16,3 2 0 0,0-3 656 0,-4-9 96 16,0 0 16-16,10 9 0 0,-10-9-128 0,14 4-32 0,-1-3 0 0,1-2 0 15,-1-1-256-15,-1-4-48 0,-2-2-16 0,1-1 0 16,-1-1-160-16,-4 1-128 0,-3-3 192 0,-1-1-192 15,1 3 208-15,-3-1-64 0,-3-1-16 0,-1 2 0 16,-1-1 176-16,-1 3 16 0,-3 1 16 0,-1 1 0 16,-5 4 32-16,2 1 0 0,0 1 0 0,1 2 0 15,-5 2-192-15,3 5-48 0,1-3 0 0,3 7 0 16,0 0-128-16,4 3 0 0,1 1 0 0,2-2 0 16,2-1 0-16,3 1 0 0,3-1 0 0,5-2-176 15,3-1 176-15,2-1 0 0,3 2 0 0,3-1 0 16,3-6 0-16,0 0 0 0,-1-1 0 0,-2-1 0 15,1-2-176-15,0-1 0 0,-1-1 0 0,-2-2 0 16,-2-1-336-16,-1-1-64 0,-3 0 0 0,0-4-16 16,-2 2-1600-16,-1-5-320 0,-2 3-64 0</inkml:trace>
  <inkml:trace contextRef="#ctx1" brushRef="#br0" timeOffset="22615.13">30851 3291 4607 0,'0'0'400'0,"0"0"-400"16,0 0 0-16,0 0 0 0,0 0 4448 0,0 0 800 16,0 0 176-16,0 0 16 0,-11 6-3744 0,0 1-752 15,-1 1-160-15,-2-1-16 0,-2 5-448 0,-2-2-96 16,-1 3-16-16,-2 3 0 0,0 2 80 0,-1 1 16 16,1 0 0-16,3 0 0 0,3-1 144 0,2 0 16 15,3-2 16-15,3 0 0 0,4 0-240 0,3-3-48 0,1-3-16 0,-1-10 0 16,10 11-32-16,3-4 0 0,2 0 0 0,3-1 0 15,2-5 96-15,2 1 16 0,1 0 0 0,-1-1 0 16,0 0-96-16,-2 0-16 0,1 1 0 0,-3 2 0 16,-5-2-144-16,0 1 128 0,-13-3-128 0,0 0 128 15,10 6 0-15,-10-6 0 0,0 0 0 0,0 13 0 16,-3-2-128-16,-4-3 128 0,-4 1-128 0,-2-3 128 16,0 2-128-16,-3-2 0 0,-1-2 0 0,1-3-176 31,-1 2-592-31,5-3-112 0,-1-4-16 0,5 1-8576 0,8 3-1728 0</inkml:trace>
  <inkml:trace contextRef="#ctx1" brushRef="#br0" timeOffset="22867.12">31329 2922 30399 0,'0'0'1344'0,"0"0"288"0,0 0-1312 0,0 0-320 16,-6 5 0-16,-2 6 0 0,0-1 192 0,-1 4-48 16,0 0 0-16,-1 7 0 0,-1 5 96 0,1 0 16 15,-1 3 0-15,-2 0 0 0,-2 0-48 0,2 7 0 16,-1 3 0-16,1 0 0 0,2-3-80 0,1 3-128 16,1 1 176-16,0 0-176 0,0-5 0 0,1 1-176 0,3-1 0 0,0-2 0 31,2-7-1920-31,0-3-384 0,2-6-80 0,1-4-5456 0,0-13-1104 0</inkml:trace>
  <inkml:trace contextRef="#ctx1" brushRef="#br0" timeOffset="23063.49">31060 3386 27759 0,'0'0'1216'0,"0"0"272"0,1 8-1184 0,-1-8-304 0,7 12 0 0,0-2 0 15,1-4 288-15,2-1 0 0,1-1 0 0,3 1 0 16,0-2-96-16,2-2 0 0,-1-1-16 0,1-1 0 16,2 0-176-16,-3-1 0 0,-1 0 0 0,0-3 0 15,-1 0-2080-15,-1 1-352 0,-2-4-64 0,-1 2-8016 16</inkml:trace>
  <inkml:trace contextRef="#ctx1" brushRef="#br0" timeOffset="23286.99">31573 3356 5519 0,'-3'12'496'0,"-1"0"-496"16,-1 2 0-16,0 4 0 0,-2 0 4528 0,0 1 800 16,-2 3 176-16,0 1 16 0,-1-1-3408 0,-2 6-672 15,2-3-144-15,-4 1-16 0,-1-2-448 0,-2 1-96 0,1 0-16 0,1-2 0 16,-1 0-400-16,5 0-96 0,1-3-16 0,2-4 0 31,2-4-656-31,3-1-144 0,3-11-32 0,0 0 0 16,0 0-1904-16,13 2-384 0,3-6-80 0,3-6-7824 0</inkml:trace>
  <inkml:trace contextRef="#ctx1" brushRef="#br0" timeOffset="23789.1">31887 3421 12895 0,'0'0'576'0,"0"0"112"0,-5 13-560 0,0 0-128 0,0 1 0 0,-1 1 0 16,-2 1 2496-16,-2 1 480 0,2 2 96 0,-2 0 0 0,4-1-1760 0,-2-2-352 15,-1-2-80-15,3 0-16 0,0 0-224 0,3-1-32 16,3-13-16-16,-2 10 0 0,2-10-304 0,0 0-64 16,0 0-16-16,0 0 0 0,0 0 32 0,0 0 0 15,0 0 0-15,11-2 0 0,-1-5 80 0,0-3 32 16,-1-1 0-16,4-3 0 0,-3 0 96 0,2-3 0 15,-2-2 16-15,1 0 0 0,-1 1-144 0,2 0-16 16,-1 1-16-16,1-2 0 0,0-2-80 0,2 2-16 16,-1 0 0-16,1 1 0 0,0 3 48 0,0 1 0 15,0 4 0-15,-1-2 0 0,-1 1 0 0,0 3 0 16,2 5 0-16,-1-1 0 0,-5 2 16 0,4 4 0 16,-12-2 0-16,11 7 0 0,-2 2-96 0,-1 3-16 15,-2-1 0-15,-1 1 0 0,-2 2-144 0,-3 2 0 16,0 2 0-16,0-2 128 0,-3 2-128 0,1-3 0 0,-1-3 0 15,1-1 128-15,2-11-128 0,-3 13 0 0,3-13 0 0,0 0 0 16,0 0 0-16,0 0 0 0,0 0 0 0,0 0 128 16,0 0-128-16,0 0 0 0,0 0 0 0,0 0 0 15,0 0 0-15,10-6 128 0,0 1-128 0,-1 1 0 16,-1-1 0-16,1 0 0 0,-9 5 0 0,13-2 0 16,-1 7 0-16,0 2 0 0,-1-1 0 0,2 6 0 15,-2 2-160-15,-4-7 160 0,-1 5 0 0,0-3-144 16,1 2 16-16,-1 2 0 0,-1-3 0 0,0 1 0 15,0-2-128-15,3 6-32 0,-2-2 0 0,-6-13 0 16,0 0-224-16,0 0-32 0,0 0-16 0,0 0 0 16,0 0-2512-16,0 0-512 0</inkml:trace>
  <inkml:trace contextRef="#ctx1" brushRef="#br0" timeOffset="23978.47">31873 2989 44463 0,'0'0'1968'0,"0"0"400"0,-8 5-1888 0,2 6-480 16,3 2 0-16,1 1 0 0,4 1 0 0,1 2-288 16,3-1 32-16,4 1 16 15,5-2-2704-15,3-3-528 0,7 2-112 0,-3-2-32 0</inkml:trace>
  <inkml:trace contextRef="#ctx1" brushRef="#br1" timeOffset="62443.6">2003 5076 23439 0,'0'0'1024'0,"-6"-4"240"0,-2-1-1008 0,8 5-256 0,0 0 0 0,0 0 0 16,0 0 224-16,0 0 0 0,0 0 0 0,0 0 0 0,7-9 112 0,-7 9 32 16,9-5 0-16,2 1 0 0,3 3-48 0,-1 0 0 15,1 1 0-15,3 1 0 0,3 0 64 0,-1 2 0 16,-2-1 0-16,2 5 0 0,2-1-96 0,2 0-16 16,1 2 0-16,5-3 0 0,0 2-128 0,3-1-16 15,1-2-128-15,3 3 192 0,2 1 32 0,4-4 0 16,2 3 0-16,5 1 0 0,-4-4 80 0,1 1 16 15,-1 0 0-15,2 0 0 0,2-2 0 0,2 0 0 16,0 3 0-16,4-4 0 0,0-1 16 0,5 1 16 16,0-1 0-16,-2 0 0 0,1 3-96 0,-1 0 0 15,1 1-16-15,1-1 0 0,1-2-80 0,1 2-16 0,4 1 0 16,-2 0 0-16,-2-2-144 0,1 2 0 0,2 2 144 0,3-3-144 16,-1 0 0-16,3 0 0 0,2 1 0 0,0-4 0 15,-4-2 0-15,0 2 0 0,1 2 0 0,3-2 0 16,3-2 0-16,0 0 0 0,-3-2 0 0,4 3 128 15,-1 0-128-15,3 0 0 0,-1 0 0 0,3 1 0 16,3 2 0-16,-4-2 0 0,-2 2 0 0,2-1 0 16,1 1 0-16,3-1 0 0,3 2 0 0,1 0 0 15,-3-2 0-15,1 4 0 0,-1-1 0 0,6-2 0 16,7 0 0-16,-5-1 0 0,-1 0 0 0,0 2 0 16,2 2 0-16,2-2 0 0,7-4 0 0,-3 4 0 15,2-2 0-15,2 3 0 0,5-1 0 0,-2-1 0 16,-1-5 0-16,0 2 0 0,1 2 0 0,4 0 0 15,5 2 0-15,-1 2 144 0,-3-1-144 0,4-1 0 16,7-4 128-16,-1 1-128 0,-4-1 0 0,6 3 0 0,4 1 128 0,-2-2-128 16,-3 0 0-16,3 0 0 0,6 1 128 0,-6-2-128 15,0-2 0-15,2 2 0 0,4 1 160 0,0-2-160 16,-7-1 128-16,5 2-128 0,2 5 144 0,0-3-144 16,0 0 160-16,1-1-160 0,3 1 176 0,-2-2-176 15,-5-1 192-15,5 3-192 0,1 4 128 0,-1-4-128 16,-6 0 0-16,7-1 0 0,5-1 0 0,-4-1 0 15,-7-2 0-15,7 2 0 0,2 2 0 0,-2-2 0 16,-6 0 0-16,9 0 0 0,0 0 128 0,0 0-128 16,-7-2 0-16,6-1 0 0,3 1 0 0,-3 0 0 15,-5-1 128-15,8-1-128 0,2 3 0 0,-1-1 0 16,-5 0 128-16,4-2-128 0,1 0 0 0,0 2 0 0,-2 2 0 0,2-6 0 16,1 0 160-16,0-3-160 0,-3 4 128 0,2 1-128 15,-2 2 176-15,0 1-48 0,-3-1-128 0,-2-2 192 16,0 1-192-16,-2 1 176 0,-5 4-176 0,1-1 160 15,1-2-160-15,-3 3 192 0,-2 5-192 0,0-5 192 16,3-2-192-16,-5 0 160 0,-3 1-160 0,2-1 160 16,2 0-160-16,-3 2 0 0,-5-1 0 0,5 0 0 15,3 2 0-15,-1-2 0 0,-6-1 0 0,1 1 0 16,1 4 0-16,-2-2 0 0,-2-3 128 0,-2 1-128 16,0 0 0-16,0 2 0 0,-2-1 0 0,-2 1 0 15,-6 2 0-15,5-2 0 0,0-2 0 0,-4 0 0 16,-3 0 0-16,-2 3 0 0,0 3 0 0,1-4 0 15,1-4 0-15,-2-1 0 0,-5-2 0 0,0 4 0 0,-3 2 0 0,1 0 128 16,2-2-128-16,-2-2 0 16,-4-1 0-16,1 0 0 0,0 2 128 0,-2 1-128 0,2-2 0 0,-2 1 0 15,-3 0 0-15,-1 1 0 0,-1 0 0 0,2 0 0 16,3 0 128-16,-4-3-128 0,-4 1 0 0,-2-2 0 16,0 3 0-16,2-1 0 0,4 1 0 0,-1-1 0 15,-9 0 0-15,-1 1 0 0,0 1 0 0,1-1 0 16,-4-2 0-16,3 2 0 0,2 0 0 0,-2-2 0 15,-5 1 0-15,-2-1 0 0,-1 1 0 0,1 0 0 16,-1 1 0-16,2 0 0 0,3 1 0 0,-5-1 128 16,-4-5-128-16,-2 5 0 0,-1 1 0 0,-2 0 0 15,0 0 0-15,2-1 0 0,1 0 0 0,0-1 0 16,-1 1 128-16,-5 0-128 0,-4 0 0 0,-4 1 0 16,2 2 0-16,-3-1 0 0,-1-1 0 0,-2 0 0 0,-4-1 0 0,2 2 128 15,-3 2-128-15,-1 2 0 0,-1-2 0 0,-4-2 0 16,-4-2 128-16,-1-2-128 0,-1-2 0 0,-3 2 128 15,-3 1-128-15,0 1 0 0,-4 1 0 0,0-4 128 16,-1-3-128-16,-2 1 0 0,-1-4 0 0,-3 1 0 16,-1-1 0-16,-3-2 0 0,-2-3 0 0,-1-3 0 15,0 1 128-15,-3-6-128 0,-2-3 128 0,0 0-128 16,-2-6 160-16,0-1-160 0,0-3 192 0,-1-2-192 16,-1-1 0-16,-1-6 0 0,2 1 0 0,0-7 0 15,0-1-128-15,-1-3-96 0,1-1-16 0,0 1 0 16,0 2 48-16,0 0 0 0,0-5 0 0,-1 2 0 15,2 4 192-15,1 0 0 0,-1 1 0 0,0 1 0 0,-1 1 0 16,-1 5 0-16,0 1 0 0,1 2 0 0,1 2 0 0,0-1 0 16,-1 1 192-16,2 3-192 0,1 3 192 0,-1 3-192 15,0 0 192-15,2 6-192 0,2 0 144 0,-2-1-144 16,1 3 0-16,1 0 144 0,1 2-144 0,-2-2 0 16,2 2 0-16,0 1 0 0,2 0-160 0,-2 1 160 15,1 3 0-15,-1 0-144 0,-1 1 144 0,2 0 0 16,-2-2-144-16,0 5 144 0,0 3 0 0,0-2 0 15,-1 3 0-15,0 0 0 0,-1 0 0 0,6 7 0 16,-9-8 0-16,0-2 0 0,-1 2 0 0,-1-1 0 16,-2 3 0-16,0 1 0 0,-1 1-128 0,-2 3 128 15,-2-1 0-15,-5 2 0 0,-1 2 0 0,-4-1 0 16,-3-1-144-16,-4 4 144 0,-3-4 0 0,-3 2 0 16,-1 2 0-16,-1-1 0 0,-3-1 0 0,0 1 0 0,-2-4 0 0,-4 3 0 15,-4 4 0-15,-5-3 0 0,-5 0 0 16,-3 0 0-16,0 2 0 0,0 1 0 0,-3-1-128 0,-4 0 128 15,-7 1 0-15,-2-3 0 0,-4-2 0 0,2 1 0 16,0 2 0-16,-6 3 0 0,-6-4 0 0,-1-1 0 16,-1-1 0-16,0 0 0 0,-2 0 0 0,-7-1 0 15,-3-1 0-15,1 1 0 0,1 1 0 0,-5-2 0 16,-5-1 0-16,3 0-128 0,2 1 128 0,-3 1 0 16,-6 0 0-16,4-1 0 0,5-2 0 0,-5 3 0 15,-3 0 0-15,1-1 0 0,2-3 0 0,-1 2 0 16,-2 0 0-16,-1 1 0 0,2-4 0 0,-3-1 0 15,-2 2 0-15,1-1 0 0,1-2 0 0,-1 0 0 16,-4 2 0-16,1-5 0 0,-1-1 0 0,0 2 0 16,-1 6 0-16,1-1 0 0,0-5 0 0,2 3 0 0,-1 2 0 0,1-5 0 15,2 0 0-15,0 0 0 0,1 3 0 0,2 1 0 16,-2-3 0-16,3 2 0 0,3-3 0 0,-2 0 0 16,-1-3 0-16,5 5 0 0,3-2 0 0,0 3 0 15,-6-5 0-15,4 4 0 0,5-5-128 0,0 5 128 16,-1-5 0-16,2 6 0 0,3-2 0 0,2 2 0 15,0 0 0-15,-1-3 0 0,-1 0 0 0,4-1 0 16,4 2 0-16,-1-1 0 0,0 3 0 0,0-3 0 16,2 2 0-16,2 1 0 0,3-5 0 0,-2 3 0 15,-2-2 0-15,1 5 0 0,2-4 0 0,3 3 0 16,3 2 0-16,-5-3 0 0,-5 2 0 0,3 3 0 16,0-1 0-16,2 2 0 0,0-2 0 0,-2 0 0 15,-4 0 0-15,4 1 0 0,0-1 0 0,1 3 0 16,-2-3 0-16,1 2 0 0,-2 0 0 0,4-3 0 0,1 0 0 0,-3 2 0 15,-6-1 0-15,4 2 0 0,1-3 0 0,3 0 0 16,0 3 0-16,-4 2 0 0,-6-2 0 0,2 1 0 16,2 0 0-16,1 5 0 0,-4 0 0 0,0-1 0 15,0 0 0-15,3 2 0 0,0-2 0 0,1 1 0 16,-6-1 0-16,2 0 0 0,2-2 0 0,2 1 0 16,-1-1 0-16,-2 1 0 0,-2 1 0 0,2 2 0 15,1-2 0-15,-1 1 0 0,-4-1 0 0,2 2 0 16,2-3 0-16,6 2 0 0,-2 1 0 0,-2-1 0 15,-5-4 0-15,4 2 0 0,0-1 0 0,-1 1 0 16,-2 1 0-16,3 0 0 0,0-2 0 0,2 2 0 16,5-1 0-16,-4-1 0 0,-6 3 0 0,3-2 0 15,5-2 0-15,0 0 0 0,1 2 0 0,0-1 0 16,-3 0 0-16,4 1 0 0,2 0 0 0,1 0 0 0,-2-2 0 0,-1 0 0 16,0 2 0-16,1-1 0 0,3 1 0 0,0 2 0 15,-1-3 0-15,1 0 0 0,-3 0 0 0,3 1 0 16,2-2 0-16,-1 1 0 0,-2 1 0 0,-1 0 128 15,3-1-128-15,2 1 0 0,1-1 0 0,0-1 128 16,-3-2-128-16,-1 4 0 0,1-1 160 0,2 3-160 16,6-2 160-16,-4-2-160 0,0 0 144 0,0 1-144 15,-2-4 128-15,5 5-128 0,-1 0 0 0,3 2 0 16,0-2 0-16,-2 0 0 0,0-2 0 0,2 1 0 16,2-2 0-16,3 2 0 0,3 1 0 0,-5 2 0 15,0-1 0-15,1-3 0 0,1 0 0 0,2 0 0 16,2-1 0-16,2 3 0 0,3 3 0 0,-5-1 0 0,-1-2 0 0,2-1 0 15,4-2 0-15,3-1 0 0,1 1 0 0,5 1 0 16,0 2 0-16,-3-1 0 0,-1 1 0 0,2-3 0 16,2-3 0-16,4 2 0 0,2-1 0 0,3 0 0 15,-1 1 0-15,5 1 0 0,1 0 0 0,-1-1 0 16,1 0 0-16,0-1 0 0,1-2 0 0,3-1 0 16,2 2 0-16,0 0 0 0,4 1 0 0,1-2 0 15,4-1 0-15,1 0 0 0,1 1 0 0,3-1 0 16,0 0 0-16,4 2 0 0,0-1 0 0,2 3 0 15,2-3 0-15,2 0 0 0,1 0 0 0,1 1 0 16,1 0 0-16,10 3 128 0,-7-4-128 0,0 0 0 16,0 1 0-16,7 3 0 0,-7-3 128 0,7 3-128 15,0 0 0-15,0 0 0 0,0 0 0 0,0 0 0 16,0 0 0-16,0 0 0 0,0 0 0 0,0 0 0 0,0 0-144 0,0 0 144 16,0 0 0-16,3 15 0 0,-1-1 0 0,0 2 0 15,0-2 128-15,2 3-128 0,2 1 0 0,1 4 0 16,-2 1-176-16,-1 0 176 0,2 3 0 0,0 2 0 15,-1 4 0-15,2 0 0 0,-3-3 0 0,-1 4 0 16,1 3 0-16,-1 2 0 0,1 2 0 0,-4 0 0 16,0-1 0-16,0 4 0 0,-3 3 0 0,2 4 0 15,0-3 0-15,-2 1 0 0,-1 0 0 0,0-1 0 16,2 3 128-16,-2-2-128 0,1 2 160 0,0-3-160 16,0 0 192-16,1 0-192 0,-1-4 208 0,-1 0-64 15,0 2-16-15,1-6 0 0,0 2 0 0,0-2 0 0,0-2 0 16,-1-2 0-16,1-4-128 0,-1 1 160 15,-1 0-160-15,0-5 160 0,2-2-160 0,0-3 128 0,0-1-128 0,2 1 128 16,0-1-128-16,1-3 160 0,0-4-160 0,0 0 160 16,0-1-160-16,1-2 0 0,-1-11 0 0,0 0 0 15,0 0-240-15,7 8-80 0,-7-8 0 0,0 0-11936 16,0 0-2384-16</inkml:trace>
  <inkml:trace contextRef="#ctx1" brushRef="#br2" timeOffset="69447.57">25238 9888 7711 0,'0'0'336'0,"0"0"80"0,0 0-416 0,10-5 0 0,-10 5 0 0,11-5 0 16,-11 5 0-16,7-2 128 0,-7 2-128 0,0 0 0 16,9-4 0-16,-9 4 0 0,0 0 0 0,9-5 0 15,-9 5 384-15,0 0 80 0,0 0 32 0,0 0 0 16,0 0 608-16,0 0 128 0,6-5 32 0,-6 5 0 15,0 0-112-15,0 0 0 0,0 0-16 0,0 0 0 16,0 0-224-16,-1 11-32 0,-4-2-16 0,0 2 0 16,-3-3-144-16,-1 2-16 0,-2 3-16 0,-2-2 0 15,-1 1 48-15,-1 0 16 0,-3-3 0 0,-2 3 0 16,-3-3 16-16,0 1 16 0,0-2 0 0,-1 0 0 16,-1-2-208-16,3-3-32 0,2-3-16 0,1-1 0 0,1-1 16 0,3-4 0 15,1-1 0-15,1-2 0 0,3-6-96 0,2-2-32 16,2-3 0-16,2-2 0 0,3-5-208 0,2 2-32 15,1-5-16-15,4 3 0 0,4-2-160 0,1-2 0 16,3 3 0-16,4-1 0 0,2 5 0 0,2-2 0 16,2 3 0-16,3 3 0 0,2 0 0 0,1 1 0 15,1 2 0-15,-1 2 0 0,1 1-160 0,-3 5 160 16,-3 0 0-16,-1 5-144 0,-1 2 144 0,-1 4 0 16,-2 5 0-16,-2 5 0 0,-3 6 0 0,-2 1 0 15,-1 4 0-15,-4 5-128 0,-1-1 128 0,-3 5 0 16,-4 2 0-16,-3 0 0 0,-3 1 0 0,-2-5 0 15,-1 1 0-15,-2-2 0 0,-2-5 256 0,-2 3 0 0,-1-4-16 0,1-2 0 16,-1-2 160-16,0-1 48 0,-1 0 0 0,-1-5 0 16,-1-3-192-16,-2-5-16 0,0-4-16 0,1-1 0 15,-2-5-32-15,2-6-16 0,1-5 0 0,2-3 0 16,3-4 16-16,5-5 0 0,1 2 0 0,5-5 0 16,1-1-192-16,2 2 0 0,4-2 0 0,0 0 0 15,7 3 0-15,6 2 0 0,2 5 0 0,0-1-176 16,5 4 48-16,-2 2 0 0,1 3 0 0,-3 3 0 15,0-1 128-15,-1 7-128 0,2 5 128 0,-1 5-128 16,1 5 128-16,-2 3 0 0,-2 1-144 0,-3 4 144 16,-3 1 0-16,-3 6-144 0,-2 2 144 0,-3 2 0 15,-3 0 0-15,-1-2 0 0,-3 1 0 0,-3-2 0 16,-4 0 0-16,0-2 0 0,-6-3 0 0,1-1 0 0,-1-1 0 0,-2-1 224 16,-1-2-64-16,-2-2-16 0,-2-5 64 0,0 0 16 15,-1-7 0-15,1-4 0 0,2-3-64 0,0-6-16 16,6-3 0-16,-2-4 0 0,0-2 112 0,4-5 0 15,2-5 16-15,3-1 0 0,2-3-272 0,6 2 0 16,2-2 128-16,6 2-128 0,0 0 0 0,6 7 0 16,2 1 0-16,4 4 0 0,4 0-160 0,4 5 160 15,3 5-160-15,0 0 160 0,-5 4-192 0,-2 3 192 16,-3 6-208-16,1 3 80 0,-1 7 128 0,-2 3-128 16,-4 3 128-16,-2 7-128 0,0 4 128 0,-5 3 0 15,-3 0 0-15,-5 3 0 0,-5 1 0 0,-2 0-128 16,-2-4 128-16,-2-3 0 0,-4-1 0 0,1 1 0 15,-3-5 0-15,-4-2 0 0,-1-2 0 0,-2-3 256 0,-3-5-64 16,0-2-16-16,0-6 16 0,1-2 0 0,2-6 0 0,1-2 0 16,2-7 32-16,3-5 16 0,3-3 0 0,3-4 0 15,3-8 0-15,2-4 0 0,2-2 0 0,2 0 0 16,6-4-240-16,4-1 0 0,1 1-144 0,6 1 144 16,2 7-224-16,4 5 48 0,4-2 16 0,2 8 0 15,2 3 160-15,1 3-192 0,1 3 192 0,-1 8-192 16,-1 0 192-16,-2 8-128 0,0 7 128 0,-4 5-128 15,-2 3 128-15,-1 6-128 0,-5 7 128 0,-4 3-128 16,-6 5 0-16,-3 3 0 0,-2 0 0 0,-3 3 0 16,-5-1 0-16,-2-1 0 0,-3-5 0 0,-3-4 0 15,-2-2 128-15,-3-2 0 0,-4-2 128 0,4-4-128 16,-5-3 288-16,3-7-16 0,0-2 0 0,0-5 0 16,5-1-64-16,2-8-16 0,2-4 0 0,3-4 0 15,3-2 48-15,2-8 0 0,4-6 0 0,3-2 0 16,5-4-240-16,1-3 0 0,5-2 0 0,3 1 0 0,4 1 0 0,4 2 0 15,6 5-144-15,1-2 144 0,0 6-160 16,0 1 160-16,2 5-160 0,-1 6 160 0,-1 4 0 0,-1 8-144 16,-1 5 144-16,-1 8 0 0,-2 6 0 0,-3 2-160 15,-1 5 160-15,-2 3 0 0,-5-2 0 0,-3 5-128 16,-6 3 128-16,-3 0 0 0,-1-2 0 0,-6-4 0 16,-3 0 0-16,-1-5 0 0,-1 0 0 0,-2-2 0 15,-1-3 128-15,0-2-128 0,-2-4 240 0,2-2-48 16,1-6-16-16,1-4 0 0,2-2 0 0,1-6 0 15,-1 0 0-15,3-4 0 0,0-5 16 0,3-4 0 0,1-4 0 0,2-4 0 16,0-1-192-16,5 0 0 16,2-1 0-16,1 1 0 0,3 4 0 0,0-1 0 0,1 4-176 0,2 4 176 15,0 3 0-15,0 4-160 0,-2 3 160 0,1 5 0 16,1 6-192-16,-1 3 64 0,-2 5 128 0,0 3-208 16,0 6 16-16,-4 2 0 0,-1 2 0 0,-5 6 0 15,-4 2 192-15,-2 1-144 0,-3-3 144 0,-1-4-128 16,-2-2 128-16,-1 0 0 0,-1-3 0 0,-1 1 0 15,1-3 0-15,-3-3 0 0,1-5 0 0,-3 0 0 16,1-3 0-16,3-1 0 0,1-6 0 0,2-4 128 16,1-1-128-16,1-1 0 0,1-6 0 0,3-2-128 15,2-2-1152 1,0 0-208-16,2 0-48 0,-3-3-15936 0</inkml:trace>
  <inkml:trace contextRef="#ctx1" brushRef="#br2" timeOffset="71582.6">12962 5019 15663 0,'-13'-1'1392'0,"4"2"-1120"0,0 0-272 0,0 4 0 16,-1-4 640-16,1 3 80 0,9-4 16 0,-9 4 0 0,9-4-96 0,-6 6 0 16,6-6-16-16,0 0 0 0,0 0-320 0,-5 9-64 15,5-9-16-15,0 0 0 0,0 0 112 0,0 0 32 16,-1 9 0-16,1-9 0 0,0 0 144 0,5 9 48 16,1 0 0-16,0-1 0 0,-6-8-112 0,13 5-32 15,1 0 0-15,3 1 0 0,2-3-96 0,1 1-32 16,3-2 0-16,2-1 0 0,1 1 80 0,2-2 16 15,2 0 0-15,1 0 0 0,-1 0 16 0,3-2 16 16,5 2 0-16,-1-1 0 0,0 0-64 0,4-2-16 16,2 1 0-16,4-2 0 0,4-1-48 0,2 2-16 15,2 1 0-15,-2-2 0 0,-1-2-128 0,2-2-16 0,0 4-128 16,4-2 192-16,3-2-64 0,2 4-128 0,3-1 176 0,0 0-176 16,-2 0 160-16,0 0-160 0,-1-3 128 0,4 3-128 15,2 3 128-15,1-2-128 0,1-2 128 0,-1 1-128 16,-4 2 160-16,-1 0-160 0,2 0 192 0,3-1-192 15,2 3 176-15,1-1-176 0,-2 1 160 0,-1-2-160 16,-4 1 128-16,-1-2-128 0,0 0 0 0,0 2 144 16,5-1-144-16,0 1 0 0,-3-1 0 0,-1-1 0 15,-2-2 128-15,-2 2-128 0,-1 2 0 0,4 0 128 16,0 1-128-16,0-2 128 0,-2 0-128 0,-2 0 128 16,-4-1-128-16,1 1 160 0,-3 1-160 0,-1 0 160 15,-2-1-160-15,1-1 0 0,-1 3 144 0,1 0-144 16,-3-2 128-16,-1 1-128 0,-7-3 128 0,-3 0-128 15,-2 2 176-15,-3 3-48 0,-3 0 0 0,-3 0 0 0,0-1-128 0,-4 1 192 16,-8 2-192-16,1 0 192 0,-4-1-192 0,-3-1 128 16,-10 0-128-16,0 0 128 0,0 0-128 0,0 0 160 15,0 0-160-15,0 0 160 0,0 0 32 0,0 0 16 16,0 0 0-16,-12 2 0 0,-2 0-48 0,-1-1-16 16,-4 0 0-16,-4 2 0 0,-2-1-144 0,-2 2 160 15,-1 1-160-15,-2-1 160 0,-2-1-160 0,-5-1 0 16,-2 1 0-16,-5-2 128 0,-3 0-128 0,0 0 0 15,-1 1 0-15,-2 0 0 0,-2 1 0 0,1-1 0 16,-1 1 0-16,-4-1 0 0,-5 1 0 0,-3-2 0 16,-3-1 0-16,1 0 0 0,-1 0 0 0,1 1 0 0,0 3 0 0,-3-2 0 15,-5-2 0-15,1-2 0 0,-1 1 0 16,1-3 0-16,1 0 0 0,0 2 0 0,-1 3 0 16,-1 0 0-16,-3-3 0 0,2 1 0 0,2-1 0 0,1 2 0 15,-1 0 0-15,0 3 0 0,-5-1 0 0,2 0 0 16,1-1 0-16,1 0 0 0,3 0 0 0,2 3 0 15,1-1 0-15,-3-2 0 0,-4-1 0 0,2 0 0 16,5 0-176-16,1 0 48 0,3 0 0 0,0 1 0 16,2 3 128-16,-1-1 0 0,-1-3-144 0,1 1 144 15,4-1 0-15,3 4-144 0,2-2 144 0,3 1 0 16,4 1 0-16,3 0-128 0,1 1 128 0,3-2 0 16,0 0 0-16,1 1 0 0,4-2 0 0,3 1 0 15,3 1 0-15,6-1 0 0,3 1-128 0,4 1 128 16,4 0 0-16,3-2 0 0,9-3 0 0,0 0 0 15,0 0 0-15,0 0 0 0,9 10 0 0,7 0 0 0,3-2 0 16,8 0 0-16,5-5 0 0,5 1 0 0,2-1 0 0,7 1-128 16,1-3 128-16,6-2 0 0,6-5 0 0,6 3 0 15,6-2 0-15,5-3 0 0,3 0 0 0,2-1 0 16,0 2 0-16,6 2 0 0,4-4 0 0,5 2 0 16,-1-3 0-16,6 4 0 0,-5-3 0 0,8 3 0 15,6 2 0-15,-4-1 144 0,-4-2-144 0,2 5 160 16,3 3-160-16,1-2 160 0,1-3-160 0,-2 0 0 15,-2-1 0-15,1 4 128 0,4-3-128 0,-7 0 0 16,-7-3 0-16,-2 2 128 0,-2 1-128 0,-1 1 0 16,1-2 0-16,-7 1 0 0,-9 1 0 0,-5-1 0 15,-4 2 0-15,-8 2 0 0,-2-1 0 0,-4 1-224 16,-5 0 32-16,-6-1 0 16,-5-4-2112-16,-7 1-400 0,-7 0-96 0</inkml:trace>
  <inkml:trace contextRef="#ctx1" brushRef="#br2" timeOffset="73050.69">15758 5012 13823 0,'-10'-5'1216'0,"0"-2"-960"0,1 2-256 0,1-3 0 15,2 3 624-15,0 0 80 0,-2 1 0 0,8 4 16 16,-6-6-240-16,6 6-48 0,0 0-16 0,0 0 0 16,-6-5-240-16,6 5-48 0,0 0-128 0,0 0 192 15,0 0-192-15,0 0 0 0,0 0 0 0,-3 15 0 16,0-2 0-16,2 1 0 0,-2 3 0 0,1 2 0 16,1 4 0-16,-1 0 0 0,1 3 0 0,1 0 0 15,0 4 0-15,0 0 192 0,-1 6-16 0,1 2-16 16,2 5-32-16,2-5 0 0,0 2 0 0,1-2 0 15,1 0 80-15,3 4 16 0,0 0 0 0,1 2 0 16,3 1-224-16,2 2 144 0,0-2-144 0,2 2 128 0,-2-3 0 0,1 3-128 16,-1 4 192-16,0-2-64 15,2-2-128-15,0 3 192 0,1 1-192 0,2-2 192 16,2-2-192-16,0 3 0 0,1 2 0 0,1-1 128 0,1 1-128 0,2 0 0 16,0-1 0-16,2 1 0 0,3-1 128 0,2 0 0 15,0-1 0-15,2-4 0 0,-1 1 0 0,0 0-128 16,-2-2 192-16,1 0-64 0,2-4 32 0,-1 2 0 15,1 2 0-15,1-1 0 0,2 1 32 0,3-3 0 16,5 2 0-16,3-2 0 0,-3 0-48 0,1 1 0 16,-2-3 0-16,0 0 0 0,-1 2-16 0,2-1 0 15,0-2 0-15,4 2 0 0,1 1 0 0,4-4 0 16,1 0 0-16,-1 1 0 0,-4 0 0 0,2-2 0 16,1-3 0-16,-2 5 0 0,-1 0 112 0,1-3 16 15,2-1 0-15,4 2 0 0,2-2-32 0,-3 0 0 0,-3-4 0 0,-2 1 0 16,2-1-80-16,-2 0-16 0,1-1 0 0,1 1 0 15,4 2-128-15,1-1 0 0,-2-4 144 0,-2 1-144 16,-3-2 0-16,1 1 0 0,-2-1 0 0,0-2 0 16,0-2 160-16,2 3-32 0,-1-2-128 0,0 1 192 15,-1 1-192-15,-3-5 0 0,-2 2 0 0,0 1 0 16,0-1 144-16,0-1-16 0,-3 1 0 0,5 1 0 16,2-3-128-16,-1 1 0 0,2-2 0 0,-1-2 0 15,-6-1 128-15,1-2-128 0,-2 0 0 0,1 2 128 16,-3-1-128-16,-2-1 0 0,0-2 0 0,2 1 128 15,1 0-128-15,0 0 0 0,-1-4 0 0,0 3 0 16,-1 0 0-16,-5-3 0 0,1 1 0 0,0 3 0 16,1-2 0-16,0 0 128 0,2 1-128 0,-1-2 0 15,2 1 0-15,0 2 0 0,0-4 128 0,1 2-128 0,0-1 0 16,-2-3 0-16,-2 2 0 0,-2-4 128 0,-2-1-128 0,0 2 0 16,-1-2 0-16,-1-2 0 0,0 3 0 0,-3 1 0 15,0-3 0-15,-1 1 0 0,-1 0 0 0,-2 0 128 16,-1-1-128-16,-2 1 0 0,-3 0 0 0,-2-1 0 15,-5 1 0-15,-1 0 0 0,-3 0-336 0,-8-5-48 16,0 0-16-16,8 5 0 16,-8-5-592-16,6 8-112 0,-6-8-32 0,0 0-6384 15,0 0-1280-15</inkml:trace>
  <inkml:trace contextRef="#ctx1" brushRef="#br2" timeOffset="73667.94">21026 9051 11967 0,'0'0'1072'0,"0"0"-864"0,0 0-208 15,14 5 0-15,3 4 2560 0,4-2 480 0,2 9 96 0,2-1 0 16,2-1-2304-16,2 7-448 0,2 2-112 0,2-1-16 16,0 1-256-16,2 3 0 0,2-1 128 0,0 0-128 15,2-1 0-15,-2 0 0 0,3 2 128 0,-5-3-128 16,-2-1 272-16,-4 1 0 0,-3-4 0 0,-3 2 0 16,-3-2 240-16,-2 0 64 0,-4 1 0 0,-3 1 0 15,-4-2-64-15,-5 0-16 0,-6-1 0 0,-6 2 0 16,-8-1 144-16,-6 3 16 0,-6-1 16 0,-11 3 0 15,-10 2-208-15,-6-2-32 0,-3 3-16 0,-6-2 0 16,-2-1-416-16,-5 3 0 0,-4-2 0 0,-5 3 0 31,-3-2-2880-31,5-2-512 0</inkml:trace>
  <inkml:trace contextRef="#ctx1" brushRef="#br2" timeOffset="74689.84">23070 8638 18431 0,'-8'-4'1632'0,"0"1"-1312"16,-3 1-320-16,2 0 0 0,1 1 736 0,2 1 80 15,-3-1 16-15,9 1 0 0,-7 0-256 0,0 2-32 16,1 1-16-16,6-3 0 0,-7 9-368 0,0 0-160 16,-2 3 128-16,1 4-128 0,1-2 224 0,-1 5-32 15,-2 2-16-15,0 2 0 0,0 4 240 0,-2 2 48 16,2 4 16-16,-3 5 0 0,2 6 16 0,-1 1 0 16,0 5 0-16,0 3 0 0,2 2-176 0,1-2-16 15,2-1-16-15,4-2 0 0,-1-3 0 0,4 0 0 16,0-2 0-16,5-1 0 0,0-6-96 0,4-1 0 15,0-3-16-15,3-1 0 0,2-7-176 0,2 1 0 16,1-5 144-16,0-3-144 0,4-5 0 0,-1-1 0 0,5-5 0 16,0 1 0-16,0-7-304 0,0-2-80 0,2-5 0 0,-4 0-16 31,1 1-1712-31,-3-7-352 0</inkml:trace>
  <inkml:trace contextRef="#ctx1" brushRef="#br2" timeOffset="75051.69">23454 8644 12895 0,'-18'2'576'0,"6"1"112"16,1 0-560-16,-2 2-128 0,3 0 0 0,0 5 0 0,0-1 3136 0,1 5 608 15,-1 1 112-15,1 3 32 0,0 2-2848 0,1 2-560 16,1 2-112-16,1 4-32 0,1 4-128 0,0-2-16 16,3 3-16-16,0 5 0 0,4 3-176 0,0-2 0 15,1 0 144-15,2 1-144 0,1-2 0 0,2-3 144 16,2-4-144-16,-1 0 0 0,1-7 128 0,2 3-128 15,-1-6 0-15,2 0 0 0,-1-2 0 0,1-1 0 16,-1-4 0-16,0-2 0 16,2-5-560-16,0-1-16 0,-1 0 0 0,0-2-7664 15,-1-5-1536-15</inkml:trace>
  <inkml:trace contextRef="#ctx1" brushRef="#br2" timeOffset="75228.59">23202 9182 24879 0,'0'0'2208'0,"0"0"-1760"0,0 0-448 0,0 0 0 15,11-3 896-15,3-2 112 0,4-3 16 0,2 1 0 16,2-6-656-16,5 0-128 0,3 1-32 0,2-2 0 16,1-4-208-16,1 4 0 0,3 0 128 0,-2 2-128 15,-5-3-2064 1,-1 1-464-16,-1 1-96 0</inkml:trace>
  <inkml:trace contextRef="#ctx1" brushRef="#br2" timeOffset="75501.99">23773 9147 3679 0,'0'0'320'0,"-2"16"-320"0,1 1 0 0,-2 0 0 0,3-1 3904 0,-1 1 720 15,0 2 144-15,1 0 32 0,1 0-2816 0,0-1-576 16,3-2-96-16,-2-2-32 0,-2 2-512 0,1-4-96 15,1 1-32-15,1 0 0 0,-2-4-64 0,-1-9-32 16,5 11 0-16,-5-11 0 0,0 0-32 0,13 1 0 0,-3-3 0 0,2-6 0 16,-1-1-96-16,0-5-32 15,0-1 0-15,-1 0 0 0,-1 1-208 0,-2-3-48 0,-2-2-128 0,-1-2 192 16,-1 0-192-16,-4 0 144 0,-2-1-144 0,-1-2 128 16,-1 0-128-16,0 3 128 0,0 2-128 0,0 5 128 15,-2 6-272-15,2 0-64 0,5 8-16 0,0 0 0 31,-9-1-1728-31,9 1-352 0,-7 3-64 0</inkml:trace>
  <inkml:trace contextRef="#ctx1" brushRef="#br2" timeOffset="75814.87">24186 9044 26719 0,'0'0'2368'0,"0"12"-1888"15,2 2-480-15,3 0 0 0,2-2 400 0,0 5-16 16,2 1 0-16,0 1 0 0,0 1-192 0,1 2-32 15,0-4-16-15,2 1 0 0,-2-2-144 0,-2 1 0 16,-2-1 144-16,0-3-144 0,-2 0 0 0,-1-2 0 16,-3-12 0-16,-2 16 0 0,1-2 0 0,-1-4-160 15,-4 0 16-15,0-4 0 16,-2 1-1488-16,0-2-288 0,-3-4-64 0</inkml:trace>
  <inkml:trace contextRef="#ctx1" brushRef="#br2" timeOffset="76421.38">24403 8386 21183 0,'0'0'944'0,"-2"-10"192"0,2 10-912 0,0 0-224 16,-2-12 0-16,4 5 0 0,0-3 640 0,1 3 96 16,-3 7 16-16,0 0 0 0,5-6-96 0,-5 6-16 15,0 0 0-15,0 0 0 0,0 0-304 0,0 0-64 16,0 0-16-16,10 7 0 0,-3 6 192 0,-1 2 48 15,-3 4 0-15,1 3 0 0,0 1-128 0,0 6-32 16,0 2 0-16,1 0 0 0,0 3-80 0,1-1-32 16,2 1 0-16,-1-4 0 0,2-4 32 0,0-3 16 0,0-4 0 0,1-1 0 15,3-4 176-15,0-2 16 16,-1-5 16-16,4-2 0 0,-1-5-16 0,0-4 0 0,2-4 0 0,0-3 0 16,1-7-48-16,1-2-16 0,0-2 0 0,-1-1 0 15,-3-2-272-15,1 1-128 0,-4-4 128 0,0 2-128 16,-3-4 0-16,-2 4 0 0,0 0 128 0,-1 1-128 15,-1 1 0-15,-1 4 0 0,-1 5 0 0,0 2 0 16,1 3 0-16,-4 10 0 0,0 0 0 0,0 0 0 16,0 0 0-16,3 13 0 0,-3 3 0 0,-2 3-176 15,-1 7 176-15,-2 2 0 0,-1 2 0 0,0 1 0 16,-2 3 0-16,0 3 0 0,-3 2 0 0,1 2 0 16,-4-1 0-16,0 1 0 0,-1-1 0 0,-3-4 0 15,-2 1 0-15,0-4 0 0,-2-5 0 0,0 0 0 16,1-4 0-16,-1-1 0 0,2-4 0 0,2-2 0 15,4-3 0-15,-1 0 0 0,2-5 0 0,3 0 0 16,1-6-1440-16,9-3-352 0,0 0-80 0,-6-3-7936 16,2-8-1584-16</inkml:trace>
  <inkml:trace contextRef="#ctx1" brushRef="#br2" timeOffset="76736">24967 8625 24879 0,'-7'11'2208'0,"-1"3"-1760"0,1 5-448 0,0 4 0 16,1-1 1280-16,1 1 192 0,1 2 16 0,1-2 16 16,1-1-992-16,1-2-208 0,2-1-48 0,3-2 0 15,1-3-80-15,1-2-32 0,2-4 0 0,3 1 0 16,1-4 144-16,2-3 32 0,2-3 0 0,3-4 0 15,0-6 176-15,3-2 32 0,2-1 16 0,0-3 0 16,0 0-192-16,-3-1-32 0,-6-3-16 0,0 0 0 16,-5-2 96-16,-2 3 32 0,-3-1 0 0,-2 2 0 15,-5-1 16-15,-3 2 0 0,-2 0 0 0,-4 1 0 16,-3 0-64-16,-1 2-16 0,-3 1 0 0,1 4 0 16,-2 1-368-16,-1 4 0 0,1-2 0 0,-1 6 0 15,0 4-1808-15,-1 3-336 0,1-1-64 16,1 1-16-16</inkml:trace>
  <inkml:trace contextRef="#ctx1" brushRef="#br2" timeOffset="77153.66">24826 7584 20271 0,'-15'-5'1792'0,"15"5"-1424"0,-10 0-368 0,10 0 0 15,-9 2 704-15,9-2 80 0,0 0 16 0,-4 7 0 16,4-7-192-16,0 12-32 0,1-3-16 0,6 3 0 15,3-2 32-15,3 1 16 0,2 0 0 0,5-1 0 16,2 4-32-16,7 1 0 0,3 3 0 0,5 2 0 16,2 3-256-16,4 6-48 0,4 0-16 0,0 6 0 15,-3 0-256-15,-2 7 160 0,-2-2-160 0,-2 4 128 16,-3 4 32-16,-1 5 0 0,-1 4 0 0,-4 0 0 16,-4 0 160-16,-4-1 48 0,-4-3 0 0,-7 0 0 15,-5-1 272-15,-5-4 48 0,-4-1 16 0,-6 1 0 16,-7-2 112-16,-4 2 16 0,-3-6 16 0,-3 2 0 15,0-4-464-15,-2 1-112 0,-1-2-16 0,-2 3 0 32,1-5-1808-32,-7-4-368 0</inkml:trace>
  <inkml:trace contextRef="#ctx1" brushRef="#br3" timeOffset="87110.09">18045 4968 15375 0,'0'0'672'0,"0"0"160"0,0 0-672 0,0 0-160 15,1-8 0-15,-1 8 0 0,0 0 704 0,4-6 128 16,-4 6 0-16,5-8 16 0,1 3-336 0,-6 5-80 0,11-2-16 0,-1-3 0 16,1 1-80-16,1 1-16 0,0 2 0 0,2 0 0 15,2 0 16-15,1 1 0 0,2-2 0 0,2 2 0 16,0 0 32-16,6 2 0 0,-1-1 0 0,1 1 0 16,3-2 0-16,-1 3 0 0,3 1 0 0,-1-1 0 15,0-3 96-15,2 2 32 0,0 0 0 0,3 1 0 16,1 1 16-16,1 2 16 0,1-1 0 0,3 1 0 15,4 1-32-15,2-2-16 0,0 0 0 0,2 0 0 16,-3 0-224-16,1-1-64 0,2 1 0 0,-2 1 0 16,4-3-192-16,2 1 144 0,0 1-144 0,5-1 128 15,3 1-128-15,-1-3 0 0,-6 0 0 0,2-1 128 16,0 0-128-16,3 2 0 0,0-1 0 0,3 2 0 16,5-1 0-16,-4-2 0 0,-1-1 0 0,-1 0 0 15,-1 0 0-15,0 0 0 0,3 0 128 0,0 1-128 0,4 0 0 16,-2-1 0-16,-3 0 0 0,0 2 0 0,-1-1 0 15,-1 1 192-15,-1 1-192 0,5 1 192 0,3-2-64 0,0 1 0 16,-2-2 0-16,-3-1 0 0,1 1-128 0,-1-1 160 16,0 0-160-16,1 0 160 0,4 0-160 0,-1-1 0 15,1 1 0-15,-2-2 0 0,-3-2 0 0,1 0 0 16,-2 3 128-16,3-1-128 0,2 1 0 0,-1 0 0 16,-2-2 0-16,-3 3 128 0,-1-2-128 0,-2 1 0 15,1-1 0-15,0 1 0 0,2-2 0 0,0 2 0 16,-1 0 0-16,-4-2 0 0,-5 0 0 0,-3 0 0 15,-2 0 0-15,-2 0 0 0,0 0 0 0,-1 1 0 16,0 0 128-16,2 4-128 0,-3-2 0 0,-4 0 0 0,-4 0 0 16,-2 0 0-16,-4-2 0 0,-4 2 0 0,-2-1 0 15,-3 1 128-15,-4 0-128 0,-4 3 160 0,1-2-160 0,-12-1 160 16,0 0-160-16,0 0 0 0,0 0 144 0,0 0-144 16,0 0 256-16,0 0-32 0,0 0 0 0,-12 6 0 15,-2-2-32-15,-5-1 0 0,-4-2 0 0,-3 0 0 16,-6 0-192-16,-4 1 144 0,-3-2-144 0,-2 0 128 15,-1-2-128-15,-2 1 0 0,-3 1 0 0,1-1 0 16,0 0 0-16,-2 1 128 0,-4-2-128 0,-5 1 0 16,-7 0 0-16,0-1 0 0,2 2 128 0,0-1-128 15,0-3 0-15,-3 3 0 0,-3 0 0 0,-3 0 0 16,-4-2 0-16,2 2 0 0,1-2 0 0,1 1 0 16,0-2 0-16,-3 1 0 0,-5 1 0 0,6-2 0 15,-4 1 0-15,2 0 0 0,0-2 128 0,2 2-128 16,-6 0 0-16,0 1 0 0,-4 1 0 0,2-3 0 0,1-1 0 15,1 3 0-15,0 1 0 0,-2 0 0 0,-5-2 0 0,2 2 0 16,5 1 0-16,1 1 0 0,5 2 0 0,-5-1 0 16,-1 1 0-16,-1-2 0 0,4 2 0 0,2 1 0 15,3-1 0-15,1 3 0 0,0 1 0 0,0-2 0 16,-2 2 0-16,5 0 0 0,4-2 0 0,3 4 0 16,5-2 0-16,2 1 0 0,5 1 0 0,1 0 0 15,0 0 0-15,4-1 0 0,2-1 0 0,2 0 0 16,6 0 0-16,3 0 0 0,6-2 0 0,4 2 0 15,6-1 0-15,4-3 0 0,10-3-144 0,0 0 144 16,0 0 0-16,0 0 0 0,0 0-160 0,13 11 160 0,3-6-128 16,6-2 128-16,4 0 0 0,6-2-128 0,4-1 128 15,3-1 0-15,1 0 0 0,3-2 0 0,4 1 0 16,2 0 0-16,5-1 0 0,6 0-128 0,4-1 128 0,6 2 0 16,3-3 0-16,2 1 0 0,-2-3 0 0,4 4 0 15,0-1 0-15,8 0 0 0,4-1 0 0,-1 2 0 16,-1 1 0-16,0 0 0 0,3 2 0 0,5 2-128 15,0-1 128-15,0 2 0 0,-2 0 0 0,4 0 0 16,2-1 0-16,0 0 0 0,-1 0 0 0,0 0 0 16,-2-1 0-16,3 0 0 0,4 0 0 0,-3-1 0 15,-6-1 0-15,-3 0 0 0,-1-2 0 0,2 1 0 16,-3 0 0-16,-7 0 0 0,-5-1 0 0,-5 0 128 16,-2-1-256-16,-4 1-64 0,-5 1 0 0,-4-3 0 15,-4 1-1504-15,-9-1-304 0,-6 1-64 0</inkml:trace>
  <inkml:trace contextRef="#ctx1" brushRef="#br3" timeOffset="90012.59">24575 11243 3679 0,'-12'8'320'0,"1"-2"-320"15,-1 2 0-15,1-2 0 0,-1 1 1728 0,4 0 288 16,-1-3 48-16,1 0 16 0,8-4-1504 0,-8 2-288 15,1 2-64-15,7-4-16 0,-7 4 240 0,1-1 32 16,0-1 16-16,6-2 0 0,0 0 64 0,-8 5 16 16,8-5 0-16,-6 8 0 0,6-8 32 0,-8 4 16 15,3-2 0-15,5-2 0 0,0 0-64 0,0 0-16 16,0 0 0-16,0 0 0 0,-8-4 32 0,8 4 16 16,0 0 0-16,0-14 0 0,2 0 48 0,0-2 16 0,3-2 0 0,4-1 0 15,1-1 16-15,2-3 0 16,-1-5 0-16,3 2 0 0,3-2-112 0,2 0-32 0,4-5 0 0,0-3 0 15,-1-4-144-15,3-3-48 0,0 0 0 0,-1-4 0 16,-1-3-64-16,1 2-16 0,-1-4 0 0,1 0 0 16,2-1-80-16,0 3-32 0,0-2 0 0,0 1 0 15,4 2-144-15,3 0 0 0,-1 1 144 0,1 0-144 16,2 0 256-16,3 0 0 0,-2-2-16 0,-1 2 0 16,0-3 32-16,-2-1 16 0,-4-1 0 0,3 1 0 15,2-3-32-15,1 0-16 0,-1-2 0 0,3 0 0 16,3-2-96-16,1 2-16 0,0 0 0 0,2 0 0 15,3 2-128-15,-3 0 128 0,-4-3-128 0,2 2 128 16,-7 0-128-16,1 3 0 0,-4 2 144 0,1 1-144 16,-1 0 0-16,-1 1 0 0,-1 0 0 0,1 0 128 15,-2 1-128-15,1-2 0 0,0 3 0 0,0 3 128 0,1-2-128 16,-1 2 0-16,-5-3 0 0,1 3 128 0,0 0-128 0,-1 2 128 16,0-1-128-16,-1 1 128 0,0-1-128 0,-1-1 0 15,3 4 0-15,-1 2 0 0,-1-2 0 0,1 2 128 16,-1 0-128-16,0 5 0 0,-4 2 0 0,1 0 0 15,0 4 0-15,3-1 0 0,-1 3 0 0,-2-3 0 16,1 5 0-16,-2-3 0 0,-2 2 0 0,1 4 0 16,-3-1 0-16,-1 4 0 0,0 0 0 0,-1 2 0 15,0-3 0-15,-3 5 0 0,-2 3 0 0,0-1 0 16,-1 1 0-16,-2 2 0 0,-1 2 0 0,-4 6 0 16,0 0 0-16,0 0 128 0,0 0-128 0,0 0 0 15,0 0 0-15,0 0 0 0,0 0 0 0,0 0 0 16,-12 14 0-16,1 0 0 0,-1 2 0 0,0 3 0 0,-5 2 0 15,-1 3 0-15,-1 1 0 0,-2 6 0 0,-2 0 0 0,-3 1 0 16,0 2 0-16,-2 5 0 0,-1 1 0 0,-1 5 0 16,-1 6 0-16,-3 1 0 0,3 4 0 0,-2 3 0 15,1 4 0-15,-6-4 0 0,1 4 0 0,-4-1 0 16,-2 3 0-16,-2-3 0 0,0 2 0 0,0-2 0 16,-3 1 0-16,1-2 0 0,1 3 0 0,3-2 0 15,2 2 0-15,-5 2 128 0,-2-4-128 0,0 4 0 16,-3-3 0-16,0 1 0 0,-1 4 0 0,1-5 128 15,3 2-128-15,3 1 0 0,3 2 128 0,3-1-128 16,2 0 0-16,-2-3 0 0,-3 1 0 0,0 1 128 16,0-3-128-16,0 2 0 0,0-2 0 0,3-1 0 15,1-4 0-15,2 1 0 0,2-1 0 0,3-2 0 0,3-2 0 16,1-1 144-16,2 0-144 0,0-2 0 0,0-3 128 0,0-1-128 16,0 2 0-16,0-2 0 15,4 1 128-15,-3 2-128 0,1-3 0 0,0-3 0 0,3-1 128 0,-1-2-128 16,2-4 0-16,3-1 0 0,0-6 0 0,2 1 160 15,-1-2-160-15,1-5 128 0,0-1-128 0,0 0 192 16,0-2-192-16,2 0 192 0,-1-1-192 0,1-1 160 16,2 0-160-16,0 0 160 0,-3-2-160 0,2-2 0 15,2 0 144-15,0-2-144 0,1-7 0 0,2 1 144 16,1 0-144-16,5-7 0 0,-6 4 128 0,6-4-128 16,-7 4 0-16,7-4 0 0,0 0 128 0,0 0-128 15,0 0 0-15,0 0 0 0,0 0 0 0,0 0 0 16,0 0 0-16,-2-9 0 15,2-4-336-15,1 1-128 0,3-1-32 0,1-4-10576 0,-1-2-2112 0</inkml:trace>
  <inkml:trace contextRef="#ctx1" brushRef="#br3" timeOffset="91891.67">21631 4950 18431 0,'-16'-9'1632'0,"8"5"-1312"0,-1-2-320 0,1 1 0 16,8 5 176-16,-9-2-48 0,-1 2 0 0,1 0 0 0,-2 0 208 0,3 0 48 15,8 0 0-15,-10 3 0 0,0 1-192 0,1 1-16 16,9-5-16-16,-9 5 0 0,9-5-160 0,-6 5 160 15,6-5-160-15,-8 8 160 0,2-3-32 0,6-5-128 16,-4 9 192-16,4-9-64 0,-4 11 128 0,1 2 0 16,2-3 16-16,1 4 0 0,0 3 96 0,1 2 16 15,1 4 0-15,0 3 0 0,-2 1-144 0,4 1-32 16,1 1 0-16,3-2 0 0,1 2-48 0,1-1-16 16,4 3 0-16,0-7 0 0,1 0-16 0,2-1 0 15,2-3 0-15,1 1 0 0,3-2 0 0,2-2-128 16,2 1 192-16,2 0-64 0,3 0 16 0,0 1 0 15,2 0 0-15,3 4 0 0,4-2-144 0,-1 0 0 16,2 2 0-16,0 0 0 0,-2-2 0 0,-1 0 0 0,0-4 0 0,2 1 0 16,2 0 0-16,3-2 128 0,2 2-128 0,4 0 0 15,3 0 160-15,1 1-160 0,-1-1 192 0,-3-1-192 16,-3 0 176-16,2 1-176 0,1 1 160 0,4 0-160 16,3 3 0-16,3-1 128 0,4 1-128 0,-4-2 0 15,-4 2 0-15,-2-2 0 0,1 3 0 0,1-3 0 16,3 2 0-16,3-3 0 0,2 0 0 0,0-3 0 15,0-3 0-15,-2 0 0 0,-2 0 128 0,4-4-128 16,3 1 128-16,4-4-128 0,5 2 176 0,-3-3-176 16,-5-1 144-16,0-1-144 0,-3 2 0 0,4-2 144 15,6-3-144-15,0 1 0 0,2-2 0 0,-4 0 0 16,-5-1 0-16,1 1 128 0,-2-4-128 0,3 4 0 16,4 0 128-16,-2-1-128 0,-4-2 0 0,-4 2 128 0,-2-4-128 0,0 1 0 15,4 1 0-15,3 2 0 0,4-1 0 0,-4-1 0 16,-5 1 0-16,-1-1 0 0,-4 1 0 0,4-1 0 15,2-1 0-15,3 0 0 0,1 1 0 0,1-1 0 16,-9-3 0-16,-1 3 0 0,-1-3 0 0,3 2 128 16,-3 1-128-16,5-3 0 0,2 3 0 0,-4 1 0 15,-1 1 0-15,-7-2 0 0,-2 1 0 0,1 0 0 16,0-1 0-16,2 0 0 0,2 0 0 0,1 2 0 16,0 1 0-16,-3-1 0 0,-5-2 0 0,-2 5 0 15,-1 0 0-15,0 0 0 0,-1-1 0 0,-1 1 0 16,0 2 128-16,-1 3-128 0,-2-1 0 0,1 0 0 15,-3 4 0-15,-5-2 0 0,-3 3 0 0,-2 0 0 16,-3 0 0-16,-1 2 0 0,0 2 0 0,-1-2 0 0,-1 1 0 0,1 3 0 16,0-1 0-16,-2 1 0 0,-1-1 0 0,-2 4 0 15,1 4 0-15,1 0 0 0,-2 1 0 0,-2 4 0 16,0-3 0-16,-2 3 0 0,-1 2 0 0,-2 2 128 16,-4-5-128-16,2 6 0 0,-3 1 0 0,-1 4 0 15,-3 1 0-15,1 1 128 0,-1-2-128 0,-1 4 0 16,1 1 0-16,-2 1 0 0,-1 0 0 0,-1-2 0 15,-2-3 128-15,0 2-128 0,0 0 0 0,0 0 128 16,0 2 0-16,-2 0-128 0,-1-2 192 0,1 1-64 16,-2 0 16-16,-1 2 0 0,1-3 0 0,-2 5 0 15,-2-3 16-15,0 1 0 0,0 2 0 0,-3-3 0 16,1 1 0-16,0-3 0 0,-4 1 0 0,0 0 0 0,0-1 32 16,-2 0 0-16,2-2 0 0,0 0 0 15,-5-1-32-15,2 0 0 0,2-2 0 0,-2 2 0 0,-1-1-32 16,1-3-128-16,-1 0 192 0,1-1-64 0,1-4-128 0,1 0 160 15,1-2-160-15,1 1 160 0,-1-1-160 0,1-1 192 16,2-2-192-16,-1 1 192 0,0-1-192 0,1-2 0 16,0-1 144-16,2 0-144 0,-1 1 0 0,0-1 128 15,0-3-128-15,-1 0 0 0,4-2 0 0,-2 0 128 16,0 2-128-16,3-1 0 0,-1-2 128 0,2-2-128 16,0-1 128-16,1-2-128 0,0 1 0 0,1-2 128 15,3-8-128-15,-5 9 0 0,5-9 0 0,0 0 128 16,-4 7-128-16,4-7 0 0,0 0 0 0,0 0 0 15,0 0 0-15,-7 8 0 0,7-8 0 0,0 0 0 16,-9 3 0-16,9-3 0 0,0 0 0 0,0 0 0 16,0 0 0-16,0 0 128 0,-8 2-128 0,8-2 0 0,-7 3 0 0,7-3 0 15,-6 0 0-15,6 0 0 0,0 0 0 0,-10 1 0 16,2-1 0-16,2 1 0 0,6-1 0 0,-10 2 0 16,1 0 0-16,2-1 0 0,7-1 0 0,-9 2 0 15,-1 0 0-15,1-1 0 0,-1 1 0 0,1 0 0 16,0 2 0-16,2 1 0 0,-1-1 0 0,0-2 0 15,1 4 0-15,-2-1 0 0,3-2 0 0,6-3 0 16,-9 4 0-16,0 0 0 0,0 0 0 0,1 1 0 16,2-1 0-16,-2-2 0 0,1 2 0 0,-1 0 0 15,0 2 0-15,0-1 0 0,-1 1 0 0,0 0 0 16,-1-4 0-16,1 3 0 0,0 3 0 0,0-3 0 16,0 3 0-16,0 1 0 0,-1-3 0 0,2 3 0 0,-2-4 0 0,2 1 0 15,1 1 0-15,7-7 0 16,-8 5 0-16,1 1 0 0,-1 1 0 0,0-2 0 0,5 1 0 0,-3 4 0 15,1-5 0-15,0 3 0 0,5-8 0 0,-6 6 0 16,0 1 0-16,6-7 0 0,-8 6 0 0,8-6 0 16,-8 5 0-16,1 0 0 0,-1 3 0 0,8-8 0 15,-9 5 0-15,9-5 0 0,-7 6 0 0,-1 2 0 16,8-8 0-16,-6 5 0 0,6-5 0 0,-8 6 0 16,0 1 0-16,8-7 0 0,-6 7 0 0,6-7 0 15,-8 9 0-15,8-9 0 0,-7 6 0 0,7-6 0 16,-7 7 0-16,7-7 0 0,0 0 0 0,0 0 0 15,0 0 0-15,0 0 0 16,0 0-1392-16,0 0-240 0,0 0-48 0</inkml:trace>
  <inkml:trace contextRef="#ctx1" brushRef="#br3" timeOffset="92313.68">27119 8696 15999 0,'0'0'704'0,"0"0"160"0,0 0-688 16,0 0-176-16,0 0 0 0,0 0 0 0,0 0 864 0,0 0 144 16,0 13 16-16,0-13 16 0,0 11-144 0,0 3-16 15,-2 1-16-15,-2 1 0 0,-1-1 32 0,0 3 16 16,0 3 0-16,0 1 0 0,0 2-224 0,0 4-48 16,1 1-16-16,0-1 0 0,4 3-176 0,-1-5-48 15,2 2 0-15,1-2 0 0,4-1 48 0,0-4 16 16,4-4 0-16,2 1 0 0,0-4-128 0,4-1-16 15,1-3-16-15,5-1 0 0,0-3-48 0,2-3 0 16,2-3 0-16,1-4 0 0,0-5-256 0,-1 2 128 0,2-7-128 0,0-3 0 31,0-2-1184-31,2-1-352 0,-1-3-64 0,0-1-11760 0</inkml:trace>
  <inkml:trace contextRef="#ctx1" brushRef="#br3" timeOffset="93098.17">27037 9745 21823 0,'0'0'960'0,"0"0"208"0,-3-10-928 0,3 10-240 0,0 0 0 0,-2-8 0 15,2 8 272-15,-7-8 16 0,1 4 0 0,-3 2 0 16,-1-2 32-16,-3-1 0 0,-2 4 0 0,-2 1 0 15,-2 1 128-15,0 4 48 0,-2 0 0 0,-1 3 0 0,-3 3-16 0,-2 2 0 16,-1 1 0-16,1 2 0 0,1 2-112 0,0 0-32 16,2-1 0-16,5-1 0 0,2 1-144 0,7-1-16 15,5-1-16-15,4 1 0 0,1-16-160 0,10 11 0 16,4 1 144-16,4-1-144 0,2-5 144 0,4 1-144 16,6 0 192-16,-1-3-192 0,-1 2 192 0,1 0-192 15,0-4 192-15,1 1-192 0,-1-1 192 0,-4 3-192 16,-2 4 192-16,-3-4-192 0,-2 3 288 0,-3-2-48 15,-3 3-16-15,-4 3 0 0,-3 2 160 0,-5 0 48 16,-4 0 0-16,-4 2 0 0,-3 2-48 0,-3 1-16 16,-2 3 0-16,-3-3 0 0,-5-2-160 0,0 1-16 15,-1-1-16-15,-2-3 0 0,-1 0-176 0,0 0 0 0,0-5 0 16,1-1 128 0,-2-5-544-16,5 0-112 0,4-5-32 0,1-2-9456 0,5-1-1888 15</inkml:trace>
  <inkml:trace contextRef="#ctx1" brushRef="#br3" timeOffset="93367.03">27624 9300 23951 0,'0'0'2128'0,"0"0"-1696"0,0 0-432 0,0 0 0 15,0 0 736-15,0 0 64 0,0 0 16 0,0 0 0 0,-2 7-384 16,-1 7-80-16,-2 5-16 0,-1 6 0 0,-2 1 0 0,-1 1 0 16,-1 5 0-16,-2 2 0 0,0 3 16 0,-1 2 0 15,-1 2 0-15,1 0 0 0,-2-1-112 0,-1 2-32 16,0-2 0-16,0-3 0 0,4-1-208 0,2-2 0 16,1-5 0-16,4-1 0 15,1-9-448-15,3-1-128 0,0-4-16 0,3-6-16 16,-2-8-1744-16,0 0-336 0</inkml:trace>
  <inkml:trace contextRef="#ctx1" brushRef="#br3" timeOffset="93709.85">27981 9802 24879 0,'0'0'2208'0,"-6"5"-1760"0,0 1-448 0,-1 3 0 16,1 3 672-16,-1-2 48 0,0 4 16 0,-2 2 0 16,3 0-480-16,-1-1-80 0,0-1-32 0,0 1 0 15,1 2-144-15,2-3 0 0,0-4 144 0,4-10-144 16,0 10 0-16,0-10 144 0,0 0-144 0,0 0 0 16,10 4 256-16,1-4-48 0,-1-4-16 0,0-1 0 15,0-7 128-15,2 1 32 0,-1 0 0 0,2-5 0 16,-1 1-96-16,1 0-32 0,0-2 0 0,-3 5 0 15,-1-2 80-15,-1 0 16 0,-2 0 0 0,0 2 0 0,-2-1 80 0,-1 1 32 16,-2 3 0-16,-1-1 0 0,-1 3-176 16,1 7-48-16,-5-7 0 0,-1 2 0 0,6 5-208 0,-10-3 0 15,-2 3 0-15,0 0-160 16,2 3-1888-16,0 0-384 0,1-1-80 0</inkml:trace>
  <inkml:trace contextRef="#ctx1" brushRef="#br3" timeOffset="94114.98">28499 9633 11967 0,'-5'16'528'0,"2"-2"112"0,-2 5-512 0,1 4-128 0,0 4 0 0,0-2 0 15,-1 3 3376-15,0 0 640 0,-1 2 128 0,-3 1 16 16,0 1-3008-16,-1-3-624 0,-1 1-112 0,-1-4-32 15,-2 2 80-15,0-5 16 0,1 1 0 0,2-5 0 16,2-6 0-16,0-2 0 0,2 0 0 0,7-11 0 16,0 0-160-16,0 0-16 0,0 0-16 0,-2-11 0 15,4-3 48-15,0-3 16 0,2-6 0 0,2-1 0 16,1-4-160-16,0-2-16 0,1 1-16 0,1-4 0 16,0 1-160-16,0-1 192 0,-1-1-192 0,3 2 192 15,-1-1-192-15,0 4 0 0,1 5 144 0,0 1-144 16,0 4 0-16,0 4 0 0,1 2 0 0,-2 1 0 15,-1 7 0-15,0 3 0 0,-9 2 0 0,9 4-128 16,0 3 128-16,-4 6-208 0,-1 2 80 0,-4 4 128 16,0 2-224-16,-3 0 80 0,-3 1 16 0,-1-2 0 15,0 2 128-15,-2-2-208 0,-3-1 80 0,1-1 128 0,-1-3-128 0,0 2 128 16,0-3 0-16,1-3 0 0,1 1-176 0,-2-1 48 16,-2-6 0-16,2-1 0 15,0-5-1600-15,2-2-304 0,1 1-64 0,4-5-10560 0</inkml:trace>
  <inkml:trace contextRef="#ctx1" brushRef="#br3" timeOffset="94465.87">28848 9643 19343 0,'0'0'848'0,"0"0"192"0,0 0-832 0,12 6-208 0,-1 2 0 0,2-4 0 15,-1 0 1392-15,2-2 224 0,0 1 48 0,2-3 16 16,-1-3-720-16,1-2-128 0,-2 0-48 0,3-5 0 16,1 1-272-16,0-4-48 0,1 0-16 0,-3 0 0 15,-1 0-240-15,-1-2-48 0,-1-2-16 0,-1-1 0 16,-4 4-16-16,-1 2-128 0,-2 0 192 0,-1-1-64 16,-4 2 128-16,0 2 0 0,-4-1 16 0,0 5 0 15,-2 4 176-15,-2 3 16 0,-2 2 16 0,-2 4 0 16,-1 0-288-16,-4 8-48 0,2 3-16 0,-3 5 0 15,0 1-128-15,2 5 128 0,-1-4-128 0,4 6 128 16,1-1-128-16,1-2 0 0,4 1 0 0,2-3 0 16,4 1 0-16,3-3 128 0,2 1-128 0,5-6 0 0,1 0 0 0,4-3 0 15,4-3 0-15,3-4 0 0,5-1 0 0,6-6 0 16,6-3-144-16,5-3 144 16,4-2-1504-16,2-5-192 0,2 1-32 0</inkml:trace>
  <inkml:trace contextRef="#ctx1" brushRef="#br3" timeOffset="95917.2">26615 10830 21183 0,'0'0'1888'0,"0"0"-1504"16,-10-5-384-16,2 0 0 0,2-3-144 0,-1 2-112 16,-3 2 0-16,5-3-16 0,5 7 896 0,-6-5 176 15,6 5 32-15,0 0 16 0,0 0-32 0,0 0-16 16,0 0 0-16,0 0 0 0,-8 7-320 0,4 5-64 15,2 2-16-15,0 2 0 0,1 3-64 0,2 1-16 16,2 6 0-16,1 3 0 0,-2 4-96 0,5 3-32 16,-1-1 0-16,2 1 0 0,1 1-192 0,-1-4 144 15,-1-5-144-15,0 0 128 0,2-3-128 0,0-2 0 16,1-6 144-16,2-5-144 0,3 1 272 0,0-5-16 16,2-2 0-16,-1-6 0 0,1-3 288 0,1-2 48 15,2-2 16-15,0-7 0 0,-1-4-272 0,1-1-48 16,-3-3-16-16,1-3 0 0,0-1-272 0,-2 4 128 15,-2-6-128-15,2 2 0 0,-2-2 0 0,0 4 0 0,-7-4 0 0,3 8-192 16,-1 5 192-16,2 4 0 0,-1 0 0 16,0 7 0-16,-10 4-144 0,14 1 144 0,-5 6-128 0,1 4 128 15,-1 8 0-15,-3 5 0 0,1 4 0 0,-4 7 0 16,0-2 0-16,-2 4-128 0,-2 1 128 0,-3 4 0 16,-1 5 0-16,-4-2 0 0,-2 2 0 0,-3 3 0 15,-3 0 0-15,-1-3 144 0,-1 1-144 0,0-4 0 16,-1 2 208-16,0-5-64 0,-1-3-16 0,3-1 0 15,1-2 48-15,0-4 0 0,1-3 0 0,2-6 0 16,1-3-368-16,4-5-80 0,3-8-16 0,6-6 0 16,0 0-2592-16,-5-6-512 0</inkml:trace>
  <inkml:trace contextRef="#ctx1" brushRef="#br3" timeOffset="96206.43">27452 10430 28559 0,'0'0'2544'0,"0"0"-2032"16,0 0-512-16,0 0 0 0,0 0 368 0,0 0-32 15,0 0 0-15,9 14 0 0,-2 4 176 0,-3-1 16 0,-2 1 16 0,-2 2 0 16,-1 3 48-16,-2 4 16 0,-1-2 0 0,2 3 0 16,-3-3-352-16,0-4-64 0,0 2 0 0,0-1-16 15,-1-5-336-15,0 1-64 0,4 0-16 0,-2-5 0 32,0-3-2608-32,4-10-528 0</inkml:trace>
  <inkml:trace contextRef="#ctx1" brushRef="#br3" timeOffset="96569.61">27983 10506 19343 0,'0'0'848'0,"-2"-10"192"0,1-3-832 0,-2 3-208 15,2 2 0-15,1 8 0 0,0 0 1344 0,0 0 208 16,0 0 48-16,-7 0 16 0,-2 5-944 0,-2 7-192 16,1-2-32-16,-2 7-16 0,-4 2-80 0,-1 6-16 15,-5 3 0-15,-1 4 0 0,-2 2 32 0,-1 3 0 16,2 4 0-16,-3 3 0 0,2 1 96 0,2 3 32 0,3 3 0 0,3 2 0 15,2-1-304-15,7-2-48 0,3-4-16 16,4-1 0-16,2-5-128 0,4-2 0 0,3-1 0 0,6-5 0 16,2-7-256-16,4-2-48 0,0-5 0 0,1-6 0 31,6 0-768-31,0-6-144 0,1-6-48 0,-1-2-10960 0</inkml:trace>
  <inkml:trace contextRef="#ctx1" brushRef="#br3" timeOffset="96900.94">28467 10379 28623 0,'0'0'1264'0,"0"0"272"0,-5 14-1232 0,0 2-304 0,0 5 0 0,-1 2 0 0,3 3 0 0,-5 2 0 16,0 7 0-16,-2 0 0 0,-2 1 288 0,-1 3 0 15,0 6 0-15,2-1 0 0,-1 2 160 0,2 5 48 16,-1 3 0-16,0 1 0 0,1 0-304 0,1-2-48 16,1-2-16-16,1-8 0 0,2-2-128 0,3 0 0 15,0-8 0-15,4-4 0 0,0-1 0 0,2-7 0 16,1-3-160-16,1-1 160 15,2-7-512-15,0-1 0 0,-8-9 0 0,10 4 0 16,-10-4-1536-16,11-4-320 0,-2-5-64 0</inkml:trace>
  <inkml:trace contextRef="#ctx1" brushRef="#br3" timeOffset="97065.97">28068 11105 21183 0,'0'0'944'0,"0"0"192"0,0 0-912 0,0 0-224 0,0 0 0 0,10 7 0 16,1-4 1472-16,3-1 240 0,3-3 48 0,2-1 16 16,2-2-1280-16,5 0-256 0,1-5-48 0,3 3-16 15,2-3-48-15,3 1-128 0,-3-3 192 0,-1-1-8592 16,-5-3-1728-16</inkml:trace>
  <inkml:trace contextRef="#ctx1" brushRef="#br3" timeOffset="97424.81">28682 11128 13823 0,'0'0'1216'0,"-4"9"-960"15,4-9-256-15,-8 11 0 0,2 2 2816 0,0 1 512 16,-1 0 96-16,1 5 32 0,-1 2-2768 0,1 1-560 16,-3-2-128-16,2 4 0 0,-2 3 128 0,1-4-128 0,3-3 192 0,1 1-64 15,3 0-128-15,2-3 192 0,3-4-192 0,2-3 192 16,3-3 0-16,4-2 0 0,2-3 0 0,2-4 0 16,0-3 320-16,3-5 64 0,-1 0 0 0,1-4 16 15,-1-4 48-15,1 0 0 0,2-1 0 0,0-1 0 16,-5-1-128-16,-3 1 0 0,-2-2-16 0,-2 0 0 15,0-1-144-15,-4 2-32 0,-6 1 0 0,-2 0 0 16,1 1-192-16,-2 0-128 0,-3 4 128 0,-4 2-128 31,-3-1-480-31,-1 0-160 0,-3 3-48 0,-2 1-14320 0</inkml:trace>
  <inkml:trace contextRef="#ctx1" brushRef="#br3" timeOffset="97951">28673 10218 16575 0,'0'0'1472'0,"0"0"-1168"0,0 0-304 0,0 0 0 16,0 0 1264-16,12-2 192 0,-12 2 32 0,16 2 16 16,0 0-720-16,2 3-144 0,1 2-16 0,3-1-16 15,2 4-32-15,3 0 0 0,1 3 0 0,2 2 0 16,1 3-208-16,-1 0-48 0,2 1-16 0,1 1 0 16,0 4-80-16,0 4-16 0,1 5 0 0,-3 2 0 15,-3 4-16-15,-3 3 0 0,-2 1 0 0,-4 0 0 16,-6 6 0-16,-6-4-16 0,-1 3 0 0,-4 0 0 0,-3-2 64 15,-6-1 16-15,-3-3 0 0,0 1 0 0,-3-4 384 0,-2-3 96 16,-3 0 16-16,-1-2 0 0,0-1-320 0,1-1-64 16,1-4-16-16,1-1 0 0,5-2-352 0,1-6-208 15,0-2 16-15,3-7 16 16,2-1-2592-16,5-9-528 0</inkml:trace>
  <inkml:trace contextRef="#ctx1" brushRef="#br3" timeOffset="98203.07">29559 10688 16575 0,'0'0'1472'0,"0"0"-1168"0,0 0-304 0,0 0 0 16,0 0 3392-16,9-5 640 0,3 1 112 0,4-1 16 16,1-3-2448-16,4 2-496 0,2-3-112 0,2 3-16 31,2-5-1712-31,1 4-336 0,0-2-80 0,1 0-16 16,-4-2-1568-16,-1 0-320 0</inkml:trace>
  <inkml:trace contextRef="#ctx1" brushRef="#br3" timeOffset="98357.15">29705 10819 27647 0,'0'0'2448'0,"0"0"-1952"16,4 9-496-16,2 1 0 0,3-4 752 0,2 1 48 15,2-1 16-15,2-1 0 0,6-1-480 0,2-2-80 16,2-2-32-16,2-1 0 0,1-2-96 0,1 0-128 16,1-1 176-16,-2-5-176 15,-1 1-1856-15,-1-6-496 0,3-7-80 0,-5-2-32 0</inkml:trace>
  <inkml:trace contextRef="#ctx1" brushRef="#br3" timeOffset="98968.36">30414 10158 28559 0,'0'0'2544'0,"0"0"-2032"0,-4 6-512 0,-1 7 0 16,-1 1 208-16,-2 2-48 0,1 7-16 0,-6 1 0 15,0 6-144-15,1-2 0 0,-1 1 0 0,1 4 128 16,0-1 80-16,3-1 16 0,1 2 0 0,3 2 0 16,1 2-64-16,4-3-16 0,5-1 0 0,2-6 0 15,2-2-144-15,1-5 0 0,1-2 0 0,3-2 0 16,3-6 128-16,1-4-128 0,-1-5 0 0,2-3 128 15,4-7 240-15,0 0 32 0,-1-4 16 0,-2 1 0 16,-1-4-112-16,0-2-32 0,0-1 0 0,-1 0 0 0,0-1-128 0,0 1-16 16,-1-1-128-16,1-1 192 0,-1-4-192 0,-1 1 0 15,1 2 0-15,-2 2 0 0,-2-1 0 0,3 1 0 16,1 5 0-16,-3 0 0 0,-3 2 0 0,-1 5 0 16,1 1 0-16,-2 3 0 0,-9 4 0 0,12 0 0 15,-2 1 0-15,1 0 0 0,-11-1-128 0,12 9 128 16,0 0 0-16,-2 5 0 0,3 1 0 0,-3 6-128 15,-4 3 128-15,-2 6 0 0,-2 5-128 0,-3 3 128 16,-4 5-192-16,-4 3 192 0,-2 2-208 0,-4-1 64 16,-5 1 16-16,0 5 0 0,-1-1 128 0,-4 0 0 15,0 0-144-15,0-5 144 0,-1 0 0 0,-1-5 192 0,1-3-32 0,-1-1 0 16,3-2 304-16,1-5 64 0,0-1 16 0,0-1 0 16,2-6-144-16,-2 1-16 0,1 0-16 0,2-4 0 15,-1-7-368-15,4-1 128 0,3-2-128 0,1-6 0 16,3-5 0-16,3-6-128 0,1-2 0 0,4-7 0 15,0-2 128-15,6-5-192 0,2-6 192 0,6 0-192 16,2 1 192-16,4-1 0 0,-1 2-144 0,3 1 144 16,1 4 0-16,1 1-176 0,-3 5 176 0,2 0-128 15,0 0 128-15,-1 4 0 0,-1 1 0 0,0 5-128 32,0-1-448-32,0 2-96 0,-2 1-16 0,-3-1-9248 0,0 3-1856 0</inkml:trace>
  <inkml:trace contextRef="#ctx1" brushRef="#br3" timeOffset="99286.13">31314 10908 20271 0,'-4'11'1792'0,"-2"8"-1424"0,-2 7-368 0,1 0 0 16,-1 6 4224-16,0 2 784 0,0 3 160 0,-1 3 16 15,0-2-4032-15,-3 2-832 0,0-1-144 0,3-1-48 16,-1-1-128-16,1-2 128 0,0 0-128 0,1-5 128 15,2-3-256-15,1 1-64 0,1-7-16 0,1-2 0 32,2-5-1248-32,0-3-240 0,2 0-48 0,-1-11-8736 0,0 0-1744 0</inkml:trace>
  <inkml:trace contextRef="#ctx1" brushRef="#br3" timeOffset="101021.27">26532 7775 13407 0,'0'0'592'0,"-1"-8"128"0,0-2-576 0,1 1-144 0,-2-1 0 0,2 2 0 15,3-2 512-15,-1 1 80 0,1-2 16 0,0 2 0 16,-1-2 0-16,-2 11 0 0,3-7 0 0,-3 7 0 15,1-10 0-15,-1 10 0 0,0 0 0 0,0 0 0 16,0 0-80-16,0 0-16 0,0 0 0 0,0 0 0 16,-8-2-160-16,1 5-32 0,-2 1-16 0,0 5 0 15,-1-2-304-15,-2 6 0 0,0 2 128 0,-1 3-128 0,-1 1 320 0,-4 4 0 16,2 6 0-16,-4 4 0 0,-2 7 80 0,-1 3 32 16,0 5 0-16,-5 3 0 0,-4 4-112 0,-4-1-32 15,0 4 0-15,-3 3 0 0,0 0-128 0,0 3-32 16,-3-1 0-16,5 1 0 0,1-1-128 0,-1-1 0 15,1-5 144-15,0 0-144 0,0-1 0 0,-1 0 128 16,-1 4-128-16,-1-4 0 0,-3-1 128 0,0-1-128 16,3 1 128-16,1-2-128 0,1-1 320 0,2 3 0 15,4 1 0-15,0 0 0 0,3 1-128 0,1-3-48 16,2-2 0-16,1-2 0 0,1 3-144 0,0-3 0 16,-5-3 0-16,3-1 0 0,-3 4 0 0,1-1 128 15,-3-4-128-15,0 2 0 0,2-3 0 0,2 3 0 16,-5-3 0-16,4 0 0 0,1-2 0 0,0 1 0 0,6-2 0 15,-3-2 0-15,0 1 0 0,0 2 0 0,4-2 128 16,-1 1-128-16,0-3 0 0,-2-1 0 0,-1 2 0 0,-1-3 128 16,-1 0-128-16,-1 0 0 0,1 1 0 0,-1 3 0 15,1-5 0-15,-1 2 192 0,5-1-192 0,-2-2 192 16,1-3-192-16,1-1 128 0,0 1-128 0,4 0 128 16,0-3-128-16,1 3 0 0,0 1 144 0,2-3-144 15,3 1 0-15,-1 2 0 0,-2-1 0 0,0-3 128 16,3 2-128-16,0-2 144 0,-1 1-144 0,1 2 160 15,-1-2-160-15,1 0 160 0,-1 2-160 0,2-2 160 16,-4-2-160-16,-1-1 160 0,0 1-160 0,-2-1 160 16,-1-1-160-16,2-2 128 0,-1 5-128 0,0-4 128 15,-3-2-128-15,3-1 0 0,-1 3 144 0,3-2-144 16,-1 0 0-16,2-1 144 0,0 2-144 0,2-1 0 0,3-3 128 0,-1-3-128 16,-1-2 0-16,3-2 0 0,1 0 144 0,-2-3-144 15,4 0 0-15,1-1 144 0,-2-1-144 0,1 0 0 16,1 2 0-16,2-3 0 15,2-6-368-15,-7 8-48 0,7-8-16 0,0 0 0 16,0 0-1488-16,0 0-320 0,0 0-48 0</inkml:trace>
  <inkml:trace contextRef="#ctx1" brushRef="#br3" timeOffset="101621.57">24714 11956 23551 0,'-15'8'1040'0,"6"-4"224"0,2 1-1008 0,-1-1-256 16,8-4 0-16,-9 0 0 0,0-2 304 0,4-1 16 15,1-4 0-15,2-5 0 0,-1-5 304 0,3-3 64 16,0-2 16-16,5-3 0 0,3-2 0 0,0-4 0 16,1-3 0-16,-1-4 0 0,0-3-368 0,2-2-64 15,-2 0-16-15,2-2 0 0,-5-4 0 0,0 1 0 16,0 3 0-16,0 3 0 0,-2 7-128 0,1 1-128 15,0 4 144-15,1 2-144 0,-4 6 128 0,1 3-128 16,1 3 0-16,1 2 0 0,-3 5 128 0,-1 9-128 0,0 0 0 0,0 0 0 16,0 0 0-16,0 0 0 0,9 9 0 0,-1 5 0 15,-1 4 0-15,-3 1 0 0,1 4 0 0,-1 3-160 16,2 1 160-16,2 3-208 0,1 3 80 0,-2-1 128 31,2 1-480-31,0 2 32 0,-2-2 0 0,1-3 0 16,1 1-512-16,-1-6-112 0,1-1-16 0,1-1 0 15,-1-4-1632-15,-1-1-336 0</inkml:trace>
  <inkml:trace contextRef="#ctx1" brushRef="#br3" timeOffset="101936.62">24803 11606 17503 0,'0'0'1552'0,"-5"11"-1232"0,-1 0-320 0,2 3 0 0,2-1 2800 0,2 4 496 16,2 2 96-16,3 2 32 0,0 1-2720 0,3 0-528 16,-3 0-176-16,4 5 0 0,0 0 0 0,0 2 0 15,-2 3 0-15,1-2 0 0,1 3 0 0,0-2 0 16,-2-2 128-16,4-2-128 0,0 2 0 0,1-4 0 16,4 3 0-16,2-3 0 0,1-1 0 0,5 1 160 15,0-2-160-15,3 2 160 0,5-3 16 0,-1 1 0 16,2 1 0-16,2 3 0 0,-3-2-176 0,-2 2 128 15,3-4-128-15,0 1 128 0,2 1-128 0,3-3 0 0,2 0 0 16,4-5 0-16,1-1 0 0,7-2 0 0,-1 1-160 0,-1-5 160 31,-2-2-2208-31,-5-2-352 0,-5 4-64 0,-3-5 0 0</inkml:trace>
  <inkml:trace contextRef="#ctx1" brushRef="#br3" timeOffset="102458.03">26916 12387 15663 0,'0'0'688'0,"-9"-4"144"0,0 2-656 0,2-1-176 16,7 3 0-16,-9-3 0 0,0 1 1504 0,9 2 272 15,-13 0 48-15,3 3 16 0,-1 1-736 0,-3 2-144 16,1 4-16-16,-2 3-16 0,-3 0-288 0,-1 4-48 0,-3 2-16 0,0 3 0 16,0 1-208-16,-1-3-48 0,1 1-16 0,4-1 0 15,6 0-32-15,1-2 0 0,3-1 0 0,4-2 0 16,2-1-272-16,5 0 128 0,2-5-128 0,3 1 0 16,-1-3 160-16,4 2-160 0,5-4 128 0,2 2-128 15,0-1 192-15,1-2-32 0,1 1-16 0,0 4 0 16,1-3-144-16,-1 3 192 0,-3-2-192 0,-3 0 192 15,-2 3-192-15,-2-3 0 0,-2 3 0 0,-2-2 128 16,-3 2 96-16,-2-3 16 0,-1-7 0 0,-2 13 0 16,-5 1 16-16,0-3 0 0,-5 1 0 0,-2 1 0 15,-2-5-256-15,-2 3 0 0,-1-6 0 0,0 0 0 32,-3-1-736-32,3-6-192 0,1-3-32 0,6-1-8224 0,0-3-1632 0</inkml:trace>
  <inkml:trace contextRef="#ctx1" brushRef="#br3" timeOffset="102721.18">27261 12240 16575 0,'0'0'1472'0,"0"0"-1168"15,0 0-304-15,0 0 0 0,0 0 2448 0,0 0 432 16,0 0 96-16,7 11 16 0,0-1-1888 0,-4 4-368 15,0 3-80-15,-3 3-16 0,-1 6-192 0,-2-1-64 0,-1 4 0 0,0 1 0 16,-1 0-160-16,-4 4-32 16,-2 3-16-16,1 3 0 0,0 2-176 0,-2-3 192 0,0-1-192 0,0-1 192 15,2-1-192-15,1-3 0 0,0 0-160 0,3-7 160 32,2-3-1024-32,0-2-128 0,0-7 0 0,1-3-16 15,3-11-1936-15,0 0-384 0</inkml:trace>
  <inkml:trace contextRef="#ctx1" brushRef="#br3" timeOffset="103005.22">27582 12577 16575 0,'-13'7'1472'0,"5"2"-1168"0,-3 6-304 0,2 3 0 15,-3 3 2448-15,2 0 432 0,1 2 96 0,0 0 16 0,1-1-2160 0,3-3-448 16,-4 2-64-16,4-3-32 0,1-4 128 0,4-1 32 15,-2-7 0-15,2-6 0 0,0 0-128 0,0 0 0 16,12 3-16-16,-1-5 0 0,-4-2 16 0,3-6 0 16,1-1 0-16,-1-3 0 0,0-3-64 0,-2 0-16 15,-2-1 0-15,0 0 0 0,-3 1 32 0,-1 1 16 16,-2-1 0-16,-2 1 0 0,-1 1 48 0,-4 3 16 16,-1-1 0-16,0 6 0 0,-1-2-192 0,1 5-32 15,8 4-128-15,-11-2 192 16,11 2-496-16,-10 0-96 0,0 1-32 0,0 0 0 15,10-1-2192-15,-6 7-448 0</inkml:trace>
  <inkml:trace contextRef="#ctx1" brushRef="#br3" timeOffset="103389.15">27913 12477 16575 0,'-5'21'1472'0,"-2"0"-1168"0,0 5-304 0,-1 4 0 15,0 2 2096-15,-2-1 352 0,0 0 80 0,-3 0 16 16,-1 1-1760-16,-1-3-336 0,-2 3-80 0,0-1-16 16,-2-3 336-16,-3 2 64 0,2 0 16 0,-1-7 0 15,4-1-336-15,3-3-64 0,1-4-16 0,3-4 0 16,0-7-80-16,10-4-16 0,0 0 0 0,-7-6 0 16,6-8 128-16,1-5 32 0,1-4 0 0,6-4 0 15,1-2-224-15,3 0-64 0,-1-4 0 0,5 0 0 0,4-2-128 16,0 1 0-16,5 1 144 0,0 1-144 15,3-1 0-15,0 0 0 0,-2 4 0 0,1 5 0 0,-2 1 0 16,-1 5 0-16,-2 5 0 0,0 3 0 0,-2 5 0 0,-1 4 0 16,-4 3 0-16,-1 6 0 0,-4 0-128 0,-2 6 0 15,-3 1 0-15,-4-1 0 0,-4 1-64 0,-3 2 0 16,-2 0 0-16,-2 3 0 0,-5-1 192 0,-2 0 0 16,0-3 0-16,-1-1-128 0,-3-1 128 0,-1 0 0 15,-2-6 0-15,1 0 0 0,1-3-320 0,4-5-16 16,-1 0-16-16,2-4 0 15,0-2-2416-15,6-2-496 0,2-6-80 0,8-3-32 0</inkml:trace>
  <inkml:trace contextRef="#ctx1" brushRef="#br3" timeOffset="103706.03">28324 12432 11055 0,'-8'7'976'0,"8"-7"-784"0,-6 12-192 0,0 2 0 16,1-3 2768-16,3 2 512 0,0-2 112 0,4 0 0 16,0 0-2096-16,4 0-416 0,2-3-96 0,2-3-16 15,2-2 96-15,4-1 16 0,2-2 0 0,0-5 0 16,0-3-128-16,1-3-32 0,-2 2 0 0,2-5 0 16,1 1-336-16,-3-1-80 0,0 1-16 0,-3-1 0 15,-1 3-288-15,-5 4 128 0,-1-2-128 0,-7 9 0 16,0 0 352-16,0 0-32 0,0 0-16 0,-10 0 0 15,-2 5 80-15,-2 4 0 0,-2 5 16 0,-2 4 0 16,-1 1-240-16,-2 4-160 0,0 2 192 0,-1-1-192 0,1 4 176 0,-1-3-176 16,4 5 160-16,2-5-160 0,2 2 0 0,5-4 0 15,3 0 0-15,3-3 0 16,3-2-304-16,5-4-96 0,6-3-32 0,5-6-10016 16,4-1-2016-16</inkml:trace>
  <inkml:trace contextRef="#ctx1" brushRef="#br3" timeOffset="104100.82">29310 12429 18431 0,'0'0'1632'0,"0"0"-1312"0,0 0-320 0,5 10 0 0,0 4 2192 0,-1 2 368 16,-3 1 80-16,-1 4 16 0,0 2-1488 0,0 3-288 16,-3 0-64-16,1 3-16 0,-2-2-320 0,1-1-64 15,0 0-16-15,-1-1 0 0,-1-4-192 0,1-1-32 16,-1 0-16-16,2-3 0 0,-1-2-384 0,1-4-80 16,3-11-16-16,-4 8 0 15,4-8-2448-15,0 0-496 0</inkml:trace>
  <inkml:trace contextRef="#ctx1" brushRef="#br3" timeOffset="104272.72">29207 12283 31903 0,'0'0'1408'0,"-8"5"304"0,8-5-1376 0,-6 6-336 0,6-6 0 0,0 0 0 16,-4 12-192-16,4-12-96 0,0 0-32 0,0 0 0 31,0 0-1056-31,0 0-224 0,0 0-32 0,0 0-16 0</inkml:trace>
  <inkml:trace contextRef="#ctx1" brushRef="#br3" timeOffset="104589.11">29846 12314 18431 0,'0'0'816'0,"0"0"160"0,0 0-784 0,0 0-192 0,-5 10 0 0,-3-1 0 0,-1 1 1536 0,-1 1 272 16,-2-2 48-16,-2 4 16 0,-3-3-1040 0,0 3-224 16,1 2-32-16,1 1-16 0,-3 1 304 0,0 0 64 15,3-4 16-15,3 5 0 0,1 4 80 0,1-3 32 16,2-3 0-16,3 1 0 0,1-2-288 0,3 2-48 16,4 1-16-16,0-1 0 0,1-1-272 0,5-1-64 15,0 0-16-15,4 0 0 0,1-3-160 0,0 1-16 16,1-1-16-16,-1-2 0 0,0 1-160 0,-1 1 128 15,-1-3-128-15,-2 3 128 0,1-6 0 0,-4 3-128 16,-7-9 192-16,0 0-64 0,3 9 0 0,-3-9-128 16,0 12 192-16,-4-1-64 0,-2-1 0 0,-3 0-128 15,-3-4 192-15,0 1-64 0,-4-1-128 0,1-1 128 16,-1-4-128-16,0 2 128 16,2-3-1312-16,2-1-272 0,-1-2-48 0,3-1-9568 0,2-3-1904 0</inkml:trace>
  <inkml:trace contextRef="#ctx1" brushRef="#br3" timeOffset="105479.81">30766 12293 7359 0,'0'0'656'0,"0"0"-528"0,-1-6-128 0,1 6 0 15,0 0 2624-15,0 0 480 0,0 0 96 0,0 0 32 16,0 0-1936-16,0 0-384 0,0 0-80 0,0 0 0 16,0 0-64-16,0 0 0 0,0 0 0 0,0 0 0 15,0 0 112-15,0 0 16 0,0 0 0 0,0 0 0 16,0 0-192-16,-8 10-48 0,1 1 0 0,0 5 0 16,1 0-432-16,-2 3-96 0,1 0 0 0,2 7-128 15,0 2 208-15,2 2-64 0,-2 1-16 0,5 1 0 16,0-1-128-16,3 2 192 0,3 0-192 0,3-5 192 15,1-2-192-15,4-6 128 0,2-7-128 0,5-2 128 16,-2-1-128-16,3-4 0 0,0-5 0 0,3-2 0 0,-1-2 144 16,1-2 48-16,1-3 16 0,-2-2 0 0,-4 0 112 0,2-4 32 15,-5-3 0-15,0 1 0 0,-2-1-160 0,-1 0-48 16,-1 0 0-16,-2-1 0 0,-2 3-144 0,0-3 0 16,0 0 0-16,-3 1 128 0,1-1-128 0,-2 4 0 15,0 1 0-15,-1 4 0 0,0 0 0 0,-4 9 0 16,0 0 0-16,0 0 0 0,0 0 0 0,0 0 0 15,0 0 0-15,3 12-176 0,0 0 176 0,-3 5-160 16,-1 1 160-16,-1 3-160 0,0 2 160 0,-2 3 0 16,0 4 0-16,-1 2 0 0,-1 0 0 0,-2 1 0 15,-2 6 0-15,0 1 0 0,0-2 0 0,-2 4 0 16,-2 1 144-16,-2-1-144 0,-5 4 272 0,0-4-48 0,-2-3-16 16,-1-2 0-16,-2-2 112 0,0 0 0 0,0-3 16 0,2-3 0 15,1-4-48-15,2-2-16 0,0-5 0 0,3-4 0 16,3-1-112-16,2-8-32 0,2 0 0 0,1-5 0 15,10 0-128-15,-10-7 0 0,2-4 0 0,2-4 128 16,2-4-128-16,3-4 0 0,2 0 0 0,3-3 0 16,1 1-176-16,4 2 48 0,2-1 0 0,2 5 0 15,-1 1-64-15,1 2-16 0,4-1 0 0,-1 3 0 16,1 0 32-16,-1 0 16 0,5 5 0 0,-1-1 0 31,2 4-1024-31,-1-1-208 0,1 4-32 0,-1-1-8304 0,1 4-1648 0</inkml:trace>
  <inkml:trace contextRef="#ctx1" brushRef="#br3" timeOffset="105724.12">31514 12786 32015 0,'0'0'1408'0,"0"0"320"0,0 0-1392 0,-3 16-336 16,1-1 0-16,-2 6 0 0,0 2 432 0,-4 7 16 15,-2-1 0-15,-2 1 0 0,-5 6-192 0,2 0-16 16,-3-1-16-16,0-1 0 0,3-1-224 0,0-5 176 16,-1 0-176-16,5-3 160 15,1-3-1872-15,1 0-368 0,0-3-80 0</inkml:trace>
  <inkml:trace contextRef="#ctx1" brushRef="#br4" timeOffset="113788.71">23256 10421 8287 0,'0'0'736'0,"-10"4"-592"16,10-4-144-16,-7 4 0 0,7-4 272 0</inkml:trace>
  <inkml:trace contextRef="#ctx1" brushRef="#br4" timeOffset="116614.01">22298 10810 16063 0,'-15'7'704'0,"6"-3"160"0,-3-1-688 0,4 1-176 15,-4-2 0-15,3 3 0 0,0-1 688 0,0-1 96 16,2-3 32-16,-1 2 0 0,2 1-128 0,1-1-32 16,5-2 0-16,0 0 0 0,0 0-96 0,0 0-32 15,0 0 0-15,0 0 0 0,0 0 0 0,0 0 0 16,0 0 0-16,0 0 0 0,0 0 48 0,0 0 0 15,7-7 0-15,-7 7 0 0,8-7-96 0,-8 7-16 16,11-7 0-16,1 3 0 0,-1 1-272 0,1 1-64 16,-1 0-128-16,4 0 192 0,2 1-64 0,1 1-128 15,-2 0 176-15,3 0-176 0,0-2 144 0,2 2-144 0,0 2 0 0,2-2 144 16,-1-2 0-16,1 1 0 0,2-1 0 0,-1-1 0 16,-1 3 128-16,1-3 32 0,-3-4 0 0,0 3 0 15,-2 0 16-15,3 3 0 0,0-2 0 0,-1 1 0 16,1-3-128-16,2 1 0 0,1 0-16 0,0 4 0 15,0 0-32-15,2 0 0 0,-2-1 0 0,2 1 0 16,1 0 64-16,0-1 16 0,0-1 0 0,1 1 0 16,-2-3-32-16,-1 2-16 0,1 0 0 0,-4-1 0 15,-3 0-32-15,2-1 0 0,-2-1 0 0,0 1 0 16,3 1-144-16,-2 1 160 0,-1-2-160 0,0-1 160 16,1-1-32-16,-1 2-128 0,0-2 192 0,-2 0-64 15,0-1-128-15,0 0 160 0,-4 1-160 0,2 3 160 16,0-5-160-16,-1 2 0 0,-1 1 0 0,2-2 128 15,-2 3-128-15,2 2 0 0,-4-1 0 0,1 0 128 16,0-3-128-16,1 3 0 0,-2-1 0 0,4 1 0 0,-2-1 0 16,0 1 0-16,0-2 0 0,0 2 0 0,-3-1 0 0,2-2 0 15,-1 1 128-15,1 0-128 0,-1-5 0 0,0 2 0 16,0 0 144-16,2 4-144 0,0 2 0 0,-2-1 144 16,1-2-144-16,0 0 0 0,0 1 160 0,-1 2-160 15,3-3 128-15,2-2-128 0,1 0 128 0,0 2-128 16,-1-4 128-16,2 2-128 0,2-1 128 0,0 1-128 15,2 1 0-15,1-1 128 0,1 2-128 0,0 2 0 16,-2-5 0-16,0 3 128 0,1-2-128 0,-1 0 0 16,-5 1 0-16,1-3 0 0,-2 1 0 0,1-1 0 15,1 3 0-15,0-1 0 0,0-4 0 0,-1 5 128 0,-2-2-128 0,0 3 0 16,2 1 0-16,0-2 0 0,-3-2 128 0,1 4-128 16,2 0 0-16,0 1 0 0,-1-1 0 0,-1 0 128 15,-1 1-128-15,1 0 0 0,0-1 0 0,1 0 0 16,0 0 0-16,1-1 0 0,-1-1 0 0,1 1 0 15,-5 0 0-15,4-2 0 0,0 1 0 0,-2 2 0 16,0-2 0-16,-1-1 128 0,0 4-128 0,0-6 0 16,-3 0 0-16,2 1 0 0,0 2 0 0,-2-1 0 15,-1 0 0-15,2 0 0 0,-1 2 0 0,1-1 0 16,-5 2 144-16,2 0-144 0,-1 1 160 0,0-4-160 16,-1 2 0-16,1 1 0 0,-8 4 0 0,10-7 0 15,0 2 0-15,-1 1 0 0,-9 4 0 0,10-4 0 16,-2-5 0-16,-1 4 128 0,1 0-128 0,-2-3 144 15,1 3-144-15,-1-4 0 0,2 0 144 0,-3 3-144 16,1-2 0-16,-6 8 144 0,8-7-144 0,-2-2 0 0,2 1 160 0,-2-2-160 16,-1 2 128-16,0-3-128 15,0 2 0-15,2-2 0 0,-1 1 128 0,-1 1-128 0,-1-3 0 0,1 3 0 16,2-2 0-16,-2 3 0 0,-5 8 0 0,6-10 0 16,-1 4 0-16,3-3 0 0,-1 1 128 0,0 2-128 15,-1-2 0-15,-1 2 128 0,3-6-128 0,-2 6 0 16,2-2 144-16,-2 2-144 0,0 0 0 0,1-3 0 15,-2 1 0-15,1-1 128 0,1 4-128 0,1-4 0 16,0 2 0-16,0-1 0 0,-1-2 0 0,1 2 0 16,1-3 0-16,-2 2 0 0,1 1 0 0,1 2 0 15,-1-7 0-15,-1 2 128 0,0 1-128 0,0-3 0 16,2 3 0-16,-1 0 0 0,-1-4 0 0,1 1 0 0,2 3 0 0,0-4 128 16,-1-2-128-16,0 5 0 0,-1-3 0 0,3-1 128 15,3 0-128-15,-4 1 0 0,-2 1 0 0,-2-1 128 16,5-1-128-16,-1 2 0 0,-3 1 0 0,5-1 0 15,-2-4 0-15,-1 0 0 0,0-2 0 0,-2 2 0 16,4-1 0-16,-1 0 0 0,-1 0 0 0,-1-3 0 16,0-4 0-16,1 1 0 0,0 1 0 0,1-1 128 15,0 0-128-15,0 3 0 0,3-5 0 0,-1 2 0 16,-1 0 0-16,0-4 0 0,2 2 0 0,0-2 0 16,-2 4 0-16,1-2 0 0,-1 1 0 0,1-1 0 15,-3-1 0-15,2-1 0 0,-1 1 0 0,0-1 0 16,-1 0 0-16,0-2 0 0,0 1-144 0,0 2 144 15,1-1-144-15,2 1 144 0,-2-3-192 0,0 2 192 0,-1-3-144 0,0-2 144 16,0 2 0-16,-1 0-144 16,3-1 144-16,-2-1 0 0,-3 0 0 0,4 1 0 0,-1 2 0 0,1-2 0 15,-1-2 0-15,0 2 0 0,-1-1 0 0,-3 3 0 16,-2-2 0-16,1-1 0 0,0-4 0 0,2 3 0 16,-1 4 0-16,1 1 0 0,-1-5 0 0,0 1 0 15,0 2 0-15,0 2 0 0,0 0 0 0,-2-1 0 16,2 5 0-16,-2-4 0 0,3 3 0 0,-3-2 0 15,2 3 0-15,0-2 0 0,2 3 0 0,-1 1 0 16,-1 0 0-16,0 1-128 0,0-1 128 0,2-3 0 16,-1 3 0-16,-1 2 0 0,-2 2 0 0,-1-3 0 15,2 2 0-15,0-1 0 0,-1 4 0 0,2 1 0 16,-3-1 0-16,1 0-128 0,-2-1 128 0,-1 2 0 0,0-1 0 0,0-1 0 16,0 2 0-16,0 1 0 0,-1-2 0 0,-1-1 0 15,1 4 0-15,-1 2 0 0,-1-2 0 0,1 1 0 16,-1 3 0-16,0-2 0 0,1 0 0 0,-1 0-128 15,2-1 128-15,0-1 0 0,0 2 0 0,-1 2 0 16,0-2 0-16,2 3 0 0,0-3 0 0,-2 1 0 16,4 2 0-16,-2-1 0 0,0 0 0 0,0-1-128 15,0 3 128-15,0-1 0 0,0 2 0 0,0-1-128 16,0 8 128-16,0 0 0 0,0 0 0 0,-3-8-128 16,3-1 128-16,0 9 0 0,0 0 0 0,0 0-128 15,0 0 128-15,0 0 0 0,-5-5 0 0,5 5-128 16,0 0 128-16,0 0 0 0,-4-6 0 0,4 6 0 15,0 0 0-15,0 0 0 0,0 0 0 0,0 0-128 16,0 0 128-16,0 0 0 0,0 0 0 0,0 0 0 0,0 0 0 0,0 0-128 16,0 0 128-16,0 0 0 0,-6 14-144 0,5-3 144 15,2 2-160-15,-1 2 160 0,2 2 0 0,1 1-144 16,1 1 144-16,0 2 0 0,-1 3-128 0,-1 4 128 16,2 0-128-16,1 4 128 0,-2 1-160 0,0 2 160 15,-2 0-192-15,1 1 192 0,3 1-176 0,-2 1 176 16,0 0-160-16,-2-3 160 0,0 0 0 0,2-2 0 15,-2 0-128-15,-1 1 128 0,0-2 0 0,0-2 0 16,3 2 0-16,-3 0 0 0,-3-1 0 0,3-4 0 16,-2 4 0-16,-1-4 0 0,-1 2 0 0,1-2 0 15,-2 1 0-15,2 1 0 0,0-3 0 0,0 4 0 16,-1-2 0-16,-1 3 0 0,0 1 0 0,0 3 0 0,-3-1 0 0,0-1 0 16,1-1 0-16,-2-1 0 0,-3 1 0 0,3-1 0 15,-1-5 0-15,1 1 0 0,-1-4 0 0,1 1 0 16,0 3 0-16,-1-2 0 0,0 3 128 0,1-2-128 15,-1 2 0-15,0-3 128 0,-3 3-128 0,3-1 0 16,-1 1 176-16,-1-3-176 0,1 4 160 0,-1-1-160 16,2 0 128-16,-3 3-128 0,2-3 0 0,-3 1 0 15,-1-4 0-15,-1 5 0 0,1 1 0 0,1-3 0 16,-2 3 0-16,-1-4 128 0,1-1-128 0,-1 3 0 16,1-1 0-16,2 4 0 0,-2 0 0 0,4-1 0 15,0-2 0-15,1 0 0 0,-5-4 0 0,4 3 0 16,0-2 0-16,-2 0 0 0,2-1 0 0,-2-3 0 15,-2 4 0-15,2-3 128 0,2-2-128 0,-2 2 0 16,-3 4 0-16,1-4 0 0,0 4 0 0,1-5 0 0,-1 1 0 0,-1-1 0 16,2 2 0-16,0-2 0 0,-2 1 128 15,1 2-128-15,-4-1 0 0,-1 0 0 0,-1-1 0 0,-1 0 0 16,-1 0 0-16,1 1 0 0,-2-4 0 0,2 2 0 16,1 2 0-16,2 0 0 0,0-5 0 0,-2 0 128 15,2 1-128-15,1-1 0 0,0 2 0 0,1 1 0 16,0-2 128-16,-1 2-128 0,0-2 0 0,1 0 128 15,0-1-128-15,1 2 0 0,-3 2 0 0,1 1 128 16,2-3-128-16,-5 2 0 0,-1-4 0 0,2 0 0 16,-2 1 0-16,0-3 0 0,-1-1 0 0,-1-2 0 15,1 1 0-15,1-2 0 0,1-5 128 0,-1 5-128 16,-1-3 0-16,1 0 144 0,-2 1-144 0,0-2 0 16,1 3 0-16,0-3 0 0,-2 1 0 0,1-1 0 15,-1 1 128-15,0 3-128 0,-5-3 0 0,0 3 0 0,-5-3 0 0,-2 2 0 16,-7-1 0-16,2-2 0 0,0 4 0 0,1-2 0 15,1-1 0-15,-1 4 128 0,3 4-128 0,1-1 0 16,0-2 0-16,-2 1 0 0,0 2 128 0,-2 1-128 16,-5-1 0-16,2-2 0 0,2-2 0 0,0-1 0 15,2 1 0-15,3-4 0 0,0 1 0 0,5-4 0 16,2 1 0-16,3-7 0 0,3 2 0 0,1-3 0 16,1-2-128-16,-1 1-16 0,-2 0 0 0,3 1 0 31,2-3-480-31,0-2-80 0,2 3-32 0,0-1-10400 0,3 2-2064 0</inkml:trace>
  <inkml:trace contextRef="#ctx1" brushRef="#br0" timeOffset="141197.84">16813 1708 2751 0,'-7'-13'256'0,"-4"2"-256"0,5-2 0 0,-2 4 0 16,1 3 4432-16,-2 2 848 0,-1-4 160 0,1 3 48 16,-3 0-4192-16,1 2-832 0,-2-3-160 0,-1 1-48 15,-2 1-256-15,-1-1 0 0,2-3 128 0,-2 3-128 16,1-4 128-16,-2 2-128 0,-2-1 192 0,-2-2-192 0,-1 2 0 0,2-2 0 16,-7 3 0-16,0-4 0 0,-2 1 0 0,-1 1 192 15,-4-1-48-15,-1 1 0 0,-8-5 112 0,-1 2 32 16,-2-1 0-16,1-1 0 0,0-1 64 0,0 2 16 15,0 2 0-15,1-2 0 0,1 1-16 0,-3 4 0 16,-5-4 0-16,-2 6 0 0,-2-3 64 0,4 2 16 16,-2 2 0-16,1 2 0 0,-3 3-176 0,3 6-48 15,2 2 0-15,-4 3 0 0,-3 2-208 0,-2-2 144 16,0 2-144-16,3 2 128 0,2-1-128 0,3 4 0 16,1 2 0-16,2 2 0 0,0-2 0 0,0 2 0 15,-1 2 0-15,-3-1 0 0,-1-2 0 0,4 4 0 16,3 0 0-16,1 2 0 0,0 1 0 0,3 3 0 15,2-1 0-15,4 3 0 0,3 1 0 0,0 0 0 0,1 1-144 0,-2-1 144 16,6 2 0-16,1-1 0 0,5 1 0 0,3-1 0 16,3-2 0-16,3 3 0 0,3 2 0 0,2 0 0 15,3 2 128-15,3 3-128 0,3-1 0 0,3 0 144 16,2 2-144-16,5-1 0 0,4 3 144 0,4-3-144 16,5 1 0-16,1-2 0 0,4-2 0 0,1 1 0 15,3-2 0-15,1 1 0 0,0-3 0 0,2-2 0 16,4 1 0-16,0-1 0 0,0 1 0 0,3 0 0 15,0 0 0-15,4 0 0 0,0-4 0 0,2-3 0 16,2-1 0-16,-2-1 0 0,-1-1 0 0,1-4 0 16,3 1 0-16,1-2 0 0,0-1 0 0,4-3 0 15,5 0 0-15,-1-4 0 0,-3-2 0 0,0-3 128 16,-2 2-128-16,0-4 0 0,-2 4 128 0,3-5-128 0,1 0 0 0,3-2 144 16,2-6-144-16,-2-2 0 0,-1-2 160 0,-1-5-160 15,2 3 128-15,1-3-128 0,0-5 144 0,2-1-144 16,2-2 160-16,-4-7-160 0,-4-1 128 0,-2-3-128 15,-4 0 0-15,-4-2 0 0,-3 0 176 0,-4-5-176 16,-2-2 192-16,0 2-192 0,0 2 368 0,-2-1-48 16,-2 0 0-16,-2-3 0 0,-3-3-64 0,-1 1 0 15,-5-2-16-15,-1-1 0 0,-5-2-240 0,-3 1 144 16,-1-3-144-16,-3-2 128 0,-2 1-128 0,-3 2 128 16,-1-3-128-16,-2 0 128 0,-2 2-128 0,-1 3 128 15,-2 0-128-15,-2 2 128 0,-2-4-128 0,-2 1 0 16,-1 5 144-16,-3-3-144 0,-4 3 0 0,-3 3 0 0,-3 2 0 15,-2-2 128-15,-3-2-128 0,-1 3 128 0,-4 1-128 0,-2 1 128 16,1 1-128-16,-2 0 0 16,1 0 128-16,-2 2-128 0,-4 3 0 0,-2 1 0 0,-1 4 0 0,-4-2 0 15,-2 3 0-15,-2-1 0 0,-1-1 0 0,3 2 0 16,-1-3 0-16,0 6 0 0,1 2 0 0,2 0 0 16,0 2 0-16,-3 1 0 0,-5 0 0 0,0 4 0 15,-1 1 0-15,1 1 0 0,0 4 0 0,-1 3-128 16,2 1 128-16,-2 3 0 0,-2 2 0 0,0 3-128 15,-2 4 128-15,0-1 0 0,0 2 0 0,2 6-128 16,2 1 128-16,4 1 0 0,0 2 0 0,1 6-128 16,1 1 128-16,-2 3 0 0,0-3 0 0,1 2 0 15,2 2 0-15,4 3 0 0,3 6 0 0,-1 2-128 16,-1-2 128-16,4 3 0 0,5 4-144 0,-3 2 144 16,1 0 0-16,3 0 0 0,2-2-144 0,0 1 144 0,3 1 0 0,5-4 0 15,3 2 0-15,4-6 0 0,3 0 0 0,4-1-128 16,1 1 128-16,5 1 0 0,2-4 0 0,3-1-160 15,0 0 160-15,4 3-128 0,5 1 128 0,2-3 0 16,3 2 0-16,5-1-128 0,5-5 128 0,4 3 0 16,4 0 0-16,2-2 0 0,1-4 0 0,0 0 0 15,1-1 0-15,3 1 0 0,3-4 0 0,1 1 0 16,3-1 0-16,4-4 0 0,-1 1 0 0,6 0-160 16,0-3 160-16,2-1 0 0,-5-1 0 0,1 0-128 15,0-4 128-15,2-2 0 0,1-1 0 0,2-6 0 16,4-2 0-16,1 1 0 0,0-5 0 0,-1-2 0 0,-2-2 0 15,1-5 0-15,-3 0 0 0,5-6 0 16,0-3 0-16,2-2 0 0,1-4 0 0,-2-2 0 0,-3 2 0 0,0-5 0 16,-2 0 0-16,2-4 0 0,3 0 0 0,2-2 0 15,-1-5 0-15,-4-1 0 0,-5-4 144 0,-2-2-144 16,1-4 128-16,-3-2-128 0,-3-6 0 0,1-1 128 16,1 1 32-16,-1-3 0 0,-3-1 0 0,-3 1 0 15,-4 2-32-15,-5-3 0 0,-4 2 0 0,-3 2 0 16,-3-1 0-16,-3 6-128 0,-4 3 192 0,-4 2-64 15,-4-2 80-15,-5 6 16 0,-4-2 0 0,-5 3 0 16,-5-2-64-16,-3 5-16 0,-5 1 0 0,-4 4 0 16,-6 2-144-16,-6 4 0 0,-7 3 0 0,-8 2 0 15,-9 0-320-15,-4 5-128 0,-3 2-48 16,-2 10-10160-16,-1 3-2032 0</inkml:trace>
  <inkml:trace contextRef="#ctx1" brushRef="#br0" timeOffset="145000.34">17636 9625 17391 0,'0'0'768'0,"-8"-4"160"0,0-5-736 0,2 4-192 15,0 0 0-15,-1-2 0 0,2 2 560 0,0-2 80 16,0 0 0-16,5 7 16 0,-5-4-400 0,5 4-96 16,0 0-16-16,0 0 0 0,-6-10 160 0,0 3 16 15,6 7 16-15,0 0 0 0,0 0-16 0,0 0-16 16,0 0 0-16,0 0 0 0,0 0 80 0,0 0 0 0,3-6 16 0,2-2 0 15,3 3-80-15,3-1 0 0,2 0-16 0,3-1 0 16,3-6 0-16,4 3 0 0,2-1 0 0,4-2 0 16,4 3-48-16,1-3-16 0,-1-1 0 0,-1 2 0 15,0 0-48-15,-4 2-16 0,-3 4 0 0,-1 2 0 16,-1-4 48-16,-1 6 16 0,-2 2 0 0,-1 3 0 16,-2 4 80-16,-3 2 0 0,-2 3 16 0,1 5 0 15,-5 2-16-15,2 3 0 0,-6 6 0 0,0 0 0 16,-1 2-192-16,0 6-128 0,-3 2 128 0,-1 5-128 15,-1 3 128-15,1 3-128 0,0 1 128 0,-2 5-128 16,1 3 0-16,-2 2 0 0,-1 1 0 0,0 2 0 16,-2 3 0-16,2 2 0 0,-1-3 0 0,0 2 0 15,-1 2 0-15,2 0 0 0,1-1 0 0,0 0 0 16,2 4 0-16,1-2 0 0,-1-3 0 0,2 2 0 0,5-2 0 0,-2-1 0 16,1 0 0-16,1 2 0 0,1-1 0 0,2 0 0 15,0-1 0-15,-1 3 0 0,2-2 0 0,-1-2 0 16,-1 0 0-16,2 2 0 0,-1-2 0 0,1 1 0 15,0 4 0-15,0-4 128 0,-2-2-128 0,1 2 0 16,2-5 0-16,-2 3 0 0,2-7 0 0,-3 1 0 16,5 3 0-16,-2-1 0 0,1 3 208 0,1-4-16 15,-1-1-16-15,3-2 0 0,0-1 16 0,-1 0 16 16,0 1 0-16,-3 0 0 0,3-3-208 0,-3-1 144 16,0-2-144-16,0-3 128 0,-5-4-128 0,0 1 0 0,0-6 144 15,-1 2-144-15,-1-2 256 0,-3 1-32 0,0-6 0 0,-2 2 0 16,0-2 208-16,-1 0 32 0,0 1 16 0,-1-2 0 15,-1-5 16-15,-4 1 0 0,-3-3 0 0,1 2 0 16,-2-3-96-16,-2-1-16 0,-2 1 0 0,0-3 0 16,-2 4-48-16,-3-1-16 0,0-1 0 0,-1-3 0 15,-2 0-48-15,-2 2-16 0,-1 0 0 0,-1-1 0 16,-1 0-48-16,-1 1-16 0,1 4 0 0,-1-5 0 16,-1-2-192-16,-3 1 0 0,-5-3 128 0,3 0-128 15,4-7-208-15,3-1-96 0,-1-5-16 0,7-4-11888 16,4-4-2384-16</inkml:trace>
  <inkml:trace contextRef="#ctx1" brushRef="#br0" timeOffset="146101.24">18314 10318 8287 0,'0'0'736'0,"0"0"-592"0,0 0-144 0,0 0 0 15,0 0 1408-15,0 0 240 0,0 0 48 0,0 0 16 16,0 0-624-16,0 0-128 0,11-5-32 0,-11 5 0 16,0 0-448-16,10-5-96 0,-10 5 0 0,9-3-16 15,-1 3 48-15,-8 0 16 0,8 0 0 0,-8 0 0 16,10 8 96-16,-6 1 32 0,1-3 0 0,-1 6 0 15,1 0 64-15,-2 1 16 0,2 3 0 0,-1 5 0 16,-1 0-128-16,1 2-32 0,0 0 0 0,0 6 0 16,0-1-288-16,1 3-48 0,-2 3-16 0,1-2 0 15,0 1-128-15,2 0 0 0,-2 5 0 0,3-5 0 16,-2-1 0-16,-1-3 128 0,-1-6-128 0,0 1 0 0,-1-1 128 0,0-6-128 16,-2-7 128-16,0 3-128 0,-2-2 144 0,0-3-144 15,2-8 160-15,0 0-160 0,0 0 288 0,0 0-32 16,0 0-16-16,-9-8 0 0,4-5 240 0,1-3 48 15,0-2 16-15,2-1 0 0,-2-3-336 0,3-3-64 16,1-4-16-16,0-3 0 0,1-2-128 0,1 1 0 16,-2-1 144-16,3 1-144 0,1 2 0 0,2-1 128 15,3 1-128-15,1 2 0 0,2 1 0 0,2 4 0 16,2 1 0-16,2 4 0 0,0 1 0 0,1 3-128 16,1 2 128-16,2 2-128 0,2 5 128 0,-1-1 0 15,-2 1 0-15,2 5 128 0,-1 2-128 0,-3 3-128 16,3 6 128-16,-5 0-192 0,-3 4 192 0,-2 5-208 15,-3 6 80-15,-3 1 128 0,-2 3-208 0,-4 0 80 0,-5 3 128 16,-3 0-208-16,-3-4 208 0,-5 0 0 0,-1 1 0 0,-2-4 0 16,-3 3 288-16,2-3-48 0,-4-4-16 0,-1 0 0 15,2-4 0-15,-2-1 0 0,6-2 0 0,-4-7 0 16,-1-2-352-16,2-5-80 0,2-6-16 0,1-3 0 31,1-5-1552-31,4-5-304 0,3-4-64 0</inkml:trace>
  <inkml:trace contextRef="#ctx1" brushRef="#br0" timeOffset="146384.87">18996 9863 12895 0,'-10'-5'576'0,"3"0"112"0,1-5-560 0,1 4-128 15,0 0 0-15,0 4 0 0,5 2 3408 0,-8 1 656 16,0 5 128-16,3-1 32 0,0 7-2928 0,1 0-576 16,1 6-112-16,-3 4-32 0,1 2-112 0,2 0-16 15,-1 7-16-15,-1 0 0 0,1 4-144 0,-1 2-32 16,1-1 0-16,-2 3 0 0,0 1-256 0,3 3 0 16,0-1 0-16,-5-1-144 15,5 1-368-15,-1-5-64 0,3-3 0 0,-1-5-16 16,2-2-224-16,3-5-32 0,-1-3-16 0,3-4 0 15,4-6-16-15,0-1 0 0,1-6 0 0,2-3-6640 0,1-5-1328 16</inkml:trace>
  <inkml:trace contextRef="#ctx1" brushRef="#br0" timeOffset="146661.35">19181 10258 24015 0,'-6'19'1056'0,"2"-3"224"0,0 1-1024 0,0 4-256 0,1 0 0 0,0 3 0 16,-2 2 832-16,1 2 128 0,0-3 0 0,1 1 16 16,-1-5-624-16,4 0-128 0,0-4-32 0,2-1 0 15,1-2-192-15,1-8 0 0,-4-6 0 0,0 0 0 16,11-3 160-16,-2-2-160 0,1-7 160 0,2-2-160 16,-1-3 528-16,1-1 16 0,-5-1 0 0,3-1 0 15,-3-2 144-15,-1-1 16 0,-1-1 16 0,-1 1 0 16,-2 2-144-16,0 0-48 0,-2 0 0 0,0 2 0 0,0 1-288 0,0 3-64 15,-2 1-16-15,2 1 0 0,2 4-160 0,-2 9-192 16,0 0 32-16,0 0 16 16,0 0-2560-16,0 0-512 0</inkml:trace>
  <inkml:trace contextRef="#ctx1" brushRef="#br0" timeOffset="147034.69">19747 10195 27647 0,'-9'0'2448'0,"0"0"-1952"0,-4 2-496 0,1 1 0 15,-4 3 304-15,0 2-48 0,-3-2 0 0,0 3 0 16,-4 0 0-16,1 2-16 0,-1 1 0 0,2 0 0 16,-2 2-240-16,0 2 0 0,-1-2 0 0,0-2 0 15,0 4 0-15,1-1 0 0,2 0 0 0,4-2 0 16,3-6 0-16,5 0 0 0,9-7 0 0,0 0 0 15,0 0 0-15,4 9 0 0,4-7 0 0,5-3 0 16,5-4 128-16,4-4-128 0,3 3 0 0,-1-6 0 16,-1 2 0-16,-1-1 0 0,-1 2 0 0,0 2 0 15,-2 2 208-15,0-1-48 0,-2 2-16 0,-1 3 0 16,-2 3 336-16,-3 5 64 0,-1-2 16 0,-2 8 0 16,-3 1 0-16,-2 7 0 0,-3 2 0 0,-2 2 0 15,-3 3-192-15,-1-3-48 0,-2 2 0 0,-1-1 0 0,-2 1-320 16,-1-3 128-16,0-1-128 0,0 0 0 0,1-4-160 0,-1-2-96 15,0 0-32-15,-1-4 0 16,0-2-1888-16,1-1-384 0</inkml:trace>
  <inkml:trace contextRef="#ctx1" brushRef="#br0" timeOffset="147600.88">18203 11387 21183 0,'0'0'944'0,"0"0"192"0,0 0-912 0,0 0-224 16,0 0 0-16,0 0 0 0,0 0 944 0,-3 11 144 16,2 3 16-16,-1 0 16 0,1 4-768 0,0 2-160 0,-4 3-16 0,2 5-16 15,-3-1 48-15,0 2 16 0,-1-2 0 0,1 2 0 16,-1 2-224-16,0-3 176 0,0 1-176 0,1-4 160 31,1 1-688-31,1-6-144 0,0-2-32 0,2-7-10544 0</inkml:trace>
  <inkml:trace contextRef="#ctx1" brushRef="#br0" timeOffset="147918.93">18636 11571 27583 0,'-9'10'1216'0,"5"2"256"0,2 3-1168 0,-2 4-304 0,0 0 0 0,-1-1 0 0,0 1 560 0,-1 0 48 15,-1-1 16-15,0-2 0 0,1 1-304 0,1-2-64 16,-2-5-16-16,7-10 0 0,-5 9-112 0,5-9 0 16,0 0-128-16,0 0 192 0,-2-11-192 0,5-3 0 15,1-4 0-15,2-1 0 0,3-4 0 0,1 0 0 16,3-2 0-16,0-1-160 0,1 0 160 0,0 2-160 16,0 2 160-16,2 3-160 0,-2 4 160 0,1 3 0 15,-3 3 0-15,2 5 0 0,0 8 160 0,-2 5 64 16,1 5 16-16,-1 5 0 0,-1 7-96 0,-2-1-16 15,-4 4 0-15,0-2 0 0,-4 2-128 0,1-2 192 16,-2 1-192-16,-2-3 192 0,0 2-192 0,-1-5-256 16,2-3 64-16,0-4-9264 15,-2-2-1856-15</inkml:trace>
  <inkml:trace contextRef="#ctx1" brushRef="#br0" timeOffset="149419.38">18490 11561 11055 0,'0'0'480'0,"0"0"112"0,0 0-464 0,0 0-128 0,0 0 0 0,0 0 0 0,0 0 2048 0,0 0 384 16,0 0 64-16,-5 9 32 0,1 0-1328 0,-1 1-272 16,2-2-48-16,1 4-16 0,-2-1-160 0,1 1-48 15,1 2 0-15,-2 3 0 0,0-2-96 0,0 3-32 16,2 0 0-16,-1 1 0 0,-1-2-192 0,1 1-32 15,1-1-16-15,1-5 0 0,0 2-288 0,1-1 0 16,0 0 0-16,0-13 0 16,0 0-272-16,0 0-176 0,1 9-16 0,-1-9-7728 15,0 0-1552-15</inkml:trace>
  <inkml:trace contextRef="#ctx1" brushRef="#br0" timeOffset="149652.19">18427 11285 24879 0,'0'0'1088'0,"-6"-6"256"0,0-2-1088 0,6 8-256 0,0 0 0 0,0 0 0 16,0 0 1408-16,0 0 208 0,4-7 48 0,-4 7 16 15,0 0-1232-15,8-7-240 0,-8 7-48 0,9-5-16 32,-1 0-1552-32,-8 5-304 0</inkml:trace>
  <inkml:trace contextRef="#ctx1" brushRef="#br0" timeOffset="150273.4">19558 11494 14735 0,'0'0'1312'0,"0"0"-1056"16,0 0-256-16,0 0 0 0,0 0 1216 0,0 0 192 15,0 0 48-15,0 0 0 0,0 14-688 0,0-2-144 16,-2 0-32-16,1-1 0 0,-2 4-16 0,1 3 0 16,-2 3 0-16,2 0 0 0,-6 3-32 0,4-2-16 15,-4-3 0-15,2 4 0 0,-2 2-240 0,2-3-48 0,1 1-16 0,0-2 0 16,0 1-224-16,0-4-160 0,1-5 32 0,3-2 0 31,1-11-640-31,0 0-112 0,0 0-16 0,0 0-9952 0</inkml:trace>
  <inkml:trace contextRef="#ctx1" brushRef="#br0" timeOffset="150655.64">19880 11448 20271 0,'-12'5'1792'0,"4"0"-1424"0,-1 0-368 0,2 4 0 0,-1 5 944 15,0 3 112-15,1 0 32 0,-1 0 0 16,0-2-464-16,1 2-96 0,-2 0-16 0,3-3 0 0,-5 0-320 0,1 0-192 16,4 2 192-16,-1-5-192 0,1-2 144 0,1-1-144 15,5-8 0-15,0 0 144 0,0 0 16 0,0 0 0 16,0 0 0-16,0 0 0 0,0 0-160 0,-1-11 0 15,2-4 0-15,4 1-176 0,1-2 176 0,2-2 0 16,2 0 0-16,0 0-128 0,1 2 128 0,1-1 0 16,-2-2 0-16,4 5 0 0,2 2 0 0,-4-1 0 15,2 5 0-15,-1 2 0 0,0 5 0 0,0 3 0 16,-2 4 0-16,-1 3 0 0,0 3 0 0,0 4 0 16,2 3 128-16,-4 3-128 0,-3 3 128 0,-2 1-128 15,0-1 128-15,0 1-128 0,-3-5 144 0,-4 1-144 16,0-1 192-16,-1 1-192 0,-3-4 128 0,6-4-128 0,-1-1 0 15,1-1 0-15,2-12 0 0,0 0 0 0,0 0 0 0,0 0-192 32,0 0-2112-32,0 0-400 0</inkml:trace>
  <inkml:trace contextRef="#ctx1" brushRef="#br0" timeOffset="150866.42">20201 11449 5519 0,'-7'14'496'0,"2"-9"-496"0,5-5 0 0,-9 13 0 15,2 2 4560-15,0 3 816 0,1 0 176 0,0 0 16 16,-3 1-3904-16,1 0-800 0,1 1-160 0,-2-1-16 0,2 0-432 0,1-1-96 16,0 0-16-16,0-3 0 0,1-4-144 0,2 1-192 15,1 1 32-15,2-13 16 16,0 0-2256-16,0 0-448 0</inkml:trace>
  <inkml:trace contextRef="#ctx1" brushRef="#br0" timeOffset="151121.42">20437 11006 20271 0,'0'0'1792'0,"0"0"-1424"0,0 0-368 0,0 0 0 16,0 0 1056-16,4 15 144 0,-4 3 16 0,-1 2 16 15,-2 3-464-15,-1 2-80 0,-2 1-32 0,0 4 0 16,-3 6-400-16,1 1-96 0,-1 1-16 0,-1 1 0 16,-1 3-144-16,-1 0 0 0,1 1 0 0,-3 2 128 31,2-3-1664-31,0 1-352 0,0-6-64 0,-1-9-8400 0</inkml:trace>
  <inkml:trace contextRef="#ctx1" brushRef="#br0" timeOffset="151385.14">20234 11416 12895 0,'0'0'1152'0,"11"-4"-928"16,3-1-224-16,0 1 0 0,1-2 2064 0,3 2 368 15,0-2 80-15,1 1 16 0,1 1-1440 0,-1 1-272 16,-1 0-64-16,0-1-16 0,-3 1-736 0,-2 1-320 16,-2-1 32-16,-2 2 0 15,-9 1-800-15,0 0-144 0,0 0-48 0,0 0 0 16,0 0 256-16,0 0 32 0,0 0 16 0,0 9 0 16,-2 1 336-16,-2-1 80 0,-1 1 16 0,0 2 0 0,0-4 672 0,1 3 144 15,0-5 32-15,0 4 0 0,1 0 16 0,0 0 0 16,-1-3 0-16,0 2 0 0,1-3-192 0,3-6-128 0,0 0 144 0,0 0-7232 15</inkml:trace>
  <inkml:trace contextRef="#ctx1" brushRef="#br0" timeOffset="152021.57">20709 11480 20207 0,'0'0'896'0,"0"0"192"0,5 11-880 0,0 1-208 0,0 0 0 0,-1-2 0 15,-1 3 656-15,-2-1 96 0,-1-2 16 0,0 1 0 16,-1-2-576-16,-2 3-192 0,3-12 0 0,-1 12 144 16,-3-3-144-16,2 1 0 0,2-10-160 0,-4 8 160 0,4-8-320 0,0 0 16 15,0 0 16-15,0 0 0 16,0 0-112-16,0 0-32 0,0 0 0 0,0 0 0 15,0 0-80-15,0 0 0 0,0 0-16 0,10-6 0 0,-1-3 192 0,0 2 32 16,-2-5 16-16,1 3 0 0,-2-3 288 0,-1 6 0 16,-5 6-128-16,8-9 128 0,-8 9 0 0,5-8 192 15,-5 8-16-15,0 0-16 0,4-11 112 0,-4 11 32 16,0 0 0-16,0 0 0 0,0 0-48 0,0 0 0 16,0 0 0-16,0 0 0 0,-9 1 16 0,9-1 0 15,-9 10 0-15,2-2 0 0,-1 3 48 0,2-2 16 16,-1 3 0-16,2 1 0 0,0-3-80 0,1 1 0 15,4-11-16-15,0 9 0 0,4 1-112 0,-4-10 0 16,0 0-128-16,10 5 192 0,0-2 0 0,2-4-16 0,1-3 0 0,-1-1 0 16,1-4-16-16,0 1 0 0,-2-3 0 0,3 2 0 15,1-4 96-15,-2 0 0 16,1 1 16-16,1-5 0 0,2 1-16 0,-1-3 0 0,-2-2 0 0,3 0 0 16,-2-1-48-16,2 2-16 15,-1 1 0-15,1 0 0 0,-3-3-48 0,-2-1-16 0,2-1 0 0,0 1 0 16,0-5-128-16,0 1 0 0,2-3 0 0,-5-1 0 15,2 1 0-15,-1-8 0 0,0-3 0 0,-1 0 0 16,1 2 0-16,-5 2 0 0,1 4 0 0,-2 3 0 16,1 7 128-16,-2 4-128 0,-4 1 0 0,3 5 128 15,-5 7 192-15,1 6 48 0,0 0 0 0,0 0 0 16,0 0-96-16,-11 10-16 0,0 6 0 0,0 6 0 16,-2 6-128-16,-1 5-128 0,1 5 144 0,-2 4-144 15,1 4 0-15,0 1 128 0,-1 1-128 0,-1 3 0 0,1 1 0 0,0 0 0 16,0-2 0-16,-1-1-160 15,1 0-1152-15,2-5-224 16,6-6-64-16,-3-7-10176 0</inkml:trace>
  <inkml:trace contextRef="#ctx1" brushRef="#br0" timeOffset="152169.07">20709 11164 28559 0,'-11'-1'1264'0,"11"1"272"0,0 0-1232 0,0 0-304 0,-2 13 0 16,2-13 0-16,2 10 1584 0,0 3 256 0,2-2 48 0,0-1-11488 31,-4-10-2304-31</inkml:trace>
  <inkml:trace contextRef="#ctx1" brushRef="#br0" timeOffset="152771.65">18570 12396 17503 0,'0'0'1552'0,"0"0"-1232"0,0 0-320 0,0 0 0 16,0 0 1312-16,0 13 208 0,-1-2 32 0,1 3 16 16,0 3-1008-16,1 2-208 0,3 1-32 0,-3 2-16 15,0 2-16-15,2-1 0 0,-1 2 0 0,0 3 0 16,3 3-160-16,-4-5-128 0,0 4 144 0,0-4-144 15,1 1 208-15,-1-5-48 0,2-2-16 0,-1-5 0 16,2-1 96-16,0-5 16 0,-4-9 0 0,7 8 0 16,-7-8 192-16,13 0 32 0,-2-5 16 0,2-2 0 15,0-2-48-15,0-3-16 0,-2-5 0 0,2-2 0 16,1 3-192-16,1-3-48 0,2 1 0 0,-2 0 0 16,3-4-192-16,-1-1 0 0,1 3 0 0,3 1 0 15,-4 0 0-15,4 2 0 0,-1 1 0 0,-1 3 0 16,-2 2 0-16,-2 1-128 0,0 3-16 0,-1 5 0 15,-2-1-432-15,-1 6-96 0,-2-1-16 16,0 3-12224-16</inkml:trace>
  <inkml:trace contextRef="#ctx1" brushRef="#br0" timeOffset="153124.03">19333 12439 20271 0,'-12'-7'896'0,"6"2"192"0,-1-3-880 0,0 3-208 16,-1 4 0-16,-1-1 0 0,0 4 1328 0,-1 0 208 16,-1 5 64-16,-2 3 0 0,0 5-1072 0,-3-2-208 15,-1 1-32-15,1 3-16 0,-1 8-272 0,2-3 0 0,1 0 0 0,0 2 0 16,4-1 128-16,0-1-128 0,2-3 0 0,4 1 0 16,0-2 128-16,7-3-128 0,1-1 0 0,1-5 0 15,0 1 0-15,-5-10 0 0,11 2 0 0,1-4 0 16,1 0 128-16,-1-6-128 0,1-1 144 0,1-4-144 15,0-1 256-15,0 2-32 0,0-2-16 0,-1-3 0 16,-1-1-80-16,0 2-128 0,-1-2 176 0,1 3-176 16,-2 6 0-16,-1-2 0 0,-2 0 0 0,1 5 0 15,-8 6 0-15,10 0 0 0,-10 0 0 0,12 5 0 16,-4 4 0-16,-1 0 0 0,-3 5 0 0,2 1 0 16,-2-3 0-16,1-1 0 0,1 4-160 0,1 1 160 15,0-4-448-15,2-2 0 0,0 1-16 0,4-5 0 16,1-4-1920-16,-2-4-384 0</inkml:trace>
  <inkml:trace contextRef="#ctx1" brushRef="#br0" timeOffset="153389.7">19758 11961 26719 0,'0'0'2368'16,"0"0"-1888"-16,0 0-480 0,-3 8 0 0,-3 0 704 0,4 3 32 16,-4 3 16-16,0 3 0 0,1 2-112 0,-1 2-32 0,-2 3 0 15,1 6 0-15,0 1-160 0,-1 3-48 0,-1-3 0 0,0 5 0 16,-1-1-96-16,-1 4-32 16,4 0 0-16,-3-2 0 0,1-3-272 0,0 1 0 0,1 0-128 0,1-3 128 31,-1 1-960-31,3-4-112 0,0-6-16 0,2-4 0 15,2-2-336-15,0-5-80 0,1-7-16 0,0-5 0 16,0 0-96-16,7-6-32 0,2-5 0 0</inkml:trace>
  <inkml:trace contextRef="#ctx1" brushRef="#br0" timeOffset="153656.66">19849 12357 13823 0,'0'0'1216'0,"0"0"-960"0,0 0-256 0,0 0 0 16,6 15 1984-16,-2-1 368 0,-2 1 64 0,0 3 16 0,-4 1-1056 0,1 1-208 15,0 3-32-15,0-1-16 0,-1 0-352 0,4-2-64 16,0-4 0-16,1 2-16 0,0 0-144 0,1-3-32 16,0-1 0-16,2-6 0 0,2-2-224 0,0-2-48 15,-8-4-16-15,12 0 0 0,1-4 32 0,0-3 0 16,-2-1 0-16,2-5 0 0,1-2 16 0,-3-2 16 16,-2-2 0-16,0 0 0 0,0-1-128 0,-3-2-32 15,-1-1 0-15,-1 3 0 0,0 1-128 0,0-1 0 16,-4-2 0-16,0-1 0 0,0 0 0 0,0 4-144 15,0 3 0-15,-3 3 0 16,2-1-688-16,1 1-128 0,0 6-16 0,0-2-13008 0</inkml:trace>
  <inkml:trace contextRef="#ctx1" brushRef="#br0" timeOffset="153973.67">20272 12277 13823 0,'0'0'608'0,"0"0"128"0,0 0-592 0,8 10-144 0,-1-5 0 0,3 0 0 15,0 0 2880-15,2-2 560 0,-1-2 96 0,1-1 32 16,1-1-2608-16,-3-1-512 0,0 0-96 0,-1-3-32 16,-9 5-320-16,9-7 0 0,-4-3 0 0,-1 3 0 15,-4 7 0-15,1-9 0 0,-1 9 0 0,-3-9-128 16,-2 4 128-16,0-2 176 0,-5 5-48 0,0 2 0 15,-2 2 256-15,1 6 64 0,-3 0 0 0,0 4 0 0,-1 2-320 0,-2 3-128 16,-1 1 128-16,2 2-128 0,-1 2 0 0,2-3 128 16,1 0-128-16,3 0 0 0,2-1 0 0,4-2 0 15,2-1 0-15,3-1 0 16,0-14-304-16,8 8-144 0,1-2-16 0,2-2-16 16,3-8-1616-16,4-1-320 0</inkml:trace>
  <inkml:trace contextRef="#ctx1" brushRef="#br0" timeOffset="154272.87">20840 12227 15663 0,'-13'9'1392'0,"6"-4"-1120"0,-5 3-272 0,1-1 0 15,-1 5 2112-15,1-1 384 0,-2 2 64 0,1 1 0 16,-1-4-1760-16,0 1-352 0,0 2-80 0,3-3-16 15,0 2-208-15,1-1-144 0,2-3 192 0,0 2-192 16,2-2 256-16,5-8-64 0,-1 12-16 0,5-3 0 16,1 3 48-16,2-2 16 0,2 0 0 0,3 4 0 15,0-5 112-15,2 2 32 0,0 2 0 0,2-1 0 16,-2 3-112-16,0 0-16 0,-4 2 0 0,-3-2 0 16,2-1 64-16,-4-3 0 0,-2 2 0 0,-3 0 0 15,-1-4 368-15,-2 2 80 0,-1-3 0 0,-1 2 16 16,-2-5-400-16,-2 1-96 0,-1 2-16 0,-3-3 0 31,-2 3-976-31,-1-6-192 0,-1-3-32 0</inkml:trace>
  <inkml:trace contextRef="#ctx1" brushRef="#br0" timeOffset="154714.01">19030 13220 25391 0,'0'0'1120'0,"0"0"240"0,0 0-1088 0,0 0-272 0,0 0 0 0,0 0 0 15,0 0 768-15,0 0 80 0,0 0 32 0,0 0 0 0,0 0-544 0,-3 10-96 16,-2-1-32-16,0 5 0 16,-1 0-80-16,0 1-128 0,-2 3 176 0,2 2-176 0,1-1 272 0,-1 0-48 15,1 0-16-15,0-1 0 0,0 1-208 0,1-1 0 16,1-3 0-16,0 1 0 16,0-4-2352-16,1 0-400 15</inkml:trace>
  <inkml:trace contextRef="#ctx1" brushRef="#br0" timeOffset="155091.38">18986 13424 23327 0,'0'0'1024'0,"0"0"224"0,0 0-992 16,6 9-256-16,0-1 0 0,2 1 0 0,-8-9 336 0,11 6 32 0,1 2 0 0,0-3 0 15,-12-5-368-15,14 1 144 0,0 2-144 0,-1-2 0 16,-1 0 0-16,-1-2 0 0,0-2 0 0,1 1 0 15,-3 2 0-15,2-3 0 0,-1 0 0 0,-10 3 0 16,13-3 0-16,-13 3 0 0,13 0 0 0,-13 0 0 16,10 6 240-16,-10-6 32 0,8 9 16 0,-3 3 0 15,-1 2 224-15,-2-3 64 0,-1 1 0 0,1 3 0 16,-2 1-224-16,1-3-32 0,-1 0-16 0,1-1 0 16,0-3-80-16,2 2-16 0,1-3 0 0,-4-8 0 15,7 8-80-15,-7-8 0 0,13 1-128 0,-1-1 192 16,0-5-192-16,4-1 0 0,1 0 0 0,1-3 0 15,-1-3 0-15,0-2 0 0,0-1 0 0,-2 0 0 16,0-2 0-16,-2-1 128 0,-1 3-128 0,-2-1 0 16,-3 0 128-16,-2 1-128 0,-1 1 176 0,-2 1-176 0,-5 3 704 0,-1 0 48 15,-1 2 0-15,-4 1 0 0,2 0-240 0,-2 5-64 16,-1-1 0-16,-1 3 0 0,-3 3-624 0,0-1-128 16,-3 5-16-16,-1 0-14848 15</inkml:trace>
  <inkml:trace contextRef="#ctx1" brushRef="#br0" timeOffset="155626.38">20272 13118 14735 0,'-1'-18'640'0,"1"6"160"0,0-9-640 0,-2 1-160 15,4-3 0-15,-2 3 0 0,0-2 2416 0,0 2 448 16,-2-2 80-16,1 3 32 0,-1 1-1680 0,-1 3-336 15,-1 2-64-15,0-1 0 0,-2 5-304 0,2 4-48 16,4 5-16-16,0 0 0 0,-11 3-144 0,-2 5-48 16,0 0 0-16,-1 6 0 0,0 4-208 0,0 3-128 15,-2 0 160-15,1 7-160 0,-1 3 0 0,2 0 0 16,2 1 0-16,0 4 0 0,2 1 0 0,2-1 0 16,1 1 0-16,2-2 0 0,0-1-144 0,2-2 144 0,3-2-208 0,1-6 80 31,2-2-1872-31,3-4-368 0,1-4-80 0</inkml:trace>
  <inkml:trace contextRef="#ctx1" brushRef="#br0" timeOffset="155778.76">20038 13333 18431 0,'0'0'1632'0,"0"0"-1312"0,13 5-320 0,-3-1 0 16,3-2 1520-16,3 0 224 0,3 0 48 0,2-1 16 15,0-1-1392-15,2-1-288 0,2-3-128 0,1 2 128 16,-2-2-1088-16,0-2-240 0</inkml:trace>
  <inkml:trace contextRef="#ctx1" brushRef="#br0" timeOffset="155934.97">20471 13280 16575 0,'-8'10'1472'0,"2"-1"-1168"15,0 2-304-15,1 4 0 0,0 2 2624 0,0 2 448 16,-1 0 112-16,-3 3 16 0,-2-3-2496 0,3 1-480 16,-3-1-96-16,5 1-128 0,1-4 0 0,1-2-128 15,0-3-16-15,4-11-8208 16,-2 9-1632-16</inkml:trace>
  <inkml:trace contextRef="#ctx1" brushRef="#br0" timeOffset="156293.63">20649 13206 26255 0,'-14'18'1152'0,"6"-6"256"0,-3 4-1120 0,0-1-288 0,1 5 0 0,0 0 0 16,-3 0 640-16,1-3 80 0,4 2 16 0,-4-2 0 15,2-2 80-15,1-6 16 0,1 1 0 0,8-10 0 16,0 0-352-16,0 0-64 0,0 0-16 0,0 0 0 15,0 0-400-15,4-10 0 0,3-3-192 0,3-3 192 32,-1-2-448-32,2-1 16 0,1-5 16 0,0 4 0 0,1-1 96 0,1 2 0 0,0-1 16 0,1 2 0 15,-1 3 304-15,0 1 0 0,-1 4 0 0,1 1 0 16,-1 2-128-16,-2 5 128 0,0 3 0 0,1 3 0 0,-2 0-192 0,1 6 192 16,-4 1-192-16,2 5 192 0,-4 0-384 0,-1 2 48 15,1 1 0-15,-4 1 0 16,-2 2-80-16,-1-2-16 0,-1-5 0 0,1 3 0 0,-1 3 176 0,0-6 16 15,0-2 16-15,1-1 0 16,2-12-192-16,0 13-32 0,0-13-16 0,0 0-7040 16,6 9-1408-16</inkml:trace>
  <inkml:trace contextRef="#ctx1" brushRef="#br0" timeOffset="156774.93">21238 13210 19343 0,'-6'-9'1728'0,"-1"-3"-1392"0,-2 2-336 0,0 2 0 16,-1 5 1264-16,0 1 176 0,-3 1 32 0,1 6 16 16,-2 4-848-16,-3 1-160 0,-1 3-32 0,-1 4-16 15,-4 0-288-15,1 4-144 0,-3 2 160 0,3 1-160 16,-1-1 192-16,2-3-48 0,5 0-16 0,3 1 0 0,3-5-128 0,4-1 192 16,2-1-192-16,4-14 192 0,0 0-192 0,0 0 0 15,0 0 0-15,15 2 0 0,0-5 0 0,3-10 0 16,1-2 0-16,1-5 0 0,5-3 416 0,-1-6 0 15,-1-1 0-15,3-4 0 0,-3-4-256 0,-1-1-160 16,-1-1 192-16,-2 1-192 0,1-1 192 0,-3-3-64 16,0 2 0-16,-3 2-128 0,1-5 208 0,-1 0-64 15,0 4-16-15,-1 5 0 0,-2 2-128 0,-1 7 0 16,-1 5 0-16,-1 9 0 0,-3 1 128 0,-5 11-128 16,0 0 192-16,0 0-64 0,-3 16 176 0,0 3 16 15,-5 4 16-15,-2 8 0 0,0 2-336 0,-2 4 144 16,0 1-144-16,-2 8 0 0,0 1 0 0,-2 4 0 15,1 2 0-15,0 0-144 16,1-5-1072-16,4-4-224 0,1 1-32 0</inkml:trace>
  <inkml:trace contextRef="#ctx1" brushRef="#br0" timeOffset="157196.31">22208 13028 17103 0,'-4'-15'752'0,"1"6"160"0,0 0-720 0,-1 2-192 16,-1 5 0-16,0-1 0 0,-3 3 1104 0,-2 4 192 15,-2 5 48-15,-2 4 0 0,-3 2-576 0,-1 4-96 16,-5 3-32-16,-1 2 0 0,1-1-64 0,-2 1 0 0,2 1-16 0,2-1 0 15,4 1 144-15,1 0 48 16,5-2 0-16,2 0 0 0,3 0-464 0,2-3-96 0,1-2 0 0,3-2-16 16,4-3-448-16,0-2-96 0,-4-11-16 0,10 11 0 31,1-6-512-31,2-4-96 0,1-2-32 0,1-3 0 0</inkml:trace>
  <inkml:trace contextRef="#ctx1" brushRef="#br0" timeOffset="157400.72">22308 13348 21183 0,'0'0'1888'0,"-5"12"-1504"0,-1-2-384 0,1 4 0 0,1 4 2288 0,-1 2 384 15,-3-1 80-15,1 4 0 0,-1 0-1936 0,-1 0-400 16,0 3-80-16,0-2-16 0,0-2-320 0,2 2 128 15,-1-5-128-15,2-1 0 16,-1-5-1136-16,2 1-288 0,1-2-64 0</inkml:trace>
  <inkml:trace contextRef="#ctx1" brushRef="#br0" timeOffset="158094.96">23056 13227 11967 0,'0'0'1072'0,"0"0"-864"16,-2-6-208-16,2 6 0 0,-2-6 2368 0,2 6 416 15,-3-10 96-15,-1 3 0 0,-2-2-1760 0,0 4-352 16,-2 3-80-16,8 2-16 0,-11-2-368 0,-1 5-80 0,-2-1-16 0,0 5 0 16,-2 2-208-16,1 0 144 0,-2 3-144 0,3 2 128 15,0-2 48-15,1-1 0 0,3 2 0 16,-1 0 0-16,4-3-176 0,2 1 0 0,1-3 144 0,4-8-144 16,0 0 208-16,0 0-16 0,0 0-16 0,0 0 0 15,0 0 192-15,14-3 32 0,-1-1 16 0,0-3 0 16,0-3-144-16,-2 0-16 0,0 1-16 0,1-2 0 15,-2 5-240-15,0 0 176 0,-2-1-176 0,-8 7 160 16,11-2-160-16,-11 2 0 0,10 6 0 0,-2 4 0 16,-2 3 256-16,0 1 0 0,-1 8 16 0,1-1 0 15,0 0-144-15,1 2-128 0,-1-3 144 0,3 1-144 16,2-1 0-16,-2-3 0 0,3-1 0 0,3-5 0 16,-1 0-320-16,1-7-96 0,2-1-32 0,-1-6-12928 15</inkml:trace>
  <inkml:trace contextRef="#ctx1" brushRef="#br0" timeOffset="158492.7">23440 13260 28271 0,'0'0'1248'0,"0"0"272"0,0 0-1216 0,0 0-304 16,0 0 0-16,-7 11 0 0,3-4 128 0,-3 5-128 0,3 0 144 0,0 1-144 16,2 1 192-16,-5 1-64 0,2 3-128 0,0 0 192 15,0 0 32-15,0-4 0 0,0 1 0 0,1-2 0 16,-1-1 32-16,2 0 16 0,2-3 0 0,1-9 0 16,0 0-144-16,0 0-128 0,0 0 144 0,0 0-144 15,0 0 0-15,12-2 0 0,-2-4 0 0,1-3 0 16,2 0-224-16,0-3 64 0,1-2 16 0,0-2 0 15,0 0-192-15,-1 1-48 0,4-1 0 0,-2 1 0 16,1-1 128-16,0 3 32 0,1 5 0 0,-2 1 0 16,0 2 64-16,-3 2 16 0,-2 3 0 0,0 4 0 15,-1 3 144-15,0 2 0 0,-2 4 0 0,1 1 0 16,-2 0 0-16,-1 4 0 0,-2 0-144 0,-1 1 144 16,1-2-448-1,-2 1 0-15,-1 0-16 0,3-1 0 0,-3-1-560 0,1-3-96 0,-1-13-32 0,1 12-9136 16</inkml:trace>
  <inkml:trace contextRef="#ctx1" brushRef="#br0" timeOffset="159026.75">24191 13074 22111 0,'0'0'1968'0,"7"-9"-1584"15,-7 9-384-15,0 0 0 0,0 0 752 0,0 0 64 0,0 0 16 0,0 0 0 16,0 0-320-16,0 0-64 0,-10 11-16 0,0 2 0 16,-3-3-64-16,-2 5-16 0,-4 3 0 0,0 2 0 15,0 1-96-15,0 3 0 0,-2-4-16 0,4 1 0 16,-1 1 208-16,5 4 32 0,2-3 16 0,2 1 0 15,2-4-240-15,4 2-32 0,1-4-16 0,5-6 0 16,2 0-208-16,-5-12 128 0,10 7-128 0,3-1 0 16,3-6 0-16,2-3 0 0,1-3 0 0,2-1 0 15,2-4 0-15,-1-1 0 0,0-3 0 0,0 1 0 16,-1-1 0-16,0 0-240 0,-1-1 80 0,-2 2 16 16,-2-1 144-16,-1 0-192 0,-2-2 192 0,0 2-192 15,0 1 192-15,-1-2-208 0,-2-3 80 0,3 1 128 16,-3-1-352-16,-1 0 48 0,-2-3 16 0,-2-1 0 15,-1-6 288-15,-1-2 0 0,0 0-128 0,-3-1 128 0,2-2 128 0,0 2 64 16,-1 0 32-16,0 7 0 0,1 2-64 0,-2 6-16 16,0 4 0-16,0 7 0 0,0 6 896 0,0 0 176 15,0 0 48-15,0 0 0 16,0 0-1616-16,-6 17-320 0,3 2-64 0,-2 2-16 0,-2 2 752 0,1 4 0 16,-1-4 0-16,1 9 0 0,2-1 128 0,0 7-128 15,1 1 0-15,-1 1 0 0,0 7 0 0,0-4 0 16,0 2 128-16,2-3-128 0,-1-1 0 0,2-5 0 15,2-4-176-15,3-3 176 16,2-4-1376-16,2-3-160 0,1-1-48 0,1-5-11168 0</inkml:trace>
  <inkml:trace contextRef="#ctx1" brushRef="#br0" timeOffset="159927.7">24933 13259 17727 0,'0'0'784'0,"0"0"176"0,0 0-768 0,9-4-192 16,-9 4 0-16,0 0 0 0,0 0 896 0,8-5 160 16,-8 5 32-16,0 0 0 0,1-10-176 0,-1 10-16 15,-4-10-16-15,-2 0 0 0,-2 3 208 0,-1 2 32 16,-3 5 16-16,-1 2 0 0,-5 5-432 0,0 0-64 0,-1 5-32 0,-1 2 0 16,-1 5-144-16,0 3-16 0,-3 2-16 0,1 4 0 15,-1-2 80-15,2 1 32 0,2-4 0 0,2 3 0 16,1-3-176-16,6-4-48 0,2 0 0 0,3 0 0 15,6 0-320-15,2-1 144 0,2-4-144 0,4-4 0 16,3-1 0-16,3-2 0 0,3 0-240 0,2-5 80 31,2-4-432-31,3-5-96 0,1 0-16 0,1-3-9360 0,1-3-1888 0</inkml:trace>
  <inkml:trace contextRef="#ctx1" brushRef="#br0" timeOffset="160261.69">25042 13398 35999 0,'0'0'1600'0,"0"0"320"0,11-2-1536 0,3 2-384 15,5 2 0-15,-2 2 0 0,1 1 192 0,1 2-16 16,2-2-16-16,-2 4 0 0,1-2-16 0,-1 4 0 15,0-2 0-15,-2 5 0 0,-5 0-144 0,0 1 0 16,-5-1 0-16,0 3 128 0,-2-1-128 0,-1 3 0 16,-2-2 0-16,1-1 0 0,-1 2 0 0,0-3 256 15,-4 1-32-15,2-5-16 0,2 3 304 0,-1-1 64 16,1-4 16-16,2 1 0 0,0-3-16 0,1 2-16 0,3-1 0 16,-1 1 0-16,4-4-272 0,0 0-48 15,3 3-16-15,0-5 0 0,4 3-224 0,0-1-208 0,-2-2 32 0,2 1 16 31,1 3-352-31,1-2-80 0,3-3-16 0,0 1-11536 0,0 1-2304 0</inkml:trace>
  <inkml:trace contextRef="#ctx1" brushRef="#br0" timeOffset="165314.92">7136 9619 14735 0,'-14'-13'1312'0,"5"3"-1056"0,-1 2-256 0,1 1 0 16,9 7 1344-16,-7-3 192 0,7 3 64 0,0 0 0 16,0 0-832-16,0 0-176 0,0 0-16 0,-7 7-16 15,7-7-176-15,-5 7-48 0,5-7 0 0,-4 14 0 16,4-1 144-16,-2 1 32 0,2 2 0 0,0 6 0 16,0 3-128-16,0 2 0 0,0 4-16 0,0 2 0 15,-2 3 80-15,1 6 0 0,0 4 16 0,0 8 0 0,-1 2 16 16,1 7 0-16,0 3 0 0,0 3 0 0,1 2-192 0,0 5-32 15,1 6-16-15,0 1 0 0,-1 0-112 0,1 1-128 16,1-4 176-16,-2 1-176 0,0-8 160 0,0-1-160 16,-2-2 128-16,0 0-128 0,-1-4 0 0,1-3 0 15,-2 0 0-15,-1-3 0 0,0-4 224 0,0 2-32 16,-2-1-16-16,1-1 0 0,1-1-16 0,-3 0 0 16,-1 1 0-16,0-3 0 0,2 2-32 0,-1-1-128 15,1 1 192-15,-1 0-64 0,2 0-128 0,-1-1 160 16,-2-2-160-16,2-1 160 0,0-2-160 0,2-2 0 15,0-1 0-15,0-1 0 0,1-1 0 0,2-4 0 16,-2-4 128-16,1-1-128 0,2-5 0 0,0-4 0 16,2 0 144-16,-1-3-144 0,0-1 0 0,3-2 144 0,0-1-144 15,1 2 0-15,0-4 128 0,0 1-128 0,1-3 0 0,1 1 0 16,1-2 0-16,-1 0 0 0,2-5 0 0,1 1 0 16,1 1 0-16,0-2 0 0,1 0 0 0,2-3 0 15,-3 2 0-15,3 1 0 0,1-2 0 0,2 2 0 16,2-2 0-16,1-1 0 0,0 0 0 0,2-3 0 15,-1 2 0-15,5 1 0 0,3-2 0 0,7-2 0 16,3 1 0-16,1 0 0 0,1 1 0 0,0-1 0 16,-1 0 128-16,4-2-128 0,1-1 0 0,3 2 0 15,0 1 0-15,7 0 0 0,3-2 0 0,1 0 0 16,1 3 128-16,-1 0-128 0,0-3 0 0,-1-1 0 16,1 0 0-16,3 3 0 0,4-1 0 0,2 1 0 15,7-2 0-15,-3 2 0 0,-1-3 0 0,1 2 0 0,3 1 128 16,1 1-128-16,4 2 0 0,0 0 0 0,-3-2 0 15,0 1 0-15,2 4 0 0,1-1 0 0,1 3 0 0,1-2 0 16,0 0 0-16,2-1 0 0,-4 3 0 0,1-2 0 16,3 2 0-16,0 1 0 0,4-3 0 0,-3 1 0 15,-4-4 0-15,1 3 0 0,1-2 0 0,1 0 0 16,4 2 0-16,-2-1 0 0,-6 1 0 0,1-2 0 16,-3 5 0-16,7 0 0 0,5-1 0 0,-3 0 0 15,-6-3 0-15,0 3 0 0,1-1 128 0,5 2-128 16,6-1 0-16,-3-2 0 0,-5 2 0 0,4-2 0 15,-1 2 128-15,5-4-128 0,3 2 0 0,-2-3 0 16,-5 3 0-16,-1-2 0 0,0-1 0 0,3 2 0 16,4-5 0-16,-4 4 0 0,-3 2 128 0,-3-5-128 0,-2 1 0 0,5 1 0 15,4-1 0-15,-4 1 0 0,-7 2 128 0,0-3-128 16,0 1 0-16,0 2 0 0,1 1 0 0,-1 0 0 16,-1-3 0-16,-1 3 0 0,-4-2 0 0,1 3 0 15,1-3 0-15,4 2 0 0,2-4 0 0,-1-2 0 16,-5 1 0-16,-2-1 0 0,-2 1 0 0,4-4 0 15,3 0 0-15,-3 0 0 0,-4 0 0 0,-3-1 0 16,-1-3 0-16,-2 3 0 0,-3 0 0 0,4 2 0 16,-1-1 0-16,-3 0 0 0,-3 0 0 0,-2 1 0 15,-4 3 0-15,-2-1 0 0,1 0 0 0,-1 1 0 16,-1 1 0-16,1 2 0 0,2-4 0 0,-2 1 0 16,0-3 0-16,-2-1 0 0,-3 0 0 0,0 0 0 15,0 0 0-15,0 0 0 0,0 2 0 0,2-2 0 16,3-2 128-16,2 1-128 0,-5 0 0 0,-2 0 0 0,-3-1 0 15,-2 1 0-15,-2 1 0 0,1 0 0 0,0 0 0 0,-2 3 128 16,2-1-128-16,1 1 160 0,0 1-160 16,0-3 0-16,2-1 0 0,-5 0-176 0,0 1 176 0,-3-1 0 15,0 0 0-15,-2 3 0 0,1-2 0 0,-1 1 0 16,-1 1 0-16,0 5 0 0,-1-2 0 0,1 4 0 16,1-3 0-16,3 0 0 0,0 2 0 0,-1-3 0 15,-3 5 0-15,-2-4 0 0,0 3 0 0,-1-2 0 16,0 2 0-16,-2-3 0 0,-2 1 0 0,1-1 0 15,-2-1 0-15,0 3 0 0,-4-5 0 0,0 1 0 16,-2 1 128-16,-2-2-128 0,4 1 0 0,-2 3 0 16,-1-3 0-16,-1 1 0 0,1 1 160 0,0-2-32 0,0-3-128 0,0 2 192 15,-2 0-192-15,-2 2 176 0,1-1-176 0,1 2 160 16,-2 0-160-16,-2-2 0 0,0 0 0 0,-2 3 0 16,-1-3 128-16,0 0-128 0,-9-5 0 0,0 0 128 15,10 7-128-15,-10-7 128 0,0 0-128 0,0 0 128 16,0 0 32-16,0 0 0 0,9 3 0 0,-9-3 0 15,0 0 64-15,0 0 16 0,0 0 0 0,0 0 0 16,4-7 16-16,-3-5 0 0,-1 2 0 0,-1 1 0 16,-2-2-64-16,2-1-16 0,-1-4 0 0,1-6 0 15,0-1-32-15,-2-1 0 0,2-4 0 0,0-1 0 16,-2-4-144-16,1-5 0 0,-2-8 144 0,1-1-144 16,0-1 0-16,1-6 0 0,0-2-192 0,1-2 64 15,1 1 128-15,1-2-208 0,-2-3 80 0,2-2 128 16,0 0-192-16,2 1 192 0,-1-1-160 0,1 3 160 0,-1-3 0 15,1 2 0-15,-2-6-128 0,0-2 128 0,-1-2 0 0,0 0-192 16,0-1 192-16,-1 2-192 0,-3 0 192 0,2-2-192 16,-3-6 192-16,2 4-192 0,-3 0 64 0,1 3 128 15,0 1-208-15,1-2 80 0,-1 0 128 0,1-1 0 16,-1 0-144-16,1-2 144 0,-1 2 0 0,2 4 0 16,-1 0-144-16,2 3 144 0,1-3 0 0,-2 3 0 15,-1 2 0-15,2 3 0 0,0-1 0 0,1 6 0 16,-1 4 0-16,2-1 0 0,0 0 0 0,0 0 128 15,2 4-128-15,2 1 0 0,1 0 0 0,1-1 0 16,-2 1 0-16,1 4 0 0,2 1 0 0,0 2 0 16,2-3 0-16,-2 3 0 0,-2 1 0 0,0-2-160 0,-1 0 160 15,1 5-128-15,-2 0 128 0,1 0 0 0,-1-2-144 0,-1 3 144 16,2 2-144-16,-3 4 144 0,1 1-192 0,-1-1 192 16,-2 3-144-16,1-2 144 0,0 3 0 0,0 3-144 15,-2 4 144-15,2 2 0 0,-1 1 0 0,0 2 0 16,-2 0 0-16,3 2-160 0,0 0 160 0,-1 4 0 15,1 2-128-15,0 7 128 0,0-9 0 0,0 9 0 16,0 0-144-16,0 0 144 0,0-9 0 0,0 9-144 16,0 0 144-16,0 0 0 0,0 0 0 0,0 0 0 15,-1-6 0-15,1 6 0 0,0 0 0 0,0 0 0 16,0 0 0-16,0 0-160 0,0 0 160 0,0 0 0 16,0 0 0-16,0 0-128 0,-8-4 128 0,8 4 0 15,-10-1 0-15,0 2 0 0,-2 3 0 0,0-2 0 16,-2 1 0-16,0-1 0 0,-1 2 0 0,-5 0 0 15,-1 0 0-15,-2-2 0 0,-2-2 0 0,-1 2 144 0,1 1-144 16,-3 2 0-16,-3 2 0 0,-2-3 0 0,-2 1 0 0,-2 1 128 16,-1-1-128-16,-6 3 0 0,-3 2 0 0,-4-2 0 15,-4 2 128-15,-1-4-128 0,-3 0 0 0,2 0 0 16,-4-3 0-16,0 8 0 0,-1-1 0 0,-8 1 0 16,-7-3 0-16,2 1 0 0,0-3 0 0,2 3 0 15,0-1 0-15,-6 3 0 0,-3-3 0 0,-2 2 0 16,3-3 0-16,-1 1 0 0,2-2 0 0,-1 1 0 15,-1 2 0-15,0-6 0 0,-3 0 0 0,1 1 128 16,1 1-128-16,1-1 128 0,-2 0-128 0,0 2 0 16,-4 0 0-16,3-3-176 0,1 1 176 0,1-1 0 15,1 3 0-15,0-4 0 0,-4 1 0 0,2-1 0 16,1 2 0-16,2 0 0 0,1 2 0 0,-4-2 0 0,-4 0 0 0,3 2 0 16,5-1 0-16,3-1 0 0,-2 1 0 0,-3 1 0 15,-1-2 0-15,-1-1 0 0,1 1 0 0,2-2 0 16,2 2 0-16,-2-3 0 0,-2 0 0 0,-1 1 0 15,-1-1 0-15,2-1 0 0,2 1 0 0,-2 1 0 16,-2-1 0-16,0 0 0 0,-2 2 0 0,1 0 0 16,1 1 0-16,-2 0 0 0,-2 1 0 0,-2 3 0 15,-3-2 0-15,2 3 0 0,3-1 0 0,-2-1 0 16,-6 1 0-16,4-4 0 0,-1 2 0 0,4 2 0 16,2-2 0-16,-6 3 0 0,-5-4 0 0,4 0 0 15,3 0 0-15,3-1 0 0,3-1 0 0,-4 0 0 16,-4 2 0-16,1-1 0 0,5 1 0 0,3-3 0 15,1-2 0-15,-4 1 0 0,-4 0 0 0,3 2 0 0,5-1 0 16,2 2 0-16,4-3 0 0,-5 2 0 0,-5 1 0 0,3 0 0 16,2 1 0-16,3-2 0 0,2 0 0 0,-1 2 128 15,-1 4-128-15,0-4 0 0,-1-2 128 0,4 2-128 16,-1 2 128-16,3 1-128 0,2 5 128 0,-5-2-128 16,-2-3 160-16,3 2-160 0,2-2 160 0,6 4-160 15,-1 1 160-15,0 1-160 0,-1-1 0 0,0 1 0 16,-2-6 0-16,3 4 0 0,2-3 0 0,3 4 128 15,3-1-128-15,-5-2 0 0,-2 1 0 0,0-3 0 16,2 1 0-16,3 0 0 0,4 0 0 0,2-2 0 16,1 4 0-16,-2-2 0 0,-1 0 0 0,1 0 0 15,-2 0 0-15,2-1-160 0,4 1 160 0,2-2-192 16,1 2 192-16,4-3-192 0,2 0 64 0,1 2 0 0,0-6 0 0,-2 4 0 16,1-1 0-16,3-2 0 0,3 0 0 0,1 0 0 15,3 0-48-15,4 2 0 0,1-2 0 0,4 1 0 31,3-3-192-31,2 3-32 0,2 0-16 0,2 1 0 16,0-1-256-16,4 1-48 0,2-1-16 0,1 2 0 16,0-2-160-16,1 1-48 0,1 0 0 0,1-1 0 15,1-2 0-15,0 2 0 0,1 1 0 0,6-5-10512 0</inkml:trace>
  <inkml:trace contextRef="#ctx1" brushRef="#br0" timeOffset="167215.81">15557 14984 1839 0,'0'0'160'0,"0"0"-160"0,-2-11 0 0,0 4 0 16,2 7 2624-16,-2-10 512 0,-1 2 80 0,1-2 32 15,-1 4-2160-15,-1-2-448 0,1 1-64 0,-1 2-32 16,-2-2 160-16,3 2 16 0,3 5 16 0,0 0 0 16,-9-2-144-16,1-1-16 0,8 3-16 0,-7-1 0 15,7 1-368-15,0 0-192 0,0 0 192 0,0 0-192 16,0 0 240-16,0 0-64 0,0 0-16 0,0 0 0 15,0 0 192-15,11 4 32 0,3-3 16 0,3 1 0 16,2 0 48-16,5-1 16 0,6-1 0 0,6 1 0 16,3-1 48-16,6 1 16 0,1 1 0 0,1 0 0 15,0 0-208-15,2 0-32 0,1 1-16 0,6 0 0 0,0 1 48 16,4 3 0-16,2-4 0 0,-2 4 0 0,-3-1-96 0,0-1-16 16,1-2 0-16,-3 2 0 0,0 4-16 0,3-4-16 15,1-3 0-15,0 5 0 0,-3-2-176 0,-2 0 0 16,-6 0 0-16,-2 0 0 0,-2-1 0 0,-3-3 0 15,-3 2 0-15,-5 1 0 0,-4-1 0 0,-2 0 0 16,-3-1 0-16,-3 0 0 0,-4 0 0 0,-3-2 128 16,-3-2-128-16,-11 2 0 0,0 0 0 0,0 0 0 15,0 0 128-15,-13 1-128 0,-5-1 0 0,-6 0 192 16,-4 1-192-16,-6 2 192 0,-8-4-192 0,-4 1 192 16,-4 0-192-16,-4 2 192 0,-6 1-192 0,-4-3 0 15,1-2 144-15,3 1-144 0,0 1 128 0,4 1-128 0,3-2 128 16,2 0-128-16,3 0 0 0,2-1 144 0,0 1-144 0,8 0 0 15,3-2 128-15,5 1-128 0,6-3 0 0,6 1 0 16,7 1 128-16,3 2-128 0,8 1 144 0,0 0-144 16,0 0 160-16,0 0-160 0,13-6 160 0,6 2-160 15,8 2 0-15,3 2 0 0,7 0-208 0,5 0 64 16,3 0-208-16,4 0-32 0,6 0-16 0,3 0-8624 16,6-1-1728-16</inkml:trace>
  <inkml:trace contextRef="#ctx1" brushRef="#br0" timeOffset="193468.12">11729 18497 3679 0,'-17'-18'160'0,"4"8"32"0,-2-5-192 0,0 0 0 16,0 0 0-16,2 2 0 0,0 1 3184 0,-1-2 592 0,-1 4 112 0,2-1 16 15,-1-3-2672-15,-1 0-528 0,2 4-128 0,-1-2 0 16,-1 1-400-16,-1 2-176 0,-1-4 160 0,-1 6-160 16,0-4 0-16,1 5 0 0,-2-2 0 0,0 3 0 15,-2 2 128-15,1 0-128 0,0 2 0 0,-1 1 0 16,0 0 0-16,0 0 0 0,1 0 0 0,0 1-160 15,1 0 160-15,1-1 0 0,0-1 0 0,3 1 0 16,1 0 0-16,1 1 0 0,0-1 0 0,1-1 128 16,-1-2 272-16,1 0 64 0,1 1 16 0,1 0 0 15,0-1 96-15,-1 2 32 0,11 1 0 0,-6-1 0 16,6 1-64-16,0 0-16 0,0 0 0 0,0 0 0 16,0 0-176-16,0 0-32 0,0 0-16 0,0 0 0 15,12-2-176-15,0 2-128 0,2 0 192 0,3 0-192 16,2-1 256-16,1 1-48 0,3 0-16 0,2 1 0 15,5 2 96-15,3-2 16 0,-1 2 0 0,6 1 0 0,2 1-16 0,7 0 0 16,4-3 0-16,3 1 0 0,0-4-32 0,2-1-16 16,1 2 0-16,1-1 0 0,3 0-48 0,6 1-16 15,5 0 0-15,1-1 0 0,-2-2-48 0,0-2-128 16,2 1 192-16,0 3-64 0,4 1-128 0,3 0 192 16,2-1-192-16,0-2 192 0,-5 0-64 0,3 2-128 15,3 1 192-15,2 0-64 0,5 1 16 0,-2-2 0 16,-4 0 0-16,0 1 0 0,4 1 16 0,1-1 0 15,5-2 0-15,-3-3 0 0,-4-1-32 0,-1 4 0 16,0-1 0-16,6-2 0 0,6-1-128 0,-3 1 192 16,-7-1-192-16,1 3 192 0,1-2-192 0,4 1 160 15,-1 0-160-15,-3 0 160 0,-5 2-160 0,2 1 0 0,-1-1 0 0,2 1 0 16,0 0 0-16,-4 1 128 0,-4-1-128 0,-4 1 0 16,0 1 0-16,0-1 128 0,3-3-128 15,-2 1 0-15,-5-2 0 0,-2 1 0 0,0 2 0 0,-3 0 0 16,1 1 0-16,0-1 0 0,3-1 144 0,-5 1-144 15,-4 1 0-15,-4-1 128 0,0-1-128 0,-3 2 0 16,-4 0 0-16,6 0 0 0,3-1 0 0,-3 0 128 16,-1-3-128-16,-3 2 0 0,-4-2 0 0,-2 1 128 15,-1-1-128-15,-2 2 0 0,-1-3 0 0,-1 2 0 16,-2 1 0-16,2 0 0 0,1 0 0 0,-1-2 128 16,-4-1-128-16,-3 1 0 0,-3 2 0 0,-3-1 128 15,-1-1-128-15,-2 0 0 0,-6 2 0 0,2-1 128 16,-4 1-128-16,-2 2 0 0,-2-3 128 0,-2 2-128 15,-12 1 0-15,10-3 144 0,-10 3-144 0,0 0 0 0,0 0 128 0,0 0-128 16,0 0 0-16,0 0 0 0,0 0 144 0,0 0-144 16,0 0 0-16,-14-3 144 0,-4 0-144 0,-2 2 0 15,-5 0 0-15,-1 1 0 0,-4 1 0 0,-5 1 0 16,-6 0 0-16,-5 1 0 0,-3 0 0 0,-2 1 0 16,-1-2 0-16,0 3 0 0,-5 2 0 0,-4-3 0 15,-4 1 0-15,-5 2 0 0,-5 0 0 0,0-1 0 16,1 0 0-16,-2 1 0 0,0 2 0 0,-10-3 0 15,-4 0 0-15,0 3 0 0,1-2 0 0,0 3 0 16,-3 0 0-16,0 0 0 0,-7-5 0 0,3 3 0 16,1-2 0-16,-3 1 0 0,-2 1 0 0,-2-2 0 15,-4-6 0-15,2 2 0 0,2 4 0 0,-4 0 0 0,-6-5 0 0,2-1 0 16,4 1 0-16,-2 3 0 0,-5 1 0 16,4 0 0-16,-1-5 0 0,3 3 0 0,2 0 0 0,-5 1 0 15,-4-4 0-15,3 1 0 0,5 1 0 0,-4 2 0 16,-3-2 0-16,2-1 0 0,5-2 0 0,0 1 0 15,1 1 0-15,0 2 0 0,1-2 0 0,3-1 0 16,3-2 0-16,1 0 0 0,-1 6 0 0,2-5 0 16,2-2 0-16,3 1 0 0,5-1 0 0,-1 3 0 15,0 2 0-15,0-2 0 0,7-7 0 0,4 5 0 16,5-1 0-16,2 2 0 0,3 1 0 0,2-1 0 16,1-1 0-16,4 0 0 0,5-3 0 0,4 1 0 15,4-1 0-15,7 2 0 0,2 1 0 0,7 0 0 16,3 0 0-16,4 1 0 0,4-1 0 0,4 0 0 15,2 1 0-15,4-1 0 0,9 2 0 0,0 0 0 0,0 0-192 0,0 0 192 16,0 0-160-16,0 0 160 0,13-1-160 0,5 0 160 16,5-1-160-16,2 1 160 0,7-1-128 0,5-1 128 15,5 2 0-15,7 0-144 0,11 1 144 0,2-2 0 16,2 0 0-16,3-1 0 0,3 3 0 0,5 0 0 16,5 1 0-16,4 2 0 0,2-4 0 0,2 1 0 15,1-2 0-15,5 5 0 0,4 2 0 0,1-1 0 16,-1-5 0-16,2 1 0 0,0 2 0 0,5-1 0 15,7-1 0-15,-3-1 0 0,-1-1 0 0,4 2 0 16,3 0 0-16,0 1 0 0,-2-5 0 0,3 3 0 16,1 0 0-16,1-1 128 0,0 1-128 0,1 1 0 15,-2 0 0-15,3 0 128 0,5-3-128 0,-3 3 0 0,-6 2 0 16,2 2 128-16,1 1-128 0,0-2 0 0,-4 0 0 0,1-2 0 16,5 1 0-16,-6-2 0 0,-4-3 0 0,-3 3 0 15,3 0 0-15,-3 0 0 0,0-5 0 0,-4 1 128 16,-4 3-128-16,2 2 0 0,2-2 0 0,-6-2 0 15,-8-1 0-15,-3 2 0 0,-7-1 0 0,-4 1 0 16,-1-2 0-16,-4 0 0 0,-5 0 0 0,-6-1 128 16,-6 2-128-16,-7-1 0 0,-6-1 0 0,-4 2 0 15,-5-1 0-15,-5 0 0 0,-7 2 0 0,-2 1 0 16,-4-2 0-16,-14 3 128 0,0 0-128 0,0 0 0 16,0 0 0-16,0 0 144 0,0 0-144 0,-10-4 0 15,-5-2 128-15,-7 1-128 0,-7 1 0 0,-7 0 0 16,-7 2 0-16,-8-2 0 0,-9 5 0 0,-7-2 0 15,-6 0 0-15,-5 1 0 0,-6 2 0 0,-3 2 0 16,-8-2 0-16,-4 1 0 0,-7-2 0 0,-3 4-144 16,-3 3 144-16,-5-4 0 0,-4 0 0 0,1 3 0 0,-1 1 0 0,-5 2 0 15,-7-4 0-15,0 2 0 0,3 2 0 0,-3-3 0 16,-4 0 0-16,0 0 0 0,-2 4 0 0,2-6 0 16,-4-2 0-16,2 2 0 0,2 4 0 0,0-6 0 15,-3-3 0-15,0 3 0 0,0 5 0 0,2-5 0 16,-1-1 0-16,2 1 0 0,0 5 0 0,4-4 0 15,0-3 0-15,3 3 0 0,2 1 0 0,2 0 0 16,3-5 0-16,5 3 0 0,3-1 0 0,3 1 0 16,0-1 0-16,8 2 0 0,6 0 0 0,3 1 0 15,0-1 0-15,4 0 0 0,6-1 0 0,8 0 0 0,7 0 128 0,7-1-128 16,8 2 0-16,2-2 0 0,3 2 0 16,5-4-192-16,6 2 192 0,4-1-160 0,5 1 160 15,8 0-160-15,3-2-16 0,8-2 0 0,11 2 0 0,0 0 0 16,0 0-80-16,0 0 0 0,19 3-16 0,6-1 0 15,6 0 96-15,4-1 32 0,3 0 0 0,7 1 0 16,5-2 144-16,4 0 0 0,5 2 0 0,12-1 0 16,11-1 0-16,4 0 0 0,0-1 160 0,6 1-160 15,3-2 192-15,9 2-64 0,8-2-128 0,0 2 192 16,0-1-192-16,7-2 144 0,10 1-144 0,-5 1 128 16,-2-2 0-16,8 1-128 0,6-2 192 0,0 1-64 15,-1-2 0-15,6 3-128 0,7-4 192 0,0 1-64 16,-3 0 0-16,3 1 0 0,5-2 0 0,1 1 0 15,0 1-128-15,-3 0 128 0,-1-3-128 0,2 2 128 0,4-3-128 16,-6-1 128-16,-6 2-128 0,0-1 128 0,5 2-128 0,-7 0 128 16,-7-1-128-16,1 2 128 0,0-4-128 0,-5 4 0 15,-7 2 0-15,2 2 0 0,-1-2 0 0,-10 5 0 16,-8-1 0-16,-5 7 0 16,-5 3-1024-16,-2 6-304 0,-4 0-48 0,-11 6-16 0</inkml:trace>
  <inkml:trace contextRef="#ctx1" brushRef="#br0" timeOffset="198171.85">23738 17336 12895 0,'0'0'1152'0,"4"-8"-928"0,-1-2-224 0,-1 3 0 16,-2 7 832-16,3-10 112 0,-3 10 16 0,4-9 16 15,-3-2-480-15,-1 3-112 0,0 8 0 0,-1-11-16 16,-1 2 256-16,0-1 48 0,-3 2 16 0,-2-3 0 16,-2-2-224-16,-2 3-32 0,-3-4-16 0,-3 0 0 15,-2-1-32-15,-2-1-16 0,-3-1 0 0,-3-1 0 16,-5-3-112-16,2 2 0 0,-1 0-16 0,-1-2 0 15,-1-2-16-15,-1-3 0 0,-2 3 0 0,1-3 0 0,-2 2 256 0,-4 2 48 16,-2-1 16-16,-4-1 0 0,-4 1-112 0,-1 0-32 16,-1-3 0-16,-1 3 0 0,0-1-128 0,-2-1-16 15,-3 4-16-15,-4 2 0 0,-7-2-96 0,-4 1-16 16,-2-2 0-16,-2 3 0 0,1 0-128 0,-2 1 0 16,-3 1 0-16,-3 0 0 0,-4 2 0 0,0 0 128 15,0-1-128-15,-3 0 0 0,-5-1 0 0,0 3 0 16,2 3 128-16,1-1-128 0,-1 1 0 0,-2 1 0 15,-7-2 0-15,3 4 0 0,5-4 0 0,-2 3 0 16,-1 2 0-16,-2 1 0 0,-3-6 0 0,2 4 0 0,5-2 0 0,-4 5 0 16,1-3 0-16,1 2 0 15,1 1 144-15,1 0-144 0,3 3 224 0,-3 1-32 0,-4 1 0 0,3 1 0 16,5 3 16-16,2 1 0 0,0 2 0 16,-3 3 0-16,-2-2-208 0,0 3 144 0,6-2-144 0,0 5 128 15,-3 0-128-15,4-1 0 0,-1-1 0 0,5 3 0 16,3-1 0-16,3 4 0 0,2 0 0 0,-3 0 128 15,-5 0-128-15,6 1 0 0,6 0 0 0,3-1 0 16,2 2 128-16,3 4-128 0,1 0 0 0,1 7 128 16,-1-5-128-16,5 4 0 0,4-4 0 0,5 5 0 15,5-1 0-15,1 1 128 0,6 1-128 0,4 2 0 16,2 0 0-16,5 3 0 0,3 1 128 0,4 3-128 16,2 1 0-16,4-1 0 0,4 1 0 0,2 2 0 15,5-2 0-15,3 0 0 0,3-3 0 0,5 1 0 0,2 2 0 16,5 0 0-16,3-3 0 0,4-1 0 0,2-1 0 0,5 0 0 15,4 1 0-15,4 0 0 0,3 2 0 0,5-1 0 16,6-1 0-16,5-2 0 0,5-1 0 0,-1 1 0 16,1-1 0-16,1 1 0 0,3-2 0 0,5-1 0 15,5-3 0-15,4 1 0 0,2 1 0 0,0 0 0 16,1-3 0-16,3 3 0 0,4 1 0 0,2-3 0 16,5-4 0-16,-2 2 0 0,2-4 0 0,6 0 0 15,2 0 0-15,2-2 0 0,-4-3 0 0,0-2 128 16,4-2-128-16,2-3 0 0,1 1 128 0,-1 0-128 15,-1-5 0-15,4 2 128 0,4-4-128 0,-1 3 0 16,-6-4 0-16,2 1 0 0,3-1 0 0,-1-2 0 16,-3-2 144-16,0-1-144 0,-3-4 176 0,4-2-48 15,0 0 0-15,-2-1 0 0,-4-4 48 0,2 1 0 0,3 0 0 0,-1-4 0 16,-2-2 16-16,1 1 0 0,1 2 0 0,-2-2 0 16,-1-1-192-16,-2-2 128 0,-3 1-128 0,2-2 128 15,2-1-128-15,-4-4 0 0,-6-2 0 0,-2-2 128 16,-3 3-128-16,2-3 0 0,4 0 0 0,-6-2 0 15,-7-2 0-15,-2-1 0 0,-2-3 0 0,1 1 0 16,1-2 0-16,-5 0 0 0,-2-1 0 0,-9 0 0 16,-6-2 0-16,-3-4 0 0,-5-1 0 0,-5 1 0 15,-1 0 0-15,-5 1 0 0,-3-4 0 0,-3 1 0 16,-5 2 176-16,-5-2-48 0,-6 3-128 0,-5-1 192 16,-5-2-16-16,-4-4-16 0,-6-1 0 0,-4 3 0 15,-7 0-16-15,-5-4 0 0,-7 1 0 0,0 1 0 16,-7 3-144-16,-4-2 0 0,-5 0 0 0,-5 2 128 15,-4 0-128-15,-6 0 0 0,-6 1 0 0,-8-1 0 0,-8 2-176 0,-1-2 176 16,-2-2-128-16,-3 7 128 0,-7-1-128 0,-3 0 128 16,-6 0-128-16,1 0 128 0,1 3 0 0,-8 3-160 15,-9 0 160-15,-1 3 0 0,-1 2-128 0,-3 4 128 16,-8-1 0-16,-1 1 0 0,0 4-192 0,-2 4 64 16,-9 2 128-16,4 1-208 0,2 3 64 0,-5 3 16 15,-6-1 0-15,5 2 0 0,-4 3 0 0,4 2 0 16,-7-3 0-16,2 5 0 0,1 2 128 0,3 1-128 15,1 0 128-15,0 4-128 0,-2 4 128 0,5-1 0 16,3 5 0-16,2-2 0 0,-1 1 0 0,6 7 0 16,2 0 0-16,4 1 0 0,1 4 0 0,2 4 0 15,2-3 0-15,6 4 0 0,4 1 0 0,-1 5-128 16,-2 2 128-16,7 1 0 0,8 1 0 0,4 2 0 0,0 0 0 0,2-1-128 16,1 6 128-16,4-2 0 0,5 4 0 0,8-1 0 15,3 1 0-15,1-1 0 0,0 4 0 0,5 0 0 16,3-2 0-16,8-3 0 0,7-1 0 0,5-1 0 15,3 4 0-15,7-2 0 0,5 2 0 0,5-3 0 16,3 2 0-16,9 1 0 0,-1 0 0 0,7 3 0 16,5-2 0-16,3-1 0 0,6 3 0 0,5-1 0 15,5 1 0-15,3-2 0 0,6 1 0 0,6 1 0 16,8 0 0-16,6-3 0 0,5 1 0 0,3-3 0 16,2-2 0-16,4-2 0 0,7 6 0 0,8-3 0 15,8 1 0-15,3-3 0 0,-1-2 0 0,7 3 0 16,4-1 0-16,6-2 128 0,5-5-128 0,1 0 176 15,3-2-176-15,4-3 0 0,9-6 0 0,1 2-176 0,1-5 176 16,4-1 0-16,4-5 0 0,2-6 0 0,3 0 0 0,2-6 0 16,2 0 0-16,6-4 0 0,4-3 176 0,-1-8-48 15,-6-2 0-15,8-3 0 0,6-6-128 0,3-1 0 16,-2-7 144-16,1-4-144 0,-2-11 240 0,3-1-32 16,3-5 0-16,3-2 0 0,-1 0-48 0,-5-2-16 15,-4 0 0-15,2-1 0 0,-3 3-144 0,-7 1 0 16,-12-2 144-16,-3 4-144 0,-3 2 128 0,-9 0-128 15,-11 2 128-15,-6 4-128 0,-5 2-128 0,-11 0-112 16,-11 4-16-16,-12-1 0 16,-9 1-1088-16,-10 1-240 0,-11-1-32 0</inkml:trace>
  <inkml:trace contextRef="#ctx1" brushRef="#br0" timeOffset="199607.23">12388 19496 11967 0,'-20'-7'1072'0,"7"0"-864"0,-1 2-208 0,2 3 0 16,1-2 1920-16,4 0 320 0,7 4 80 0,0 0 16 15,0 0-1712-15,0 0-352 0,0 0-64 0,0 0-16 16,0 0-192-16,0 0 0 0,6-5 0 0,6 1 0 15,-1-1 0-15,3-1 0 0,1 2 0 0,4 1 0 16,4 0 0-16,3-2 0 0,2 1 0 0,3 1 0 16,5 1 288-16,3-1-32 0,1-1-16 0,-1 0 0 0,1 2 272 15,3 1 48-15,4 1 16 0,2-2 0 0,4 1 96 0,5 0 32 16,7 1 0-16,1 0 0 0,0-1-128 0,3 1-32 16,-2 0 0-16,4 1 0 0,3 0-112 0,4-1-32 15,2 0 0-15,0 0 0 0,-1 1 736 0,1 1 144 16,1-1 16-16,7 0 16 15,6 0-1760-15,1 1-368 0,-3 2-64 0,5-2-16 0,4 1 896 0,2-3 0 16,1 0 0-16,3 0 0 0,-2 0 0 0,8 0 0 16,6 0 0-16,-2 0 0 0,-4 0 0 0,5-2 0 15,5 1 0-15,-3 1 0 0,-3-1 0 0,3 1 0 16,5-1-144-16,-3 1 144 0,-4-2 0 0,2 2 0 0,2 0 0 0,2 0 0 16,-2 0 0-16,0 3 0 0,3-1 0 15,1 0 0-15,0 1 0 0,1 3 0 0,0 0 0 0,3-1 0 16,2 0 0-16,-3 3 0 0,2-5 0 0,2 4 0 15,4 0 0-15,-2 0 0 0,-1 3 128 0,0-4-128 16,-1 3 0-16,-2-1 0 0,-1 3 0 0,3-2 0 16,-1 1 0-16,-1-2 0 0,-2 2 0 0,2-1 0 15,0 2 0-15,-3-2 0 0,-1 0 0 0,0-2 0 16,0 2 0-16,-1-2 0 0,-1 3 128 0,-1-2-128 16,1 1 0-16,-4-2 128 0,-4 1-128 0,3 0 0 15,7-1 128-15,-5 0-128 0,-2-3 0 0,-2-2 0 16,4 2 128-16,-2-2-128 0,-10 2 0 0,2 0 0 15,1-3 0-15,-2 1 128 0,-3-1-128 0,-5 1 0 16,-3 2 192-16,3 0-16 0,5-1 0 0,-6-2 0 16,-8 0-16-16,-1 0 0 0,0 3 0 0,1-1 0 0,-2-5-32 0,-3 4-128 15,-6-2 192-15,-4 0-64 0,-2-2 0 0,2 1 0 16,0-1 0-16,-6 0 0 0,-7-1 112 0,-4-3 16 16,-4 1 0-16,-4 2 0 0,-3 0 32 0,-3 1 16 15,-2 0 0-15,-3 0 0 0,-4-1-128 0,-1 2-32 16,-6 0 0-16,-5 1 0 0,-2 0-144 0,-6 0 0 15,-2 0 0-15,-4 0 0 0,-7 0 0 0,-6 0 0 16,0 0 0-16,0 0 0 0,0 0-128 0,0 0 128 16,-13 1-160-16,-6 1 160 0,-5-2-160 0,-5 4 160 15,-7-1-160-15,-4-2 160 0,-6-1-128 0,-4 0 128 16,-3 1 0-16,-4 1-144 0,-3 0 144 0,-8 1 0 0,-8-2 0 16,-3 0 0-16,-1 0 0 0,-1 3 0 0,0-1 0 0,-6-2 0 15,-6-2 0-15,-1 0 0 0,0-1 0 0,-1 1 0 16,-2-2 0-16,-6 2 0 0,-6 0 0 0,1 0 0 15,1-1 0-15,-5 2 0 0,-6-1 0 0,-3 0 128 16,1 0-128-16,-2-1 0 0,-7 1 0 0,3 0 0 16,2-2 0-16,-6-1 0 0,-2 2 0 0,0-1 0 15,2 0 0-15,-5 0 128 0,-6-3-128 0,3 2 0 16,2 0 0-16,-5 1 0 0,-7-4 0 0,3 2 0 16,3 1 0-16,-4-1 0 0,-3-1 0 0,-2 0 128 15,-1 1-128-15,0 0 0 0,-2 3 0 0,-2-1 0 16,-6 1 0-16,2 0 0 0,1 0 0 0,-1 1 0 15,-5-1 0-15,-2 1 0 0,2-3 0 0,2 3 0 16,5 0 0-16,-4 1 0 0,-2 0 0 0,4 0 0 16,4-3 0-16,-1 3 0 0,1 0 0 0,2 0 0 0,4 0 0 0,3 0 0 15,4 0 0-15,5 0 0 0,3-1 0 16,7 1 0-16,7 0-176 0,6 0 176 0,7-1-384 0,4 1 0 16,3 0 16-16,9-3 0 15,9 0-1392-15,11-2-288 0,7-1-48 0</inkml:trace>
  <inkml:trace contextRef="#ctx1" brushRef="#br0" timeOffset="205760.05">6877 18153 1839 0,'-37'-21'0'0,"11"9"160"0,-3-2-160 0,-3 4 0 0,2-3 0 0,1 5 0 15,0-2 2576-15,2 6 496 0,0-2 80 0,0 2 32 16,2 2-2464-16,0 0-480 0,-2 2-112 0,1 0 0 15,2-1-128-15,0 0-256 0,1-1 64 0,-1 1 0 16,1-1 0-16,-3-3-16 0,-2-2 0 0,-2 2 0 0,-1-4 208 0,3 3 160 16,0-2-32-16,1 2 0 0,2 0 384 0,2-1 80 15,0 2 16-15,1 1 0 0,-1 1 160 0,3-1 16 16,0 2 16-16,1 2 0 0,-2-1-480 0,2 1-80 16,3 0-32-16,0 0 0 0,4-1 128 0,-2 1 32 15,3 0 0-15,1 1 0 0,10-1 256 0,-9 3 48 16,9-3 16-16,-8 6 0 0,8-6-192 0,-7 6-48 15,7-6 0-15,-2 12 0 0,2-12-208 0,1 10-48 16,-1-10-16-16,4 13 0 0,2-1 32 0,-1-3 16 16,3 1 0-16,2-2 0 0,3 2 144 0,1-2 16 15,3 1 16-15,3-2 0 0,0 4 32 0,4-2 0 16,3 2 0-16,2-1 0 0,3 2-32 0,3 0 0 16,5-3 0-16,5 3 0 0,2 0-64 0,3-2-16 0,-2-1 0 0,2-2 0 15,2-1-16-15,1 3-16 0,3 2 0 16,7-2 0-16,4 1-16 0,2-3 0 0,-3-1 0 0,1 2 0 15,1-2-64-15,-1 4-16 0,2-2 0 0,3 1 0 16,6-3-64-16,-1-1 0 0,-2 3-128 0,1-3 192 16,3-1-64-16,4 1 0 0,3 0-128 0,3-2 192 15,-2-5-192-15,0 1 128 0,-2 0-128 0,7-3 0 16,3 0 128-16,-1-1-128 0,-3 1 0 0,-4-2 0 16,-1 2 128-16,4 0-128 0,4 2 0 0,-3-5 0 15,-4 0 0-15,-3 3 128 0,-4 3-128 0,5-2 0 16,3-1 0-16,-4 0 144 0,-4-1-144 0,-4 2 128 15,-4 1-128-15,0 2 0 0,-1 0 0 0,1 2 0 16,2-4 0-16,-5 0 0 0,-5-1 0 0,-3 3 0 0,-1 1 0 16,1 3 0-16,-2-1 144 0,-1-1-144 15,1-2 128-15,-5 0-128 0,-3 0 160 0,-4-1-160 0,-2 0 0 0,-7 0 0 16,-3-1 0-16,-3 0 0 0,-3 4 0 0,-2-2 0 16,-3 0 0-16,-4 0 144 0,-3 0-144 0,-4 0 0 15,-4 0 0-15,-9 0 0 0,0 0 0 0,0 0 0 16,0 0 0-16,0 0 0 0,0 0 128 0,-11-2-128 15,-3 0 192-15,-3 4-64 0,-5 2-128 0,-2-1 128 16,-5-1-128-16,-4 0 128 0,-3-1-128 0,-5 1 0 16,-4 0 0-16,-6-2 0 0,-5-1 0 0,-1-2 0 15,-1 0 0-15,-1 0 0 0,-4 3 0 0,-1-1 0 16,-4 0 0-16,-4-3 0 0,-7 4-176 0,-1-3 176 16,4-1-128-16,-3 3 128 0,-3 1 0 0,-4 1-160 15,-6-1 160-15,2-1 0 0,1-1 0 0,-1 0 0 0,-3 1 0 0,-3 0 0 16,-5-4 0-16,1 1 0 0,-1 0 0 15,-2 3 0-15,-3 2 0 0,-1 0 0 0,1-2 0 0,2 4 0 16,-1-1 0-16,-3 2 0 0,-6 0 0 0,4 0 0 16,3-1 0-16,-1 4 0 0,-3 2 0 0,7-2 0 15,5 1 0-15,5-2 0 0,2 4 0 0,-2-2 0 16,-4 0 0-16,8-3-128 0,9-4 128 0,5 0 0 16,2 1 0-16,3-1 0 0,0 0 0 0,3-1 0 15,8-1 0-15,7-2 0 0,7 1 0 0,4-1 0 16,7 1 0-16,3-2 0 0,4 0 0 0,6 0 0 15,7 3 0-15,4 0 0 0,3 1 0 0,8 0 0 16,0 0-160-16,0 0 160 0,0 0-128 0,14 2 128 0,4 2-240 16,2 0 48-16,4 2 0 0,6-2 0 15,1 0 192-15,13 0 0 0,4-1 0 0,5-1 0 0,6-2 0 0,2 0 0 16,2-2 0-16,5 2 0 0,2-2 0 0,7 2 0 16,8 0 0-16,2-1 0 0,-2-1 0 0,0 2 0 15,-1 2 0-15,7 1-192 0,9 0 192 0,-1-2 0 16,-3-1 0-16,4 2 0 0,2-1 0 0,1-1 0 15,0-3 0-15,-1 2 160 0,-4 1-160 0,5-1 0 16,6-1 0-16,-5 0 0 0,-3-1 0 0,-5 2 0 16,0 1 0-16,3-1 0 0,1 0 0 0,0-2 0 15,-8 2 0-15,-1-2 0 0,-2 2 0 0,-2 0 0 16,0-4 0-16,-5 1 0 0,-10 0 0 0,-5 0 0 16,-4 3 0-16,-3-2 0 0,0 1 0 0,-7-1 0 0,-1 1 0 15,-7 0 0-15,-7 0 0 0,-6-2 0 16,-7-1 0-16,-4 2 128 0,-6 2-128 0,-4 0 0 0,-11 1 0 15,0 0 0-15,0 0 128 0,0 0-128 0,-10 0 128 0,-4 1-128 16,-4 0 128-16,-10 2-128 0,-7 0 128 0,-8-1-128 16,-7-4 0-16,-2 2 0 0,-2 0 0 0,-4 2 0 15,-4 1 0-15,-7-1 0 0,-6 1 0 0,-4-1 0 16,-7-2 128-16,1 2-128 0,0 0 128 0,-6 2-128 16,-7-2 0-16,1-3 0 0,-1-4 0 0,0 3 0 15,0 0 0-15,-5 1 0 0,-5-3 0 0,2 3 0 16,5-2 0-16,-4 0 0 0,-3-1 0 0,2 0 0 15,0-1 0-15,3 0 0 0,3 3 0 0,-3 1 0 16,-5-3 0-16,5 2 0 0,5 1 0 0,4 1 0 16,1 1 0-16,2 0 0 0,-1-2 0 0,6 2 0 15,5 3 0-15,6 2 0 0,4-1 0 0,3 3 128 0,0 1 48 16,9-3 0-16,5-1 0 0,7 0 0 0,8-1 16 16,7-1 0-16,7 2 0 0,5 1 0 0,5-3-192 0,5-1 0 15,10-2 0-15,0 0 128 16,0 0-1280-16,10 12-256 0,4-5-48 15,8 2-13600-15</inkml:trace>
  <inkml:trace contextRef="#ctx1" brushRef="#br0" timeOffset="208811.98">12283 19578 16575 0,'-17'-10'1472'0,"7"7"-1168"15,0-2-304-15,2 0 0 0,-2 2 944 0,10 3 128 16,-7-2 16-16,7 2 16 0,-9-2-208 0,9 2-64 16,0 0 0-16,0 0 0 0,0 0-208 0,0 0-48 15,0 0-16-15,0 0 0 0,0 0-224 0,0 0-32 16,14 0-16-16,2 0 0 0,3-1-96 0,3 1-32 16,1 0 0-16,3 0 0 0,4 0 64 0,5 0 16 15,6 0 0-15,3-2 0 0,5 0-48 0,0 1 0 16,1-3 0-16,1 3 0 0,1-2 0 0,1 0 0 15,3 1 0-15,5 1 0 0,4 1 96 0,1 0 16 0,0-1 0 16,2 1 0-16,-5 1-80 0,3 0-16 0,2 3 0 0,5-1 0 16,6-1-80-16,1 1 0 0,-4-2-128 15,3 0 192-15,1 1-48 0,7 0-16 0,2-1 0 0,-1 3 0 16,0-1-128-16,-1 3 0 0,-1-2 144 0,5 1-144 16,3 3 0-16,-4-3 128 0,1 0-128 0,0 1 0 15,0-3 0-15,6-1 0 0,3 0 0 0,-1-1 128 16,-3 0-128-16,2-1 0 0,2 0 0 0,-1 0 128 15,2 0-128-15,-2 0 0 0,0 0 0 0,3-1 0 16,3 0 0-16,-5 1 0 0,-2 0 0 0,-1 0 0 16,-3-2 0-16,1 2 0 0,5 2 0 0,-4-1 128 15,-4 0-128-15,0 2 0 0,2-1 0 0,1 3 0 16,2-2 0-16,-3 1 0 0,-2-1 0 0,0 1 128 16,0 1-128-16,4-1 0 0,-1-3 0 0,0 3 0 15,-2 0 0-15,2 2 0 0,1-3 0 0,-1 1 0 0,0-2 0 0,1 2 0 16,-5 2 0-16,5-2 0 0,2 3 0 0,-3-2 0 15,-1-3 0-15,-4 2 128 0,-2 4-128 0,5-1 0 16,2-3 0-16,-1 2 0 0,-6 0 0 0,-2-3 0 16,-2 2 0-16,5 3 0 0,1-4 0 0,-2-2 0 15,-4 1 0-15,1 1 128 0,-5 2-128 0,7-2 0 16,0-3 0-16,0 2 0 0,-3-3 0 0,-2 1 0 16,-2 3 128-16,3 1-128 0,1-2 192 0,0-2-48 15,-2-1 0-15,0 0 0 0,-2 0 0 0,1 2 0 16,2 1 0-16,1-3 0 0,-3-1-144 0,3-1 0 0,-3 0 0 15,2 2 128-15,0 1-128 0,-1-2 0 16,2-2 0-16,-5 1 0 0,-3-2 0 0,0 3 0 0,-1 1 0 0,3 0 0 16,1 0 128-16,-3 0-128 0,-4-3 0 0,-2-1 128 15,0 2-128-15,0-1 128 0,0-2-128 0,3 3 128 16,0-1-128-16,-2-1 0 0,-4 0 0 0,-3-1 128 16,1 3-128-16,0 0 0 0,-1 1 0 0,0-1 0 15,3 0 0-15,-5 0 0 0,-6-1 128 0,-2-1-128 16,0 2 0-16,-1 1 192 0,-2 1-192 0,1 1 192 15,2 1-192-15,-1 2 192 0,0 0-192 0,-2-1 192 16,-4-1-192-16,-4 2 0 0,2 1 144 0,1 0-144 16,-3-2 0-16,-1 2 0 0,0 2 0 0,1 0 0 15,0 0 0-15,-1-3 0 0,-1-1 0 0,-2-3 128 16,-2 0-128-16,-3 0 0 0,-2 0 0 0,-1 0 0 16,-2 0 0-16,-1 0 0 0,0 0 0 0,-3 0 0 15,2 0 0-15,-3 0 128 0,-1 0-128 0,-3 0 0 0,-1 0 0 0,0 0 0 16,1 1 0-16,-3 0 0 0,-3-1 0 0,-1 0 0 15,-2 0 0-15,0 2 128 0,-11-2-128 0,9 1 0 16,-9-1 128-16,0 0-128 0,0 0 0 0,0 0 128 16,0 0-128-16,0 0 0 0,0 0 0 0,0 0 0 15,0 0 0-15,-13 4 0 0,0-1 0 0,-3 0 0 16,-3-3 0-16,-1 0 0 0,1 0 0 0,-5 0 0 16,-1 1 0-16,-3 1 0 0,-4-2 0 0,0 0 0 15,-3 1 0-15,-2 0 0 0,0-2 0 0,-6 0 0 16,-6-2 0-16,-1-3 0 0,-4-1 0 0,0 1 0 15,-7-3 0-15,0 3 0 0,0-3 0 0,-8 2 0 16,-4 4 0-16,-3-5 0 0,-3 0 0 0,1 3 0 0,-3-1 0 0,-1 1 0 16,-3 0 0-16,-3 0 0 15,-7 0 0-15,2 0 0 0,1 1 0 0,-6-3 0 0,-1 1 0 0,-2 1 0 16,-2-1 0-16,2-1 0 0,-2 2 0 0,-3-2 0 16,-4 0 0-16,2 2 0 0,1-3 0 0,-4 2 0 15,-8-2 0-15,2 2 0 0,-1 1 0 0,-4-1 0 16,-5-1 0-16,5 3 0 0,5-3 0 0,-1 2 0 15,-4 1 0-15,1 1 0 0,2-3 0 0,-3 2 0 16,-3 2 0-16,-1-1 0 0,-1 1 0 0,1-1 0 16,2-1 0-16,-1 2 0 0,-3-1 0 0,1 2 0 15,-1 0 0-15,3-1 0 0,-4 0 0 0,2 1 0 16,0-1 0-16,0 2 0 0,-3 0 0 0,-1 0 0 16,3 2 0-16,-2-1 0 0,-1-1 0 0,4-1 0 15,6-1 0-15,-1 1 0 0,-2-2 0 0,4 1 128 0,5-1-128 16,-4 1 0-16,-4 1 0 0,5-2 0 0,5-3 0 0,1 2 0 15,-1 0 0-15,1 2 0 0,0-6 0 0,2 3 0 16,3 1 0-16,-3 1 0 0,-1 0 0 0,4-2 0 16,5 1 0-16,2 1 0 0,-1 1 0 0,2-2 0 15,3-3 0-15,3 2 0 0,2 2 0 0,0-2 0 16,-6-1 0-16,3 4-128 0,3-2 128 0,3 0-208 16,3-1 80-16,-2 3 128 0,-2-1-208 0,4 1 80 15,3-1 128-15,3-2-208 0,3 2 208 0,-1 2 0 16,-1 0 0-16,1 0 0 0,-2-1-160 0,6 2 160 15,3-1-160-15,2 1 160 0,4 0-144 0,-2 3 144 16,-2-1-128-16,3 1 128 0,2-5-128 0,3 2 128 16,2 0-128-16,4 0 128 0,2 2-160 0,2-1 160 0,2 1-192 0,-3 0 192 15,-2 0-192-15,0 0 192 0,2 0-192 0,2 1 192 16,5-2-192-16,1 1 192 0,3 2-192 0,2 0 192 16,-1-3 0-16,3 1 0 0,3-1 0 0,1 0 0 15,2 2 0-15,1-1-192 0,-1 0 192 0,4 0-160 16,0-2 160-16,2 1 0 0,4-1 0 0,3 0 0 15,2 0-128-15,5-1 128 0,-2 1-128 0,3 0 128 16,9 0-144-16,0 0 144 0,0 0-160 0,0 0 160 16,0 0-144-16,0 0 144 0,0 0-128 0,17 4 128 15,-2-2-144-15,4 2 144 0,2-1-160 0,3 2 160 16,5-1 0-16,2-2-144 0,2-2 144 0,3 0 0 16,4 0 0-16,4-1 0 0,3 0 0 0,5-2 0 15,3 2 0-15,7-2 0 0,6 1 0 0,-1-1 0 16,-1 1 0-16,2-1 0 0,3-1 0 0,5-1 0 0,5 1 0 0,3 2 0 15,0 1 0-15,1-3 0 0,-1-3 0 0,9 4 0 16,2 0 0-16,3 1 0 0,1-6 0 0,-1 4 0 16,3 0 0-16,4 2 0 0,3 0 0 0,2 0 0 15,-5-2 0-15,7 2 0 0,5 0 0 0,-1 0 0 16,-5 0 0-16,4 1 0 0,3 1 0 0,0 1 144 16,0-1-144-16,1 3 0 0,0 0 0 0,1 2 0 15,-1-5 0-15,-4 2 0 0,-6 3 0 0,4 2 0 16,8-2 0-16,0-1 0 0,-1-4 0 0,5 0 0 15,1 0 0-15,-2 0 0 0,-6-2 0 0,2 1 0 16,5 1 0-16,-3 0 0 0,-2-1 0 0,2-1 0 16,3 2 0-16,-3-2 0 0,-1-1 0 0,-2 2 0 15,1 0 0-15,-1 0 0 0,2-2 0 0,-4 2 0 0,-4 1 0 0,6-2 0 16,3 0 0-16,-2-2 0 0,-6 0 0 0,5 2 0 16,1-2 0-16,0 0-144 0,-3-3 16 0,2 1 0 15,3 3-64-15,-3-1 0 0,-5-4 0 0,0 4 0 16,-1-1 192-16,2-2-128 0,-2-1 128 0,-4 0-128 15,-4 5 128-15,3-1 0 0,3 0-144 0,-3 3 144 16,-5-1 0-16,3 0 0 0,2 2-144 0,-1-1 144 16,-6-3 0-16,1 1 0 0,-1 2 0 0,2 1 0 15,5-1 0-15,-5-2 0 0,-8-3 0 0,3 5 0 16,0 2 0-16,2-2 0 0,0-5 0 0,-2 4 0 16,-4 1 128-16,2 1-128 0,2-2 0 0,-2 0 144 15,0-5-16-15,-5 2 0 0,-2 3 0 0,3-2 0 16,3-1 208-16,-6 1 48 0,-3 2 0 0,-3-2 0 15,-2 3-48-15,-1 2 0 0,0 1 0 0,-1 1 0 0,-1 1-176 0,-6-1-32 16,-4 4-128-16,-4 0 192 0,-1 6-192 0,-1 2 0 16,-7 2 0-16,-2 2 0 15,-2 1-1504-15,-5 2-352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6:34:10.62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2367 2975 12783 0,'0'0'560'0,"0"0"128"0,0 0-560 0,11 0-128 15,-1 0 0-15,-10 0 0 0,0 0 1136 0,0 0 192 16,0 0 32-16,0 0 16 0,0 0-224 0,0 0-64 15,0 0 0-15,0 0 0 0,0 0-128 0,0 0-48 16,0 0 0-16,0 0 0 0,0 0-144 0,-8-4-16 16,-4-1-16-16,2 0 0 0,-3 1-176 0,-1 0-48 15,0-2 0-15,0 1 0 0,0 0-112 0,-2-2-16 16,-5 2-16-16,1 2 0 0,-2-3-48 0,1 5-16 16,2-3 0-16,-2 3 0 0,1 0-64 0,-3 2-16 15,2 4 0-15,-4-1 0 0,1-1-80 0,0 3-16 16,-3 5 0-16,1 2 0 0,-5 0 16 0,2 5 0 15,-3 6 0-15,3-1 0 0,-1 2-144 0,-2 4 0 16,0 4 0-16,1 3 128 0,4 2-128 0,0 3 0 16,3 1 0-16,1 0 128 0,1 2-128 0,8-11 0 15,-1 4 0-15,-3 23 0 0,5-3 0 0,6-1 0 0,3 0 0 0,4-2 0 16,4-1 0-16,3-4 0 0,4-6 0 0,3-2 0 16,-2-5 0-16,5-5-176 15,1 0 176-15,2-2-128 0,3-6 128 0,5-1 0 0,2-3-144 0,6-3 144 16,2-3 0-16,4-4 0 0,2-3-144 0,1-3 144 15,1-5-128-15,-2-1 128 0,1-8-192 0,-7-1 192 16,-6-5 0-16,-3-1-128 0,-2-2 128 0,-2-2 0 16,-1 0 0-16,-5-5 0 0,-6 3 0 0,0 1 0 15,-6-3 192-15,-2 4-16 0,-5 0 0 0,-2 2 0 16,-3-2-176-16,-4 4 0 0,-4 3 0 0,-1 0 0 0,0-1 0 0,0 3 0 16,-1 4 0-16,2 1 0 0,-1 4 0 15,3 2 0-15,1 0 0 0,1 2 0 0,1 3 0 0,8-3 0 16,0 0-144-16,-6 6 144 0,3 4 0 0,3-1 0 15,0-9-128-15,5 13 128 0,2 0 0 0,0-4 0 16,1 1-128-16,2-1 128 0,3 0 0 0,-1-1 0 16,0 5 0-16,1 4 0 0,1 1-128 0,1 4 128 15,-1 1 0-15,-1 5 0 0,-3 4 0 0,-3-3-128 16,-2 0 128-16,-1 2 0 0,-3-4 0 0,-1 2 144 16,-2-4-16-16,-1 3 0 0,-4-4 208 0,0 3 48 15,4-3 0-15,-6-1 0 0,0-1-160 0,0-3-32 16,4-1 0-16,1-6 0 15,1 0-672-15,3-12-144 0,0 0-16 0,0 0-14464 0</inkml:trace>
  <inkml:trace contextRef="#ctx0" brushRef="#br0" timeOffset="518.1">2945 3557 8287 0,'0'0'736'0,"0"0"-592"0,0 0-144 0,0 0 0 0,0 0 2176 0,0 0 384 16,-6-6 96-16,6 6 16 0,0 0-1040 0,-9 4-208 16,1 3-32-16,2 2-16 0,0 5-480 0,-1 4-80 15,1 1-32-15,1 4 0 0,1 4-128 0,-1 3-16 16,1 1-16-16,2 2 0 0,2 1-176 0,1 4-16 15,1 3-16-15,3 2 0 0,2-2-224 0,2-2-32 16,1-3-16-16,1-5 0 0,2-3-144 0,1-7 0 16,3-5 144-16,-2-6-144 0,1 1 128 0,-2-8-128 15,4-4 128-15,0-1-128 0,2-6 512 0,1-2 16 16,-1-8 16-16,0-2 0 0,-3-6 32 0,-1 3 0 0,0-1 0 0,-1-3 0 16,-6 2-384-16,1-3-64 15,-3 1 0-15,-1-1-128 0,-4 3 192 0,-2-2-64 16,0 2 0-16,0 2-128 0,-2-2 240 0,-1 4-64 15,0 3-16-15,2 2 0 0,1 2-160 0,0 5 0 0,0-1 0 0,0 10 0 32,0 0-1040-32,0 0-240 0,0 0-64 0,0 0-13200 0</inkml:trace>
  <inkml:trace contextRef="#ctx0" brushRef="#br0" timeOffset="1068.28">3792 3619 16287 0,'0'0'720'0,"0"0"160"0,0 0-704 0,0 9-176 0,1 1 0 0,-1-10 0 16,4 13 640-16,1-4 80 16,3 4 32-16,0-4 0 0,3 0-64 0,1-2-16 15,2 1 0-15,3-3 0 0,2 0 112 0,3 1 32 16,0-2 0-16,4-3 0 0,-3-1-272 0,2 0-48 0,2-1-16 0,0 0 0 15,-1-4-160-15,0-3-48 0,-3 3 0 0,-1-4 0 16,-3 2 160-16,-2-4 16 0,-2 1 16 0,-5-1 0 16,1 3-160-16,-5-2-48 0,-2 0 0 0,-2-2 0 15,-2 1-64-15,-1 2-32 0,-3-4 0 0,-3 4 0 16,-5-3 64-16,-2 3 16 0,-1 1 0 0,-3 3 0 0,-2-1 144 0,-3 3 48 16,-1 3 0-16,1 4 0 0,0 2-112 0,0 3-32 15,0 5 0-15,-1 5 0 0,0 2-144 0,1 5-16 16,0 1-128-16,4 4 192 0,1-1-192 0,2-1 0 15,-2 4 0-15,3-1 0 0,7 1 0 0,0-4 0 16,3-1 0-16,4-2 0 0,5 2 0 0,2-4 0 16,4-1 0-16,2-5 0 0,-1-6 0 0,3 0 0 15,7-3-128-15,0-2 128 16,3-4-704-16,4-2-48 0,2-2 0 0,1 0-8816 16,2-5-1760-16</inkml:trace>
  <inkml:trace contextRef="#ctx0" brushRef="#br0" timeOffset="1651.25">5302 3405 15663 0,'0'0'1392'0,"-10"-2"-1120"16,-2 0-272-16,0-1 0 0,-1-1 1472 0,-2 2 224 16,-3 1 48-16,-3 1 16 0,-3 1-288 0,-2 1-64 15,-1 2-16-15,-2 0 0 0,-1 0-528 0,0 3-96 16,-1 5-32-16,1 2 0 0,-2-1-304 0,5 1-64 16,1 5-16-16,3 1 0 0,1-2-192 0,3 1-32 15,4 0-128-15,2 0 192 0,3 0-192 0,2-1 0 16,2-3 128-16,4-1-128 0,3 0 0 0,4-1 0 15,3 1 0-15,4-3 0 0,5 2 256 0,6 2-32 16,1-1-16-16,4-1 0 0,0 0-16 0,3 1-16 16,3 1 0-16,-3-1 0 0,0-2-176 0,-2 5 0 15,0-2 0-15,-3 1 0 0,-3 0 0 0,-4-2 0 0,-4-3 0 0,-5 2 0 16,-4 0 176-16,-2-2 48 16,-1 3 16-16,-6 2 0 0,-4-2 368 0,-6 1 80 15,-4 0 16-15,-7 2 0 0,-6-1-208 0,-5 1-48 0,-1-2 0 0,-1 0 0 16,-1-1-192-16,-3-5-64 0,-2 1 0 15,2-5 0-15,4 2-192 0,-1-2 144 16,0-5-144-16,0-5 128 16,1-4-1296-16,5-4-272 0,3-2-48 0,6-2-14240 0</inkml:trace>
  <inkml:trace contextRef="#ctx0" brushRef="#br0" timeOffset="2267.84">6451 3440 7359 0,'0'0'320'0,"-5"-6"80"0,0-3-400 0,0 3 0 0,1-3 0 0,-2 2 0 16,-1-3 2208-16,-2 4 352 0,-2-3 80 0,-2 4 16 16,-1 1-1184-16,-4 3-256 15,1-1-32-15,-4 0-16 0,-3-2-112 0,-3 4-32 0,2 3 0 0,-2-1 0 16,-3 2-320-16,1 0-80 0,1 3-16 0,1 1 0 16,1 4-336-16,2-1-64 0,1 2-16 0,4 2 0 15,2 0-192-15,0 2 0 0,2 0 0 0,3 1 0 16,5-4 0-16,2 2 0 0,2-1 0 0,4 3 0 0,3 1 128 0,5 0-128 15,1 0 176-15,4 4-176 0,4 0 256 0,4 1-48 16,2 5-16-16,2 1 0 0,1 1-192 0,4 3 144 16,-2 1-144-16,-1-1 128 0,-3 0-128 0,-2 1 0 15,-4-2 0-15,-2-4 128 0,-3-1-128 0,-4-3 128 16,-4 1-128-16,-3-6 128 0,-3 0 688 0,-4-1 128 16,-5-2 16-16,-4 1 16 0,-4 1 80 0,-5 0 16 15,-7 0 0-15,-3-1 0 0,-2-2-384 0,-2-2-80 16,-1-1-16-16,0-2 0 0,0 2-336 0,1 1-80 15,-1-6-16-15,4-5 0 0,3-3-160 0,2-2 0 16,3-2-160-16,2-2 160 16,4-6-2288-16,5 0-352 0,4-5-80 0</inkml:trace>
  <inkml:trace contextRef="#ctx0" brushRef="#br0" timeOffset="3869.69">8581 3286 12543 0,'0'0'560'0,"0"0"112"0,0 0-544 0,0 0-128 16,0 0 0-16,0 0 0 0,8 9 1024 0,-8-9 160 15,5 9 32-15,-1 3 16 0,-2 0-320 0,0 1-64 16,-4 1-16-16,2 1 0 0,-2 2 0 0,-1 1-16 16,1 6 0-16,-2 4 0 0,1 2-160 0,0 6-16 15,-1 4-16-15,0 4 0 0,0 4-80 0,3 4-16 16,1 0 0-16,1 2 0 0,-1 0-304 0,5 1-64 16,-2 0-16-16,3-8 0 0,2-7-144 0,2-7 0 15,3-7 0-15,2-6 128 0,1-5 64 0,4-3 0 16,1-8 0-16,3-4 0 0,3-3 80 0,1-6 32 15,2-2 0-15,2-8 0 0,0-7 96 0,0 0 32 16,-3-5 0-16,-1 1 0 0,-3-1-240 0,2-2-64 16,-4 0 0-16,0 0 0 0,-2-1-128 0,0-1 0 15,-1 1 144-15,0 0-144 0,0-2 0 0,-3-1 0 16,-1 2 0-16,0 1 128 0,-3 5-128 0,1 1 0 0,-1 4 128 0,-2 6-128 16,-2 6 0-16,-2 4 0 0,-7 8 0 0,0 0 0 15,0 0 0-15,11 10 0 0,-6 8 0 0,-1 6 0 16,-2 2 0-16,-2 7 0 0,-2 1 0 0,-1 7 0 15,-1 9 0-15,-2 9 0 0,-3 6 0 0,-2 6 0 0,-2 4 0 0,-1 5 0 16,-3-1 0-16,1 1 0 16,-2 0 0-16,1-1 0 0,2 2 0 0,1-6 0 15,-2-1 0-15,-1-3 0 0,-1-4 0 0,2-1 0 16,-2-3 272-16,0-1-16 0,-1-2 0 0,0-7 0 0,-1-1 192 0,-2-7 16 16,1-5 16-16,-2-3 0 0,-1-2 32 0,1-6 0 15,2-4 0-15,1-7 0 0,-2-5-272 0,7-7-48 16,-1-3-16-16,-9-5 0 0,3-5-176 0,-1-3 128 15,0-8-128-15,1-8 128 0,1-4-128 0,3-4 128 16,3-5-128-16,2-3 128 0,1-1-128 0,6-1 0 16,5 3 0-16,5 3 0 0,1 0 0 0,5 4 0 15,0 0-144-15,4 10 144 0,2 0 0 0,5 4-160 16,2 1 160-16,1 2-128 0,3 2 128 0,3-2 0 16,3 5 0-16,3-1 0 0,-2 5 0 0,-1 0 0 15,0 4 0-15,-2 1 0 0,-5 2 0 0,0 3-160 16,-3 1 160-16,0 3 0 15,-1 4-1376-15,-1-1-160 0,-2 2-48 0,-1-3-13200 0</inkml:trace>
  <inkml:trace contextRef="#ctx0" brushRef="#br0" timeOffset="4519.64">10121 3448 11967 0,'0'0'1072'0,"0"0"-864"0,0 0-208 0,-8 7 0 16,-1-4 1008-16,2 1 144 0,-1 1 48 0,2 1 0 16,-2-2-160-16,8-4-16 0,-8 10-16 0,3-2 0 15,5-8-176-15,-1 11-16 0,1-11-16 0,6 8 0 16,4-2 80-16,6-1 16 0,3-3 0 0,2-2 0 0,5-2-176 0,4 1-16 16,6 0-16-16,3-3 0 0,5 0-432 0,-3 0-64 15,4 1-32-15,-1-3 0 0,0 3-160 16,-2 0 192-16,-4 1-192 0,-3 2 192 0,0-2-192 0,-5 0 0 15,-4-3 0-15,-4 2 0 0,-1 2-192 0,-5 1-64 16,-3 0 0-16,-13 0-8304 16,0 0-1648-16</inkml:trace>
  <inkml:trace contextRef="#ctx0" brushRef="#br0" timeOffset="4705.68">10156 3918 20271 0,'0'0'1792'0,"0"0"-1424"16,7 6-368-16,7 1 0 0,2-1 1840 0,4-2 288 15,1 0 64-15,6 0 16 0,2-1-1168 0,1-3-224 16,5-3-48-16,3-2-16 0,2-1-400 0,1-4-80 16,0 0-16-16,-1-3 0 15,0-1-1344-15,-2 0-288 0,12-6-48 0,-14 9-16 0</inkml:trace>
  <inkml:trace contextRef="#ctx0" brushRef="#br0" timeOffset="5687.32">11574 3464 6447 0,'-13'-2'576'0,"13"2"-576"15,-10-1 0-15,1-1 0 0,0 1 1408 0,1 1 192 16,8 0 16-16,-7 3 16 0,7-3-608 0,-7 6-112 16,7-6-16-16,-4 10-16 0,3 4-208 0,4 0-32 15,3-1-16-15,4 2 0 0,4 1-160 0,4 1-16 16,4 0-16-16,2-3 0 0,1-3-80 0,4 0-16 0,2-6 0 0,2 2 0 16,1-3 32-16,-2-2 0 15,4-3 0-15,-1-2 0 0,0-3 240 0,-2-2 48 16,-3-4 16-16,-2-2 0 0,-2-2 112 0,-2-1 32 0,-3 0 0 0,-3-2 0 15,-4-3-352-15,-4 2-64 0,-3 1-16 16,-2 0 0-16,-3 1-192 0,-2 2-32 0,-4-3-16 16,-2 1 0-16,-3 1-144 0,-2 2 0 0,-6 1 0 0,-1 1 0 15,1 3 0-15,-4 4 0 0,-2 3 0 0,1 3 0 16,-3 2 192-16,0 4-64 0,-3 5 0 0,0 8 0 16,0 4-128-16,1 8 192 0,2 6-192 0,0 3 192 15,-2 4-192-15,4-1 0 0,1 6 144 0,6 1-144 0,3-2 0 0,6-2 144 16,4-4-144-16,3-4 0 0,4-4 304 0,2-2-48 15,3-1-16-15,1-5 0 0,2 1 144 0,2-7 16 16,2-1 16-16,1-2 0 0,-2-6-128 0,3-3-32 16,3 0 0-16,3-2 0 0,3-5-128 0,4-2-128 15,0-3 192-15,8-5-192 16,-1-3-768-16,4-2-272 0,2-7-48 0,-12 7-12896 0</inkml:trace>
  <inkml:trace contextRef="#ctx0" brushRef="#br0" timeOffset="6326.96">12465 2779 10127 0,'-8'7'896'0,"-1"0"-704"16,-1-2-192-16,1 3 0 0,1 1 768 0,2 0 112 16,-2 2 16-16,2 1 16 0,-2-5-192 0,2 2-32 15,6-9-16-15,-8 5 0 0,8-5 224 0,0 0 32 16,0 0 16-16,0 0 0 0,0 0 320 0,-6-1 64 16,6 1 16-16,-5-9 0 0,1 1-400 0,2 0-80 15,2-1-16-15,0-2 0 0,2 1-528 0,1-2-128 16,-1-1 0-16,0-1-16 0,-1-4 32 0,0-2 16 15,-1 1 0-15,0 0 0 0,0 0 160 0,-2-1 48 16,-1 1 0-16,1 0 0 0,0-1 16 0,0 0 0 16,0-1 0-16,1-2 0 0,0 2-192 0,1 0-48 15,2 4 0-15,2 0 0 0,0 3-208 0,0 3 0 16,-2-2 0-16,2 3 0 0,-4 10 0 0,7-8 0 16,-7 8 0-16,6-5 0 0,-6 5 0 0,0 0 0 15,10-1 0-15,-10 1 0 0,0 0 0 0,0 0-128 16,10 6 128-16,-2 2 0 0,-8-8-176 0,6 10 32 0,-6-10 0 0,5 14 0 15,-2-4 144-15,1 2-160 0,-4-12 160 16,0 14-160-16,0-14 160 0,-4 11 0 0,3 0 0 0,-2 1-128 16,3-12 128-16,-4 10 0 0,4-10-144 0,-2 13 144 15,-1-4 0-15,1 2-176 0,2-11 176 0,0 0-128 16,-3 12-144-16,3-12-32 0,0 0 0 0,0 0 0 31,0 0-1440-31,0 0-304 0,0 0-48 0,0 0-9040 0</inkml:trace>
  <inkml:trace contextRef="#ctx0" brushRef="#br0" timeOffset="6460.83">12494 2446 8287 0,'0'0'368'0,"0"0"80"0,0 0-448 0,0 0 0 15,0 0 0-15,-5 9 0 0,5-9 512 0,-7 8 0 16,1-1 16-16,6-7 0 0,-8 7-528 0,8-7 0 16,-6 6 0-16,6-6 0 0,0 0-144 0,-6 6 144 15,6-6-128-15,0 0 128 0,0 0-208 0</inkml:trace>
  <inkml:trace contextRef="#ctx0" brushRef="#br0" timeOffset="7238.38">12332 2561 7359 0,'0'0'656'0,"0"0"-528"0,0 0-128 0,-5 6 0 0,-2 0 944 0,7-6 144 15,-7 9 48-15,1-2 0 0,6-7-400 0,-6 8-80 16,6-8-16-16,-8 7 0 0,2 0-208 0,6-7-48 16,0 0-16-16,-8 7 0 0,8-7 224 0,-5 5 48 15,5-5 16-15,0 0 0 0,0 0 80 0,0 0 16 16,-6 8 0-16,6-8 0 0,0 0-128 0,0 0-32 16,0 0 0-16,0 0 0 0,0 0-16 0,0 0-16 15,0 0 0-15,0 0 0 0,6-9-128 0,2 2-32 16,2-3 0-16,-3 2 0 0,4-4-112 0,-4 0-32 15,3 2 0-15,-1-3 0 0,0 1-48 0,-2 0-16 16,3-2 0-16,-1 2 0 0,-2-1-192 0,1 0 144 16,-2 0-144-16,-1 5 128 0,2-1-128 0,-7 9 0 15,6-5 144-15,-6 5-144 0,0 0 0 0,0 0 0 16,0 0 0-16,0 0 0 0,0 0 0 0,0 0 128 16,0 0-128-16,5 8 0 0,0 5 240 0,-4 4-32 15,-1 2 0-15,2 1 0 0,-2 0 112 0,0 6 0 16,0-3 16-16,0 5 0 0,-2 0 16 0,2 5 0 0,-1 1 0 15,1 0 0-15,-1 2-48 0,-3-3-16 0,3 1 0 0,-3-6 0 16,-1 0 96-16,0-5 32 0,0 0 0 0,1 0 0 16,-1-3 16-16,1-3 0 0,1-7 0 0,2 1 0 15,1-11-128-15,0 0-32 0,0 0 0 0,0 0 0 16,0 0-16-16,0 0 0 0,0 0 0 0,1-14 0 16,-1-2 16-16,0-1 0 0,0-3 0 0,0-2 0 15,0-2-144-15,0-1-128 0,0 1 192 0,0-3-192 16,0 3 128-16,0-3-128 0,3 3 0 0,0 2 0 0,0-1 0 15,2 1 0-15,2 0 0 0,2 3 0 0,1 2 0 16,1 2 0-16,2 0 0 0,1 2 0 0,1-1 0 0,2-1 0 16,-2 2 0-16,3 3 0 0,2 0 0 0,-2 5-144 15,2 0 144-15,-1 5 0 0,-1 0 0 0,0 4-128 16,-1-1 128-16,-4 6 0 0,4-1 0 0,-4 5-160 16,-2-2 160-16,-1 3 0 0,-2 0-384 0,0 0 48 15,-3-3 0-15,1 2 0 16,-2 0-448-16,-2-3-96 0,0 0-16 0,-2-10-14512 0</inkml:trace>
  <inkml:trace contextRef="#ctx0" brushRef="#br0" timeOffset="7604.99">13184 2010 4607 0,'0'0'400'0,"0"0"-400"0,0 0 0 0,0 0 0 16,0 0 3632-16,0 0 640 0,0 0 128 0,0 0 16 15,0 0-2416-15,5 12-480 0,-2-1-112 0,-3 4 0 16,-3 3-416-16,-2 4-80 0,3 4-16 0,-2 4 0 0,1 5-64 15,-1 6 0-15,1 1-16 0,-3 7 0 0,0 2-240 0,0 4-32 16,1 3-16-16,1 1 0 0,0-3-272 0,3-7-48 16,0-3-16-16,2-6 0 0,1-6-192 0,1-2 144 15,-1-7-144-15,5-3 128 0,0-6-128 0,4-2 0 16,-4-2 144-16,5-6-144 0,-1-5 0 0,3-2 0 16,3-5 0-16,0-6 0 0,2 1-272 0,-1-2 16 15,0-3 16-15,-1-1 0 16,-2-1-2512-16,-1-1-496 0,-3-2-96 0,-1-1-32 0</inkml:trace>
  <inkml:trace contextRef="#ctx0" brushRef="#br0" timeOffset="7765.96">13061 2414 23039 0,'0'0'2048'0,"0"0"-1648"15,0 0-400-15,11-5 0 0,2 0 512 0,2 4 0 16,3 0 16-16,2-2 0 0,2 1 160 0,2-3 16 15,3-1 16-15,-1 0 0 0,6-4-224 0,3 2-48 0,3-3-16 16,2 3 0-16,-1-1-304 0,4 6-128 0,4-3 0 0,-13 3-12896 16</inkml:trace>
  <inkml:trace contextRef="#ctx0" brushRef="#br0" timeOffset="8524.86">13845 3289 13823 0,'0'0'1216'0,"0"0"-960"16,-8 4-256-16,8-4 0 0,0 0 1216 0,0 0 208 16,0 0 48-16,0 0 0 0,0 0-496 0,0 0-80 15,0 0-32-15,17 1 0 0,5 0-256 0,6 1-48 16,5-2-16-16,6-2 0 0,7 0-48 0,5-3-16 16,3 0 0-16,6-1 0 0,-7-4-96 0,5 3 0 15,-1-2-16-15,4 2 0 0,2 2 80 0,2-2 0 16,0 0 16-16,-6 1 0 0,-6 0-96 0,-4 2-32 15,-5 1 0-15,-6 1 0 0,-8-1-208 0,-2 1-128 0,-6 4 128 16,-6-2-128-16,-4 0 0 0,-12 0-160 16,0 0 16-16,0 0 0 15,0 0-2032-15,0 0-384 0</inkml:trace>
  <inkml:trace contextRef="#ctx0" brushRef="#br0" timeOffset="8790.2">14101 3552 11055 0,'-30'11'480'0,"15"-4"112"0,1 2-464 0,3-3-128 0,2 2 0 0,9-8 0 0,-4 9 1840 0,4-9 336 15,0 0 80-15,6 6 16 0,8 0-1136 0,7-3-240 16,2-3-32-16,6-4-16 0,6-5-80 0,6 0 0 16,1-3-16-16,5-2 0 0,4 0 32 0,6 2 16 15,4-6 0-15,5 3 0 0,4 0-288 0,-3 3-64 16,-3 1-16-16,-3-2 0 0,-3 2-224 0,-3 2-32 15,-1-3-16-15,-5 5 0 0,-3-2-160 0,-4 3 0 16,-3-5 0-16,-7 4 128 16,-4 0-432-16,-3-3-80 0,-4 3-32 0,-6-4 0 15,-4 6-960-15,-3-5-192 0,0 3-32 0,-8 7-9520 0</inkml:trace>
  <inkml:trace contextRef="#ctx0" brushRef="#br0" timeOffset="9106.03">14244 2925 19983 0,'0'0'880'0,"10"-3"192"0,4-3-864 0,7-1-208 0,5 1 0 0,5-2 0 15,5 3 624-15,4 2 80 0,5 2 0 0,7 1 16 16,5 3 192-16,3-2 48 0,-2 0 0 0,2 3 0 15,1 4-176-15,1 0-16 0,1 5-16 0,-1 2 0 0,0 3-176 0,-1 3-16 16,-4 4-16-16,-5 4 0 16,-5 4-224-16,-3 3-64 0,-2 1 0 0,-9 5 0 0,-4 1-96 0,-6-3-32 15,-7 1 0-15,-6-5 0 0,-7-4 32 0,-6 2 0 16,-8 0 0-16,-11-1 0 0,-7-1 160 0,-6 0 48 16,-6 2 0-16,-9 0 0 0,-8 1-176 0,-6-2-16 15,2 1-16-15,-4-1 0 16,-3 0-1888-16,7 4-368 0</inkml:trace>
  <inkml:trace contextRef="#ctx0" brushRef="#br0" timeOffset="11958.33">16462 3185 5519 0,'0'0'240'0,"0"0"64"0,0 0-304 0,0 0 0 16,0 0 0-16,0 0 0 0,4-9 1888 0,-4 9 320 15,3-9 64-15,-3 9 16 0,4-12-912 0,-1 5-176 16,0-3-48-16,-3 10 0 0,4-8-320 0,-1-2-80 16,1 0-16-16,0 1 0 0,-1 0 48 0,-3 9 16 15,5-9 0-15,-5 9 0 0,5-5-128 0,-5 5-32 16,0 0 0-16,0 0 0 0,0 0-208 0,0 0-48 15,0 0-16-15,0 0 0 0,0 0-160 0,0 9-16 16,-1 4-16-16,-2 2 0 0,-1 3 16 0,-1 3 16 16,-1 6 0-16,-2 6 0 0,-1 1 32 0,0 6 0 15,0 4 0-15,1 1 0 0,-3 2-240 0,2 2 128 16,2-2-128-16,2-1 0 0,1-7 128 0,3-3-128 16,1-4 0-16,2-9 0 0,2-4 0 0,4-4 0 15,1-2 0-15,2-9 0 0,4-4 0 0,3-3 0 0,1-6 0 16,3-2 0-16,3-7 0 0,-5 3 144 0,3-2-144 0,14-12 192 15,-1 0-192-15,-3-4 160 0,-1 1-160 0,-3 4 160 16,-1-1-160-16,-3 1 0 0,-1 1 144 0,-5-4-144 16,-2 3 0-16,-2 0 0 0,-1 3 0 0,-1-2 0 15,-3 2 0-15,-1 0 128 0,-3 2-128 0,1 4 0 16,-1 1 0-16,0 5 128 0,0 4-128 0,-6 9 0 16,0 0 0-16,0 0 0 0,0 0 0 0,0 0 0 15,3 10 0-15,-1 7 0 0,-4 3 0 0,1 4 0 0,-4-1 0 0,2 8 0 16,1 3 0-16,-2 7 0 0,-2 2 0 0,-2 9 0 15,-2 8 0-15,1 2 0 0,-2 8 0 0,-1 0 0 16,-3 2 0-16,-3 3 128 0,-2 2-128 0,-3-2 0 16,0-4 0-16,-1-4 128 0,0-2-128 0,-2-4 0 15,2-3 0-15,-1-7 0 0,-1-4 0 0,1 2 144 16,1-6-144-16,0-1 0 0,-1-7 144 0,3-4-144 16,0-2 0-16,0-5 144 0,3-5-144 0,-1-5 192 15,2-2-192-15,3-7 192 0,-3-6 32 0,5-5 16 16,2-6 0-16,2-6 0 0,1-5-32 0,5-7 0 15,3-6 0-15,2-1 0 0,2-2-208 0,7-3 0 16,3-1 0-16,3 3 0 0,2-1 0 0,3 5 0 16,4 0 0-16,1 7 0 0,2 0 272 0,3 7-32 15,4 0-16-15,5 6 0 0,1 1-224 0,2-1 0 16,-1 5 0-16,-1 1 0 0,-4 1 0 0,0 2 0 16,-5 4 0-16,0 0 0 0,-5 2 0 0,-2 2 0 15,-4 3 0-15,-4-2-10000 0,-2 2-2048 0</inkml:trace>
  <inkml:trace contextRef="#ctx0" brushRef="#br0" timeOffset="12976.01">17638 2409 11967 0,'0'0'1072'0,"-2"-7"-864"0,2 7-208 0,2-10 0 16,-2 1 1152-16,0 9 176 0,0-11 32 0,0 11 16 15,0 0-112-15,0 0-32 0,0 0 0 0,0 0 0 16,0 0-320-16,0 0-64 0,-2 14-16 0,-1 4 0 15,0 3 64-15,0 5 0 0,-1 4 0 0,0 3 0 0,-1 1-256 0,0 0-64 16,-1 2 0-16,-2 1 0 0,0 0-128 0,-1-3-16 16,2-1-16-16,-2-1 0 0,0-2-128 0,1-2-32 15,1-6 0-15,0-2 0 0,1-2-256 0,1-3 0 16,1-2 0-16,4-13-9424 16,0 0-1984-16</inkml:trace>
  <inkml:trace contextRef="#ctx0" brushRef="#br0" timeOffset="13580.98">18079 3267 14335 0,'0'0'640'0,"0"0"128"0,0 0-624 0,0 0-144 15,0 0 0-15,0 0 0 0,0 0 736 0,15 7 112 16,3-5 32-16,1 1 0 0,2-3-128 0,3 0-32 0,4 0 0 0,2-2 0 16,7 1-128-16,1 0-16 0,2-3-16 0,-1 2 0 15,-6-1-256-15,-1 0-48 0,-2 1-16 0,-2 2 0 16,-1 0-240-16,-3 0 128 0,-3 0-128 0,-1 0 0 16,-6 2 0-16,-3 2 0 0,-11-4 0 0,0 0-6848 15,0 0-1344-15</inkml:trace>
  <inkml:trace contextRef="#ctx0" brushRef="#br0" timeOffset="13761.13">18177 3632 14735 0,'0'0'640'0,"0"0"160"0,0 0-640 0,0 0-160 16,8 5 0-16,2 0 0 0,3-1 1440 0,3-1 256 15,3-3 48-15,7 0 16 0,0-4-880 0,4-1-176 16,1 0-48-16,1-4 0 0,-1 0-320 0,0-3-64 15,2 2-16-15,0-1 0 0,-2 1-256 0,1 1 0 16,-4 1 128-16,-3-1-128 0</inkml:trace>
  <inkml:trace contextRef="#ctx0" brushRef="#br0" timeOffset="14528.01">19636 3172 11055 0,'0'0'976'0,"0"0"-784"16,-7 0-192-16,7 0 0 0,0 0 1664 0,0 0 272 15,-9-1 64-15,9 1 16 0,0 0-736 0,-3-9-128 16,2 1-48-16,2-2 0 0,2 1-288 0,3-4-64 15,-2 1-16-15,1 2 0 0,3-3-256 0,-1 3-48 16,1-3-16-16,0 1 0 0,-1 5-112 0,0-2-32 16,-1 3 0-16,-6 6 0 0,0 0-272 0,0 0 128 0,0 0-128 0,0 0 0 15,5 11 192-15,-2 3-192 0,-3 5 192 0,-3 5-192 16,2 0 208-16,-2 8-64 16,1 4-16-16,-2 3 0 0,-1 2-128 0,0 3 128 0,-3 6-128 0,-1 3 128 15,0 2-128-15,-2 0 0 0,-4-3 144 0,2-5-144 16,1-1 0-16,2-7 144 0,-1-6-144 0,3-4 0 15,1-6 512-15,1-5-16 0,1-4 0 0,3-8 0 16,2-6-32-16,0 0 0 0,0 0 0 0,0 0 0 0,2-11 112 0,2-6 32 16,0-3 0-16,-1-3 0 0,-1-6-288 15,1 2-48-15,0-2-16 0,1 1 0 0,-1-4-256 0,1-2 128 16,-1 1-128-16,6-2 0 0,3 0 0 0,3 1 0 16,3-1 0-16,3 3 0 0,5 1 0 0,4 0 0 15,1 4 0-15,3 1 0 0,3 4-128 0,0 2 128 16,0 2 0-16,-4 3-144 0,0 3 144 0,-5 6 0 15,-4 1 0-15,-4 4 0 0,-2 1-176 0,-3 3 176 16,-2 1-208-16,-4 4 80 16,-3 1-1440-16,-2 0-288 0,-1 1-48 0</inkml:trace>
  <inkml:trace contextRef="#ctx0" brushRef="#br0" timeOffset="15060.55">20327 3477 3679 0,'0'0'160'0,"-8"4"32"15,-1 0-192-15,9-4 0 0,-9 5 0 0,9-5 0 0,-9 2 3232 0,9-2 608 16,-9 5 112-16,3 4 16 0,0-1-2688 0,1 1-528 16,5-9-112-16,-4 7-32 0,4-7-256 0,0 0-48 15,0 0-16-15,0 0 0 0,7 8 48 0,4-3 16 16,-1-4 0-16,2-3 0 0,5-8 224 0,1 2 64 15,0-3 0-15,2-2 0 0,0 0-16 0,1-1 0 16,-2 0 0-16,0-1 0 0,-3-2-192 0,-1 2-48 16,-1-1 0-16,-1 2 0 0,-4-3-144 0,-1 2-48 15,-2 0 0-15,-2 3 0 0,-2 2 0 0,-2 0-16 16,0 10 0-16,-5-8 0 0,-2-2 32 0,-5 8 16 16,-2 3 0-16,-2 4 0 0,-3 3-16 0,-3 2 0 15,-3 5 0-15,-2 4 0 0,-2 5-80 0,1 2 0 16,0 3-128-16,2 3 192 0,0 3-64 0,3 2 0 15,1 0-128-15,6-1 192 0,2-5-192 0,5 0 0 16,5-2 0-16,3-2 0 0,2-1 0 0,4-5 0 16,4-3 0-16,4-2 0 0,1-3 0 0,6-4 0 15,0-2 0-15,4 0 0 0,3-6-208 0,4-1 16 0,5-4 0 0,3-7-9184 16,4-6-1824 0</inkml:trace>
  <inkml:trace contextRef="#ctx0" brushRef="#br0" timeOffset="15660.54">20993 2707 12895 0,'0'0'1152'0,"0"0"-928"16,0 0-224-16,0 0 0 0,0 0 1152 0,-5-9 192 15,5 9 48-15,-2-8 0 0,0 2-208 0,2 6-32 16,0-12-16-16,1 5 0 0,0-5-384 0,2 2-80 16,-2 3-16-16,3-4 0 0,-2 4-96 0,5-3-32 15,-1 2 0-15,2 3 0 0,-2-3-128 0,-6 8-16 16,0 0-16-16,8-5 0 0,-8 5-112 0,0 0-32 16,0 0 0-16,7 8 0 0,0 2-96 0,-3 4 0 15,-3-1-128-15,3 4 192 0,-4 6 0 0,-2 0 0 0,-1 4 0 0,-3 1 0 16,-5 2 64-16,2 0 0 0,-2 0 0 0,-1-2 0 15,1-5 32-15,1-3 16 0,1-2 0 0,0-3 0 16,4-6 0-16,5-9 0 0,0 0 0 0,0 0 0 16,0 0-48-16,0 0 0 0,0 0 0 0,0 0 0 15,4-11 256-15,2-7 32 0,2-4 16 0,0-2 0 0,3 0-240 0,1-4-64 16,1 0 0-16,0-4 0 0,-1 1-256 16,1 3 0-16,1-3 0 0,1 7 0 0,1-3 0 0,0 4 0 15,2-1 0-15,1 1 0 0,4 1 0 0,-1 2 0 16,-3 5 0-16,0 1 0 0,-2 2 0 0,-1 4 0 15,-4 4 0-15,2 2 0 0,-2 2-176 0,-12 0 176 16,0 0-192-16,7 8 192 16,-7-8-1904-16,3 13-272 0,0 0-48 0,-6-4-16 0</inkml:trace>
  <inkml:trace contextRef="#ctx0" brushRef="#br0" timeOffset="16030.42">21713 1892 20207 0,'0'0'896'0,"7"-5"192"0,-7 5-880 0,6-5-208 0,-6 5 0 0,0 0 0 15,0 0 1040-15,0 0 176 0,0 0 16 0,0 0 16 16,-1 11-368-16,-3 3-80 0,-2 5-16 0,-2 7 0 16,0 2-16-16,-1 3 0 0,-1 4 0 0,0 0 0 15,0 2-80-15,-3 5-32 0,2 5 0 0,-3 4 0 16,4 1-288-16,-2 3-64 0,-2 0-16 0,5-3 0 0,0-5-288 0,4-3 128 16,4-10-128-16,1-4 0 0,1-2 160 15,4-5-160-15,3-4 128 0,2-4-128 0,-1-4 0 0,0-4 128 16,4 0-128-16,-1-5 0 0,-1-6 128 0,4-1-128 15,-1-3 0-15,1-3 128 0,2-2-384 0,-1-1-64 16,-2-3-32-16,-1 2 0 16,-2 0-2192-16,-3-2-432 0,-2-8-96 0,-3 1 0 0</inkml:trace>
  <inkml:trace contextRef="#ctx0" brushRef="#br0" timeOffset="16170.82">21582 2417 23039 0,'0'0'2048'0,"0"0"-1648"15,0 0-400-15,14-3 0 0,2 0 576 0,0 0 48 16,1-1 0-16,2 3 0 0,1-3 80 0,4-2 0 16,2-1 16-16,2 2 0 0,2-4-400 0,2 3-96 15,-2-3-16-15,5 2 0 16,0-2-1072-16,0 1-224 0,-4 3-32 0</inkml:trace>
  <inkml:trace contextRef="#ctx0" brushRef="#br0" timeOffset="16947.22">22297 3417 2751 0,'0'0'256'0,"0"0"-256"16,0 0 0-16,0 0 0 0,-8 2 2560 0,8-2 448 16,-10-2 112-16,10 2 16 0,0 0-1680 0,0 0-336 15,0 0-64-15,0 0-16 0,0 0-144 0,0 0-48 16,0 0 0-16,15-4 0 0,3 2 112 0,4-1 0 16,2 1 16-16,5 1 0 0,3-2-208 0,5-1-64 15,1-1 0-15,1 1 0 0,-1 2-304 0,-1-3-64 16,0-2-16-16,-1 2 0 0,-2 1-176 0,-1-2-144 15,0 2 192-15,0 0-192 0,-1 3 160 0,-2 0-160 16,-3-2 128-16,-4 2-128 0,-4 1 0 0,1 0 0 16,-6-1 0-16,-3 1 0 15,-11 0-2048-15,0 0-272 0,0 0-64 0,-9 9-16 0</inkml:trace>
  <inkml:trace contextRef="#ctx0" brushRef="#br0" timeOffset="17145.61">22233 3738 16575 0,'0'0'1472'0,"0"0"-1168"0,10 2-304 0,2-1 0 15,3 1 1200-15,4-2 176 0,4-2 32 0,5 0 16 0,5-3-32 0,8 0-16 16,5-2 0-16,2-2 0 16,-1 1-352-16,0-4-80 0,-1 1-16 0,-1 2 0 15,0-3-352-15,-1 5-80 0,1-3-16 0,-1 3 0 0,1 1-320 0,-2-1-160 16,-1 2 160-16,-5 0-160 0,-3-1-192 0,-6 1-128 15,-2 2-16-15,-6 0-16 16,-2-3-496-16,-4 5-112 0,-2 0 0 0,-1 0-7568 16,-11 1-1520-16</inkml:trace>
  <inkml:trace contextRef="#ctx0" brushRef="#br0" timeOffset="17496.16">22742 3060 16575 0,'0'0'1472'0,"10"3"-1168"16,4-1-304-16,1-1 0 0,2 2 1024 0,4 2 128 15,5 3 48-15,5-1 0 0,6 5-368 0,7 1-64 16,3-2 0-16,0 2-16 0,1 2-160 0,-4 1-16 15,-2 5-16-15,3-1 0 0,2 3 48 0,0 2 16 0,0 1 0 0,0 4 0 16,-1 3-336-16,-2 0-64 0,-8-1-16 0,-6 3 0 16,-3 0-64-16,-7-2-16 0,-3 0 0 0,-6 2 0 15,-2-4 480-15,-4 0 96 0,-2-1 0 0,-6 3 16 16,-3-2 112-16,-3-2 0 0,-6 2 16 0,-7-1 0 16,-7-2-240-16,-4 3-48 0,-4-2-16 0,-2-2 0 15,-2 2-256-15,-1-1-48 0,-1 1-16 0,2-2 0 0,-1-1-224 0,0 0 0 16,-2-2 0-16,-2-4 0 15,-2-3-2016-15,1-2-448 0</inkml:trace>
  <inkml:trace contextRef="#ctx0" brushRef="#br0" timeOffset="19482.06">7788 4119 11967 0,'0'0'1072'0,"-7"-5"-864"0,-2-3-208 0,1 3 0 0,0 1 768 0,1-1 128 16,2 1 0-16,5 4 16 0,-9-3 224 0,9 3 32 15,-9-2 16-15,9 2 0 0,-9 0-336 0,9 0-64 16,-9 3-16-16,9-3 0 0,-6 9 0 0,-1 0-16 16,4 5 0-16,-1 0 0 0,1 0-176 0,1 5-48 15,0 5 0-15,1 1 0 0,-1 6-192 0,2 2-32 16,0 4-16-16,-3 2 0 0,1 4-80 0,-2 4-16 15,-3 4 0-15,1 1 0 0,-2 0 0 0,1 2 0 16,-2-1 0-16,-1 1 0 0,-1-1-64 0,0-2-128 16,1-2 176-16,-2 1-176 0,2-2 176 0,1-6-176 15,0-2 160-15,2-4-160 0,0-1 224 0,1-3-48 0,2-5-16 0,2-4 0 16,-1-2 32-16,3-4 16 16,3-1 0-16,1-7 0 0,2 0 0 0,3-6 0 0,2 1 0 0,5-3 0 15,4-2-32-15,1 1-16 16,4-2 0-16,3-1 0 0,2 1-160 0,6 0 128 0,1 0-128 0,1 0 128 15,-1 1-128-15,-1-1 0 16,-1-2 0-16,2 0 0 0,-1-1 0 0,3 0 0 0,0 0 0 0,3 1 0 16,2-2 128-16,5-3-128 0,2 4 192 0,2-4-64 15,0 0 16-15,1-3 0 0,0 3 0 0,0-2 0 16,2 0-144-16,1 2 128 0,0-3-128 0,2 3 128 16,2-2-128-16,-4 2 0 0,-3-2 0 0,1 0 128 15,0 3-128-15,1-3 0 0,1 4 0 0,1-3 0 0,3 2 0 0,0-2 0 16,-1 1 0-16,0-1 0 0,-3 3 0 0,0 2 0 15,-1-4 0-15,3 4 0 0,2 0 0 0,1-1 0 16,3 1 0-16,-5 1 0 0,-3-2 0 0,-1 1 0 16,0 1 0-16,0 0 0 0,1-1 0 0,1 2 0 15,1 1 0-15,2-1 0 0,-3 2 0 0,-1 0 0 16,-2-2 0-16,0-1 0 0,1 2 0 0,0 0 0 16,-2 1 0-16,7 0 0 0,0-2 0 0,-2 2 0 15,-7-4 0-15,1 0 0 0,1 0 0 0,-2 2 0 16,-1-1 0-16,2-1 0 0,2 4 0 0,-1 0 0 15,2 1 128-15,-2 0-128 0,-5-1 0 0,1 1 0 16,1 1 0-16,-2 1 0 0,-2 0 0 0,2 1 160 0,-1 0-160 0,0-2 160 16,0 2-160-16,-1-2 0 0,-2 0 0 0,-4-1 0 15,-5 0 0-15,0 0 0 0,-2-1 0 0,-1 0 0 16,-2 0 0-16,-2 1 0 0,-1 1 0 0,1 1 0 16,-1 1 0-16,0-1 0 0,-1 4 0 0,1-4 0 15,-1 1 0-15,-1 0 0 0,0 0 0 0,-1 2 0 16,1-2 0-16,-1 0 0 0,-1 0 0 0,-1 1 0 15,-1 1 0-15,-2 0 0 0,-1-2 0 0,-1 2 0 16,-4 0 0-16,2-2 0 0,0 0 128 0,-2 1-128 16,-4-2 0-16,0 2 0 0,0-4 0 0,2 1 128 15,-2 1-128-15,1 0 0 0,-2 0 0 0,-9-2 128 16,12 1-128-16,-12-1 0 0,8 2 0 0,-8-2 128 16,0 0-128-16,0 0 0 0,0 0 0 0,0 0 128 0,0 0 0 0,0 0-128 15,0 0 192-15,0 0-64 0,0 0 144 0,3-9 32 16,-2-3 0-16,-1-1 0 0,-1-1 32 0,0-1 16 15,-1-6 0-15,0 0 0 0,-1-3-32 0,1 0-16 16,-1-4 0-16,2-3 0 0,-3-6-80 0,2-1-16 16,-1-3 0-16,3-6 0 0,0-3-80 0,3-3-128 15,-1-1 176-15,3 2-176 0,2 5 144 0,-1 1-144 16,2 5 0-16,-1 4 144 0,2 2 0 0,-1 2 0 16,-1 2 0-16,-2 6 0 0,2 1-144 0,-2 1 0 15,0 4 144-15,-1 0-144 0,-2-3 0 0,1 5-240 16,-3 5 48-16,-3 3 0 15,0-1-2304-15,-3 5-464 0</inkml:trace>
  <inkml:trace contextRef="#ctx0" brushRef="#br0" timeOffset="21983.21">24637 3148 14335 0,'-12'-12'640'0,"10"7"128"0,-3-4-624 0,-1 3-144 0,-1-5 0 0,1 2 0 16,-1-3 1152-16,2 2 208 0,-1 1 48 0,1-1 0 15,0 2-368-15,1 0-64 16,-1 2-16-16,1 1 0 0,4 5-384 0,0 0-96 0,-6 0-16 0,-1 3 0 16,2 5-240-16,0 5-48 15,-1 8-16-15,1 6 0 0,1 4-160 0,-1 6 160 16,2 4-160-16,1 5 160 0,-2 1-160 0,1 3 0 0,3 3 0 15,0-3 0-15,2-3 0 0,2-2 0 0,2-7 0 0,5 10 0 16,2-11 128-16,1-11-128 0,3-6 0 0,0-6 128 16,2-5 144-16,4-7 32 0,0-5 0 0,1-8 0 15,0 0 512-15,1-2 96 0,-2-8 32 0,-1-2 0 16,0-1-448-16,0-4-96 0,1 2-16 0,-4-3 0 16,-3 1-192-16,-1-2-64 0,-2 0 0 0,-1 2 0 15,0-2-128-15,-2 2 0 0,1 1 0 0,-1 4 0 16,-1 4 0-16,0 4 0 0,-1 1 128 0,0 8-128 0,-8 6 0 15,0 0 0-15,0 0 0 0,9 10-176 0,-3 6 176 0,-2 7-128 16,-1 6 128-16,-2 6-128 0,0 2 128 16,-2 6 0-16,-4 5 0 0,-3 4 0 0,-1 3 0 0,-3 5 0 15,-5 2 0-15,-1 4 0 0,-2 1 0 0,-4 5 0 16,-4 3 0-16,1-3 0 0,-1-1 0 0,0 0 0 16,-4-4 0-16,1-3 0 0,-5-1 0 0,-1-5 0 15,-2-5 0-15,1-6 0 0,1-3 0 0,1-6 128 16,2-4-128-16,2-3 0 0,4-5 128 0,0-7-128 15,1-3 128-15,5-6-128 0,0-5 192 0,4-6-48 16,3-7 0-16,3-3 0 0,4-10-144 0,4-4 192 16,1-8-192-16,7-8 192 0,4-6-192 0,6-1 160 15,5-3-160-15,4-1 160 0,3 0-160 0,6 2 0 16,4 9 0-16,4 3 0 0,5 3 0 0,-1 3 0 16,0 8 0-16,-3 0 0 0,-1 2 176 0,-3 3 0 0,-3 4 0 0,-2 2 0 15,-4 3-176-15,0 2 160 0,-7 4-160 0,-2 3 160 31,-3 1-480-31,-5 3-80 0,-11-3-32 0,0 0-9424 0,8 10-1904 0</inkml:trace>
  <inkml:trace contextRef="#ctx0" brushRef="#br0" timeOffset="22449.07">25848 2153 8287 0,'0'0'368'0,"0"0"80"0,0 0-448 0,0 0 0 16,0 0 0-16,0 0 0 0,0 0 2944 0,0 0 496 15,-1 15 96-15,0 3 32 0,0 3-2160 0,-1 6-448 16,-2 3-64-16,2 5-32 0,-2 4-400 0,-1 6-80 15,0-1 0-15,-3 4-16 0,1 2-32 0,-5 1 0 0,1-3 0 0,-1 0 0 16,1 1-128-16,-2-7-16 0,-2-4-16 0,6-5 0 16,0-8-400-16,3-2-80 0,2-8-16 0,1-6-11536 15</inkml:trace>
  <inkml:trace contextRef="#ctx0" brushRef="#br0" timeOffset="22601.91">26087 2286 26079 0,'-2'32'1152'0,"0"-5"256"0,0 2-1136 0,-3 6-272 16,0 10 0-16,-3-2 0 0,-3 2 576 0,-3-1 64 16,0-1 16-16,-2-1 0 0,1-1-272 0,0 2-48 15,0-1-16-15,1-4 0 16,4-1-1008-16,1-5-208 0,0-3-32 0,2-6-16 0</inkml:trace>
  <inkml:trace contextRef="#ctx0" brushRef="#br0" timeOffset="23206.46">26415 3389 17503 0,'0'0'1552'0,"0"0"-1232"0,12 5-320 0,0-1 0 16,1-4 864-16,5 0 112 0,2-2 32 0,4 0 0 15,3 0-64-15,5-3-16 0,2 1 0 0,4-2 0 16,2 2-464-16,-1-3-80 0,-1-4-32 0,-2 2 0 16,-4 0-224-16,-3 3-128 0,-1-3 160 0,-1 3-160 15,-3 1-1216-15,-5-2-352 0</inkml:trace>
  <inkml:trace contextRef="#ctx0" brushRef="#br0" timeOffset="23365.67">26559 3691 24991 0,'0'0'1104'0,"4"7"240"0,1 2-1088 16,4-4-256-16,3 3 0 0,4-2 0 0,3-1 512 0,5 4 64 15,1-4 0-15,3-1 0 0,3-3-64 0,1-1 0 16,1-3 0-16,1 0 0 0,1-2-80 0,2-3-32 15,0 2 0-15,0-3-9200 0,-3 1-1840 0</inkml:trace>
  <inkml:trace contextRef="#ctx0" brushRef="#br0" timeOffset="24535.17">28063 3345 1839 0,'0'0'160'0,"-9"7"-160"0,2 4 0 0,2-5 0 16,5-6 2720-16,-4 11 512 15,1-2 96-15,3-9 32 0,-5 11-1760 0,-1-5-336 0,6-6-80 0,0 0-16 16,0 0-80-16,0 0-32 15,0 0 0-15,0 0 0 0,0 0 160 0,0 0 16 0,13-6 16 0,1-7 0 16,0-2-448-16,4-3-96 0,1-1 0 0,1-2-16 16,2-2-240-16,0-1-32 0,0 0-16 0,1 1 0 15,1-2-80-15,1 2 0 0,-5 1-16 0,0-1 0 16,1 1-112-16,-5 4-32 0,-3 3 0 0,-2 4 0 16,0 1-160-16,-4 6 0 0,-7 4 0 0,0 0 0 0,0 0 0 15,5 16 128-15,-5 4-128 0,0 7 128 16,-1 4-128-16,0 8 0 0,-3 4 0 0,1 1 0 0,-2 3 0 0,-1 3 128 15,-6-4-128-15,1 5 0 0,-2 3 0 0,-2-2 0 16,-3-2 128-16,2-7-128 0,-2 0 0 0,4-7 0 16,0-9 144-16,3-2-144 0,2-5 128 0,2-7-128 15,2-3 160-15,5-10-160 0,0 0 368 0,0 0-32 16,0 0 0-16,10-10 0 0,3-4 240 0,2-5 64 16,1-6 0-16,-1 0 0 0,1-4-384 0,1-1-80 15,-2-1-16-15,2-4 0 0,-1-2-160 0,1 0 128 16,0 0-128-16,1 1 128 0,0 1-128 0,2 2 0 15,2 1 0-15,2 5 0 0,2 4 0 0,-2 4 0 16,-3 3 0-16,1 3-176 0,-2 4 176 0,1 5-192 16,-4 1 192-16,-1-1-192 15,-5 5-2160-15,-1 3-432 0,-10-4-96 0</inkml:trace>
  <inkml:trace contextRef="#ctx0" brushRef="#br0" timeOffset="25050.74">29057 2479 13823 0,'-11'3'1216'0,"1"-2"-960"15,0 0-256-15,10-1 0 0,-9-1 1056 0,9 1 160 16,0 0 48-16,0 0 0 0,0 0-400 0,0 0-80 15,0-8-16-15,0 8 0 0,10-6-192 0,4 0-64 16,4 1 0-16,4 2 0 0,-2-1 80 0,2 0 16 16,2 1 0-16,1 3 0 0,1 2-128 0,-1 6-32 15,-1 1 0-15,-2 5 0 0,-2 2-224 0,-3 3-48 16,-5 3-16-16,-4 5 0 0,-4-5 0 0,-4 6 0 16,-6 0 0-16,-5 4 0 0,-1 2 16 0,-4-2 0 15,1-6 0-15,0-2 0 0,0-1 192 0,2-4 32 16,0-1 16-16,4-3 0 0,2-5 288 0,4 0 64 15,3-10 16-15,0 0 0 0,5 7-272 0,5-4-48 0,4-4-16 0,4 0 0 16,3-2-128-16,4-1-48 0,2-4 0 0,2 1 0 16,1-4-272-16,1 3 160 0,-2-3-160 0,-1 3 128 31,-2 0-480-31,-1 2-96 0,0 2-32 0,-8 2-14912 0</inkml:trace>
  <inkml:trace contextRef="#ctx0" brushRef="#br0" timeOffset="25787.66">29543 3421 15999 0,'0'0'704'0,"0"0"160"0,-8 6-688 0,1 3-176 15,1-1 0-15,1 5 0 0,0-3 656 0,2 4 112 16,2 1 0-16,2 0 16 0,3 1-80 0,2-5-32 16,4 0 0-16,4 1 0 0,6-6 160 0,1-1 16 15,2-3 16-15,5-2 0 0,4-3-224 0,6-1-32 16,0-2-16-16,4-6 0 0,0 0-16 0,0-1 0 15,0-3 0-15,-5-2 0 0,-6-1-48 0,-1 0-16 16,-4 1 0-16,-3-3 0 0,-1 0-256 0,-7 1-64 16,-1 0-16-16,-5 3 0 0,-5-1-176 0,-2 1 128 15,-2 1-128-15,-3 1 128 0,-5-2-128 0,-1 4 0 16,-1 1 0-16,-3 7 0 0,-2 2 0 0,-3 6-272 16,-1 3 64-16,-5 9 16 0,-4 3 16 0,-3 6 16 0,-2 5 0 0,-1 3 0 15,-3 4 160-15,4 3-128 16,4 6 128-16,2 2-128 0,3 1 128 0,5-2-160 15,5-1 160-15,5-3-160 0,4-3 160 0,5-3 0 0,3-3 0 0,7-2 0 16,4-8 0-16,4-3 0 0,1-1 0 0,6-5 0 16,6-4 0-16,4-6 0 0,5-5 0 0,0-8-8704 15,1-4-1808 1</inkml:trace>
  <inkml:trace contextRef="#ctx0" brushRef="#br0" timeOffset="26322.22">30567 2637 13695 0,'0'0'608'0,"0"0"128"0,-4-5-592 0,4 5-144 15,-6-10 0-15,2 3 0 0,0-3 848 0,0 2 144 0,0-3 32 0,3 1 0 16,1-5 0-16,1-2 0 0,-1 1 0 0,4-1 0 16,-3-1-64-16,2 0 0 0,1 4 0 0,0 4 0 15,-1-2-352-15,1 4-80 0,-4 8-16 0,0 0 0 16,7-6-288-16,-7 6-64 0,0 0-16 0,0 0 0 15,0 0 144-15,7 17 32 0,-2 6 0 0,-1 5 0 16,-1 3-144-16,-1 1-32 0,-1 1 0 0,-1 2 0 16,-1 2-144-16,-1 0 0 0,-3 2 144 0,1-3-144 15,-1-4 192-15,0-3-16 0,-1-4-16 0,4-4 0 16,-2-7 112-16,3-3 32 0,1-11 0 0,0 0 0 16,0 0 208-16,0 0 64 0,0 0 0 0,11-11 0 15,1-6 64-15,-1-3 0 0,-1-4 16 0,0 2 0 0,1-3-384 0,0-1-80 16,-3-2 0-16,2 1-16 15,-2-2-176-15,-1 1 160 0,0-2-160 0,0 1 160 0,1 4-160 0,1-1 0 16,1 0 0-16,1 5 0 0,2-1 0 0,0 4 0 16,-2 4 0-16,3 0 0 0,0 7 0 0,-1 0 0 15,0 6-128-15,-2 2 128 0,0 2-144 0,1 3 144 16,-1-2-192-16,1 7 192 16,-2 1-816-16,-1 2-48 0,-2 1-16 0,2 3-9024 15,-4-2-1808-15</inkml:trace>
  <inkml:trace contextRef="#ctx0" brushRef="#br0" timeOffset="26685.27">31548 1729 21183 0,'-1'-11'944'0,"1"11"192"0,-3-10-912 0,3 3-224 0,-1 0 0 0,1 7 0 15,0 0 352-15,0 0 32 0,0 0 0 0,-9 9 0 16,-1 0 288-16,-2 5 64 0,0 3 16 0,-4 6 0 16,-1 5-304-16,-2 0-64 0,-2 5-16 0,2 9 0 15,0 3 112-15,3 4 32 0,-1 1 0 0,3 2 0 16,1 1-96-16,1 2-16 0,0 1 0 0,5 0 0 15,3-2-192-15,3 0-32 0,2-5-16 0,6-5 0 0,4-5-160 0,1-7 192 16,1-4-192-16,4-5 192 0,2-6 80 0,1 1 32 16,2-3 0-16,2-4 0 0,1-3 48 0,3-2 16 15,-2-3 0-15,0-4 0 0,-2-4-368 0,1-1 0 16,-4-4-192-16,1-3-14496 16</inkml:trace>
  <inkml:trace contextRef="#ctx0" brushRef="#br0" timeOffset="26848.45">31012 2435 28911 0,'0'0'1280'0,"11"4"256"0,4-2-1216 0,6 1-320 0,3-2 0 0,5 1 0 16,4 2 0-16,5-4 0 0,2-4 0 0,4 2 0 15,4-1 0-15,5 1 0 0,-4 1 0 0,-1-1-12800 16</inkml:trace>
  <inkml:trace contextRef="#ctx0" brushRef="#br0" timeOffset="29054.11">6420 2188 1839 0,'0'0'160'0,"0"0"-160"16,0 0 0-16,0 0 0 0,0 0 2368 0,0 0 432 16,0 0 80-16,0 0 32 0,0 0-1824 0,0 0-352 15,0 0-80-15,0 0-16 0,0 0-48 0,13-1-16 16,0-2 0-16,1 0 0 0,0-1-64 0,1 1 0 16,3 2-16-16,2-2 0 0,1 2-224 0,0-3-32 15,5 2-16-15,0 2 0 0,4-2 96 0,0 2 32 16,3 0 0-16,0 2 0 0,5-4 96 0,-3 1 0 15,-1 0 16-15,3 0 0 0,1-1-64 0,1 1-16 16,-1 1 0-16,2 0 0 0,-1 0-64 0,4 0-32 16,3 0 0-16,4 0 0 0,2 0-128 0,-3 0-32 15,-3 0 0-15,0-1 0 0,-1 0-128 0,2 1 160 16,0 0-160-16,0 0 160 0,1 0-160 0,0 0 128 16,2 0-128-16,-3 0 128 0,-1-3 64 0,-2 0 16 0,-2-2 0 15,0 3 0-15,0-1-16 0,1 2 0 0,-1 0 0 16,3 1 0-16,-1 0-192 0,1 0 176 15,0 0-176-15,2 0 160 0,0-1-160 0,0-2 0 16,-1 0 144-16,-1-2-144 0,-2 2 0 0,1 0 0 0,2-1 0 0,2-1 128 16,2 1-128-16,0 2 0 0,-1-1 0 0,1 1 128 15,-6-2-128-15,1-1 0 0,-1 1 0 0,1 1 0 16,-1 3 0-16,1 0 0 0,0 0 0 0,2 0 0 16,0 3 0-16,-1-1 0 0,4 1 0 0,-3 1-128 15,-4-2 128-15,-1 1 0 0,0-1 0 0,-1 2 0 0,-2 0 0 0,4 2 0 16,-1-3 0-16,0 2 0 15,-1 1 0-15,1 0 0 0,1-3 0 0,-4 2 0 0,0 0 0 0,-1-2 0 16,-1 0 0-16,-1-2 0 0,1 0 0 0,1-1 144 16,2 0-144-16,-1-1 160 0,2 2-160 0,0 0 128 15,-1-1-128-15,2 2 128 0,1-2-128 0,-2 0 0 16,-3 0 144-16,-1 0-144 0,0 0 128 0,0 1-128 16,0 0 160-16,-1 2-160 0,1 1 256 0,1-1-64 15,1 0 0-15,-1 1 0 0,1-2-16 0,1 3-16 0,-1-2 0 0,-2-2 0 16,-4 0-32-16,0 1 0 0,0-1 0 15,1 2 0-15,-1-2 0 0,0 1-128 0,2 1 192 0,-1-2-64 16,2 0-128-16,0 1 0 0,1-1 144 0,3-1-144 16,-3 0 0-16,-1 0 144 0,0 0-144 0,-2 0 0 15,-1 0 128-15,-1-1-128 0,0-2 0 0,2 2 0 16,-1 1 0-16,2 0 0 0,-1 0 0 0,3 0 0 16,1 0 0-16,0 0 128 0,-2-3-128 0,1 2 0 15,-1-1 144-15,-1 0-144 0,-2 1 0 0,-1 0 144 16,-1-2-144-16,1 1 0 0,0 0 0 0,0-1 0 15,1-1 0-15,-3 1 128 0,2-1-128 0,0 2 0 16,0 1 0-16,-1-1 0 0,1 0 128 0,0-1-128 16,0 1 0-16,1 0 0 0,-4 1 0 0,0-1 0 15,-2-1 0-15,1 0 0 0,0 3 0 0,-1-1 0 0,-2-3 0 0,0 2 0 16,1 1 0-16,-1-1 0 16,1 1 0-16,-2 1 0 0,-3 0 0 0,4 0 0 0,0-1 0 0,-1 1 128 15,-2 0-128-15,-2 0 0 0,-2 0 0 0,0 0 0 16,1 0 128-16,-3 0-128 0,-2 1 0 0,0 0 0 15,-1-1 0-15,-2 2 0 0,0 0 0 0,-11-2 0 16,8 6 144-16,-8-6-144 0,8 6 160 0,-8-6-32 16,0 0-128-16,0 0 192 0,0 0 16 0,0 10 0 15,-1 0 0-15,-3 1 0 0,-1-3-208 0,-1 3-288 16,-2 0 64-16,-1 0-14352 0</inkml:trace>
  <inkml:trace contextRef="#ctx0" brushRef="#br0" timeOffset="32306.28">3733 8321 9215 0,'0'0'400'0,"-4"9"96"0,1 0-496 0,-2-3 0 15,5-6 0-15,-6 12 0 0,1-6 1280 0,5-6 176 16,-6 11 16-16,6-11 16 0,-5 8-624 0,5-8-128 15,0 0-32-15,-6 10 0 0,2 2 80 0,4-12 16 16,0 0 0-16,0 0 0 0,-4 9-64 0,4-9-16 0,0 0 0 0,0 0 0 16,0 0-32-16,0 0-16 15,0 0 0-15,0 0 0 0,0 0 32 0,8-5 0 16,1-4 0-16,-1 0 0 0,1-5-176 0,1-3-16 16,1-1-16-16,0 1 0 0,1-2-176 0,0-2-16 15,2 1-16-15,0-4 0 0,-1-2-96 0,3 2-32 0,0-4 0 0,-1 3 0 16,-1-3-160-16,1 2 128 0,2-2-128 0,-1 4 128 15,-3 0-128-15,1 4 0 0,-1 1 144 0,1 2-144 16,-4 4 0-16,1 2 0 0,-1 5 0 0,1 1 0 16,-1 2 0-16,-1 4 0 0,0 7 0 0,-1-2 0 15,-1 4-128-15,-1 3 128 0,2 5-128 16,-2 4 128-16,0 3 0 0,2 6 0 0,-2 2 0 0,0 6-128 0,-3 3 128 0,0 5 0 16,-1-1 0-16,-2 2 0 0,-1 3 0 0,0-4 0 15,-4 0 0-15,0-1 128 0,0-7-128 0,0-5 0 16,-2-4 0-16,1-1 128 0,-1-4 96 0,0-2 32 15,-1-5 0-15,3-4 0 0,0 0 112 0,1-1 16 16,0-6 16-16,4-7 0 0,0 0-224 0,-5 9-48 16,5-9-128-16,0 0 192 0,0 0 48 0,-7-7 0 15,0-2 0-15,4-4 0 0,-1-5-48 0,1-3-16 16,3-4 0-16,0-5 0 0,4-1-176 0,1 0 160 16,0-6-160-16,2-1 160 0,0-3-160 0,2 2 0 15,0-1 0-15,1 1 128 0,2-1-128 0,0 2 0 16,2 0 0-16,2 2 0 0,0 2 0 0,2 4 0 15,0 0 0-15,-1 0 0 0,-1 1 0 0,-1 3 0 16,0 5 0-16,0 2 0 0,1-1 0 0,2 5 0 16,2 1 0-16,-4 2 0 0,0 3 0 0,-1 0 0 15,-1 4 0-15,0 3 0 0,-1 1-352 0,-3 2 0 16,-10-1 0-16,12 4-10016 16,-12-4-2016-16</inkml:trace>
  <inkml:trace contextRef="#ctx0" brushRef="#br0" timeOffset="32839.33">4735 7069 7359 0,'0'0'320'0,"0"0"80"0,-12 0-400 0,-1 0 0 16,2-2 0-16,2-1 0 0,9 3 2624 0,-10-4 448 15,1-1 96-15,9 5 16 0,0 0-1552 0,0 0-304 16,-2-9-64-16,4-1-16 0,5 2-560 0,3-3-112 15,3 1-32-15,4 1 0 0,1-4-224 0,3 3-64 16,-1-3 0-16,1 1 0 0,2 1-16 0,2 0-16 16,-1 0 0-16,1 3 0 0,2 4 160 0,-2 3 16 15,-1 1 16-15,-1 4 0 0,-1 5-288 0,-3 5-128 16,-3 5 128-16,-2 5-128 0,-2 1 208 0,-6 8-32 16,-2 3-16-16,-8 3 0 0,-3 7 96 0,-6-2 0 0,-5 2 16 0,-4-3 0 15,-3 2-128-15,5-16-16 0,-2 4-128 16,-11 16 192-16,1-9-192 0,4-3 144 0,3-3-144 0,2-2 128 15,3-5 192-15,3-2 48 0,4-6 0 0,5-2 0 16,2-6-80-16,6 1-16 0,3 0 0 0,3-5 0 16,-6-7-272-16,16 5 0 0,3-3 128 0,5-2-128 15,0-1 0-15,6-3 0 0,4-1 128 0,4 0-128 0,4-4 0 16,1 3 160-16,1-2-160 0,0 1 128 0,0 0-384 16,-6-3-64-16,-4 0-32 0,-12 4-14272 15</inkml:trace>
  <inkml:trace contextRef="#ctx0" brushRef="#br0" timeOffset="33789.79">5560 8195 9215 0,'0'0'816'0,"-6"9"-656"0,2 1-160 0,2 2 0 16,2-3 1200-16,0-9 208 0,6 11 32 0,1-3 16 16,5 1-288-16,3-4-48 0,0-4-16 0,5-2 0 15,5-1-192-15,1-3-32 0,2-5-16 0,2 1 0 16,-1-3-96-16,0-1-32 0,-1 0 0 0,-1 2 0 16,-2-5-176-16,0 2-48 0,-2 2 0 0,-1 0 0 0,-2-3-288 0,-2 0-64 15,-1 1-16-15,-2 2 0 0,-2 0-144 0,-3 0 192 16,-3 1-192-16,0-2 192 0,-3 0-64 0,1 3 0 15,-3 0 0-15,-2 2 0 0,-1-3-128 0,-2 2 192 16,-2-2-192-16,-1 2 192 0,-4 2-192 0,0 4 128 16,-4-1-128-16,-3 0 128 0,1 1-128 0,0 3 192 15,2 3-192-15,-2 5 192 0,-3 0-192 0,1 8 160 16,3 3-160-16,1 2 160 0,1 4-160 0,2 1 0 16,-2 3 0-16,3 3 0 0,2 4 0 0,-1 1 0 15,5 0 0-15,2-1 0 0,2 1 0 0,4 0 0 16,3-3 0-16,2 1 0 0,0-5 0 0,4-3 0 15,2 2 0-15,3-7 0 0,1-4 144 0,4-4-144 16,1-4 160-16,4-3-160 0,-1-3 0 0,3-4 0 16,1-1 0-16,4-8 0 15,7-1-1680-15,0-8-336 0</inkml:trace>
  <inkml:trace contextRef="#ctx0" brushRef="#br0" timeOffset="34257.71">6523 7412 16575 0,'-10'-4'736'0,"10"4"160"0,-6-3-720 0,6 3-176 16,-6-11 0-16,2 4 0 0,1-3 880 0,2 2 144 16,0-5 16-16,2-1 16 0,1-2-544 0,2 6-128 15,-2-4 0-15,3-4-16 0,1 0-16 0,0 0 0 16,1-1 0-16,0 3 0 0,1-1 0 0,-2 4 0 16,-1 5 0-16,-5 8 0 0,8-8-192 0,-8 8-32 15,0 0-128-15,0 0 192 0,0 0-192 0,8 15 176 16,-3 4-176-16,-1 4 160 0,-2 1 112 0,-1 2 32 15,-1 3 0-15,-2 4 0 0,-2 0-112 0,-1-2-32 16,-1-2 0-16,-1-1 0 0,0-5 0 0,3-8 0 16,-1-4 0-16,-2 6 0 0,1-6 352 0,6-11 64 15,0 0 0-15,0 0 16 0,0 0 128 0,2-12 32 16,2-7 0-16,3-3 0 0,2-1-368 0,1-4-64 16,1 1 0-16,2-5-16 0,0 1-304 0,-3 9 128 15,1 1-128-15,8-9 0 0,-1 2 0 0,1 2 0 16,1 3 0-16,0 4 0 0,-3 7 0 0,0-2 0 0,-2 2 0 0,0 3 0 31,-1-1-544-31,0 5-16 0,-1 2 0 0,-4 0-13584 0</inkml:trace>
  <inkml:trace contextRef="#ctx0" brushRef="#br0" timeOffset="34558.23">7716 6533 24527 0,'0'0'1088'0,"0"0"224"0,0 0-1056 0,0 0-256 15,0 0 0-15,0 0 0 0,0 0 736 0,0 0 96 16,0 0 0-16,-3 14 16 0,-4 1-192 0,-5 7-32 16,-4 3-16-16,-2 7 0 0,-3 3-240 0,0 3-48 15,-3 2-16-15,2 4 0 0,2 1 736 0,-1 4 160 16,1 5 16-16,2 2 16 15,2 1-1712-15,2 1-352 0,6-3-64 0,3-2 0 0,4-3 688 0,2-3 208 16,3-2 0-16,2-6 0 0,4-3-256 0,1-9 64 16,1-2 0-16,1-8 16 15,0-4-304-15,-2-3-64 0,4-3-16 0,2-5 0 16,-1-4-48-16,2-3-16 0,-1-3 0 0,-5-1-11760 0</inkml:trace>
  <inkml:trace contextRef="#ctx0" brushRef="#br0" timeOffset="34716.32">7313 7182 26431 0,'0'0'1168'0,"0"0"240"0,0 0-1120 0,16 8-288 0,2-2 0 0,4-1 0 16,3 0 384-16,4-3 32 0,2-6 0 0,4 0 0 16,4 0-160-16,3-1-48 0,3-6 0 0,5 3 0 15,3-2-992-15,2 1-208 0,20-10-32 0,-15 2-16 0</inkml:trace>
  <inkml:trace contextRef="#ctx0" brushRef="#br0" timeOffset="35110.6">9195 7712 22111 0,'0'0'1968'0,"0"0"-1584"0,0 0-384 0,0 0 0 16,0 0 848-16,-1 13 96 0,1-2 16 0,-1 6 0 15,-2 2-32-15,1 8 0 0,-1 3 0 0,-1 4 0 16,1 3-288-16,-1 5-64 0,0 0-16 0,0 8 0 16,2 1-176-16,-4 0-16 0,3-3-16 0,0 1 0 15,1 1-224-15,-1-4-128 0,-1-1 128 0,4-1-128 16,0-4-512-16,0-5-160 0,0-6-32 0,3-4-8480 15,-3-4-1696-15</inkml:trace>
  <inkml:trace contextRef="#ctx0" brushRef="#br0" timeOffset="35307.26">8937 8166 12895 0,'0'0'576'0,"9"-4"112"0,3-1-560 0,3-3-128 16,4 1 0-16,6-2 0 0,6 0 2752 0,4-1 528 16,6 1 112-16,4-1 0 0,3 3-2176 0,5-1-448 15,-1-1-96-15,2 0-16 0,-2-1-464 0,-1-4-192 16,-3 1 128-16,-14 4-12416 0</inkml:trace>
  <inkml:trace contextRef="#ctx0" brushRef="#br0" timeOffset="35808.26">10821 7242 14111 0,'-9'-10'624'0,"9"10"128"0,-6-5-608 0,6 5-144 15,0 0 0-15,4-12 0 0,-1 3 720 0,5-1 112 16,1 3 32-16,5-4 0 0,4 4-352 0,0-3-80 16,3 5-16-16,1-6 0 0,1 4 288 0,1-2 64 15,1 4 16-15,-1 3 0 0,-2 5-208 0,0 6-32 16,-1 1-16-16,3 8 0 0,1 2-320 0,-5 7-64 15,-2 1-16-15,-3 5 0 0,0 4 192 0,-7 6 16 16,-3 3 16-16,-4 6 0 0,-5 4 32 0,-5 4 0 16,-5-2 0-16,-5 0 0 0,-2 2-256 0,-8 2-128 15,-6 5 128-15,-2-8-128 0,-7-1 160 0,-4-3-32 16,-5-2-128-16,3-4 192 0,0-1 96 0,3-4 16 16,4-2 0-16,3-2 0 0,5-3 16 0,7-3 16 15,4-3 0-15,5-4 0 0,2-4-208 0,9-6-128 16,5-1 160-16,8-5-160 0,2-6 0 0,7-1 0 15,7 0 0-15,5-6 0 0,7-3 176 0,7 2 32 16,7-5 16-16,7 2 0 0,8 0 128 0,0-2 32 0,0 0 0 0,-1-3 0 16,-2 2-256-16,-2-3-128 15,-6 3 160-15,-1-1-160 16,0 4-416-16,0-3-176 0,0 1-48 0,-15-1-12992 0</inkml:trace>
  <inkml:trace contextRef="#ctx0" brushRef="#br0" timeOffset="37454.85">13400 6050 2751 0,'0'0'128'0,"0"0"16"0,0 0-144 0,0 0 0 0,0 0 0 0,0 0 0 15,0 0 2064-15,0 0 384 0,-2-8 80 0,2 8 16 0,0 0-1696 0,0 0-336 16,3-6-64-16,-3 6 0 0,0 0-448 0,0 0 0 16,7-4 0-16,-7 4 0 0</inkml:trace>
  <inkml:trace contextRef="#ctx0" brushRef="#br0" timeOffset="41295.36">12082 7841 4607 0,'0'0'192'0,"0"0"64"0,0 0-256 0,0 0 0 0,0 0 0 0,-6-2 0 16,2 0 2640-16,-1 1 496 0,-2-1 80 0,1 2 32 15,-2 0-1792-15,3 0-368 0,-1 0-64 0,1 0 0 16,-1 0-336-16,-1 2-64 0,1-2-16 0,1 2 0 16,5-2-64-16,-7 4-16 0,1 1 0 0,1 4 0 15,0-2 64-15,0 4 16 0,1-4 0 0,1 2 0 16,2-2-32-16,1-7 0 0,3 8 0 0,-3-8 0 0,5 6-64 0,2-4-32 16,1-2 0-16,1-2 0 0,0 0 96 0,4-4 0 15,-2-6 16-15,3 1 0 0,0 0-128 0,-1-5-16 16,1-1-16-16,-2-3 0 0,1 0-208 0,-1-3-32 15,-1 0-16-15,0-1 0 0,1-1-48 0,-1 1-128 16,-1 1 192-16,3-3-64 0,-3 3-128 0,2-1 0 16,-2 1 0-16,-1 2 128 0,-2 0-128 0,0 4 0 15,-1 1 0-15,-1 4 0 0,0 3 0 0,-5 9 0 16,0 0 0-16,0 0 0 0,0 0 0 0,8 10-144 16,-5 7 144-16,0 5-160 0,0 4 160 0,-2 6 0 15,0 2-144-15,-1 4 144 0,-1 3 0 0,-1 6 0 16,-2 2 0-16,-4 26 0 0,-2-3 0 0,-1-1 0 15,-3-1 0-15,0-8 0 0,0-5 0 0,1-7 0 16,1-6 0-16,2-6 0 0,1-5 0 0,2-6 0 16,2 0 0-16,0-13 128 0,1-4-128 0,4-10 0 0,0 0 144 0,0 0-144 15,0 0 256-15,1-15 0 0,2-7-16 0,0-5 0 16,0 2 48-16,1-6 16 0,0-4 0 16,1-5 0-16,0-2-176 0,2-5-128 0,2 0 192 0,1 2-192 15,2-7 192-15,1 4-192 0,2 3 192 0,1 0-192 16,2 5 144-16,4 1-144 0,-1 3 0 0,6 0 144 15,2 0-144-15,3 2 0 0,0 5 144 0,1 5-144 16,0 3 0-16,-1 5 0 0,-3 4 0 0,-4 7 128 0,-3 3-128 0,-4 2 0 16,-4 2 0-16,-1 5 0 15,-2 3-1248-15,0 0-224 0,1 1-32 0,-2 1-13744 16</inkml:trace>
  <inkml:trace contextRef="#ctx0" brushRef="#br0" timeOffset="42095.42">13107 7792 11055 0,'0'0'480'0,"0"0"112"0,-9 5-464 0,9-5-128 16,-11 2 0-16,3 1 0 0,0 3 1920 0,2 4 352 16,-1-1 80-16,2 2 16 0,5-11-1136 0,-5 12-208 15,1-1-64-15,4 2 0 0,0-13-160 0,7 12-32 16,0 0-16-16,5-1 0 0,3 1-192 0,4-3-48 15,1 2 0-15,3 0 0 0,0 5-64 0,3-2-32 16,0 0 0-16,2-4 0 0,0 0-224 0,3-5-32 16,0 0-16-16,1-2 0 0,0-6 304 0,2-1 64 15,1-2 16-15,-2-3 0 0,0 2 160 0,-3-2 16 16,-1-2 16-16,-2-3 0 0,-1-2-304 0,-5-1-64 16,-3-2-16-16,-3 0 0 0,-2 1-160 0,-2 1-48 15,-2-2 0-15,3 1 0 0,-2 0-128 0,-1 2 0 16,-2 0 144-16,0 1-144 0,-3 1 0 0,-1 0 0 15,1-1 0-15,0 2 0 0,-1 2-192 0,-3-3 64 16,-2 0 0-16,1 4 0 0,-1-2-32 0,-4 3 0 16,1 2 0-16,-2 1 0 0,-3-1-160 0,-2 3-16 15,2 3-16-15,-3 1 0 0,-2 2 96 0,-3 2 32 0,-5 4 0 0,-1-1 0 16,-3 5 224-16,-2 1-144 0,-3 0 144 0,1 5-128 16,0 0 128-16,2 6 0 0,1-1-144 0,1 4 144 15,2 1 0-15,2 2 128 0,4-1 0 0,-1 7 0 16,-3 3 80-16,5 1 16 0,4-2 0 0,1 1 0 15,3-2 16-15,2 0 0 0,3-3 0 0,4-2 0 0,1-1-48 0,5-7 0 16,5-1 0-16,3-4 0 0,4-3 0 16,0-2-16-16,2-2 0 0,7-5 0 15,1 2 16-15,4-4 16 0,2-2 0 0,5-3 0 0,4 0-48 0,2-4-16 16,0-5 0-16,-2 3 0 0,-4-4-144 0,0 1 0 16,0-4 0-16,-1-1 128 15,0 0-1424-15,0-4-304 0,1-3-48 0,0-2-13168 16</inkml:trace>
  <inkml:trace contextRef="#ctx0" brushRef="#br0" timeOffset="42847.02">14284 6942 15263 0,'0'0'672'0,"0"0"144"0,0 0-656 0,0 0-160 16,-5 8 0-16,-1-1 0 0,6-7 928 0,-6 5 160 16,6-5 16-16,-6 7 16 0,6-7-144 0,-5 9-16 15,5-9-16-15,0 0 0 0,0 0-16 0,0 0 0 16,0 0 0-16,0 0 0 0,0 0-128 0,5-12-32 16,1-1 0-16,3-2 0 0,1-5-176 0,0-1-32 15,-2 1-16-15,3 1 0 0,2 1 480 0,0 2 80 16,-3-1 32-16,-1 2 0 0,0 4-912 0,-2-1-224 15,-1 6 0-15,-6 6 0 16,7-8-768-16,-7 8-192 0,0 0-32 0,0 0-16 0,8 12 816 0,-2 4 192 16,-2 2 0-16,-2 3 0 0,1 6 0 0,-3 0 0 15,0 2 0-15,-1 0 0 0,-2 6 0 0,1-1 0 16,-2-1 0-16,0 0 0 0,0-4 0 0,2-10 0 0,-1-1 0 0,-2 5 0 16,0-4 0-16,1-2 288 15,2-7-32-15,2-10-16 0,-2 10 160 0,2-10 48 0,0 0 0 0,0 0 0 16,0 0-96-16,0 0-16 0,0 0 0 0,-1-14 0 15,0-3 48-15,1 1 16 0,2-2 0 0,-2-1 0 16,-1-4-160-16,2 0-48 0,3-2 0 0,1 1 0 16,0-2-192-16,2 0 0 0,0 1 128 0,5 0-128 0,2 2 0 15,2 3 0-15,1 2 0 0,2-1 0 16,2 0 0-16,2 1-128 0,1 0 128 0,1 4 0 0,-1 4-160 0,-4 1 160 16,-2 4-128-16,2-1 128 15,-2 1-2016-15,-3 3-320 0,-3 0-64 0,-2 1-11440 16</inkml:trace>
  <inkml:trace contextRef="#ctx0" brushRef="#br0" timeOffset="43266.86">15255 5975 10127 0,'0'0'896'0,"0"0"-704"0,0 0-192 0,0 0 0 15,0 0 1552-15,0 0 288 0,0 0 48 0,0 0 16 16,0 0-624-16,-8 10-128 0,1 3-32 0,-1 3 0 16,-2 3-352-16,1 7-80 0,-1 3-16 0,-1 5 0 15,3 2 80-15,0 4 16 0,0 6 0 0,3-1 0 0,-1 2 32 0,0 2 16 16,2-2 0-16,1 2 0 0,2-2-176 0,0-4-16 16,1-1-16-16,2-2 0 0,2-4-128 15,1-4-32-15,1-4 0 0,2 2 0 0,0-2-176 0,2 1-32 16,1-6-16-16,1-4 0 0,0-2-224 0,2-4 144 15,0-3-144-15,2-1 128 0,-2-3-128 0,1-1-272 16,0-5 64-16,0 0 16 16,1-5-1664-16,-2-3-336 0,0-6-64 0</inkml:trace>
  <inkml:trace contextRef="#ctx0" brushRef="#br0" timeOffset="43457.23">14917 6533 30751 0,'0'0'1360'0,"15"-3"288"0,3-7-1328 0,6 4-320 15,4-2 0-15,5 3 0 0,4 1 560 0,2-2 32 0,3-2 16 0,0-1 0 16,0-5-208-16,0-2-32 0,0 0-16 0,0 4 0 31,-4 2-736-31,1-2-160 0,-2 6-32 0,-14-2-14048 0</inkml:trace>
  <inkml:trace contextRef="#ctx0" brushRef="#br0" timeOffset="44047.95">16612 7091 22511 0,'0'0'992'0,"0"0"224"0,0 0-976 0,8 16-240 0,-2 5 0 0,-1 4 0 0,0 0 624 0,1 10 80 16,-1 0 0-16,-3 10 16 0,1 6-144 0,-1 3-16 15,-2 2-16-15,-4 6 0 0,-4-2 64 0,-3 4 16 16,-4-2 0-16,1 3 0 0,-1-3 144 0,0 4 48 15,-1 4 0-15,2-1 0 0,2-6-480 0,0-7-80 16,5-9-32-16,-1-3 0 16,0-9-528-16,3-6-96 0,1-2-32 0,2-7-9104 15,-1-7-1808-15</inkml:trace>
  <inkml:trace contextRef="#ctx0" brushRef="#br0" timeOffset="44281.91">16240 7646 17503 0,'0'0'1552'0,"-9"3"-1232"16,9-3-320-16,0 0 0 0,0 0 2992 0,0 0 528 0,10 9 128 0,8-4 0 16,2 0-2512-16,4 1-512 15,3-2-112-15,4 0 0 0,4-2-128 0,3 0-32 16,3-2 0-16,2-2 0 0,6 0-176 0,3-2-48 15,1 0 0-15,0-4 0 0,1 1-128 0,-6-5 0 0,-1 2 0 16,-1-2 128 0,1 0-1920-16,-1 1-400 0,-2-5-80 0,-2 0-16 0</inkml:trace>
  <inkml:trace contextRef="#ctx0" brushRef="#br0" timeOffset="44831.54">18702 6566 19583 0,'0'0'864'0,"0"0"176"0,0 0-832 0,0 0-208 0,0 0 0 0,0 0 0 0,1 10 1008 0,-2 8 144 16,-1 7 48-16,-4 4 0 0,0 6-320 0,-3 9-64 15,-1 7-16-15,-1 7 0 0,-3 10-160 0,-3 4-48 16,-2 5 0-16,-3 4 0 0,-3 0 160 15,-2 6 16-15,2 4 16 0,-2 6 0 0,-1 2-240 0,0-5-48 16,-1-5-16-16,-3-4 0 0,-1-2-320 0,1-8-160 16,2-4 160-16,1-10-160 0,1-6 160 0,0-7-160 15,1-5 160-15,4-6-160 0,3-4 0 0,3-4 0 16,5-6-128-16,4-5 128 16,2-7-2208-16,6-11-336 0,0 0-64 0</inkml:trace>
  <inkml:trace contextRef="#ctx0" brushRef="#br0" timeOffset="45483.17">19565 6564 17503 0,'0'0'1552'0,"0"0"-1232"16,0 0-320-16,0 0 0 0,0 0 592 0,-7 0 64 15,7 0 16-15,-11 4 0 0,0-2 48 0,-1 3 16 16,2 2 0-16,-5 2 0 0,-1 4-48 0,-2 3-16 16,-3 0 0-16,-1 1 0 0,-3 3-32 0,-3 1-16 15,2 2 0-15,-2 6 0 0,1 3 32 0,0 4 16 16,1 3 0-16,-1 3 0 0,2 6-96 0,0 6 0 16,1 0-16-16,1 5 0 0,0 2-272 0,3 0-48 15,0 5-16-15,2 3 0 0,0 3-224 0,3 3 128 16,-2-1-128-16,3-3 0 0,0-4 128 0,2-2-128 15,2-1 0-15,5-8 144 0,2-3-144 0,7-6 128 16,3-6-128-16,6-5 128 0,1-1 96 0,4-7 16 16,2-4 0-16,6-6 0 0,3-4-48 0,5-8 0 15,4-5 0-15,6-3 0 0,3-6 0 0,5-5 0 16,5-7 0-16,-1-4 0 0,-3-1-192 0,-3-6 0 16,-4-1 128-16,-1-3-128 0,0-3 0 0,-3-2 128 15,-2-2-128-15,2-1 0 0,2 2 352 0,-1-6-32 16,0-4 0-16,-1-3 0 0,-3-5 128 0,-3 0 0 0,-6-11 16 15,-3 0 0-15,-4-3-144 0,-3 1-48 0,-3-4 0 16,-4-1 0-16,-4 2-80 0,-4 5-32 0,-4 8 0 0,-4 6 0 16,-4 8 96-16,-5 3 0 0,-2 7 16 0,-5 8 0 15,-6 1 64-15,-6 7 16 0,-7 4 0 0,-8 5 0 16,-3 7-352-16,-5 5 128 0,1 5-128 0,-2-3 0 0,-2-1-192 0,4 4-96 16,2 5-32-16,-1-3 0 15,-2 0-1904-15,2 2-384 0,3-4-80 0,6-2 0 0</inkml:trace>
  <inkml:trace contextRef="#ctx0" brushRef="#br0" timeOffset="46348.27">20363 7328 1839 0,'-14'7'160'0,"4"-5"-160"15,-1 3 0-15,2-3 0 0,-5-2 2560 0,3 1 464 16,-2 3 112-16,1 0 0 0,2 1-1296 0,1 4-272 15,3-3-48-15,1 1-16 0,1 2-416 0,3-1-96 16,1-8-16-16,4 13 0 0,2 3-176 0,3-2-32 16,4-2-16-16,1 2 0 0,3 0-192 0,6 1-48 15,5-6 0-15,4 1 0 0,2-4 96 0,4-2 16 16,-1-5 0-16,0 0 0 0,0-3 16 0,0-3 16 16,1-3 0-16,-1-1 0 0,-2 1-16 0,1-6 0 0,0 1 0 0,2 0 0 15,-1-2-240-15,-3 2-48 16,-2-3-16-16,-3 1 0 0,-4-4-176 0,-3 3-32 15,-4 3-128-15,-6 0 192 0,0 1-64 0,-6-1-128 16,-3 1 176-16,-1-2-176 0,-4 2 176 0,-1-1-176 0,-4-1 160 0,-4-2-160 16,-5 1 128-16,-1 2-128 0,-2 0 0 0,-4 6 144 15,-2 0-144-15,-2 4 0 0,-1 4 0 0,0 1 0 16,2 3 0-16,-5 8 0 0,-1 1 0 0,1 6 0 16,-4 4-144-16,2 1 144 0,-2 5 0 0,0 5 0 0,1 4-128 15,-2 6 128-15,0 0 0 0,-4 4 0 0,3-3 0 16,2 3 0-16,2 3 0 0,3-2 0 15,4 2 0-15,3-2 192 0,3-2-48 0,4-2-16 0,4 0 80 16,7-2 16-16,2-4 0 0,6-1 0 16,2-2 16-16,7-3 0 0,2-4 0 0,0-10 0 0,3 0-16 0,6 1 0 15,3-4 0-15,6-1 0 0,4-3-80 0,3-3-16 16,3-2 0-16,3-2 0 0,2-8-128 0,3-1 0 16,3-1 0-16,23-8 0 15,-2-4-1344-15,-3 0-240 0,-4-1-48 0,-6-1-14080 0</inkml:trace>
  <inkml:trace contextRef="#ctx0" brushRef="#br0" timeOffset="47600.04">21296 6619 13823 0,'0'0'1216'0,"0"0"-960"0,4 12-256 0,-1-4 0 16,-3-8 1568-16,0 0 272 0,7 7 48 0,4-5 16 16,-1-2-48-16,4-5 0 0,1-2 0 0,3-7 0 15,2-4-256-15,3-1-64 0,4-2-16 0,-3 1 0 16,-1-4-560-16,1 1-96 0,-1-1-32 0,-2-3 0 15,-2 1-208-15,0-2-48 0,1 2-16 0,-3 1 0 16,-1 2-304-16,-2 5-48 0,-2 2-16 0,1 4 0 16,-3 3-192-16,0 2 0 0,-1 3 128 0,-9 4-128 0,0 0 0 0,9 12 0 15,-2 6 0-15,-2 3-160 0,-3 3 160 0,2 2-128 16,-4 5 128-16,0-2-128 0,0 3 128 0,-5 2 0 16,0 1 0-16,-3 1 0 0,-1 4 0 0,0-1 0 15,-2-2 0-15,1-4 0 0,1-4 0 0,1-4 0 16,1-1 0-16,2-6 0 0,2-7 0 0,-1-1 0 15,4-10 0-15,0 0 128 0,0 0 0 0,0 0 0 16,5-10 0-16,3 0 0 0,-2-4 160 0,3-3 32 16,3-1 16-16,-1-2 0 0,2-1-208 0,1-4-128 15,1 3 160-15,0-5-160 0,2 1 0 0,2 5 128 16,0-1-128-16,1 3 0 0,1 3 0 0,-1 2 0 16,-2-3 0-16,1 6 0 0,1 3-208 0,-1 0-48 15,-5 3 0-15,0 3 0 16,-1 1-2192-16,0 1-448 0,-2 0-96 0</inkml:trace>
  <inkml:trace contextRef="#ctx0" brushRef="#br0" timeOffset="48050.36">22799 5695 16991 0,'0'0'752'0,"0"0"144"0,0 0-704 0,0-6-192 16,0 6 0-16,0 0 0 0,0 0 1168 0,0 0 208 15,0 0 32-15,0 0 16 0,0 0-336 0,0 0-64 16,-1 9 0-16,1 3-16 0,0 2-144 0,-2 3-32 16,1 3 0-16,0 4 0 0,-2 6-176 0,-1-1-32 15,1 5-16-15,-1 4 0 0,-1 7-144 0,-2 3-16 16,-3 3-16-16,0 5 0 0,2 0-160 0,-2 1-16 16,0 0-16-16,1-1 0 0,4-3-64 0,1-2-16 15,2-5 0-15,2-5 0 0,0-3 48 0,4-4 16 16,1 0 0-16,1-8 0 0,2-3-32 0,-1-4 0 15,5-3 0-15,-1-3 0 0,2 0-64 0,1-2 0 16,0-4-128-16,2-2 192 0,2-4-192 0,0-2 0 0,-2-2 128 16,2-1-128-1,0-5-400-15,0 0-128 0,-2-2-32 0,0 0-9744 0,-4-5-1968 16</inkml:trace>
  <inkml:trace contextRef="#ctx0" brushRef="#br0" timeOffset="48225.21">22566 6350 28959 0,'0'0'1280'0,"0"0"272"15,0 0-1232-15,0 0-320 0,12 0 0 0,0-2 0 0,5-3 768 0,-1 0 80 16,2 0 32-16,6-2 0 0,2-1-112 0,4 2-32 16,6-5 0-16,3 1 0 0,5-1-352 0,1-3-80 15,7 1-16-15,3 3 0 16,1-2-1200-16,-3 5-240 0</inkml:trace>
  <inkml:trace contextRef="#ctx0" brushRef="#br0" timeOffset="49718.1">24051 7299 15599 0,'0'0'688'0,"-8"5"144"0,8-5-656 0,-5 12-176 16,5-2 0-16,2 0 0 0,-2-10 1392 0,10 9 240 0,5 0 48 0,4-4 16 15,4 3-288-15,5-2-48 0,4-4-16 0,1 1 0 16,1-2-256-16,3-2-64 0,4-3-16 0,3 0 0 15,3-2-336-15,3 1-64 0,3 1-16 0,3-5 0 16,1 0-176-16,-5-2-32 0,-5 2-16 0,-3-1 0 16,-3 3-240-16,-4 0-128 0,-2 0 160 0,-5 4-160 15,-6-5-448-15,-2 3-192 0,-8 1-48 16,-3 2-8944-16,-11 2-1792 0</inkml:trace>
  <inkml:trace contextRef="#ctx0" brushRef="#br0" timeOffset="49901.52">23934 7829 24879 0,'-18'12'2208'0,"11"-6"-1760"15,7-6-448-15,-2 9 0 0,2-9 704 0,12 7 64 16,4 1 16-16,8-4 0 0,6-2 0 0,8-2 0 16,6-3 0-16,3-2 0 0,2-6 224 0,0 3 32 15,2-4 16-15,4 2 0 0,2 2-192 0,5-2-32 16,4 2-16-16,2-2 0 0,-2 1-464 0,-4-2-96 15,-2 1 0-15,-3-2-16 0,-1 2-240 0,2 1 0 16,0-1 0-16,-2 1 0 16,-2-2-1712-16,-3 3-272 0,-4-2-64 0,-5 4-7984 15,-4-3-1584-15</inkml:trace>
  <inkml:trace contextRef="#ctx0" brushRef="#br0" timeOffset="50601.8">27658 6720 13823 0,'7'-11'608'0,"0"2"128"0,-2 2-592 0,1-2-144 16,2 1 0-16,-1 2 0 0,-5-2 432 0,2 2 48 15,-1-3 16-15,-3 9 0 0,-3-9 192 0,-1 2 32 16,-1 0 16-16,-1 2 0 0,-2-4 160 0,-1 5 48 15,-2 3 0-15,-3 1 0 0,1 1 16 0,-5 4 16 16,-1 6 0-16,-3-4 0 0,-5 2-320 0,0 0-64 16,-1 4-16-16,-2 3 0 0,-5 3-64 0,-2 3-32 15,-4 0 0-15,-5 4 0 0,-5 4 48 0,0 3 16 16,1 6 0-16,1 2 0 0,-1 1-96 0,3 6-32 16,0 3 0-16,2 3 0 0,-3 5-192 0,1 4-32 15,0 2-16-15,4 3 0 0,4 0-176 0,6 0 0 16,4-1 0-16,8-1 0 0,6-4 192 0,5-3-64 0,2-5 0 0,8 0 0 15,3-3-128-15,4-6 0 0,5 1 0 0,4-4 0 16,6-4 0-16,5-3 0 0,4-4 0 0,5 2 0 16,2-7 144-16,3-2 0 0,1-6 0 0,3-7 0 15,5-1 32-15,5-6 0 0,3-2 0 0,10-6 0 16,5-5-48-16,2-3 0 0,-5-4 0 0,1-3 0 16,4-7 64-16,3 0 16 0,2-5 0 0,0-1 0 0,-5 1 80 0,-4-9 16 15,-5 1 0-15,-1-3 0 0,-1-5 176 0,2 0 32 16,0-3 16-16,-3-3 0 0,0-6-144 0,-10-4-16 15,-6-6-16-15,-6-2 0 0,-6-4-80 0,-4 0-16 16,-6-5 0-16,-3 0 0 0,-8-5-48 0,-6 6-16 16,-8-1 0-16,-6 10 0 0,-7 9 16 0,-7 2 0 15,-6 9 0-15,-10 4 0 0,-7 8-80 0,-13 6-128 16,-11 4 176-16,-7 6-176 0,-4 6 0 0,0 6 0 16,-5 7 0-16,-10 3 0 15,-9 4-576-15,-2 6 0 0,3 5-16 0,-4 3 0 16,-1 1-2304-16,1 4-464 0</inkml:trace>
  <inkml:trace contextRef="#ctx0" brushRef="#br0" timeOffset="53604.45">22636 5886 17503 0,'-18'10'1552'0,"-2"4"-1232"0,-4 1-320 0,-3 4 0 16,-2 4 0-16,0 4 160 0,0-1-160 0,-2 6 128 15,0 3 144-15,0 4 32 0,-1 2 0 0,0 3 0 16,-3 4-112-16,-1 1-32 0,0 2 0 0,-2 1 0 0,-4 0-160 0,-5 2 0 15,-4 2 144-15,1 3-144 0,-1 1 192 0,0 1-48 16,-1 5 0-16,0 0 0 0,1 0-144 0,-4 3 0 16,-3 0-160-16,-1 1 160 0,1 2 0 0,-1-3 0 15,5 0 208-15,-1 1-64 0,0-4 112 0,3 1 0 16,1 1 16-16,2-5 0 0,-7 1 304 0,2-2 48 16,5-2 16-16,3-4 0 0,3-4-64 0,5-1-16 15,2 1 0-15,4-3 0 0,4 0-416 0,3-3-144 16,3-6 0-16,5 0-7504 15,1 2-1616-15</inkml:trace>
  <inkml:trace contextRef="#ctx0" brushRef="#br0" timeOffset="54405.16">15403 5990 19343 0,'-10'-9'848'0,"10"9"192"0,-9-2-832 0,9 2-208 0,0 0 0 0,-7 2 0 16,7-2 384-16,-9 10 16 0,1-1 16 0,-1 5 0 15,-1 1 16-15,0 4 0 0,-5 3 0 0,-2 9 0 0,-3 3-48 0,-6 4 0 16,-5 3 0-16,-2 7 0 0,-7 4-96 0,1 3-32 16,-2-1 0-16,-1 2 0 0,0 5 0 0,0 4 0 15,-1 4 0-15,2 2 0 0,-1 3-256 0,-2-1 128 16,-6 0-128-16,-5 2 0 0,-5 4 128 0,1-2-128 16,1 2 0-16,-2 4 0 0,-1 2 128 0,-5 1-128 15,-4-2 0-15,-2 5 0 0,-5 1 224 0,5 1-64 16,1-4-16-16,2 2 0 0,3-4 112 0,-3 2 0 15,1 2 16-15,2-5 0 0,2-7-128 0,4 0-16 16,3 1-128-16,5-3 192 0,4-5-192 0,4 0 0 0,6-5 128 16,3-4-128-1,2-8-848-15,6-7-224 0,5-1-32 0</inkml:trace>
  <inkml:trace contextRef="#ctx0" brushRef="#br0" timeOffset="55221.56">7678 6427 21183 0,'0'0'1888'0,"-2"-7"-1504"0,1-5-384 0,1 3 0 16,0 9-576-16,0-7-176 0,0 7-32 0,0 0-16 0,-2-7 1328 0,2 7 272 15,0 0 48-15,0 0 16 0,-13 5-416 0,4 4-64 16,-3 3-32-16,0 3 0 0,-4 3-352 0,0 1 128 16,-3 1-128-16,-1 8 0 0,-3 3 0 0,0 8 144 15,-1 2-144-15,-2 3 0 0,1 2 192 0,-3 7-192 16,-3 4 192-16,-4 2-192 0,-6 1 208 0,0 2-64 15,1 5-16-15,-2 3 0 0,5 0 112 0,-1 1 16 16,1 1 0-16,-1-3 0 0,-2-2 0 0,1-1 0 16,0-2 0-16,-2-4 0 0,-7 0 176 0,-1 1 32 15,-3-1 16-15,1 1 0 0,2-4-64 0,-1-1-16 16,4 2 0-16,1-1 0 0,3 1-144 0,1-4-16 0,0-3-16 0,3 5 0 16,-2 0-224-16,1-3 128 0,3-7-128 0,4 1 0 31,5-1-256-31,5-2-128 0,5-3-48 0</inkml:trace>
  <inkml:trace contextRef="#ctx0" brushRef="#br0" timeOffset="57423.54">5454 11414 6447 0,'0'0'576'0,"-2"6"-576"15,2-6 0-15,-4 10 0 0,-1-2 2240 0,2 2 320 16,0-2 80-16,-1 2 16 0,1-1-1120 0,-2 1-240 0,3 2-32 0,-2-3-16 15,0 2-224-15,1-3-32 16,0 3-16-16,0-4 0 0,1 2-96 0,2-9-32 0,0 6 0 16,0-6 0-16,0 0-192 0,5 7-32 0,0-2-16 0,2-5 0 15,2-3-80-15,1-2-16 0,2-1 0 0,2-3 0 16,1-2-272-16,3-5-64 0,2 0-16 0,-1-3 0 16,2-2-160-16,-1 0 192 0,2-3-192 0,8-9 192 15,-2 3-192-15,-4 1 128 0,-3 2-128 0,-1 1 128 16,0 0-128-16,-1 1 128 0,-5 1-128 0,0 3 128 15,-2 2-128-15,0 5 0 0,-3-1 144 0,-1 4-144 16,-2 1 0-16,-2-1 144 0,-4 11-144 0,0 0 0 0,0 0 0 0,0 0 0 16,0 0 0-16,8 8 0 0,-2 1 0 0,-1 4 0 15,-2 3 0-15,-1 3 0 0,-2 2 128 0,0 5-128 16,-1 1 0-16,0 6 0 0,-3 4 0 0,0 2 0 16,0 2 0-16,0 5 0 0,-2 5 192 0,0-1-192 15,-1 1 192-15,0 0-192 0,-1 2 384 0,0 0-48 16,1-5 0-16,3-1 0 0,-1-5-16 0,-3-2-16 15,3-3 0-15,1-4 0 0,1-5-32 0,-2-5 0 16,1-2 0-16,1-4 0 0,1-3-112 0,0-2-32 16,1-6 0-16,1 0 0 0,0-6 64 0,0 0 16 15,0 0 0-15,0 0 0 0,0 0 160 0,-2-10 16 16,-2-4 16-16,4-3 0 0,-2-5-208 0,2-3-32 16,-1-1-16-16,1-4 0 0,0-1-144 0,0 1 128 15,0-5-128-15,1 0 128 0,1-2-128 0,3 0 0 16,-1 0 0-16,2-2 0 0,-1-2 0 0,3-1 0 15,-1-5 0-15,4 1 0 0,-4-3 0 0,1-3 0 16,2-1 0-16,1 0 0 0,1-3 0 0,3 4 0 0,-1 1 0 0,1 8 0 16,2 5 0-16,-1 2 0 0,1 3 0 0,2 1 0 15,0 3-176-15,4 5 176 0,0 5-128 0,2 2 128 16,2 2-128-16,1 5 128 0,4 0-128 0,-1 5 128 16,2 2 0-16,-3 6-128 0,1 2 128 0,-4 6 0 15,-3 1-128-15,-1 4 128 0,-2 3-128 0,-2 6 128 16,-3-1 0-16,1 4 0 0,-1-4 0 0,-3-1 0 15,-3-3 0-15,-2-2 0 0,-1-2 0 0,0 0 0 16,-2-1 0-16,1-2 0 0,-2-5 0 0,-4-8 0 0,2 12 0 0,-2-12 0 16,0 9 128-16,0-9-128 15,0 0-1536-15,0 0-368 0,0 0-80 0,-6-9-13472 16</inkml:trace>
  <inkml:trace contextRef="#ctx0" brushRef="#br0" timeOffset="58107.6">6797 10106 10127 0,'0'0'448'0,"0"0"96"0,0 0-544 16,0 0 0-16,-9-2 0 0,9 2 0 0,0 0 2128 0,0 0 320 16,0 0 64-16,-1-10 16 0,1 10-1120 0,3-9-208 15,2-2-48-15,2-1-16 0,4 0-496 0,1-1-112 16,-1-1-16-16,2 1 0 0,1 2-96 0,2-3-32 15,3 0 0-15,0 4 0 0,1 0 64 0,0 5 16 16,1-3 0-16,2 5 0 0,2 2-176 0,-1 2-32 16,-1 6-16-16,-2-2 0 0,-1 4-240 0,0 3 0 15,-3 5 0-15,0 1 0 0,-2 0 128 0,-3 2-128 16,-2 1 0-16,-4 5 144 0,-1-1 0 0,-2 5 0 16,-5-3 0-16,-3 3 0 0,2 2 96 0,-5-5 16 15,-2 1 0-15,-4-2 0 0,0 1 176 0,-3-2 32 16,-1 3 16-16,1-4 0 0,-2 0 144 0,0-2 16 15,-1-2 16-15,4-2 0 0,1 1-144 0,1-1-16 16,1-2-16-16,2-2 0 0,2-2-288 0,2-1-48 16,3-3-16-16,4-8 0 0,0 0-128 0,6 9 0 0,1-5 0 0,3-3 0 15,1-4 128-15,3 2-128 16,5-3 128-16,3-2-128 0,4-1 192 0,4 4-64 0,2-4 0 0,4 4 0 16,-2-1-128-16,0 1 128 0,1 1-128 0,0-5 128 15,-3 2-128-15,-1 1 0 0,-3 1 0 0,-2-1 128 16,0 1-2128-16,-5 2-432 15</inkml:trace>
  <inkml:trace contextRef="#ctx0" brushRef="#br0" timeOffset="59141.43">8636 11023 7359 0,'0'0'656'0,"6"-9"-528"16,-1-3-128-16,2 2 0 0,-2 2 1840 0,1-3 336 15,1 2 64-15,-1-3 0 0,-1 5-544 0,0-4-112 16,-2 1-32-16,0 0 0 0,1 4-144 0,-4 6-16 15,0 0-16-15,0 0 0 0,7-8-384 0,-7 8-80 16,0 0-16-16,5 9 0 0,-5-9-224 0,2 15-48 16,0 4-16-16,0 4 0 0,-2 1-224 0,0 6-32 15,-4-2-16-15,0 6 0 0,-1 7 112 0,0 2 32 16,-1 6 0-16,-2 1 0 0,-1 1-16 0,1 1 0 16,-3 0 0-16,1-2 0 0,1-2-208 0,-1-8-32 15,0 0-16-15,2-3 0 0,1-4-208 0,2-1 128 16,0-8-128-16,1-4 0 0,1-3 0 0,3-5-336 15,0-2 48-15,0-10 16 16,0 0-1968-16,0 0-384 0,0 0-64 0</inkml:trace>
  <inkml:trace contextRef="#ctx0" brushRef="#br0" timeOffset="59331.15">8217 11417 25791 0,'-13'4'1152'0,"13"-4"224"16,0 0-1104-16,0 0-272 0,0 0 0 0,10 4 0 0,5-3 1104 0,4-1 176 16,5-1 16-16,4-2 16 0,3 1-656 0,3-1-128 15,2 0-16-15,2-4-16 0,3-2 16 0,1 3 16 16,1-3 0-16,3 4 0 0,3-1-368 0,1-2-160 16,2 2 128-16,-1-3-128 15,-3 1-1984-15,-4-3-464 0</inkml:trace>
  <inkml:trace contextRef="#ctx0" brushRef="#br0" timeOffset="60308.43">9744 10717 3679 0,'0'0'320'0,"0"0"-320"16,-11 0 0-16,1 0 0 0,10 0 2944 0,-10 0 512 15,-1-1 96-15,11 1 32 0,-10 0-1856 0,10 0-384 0,-9-3-64 0,9 3 0 16,0 0-240-16,0 0-32 16,0 0-16-16,0 0 0 0,-1-12-112 0,5-1-32 15,4 1 0-15,3 0 0 0,3 1-336 0,5 3-80 16,1-5-16-16,6 3 0 0,2-3-144 0,2-1-16 0,2 5-16 0,-1-1 0 15,-1-3 160-15,1 4 48 0,-3-1 0 0,0 5 0 16,-3 4-192-16,0 3-48 0,1 1 0 0,-1 5 0 16,-1 0-208-16,-1 6 128 0,0 0-128 0,-3 4 0 15,-2 3 144-15,-1 3-144 0,-2 6 128 0,-2 3-128 0,-2 4 128 0,-2 0-128 16,-3 1 0-16,0 5 128 16,-6 6-128-16,-3 0 160 0,-1-1-160 0,-2 0 160 0,-4 1-160 0,-3 3 192 15,-4 2-192-15,-2 0 192 0,-2 2-192 0,-2-1 128 16,0 1-128-16,6-16 128 0,-4 2 32 0,-2 2 0 15,-1 0 0-15,-3 1 0 0,-1 0 32 0,-1-1 0 16,-5 0 0-16,1-2 0 0,-3 0-192 0,2-1 128 16,-1-3-128-16,1-3 128 0,1-2-128 0,2-3 0 15,2-1 0-15,3-4 128 0,3-1 0 0,1-5-128 16,3-3 192-16,2-5-64 0,2-1-128 0,5-5 0 16,1-2 0-16,9-3 0 0,0 0 176 0,0 0-48 15,0 0-128-15,5-8 192 0,3 1-192 0,6-2 0 16,1-1-192-16,4 1 192 0,4 0 0 0,2 1-128 15,6 2 128-15,5-1 0 0,-1 4 0 0,6 0 0 16,-1 1 0-16,1 0 0 0,-1 1 192 0,-1 0-64 16,-1-2-128-16,0 2 192 0,-1 0-64 0,-1 1 0 15,-1 1-128-15,-2 0 192 0,-1 2-192 0,-3-1 0 16,-1 1 0-16,2-2 0 16,-5 0-1376-16,3-1-320 0,-4-1-64 0</inkml:trace>
  <inkml:trace contextRef="#ctx0" brushRef="#br0" timeOffset="61826.62">11052 11299 6447 0,'0'0'576'0,"-10"-4"-576"15,-2 1 0-15,3-1 0 0,9 4 768 0,-11-4 32 16,0-2 16-16,1 2 0 0,2 1-48 0,8 3-16 15,-11-1 0-15,3 0 0 0,1 1-240 0,-1 0-64 16,-2 0 0-16,1 1 0 0,1 3 320 0,1 1 48 16,-2 1 16-16,0-1 0 0,0 0 176 0,3 3 32 15,0-3 16-15,6-5 0 0,-6 8 80 0,6-8 16 16,-6 7 0-16,6-7 0 0,0 0-128 0,0 0 0 16,0 0-16-16,0 0 0 0,0 0-176 0,0 0-48 15,0 0 0-15,9-9 0 0,0 1-320 0,2-5-64 16,2 1-16-16,1-3 0 0,1-3-128 0,-1 1-48 15,2 0 0-15,1-2 0 0,-1-1-208 0,1-2 0 0,1 2 128 16,-3-1-128-16,-1 2 0 0,-1 3 0 0,-2 1 128 0,1 4-128 16,-3-3 0-16,-1 4 0 15,0 3 0-15,-8 7 0 0,0 0 0 0,0 0 0 0,0 0 0 0,12 6 0 16,-6 5 0-16,0 6 0 0,2 2 0 16,-3 5 0-16,-1 4 0 0,0 4 0 0,-4 3 0 0,0 4 144 15,0 1-144-15,0 2 0 0,0 1 0 0,-3 1 0 16,-1 3 0-16,2-16 0 0,-1 1 192 0,-1 4-64 15,2 3-128-15,-2-2 0 0,-1-4 0 0,0 1 0 16,-2-2 128-16,1 0 128 0,0-3 48 0,-1-2 0 0,2-3 80 16,-1-1 32-16,1-5 0 0,0-2 0 0,0-2-192 15,1 0-32-15,0-2-16 0,1-3 0 0,0-2-176 0,3-7 160 16,0 0-160-16,0 0 160 0,-4-7-160 0,1-1 0 16,1-5 0-16,-1-2 128 0,2-2-128 0,1-4 160 15,0-2-160-15,1-5 160 0,6 0-32 0,-2-4-128 16,1-1 192-16,4-13-64 0,0 2-128 0,2 5 0 15,-1 3 0-15,6 0 128 0,2 1 0 0,1-1-128 16,-2 6 192-16,2 2-64 0,2-2-128 0,1 5 0 16,0 1 0-16,2 2 0 0,1 2 0 0,0 3 0 15,2 3 0-15,-1 4 0 0,-3-1 0 0,-1 6 0 16,-3 0 0-16,-2 3 0 16,-1 4-800-16,-3 3-192 0,-2 0-32 0,-2 1-15072 0</inkml:trace>
  <inkml:trace contextRef="#ctx0" brushRef="#br0" timeOffset="65012.75">7713 855 6447 0,'0'0'576'0,"0"0"-576"0,0 0 0 0,0 0 0 15,5-5 976-15,-1 1 96 0,-4 4 16 0,4-6 0 16,-4 6-464-16,5-6-96 0,0 3-16 0,-5 3 0 16,4-7-96-16,-4 7-32 0,0 0 0 0,2-7 0 15,2 2-48-15,-4 5-16 0,3-8 0 0,-3 8 0 0,-3-6-128 16,3 6-48-16,-2-8 0 0,-2 0 0 0,-2 2-144 0,-2 1 128 15,-1-4-128-15,-1 4 128 0,-2-4-128 0,3 1 0 16,-2-2 144-16,-2 3-144 0,1-4 384 0,-2 4 16 16,-2-2 0-16,1 3 0 0,0 0 80 0,-2-1 16 15,1 1 0-15,-1 3 0 0,1 0-288 0,-1 3-48 16,-1 0-16-16,1 4 0 0,-1 0-16 0,-1 6-128 16,1-2 192-16,-1 3-64 0,-1-2 0 0,-2 3-128 15,0 2 192-15,3-2-64 0,0 4 64 0,-1 1 0 16,-2 1 0-16,2 0 0 0,1-2-192 0,2 2 192 15,1-1-192-15,2 3 192 0,2 2-192 0,1 3 0 16,-2-2 0-16,1 2 128 0,0 1-128 0,2 2 0 16,0-4 0-16,1 1 0 0,1 5 0 0,3-4 0 0,0 2 0 0,3 0 0 15,0-1 0-15,4 2 0 0,0-1 0 0,3 1 0 16,2-3 0-16,1 2 0 0,4-3 0 0,1 3 0 16,1-2 0-16,2 0 0 0,1-3 0 0,3-1 0 15,5-3 0-15,2-4 0 0,1-2 128 0,3-6-128 16,-1 0 368-16,1-3-16 0,-5-2 0 0,2-2 0 15,-1-2 128-15,0-2 32 0,-1-5 0 0,2 0 0 16,1-4 0-16,-2-1 16 0,2-2 0 0,1-3 0 16,-2-3-240-16,0 2-48 0,2-2-16 0,-3-2 0 15,-3 0-32-15,-1-4 0 0,0 1 0 0,-5-2 0 16,-1-2 320-16,-5-3 64 0,-3-3 16 0,-4-1 0 16,-1 1 176-16,-4-1 48 0,-6 0 0 0,0 1 0 15,-5 0-304-15,-1 6-48 0,0 3-16 0,-6 2 0 16,-5 3-304-16,0 5-144 0,-1 1 128 0,0 0-128 0,1 3 0 0,0 3 0 15,-3-2 0-15,2 5 0 16,0 3-1968-16,0 3-320 0</inkml:trace>
  <inkml:trace contextRef="#ctx0" brushRef="#br0" timeOffset="66246.67">6853 10144 12319 0,'0'0'544'0,"0"0"112"0,-11 0-528 0,1 0-128 0,0-1 0 0,1-1 0 16,-2 2 960-16,1 0 176 0,-1-1 16 0,11 1 16 16,-8-3-256-16,0-2-48 0,2 2-16 0,0 0 0 15,-1-1-48-15,1 2-16 0,-2-3 0 0,2 1 0 16,-1 0-80-16,2-1-32 0,0 0 0 0,2-2 0 0,2-1-32 0,1 0-16 16,0 2 0-16,4-3 0 15,-1 1-160-15,2-2-16 0,0 2-16 0,2-2 0 16,4 1-160-16,0-1-16 0,2 2-16 0,1-3 0 15,2-2-112-15,1 2-128 0,-1-2 176 0,2 2-176 0,0-1 224 16,2 1-64-16,2 3-16 0,-2-1 0 0,-3 4 48 16,0 0 0-16,1-1 0 0,-1 6 0 0,-1 2-64 0,1 5-128 15,-2-2 192-15,0 2-64 0,1 3-128 0,-2 3 128 16,-3 0-128-16,0 2 128 0,0 0-128 0,-3 2 192 16,0-1-192-16,-3 2 192 0,2 1-64 0,-5 0 0 15,-1 2 0-15,-1-1 0 0,-1-1 128 0,-1 1 32 16,-5 1 0-16,2 0 0 0,-4 0 48 0,-1 0 16 15,-1 1 0-15,-1 0 0 0,-1-2-32 0,1 0 0 16,-2 1 0-16,-2 0 0 0,1 0-112 0,-1 1-16 16,-1 0-16-16,1 0 0 0,-1-2-176 0,2-2 128 0,1-2-128 0,1 0 128 15,2-1-128-15,1-1 0 16,2-4 0-16,2 1 128 0,1-3-128 0,1 1 0 16,4-9 144-16,0 0-144 0,0 0 128 0,0 0-128 15,0 0 160-15,0 0-160 0,0 0 240 0,0 0-48 0,0 0-16 0,0 0 0 16,5-6-32-16,2 2 0 15,2-1 0-15,3 1 0 0,2-3 0 0,2 2 0 0,2 3 0 16,2-3 0-16,3-2-16 0,4 2-128 0,3 1 192 0,2-2-64 16,3 1 16-16,0-1 0 0,3-4 0 15,-1 3 0-15,-1-2 272 0,-1 0 48 0,-3-1 16 0,0 3 0 16,-2 3 0-16,-2-3 0 0,-3 2 0 0,-1 2 0 16,-1-3-256-16,-2 1-48 0,-1 4-16 0,-4 0 0 15,-2 0-160-15,-2 1 0 0,0 1 0 0,2 1 128 16,-14-2-1008-16,0 0-208 0,0 0-32 0,0 0-11264 15,0 0-2256-15</inkml:trace>
  <inkml:trace contextRef="#ctx0" brushRef="#br0" timeOffset="67430.67">10375 795 5471 0,'0'0'240'0,"0"0"48"0,4-9-288 0,-4 9 0 16,-3-10 0-16,2 0 0 0,1 10 256 0,0 0 0 15,0 0 0-15,-3-8 0 0,0-2 448 0,-1 2 64 16,0 3 32-16,4 5 0 0,0 0 64 0,-5-10 16 16,1 3 0-16,0-4 0 0,-1 5-32 0,0-3 0 15,0 1 0-15,0 0 0 0,-1 1 16 0,0 1 0 16,0-3 0-16,-2 4 0 0,0-4-224 0,-3 3-64 15,1 1 0-15,-1-2 0 0,-3 2-160 0,-1 4-32 16,-3-2-16-16,0 3 0 0,-1 0-16 0,0 3 0 16,-2 1 0-16,1 3 0 0,0 0-32 0,-1 5-16 15,1 1 0-15,2 1 0 0,-5 3-80 0,2-1-16 0,-2 1 0 0,-1 2 0 16,1 0 16-16,0 1 0 16,1 2 0-16,1 2 0 0,4-3 0 0,1 2 0 15,1 1 0-15,3-2 0 0,4-2-224 0,3 5 0 16,0 4 0-16,4 4 0 0,2 0 0 0,4 0 0 0,2 1 0 0,3 1 0 15,4-2 128-15,4-2 128 16,3 1 16-16,3-6 16 0,2 0-160 0,2-3-128 16,0-2 192-16,0-4-192 0,0-1 176 0,0-6-176 0,2-1 160 0,1-3-160 15,-1-1 208-15,1-4-48 0,-1-2-16 0,5-5 0 16,-1-1 240-16,0-4 32 0,-1 1 16 0,2-4 0 16,-1-3-32-16,-1-2 0 0,-3-2 0 0,1-4 0 0,-8 1-64 0,-2 3-16 15,-3-5 0-15,-1 1 0 0,-5-3 208 16,-1 2 48-16,-5 2 0 0,-6-2 0 0,-3-1 144 0,-3-2 48 15,-4 1 0-15,-3 1 0 0,-2 0-336 0,-5 4-64 16,-3 6-16-16,-3 3 0 0,-3 5-352 0,-1 1 0 16,-2 4 0-16,-1 2 128 15,0 3-1200-15,0 3-224 0,1 1-48 0</inkml:trace>
  <inkml:trace contextRef="#ctx0" brushRef="#br0" timeOffset="68698.5">10774 11537 8287 0,'0'0'368'0,"-8"5"80"0,8-5-448 0,-8 5 0 16,8-5 0-16,0 0 0 0,0 0 1728 0,0 0 256 15,-8 0 48-15,8 0 16 0,0 0-1456 0,0 0-272 16,0 0-64-16,0 0-16 0,0 0 384 0,-1-9 80 16,1 9 0-16,0-9 16 0,0 0 64 0,0 9 16 15,1-10 0-15,-1 10 0 0,2-10 64 0,4-3 16 16,-3 2 0-16,2 2 0 0,2-2-176 0,2 0-16 15,0-4-16-15,2-1 0 0,3-2-208 0,3 0-32 16,0-1-16-16,4-1 0 0,0-5 0 0,2 1 0 16,3-2 0-16,-2-2 0 0,0 2 96 0,-1 0 0 15,-4 0 16-15,1-1 0 0,-2 3-96 0,-2-1-32 16,-4 1 0-16,3 3 0 0,-2 4-160 0,1 1-48 16,-1 4 0-16,-3 4 0 0,-5 2-64 0,-5 6 0 0,6-8-128 0,-6 8 192 15,0 0-16-15,0 0-16 16,7 11 0-16,-2 0 0 0,-3 4-160 0,-1 3 0 15,-1 2 144-15,-1 7-144 0,-1 1 0 0,0 5 0 0,-1 1 0 0,-1 4 128 16,-4 5-128-16,0-1 128 16,0 5-128-16,-3 0 128 0,0 3-128 0,3-13 0 15,-2 2 0-15,1 4 128 0,0-2-128 0,3 2 176 16,-3-2-176-16,1-3 192 0,1-1 64 0,2-3 32 0,-2-2 0 0,2-3 0 16,3-1-160-16,-1-5-128 15,-1-3 144-15,4-3-144 0,0-4 128 0,0-4-128 0,0 0 0 0,0-9 144 16,0 0 0-16,0 0 0 0,0 0 0 0,0 0 0 15,0 0 176-15,0 0 16 0,0-9 16 0,0 0 0 16,0-4-160-16,3 0-16 0,0 1-16 0,-1-4 0 16,1-1-160-16,-1-1 0 0,2-3 0 0,1 1 0 15,0-4 0-15,0 0 128 0,2 0-128 0,0-4 0 0,1 2 0 16,6-13 128-16,0 3-128 0,1 6 0 0,2-1 0 0,-2 2 0 16,-1 0 0-16,2-2 0 0,3 2 0 0,2 2 0 15,2-1 0-15,0 3 0 0,1 2 0 0,0-1 0 16,0 4 0-16,1 2 0 0,-2 1 0 0,3 3 0 15,-2 3 128-15,1 1-128 0,-1 5 0 0,-1 3 0 16,-2 1 128-16,-1 4-128 0,-1-1 0 0,-1 4 0 16,-3 2 0-16,0 1 0 0,-2 4 0 0,1 2 0 15,-5 0 0-15,-1 0 0 0,-1-1 0 0,-4 0 0 16,-1-1 0-16,-2 0 0 0,-1-4-144 0,0 1-64 16,1-10-16-16,-3 10 0 15,3-10-2240-15,-9 8-448 0,3-4-96 0</inkml:trace>
  <inkml:trace contextRef="#ctx0" brushRef="#br0" timeOffset="70200.57">12524 1846 9215 0,'0'0'400'0,"0"0"96"0,-10-2-496 0,10 2 0 15,-7-4 0-15,7 4 0 0,-9-4 1264 0,9 4 144 16,0 0 48-16,-9 0 0 0,9 0-528 0,-9 3-96 15,1-2-32-15,8-1 0 0,-9 4-176 0,9-4-48 16,-9 4 0-16,9-4 0 0,-6 5-128 0,6-5-48 16,0 0 0-16,0 0 0 0,0 0 32 0,0 0 0 15,9 5 0-15,2 0 0 0,5-4 128 0,2-1 16 16,1-1 16-16,3-2 0 0,4-2 80 0,1 1 16 16,1-2 0-16,0-2 0 0,-1 2-384 0,4 2-80 15,-2-3-16-15,4 3 0 0,0 1-208 0,0 3 176 16,0 0-176-16,0 0 160 0,-1 0 160 0,-1 0 16 15,-3 3 16-15,0-1 0 0,0 0-32 0,-4 3-16 16,-3-3 0-16,-3 1 0 0,0-2-112 0,-5-1 0 16,-2 0-16-16,-2 0 0 0,-9 0-176 0,0 0 160 0,0 0-160 15,0 0 160-15,0 0-32 0,0 0-128 0,0 0 192 0,0 0-64 16,0 0 16-16,-6 8 0 0,-6-1 0 16,-2-2 0-16,-4 0-144 0,-1 2 128 0,-5-3-128 0,0-1 128 15,-4 0 48-15,-2-2 0 0,-2-1 0 0,-2 0 0 16,-1 0 80-16,1-1 0 0,0 2 16 0,1 0 0 15,-1 1-96-15,5 2-32 0,1-2 0 0,3-1 0 16,-1 3-144-16,2 0 0 0,0 1 144 0,4-1-144 16,-1 0 0-16,6 1 0 0,-1 1 0 0,3-2 0 0,3 1 0 15,2-1 0-15,8-4 0 0,0 0-128 0,0 0 128 0,0 0 0 16,0 0-144-16,12 6 144 0,-1-2 0 0,4-3-144 16,4 1 144-16,3-1 0 0,1-1 0 0,1 0-128 15,0 0 128-15,0-1 0 0,0-2 0 0,2-1 0 16,1-1 0-16,-1 1 0 0,1-2 0 0,-2-2 0 15,1-1 192-15,-3 6-48 0,-3-4 96 0,-1 2 16 16,-4 1 0-16,-1 1 0 0,-5-4-80 0,-9 7-16 16,0 0 0-16,0 0 0 0,0 0-32 0,0 0 0 15,-11-1 0-15,-6 1 0 0,-3 1 0 0,-4 2-128 16,-4 2 192-16,-3-1-64 0,0 5-128 0,-3-1 0 16,4 4 0-16,-1-2 0 15,1 3-1408-15,-1-3-224 0,1 1-32 0</inkml:trace>
  <inkml:trace contextRef="#ctx0" brushRef="#br0" timeOffset="71449.63">13128 11055 18431 0,'-1'-15'816'0,"1"15"160"0,0 0-784 0,0-8-192 16,0-4 0-16,0 5 0 0,0-3 1296 0,0 10 224 16,0 0 32-16,0 0 16 0,0 0-608 0,0 0-112 15,-8 11-16-15,-1 2-16 0,0 5-368 0,1 5-80 16,-3 1-16-16,5-5 0 0,-2 5 16 0,1 4 0 15,-1 5 0-15,-1 3 0 0,-1 2-16 0,-1 0 0 16,2 3 0-16,-1 2 0 0,1-2-64 0,-1 2-16 16,-2 0 0-16,2-4 0 0,-2 1-272 0,2-3 160 0,-1-2-160 0,2-3 128 15,0-1-384-15,0-7-96 0,2-3-16 0,0-3-8912 32,1-3-1792-32</inkml:trace>
  <inkml:trace contextRef="#ctx0" brushRef="#br0" timeOffset="71651.19">12648 11574 28559 0,'0'0'2544'0,"0"0"-2032"0,0 0-512 0,0 0 0 16,10 0 544-16,3 0 16 0,2 0 0 0,4-2 0 15,2 1-128-15,15 0-32 0,1-4 0 0,-8 4 0 16,4 1-192-16,19-2-32 0,-1 0-16 0,0-2 0 15,-3 1-32-15,-2-3 0 0,-4 0 0 0,-3-1 0 0,-2-4-128 0,-1 3-144 16,-2-2 144-16,1-1-14688 16</inkml:trace>
  <inkml:trace contextRef="#ctx0" brushRef="#br0" timeOffset="72067.21">14520 10662 22575 0,'0'0'992'0,"0"0"224"0,0 0-976 0,0 0-240 0,0 0 0 0,0 0 0 16,-10 5 1120-16,1 8 176 0,0 5 48 0,-1 5 0 15,1 9-672-15,-1 3-128 0,0 3-32 0,0 7 0 16,-2 3-64-16,-2 6-32 0,-4 4 0 0,1 3 0 15,-1 1 240-15,-1 3 48 0,-2 2 16 0,0 1 0 0,-2-2-256 0,8-19-48 16,-1 5-16-16,-3-1 0 0,0-1-224 0,-1-1-48 16,-2-3-128-16,1-7 192 0,4-2-192 0,-1-1 0 15,6-3 128-15,-1-8-128 0,1-2-256 0,5-4-112 16,2-5-16-16,1-2 0 16,4-4-2672-16,0-8-528 0</inkml:trace>
  <inkml:trace contextRef="#ctx0" brushRef="#br0" timeOffset="72483.89">15299 10661 13823 0,'0'0'608'0,"0"0"128"0,0-10-592 0,0 10-144 15,0 0 0-15,0 0 0 0,0 0 2624 0,0 0 480 0,0 0 96 0,-4 10 32 16,-4-1-2240-16,-4 8-448 0,-3 5-96 0,-5 5 0 16,-5 6-272-16,-4 5-48 0,-4 4-128 0,-1 5 192 15,-1 4 112-15,-1 4 16 0,-1 3 0 0,2 7 0 16,1 0 128-16,5 1 48 0,3 1 0 0,4-1 0 16,4-1-320-16,9-20-176 0,1-2 192 0,3 0-192 0,3-5 0 0,3-6 0 15,5-4 0-15,2-4 0 0,6-5 336 0,2-3-32 16,2-6-16-16,5-9 0 0,4-4 64 0,4-5 16 15,6-4 0-15,5-6 0 0,4-3-96 0,19-16-16 16,-8 0 0-16,-4-1 0 0,-3-2-128 0,-3 2-128 16,-5-1 192-16,-1-3-192 0,-3 0 256 0,0-2-48 15,-4-2-16-15,-1-3 0 0,-1 4 176 0,-5-4 16 16,-6-1 16-16,-5 3 0 0,-4 1-112 0,-5 6-32 16,-3 5 0-16,-8 4 0 0,0 8 16 0,-8 4 0 15,0 4 0-15,-7 2 0 0,-4 4-272 0,-8 2 0 16,-4 4-176-16,-2 2-11152 15,-5 2-2224-15</inkml:trace>
  <inkml:trace contextRef="#ctx0" brushRef="#br0" timeOffset="74208.42">16690 11234 10127 0,'0'0'896'0,"0"0"-704"0,0 0-192 0,0 0 0 16,11 0 2336-16,3 0 432 0,4-1 96 0,5-1 16 15,2-4-1552-15,2 3-304 0,0-1-64 0,1 3-16 16,2-2-480-16,2-1-80 16,-5-2-32-16,3 2 0 0,2 0-64 0,1 0-16 0,-2-1 0 0,0 2 0 15,0 0-16-15,-1 2-16 16,0-1 0-16,-4 0 0 0,-4 1-112 0,-1-3 0 0,0 3-128 0,-6-1 192 16,-3 1-384-16,-2 2-64 0,-10-1-32 0,0 0-11616 15</inkml:trace>
  <inkml:trace contextRef="#ctx0" brushRef="#br0" timeOffset="74435.08">16386 11706 20271 0,'-20'2'1792'0,"20"-2"-1424"15,0 0-368-15,0 0 0 0,0 0 1664 0,0 0 256 16,0 0 48-16,12 3 16 0,2-7-1056 0,4-1-208 15,3-1-32-15,5-3-16 0,3 3-160 0,5-3-48 16,4 1 0-16,6-1 0 0,6 0-192 0,1 0-32 16,-1-1-16-16,1-3 0 0,-2 1-224 0,-2 2 0 15,-3-2 128-15,1 4-128 0,-2-2-192 0,-1 4-96 16,-2 0-16-16,-1 1-9120 16,-1-1-1840-16</inkml:trace>
  <inkml:trace contextRef="#ctx0" brushRef="#br0" timeOffset="75219.24">19078 10666 13823 0,'-4'-13'608'0,"2"6"128"0,-4 2-592 0,3-2-144 16,-1 2 0-16,0-1 0 0,-3-3 1728 0,2 5 320 15,-3 4 64-15,-2 2 16 0,-3-4-1232 0,1 5-240 16,-4 1-48-16,-2 5-16 0,-3-2-336 0,-3 5-64 16,-6-5 0-16,-1 6-16 0,-1 2 112 0,-4 3 32 15,2 5 0-15,0 6 0 0,-3-1 464 0,1 4 112 16,1 0 0-16,-1 4 16 0,0 5 48 0,2 4 0 15,0 2 0-15,-3 4 0 0,-2-1-320 0,-1 5-64 16,2 1-16-16,1 2 0 0,4 1-352 0,4-3-64 0,2-3-16 16,6 1 0-16,4-4-128 0,4-1 0 0,6-2 0 0,3-3 128 15,8-4-128-15,-1-2 0 0,8-4-160 0,3-2 160 16,2-4 0-16,5-1 0 0,1-6 0 0,6-1 0 16,2 0 0-16,0-4 0 0,2 1 0 0,1-5 0 15,-3-4 0-15,1 2 192 0,-1-5-64 0,1 2-128 16,-2-2 208-16,4-3-64 0,-1-2-16 0,1-1 0 15,0 1 16-15,1-5 0 0,1-3 0 16,2-1 0-16,-1-1 16 0,3-5 0 0,0 0 0 0,-2-4 0 16,-2-3-32-16,4-1 0 0,0-4 0 0,-1 3 0 0,-2-4-128 0,-3 2 160 15,1-5-160-15,0 2 160 0,1 2-32 0,-3-3 0 16,-2-2 0-16,-2 0 0 0,-3-1 64 0,-2-1 16 16,-4-3 0-16,-2-1 0 0,-4-4-48 0,-3 0-16 15,-1 0 0-15,-4-3 0 0,-3 3-144 0,-3-3 192 16,-4-1-192-16,-3 1 192 0,-3 5 32 0,-2 0 16 15,-3 0 0-15,-5 7 0 0,-2 2 176 0,-3 4 32 16,-5 5 16-16,1 1 0 0,-6 3-96 0,-2 2-32 16,1 2 0-16,-6 5 0 0,-5-1-192 0,2 6-144 15,0 1 192-15,-2 0-192 0,-3-1 144 0,-1 4-144 16,4 0 0-16,3 1 144 0,3 4-144 0,5-2 0 16,3-2-192-16,3 2 192 15,2 0-1344-15,5 4-128 0,2-2-48 0,5-1-10384 16,1 3-2064-16</inkml:trace>
  <inkml:trace contextRef="#ctx0" brushRef="#br0" timeOffset="82775.25">20156 10844 12095 0,'0'0'528'0,"0"0"112"0,0 0-512 0,-4 5-128 15,-1 2 0-15,5-7 0 0,-5 3 1088 0,5-3 176 16,-6 5 32-16,1 2 16 0,5-7-256 0,-5 5-48 0,5-5-16 0,0 0 0 15,-5 5-160-15,5-5-16 16,0 0-16-16,0 0 0 0,3 8-96 0,-3-8 0 16,0 0-16-16,9 3 0 0,0 0-32 0,5-3 0 0,4 0 0 0,5-1 0 15,1-2-96-15,4-2-32 0,4-1 0 0,3 1 0 16,4-3-176-16,0 2-32 0,0 1-16 0,1-4 0 16,0 0-112-16,1-1 0 0,-2 3-16 0,1-2 0 15,-2 3-176-15,0 0 160 0,-4-1-160 0,1 2 160 16,-2 3-160-16,-3-2 0 0,-3 0 0 0,-3 2 0 15,-1 0-304-15,-4 1-80 0,-4 0-32 0,-1-1 0 16,-1 2-480-16,-3 0-80 0,-1 2-32 0,-2-2 0 16,-7 0-1568-16,0 0-320 0</inkml:trace>
  <inkml:trace contextRef="#ctx0" brushRef="#br0" timeOffset="83040.84">20183 11133 9215 0,'-10'9'400'0,"10"-9"96"0,0 0-496 0,0 0 0 0,0 0 0 0,0 0 0 15,7 1 2752-15,5-2 448 0,3-2 80 0,4-2 32 16,5 1-2032-16,6 0-416 0,5 1-80 0,5-6-16 16,-1-2 16-16,3-1 0 0,0-1 0 0,1 0 0 15,0 1-192-15,2-4-32 0,-1 2-16 0,-1 4 0 16,2-1-368-16,-4 1-176 0,1 1 160 0,-4-3-160 15,-3 6 0-15,-2-2 0 0,-5 2-176 0,-4 2 176 16,-4 0-496 0,-4-1 32-16,-2 4 0 0,0-3 0 0,-4 2-1232 15,-1-2-240-15,-3-1-48 0,0 0-7984 0</inkml:trace>
  <inkml:trace contextRef="#ctx0" brushRef="#br0" timeOffset="83358.08">20321 10331 22687 0,'0'0'1008'0,"0"0"208"0,0 0-976 0,9 3-240 15,2-1 0-15,3-1 0 0,3-1 416 0,4 0 32 16,5 0 16-16,5 1 0 0,2 2 80 0,5-1 16 15,3 2 0-15,4 1 0 0,4 0-224 0,3 2-32 16,1 4-16-16,6-1 0 0,-3 2 80 0,0 3 16 16,-4 3 0-16,0 1 0 0,-4 0 0 0,21 17 0 15,-12 0 0-15,-10-3 0 0,-6 2-160 0,-7-3-32 16,-3-1 0-16,-7 2 0 0,-7 0 48 0,-5-1 0 16,-4 2 0-16,-7-6 0 0,-6 3 208 0,-5 1 32 15,-6-2 16-15,-3 1 0 0,-4 3-224 0,-3 0-32 16,-2-1-16-16,-3 0 0 0,-2 2-224 0,1-6 0 0,-2-1-192 0</inkml:trace>
  <inkml:trace contextRef="#ctx0" brushRef="#br0" timeOffset="94616.96">4572 9806 23951 0,'-20'-10'2128'0,"8"6"-1696"15,1 1-432-15,2 3 0 0,9 0 448 0,-5 7 0 16,0 1 0-16,2 6 0 0,2 2-144 0,0 5-32 15,1 6 0-15,0 5 0 0,0 2-112 0,0 5-32 16,0 6 0-16,0 1 0 0,-1 3-128 0,-1 5 128 16,1 3-128-16,-3 4 128 0,-1 0-128 0,-2 6 0 15,-2 2 0-15,-3 6 0 0,-2 2 0 0,-2 9 128 16,-2 1-128-16,-1 5 128 0,-2-3-128 0,0 5 0 0,-2 2 0 0,0 0-176 16,2-2 176-16,0-4 0 0,2-4 0 0,-3 2 0 15,0-4 272-15,3-4-16 0,3-2 0 0,2-1 0 16,2-7-48-16,3-5-16 0,1-3 0 0,7-3 0 15,2-2-48-15,4-4-16 0,2-2 0 0,5-3 0 16,3-6-128-16,3-2 0 0,4-5 144 0,2-2-144 16,-2-2 0-16,6-6 0 0,3 0 0 0,5-6 0 15,2-2-144-15,7-1 0 0,3-5 0 0,8 1 0 16,6-4 144-16,2 0-128 0,0-5 128 0,4 0-128 16,-1 0 128-16,7 2 0 0,5-1 0 0,3 0-128 15,2 1 128-15,0 1 0 0,0-2 0 0,6-2 128 16,7 9-128-16,1-5 0 0,-2-3 0 0,4 0 128 0,1 2-128 15,5-1 0-15,7 0 128 0,-4 1-128 16,-2 0 128-16,5 0-128 0,5-1 128 0,1 0-128 0,-2 1 128 0,6-1-128 16,2 1 160-16,2 0-160 0,-1 1 128 0,4 1-128 15,5-1 0-15,-2 2 144 0,-2-5-144 0,3 4 0 16,4-1 0-16,1-1 0 0,-4-1 0 0,6 2 128 16,4 0-128-16,-4 0 0 0,-4 2 0 0,5-3 0 15,6 2 0-15,-4 2 0 0,-6-1 0 0,4 2 0 16,8-1 0-16,-6 2 0 0,0 1 0 0,0-2 0 15,2 3 128-15,3 1-128 0,-2-3 0 0,0 2 0 16,-1-4 0-16,2-2 0 0,6 5 0 0,-3-6 0 16,-9-3 144-16,9 0-144 0,6 5 128 0,-6-2-128 15,-6-2 128-15,5 1-128 0,3-2 128 0,0 1-128 0,-2 2 160 16,1 0-160-16,4-2 176 0,1 2-176 0,2 2 192 0,-4-4-192 16,-9-3 976-16,3 2 96 0,6 1 16 15,-4-3 0 1,-5-1-1680-16,-4 0-336 0,5 0-64 0,-3 4-16 0,-4-3 1696 0,1 1 336 0,1 0 64 0,-1 0 0 31,-5 1-1632-31,1-1-336 0,0-2-64 0,-1 4-16 0,-2 1 816 0,-1-3 144 0,2-4 0 0,-7 2 0 16,-1 2 0-16,-2-2 128 0,5 0-128 0,-3 0 0 15,-7 0 0-15,3 0 128 0,3 1-128 0,-5-1 0 16,-8 0 0-16,0 1 0 0,1-1 0 0,-3 0 0 16,-7 0 0-16,-4 1 0 0,-3-2 0 0,2 1 0 15,1 0 0-15,-6-2 0 0,-6 0 128 0,-5 0-128 16,-2 0 0-16,3 2 0 0,-3 0 0 0,-5 0 128 15,-5-1-128-15,-7-1 0 0,-2 2 0 0,-5 0 0 16,-2 2 0-16,-5 1 128 0,-2-1-128 0,0 0 0 0,2 0 0 0,-5 1 128 16,-3-2-128-16,-4 0 0 0,-4 3 0 15,-3-4 128-15,0 0-128 0,-5-3 0 0,-3 2 0 0,-2-1 128 16,-4-2-128-16,-2 0 0 0,-1-4 160 0,-5 1-160 16,-3-6 192-16,-3-2-192 0,-2-3 288 0,-2-5-48 15,-3-1-16-15,-3-8 0 0,-1 0 80 0,-1-2 16 16,-1-3 0-16,-1-2 0 0,1-2-48 0,-2-5 0 15,3 1 0-15,1-5 0 0,-2-3-96 0,3-3-32 16,0-5 0-16,2 1 0 0,2-6-144 0,0 1 0 16,2-1 0-16,-1 0 0 0,1-3 0 0,0-3 0 15,2-1 0-15,2 1 0 0,0 1 0 0,1-2 0 16,-2 2 0-16,2-1 0 0,-1-3 0 0,-1 2 0 0,3-2 0 16,0 1 0-16,0-2 0 0,1 1 0 0,0 0-160 0,0 0 160 15,0-2-256-15,0 2 32 0,4 0 16 0,-1 2 0 16,-1 1-80-16,1 3-16 0,0 1 0 0,-1 5 0 15,-2 2 128-15,0 5 32 0,1 2 0 0,-1 3 0 16,-3 4 144-16,-1 1 0 0,-1 4 160 0,0 0-160 16,0 3 224-16,0 2-48 0,0 0-16 0,0 3 0 15,0 3-32-15,0 3 0 0,0 4 0 0,0-1 0 16,0 2-128-16,0 2 192 0,0 2-192 0,0 2 192 16,-1 0-192-16,1 2 0 0,0-2 144 0,0 3-144 15,-1 0 0-15,1 3 0 0,-1-3 0 0,-1 2 128 16,1 4-128-16,0-4 0 0,-2 3 0 0,3 9-128 15,-5-11 128-15,-1 3-128 0,-2-1 128 0,1 5-128 16,-2-1 128-16,1 0 0 0,-2 0 0 0,-2 3-128 16,-2-2 128-16,0-1 0 0,0 1 0 0,-2 0 0 15,-3-1 0-15,-1-1 0 0,-5-1 0 0,-3 3 0 0,-3 1 0 0,-4-4 144 16,-2 2-144-16,-1 1 0 0,-1-1 144 0,-3 2-144 16,-4 0 0-16,-3 2 144 0,-3-1-144 0,-6 2 0 15,-7 0 0-15,-2 2 0 0,-7-2 0 0,1-2 0 16,-2 2 128-16,-5-1-128 0,-6 1 0 0,-3-1 128 15,-1-5-128-15,-1 3 128 0,-2 0-128 0,-5 1 0 16,-7-2 144-16,-1-2-144 0,-1-1 0 0,-2 2 128 16,-4-2-128-16,-4 0 0 0,-4 1 0 0,-2-3 144 15,1 1-144-15,-4 0 0 0,-6 1 128 0,0 0-128 16,2-1 0-16,-5-2 0 0,-2 1 0 0,-6 0 0 16,1 0 128-16,-2 0-128 0,3-1 0 0,-4 4 0 0,-2-3 0 15,0 4 0-15,2-3 0 0,-4 3 0 0,-4 2 0 0,3 0 0 16,2-4 0-16,-2 2 0 0,-5-1 0 0,2-2 0 15,2 2 0-15,0 1 0 0,-1-4 0 0,-2 1 0 16,-2-2 0-16,4 4 0 0,0-3 0 0,0 2 0 16,-7 4-144-16,3-2 144 0,2 2-128 0,-3 0 128 15,-3 1 0-15,0 1 0 0,0 2 0 0,5 1-128 16,1 0 128-16,-2 4 0 0,-10 0 0 0,8 6 0 16,-3-3 0-16,3 5 0 0,0-2 0 0,0 0 0 15,2-1 0-15,5 0-128 0,4 0 128 0,-1 2 0 16,-5-4-144-16,6 2 144 0,6 2-160 0,-2-2 160 15,-3 1-144-15,5-2 144 0,5 0-128 0,0 1 128 16,-3-3 0-16,7 5 0 0,8-2 0 0,-3-1-128 16,-4-2 128-16,6 2 0 0,7 4 0 0,-3-4 0 0,-3-1 0 0,4 0 0 15,7 2 0-15,0 3-128 0,-3-2 128 0,6 1 0 16,5-1 0-16,5-1 0 0,2 0 0 0,0 2 0 16,0-3 0-16,7 3 0 0,6 1 0 0,6 0 0 15,5-1 0-15,3 1 128 0,-2 0-128 0,5 0 0 16,3-1 0-16,8 1 0 0,3 1-320 0,9 1-48 15,5 0 0-15,6-1-10000 16,3 2-1984-16</inkml:trace>
  <inkml:trace contextRef="#ctx0" brushRef="#br0" timeOffset="95454.44">9667 14042 14735 0,'2'-19'1312'0,"2"6"-1056"0,1-2-256 0,2-3 0 16,0-1 768-16,2-1 80 0,1-2 32 0,1-2 0 15,-1-1-256-15,1 2-48 0,1-3-16 0,0 2 0 16,1 3-96-16,1-1-16 0,0-1 0 0,3 3 0 0,-2-3 0 0,3 3 0 16,-4-2 0-16,2 3 0 0,1 2-224 0,0 1-48 15,1-1-16-15,-1 2 0 0,-1 2-160 0,-2 7 0 16,-1-3 0-16,0 5 0 0,-1 3 0 0,0 5 0 15,-2 2 0-15,0 2 0 0,0 6 0 0,0 2 160 16,1 3-160-16,0 1 160 0,-2 2 48 0,1 5 16 16,0 1 0-16,-3 4 0 0,-4 1-32 0,3 4-16 15,-3 0 0-15,2 1 0 0,-1-1-176 0,0-3 160 16,1-1-160-16,-2-1 160 0,-1-7-160 0,0 2-176 16,-1-6 48-16,-1 0 0 15,0-3-1424-15,0-3-288 0</inkml:trace>
  <inkml:trace contextRef="#ctx0" brushRef="#br0" timeOffset="95716.35">9813 13827 26719 0,'-19'5'2368'0,"6"2"-1888"0,-1-2-480 0,3 4 0 16,2 2 640-16,3 6 16 0,2 3 16 0,3 7 0 15,-2-2-304-15,3 7-64 0,0 1-16 0,3 1 0 16,-1-2-32-16,2 5-16 0,0 2 0 0,3 0 0 16,4-3-48-16,0 3-16 0,3-4 0 0,1 1 0 15,3-1-16-15,5 0 0 0,2-4 0 0,5-1 0 16,3 0-32-16,0-1-128 0,0-5 192 0,1 2-64 0,3-3-128 0,4-4 0 16,-3-1 0-16,4-4-176 15,1 0-336-15,8-3-64 0,1-2 0 0,2-8-8688 16,2-5-1728-16</inkml:trace>
  <inkml:trace contextRef="#ctx0" brushRef="#br0" timeOffset="96033.92">11757 14251 4607 0,'0'0'400'0,"-9"-7"-400"0,1 1 0 15,2 2 0-15,6 4 5568 0,-7-5 1040 0,-3 0 208 0,-1 1 32 16,-2 3-4864-16,-1 0-992 0,-1-1-192 0,-3 5-32 16,0 1-528-16,0 2-112 0,-4 3 0 0,-4 2-128 15,-3 1 0-15,-2 4 0 0,-2 2 0 0,0 1 0 16,3 2 0-16,1 4 0 0,1 0 0 0,1 6 0 16,3-4 0-16,2 2 208 0,3 1-32 0,4 0-16 15,1-1 112-15,2 3 32 0,6-6 0 0,2 3 0 16,3-3 0-16,4 1 0 0,-1-5 0 0,4 0 0 15,5-2-176-15,1 1-128 0,2-3 144 0,4-4-144 16,6 0 0-16,3-3 0 0,3-6-128 0,6-2 128 16,5-6-2048-1,3-3-320-15,2-8-48 0</inkml:trace>
  <inkml:trace contextRef="#ctx0" brushRef="#br0" timeOffset="96417.84">12500 13662 5519 0,'-11'0'496'0,"-3"0"-496"15,0 0 0-15,1 4 0 0,2 2 6560 0,-1 6 1216 16,0 4 240-16,-1 3 48 0,0 7-6272 0,-1 6-1248 16,-1 4-256-16,-2 8-48 0,1 0-240 0,1 7 0 15,-3 4 128-15,3 2-128 0,-1 1 0 0,2 5 0 16,2-2 0-16,0-2 0 0,2-4 0 0,2-4 0 15,3-7 0-15,3-6 0 0,-2-7 0 0,3-8 0 0,2-8 0 0,-1-15 0 16,0 0 0-16,0 0 0 0,11-6 0 0,5-10-160 16,-1-6 160-16,3-6 0 0,-1-4 0 0,5-3 0 15,2-3 0-15,2 1 0 0,0 3-192 0,2 0 64 16,4 0 0-16,0 4 0 0,1 2 0 0,1 7 0 16,-2 2 128-16,-3 1 0 0,-2 4 0 0,-3 8-128 15,-4 4 128-15,-1 7 0 0,-1 8 160 0,-1 5-160 16,-5 1 128-16,-1 4-128 0,1 5 0 0,-3-2 0 15,-2 5 192-15,-1 1-64 0,-2-2-128 0,0 3 192 16,-2 0-192-16,1 2 176 0,-1-1-176 0,1 0 160 16,-2 1-160-16,2-1 0 0,0-4 0 0,2 1 0 31,4-6-1360-31,0-2-208 0,3-4-32 0</inkml:trace>
  <inkml:trace contextRef="#ctx0" brushRef="#br0" timeOffset="96850.89">13717 14112 30399 0,'-16'-1'2704'0,"2"0"-2160"15,-5-2-544-15,-3 3 0 0,-1 3 448 0,-2 3-32 16,1 8 0-16,-1 1 0 0,-2 2-416 0,2 2 0 15,-2 2-192-15,4 3 192 0,-1 7 624 0,1 3 240 16,-1 2 48-16,4 5 16 0,2 2-800 0,1 3-128 0,0 3 0 0,1 1 0 31,4-5-960-31,1-1-80 0,5-5-16 0,1-8 0 0,1-9 928 0,3-4 128 0,1-5 128 0,4-5-128 16,-4-8 672-16,9 3 32 0,1-5 16 0,3-3 0 16,1-7 48-16,3-3 16 0,2-7 0 0,4 1 0 15,1-6-400-15,-1 3-96 0,-1 0-16 0,1-3 0 16,0 0-272-16,-2 1 0 0,0 2 0 0,-4 1 0 15,1 2 0-15,-1 2 0 0,-3 7 0 0,-2 0 0 16,-1 7 0-16,-11 5 0 0,0 0 0 0,0 0-192 16,0 0 48-16,11 12 16 0,-5 2 0 0,1 1 0 15,-2 3 128-15,-3 1-128 0,2-2 128 0,-1 4-128 16,-1 0 128-16,2 4 0 0,0-4 0 0,0 5 0 16,0 0 0-16,1-2 0 0,1-2 0 0,3 1 0 0,0-5-320 0,1-2 32 15,1-2 0-15,3 0 0 16,0-2-1920-16,3-7-384 0,1 0-80 0</inkml:trace>
  <inkml:trace contextRef="#ctx0" brushRef="#br0" timeOffset="97134.92">14406 14057 13823 0,'0'0'1216'0,"0"0"-960"15,-9 7-256-15,1 5 0 0,1 5 4784 0,0 5 912 16,0 8 176-16,-2 3 32 0,0 4-4992 0,0 4-912 15,0 6-352-15,0 0 16 0,0 1 336 0,0 3 288 16,0-3-48-16,0 2-16 0,1-1-96 0,-1-2-128 0,0-6 176 0,2-5-176 16,0-10 256-16,0-3-64 0,2-6-16 0,2-8 0 15,3-9 160-15,0 0 48 0,0 0 0 0,0 0 0 16,6-17 32-16,5-2 16 0,1-3 0 0,3-6 0 16,0 1-304-16,4-5-128 0,4 0 0 0,3-1 128 15,-1-3-128-15,4 2-144 0,3 6 144 0,2-1-208 31,3 3-192-31,4 5-48 0,3 3 0 0,1 1 0 16,-2 3-1152-16,-1 3-224 0,-4 2-48 0,-1 0-7904 0,-1 4-1568 0</inkml:trace>
  <inkml:trace contextRef="#ctx0" brushRef="#br0" timeOffset="97535">15874 14360 23951 0,'-10'-4'2128'0,"-2"2"-1696"16,-1 2-432-16,0 0 0 0,-1 2 1968 0,-4 2 304 15,-6-2 64-15,-1 0 16 0,0 0-1776 0,-3 1-368 16,-2-2-64-16,-2 2-16 0,3 0 0 0,-1 1 0 16,0 4 0-16,1 5 0 0,-1 2-128 0,0 4 0 15,1-1 0-15,3 2 0 0,3 4-128 0,2 2 128 16,2-3-160-16,3 2 160 0,4-1-144 0,3-4 144 15,4 1-128-15,3-3 128 0,5-3-320 0,3-2 32 16,4-7 0-16,3-4 0 0,1-3 96 0,4-3 0 16,1-2 16-16,3-7 0 0,-2-5 1168 0,2 1 224 0,3-2 64 0,-1-3 0 31,0-2-1648-31,0 0-320 0,-2 2-64 0,0-1-16 0,-1 4 768 0,-3 1 192 0,-4 6 0 0,-1 0 16 16,-3 6 160-16,-10 6 16 0,0 0 16 0,0 0 0 15,0 0-16-15,2 11-16 0,-4 3 0 0,-2 5 0 16,0 3-96-16,0 2-16 0,1-4 0 0,0 1 0 15,2 4-256-15,1-1 0 0,0-5 0 0,4-1 0 16,1-4-128-16,5-5-144 0,3 0-32 0,4-5 0 31,2-4-1728-31,6-4-336 0,1-5-80 0</inkml:trace>
  <inkml:trace contextRef="#ctx0" brushRef="#br0" timeOffset="97801.57">16837 14144 32255 0,'-14'-5'2864'0,"4"1"-2288"0,-5-1-576 0,2 4 0 0,0 1 976 0,-2 2 96 0,-1 3 16 0,-2 4 0 0,-2-4-928 0,-1 5-160 16,0-1 0-16,-4 5 0 0,0 0-208 0,-2 4 80 15,-2 2 128-15,0 5-208 0,-2 5-96 0,1 2-16 16,1 0 0-16,2 1 0 0,2-2 160 0,2 4 32 15,0-2 0-15,4 0 0 0,2 1-48 0,6-2 0 16,6-2 0-16,3 0 0 0,5-7 16 0,5-2 0 16,4-2 0-16,5-2 0 0,2-3 160 0,4-5 0 0,3-3 0 15,5-3 0 1,3-5-1104-16,4-2-192 0,3-6-48 0,6-4 0 0</inkml:trace>
  <inkml:trace contextRef="#ctx0" brushRef="#br0" timeOffset="98052.27">17478 13607 22111 0,'-15'9'1968'0,"5"0"-1584"0,-2 0-384 0,1 6 0 15,-1 7 3136-15,2 9 528 0,0 7 112 0,0 10 32 16,-3 7-3040-16,2 3-624 0,0 6-144 0,1 2 0 15,0 5 0-15,0 0 0 0,2-2 0 0,-1-2 0 0,0-1 0 16,1-1 0-16,-1 1 0 0,-2-1 0 0,1-4 0 0,1-3 0 16,1-7-160-16,0-5 160 15,0-8-1728-15,4-5-240 0,-1-9-48 0,2-7-16 16,-1-11-288-16,4-6-64 0,0 0-16 0</inkml:trace>
  <inkml:trace contextRef="#ctx0" brushRef="#br0" timeOffset="98252.53">16872 14146 33167 0,'0'0'2944'0,"11"-6"-2352"0,6 2-464 0,8 3-128 16,8 4 1072-16,5-1 192 0,4 2 32 0,5 1 16 15,3-1-928-15,7-3-176 0,4 0-32 0,-1-1-16 16,-2-1 0-16,1 0 0 0,0-1 0 0,-3 1 0 31,-2-3-1168-31,-2 1-224 0,-1-2-48 0,-2-3-9520 0,0-6-1888 0</inkml:trace>
  <inkml:trace contextRef="#ctx0" brushRef="#br0" timeOffset="98435.5">18144 13920 22287 0,'0'0'976'0,"0"0"224"0,0 0-960 0,5 14-240 0,-1-2 0 0,0 3 0 16,-2 6 1600-16,0 2 256 0,-1 1 64 0,-1 6 16 15,-1 1-656-15,-1 5-128 0,0 5-16 0,-2-1-16 0,-1 5-384 0,0 1-80 16,-3 2-16-16,1 3 0 0,-1-2-240 0,-2-2-48 16,0 2-16-16,1-1 0 0,0-5-208 0,4-1-128 15,-2-2 160-15,3-9-160 16,2 0-1232-16,2-4-352 16,2-7-64-16,1-4-13168 0</inkml:trace>
  <inkml:trace contextRef="#ctx0" brushRef="#br0" timeOffset="98868.94">19367 14298 27647 0,'-8'-9'2448'0,"3"1"-1952"0,-1 1-496 0,-2-2 0 15,-1 0 1104-15,-1 4 128 0,-4-3 32 0,-2 3 0 16,-2-5-1120-16,-3 2-144 0,-3 4-176 0,-2 2 48 16,-4 2 128-16,-1 2 0 0,-5 3 0 0,0 7-128 15,-3-1 128-15,1 5 0 0,-4-1-144 0,1 3 144 16,3-2 0-16,0 3 0 0,9-1 0 0,5-2 0 16,6 0 0-16,8-4 0 0,2 1 0 0,8 0 0 15,6 0 0-15,8-2-224 0,7 2 32 0,5-1 0 16,7 0 192-16,6 3 0 0,0 2 0 0,2-1 0 15,-1 1 288-15,2 0 0 0,1 1 0 0,1 1 0 0,-1 0 320 0,-1 2 64 16,0-1 16-16,-3 3 0 0,-1 1-240 16,-5-2-32-16,-6-3-16 0,-4 0 0 0,-4-1-272 0,-6-1-128 15,-7 1 128-15,-6-2-128 0,-6-1 256 0,-6 1-16 16,-5-2-16-16,-8 3 0 0,-4-3 48 0,-5 0 16 16,-3-2 0-16,-4 2 0 0,-1-3-80 0,-1 0-16 15,0-6 0-15,1-1 0 0,3-4-192 0,0-3-160 16,3-3 32-16,2-3 0 15,3 0-1632-15,4-3-320 0,2-1-64 0,9 1-7904 16,7-2-1600-16</inkml:trace>
  <inkml:trace contextRef="#ctx0" brushRef="#br0" timeOffset="99186.93">20463 13499 16575 0,'-16'4'1472'0,"6"-2"-1168"0,-3-4-304 0,3 4 0 15,-1 3 4240-15,1 7 800 0,1 6 144 0,-1 10 48 16,-2 5-4048-16,1 5-800 0,-1 7-176 0,2 6-16 15,0 3 48-15,0 5 16 0,0 6 0 0,-2 3 0 16,2 3-64-16,0 4-16 0,-3 0 0 0,0 0 0 0,-1 2-176 16,2 0 0-16,-1-2 144 0,2-1-144 0,-1-6 0 0,2-5 0 15,1 0 0-15,0-8-128 16,2-5-1088-16,0-10-192 16,2-3-64-16,0-4-8768 0,-1-6-1744 0</inkml:trace>
  <inkml:trace contextRef="#ctx0" brushRef="#br0" timeOffset="99419.64">19766 14430 32255 0,'0'0'2864'0,"0"0"-2288"16,0 0-576-16,11-4 0 0,2 1 1568 0,6 3 208 0,8 0 32 0,3 0 16 15,5 0-1344-15,3-1-272 0,4 1-48 0,2-4-16 16,5 1-144-16,0-5 128 0,2 0-128 0,5 5 128 15,0-5-128-15,1 0-272 0,0-3 64 0,-2 2 16 32,-4-3-320-32,-4 4-64 0,-4-4-16 0,-4 2 0 15,-2 2-672-15,-4 2-128 0,-3-3-16 0,-2 5-16 16,-6-2-1392-16,-1 0-288 0</inkml:trace>
  <inkml:trace contextRef="#ctx0" brushRef="#br0" timeOffset="99619.53">21050 14432 33167 0,'-18'22'1472'0,"8"-2"304"16,-5 7-1424-16,1 4-352 0,2 5 0 0,1 8 0 0,-1-1 1600 0,1 4 240 16,-1-5 48-16,1 2 16 0,0-4-1216 0,0-2-240 15,1-5-64-15,1-5 0 0,2-3-384 0,2-1-256 16,1 1 48-16,3-6 0 15,-1-7-2640-15,2-12-528 0,0 0-96 0,10 4-32 0</inkml:trace>
  <inkml:trace contextRef="#ctx0" brushRef="#br0" timeOffset="99986.4">22226 14465 32879 0,'0'0'1456'0,"0"0"304"0,-3-11-1408 0,3 11-352 0,-5-6 0 0,-1-2 0 15,-1 3 144-15,-2 2-144 0,-1 1 192 0,-1 2-192 16,-3 0 320-16,-4 2-32 0,-4 3-16 0,0 2 0 16,-4-1 16-16,1 3 0 0,-3 3 0 0,1 0 0 15,-1 0 192-15,3 2 32 0,0 2 16 0,3 2 0 16,1 1 16-16,3 1 0 0,1 2 0 0,5 2 0 15,2-2-80-15,2 3-16 0,2 1 0 0,6-2 0 16,3 1-96-16,4 1-32 0,5 2 0 0,2-3 0 16,6-1-48-16,5 3-16 0,6-7 0 0,5 0 0 0,3 0 0 0,4-4 0 15,2-2 0-15,0-4 0 0,1-1 0 0,2-4-16 16,5-2 0-16,0-3 0 0,2-2-112 0,3-1 0 16,3-2-128-16,-2-6 192 0,-5 4-320 0,1-6-80 15,-6-1-16-15,2 3 0 16,-4-5-1744-16,-3-1-336 0,-3-5-80 0,-1-2-14848 0</inkml:trace>
  <inkml:trace contextRef="#ctx0" brushRef="#br0" timeOffset="100188">22053 13974 43311 0,'-16'0'1920'0,"8"0"384"0,8 0-1840 0,0 0-464 0,-8-2 0 0,8 2 0 16,0 0 1024-16,11 2 128 0,2 0 0 0,5 3 16 15,4-1-944-15,2-1-224 0,1-3 0 0,2-2 0 32,2 0-1408-32,2-3-272 0,-2-2-64 0,-1-2-17584 0</inkml:trace>
  <inkml:trace contextRef="#ctx0" brushRef="#br0" timeOffset="101470.77">22815 5896 10127 0,'0'0'896'0,"0"0"-704"16,0 0-192-16,0 0 0 0,0-9 848 0,0 9 144 15,0 0 32-15,0 0 0 0,3-13-592 0,1 6-112 16,-4 7-32-16,1-11 0 0,-1 11 32 0,4-7 0 16,-2-3 0-16,1 2 0 0,-3 8 128 0,1-10 48 15,-1 10 0-15,0 0 0 0,0-9 144 0,0 9 16 16,0 0 16-16,0 0 0 0,0 0-80 0,-5-9-16 15,5 9 0-15,-9-2 0 0,0 3-256 0,-1 3-64 0,-3 3-16 0,-1 1 0 16,-1 5-112-16,-1 1 0 0,-1 5-128 0,-2 1 192 16,-3 2-48-16,-3 7-16 0,-5-1 0 0,-3 5 0 15,-3 4 0-15,-3 5 0 0,-5 3 0 0,1 5 0 16,-1 0 0-16,-3 3 0 0,0 3 0 0,1 2 0 16,-1 2-128-16,-3 5 0 0,-6 0 144 0,0 0-144 15,-2-2 0-15,3-2 0 0,-2 1 0 0,4 1 0 16,-1 0 0-16,3-2 0 0,-1-1 0 0,0 2 128 15,-3-3-128-15,1 3 0 0,-1-4 0 0,2 1 128 16,1 3-128-16,2-1 0 0,2 4 0 0,2-4 0 16,4 1 0-16,0-1 0 0,0 5 0 0,3-5 128 15,-1-2-128-15,3-2 0 0,2-2 0 0,3-1 0 16,5-1 0-16,5-6 0 0,-3-4 0 0,6-4 0 0,3-1 0 0,2-3 0 16,1-4 0-16,3-4 0 15,0-1-400 1,2-4-160-16,1-2-16 0</inkml:trace>
  <inkml:trace contextRef="#ctx0" brushRef="#br0" timeOffset="102254.78">15744 5746 10127 0,'-11'-4'896'0,"1"-2"-704"0,-1 1-192 0,2 2 0 16,2 3 2000-16,-2-1 368 0,-1 1 80 0,1 1 16 15,-1 3-1408-15,-2 4-288 0,1-1-48 0,-4 7-16 16,-1 3-128-16,-1 3-48 0,-3 3 0 0,-1 5 0 16,-2 0-272-16,-1 5-64 0,-3 5-16 0,2 5 0 15,-6 0-48-15,1 7-128 0,-1 1 192 0,1 2-64 16,-5 2 16-16,-3 1 0 0,-5-2 0 0,-3 5 0 15,-1-1 64-15,-2 6 16 0,-1 5 0 0,0-1 0 16,1 0 160-16,-1 3 48 0,-1 1 0 0,-4 4 0 16,-5-1 0-16,-2-1 0 0,-2 1 0 0,2 3 0 15,1-1-192-15,1 2-48 0,1 4 0 0,1-1 0 16,-6 0-32-16,1 3-16 0,1-1 0 0,3-3 0 16,3 3-144-16,4 1 160 0,4-2-160 0,3 1 160 0,6-6-160 0,1 3 0 15,1-8 144-15,3-5-144 0,3-7 0 0,3-8 0 16,1-6 0-16,6-10 0 15,3-9-1552-15,5-5-240 0,2-9-32 0,2-5-9856 16</inkml:trace>
  <inkml:trace contextRef="#ctx0" brushRef="#br0" timeOffset="103078.87">7988 6384 13823 0,'0'0'1216'0,"-9"1"-960"0,0 1-256 0,9-2 0 16,-9 3 1152-16,3 2 192 0,-1 4 48 0,2-2 0 15,5-7-864-15,-6 11-160 0,1-1-48 0,0 3 0 16,-2 2-160-16,1-1-32 0,-3-1-128 0,-1 1 192 16,-1-1-64-16,-3 1 0 0,-3 2-128 0,-1 2 192 15,-3 2 16-15,-4 2 0 0,-4 3 0 0,-1 5 0 16,-2 0 32-16,-2 2 0 0,-5 3 0 0,-1 7 0 16,-3 2 0-16,-2 8 0 0,-1 5 0 0,-5 8 0 0,-4 2 80 15,-3 6 32-15,1 0 0 0,0 3 0 0,4 6 176 16,2-1 48-16,2 6 0 0,2-1 0 0,3 2-176 15,-1-1-16-15,-2-3-16 0,0 0 0 0,-2 3-240 0,-2-7-128 16,1 0 160-16,3-3-160 0,3 2 208 0,-1-3-48 16,0-3-16-16,-1-2 0 0,3-1 48 0,-2-1 0 15,-2-7 0-15,1-1 0 0,3-5-64 0,4-5-128 16,3-7 192-16,4 1-64 0,3-11-304 0,5 0-64 16,4-1-16-16,1-2-12736 0</inkml:trace>
  <inkml:trace contextRef="#ctx0" brushRef="#br0" timeOffset="105339.62">6023 843 5519 0,'0'0'240'0,"-11"5"64"0,3 2-304 0,-1 2 0 15,-2-3 0-15,3 4 0 0,1-3 1184 0,1 3 176 16,-4-4 48-16,2 6 0 0,0-2-864 0,2 0-160 16,6-10-48-16,-6 8 0 0,6-8-80 0,0 0 0 15,0 0-16-15,0 0 0 0,0 0 320 0,0 0 64 16,0 0 16-16,0 0 0 0,5-7 16 0,2-4 16 0,4 3 0 0,-1-5 0 16,1-2-224-16,2-3-64 0,1 1 0 0,0-1 0 15,4-3-192-15,-1 1-64 0,1 1 0 0,1 0 0 16,2 1 0-16,-2 2 0 0,-1-2 0 0,-1 3 0 15,1-1 32-15,0 5 0 0,0 1 0 0,-3 2 0 16,-2-2-32-16,-2 6-128 0,1 0 192 0,-2 4-64 16,-10 0-128-16,10 5 0 0,-2-1 0 0,-2 6 0 15,-2 2 0-15,1 1 0 0,-1 2 0 0,-1 1 0 16,0 0 0-16,-1 1 0 0,0 2 0 0,0 2 0 16,1-2 0-16,-2 0 0 0,-1 1 0 0,1 1 0 15,2 0 0-15,-2 5 0 0,-1-1 0 0,0 4 0 16,0 3 0-16,0 1 0 0,0 0 0 0,-1 4 0 15,-2 4 0-15,2-1 0 0,1 1 0 0,0 2 0 0,1-3 0 16,2 2 0-16,-1-1 144 0,1 1-144 0,-2-1 128 0,1-1-128 16,3-2 128-16,-2 0-128 0,1-3 0 0,0 0 0 15,0-4 0-15,-2 1 128 0,1 0-128 0,-2-1 0 16,1-5 0-16,-2 1 128 0,0-4-128 0,0-2 144 16,-2 0-144-16,1-3 160 0,0-3-160 0,-1 0-272 15,1 0 64-15</inkml:trace>
  <inkml:trace contextRef="#ctx0" brushRef="#br0" timeOffset="105691.58">5702 2075 11055 0,'0'0'480'0,"0"0"112"0,0 0-464 0,0 0-128 0,0 0 0 0,0 0 0 16,0 0 320-16,0 0 64 0,8 6 0 0,3-2 0 16,3 0 80-16,4 0 32 0,1-4 0 0,2 0 0 15,-1-3 208-15,5 1 32 0,-2-2 16 0,8 1 0 16,0 0-16-16,5-2 0 0,2 1 0 0,4 0 0 15,1 3-128-15,4-2-32 0,3 1 0 0,0-2 0 16,-1 1-256-16,-2 2-48 0,-1 1-16 0,0 1 0 16,1 2-112-16,-3 2-16 0,-1-1-128 0,7 1 192 0,1 1-192 0,0-1 0 15,-2-2 0-15,-2 2 0 0,-4-3 0 0,-2 2 0 16,-3-3 0-16,-2 1-6720 16,-3-1-1456-16</inkml:trace>
  <inkml:trace contextRef="#ctx0" brushRef="#br0" timeOffset="107089.16">8716 1148 4607 0,'0'0'192'0,"0"0"64"0,0 0-256 0,0 0 0 0,0 0 0 0,0 0 0 16,0 0 1152-16,0 0 192 0,9 6 48 0,-9-6 0 15,0 0-688-15,0 0-128 0,11-2-16 0,0-2-16 0,-11 4-224 0,9-5-32 16,-2 0-16-16,1 0 0 0,1-4 48 0,0 2 0 16,-2-5 0-16,0 3 0 0,-1-5 48 0,2 2 16 15,0 0 0-15,3-2 0 0,-4-2-64 0,3-1-16 16,1-1 0-16,0 1 0 0,3-1-16 0,1 0 0 15,0 0 0-15,1 2 0 0,-1 2-80 0,2 2-16 16,-5-2 0-16,3 0 0 0,-1 2-192 0,2 1 176 16,-4-1-176-16,5 5 160 0,-1-4-160 0,1 6 0 15,-2 0 0-15,1 1 0 0,-3 1 0 0,0 2 0 16,1 0 0-16,-1 3 0 0,-2 1 0 0,1 5 0 16,-2-2 0-16,-1 5 0 0,-3-2 0 0,1 3 0 15,-1 0 0-15,-1 1 0 0,-1 1 0 0,0 4 192 16,-2 1-192-16,-2 1 192 0,0 2-192 0,-1 2 192 0,0 0-192 15,-1 4 192-15,1-2-192 0,-3 3 128 0,-2-3-128 0,-2 4 128 16,2 2-128-16,-4 1 160 0,0 1-160 0,-2-2 160 16,-2 1-160-16,0 0 160 0,-1 0-160 0,-2 1 160 15,0 0-16-15,-1 2 0 0,5 0 0 0,-3-3 0 16,-2-4-144-16,0 1 192 0,0 1-192 0,-1-2 192 16,0 2-64-16,0-6-128 0,0 0 192 0,-1-3-64 15,-1-2 0-15,1-2-128 0,0-3 192 0,-1 2-64 16,2-3 112-16,1-3 16 0,1 0 0 0,0-3 0 15,2 1-48-15,2-2 0 0,2 0 0 0,0-3 0 16,3-1-48-16,0-1-16 0,8-2 0 0,-9 0 0 16,9 0-144-16,-8-4 192 0,8 4-192 0,-6-5 192 15,2-4-32-15,2 3 0 0,-1-4 0 0,3 2 0 16,3-3-160-16,1 2 128 0,1-2-128 0,1 2 128 0,2-3-128 0,2 6 0 16,-1-4 0-16,2 3 128 0,-2-2-128 0,4 4 0 15,-1 0 0-15,6 0 0 0,-3 1 0 0,1 2 0 16,-2-1 0-16,1 2 0 0,0 1 0 0,-1 1 0 15,4 1 0-15,-1-1 0 0,-1 1-144 0,1 3 144 16,-2 1 0-16,-1-3 0 0,0 1 0 0,0 1 0 16,0 3 0-16,0-3 0 0,-2 4 0 0,2-3-128 15,0 1 128-15,2-1 0 0,-1-1 0 0,0 0 0 16,0 3 0-16,-1-3 0 0,2 1 0 0,-2 1 0 16,0-4 0-16,0-1 0 0,-2 0 0 0,1 1 0 15,-2-2 0-15,-2 0 0 0,-9-1 0 0,12 0 0 0,-2 0 0 0,-10 0 0 16,10 1 0-16,-10-1 128 15,12 0-128-15,-12 0 0 0,0 0 0 0,10 4 0 0,-10-4 0 0,0 0 0 16,0 0 0-16,0 0 144 0,10 4-144 0,-10-4 128 16,0 0-128-16,0 0 0 0,0 0 0 0,0 0 0 15,0 0 0-15,0 0 128 0,0 0-128 0,0 0 0 16,0 0 0-16,0 0 0 0,0 0 128 0,0 0-128 16,0 0 0-16,0 0-192 0,0 0 32 0,0 0 16 31,0 0-512-31,0 0-112 0,0 0 0 0</inkml:trace>
  <inkml:trace contextRef="#ctx0" brushRef="#br0" timeOffset="107992.02">11286 920 5695 0,'0'0'256'0,"0"0"48"0,0 0-304 0,0 0 0 15,0 0 0-15,8-4 0 0,-8 4 256 0,0 0 0 16,8-5 0-16,-8 5 0 0,0 0-256 0,0 0 0 15,0 0 128-15,11-2-128 0,-11 2 0 0,0 0 0 16,0 0 0-16,11 0 0 0,-11 0 0 0,0 0 0 0,12-1 0 0,-12 1 0 16,0 0 192-16,0 0 96 0,10 5 16 0,-10-5 0 15,0 0 208-15,11 7 32 0,-11-7 16 0,8 6 0 16,-8-6 64-16,6 10 16 0,-6-10 0 0,6 9 0 16,-3 1-48-16,-1 2 0 0,-1-2 0 0,0 4 0 15,-1-1-144-15,0-1-16 0,0 3-16 0,0 3 0 16,0 3 32-16,0 4 16 0,-1 2 0 0,0 2 0 15,-3-1-16-15,0 4-16 0,-1 2 0 0,0 0 0 16,0 1-48-16,-2 2-16 0,0 2 0 0,-2 0 0 16,3 3-112-16,-2-4 0 0,0-1-16 0,1 0 0 15,-1 1-96-15,0-2-16 0,1-2 0 0,-1-1 0 16,2-1 64-16,-1-4 0 0,2 1 0 0,0-3 0 16,0-1-192-16,1-5 160 0,1 2-160 0,0-3 160 0,2-1-160 15,1-2 0-15,0 0 0 0,0-2 0 0,0-14 0 0,1 9-192 16,-1-9 0-16,5 10-6400 15,-5-10-1280-15</inkml:trace>
  <inkml:trace contextRef="#ctx0" brushRef="#br0" timeOffset="108661.68">12324 789 14735 0,'0'0'640'0,"-9"-3"160"0,0 3-640 0,9 0-160 0,-9 4 0 0,9-4 0 0,-12 4 0 0,2 1 0 15,0 4 0-15,2-4 0 16,0 1 0-16,0 2 0 0,0-2 0 0,1 1 0 0,-2 1 0 0,0-1 0 15,-1 0 0-15,-2 0 0 0,1 3 0 0,-1-2 0 16,0 3 0-16,-5 0 128 0,-2 3-128 0,-3 0 160 16,2 3-160-16,-3 1 160 0,0 1 160 0,-1 4 16 15,0 2 16-15,-1 3 0 0,-1 3 288 0,2 2 64 16,-1 0 16-16,3 2 0 0,0 3-176 0,2 3-32 16,1 1-16-16,3 1 0 0,2 2-304 0,3 2-48 15,-1-4-16-15,4 0 0 0,2-5-128 0,3-1 0 16,3-2 0-16,5-6 128 0,3-3-128 0,2 0 192 15,3-2-192-15,3-4 192 0,2-2-32 0,2-1 0 0,2-3 0 0,1-3 0 16,5 1-32-16,2-5-128 0,3 0 192 0,-1-6-64 16,4-4-128-16,1-3 192 0,-1-2-192 0,0-6 192 15,-2-4-192-15,1 1 160 0,-1-2-160 0,-1-2 160 16,0-3-32-16,-1 0-128 0,-3-3 192 0,0-2-64 16,-2 0 256-16,0-2 32 0,-2-3 16 0,-3-3 0 15,-4-2 160-15,-4 3 48 0,-3 1 0 0,-5-1 0 16,-6 0-96-16,-2 5-16 0,-6-1 0 0,-2-3 0 15,-4 1-96-15,-1 2-32 0,-6 4 0 0,1 0 0 16,-1 6-256-16,-2 0-144 0,-3 3 160 0,0 2-160 16,-6 3 0-16,1 8-208 0,1 1 16 0,-1 8-8960 15,-1 5-1776-15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7:15:09.99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92D050"/>
    </inkml:brush>
    <inkml:context xml:id="ctx1">
      <inkml:inkSource xml:id="inkSrc74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1-03-01T17:17:38.819"/>
    </inkml:context>
  </inkml:definitions>
  <inkml:trace contextRef="#ctx0" brushRef="#br0">15506 1220 14559 0,'0'0'640'0,"0"0"144"0,2-11-624 0,-2 11-160 16,5-7 0-16,-5 7 0 0,6-9 208 0,-6 9 16 0,5-6 0 0,-5 6 0 15,0 0 256-15,5-8 48 0,-5 8 16 0,0 0 0 16,0 0-96-16,0 0-32 15,0 0 0-15,0 0 0 0,3-4-128 0,-3 4-32 0,0 0 0 0,0 0 0 16,0 0-48-16,0 0-16 0,2-4 0 0,-2 4 0 16,0 0 32-16,0 0 0 0,0 0 0 0,0 0 0 15,0 0 160-15,0 0 48 0,0 0 0 0,0 12 0 16,-2-1 144-16,-1 7 16 0,0 5 16 0,-1 2 0 16,0 8 48-16,-1 0 16 0,0 2 0 0,-3 5 0 15,0 4-384-15,0 3-80 0,-4 1-16 0,2 0 0 16,-1 2-192-16,-1 1 176 0,-3 2-176 0,-2 0 160 15,1 1-160-15,-2 3 0 0,1 0 0 0,-2 2 0 16,0-3 128-16,-2 1-128 0,-2 1 0 0,-3 1 128 16,-2 0-128-16,-1 0 192 0,0-2-192 0,0 0 192 0,3-3-192 0,2 2 192 15,4-7-192-15,-2 0 192 0,3-1 16 0,3-5 16 16,2 2 0-16,-3-5 0 0,3-2-96 0,4 0-128 16,-1-1 176-16,2-2-176 0,2-1 1024 0,1-1 112 15,2-6 16-15,-1-1 0 16,2 0-1696-16,3-1-336 0,0-4-64 0,3-4-16 0,2 2 1600 0,1-1 304 15,2-1 64-15,2-3 16 0,2-4-832 0,2 1-192 16,1 2 0-16,3-4 0 0,0-3 0 0,3 2 0 16,3-4 0-16,3 1 0 15,2 2-768-15,4-4-208 0,4 0-48 0,3-1 0 0,-2-2 864 16,1 0 160-16,0-1 0 0,5 0 0 0,0 1 144 0,3 0-144 16,2 0 160-16,6 1-160 0,3-1 0 0,1-1 128 0,0-2-128 0,-1 2 0 15,1 1 0-15,1 0 0 0,-1 1 0 0,7 0 0 16,6 1 0-16,-1-2 0 0,-3 0 0 0,0-3 0 15,0 0 0-15,1 1 0 0,-4 2 0 0,6 1 0 16,8-1 0-16,-5 0 0 0,-3 0 0 0,-1 1 0 16,-2 1 0-16,4-1 0 0,0 4 0 0,4 1 0 15,4-2 0-15,-3-1 0 0,-1 1 0 0,-2 3 0 16,-1-2 0-16,6 0 0 0,5 3 0 0,-1-3 0 16,-7-2 0-16,0 4 0 0,-1 2 0 0,3-1 0 15,3 2 0-15,2-2 0 0,-1 0 0 0,-3 0 0 16,1 2 0-16,0-1 0 0,3 1 0 0,0-3 0 15,0 2 0-15,1-3 0 0,-6 3 0 0,2-3 0 16,0 2 0-16,4 1 0 0,1-5 0 0,-1 2 0 16,-3 3 0-16,-1-2 0 0,2 2 0 0,3-2 0 15,3 2 144-15,-2-3-144 0,-3 3 128 0,-2-3-128 0,-1-1 0 0,7 4 0 16,2-4 0-16,-2 5 0 0,-3-3 0 0,-1 2 128 16,-2 0-128-16,6-1 0 0,4 3 0 0,-2 0 128 15,-3-3-128-15,0 2 0 0,-2-2 0 0,3 2 0 16,10-3 0-16,-2 0 0 0,-5-2 0 0,2 0 0 15,2 2 0-15,4 0 0 0,2-6 0 0,-1 0 0 16,-6-1 0-16,4 2 128 0,3 3-128 0,1 1 0 16,-2-6 144-16,0 3-144 0,-1-1 0 0,4-1 0 15,7 2 0-15,-5-3 0 0,-6-1 0 0,2-1 0 16,3 2 0-16,2 0 128 0,0 0-128 0,1-1 0 16,-5 1 128-16,6-2-128 0,6 0 0 0,-7 0 0 15,-7-5 0-15,3 2 0 0,0 2 0 0,4-4 0 0,-2 2 0 16,-1 3 0-16,-4 2 0 0,4 0 0 15,7-2 0-15,-7 1 0 0,-7-2 0 0,2 0 0 0,0-1 0 0,4 1 0 16,2 1 0-16,-4 0 0 0,-4-1 0 0,-2-1 0 16,2 4 0-16,0 0 0 0,0 2 0 0,-6 0 0 15,-1-2 0-15,0 2 0 0,-1 1 0 0,0 1 0 16,-6-1 0-16,-3 2 0 0,-6 1 0 0,-2 1 128 16,-2 6-128-16,-2 2 0 0,0 0 0 0,-3-3 0 15,-6 1 0-15,-2-1 0 0,-4-3 0 0,-2 3 0 16,-3-5 0-16,-3 3 128 0,-2 2-128 0,-2-2 128 15,-5 0 16-15,0-3 16 0,-1-1 0 0,-2 3 0 16,-5-4 16-16,-2 2 0 0,-3-1 0 0,-3-3 0 16,-3 1-16-16,-1 0 0 0,-2-1 0 0,-1-2 0 15,-1-4-160-15,-11 3 128 0,10-7-128 0,-2 2 128 0,-2-6-128 0,0 0 160 16,1-6-160-16,-2-3 160 0,-1-4-160 16,0-4 128-16,2-6-128 0,-1-4 128 0,0-7-128 0,0-2 0 15,2-6 0-15,0-7 0 0,0-2 0 0,-1-7 0 16,1-5-224-16,0-5 80 0,-1 2 144 0,1-1-192 15,0-6 192-15,0-1-192 0,-2-2 192 0,0 3-208 16,0-1 80-16,0 2 128 0,0 2 0 0,-1-1 0 16,0 7 0-16,-2 3 0 0,1 2 0 0,-1 4 0 15,-1 2 0-15,1-1 0 0,-1 3 0 0,0-1 0 16,-1 2 128-16,2 1-128 0,0 1 0 0,1 3 128 16,0 1-128-16,1-3 128 0,1 0-128 0,2 1 0 15,-1-1 0-15,2 1 0 0,1-5 0 0,1 2 0 0,1 2-160 16,-1-3 160-16,3 1-240 0,0 5 48 0,1 1 16 15,0 3 0-15,-2 0 176 0,1 1 0 0,-3 1 0 16,4 1 0-16,-2 3 0 0,0 3 0 0,-3 5 128 0,-5 17-128 16,1-2 160-16,-2-2-32 0,1 4-128 0,-2 1 192 15,1-2-48-15,-2 5-16 0,-1 2 0 0,0-8 0 16,0 6-128-16,-1 3 0 0,-2 4 0 0,3 9 0 16,0 0 0-16,-6-10 0 0,1 2 0 0,5 8 0 15,-9-5 0-15,0-1-176 0,-1 2 176 0,1 0-192 16,-1-2 192-16,0 2-128 0,-2 2 128 0,1 0-128 15,-5 1 128-15,0 1 0 0,-2-2 0 0,-1 0 0 16,-3 1 0-16,-2 0-160 0,-1-2 160 0,-1 3 0 16,-3 0 0-16,-1 3 0 0,-2-2 0 0,-2 3 0 15,-3-3 0-15,-4 2-128 0,-3-1 128 0,-1 2 0 16,2 0 0-16,-4-3 0 0,-4 3 0 0,-1-2 0 0,-5 7 0 0,1-2 0 16,-1 0 0-16,-4 2 0 0,-4-1 0 0,-1 1 0 15,-3-5-128-15,2 3 128 0,-2 2 0 0,0 2 0 16,-2-3 0-16,-3 4 0 0,-1-6 0 0,2 4 0 15,-5-4 0-15,37-2 0 0,-6 4 0 0,-7-2 0 16,-7 2 0-16,-4 1 0 0,-2-3 0 0,-2 3-128 16,0-4 128-16,-62 9 0 0,18-6 0 0,10 2 0 15,7-3 0-15,7 4 0 0,6-5 0 0,2 3 0 16,-2-3 0-16,-2 1 0 0,-4 4 0 0,4-3 0 16,2 1 0-16,1-2 0 0,-1 3 0 0,-2-1 0 15,-3 1 0-15,3-3 0 0,3-2 0 0,4 0 0 16,-1 3 0-16,-4 0 0 0,-3-5 0 0,-2 0 0 15,5-1 0-15,3 4 0 0,0 2 0 0,-2-3 0 0,-6 0 0 0,0-2 0 16,6-2 0-16,2 2 0 0,-1-1 0 0,-1 2 0 16,-2-1 0-16,0 0 0 0,1 0 0 0,5-2 0 15,3-2 0-15,-2 1 0 0,-7 0 0 0,2 0 0 16,-2-1 0-16,3-1 0 0,2-1 0 0,0 1 0 16,-2 4 0-16,-2 0 0 0,-3-4 0 0,0 0 0 15,4 1 0-15,-1 2 0 0,1 3 0 0,-2-3 0 16,-2-2 0-16,5-3 0 0,-1-1 0 0,1 3 0 15,3 3 0-15,-5-1 0 0,-3-1 0 0,3-2 0 16,4 2 0-16,0 2 0 0,3 2 0 0,-1-2 0 16,-7-2 0-16,2 1 0 0,3-2 0 0,2 1 0 15,2 0 0-15,-1 0 0 0,-2 1 0 0,1-2 0 16,-3-2 0-16,2 1 0 0,3-1 128 0,3 1-128 16,0 2 0-16,-3 1 0 0,-5-1 0 0,3-4 0 0,3-2 0 15,4 2 0-15,3-1 0 0,-2 2 0 0,2 0 0 0,-3 2 0 16,-3-5 0-16,2 2 0 0,4 1 0 0,2 1 0 15,0-4 0-15,0 5 0 0,-1-2 0 0,-2 4 0 16,-2 1 0-16,2-1 0 0,5-1 0 0,0 1 0 16,1 1 0-16,0 2 0 0,0-1 0 0,-5 3 0 15,-4-1 0-15,4-1 0 0,2-1 0 0,3 2 0 16,1 0 0-16,0 1 0 0,0-1 0 0,-3 2 0 16,-4 0 0-16,3-2 0 0,1 3 0 0,2 2 0 15,1-3 0-15,1 4 0 0,2-2 0 0,-3 2 144 16,-4-2-144-16,1 2 128 0,1-3 0 0,2 5 0 15,4-6 0-15,1 4 0 0,2-1 16 0,-2 3 0 0,0-2 0 16,-1 1 0-16,-3-1 32 0,3-1 0 0,4 1 0 0,2-2 0 16,1 0 16-16,3-2 16 0,-1 0 0 0,2 5 0 15,2-1-16-15,-3 1 0 0,-4 1 0 16,0-3 0-16,2 2-32 0,1-1-16 0,4 2 0 0,1 0 0 16,0-4-144-16,-1 5 0 0,7-2 0 0,1-2 128 15,-1 2-128-15,4-2 0 0,1 1 0 0,3-2 0 31,1 1-880-31,4-1-256 0,3 1-48 0,2 2-14544 0</inkml:trace>
  <inkml:trace contextRef="#ctx0" brushRef="#br0" timeOffset="3268.42">16348 4538 12895 0,'-10'-7'576'0,"1"3"112"0,-3-2-560 0,1 0-128 0,0 3 0 0,0-2 0 0,-3-4 1056 0,0 4 176 16,-1-4 48-16,2 2 0 0,-3-2-512 0,-1 1-112 15,-2-5-16-15,2 4 0 0,0-1-160 0,0 1-32 16,1-4-16-16,-2 0 0 0,-1 2-96 0,0-2-16 16,-1-1 0-16,-4 4 0 0,1-1-144 0,-1 1-48 15,1 2 0-15,-4 3 0 0,0-5 0 0,1 3 0 16,-4-3 0-16,0 6 0 0,-3 2 32 0,-2 2 0 15,0 1 0-15,-1 0 0 0,2-1 160 0,0 4 16 16,-1 4 16-16,0 1 0 0,-1 3-112 0,1 5-32 16,-2 2 0-16,0 1 0 0,-1 3-208 0,-3 3 128 15,-4-2-128-15,-2-3 0 0,2 5 0 0,3 0 0 16,5 5 0-16,4-2 0 0,2 3 208 0,5 1-48 16,0 1-16-16,6 3 0 0,2 3 80 0,3 4 16 0,1-3 0 0,2 5 0 15,4-1-240-15,1 5 128 0,2-1-128 0,3 0 0 16,0-1 0-16,4 3 0 0,4 0 0 0,3-3 0 15,5 4 128-15,1-4-128 0,3-2 0 0,3-4 0 16,5-2 128-16,4-1-128 0,3 0 0 0,8-3 144 16,5-3-144-16,3-4 128 0,4-2-128 0,-1-4 128 15,-2-3-128-15,4 2 160 0,1-2-160 0,4-3 160 16,2-3-160-16,4-2 0 0,0-5 144 0,1-2-144 16,-4 0 128-16,1-1-128 0,1-3 128 0,3-2-128 15,0-2 224-15,3-3-32 0,1-1 0 0,-4-4 0 16,-4-3 0-16,-1-4 0 0,0 0 0 0,-1-1 0 15,3-1 112-15,2 0 16 0,0-3 0 0,-5-3 0 16,-5-4-80-16,-3-4-16 0,-2-2 0 0,-3-1 0 16,-2-6 176-16,-3 0 48 0,-3-1 0 0,-1-3 0 0,1-1-80 15,-1 0-16-15,-6 0 0 0,-2 2 0 0,-5 0-32 0,-3 0 0 16,-4 7 0-16,-5 2 0 0,-4-1 240 0,-7 2 32 16,-3 2 16-16,-5 3 0 0,-4 3-144 0,-6 2-16 15,-9 3-16-15,-2 1 0 0,-6 1-432 0,-3 3 128 16,-6 0-128-16,0 3 0 0,1 0 0 0,3-1-256 15,-1 1 48-15,3 4 0 16,5 2-1312-16,6-3-256 0,3 3-48 0,7-2-13872 0</inkml:trace>
  <inkml:trace contextRef="#ctx0" brushRef="#br0" timeOffset="4152.26">19974 4432 13823 0,'0'0'1216'0,"0"0"-960"16,-2-9-256-16,2 9 0 0,0 0 1040 0,-6-4 176 15,-1-4 16-15,0 2 16 0,-1 2-416 0,-2-2-64 16,-2 2-32-16,0-1 0 0,-2-5-32 0,0 2-16 16,-2-1 0-16,0 4 0 0,-3-1 16 0,0-3 16 15,0 2 0-15,0-1 0 0,0 1-192 0,1 3-32 0,-1-3-16 0,0-1 0 16,-2 2-112-16,1-2-32 0,-2 4 0 0,1 2 0 15,-1-1-80-15,1 2 0 0,-1 1-16 0,-4 3 0 16,0-1-80-16,-5 1-16 0,-2 0 0 0,-2 4 0 16,-2-1-144-16,0-1 0 0,0 2 0 0,1 0 0 15,1 6 0-15,-1-2 0 0,-1 5 0 0,2 0 0 16,0 2 0-16,1 0 0 0,-1 0 0 0,-1-1 0 16,-1-1 0-16,-1 1 128 0,-5 2-128 0,6 3 128 15,0 2-128-15,3 0 160 0,1 2-160 0,0 2 160 16,1 1-160-16,1-1 0 0,2 2 144 0,2 2-144 15,2 4 0-15,2 2 0 0,2 0 0 0,0-1 0 16,2 0 0-16,3 1 0 0,-1 4 0 0,4 1 0 16,3-1 0-16,5 0 0 0,1-4 0 0,3 2 0 0,6 0 0 15,4 1 0-15,4 0 0 0,3-6 0 0,2-4 0 0,2-1 0 16,2 2 0-16,3-7 128 0,5 1 752 0,3-3 144 16,0 1 48-16,4-3 0 15,2-3-1632-15,5-4-320 16,6-1-64-16,2-2-16 0,3-2 832 0,-4 0 128 0,-3-5 0 0,2 0 128 0,0-2-128 0,3-2 0 15,-3-2 128-15,5-2-128 0,2-6 240 0,4 0-32 16,-2-4 0-16,-3-3 0 0,-4-3 64 0,0-1 16 16,0-3 0-16,-1 1 0 0,-3 0 48 0,0 1 16 15,1-4 0-15,-2 0 0 0,-3-8 32 0,-3-1 16 16,-5-3 0-16,-3-3 0 0,-4 3 64 0,-4 0 16 16,-2-2 0-16,-6 2 0 0,0 0-128 0,-4 3-32 15,-5 1 0-15,-4 3 0 0,-7 1-96 0,-2 4-32 16,-5 0 0-16,-4 1 0 0,-3 5-192 0,-3 1 0 0,-3-2 0 0,-4 2 0 31,-4 0-352-31,-2 3-112 0,-3 0-32 0,-2 4 0 16,0 4-2160-16,1-2-432 0</inkml:trace>
  <inkml:trace contextRef="#ctx0" brushRef="#br0" timeOffset="5903.46">23672 5471 3679 0,'0'0'320'0,"-10"2"-320"16,2-2 0-16,8 0 0 0,-10-2 1072 0,1 0 144 0,9 2 16 16,-9-3 16-16,2-1-784 0,7 4-144 0,-9-3-48 0,9 3 0 15,-8-4-64-15,2-1-16 0,-2 0 0 0,1 2 0 16,7 3 240-16,-11 0 32 0,4-1 16 0,7 1 0 16,-10-1 256-16,1 1 48 0,9 0 16 0,-9 0 0 15,9 0 160-15,-9 0 16 0,0 0 16 0,9 0 0 16,0 0-80-16,0 0-16 0,0 0 0 0,0 0 0 15,0 0-192-15,0 0-64 0,0 0 0 0,0 0 0 16,0 0-96-16,0 0-32 0,0 0 0 0,14 1 0 16,1-1 80-16,2 0 16 0,1 0 0 0,3 0 0 15,3-1-96-15,-1-2 0 0,1-2-16 0,3 1 0 16,4-1-128-16,2-4-32 0,1 2 0 0,4 3 0 0,4-1-144 0,3 2-16 16,3 1-16-16,1 0 0 0,1 1-160 0,-2 0 0 15,-2 1 144-15,-3-3-144 16,-1-1 0-16,1-1 144 0,4 3-144 0,3 0 0 0,1 5 0 0,4 0 0 15,2-2 0-15,-1-1 0 0,0-1 0 0,-3-1 0 16,0 0 0-16,1 2 0 0,3-2 176 0,4 1-32 16,4 0 0-16,2 0 0 0,-2 1 48 0,-4-2 16 15,-6 0 0-15,2-2 0 0,1 1 48 0,5 2 16 16,-1 2 0-16,2 2 0 0,0 1-112 0,-3-2-32 16,-5 0 0-16,-1-2 0 0,-3 0-128 0,1 1 0 15,3 1 144-15,3 1-144 0,-2-2 0 0,0 1 0 16,-1-5 0-16,-2 0 128 0,-5 1-128 0,2-2 0 15,-3-2 128-15,2 2-128 0,1 0 0 0,0 3 0 0,2 1 0 0,3-1 128 16,-3-2-128-16,-2-2 0 0,-3 0 0 0,1 2 0 16,-6 1 0-16,0 1 176 0,0-2-176 0,2 0 192 15,-1 2-192-15,0 0 128 0,1 0-128 0,-1-1 128 16,-3 1-128-16,-1 0 192 0,-3 0-192 0,-3-2 192 16,-3 2-48-16,-3-1 0 0,-1 2 0 0,-1 0 0 15,-1-1 48-15,-1 1 0 0,-1 3 0 0,0-3 0 16,-4-2-192-16,2 2 160 0,-2 0-160 0,-1 2 160 15,-2-1-160-15,2 0 0 0,0 1 0 0,-1-2 128 16,1 0-128-16,-3 1 0 0,1 0 0 0,-1-2 0 16,-1-2 0-16,-1 1 128 0,-3-3-128 0,1 3 0 15,-11 2 0-15,10-1 0 0,-10 1 128 0,0 0-128 16,0 0 0-16,0 0 0 0,0 0 0 0,0 0 128 16,0 0-128-16,0 0 0 0,-12-4 0 0,-2 2 0 15,-4-1 0-15,-2 2 0 0,-2 1 0 0,-5 0 0 0,-2 0 0 0,-1 0 0 16,-2-1 0-16,-4 1 0 0,-1 1 0 0,-1 3 0 15,-2-4 0-15,-4 4 0 0,-3 1-144 0,-6 2 144 16,-8-2 0-16,-3 0 0 0,2-2-176 0,-4 0 176 16,2 0-160-16,-3 1 160 0,-3 5-144 0,-5-4 144 15,-5-1-128-15,-4 1 128 0,3 1 0 0,-1 1-128 16,2 2 128-16,-6-3 0 0,-2-1 0 0,-1 1 0 16,0 0 0-16,3 0-128 0,1 4 128 0,-7-2 0 15,-7-1 0-15,2 0 0 0,3 2 0 0,0-3 0 16,-1-1 0-16,-2 1 0 0,-3-4 0 0,6 0 0 15,6 1 0-15,0 1 0 0,-1-2 0 0,2 2 0 16,0 0 0-16,8-2 0 0,7-1 0 0,3-1 0 0,3 2 128 16,1-2-128-16,-1 0 0 0,4-2 0 0,4 2 0 0,5 0 128 15,6 0-128-15,6 0 0 0,2 0 0 0,8 0 128 16,3 0-128-16,3 0 0 0,8 0 0 0,5 0 0 16,5 0 0-16,7 0 144 0,0 0-144 0,0 0 160 15,0 0-160-15,15-2 0 0,4-1 0 0,5 1 0 16,7-1 0-16,5 2 0 0,9 0 0 0,7 3 0 15,8 1-128-15,3 1 128 0,3-3 0 0,3 0 0 16,2-3 0-16,9 0 0 0,9 2 0 0,4 2 0 16,2-6 0-16,3 1 0 0,3-2 0 0,7 1 0 15,9-1 0-15,-4-4 0 0,-8-2 0 0,7 3 0 16,5 3 0-16,-5-2 0 0,-4-2 0 0,-1 0 0 16,1 1 0-16,-1 1 160 0,-3 2-160 0,-5-1 160 15,-5-2-16-15,-2 2 0 0,-1 6 0 0,-3 0 0 0,-5 0-144 0,-11 0 160 16,-10 0-160-16,-6 3 160 0,-5 0-160 0,-6 2 0 15,-7 0 0-15,-8 1 0 16,-4 2-1376-16,-9-2-304 0,-6 4-64 0,-5-2-13472 16</inkml:trace>
  <inkml:trace contextRef="#ctx0" brushRef="#br1" timeOffset="17127.73">2130 5752 23951 0,'0'0'2128'0,"0"0"-1696"16,0 0-432-16,0 0 0 0,-1 12 0 0,1-2-192 15,1 3 0-15,1 3 16 0,-2 3 512 0,0 1 112 16,0 3 0-16,0 3 16 0,-2 3 96 0,0-2 16 0,1 2 0 0,-3 0 0 15,-1 2-256-15,-2 2-32 0,0 1-16 0,-2 0 0 16,-4-1-96-16,-1 2-32 0,-2-2 0 0,-1 2 0 16,-1 4 48-16,0-3 0 0,-1-3 0 0,2-1 0 15,-1-1 96-15,1-5 32 0,2 1 0 0,1-5 0 16,0-2 112-16,3-2 16 0,0-4 16 0,3 1 0 16,-1 0-112-16,2-3-32 0,2-2 0 0,1-1 0 15,4-9-80-15,-3 7-32 0,3-7 0 0,0 0 0 16,-4 9-80-16,4-9 0 0,0 0-128 0,0 12 192 15,0-12-192-15,2 11 128 0,-2-11-128 0,0 0 0 16,9 9 0-16,-1 0 128 0,-8-9-128 0,11 5 0 16,1 0 0-16,-1-1 0 0,1-1 0 0,2-2 0 15,3 1 0-15,1 0 0 0,0-2 0 0,1 1 0 16,6-1 0-16,0 1 0 0,-1-1 0 0,1 3 0 16,1-1 0-16,-1 1 0 0,2 1 0 0,-1-1 0 0,2-1 0 0,2 0 0 15,-1 1 0-15,3-1 0 0,1 2 0 0,2-3 144 16,1 1-144-16,2-1 128 0,-1 1-128 0,6 0 128 15,2 2-128-15,-1-3 128 0,-3-1-128 0,1 0 0 16,1-1 144-16,3-2-144 0,1 0 0 0,2 2 0 16,3-3 0-16,3-1 128 0,2 2-128 0,-2 0 0 15,-3 2 0-15,0-2 128 0,0 1-128 0,0 2 0 16,0-4 0-16,2 4 0 0,-1 2 0 0,2 1 0 16,1 1 0-16,-1-2 0 0,-3 2 0 0,0 1 0 15,0-2 0-15,-1 0 0 0,2 1 0 0,3 4 0 16,-1-2 0-16,2-1 0 0,1 2 0 0,1-3 0 0,-5-2 0 15,2 2 0-15,-1 1 0 0,1 3 0 0,-1-3 0 0,3 0 128 16,6 0-128-16,-2-1 0 0,-4 1 0 16,2 1 0-16,-3-2 0 0,2-2 0 0,-1 4 0 0,3 2 0 15,3 0 0-15,1 1 0 0,1-4 0 0,-4 3 0 16,-1 1 0-16,0-4 0 0,0 0 0 0,4 4 0 16,0-3 0-16,3 4 0 0,1-6 0 0,0 1 0 15,-6 0 0-15,2 2 0 0,1-5 0 0,4 3 0 16,3 1 0-16,0-2 0 0,1-4 0 0,0 3 0 15,-6-1 0-15,2 2 0 0,0 4 0 0,3-4 0 16,2-1 0-16,0 3 0 0,-5-4 0 0,-1 2 0 16,0 0 0-16,1 1 0 0,0 1 0 0,4-3 0 15,2-1 0-15,0 0 128 0,-6-2-128 0,1 0 0 16,0 0 0-16,4 1 0 0,3 0 0 0,0 0 0 16,-2-1 0-16,-1-1 0 0,-3-1 0 0,3 0 0 0,0 2 0 0,3-1 0 15,3 0 0-15,-2-3 0 16,-3-1 0-16,-1 0 0 0,-1 0 0 0,4-3 128 0,3 3-128 0,-1 0 0 15,-4-3 0-15,0 2 0 0,-1 1 0 0,2 1 0 16,-1 0 0-16,3 2 0 0,1-2 0 0,-3-1 0 16,-4-3 0-16,-1 3 0 0,1 2 0 0,2 1 0 15,4-4 0-15,-3 0 0 0,-1 3 0 0,-1-2 0 16,-1-3 0-16,0 3 0 0,2 1 0 0,1-2 0 16,0-2 0-16,-2 3 0 0,-4-1 0 0,0 1 0 15,-2-1 0-15,5-2 0 0,2 2 0 0,0 1 0 16,-5-4 0-16,4 3 0 0,-3-3 0 0,1 3 0 0,1 2 0 0,3-2 0 15,4 1 0-15,-5 1 128 0,-4-5-128 0,0 4 0 16,2 1 0-16,1 0 0 0,2-2 0 0,-1 2 0 16,0 1 0-16,-3 0 0 0,-2 0 0 0,0-2 0 15,1-1 0-15,2 2 0 0,0-2 0 0,1 2 0 16,-3 0 0-16,-1 1 0 0,0-3 0 0,0 2 0 16,1 0 0-16,3 3 0 0,1-3 0 0,-4-1 0 15,-2 1 0-15,-1 1 0 0,0 1 0 0,3 0 0 16,0-2 128-16,2 0-128 0,-1 3 128 0,-2-2-128 15,-4 1 0-15,0 1 0 0,2 1 0 0,0-2-128 16,3 0 128-16,1-1 0 0,-1-2 128 0,-1 1-128 16,-5 0 0-16,2 3 0 0,-2-3 0 0,2 1-128 15,3 0 128-15,-1 2 0 0,-3-3 0 0,-1 3 0 16,-2-1 0-16,-1 0 0 0,1-2 128 0,2 3-128 16,2-1 0-16,0 0 0 0,-1-2 0 0,-3 2 0 15,-4-2 0-15,0-1 0 0,-1 3 0 0,1 0-128 0,2-1 128 0,0 2 0 16,-3-3 0-16,0 2 0 0,-5-3 0 0,-1 2 0 15,-2 1 0-15,-1 0 0 0,2 1 0 0,-1 0 0 16,-1 1 0-16,2 0 0 0,0 0 0 0,-3 1 0 16,-2-1 0-16,-3 1 0 0,-1-1 0 0,0 2 0 15,-3-1 0-15,1-1 0 0,-2 0 0 0,1 1 0 16,1 2 0-16,-1-1 0 0,2 1 0 0,0-2 128 16,-2-1-128-16,-1 0 0 0,-4-1 0 0,-1 1 0 15,-2 1 0-15,3 0 0 0,-2 1 0 0,0 0 0 16,1-2 0-16,-3 4 128 0,0-3-128 0,0 2 144 15,-1-2-144-15,4 3 160 0,-1-2-160 0,-1 1 0 16,0-3 144-16,-3 1-144 0,2-1 0 0,-4 0 128 0,-1 0-128 0,-1 1 0 16,-1-1 0-16,-2 3 128 0,1-1-128 15,-2 1 0-15,0 1 0 0,0-2 128 0,-4 0-128 0,1-1 0 16,-1 0 128-16,-1 0-128 0,-1 5 160 0,0-1-160 16,-1-3 160-16,0 1-160 0,-2 1 160 0,2-3-160 15,0 1 128-15,-1 2-128 0,0-1 0 0,-1 1 144 16,1-2-144-16,-1 2 0 0,-11-4 0 0,11 5 128 15,-11-5-128-15,12 1 0 0,-2 1 0 0,-10-2 128 16,0 0-128-16,9 1 160 0,-9-1-160 0,0 0 160 16,10-1-160-16,-10 1 192 0,0 0-192 0,0 0 192 15,0 0-64-15,9-3-128 0,-9 3 192 0,0 0-64 16,8-6-128-16,-8 6 128 0,4-9-128 0,1-1 128 16,0 1-128-16,-3-2 0 0,2 3 0 0,-1-5 128 15,-3 0-128-15,1 2 128 0,1-5-128 0,1 0 128 16,-1-1-128-16,0-2 0 0,-2-5 0 0,1 1 128 0,2 2-128 15,-2-2 0-15,-1-4 144 0,1 3-144 0,0-3 0 0,2 2 0 16,-1 2 0-16,2-1 128 0,-4 4-128 0,0-1 0 16,0 0 128-16,2 0-128 0,-1 0 0 0,-1 2 144 15,0-1-144-15,0 4 0 0,0-1 0 0,0 6 0 16,0-2 0-16,0 4 0 0,0-1 0 0,0 10 0 16,1-6 0-16,-1 6-144 0,0 0-48 0,0 0 0 15,0 0 0-15,0 0 0 16,0 0-400-16,0 0-96 0,3 10-16 0,0 4 0 15,0 1-2160-15,1 1-432 0</inkml:trace>
  <inkml:trace contextRef="#ctx0" brushRef="#br1" timeOffset="18813.68">21848 6517 12895 0,'-13'-12'1152'0,"6"7"-928"16,-2 1-224-16,4 1 0 0,5 3 1056 0,0 0 160 16,-8-1 48-16,8 1 0 0,0 0-912 0,0 0-176 0,0 0-48 0,0 0 0 15,0 0 272-15,0 0 48 0,0 0 16 0,0 0 0 16,5 9 240-16,2 4 32 0,-7-13 16 0,12 12 0 16,2-3-368-16,2 4-80 0,0-4-16 0,4 1 0 15,3-2-96-15,4 1-32 0,3-3 0 0,6 0 0 16,5-1 32-16,-2-2 16 0,2-1 0 0,2 1 0 15,3-3 80-15,3 2 16 0,3 1 0 0,6 1 0 16,3-3 64-16,1 2 16 0,-1-3 0 0,-3 2 0 16,1-1-144-16,1 1-32 0,2-1 0 0,4-1 0 15,4-1-208-15,1 1 144 0,0 0-144 0,-1-2 128 16,-2 1-128-16,0 0 0 0,2 0 0 0,4-1 128 16,2 1-128-16,-1-1 0 0,-1-2 0 0,-3 1 0 15,-1 1 144-15,0 0 0 0,1 2 0 0,2 0 0 16,2 0 144-16,-7 0 32 0,-4 2 0 0,-2-1 0 15,0 0-64-15,-1 2-16 0,2 3 0 0,-2-2 0 0,1 1-112 0,-1 1 0 16,-6-2-128-16,-3 0 192 0,-4 1-192 0,-1 1 0 16,-1-2 128-16,-2-1-128 0,-2 1 0 0,0-1 128 15,0 4-128-15,-1-5 0 0,-3 2 0 0,-1-1 0 16,-3-1 0-16,-2 1 0 0,-4-2 0 0,-3 0 0 16,-1 1 0-16,-2 0 0 0,-3-1 0 0,0 1 128 15,-2-1-128-15,-3-1 0 0,-3 0 0 0,1 0 0 16,-12 0 0-16,10 0 0 0,-10 0 0 0,0 0 0 15,0 0 128-15,0 0-128 0,0 0 128 0,0 0 0 16,-9-3-128-16,-5 2 192 0,-5-1-192 0,-5 0 144 16,-2 2-144-16,-9 2 128 0,-6-2-128 0,-7 0 0 15,-8-2 0-15,-3 2 0 0,-2 0 0 0,-1 0 0 16,-2 0 0-16,-4 0 0 0,-6 2 0 0,-5-2 0 0,-6-2 0 0,0 1 0 16,-2 0-176-16,-3 1 176 0,-5 1-128 0,-6-1 128 15,-3-1-176-15,0 1 176 0,2 0-208 0,-6 0 80 16,-5-3 128-16,0 3-160 0,4 0 160 0,-3 3-160 15,-4-2 160-15,2 0 0 0,2 1 0 0,6 0 0 16,3-1 0-16,0 3 0 0,-2-1 0 0,7 1 0 16,8-1 0-16,7 0 0 0,8-3 0 0,4 0 0 15,1 0 0-15,8 1 0 0,7 0 0 0,8 1 0 16,6 0 0-16,8 0 0 0,5-2 0 0,7 0 0 16,4 1 0-16,7 1 0 0,10-2 0 0,0 0 0 15,0 0 0-15,0 0 0 0,17 2 0 0,7-2 0 16,8-4 0-16,8 1 0 0,10 1 0 0,10-1 0 15,7 1 0-15,5-3 0 0,5-3 0 0,10 3 0 0,11 0 128 16,6-3-128-16,2 3 128 0,5-3-128 0,3 2 0 0,5 4 144 16,7-1-144-16,-1 0 0 0,-2-2 160 0,4 4-160 15,4 0 128-15,0 1-128 0,-6 0 0 0,1 1 128 16,2 2-128-16,-3-1 0 0,-7 1 0 0,1 1 0 16,2-1 0-16,-8 2 0 0,-4 2 176 0,-3-2-48 15,-3 4-128-15,-5-3 192 0,-7 0-192 0,-6 2 0 16,-12-3 0-16,-2 2 0 0,-5 0 128 0,-6-3-128 15,-4 0 0-15,-7 2 0 0,-8-2 0 0,-7-2 128 16,-7 1-128-16,-8 0 0 0,-6-1 0 0,-13-2 0 16,0 0 0-16,0 0-160 0,-18-1 160 0,-10 0-192 15,-7-3 192-15,-11 1-192 0,-8-1 192 0,-8-1 0 0,-1 2-144 0,-15-1 144 16,-11 1 0-16,-8-1 0 0,-8-1 0 0,-8 3 0 16,-8-1 0-16,-10 2 0 0,-10-2 0 0,-9 2 0 15,-9 0 0-15,0 1 0 0,0 1 0 0,-5 2 0 16,-5-2 0-16,5 1 0 0,8 4 0 0,6 1 0 15,8-2 0-15,8 5 0 0,7 1 0 0,5 1 128 16,4 0-128-16,11-1 0 0,10 3 0 0,7 1 0 16,5-1 0-16,11-2-176 0,11-1 48 0,12 1 0 31,10-3-1072-31,11 2-208 0,7-1-32 0,10 2-16 0</inkml:trace>
  <inkml:trace contextRef="#ctx0" brushRef="#br0" timeOffset="34089.86">9494 8495 19343 0,'0'0'1728'0,"0"0"-1392"0,0 0-336 0,0 0 0 15,0 0 512-15,0 0 48 0,0 0 0 0,0 0 0 16,0 0-240-16,0 0-64 0,0 0 0 0,0 0 0 16,0 0 0-16,0 0-16 0,0 0 0 0,0 0 0 15,0 0 32-15,0 0 16 0,-9-5 0 0,-4 3 0 16,1-2-160-16,-5 3-128 0,-3-1 144 0,0 0-144 16,-5-2 0-16,-1-1 0 0,-6 0 0 0,0 2 0 15,-3 3 0-15,-4-1 0 0,0 0 0 0,-2 1 0 0,-1 0 0 0,-1 2 144 16,-1 1-144-16,-3-2 192 0,-6-4 224 15,3 2 48-15,-1-1 16 0,4-1 0 0,0-2-96 0,0 1-32 16,0 2 0-16,1 0 0 0,0 4-208 0,-1-1-144 16,-4 0 192-16,2-1-192 0,-3-1 0 0,6 0 0 15,4 1 0-15,1 0 0 0,7-4 0 0,-2 3 0 16,2-1 0-16,3 2 0 0,5 0 128 0,2 0-128 16,-1 0 0-16,3 3 0 0,3-1 0 0,-3 0 0 15,-1-2 128-15,3 2-128 0,2 2 128 0,0 2-128 16,0 1 192-16,4-1-192 0,-1-1 160 0,2 0-160 15,2-2 128-15,2 3-128 0,3 4 224 0,-1 2-32 16,1-3-16-16,3 3 0 0,3 0 48 0,3 2 16 16,0 0 0-16,0 1 0 0,2 4 0 0,2 3 0 0,2 4 0 0,1 4 0 15,-1 3-96-15,0 4-16 0,3 1 0 0,-1 6 0 16,-4 1-128-16,-1 2 128 0,1 2-128 0,0 0 128 16,-1 0-128-16,-1 4 128 0,-2 8-128 0,0-1 128 15,-3-1-128-15,-1 7 0 0,-2 2 0 0,-2-1 0 16,-1 0 128-16,-3 0-128 0,-3 2 0 0,1 3 128 15,0 1-128-15,0-1 0 0,0-1 0 0,-3 1 128 16,1-1-128-16,1 0 128 0,-2 0-128 0,0 2 128 16,0 2-128-16,1 5 0 0,0 0 0 0,0 2 0 15,-1 0 0-15,2 2 0 0,-2 5 0 0,1-4 0 16,0-4 0-16,2 3 0 0,-3-1 144 0,1-1-144 16,-1 2 0-16,1-4 0 0,0-1 0 0,0-1 128 0,0-1-128 15,0 2 0-15,3-7 0 0,-1 2 0 16,3-4 0-16,-2 0 128 0,0-5-128 0,0-2 0 15,1 1 0-15,-1-3 0 0,-4 4 0 0,-2-3 128 0,1 0-128 0,-1-2 0 16,0-4 0-16,1 0 128 0,0-2-128 0,2 1 0 16,-3-2 0-16,2 0 0 0,2-4 0 0,3-2 0 15,2-5 0-15,-1-2 0 0,0-7 0 0,2-2 144 16,1-4-144-16,1-3 0 0,2-3 0 0,0-2 0 16,2-2 0-16,0 0 0 0,2-6 0 0,0 2 0 15,1 0 0-15,2-3 0 0,0 0 160 0,1-1-160 16,2-1 128-16,3-2-128 0,1 3 240 0,4-5-48 15,3 0 0-15,4-2 0 0,3 1 128 0,2-1 0 16,2-1 16-16,4-1 0 0,5-1 160 0,4-1 16 16,6-1 16-16,5 2 0 0,0 0-160 0,9-1-48 15,4 2 0-15,0 2 0 0,-1-1-320 0,3 1 128 0,2 5-128 0,2-3 0 16,2-2 0-16,4 4 0 0,1 2 0 16,-2-2 0-1,-3 3-1056-15,-1-1-176 0,-1 2-48 0,-1-4-14608 0</inkml:trace>
  <inkml:trace contextRef="#ctx0" brushRef="#br0" timeOffset="35641.06">15180 8704 10127 0,'-12'-7'896'0,"12"7"-704"0,-7-3-192 0,7 3 0 15,0 0 2576-15,-5-7 496 0,5 7 80 0,0 0 32 16,0 0-2112-16,0 0-432 0,7-9-64 0,3 4-32 15,1-1-320-15,1 1-64 0,4 1-16 0,1-2 0 0,2 0 32 0,2 3 0 16,-1-4 0-16,2 0 0 0,1 0-16 0,2-3 0 16,3 5 0-16,0-1 0 0,0-3-160 0,1 2 0 15,0-1 144-15,3 1-144 0,1 3 0 0,0-2 128 16,3 2-128-16,-3 0 0 0,0-1 0 0,-1-1 0 16,-3 2 0-16,-2 2 0 0,-4-1 128 0,-2 1-128 15,-1 0 128-15,-2 2-128 0,-2 3 192 0,-3-1-16 16,1 0-16-16,-1 3 0 0,0 5-16 0,-2-1 0 15,0 2 0-15,-3 3 0 0,1 0-144 0,-1 4 160 16,0 4-160-16,-2-1 160 0,-1 0-160 0,0 6 0 16,-1 1 0-16,0 4 0 0,-3 1 0 0,-1 4 0 15,0 1 0-15,-1 7 0 0,-1 4 0 0,0 3 0 16,-1 2 0-16,2 4 0 0,-1 2 0 0,2 0 0 0,2 3 0 0,-1 3 0 16,1 2 128-16,-1 0-128 0,0 4 128 15,2-1-128-15,-1 1 0 0,1 1 0 0,2 0 0 0,-1 5 0 16,0 2 0-16,-1-1 0 0,0 2 0 0,1-2 0 15,-1 4 144-15,3-3 48 0,0 4 16 0,3 1 0 16,0-1 16-16,0 0 0 0,-2 1 0 0,2 0 0 16,1-9 48-16,0 2 16 0,1-1 0 0,0-1 0 15,2 2-16-15,0 2 0 0,1-1 0 0,-2-4 0 16,-2-4-64-16,2 0-16 0,-1 2 0 0,1 0 0 16,-1 0-192-16,-1-2 176 0,-1-6-176 0,1 1 160 15,1-4-32-15,-1 2-128 0,-3-6 192 0,1 3-64 16,1-2 0-16,0-1-128 0,-2 3 192 0,1-7-64 15,-2-7-128-15,1 1 128 0,0 0-128 0,0-5 128 0,-1-1 0 16,-2-2-128-16,1-7 192 0,-1 1-64 0,1-1 0 0,-3-1-128 16,2 0 192-16,-1-6-64 0,-3 2 0 15,0-1-128-15,0 1 192 0,0-5-64 0,-2-1 0 0,1 0 0 16,0-1 0-16,0-1 0 0,-1-1 48 0,0 0 0 16,-1-1 0-16,1 0 0 0,-1 0-32 0,1-1 0 15,-2 0 0-15,0-1 0 0,0-3-144 0,0-3 128 16,1 2-128-16,-2-3 128 0,-1 1-128 0,6-10 0 15,-5 9 144-15,0 0-144 0,5-9 128 0,-9 5-128 16,0 0 160-16,1 1-160 0,-3-3 352 0,1-1-32 16,-2-2 0-16,1 2 0 0,0 0 48 0,-3-2 0 15,0-2 0-15,-3 0 0 0,1 0-32 0,-3 0 0 16,-3 0 0-16,-3 1 0 0,-2-6 16 0,-2 5 0 16,-3 2 0-16,-3 1 0 0,-5 2-192 0,-2 2-32 0,-1-3-128 0,-5 3 192 15,-10 5-192-15,1-2 0 0,0 1 0 0,1-3 0 16,1 2 0-16,3 1 0 0,4-3 0 0,2 3 0 31,2-5-384-31,2-3-64 0,4 0 0 0,2-3-11648 0,4-12-2336 0</inkml:trace>
  <inkml:trace contextRef="#ctx0" brushRef="#br0" timeOffset="36791.64">18126 8413 5519 0,'0'0'240'0,"0"0"64"0,0 0-304 0,0 0 0 0,0 0 0 0,0 0 0 0,0 0 3424 0,0 0 624 16,0 0 128-16,0 0 32 0,0 0-3312 0,0 0-672 16,-10 0-224-16,1 1 144 0,0 1 64 0,-2 0 16 15,-2-4 0-15,-2 2 0 0,-3 2-64 0,-1 1-16 16,-3 0 0-16,-3 0 0 0,-6-2 96 0,-2 1 16 15,-5 1 0-15,-1-2 0 0,-4 0 16 0,1-1 16 16,-2-1 0-16,1 1 0 0,0 1-32 0,-1-1 0 16,2-1 0-16,1 1 0 0,3 0-128 0,1 0-128 15,3-1 192-15,3 0-192 0,2-3 352 0,3 1-32 16,2-3-16-16,3 1 0 0,2-1-304 0,1-1 128 16,3 3-128-16,2 3 0 0,1 1 0 0,2 0 0 15,1 0 0-15,9 0 0 0,-7 5 0 0,7-5 0 0,-5 9 0 0,1-1 0 16,4-8 0-16,0 10 0 0,1 1 0 0,3-1 0 15,2 4 0-15,1 0 0 0,0-1 0 0,2 5 0 16,1 4 0-16,3-1 0 0,2-1 0 0,1 6 0 16,0 2 0-16,-1 7 0 0,2 2 0 0,1 3 0 15,-2-1 0-15,1 6 0 0,-2 0 0 0,0 5 0 16,-1 5 0-16,0-2 0 0,-1 0 0 0,-3 3 0 16,-1 8 128-16,0 3-128 0,0 3 0 0,-2 3 0 15,-2 2 128-15,-1 0-128 0,-1 5 144 0,-2-2-144 16,-1 6 128-16,-2 0-128 0,-2 4 0 0,-1 1 0 15,-2-1 0-15,0 1 128 0,-2 0-128 0,-3 1 0 16,-2 3 0-16,0-2 0 0,-1 1 128 0,-1 2-128 16,-1 4 0-16,-1-2 0 0,0-3 0 0,1-3 0 0,-1 2 128 0,-2-1-128 15,2 2 0-15,2 0 144 0,-1-8-144 16,1-1 0-16,2 1 0 0,2-4 128 16,-2 2-128-16,2-3 192 0,0-5-192 0,0-2 192 0,1 0-192 0,1-4 0 15,1-6 144-15,1 0-144 0,0-5 128 0,3-4-128 16,2-4 128-16,0-5-128 0,2-1 0 0,-1-5 0 15,2-3 0-15,3-1 0 0,0-2 0 0,0-5 0 16,2-3 0-16,3-3 0 0,1-3 0 0,1 0 0 16,0-3 0-16,2 0-128 0,0-6 128 0,1 0 0 15,1-1-144-15,4 0 144 0,2-3 0 0,3-1 0 16,3-4 0-16,3-2 0 0,4-1 304 0,1-2-32 16,3-1 0-16,-1 0 0 0,-1-4 96 0,3 2 16 0,2-3 0 0,2 3 0 15,0-2-80-15,0 1-16 16,3-1 0-16,1 2 0 0,2 0-32 0,1 1-16 0,-4 2 0 0,-1 2 0 15,-4-2-112-15,0 1 0 0,-1 1-128 0,-2-1 192 16,-3-1-192-16,1 2 0 0,-7 2 0 0,-2-3 0 31,0 1-1440-31,-1-5-384 0</inkml:trace>
  <inkml:trace contextRef="#ctx0" brushRef="#br0" timeOffset="37360">19433 8762 23039 0,'-6'-13'2048'0,"-1"2"-1648"0,1 2-400 0,2 0 0 15,4 9 656-15,-5-6 48 0,1 1 16 0,-2-2 0 16,-2 4-576-16,-1 0-144 0,-3 2 0 0,-5 0 0 16,-3-1 0-16,-2 1-192 0,-1 1 32 0,-2 3 16 15,-2-1 144-15,-3 4 0 0,-2 3-144 0,-2 0 144 16,-2 6 0-16,2 2 0 0,-2-1 0 0,3 4 0 15,-3 1 144-15,3 5 112 0,0-1 0 0,3 6 16 16,2 0 80-16,4 0 16 0,2 1 0 0,4 1 0 16,6-2-144-16,3-4-32 0,4-1 0 0,2-2 0 15,7 1 112-15,2-1 16 0,4-3 0 0,4-2 0 16,5 0-80-16,3-1-16 0,2-3 0 0,5-5 0 0,3-1-400 0,0-3-80 16,0 1 0-16,1-4-16 15,0-4-1392-15,1-1-256 0,2-5-64 16,-1 1-16-16</inkml:trace>
  <inkml:trace contextRef="#ctx0" brushRef="#br0" timeOffset="37581.58">19994 9250 34319 0,'0'0'1520'0,"-6"14"320"0,3-1-1472 0,-2 5-368 0,-1 3 0 0,1 3 0 16,2 10 0-16,-1 0 0 0,-1 1 0 0,1 1 128 15,-1 0 0-15,1-3 0 0,0-2 0 0,0 1 0 16,2 0-288-16,1 1-48 0,-1-4-16 0,1-1 0 31,-2-2-1824-31,2 0-384 0,-1-5-64 0</inkml:trace>
  <inkml:trace contextRef="#ctx0" brushRef="#br0" timeOffset="38209.81">19490 11278 23775 0,'-6'-13'1056'0,"1"3"224"0,-2-2-1024 0,1 3-256 0,1-1 0 0,0 3 0 16,-2 0 512-16,1 0 64 0,-3 2 16 0,2-1 0 15,-2 0-80-15,-1 4 0 0,-2 0-16 0,-1 2 0 16,-1 2-288-16,-3 1-48 0,-1 5-16 0,-3 1 0 16,0 4-144-16,-3 4 0 0,-3 2 144 0,-1 6-144 15,-2 3 0-15,-4 0 0 0,1 1 0 0,0 4 0 0,0 4 0 0,2 1 0 16,0 1 0-16,4 2 0 0,3-2 352 0,3-2 0 15,3 0 0-15,3-1 0 0,1-1-80 0,3 1-16 16,6-1 0-16,5-3 0 0,5-4-128 0,6 0-128 16,1-4 144-16,7 2-144 0,6-5 0 0,-3 0 0 15,4-4 0-15,2 1 0 0,1-3-208 0,7-4-144 16,-1-1-32-16,6-3 0 16,1 0-1600-16,4-5-336 0,20 0-64 0,-3-9-16 0</inkml:trace>
  <inkml:trace contextRef="#ctx0" brushRef="#br0" timeOffset="38593.49">19833 12021 35471 0,'-3'-13'1568'0,"3"13"336"0,6-8-1520 0,0-1-384 0,4 4 0 0,3-1 0 16,1-182 0-16,3 365 0 0,2-178 0 0,1 0 0 16,0 1 0-16,1 1 0 0,0-1 0 0,0 0 0 15,-2 4 0-15,-1 1 0 0,-3 2 0 0,-3 1 0 16,0 3-144-16,-4 2 144 0,-2 4-160 0,-2 0 160 16,-4 1-336-16,-4 4 16 0,-4 1 16 0,-3 5 0 15,-3-2-32-15,-4 6-16 0,-5-5 0 0,-3 2 0 0,-5 3 176 0,0-4 48 16,1 0 0-16,2-4 0 0,4 0 256 0,4-1 48 15,3-3 16-15,4 1 0 0,4-5 48 0,4 2 16 16,3 1 0-16,4-1 0 0,3-3 0 0,8 2 0 16,5-3 0-16,4 1 0 0,4-1 16 0,6 1 16 15,5 0 0-15,-2 1 0 0,1-4-96 0,2 0 0 16,2 2-16-16,0 1 0 0,2-5-176 0,0 0 160 16,0 0-160-16,3-3 160 15,0-2-544-15,4-4-128 0,-1-3 0 0,-1-3-10048 16,-3-4-1984-16</inkml:trace>
  <inkml:trace contextRef="#ctx0" brushRef="#br0" timeOffset="39744.28">20344 8558 12895 0,'-11'-2'1152'0,"3"1"-928"0,-1-2-224 0,3 2 0 16,6 1 864-16,0 0 128 0,-9-6 32 0,9 6 0 15,0 0-48-15,0 0 0 0,0 0 0 0,0 0 0 16,0-10-432-16,4-1-96 0,2 4 0 0,3-2-16 15,3 1-160-15,3 1-16 0,4-5-16 0,5 2 0 16,2 0 208-16,0-4 64 0,6-3 0 0,-1 1 0 16,0-1 80-16,2 0 32 0,0-4 0 0,2 3 0 15,0 2-112-15,0 1 0 0,-1 2-16 0,-1-1 0 16,0-3-64-16,0 5-16 0,0 2 0 0,-1-2 0 16,-2 6-144-16,-2-1-16 0,-1 4-16 0,-3 0 0 15,-2 3-240-15,-4 1 176 0,-4 4-176 0,0 6 160 0,-4-1-160 16,-1 4 0-16,-3 1 0 0,-2 5 0 0,-2 7 0 0,-2 1 0 15,-1 4 0-15,-1 6 0 0,-2 1 0 16,-1 6 0-16,-3-1 0 0,-1 7 0 0,-1 4 0 0,-3 2 0 16,-1 3 0-16,-1 1 0 0,2 2 0 0,-1 0 0 15,-1 0 0-15,0 2 0 0,1 2 0 0,1 1 0 16,-1 0 144-16,1 2-16 0,2 4-128 0,2-2 176 16,0 0-176-16,3 0 192 0,2 3-192 0,3 1 0 15,-1 4 0-15,2-2 128 0,3-2-128 0,1 4 0 16,-2-1 144-16,5 4-144 0,-2-5 0 0,0 4 128 15,0-3-128-15,1 1 0 0,2-4 208 0,1 1-16 16,0 1-16-16,2 0 0 0,2 3 80 0,0-6 0 16,2-3 16-16,0 0 0 0,0 0 96 0,2-1 16 0,-1 2 0 15,0-3 0-15,-1-2-160 0,0-3-32 0,-1 1 0 0,1 1 0 16,-1-3-48-16,2 0-16 0,0-3 0 0,1 0 0 16,1-3-128-16,-2-1 0 0,2-2 0 0,0 0 128 15,-1-2-128-15,1-1 0 0,0-1 0 0,-1-3 128 16,-2-6-128-16,0 3 0 0,-1-2 0 0,0-1 0 15,0-2 0-15,1-1 0 0,-1-3 128 0,-1-1-128 16,-2-1 0-16,1-2 0 0,-1 0 0 0,1-2 0 16,-1-1 128-16,1-2-128 0,-1 1 0 0,-1-4 128 15,0 0-128-15,1 0 0 0,-3-3 0 0,4-1 0 16,-3-2 0-16,0 0 0 0,-3-4 0 0,3-2 0 16,-3 4 0-16,-1-5 0 0,0 1 0 0,1-2 0 15,-3 1-192-15,1-4 192 0,-4-7-160 0,3 10 160 0,-3-10-144 16,2 7 144-16,-2-7-128 0,0 0 128 0,0 10 0 0,0-10 0 15,0 0 0-15,-5 7 0 0,0-1 0 0,-3 2 0 16,1-3 192-16,-5 0-64 0,-3 1 128 0,-3-2 48 16,-1 4 0-16,-1 1 0 0,-4-3 16 0,-2 4 16 15,-3-2 0-15,0 3 0 0,0-4 96 0,-2 4 16 16,1-1 0-16,-1 3 0 0,2 0-208 0,0-1-48 16,1-1 0-16,2 1 0 0,3-3-192 0,4 1-256 15,3-5 48-15,3 2 16 16,3-5-1280-16,10-2-240 0,-8-2-48 0,8 2-9136 15,0 0-1840-15</inkml:trace>
  <inkml:trace contextRef="#ctx0" brushRef="#br0" timeOffset="40510.87">22453 10056 1839 0,'0'0'0'0,"0"0"160"0,0 0-160 0,0 0 0 0,0 0 0 0,0 0 0 15,0 0 3824-15,0 0 720 0,0 0 160 0,0 0 32 16,0 0-2784-16,0 0-544 0,0 0-128 0,13 3 0 16,0-3-144-16,2 1-32 0,3 0 0 0,2 0 0 0,2 1-16 0,3-2 0 15,3 0 0-15,2-3 0 0,1-1-480 0,2 2-96 16,1-2-32-16,3-2 0 0,3 1-320 0,0 1-160 16,2-1 160-16,3-3-160 0,3 0 0 0,2-2 0 15,-3 3 0-15,-3-5 0 16,-2-2-384-16,-4 3-80 0,-3-2-16 0,-5 3 0 15,-5 1-2144-15,-3 0-448 0</inkml:trace>
  <inkml:trace contextRef="#ctx0" brushRef="#br0" timeOffset="40694.69">22721 10556 38991 0,'0'0'1728'0,"0"0"352"0,16 1-1664 0,4 4-416 0,7 4 0 0,4-3 0 16,6 2 256-16,8-3-16 0,3-4-16 0,8 0 0 16,4-1 16-16,2-2 0 0,0-7 0 0,4 3 0 15,6 3-240-15,1-4-240 0,5-2 48 0,1-2 16 32,-2 0-1872-32,-3-4-384 0,-4-2-80 0</inkml:trace>
  <inkml:trace contextRef="#ctx0" brushRef="#br0" timeOffset="43379.8">16047 3171 7359 0,'0'0'656'0,"0"0"-528"15,2-8-128-15,-2 8 0 0,1-8 848 0,-1 8 144 16,0 0 32-16,0 0 0 0,0 0-496 0,6-5-80 16,-6 5-32-16,0 0 0 0,0 0 32 0,0 0 16 15,0 0 0-15,0 0 0 0,0 0 112 0,0 0 32 16,0 0 0-16,0 0 0 0,0 0-256 0,0 0-48 15,0 0-16-15,0 0 0 0,0 0 176 0,0 0 48 16,0 0 0-16,0 0 0 0,0 0-112 0,6 9-16 16,-6-9 0-16,0 0 0 0,2 13-128 0,-2-13-48 15,0 0 0-15,-2 14 0 0,1-3 48 0,-1 2 16 16,0 1 0-16,1 0 0 0,-2 0 96 0,2 1 16 16,-2-1 0-16,2 2 0 0,0 1-224 0,-2 1-32 15,2 1-128-15,0 2 192 0,-1 0-192 0,0 2 176 0,1-1-176 16,-1-2 160-16,1 2-160 0,0 3 0 0,-1-1 144 0,2 3-144 15,-1 1 0-15,1 1 0 0,-1-4 0 16,1 5 0-16,0-4 0 0,1 5 0 0,0-1 0 0,2-2 0 16,1 3 0-16,1-2 0 0,1 2 0 0,2-2 0 15,2-4 0-15,1 5 0 0,2-4 0 0,4 3 0 16,0 1 0-16,3-1 0 0,-1 3 0 0,1 1 0 16,3 0 0-16,-3 0 0 0,4 2 0 0,-2 1 0 15,0 0 0-15,-1 0 0 0,1 3 0 0,-1-1 0 16,1-1 0-16,1 3 0 0,1 3 0 0,0-2 0 15,2 1 0-15,0 0 0 0,2-1 0 0,3-2 0 16,-1 2 208-16,5 1-16 0,3-2-16 0,4 0 0 16,-2-2-176-16,2 3 0 0,-1-2 0 0,3 0 128 15,1 2-128-15,-1 1 0 0,3-3 144 0,-1 3-144 0,3 5 0 16,4 3 0-16,4-6 0 0,3 4 128 0,-3-5-128 0,-2 5 0 16,2 2 128-16,1-3-128 0,5 1 0 0,0 0 128 15,6-1-128-15,2 0 0 0,-1-1 0 0,1 0 128 16,-1 1-128-16,1 0 0 0,0 0 0 0,6-1 0 15,3-1 0-15,1 1 128 0,-5-5-128 0,-1 0 0 16,3 3 0-16,2-2 0 0,3 2 0 0,-2 0 0 16,-2-6 0-16,-3 1 128 0,-1 1-128 0,1 0 192 15,2 0-64-15,1-2 0 0,-2 0-128 0,-1-1 0 16,-2-3 0-16,-1 0 0 0,-1 1 160 0,4 0 16 16,3-2 0-16,-3-3 0 0,-2-2-48 0,1 0 0 15,-2-3 0-15,3 3 0 0,1-5 0 0,1-4-128 16,-2 2 192-16,-2 0-64 0,-4 0-128 0,-1 1 192 0,-2-2-192 0,2-1 192 15,0-1-64-15,1-1 0 0,-1-2 0 0,-4-2 0 16,0 1 32-16,-3 0 0 0,0 2 0 0,2-2 0 16,4-4-160-16,0 2 192 0,-1-6-192 0,-2 3 192 15,-3-4-192-15,2 0 0 0,-1 0 144 0,2-2-144 16,0-1 0-16,2-2 144 0,-2-1-144 0,-5 0 0 16,-5 1 128-16,1 0-128 0,-2 0 0 0,2 1 0 15,-4 2 128-15,2-3-128 0,3 1 0 0,-4 0 0 16,-1-1 0-16,-5-1 0 0,-3 0 0 0,0-1 0 15,1 1 0-15,-1-1 0 0,2-2 0 0,1 1 0 16,1 1 0-16,2-1 0 0,1 2 0 0,-4-3 0 16,0-1 0-16,-4 1 0 0,-1 0 0 0,0 2 0 15,0-1 128-15,0 1-128 0,-2-1 0 0,2 3 0 16,2 3 0-16,0-2 0 0,-1-1 0 0,0 1 0 0,-3-1 0 0,-3 2 0 16,-2-1 0-16,0 1 0 0,-1 1 0 0,0-1 0 15,1 0 0-15,-1 3 0 0,1-1 128 0,2-1-128 16,0 0 0-16,1 3 0 0,0-1 160 0,1 2-32 15,-5-1 0-15,0-1 0 0,-3-2 64 0,-2 1 0 16,-5-1 0-16,2 2 0 0,-1-1-32 0,-1 1 0 16,0 4 0-16,-1-1 0 0,-1 1 16 0,-1-2 0 15,2 4 0-15,-1-3 0 0,-2 4-176 0,2-3 192 16,-1 3-192-16,0 0 192 0,-1-3-192 0,-2 2 128 16,0-2-128-16,-1 3 128 0,0-3-128 0,-2 2 192 15,-2 2-192-15,-2-2 192 0,-2 2-192 0,0 2 192 16,-1-2-192-16,-1 1 192 0,-1 1-192 0,-1 2 192 15,-2-1-192-15,1 1 192 0,-1-2-192 0,-1 4 160 0,0-1-160 16,-1-1 160-16,0 1-160 0,0 1 192 0,-1 0-192 0,0 2 192 16,2-1-192-16,-4 3 192 0,1-3-192 0,0-1 192 15,1-2-192-15,0-1 160 0,-1-2-160 0,-1 0 160 16,1 0-160-16,2 3 192 0,-1-6-192 0,0-2 192 16,0-9-192-16,3 12 0 0,1-5 0 0,-4-7 0 15,6 10 0-15,-6-10 0 0,12 4 128 0,-1-2-128 31,2-4-560-31,-1 0-144 0,2-2-16 0,0-6-9584 0,0-2-1920 0</inkml:trace>
  <inkml:trace contextRef="#ctx0" brushRef="#br0" timeOffset="43697.43">24427 8138 24879 0,'-11'3'2208'0,"2"2"-1760"16,3 6-448-16,0 1 0 0,4 4 1456 0,1 6 208 15,1-1 32-15,1 0 16 0,4 2-496 0,1 2-112 16,1-1-16-16,4 3 0 16,1-1-1536-16,0-1-320 0,2 1-64 0,3 0-16 0,2-1 848 0,1-2 240 15,3-4 16-15,2-1 0 0,3-3-16 0,3-3 0 16,1-1 0-16,2-2 0 0,0-5-80 0,-1-4-16 15,0-4 0-15,2-5 0 0,-1-5-16 0,6-4-128 16,-1-6 192-16,3 0-64 0,1-4-128 0,-1 1 192 0,0-2-192 0,-4-4 192 16,0 0-432-16,-5-1-80 0,-3-2 0 0,-6 2-16 31,-3 1-1520-31,-2 3-288 0,-2 9-64 0,-3 3-10576 0</inkml:trace>
  <inkml:trace contextRef="#ctx0" brushRef="#br0" timeOffset="49503.01">26347 8668 1839 0,'16'-14'0'0,"-4"4"160"0,0-2-160 0,1 2 0 0,0-2 0 0,-1-2 0 0,1 2 2304 0,0-2 416 15,0-4 96-15,-1 3 0 0,1 1-1216 0,-2 1-240 16,1-2-48-16,-1 1-16 0,-1 0-16 0,1 7-16 15,-1-4 0-15,-3 4 0 0,0-2-592 0,-7 9-112 16,0 0-32-16,0 0 0 0,0 0-80 0,0 0-32 16,0 0 0-16,0 0 0 0,-9-3-160 0,-3 2-16 15,0 1-16-15,-4 3 0 0,-1 2-48 0,-4 4-16 16,-2-2 0-16,-1 3 0 0,-1-2-32 0,-3 4-128 16,-4 1 192-16,-3 1-64 0,-6-2-128 0,-2 1 0 15,-3-4 144-15,1 1-144 0,1-3 160 0,1 3-32 16,1-1-128-16,1 0 192 0,4 0-64 0,2 0 0 0,-1-5-128 0,2 1 192 15,-2 0-192-15,3-2 128 16,1-2-128-16,3 0 0 0,4-1 128 0,-1 1-128 0,1-2 0 16,4 4 144-16,4-1-144 0,0 1 0 0,1 1 0 0,0-2 0 15,1-1 0-15,4 1 0 0,-1 1 0 0,3 1 0 16,0 0 0-16,9-4 0 0,-8 6 0 0,1 2 0 16,7-8 0-16,0 0 0 0,-5 10 0 0,5-10 128 15,-2 12 16-15,2-2 0 0,2 3 0 0,2 2 0 16,0 3 0-16,3-1 0 0,0 2 0 0,-1 2 0 15,2 4-144-15,-2 3 128 0,0 3-128 0,1 0 128 16,-1 4-128-16,2 3 0 0,-3 3 0 0,-1 1 128 16,-1 6-128-16,-3 0 0 0,-3 2 0 0,-1 4 0 15,-4 7 0-15,-1-1 0 0,-1 5 0 0,-1 0 0 16,-3 3 0-16,-2 1 0 0,-1 2 0 0,-2 0 0 16,0 3 0-16,-1 4 0 0,3-1 0 0,-2 2 0 0,0 5 0 15,-2-1 0-15,1 2 0 0,-1-1 0 0,2 2 0 0,-3-2 0 16,-1 1 0-16,0 4 0 0,0 0 0 0,0-1 128 15,0-4-128-15,0 0 0 0,2 2 0 0,-1-2 0 16,-1 0 128-16,0-7-128 0,0 1 0 0,1-2 160 16,-3-5-160-16,3-3 160 0,-1-2-160 0,0 1 128 15,1-5-128-15,2 1 128 0,-3-9 160 0,4 0 32 16,0-7 0-16,0 0 0 0,0-3-64 0,2-3 0 16,2-6 0-16,0 0 0 0,-2-2-80 0,3-3-32 15,0-2 0-15,3-4 0 0,-1 3-144 0,2-4 0 16,0 0 0-16,1-4 0 0,3 0 128 0,2-2-128 15,1-2 128-15,5 0-128 0,0-2 192 0,4-3-64 16,1 1 0-16,3 0 0 0,3-5 64 0,3-1 16 0,2 3 0 0,4-3 0 16,2 2-208-16,2 1 176 15,1-3-176-15,2 3 160 0,2 1-160 0,3-1 0 0,3 3 0 0,3 0 0 16,4 1 160-16,4-1-160 0,4-3 192 0,4 2-192 16,3-1 192-16,-2 0-192 0,-2-1 192 0,1 0-192 15,2-4 0-15,1-2 0 0,0 0 0 0,2-4 0 31,2-1-1088-31,-4-2-256 0,-1-6-64 0,-6-4-12768 0</inkml:trace>
  <inkml:trace contextRef="#ctx0" brushRef="#br0" timeOffset="50236.05">27318 8485 21183 0,'-7'-13'1888'0,"2"7"-1504"0,-1 2-384 0,6 4 0 15,0 0 1056-15,0 0 144 0,-8 1 16 0,2 8 16 16,-2 4-992-16,3 1-240 0,-4 4 0 0,0 0 0 16,1 2 0-16,-1 3 0 0,0 0 0 0,1 1 0 15,2 5 0-15,-1 2 0 0,1 2 0 0,0 1 0 16,-2-1 0-16,2 3 0 0,1 0 0 0,1 4 0 16,0 1 0-16,1 2 240 0,1-6-32 0,4-1 0 0,2-1 16 0,1-1 0 15,2 0 0-15,2-8 0 0,2-5 48 0,2-3 16 16,-1-4 0-16,4-1 0 0,2-7 224 0,2 1 64 15,1-5 0-15,4-4 0 0,-2-6-192 0,2 2-48 16,0-10 0-16,1 0 0 0,0-3-176 0,1-4-32 16,0-1-128-16,-3-2 192 0,1-3-192 0,0 0 0 15,-1-3 0-15,-1-2-160 0,-3-4 160 0,0-2 0 16,1-2-144-16,-1 2 144 0,-2 0 0 0,0-2 0 16,-2 4 0-16,1 5 0 0,-2 6 0 0,-4 8 0 15,-1 3 0-15,-1 2 0 0,-1 8 0 0,-8 6 0 16,0 0 0-16,0 0 0 0,6 8-176 0,-2 10 176 15,-1 6-128-15,-3 6 128 0,-4 6-128 0,-2 6 128 16,-5 2-128-16,-1 5 128 0,-4 3-128 0,-3 4 128 16,-2 0-128-16,-2 3 128 0,0-3 0 0,0-4 0 0,0-4 0 15,0-1 128-15,0-5 0 0,2-3 0 0,-2-3 0 0,3-3 0 16,-2-2 48-16,0-5 16 0,2 2 0 0,2-5 0 16,-2-3-192-16,2-2 0 0,0-3 0 0,1-2 0 31,1-5-1712-31,2-1-272 0,3-3-48 0</inkml:trace>
  <inkml:trace contextRef="#ctx0" brushRef="#br0" timeOffset="50601">28297 9206 31727 0,'0'0'1408'0,"0"0"288"0,0 0-1360 0,0 0-336 16,-7 9 0-16,-2 3 0 0,-3 6 0 0,-2 4-192 15,-2 1 32-15,1 6 0 0,-1-1 160 0,-1 4 0 16,0 2 0-16,2 3 0 0,0 0 0 0,2 0 0 16,3-1 0-16,4-4 0 0,2-3 0 0,4-3 0 15,4-3 0-15,2-2 0 0,4-8 0 0,3-2-160 16,1-7 160-16,5-5 0 0,3-4 0 0,4-7 0 15,4-2 0-15,1-2 0 0,2-3 208 0,-2-1-48 16,-3-5-16-16,-4-4 0 0,-2 1 240 0,-5-1 32 0,-4 4 16 0,-3-6 0 16,-2 1 304-16,-3 0 64 0,-2 0 16 0,-5 1 0 15,-2 1-384-15,-2 1-80 0,-3 4-16 0,-2 5 0 16,-4 6-336-16,-3 3-128 0,-3 2 0 0,-1 7 0 31,-4 7-1200-31,-2 0-224 0,-4 7-48 0,4 1-13200 0</inkml:trace>
  <inkml:trace contextRef="#ctx0" brushRef="#br0" timeOffset="51369.76">26943 11112 16575 0,'2'-31'736'0,"1"9"160"0,-2-2-720 0,2 0-176 16,0 5 0-16,1 0 0 0,1-1 2032 0,0 6 368 15,-2 4 80-15,0 1 16 0,-3 9-1792 0,0 0-336 16,0 0-80-16,0 0-16 0,3 16-80 0,-1 4 0 0,-2 3-16 0,-2 1 0 16,0 4-32-16,-1 0 0 0,1 5 0 0,-2 3 0 15,0-1-144-15,0 2 0 0,0 2 144 0,1 3-144 16,-1-2 0-16,1-2 0 0,2-2 0 0,0-3 0 15,1-3 0-15,1-3 144 0,2-9-144 0,2-1 0 16,1-5 224-16,3-6-64 0,2-6-16 0,3-2 0 16,4-10 416-16,2-1 80 0,3-7 0 0,1-3 16 15,2-2-304-15,-1-4-64 0,5-4-16 0,-2-3 0 16,0-1-272-16,1 0 0 0,-1 0 0 0,1-1 0 16,-1 0 0-16,-3 4 0 0,-2 2 0 0,-2 8-144 15,-1 0 144-15,-1 7 0 0,-3 7-144 0,2 2 144 16,-4 5 0-16,0 4 0 0,-2 6 0 0,-2 4 0 15,-1 5 0-15,0 7 0 0,-2 5 0 0,0 4 0 0,-2 2 0 16,-1 6-144-16,-2 0 144 0,-2 6 0 0,-2 0 0 0,-2 5 0 16,-1 2 0-16,-3 2 0 0,-2 1 0 0,-5 1 0 15,-3 1 0-15,-3-1 0 0,0 3 0 0,-3 0 0 16,-3-3 128-16,-4-1-128 0,-3 0 528 0,0-4 16 16,-7-2 0-16,0-7 0 0,2-3 224 0,1-1 32 15,-3-4 16-15,3-3 0 0,1-2-96 0,5-2-16 16,3-7 0-16,5-5 0 0,3-4-352 0,4-5-80 15,4-4-16-15,3-4 0 0,2-3-256 0,3-8 0 16,2-2 0-16,1-6 0 0,4-5-192 0,1-7-64 16,4-6 0-16,2-3 0 0,1-1-64 0,3 3 0 15,2 3-16-15,1 3 0 0,1 6 96 0,1 3 32 0,-1 5 0 0,1 6 0 16,1 5 208-16,0 2 0 0,0 5 0 0,2 4-144 16,2 2-48-16,-2 8-16 0,1-1 0 0,-1 9 0 31,2 1-688-31,0 1-128 0,-1-1-16 0,-1 2-9072 0,1-2-1792 0</inkml:trace>
  <inkml:trace contextRef="#ctx0" brushRef="#br0" timeOffset="51640.2">28344 11894 25791 0,'0'0'1152'0,"0"0"224"0,0 0-1104 0,0 0-272 16,0 0 0-16,-2 18 0 0,1 1 3200 0,-2 5 576 16,0 7 112-16,0 4 16 0,2 2-3120 0,-2 2-624 15,-1 1-160-15,2 4 0 0,-2-3 0 0,0 0 0 16,0-1 0-16,-2 0 0 0,0-3 0 0,1-2 0 15,0 0 0-15,0-4 0 16,-2-7-1616-16,3-3-256 0,3-5-48 0,1-16-8704 16,0 0-1744-16</inkml:trace>
  <inkml:trace contextRef="#ctx0" brushRef="#br0" timeOffset="52653.44">29119 8277 20207 0,'-20'-5'896'0,"7"2"192"0,-1 2-880 0,0-1-208 15,-3 2 0-15,5-1 0 0,-4 0 0 0,4 0 0 0,0-3 0 0,1 1 0 16,-2 1 256-16,3-1 0 16,0 1 0-16,1 0 0 0,1 0 304 0,8 2 64 0,0 0 16 0,0 0 0 15,-5-8 0-15,5 8 0 0,0 0 0 0,13-9 0 16,0-2 32-16,3 1 16 0,3 0 0 0,3-2 0 15,3 2-304-15,3-4-64 0,5-3-16 0,2 3 0 16,1 2-128-16,5-2-32 0,1-2 0 0,4 4 0 16,1 2 96-16,0-1 16 0,-4-1 0 0,-2 3 0 15,-3-3-48-15,-3 6 0 0,-3 1 0 0,0 1 0 16,-1 4-208-16,-2 5 144 0,-3 0-144 0,0 8 128 16,-2-2-128-16,-4 6 0 0,-2-2 0 0,-1 6 0 15,-3 5 0-15,-2 3 0 0,-1 5-144 0,-3 2 144 16,-1 4 0-16,-2 6 0 0,-1 6 0 0,-2 2 0 15,0 5 0-15,-2 3 0 0,0 0 0 0,-2 6 0 16,2 3-128-16,-4 6 128 0,-2 5 0 0,0 2 0 0,-2 2 0 0,0 7 0 16,0 0 0-16,-1 2 0 0,-3 7 0 0,1 1 0 15,-2 1 0-15,-2 0 0 0,0 2 0 0,-1 2 128 16,0 6-128-16,-1-2 144 0,2-2 144 0,0 7 32 16,-3-2 0-16,4 4 0 0,-1-4 192 0,1 4 64 15,1-2 0-15,2 3 0 0,0-2-128 0,0-3 0 16,3 2-16-16,1-3 0 0,-1-3-224 0,2-1-32 15,1-4-16-15,-2-1 0 0,4-4-160 0,-1-3 160 16,0-2-160-16,1-2 160 0,2-3-160 0,0-2 128 16,0-1-128-16,2-6 128 0,1 0-128 0,1 0 0 15,-1 0 144-15,2-1-144 0,0-7 0 0,4-2 128 16,-3-2-128-16,2-2 0 0,0-6 0 0,0 0 128 16,1-2-128-16,1-7 0 0,0-2 0 0,1-6 128 0,0-2-128 0,0-3 0 15,2-4 0-15,-1 0 0 0,-1-2 0 0,2-2 128 16,1-7-128-16,-1 1 0 0,0 0 128 0,-1-4-128 15,-1-2 0-15,2-1 144 0,-3-1-144 0,0-1 0 16,-3-2 192-16,0-1-64 0,1-6 0 0,-7-8-128 16,3 11 320-16,0-2-32 0,-3-9-16 0,1 9 0 15,-1-9 112-15,-2 9 0 0,-3 0 16 0,-2-4 0 16,-3 1 64-16,-3 0 16 0,-3-2 0 0,-3 1 0 16,-3 2 16-16,-2-4 0 0,-3 2 0 0,-2 1 0 15,-4-3 48-15,-1 1 16 0,-4-1 0 0,-3-1 0 16,-2-2-64-16,-3 2-16 0,-2-1 0 0,2 3 0 15,-2-2-240-15,0 1-48 0,0-1-16 0,4 2 0 16,0 2-176-16,1 0-272 0,-2-1 64 0,-4 1-14272 16,-3-2-2864-16</inkml:trace>
  <inkml:trace contextRef="#ctx0" brushRef="#br0" timeOffset="55888.4">1579 3441 33055 0,'-22'-43'2944'0,"4"-9"-2368"0,-1-9-448 0,1-2-128 0,-1-7 128 0,-1-4 0 0,-3-4 0 0,-1 1 0 16,2-1-128-16,0-3 128 0,-1 1-128 0,2-4 128 15,1-4 48-15,2 6 16 0,2 3 0 0,0 3 0 16,1-3-32-16,1 3 0 0,4 2 0 0,1 1 0 15,-1 3-32-15,0 6-128 0,-2 3 192 0,1 3-64 16,3 2 16-16,1 6 0 0,-1 0 0 0,2 7 0 16,-1 0-144-16,3 3 160 0,2 5-160 0,-1 0 160 15,2 6-160-15,1 2 0 0,0 1 0 0,4 3 0 16,1 4-240-16,3 5 80 0,1 4 16 0,2 3 0 16,3 6-96-16,5 4-16 0,5 4 0 0,4 3 0 15,4 7 16-15,6 6 0 0,5 1 0 0,8 6 0 0,5 0 112 0,1 3 128 16,-5 1-208-16,7 4 80 0,2-1 128 0,5 5-128 15,4-1 128-15,5 4-128 0,6 2 128 0,-2 2 0 16,-7-5 0-16,7 3 0 0,3 4 0 0,2-3 0 16,3 2 0-16,-3 1 0 0,-6 0 0 0,-1-4 0 15,-2-3 0-15,0 3 0 0,0-1 0 0,-4 1 0 16,1-3 0-16,-8 1 0 0,-8-2 0 0,-6 0 0 16,-1-2 0-16,-5 0 0 0,-6-2 0 0,-4 2 0 15,-5-4 0-15,-3-1 0 0,-5 1 160 0,-4 0-32 16,-7-1-128-16,-4-1 192 0,-3-2-48 0,-8 0-16 15,-8-1 0-15,-7 3 0 0,-7 0 0 0,-7 3 0 16,-7 3 0-16,-7-2 0 0,-5 3-128 0,-14 4 0 0,-10-4 0 16,-7 5 0-16,-4-4 0 0,-2 6 0 0,0 0 0 0,-8-3 0 15,-9 0 0-15,2-2 0 0,-1 3 0 0,4 1 0 16,-2-4 0-16,1-2 288 0,3-3-48 0,7-2-16 16,7-3-224-16,-2-3 176 0,0-6-176 0,6-3 160 15,1-6-160-15,6-3 0 0,8-5 0 0,6-3 0 16,5-4 0-16,4-2 0 0,1-4-192 0,4-6 192 15,4-3-208-15,5-8 80 0,5-6 128 0,4-8-208 16,6-8-64-16,7-9-16 0,2-9 0 0,8-5 0 16,6-4 80-16,8-6 16 0,4-5 0 0,9-10 0 15,5-2 192-15,9-6 0 0,4-1 144 0,3-7-144 16,1-9 240-16,6-2-48 0,1-3-16 0,5-3 0 16,2 1 0-16,7 2 0 0,6-2 0 0,0 6 0 15,0 3 16-15,0 0 0 0,-2 6 0 0,3 6 0 0,3 1-64 0,1 4-128 16,3 7 192-16,-5 8-64 0,-3 6-128 0,-4 5 160 15,-5 9-160-15,-3 7 160 0,-3 11-160 0,-2 11 0 16,-6 9 144-16,-9 8-144 0,-5 11 128 0,-5 12-128 16,-5 11 160-16,-8 12-160 0,-5 13 208 0,-9 14-48 15,-7 16-16-15,-8 17 0 0,-8 17 384 0,-9 6 80 16,-8 8 16-16,0 4 0 0,-3 2-96 0,-1 1-16 16,-2 1 0-16,1 0 0 0,2-2 0 0,-1-1-16 15,1-2 0-15,-1 2 0 0,-2-2-208 0,2-5-32 16,3-9-16-16,4-4 0 0,3-5-496 0,5-2-112 15,5-8-16-15,5-6-12336 16,5-4-2464-16</inkml:trace>
  <inkml:trace contextRef="#ctx0" brushRef="#br0" timeOffset="57438.89">30647 3848 36863 0,'0'0'3264'0,"0"0"-2608"0,0 0-528 0,0 0-128 31,0 10-576-31,0-10-160 0,5 11-32 0,-5-11 0 0,0 0 624 0,6 5 144 0,-6-5 0 0,13-5 0 15,-3-8 0-15,0-4 0 0,0-6 128 0,-1-7-128 16,-1-8 176-16,-2-5-48 0,-1-7 0 0,-1-7 0 16,-4-8 0-16,-1-4 0 0,-3-6 0 0,-3-3 0 15,-4-9 0-15,-1-2 0 0,-2-2 0 0,-3-2 0 16,-1-3 128-16,1 4 32 0,-3 0 0 0,1 2 0 16,-2-2 112-16,3 2 32 0,1 1 0 0,1 4 0 15,-2 2-432-15,-2 3 128 0,-4-2-128 0,-3 0 0 16,0-2 160-16,2 6-160 0,1-1 192 0,0 5-192 0,2 6 0 15,3 4 0-15,2-1 0 0,3 4 0 0,-1-4-208 0,5 7 48 16,2-1 16-16,2 5 0 0,5 4-96 0,1 2-16 16,4 6 0-16,1 0 0 0,1 3 80 0,4 5 16 15,0 4 0-15,3 2 0 0,2 0 32 0,2 6 0 16,-1 5 0-16,5 4 0 0,0 3 128 0,5 5-160 16,0 2 160-16,5 6-160 0,2 0 160 0,3 5 0 15,0 5 0-15,5 5 0 0,6 2 0 0,3 8 0 16,4 2 0-16,6 5 0 0,6 0 0 0,-1 5 128 15,-1 2-128-15,-2 3 128 0,0 4-128 0,0 2 0 16,2 2 0-16,1 2 128 0,1 4-128 0,-4 1 0 16,-5-7 0-16,-2-2 0 0,-7 1 128 0,-2 1-128 15,-4 1 128-15,-4 2-128 0,0-2 192 0,-8 3-16 16,-5-1-16-16,-2 1 0 0,-5 0 48 0,-8 0 16 0,-5 3 0 0,-5-2 0 16,-5 2-224-16,-5 2 176 0,-8 1-176 0,-9 2 160 15,-7-3-160-15,-6 0 0 0,-5-2 0 0,-10 1 0 16,-11-3 0-16,-9 1 0 0,-9 3 0 0,-4-3 0 15,-1-2 0-15,-11-3 0 0,-9-3 0 0,-1-1 0 16,1-7-192-16,3-1 48 0,4-5 0 0,0-8 0 16,5-3 144-16,10-6 0 0,9-5 128 0,11-6-128 15,8-4 192-15,10-5-16 0,5-5-16 0,7-3 0 16,7-3-160-16,7-7 160 0,10-5-160 0,11-8 160 16,11-6-160-16,9-12 0 0,9-12 0 0,8-10-176 15,5-6 0-15,9-7 0 0,7-7 0 0,10-5 0 16,8-6 0-16,4-5 0 0,6-6 0 0,4-2 0 0,0-4 176 0,6-4 0 15,6-5 0-15,-2-3-128 16,-3 2 128-16,1 1 0 0,-2 0 0 0,2 8 0 16,1 5 0-16,-7 8 0 0,-8 6 0 0,-6 6 0 0,-2 12 0 15,-36 41 0-15,2 2 0 0,4 2 0 0,-2 3 0 0,-3 4 144 16,-5 6-144-16,-3 6 160 0,-6 7-160 0,10 8 0 16,-15 11 0-16,-14 10 0 0,-6 12 0 0,-7 11 0 15,-9 16 0-15,-10 11 0 0,-9 12 0 0,-8 15 208 16,-6 7-48-16,-62 114-16 0,9-25 224 0,4-15 32 15,-1-13 16-15,5-10 0 0,4-7 336 0,6-5 64 16,4-6 16-16,0-3 0 0,-4-3-80 0,8-4-16 16,5-7 0-16,4-5 0 0,8-5-512 0,1-2-96 15,4-7-128-15,-1-1 176 16,-5-7-2096-16,2-8-432 0,-3-7-80 0</inkml:trace>
  <inkml:trace contextRef="#ctx0" brushRef="#br0" timeOffset="58740.69">5786 4325 37775 0,'-32'-13'3360'0,"-1"-7"-2688"0,-2-9-544 0,4-7-128 16,2-5-576-16,1-12-128 0,-4-12-48 0,0-7 0 16,-3-7 448-16,1-6 96 0,-3-6 16 0,0 0 0 0,-3-4-48 0,-4-2 0 15,-6-5 0-15,-3-2 0 0,-5 2 112 0,2-2 128 16,0-1-208-16,0 2 80 0,5 2 128 0,3 3 0 15,3 6 0-15,-2 1 128 0,-4 6 128 0,-2 5 48 16,2 1 0-16,4 4 0 0,1 2 96 0,4 3 32 16,-1 2 0-16,5 7 0 0,1 0 0 0,4 4 0 15,1 1 0-15,3 4 0 0,5 1-48 0,1 4-16 16,1-1 0-16,2 6 0 0,3-3-176 0,3 7-48 0,3 1 0 0,3 3 0 16,5 4-144-16,1 3 0 0,6 0 0 15,6 4 0-15,0 3 0 0,4 1-144 0,4 1 144 0,1 3-208 16,0 3 32-16,7 5 16 0,3 3 0 0,4 4 0 15,5 3 160-15,5 3-160 0,4 5 160 0,8 7-160 16,7 3 160-16,1 4 0 0,2 3-144 0,2 5 144 16,2 0 0-16,3 4 0 0,4 1 0 0,3 6 0 15,1 4-128-15,-4 0 128 0,-6-4 0 0,0 5 0 16,-2-4 0-16,2 4 0 0,1 0 0 0,-1 2 0 16,-6-4 0-16,-1 4 0 0,-6-1 0 0,-1 2 0 15,-5 1 0-15,-2 2 0 0,-2-1 0 0,-1 2 0 16,-5 1 0-16,-3 2 160 0,-1-2-160 0,-7-1 160 15,-7-1-160-15,-3-1 160 0,-2 1-160 0,-9-4 160 16,-6-2-160-16,-6 0 192 0,-4-1-192 0,-6 2 192 16,-8-6-192-16,-5 2 128 0,-9 1-128 0,-4-5 128 15,-5-2-128-15,-5 2 0 0,-3 0 0 0,0-2 0 0,-4-2 0 0,-6-2 0 16,-8-2 0-16,0-1 0 0,0-1 0 0,1 1 0 16,6-2 0-16,1 4 0 0,2 2 0 0,1-4 0 15,0-4 0-15,0 1 0 0,3-2 160 0,4 0 0 16,4-2 0-16,6-1 0 0,4-3-160 0,3-4 0 15,4-4 0-15,5-7 128 0,5-3-128 0,3-6-256 16,4-5 64-16,4-9 16 0,1-12-64 0,6-10-16 16,3-13 0-16,7-12 0 15,5-14-224-15,7-13-48 0,4-11-16 0,4-9 0 16,5-9 32-16,6-6 0 0,5-9 0 0,7-3 0 0,0-8 304 0,5-3 64 16,-1 1 16-16,-1-3 0 0,-5-8 128 0,3 2 0 0,1 1 0 0,0 5 0 15,0 6 160-15,4 19 16 0,0 14 0 16,-1 16 0-16,-4 10 336 0,-7 15 64 0,-7 14 0 0,-4 14 16 15,-4 12-48-15,-3 15-16 0,-3 14 0 0,-2 17 0 16,0 14-176-16,-2 23-32 0,-4 20-16 0,-5 21 0 16,-2 15 128-16,-9 17 16 0,-3 11 16 0,-6 13 0 15,-4 11-144-15,-8 7-16 0,-5 5-16 0,-1 4 0 16,-5 2 320-16,-4 7 64 0,-6 3 16 0,-4 3 0 16,-5-3-208-16,0 2-32 0,2-4-16 0,3 1 0 15,4-4-432-15,5 4 0 0,5-2 0 0,6-2-176 31,6 1-2704-31,4-8-560 0</inkml:trace>
  <inkml:trace contextRef="#ctx0" brushRef="#br0" timeOffset="61325.12">1994 2390 24879 0,'-17'-5'2208'0,"1"3"-1760"16,4 2-448-16,0 0 0 15,2-2-256-15,2 2-144 0,8 0-32 0,0 0 0 0,-7 8 432 0,3 5 224 16,3 5-32-16,-1 4 0 0,0 9-192 0,2 3 0 16,-1 6 0-16,-1 7 0 0,2 2 192 0,0 11-48 15,-1 5-16-15,1 9 0 0,3 6 0 0,-2 5-128 16,3 6 192-16,-2 3-64 0,1 5-128 0,-2-1 0 15,0 1 0-15,1-4 0 0,-2-5 0 0,0-5 0 16,-3-8 0-16,1-4 0 0,-1-4 0 0,-2-8 128 0,1-2-128 0,-1-4 0 16,-1-3 160-16,1-4-160 0,-1-1 192 0,0 0-192 15,-2-5 400-15,2 2-16 0,1-2-16 0,0-3 0 16,0-3-96-16,-1-1-16 0,-2 1 0 0,2-3 0 16,0-3-256-16,0 2 128 0,-2-3-128 0,1-5 0 15,-1 2 144-15,1-5-144 0,0-1 0 0,1-4 144 16,1-1-144-16,0-3 0 0,0-2 0 0,1 1 0 15,0-3 144-15,4-8-144 0,-4 10 160 0,4-10-160 16,-4 7 192-16,4-7-64 0,0 0-128 0,0 0 192 16,0 0-192-16,0 0 128 0,0 0-128 0,0 0 0 15,0 0 128-15,0 0-128 0,0 0 0 0,0 0 0 16,-10-4 0-16,3-6 128 0,0 1-128 0,1-7 0 16,2-4 0-16,-1-3 128 0,1-2-128 0,2-7 0 15,-2-6 160-15,1-3-160 0,2-5 160 0,1-4-160 0,1-9 128 0,1-2-128 16,-2-6 0-16,2-6 144 0,1-6-144 0,-1-1 0 15,1-2 0-15,-2-1 0 0,-1-6 0 0,-1-1 0 16,-2-5 0-16,-2 1 0 0,-1 1 0 0,-2-1 0 16,-2-2 0-16,-2 2 0 0,-3 2 0 0,1-1 0 15,0 0 0-15,-4 5 0 0,-3 2 128 0,-3 2-128 16,2 6 192-16,-1 2-64 0,-1 1 256 0,0 6 32 16,1 2 16-16,3 1 0 0,-1 0-112 0,4 5 0 15,-1 4-16-15,0-2 0 0,-1-1-304 0,1 3 160 16,0-2-160-16,2 1 128 0,-3 5-128 0,2 2 0 15,2 3 0-15,0 0 0 0,-2 3 0 0,2 1 0 16,2 2 0-16,-1 3 0 0,3 5 0 0,1 4 0 16,2 2 0-16,0 2 0 0,2 2-176 0,2 1 176 0,3 3-128 0,2 1 128 31,-2 1-512-31,5 2 0 0,1 4-16 0,2 1 0 16,4 4-1904-16,1 2-384 0,11 1-80 0,-2 2-16 0</inkml:trace>
  <inkml:trace contextRef="#ctx0" brushRef="#br2" timeOffset="81422.37">19641 2064 1839 0,'0'0'0'0,"0"0"160"0,0 0-160 0,0 0 0 0,-8 3 0 0,8-3 0 16,-9 4 1168-16,0 1 208 0,1-1 32 0,8-4 16 15,-10 3-1056-15,1-1-224 0,0-1-144 0,9-1 192 16,-9 4 192-16,0-1 32 0,0-3 16 0,9 0 0 0,-10 0 160 0,0 0 48 16,0 0 0-16,2 0 0 15,-2 0-160-15,3 0-32 0,-4 0 0 0,1 0 0 0,-1 0-192 0,-1 1-64 16,2 2 0-16,-3-2 0 0,2-1-192 0,1 0 0 16,0 0 128-16,-2 0-128 0,2-1 0 0,-1-1 0 15,-1 2 0-15,1-1 0 0,-1 0 496 0,1-2 48 16,1 2 16-16,1 0 0 0,0-2 208 0,0 1 64 15,0 0 0-15,1 1 0 0,1-1-144 0,-1-1-32 16,1-1 0-16,7 4 0 0,-8-2-80 0,8 2 0 16,-8-4-16-16,8 4 0 0,0 0-176 0,0 0-16 15,0 0-16-15,0 0 0 0,0 0-16 0,0 0 0 16,0 0 0-16,0 0 0 0,0 0-208 0,14-1-128 16,3-1 160-16,6 1-160 0,1 1 128 0,6 0-128 0,3 0 0 0,3-1 144 15,5-2-144-15,1 1 0 0,0-1 0 0,2 2 0 16,2 0 0-16,3-1 0 0,0 1 0 0,3 1 128 15,5 1-128-15,0-1 0 0,0-2 0 0,2 2 0 16,-3-1 0-16,0-1 0 0,-2 1 0 0,4 1 128 16,1 0-128-16,0-1 0 0,1-1 0 0,-3 0-176 15,-5-1 176-15,-3 2 0 0,-3-1 0 0,-4 2 0 16,-4-2 0-16,-5 2 0 0,-3 0 0 0,-4 0 0 16,-2 0 0-16,-3 0 0 0,-3 0 0 0,-7 2 128 15,0-1-128-15,-11-1 0 0,0 0 0 0,0 0 128 16,0 0 16-16,0 0 16 0,0 0 0 0,-11 0 0 15,-3 1 96-15,-1-1 0 0,-7 0 16 0,-2 0 0 16,-4 0-112-16,-2 0-32 0,-7 0 0 0,-5 0 0 16,-4 0-128-16,-5 0 0 0,-9 0 144 0,-1 1-144 0,-1 1 240 15,-3-2-32-15,-1 0 0 0,-1 0 0 16,-1 3 16-16,-3-3 0 0,-8-2 0 0,7 2 0 0,3 2-32 0,1 0-16 16,2-1 0-16,-1 0 0 0,3 1 16 0,1-2 0 15,6-2 0-15,4 1 0 0,3 0-16 0,8-1 0 16,5 2 0-16,6 0 0 0,4 0-32 0,7 0 0 15,4 2 0-15,7-2 0 0,9 0-16 0,0 0-128 16,0 0 192-16,0 0-64 0,17-4-128 0,5 1 0 16,4 2 0-16,9-1 0 0,5-1 0 0,6 0 0 15,2 2 0-15,3 0 0 0,1 0-128 0,3-2 128 16,1 3 0-16,1 0 0 0,2 0 0 0,2 3 0 16,3-2 0-16,1 0 0 0,0-1 0 0,-1 0 0 0,-3 0 0 15,-2 0 0-15,-1-1 0 0,-1 1 0 16,1 0 0-16,2 0 0 0,-4 0 0 0,-4-1 0 0,-4-2 0 0,-4 2 128 15,-5 0-128-15,-2-1 0 0,-4 1 0 0,-5-2 0 16,-4 2 0-16,-5 0 0 0,-1-2 128 0,-3 2-128 16,-5 0 0-16,-10 1 0 0,0 0 0 0,0 0 128 15,0 0-128-15,-10 1 128 0,-6 0-128 0,-6 2 128 16,-9-2-128-16,-2 3 160 0,-3 0-160 0,-8 2 160 16,-7-1-160-16,-1 2 160 0,-1 0-160 0,2 0 160 15,0 4 64-15,4-3 16 0,5 2 0 0,4-4 0 16,3 3-64-16,4-3-16 0,6 5 0 0,6-5 0 15,3-2-160-15,4 1 0 0,3 0 0 0,9-5 128 16,0 0-128-16,0 0 0 0,14 3 0 0,7-3 0 31,7-2-464-31,7 1 16 0,4-2 16 0,9-2-9744 0,7-1-1968 0</inkml:trace>
  <inkml:trace contextRef="#ctx0" brushRef="#br2" timeOffset="83273.95">9563 9179 2751 0,'0'0'256'0,"0"-9"-256"0,-3 0 0 0,2 0 0 15,1 9 3024-15,-1-10 560 0,1 10 128 0,-2-10 0 16,-1 1-2240-16,3 9-464 0,-4-13-96 0,1 5-16 16,-1-5-256-16,1 3-64 0,0-1-16 0,-1-3 0 15,2 2 0-15,-3 0 0 0,1 0 0 0,-4-2 0 16,0 3-304-16,0 0-64 0,-4 1-16 0,-1 1 0 16,-1-2-176-16,-2 3 0 0,-2-2 0 0,-2 5 128 15,-3 2-128-15,-1 2 0 0,-2 1 0 0,2 2 0 16,3 2 128-16,-2 5 0 0,0-1 0 0,0 7 0 15,0 3 48-15,0 2 0 0,0 4 0 0,-1 4 0 0,-1 1 64 0,1 2 16 16,-1 3 0-16,3 4 0 0,0 6 0 0,0-4 16 16,-1 1 0-16,3 3 0 0,1 1-128 0,4 1-16 15,3-6-128-15,3 0 192 0,2-3-64 0,3-2-128 16,8 0 176-16,2-2-176 0,6-2 144 0,4 1-144 16,2-6 0-16,0-2 144 0,2-1-144 0,2-6 192 15,2-4-192-15,3 0 192 0,3 0 0 0,2-6 0 16,2 0 0-16,2-4 0 0,1-3 16 0,2-1 16 15,4-3 0-15,4-5 0 0,4-3-32 0,-1-1-16 16,-5-2 0-16,1-4 0 0,0-4-48 0,0-3 0 0,-2-3 0 16,-1 2 0-16,2-1-128 0,-1 2 0 0,0-5 0 0,-4 3 128 15,-2-4-128-15,-6-1 0 0,-4-2 144 0,-5-1-144 16,-5-3 240-16,-5 1-32 0,-5-2 0 0,-2 5 0 16,-5 2 192-16,-4 0 48 0,-4-2 0 0,-5 4 0 15,-3 3-192-15,-4 2-48 0,-7 5 0 0,0 0 0 16,-5 3-80-16,3 2 0 0,-2 1-128 0,1 1 192 15,-2 5-192-15,1 0 0 0,2 5 0 0,-4 0-160 32,3 2-384-32,1 2-80 0,0 2-16 0,2-1-9216 0,1-1-1856 0</inkml:trace>
  <inkml:trace contextRef="#ctx0" brushRef="#br2" timeOffset="83607.25">9686 8561 24479 0,'0'0'1088'0,"0"0"208"0,-8 9-1040 0,2 1-256 15,0 3 0-15,1 5 0 0,-1 2 592 0,3 6 64 16,-6-2 16-16,0 6 0 0,-1 2-224 0,0 5-64 15,-1 1 0-15,1 4 0 0,-3 8-128 0,-1 4-16 16,-1 6-16-16,-3 5 0 0,-3 5-224 0,-2 1 128 16,-5 0-128-16,1 0 0 0,-1-2 128 0,2-6-128 15,-2-4 0-15,2-1 144 0,2-2 80 0,2-5 16 0,3-8 0 0,3 3 0 16,2-5-64-16,0-4-16 0,0 0 0 0,3-4 0 16,0-3-160-16,1-4 0 0,3-5 0 0,1-1 0 31,3 0-1280-31,1-8-272 0,4-2-64 0,-2-10-16 0</inkml:trace>
  <inkml:trace contextRef="#ctx0" brushRef="#br2" timeOffset="83891.28">10315 10074 42383 0,'-10'16'3776'0,"4"0"-3024"0,-2 7-608 0,3 6-144 16,2 4-832-16,1 4-192 0,-1 2-32 0,-1-1-16 0,-1-1 1072 0,0 0 256 16,0 0 16-16,0-2 16 0,0 0-160 0,0-1-128 15,-1 2 192-15,-1-3-192 0,1-2 0 0,-3-1 0 16,3-2 0-16,-1-4 0 15,1 1-608-15,-2-3-128 0,-1-4-32 0,3-3 0 16,0-4-2032-16,1-1-400 0,5-10-96 0</inkml:trace>
  <inkml:trace contextRef="#ctx0" brushRef="#br2" timeOffset="85809.23">24367 2100 9375 0,'0'0'416'0,"0"0"96"0,0 0-512 0,0 0 0 0,0 0 0 0,-7-2 0 15,-1-6 1024-15,2 3 128 16,-1 1 0-16,7 4 16 0,-5-8-208 0,0 1-64 0,0 1 0 0,5 6 0 15,0 0-448-15,-4-9-80 0,4 9-32 0,-3-5 0 16,3 5-80-16,0 0 0 0,0 0-16 0,0 0 0 16,0 0 80-16,0 0 0 0,0 0 16 0,0 0 0 15,0 0-80-15,0 0 0 0,0 0-16 0,0 0 0 16,0 0 128-16,11 1 16 0,0 2 16 0,5-1 0 16,-2 1 48-16,4 1 0 0,2-2 0 0,5 1 0 15,3-2 16-15,5 1 16 0,4 0 0 0,3-1 0 16,0 0-96-16,2-1 0 0,1-1-16 0,-1 0 0 15,-1-2 0-15,2 1 0 0,2-2 0 0,-1 1 0 16,-1 1-128-16,2-1-32 0,1 1 0 0,-7-1 0 0,-5 2-208 0,-2 0 0 16,-4 1 128-16,-2 0-128 0,-5-2 0 0,-3 2 128 15,-4 2-128-15,-3-1 0 0,-11-1 0 16,0 0 128-16,9 1-128 0,-9-1 0 0,0 0 0 0,0 0 0 16,0 0 0-16,0 0 0 0,-9 6 160 0,-2 2-16 15,-3-4 0-15,-5 1 0 0,-3 1 80 0,-4-1 16 16,-5-2 0-16,-2 1 0 0,-4 1-16 0,-1-1 0 15,-1-2 0-15,-1 1 0 0,0-1-16 0,1 1 0 16,1 2 0-16,1-1 0 0,4-3-208 0,-1-1 176 16,0 3-176-16,1-2 160 0,1-1-160 0,1 0 0 15,2-1 144-15,5 1-144 0,5 0 128 0,2-2-128 16,5 1 128-16,2 1-128 0,10 0 224 0,0 0-32 16,0 0 0-16,0 0 0 0,0 0-192 0,0 0 128 15,7-6-128-15,6-1 0 0,5 2 128 0,5 1-128 0,2-2 0 0,6 2 144 16,0 0-144-16,5 1 0 0,2-4 0 0,-2 2 0 15,2 1 0-15,1-1 0 0,1 0 0 0,2 1 0 16,-1 2 0-16,3-1 0 0,0 1 0 0,-2 0 0 16,-4 2 0-16,-3 0 0 0,-5-2 0 0,-6 1 0 15,-5-1 0-15,-5 1 0 0,-4 1 0 0,-10 0 0 16,0 0 0-16,0 0 0 0,0 0 0 0,-16 1 0 16,-6 2 0-16,-7 1 0 0,-7-2 144 0,-4 1-144 15,-10 1 192-15,-2 1-48 0,-4 1 0 0,2-1 0 16,-1 2 176-16,0-1 48 0,-6-2 0 0,0 1 0 15,-1 1 64-15,2-1 16 0,2-1 0 0,6 4 0 16,6-2-176-16,8-1-16 0,5 4-16 0,7-3 0 0,7 3-112 16,5-2-128-16,4-4 176 0,10-3-176 0,0 0 0 0,0 0 0 15,10 11 0-15,7-8 0 0,6-1-128 0,7-2 128 16,7-2-208-16,9 1 80 0,7-5 128 0,4 2 0 16,3 0 0-16,1 2 0 0,-3-9 0 0,2 6 0 15,1 3 0-15,2 1-128 0,0-2 128 0,-1 0 0 16,-3 1 0-16,-4 1 0 0,-7-1 0 0,-8 2 0 15,-8-1 0-15,-6 1 0 0,-6 0 0 0,-9 1 0 16,-11-1 0-16,0 0 0 0,0 0-144 0,0 0-48 16,-6 9-16-16,-5-1 0 15,-3 1-1200-15,-7-2-256 0,-4 2-32 0,-3-4-13312 0</inkml:trace>
  <inkml:trace contextRef="#ctx0" brushRef="#br2" timeOffset="87260.27">13483 9197 5519 0,'0'0'240'0,"0"0"64"0,5-12-304 0,3 4 0 15,-2-3 0-15,0 4 0 0,1-2 1760 0,-1 2 288 16,-1 1 64-16,0-2 16 0,-5 8-1264 0,5-7-256 16,-5 7-48-16,0 0-16 0,1-10 32 0,-1 2 0 15,0 8 0-15,0 0 0 0,-7-8 48 0,-2 3 16 16,-1 3 0-16,-2 1 0 0,1 1-240 0,-2 1-32 16,-2 1-16-16,-2 3 0 0,0 3-32 0,-2-2 0 15,-1 5 0-15,1-1 0 0,0 4 160 0,0 1 32 0,0 0 0 16,1 3 0-16,1 4-112 0,0 2-16 0,-1 5 0 0,1 3 0 15,0-2 16-15,0 7 0 0,-3 6 0 0,1 2 0 16,1 1-192-16,3-3-32 0,2 1-16 0,4 0 0 16,3 1-160-16,5-4 0 0,2-3 144 0,5-2-144 15,5-2 144-15,5-2-144 0,4-6 192 0,5 1-192 16,0-4 192-16,4-3-192 0,4-7 192 0,5 0-192 16,2-3 160-16,3-2-160 0,2-5 128 0,2 1-128 15,3-4 160-15,0-4-160 0,0-6 192 0,-3-2-192 16,-5-5 208-16,-1-1-64 0,1-1-16 0,-1-1 0 15,-3-3 112-15,0 1 16 0,-5 2 0 0,0-4 0 16,2-4 48-16,-3 0 16 0,-2 0 0 0,-2-4 0 16,-4 3 64-16,-2-2 32 0,-4-2 0 0,-7-2 0 15,-3-2 32-15,-2 0 16 0,-9-1 0 0,-2 2 0 0,-5 5-208 16,-6 1-64-16,-8 6 0 0,-2 0 0 16,-4-1-192-16,-3 3 0 0,-2 3 0 0,2 1 0 15,-2 3 0-15,0 5 0 0,0 1 0 0,2 2 0 0,2-1-384 0,2 4 16 16,0 0 16-16,-1 3 0 15,1-2-1744-15,-1 2-336 0,0 0-80 0,5-2-16 16</inkml:trace>
  <inkml:trace contextRef="#ctx0" brushRef="#br2" timeOffset="87562.33">13858 8674 26655 0,'0'0'1184'0,"0"0"240"0,0 0-1136 0,-5 8-288 0,-3 2 0 0,6 5 0 16,-2 6 160-16,-1 2-32 0,-2 2 0 0,0 8 0 15,-1 5 0-15,0 6-128 0,-2-1 192 0,-1 8-64 16,-2 1-128-16,-1 5 128 0,-1 10-128 0,-2 4 128 15,-2 4-128-15,-2 6 160 0,-6-1-160 0,0 3 160 16,2-1-160-16,-1-2 0 0,1-6 144 0,1-3-144 16,2-9 0-16,6-2 0 0,0-8 0 0,4-6 128 15,-1-2-128-15,3-6 128 0,2-3-128 0,3-5 128 16,3-3-1136 0,0-4-208-16,2-5-64 0</inkml:trace>
  <inkml:trace contextRef="#ctx0" brushRef="#br2" timeOffset="88061.66">14066 10019 28559 0,'-7'-11'1264'0,"7"11"272"16,-3-7-1232-16,3 7-304 0,0 0 0 0,0 0 0 0,0 0 800 0,10 3 96 0,2 2 32 0,-1 1 0 16,-1-2-784-16,0 1-144 0,1 4 0 0,-1-1 0 15,0 2-256-15,3 0 16 0,-2 2 16 0,1 0 0 16,-1-2 224-16,-3 3 0 0,-1 2 0 0,-2 1 0 15,-2-2 0-15,-3 6 0 0,-3 0 0 0,-2 2 0 16,-2-2 192-16,-1 1-64 0,-3 2 0 0,0-1-128 16,1-1 192-16,-4-1-64 0,0 2 0 0,-1-2-128 15,-1-1 400-15,3-2-16 0,0-2-16 0,2 0 0 16,-1 2 144-16,2-1 16 0,1-7 16 0,3 3 0 16,-1 0-160-16,4-3-48 0,1 0 0 0,2-3 0 0,0-6-112 15,5 12-32-15,1-5 0 0,1 4 0 0,3-8-192 0,4 1 176 16,-1 0-176-16,4 0 160 0,0-2-160 0,5 1 0 15,0-1 0-15,4 2 128 0,-2-2-128 0,3-2 0 16,0 0 0-16,2-2 0 0,0 0-256 0,3-1 64 16,2 3 0-16,1-2 16 15,-1-1-224-15,3 2-48 0,0-2-16 0,1 2-10128 16,0 0-2016-16</inkml:trace>
  <inkml:trace contextRef="#ctx0" brushRef="#br2" timeOffset="88895.48">10445 8657 11967 0,'0'0'1072'15,"0"0"-864"-15,0 0-208 0,0 0 0 16,0 0 656-16,0 0 96 0,0 0 16 0,0 0 0 0,0 0-480 0,-9 3-96 15,1 3 0-15,2 1-16 0,-3-2-48 0,4 3-128 16,-1 5 192-16,-3 2-64 0,-3 3 256 0,0 1 64 16,-1 1 0-16,0 7 0 0,-1 1 64 0,-1 6 0 15,1 4 16-15,-1 7 0 0,-1-3-48 0,1 6-16 16,1-1 0-16,1 4 0 0,2 1-208 0,1 1-32 16,1-3-16-16,1 1 0 0,-1 0-32 0,6-1-16 15,0 2 0-15,2-3 0 0,0-5-160 0,2-2 128 16,3-5-128-16,2 0 128 0,3-4-128 0,1-6 0 15,3-2 0-15,1-6 0 0,2-5-256 0,2-1-64 16,1-3-32-16,1-5-9312 0</inkml:trace>
  <inkml:trace contextRef="#ctx0" brushRef="#br2" timeOffset="89228.37">10827 8893 27647 0,'-14'-13'1216'0,"6"8"256"0,-1 1-1168 0,9 4-304 0,-11-1 0 0,3 5 0 15,0 1-528 1,-1 8-176-16,0 0-16 0,0 4-16 0,0 2 736 0,-1 7 0 0,0 6 160 0,0-1-32 0,0 1 32 0,0 5 0 15,-4 5 0-15,2 0 0 0,2 4-160 0,0-2 0 16,0 4 0-16,-1-3 0 0,0 1 0 0,1-2 0 16,2-1 0-16,2-6 0 0,1-4 0 0,0-5 0 15,1 0 0-15,3-2 0 0,1-1 0 0,1-3 128 16,0-3-128-16,3-3 0 0,1-1 0 0,3-3 0 16,1-2 0-16,1-2 0 15,-1-2-368-15,0-3-48 0,1-3-16 0,0-3-10736 0</inkml:trace>
  <inkml:trace contextRef="#ctx0" brushRef="#br2" timeOffset="89399.48">10463 9447 19343 0,'0'0'1728'0,"0"0"-1392"0,-4-6-336 0,4 6 0 16,4-10 1472-16,6 5 208 0,5-3 48 0,3 4 16 15,0 0-1360-15,1-1-256 0,1-4-128 0,0 6 0 16,1-2 0-16,0-2 0 0,3 2 0 0,-2 1-7616 16,-4-3-1520-16</inkml:trace>
  <inkml:trace contextRef="#ctx0" brushRef="#br2" timeOffset="89678.3">10829 9634 22111 0,'-18'17'976'0,"10"0"208"0,2 6-944 0,2 1-240 16,-1 6 0-16,5-4 0 0,3 5 848 0,-1-4 128 15,1-1 32-15,2-3 0 0,0 0-496 0,5 0-80 16,3-3-32-16,-1-5 0 0,2-4-16 0,5-4 0 16,4-4 0-16,-1-3 0 0,2-1 0 0,0-6 0 15,-1-2 0-15,-1-6 0 0,-2-1-128 0,-2-2-16 16,-3-1-16-16,-1 1 0 0,-5-1-96 0,-5-2-128 15,0-4 176-15,-6 1-176 0,-3 1 192 0,-2-5-64 16,-2 1 0-16,-4 1-128 0,-3 3 160 0,-1 2-160 16,0 2 128-16,0 3-128 0,-1 1-176 0,0 3-112 15,0 5-32-15,2-4 0 16,1 4-2064-16,2-3-432 0</inkml:trace>
  <inkml:trace contextRef="#ctx0" brushRef="#br2" timeOffset="90029.4">10955 8629 21183 0,'0'0'1888'0,"-9"1"-1504"0,9-1-384 0,0 0 0 0,-2 13 528 0,5 2 48 0,2 0 0 0,4 4 0 0,1 3-352 0,3 2-64 16,2 1-16-16,4 1 0 15,0 6-144-15,3 2 0 0,-1 2 0 0,1 2 0 0,0 0 0 0,2 8 128 16,4-2-128-16,-2 6 128 0,-1 0-128 0,-1 3 0 16,0 0 0-16,0 3 128 0,-4 1-128 0,-1 3 0 15,-2 0 0-15,-2-3 0 0,-1-1 320 0,-5 0 64 16,-4 0 32-16,-2-2 0 0,-6 0 112 0,-2 0 32 15,-6-2 0-15,-5-1 0 0,-1 1-304 0,-5 0-48 16,-5-2-16-16,1-4 0 0,-1 0-192 0,0-8-208 16,2-3 32-16,3-2-12240 0</inkml:trace>
  <inkml:trace contextRef="#ctx0" brushRef="#br2" timeOffset="90662.78">14863 8967 19343 0,'0'0'1728'0,"-9"-1"-1392"0,0 2-336 0,9-1 0 16,-7 6 688-16,-1 3 64 0,-1 2 16 0,0 3 0 15,2 4-464-15,-2 5-96 0,-3 0-16 0,1 4 0 16,-3 3-48-16,-1 6-16 0,0 3 0 0,-1 6 0 16,1-1 272-16,0 8 48 0,0 4 16 0,2 4 0 15,-1-3-144-15,2-1-48 0,2 0 0 0,3-1 0 16,-1-3-144-16,0-1-128 0,6-7 192 0,1 1-192 15,1-2 144-15,3-5-144 0,1-4 0 0,2-3 144 0,2-3-144 16,2-5 0-16,0-6 0 0,4-4-176 16,3-4-1296-16,2-5-272 0</inkml:trace>
  <inkml:trace contextRef="#ctx0" brushRef="#br2" timeOffset="90945.75">15086 9076 28559 0,'-19'-9'2544'0,"8"7"-2032"16,3 2-512-16,-1 2 0 0,0 2 192 0,0 5-64 0,1 5-128 0,1 5 192 15,-1 5-192-15,2 3 0 0,-5 6 128 0,5 1-128 16,1 3 0-16,0 0 0 0,1 5 0 0,0 4 0 15,-1-1 0-15,1 5 0 0,1-2 0 0,-1 3 0 16,-1-1-128-16,1-3 128 0,-1 1 0 0,1-7 0 16,-1-3-144-16,4-3 144 0,-1 0 0 0,2-5-144 15,2-7-80-15,1-1-16 0,4-7 0 0,-1-2 0 32,3-2-352-32,1-5-80 0,2-2-16 0,0-6-10960 0</inkml:trace>
  <inkml:trace contextRef="#ctx0" brushRef="#br2" timeOffset="91140.34">14859 9560 6447 0,'-12'-2'272'0,"12"2"80"0,-10-5-352 0,10 5 0 15,0 0 0-15,0 0 0 0,0 0 5696 0,6-9 1056 16,4 2 224-16,4 2 32 0,1-2-5664 0,6 2-1120 15,-1 2-224-15,3-1 0 16,1-2-384-16,1 1-32 0,1 1 0 0,-2 0-13168 0</inkml:trace>
  <inkml:trace contextRef="#ctx0" brushRef="#br2" timeOffset="91546.33">15370 9881 21183 0,'-10'9'1888'0,"3"-4"-1504"0,-2 5-384 0,1 0 0 15,3 4 1552-15,-3 1 240 0,3 3 64 0,0 1 0 16,1-2-1360-16,2 0-272 0,-1 2-48 0,2 2-16 16,1-3-160-16,1 1 192 0,2-3-192 0,3-1 192 15,-2-4-192-15,2-1 0 0,-6-10 144 0,11 7-144 0,-11-7 256 0,11 4-32 16,0-4 0-16,0-4 0 0,-1-1 160 0,-1-1 16 16,0-4 16-16,-1 0 0 0,1-2-80 0,0-4-16 15,-1-1 0-15,-2 1 0 0,-1-1-112 0,-2 2-16 16,-2-2-16-16,-1 0 0 0,-1-1 272 0,-2 0 64 15,-3 0 16-15,-2-1 0 0,-2-4-16 0,0 4 0 16,0 3 0-16,0 3 0 0,-2 3-368 0,5 0-144 16,-4 2 0-16,4 0 144 15,-3 2-1360-15,2 3-288 0,-2 1-48 0,0-2-8464 16,0-1-1696-16</inkml:trace>
  <inkml:trace contextRef="#ctx0" brushRef="#br2" timeOffset="91946.8">15173 8922 25103 0,'-5'-11'1104'0,"5"11"240"0,0 0-1072 0,0 0-272 0,0 0 0 0,0 0 0 16,12 7 304-16,-1 4 0 0,2 0 0 0,1 1 0 15,0 2-160-15,2 2-16 0,1 2-128 0,1 2 192 16,0 2-16-16,1 4-16 0,0 0 0 0,1 4 0 0,3 6 64 0,0 1 16 16,0 5 0-16,-2 5 0 0,-2 0 320 0,-1 2 64 15,-1 5 16-15,-2 4 0 0,-2-2 128 0,-2 1 16 16,0 4 16-16,-3 0 0 0,-3-3-208 0,-1-4-32 15,-1 2-16-15,-3-1 0 0,-4-2-80 0,-1-1-16 16,-6-1 0-16,-1 3 0 0,-5-1-128 0,-4-2-48 16,-5-3 0-16,-3 2 0 0,-7 2-144 0,0-1-128 15,-3 1 144-15,-3-3-144 16,-8-5-672-16,-3 4-224 0,0-4-64 0,0 2-14992 0</inkml:trace>
  <inkml:trace contextRef="#ctx0" brushRef="#br2" timeOffset="95933.05">18828 9638 1839 0,'0'0'0'0,"0"0"160"0,0 0-160 0,0 0 0 0,0 0 0 0,0 0 0 15,0 0 1840-15,0 0 336 0,0 0 64 0,0 0 0 16,0 0-1344-16,0 0-288 0,10 0-48 0,0 0-16 16,-10 0-400-16,14-1-144 0,0 1 0 0,-1 0 144 15,0 0-144-15,1 0 0 0,2 0-160 0,1 0-3392 16,-2-3-672-16</inkml:trace>
  <inkml:trace contextRef="#ctx0" brushRef="#br2" timeOffset="96983.52">8705 10340 11967 0,'-9'-3'1072'0,"1"0"-864"16,8 3-208-16,0 0 0 0,-7-3 256 0,7 3 16 15,0 0 0-15,0 0 0 0,0 0 304 0,0 0 48 16,0 0 16-16,0 0 0 0,0 0-240 0,0 0-32 15,0 0-16-15,11 6 0 0,2-2-224 0,2 0-128 16,3 3 160-16,3-3-160 0,5-1 128 0,2-1-128 16,3 2 0-16,3-1 0 0,-1-1 0 0,2-2 128 15,-1-2-128-15,1 0 0 0,0 0 0 0,2-1 0 16,0 1 128-16,-1-2-128 0,-1-1-128 0,5 1-80 16</inkml:trace>
  <inkml:trace contextRef="#ctx0" brushRef="#br2" timeOffset="98085.03">18603 2001 6047 0,'0'0'256'0,"0"0"64"0,0 0-320 0,0 0 0 16,0 0 0-16,0 0 0 0,0 0 176 0,-8-3-48 15</inkml:trace>
  <inkml:trace contextRef="#ctx0" brushRef="#br2" timeOffset="98536.59">19570 2039 6447 0,'-1'-12'272'0,"1"12"80"0,-3-13-352 0,6 5 0 16,-3 8 0-16,6-8 0 0,3 2 2816 15,3 4 512-15,3-1 80 0,4 2 32 0,1 1-2688 0,3 3-544 16,5 0-208-16,1 0 176 0,3 0-176 0,6-1 0 16,0 2 0-16,6-2-176 0,1 1 176 0,-1-2 144 15,-4 0-16-15,0 1-128 0,-5-2 0 0,2 0 0 16,-1 0-160-16,-1-3 160 0,-2 2 0 0,2-2 0 16,-5-2 144-16,2 0-16 0,1 1-128 0,0-2 0 15,-5 1-176-15,0 0 176 0,0 2 0 0,-3-2 160 0,-3 1 0 0,-2 2 0 16,-1-1-16-16,-1 3 0 15,-1 0 0-15,-1 3 0 0,0-1-144 0,-1 4 0 0,-1-1 0 16,1 0 128-16,-1 4-272 0,-1-4-64 0,-2 0-16 0,-1 4 0 31,-2-2-656-31,-2 3-128 0,-6-10-16 0</inkml:trace>
  <inkml:trace contextRef="#ctx0" brushRef="#br2" timeOffset="99642.46">19378 12678 11055 0,'0'0'976'0,"0"0"-784"15,0 0-192-15,0 0 0 0,0 0 576 0,0 0 80 16,0 0 16-16,0 0 0 0,0 0-144 0,0 0-16 16,0 0-16-16,0 0 0 0,4-11-32 0,-4 11 0 15,0 0 0-15,13-3 0 0,-3 1-272 0,4 2-48 16,-1 1-16-16,2 0 0 0,3 1-128 0,1-1 0 15,1 1 0-15,2 0 0 16,2-2-384-16,0 0-64 0,3 2-16 0,-1-2-6784 0</inkml:trace>
  <inkml:trace contextRef="#ctx0" brushRef="#br2" timeOffset="100451.19">13897 10863 12783 0,'0'0'560'0,"10"-2"128"0,7 0-560 0,5 2-128 16,5 0 0-16,4 0 0 0,-1 0 704 0,5 0 96 15,2 0 32-15,1 2 0 0,0 1-400 0,-4 4-80 0,-2-3-16 0,1-2 0 32,0 2-672-32,-1-1-144 0,2-1-32 0,1 2-6528 0</inkml:trace>
  <inkml:trace contextRef="#ctx0" brushRef="#br2" timeOffset="101604.15">24566 1915 3679 0,'-8'-4'320'0,"-1"3"-320"0,0-2 0 0,0 2 0 15,1 0 944-15,-3-2 112 0,1 2 32 0,0-2 0 16,0 0-320-16,0 1-64 0,-2 2-16 0,1 0 0 16,-2 0-304-16,2 0-48 0,-3 2-16 0,4 1 0 15,-2 0-320-15,2-2 128 0,0 3-128 0,1 0 0 16,9-4 0-16,-9 5 0 0,9-5 0 0,-9 2 0 15,9-2 0-15,0 0 0 0,0 0 128 0,0 0-128 16,0 0 400-16,0 0 16 0,0 0 0 0,0 0 0 0,5 11-80 0,3 0-16 16,1-5 0-16,2 3 0 0,4-1-192 0,2 2-128 15,2-4 128-15,4 5-128 0,0-6 0 0,3 2 128 16,5 1-128-16,2-3 0 0,4 3 0 0,1-3 0 16,0-3 0-16,0 1 0 0,-1-1 128 0,1-2-128 15,-2 0 160-15,1-1-160 0,2 0 384 0,3 0-32 16,1-1 0-16,7 1 0 0,4-2 32 0,1 1 0 15,2-2 0-15,-3 2 0 0,-6-2 0 0,2 1 16 16,2 2 0-16,0-2 0 0,1 1-16 0,3-2 0 16,4 2 0-16,-3-2 0 0,-4 0-48 0,-3-2-16 15,-3 0 0-15,-1 3 0 0,-4-2-112 0,0-1-16 16,-3 3-16-16,3 0 0 0,-3 2-32 0,1 2 0 0,-6 2 0 16,-1 0 0-16,-2 3-352 0,-5-1-80 0,-3 2-16 0,-2 2 0 15</inkml:trace>
  <inkml:trace contextRef="#ctx0" brushRef="#br3" timeOffset="110676.37">19387 3349 2751 0,'0'0'256'0,"0"0"-256"15,0 0 0-15,0 0 0 0,8-9 768 0,-8 9 128 16,0 0 0-16,5-7 16 0,-5 7-720 0,0 0-192 0,5-10 0 0,-5 10 0 15,0 0 0-15,0 0 0 0,0 0 0 0,0 0 0 16,0-9 0-16,-3 0 0 0,3 9 0 0,-6-5 0 16,-3 3 0-16,0 1 0 0,-1-2 0 0,0 0 0 15,-1 0 0-15,-2 0 0 0,3-1 0 0,-2 3 128 16,-2-3 416-16,4-1 80 0,1 1 16 0,0 2 0 16,0-2 560-16,0 3 112 0,1-1 32 0,-1 1 0 15,0 0-368-15,9 1-64 0,-12-1-16 0,5-2 0 16,7 3-400-16,0 0-96 0,-8-1-16 0,8 1 0 15,0 0-192-15,0 0-64 0,0 0 0 0,0 0 0 16,0 0 0-16,0 0 0 0,0 0 0 0,0 0 0 16,4 10 208-16,4-2 48 0,-8-8 0 0,10 10 0 15,0-4-64-15,3 4 0 0,1-1 0 0,2 0 0 16,3-5 112-16,3 6 16 0,2-1 0 0,1 1 0 0,2-4-80 16,1 2-16-16,2 1 0 0,1-3 0 0,1 3 32 0,0-2 0 15,-1 2 0-15,2-4 0 0,2 1-192 0,0 2-16 16,1-3-16-16,2 1 0 0,3 2 0 0,2-5 0 15,0 1 0-15,2 0 0 0,-1 1-160 0,1-1 128 16,-3 0-128-16,1-3 128 0,1-3-128 0,1-1 160 16,-1 2-160-16,5-1 160 0,1 1-160 0,2 0 0 15,2-3 0-15,-3 2 0 0,-4-2 0 0,-1 1 0 16,-1 1 0-16,0-1 0 0,-1-1 0 0,1 2 0 16,0 2 128-16,1-2-128 0,1 2 0 0,0 0 0 15,-1-1 0-15,-4-1 128 0,-1-1-128 0,-3-2 0 16,-3-1 0-16,-2 2 0 0,1 3 0 0,-5-1 128 15,0 1-128-15,-2 0 0 0,-2-4 0 0,1 2 0 16,2 1 128-16,-3-1-128 0,-2 1 0 0,-2-1 0 0,0 0 0 0,-3 1 0 16,-3 1 0-16,-1-1 0 0,-2 0 0 0,0 1 0 15,-12 1 0-15,10-2 0 0,-10 2 0 0,0 0 128 16,0 0-128-16,0 0 0 0,0 0 0 0,0 0 0 16,0 0 144-16,0 0-144 0,-13 5 160 0,1 2-160 15,0-2 128-15,-3-1-128 0,-4-1 0 0,-1 4 144 16,-2-3-144-16,-1-1 0 0,-1 2 0 0,-3 2 0 15,-2-3 128-15,-3 1-128 0,2 1 0 0,-2-1 128 16,-4 0-128-16,-1 4 0 0,1-2 0 0,-5 1 128 16,-5-5-128-16,-1 1 0 0,-2-2 0 0,2 2 0 15,1 1 0-15,1-1 128 0,0-1-128 0,-1 2 0 16,-1-2 128-16,0 1-128 0,-4-2 0 0,0-1 128 0,0-1-128 0,-1 1 0 16,0 0 0-16,1-2 0 0,3 0 0 0,1-3 128 15,0-4-128-15,1 5 0 0,1-3 0 0,0 0 0 16,-4 0 128-16,2 1-128 0,0-3 0 0,3 2 0 15,2-3 0-15,3 1 128 0,0 2-128 0,4-3 0 16,-1 4 0-16,4-3 0 0,3 1 0 0,3-2 0 16,0 0 0-16,2 4 0 0,-1 0 0 0,2 1 0 15,2 0 0-15,1-1 0 0,0-4 0 0,1 3 0 16,1-3 0-16,0 4 0 0,0 3 0 0,3 0 0 16,2-1 0-16,2 2 0 0,-1-1 0 0,5 0 0 15,-2 0 0-15,9 2 0 0,0 0 0 0,0 0 0 16,0 0 0-16,0 0 0 0,0 0-160 0,0 0 160 15,0 0 0-15,0 0-144 0,10 7 144 0,1-2 0 0,2 2-144 0,2 0 144 16,2-3 0-16,2-1 0 0,0 1 0 0,3 1 0 16,1 0 0-16,2-1 0 0,0 2 0 0,2 0 0 15,0-2 0-15,1 1 0 0,2 2 176 0,3-2-176 16,-1 1 0-16,1 3 128 0,0-3-128 0,5 2 0 16,3-3 0-16,2-1 128 0,0 1-128 0,1 0 0 15,1-3 160-15,-1 0-160 0,-4-1 160 0,2-1-160 16,1 1 128-16,3-1-128 0,-3 0 0 0,4 0 144 15,3-1-144-15,2 1 0 0,0 1 0 0,-2-1 0 16,-3-1 0-16,-1-2 128 0,-1 0-128 0,0-1 0 16,-3 1 0-16,-2 2 0 0,-1 0 128 0,4-2-128 15,0 2 0-15,-1-2 0 0,-3-2 0 0,1 1 0 16,-3 2 0-16,-2-1 0 0,-4 1 0 0,-3-2 128 16,-4-4-128-16,0 5 0 0,-1-2 0 0,-1-2 0 0,-6 3 0 0,1 2 0 15,-2-1 0-15,-2-1 128 0,-2-1-128 0,-2 3 0 16,-9 2 144-16,10-1-144 0,-10 1 0 0,9-3 128 15,-9 3-128-15,0 0 0 0,0 0 0 0,0 0 0 16,0 0 0-16,0 0 128 0,0 0-128 0,0 0 0 16,0 0 0-16,0 0 0 0,0 0-240 0,-6 5-16 15,-2 3 0-15,-1-3-8688 16,-2 1-1744-16</inkml:trace>
  <inkml:trace contextRef="#ctx0" brushRef="#br3" timeOffset="112161.6">9367 11805 20271 0,'-14'-18'896'0,"4"6"192"0,0-1-880 0,-1 3-208 16,1-3 0-16,0 4 0 16,0-2-416-16,0 3-128 0,-2-2-32 0,1 5 0 0,-2-2 576 0,2 4 0 15,-3-1 128-15,0 4-128 0,0-3 320 0,-1 2-16 16,1 1-16-16,-4 3 0 0,0-2 32 0,0 4 16 15,0 5 0-15,1-1 0 0,-4 2-192 0,2 5-144 16,-2 0 192-16,-2 4-192 0,0 3 224 0,-1 5-64 16,-2-2-16-16,0 4 0 0,-2 2 240 0,0 1 64 0,-2 3 0 0,5 2 0 15,2-1 16-15,1 1 16 0,3 0 0 0,2 3 0 16,1 3-176-16,5-3-48 0,2-1 0 16,4-3 0-16,2-2-80 0,6-4-32 0,3 0 0 0,3-3 0 15,1 0 32-15,4-5 0 0,4-2 0 0,4-2 0 16,3-1-176-16,3-5 0 0,3-3 144 0,4-5-144 15,0-1 0-15,0-1 128 0,-1-6-128 0,1-1 0 16,-1 0 0-16,3-2 0 0,-1-2 0 0,0-2 128 16,1-1-128-16,0-3 0 0,-1-3 128 0,-1-2-128 15,1 0 0-15,-3-2 144 0,-4-4-144 0,-3 5 0 16,-2 0 256-16,-3-1-48 0,-5-3-16 0,-5-1 0 16,-2 2 256-16,-4-3 64 0,-5 2 0 0,-3 1 0 15,-3-2 128-15,-5 1 16 0,-2 2 16 0,-1-3 0 16,-4 2-320-16,-1 1-64 0,-1 3-16 0,-2 0 0 15,-1 0-272-15,0 1 0 0,4-1 0 0,2 3 0 0,1 2-256 16,0 1-64-16,2 3-16 0,1-2 0 16,3 5-2000-16,0-3-400 0</inkml:trace>
  <inkml:trace contextRef="#ctx0" brushRef="#br3" timeOffset="112484.01">9369 11514 23951 0,'-3'-11'2128'0,"-2"-3"-1696"0,2 3-432 0,0 1 0 16,3 10 672-16,0 0 48 0,0 0 16 0,0 0 0 15,0 0-256-15,-6 10-48 0,-4 3-16 0,1 7 0 16,-1 7-224-16,0 5-32 0,0 0-16 0,-2 3 0 15,-1 6-144-15,1 3 160 0,-2 6-160 0,0 2 160 16,-4 2-160-16,0 3 0 0,0 1 0 0,-3 3 0 16,-1-2 0-16,1 6 0 0,-1-1 0 0,2 1 0 15,2-3 0-15,0-2 0 0,3-4 0 0,1-4 0 16,1-2 0-16,3-7 0 0,1-4 0 0,1 0 0 16,1-5 0-16,-1-1 0 0,2 0 0 0,2-8 0 15,1 0-1376-15,3-6-304 0,3-3-64 0</inkml:trace>
  <inkml:trace contextRef="#ctx0" brushRef="#br3" timeOffset="112708.33">9676 12929 36287 0,'-14'10'1600'0,"4"1"336"0,-2 7-1552 0,1 1-384 15,1 5 0-15,-1 6 0 0,1 1 0 0,0 2 0 0,0-3 0 0,1-1 0 16,1-2 0-16,3-1 0 0,0-4-128 0,1-1 128 31,1 0-2064-31,0-5-352 0,1-4-64 0</inkml:trace>
  <inkml:trace contextRef="#ctx0" brushRef="#br3" timeOffset="113128.14">10177 11164 23615 0,'0'0'1040'0,"0"0"224"0,-7 6-1008 0,0 2-256 16,0 1 0-16,1 4 0 0,-2 7 576 0,-1 6 80 15,1 1 16-15,-3 4 0 0,0 1-160 0,-3 4-48 16,0 3 0-16,-3-1 0 0,2 0-256 0,-1 0-48 0,-2 1-16 16,-3-4 0-16,1-3-144 0,0 0 0 0,2-4 0 0,0-2 0 31,6-1-1120-31,0-3-304 0,1-3-64 0,3-5-16 0</inkml:trace>
  <inkml:trace contextRef="#ctx0" brushRef="#br3" timeOffset="113496.25">10703 11323 21471 0,'-4'-9'960'0,"4"9"192"0,0 0-928 0,0 0-224 16,0 0 0-16,0 0 0 0,0 0 224 0,0 11 0 15,-1 1 0-15,-3 1 0 0,-2 2-64 0,-3 4-16 16,-1 4 0-16,-2 1 0 0,-1 6 48 0,-1 0 16 15,-1 3 0-15,0 5 0 0,-3 0 80 0,0 6 16 16,-2-2 0-16,0 6 0 0,1 3-112 0,-2 1 0 16,3-1-16-16,1 5 0 0,3-2-176 0,1-2 0 15,-1-3 0-15,3-2 128 0,-1-2-128 0,6 0 0 16,1-3 0-16,3 0 0 0,2-7 128 0,4-3-128 16,1 0 0-16,3-1 128 0,1-1-128 0,2-5 0 0,2-3 0 0,2-2 0 31,4-1-320-31,0-3-80 0,3-5-32 0,0-6-6896 0,-1 2-1376 15</inkml:trace>
  <inkml:trace contextRef="#ctx0" brushRef="#br3" timeOffset="113795.19">11153 11518 27407 0,'-14'1'1216'0,"5"2"256"0,-1 3-1184 0,0 7-288 0,-2 4 0 0,-1 6 0 0,-2 5 160 0,-1 3-32 16,-2 1 0-16,-1 8 0 0,-2 2 96 0,2 5 16 16,0-1 0-16,0 5 0 0,4 2-112 0,0 1 0 15,3-2-128-15,1-1 192 0,2-8-192 0,3 1 176 16,2-3-176-16,3-5 160 0,2-2-160 0,0-4 0 15,3-5 0-15,4-3 0 0,0-3-224 0,4-2-80 16,-1-4-16-16,2-3 0 16,2-2-288-16,1-5-64 0,-1-4-16 0,0 0-11200 0</inkml:trace>
  <inkml:trace contextRef="#ctx0" brushRef="#br3" timeOffset="113971.12">10647 12205 31503 0,'0'0'1392'0,"0"-7"288"0,4-5-1344 0,6 6-336 0,5-4 0 0,6 4 0 16,-1-2 0-16,7 0 128 0,-1 2-128 0,5 0 0 16,-1 0 0-16,5 3 0 0,3-6 0 0,1 1 0 31,2 2-1472-31,-4-4-352 0</inkml:trace>
  <inkml:trace contextRef="#ctx0" brushRef="#br3" timeOffset="114352.67">11366 12612 31263 0,'-20'7'1392'0,"9"1"272"0,-1 0-1328 0,3 6-336 16,2 4 0-16,3 2 0 0,0 1 0 0,1 4 0 15,2-1 0-15,2 0 0 0,2-1 0 0,2-3 0 16,3-2 0-16,3-4-128 0,2-5-16 0,1-1 0 0,4-3 0 0,2-6 0 15,2-3 144-15,-1-5 0 0,2 0 0 0,1-6-128 16,0-3 128-16,1-1 0 0,-3 0 160 0,-1-4-160 16,-3 0 144-16,-4 1-144 0,-2 0 128 0,-3-4-128 15,-4 2 256-15,2 0-48 0,-6-2 0 0,-2 2 0 16,-2-1 176-16,-3 2 48 0,-3-4 0 0,-4 4 0 16,-1 4-192-16,-2 2-48 0,-2 0 0 0,0 3 0 31,0 5-576-31,-2-1-128 0,-3 2-32 0,-1 3-13984 0</inkml:trace>
  <inkml:trace contextRef="#ctx0" brushRef="#br3" timeOffset="114796.7">11335 11103 23039 0,'-7'-11'1024'0,"7"11"192"0,0 0-960 0,0 0-256 15,0 0 0-15,9 8 0 0,0 1 640 0,1 3 96 16,4 4 16-16,4 5 0 0,2 2-608 0,6 2-144 0,-1 3 0 0,6 5 0 15,0 2 0-15,1 2 160 0,-1 2-160 0,-1 2 160 16,0 7-160-16,-1-1 0 0,1 1 144 0,1 6-144 16,-2-1 176-16,0 3-48 0,0 2 0 0,-1 1 0 15,0-3 64-15,0 2 0 0,2 3 0 0,-2-3 0 16,-2-4 352-16,-2 3 80 0,-2-1 16 0,-3 0 0 16,-2 1-80-16,-2-2-16 0,-5 0 0 0,-4-1 0 15,-3-1-32-15,-7-3 0 0,-6 0 0 0,-5 2 0 16,-6 1-160-16,-5 0-32 0,-9-4-16 0,-2 2 0 15,1 0-160-15,-4-7-16 0,0 2-128 0,-1-5 192 16,-1-1-192-16,1-1 0 0,3-6 128 0,1-3-128 31,-1-2-368-31,3-3-112 0,3-4-32 0,2-3-9568 0,4-3-1920 0</inkml:trace>
  <inkml:trace contextRef="#ctx0" brushRef="#br3" timeOffset="116864.17">23813 3408 4607 0,'0'0'400'0,"0"0"-400"0,0 0 0 0,0 0 0 16,-7 3 1552-16,7-3 240 0,0 0 32 0,0 0 16 16,0 0-1040-16,-8 6-208 0,8-6-32 0,0 0-16 15,0 0-352-15,0 0-64 0,0 0 0 0,0 0-128 16,0 0 256-16,0 0-64 0,0 0-16 0,0 0 0 16,0 0 336-16,9 8 80 0,-9-8 16 0,11 9 0 15,1-3 32-15,-1 1 0 0,1 1 0 0,0 1 0 16,1 3-144-16,1-3-32 0,1 1 0 0,3 3 0 0,1-5-176 0,3 5-32 15,2-4-16-15,4 2 0 0,4 1-48 0,1-3 0 16,0 1 0-16,1-2 0 0,0 1 16 0,1-2 0 16,-1-1 0-16,2 1 0 0,1-5-16 0,1 2-16 15,1-1 0-15,3-3 0 0,1-2-16 0,3 1 0 16,1-1 0-16,1 0 0 0,1 0-160 0,-4-6 0 16,-3 1 0-16,2-5 0 0,-1 2 0 0,-1-3 0 15,2 2 0-15,-1-2 0 0,2-3 0 0,-1 0 160 16,2 2-160-16,-3 2 160 0,-4 1-160 0,-4 0 192 15,-3 3-192-15,-4-2 192 0,-4 3-16 0,-2-2 0 16,-5 2 0-16,0 5 0 0,-3-2 16 0,-1 0 16 0,-2 2 0 16,-1 0 0-16,-10 2-64 0,0 0-16 0,0 0 0 15,0 0 0-15,0 0-128 0,0 0 0 0,0 0 144 0,-2 13-144 16,-2-4 0-16,-2 2 0 0,-5 1 0 0,0-3 128 16,-2 1-128-16,-1 0 0 0,-1 3 0 0,-2 2 0 15,0-1 0-15,-4-1 0 0,-2 1 0 0,-1 0 128 16,-1-2-128-16,-3-3 192 0,0 0-64 0,-3-1 0 15,0-1-128-15,0 2 192 0,2-5-64 0,0 1 0 16,-2 0-128-16,-2-1 128 0,0-3-128 0,-1 3 128 16,-1-1-128-16,0 2 0 0,-3-3 128 0,-3 0-128 15,-2-4 0-15,-2 2 128 0,1-1-128 0,2-1 0 16,2-3 0-16,4 1 0 0,0 1 0 0,2-1 128 16,2-2-128-16,1 1 0 0,5 0 0 0,0-4 128 15,1 1-128-15,1-2 0 0,0 1 0 0,1-1 0 16,4 2 0-16,1-2 128 0,0 3-128 0,5-1 0 0,2 2 0 15,2 3 0-15,9 3 0 0,0 0 0 0,0 0 0 0,0 0 0 16,0 0 0-16,0 0 0 0,0 0 0 0,9 9-128 16,4 1 128-16,6-2-128 0,5 1 128 0,1-4 0 15,3 0 0-15,4 0-128 0,5-2 128 0,3-2 0 16,9 1 0-16,3 0 0 0,5 0 0 0,3-2 0 16,2-1 0-16,-2 0 0 0,0-1 0 0,-2 2 0 15,1-1 0-15,-1 1 0 0,-1-1-144 0,3 0 144 16,2 1-160-16,-5 0-8064 15,-3 0-1616-15</inkml:trace>
  <inkml:trace contextRef="#ctx0" brushRef="#br3" timeOffset="118031.96">13760 11644 10127 0,'0'0'896'0,"0"0"-704"16,0 0-192-16,0 0 0 0,0 0 1136 0,0 0 192 16,0 0 32-16,0 0 16 0,0 0-672 0,0 0-144 15,0 0-32-15,0 0 0 0,0 0-96 0,-4-9-32 0,3 1 0 16,1 8 0-16,0 0 48 0,0 0 16 0,0 0 0 0,-4-7 0 16,-1-2-80-16,5 9 0 0,0 0-16 0,0 0 0 15,-11-2-144-15,2 6-32 0,0 0 0 0,-1 4 0 16,-2-3-64-16,-1 7 0 0,-1 0-128 0,-1 2 192 15,0 0 80-15,0 4 16 0,-2 1 0 0,2 5 0 16,0 2 176-16,1 1 48 0,1 4 0 0,1 3 0 16,-2 4-192-16,6 4-16 0,-1 1-16 0,0 1 0 15,0 3-288-15,1 0 0 0,2-4 128 0,2 1-128 16,3 1 0-16,1-3 0 0,1-4 0 0,3-3 0 16,2-2 0-16,2-2 0 0,1-2 0 0,0-3 0 15,5-1 0-15,1-3 0 0,1-5 0 0,4-3 0 16,1-1 192-16,5-1 0 0,0-10-16 0,2-2 0 15,-1-1 96-15,1-3 32 0,0-5 0 0,4-1 0 16,1-4-48-16,1-1-16 0,2-3 0 0,0-1 0 0,1-3-240 16,3-3 128-16,2-1-128 0,1-4 0 0,-1-3 128 0,-2-4-128 15,-4-1 0-15,-2 0 144 0,-6 2-144 0,-3-2 0 16,-3-1 0-16,-4-1 0 0,-5 0 0 16,-2 1 0-16,-6 4 144 0,-3 2-144 0,-4 0 256 0,-4 4 0 15,-4-3-16-15,-5 5 0 0,-3 3 144 0,-4 4 48 16,-2 0 0-16,-5 4 0 0,-7 2-304 0,-2 5-128 15,-4-1 0-15,0 4 128 16,3-2-448-16,1 3-80 0,0 5-32 0,1-1 0 16,2 1-2272-16,2-2-464 0</inkml:trace>
  <inkml:trace contextRef="#ctx0" brushRef="#br3" timeOffset="118315.55">14109 11332 23951 0,'-13'-6'1056'0,"4"5"224"0,0 2-1024 0,0 3-256 0,0 3 0 0,1 2 0 16,-2 4 1232-16,0 3 192 0,-1 5 48 0,-2 3 0 15,0 5-944-15,-1 4-176 0,-1 2-32 0,1 1-16 16,-1 3-64-16,1 6-16 0,0 7 0 0,0 2 0 15,-2 0 752-15,0 9 160 0,-2 0 16 0,0 5 16 32,0 0-1744-32,1 2-336 0,-1 1-80 0,0-2-16 0,0-5 832 0,2-1 176 0,-5-2 0 0,4-5 0 0,-1-6-208 0,3-6-96 15,-2-4-16-15,3-5 0 16,0-2-720-16,5-6-160 0,0-2-16 16</inkml:trace>
  <inkml:trace contextRef="#ctx0" brushRef="#br3" timeOffset="118715.64">14322 12673 31263 0,'0'0'1392'0,"0"0"272"0,0-9-1328 0,0 9-336 0,0 0 0 0,0 0 0 16,10 7 0-16,0 2 0 0,0-2 0 0,0 5 0 15,-2-1 848-15,-2 4 112 0,0 1 0 0,-4 1 16 16,1 2-976-16,-3 2 0 0,0 0 0 0,-3 1-160 31,-2-2-848-31,-1 2-160 0,-3 0-48 0,-1 0 0 0,-3 0 976 0,0-3 240 0,-1-1 0 0,-1 1 0 16,-3 1 0-16,0 1 192 0,-1-2-48 0,0-1 0 15,0-3 240-15,4-1 32 0,1-5 16 0,4 0 0 16,3-4 64-16,7-5 16 0,0 0 0 0,0 0 0 16,7 9-224-16,3-6-32 0,3-3-16 0,3 0 0 0,3 0-32 0,3-1 0 15,-1-4 0-15,4-1 0 0,2 1-208 16,3-1 144-16,2-2-144 0,1 0 128 0,1-2-304 0,1 0-64 16,1-6-16-16,-2 1 0 15,3-3-2464-15,-1-3-496 0</inkml:trace>
  <inkml:trace contextRef="#ctx0" brushRef="#br3" timeOffset="119232.6">14765 11381 13823 0,'-9'0'1216'0,"1"2"-960"0,1 4-256 0,0 2 0 15,-1 7 2912-15,2 3 544 0,2 1 96 0,-3 7 32 16,0 3-2496-16,0 3-480 0,1 1-96 0,0-2-32 16,-2 2-160-16,1 3-16 0,-2 1-16 0,-2 0 0 0,1 2-96 15,-1-2 0-15,-2-3-16 0,4-3 0 16,0-4-48-16,2-6 0 0,2-2 0 0,2-2 0 0,1-5 112 0,2-12 16 16,0 0 0-16,0 0 0 0,0 0 32 0,0 0 16 15,15-12 0-15,-1-6 0 0,0 0 80 0,2-3 32 16,2-5 0-16,0 1 0 0,1-4-288 0,1 1-128 15,1-3 128-15,-2 2-128 0,-2 2 0 0,1-1 0 16,-1 3 128-16,-2 2-128 0,-2 3 0 0,-1 6 0 16,0 0 0-16,-2 5 0 0,0 5 0 0,-10 4 0 15,10 1-128-15,-3 7 128 0,-2 1 0 0,-4 7 0 16,-1 6 0-16,-1 3 0 0,-6-1 0 0,0 7 0 16,-2 2 0-16,0 1 0 0,-1 2-256 0,-2-4 64 0,0-1 0 15,0 0 16 1,3-6-2192-16,1-3-432 0</inkml:trace>
  <inkml:trace contextRef="#ctx0" brushRef="#br3" timeOffset="120186.32">14707 11695 16703 0,'-12'6'736'16,"6"0"160"-16,-3 2-720 0,2-2-176 0,-1 3 0 0,2-1 0 0,1 2 704 0,-1-2 96 16,1 0 32-16,5-8 0 0,0 0-144 0,0 0-32 15,0 0 0-15,0 0 0 0,0 0 192 0,0 0 48 16,0 0 0-16,11-11 0 0,0-6-224 0,2 1-32 15,1-2-16-15,2-1 0 0,1 0-416 0,1-5-80 16,-2-4 0-16,2-1-128 0,0-1 128 0,-3-1-128 16,1 0 0-16,1 2 0 0,-1-2 128 0,1 3-128 15,-2 4 0-15,-1 4 0 0,-1 2 176 0,-2 3-32 16,0 5 0-16,-4 6 0 0,-7 4 144 0,0 0 32 16,5 11 0-16,-3 6 0 0,-2 2-48 0,-4 6 0 15,-4 6 0-15,-1 3 0 0,-1 2-128 0,-4-1-16 16,-3 3-128-16,1 3 192 0,-1 1-192 0,0-1 0 15,-4 1 128-15,2-2-128 0,0-4 0 0,1-7 144 0,-1-2-144 0,3-7 128 16,1-2 384-16,2-4 80 0,3-4 16 0,3-1 0 16,7-9-80-16,0 0-16 0,0 0 0 0,0-11 0 15,4-2-240-15,4-4-48 0,2-3-16 0,3-4 0 16,1-3-208-16,0-1 0 0,0-3 0 0,1-1 0 16,-1 1 0-16,-1-3 0 0,-2-2 0 0,2 3-160 15,-1 0 160-15,0 5 0 0,-2 5 0 0,-1 3 0 16,-1 4 0-16,-1 3 0 0,-1 3 0 0,-6 10-128 15,0 0 128-15,0 0 128 0,0 0-128 0,-2 17 176 16,-3 4-176-16,0 2 0 0,-4 5 0 0,-1-2 0 16,-4 5 0-16,1 2 0 0,-1 0 0 0,-1-3 0 15,-2 0 0-15,2-5 0 0,1-2-160 0,-1-4 160 16,1-2-1600-16,2-6-208 0,2-2-48 16</inkml:trace>
  <inkml:trace contextRef="#ctx0" brushRef="#br3" timeOffset="120633.47">15325 11391 14735 0,'0'0'640'0,"0"0"160"0,-4-10-640 0,4 10-160 0,0 0 0 0,0 0 0 15,0 0 1696-15,0 0 304 0,0 0 64 0,-6 11 16 16,0 0-1120-16,1 5-208 0,0 0-48 0,1 6-16 15,-2 5-32-15,-2-2 0 0,-3 4 0 0,-2 2 0 16,1 2-112-16,-2 2-32 0,-3 3 0 0,1 3 0 16,-1 2-48-16,-2 6-16 0,0 1 0 0,-1 4 0 15,-1 2-224-15,2-2-48 0,0 2-16 0,1-1 0 16,1-2-160-16,1 0 0 0,2-3 0 0,3-1 0 16,1-7 0-16,2-2 128 0,3-2-128 0,2-2 0 0,2-7 0 0,2-1 0 15,2-4 0-15,2-3 0 16,0-5-304-16,3-1-144 0,1-7-16 0,1-2-16 15,3-3-1712-15,1-3-352 0,2 0-64 0,2-6-16 0</inkml:trace>
  <inkml:trace contextRef="#ctx0" brushRef="#br3" timeOffset="120934.79">15576 11606 25791 0,'-6'-6'2304'0,"6"6"-1856"0,-10 4-448 0,2 0 0 15,2 1 640-15,-2 8 16 0,-1 2 16 0,-1 5 0 16,-1 3-224-16,1 9-32 0,-3 5-16 0,-1 2 0 16,0 6 0-16,0-1 0 0,-1 5 0 0,-2 0 0 15,-2 2-112-15,1 1-32 0,-1 0 0 0,1 2 0 16,-1-1-96-16,3-1-32 0,-1-2 0 0,5-6 0 15,1 1-128-15,2-8 0 0,3-2 144 0,2-3-144 16,1-8 128-16,1-2-128 0,4-2 128 0,1-6-128 16,1-3 0-16,2-5-320 0,-6-6 64 0,13 1 16 31,-1-1-1712-31,0-3-352 0,2-2-64 0</inkml:trace>
  <inkml:trace contextRef="#ctx0" brushRef="#br3" timeOffset="121119.44">15251 12266 24879 0,'-6'-6'2208'0,"-1"0"-1760"16,7 6-448-16,0 0 0 0,0 0 2000 0,0 0 320 16,13-3 64-16,2 1 16 0,0 0-1936 0,3 0-464 15,1 1 0-15,2-1 0 0,-1 0 0 0,3-1-176 16,1 1 32-16,-1-3 0 15,-1-2-2256-15,-3 2-448 0</inkml:trace>
  <inkml:trace contextRef="#ctx0" brushRef="#br3" timeOffset="121403.63">15618 12333 13823 0,'-11'10'608'0,"5"1"128"0,-3 1-592 0,2 5-144 0,-2 2 0 0,2 7 0 15,-2-1 3712-15,0 7 720 0,-1 1 144 0,0 0 32 16,-1 0-3232-16,3 3-640 0,0-2-128 0,4-2-32 16,4 0-192-16,1-6-32 0,3 2-16 0,3-6 0 15,1-2-208-15,4-4-128 0,2-4 128 0,0-5-128 16,4-5 0-16,1-4 144 0,1-3-144 0,3-6 0 16,1-3 208-16,-1-3-64 0,-1-5-16 0,-3 0 0 15,-3 0-128-15,-2-1 160 0,-2-7-160 0,-4 5 160 16,-2-3-32-16,-4 3 0 0,-1-3 0 0,-3 2 0 0,-2 0 16 0,-2 3 0 15,-3-2 0-15,-1 5 0 0,-2 1-336 0,-2 3-64 16,1 2 0-16,-1 2-16 16,0-2-1808-16,1 5-352 0,-1-2-80 0</inkml:trace>
  <inkml:trace contextRef="#ctx0" brushRef="#br3" timeOffset="121885.13">15472 11105 14735 0,'0'0'1312'0,"0"0"-1056"0,0 0-256 0,0 0 0 15,10 9 1440-15,0 3 224 0,2 1 64 0,2-2 0 0,1 3-672 0,2 3-128 16,0 2-32-16,4 4 0 0,2 1-256 0,1 2-64 15,1 5-16-15,2 2 0 0,0 2-144 0,-1 3-32 16,1 2 0-16,-3 9 0 0,-3 2-192 0,0 3-32 16,-3 6-16-16,-2 2 0 0,-5 4 112 0,-2 6 32 15,-3 0 0-15,-2 2 0 0,-3-6 160 0,-2 1 48 16,-2 0 0-16,-1-5 0 0,1 1 208 0,-4 1 64 16,-3-5 0-16,-1 3 0 0,-2-3-64 0,-4 1-16 15,-2-2 0-15,0 0 0 0,-1 1-240 0,-2-3-32 16,-1 2-16-16,-1 2 0 0,-1-5-272 0,-2 3-128 15,-2-3 0-15,0 2 128 16,1 1-1936-16,-7-2-400 0</inkml:trace>
  <inkml:trace contextRef="#ctx1" brushRef="#br2">9606 17872 0,'0'0'16</inkml:trace>
  <inkml:trace contextRef="#ctx0" brushRef="#br2" timeOffset="150590.16">2305 16719 11455 0,'0'0'512'0,"0"0"96"0,0 0-480 0,0 0-128 0,0 0 0 0,0 0 0 0,0 0 544 0,0 0 96 15,0 0 0-15,0 0 16 0,0 0-208 0,-6 4-64 16,1 1 0-16,5-5 0 0,0 0 240 0,-5 4 32 16,5-4 16-16,-5 6 0 0,1-2-80 0,1 2-16 15,-1 3 0-15,4-9 0 0,0 0-176 0,-3 7-32 16,1 1-16-16,2-8 0 0,-2 8 80 0,2-8 16 15,0 0 0-15,0 0 0 0,0 0 112 0,0 0 16 16,0 0 16-16,0 0 0 0,0 0-64 0,0 0-16 16,0 0 0-16,0 0 0 0,0 0-16 0,0 0-16 15,0 0 0-15,0 0 0 0,0 0-128 0,5-5-32 0,1-3 0 0,0-1 0 16,0-5-96-16,1 2-32 16,-1-1 0-16,2-5 0 0,1-5 64 0,-1-1 0 0,0-1 0 15,2-4 0-15,2-3-256 0,-1 1 176 0,3-2-176 0,-1-1 160 16,0-2-160-16,0 1 0 0,1-1 0 0,2 1 128 15,0-1-128-15,1 2 0 16,-1-2 0-16,1 2 0 0,1 3 0 0,-2 3 128 0,-1-1-128 0,1 5 0 16,-1 0 0-16,0 3 0 0,-5 2 0 0,0 0 0 15,1 4 0-15,-1 4 0 16,-1-2 0-16,-2 4 0 0,-2 1 0 0,2 5 0 0,-1-1 0 0,-6 4 0 16,0 0 0-16,0 0 0 0,8 2 0 0,-1 2 0 15,-2 4 0-15,3 3 0 0,0 4 0 0,1 2 0 16,1 2 0-16,0 1 0 0,1 10-128 0,0 1 128 15,-1 10 0-15,0 0 0 0,0-2 0 0,0 6 0 16,0-2 0-16,-2 0 0 0,0-2 0 0,-1-3 0 16,0-3 224-16,-1-2-32 0,0-3-16 0,-1-1 0 15,1 1 64-15,-3-5 16 0,2-4 0 0,-1 0 0 0,-1-2-256 0,-1-3 128 16,-2-2-128-16,0-1 0 0,0-6-192 16,-1 2-144-16,1-9-32 0,0 0 0 15,0 0-2352-15,-8 2-480 0</inkml:trace>
  <inkml:trace contextRef="#ctx0" brushRef="#br2" timeOffset="150783.99">2433 16531 22111 0,'0'0'1968'0,"0"0"-1584"0,0 0-384 0,0 0 0 0,0 0 1072 0,10 2 128 16,2 0 16-16,2 0 16 0,2 0-336 0,3-1-80 15,1-2-16-15,5 1 0 0,-4-2-288 0,3 0-48 16,-1-2-16-16,0 1 0 0,0 1-288 0,0-3-160 16,-2-2 160-16,4 2-9392 15,-4 2-1888-15</inkml:trace>
  <inkml:trace contextRef="#ctx0" brushRef="#br2" timeOffset="151122.29">3338 16174 23039 0,'-9'-10'2048'0,"5"3"-1648"16,2 1-400-16,2 6 0 0,0 0 880 0,0 0 80 15,-4-6 32-15,3-2 0 0,1 3-160 0,0 5-16 16,0 0-16-16,0 0 0 0,0 0-368 0,5 6-80 16,1 4-16-16,3 1 0 0,2 4 32 0,3 4 0 15,2 5 0-15,0-1 0 0,1 2-240 0,-1 2-128 16,3 0 128-16,-1 1-128 0,0-4 336 0,1 4 0 16,0-2 0-16,0 1 0 0,-2-7-336 0,-1 3 0 0,1 3 0 0,-2-3-128 31,1-6-560-31,-2 1-96 0,-2-4-32 0,-2-4 0 15,1 1-1952-15,-3-6-400 0</inkml:trace>
  <inkml:trace contextRef="#ctx0" brushRef="#br2" timeOffset="151356.51">3761 16047 23951 0,'0'-4'2128'0,"0"4"-1696"0,0 0-432 0,0 0 0 16,0 0 1152-16,0 0 160 0,-2 6 32 0,-2 6 0 0,-1-2-560 16,-2 4-96-16,-1 7-32 0,-3 4 0 0,-1-4-48 0,-4 8-16 15,0 2 0-15,-2 2 0 0,-2 0-144 16,-1 3-48-16,0-2 0 0,-1 1 0 0,1 1-112 0,0 0-32 16,2 1 0-16,3-2 0 0,0-1-384 0,2-2-96 15,3-4-16-15,1 0 0 16,2-5-2320-16,-1-4-480 0</inkml:trace>
  <inkml:trace contextRef="#ctx0" brushRef="#br2" timeOffset="151667.22">3976 16298 23903 0,'0'0'512'0,"0"0"128"0,0 0 0 0,0 0 48 0,0 0-560 0,0 0-128 0,5 10 0 0,4-4 0 16,3-3 1040-16,3-1 176 0,1-4 48 0,3 1 0 15,4 0-432-15,1-2-64 0,2 1-32 0,0-2 0 16,-1-2-480-16,-2 3-80 0,-1-1-32 0,-1 0 0 16,-1-2-432-16,-2 4-96 0,-3-2 0 0,-2 2-8752 15,-2 2-1744-15</inkml:trace>
  <inkml:trace contextRef="#ctx0" brushRef="#br2" timeOffset="151806.82">3994 16559 28095 0,'-4'4'624'0,"0"2"128"0,0 2 16 16,4-8 16-16,4 7-624 0,4 1-160 0,2-4 0 0,3-2 0 0,1 2 576 0,6-1 64 16,2-2 32-16,3-2 0 0,2-3-320 0,2 0-64 15,2-6-16-15,2 1 0 0,1-4-432 0,2-1-96 16,0-2 0-16</inkml:trace>
  <inkml:trace contextRef="#ctx0" brushRef="#br2" timeOffset="152356.43">5388 15686 19343 0,'0'0'848'0,"-4"-4"192"0,2 1-832 0,2 3-208 0,-4-4 0 0,4 4 0 0,0 0 1872 16,0 0 336-16,0 0 64 0,-5 2 16 0,-3 0-1616 0,2 2-320 15,0 1-64-15,-1 5-16 0,1 1 16 0,0 4 0 16,-1 3 0-16,0 2 0 0,-1 3 16 0,0 3 0 15,0 4 0-15,-1 2 0 0,1 4-32 0,-1 6 0 16,-1 3 0-16,0 2 0 0,-2-4-272 0,1 2 160 16,-2-5-160-16,2-3 128 0,1-5 80 0,1-3 16 15,2-5 0-15,2-5 0 0,3-3 240 0,2-8 48 16,2 1 16-16,3-6 0 0,3-2-208 0,2-2-64 16,3-2 0-16,3 0 0 0,3-5-256 0,0 2 0 15,1-3 0-15,0 2 0 0,3 2 0 0,0-1 0 16,0 5 0-16,1 2 0 0,-1 5 0 0,-1-1-144 15,1 3 144-15,-1 2-128 0,-3 4 128 0,-4-1 0 16,-2 2 0-16,-2 2 0 0,-4-1 0 0,-5 2 0 16,-2 0 160-16,-6-1-160 0,-4 3 128 0,-4 0-128 15,-5 1 0-15,-3 1 0 0,-3-2 224 0,-1-1-48 16,-3-3-16-16,-1-5 0 0,-2 2-160 0,-1-4 0 16,-3-7 0-16,2-2-176 15,-1-3-592-15,2-6-128 0,7-5-32 0,2-2-14112 16</inkml:trace>
  <inkml:trace contextRef="#ctx0" brushRef="#br2" timeOffset="152890.07">6995 15552 20959 0,'0'0'928'0,"0"0"192"0,0 0-896 0,-5 5-224 16,1-1 0-16,0 2 0 0,0 5 704 0,2-1 112 16,-1 4 16-16,1 4 0 0,-2 6 16 0,1 0 16 15,-2 5 0-15,4 3 0 0,-1 2-160 0,0 4-16 16,1 6-16-16,-1-1 0 0,-1 5-160 0,-1 2-48 16,-1 3 0-16,-1 2 0 0,-2 2-176 0,-1-4-32 15,-1 1-16-15,0-5 0 0,0-9-96 0,0-4-16 0,-1-4 0 0,4-9 0 16,2-4 256-16,2-4 64 0,2-6 0 0,3-1 0 15,-2-8-160-15,8-4-32 0,3-6 0 0,2-4 0 16,1-5-256-16,4-1 0 0,2-3 0 0,2-5 0 16,-1 1 0-16,1-2-192 0,1 1 0 0,1 1 0 15,0 6 64-15,-1-1 128 0,1 4-208 0,2 5 80 16,-1 3 128-16,1 5 0 0,-1 5 0 0,-1 5 0 16,0 7 0-16,-5 3 0 0,-1 2 0 0,-5 3 0 15,-3 3 0-15,-4 3 0 0,-4 2 0 0,-4 2 0 0,-1 1 0 0,-3-1 0 16,0-1 0-16,-1 0 128 0,-1-5-128 0,0-1-256 15,4-3 64-15,2-4 0 16,-1-5-2352-16,3-11-464 0</inkml:trace>
  <inkml:trace contextRef="#ctx0" brushRef="#br2" timeOffset="153273.07">8050 16184 29775 0,'0'0'1312'0,"-1"-9"288"0,-1 1-1280 0,-1 0-320 15,0 1 0-15,1 0 0 0,-2-7 352 0,0 2 16 16,0 8 0-16,-1-1 0 0,-1-1-208 0,-1 2-32 16,0 4-128-16,-1 3 192 0,-1 0-192 0,-1 6 0 15,-1 8 0-15,-2 2 0 0,-1 0 0 0,-1 5 0 0,-2 2 0 0,1-2 144 16,-2 2-16-16,3-1-128 0,1 4 192 0,2-5-64 15,1 0-128-15,2 0 128 0,4-3-128 0,1-5 128 16,4-3 144-16,4-3 32 0,-2-2 0 0,6-3 0 16,1-4 112-16,2-2 32 0,3-6 0 0,1 0 0 15,1-2-80-15,0-1-16 0,1-6 0 0,1 1 0 16,-4 1-208-16,0 1-144 0,-2 1 192 0,2-1-192 16,-4 3 0-16,1 1 0 0,-1 4 0 0,0 4 0 0,-1 1 0 15,0 2 0-15,0 4 0 0,-1 3 0 16,0 0 0-16,1 3 0 0,0 0 0 0,0-1 0 0,0 1 0 0,1 0 0 15,1-6 0-15,-2 0 0 16,3 2-1728-16,-1-4-320 0,1-4-48 0,0 0-11968 16</inkml:trace>
  <inkml:trace contextRef="#ctx0" brushRef="#br2" timeOffset="153607.25">8776 16002 27407 0,'0'0'1216'0,"-5"-5"256"0,1 3-1184 0,-1-1-288 16,-1 0 0-16,-1 0 0 0,7 3 832 0,0 0 96 15,-10-3 32-15,-1-2 0 0,0 1-512 0,2 2-112 16,-1 2-16-16,-1 3 0 0,1 0 0 0,0 2-16 16,-1 0 0-16,1 0 0 0,0 3-96 0,1 1-16 15,1 5 0-15,3 1 0 0,2 2-192 0,3-2 128 16,0-2-128-16,1 0 0 0,1 4 176 0,3 1-176 0,3-2 192 0,1 3-192 15,1-1 176-15,3 1-176 16,0-1 160-16,1 0-160 0,0 1 272 0,2 0-32 0,2 1-16 0,-2 1 0 16,2-4 0-16,-4 1 0 0,-4-3 0 0,-2-1 0 15,-4-1 160-15,-2-3 48 0,-4 3 0 0,-2 0 0 16,-6-3-48-16,-3 3 0 0,-3-2 0 0,-2-2 0 16,-3 0-144-16,0-3-48 0,1-1 0 0,-6 3 0 15,-1-5-384-15,2-5-64 0,0-3-32 0,0-1 0 16,3-1-1856-16,1-4-368 0,2 0-80 0</inkml:trace>
  <inkml:trace contextRef="#ctx0" brushRef="#br2" timeOffset="154273.42">10431 15968 13823 0,'0'0'1216'0,"-8"-3"-960"0,-2-2-256 0,4 3 0 0,-2-2 1888 0,0 4 336 15,3 0 64-15,-1 0 16 0,1 0-960 0,0 1-192 16,0 3-48-16,1 2 0 0,-4-2-432 0,3 2-96 16,0 6 0-16,-2 3-16 0,-2 4 0 0,1 3 0 15,0-1 0-15,1 6 0 0,-1-1-48 0,2 4 0 16,2-2 0-16,-1 1 0 0,1 0-256 0,1-4-48 15,2-1-16-15,2 0 0 0,3-5-48 0,4-5-16 16,0-3 0-16,2 1 0 0,2-8 272 0,5-3 48 16,3-2 16-16,1-3 0 0,2-5 16 0,-2 0 0 15,3-4 0-15,0-2 0 0,-1-4-144 0,-2 1-16 16,-2-3-16-16,-1 2 0 0,-2-2-160 0,-1-2-16 16,1 2-128-16,-5-1 192 0,-1 2-192 0,-1-1 0 15,-3 2 128-15,1 3-128 0,-2 1 0 0,0 1 0 16,-3 2 0-16,2 3 0 15,-1 3-320-15,-3 6-96 0,2-6-32 0,2 1 0 16,-4 5-2688-16,0 0-528 0,12-6-112 0,-12 6-32 0</inkml:trace>
  <inkml:trace contextRef="#ctx0" brushRef="#br2" timeOffset="154591.01">11247 15939 23039 0,'0'0'2048'15,"-1"10"-1648"-15,-2-1-400 0,1 3 0 16,-1 2 1216-16,-2 3 144 0,-1 2 48 0,-2 1 0 0,-2 1-752 0,-2-1-144 16,1 2-16-16,1 2-16 0,0-4 64 0,-3 0 16 15,1-1 0-15,4-2 0 0,-1-3-128 0,1-3-32 16,0-2 0-16,5-5 0 0,3-4-80 0,0 0 0 16,0 0-16-16,0 0 0 0,0-6-64 0,2-6-16 15,3 0 0-15,2-4 0 0,1-1-224 0,4-2 0 16,-1-2 0-16,5 0 0 0,1 1 0 0,1 1 0 15,1 2 0-15,2 1 0 0,0 2 0 0,1 4 0 16,-2 0 0-16,0 6 0 0,1 3 0 0,-3 1 0 16,-1 4 0-16,1 6 0 0,-5 0 0 0,-2 4 0 15,-2 3 0-15,-2-1 0 0,-2 3 0 0,-3 0 0 16,-1-1 0-16,-2 2 0 0,-1-1-192 0,-1-1-96 16,1-4-16-16,2-5 0 15,0 0-2048-15,0-3-400 0,1 1-96 0</inkml:trace>
  <inkml:trace contextRef="#ctx0" brushRef="#br2" timeOffset="154851.26">12146 15993 20271 0,'0'0'1792'16,"0"0"-1424"-16,0 0-368 0,0 0 0 0,0 0 1760 0,0 0 288 16,-3 12 48-16,1-2 16 0,-4 3-1312 0,0 1-256 15,0 0-48-15,-2 5-16 0,0 3-144 0,-2 3-16 16,-1-5-16-16,-1 2 0 0,1-1-80 0,0 0-16 16,0-2 0-16,1-2 0 0,3 1-208 0,-2-1-288 15,2-1 64-15,2-2-13552 16</inkml:trace>
  <inkml:trace contextRef="#ctx0" brushRef="#br2" timeOffset="155290.94">12838 16123 27871 0,'9'-8'1232'0,"-9"8"256"0,7-6-1184 0,-1 0-304 16,-2 0 0-16,1 3 0 0,-1-7 640 0,-2 3 80 0,1-2 16 0,-3 9 0 16,-2-7-464-16,-3 2-80 0,0-2-32 0,-9 2 0 15,-1 3 784-15,2 2 144 0,-3-2 48 0,-2 5 0 32,-2 1-1552-32,-2 5-304 0,-2-1-64 0,-4 6-16 0,-3 2 800 0,-14 7 384 0,5-1-48 0,15-6 0 15,-2 0-64-15,3 1-16 0,2-1 0 0,3-2 0 16,4-4 48-16,4 2 0 0,3-5 0 0,4 2 0 15,4-4 16-15,0-5 16 0,7 4 0 0,3 1 0 16,4-3-80-16,4-4 0 0,3-3-16 0,15 1 0 0,-1 3-112 0,0-3 0 16,-6-5-128-16,1 4 192 0,-3 3-192 0,-9 2 0 15,0-1 0-15,-1 2 0 0,1 3 0 0,-1 5 128 16,-3-1-128-16,-2 4 0 0,-1-2 192 0,-2 5 0 16,-2 4 0-16,-4 0 0 0,-1 1 48 0,-3 1 0 15,-3 2 0-15,-2-1 0 0,-2 2-96 0,-2 2-16 16,-1-1 0-16,-2 1 0 0,-1-2 0 0,-1 4-128 15,-1-2 192-15,0 2-64 0,-2-5-128 0,4-2-224 16,1 1 48-16,1 1 16 16,0-7-1232-16,1-2-240 0,1 0-48 0,2-1-9136 15,4-5-1840-15</inkml:trace>
  <inkml:trace contextRef="#ctx0" brushRef="#br2" timeOffset="155658.89">13386 16217 29423 0,'0'0'1296'0,"0"0"288"0,0 0-1264 0,0 0-320 0,-1-1 0 0,0 2 0 16,1-1 384-16,-2 8 0 0,2 4 16 0,-3 0 0 15,-1 2-272-15,0 1-128 0,-1 5 0 0,1 2 128 16,0-3 880-16,2 3 160 0,-1-3 48 0,2-2 0 16,2 0-1584-16,0-4-304 0,2-2-64 0,2-1-16 15,1-3 912-15,3-2 176 0,0-3 48 0,1-2 0 0,1-1 16 0,0-2 16 16,2 0 0-16,1-4 0 0,0-4 32 0,0-1 16 16,0 1 0-16,3-7 0 0,1 2-128 0,-1-1-16 15,-2 1-16-15,-2-2 0 0,-4 0-112 0,-2 0 0 16,0 2-16-16,-4 0 0 0,1 0-176 0,-4 1 0 15,0 2-192-15,0 0 192 16,0 1-1280-16,-2-4-128 0,4 6-16 0,-1 1-16 16,-1 9-2096-16,0 0-432 0,0 0-64 0,18 0-32 0</inkml:trace>
  <inkml:trace contextRef="#ctx0" brushRef="#br2" timeOffset="155958.82">14200 16171 18431 0,'0'0'816'0,"0"0"160"0,9 1-784 0,0-1-192 16,1 0 0-16,2-1 0 0,-1 1 1680 0,1-1 304 0,1 0 48 0,6-4 16 15,-1-7-1440-15,-5 6-288 0,1-2-48 0,0 2-16 16,-2-6 96-16,0 3 16 0,-2-3 0 0,-1-1 0 16,-3 4 80-16,-1-2 32 0,-2 2 0 0,-5 0 0 15,0 3 384-15,-2-2 80 0,-2 3 16 0,-3 1 0 16,-3 4-272-16,-2 0-48 0,0 3-16 0,-2 3 0 15,-2 4-272-15,-10 8-48 0,0-2-16 0,10 2 0 16,-4 3-80-16,-1 3-16 0,-3 1 0 0,1-1 0 16,2 3-192-16,3-3 0 0,2 4 128 0,4-4-128 0,2-2 0 0,5-2 0 15,3-2 0-15,3-2 0 0,2 0 0 0,5-1-240 16,6-6 48-16,2-1 16 16,4-5-1616-16,17 0-320 0,4-6-64 0</inkml:trace>
  <inkml:trace contextRef="#ctx0" brushRef="#br2" timeOffset="156508.76">17069 16123 28623 0,'-16'-5'1264'0,"10"4"272"0,-4-1-1232 0,0 1-304 0,-3 1 0 0,0 1 0 0,-2 3 352 0,-1 0 16 16,-2 2 0-16,-1-1 0 0,-4 6-368 0,-3-3 0 16,-3 5 0-16,-1-3 128 0,-2 2-128 0,3 0 0 15,1-1 0-15,3 0 0 0,5 2 0 0,4-3 0 16,3 3 0-16,5-4 0 0,1-1 0 0,4 0 0 15,3 1 0-15,4-3 0 0,2 6 0 0,3-5 0 16,4 2 0-16,7 3 0 0,2 0 0 0,-7-1 128 16,2-4-128-16,-1 3 176 0,-1-1 0 0,-1 1 0 15,-1-2 0-15,-3 1 0 0,-2-4 256 0,-3 3 48 16,-5-8 16-16,0 10 0 0,-1-1-48 0,-4 0 0 16,-4 0 0-16,-3-1 0 0,-2 1-128 0,-10 2-48 15,-3-5 0-15,7-1 0 0,-2-2-112 0,0-1-32 16,-3-2 0-16,3 1 0 0,0 1-128 0,2-4-224 15,2 1 48-15,3 0 16 16,2-4-2016-16,3-2-384 0,3 2-96 0</inkml:trace>
  <inkml:trace contextRef="#ctx0" brushRef="#br2" timeOffset="157226.37">17611 16175 18431 0,'0'0'816'0,"0"0"160"0,0 0-784 0,-1 10-192 0,-1-2 0 0,-1 3 0 16,1-2 1136-16,-2 3 176 0,-1 2 32 0,0-2 16 15,-1-2-928-15,3 3-192 0,-1-4-48 0,1 1 0 16,1-1 496-16,0 1 80 0,2-1 32 0,2 0 0 16,-1-1-80-16,3 1-16 0,1 1 0 0,1-1 0 15,2-2-272-15,2 2-64 0,0-2-16 0,2 1 0 0,0-1-160 0,1-1-16 16,1 1-16-16,0-5 0 0,1 1-160 0,-1-2 192 15,0-2-192-15,0-2 192 0,0 2-64 0,0-3-128 16,-1-2 192-16,-2-1-64 0,-2 2 0 0,1-4 0 16,1 2 0-16,-1-4 0 0,0 4-128 0,-1-5 0 15,0 4 144-15,-2-4-144 0,-2 1 0 0,1-1 0 16,0-3 0-16,0-2 0 0,-2 2 0 0,1-1 0 16,-1-2-160-16,2-8 160 0,-1 1-256 0,1 10 48 15,-3 0 16-15,5-2 0 0,0 0-48 0,4-7 0 16,1 1 0-16,-4 9 0 0,1 2 240 0,1-2-144 0,2-3 144 0,1-1-128 15,1 2 128-15,1-2 0 16,-2-1 0-16,0 1 0 0,0 0 0 0,0 1 0 16,1-1 0-16,-4 0 0 0,1 0 0 0,-2 0 0 15,0 1 0-15,0 0 0 0,-5 2 0 0,0 2 0 16,-1 3 0-16,-1-1 0 0,-3 4 128 0,0 7 0 0,0 0 0 0,0 0 0 16,-4-1-128-16,-4 5 0 0,-1 7 0 0,-2 3 0 15,-2 3 0-15,1 1 0 16,-1 4 0-16,-2 3 0 0,1 3 0 0,1-1 0 0,-1 5 0 0,1 0 0 15,2 1 0-15,-2 10 0 0,3-5 0 0,6-16 0 16,2-3 144-16,0-1-144 0,4-3 192 0,1-1-192 16,4-4 256-16,0-3-48 0,6-5-16 0,0-1 0 15,1-2 64-15,2-1 0 0,2-2 0 0,0-4 0 16,2 2-48-16,3-3 0 0,0 1 0 0,1 2 0 0,0-2-208 0,0 3 0 16,-1 3 0-16,-1-1 0 0,-2 2 0 0,-2 2 0 15,-3 3 0-15,-1 1 0 0,-2 5 128 0,-2-1 16 16,-2 4 16-16,-2 3 0 0,-2-2-32 0,-2-1 0 15,0 0 0-15,-2 1 0 0,0-2 0 0,0-1 0 16,0 0 0-16,1-2 0 0,1-1 64 0,2-5 0 16,0 1 0-16,2 0 0 0,-6-4 64 0,10 1 0 15,2-1 16-15,-1-1 0 0,1 0-80 0,3 1-32 16,0 0 0-16,2 1 0 0,1 3-160 0,-1 1 0 16,1 0 0-16,0 8 0 0,0-4 0 0,0 2 0 15,-1 2 0-15,0-3-176 16,-2 3-1872-16,0-4-368 0</inkml:trace>
  <inkml:trace contextRef="#ctx0" brushRef="#br2" timeOffset="158009.06">20330 15773 15663 0,'0'0'1392'0,"0"0"-1120"0,-7-1-272 0,-1 0 0 16,2 1 2048-16,-2 1 368 0,-3 2 64 0,-1 0 16 16,0 6-1488-16,-13 4-304 0,1 6-48 0,6-6-16 15,-3 2-416-15,-3 3-96 0,-3 1 0 0,-2 1-128 16,-4 2 448-16,-3 2 0 0,-3-2-16 0,-2 1 0 15,0 1 336-15,3 0 64 0,1-3 0 0,4 0 16 16,2-3-80-16,4-1-32 0,4-1 0 0,4-1 0 16,2-1-352-16,5-4-64 0,3 1 0 0,2-3-16 0,7 1-304 0,0-5 0 15,4 2 0-15,5 1 0 0,3-5 0 0,4 3 0 16,6 3 0-16,4-3 0 0,6 2 0 0,4 2 0 16,3-4 0-16,3 4 0 0,3-1 0 0,-2 3 0 15,0-3 0-15,2 3 0 0,-2-2 0 0,0 3 0 16,0 1-128-16,0-3 128 15,1 4-384-15,-1-2-48 0,-1 0 0 0,12 7 0 16,-7-6-1856-16,-20-4-368 0,0-3-80 0</inkml:trace>
  <inkml:trace contextRef="#ctx0" brushRef="#br2" timeOffset="158344.92">19681 16186 23775 0,'0'0'1056'0,"6"-3"224"0,3-4-1024 0,6 2-256 0,3 0 0 0,2-1 0 0,7-1 144 15,5 4-16-15,6-5 0 0,3 2 0 0,3 1 256 0,5-3 32 16,0 2 16-16,8 0 0 0,-1-2 112 0,9 1 32 15,6 0 0-15,0 0 0 0,-1 1-304 0,2-2-48 16,-1 2-16-16,0 1 0 0,1-3-16 0,1 2 0 16,-1 1 0-16,30-4 0 0,-18 4-192 0,-35 1 176 15,5-1-176-15,-5 1 160 0,0 2-160 0,-4 0 0 16,2 0 0-16,-2-1 0 16,-4-1-544-16,-3 2-96 0,-5 1 0 0,-4-1-7728 15,-4 0-1536-15</inkml:trace>
  <inkml:trace contextRef="#ctx0" brushRef="#br2" timeOffset="158626.96">20344 16413 5519 0,'0'0'496'0,"0"0"-496"0,0 0 0 0,5-7 0 16,3 2 4144-16,7-1 720 0,3-3 160 0,4 1 32 16,6-2-4048-16,2 1-816 0,3-2-192 0,4-1 0 15,4 1 0-15,3-2 128 0,5 2-128 0,3 3 0 16,4 2 656-16,3-4 48 0,5 3 0 0,1-2 0 16,0 6-64-16,-1-1 0 0,2-1 0 0,36 2 0 15,-6 3-432-15,-35 0-80 0,1-1-128 0,3 1 176 0,-3 0-176 0,-1 0-192 16,-3 2 32-16,1 0 16 15,-3 0-1728-15,-2-2-352 0</inkml:trace>
  <inkml:trace contextRef="#ctx0" brushRef="#br2" timeOffset="159027.97">21294 15706 23039 0,'-9'-13'1024'0,"6"8"192"0,3 5-960 0,0-5-256 0,0 5 0 0,4-6 0 15,3 1 448-15,3 2 32 0,1 2 16 0,4 2 0 16,3 2-224-16,5 2-32 0,5 4-16 0,5-2 0 15,5 3 176-15,22 6 48 0,-5-1 0 0,-17-5 0 16,9 4 160-16,28 10 32 0,0-1 16 0,-22-9 0 16,7 4-112-16,1 1-32 0,-1 1 0 0,-3 2 0 15,1 0-192-15,-2 0-32 0,-1 3-16 0,-3-3 0 16,0 5-32-16,-5 2-16 0,-4 4 0 0,-4 4 0 16,-8 7-224-16,-3-4 176 0,-9-4-176 0,-2-6 160 0,-9 2 16 15,-7 0 0-15,-6-5 0 0,-8 2 0 0,-5 3 256 16,-8-1 48-16,-10 0 16 0,-3 2 0 0,-6-1-160 0,-2 1-16 15,-4-4-16-15,0 1 0 0,-5 2-64 0,-27 8-16 16,5-6 0-16,9-1 0 16,7-8-2144-16,5 1-448 0</inkml:trace>
  <inkml:trace contextRef="#ctx0" brushRef="#br2" timeOffset="175174.26">24455 16288 20271 0,'0'0'1792'0,"-9"4"-1424"0,9-4-368 0,-9 1 0 0,0-1 2240 0,9 0 384 16,-10 2 80-16,0-1 16 0,0-1-2192 0,0-1-528 16,0-1 0-16,-3-2 0 0,-2-1 0 0,-2-1 144 15,1-3-144-15,-2-1 0 0,1-2 272 0,-1 4-48 16,2-4-16-16,-1 7 0 0,-2 0 96 0,0 4 16 15,-1 3 0-15,-2 2 0 0,-2 5-128 0,-1 4 0 16,-3 2-16-16,2 5 0 0,1 3-176 0,1 5 0 16,1 3 0-16,1-2 128 0,2 1-128 0,2 2 0 15,4-4 0-15,7 3 0 0,-1 0 0 0,7-4 0 16,2-2 0-16,4-4 0 0,3-3 128 0,4-3-128 16,4-9 128-16,1-1-128 0,4-1 400 0,3-8 0 0,3-3 0 0,2-6 0 15,3-2 128-15,1-7 32 0,1-5 0 16,-1-3 0-16,-4-1-176 0,-1 1-48 0,0-3 0 0,1-1 0 15,-1-3-336-15,2-1 128 0,0-6-128 0,1 2 0 16,-1-3 0-16,-1-2 128 0,-1-3-128 0,0-2 0 16,-1 0 128-16,0 1-128 0,-2 0 160 0,-1 3-160 15,-1-1 192-15,-1 2-64 0,-2 6-128 0,-2 2 192 16,-4 1 0-16,-1 6-16 0,-3 6 0 0,-1 5 0 16,-3 5 32-16,-2 6 16 0,-4 10 0 0,0 0 0 15,0 0-224-15,-3 10 144 0,0 5-144 0,-3 9 128 16,0 3-128-16,-2 6 0 0,1 5 0 0,-3 3 0 15,-1 2 0-15,1 3 0 0,0 5-128 0,0 5 128 16,1 6 0-16,1 0 0 0,1 4 0 0,4 2 0 0,1-6 0 16,0 0 0-16,4-5 0 0,3-2-176 15,1-4 176-15,4-4 0 0,6-3 0 0,-1-4 0 0,1-5 0 0,2-4 0 16,3-7 0-16,0-4 0 0,3-3 0 0,4-4 0 16,3-7 0-16,3-1 0 0,3-4 192 0,4-2-16 15,2-5-16-15,3-2 0 0,1-7-32 0,-2-3-128 16,-3-2 192-16,-2-6-64 0,-5 1-128 0,0-2 0 15,-1-1 0-15,-4 0 0 0,-3 0-144 0,-3-1-16 16,-2 2 0-16,0-2 0 0,-6 1 160 0,-2 3 0 16,-3 2 0-16,0 3 0 0,-5-1 0 0,-3 8 0 15,-2 0 0-15,-4 5 0 0,-2 0 0 0,-2 4 144 16,-5 3-144-16,-2 4 160 0,-4 4-160 0,-2 6 0 16,-3 6 0-16,0 1 0 0,-2 6 0 0,-2-2 0 0,0 5-176 15,2-1 176-15,0 3 0 0,0 1 0 0,0-1 0 0,2-1-128 16,3 0 128-16,3-5 0 0,5 2 0 0,4-7 0 15,4 1 0-15,8-6 0 0,2-2 0 0,4-4 0 16,4-2 0-16,4-3 0 0,5-4 128 0,1-2-128 16,2-5 144-16,0 1-144 0,4-4 192 0,0 1-192 15,4-4 144-15,5-1-144 0,-1 0 0 0,5-1 144 16,0 0-144-16,2-2 0 0,-1 2 0 0,-1-2 0 16,-1 1 0-16,-1-2 0 0,-4-2 0 0,0-2 0 15,1-1 0-15,0-5 128 0,3-1-128 0,1-2 0 16,1-3 192-16,0-3-64 0,0-6 0 0,-1-1 0 15,0-7 16-15,-4-3 0 0,-3-2 0 0,-4-3 0 16,-3-6-144-16,-1-5 192 0,-2-3-192 0,-3 1 192 16,-2 0-192-16,-1 2 0 0,-1 2 0 0,-1 9 128 0,-3 4-128 0,-2 7 160 15,-1 9-160-15,-2 6 160 0,-2 9-160 16,-2 6 0-16,-3 5-160 0,-5 7 160 0,3 6 0 0,0 0 0 16,-11 12-128-16,-5 13 128 0,-4 8 0 0,0 9-144 15,-5 9 144-15,3 5-128 0,-3 5 128 0,1 9 0 16,-1 8 0-16,-4 3-128 0,1 5 128 0,0 3 0 15,0 0 0-15,4-1 0 0,2-5 0 0,4-6 0 16,4-8 0-16,4-10-128 0,4-4 128 0,3-5 0 16,3-7 0-16,3-6 0 15,0-7-416-15,4-7 0 0,-5-6 0 0,2-6-11872 16,-4-11-2368-16</inkml:trace>
  <inkml:trace contextRef="#ctx0" brushRef="#br2" timeOffset="175329.15">25827 16015 35935 0,'0'0'3200'0,"0"0"-2560"0,0 0-512 0,0 0-128 15,12-1 1008-15,7-1 176 0,6 0 32 0,4-1 16 16,4-3-976-16,6-3-256 0,6 0 0 0,3-2 0 31,4-3-928-31,2 0-224 0,-5 1-64 0</inkml:trace>
  <inkml:trace contextRef="#ctx0" brushRef="#br2" timeOffset="175638.83">27632 15247 31263 0,'0'0'1392'0,"-3"-7"272"0,3-2-1328 0,0 9-336 16,0 0 0-16,0 0 0 0,-9-7 480 0,-2 5 32 16,-2 3 0-16,-3 7 0 0,-3 4-208 0,-4 7-48 15,-7 3 0-15,1 9 0 0,-1 4-80 0,-5 8-32 16,0 4 0-16,-1 8 0 0,-5 7 256 0,1 2 48 16,-1 2 16-16,2 4 0 0,3 4-64 0,4 3-16 15,2 4 0-15,7-4 0 0,4-4-384 0,5-4-192 0,2-7 0 0,7-6 16 31,4-9-640-31,5-6-128 0,5-7-16 0,2-7-16 16,6-7-2160-16,2-6-448 0,2-4-64 0,5-7-32 0</inkml:trace>
  <inkml:trace contextRef="#ctx0" brushRef="#br2" timeOffset="176071.32">27497 16771 30175 0,'0'0'1344'0,"0"0"256"0,0 0-1280 0,0 0-320 16,-1-10 0-16,3-1 0 0,3-5 400 0,3-4 16 15,1-4 0-15,1-3 0 0,4-5 112 0,3-2 32 16,0-2 0-16,4-2 0 0,-1-4-160 0,3-2-16 15,0-2-16-15,3-2 0 0,1-6-32 0,5-8 0 16,-2-1 0-16,2-5 0 0,-1-3-80 0,-2 2-32 16,0 2 0-16,-1 3 0 0,0 1-32 0,-1 6 0 15,0 5 0-15,-2 8 0 0,0 2-64 0,1 12 0 16,-5 1-128-16,0 7 192 0,-5 4-64 0,1 4-128 16,-5 7 176-16,0 0-176 0,-12 7 0 0,11 4 0 15,0 5 0-15,-4 6 0 0,-3 2 0 0,1 6 0 16,-4 3-176-16,2 7 176 0,-2 4-176 0,-1 3 176 0,1-1-160 0,2 2 160 15,-1 2 0-15,0 4 0 0,0 4-128 0,1 2 128 16,-2 1 0-16,0 0 0 0,1 0-160 0,-2-1 160 16,0-2-384-16,0-8 0 0,0-3 0 0,0-1 0 31,0-7-544-31,-2-3-112 0,1-1-32 0,0-5 0 16,1-4-1280-16,-1-3-256 0,1-2-48 0</inkml:trace>
  <inkml:trace contextRef="#ctx0" brushRef="#br2" timeOffset="176247.28">27629 16115 28559 0,'0'0'2544'16,"0"0"-2032"-16,0 0-512 0,0 0 0 0,13 9 2272 16,5 0 352-16,7-3 80 0,3 2 16 15,4-4-2112-15,5 0-416 0,2-4-192 0,3-3 160 0,-1 2-32 0,2-4-128 16,4-3 192-16,3 1-64 15,2-7-2112-15,1 0-416 0,-1-3-96 0</inkml:trace>
  <inkml:trace contextRef="#ctx0" brushRef="#br2" timeOffset="176589.15">28441 14976 30399 0,'0'0'2704'0,"0"0"-2160"0,0 0-544 0,0 0 0 15,9 8 848-15,1-3 64 0,3 4 16 0,4 2 0 16,2 3-592-16,4 2-112 0,2 3-32 0,6 1 0 16,3 6 320-16,3 4 64 0,3 6 16 0,4 4 0 15,0 3-176-15,1 5-32 0,-1 4-16 0,-2 4 0 16,-4 3 32-16,-2 1 16 0,-6 4 0 0,-3-1 0 15,-5 7-96-15,-6 0 0 0,-2 1-16 0,-8-2 0 16,-6-3 96-16,-3-3 32 0,-6 2 0 0,-5-8 0 16,-1-1 0-16,-5-5 0 0,0 0 0 0,-3-8 0 15,-3 1-176-15,-2-6-16 0,0-3-16 0,-3-7 0 16,-1-1-1248-16,3-7-256 0,2-5-64 0,3-8 0 16,1-7-2000-16,9-7-416 0</inkml:trace>
  <inkml:trace contextRef="#ctx0" brushRef="#br2" timeOffset="177023.27">29443 15695 27183 0,'-13'8'1200'0,"13"-8"256"0,-6 6-1168 0,6-6-288 0,0 0 0 0,1 12 0 16,4-4 256-16,6 0 0 0,2-6 0 0,7-3 0 15,0-4 224-15,5-2 32 0,3 2 16 0,7-4 0 16,4 0 320-16,6 1 64 0,4-1 16 0,6 0 0 16,4 0-48-16,2-3-16 0,2-3 0 0,-1 4 0 0,0-3-32 15,3 4-16-15,0 1 0 0,5-3 0 0,-1 3-480 0,-5 0-80 16,-5 3-32-16,-6 1 0 0,-4-4-416 0,-4 5-96 15,-4 0-16-15,-4 2 0 16,-4-3-1776-16,-6 4-352 0,-6-1-80 0,-6 2-16 0</inkml:trace>
  <inkml:trace contextRef="#ctx0" brushRef="#br2" timeOffset="177223.13">29636 16142 39967 0,'0'0'1776'0,"0"0"352"0,0 0-1696 0,10 6-432 0,8-3 0 0,6-2 0 16,6-2 320-16,8 0 0 0,6-2-16 0,7-5 0 15,4 0 96-15,3-5 32 0,1 0 0 0,4 2 0 16,7-5-176-16,4 1-16 0,3 1-16 0,0 3 0 16,-9-2-224-16,0-1-208 0,-5 4 32 0,-2-2 16 31,-2 1-1856-31,-2 2-368 0,-1-4-80 0</inkml:trace>
  <inkml:trace contextRef="#ctx0" brushRef="#br2" timeOffset="177606.56">30634 14924 31151 0,'0'0'1376'0,"-4"13"288"0,0 2-1328 0,1 4-336 16,-1 7 0-16,-1 3 0 0,-4 5 752 0,-1 7 80 15,-2 5 0-15,-2 6 16 0,-1 5 176 0,-3 5 48 0,-1 8 0 0,-4 10 0 16,-2 7-224-16,-3 2-32 0,-4 1-16 0,-1 1 0 16,-1 2-368-16,-2-2-80 0,1-3-16 0,2-4 0 15,2-7-128-15,2-6-16 0,1-5-16 0,5-8 0 16,1-4-48-16,3-8-128 0,1-2 192 0,3-8-64 16,1-5-128-16,4-8-144 0,2-6 144 0,5-8-208 31,3-9-2960-31,0 0-592 0</inkml:trace>
  <inkml:trace contextRef="#ctx0" brushRef="#br2" timeOffset="178140.26">31913 14819 30111 0,'-8'-3'1344'0,"8"3"256"0,0 0-1280 0,0 0-320 0,0 0 0 16,0 0 0-16,-4 12 304 0,1-5-16 0,-1 3 0 0,-1 3 0 16,-2-1-64-16,1 3-16 0,-2 3 0 15,-2 2 0-15,-3 2 160 0,-2 4 16 0,-3 5 16 0,-2 6 0 16,-2 3-16-16,-3 7-16 0,-2 3 0 0,1 5 0 16,-2 4 48-16,1 5 16 0,2 5 0 0,-1 3 0 15,-2-1-224-15,3 0-32 0,1-1-16 0,7-2 0 16,3-6-160-16,7-5 160 0,5-9-160 0,9-1 160 15,4-7 352-15,6-3 80 0,5-6 16 0,5-5 0 16,0-4 48-16,3-10 16 0,3-3 0 0,4-8 0 16,5-6 32-16,3-6 0 0,0-6 0 0,8-6 0 15,1-8-128-15,0-5-32 16,-4-2 0-16,-1-7 0 0,-5 1-96 0,-2-8-32 0,-2-7 0 0,-20 28 0 16,0-7 80-16,1-7 16 0,-4-3 0 0,-1-3 0 15,-5-1-224-15,-5 0-32 0,-4 5-16 0,-6 3 0 0,-5 4 16 0,-6 2 16 16,-7 6 0-16,-6 1 0 15,-6 8-960-15,-11-1-192 0,-8 6-32 0</inkml:trace>
  <inkml:trace contextRef="#ctx0" brushRef="#br2" timeOffset="182485">8135 17803 9087 0,'0'0'400'0,"0"0"96"0,0 0-496 0,-5-6 0 16,5 6 0-16,-4-8-2608 15,-2-1-608-15</inkml:trace>
  <inkml:trace contextRef="#ctx0" brushRef="#br2" timeOffset="183644.65">8128 17533 8287 0,'0'0'368'0,"-8"-4"80"0,0 1-448 0,2-1 0 0,6 4 0 0,-8-7 0 16,2 2 1984-16,6 5 304 0,-6-9 64 0,6 9 16 16,-5-7-784-16,5 7-160 0,0 0-16 0,0 0-16 15,-7-5-240-15,7 5-32 0,0 0-16 0,0 0 0 16,0 0-288-16,0 0-64 0,0 0-16 0,0 0 0 16,0 0-80-16,0 0-16 0,0 0 0 0,-7 5 0 15,0 4-48-15,3-1-16 0,3 3 0 0,1 0 0 16,-2 1-96-16,0 5-32 0,2 3 0 0,0 3 0 0,0 4-64 15,0-1-32-15,-1 5 0 0,1 4 0 0,0 7-160 0,1 8-16 16,1 3-16-16,0 10 0 0,-2 1-160 0,0 8 0 16,-2 4 144-16,0 4-144 0,1 0 0 0,-2 1 0 15,-4-4 0-15,-2 1 128 0,0-1-128 0,0-4 0 16,0-3 0-16,3-4 0 0,-3-7 0 0,1-2 128 16,1-1-128-16,2-1 0 0,-2 1 0 0,2-4 0 15,0-4 0-15,1-2 128 0,-3-4-128 0,0-3 0 16,1-3 0-16,3 1 0 0,-2-3 0 0,0 0 144 15,0-2-144-15,0-3 0 0,-1 2 128 0,-2 1-128 16,-1-1 0-16,3-4 0 0,-3-2 0 0,3 0 0 0,-1-6 0 0,1 0 0 16,0-3 0-16,0 1 0 0,3-3 0 0,0-7 0 15,3-7 0-15,0 0-176 0,0 0 32 0,0 0 0 16,0 0 144-16,0 0-160 0,-5-9 160 0,0-4-160 16,2-7 160-16,2 0 0 0,0-7 0 0,2-1 0 15,2-6 0-15,1-1 0 0,-1-1 0 0,2 0 0 16,0-6 0-16,2 0-128 0,-1 1 128 0,3-8 0 15,-1-2 0-15,2-5 0 0,-2-3 0 0,-2-4 0 16,1 4 0-16,0-5 0 0,-2 4 0 0,0-2 0 16,-2-1 0-16,-1-2 0 0,1 1 0 0,-1 1 0 15,1 3 128-15,-3 1 16 0,1 0 0 0,-1 1 0 16,0 4 96-16,3-2 16 0,-2 1 0 0,1 4 0 16,1 2-64-16,-1 4 0 0,0 1 0 0,2 3 0 0,-3 3-48 0,3 0-16 15,-3 1 0-15,1 4 0 0,-2 1 48 0,2 2 0 16,-2 3 0-16,-3 0 0 0,2 3-48 0,1 4-128 15,-1 0 192-15,-1 2-64 0,0 1-128 0,2 3 128 16,-1 3-128-16,1 3 128 0,0-2-128 0,0 10 0 16,0 0 0-16,0 0 128 0,1-6-128 0,-1 6 0 15,0 0 0-15,0 0 0 0,0 0 0 0,0 0 0 16,11 6 0-16,-2 5 0 0,-1 1-160 0,-1 1 160 16,1 3 0-16,2 3-144 0,-1 1 144 0,0 5 0 15,-1 0 0-15,-1 7-128 0,0 3 128 0,-1 7 0 16,-2 7 0-16,0 4 0 0,-2 4 0 0,-2 7 0 15,-2 1 0-15,-2 6 0 0,-3 6 0 0,-1 0 0 0,-4-1 0 16,-1 5 0-16,1 1 0 0,-4 0 0 16,4-4 0-16,0-1 0 0,0-4 0 0,1-1 128 15,1-1-128-15,3-6 0 0,0-4 0 0,2-7 0 0,1-9 0 0,0 0 128 16,2-10-128-16,-2-4 0 0,0-4 0 0,3-5 0 16,0-4 0-16,1-4 0 0,2-2 0 0,-2-12 0 15,0 0 0-15,0 0 0 0,0 0 0 0,8-10 0 16,-3-6 0-16,0-7 0 0,-1-5 0 0,0-2 128 15,0-4-128-15,1-6 0 0,0-6 0 0,0-2 128 16,-1-3-128-16,1-2 0 0,0-3 0 0,2 1 0 16,1-1 0-16,-2-1 0 0,2-1 0 0,-3-5 0 15,-1 1 0-15,1-4 0 0,-1 1 0 0,-2-1 0 16,-3-4 0-16,1 0 0 0,-1 0 0 0,-3 2 0 16,1-1 0-16,1 6 128 0,-1 3-128 0,3 10 128 15,0 1 0-15,-2 3 16 0,1 4 0 0,-1 6 0 0,0 7 16 0,-1 4 0 16,-1-1 0-16,1 6 0 0,0 5-160 0,-1 3 192 15,0 0-192-15,2 7 192 0,2 5-192 0,0 0 0 16,0 0 144-16,-6 6-144 0,0 7 0 0,3 6 0 16,-2 6 0-16,2 7-128 0,2 5 128 0,1 7 0 15,0 3-144-15,1 10 144 0,4 4 0 0,0 12 0 16,3 11-144-16,-1 7 144 0,1 8 0 0,0 13 0 16,-1 5-128-16,-2 4 128 0,0-4 0 0,-1 2 0 15,-1 5 0-15,-2-12 0 0,-3-12 0 0,-1-10 0 16,-1-2 0-16,0-9 0 0,4-3 0 0,0-11 0 15,0-8 0-15,0-7 0 16,4-7-1968-16,-1-11-480 0</inkml:trace>
  <inkml:trace contextRef="#ctx0" brushRef="#br2" timeOffset="184995.23">9078 17530 5519 0,'0'0'496'0,"0"0"-496"16,-9-6 0-16,3-2 0 0,0 2 3632 0,-1 3 624 15,0-1 128-15,-1 0 32 0,-1 2-2688 0,-1 2-512 16,1 2-128-16,-2 4 0 0,-3-1-496 0,-4 4-80 15,-4 1-32-15,-1 5 0 0,-1 0-144 0,-5 6-16 16,0 3-16-16,-2 4 0 0,1-2-128 0,1 4-32 16,3-2 0-16,3 2 0 0,6 3 0 0,1 1 0 15,5-2 0-15,3-1 0 0,4 0-144 0,4 0 192 16,5-4-192-16,6-1 192 0,3-3 144 0,5-1 48 16,6-4 0-16,4-2 0 0,8-2-96 0,5-2-16 0,3-7 0 0,-1-1 0 15,-2-4-112-15,-1-3-32 0,-2-2 0 0,2-5 0 16,0 1 64-16,-2-5 16 0,-1 0 0 0,-1-3 0 15,-3 0 112-15,-1-3 32 0,-1 3 0 0,-5-2 0 16,-3-3 0-16,-5 2 0 0,-3 1 0 0,-3 1 0 16,-6-3 16-16,-6 0 0 0,-6-1 0 0,-4 1 0 15,-4-4 96-15,-6-1 32 0,-5 2 0 0,-3 1 0 16,4 4-128-16,-2 3-32 0,-1 2 0 0,1 2 0 16,-2 0-336-16,1 3 0 0,2 1 0 0,-2 1-192 31,5 3-464-31,0 1-112 0,2-3 0 0,3 3-16 15,2-1-2368-15,2 3-480 0</inkml:trace>
  <inkml:trace contextRef="#ctx0" brushRef="#br2" timeOffset="185312.85">9434 17290 8287 0,'-11'-5'736'0,"-1"3"-592"16,1 2-144-16,-2 3 0 0,1 1 4144 0,0 1 784 0,-1 0 176 16,2 5 16-16,-2 2-3056 0,2 5-608 15,-1 5-128-15,0 1-32 0,1 4-528 0,1 6-128 0,-2 5 0 0,-1 4-16 16,-1 2-48-16,-3 6 0 0,2 4 0 0,-1 4 0 15,-3 1-192-15,-2 1-64 0,2-3 0 0,0 2 0 16,-3-1-320-16,3-4 144 0,3-6-144 0,1-2 0 16,-1-7 128-16,4-2-128 0,0-5 0 0,5-3 0 31,-1-5-1104-31,2-5-336 0,2-2-64 0,3-6-13520 0</inkml:trace>
  <inkml:trace contextRef="#ctx0" brushRef="#br2" timeOffset="185847.44">9755 17924 21183 0,'0'0'944'0,"0"0"192"0,0 0-912 0,0 0-224 0,0 0 0 0,0 0 0 16,0 0 1808-16,0 0 320 0,-4 13 64 0,1-3 16 16,3 1-1072-16,-1 5-224 0,2 1-32 0,1 2-16 0,-1 4-224 0,-2 5-32 15,-1 0-16-15,1 4 0 0,1 1-224 0,-1 0-48 16,-3-2-16-16,1-5 0 0,2 0-176 0,0-1-128 16,2-6 144-16,-1-1-144 0,0-1 0 0,3-7-128 15,-3-10-16-15,3 9-10368 16,-3-9-2080-16</inkml:trace>
  <inkml:trace contextRef="#ctx0" brushRef="#br2" timeOffset="187296.99">10602 17362 5519 0,'0'0'496'0,"0"0"-496"0,0 0 0 0,0 0 0 0,9-7 1216 0,-9 7 160 16,9-7 32-16,-9 7 0 16,9-5-832-16,-9 5-176 0,7-7-16 0,-7 7-16 0,6-6-128 0,-6 6-32 15,7-5 0-15,-7 5 0 0,8-6 144 0,-8 6 32 16,0 0 0-16,0 0 0 0,0 0-48 0,0 0 0 15,0 0 0-15,0 0 0 0,0 0 64 0,0 0 16 16,0 0 0-16,0 0 0 0,0 0 224 0,0 0 64 16,0 0 0-16,0 0 0 0,0 0-32 0,0 0 0 15,0 0 0-15,0 0 0 0,0 0-192 0,0 0-32 16,0 0-16-16,0 0 0 0,0 0-112 0,0 0 0 16,0 0-16-16,0 0 0 0,0 0 128 0,0 0 16 15,-4-6 16-15,4 6 0 0,0 0-80 0,0 0 0 16,0 0-16-16,0 0 0 0,-5-3-32 0,5 3 0 0,0 0 0 0,-7-2 0 15,2-4-32-15,5 6-16 0,0 0 0 0,0 0 0 16,-11 4-32-16,2 0 0 0,2 1 0 0,-1 4 0 16,1-1-16-16,-4 4-16 0,1 0 0 0,0 2 0 15,-1 2-16-15,-1 3 0 0,-2 0 0 0,-2 4 0 16,-5 4-32-16,2 0-16 0,1 1 0 0,1 3 0 16,0 3 0-16,-1 0 0 0,2 3 0 0,2 0 0 15,0-1-160-15,4 1 0 0,2-2 0 0,2-1 128 16,1-2-128-16,3-3 0 0,2 1 0 0,4-3 0 15,3 2 0-15,3-3 192 0,5-1-192 0,3-3 192 16,2-2-192-16,5-2 160 0,3-3-160 0,3-2 160 16,-3-5-160-16,2-3-176 0,1-2 48 0,1-3 0 15,0-2-1856 1,-1-2-384-16</inkml:trace>
  <inkml:trace contextRef="#ctx0" brushRef="#br2" timeOffset="188998.43">6189 18946 4607 0,'-15'-9'400'0,"1"-5"-400"0,-4-1 0 0,3 1 0 15,-2 2 3856-15,2 0 688 0,1 2 144 0,-1-1 32 16,0-1-3168-16,2 3-624 0,-4 1-128 0,2 3-32 16,0 2-112-16,-2 3-16 0,-2 2-16 0,1 0 0 15,-1 6-96-15,0 3-16 0,-1 3 0 0,0 3 0 0,-1 2-256 0,-2 3-48 16,-3 6-16-16,-1-1 0 0,-1 5-64 0,0 5-128 15,-1 5 176-15,1 1-176 0,2 0 176 0,5-1-176 16,-1-5 160-16,6-1-160 0,0-4 208 0,5-2-48 16,2-2-16-16,3-6 0 0,3-4 32 0,4-1 0 15,2-4 0-15,-3-13 0 0,9 8 160 0,1-3 48 16,0-3 0-16,2-3 0 0,2-5-128 0,2-2-32 16,3-5 0-16,2-3 0 0,-1-3-16 0,3-3 0 15,-4-3 0-15,1-2 0 0,1-6-208 0,-2 1 176 16,-2-3-176-16,0-4 160 0,-1 0-32 0,1 1-128 15,-2 0 192-15,1-3-64 0,-2 3 48 0,-2-1 0 16,0-1 0-16,-1-2 0 0,-2 0 16 0,0 3 16 0,-1-4 0 0,-2-2 0 16,0-2 16-16,1 5 0 0,-2 2 0 0,1 1 0 15,-2 1-48-15,1 7-16 0,-1-1 0 0,0 2 0 16,-1 5 64-16,1 3 16 0,-1 2 0 0,-2 7 0 16,2 1-64-16,-2 5-16 0,-1 7 0 0,0 0 0 15,0 0-160-15,0 0 160 0,0 0-160 0,-4 12 160 16,-1 4-160-16,0 5 0 0,-3 3 0 0,2 1 0 15,-3 6 0-15,1 3 0 0,1 3 0 0,-2 2 0 16,2 8 0-16,0 2 0 0,0 3 0 0,2 2 0 16,2 5-128-16,1-2 128 0,4-1-160 0,1-3 160 15,2-2-192-15,-1-5 48 0,3 0 16 0,2-7 0 16,-1-1 128-16,3-5 0 0,-1-5 0 0,1-5 0 16,2-2 0-16,0-2-128 0,-1-2 128 0,1-3 0 0,-2-5-128 0,2 0 128 15,0-5-128-15,2 0 128 0,3-3-128 0,1-3 128 16,3-5-128-16,1 3 128 0,2-5 0 0,2-1-160 15,1-6 160-15,-3-2 0 0,-1-2 0 0,0-3-128 16,-2-1 128-16,-2-4 0 0,-1 0 0 0,-1-3 0 16,0 2-128-16,-4 2 128 0,-1 3 0 0,-2-3 0 15,-1 5 0-15,-2-4 0 0,-3 2 0 0,-1 2 0 16,-3 1 0-16,-1 2 0 0,-1 2 0 0,-2 3 0 16,-2 1 0-16,0 5 0 0,0-4 128 0,-3 7-128 15,-3 2 0-15,1 5 144 0,-2 2-144 0,0 2 160 16,-4 5-160-16,1 3 160 0,2 4-160 0,-4 4 0 15,-1 2 0-15,0 4 0 0,0 0 0 0,5 4 0 16,-1 3-176-16,3 3 176 0,0 0 0 0,3-1 0 0,4-2 0 16,3-2-128-16,1-3 128 0,6-4 0 0,6-7-144 0,0-3 144 15,0-2 0-15,3-1 0 0,4-7-144 0,-1-2 144 16,0-3 0-16,1-3 0 0,0-3 0 0,2-2 0 16,0-5 0-16,0-4 0 0,0-3 0 0,-1-1 0 15,2-2 0-15,-1-4 0 0,1-2 0 0,-2-3 0 16,-1 1 0-16,-1 0 0 0,-3 0 0 0,3-2 0 15,0 7 0-15,-1-3 0 0,-1 1 0 0,-1-2 0 16,-2 0 128-16,0-2-128 0,-2-3 0 0,1-3 0 16,-2-1 0-16,-1-3 128 0,-2-1-128 0,-2-2 0 15,-2-2 0-15,-1-4 0 0,0 2 0 0,-2-1 0 16,-2-4 144-16,0 0-144 0,-2 0 128 0,2 1-128 16,2-1 224-16,0 8-32 0,0 4-16 0,1 8 0 15,1 5-32-15,1 3 0 0,-2 5 0 0,2 4 0 0,-1 1 16 16,1 5 0-16,-6 1 0 0,3 9 0 0,0 0-160 15,0 0 0-15,0 0 144 0,-6 9-144 0,1 1 0 0,2 6 0 16,1 10 0-16,0 2 0 0,-3 5 0 0,3 5 0 16,-1 4 0-16,2 1 0 0,-2 4 0 0,2 1-128 15,1 6 128-15,3 4-128 0,1 1-64 0,1 2-16 16,2 3 0-16,2 1 0 0,0-4 16 0,4-2 16 16,-2-6 0-16,1-3 0 0,-1-2 176 0,3-9 0 15,-2-7-144-15,-1-4 144 0,3-1-384 0,0-4 0 16,-3-4 0-16,1-5 0 15,-2-5-2000-15,-1-3-416 0,-9-6-80 0</inkml:trace>
  <inkml:trace contextRef="#ctx0" brushRef="#br2" timeOffset="189167.35">6446 18702 22111 0,'0'0'1968'0,"0"0"-1584"0,0 0-384 0,14 0 0 15,7-4 2448-15,5 2 416 0,6-1 80 0,5-1 0 16,6-1-2032-16,4-5-400 0,4-3-96 0,-1 2-16 16,-3-3-400-16,1-3-176 0,-1-2 16 0,0-1-14880 15</inkml:trace>
  <inkml:trace contextRef="#ctx0" brushRef="#br2" timeOffset="190065.23">8218 17302 5519 0,'0'0'240'0,"0"0"64"0,2-7-304 0,-2 7 0 0,5-10 0 0,2 2 0 16,0 3 3008-16,0-3 560 0,0 3 96 0,2 1 32 15,1-1-2320-15,-10 5-464 0,11-3-80 0,-11 3-32 16,11-3 160-16,-2 0 16 0,-9 3 16 0,9-2 0 15,-9 2-144-15,0 0-16 0,0 0-16 0,6-8 0 16,-6 8-192-16,7-6-48 0,-7 6 0 0,0 0 0 16,0 0-16-16,-2-8-16 0,2 8 0 0,-3-10 0 15,-3 5 96-15,-1-1 0 0,-3 1 16 0,-3 0 0 16,-4-3-48-16,3 3-16 0,-1 1 0 0,-1 3 0 16,-1-2-80-16,-1 2-32 0,1-3 0 0,-3 5 0 15,0 4-256-15,0-2-48 0,1 2-16 0,-2 3 0 16,1-1-160-16,1 4 0 0,1-4 0 0,2 5 0 15,4-4 0-15,1 4 0 0,1-2 0 0,1 2 0 16,4-1 0-16,0-3 0 0,-1 0 0 0,6-8 0 0,-3 11 0 0,1 0 0 16,2-11 0-16,0 10 0 0,2 0 0 0,1 2 0 15,0-3 0-15,0 2 0 0,-2-2 0 0,4 4 160 16,1 0-32-16,-2-1-128 0,-1 5 224 0,-1 1-64 16,2-1-16-16,0 5 0 0,0 5-144 0,-1-1 128 15,1 5-128-15,1 6 128 0,0 5-128 0,-1 1 0 16,1 8 0-16,-3 1 0 0,-2 4 0 0,-2 2 128 15,-3 6-128-15,4 1 0 0,-2 3 0 0,2 1 0 16,-1 1 0-16,-2-2 0 0,0 2 0 0,0 2 0 16,2-3-144-16,2-1 144 0,-2-1 0 0,2 1 0 15,0-6 0-15,0 0 0 0,0-3 0 0,2 0 0 16,-2 4 0-16,-2-4 0 0,1 1-256 0,1-1 64 0,-3-6 16 0,0-2 0 16,-2-4 0-16,2 1 0 0,-2-1 0 0,1-1 0 15,0 3 176-15,-1 0 0 0,0-5-144 0,1 2 144 16,1-3 0-16,-3-3 0 0,0-5 0 15,-3 0 0-15,2-5-128 0,-2 1 128 0,0-6 0 0,0 3 0 16,-3-4 0-16,2 0 0 0,0-2 0 0,1-3 0 16,-1 1 0-16,2-2 0 0,3-4 0 0,2-3 0 15,0 0 0-15,3-11 0 0,0 0 0 0,0 0 128 16,0 0-128-16,0 0 0 0,11-3 0 0,1-1 0 16,1 3 0-16,3-2 0 0,-1 0 0 0,3 1 128 15,-1 2 0-15,2 0 0 0,0 0 0 0,6 4 0 16,2 0 64-16,1 1 0 0,1-1 0 0,2-3 0 15,2 2-64-15,1-2-128 0,2-1 192 0,3-1-64 0,3-1 0 16,-1 1 0-16,-2-3 0 0,-2-2 0 0,-5 0 64 16,-1-1 16-16,0-2 0 0,-3 2 0 0,-1-5-208 0,-2 6 0 15,-1-5 0-15,-2 2 0 16,-4-3-1424-16,-6 2-384 0,0 2-80 0</inkml:trace>
  <inkml:trace contextRef="#ctx0" brushRef="#br2" timeOffset="191382.43">11153 17259 3679 0,'0'0'320'0,"0"0"-320"0,0 0 0 0,5-11 0 0,0 2 2640 0,0 0 464 0,-5 9 96 0,5-6 0 0,-5 6-1504 0,7-7-304 16,-7 7-64-16,0 0-16 0,6-7-112 0,-6 7-32 15,0 0 0-15,0 0 0 0,0 0-144 0,0 0-16 16,0 0-16-16,0 0 0 0,-1 12-144 0,-1 4-16 15,-4 1-16-15,0 5 0 0,-3 2-400 0,-1 7-80 16,-2 2-16-16,2 4 0 0,-4 1-112 0,3 4-16 16,0 3-16-16,1 2 0 0,0 1 0 0,1 0 0 15,-1-2 0-15,2-2 0 0,3-6 80 0,1-2 0 16,3-3 16-16,1-4 0 0,1-4-144 0,6-2-128 16,-1-4 192-16,2-3-192 0,2-2 0 0,0-2 0 0,0-4 0 15,3-3 0-15,0-1 0 0,2-4-144 0,3-4-16 0,-3-1 0 31,-1-3-1696-31,0-2-352 0,-3 3-64 0,1-7-16 0</inkml:trace>
  <inkml:trace contextRef="#ctx0" brushRef="#br2" timeOffset="191540.88">10817 17876 26207 0,'0'0'1152'0,"18"-3"256"0,5 2-1136 0,5-2-272 0,5 1 0 0,4-1 0 16,3-3 656-16,0 0 80 0,-2 0 16 0,4-1 0 16,0 2-544-16,1 1-208 0,-2-1 176 0,-3-1-8768 15,-4 0-1760-15</inkml:trace>
  <inkml:trace contextRef="#ctx0" brushRef="#br2" timeOffset="191850.33">11354 18094 14735 0,'-5'11'1312'0,"-2"2"-1056"16,5 4-256-16,-3 1 0 0,0 0 2560 0,-1-1 464 15,1 2 96-15,0 1 16 0,1-4-2080 0,3-1-416 0,1-5-64 0,0-10-32 16,7 11-352-16,1-5-64 0,3 2 0 15,1-7-128-15,1-2 560 0,7-4 0 0,-1-1 0 0,4 0 0 16,3-7 48-16,-2 2 16 0,0-3 0 0,-1-4 0 16,0-1-256-16,-4 0-48 0,-5-1-16 0,0 4 0 15,-5-1-144-15,-2 0-32 0,-4-1 0 0,-3 2 0 16,-3-1 0-16,-2 2-128 0,-2-1 192 0,-4 3-64 16,-4 1-128-16,-3 1-192 0,-1 5 32 0,-2-2-10016 15,-3 2-1984-15</inkml:trace>
  <inkml:trace contextRef="#ctx0" brushRef="#br2" timeOffset="192500.3">11673 17150 11055 0,'0'0'480'0,"0"0"112"0,0 0-464 0,0 0-128 0,0 0 0 0,0 0 0 0,0 0 1856 0,11-6 336 16,2 0 80-16,-2 4 16 15,-11 2-912-15,16 0-176 0,0 0-48 0,2 4 0 0,1 2-176 0,1-1-32 16,2 4-16-16,2 3 0 0,0 3-272 0,3 4-48 15,2 4-16-15,0 5 0 0,1 1-112 0,-1 5-32 16,-4 7 0-16,-1 0 0 0,-1 3-112 0,0 4-16 16,-5 3-16-16,-1 0 0 0,-2-1-144 0,-1-3-32 15,-3 1 0-15,-3-4 0 0,-3 0 80 0,0-5 16 16,-4-1 0-16,2-2 0 0,-6-2 48 0,-1-1 16 16,-1-2 0-16,-1-5 0 0,-3 4-96 0,0-8 0 15,0-1-16-15,3-1 0 0,-3-1-176 0,1-2 0 16,1-3 0-16,-1-2 0 15,2-6-1888-15,6-6-416 0</inkml:trace>
  <inkml:trace contextRef="#ctx0" brushRef="#br2" timeOffset="193709.95">14659 17413 8287 0,'0'0'368'0,"0"0"80"0,-7-4-448 0,7 4 0 0,-7-5 0 0,7 5 0 16,-8-4 3472-16,8 4 624 0,-9-3 112 0,9 3 16 0,-9-6-2608 0,-1 5-528 15,0 0-96-15,-3 2-32 16,-1 4-336-16,-2 2-80 0,-3 2-16 0,-2 3 0 0,-2 2-336 0,-1 5-64 15,-1 4 0-15,-2 4-128 0,2 0 144 0,1 4-144 16,-1 5 0-16,5-1 144 0,1 0-144 0,4 0 0 16,3 2 0-16,5-1 128 0,3-4 0 0,6-6-128 15,3 1 192-15,6-5-64 0,1-5 64 0,7-1 0 16,4-5 0-16,5-2 0 0,4-5 64 0,4-4 32 16,0-4 0-16,5 0 0 0,2-3-80 0,2-1-16 15,-1-5 0-15,-4 3 0 0,-5-1-192 0,-2-3 176 16,-2 1-176-16,-1 0 160 0,-4-1-160 0,-2-1 128 15,-4-2-128-15,-2 2 128 0,0 4-128 0,-5-2 0 16,-4-3 144-16,-3 2-144 0,-4-3 256 0,-4 0 0 0,-3 0-16 0,-4-1 0 16,-3-1 48-16,0 0 16 0,-4 1 0 15,0 1 0-15,-2 1-112 0,0 4 0 0,-1 0-16 0,0 0 0 16,0 2-336-16,1-3-64 0,-1 5-16 0,2-3 0 31,0 5-2032-31,3-2-416 0,1 2-64 0</inkml:trace>
  <inkml:trace contextRef="#ctx0" brushRef="#br2" timeOffset="194036.49">14904 16973 20959 0,'0'0'928'0,"0"0"192"0,0 0-896 0,0 0-224 15,0 0 0-15,-4 13 0 0,-1-2 1184 0,-1 6 192 16,-3 1 32-16,-1 3 16 0,-2 6-400 0,-2 7-64 16,0 3-32-16,-2 3 0 0,-3 4-256 0,-3 1-48 15,-1 5-16-15,-2 3 0 0,-3 1 32 0,-3 2 0 16,-1 3 0-16,2 0 0 0,1 0-320 0,2-3-64 15,2-3-16-15,2-1 0 0,2-3-240 0,4-8 0 16,1-2 0-16,4-6 0 16,3-2-1104-16,4-6-272 0,1-4-48 0,4-3-8016 0,1-5-1600 0</inkml:trace>
  <inkml:trace contextRef="#ctx0" brushRef="#br2" timeOffset="195268.85">14984 18035 11967 0,'0'0'528'0,"0"0"112"0,-9 0-512 0,9 0-128 15,0 0 0-15,0 0 0 0,0 0 2368 0,8-5 448 16,2-1 96-16,3-1 16 0,2 0-2000 0,3 2-400 16,2-5-80-16,2 4 0 0,3-1 0 0,0 4 16 15,1-1 0-15,-2 3 0 0,-1-1 112 0,0 4 0 16,-5 0 16-16,-2 2 0 0,-3 2-240 0,-3 3-48 15,-2 5-16-15,-3 3 0 0,-5 2-64 0,-2 1-16 16,-4 4 0-16,-3 4 0 0,-2 1-64 0,-6 1-16 16,-3 0 0-16,-3 1 0 0,-2-3 32 0,-1 0 0 15,-1-7 0-15,3 1 0 0,3-3 448 0,3-1 96 0,1-2 0 16,6-2 16-16,2 0 64 0,7-5 16 0,2-9 0 0,0 0 0 16,11 12-400-16,3-9-80 0,5 0 0 0,4-3-16 15,2-1-144-15,5-2-32 0,0 1 0 0,3-4 0 16,-2 0-128-16,-2 1 0 0,0 2 0 0,-1-3 0 15,-1 1 0-15,-1 1-304 0,-3 2 48 0,-1-2-10800 16,-4-1-2160-16</inkml:trace>
  <inkml:trace contextRef="#ctx0" brushRef="#br2" timeOffset="195686.51">15954 17084 9215 0,'0'0'816'0,"0"0"-656"16,-1-7-160-16,1 7 0 0,0 0 3168 0,0 0 608 15,0 0 112-15,0 0 16 0,0 0-2240 0,0 0-464 16,-4 9-96-16,-1 4-16 0,0 4-224 0,-6 0-48 16,1 5-16-16,-1 5 0 0,-2 1-224 0,0 3-32 15,-1 4-16-15,-3 0 0 0,-1 2-16 0,0 4 0 16,0 5 0-16,0 1 0 0,1 0 0 0,1 5 0 15,2 5 0-15,2-2 0 0,3-3-304 0,2-3-64 16,4-3-16-16,1-1 0 0,2-7-128 0,7 0 0 16,3-5 0-16,5-3 0 0,4-7 0 0,3-1 0 15,1-3 0-15,3-5-176 16,4-5-528-16,-1-5-96 0,3-6-32 0,2-5-14304 0</inkml:trace>
  <inkml:trace contextRef="#ctx0" brushRef="#br2" timeOffset="196020.25">16422 17192 21183 0,'-7'-5'1888'0,"2"0"-1504"15,5 5-384-15,0 0 0 0,0 0 1456 0,0 0 208 16,-9 0 64-16,3 5 0 16,-2 1-640-16,2 7-128 0,-2 5-32 0,-1 2 0 0,-1 7-288 0,-1 2-48 15,-2 1-16-15,-1 6 0 0,-1 0-208 0,1 3-48 16,1 2-16-16,2 3 0 0,-1 1-16 0,2 0 0 16,4 0 0-16,1-1 0 0,3 0-288 0,4-8 160 15,2-2-160-15,3-4 128 0,6-1-128 0,1-5 0 16,2-1 0-16,3-2 0 0,-2-7 0 0,1-2-144 15,0-3 144-15,-1-1-208 16,1-6-240-16,0-2-64 0,1-1 0 0,-1-3-9472 16,-3-3-1920-16</inkml:trace>
  <inkml:trace contextRef="#ctx0" brushRef="#br2" timeOffset="196194.14">16002 17695 21183 0,'12'-1'1888'0,"4"0"-1504"0,6-2-384 0,6 1 0 16,7-2 1296-16,5-5 192 0,4 3 48 0,2-3 0 15,-2 2-976-15,0 2-192 0,-1-4-48 0,-4 3 0 0,-1-4-320 0,-3 3-160 16,-3-1 16-16,-4-1 0 0</inkml:trace>
  <inkml:trace contextRef="#ctx0" brushRef="#br2" timeOffset="196487.24">16639 17782 15663 0,'1'14'1392'0,"-1"0"-1120"16,0 2-272-16,-1 3 0 0,-2 0 2592 0,0 2 464 15,-4 3 80-15,0 1 32 0,-2-3-2192 0,0 1-432 16,1 0-96-16,1-1 0 0,2-6 16 0,2-4 16 0,3 0 0 0,0-12 0 15,6 11 256-15,5-4 48 16,0-4 16-16,4-3 0 0,4-2-160 0,4-2-16 16,4-5-16-16,0-1 0 0,1-4-208 0,-1-2-32 15,0-2-16-15,-3 0 0 0,-1 3-48 0,-5-3-16 16,-3-1 0-16,-2 1 0 0,-4 0 128 0,-3 0 32 0,-3 2 0 0,-5-1 0 16,-1 1-192-16,-5 3-16 0,-2-1-16 0,-4 0 0 31,-3 1-624-31,-2 5-128 0,-5-4-32 0,3 3-10992 15,-5-2-2208-15</inkml:trace>
  <inkml:trace contextRef="#ctx0" brushRef="#br2" timeOffset="197137.4">17036 17016 10127 0,'0'0'448'0,"-2"-6"96"0,1-2-544 0,0 2 0 0,1 6 0 0,0 0 0 16,-1-5 2256-16,1 5 352 0,0 0 64 0,0 0 16 15,0-6-1456-15,0 6-272 0,0 0-64 0,0 0-16 16,7-7-48-16,2 6-16 0,-9 1 0 0,15 3 0 16,1-1 16-16,3 5 0 0,1-1 0 0,5 3 0 15,2 0 112-15,4 3 16 0,2 2 16 0,1 4 0 16,0 4-304-16,-2 1-64 0,-1 5-16 0,-5 1 0 15,-2 5-272-15,-3 4-64 0,-3 3-16 0,-3 0 0 0,-4 2-240 0,-1 3 0 16,-3-4 128-16,-2 1-128 0,-1-4 0 0,-3-2 0 16,-2 1 0-16,-1-2 0 0,-1-2 288 0,-3-2-32 15,-1-5-16-15,-2-1 0 0,0-3 160 0,-4-1 48 16,2-4 0-16,-3-2 0 0,0-1 0 0,-1 1 16 16,-2-2 0-16,-1-4 0 0,1 1-272 0,0-3-48 15,-1-1-16-15,2-3 0 0,2 0-128 0,2-3-144 16,2-1 144-16,1-1-208 15,9 1-624-15,0 0-128 0,-6-8-32 0,2-1 0 16,0 3-1824-16,4 6-352 0,0 0-80 0</inkml:trace>
  <inkml:trace contextRef="#ctx0" brushRef="#br2" timeOffset="198371.02">9246 19081 23039 0,'-11'-4'1024'0,"11"4"192"0,-12-6-960 0,1 2-256 0,-2 0 0 0,0 0 0 15,1-2 1168-15,-1 2 192 0,-1 1 48 0,0 3 0 16,0 3-720-16,-2 1-144 0,-1 5-32 0,-1-3 0 15,-1 5-192-15,0 2-32 0,-3 5-16 0,0 4 0 16,-3-1 32-16,1 3 0 0,0 7 0 0,-3 1 0 0,3-3 0 0,1 0 0 16,4-1 0-16,3-3 0 0,7 5-304 0,4-4 128 15,4 2-128-15,3-4 0 0,4 2 0 0,3 1 0 16,5-6 0-16,4 0 0 0,4-5 144 0,2-2-16 16,3-1-128-16,1-4 192 0,0-2 64 0,-1-4 0 15,3-3 0-15,0-3 0 0,2-3-64 0,1 0-16 16,0-3 0-16,0-2 0 0,-1-4-16 0,0 1 0 15,1 3 0-15,-1-4 0 0,-1-3-32 0,-1 0 0 16,-4 1 0-16,-2 1 0 0,1-1 64 0,-8 1 16 16,-5 1 0-16,-3-1 0 0,-4 0 16 0,-3-2 0 15,-3-1 0-15,-5 0 0 0,-10-3 80 0,-1 2 16 16,-6-2 0-16,-1 5 0 0,-3 0-96 0,-1 2-16 16,-4 2 0-16,2 5 0 15,-1 1-528-15,1 2-128 0,-1 2 0 0,1 1-16 16,4 2-2400-16,2 1-464 0,-8-1-112 0,12-1-16 0</inkml:trace>
  <inkml:trace contextRef="#ctx0" brushRef="#br2" timeOffset="198654.38">9467 18820 25103 0,'-12'1'1104'0,"12"-1"240"0,-8-1-1072 0,0-1-272 0,-2-2 0 0,1 4 0 16,-1 0 1216-16,-3 0 192 0,1 1 48 0,-1 3 0 16,-1 6-480-16,3 0-80 0,-5 3-32 0,1 5 0 15,0 2-288-15,-2 8-64 0,1 0-16 0,1 8 0 0,-3 2-176 0,1 6-16 16,2 4-16-16,0 2 0 0,-1 3 64 0,1 5 16 16,0-2 0-16,-2 1 0 0,2-1-368 0,-3 3 128 15,1 5-128-15,0-8 0 0,2-3 0 0,0-3 0 16,2-7 0-16,0-5-128 0,-1-5-128 0,4-2 0 15,1-6-16-15,0-2 0 16,0-4-1248-16,2-2-240 0,0-7-48 0,2-1-12592 0</inkml:trace>
  <inkml:trace contextRef="#ctx0" brushRef="#br2" timeOffset="199088.38">9573 19779 21183 0,'0'0'1888'0,"0"0"-1504"0,0 0-384 0,0 0 0 16,0 0 1408-16,13-9 224 0,-2 4 32 0,0-1 16 0,5-1-1120 0,0 0-240 15,2 4-32-15,1-4-16 0,-1 2 112 0,2 3 0 16,1 0 16-16,-2 2 0 0,0 2 144 0,-2 3 32 16,0 2 0-16,-4 2 0 0,-7 4-272 0,-2 2-48 15,-3 0-16-15,-3-1 0 0,-3 3-80 0,-4 2-16 16,-4 4 0-16,-1-1 0 0,-4 0-144 0,-2 5 192 15,-3-3-192-15,0 4 192 0,0-5 128 0,3 0 16 16,1 2 16-16,2-2 0 0,5-4 336 0,4-1 64 16,2-3 16-16,3 1 0 0,4-6-432 0,6 1-80 15,2-2 0-15,2 0-16 0,0-6-240 0,5-1 0 16,4-2 0-16,3-2 0 0,1-3-256 0,4-7 64 16,4-1 16-16,3-1 0 15,6-3-1408-15,1-5-272 0,0 2-64 0</inkml:trace>
  <inkml:trace contextRef="#ctx0" brushRef="#br2" timeOffset="199616.82">10198 18886 3679 0,'0'0'320'0,"0"0"-320"0,0 0 0 0,0 0 0 15,0 0 2240-15,0 0 384 0,0 0 80 0,0 0 16 16,0 0-2080-16,0 0-400 0,0 0-96 0,0 0-6256 15</inkml:trace>
  <inkml:trace contextRef="#ctx0" brushRef="#br2" timeOffset="199755.45">10241 18837 14223 0,'0'0'624'0,"0"0"144"0,0 0-624 0,0 0-144 0,8-5 0 0,-8 5 0 0,0 0 816 0,6-8 128 16,-6 8 16-16,0 0 16 0,0 0-736 0,0 0-240 15,0 0 128-15,0 0-128 0,0 0-160 0,0 0-96 16,0 0 0-16,0 0-7440 15</inkml:trace>
  <inkml:trace contextRef="#ctx0" brushRef="#br2" timeOffset="201056.21">9794 20043 4607 0,'0'0'400'0,"0"0"-400"0,0 0 0 0,0 0 0 16,0 0 3344-16,-8 2 592 0,8-2 112 0,0 0 32 16,0 0-2480-16,0 0-512 0,-7-7-80 0,3-1-32 15,1-2-80-15,2-1-32 0,-1-5 0 0,0 0 0 0,2-2-32 0,0 0 0 16,-2-1 0-16,2 1 0 0,1-2-48 0,0 1-16 16,-1 4 0-16,0-1 0 0,-1 2-176 0,1 4-32 15,-1 0-16-15,1 10 0 0,0 0-96 0,0 0 0 16,0 0-16-16,0 0 0 0,0 0-208 0,0 17-32 15,-1 2-16-15,-2 1 0 0,0 2-176 0,1 2 0 16,-1-3 144-16,-2 4-144 0,0 1 0 0,1-2 0 16,1-1 0-16,-4 4 0 0,2-3 0 0,0 2 0 15,0-5 0-15,0-1 128 0,0 0-128 0,-2-5 128 16,6-1-128-16,-1-5 128 0,2-9 208 0,0 0 48 16,0 0 16-16,0 0 0 0,0 0-48 0,1-8-16 15,0-8 0-15,0-4 0 0,4-2-112 0,-1-4-32 16,1 2 0-16,2-4 0 0,-5 1-192 0,2-3 0 15,0-1 128-15,0 1-128 0,0-2 0 0,-4-1 0 16,1 0 0-16,0 1 0 0,2 2 128 0,-1 2-128 16,-1 5 0-16,3 5 144 0,1 4-144 0,-3 6 0 15,-2 8 0-15,0 0 0 0,0 0 0 0,0 0 128 0,0 14-128 0,0 5 128 16,-2 4-128-16,-3 2 0 0,0 4 0 0,0-1 0 16,0 1 0-16,-1 4 0 0,-3 0 0 15,0-1 0-15,-3 2 0 0,5-2 0 0,-3-2 0 0,-1-3 0 16,1 1 0-16,1-5 0 0,0-3 192 0,3-2-64 15,1-5 192-15,5-13 48 0,0 0 0 0,0 0 0 16,0 0-240-16,0 0-128 0,-1-8 160 0,1-6-160 16,1-5 176-16,2-4-176 0,0 0 192 0,2-1-192 15,1-6 144-15,0-1-144 0,2 1 0 0,-2-2 144 0,0-1-144 16,1 1 0-16,-1 2 0 0,0-1 0 0,-1 1 0 16,4 5 0-16,-4 5 128 0,2 6-128 0,-5 4 0 0,-2 10 0 15,0 0-224-15,0 0 80 0,2 15 144 0,-2 6-160 16,0 5 160-16,-3 2-160 0,-2 4 16 0,0 2 0 15,-3 2 0-15,1 2 0 0,-2 5 16 0,0-1 0 16,-1 3 0-16,-1-1 0 0,0-2-16 0,5-2 0 16,-3-6 0-16,0-5 0 0,0-6 272 0,5-5 64 15,0-3 16-15,4-15 0 0,0 0 32 0,0 0 0 16,0 0 0-16,13-8 0 0,0-8-240 0,1-6 0 16,0-6 0-16,1-1 0 0,0-1 0 0,0-2 0 15,-2-3 0-15,0 4 0 0,-2-1 0 0,0 1 0 16,-3-2 0-16,1 2 0 0,0 5 0 0,0 1 0 15,0 3 0-15,-1 6 0 0,-1 3 0 0,-7 13-160 16,0 0 32-16,0 0 0 0,0 0-16 0,0 0 0 16,4 18 0-16,-4 3 0 0,-1 1 0 0,-3 2 0 15,-4 5 0-15,1 0 0 0,-2 2 144 0,0 2-128 16,-2 3 128-16,0 0-128 0,-3 3 128 0,0-4-192 0,0-3 192 0,0-3-192 16,2-5 192-16,0-6 176 0,3 0-48 0,3-9 0 15,6-9 160-15,0 0 32 0,0 0 0 0,0 0 0 16,4-9-320-16,5-5 0 0,0-6 0 15,2-3 0-15,2-8 0 0,1 1 0 0,0-1 0 0,0-2 0 16,-2-1 0-16,1 0-144 0,-3 2 144 0,0 0-128 16,2 0 128-16,-1 2 0 0,0 2 0 0,0 4 0 15,0 5 0-15,0 2 0 0,-4 6 0 0,0 3 0 16,-7 8 0-16,0 0-160 0,0 0 160 0,5 14 0 0,-3 4-208 16,-4 2 64-16,-2 0 16 0,-3 6 0 0,0 2 128 0,-1 2-128 15,-1 0 128-15,-2 4-128 0,-3 3 128 0,0 0-128 16,0-2 128-16,0-2-128 0,1-4 128 0,2-6 0 15,1-4 0-15,2-5 0 0,3-2 272 0,5-12 96 16,0 0 16-16,0 0 0 0,0 0-224 0,5-12-32 16,1-4-128-16,3-3 192 0,1-3-192 0,1-6 0 15,-3-1 0-15,1-2 0 0,0-3 0 0,0 2 128 16,-1 4-128-16,-1-1 0 0,1 2 0 0,0 5 0 16,-1 1 0-16,-3 5 0 0,-1 3 0 0,-1 5 0 15,-2 8 0-15,0 0 0 0,0 0 0 0,0 0 0 16,4 17 0-16,-3 1 0 0,-2 5 0 0,-2 2-128 15,0-1 128-15,-4 5-160 0,-3 2 160 0,3 2-208 16,-4-1 80-16,1-2 128 0,0-6-384 0,0-2 32 16,0-3 16-16,2-5 0 15,2-3-880-15,6-11-192 0,0 0-16 0,0 0-14976 0</inkml:trace>
  <inkml:trace contextRef="#ctx0" brushRef="#br2" timeOffset="201727.36">10239 18852 18431 0,'0'0'1632'0,"0"0"-1312"0,0 0-320 0,0 0 0 16,0 0 2048-16,0 0 352 0,0 0 64 0,0 0 16 15,0 0-1280-15,0 0-256 0,0 0-48 0,-6 10-16 16,-2-4-96-16,-1 7-16 0,0 0 0 0,-1 3 0 16,-3 1-240-16,1 2-48 0,-1 4-16 0,-1 1 0 15,-3 5-128-15,1-2-16 0,-1 2-16 0,3-5 0 16,2 0 32-16,0-4 16 0,3-8 0 0,3 1 0 16,3-4-16-16,3-9 0 0,0 0 0 0,0 0 0 15,0 0-112-15,0 0-32 0,5-7 0 0,4-7 0 0,3-5-32 0,0-2-16 16,4 0 0-16,-2-1 0 0,5-5-144 0,-3 7 0 15,-2-1 0-15,-1 2 0 0,-2 1 0 0,2 2 128 16,-3 1-128-16,-1 1 0 0,-1 1 0 0,-2 4 0 16,-6 9 128-16,0 0-128 0,0 0 0 0,0 0 0 15,0 0 0-15,-5 15 0 0,-3 1 0 0,-2 3 0 16,-2 1 0-16,-1 0 0 0,0 4 0 0,-2 2 0 16,-3-2 0-16,2 0 0 0,-1 2-224 0,2-6-32 15,1-2 0-15,5-2 0 16,1-2-1792-16,3-5-352 0,5-9-80 0</inkml:trace>
  <inkml:trace contextRef="#ctx0" brushRef="#br2" timeOffset="202240.56">11107 18876 1839 0,'0'0'160'0,"0"0"-160"16,0 0 0-16,1-8 0 0,1 3 4384 0,-2 5 848 16,0 0 160-16,0 0 48 0,0 0-3072 0,0 0-592 15,0 0-128-15,0 0-32 0,-9 5-592 0,-3 4-112 16,0 1-16-16,-2 6-16 0,-3-2-208 0,-2 5-32 15,-5 2-16-15,2 6 0 0,-2 4-128 0,0 4-32 16,-3 6 0-16,3 5 0 0,0 1-96 0,2-2-32 16,1 2 0-16,3-1 0 0,3 1 48 0,3 2 16 15,2-4 0-15,2 4 0 0,6-1-240 0,1-2-160 16,2-1 192-16,7-5-192 0,3-3 0 0,5-3 0 16,4-7 0-16,2-1 0 0,4-5-256 0,3-3-128 15,4-3 0-15,-1-8-16 16,4 0-1600-16,-2-5-320 0,-4-2-64 0,-3-5-11136 0</inkml:trace>
  <inkml:trace contextRef="#ctx0" brushRef="#br2" timeOffset="202574.46">11380 18912 26367 0,'0'0'1168'0,"0"0"240"0,0 0-1120 0,0 0-288 16,0 0 0-16,0 0 0 0,0 0 768 0,0 0 112 16,2 11 16-16,-6 6 0 0,-3 2-304 0,-1 5-48 15,-4 5-16-15,-2 5 0 0,-4 6-272 0,1 2-48 16,-1 2-16-16,0 1 0 0,0-1 144 0,3-1 32 15,2 1 0-15,3-5 0 0,1 0-16 0,3 1 0 16,2-5 0-16,4-2 0 0,5-2-352 0,0-2 0 16,2-3 0-16,1-3 0 0,4-3-288 0,1-5-80 15,-1-3-16-15,1-5 0 16,1 0-400-16,0-6-96 0,-1-4-16 0,3-4-8448 16,-2-2-1680-16</inkml:trace>
  <inkml:trace contextRef="#ctx0" brushRef="#br2" timeOffset="202750.57">11050 19447 14735 0,'0'0'640'0,"0"0"160"0,0 0-640 0,11-4-160 0,2 0 0 0,5-1 0 16,3-1 4080-16,4 1 784 0,3-4 144 0,1 2 48 15,0 2-3968-15,0-2-800 0,3-2-160 0,0 1-128 16,1-1 0-16,0 3 0 0,1-3 0 0,1 1 0 15,-6-4-1984-15,-1 4-512 0</inkml:trace>
  <inkml:trace contextRef="#ctx0" brushRef="#br2" timeOffset="203075.17">11749 19559 29487 0,'-9'11'2624'16,"0"6"-2112"-16,0 2-512 0,0 5 0 0,1 0 768 0,0 3 32 15,0-1 16-15,3-2 0 0,0 3-368 0,3-5-64 16,0-1 0-16,4-4-16 0,1-2 16 0,6-3 16 16,1-3 0-16,3-3 0 0,2-1 48 0,3-5 0 15,3-3 0-15,0-3 0 0,-1 1 48 0,6-5 16 0,-3-2 0 0,0-2 0 16,-3-3-112-16,0-1-16 0,1 1 0 0,-4-1 0 15,-3 1 0-15,-3-1 0 16,-4 0 0-16,-3 2 0 0,-4 2-16 0,-4 1-16 16,-3 0 0-16,-5 0 0 0,-4 3-352 0,-3 0 0 15,-6 6-192-15,0 0 64 16,-4 1-1520-16,-2 1-288 0,2 2-64 0,0-1-9328 0,0 0-1856 16</inkml:trace>
  <inkml:trace contextRef="#ctx0" brushRef="#br2" timeOffset="203712.18">12062 18824 13823 0,'0'0'1216'0,"-7"-8"-960"0,2-2-256 0,3 3 0 15,2 7 1792-15,-2-7 304 0,1-2 64 0,4 3 16 16,2-3-1120-16,-5 9-224 0,0 0-32 0,9-6-16 16,-2 2-144-16,-7 4-48 0,12-3 0 0,-2 3 0 0,-10 0 160 15,11 3 16-15,-11-3 16 0,13 5 0 16,-1 6 16-16,-1 2 0 0,2 4 0 0,1 0 0 0,1 2-320 16,4 4-64-16,3 4-16 0,-2 4 0 0,2-1-192 0,0 2-32 15,3 3-16-15,-4 6 0 0,2-2 16 0,-3 2 0 16,-1 1 0-16,-1 1 0 0,-1-1 16 0,-2-2 16 15,-1-1 0-15,-3-2 0 0,0-1 16 0,-5-2 0 16,-2-2 0-16,-2 1 0 0,-2-2 160 0,-2 4 48 16,-5-2 0-16,-1 1 0 0,-5-2-32 0,-2 1 0 15,-2-1 0-15,-2 0 0 0,-3-2-240 0,2-1-160 16,-3-1 192-16,2-4-192 0,0 3 0 0,2-5-352 16,0-3 48-16,3 0 16 15,5-5-1632-15,0-7-336 0,5 1-64 0</inkml:trace>
  <inkml:trace contextRef="#ctx0" brushRef="#br2" timeOffset="204609.49">14989 19209 18431 0,'0'0'816'0,"-6"-6"160"0,-1-6-784 0,1 5-192 16,-2-2 0-16,0 2 0 0,1-3 1984 0,-2 4 368 15,-1-3 64-15,-1 4 16 0,-2 2-1264 0,-1 1-240 16,-1 1-48-16,-1 2-16 0,2 3-224 0,-1 1-32 15,-3 5-16-15,1 1 0 0,-4 6-272 0,-2 7-64 16,-3 1-16-16,-5 6 0 0,-2-3-240 0,0 4 128 16,1-2-128-16,2 3 0 0,1 0 240 0,3 0-48 0,2 2-16 15,4 0 0-15,2 1 48 0,4-1 16 16,4-2 0-16,5 0 0 0,2-2-240 0,9-4 0 16,2-1 128-16,5-4-128 0,5-4 0 0,3-3 0 15,5-5 0-15,3-1 0 0,6-8 0 0,5-1 0 0,2-5 0 0,0-6 0 16,-3-3 0-16,2-3 0 15,-3-2 0-15,0-1 0 0,-1 0 0 0,-1-3 0 0,-2-5 0 0,-2 2 0 16,-6 0 0-16,1 3 0 16,-2 0 0-16,-2-1 0 0,-4 0 0 0,-3 1 0 0,-5-1 144 0,-3 1-144 15,-6 2 192-15,-3-2-32 0,-5-2-16 0,-5 3 0 16,-4 5 32-16,-1 0 0 0,-3 3 0 0,1 3 0 16,-3-2-176-16,1 0 0 0,0 4-192 0,-1-1 192 15,2 4-1408 1,3-4-144-16,1 2-48 0,1 0-12816 0</inkml:trace>
  <inkml:trace contextRef="#ctx0" brushRef="#br2" timeOffset="204884.61">15168 18868 25791 0,'0'0'1152'0,"-5"-5"224"0,5 5-1104 0,0 0-272 15,0 0 0-15,0 0 0 0,0 0 1104 0,0 0 176 16,-9 4 16-16,0 3 16 0,-1 4-656 0,0 3-128 16,-1 4-16-16,-3 3-16 0,-4 3 0 0,-1 7 0 15,-2 5 0-15,0 6 0 0,-2 2 16 0,0 0 16 16,-2 5 0-16,-1-2 0 0,0 0-16 0,-1 4-16 16,1 2 0-16,0-1 0 0,-1 2-320 0,0-4-176 15,-1 1 192-15,3-5-192 0,1 0-160 0,1-8-144 16,1-5-16-16,6-5-16 15,1-3-1264-15,3-6-256 0,5-3-64 0,3-6-12560 0</inkml:trace>
  <inkml:trace contextRef="#ctx0" brushRef="#br2" timeOffset="205893.08">15114 19781 20495 0,'0'0'896'0,"0"0"208"0,0 0-880 0,-7-1-224 16,1-2 0-16,6 3 0 0,0 0 656 0,0 0 96 0,0 0 16 0,0 0 0 15,4-10-144-15,2 5-32 16,2 0 0-16,2-1 0 0,1 0 192 0,2 4 48 16,1-1 0-16,1 1 0 0,3-3 0 0,4 2 16 15,-1 2 0-15,1-2 0 0,-2 2-160 0,1-1-48 16,0 0 0-16,1 2 0 0,-3 0-272 0,0 4-64 0,-3 0-16 0,0 2 0 16,-4 2-96-16,0 0 0 0,-3 2-16 0,-3-1 0 15,1 1 80-15,-4 2 32 0,-1-1 0 0,-4 1 0 16,-1 4-32-16,-4-1-16 0,0 1 0 0,-5 2 0 15,-3 3-96-15,-2-2-16 0,0 0 0 0,-4 0 0 16,1 1 16-16,2-2 0 0,0-2 0 0,0 1 0 16,1-3 64-16,0-1 16 0,6-2 0 0,4 2 0 0,1-7-224 15,6-6 176-15,-1 10-176 0,1-10 160 0,6 8-160 0,3 1 128 16,1-4-128-16,3-3 128 0,2 0 0 0,2-2 0 16,0-2 0-16,4 1 0 0,2 0 80 0,-2-2 16 15,3 2 0-15,1-4 0 0,1 0-80 0,1 1-16 16,-4-1 0-16,0-1 0 0,-2-1-128 0,1-2 0 15,0 2 0-15,-3-2 0 16,-4 3-1680-16,-1-2-432 0,-4-5-64 0</inkml:trace>
  <inkml:trace contextRef="#ctx0" brushRef="#br2" timeOffset="206743.47">16216 18857 21247 0,'0'0'944'0,"0"0"192"0,0 0-912 0,0 0-224 0,0 0 0 0,0 0 0 16,0 0 1152-16,0 0 192 0,0 0 48 0,-9 0 0 16,0 3-400-16,9-3-80 0,-9 5-16 0,-1-2 0 15,2 3-80-15,-1 2-32 0,-2-1 0 0,-1 3 0 0,0-1-160 0,-1 5-48 16,-1 1 0-16,-1 3 0 0,0 2-192 0,-1 4-32 15,-1 7-16-15,-1 6 0 0,-1 1-128 0,1 1-16 16,1 3-16-16,2-2 0 0,0-2 32 16,3 2 16-16,2 1 0 0,1-3 0 0,3-1-224 0,3-1 0 15,1-2 0-15,2-4 0 0,0 0 0 0,2-2 0 16,3-4-176-16,2-3 176 16,-1 0-640-16,2-3 0 0,-1-3 0 0,4-2 0 15,-4-5-1424-15,2 0-304 0,4-5-48 0,1-5-10432 0</inkml:trace>
  <inkml:trace contextRef="#ctx0" brushRef="#br2" timeOffset="207643.96">15574 18927 12895 0,'-10'-3'1152'0,"2"2"-928"0,-1 0-224 0,9 1 0 15,-9-4 2000-15,9 4 368 16,-9-5 64-16,3 1 0 0,6 4-1744 0,-6-4-368 0,6 4-64 0,0 0 0 16,0 0 320-16,0 0 64 0,0 0 0 0,0 0 16 15,0 0-32-15,0 0-16 0,-4 12 0 0,1-3 0 16,1 3-96-16,-2 4 0 0,0 1-16 0,0 2 0 0,-2 1 80 0,1-1 0 16,-3 2 16-16,1 5 0 0,-2-4 240 0,0 1 32 15,0 0 16-15,1 1 0 0,1-3-80 0,0-5-16 16,2-6 0-16,1 1 0 0,1-3-272 0,3-8-48 15,0 0-16-15,0 0 0 0,0 0-224 0,0 0-48 16,0 0-16-16,0 0 0 0,3-12 32 0,4-3 0 16,-1-6 0-16,2 1 0 0,-1-4-192 0,2 2 160 15,0 0-160-15,0 0 160 0,0-4-160 0,0 6 0 16,0 1 0-16,0-2 128 0,-2 1-128 0,2 1 0 16,-2 3 0-16,0 2 0 0,-1 1 0 0,1 5 0 15,-5-1 0-15,-2 9 0 0,0 0 0 0,0 0 0 16,0 0 0-16,0 0 0 0,0 0 0 0,-1 14 0 15,-3 2 0-15,-1 0 0 0,-2 1-128 0,-2 0 128 16,-3 1 0-16,1 1 0 0,-1 0 0 0,0 0 0 16,-1 0 0-16,0 2 0 0,1-3 128 0,0-2 32 15,-1-1 16-15,2-2 0 0,2-3 128 0,3-1 16 16,6-9 16-16,0 0 0 0,0 0-176 0,0 0-32 16,0 0-128-16,0 0 192 0,-5-9-64 0,3 0 0 0,2-3-128 0,3-2 192 15,-1 1-192-15,4 0 128 0,0-2-128 0,-1 0 0 16,3 1 0-16,-2 5 0 15,-2-1 0-15,3 5 0 0,-7 5-384 0,7-7-80 0,-7 7-16 16,0 0-11936-16,0 0-2368 0</inkml:trace>
  <inkml:trace contextRef="#ctx0" brushRef="#br2" timeOffset="208295.47">16757 18894 25167 0,'0'0'1104'0,"0"0"240"0,5-8-1072 15,-5 8-272-15,0 0 0 0,9-4 0 0,-9 4 896 0,0 0 112 16,0 0 16-16,0 0 16 0,3 11-224 0,-5 1-48 16,-3 2-16-16,-5 4 0 0,0 2-176 0,-3 7-48 15,-3 5 0-15,-1 3 0 0,0 5-80 0,-3 2-32 16,1-3 0-16,2 3 0 0,0 0 112 0,2-2 32 16,0-2 0-16,3 1 0 0,2-1-272 0,2-4-48 15,2-2-16-15,3 0 0 0,5-5-96 0,2 2-128 16,2-7 176-16,3-3-176 0,2-4 160 0,3 0-160 15,1-5 128-15,3-2-128 0,-1-8 0 0,3 0-192 16,2-4 0-16,2-5 16 16,0-1-1360-16,-1-3-256 0,-3-2-64 0,-1-1-8224 15,-2-2-1632-15</inkml:trace>
  <inkml:trace contextRef="#ctx0" brushRef="#br2" timeOffset="208451.83">16384 19406 24879 0,'0'0'2208'0,"0"0"-1760"0,0 0-448 0,7-5 0 16,3-1 1760-16,4 2 272 0,4-1 48 0,2 2 16 15,2-2-1632-15,3 1-320 0,1-2-144 0,3 3 128 16,2-2-128-16,-1 2 0 0,3-3 0 0,-1 4-9648 16,-2-2-1952-16</inkml:trace>
  <inkml:trace contextRef="#ctx0" brushRef="#br2" timeOffset="208745.15">17098 19471 30463 0,'-9'8'1344'0,"4"3"288"0,-1 0-1312 0,0 3-320 16,0 3 0-16,1 1 0 0,-4 2 448 0,4-1 0 15,0 1 16-15,2-2 0 0,0-2 48 0,3-3 0 16,3 3 0-16,3-7 0 0,-6-9 80 0,10 7 32 16,1-4 0-16,2-3 0 0,1-1 16 0,0-7 0 15,0-2 0-15,0-7 0 0,2-1 0 0,1-1 16 16,-2-1 0-16,-2 0 0 0,-3 1-256 0,-2-2-48 16,-3 2-16-16,-3 1 0 0,-3 1-208 0,-4 3-128 15,-2 0 160-15,0 0-160 0,-3 2 0 0,-2 5-256 16,-2 2 16-16,2-1 16 15,-1 3-1632-15,1 0-320 0,1 1-64 0</inkml:trace>
  <inkml:trace contextRef="#ctx0" brushRef="#br2" timeOffset="209229.47">17357 18698 5519 0,'-9'0'496'0,"9"0"-496"15,0 0 0-15,0 0 0 0,0 0 3552 0,0 0 608 16,0 0 128-16,0 0 32 0,9 8-3056 0,4-3-624 16,2 2-112-16,2 0-16 0,0-2 448 0,5 6 80 15,4-2 32-15,1 4 0 0,5 2-80 0,3 3-16 16,1 4 0-16,3 2 0 0,3 2-256 0,-2 5-48 15,0-1-16-15,-2 6 0 0,-3 1-128 0,-4 6-16 16,-6 4-16-16,-6-1 0 0,-3 1-48 0,-6-1-16 16,-4 2 0-16,-5 0 0 0,-1-2-32 0,-5 0 0 0,-4-2 0 0,-5 2 0 15,-3-3 48-15,-6 3 0 0,-3-5 0 0,-2-1 0 16,-1-2-128-16,0-2-32 0,1-4 0 0,2-3 0 16,4-5-288-16,-1 2-256 0,-1-9 64 0,5-3-11568 15,-1-1-2304-15</inkml:trace>
  <inkml:trace contextRef="#ctx0" brushRef="#br2" timeOffset="210246.64">17786 16943 11055 0,'-23'1'976'0,"7"0"-784"15,1 1-192-15,0 1 0 0,1 0 2160 0,0-1 384 16,3 0 80-16,0 0 0 0,4 0-880 0,7-2-176 15,0 0-32-15,0 0-16 0,0 0-720 0,0 0-144 16,0 0-16-16,0 0-16 0,0 0-48 0,0 0-16 16,14-4 0-16,4 1 0 0,2-1 16 0,3-1 16 15,2 1 0-15,6 1 0 0,2 1-96 0,1 1-32 16,0-1 0-16,2-2 0 0,1 0-96 0,1 1-32 16,1 1 0-16,3 2 0 0,-5 0-144 0,4 0-48 15,0 0 0-15,-1 0 0 0,-2 2-144 0,0 1 192 16,-1-1-192-16,-2 4 192 0,-5-3-32 0,-1 1 0 15,-3 1 0-15,2 3 0 0,0-2 96 0,-3 4 0 16,-3-2 16-16,-2 5 0 0,2-3-128 0,-3 3-16 0,-1 1-128 0,-1 2 192 16,0 2-192-16,1 1 128 0,-4 1-128 0,1 3 0 15,-1 4 128-15,0-3-128 0,-1 3 0 0,-1-1 0 16,2 6 0-16,-2 1 128 0,-2 0-128 0,0 4 0 16,-1 3 0-16,-1 2 0 0,-2 6 0 0,-1 1 0 15,1 5 144-15,-4 2-144 0,-2 0 128 16,-2 3-128-16,1 2 128 0,1 0-128 0,-6 4 0 0,2 5 128 15,1 6-128-15,1-2 0 0,-3 1 0 0,2 0 0 16,-1 1 0-16,2-1 0 0,-1-1 0 0,3 4 0 16,2-1 0-16,3-3 0 0,-1-5 128 0,1-2-128 0,2-1 0 0,3 3 0 15,1 2 0-15,0-1 0 0,4-8 0 0,1-1 0 16,-5-6 0-16,4-2 0 0,-2 0 0 0,1 0 0 16,-3-1 0-16,2-5 0 0,-3 0 0 0,0-4 0 15,2 0 0-15,-3-5 0 0,-4-2 0 0,1-4 0 16,-2-2 144-16,-1-2-144 0,-3 0 0 0,0-2 128 15,-3-7-128-15,0 2 0 0,-2 0 160 0,2 1-32 16,-5-3-128-16,-2 2 192 0,-3-2 256 0,-2 0 32 16,-3 0 16-16,-4 0 0 0,-4-1 16 0,-5 1 16 15,-2 0 0-15,-6 0 0 0,2-1-96 0,0-2-32 16,-1 1 0-16,2 1 0 0,2-3-240 0,2-1-160 16,2-5 192-16,4 2-192 0,5-1 0 0,4-2 0 15,4-5-160-15,6-2 160 16,7-1-1408-16,0 0-176 0,-4-9-16 0,5-5-10704 15,4-6-2144-15</inkml:trace>
  <inkml:trace contextRef="#ctx0" brushRef="#br2" timeOffset="210797.65">19929 18474 23951 0,'-18'0'1056'0,"9"-1"224"0,0 0-1024 0,9 1-256 15,0 0 0-15,0 0 0 0,0 0 1664 0,15-4 256 0,6-1 64 0,4 0 16 16,6 0-1120-16,4-4-240 0,6 1-32 0,6-3-16 16,6 1-48-16,7-3-16 0,6-1 0 0,4 0 0 15,4 1-112-15,1-2-32 0,-1 1 0 0,2-1 0 16,0 2-160-16,3 3-32 0,1-3-16 0,-6 2 0 15,-8 1-176-15,-8 2 0 0,-6 2 144 0,-6 2-144 16,-5 1-144-16,-9 2-112 0,-7 1 0 0,-6 0-16 16,-5 1-1072-16,-14-1-224 0,0 0-32 0,0 0-8224 15,-6 12-1632-15</inkml:trace>
  <inkml:trace contextRef="#ctx0" brushRef="#br2" timeOffset="211014.62">19893 18799 34431 0,'0'0'1536'0,"10"1"304"0,8-1-1472 0,7-1-368 15,9-2 0-15,5-1 0 0,7-5 448 0,6 4 32 16,5-1 0-16,9-4 0 0,5-2-176 0,3 1-48 16,1-4 0-16,0-1 0 0,-1 2-32 0,1 0-16 15,-3 2 0-15,3-2 0 0,3-3-208 0,-11 3 0 16,-5 3 0-16,-6-1 0 15,-4 1-1280-15,-3 2-368 0,-7-3-64 0,-5 4-8464 16,-7-3-1712-16</inkml:trace>
  <inkml:trace contextRef="#ctx0" brushRef="#br2" timeOffset="211349.5">20724 17582 26719 0,'-5'-8'2368'0,"5"8"-1888"16,0 0-480-16,0 0 0 0,0 0 1216 0,0 0 128 15,0 0 48-15,0 0 0 0,2 9-304 16,-2 7-48-16,-2 5-16 0,0 7 0 0,-5 1-128 0,2 10-16 15,-2 6-16-15,-2 7 0 0,-5 6-160 0,1 4-48 16,0 0 0-16,1 8 0 0,-2 6-32 0,0 4-16 16,-3 1 0-16,1 2 0 0,-1 4-224 0,1-1-32 15,-1 1-16-15,-1-3 0 0,1-2-208 0,0-7-128 16,2-4 160-16,1-5-160 0,1-4 128 0,4-5-128 16,3-6 0-16,2-6 0 0,0-7-224 0,4-10-144 15,3-2-16-15,6-8-16 16,3-9-2864-16,6-6-560 0</inkml:trace>
  <inkml:trace contextRef="#ctx0" brushRef="#br2" timeOffset="211863.68">23326 18113 33167 0,'-14'-15'2944'0,"7"6"-2352"0,0 3-464 0,2 2-128 0,5 4 640 0,0 0 96 16,-9-1 32-16,1 1 0 0,-1 2-592 0,-2 2-176 15,-1 3 0-15,-3 3 0 0,-5 2 0 0,-4 1 0 16,-4 0 0-16,-3 6 0 0,-10 8 0 0,-1-1 0 16,-4 5 0-16,-1 2 0 0,0 5 272 0,1 1 0 15,3 3 0-15,5 3 0 0,4 3 128 0,2 2 32 16,3 3 0-16,5 4 0 0,2 2-304 0,7-2-128 16,6-5 128-16,7-2-128 0,11-8 0 0,5-3 0 15,4-6-224-15,6-1 80 0,6-7 144 0,5 1 0 16,7-11 128-16,8-6-128 0,4-3 320 0,9-3-16 15,4-7 0-15,-1-5 0 0,-4-5-16 0,2-5 0 16,-1 0 0-16,2-4 0 0,-1-6 144 0,-1-1 16 16,-2 1 16-16,-3-5 0 0,-4-4 416 0,-7-5 80 15,-5-1 0-15,-4-5 16 0,-5-3 48 0,-7-4 0 16,-5-1 0-16,-8-1 0 0,-4 0-288 0,-8 3-48 16,-7 6-16-16,-7 0 0 0,-7 9-368 0,-8-1-80 0,-8 4-16 0,-11 4 0 15,-14 5-208-15,-10 0-288 0,-8 4 64 0,-2 5 16 31,-2 1-1584-31,-4 4-304 0,-5 7-64 0</inkml:trace>
  <inkml:trace contextRef="#ctx0" brushRef="#br2" timeOffset="-207966.99">2645 19040 2751 0,'-10'0'256'0,"-3"3"-256"16,1 0 0-16,1 1 0 0,3 5 3072 0,1-3 576 0,-2 2 128 0,3 1 0 15,1 0-2928-15,0 0-592 0,-2 0-112 0,1-2-16 16,6-7 544-16,-9 5 112 0,3 2 32 0,-2-1 0 16,1-2 64-16,7-4 16 0,-11 1 0 0,2 3 0 15,1 1-128-15,8-5 0 0,-9 0-16 0,9 0 0 16,-10-6-128-16,2 1-32 0,2-7 0 0,0 1 0 16,0-6-176-16,1-4-32 0,-1-10-16 0,1-3 0 15,-1-2-32-15,1-1 0 0,0-6 0 0,2 1 0 16,-1-1-176-16,2-5-32 0,0-1-128 0,1 2 192 15,1-1-192-15,0-2 176 0,0 1-176 0,1 3 160 16,1 0-160-16,0 4 160 0,3 2-160 0,0 0 160 16,0 5-160-16,1 3 0 0,-1 0 0 0,3 2 128 15,0 7-128-15,-1 0 0 0,2 1 0 0,0 5 0 16,1 3 0-16,0 1-144 0,1 4 144 0,0 4 0 16,3 2-208-16,0 5 64 0,0 3 16 0,1 5 0 0,2 4-192 0,1 4-16 15,-1 3-16-15,1 5 0 0,0 4 176 0,1 7 48 16,0 1 0-16,0 5 0 0,0-1 128 0,2 7-128 15,0 1 128-15,2 1-128 0,-1 3 128 0,-1-1 0 16,1 2 0-16,-1-3-128 0,0-1 128 0,0-4 0 16,1-7 0-16,-2 0 0 0,-1-3 0 0,0-2 192 15,-2 0-32-15,-3-4-16 0,-5-1 48 0,0-4 0 16,-5 2 0-16,-4-4 0 0,-4 3 0 0,-5-3 16 16,-4-3 0-16,-2-2 0 0,-3-3 176 0,-2-1 16 15,-3-2 16-15,-3-4 0 0,-3 2-32 0,-3 0 0 16,-1-1 0-16,-1-3 0 0,-1 4-192 0,-1-4-32 15,-1-2-16-15,-2-2 0 0,-3-3-144 0,-2-4 128 0,0-5-128 16,3 0 128-16,6-2-128 0,3-4 128 0,1-1-128 0,3-3 128 16,3-2-128-16,3-4 0 0,3 1 144 0,3 1-144 15,3-3 0-15,3-1-320 0,2-2 64 0,3 0 16 16,3-2-48-16,3 2-16 0,4 0 0 0,4-3 0 16,2 1-48-16,5 0-16 0,0-3 0 0,6 0 0 15,2 0 128-15,0-2 32 0,4-1 0 0,5 2 0 16,5 0 208-16,5 0-176 0,3 1 176 0,-3-1-160 15,-3 2 160-15,-1 5 0 0,2 0 0 0,-2 8-128 16,-1-2 128-16,1 5 0 0,-3 0 0 0,3 4 0 16,-1 6 0-16,0 0-128 0,-1 5 128 0,-4 2 0 15,-4 4 0-15,-6 6 0 0,-4 0 0 0,-5 5-128 16,-8 4 128-16,-7 7 0 0,-9 0 0 0,-8 9 0 16,-6 4 192-16,-9 6 0 0,-9-1 16 0,-5 7 0 15,-4 5 320-15,-2 6 64 0,-3-1 16 0,-3 4 0 0,0-2-208 0,-5 2-32 16,0 4-16-16,2-7 0 0,7 1-208 0,5-8-144 15,5 0 192-15,7-4-192 16,4-3-1216-16,10-3-336 0,6-3-80 0</inkml:trace>
  <inkml:trace contextRef="#ctx0" brushRef="#br2" timeOffset="-206709.08">26474 19118 6447 0,'0'0'576'0,"0"0"-576"0,0 0 0 0,0 0 0 16,0 0 3648-16,0 0 640 0,0 0 112 0,0 0 16 15,0 0-3136-15,0 0-624 0,0 0-128 0,0 0-16 16,0 0 384-16,0 0 64 0,0 0 32 0,0 0 0 16,0 0-96-16,0 0-32 0,0 0 0 0,0 0 0 15,0 0-240-15,0 0-48 0,0 0-16 0,10-6 0 0,-2-4-112 0,-1-1-32 16,1-7 0-16,1-4 0 15,-2-2-80-15,2-7-16 0,1-5 0 0,-1-2 0 0,0-4-112 0,0-6-16 16,-1-7-16-16,1 0 0 0,-3 1-176 0,2-5 0 16,-5-1 0-16,1 3 0 0,-1 0 0 0,1-3 0 15,-1-1 0-15,1 4 0 0,-1-3-128 0,1 4 128 16,-1 4 0-16,2 3 0 0,1 2-144 0,0 7 144 16,-2 3-192-16,1 4 192 0,0 0-176 0,1 5 176 15,1 4-160-15,1 4 160 0,3-2-256 0,-1 4 32 16,0 4 16-16,0 4 0 0,3 3 64 0,-2 4 16 15,3 3 0-15,2 4 0 0,1 4-80 0,1 4-16 16,-1 2 0-16,0 5 0 0,2 3 32 0,1 5 16 16,-1-2 0-16,0 7 0 0,0 0 176 0,1 3-128 0,2 2 128 15,-2 0-128-15,-1-2 128 0,0 0 0 0,-1-1 0 0,-2 2 0 16,0-1 0-16,-4-4 0 0,0-3 0 0,-3 0 0 16,-3 0 160-16,-2 0 16 0,-3-4 0 0,-2 0 0 15,-4 0-176-15,-4-1 192 0,-2 1-192 0,-7 2 192 16,-1-6-64-16,-5-1-128 0,-3 0 192 0,-2-1-64 15,-3-2-128-15,-5 1 160 0,-4-6-160 0,-6 3 160 16,-6 0-160-16,-2-1 0 0,-1-5 0 0,2-3 0 16,0 0 0-16,2-1 0 0,3-3 0 0,0-2 0 15,1-4-160-15,3-4 160 0,4 1-208 0,2-5 80 16,6-2 128-16,7-1-160 0,0-4 160 0,8-1-160 16,6-2 160-16,3-4-128 0,4-1 128 0,5-2-128 15,5 1-16-15,4 2 0 0,3-5 0 0,7 0 0 16,6-3-96-16,1-2-16 0,6-1 0 0,4 1 0 15,1 1 32-15,2-1 0 0,3 2 0 0,4-2 0 0,1 0 224 0,4 2 0 16,7 1-160-16,4 4 160 0,3 3 0 0,0 1 192 16,-4-1-32-16,0 0 0 0,-1 6 224 0,-2 4 64 15,-1 4 0-15,2 6 0 0,-2 4-96 0,-2 4-16 16,-6 3 0-16,-5 6 0 0,-8 2-160 0,-5 9-48 16,-4 4 0-16,-7 4 0 0,-5 1-128 0,-6 11 0 15,-6 4 0-15,-10 5 0 0,-5 1 0 0,-10 4 0 16,-5 1 0-16,-11 2 0 0,-9-2 0 0,-5-2 0 15,-5-5 0-15,-4 3 0 0,-4 2 0 0,-2 0 128 16,-3 1 32-16,-7 3 0 0,-5 6-160 0,-1-3-144 16,2 3 144-16,-1 3-10384 0,1 4-1968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7:19:00.80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21713 6374 23039 0,'0'0'2048'0,"2"-10"-1648"0,-2-1-400 0,0 0 0 16,-2 2 640-16,2-2 64 0,-2 2 0 0,1-4 0 15,-2 0 16-15,-1-1 16 0,-1 2 0 0,-1-2 0 16,-1 1-304-16,1 2-64 0,-2-3-16 0,1 1 0 15,-1 1-96-15,-1 4 0 0,-1 1-16 0,0 0 0 16,-2 3 48-16,1 2 16 0,-3 1 0 0,-1 4 0 16,-3-1-160-16,-1 8-16 0,-4 1-128 0,0 3 192 0,-2 2-192 0,-1 3 0 15,1 4 0-15,1 6 0 0,-4 6 128 0,4-2-128 16,1-3 0-16,4 6 144 0,2 1 48 0,3 2 16 16,3-2 0-16,2-3 0 0,6-3-208 0,3-3 0 15,3-4 0-15,3-4 0 0,4-2 144 0,3-4-144 16,1-3 128-16,3-7-128 0,0-3 256 0,5-2-48 15,3-3 0-15,3-6 0 0,4-4-32 0,0 0-16 16,-2-4 0-16,1-3 0 0,-1-5-32 0,1 0-128 16,-2-4 192-16,0-1-64 0,-1-5-128 0,2 1 0 15,0-1 144-15,1-5-144 0,-1 1 0 0,-3-6 0 16,3 1 0-16,0-3 128 0,-1-4-128 0,0-3 0 16,-2-2 128-16,-4-6-128 0,-2-4 0 0,1 1 0 0,-2-2 0 15,-2-2 128-15,-3 1-128 0,-1 6 0 0,-2 0 128 0,-1 9-128 16,-5 4 0-16,1 8 0 0,-3 5 0 0,-2 4 0 15,-2 9 0-15,0 1 128 0,-2 4-128 0,-1 8 0 16,1-1 0-16,-4 6 144 0,6 6-144 0,0 0 0 16,-7-1 0-16,7 1 0 0,-12 6 0 0,1 7 0 15,-2 3 0-15,-1 6 0 0,-1 6-128 0,0 7 128 16,-2 5-128-16,1 2 128 0,-3 5 0 0,2 4-144 16,1 8 144-16,-1 1 0 0,-1 5-144 0,4-3 144 15,3 3 0-15,1-3 0 0,1 3 0 0,4-4 0 16,1-1 0-16,3-5 0 0,3-7 0 0,3 0 0 15,0-1 0-15,4-5 0 0,3-2 0 0,2-6 128 16,2-5-128-16,3-5 128 0,2 0-128 0,-1-2 128 16,2-6-128-16,0-4 160 0,0-2-160 0,1-4 160 15,-3-3-32-15,1-4-128 0,-2-4 192 0,2-3-64 0,1-3 0 16,-1-3 0-16,1-4 0 0,0 0 0 0,1 0-128 0,-2 0 0 16,0-1 0-16,-2 2 128 0,0-3-128 0,-3 3 0 15,1-2 144-15,-3 2-144 0,-2 1 0 0,2 2 0 16,-1 2 0-16,-3-1 128 0,2 1-128 0,-3 2 0 15,-2-2 0-15,0 4 0 0,-7 8 0 0,3-8 128 16,-3 8-128-16,0 0 0 0,0 0 0 0,0 0 0 16,0 0 0-16,0 0 0 0,-12 6 0 0,-1 0 0 15,0 2 0-15,-2 3 0 0,1 2 0 0,0 0 0 16,-1 3 0-16,1 3 0 0,0 3 0 0,1-2 0 16,0 1 0-16,4-2 0 0,1 1 0 0,1 0 0 15,2 1 0-15,1-2-128 0,2 2 128 0,3-4 0 16,4-4 0-16,0-2 0 0,3 1 0 0,3-5 0 0,2 1 0 0,2-2 0 15,6-5 0-15,0-2 0 0,5-1 0 0,2-6 0 16,3 2 0-16,0-6 0 0,1-2 0 0,-2-1 0 16,-2-9 0-16,3 1 0 0,-2-4 0 0,1-1 0 15,0-2 0-15,1 1 0 0,4-5 0 0,0 0 0 16,3-4 0-16,1-4 0 0,-3-1 0 0,1-4 0 16,1 1 0-16,-3-3 0 0,-5-5 0 0,-2-1 0 15,-2 0 0-15,-5-6-128 0,-4 0 128 0,-1-4 0 16,0 0 0-16,-4-5 0 0,0-2 0 0,-3 3 0 15,-2 1 0-15,1 9 0 0,-1 2 0 0,-1 4 0 16,-3 10 0-16,1 8 0 0,0 7 0 0,-3 2-128 16,-1 7 128-16,-1 6 0 0,-2 5 0 0,3 8 0 0,0 0 0 15,-8 8 0-15,-3 8 0 0,1 4 0 0,0 7 0 0,0 6-160 16,-2 5 160-16,1 6 0 0,0 3 0 0,-1 8-128 16,-1 7 128-16,1 6 0 0,-4 4 0 0,4 6-128 15,-2 1 128-15,0 6 0 0,1 1 0 0,2 1 0 16,-1-6 0-16,5 0 0 0,0-3 0 0,2-3 0 15,3-4 0-15,2-2 144 0,0-1-144 0,3-11 128 16,1-4-128-16,1-4 128 0,2-8-128 0,-1-4 0 16,0-6 0-16,2-5 0 15,0-7-544-15,1-3-96 0,1-4 0 0,-4-10-16 16,-6-2-2656-16,3-8-528 0</inkml:trace>
  <inkml:trace contextRef="#ctx0" brushRef="#br0" timeOffset="175.94">22571 5886 28559 0,'-10'2'2544'15,"10"-2"-2032"-15,0 0-512 0,0 0 0 0,0 0 1104 0,12 3 128 0,4 1 32 0,3-4 0 16,4-2-528-16,5-1-96 0,6-3-32 0,7-2 0 16,6-1-224-16,6-4-32 0,8-4-16 0,3 1 0 15,3-2-208-15,-3-1-128 0,-7-1 128 0,0 1-128 31,1 0-1776-31,-2-2-416 0,-3-2-96 0</inkml:trace>
  <inkml:trace contextRef="#ctx0" brushRef="#br0" timeOffset="816.6">24683 4146 23951 0,'0'0'2128'0,"-7"-8"-1696"0,1 3-432 0,2-1 0 16,4 6 128-16,0 0-128 0,0 0 128 0,0 0-128 15,0 0 656-15,0 0 48 0,0 0 16 0,0 0 0 16,-6 10-368-16,1 0-80 0,1 3-16 0,0 4 0 16,-1 4 80-16,0 5 16 0,-3 2 0 0,1 7 0 15,-1 7 32-15,-1 0 0 0,-1 6 0 0,0 7 0 16,0 6-112-16,-2 7-16 0,1 5 0 0,-1 4 0 16,2 6-96-16,0 5-32 0,-3 6 0 0,2 0 0 0,-1 1 32 0,0 0 0 15,-1 3 0-15,3-1 0 0,-3-2 256 0,3 2 48 16,1-3 16-16,-1 0 0 0,0 1 0 0,0 0 0 15,1-3 0-15,-3 3 0 0,-1 2-112 0,-1 1-32 16,3 1 0-16,-3-2 0 0,-1 2-144 0,1-5-48 16,1 1 0-16,0-5 0 0,-1-1 112 0,3-2 32 15,-3-1 0-15,3 1 0 0,0-7-80 0,-3 1-16 16,3-6 0-16,1 3 0 0,0-3-64 0,2-2-128 16,-2 1 176-16,2-5-176 0,1-7 144 0,2 0-144 15,1-7 0-15,2-7 144 0,5-2-144 0,2-7 0 16,1-7 0-16,6-6 0 15,2-5-1232-15,4-11-336 0,1-6-64 0,1-9-9168 0,2-10-1824 0</inkml:trace>
  <inkml:trace contextRef="#ctx0" brushRef="#br0" timeOffset="1366.63">29202 4429 16575 0,'0'0'1472'0,"0"0"-1168"15,0 0-304-15,0 0 0 0,0 0 2400 0,0 0 416 16,0 0 96-16,7 14 16 0,0 3-2352 0,0 0-448 15,0 6-128-15,3 6 0 0,-3 6 0 0,3 3 128 0,1 3-128 0,-1 9 128 16,-1 8 0-16,1 8 16 0,1 4 0 0,-2 6 0 16,-2 10 160-16,-4 7 16 0,2 9 16 0,-1 5 0 15,0 2 176-15,-3 5 16 0,-3 5 16 16,-1 3 0-16,2 0 224 0,-4 0 32 0,-3 2 16 0,-1-1 0 16,1-3 32-16,-3 1 16 0,0-4 0 0,1 1 0 15,-2-4-32-15,1 2 0 0,1-3 0 0,-3 0 0 16,2 2-64-16,-1-4 0 0,-2-1-16 0,0 0 0 15,-1-3-208-15,1 1-32 0,0-1-16 0,1-2 0 16,0-4-304-16,1-7-64 0,4-1-128 0,2-6 192 16,2 0-352-16,0-6-80 0,0-3-16 0,2-8 0 15,-1-8-1952-15,-2-1-400 16,3-9-80-16</inkml:trace>
  <inkml:trace contextRef="#ctx0" brushRef="#br0" timeOffset="2233.67">9442 6989 12895 0,'-15'4'576'0,"15"-4"112"0,-8 4-560 0,8-4-128 0,0 0 0 0,0 0 0 16,0 14 3328-16,4-2 640 0,2 2 128 0,4 0 32 15,1-6-2848-15,1 2-560 0,6 2-112 0,5-5-32 16,1 1-128-16,5 1-16 0,4-2-16 0,4 0 0 16,3-4-96-16,3 1 0 0,5-1-16 0,3-1 0 15,0 3-144-15,2-1-32 0,-3-1 0 0,-1-1 0 16,0 0-128-16,-4-1 0 0,-1 0 0 0,-2 0 0 0,-3-2 0 15,0 1-256-15,2 0 48 0,-2 0 0 16,-2-1-592-16,0 1-112 0,0 1-32 0,-4-1-8016 16,-4-2-1616-16</inkml:trace>
  <inkml:trace contextRef="#ctx0" brushRef="#br0" timeOffset="2556.23">11731 7065 7359 0,'0'0'656'0,"0"0"-528"0,0 0-128 0,0 0 0 15,0 0 5152-15,0 0 992 0,0 0 208 0,0 0 48 16,10 9-4720-16,2 0-928 0,1-4-192 0,2 0-48 16,1 2-160-16,2-4-32 0,0-1-16 0,2 1 0 15,1 3-304-15,-1 0 0 0,0-4 128 0,4 4-128 16,-1-3-192-16,0 2-112 0,-1-1-16 0,-4-1-14224 15</inkml:trace>
  <inkml:trace contextRef="#ctx0" brushRef="#br0" timeOffset="4018.7">25322 4795 11055 0,'5'-14'480'0,"-1"9"112"0,-4 5-464 0,6-11-128 0,1 3 0 0,-4 0 0 0,-3 8 2336 0,0 0 448 15,3-7 96-15,-3 7 0 0,-1-9-1728 0,1 9-368 16,-4-5-64-16,4 5-16 0,-9-4-80 0,0 1-32 16,-1 1 0-16,0 6 0 0,-4 1-336 0,0 6-64 15,-3-1 0-15,-2 4-16 0,-2 4-48 0,-3 0 0 16,-3 4 0-16,-1 3 0 0,-1-1 96 0,-1 7 16 15,2-2 0-15,0 4 0 0,4 4 96 0,3 1 32 16,3 4 0-16,4-3 0 0,4-2-48 0,5-1-16 16,3-1 0-16,7-3 0 0,3-4 784 0,7 1 144 15,4-7 48-15,4-2 0 16,4-6-1664-16,6 0-320 0,4-5-64 0,2-4 0 0,1-7 768 0,0-2 176 16,-3-5 16-16,1-5 16 0,1 0-32 0,1-5-16 0,1-3 0 0,0-6 0 15,-1 2-160-15,3-4 160 0,-1 2-160 0,-1-5 160 16,-5-3-160-16,-3-1 128 0,-5 0-128 0,-5-4 128 15,-6-1 32-15,-3 1 0 0,-4-3 0 0,-3 3 0 16,-5 1-16-16,-3 3 0 0,-4 5 0 0,-3 4 0 16,-2 8-144-16,-4 3 160 0,-4 3-160 0,-3 5 160 15,-3 4-160-15,-2 1 0 0,-3 7-160 0,0 1 160 32,0 1-640-32,1 1-16 0,1 3-16 0,3-3-9376 0,1 5-1856 0</inkml:trace>
  <inkml:trace contextRef="#ctx0" brushRef="#br0" timeOffset="4335.68">25889 4331 22111 0,'0'0'1968'0,"-8"9"-1584"16,-2 3-384-16,0 0 0 0,-1 3 1008 0,-1 6 112 16,-1 0 32-16,-2 4 0 0,-1 0-480 0,-3 4-96 15,-4 6 0-15,1 1-16 0,-2 4-144 0,-3 2-32 16,-2-2 0-16,-3 9 0 0,-1 2 16 0,-1-1 0 0,0 4 0 0,-1 3 0 16,1-1-144-16,2-1-48 0,2-2 0 0,2-1 0 15,2-4-208-15,2 2 144 0,-1-2-144 0,2-7 128 16,1-2-128-16,2-6 0 0,0-3 0 0,4-7 0 31,1-3-384-31,4-2-48 0,2-6-16 0,4-3-8768 0,5-9-1744 0</inkml:trace>
  <inkml:trace contextRef="#ctx0" brushRef="#br0" timeOffset="4595.22">26062 5476 30399 0,'-6'14'2704'0,"0"5"-2160"15,0 3-544-15,-2 6 0 0,0 4 832 0,0 0 64 16,-1 1 16-16,-1-3 0 0,0-3-464 0,0 3-112 15,-2-3-16-15,4 1 0 0,1-4-320 0,-1-1 0 16,2-1 0-16,1-5 0 16,2 0-1360-16,-2-4-352 0,1-2-64 0,4-11-11920 0</inkml:trace>
  <inkml:trace contextRef="#ctx0" brushRef="#br0" timeOffset="5386.66">27990 4776 24239 0,'0'0'1072'0,"0"0"224"0,0 0-1040 0,0 0-256 0,0 0 0 0,0 0 0 16,0 0 208-16,0 0-16 0,0 0 0 0,-6 6 0 16,-1 2 144-16,1 1 32 0,-3 2 0 0,-2 1 0 15,2 2 96-15,-3 4 32 0,-3 2 0 0,0 2 0 16,-4 3 0-16,-4 0 0 0,0 3 0 0,1 3 0 15,1 3-304-15,-1 3-48 0,1 2-16 0,3-2 0 16,3-2-128-16,3 0 0 0,2 2 0 0,4-6 0 16,1-2 0-16,7-4 0 0,2-3 0 0,4-4 0 15,0-4 0-15,5-2 128 0,2 0-128 0,3-6 128 0,0-1 112 0,2-5 16 16,2-2 0-16,2-5 0 0,0-2 48 0,0-1 16 16,1-5 0-16,-1 0 0 0,-1-3-192 0,2-1-128 15,2-3 192-15,-2-4-192 0,1 0 176 0,-1-1-176 16,-1 1 160-16,0-3-160 0,-1-2 128 0,-1-3-128 15,-3-3 0-15,-4-3 0 0,-6 1 192 0,-3-2-64 16,-4 2-128-16,-5 1 192 0,-3-2-192 0,-3 10 144 16,-3 2-144-16,-2 6 128 0,-3 5-128 0,0-1 0 15,-5 3 0-15,2 3 0 16,0 4-352-16,-3 5-48 0,1-4-16 0,2 3 0 16,2 2-1920-16,3 2-384 0,1 0-80 0</inkml:trace>
  <inkml:trace contextRef="#ctx0" brushRef="#br0" timeOffset="5669.95">28359 4348 21183 0,'-7'-2'1888'0,"-1"2"-1504"0,-1 2-384 0,-2 2 0 16,0 1 896-16,-3 2 128 0,-1-3 0 0,-2 5 16 15,-1 5-240-15,-1 4-48 0,-1 3-16 0,0 6 0 16,-4 1-96-16,5 6 0 0,-2 8-16 0,2 1 0 16,0 6-224-16,0 2-32 0,0 2-16 0,2 5 0 15,2 2-144-15,-1 4-16 0,-2-2-16 0,3 0 0 0,-1-3-176 16,1-1 0-16,2-2 0 0,-1-2 128 0,-1-4-128 0,0-3-144 16,-2-7 144-16,2-5-208 15,1-3-432-15,3-5-64 0,-1 0-32 16,2-7 0-16,0-5-1952 0,2-3-400 0</inkml:trace>
  <inkml:trace contextRef="#ctx0" brushRef="#br0" timeOffset="6090.59">28364 5450 27695 0,'0'0'1216'0,"0"0"272"0,0 0-1184 0,13 6-304 0,-1-3 0 0,1-2 0 15,2-1 0-15,-2 0 0 0,1 0 0 0,0-3 0 16,0 2 304-16,1 0 0 0,0 0 0 0,1 1 0 15,-1 0 80-15,-1 1 32 0,-3 3 0 0,1 1 0 16,-2 4-80-16,-2-2-16 0,-2 5 0 0,-1-1 0 16,-2 6 0-16,-5 2 0 0,-2 1 0 0,-3 4 0 0,-3-1-16 0,-4 5-16 15,-4-3 0-15,0 3 0 0,-1-2 128 16,1 1 32-16,-1-3 0 0,3-1 0 0,0 2 288 16,5-3 64-16,0-2 16 0,2-2 0 0,4-3-240 0,3-1-64 15,6-5 0-15,2 2 0 0,2-3-256 0,6 0-64 16,1-3-16-16,4-4 0 0,7-2-32 0,2-2 0 15,5-2 0-15,5 0 0 0,0-1-144 0,4-5 0 16,6 3 0-16,1-5 128 16,-1 0-1312-16,-2 0-272 0,-4 1-48 0</inkml:trace>
  <inkml:trace contextRef="#ctx0" brushRef="#br0" timeOffset="8821.95">25039 7136 17503 0,'-21'-1'1552'0,"9"0"-1232"0,-2-3-320 0,0 4 0 16,0 4 1888-16,0 1 320 0,-2-1 64 0,2 2 16 16,0 2-1712-16,-1-1-352 0,-1 5-64 0,-1 1-16 15,2 1 96-15,1 3 16 0,-1 2 0 0,-1 3 0 16,2-2-16-16,2 4 0 0,-1 3 0 0,0 0 0 16,-1 5-64-16,4-2-16 0,2-1 0 0,1 1 0 15,0-4 48-15,4 1 16 0,1-5 0 0,6-2 0 16,-1-4 176-16,4-2 48 0,4 0 0 0,1-3 0 15,4 0-64-15,1-5-16 0,2 2 0 0,6-5 0 0,3-3-144 0,2-3-32 16,-1-5 0-16,3 1 0 0,2-5-16 16,3 1-16-16,3-4 0 0,-1-3 0 0,0-1-160 0,0-4 192 15,-4-3-192-15,-2 0 192 0,-4-1-192 0,-3 0 192 16,-3-1-192-16,-4-2 192 0,-5 3-64 0,-4-1-128 16,-2 2 192-16,-1-2-64 0,-3 1 32 0,-4-2 0 15,-4-1 0-15,0 5 0 0,-1 1-160 0,-2 2 128 16,-2 5-128-16,0 3 128 0,-1 0-336 0,-2 1-80 15,0 6-16-15,-1 1 0 16,-1 4-1968-16,-3-1-400 0</inkml:trace>
  <inkml:trace contextRef="#ctx0" brushRef="#br0" timeOffset="9155.64">25420 6586 17503 0,'0'0'768'0,"-11"0"176"0,-1-1-752 0,2 2-192 0,1 4 0 0,1 5 0 16,-4 3 2880-16,0 5 528 0,0 2 112 0,-1 4 32 15,-1 6-2592-15,-4 3-512 0,0 5-96 0,0 2-32 16,-2 2-128-16,-3 7-16 0,-2-1-16 0,-3 3 0 15,-4 2 112-15,-1 4 32 0,0 2 0 0,0-1 0 16,-3 5-112-16,2-4 0 0,1 2-16 0,4 0 0 0,2-5-176 0,0-1 0 16,7-3 144-16,0-4-144 0,2-10 0 0,3-4 144 15,1-8-144-15,1 3 0 0,0-6 0 0,3-1 0 16,0-4 0-16,5-6 0 16,2-4-1536-16,3-8-224 0,0 0-32 0,9-5-11456 15</inkml:trace>
  <inkml:trace contextRef="#ctx0" brushRef="#br0" timeOffset="9381.09">25497 7702 34095 0,'-8'23'3024'0,"-1"2"-2416"0,-1 10-480 0,-1 0-128 15,0 2 432-15,1 1 64 0,-3 3 16 0,-1 2 0 16,0-1-176-16,0 3-16 0,1-6-16 0,1-2 0 16,-1-4-144-16,2-1-32 0,2-4 0 0,-2-2 0 15,1-5-272-15,1-4-64 0,3-1-16 0,0-7 0 32,6-9-2592-32,0 0-528 0</inkml:trace>
  <inkml:trace contextRef="#ctx0" brushRef="#br0" timeOffset="9956.92">26108 6440 21183 0,'-9'2'944'0,"9"-2"192"0,-9 4-912 0,2 3-224 0,1 2 0 0,0 3 0 15,-3 1 1344-15,0 3 240 0,-1 0 32 0,-2 3 16 16,0 5-960-16,0 0-192 0,-1 3-32 0,2-1-16 16,0 0 48-16,-2 3 16 0,-1-2 0 0,1 1 0 15,-2-3-16-15,4 3 0 0,2 1 0 0,-3-4 0 16,3-8 0-16,3-1 0 0,1-5 0 0,1-1 0 15,1 0 80-15,3-10 16 0,0 0 0 0,0 0 0 16,0 0-64-16,0 0 0 0,11-12 0 0,-1-6 0 16,1-2-208-16,2-6-48 0,0 1-16 0,-1-2 0 0,1 0-240 15,0 3 0-15,0-5 0 0,-3 1 0 0,0 0 0 0,0-3 128 16,-1 5-128-16,-1-1 0 0,-2 3 0 0,-1 2 128 16,-1 2-128-16,-2 6 0 0,0 4 128 0,-2 10-128 15,0 0 0-15,0 0 0 0,0 0 128 0,-7 14-128 16,0 2 0-16,-1 5 144 0,-1-1-144 0,-1 8 0 15,-1 1 0-15,-3 4-176 0,1 2-176 0,-1 0-32 16,-1-1-16-16,1-2-10928 16,1-5-2176-16</inkml:trace>
  <inkml:trace contextRef="#ctx0" brushRef="#br0" timeOffset="10806.17">28101 6980 11055 0,'0'0'976'0,"0"0"-784"0,-4-13-192 0,0 6 0 16,4 7 1536-16,-5-9 256 0,5 9 48 0,-6-6 16 15,-2 3-752-15,8 3-144 0,-10-3-16 0,0 3-16 16,0 4-288-16,1-1-48 0,-2 1-16 0,-2 2 0 15,-1 2-80-15,0 2-32 0,0-1 0 0,-4 5 0 16,0 2-64-16,-5 3-16 0,-1 0 0 0,-4 5 0 16,-1 6 144-16,-1 0 32 0,1 3 0 0,-1 5 0 15,1-1-32-15,1 3 0 0,5 2 0 0,1 2 0 0,3-2-192 0,5 1-32 16,0 2-16-16,4-8 0 0,2-3-160 0,4-1-128 16,3-5 192-16,4-1-192 0,1-8 272 0,2-2-48 15,1-1-16-15,5-7 0 0,2-1-16 0,1-5 0 16,2-3 0-16,2-5 0 0,4-5 64 0,2-2 0 15,2 1 0-15,1-7 0 0,1-6-96 0,1 1-16 16,-2 0 0-16,-1-5 0 0,-1-2-144 0,-2-2 128 16,-1-2-128-16,-2-1 128 0,0 0-128 0,-4-2 192 15,-1-1-192-15,-6 0 192 0,-1-3 128 0,-3 3 48 16,-1 0 0-16,-2 3 0 0,-3 6-160 0,-2 2-16 16,-1 7-16-16,-4 4 0 0,-2 2-176 0,-2 5-144 15,-2 1 144-15,-1 3-208 16,-4 2-1200-16,1 2-224 0,-1 1-48 0,0 3-12848 0</inkml:trace>
  <inkml:trace contextRef="#ctx0" brushRef="#br0" timeOffset="11107.75">28324 6589 24879 0,'0'0'1088'0,"-3"-5"256"0,-2-3-1088 0,5 8-256 0,0 0 0 0,-8-3 0 15,-2 2 1040-15,1 4 160 0,-1 4 16 0,-2 5 16 16,-2 4-752-16,-2 6-160 0,-2 5-16 0,-1-1-16 0,-4 5 32 0,-1 6 0 16,-2 5 0-16,1 3 0 0,-2 6 80 0,-1 5 32 15,-1 3 0-15,0 3 0 0,-2 1-16 0,-3 3 0 16,-4 3 0-16,-3 1 0 0,-3-1-224 0,-1-3-64 15,1 1 0-15,4-2 0 0,2-7-128 0,5-3 0 16,5-4 144-16,5-3-144 0,4-10 0 0,4-3 0 16,5-6 0-16,1-1 0 15,5-5-1728-15,2-4-320 0,3-3-64 0</inkml:trace>
  <inkml:trace contextRef="#ctx0" brushRef="#br0" timeOffset="11741.71">27960 7972 29999 0,'0'0'1328'0,"0"0"272"0,0 0-1280 0,0 0-320 16,0 0 0-16,0 0 0 0,0 0 0 0,0 0 0 15,12-6 0-15,1 3 0 0,-1 0 192 0,2 1 32 16,-1 0 0-16,5-2 0 0,-2 1 160 0,1 0 16 0,1 3 16 0,0 0 0 15,-3 0-96-15,0 1-32 0,-1 3 0 0,-3 4 0 16,-3-1-32-16,-1 6-16 0,-2-3 0 0,-4 6 0 16,-1 4 176-16,-4 3 32 0,1 0 16 0,-6-2 0 15,-4 1 80-15,-4 3 16 0,-2-2 0 0,0 1 0 16,0 1 32-16,0-5 16 0,0 0 0 0,3-2 0 16,2-3-112-16,2 0-32 0,5-4 0 0,1 1 0 15,1 1-272-15,5-3-48 0,0-10-16 0,7 12 0 16,-7-12 32-16,14 5 0 0,3 1 0 0,3-6 0 15,1-5-160-15,2-1 160 0,4-3-160 0,1 1 160 16,0 2-160-16,2-4 0 0,2 1 0 0,-2-3 0 16,0 1-240-16,0 1-128 0,-2-6-16 0,-2 1-16 15,-4-1-2224-15,-1-1-448 0,-2-1-96 0</inkml:trace>
  <inkml:trace contextRef="#ctx0" brushRef="#br0" timeOffset="12624.91">28918 6492 18719 0,'0'0'832'0,"0"0"160"0,4-13-800 0,1 2-192 15,-5 11 0-15,5-8 0 0,-5 8 320 0,0 0 32 16,0 0 0-16,0 0 0 0,0 0 96 0,0 0 32 15,0 0 0-15,0 0 0 0,0 0 128 0,0 0 32 0,0 0 0 0,-9 2 0 16,9-2-128-16,-11 5 0 16,-1 3-16-16,1 1 0 0,-1 4-16 0,0 0 0 0,-2 1 0 0,0 6 0 15,0 2-32-15,-2 1 0 0,-1 5 0 0,0-2 0 16,3 6 80-16,0-4 16 0,-1-1 0 0,2-1 0 16,2 1 112-16,1-4 32 0,-1-1 0 0,0 0 0 15,1 0-128-15,2-5-32 0,2-6 0 0,2-1 0 16,0 0-208-16,4-10-32 0,0 0-16 0,0 0 0 15,0 0-48-15,0 0-16 0,0 0 0 0,5-11 0 16,0-2 48-16,3-2 16 0,2-4 0 0,0 0 0 16,1-2-80-16,-1 2 0 0,1-1-16 0,1 0 0 15,-2-6-176-15,1 1 128 0,-1-2-128 0,2 1 128 16,1-2-128-16,-2 2 160 0,-1 5-160 0,0 1 160 16,0 4-160-16,-2 3 0 0,-2 4 0 0,-6 9 0 0,0 0 0 0,0 0 0 15,0 0 0-15,8 7 0 0,-8-7 0 16,0 17 0-16,-1 4 0 0,-2 3 0 0,-2 3 0 0,-2 1 0 15,0 1 0-15,-2-1 0 0,-2-5 224 0,-1 0-32 16,0-2-16-16,0 0 0 0,1-6-176 0,-1 3 0 16,2-1 0-16,3-3 0 0,3-2-144 0,0-5-16 15,4-7 0-15,0 0-11584 16,0 0-2320-16</inkml:trace>
  <inkml:trace contextRef="#ctx0" brushRef="#br0" timeOffset="24149.93">1478 10769 21183 0,'0'0'464'0,"0"0"112"0,0 0 0 0,0 0 16 0,0 0-464 0,0 0-128 16,0 0 0-16,0 0 0 0,-2 7 288 0,-1 1 32 15,1 0 16-15,-1 6 0 0,-1 0-144 0,1 1-16 16,-3 1-16-16,3 6 0 0,0 4 176 0,-1 6 48 0,0 1 0 0,1 3 0 16,0 5-32-16,-1 5 0 15,-1 1 0-15,1 4 0 0,-2 2-192 0,2-1-32 0,0-1-128 0,3-1 192 16,1-6-192-16,3-1 0 0,0-6 0 0,6-9 0 16,0-4 448-16,5-6 0 0,2-5 0 0,3-3 0 15,0-5 416-15,2-5 80 0,1-4 16 0,-1-5 0 16,2-2-208-16,-1-6-48 0,0-3 0 0,0-4 0 15,3 1-320-15,-4-4-64 0,0-3 0 0,-2-2-16 16,0 2-160-16,-2-1-16 0,0-2-128 0,-2 0 192 16,-2 3 144-16,0 2 32 0,-2 0 0 0,-1 3 0 0,0-3-192 0,-1 6-48 15,-2 1 0-15,-1 3 0 0,0 3-128 0,0 3 0 16,-3 0 0-16,0-1 0 16,-1 3-1312-16,0 3-288 0,-2 7-64 0</inkml:trace>
  <inkml:trace contextRef="#ctx0" brushRef="#br0" timeOffset="24533.67">2620 10725 19343 0,'-7'15'848'0,"5"-5"192"0,-3 0-832 0,2 4-208 15,2 2 0-15,1 4 0 0,0 5 3088 0,0 1 576 16,-4 7 112-16,2 1 32 0,-1-2-3008 0,-1 3-608 16,-1 4-192-16,-2-4 128 0,-2-1-128 0,-1 0 0 15,1-3 0-15,-4 0 128 0,0-7-128 0,0-1 0 0,1-8 0 0,2-2 0 16,-1-3 0-16,5-6 192 0,0-4-64 0,6 0 0 16,-4-7 272-16,3-4 64 0,4-3 16 0,1-5 0 15,1-5-224-15,2-5-64 0,2 3 0 0,1-2 0 16,1 3-192-16,1-5 0 0,0 3 0 0,4 1 0 15,-2 4 128-15,1 2-128 0,0 1 0 0,2 3 144 16,-2 2-144-16,-1 2 192 0,-1 6-192 0,1 5 192 0,0 3-64 16,-2 4 0-16,0 5 0 0,-1 3 0 0,-1 5-128 15,0 2 160-15,-2 2-160 0,0 3 160 0,-3 2-160 0,0 3 0 16,0 4 0-16,-4-1 0 16,-2-9-560-16,0 3 16 0,-1-2 0 0,0 2 0 15,-1-3-2544-15,2 2-512 0</inkml:trace>
  <inkml:trace contextRef="#ctx0" brushRef="#br0" timeOffset="24803.56">3794 10866 34783 0,'0'0'1536'0,"0"0"320"0,0 0-1472 0,0 0-384 0,0 0 0 0,8 11 0 15,1 6 0-15,1 2 0 0,0 0-192 0,0 6 64 16,-2 2 128-16,0 2 0 0,-1 0 0 0,-2 4 128 16,-1 3-128-16,-1 3 0 0,-3 3 0 0,-2-2 0 15,-3-2-272-15,3-4 16 0,-2-2 16 0,1-5 0 16,2-1-1312-16,1-4-272 0,0-5-48 0,3-7-11168 15</inkml:trace>
  <inkml:trace contextRef="#ctx0" brushRef="#br0" timeOffset="25250.42">4929 11042 22111 0,'0'0'976'0,"3"-10"208"0,0-2-944 0,-2-1-240 16,-1 4 0-16,0-1 0 0,0 10 2128 0,-3-5 384 0,-1-3 80 0,-2 6 16 15,-4 3-1616-15,-2 5-320 0,-2-1-64 0,-3 7-16 16,-2 0-464-16,-2 5-128 0,0 2 0 0,-5 4 0 16,-2 1 0-16,-1-1 0 0,-3-1 0 0,2 0 0 15,2-1 0-15,4-2 0 0,3-1 0 0,5-2 0 16,3-3 0-16,5-4 0 0,8-9 0 0,0 0 0 15,0 0 0-15,0 0 0 0,0 0 0 0,14-3 0 16,3-2 288-16,7-8 32 0,2-3 16 0,4-2 0 16,3 0-96-16,3-2-32 0,-3-7 0 0,-3 3 0 15,-1 1-208-15,-1 0 0 0,-1 4 128 0,-3 7-128 16,-2 0 0-16,-3 7 0 0,-5 4 0 0,1 3 0 16,-3 2 0-16,-5 8 176 0,-2 2-176 0,-3 8 160 15,-4 11 0-15,-3 1 0 0,-4 5 0 0,-2 2 0 16,-3 3-160-16,-1 3 128 0,-2 3-128 0,-1-3 128 0,1 1 16 0,-1 0 0 15,-1-2 0-15,3-1 0 0,0-1 64 0,1-2 16 16,-1-5 0-16,2-4 0 0,3-4-48 0,1 0-16 16,0-2 0-16,3-3 0 15,1-3-608-15,3-4-112 0,6 1-16 0,-1-4-10544 16,-2-14-2096-16</inkml:trace>
  <inkml:trace contextRef="#ctx0" brushRef="#br0" timeOffset="25749.97">5997 10895 16575 0,'0'0'1472'0,"0"0"-1168"0,-5 0-304 0,-3-1 0 16,2-3 1440-16,0 3 224 0,6 1 64 0,-7 3 0 15,2 1-672-15,-1 6-128 0,-3 1-32 0,1 6 0 16,3 2-256-16,0 2-48 0,-2 2-16 0,2 0 0 16,1 1 0-16,2 5 0 0,0-4 0 0,4 2 0 15,-2-3-160-15,3 2-32 0,2-3-16 0,1-4 0 16,1-3 160-16,2-2 48 0,0-4 0 0,1 0 0 0,1-6 0 0,2-1 16 16,1-6 0-16,1 1 0 0,3-7 16 0,2-1 0 15,-1-7 0-15,12-8 0 0,-6-2-320 0,-12 12-64 16,1-3-16-16,1-1 0 0,0 0-208 0,1-4 176 15,-4-2-176-15,0 0 160 0,-2 1-160 0,4-20 0 16,-6 7 144-16,-5 6-144 0,0 6 0 0,0 2 0 16,0 5 0-16,-3 7 0 15,-1 2-1168-15,0 3-304 0,1 6-64 0,0 0-14304 0</inkml:trace>
  <inkml:trace contextRef="#ctx0" brushRef="#br0" timeOffset="26100.42">7014 10937 28095 0,'0'0'1248'0,"10"2"256"0,3 2-1200 0,3-1-304 0,4-3 0 0,1 0 0 16,2 0 544-16,1-3 48 0,7-3 16 0,-1 0 0 15,2-5-352-15,-2 3-80 0,0-5-16 0,-2 0 0 16,-4 0-160-16,-3-1 128 0,-3-2-128 0,-3 1 128 16,-3-1-128-16,-2 4 0 0,-2-2 144 0,-4 0-144 15,-4 1 384-15,-4 4 0 0,-1 0 0 0,-6 3 0 16,-3 2 256-16,-2 4 48 0,-4 4 16 0,-3 3 0 0,-4 5-448 16,-1 3-96-16,-1 4-16 0,1 5 0 0,0 4 128 0,2 3 32 15,2 1 0-15,1 2 0 0,4-1 64 0,2 0 16 16,3 1 0-16,3-2 0 0,4-1-192 0,3-3-16 15,3-4-16-15,3 0 0 0,3-2-160 0,4-3 0 16,3-3 0-16,4-3 0 16,3-6-576-16,4 0-32 0,6-2-16 0,7-6-10448 15,5-7-2112-15</inkml:trace>
  <inkml:trace contextRef="#ctx0" brushRef="#br0" timeOffset="26701.21">10920 10498 23039 0,'-10'-7'1024'0,"4"2"192"0,-3 0-960 0,0 1-256 16,-4 0 0-16,6 8 0 0,-5 2 1664 0,-2 1 304 15,-4 3 48-15,-2-1 16 0,-7 5-1280 0,1 1-256 16,-4 3-48-16,-1-1-16 0,-4 4-144 0,-10 8-32 16,-1-1 0-16,0 1 0 0,3 0-112 0,5-3-16 15,6-2-128-15,-5 5 192 0,10-5-192 0,17-11 0 16,4 1 0-16,2 0 0 0,4 0 0 0,4 1 0 15,1-1 0-15,6 3 0 0,5 1 0 0,17 12 0 0,-2-4 0 0,1-2 0 16,0-4 0-16,-4-5 0 16,-3-2 0-16,-2-2 0 0,-1-3 224 0,-3 2-48 0,-3-2-16 0,-3 3 0 15,-3-3 112-15,-2 3 32 16,-8-11 0-16,0 14 0 0,-6-1 80 0,-5 1 0 0,-4 0 16 0,-6 3 0 16,-7-2-16-16,-9-3-16 0,-9 0 0 0,-2-1 0 15,-2-4-176-15,22-3-16 0,-4 2-16 0,-2-4 0 16,-2 1-160-16,2 0-192 0,1-2 32 15,3-1 16 1,2-3-1968-16,-18-2-384 0,12-4-64 0</inkml:trace>
  <inkml:trace contextRef="#ctx0" brushRef="#br0" timeOffset="27619.01">11595 10707 36447 0,'0'0'1616'0,"0"0"336"0,-9 0-1568 0,0 5-384 15,1-1 0-15,-1 3 0 0,-2 4 208 0,0 1-32 16,-2 2-16-16,-2 3 0 0,-1 1-160 0,-2-1 0 16,0 1 0-16,0 3 0 0,0 3 0 0,1-3 0 15,0 2-176-15,4 4 176 0,2-2 0 0,1 2 0 0,1-3 0 0,4 0-128 16,3 3 128-16,2-7 0 0,4-2 0 0,3-1-128 15,1 0 128-15,8-4 0 0,3-5 0 0,5-3 0 16,3 1 144-16,3-5 64 0,3-1 16 0,0-2 0 16,5-3 128-16,-5 0 32 0,3-3 0 0,-2-3 0 15,1-1-48-15,-1 0 0 0,-1-2 0 0,-1-3 0 16,-3-1-176-16,-1 2-32 0,-3-1-128 0,2-1 192 16,-4-3-192-16,-4 0 0 0,-2 0 128 0,-6-1-128 15,-2 3 0-15,-3 1 0 0,-3 2 0 0,-4-5 0 16,-3-1-256-16,-5 1 48 0,-3 2 16 0,0-4 0 15,-2 2-64-15,0 0-16 0,-1 4 0 0,-1-1 0 16,5 1-80-16,-2 2-16 0,2 1 0 0,2 1 0 31,-1-3-48-31,2-2-16 0,2-1 0 0,3 0 0 0,2 1 176 0,2-1 16 0,5-4 16 0,1-2 0 16,2-1 224-16,2-2-144 0,1 2 144 0,0-5-128 0,2-1 128 0,2 1 0 16,0-4 0-16,1 0 0 0,-1-2 0 0,1-3 128 15,-5 1-128-15,4-7 176 0,-4 0-48 0,1-1 0 16,-2 6 0-16,2 2 0 0,0 5 16 0,0 5 0 15,-2 6 0-15,0 4 0 0,-3 4-144 0,2 8 128 16,-10 7-128-16,0 0 128 0,12 10-128 0,-5 7 0 16,0 5 0-16,-2 6-176 0,-3 7 176 0,0 6 0 15,-2 6 0-15,-2 6 0 0,0 4 0 0,-3 4 0 16,0 7 0-16,-1 0 0 0,-1 0 0 0,1 0 0 16,-3 1 0-16,-2-2 0 0,1-4 0 0,1-6 128 0,0-2 0 15,2-5 0-15,-1-8 256 0,3-4 64 16,1-2 16-16,2-5 0 0,2-5-16 0,2-3 0 0,3-5 0 0,2-3 0 15,0-6-256-15,4-4-48 16,1-4-16-16,0-2 0 0,-1-5-128 0,1-6 0 0,0-4 0 0,1-2 128 16,-2-1-128-16,2-1 0 0,0-3 0 0,1 1-176 15,2-3 176-15,0 2 0 0,1 1 0 0,4 4-128 16,-3 1 128-16,1 1 0 0,-2 5-144 0,1 6 144 16,-3 5 0-16,3 5-176 0,-2 5 176 0,-2 5-128 15,-1 6 0-15,1-2 0 0,-1 5 0 0,-3 4 0 16,-2-1 128-16,-2 3 0 0,-1 2 0 0,-1-5-128 15,-2 1 128-15,-2-6 0 0,1 0 0 0,-1-4 0 16,0-3 480-16,1-3 32 0,2-6 0 0,-3-6 0 16,6 10-80-16,2-7-16 0,-8-3 0 0,14-4 0 15,0-5-112-15,2 1-32 0,2-7 0 0,3-3 0 16,4-1-272-16,0-2 128 0,2-5-128 0,2 2 0 0,1 1 0 16,5 0 0-16,-2 5 0 0,2 6 0 0,1-1-128 0,0 7 128 15,-1 2 0-15,2 9-144 0,4 4 144 0,-4 7 0 16,-3 7 0-16,-1 5-128 0,-5 6 128 0,-4 2 192 15,0 1-32-15,-3 0-16 0,-5-2-144 0,1 2 0 16,-1 1 0-16,-3-3 128 0,1-4-128 0,-1-4 160 16,1 0-160-16,1-7 160 15,3-1-2080-15,-1-3-400 0</inkml:trace>
  <inkml:trace contextRef="#ctx0" brushRef="#br0" timeOffset="28552.18">16976 10061 29999 0,'-9'-9'1328'0,"9"9"272"0,0 0-1280 0,-9 5-320 0,-2 8 0 0,-1-3 0 0,-3 2 0 0,-3 4 0 16,-3 2 0-16,-7 0 0 0,-7 5 0 0,-4 2 0 15,-7 1 0-15,-2 4 0 0,-3 1 0 0,-4 0 0 16,-3 2 128-16,-3 3-128 0,-5 3 192 0,-7-1-16 16,-7-2-16-16,0-2 0 0,-1 1 96 0,4-1 0 15,4 0 16-15,-1-1 0 0,0-2 160 0,7-4 16 16,6-5 16-16,9 1 0 0,6-4 96 0,9 0 16 16,5-5 0-16,7-2 0 0,5 1-320 0,4-6-48 15,7 2-16-15,9-9 0 0,0 0-192 0,0 0 176 16,13 9-176-16,4 0 160 0,3-5-160 0,7 1 0 15,3 0 0-15,10 0 0 0,7-2 160 0,6-1-160 0,6-3 192 0,3 0-192 16,3-2 208-16,6 2-64 0,3-3-16 0,7 0 0 16,7 3 0-16,-2 0 0 0,-1-2 0 0,2 0 0 15,-1 0-128-15,4-4 0 0,8 1 0 0,-2 1 0 16,-6-3 0-16,0 1 0 0,0 0 0 0,1-3 0 31,1 2-528-31,-8-2-192 0,-7 3-48 0,-10-3 0 16,-6-1-2464-16,-9 2-496 0,-8 3-112 0,-5-3 0 0</inkml:trace>
  <inkml:trace contextRef="#ctx0" brushRef="#br0" timeOffset="28852.9">15945 10831 29311 0,'-33'-7'1296'0,"14"4"272"0,1-3-1248 0,5 2-320 16,3-1 0-16,10 5 0 0,0 0 816 0,0 0 96 16,0 0 32-16,12-10 0 0,5 1-480 0,10-1-80 15,10 2-32-15,9-3 0 0,7-5-112 0,13 1-32 16,11-3 0-16,3 1 0 0,1-1-208 0,10 1 176 16,0 0-176-16,9-8 160 0,7 0-160 0,2-3 0 15,3 4 0-15,1 0 0 0,8-7 0 0,-3 1 0 16,-3 3 0-16,-1 0 0 0,0 6 0 0,-3 2 0 15,-6-2-160-15,-7 3 160 0,-6 3-352 0,-3 0 32 16,-1 2 0-16,-7 4 0 16,-10 0-512-16,-6 3-80 0,-7 4-32 0,-7-2 0 15,-8-1-1968-15,-7 2-400 0</inkml:trace>
  <inkml:trace contextRef="#ctx0" brushRef="#br0" timeOffset="29187.08">16588 10840 11967 0,'-13'2'1072'0,"3"1"-864"0,10-3-208 0,0 0 0 16,0 0 3504-16,0 0 656 0,0 0 128 0,16 6 16 0,4-3-2960 0,7-3-608 15,6-3-112-15,7-1-32 16,7-1-112-16,4-2-32 0,3-4 0 0,4-1 0 0,4 0-192 0,8-2-32 16,4-2-16-16,9 2 0 0,3-2 48 0,2 1 0 15,-1 2 0-15,6-1 0 0,5-3 32 0,1 3 16 16,2 3 0-16,-2 0 0 0,0 0-128 0,6 4-32 16,1-2 0-16,3 3 0 0,-7-2-144 0,1 2 0 15,-1 3 144-15,-3-1-144 0,-3-1 0 0,-3-2 0 16,-5 1 0-16,-4 4 0 15,-4-2-1408-15,-3-2-336 0,-2 1-80 0</inkml:trace>
  <inkml:trace contextRef="#ctx0" brushRef="#br0" timeOffset="29636.98">18129 9685 27647 0,'15'-6'2448'0,"0"3"-1952"0,7 3-496 0,11 3 0 15,11-2 624-15,11 6 16 0,7 2 16 0,7 5 0 16,3-1-480-16,9 5-176 0,2 5 0 0,8 0 144 15,1-3-144-15,5 3 0 0,-2 4 0 0,3-1 0 0,4 6 0 0,0 0 0 16,-2-4 0-16,-2 1 128 0,-1 4-128 0,0 0 0 16,4 0 0-16,-5 1 128 0,-5-1 288 0,-5 3 48 15,-3 3 16-15,1 1 0 0,1-2 112 0,-8-1 32 16,-7 2 0-16,-4 3 0 0,-3 0-80 0,-7 1-16 16,-7 3 0-16,-3-3 0 0,-4 2-16 0,-5-3-16 15,-7 2 0-15,-7-2 0 0,-6 0-112 0,-8 1 0 16,-8-2-16-16,-10 1 0 0,-9 1-144 0,-10-2-32 15,-9-3 0-15,-10-1 0 0,-9-2 64 0,-10 1 16 16,-9 1 0-16,-10-1 0 0,-10-2-80 0,-7-1 0 16,-6 0-16-16,-10-1 0 0,-11-2-176 0,0 1 0 15,-1 1 0-15,-7-5 0 16,-6 0-880-16,6 2-208 0,5-3-32 0,-3-7-16288 0</inkml:trace>
  <inkml:trace contextRef="#ctx0" brushRef="#br0" timeOffset="30987.71">5720 13557 24527 0,'0'-27'1088'0,"0"17"224"0,-1-4-1056 0,1 1-256 0,0-3 0 0,1 2 0 16,2-2 512-16,-2 1 32 0,0-1 16 0,0 0 0 15,1 1 224-15,-2 1 48 0,0 1 16 0,0-1 0 16,0 2-80-16,0 1 0 0,0 0-16 0,0 3 0 16,0 0-240-16,0 8-32 0,0 0-16 0,0 0 0 15,0 0-176-15,0 0-32 0,0 0-16 0,-7 6 0 0,1 1-240 0,-3 6 0 16,-1 5 0-16,-2 4 0 0,0 2 0 0,-1 6 0 16,0 5 0-16,1 3 0 0,-1 18 0 0,0 3 0 15,2 4 0-15,2-1 144 0,1 3-144 0,3 2 0 16,3 3 0-16,2-4 128 0,2 0-128 0,5-2 0 15,-1-4 0-15,3-8 0 0,2-8 0 0,4-3 0 16,1-9 0-16,2-3 128 0,2-6-128 0,4-7 128 16,1-3-128-16,3-7 128 0,-2-4 192 0,-1-8 48 15,2-1 0-15,3-8 0 0,0-6-64 0,0-3-16 16,1-1 0-16,0-6 0 0,0 2-288 0,1-2 160 16,-3 0-160-16,-1 0 128 0,0 1-128 0,-3-2 0 15,-2-4 0-15,0 5 128 0,0 6-128 0,-1 5 128 16,-1 1-128-16,-2 5 128 0,-2 3-128 0,-3 7 160 15,2 2-160-15,0 5 160 0,0 5-160 0,-1 4 0 16,-2 4 0-16,2 5 0 0,-2 7 0 0,1 0 0 16,-1 5 0-16,1 0 0 0,-5 2-272 0,-1-1 64 15,1-2 16-15,3-6 0 0,-3 1 192 0,1-7 0 0,1-2-160 0,3-4 160 16,3-5 192-16,2-3 96 16,2-4 32-16,6-6 0 0,4-3 112 0,2-9 16 15,2-6 16-15,3-6 0 0,-1-3-80 0,0-5-32 16,-1-6 0-16,-1-1 0 0,0-7-32 0,-2-3 0 15,-1-2 0-15,-5-1 0 0,-1-3 256 0,-3-2 32 16,0 0 16-16,2-23 0 0,-6 10-432 0,-12 41-64 0,-1-3-128 0,-2 2 176 16,-3 2-384-16,-1 4-80 0,-4-2-16 0,-2 6 0 31,-4-2-1712-31,-13-12-352 0,-1 10-64 0</inkml:trace>
  <inkml:trace contextRef="#ctx0" brushRef="#br0" timeOffset="31705.37">8421 12802 6447 0,'0'0'272'0,"0"0"80"0,1-11-352 0,1 6 0 15,-2 5 0-15,0 0 0 0,-3-7 4016 0,3 7 720 16,0 0 160-16,-7 6 32 0,-2 0-3328 0,-1 8-640 15,-6 3-144-15,-2 2-32 0,-2 3-224 0,-4 6-48 16,-4 2-16-16,0 6 0 0,-1 6 144 0,0 1 48 16,-3 9 0-16,0 1 0 0,2 6 144 0,-2 4 16 15,0 3 16-15,0 9 0 0,0 2-224 0,8-2-64 16,-1 0 0-16,1 5 0 0,2-4-288 0,3 2-64 16,2 2-16-16,7-7 0 0,3 0-208 0,4-6 128 15,4-6-128-15,6-6 0 0,3-4 0 0,5 1 0 0,4 0-208 0,13 9 64 31,2-14-1184-31,2-10-224 0,1-10-48 0,3-8-8384 0,5-7-1664 0</inkml:trace>
  <inkml:trace contextRef="#ctx0" brushRef="#br0" timeOffset="32188.58">9777 13380 30111 0,'-12'-11'1344'0,"8"7"256"0,-1 0-1280 0,-1-1-320 15,0 0 0-15,0 1 0 0,-2 1 256 0,1 3-32 16,-2-1 0-16,-1 2 0 0,-2 2-96 0,-4 7-128 15,-2 0 176-15,-1 7-176 0,0 3 0 0,0 6 0 16,-2-1 0-16,-1 7 0 0,-3 3 0 0,1 1 0 16,-4 2 128-16,3 1-128 0,-2 3 208 0,2 0-16 15,1 5 0-15,5-2 0 0,3 2 64 0,5-1 0 16,2 1 0-16,5-3 0 0,3 2-128 0,3-3-128 16,9 0 176-16,1-8-176 0,5-9 288 0,3 1-48 0,3-4-16 15,1-5 0-15,2-6 192 0,0-4 32 0,2-4 16 16,2-4 0-16,-3-3-192 0,5 0-32 15,-1-6-16-15,-1 0 0 0,0-1-224 0,-1-3 176 0,0-6-176 0,1-2 160 16,1 2-160-16,1-6 128 0,-2-12-128 0,10-12 128 16,-7 5-128-16,-19 20 160 0,-2-1-160 0,1-6 160 15,-3-2-32-15,-1-1-128 0,-1-2 192 0,-3-1-64 16,-3-2-128-16,-2-31 160 0,-3 14-160 0,-2 14 160 16,-3 8-160-16,-1 6 0 0,-2 5 0 0,2 14 128 15,-4 2-128-15,0 3 0 0,1 0 0 0,-5 3 0 16,-2-1-1312-16,-1 4-192 0,1 0-32 0,0 1-13840 15</inkml:trace>
  <inkml:trace contextRef="#ctx0" brushRef="#br0" timeOffset="32472.11">10080 12897 25791 0,'0'0'2304'0,"0"0"-1856"16,0 0-448-16,0 0 0 0,0 0 1152 0,6 0 144 15,-6 0 32-15,11 9 0 0,-5 1-688 0,-2 8-128 0,-4 7-16 0,-3-1-16 16,-2 6-176-16,-1 4-48 16,-1 7 0-16,-3 1 0 0,-3 5 192 0,-2 1 48 15,-3 5 0-15,-2 7 0 0,-3 2-16 0,-1 7 0 16,-4 0 0-16,0 2 0 0,0-1-256 0,0 0-48 0,2-1-16 15,-2-1 0-15,2-2-160 0,1-4 0 0,1-2 0 0,-1-4 0 32,5-3-656-32,1-8-176 0,1-2-16 0,3-6-9696 0,2-3-1936 0</inkml:trace>
  <inkml:trace contextRef="#ctx0" brushRef="#br0" timeOffset="32785.99">10890 14401 33983 0,'-7'28'752'0,"5"-17"144"0,-2 3 48 0,0 5 0 0,0 5-752 0,-1 4-192 15,3 4 0-15,-6 1 0 0,2 4 208 0,2 0 16 16,-5 1 0-16,1-4 0 0,1-1-224 0,-1-5 144 16,1 0-144-16,0-4 128 15,1-2-1472-15,1-3-320 0,0-4-48 0,1-3-16 0</inkml:trace>
  <inkml:trace contextRef="#ctx0" brushRef="#br0" timeOffset="33174.43">12001 14172 19343 0,'0'0'1728'0,"0"0"-1392"16,2-3-336-16,-2 3 0 0,0 0 2240 0,10 7 368 15,1 7 80-15,-4-2 0 0,1 0-1648 0,1-1-336 16,-2 2-64-16,4 5 0 0,-1 0 64 0,-1 4 0 16,-1 5 16-16,4 2 0 0,-3 7-224 0,-3 5-48 15,-1-2-16-15,-2 4 0 0,-2 5 0 0,-3 1 0 16,-5-6 0-16,-4 5 0 0,-5-2-112 0,-3 0 0 0,-1-5-16 0,-3-1 0 16,-2 0-176-16,-3-4-128 15,2 0 192-15,1-5-192 16,0-2-960-16,2-5-320 0,0-8-48 0,1-2-9264 15,3-2-1856-15</inkml:trace>
  <inkml:trace contextRef="#ctx0" brushRef="#br0" timeOffset="33640.89">13329 13394 14735 0,'-11'-9'1312'0,"2"3"-1056"16,0-4-256-16,0 4 0 0,0 4 4304 0,-1 2 816 16,0 1 144-16,-2 4 48 0,-1 5-4144 0,2-1-816 15,-3 7-160-15,-4 4-48 0,-2 7-144 0,-3 2 0 16,-2 5-160-16,-2 8 160 0,-1-1-128 0,1 1 128 15,6 9 0-15,0 1-144 0,4 1 144 0,1 2 0 16,5-1 0-16,3 0 0 0,3-2 0 0,5-3-128 16,4-7 128-16,2-2 0 0,3-6-208 0,5-5 32 15,3-3 16-15,3-2 0 0,3-8 544 0,4-4 96 16,2-2 32-16,3-5 0 0,1 0-208 0,2 2-48 16,3-2 0-16,2-4 0 0,-1-5-448 0,-1-5-112 15,-2-2-16-15,-2-4 0 0,1-5 672 0,-1-1 128 16,1-10 32-16,-3 0 0 0,-2-4-48 0,-5-2 0 15,-2-2 0-15,-2-16 0 0,-5 7-208 0,-9 2-32 0,-5 0-16 16,-6 7 0-16,-5 1-80 0,1 19-128 0,-3-4 176 0,-3 1-176 16,-4 1 0-16,0 0 0 0,-5 1 0 0,0 1-144 15,1 1-160-15,-1 3-16 0,-1-2-16 0,2 2 0 32,2 1-352-32,2 4-64 0,1-3-16 0,3 7-15296 0</inkml:trace>
  <inkml:trace contextRef="#ctx0" brushRef="#br0" timeOffset="33906.98">13851 12681 29487 0,'-15'10'1296'0,"10"-1"288"0,-1 1-1264 0,-1 5-320 15,1 4 0-15,-2 9 0 0,1 4 1248 0,-2 5 192 16,-3 4 32-16,0 8 16 0,-2 6-896 0,-4 3-176 16,-2 6-32-16,-5 5-16 0,-2 2-48 0,-4 10 0 15,-3 4 0-15,2-8 0 0,-1 5-192 0,-1 5-128 16,-2-6 128-16,3 3-128 16,0-4-1056-16,4-3-288 0,-1-7-48 0,4-7-16 15,3-2-1920-15,1-8-400 0,-22 36-80 0,14-31-16 0</inkml:trace>
  <inkml:trace contextRef="#ctx0" brushRef="#br0" timeOffset="34290.08">14301 14228 35071 0,'0'0'1552'0,"0"0"320"0,0 0-1488 0,0 0-384 0,12 7 0 0,-5-3 0 0,1 3 384 0,2 1 0 15,-2 1 0-15,5 7 0 0,-4 0-384 0,-2 1 128 16,-2 0-128-16,-3 2 0 0,-2 3 0 0,0 1 144 16,-4 0-144-16,-3 2 0 0,-2 5 0 0,-2 0 0 15,-2 1-240-15,-1 2 80 0,0 0 288 0,-1 1 48 16,0 0 16-16,-2-1 0 0,1-3 320 0,1-2 80 15,2-2 16-15,1-2 0 0,2-5 96 0,5 0 32 16,4-2 0-16,3-4 0 0,2-6-352 0,4 1-80 0,-2 0-16 16,7-5 0-16,3 1-288 0,2-1 0 0,0-3 0 0,2-2 0 15,4 0 0-15,2-3-256 16,1-1 64-16,-7-2 0 16,0 2-352-16,4-5-64 0,-1 4-16 0,5-6 0 15,0 0-2928-15</inkml:trace>
  <inkml:trace contextRef="#ctx0" brushRef="#br0" timeOffset="34923.75">14987 12457 12895 0,'-8'-19'576'0,"5"11"112"0,1-4-560 0,-1-1-128 16,3 2 0-16,0-3 0 0,3 2 2656 0,-1 3 496 15,1-1 112-15,2 4 0 0,3 1-2064 0,-3 1-432 0,4 1-64 0,6 5-32 16,0 3-64-16,-2 0-16 16,1 2 0-16,4 5 0 0,3 4-48 0,15 11-16 0,-1 4 0 15,2 2 0-15,0 2-256 0,0 5-48 16,0 4-16-16,1 2 0 0,3 6-16 0,1 5 0 0,-2 8 0 16,1 5 0-16,0 4-192 0,-2 4 176 0,-1 4-176 0,-3 0 160 15,-6 0-160-15,-1 3 0 0,-3 1 144 0,1-4-144 16,-9 2 208-16,-3-9-16 0,-1 0-16 0,-2-3 0 15,-3-1 272-15,-3-3 64 0,-1-2 16 0,-4-5 0 16,0 1 16-16,-5-4 0 0,-3 1 0 0,-3-3 0 0,-4-5-224 16,-4 1-32-16,-7 4-16 0,-3 0 0 0,-5 2-64 15,-3-2-16-15,0-5 0 0,-3-2 0 0,0 0-64 16,-3-4-128-16,-2-4 176 0,3-3-176 0,1-1 0 0,-1-4-176 16,-2-2 0-16,2-7 0 15,1-4-1760-15,4-5-368 0,6-2-64 0,4-9-12544 16</inkml:trace>
  <inkml:trace contextRef="#ctx0" brushRef="#br0" timeOffset="36158.01">17657 12608 13823 0,'10'-11'608'0,"-6"7"128"0,4-5-592 0,-1 0-144 0,1 0 0 0,0 1 0 16,-1-4 1216-16,0 3 192 0,-1-2 64 0,-1 3 0 16,-2-1-288-16,-2 4-48 0,-1-1-16 0,0 6 0 15,-6-5-144-15,0 2-16 0,-1 3-16 0,-7 4 0 16,-3 2-384-16,5 1-80 0,-4 5-16 0,-3 4 0 16,-2 3-16-16,-5 4 0 0,-3 6 0 0,-3 6 0 15,-2 6 128-15,-2 4 32 0,-2 4 0 0,-4 6 0 0,-3 6 32 0,0 0 0 16,-2 5 0-16,0 4 0 0,0 5-256 0,1 1-32 15,4 5-16-15,3-2 0 0,3 3-208 0,6-1-128 16,2 3 128-16,4-4-128 0,2 1 0 0,4-1 0 16,5-1 0-16,3-5 128 0,3-4-128 0,5-8 0 15,4-1 0-15,2-9 0 0,3-7-256 0,3-1 0 16,3-3-16-16,2-7 0 16,4-8-608-16,2-6-112 0,2-6-32 0,2-4-8656 15,3-6-1744-15</inkml:trace>
  <inkml:trace contextRef="#ctx0" brushRef="#br0" timeOffset="36542.08">18400 12643 27647 0,'-8'-3'2448'0,"-1"-1"-1952"0,-1 3-496 0,0 2 0 32,-1 3-384-32,-2 3-192 0,-4 0-16 0,6 3-16 0,-3 6 928 0,1 0 176 0,-4 4 32 0,0 5 16 15,-1 6-96-15,-1 5-32 0,0 3 0 0,-2 10 0 16,0-1 32-16,-1 8 0 0,0 5 0 0,1 6 0 0,0 4-192 0,0 2-16 15,2 3-16-15,1 6 0 0,3-6 0 0,2 1 0 16,3-4 0-16,2-5 0 0,3-3 80 0,1-6 16 16,3 3 0-16,2-4 0 0,3-5 0 0,4-4 0 15,-1-2 0-15,2-4 0 0,1-4-320 0,4-6 0 16,0-4 128-16,3 1-128 0,0-6 0 0,2 2 0 16,1-5-208-16,0-3 80 15,-1-8-784-15,0-2-160 0,-1-5-16 0,0-5-12992 0</inkml:trace>
  <inkml:trace contextRef="#ctx0" brushRef="#br0" timeOffset="36741.55">17549 13813 32879 0,'0'0'1456'0,"0"0"304"0,7-5-1408 0,4-1-352 0,3-3 0 0,8 3 0 15,4-3 176-15,9 2-48 0,8-1 0 0,3 0 0 16,2-2 0-16,3 1-128 0,1-4 192 0,5 0-64 16,0 1-128-16,3-2-256 0,2 0 64 0,27-4-14640 15</inkml:trace>
  <inkml:trace contextRef="#ctx0" brushRef="#br0" timeOffset="37110.06">18960 14232 28559 0,'-34'15'2544'0,"12"-1"-2032"16,-3 4-512-16,7-2 0 0,0 4 1968 0,-2 5 288 0,1 0 64 0,-2 7 16 15,4 0-1888-15,-1 1-448 16,4 0 0-16,2 0 0 0,1-2 0 0,5-1 0 16,2-6 0-16,4-3 0 0,1-3 0 0,7-1-256 15,-1-6 80-15,6-3 16 0,4-3 160 0,4-4 0 16,3-3 0-16,4-5 128 0,3-2 192 0,7-2 64 16,-5-7 0-16,3-2 0 0,2-4 112 0,0-2 16 15,1-5 16-15,-1-3 0 0,-1 0-64 0,28-28-16 0,-13 10 0 0,-11 10 0 16,-11 2-192-16,-8 10-32 0,-6 1-16 15,-5 5 0-15,-9-3-208 0,-2 4 0 0,-5-1 0 0,-8 0 0 16,-4 2-272-16,-6 3-112 0,-4 0 0 0,-2 1-16 16,-3-2-2448-1,2-1-480-15,-6-3-112 0</inkml:trace>
  <inkml:trace contextRef="#ctx0" brushRef="#br0" timeOffset="37592.1">19334 12391 25567 0,'0'0'1136'0,"0"0"224"0,0 0-1088 0,0 0-272 0,0 0 0 0,0 0 0 15,11 10 448-15,2 3 48 0,-2-3 0 0,7 4 0 16,0 3-176-16,5 2-16 0,1 2-16 0,4 1 0 16,2-3 208-16,6 5 32 0,2 4 16 0,7 1 0 15,2 3-32-15,4 5 0 0,5 1 0 0,-1 5 0 16,4 1-128-16,-3 5-16 0,-4 2-16 0,-1 5 0 15,-2 1-64-15,0 7-16 0,-2-1 0 0,-4 5 0 16,-2 0-16-16,-3 1-16 0,-3-2 0 0,-3 3 0 16,-8 4-96-16,-2-3-16 0,-4 0 0 0,-6-1 0 15,-3 1 64-15,-6 3 16 0,-3-2 0 0,-3 2 0 0,-3-4 64 16,-7-1 16-16,-5-2 0 0,-6 2 0 0,-4-6 112 0,-3 3 32 16,-8 2 0-16,1-6 0 0,-5 0-112 0,-1-3 0 15,-3-2-16-15,-1-2 0 0,-1-6-112 0,-1-1-32 16,-6-6 0-16,8-5 0 0,0-5-400 0,5-9-80 15,3-8 0-15,7-5-16 16,1-8-2352-16,8-13-480 0,6-5-96 0,11-9 0 0</inkml:trace>
  <inkml:trace contextRef="#ctx0" brushRef="#br0" timeOffset="38259.47">22134 13388 21183 0,'0'0'944'0,"0"0"192"0,0 0-912 0,12-3-224 0,0-2 0 0,14 4 0 15,5-1 3552-15,9 2 672 0,6-2 128 0,8 1 16 16,14-3-3424-16,3 0-688 0,4 0-256 0,5 0 176 15,1-2-176-15,11 1 0 0,4 0 0 0,1-3 0 16,-3 2 0-16,1 1 0 0,2-4 0 0,2 2 0 16,3-1 0-16,-7 0 0 0,-8 2 0 0,-7-2 0 15,-3 3-384-15,-2 2-96 0,-4 1-32 0,-5-2 0 16,-6 4-624-16,-9 0-128 16,-8 0-16-16,-8 4-8448 0,-7-2-1664 0</inkml:trace>
  <inkml:trace contextRef="#ctx0" brushRef="#br0" timeOffset="38559.12">22064 14046 21183 0,'-9'-1'1888'0,"9"1"-1504"0,0 0-384 0,0 0 0 15,13-2 4544-15,6 1 848 0,6 0 176 0,7 1 16 16,9-1-4256-16,9-2-864 0,8-3-160 0,12 1-48 16,10 2-128-16,3-2-128 0,0-5 192 0,5 2-192 15,5-2 128-15,6 1-128 0,7-1 0 0,-3 2 0 16,-6-2 0-16,8 0 0 0,0 0 0 0,-2-4 0 16,-2 2 0-16,-6 1-144 0,-4-2 16 0,1 2 0 31,-1 1-480-31,-7-2-96 0,-7 3 0 0,-9-1-16 15,-8 1-2192-15,-7-2-432 0,-6 2-96 0</inkml:trace>
  <inkml:trace contextRef="#ctx0" brushRef="#br0" timeOffset="40211.35">23408 12146 16575 0,'0'0'736'0,"0"0"160"0,-9 0-720 0,9 0-176 0,-9-2 0 0,9 2 0 16,-8 2 1216-16,8-2 224 0,0 0 32 0,0 0 16 15,0 0-1184-15,0 0-304 0,0 0 0 0,-6 4 0 16,6-4 0-16,0 0 0 0,0 0 0 0,0 0 0 16,0 0 0-16,-8 5 0 0,8-5 0 0,0 0 0 15,-9 5 0-15,9-5 0 0,-8 2 0 0,8-2 0 16,-8 2 0-16,8-2-192 0,-8 0 16 0,8 0 16 15,-7 0 0-15,7 0 0 0,-8 0 0 0,8 0 0 16,0 0 160-16,-8 0 0 0,8 0 128 0,0 0-128 16,0 0 400-16,0 0 16 0,-6-4 0 0,6 4 0 15,0 0 48-15,0 0 16 0,0 0 0 0,0 0 0 16,0 0-288-16,0 0-64 0,0 0-128 0,0 0 192 16,0 0-192-16,0 0-128 0,0 0 128 0,0 0-208 15,0 0 208-15,0 0 0 0,0 0-160 0,0 0 160 0,0 0 0 0,0 0 0 16,0 0 0-16,0 0 0 0,0 0 304 0,8-7 16 15,-8 7 16-15,0 0 0 0,0 0 288 0,9-5 48 16,-9 5 16-16,0 0 0 0,0 0-240 0,10-2-32 16,-10 2-16-16,0 0 0 0,10-3-256 0,-10 3-144 15,0 0 160-15,10-2-160 0,-10 2 0 0,0 0 0 16,0 0 0-16,12 3 0 0,-12-3 176 0,0 0-176 16,11 6 192-16,-11-6-192 0,0 0 304 0,0 0-48 15,10 3-16-15,-10-3 0 0,0 0-16 0,0 0 0 16,0 0 0-16,9 9 0 0,-9-9 16 0,6 8 0 15,-6-8 0-15,4 11 0 0,-1-1-48 0,-2 2-16 16,-1 2 0-16,-1 0 0 0,-2 0 48 0,1 6 16 0,-1 2 0 16,-1 2 0-16,-1 8 32 0,0 3 16 0,-2 3 0 0,0 8 0 15,0 0 0-15,-2 6 0 0,0 3 0 0,-3 3 0 16,0 5 96-16,-4-1 32 0,1 3 0 0,0 3 0 16,-3 1 48-16,0-3 16 0,0 1 0 0,-1 2 0 15,-2 1-32-15,-1 1 0 0,-3-1 0 0,1 0 0 16,-3 2-32-16,-1-2-16 0,-3 0 0 0,2-1 0 15,1-1-16-15,0 2 0 0,0 2 0 0,2-4 0 16,-1-2 64-16,0-3 16 0,1-2 0 0,0-3 0 16,3-3-32-16,2-3-16 0,0-5 0 0,3-1 0 15,3-6-112-15,1-3-32 0,0-4 0 0,3-5 0 16,1-8-112-16,2-2-32 0,2-2 0 0,1-4 0 16,-1-3-128-16,6-9 0 0,-1 6 0 0,1-6 128 15,0 0-128-15,0 0 0 0,0 0 0 0,0 0 0 0,0 0-224 0,7-7 80 16,-2-5 16-16,1 2 0 15,0-2-256-15,1-2-32 0,-1-4-16 0,0-1 0 16,0-3-960-16,0 0-192 0,0-4-32 0,1 2-11120 16,-1-8-2208-16</inkml:trace>
  <inkml:trace contextRef="#ctx0" brushRef="#br0" timeOffset="41362.12">26730 12439 23951 0,'-2'-9'2128'0,"-1"-2"-1696"15,1 2-432-15,-1-1 0 0,2 4 1232 0,-4-2 176 16,-1 2 16-16,-1 2 16 0,-3 0-848 0,0 0-160 16,-2 0-48-16,1 4 0 0,1 2-192 0,-5 1-32 15,-2 3-16-15,-1-3 0 0,-1 2-144 0,-1 2 160 16,-2 0-160-16,-2 5 160 0,-1-3-32 0,-3 5-128 16,-2 0 192-16,-1 5-64 0,-4 2 144 0,-5 5 32 15,-1-1 0-15,-5 2 0 0,-2 3 256 0,0 5 48 16,-2 0 16-16,2 3 0 0,2 4-48 0,2 4-16 15,2 5 0-15,1 4 0 0,-1 4-208 0,1 5-32 16,1-2-16-16,0 6 0 0,5 2-304 0,2 1 160 16,5 0-160-16,2 1 128 0,7 2-128 0,5 1 0 0,5-5 0 0,7-3 0 15,4-4 0-15,6-1 0 0,5-5 128 16,7 0-128-16,8-1 0 0,9-2 0 0,7-6 0 0,3-2 128 16,0-6-128-16,4-4 192 0,3 0-192 0,7-6 192 15,5-3-192-15,9-4 192 0,1-4-192 0,3-5 192 16,-2-4 0-16,3-8 16 0,3-2 0 0,6-5 0 15,5-6 16-15,-1-4 0 0,-4-7 0 0,1-1 0 16,0-5 0-16,3-5 0 0,2-4 0 0,-4-2 0 16,-7-3-48-16,-3-8-16 0,0 1 0 0,-4-5 0 15,-2-3-16-15,-6 0 0 0,-4-4 0 0,-8-1 0 16,-6-8-16-16,-6 1-128 0,-8-2 192 0,-7 4-64 16,-6 2 112-16,-10 1 16 0,-7 3 0 0,-11 0 0 15,-9 1 0-15,-8 4 16 0,-9-1 0 0,-10 0 0 16,-9 5-64-16,-12 1-16 0,-10 2 0 0,-9 4 0 15,-6 4-192-15,-6 7 0 0,-5 6 0 0,-5 0-160 0,-7 5 160 0,3 5 0 16,5 6 0-16,-2 7 0 16,-2 1-992-16,4 3-160 0,6 1-48 0,7 5-11584 15,12 4-2320-15</inkml:trace>
  <inkml:trace contextRef="#ctx0" brushRef="#br0" timeOffset="56626.14">1875 15977 13823 0,'0'0'608'0,"-8"-7"128"0,2-2-592 0,0 3-144 0,6 6 0 0,-7-5 0 16,1-1 1712-16,6 6 304 0,-5-4 64 0,5 4 16 16,0 0-1008-16,0 0-208 0,-8 11-48 0,3-1 0 15,1 3-608-15,0 4-224 0,1 2 144 0,-1 2-144 16,0 5 192-16,0 2-32 0,2 5-16 0,-2 4 0 16,-1 2 32-16,0 7 0 0,0 3 0 0,-3 5 0 0,2 0-48 0,-1 4 0 15,0-1 0-15,0 0 0 0,3-2 32 0,-2-1 0 16,0-2 0-16,1-3 0 0,-2-3 240 0,2-8 48 15,1-5 16-15,6-7 0 0,0-3 48 0,2-5 0 16,0-5 0-16,2-2 0 0,-6-11-224 0,8 4-32 16,2-4-16-16,1-4 0 0,2-3 16 0,1-2 0 15,1-5 0-15,1-3 0 0,0-1-96 0,1 1-16 16,-1-2 0-16,1-1 0 0,-3 1-144 0,0 0 0 16,0-1 0-16,1 0 0 0,0-2 0 0,-1 4 0 15,-2 0 128-15,-1 6-128 0,0-1 0 0,2 4 0 16,-4 4 0-16,4 3 0 0,1 0 0 0,-4 5 0 0,0 6-128 0,3 1 128 15,2 6 0-15,-1 5-144 16,-2 3 144-16,-1 4 0 0,0 4 0 0,2 3-128 0,0 3 128 0,1 0 0 16,-1-2-176-16,2-3 32 0,1-1 0 0,1-7 0 15,-4-6 144-15,2-5 0 0,0-3 0 0,3-8 0 16,1-4 128-16,0-7 128 0,3-3 0 0,2-8 16 16,0-5 320-16,1-3 64 0,6-6 16 0,-2-4 0 15,-2-6-320-15,-3 0-64 0,-1 0-16 0,-2-4 0 16,-3-1-272-16,-5 1 128 0,-6-2-128 0,-3 1 0 15,0-3 320-15,-4 1-32 0,-4-2-16 0,2 2 0 16,-2 3 144-16,1 6 32 0,0 4 0 0,-1 6 0 16,1 8-320-16,1 5-128 0,-1 4 128 0,1 7-128 15,2 7 0-15,0 0-304 0,-7-5 48 0,7 5 16 16,0 0-1856-16,-6 9-368 16,6-9-80-16</inkml:trace>
  <inkml:trace contextRef="#ctx0" brushRef="#br0" timeOffset="57023.07">3229 16475 30927 0,'-11'10'1360'0,"6"-3"304"0,0 5-1344 0,4 0-320 0,-1 0 0 0,-2 6 0 16,2 4 144-16,2 6-144 0,0 0 192 0,0 2-192 15,-1-1 160-15,1-1-160 0,1 3 128 0,-1-2-128 16,0-3 0-16,2 0 128 0,-1-2-128 0,-1-2 0 16,0-2 0-16,0-3 0 0,0-4 128 0,0-7-128 15,0-6 304-15,0 0 16 0,0 0 16 0,0 0 0 16,9-5 432-16,-2-8 96 0,1-1 16 0,4-5 0 15,-2-2-160-15,-1-1-16 0,1 2-16 0,1-2 0 16,2-2-464-16,-2 3-96 0,0 0 0 0,-1 4-128 16,-1 3 0-16,2 3 0 0,2-1 0 0,-1 4 0 15,1 1 0-15,-1 2 0 0,2 1 0 0,-2 1 0 16,2 3-128-16,-1 3-144 0,-3 0-32 0,3 1 0 16,0-3-2768-16,-1 1-576 0</inkml:trace>
  <inkml:trace contextRef="#ctx0" brushRef="#br0" timeOffset="57372.39">4382 16444 26719 0,'0'0'1184'0,"0"0"240"0,0 0-1136 0,0 0-288 16,0 0 0-16,0 0 0 0,0 0 1792 0,0 0 288 15,0 0 64-15,0 0 16 0,0 0-1408 0,0 0-288 16,0 0-48-16,-12 8-16 0,-1-2-272 0,-3 7-128 15,-2 1 128-15,-1 5-128 0,-1 3 0 0,1 2-256 16,-4 4 48-16,0-3 0 0,0 2 80 0,3-2 128 0,3 3-208 0,6-2 80 16,1-1 128-16,7-1 0 0,4-6 0 0,3 0-128 15,2-5 0-15,6-4 0 0,6-2 0 0,-1-4 0 16,3-4 128-16,0-5 224 0,3 0-48 0,1 0-16 16,0-7 176-16,0-1 48 0,0-1 0 0,0-2 0 15,1 1-192-15,-2 2-16 0,-1-1-16 0,-3-1 0 16,-2 0-160-16,-2-1 0 0,-7 3 0 0,-2 3 128 15,-2-1 16-15,-4 2 0 0,-5 0 0 0,-4-4 0 16,-1 4 320-16,-2-2 64 0,-5 4 16 0,-1 0 0 16,-4 3-544-16,2 0 0 0,0 3 0 0,-2 4 0 31,-1 2-1216-31,3-1-336 0,1 0-80 0,1 2-14304 0</inkml:trace>
  <inkml:trace contextRef="#ctx0" brushRef="#br0" timeOffset="57973.02">5210 16512 10127 0,'0'0'896'0,"-2"-4"-704"0,2 4-192 0,-4-9 0 16,0 3 2624-16,2 1 512 0,2 5 80 0,-3-9 32 15,1 2-1696-15,2 7-336 0,0 0-64 0,0 0 0 16,0 0-400-16,0 0-80 0,0 0-16 0,0 0 0 16,0 0-80-16,-8 12 0 0,2-1-16 0,-1 7 0 15,0 4-128-15,-2 3-32 0,-3 1 0 0,1 3 0 0,-2 4-112 0,0 0-32 16,1 0 0-16,-1 0 0 0,0 0-112 0,1-1-16 15,0-7-128-15,3 1 192 0,2-6-16 0,0-1-16 16,1-5 0-16,2-6 0 0,4-8 272 0,0 0 48 16,0 0 16-16,0 0 0 0,4-13-176 0,2-1-16 15,3-4-16-15,3-2 0 0,2-7-288 0,2 2-144 16,2-6 16-16,1 1 0 16,0 1-272-16,0-1-48 0,-1 1-16 0,1 4 0 0,-1 2 192 0,1 1 32 15,-1 7 16-15,-2 2 0 0,-2 2 224 0,0 6-144 16,-4 3 144-16,2 5-128 0,-2 7 128 0,-1 3-192 15,-2 5 192-15,-2 3-192 0,-1 5-64 0,-1 0-32 16,-2 2 0-16,-1 4 0 16,0-4-800-16,-1 1-176 0,0 0-16 0,-1-3-11616 0</inkml:trace>
  <inkml:trace contextRef="#ctx0" brushRef="#br0" timeOffset="58340.29">6268 16353 27647 0,'-13'-3'1216'0,"3"2"256"0,-1 0-1168 0,-2 1-304 0,0 1 0 0,0 3 0 16,-4 2 1872-16,-1 1 320 0,0-2 64 0,-6 6 16 15,0 2-1872-15,-2-2-400 0,0 2 0 0,-1 4 0 16,0-1-480-16,2-1-32 0,1 2 0 0,2-3 0 15,6-1-48-15,2 1-16 0,2-4 0 0,6 0 0 16,6-10 64-16,-3 13 0 0,6-4 0 0,2 1 0 0,-5-10 512 16,18 7 0-16,3 3 0 0,3-2 0 0,2 2 0 0,-1-1 272 15,2 3-16-15,3-2-16 0,-2 2 192 0,0 2 32 16,-1 3 16-16,-3 0 0 0,-2-1-32 0,-4 3-16 16,-3-1 0-16,-5 0 0 0,-2-2-208 0,-6 2-32 15,-6 0-16-15,-4 1 0 0,-8 0 128 0,-4 1 16 16,-4 3 16-16,-7-1 0 0,-3-1-192 0,-3 0-144 15,-2-1 192-15,-1-2-192 0,2-3 0 0,1-3-320 16,3-4 32-16,0-2 16 16,-3-5-1632-16,2-2-320 0,5-5-64 0</inkml:trace>
  <inkml:trace contextRef="#ctx0" brushRef="#br0" timeOffset="58740.24">7045 15588 26719 0,'0'0'1184'0,"-7"9"240"0,2-2-1136 0,0 6-288 0,-1 2 0 0,2 7 0 15,-2 5 1344-15,-1 2 192 0,0 3 64 0,-1 3 0 16,0 3-1200-16,1 6-224 0,-2 0-48 0,0 6-128 0,-1 0 0 0,0 5 0 15,-3 4 0-15,-2-1 0 16,1-2-128-16,-4 1 128 0,-1-1-208 0,-2-5 80 0,6-4 128 0,0-1 0 16,2-8 0-16,2-3 0 0,1 0 272 0,1-9 96 15,1 1 16-15,4-7 0 0,2-3 288 0,2-7 64 16,0-10 16-16,0 0 0 0,0 0-144 0,9 8-32 16,1-8 0-16,1-3 0 0,2-6-256 0,1-2-64 15,-1-9-16-15,4-2 0 0,4-1-240 0,-2-1 144 16,0-5-144-16,1 1 128 0,1-1-128 0,1-2 0 15,4 4-160-15,-1-2 160 0,1 1-128 0,-1 3 128 16,2-2 0-16,-1 4-144 0,1 0 144 0,5 2-160 16,0-2 160-16,-2 7-160 15,-2 1-1184-15,0 0-224 0,-1-2-48 0</inkml:trace>
  <inkml:trace contextRef="#ctx0" brushRef="#br0" timeOffset="58954.16">7092 16537 23039 0,'-4'24'2048'0,"8"-7"-1648"0,-1-2-400 0,6 2 0 15,4 1 3840-15,4 2 672 0,2 1 144 0,5 0 16 16,1-1-3664-16,2-2-752 0,0-2-128 0,-1-2-128 15,2-1-304-15,-1-4-144 0,0 1-16 16,-2-5-16-16,-5-1-1840 0,2-1-368 0,-3-3-80 0</inkml:trace>
  <inkml:trace contextRef="#ctx0" brushRef="#br0" timeOffset="59193.51">7938 16331 4607 0,'-5'11'400'0,"0"-1"-400"0,1 2 0 0,3 5 0 16,1 3 7824-16,2 6 1488 0,1 2 288 0,0 2 64 15,-2 1-7808-15,-2 0-1584 0,-2 1-272 0,2 0 0 31,-1 0-688-31,1-3-16 0,0 0 0 0,1-3 0 16,-3 2-2432-16,2-7-512 0</inkml:trace>
  <inkml:trace contextRef="#ctx0" brushRef="#br0" timeOffset="59792.69">9002 16434 13823 0,'0'0'1216'0,"0"0"-960"16,0 0-256-16,0 0 0 0,-5-9 2560 0,0 3 448 15,1 2 112-15,4 4 16 0,-6-7-2496 0,-1 2-512 16,1 1-128-16,-2-3 0 0,0 2 0 0,-1 1 0 16,-2-1 0-16,1 0 0 0,-4 1 0 0,2 1 192 15,-2 0-16-15,0 1 0 0,-3-3 336 0,1 2 64 16,0 0 0-16,0 0 16 0,2 3-48 0,0 0-16 16,0 0 0-16,1 3 0 0,2 1-352 0,1 3-176 15,-2-2 160-15,2 1-160 0,-2 4 0 0,2 0 0 0,0 3 0 0,0 1 0 16,-1 1 0-16,0 3 0 0,0 1 0 0,1 0 0 15,0 3 0-15,1 1 192 0,0 1-48 0,1-3-16 16,2 0 96-16,2-1 16 0,0 1 0 0,4-4 0 16,3 0 16-16,1-2 16 0,1-1 0 0,1-2 0 15,0-4-64-15,2 3-16 0,2-6 0 0,2 0 0 16,0-3 96-16,2 0 16 0,2-4 0 0,0-2 0 16,1-1-48-16,0-2 0 0,1-2 0 0,0-1 0 15,1-2-256-15,0-2 0 0,-1-1 128 0,-2 1-128 16,-2-1 0-16,2 2 0 0,-5 0 0 0,1 3 0 15,-2 0 0-15,-1 1 0 0,-3 1 0 0,-6 8 0 16,0 0 192-16,0 0-64 0,0 0 0 0,0 0-128 16,10 6 128-16,-5 5-128 0,-1 3 0 0,0 3 0 0,-2 0 0 0,1 4 0 15,-2 0 0-15,3 1 0 0,1 3 0 0,3-2 0 16,-4-1 0-16,3-1 0 0,1 2 0 0,2-4 0 16,0-1 0-16,4-4 0 0,0 1 0 0,1-3 0 15,3-5-128-15,1 1 128 16,3-5-1856-16,2-5-288 0,3-5-48 0</inkml:trace>
  <inkml:trace contextRef="#ctx0" brushRef="#br0" timeOffset="60158.19">9789 16391 36975 0,'-10'18'1632'0,"5"-4"352"0,0 4-1600 0,-2 3-384 0,1 6 0 0,1 0 0 15,-2 3 0-15,0 3 0 0,-2-1 128 0,0-3-128 16,0 0 0-16,1-4 0 0,1-2 0 0,2-4 0 16,0-3 0-16,0-4 0 0,3-2 0 0,2-10 0 15,0 0 0-15,0 0 0 0,0 0 0 0,12-13 0 16,-2-1 0-16,3-4 0 0,1-2 192 0,2-2-64 15,1 1-128-15,0-3 160 0,4 1-160 0,0 2 160 16,2 2 0-16,1 3 0 0,2 2 0 0,1 6 0 0,-1 2 304 16,1 4 64-16,-3 6 16 0,2 4 0 15,-6 8-128-15,0 3-32 0,-1 4 0 0,0 7 0 0,-1 3-384 0,-1 1 0 16,-1 3 0-16,-4-2 0 0,0 1-256 0,-1 1-48 16,-1-4 0-16,1-3 0 15,-2 0-2512-15,4-6-496 0</inkml:trace>
  <inkml:trace contextRef="#ctx0" brushRef="#br0" timeOffset="61226.41">11669 16466 7359 0,'0'0'320'0,"-8"4"80"0,8-4-400 0,0 0 0 15,0 0 0-15,0 0 0 0,2 10 4656 0,-2-10 848 16,10 12 160-16,2 0 32 0,5-3-4352 0,1 0-896 16,2-3-160-16,6 1-32 0,3 0 128 0,1-4 16 15,6-1 16-15,7-2 0 0,3-1-160 0,1-1-16 16,-1-1-16-16,-2-3 0 0,-2-1-64 0,-1 1-16 16,-3-3 0-16,-1 2 0 0,-2-6-144 0,-3 1 128 15,-3 1-128-15,-1-3 128 0,-2 0-128 0,-3 0 160 0,-2 1-160 16,-2-1 160-16,-3 0 80 0,-5 2 16 0,-3 1 0 0,-3 0 0 15,-3 2-64-15,-4-1-16 0,-5 1 0 0,-2-2 0 16,-5-1-176-16,-3 3 128 0,-4-3-128 0,-2 3 128 16,-2-2-128-16,-3 5 0 0,-1 0 0 0,-2 6 0 15,0 5 0-15,0 4 0 0,-1 3 0 0,2 6 0 16,-3 0 0-16,-2 4 0 0,1 2-128 0,1 4 128 16,1 2 0-16,6-1 0 0,3 1 0 0,6 3 128 15,3-1-128-15,5-3 0 0,5 0 144 0,4-1-144 16,4-1 0-16,4-3 0 0,2-4 0 0,4 3 0 15,4-1 0-15,1-3 0 0,1-3 0 0,4-1 0 16,1-4 0-16,2-1 0 0,0-3-160 0,1 0 160 16,0-5-848-16,3-2-64 15,0-3-16-15</inkml:trace>
  <inkml:trace contextRef="#ctx0" brushRef="#br0" timeOffset="61550.01">12692 16389 32127 0,'0'0'1424'0,"-5"12"304"0,1 2-1392 0,3 5-336 16,2 4 0-16,2 4 0 0,-1-2 0 0,2 5 128 15,0 0-128-15,0 2 0 0,-3 0 0 0,4-2 0 16,-1-3 0-16,0-3 0 0,-2-1 0 0,1-5 0 0,3-2 0 0,1-7 128 15,-7-9-128-15,8 5 144 16,-8-5-144-16,12-5 160 0,1-4 160 0,-1-7 48 0,4-9 0 0,-1 0 0 16,1-8 128-16,2-1 16 0,0-2 16 0,0 1 0 15,-2-1-224-15,2 0-48 0,1 1-16 0,0 0 0 16,0 2-64-16,2 5-16 0,2 3 0 0,-2 5 0 16,1-1-160-16,1 6 0 0,1 2 0 0,-3 2-176 31,0 3-400-31,2 2-64 0,-2 3-32 0,1 2-15120 0</inkml:trace>
  <inkml:trace contextRef="#ctx0" brushRef="#br0" timeOffset="61960.39">14103 16297 30399 0,'-15'-1'1344'0,"3"0"288"0,-2-1-1312 0,-1 0-320 16,0-2 0-16,0 4 0 0,-1 4 1408 0,-1 0 192 16,-2 2 64-16,-2 4 0 0,0 0-1312 0,-1 3-352 15,-2 1 128-15,2 2-128 0,-3 1 0 0,2 3 0 16,1 2 0-16,2 5-160 0,0-1 0 0,2 5 0 16,3-6 0-16,3 4 0 0,1-3-32 0,4-1 0 15,5-4 0-15,4-4 0 0,3-3-48 0,1-5-16 16,-6-9 0-16,8 5 0 0,1-5 384 0,3-3 64 0,-5-3 0 0,2-2 16 15,3-4 224-15,-2-4 32 0,-1-2 16 0,1 0 0 16,0 0-224-16,-1 0-64 0,0 1 0 16,-1-1 0-16,-2 0-192 0,0 2 0 0,1-1 128 0,-2 4-128 15,0 4 192-15,-1 0 0 0,-4 9 0 0,0 0 0 16,0 0-64-16,0 0 0 0,0 0-128 0,0 0 192 16,7 11-192-16,0 4 0 0,-1 0 0 0,0 3 0 15,1 0-208-15,0 2 64 0,1 0 16 0,1 3 0 31,-2 0-272-31,2 3-48 0,0-2-16 0,1-3 0 16,4 1-1200-16,-3-3-224 0,1-4-48 0,2-2-7600 0,3 1-1536 0</inkml:trace>
  <inkml:trace contextRef="#ctx0" brushRef="#br0" timeOffset="62209.54">14783 15758 30399 0,'0'0'1344'0,"-9"-1"288"0,-1 0-1312 0,1 2-320 15,9-1 0-15,-9 7 0 0,0 4 1296 0,1 5 192 16,-3 4 48-16,1 6 0 0,-1 4-1216 0,-1 6-320 16,2 3 0-16,-1 5 0 0,-3 0 0 0,1 4 0 15,0 6 0-15,2-2 0 0,1 0 0 0,0-1 0 16,-1 0 0-16,2-2 0 15,2 1-256-15,3-6-160 0,-1-2-32 0,4-5 0 16,2-5-2496-16,4-8-512 0,0-5-112 0,5-4-16 0</inkml:trace>
  <inkml:trace contextRef="#ctx0" brushRef="#br0" timeOffset="62476.26">15076 16350 18431 0,'-6'30'1632'0,"4"-10"-1312"0,-2 2-320 0,0 6 0 16,2-2 2208-16,0 7 368 0,2 4 80 0,0 3 16 16,-1-2-1744-16,0-1-352 0,0-4-64 0,1-2 0 15,0-3-144-15,3-7-32 0,4-6 0 0,0-5 0 16,4 0 480-16,1-7 80 0,4-6 32 0,4-7 0 16,2-5-240-16,3-5-48 0,0-7-16 0,1-5 0 0,-2-1-496 0,-1-1-128 15,-4-2 0-15,-3 1 0 0,-3 0 0 0,-3-2 128 16,-2 2-128-16,-2-2 0 0,1 1 160 0,-2 3-32 15,0 3-128-15,1-1 192 0,1 5-192 0,-1 6-288 16,2 6 64-16,-2 3 16 16,-1 0-1728-16,3 4-352 0,-8 7-64 0</inkml:trace>
  <inkml:trace contextRef="#ctx0" brushRef="#br0" timeOffset="62877.82">16214 16223 23951 0,'-25'2'1056'0,"7"0"224"0,0 1-1024 0,-3 2-256 0,1 0 0 0,-2 4 0 16,-1 5 3328-16,-1 5 624 0,-2 6 112 0,0-2 32 15,2 4-3504-15,-1-1-592 0,4 1-320 0,-2 2 48 31,4 4-592-31,1-1-112 0,0-1-32 0,3-1 0 16,-1 2-208-16,5-7-64 0,1 0 0 0,5-6 0 0,4-3 864 0,3-6 160 0,3 1 48 0,3-6 0 16,-8-5 576-16,14 0 112 0,0-2 32 0,0 0 0 15,1-10 240-15,1 2 48 0,0-4 16 0,1 0 0 16,-1 0-304-16,1-1-48 0,-2 1-16 0,-1 0 0 16,-1-1-112-16,-3 3-16 0,1 2-16 0,-2 0 0 15,-1 4 48-15,-8 6 16 0,0 0 0 0,0 0 0 16,10-2-368-16,-10 2 0 0,0 0 0 0,6 8 0 0,-1 5 0 0,-1 2 0 15,-1 0 0-15,0 2-192 0,1 1-16 16,1 1-16-16,0-2 0 0,2 1 0 0,-1-1-128 0,3-2-32 16,0 1 0-16,2 1 0 15,2 0-480-15,1-2-96 0,4 0-32 0,2-4-8800 16,1-4-1776-16</inkml:trace>
  <inkml:trace contextRef="#ctx0" brushRef="#br0" timeOffset="63093.14">16962 15587 31615 0,'-10'40'1408'0,"5"-11"272"0,0 10-1344 0,-2 5-336 0,0 8 0 0,-2 4 0 16,-3 3 0-16,0 5 128 0,-4 1-128 0,0 3 0 15,-2 0 0-15,0 0 128 0,2-6-128 0,0 1 0 16,1-5 0-16,1-2-240 0,1-4 48 0,3-2-9136 16,1-2-1808-16</inkml:trace>
  <inkml:trace contextRef="#ctx0" brushRef="#br0" timeOffset="63293.85">16520 16403 33167 0,'0'0'2944'0,"0"0"-2352"16,0 0-464-16,16-2-128 0,3 2 1472 0,4 2 288 16,4-1 48-16,2 0 16 0,9 0-1824 0,0-2-256 15,5-3-96-15,2 2-32 16,1-5-1248-16,-2 0-256 0,-1 0-48 0</inkml:trace>
  <inkml:trace contextRef="#ctx0" brushRef="#br0" timeOffset="63677.26">17782 16387 6447 0,'0'0'272'0,"0"0"80"0,0 0-352 0,0 0 0 0,0 0 0 0,0 0 0 16,0 0 6624-16,0 0 1248 0,0 0 256 0,0 0 64 15,0 0-6608-15,0 0-1328 0,0 0-256 0,0 0 0 16,0 0-208-16,0 0 0 0,0 0 0 0,0 0 0 16,0 0 64-16,0 0 16 0,-10 3 0 0,10-3 0 15,-9 1 128-15,-1 0 0 0,-1-2 0 0,2 2-128 16,9-1 128-16,-11 4 0 0,0-1 0 0,0-1-128 15,0 2 128-15,2 1 0 0,-1 3 128 0,0-3-128 0,-2 4 144 0,2-3-144 16,-1 0 192-16,1 2-192 0,1 0 160 0,2 3-160 16,-3-1 128-16,4 2-128 0,1 1 0 0,1-3 0 15,4-10 0-15,-1 12 0 0,-1 2 0 0,4-3-256 16,0 0 64-16,2 2 16 16,0-4-288-16,1 2-64 0,1-3-16 0,3 2 0 15,-1-3-224-15,2 2-64 0,1-4 0 0,3 1 0 16,3-3-1280-16,2 0-256 0,4-1-48 0,2-2-16 0</inkml:trace>
  <inkml:trace contextRef="#ctx0" brushRef="#br0" timeOffset="64110.63">18532 16419 35935 0,'-18'-10'1600'0,"6"4"320"0,0 0-1536 0,-2 1-384 0,2 3 0 0,-2 2 0 16,-2 2 192-16,-1 6-48 0,0 0 0 0,-1 3 0 15,-1 1-144-15,0 1-176 0,1 5 48 0,0 4 0 16,-1-3-128-16,1 4-32 0,2 2 0 0,0 2 0 31,2-3-224-31,2 3-32 0,0-4-16 0,5 0 0 0,2-2 64 16,3 1 16-16,4-8 0 0,3-3 0 0,1-2 160 0,5-4 16 0,3-4 16 0,4-1 0 15,5-10 992-15,4-1 208 0,2-7 48 0,4-6 0 0,1-4-80 0,1-5-16 16,-1-3 0-16,0-1 0 0,-1-2-560 0,0-2-112 16,-1 1-32-16,-1-1 0 0,-3-5-160 0,-2 0 0 15,-1-4 0-15,-3-4 0 0,0-3 0 0,-2-5 0 16,-1 2 0-16,-1-4 0 0,-1 1 224 0,-2 1-32 16,-1 4-16-16,0 13 0 0,-1 4-48 0,-4 14-128 15,-3 7 192-15,-2 7-64 0,-3 8 16 0,-1 5 0 16,0 0 0-16,-4 23 0 0,-3 11-144 0,-2 7 160 15,-4 9-160-15,-1 6 160 0,-1 10-160 0,-3 5-224 16,0 4 48-16,0 5 16 0,2 1-192 0,2 3-32 16,1-4-16-16,3-2 0 15,4-3-304-15,3-8-64 0,6-3-16 0,5-11-9776 0,1-3-1936 16</inkml:trace>
  <inkml:trace contextRef="#ctx0" brushRef="#br0" timeOffset="64844.66">21340 16677 13823 0,'0'0'1216'0,"0"0"-960"16,-4-8-256-16,0 0 0 0,1 1 5248 0,1 3 992 16,-2 1 208-16,4 3 32 0,0 0-5408 0,-10-2-1072 15,0-1-256-15,-2 6-16 16,1 2-208-16,-2 2-32 0,-2 4-16 0,-2 2 0 15,0 2 48-15,-2 6 16 0,-1 0 0 0,0 3 0 0,-1 3 336 0,-1 0 128 16,0 3 0-16,2-2-144 0,1 1 144 0,2 3 0 16,3-5 128-16,4 0-128 0,4-7 0 0,3-4 144 15,3-3-144-15,3-3 0 0,-3-10 528 0,11 9 0 16,2-5 0-16,5-4 0 0,0-4 160 0,-1-5 16 0,5-1 16 16,1-4 0-16,1-2-416 0,0-2-96 0,0-1-16 0,1 0 0 15,-3 1-192-15,1 0 0 0,-1 2 0 0,-3-1 0 16,-1 6 0-16,-3 0 0 0,-1 1-128 0,0 5 128 15,0 1 0-15,0 3 0 0,0 1 0 0,-1 3 0 16,-3-1-192-16,1 2 192 0,2 2-192 0,-3 3 192 16,0-4-288-16,3 3 48 0,1-2 16 0,0-2 0 15,1-1 16-15,2-3 0 0,1-3 0 0,1-2 0 16,0-3 80-16,1-2 128 0,0-2-208 0,2-2 80 16,2-2 128-16,2-5 256 0,-1-5-64 0,-1 0-16 15,2-1 112-15,0-1 32 0,0 0 0 0,0-5 0 16,0-3-16-16,-1-1 0 0,1-1 0 0,-1-4 0 15,-1-1-64-15,0-4-16 0,-1-2 0 0,0-11 0 0,-3 0-96 16,1-9-128-16,-2 1 176 0,0-5-176 0,-1 1 160 0,1 3-160 16,1 4 128-16,0 3-128 15,1 7 224-15,-3 11-32 0,-3 8-16 0,-2 7 0 0,-2 10 0 0,-3 5 0 16,-2 8 0-16,-6 6 0 0,0 0-176 0,0 11 0 16,-4 10 0-16,-1 4 0 0,-4 8-224 0,-2 4 32 15,-3 6 0-15,-3 3 0 0,-1 2-176 0,-1 3-16 16,-1 9-16-16,0 1 0 15,-3 5-176-15,0 2-16 0,0-3-16 0,3 0 0 16,2 0-128-16,3-8-32 0,1-5 0 0,1-5 0 16,-2-2-2224-16,3-8-448 0,3-3-80 0,-1-6-32 0</inkml:trace>
  <inkml:trace contextRef="#ctx0" brushRef="#br0" timeOffset="65021.28">21796 16292 37887 0,'0'0'1680'0,"0"0"352"0,0 0-1632 0,13-4-400 0,2 0 0 0,4 3 0 16,3 1 544-16,3 1 32 0,8 3 0 0,4-3 0 15,5-1-576-15,1-1 0 0,-1-3 0 0,3 2 0 32,-1-1-432-32,3-2-32 0,0-5-16 0,1 4 0 15,1-5-2496-15,0 1-496 0</inkml:trace>
  <inkml:trace contextRef="#ctx0" brushRef="#br0" timeOffset="65345.46">24414 15384 4607 0,'0'0'192'0,"0"0"64"0,0 0-256 0,0 0 0 16,0 0 0-16,0 0 0 0,-5 14 7072 0,-2 5 1376 15,-5 7 256-15,-3 4 64 0,-3 5-7056 0,0 5-1424 16,-3 9-288-16,-2 4 0 0,-2 3 0 0,-3 8 0 0,-4-1 0 0,-2 6 0 16,-3 2 0-16,1 1 0 15,2 2 0-15,3-4 0 0,5-6 0 0,4-6 0 0,2-3 0 0,4-4 160 16,4-7-160-16,1-1 0 0,4-5 144 0,2-5-144 15,2-5 0-15,3-3-208 0,3-8 16 0,2-3 16 32,2-4-976-32,2-6-208 0,2-5-48 0</inkml:trace>
  <inkml:trace contextRef="#ctx0" brushRef="#br0" timeOffset="65763.39">23726 16282 30399 0,'0'0'1344'0,"0"0"288"0,3-7-1312 0,5 2-320 0,5-1 0 0,4 2 0 15,9 2 2816-15,2-2 480 0,6-3 96 0,3 5 32 0,2-1-3040 0,6 1-624 16,5-3-112-16,0-4-32 16,2 0-528-16,1-4-112 0,-5 1-32 0,-1-4 0 15,-3 2-368-15,-3 0-80 0,-4 0-16 0,-3 2 0 16,-3 1 64-16,-5 1 16 0,-4 1 0 0,-3 3 0 15,-4 2 624-15,-3 4 128 0,-12 0 32 0,0 0 0 0,1 12 928 0,-7 4 192 16,-7 5 48-16,-3 3 0 0,-5 4 224 0,0 0 48 16,-4 1 16-16,3 3 0 0,-1 2 176 0,2-2 48 15,0 1 0-15,2 0 0 0,1 0-304 0,3-3-48 16,2-3-16-16,3 1 0 0,1-5-240 0,4 0-48 16,2-2-16-16,3 0 0 0,3-6-80 0,1-1-16 0,2-1 0 0,3-2 0 15,1-5 160-15,3-3 32 0,2-2 0 0,3-2 0 16,1-2-48-16,2-3 0 0,2-4 0 0,1 0 0 15,1 0 48-15,-5-2 0 0,0-2 0 0,-1 0 0 16,-3-4 80-16,-2-1 32 0,-6 4 0 0,-2-1 0 16,-5-1-144-16,-4-1-32 0,-2 2 0 0,-2 2 0 15,-6 2-384-15,-1 1-144 0,-3-3 0 0,0 4 0 32,-2-2-1088-32,-1 3-224 0,1 2-32 0,2-1-10960 0,0-2-2192 0</inkml:trace>
  <inkml:trace contextRef="#ctx0" brushRef="#br0" timeOffset="67464.46">3321 18425 33695 0,'0'0'1488'0,"7"-10"304"0,6-3-1424 0,6 0-368 0,6 3 0 0,8-1 0 16,6 2 208-16,8 1-16 0,7 4-16 0,2-3 0 16,0-1-176-16,2 2 0 0,-1-6 0 0,4 3 128 0,3 2-128 0,5 2 0 15,-1-2 0-15,0 0 0 0,-5-2-256 0,-4 0-48 16,-5 0 0-16,0 1 0 15,-5 2-480-15,-3-3-112 0,-3 4 0 0,-1-1-8432 16,-2-2-1680-16</inkml:trace>
  <inkml:trace contextRef="#ctx0" brushRef="#br0" timeOffset="67697.87">3413 18921 34207 0,'-24'3'1520'0,"12"1"304"0,12-4-1456 0,0 0-368 0,0 0 0 0,0 0 0 15,0 0 848-15,12 3 112 0,2-3 0 0,9-3 16 16,7-1-544-16,8 2-112 0,8-3-32 0,4-3 0 16,2 0-160-16,2-2-128 0,1 0 144 0,1-1-144 15,2-1 0-15,2 2 0 0,0-4 0 0,4 1-160 31,3 1-448-31,-2-1-96 0,-7-5 0 0,-2 2-15808 0</inkml:trace>
  <inkml:trace contextRef="#ctx0" brushRef="#br0" timeOffset="68380.42">7155 18380 13823 0,'0'0'1216'0,"-6"-6"-960"0,-3 0-256 0,3-1 0 16,0 0 3568-16,1 2 656 0,5 5 144 0,-6-12 32 15,0 3-3168-15,1-1-624 0,-2 2-128 0,2-3-32 0,-1 0-448 0,-1 0-288 16,0-3 32-16,-2 2 16 15,-1-2-272-15,-2 0-64 0,0-3-16 0,-4 4 0 16,-1 3 64-16,-1-1 16 0,-3 3 0 0,1-1 0 0,-3 3 512 0,2 0 0 16,-2 3 0-16,-3 2 0 0,-2 2 288 0,0 3 64 15,2 4 16-15,-2-1 0 0,-2 7-208 0,5 4-32 16,1 2-128-16,2 4 192 0,1 1-192 0,3 1 0 16,1 5 0-16,2 2 0 0,1-1 0 0,3 2 224 15,0 2-64-15,4-1-16 0,3 1 0 0,0-3 0 16,4 0 0-16,4 0 0 0,0-1-144 0,5-1 0 15,2-4 0-15,2 0 0 0,2-4 0 0,3-3 0 16,2-2 0-16,4-3 0 0,2 0-144 0,2-3 144 16,2-2-192-16,2-2 192 0,1-1 0 0,1-4 0 0,1-1 0 0,-1-2 0 15,2-2-304-15,-2 0 48 0,0 1 16 0,2-3-12320 16</inkml:trace>
  <inkml:trace contextRef="#ctx0" brushRef="#br0" timeOffset="68750.82">8134 18213 33983 0,'-22'-11'1504'0,"8"5"304"0,0 3-1440 0,-1 3-368 0,1 3 0 0,-4 6 0 0,2 1 144 0,-1 5-144 15,1 3 192-15,-1 4-192 0,-1 3 0 0,-1 1 0 16,-1 3 0-16,0 1 0 16,2 1-464-16,0 2 0 0,2 0 0 0,0-1 0 15,2-3-176-15,3-1-48 0,3 0 0 0,3-4 0 0,5-5 304 0,4-2 48 16,2-5 16-16,3-3 0 0,3-1 576 0,2-4 128 16,1-4 32-16,4-4 0 0,1-4 480 0,1 1 80 15,-2-6 32-15,0-2 0 0,-1-3-304 0,2-1-64 16,-2 0-16-16,0-2 0 0,-3 0-368 0,0-3-80 15,-2-1-16-15,-3 4 0 0,-2-1-160 0,-3-1 160 16,-4 0-160-16,-2 3 160 0,-3-3-160 0,-4-1 192 16,-2 1-192-16,-1 3 192 0,-3 1-352 0,-2 2-64 15,1 1-16-15,0 4 0 16,-2 5-432-16,2 2-96 0,0 0 0 0,0 3-9584 0,-1 2-1904 0</inkml:trace>
  <inkml:trace contextRef="#ctx0" brushRef="#br0" timeOffset="69198.21">8694 18303 28559 0,'0'0'1264'0,"0"0"272"0,0 0-1232 0,0 0-304 16,11 11 0-16,3-2 0 0,2 1 864 0,3 2 112 15,3-5 32-15,2 2 0 0,1-5-848 0,3-3-160 16,3 1 0-16,-1-5 0 0,0-3-256 0,-1-2 48 16,0 0 0-16,-3-3 0 0,0-2 208 0,1-2 0 15,0-1 0-15,-1-2-144 0,1 0 320 0,-2-1 64 16,0-4 16-16,-1 1 0 0,-5 0-16 0,0-4 0 15,0 3 0-15,-3 2 0 0,-4-2-240 0,-4 2 176 16,-3 1-176-16,-3 1 160 0,-3 1-160 0,-4 4 0 16,-5 2 0-16,-4 0 0 0,-5 4 160 0,-3 5-160 15,-3 4 192-15,-2 7-192 0,-2 2 0 0,-2 6 0 16,-1 5 0-16,1 4 0 0,-1 2-160 0,1 4 16 0,1 5 0 0,-2 1 0 16,-1 2-160-16,2 1-16 0,3-3-16 0,7-2 0 15,3-4 80-15,5-1 32 0,4 1 0 0,6-6 0 31,3 1-336-31,3-4-64 0,8-1-16 0,4-1 0 16,4-2-1344-16,5-2-288 0</inkml:trace>
  <inkml:trace contextRef="#ctx0" brushRef="#br0" timeOffset="69534.37">10624 17718 33695 0,'-13'-20'1488'0,"3"8"304"0,0-4-1424 0,1-2-368 16,0 0 0-16,0 0 0 0,-1 1 208 0,0 1-16 15,-1 2-16-15,-2 3 0 0,3 1-176 0,-1 6-144 16,4 0 144-16,-3 3-208 15,-3 5-208-15,-1 3-32 0,-1 6-16 0,-3 5 0 0,-4 6 112 0,1 6 32 16,-1 6 0-16,2 5 0 0,1 3 320 0,1 1-144 16,-1 2 144-16,2 2 0 0,1 3 0 0,1 1 0 0,-2 0 128 15,4-1-128-15,1 0 240 0,0 0-48 16,1-1-16-16,1-1 0 0,-1-7-176 0,2 1 192 0,1-4-192 16,0-1 192-16,0-4-400 0,1-4-80 0,-1-8-16 15,3-4-9072-15,0-5-1824 0</inkml:trace>
  <inkml:trace contextRef="#ctx0" brushRef="#br0" timeOffset="69712.71">9744 18260 18431 0,'0'0'1632'0,"14"5"-1312"0,3-2-320 0,7 5 0 16,8 0 3664-16,5 3 672 0,5 2 128 0,2-5 16 15,2-1-3424-15,1-2-688 0,0-2-144 0,0-2-32 0,1 0-352 16,1-1-80-16,0 2-16 0,1-5-10048 16,-1-1-2000-16</inkml:trace>
  <inkml:trace contextRef="#ctx0" brushRef="#br0" timeOffset="70023.13">11420 17527 27647 0,'-13'-17'1216'0,"4"4"256"0,-1-1-1168 0,-1 4-304 16,-1 2 0-16,-1 3 0 0,-2 3 736 0,-1 2 96 0,-3 2 0 15,0 6 16-15,-2-2 176 0,-2 8 16 0,-1 3 16 0,1 3 0 31,0 2-1712-31,-1 8-352 0,-1 3-64 0,-3 5-16 0,0 3 832 0,-1 2 256 0,1 2-160 0,2-2 160 16,3 3 0-16,3-2 0 0,1 3 0 0,4 1 0 16,2-2 0-16,3 1 0 0,2-2 0 0,3-1 0 15,3-4 0-15,0 0 0 0,4-3 144 0,0-1-144 16,1-5 240-16,0 1-64 0,0-3-16 0,1-4 0 31,2-8-1568-31,-1 1-320 0</inkml:trace>
  <inkml:trace contextRef="#ctx0" brushRef="#br0" timeOffset="70192.86">10871 18195 37887 0,'0'0'1680'0,"10"0"352"0,4 1-1632 0,7 4-400 15,6 0 0-15,5 3 0 0,2 2 272 0,2-4-16 16,-2 2-16-16,0-4 0 15,1-4-1280-15,0 0-256 0,-3-1-48 0,-1-3-14528 0</inkml:trace>
  <inkml:trace contextRef="#ctx0" brushRef="#br0" timeOffset="70360.34">11788 17980 23951 0,'-6'15'1056'0,"4"-1"224"0,-2 3-1024 0,1 3-256 0,1 3 0 0,-1 6 0 15,-1 4 2128-15,0 0 368 0,1 5 80 0,-1-2 16 16,0-2-2112-16,0-1-480 0,2 0 0 0,-1-1 0 31,2-1-1504-31,0-6-288 0,1 2-48 0,0-7-16 0</inkml:trace>
  <inkml:trace contextRef="#ctx0" brushRef="#br0" timeOffset="70916.24">12843 18055 19343 0,'-8'-8'1728'0,"-3"1"-1392"0,1-2-336 0,-3 2 0 15,1 0 2816-15,-2 2 480 0,-1 0 96 0,-3 0 32 16,-1 1-2864-16,-3 4-560 0,-3 4-144 0,-3 3-16 15,0 2-240-15,-2 5-48 0,0 3-16 0,1 5 0 16,1 5 288-16,2 1 176 0,3 4-192 0,4 1 192 16,2 0-192-16,3-1 192 0,3-3-192 0,4 0 192 0,4-3-176 15,3-1 176-15,4-5-160 0,2 1 160 0,5-2-192 0,0-4 192 16,2 0-208-16,5-2 80 0,3-5 128 0,5-3-192 16,5-4 192-16,1-4-192 15,4-2-1424-15,-1-6-304 0</inkml:trace>
  <inkml:trace contextRef="#ctx0" brushRef="#br0" timeOffset="71100.16">13237 18014 32255 0,'-12'17'1424'0,"4"-5"304"16,-1 0-1392-16,3 4-336 0,3 6 0 0,1 0 0 0,1 1 672 0,-1 3 64 0,1-2 16 0,1 2 0 31,1-3-2736-31,2-3-528 0,1-3-112 0</inkml:trace>
  <inkml:trace contextRef="#ctx0" brushRef="#br0" timeOffset="71500.25">13356 18079 35583 0,'0'0'1584'0,"0"0"320"0,0 0-1520 0,9 12-384 16,2-4 0-16,4 4 0 0,3-1 0 0,2-1-192 15,2-6 32-15,3-1 0 16,3-4-672-16,7-3-128 0,3-6-16 0,1-2-16 16,-1-3-2656-16,-1-3-544 0,-4-2-96 0,31-44-32 31,-18 16 1616-31,-12 12 320 0,-7 8 64 0,-7 3 16 0,-7 6 2624 0,-4 2 544 16,-6 6 96-16,-4-1 32 0,-4 7 800 0,-4 4 176 15,-4 4 16-15,-3 3 16 0,-3 8-1104 0,-3 2-240 16,-2 5-32-16,1 6-16 0,0 0 96 0,0 5 0 0,-1 4 16 0,4-1 0 15,0 1-240-15,2 1-48 0,3 0-16 0,2-2 0 16,3-2-112-16,5-1-32 0,3-4 0 0,6-2 0 16,4-5-80-16,2-3 0 0,1-4-16 0,5-3 0 31,4 1-512-31,2-6-112 0,-1-3 0 0</inkml:trace>
  <inkml:trace contextRef="#ctx0" brushRef="#br0" timeOffset="71834.39">14455 17990 21183 0,'-15'23'1888'0,"7"-8"-1504"0,1-1-384 0,-1 1 0 0,6-1 3696 0,-1 4 656 16,2 1 144-16,2 2 32 0,0-6-3536 0,3-1-704 15,0-1-144-15,1-6-16 0,-5-7-400 0,9 5-80 16,-9-5-16-16,13-5 0 16,-1-2-112-16,1-5-32 0,-2-1 0 0,2-3 0 0,0-2 336 0,0 0 176 15,1-1-192-15,2-2 192 0,2 3 0 0,1 0 0 16,-1 2 0-16,0 4 0 0,-2 2 0 0,2 5 0 16,-2 4 0-16,0 1 0 0,-1 3 192 0,-1 9-64 15,-1 3-128-15,-1 4 192 0,-2 3-192 0,-1 3-240 16,-2 4 48-16,-2 4 16 0,-1 1-80 0,-2 1-32 0,-2-3 0 15,-1-2 0 1,0 0-640-16,1-6-128 0,0-4-32 0,1-3-8128 0,0-3-1648 0</inkml:trace>
  <inkml:trace contextRef="#ctx0" brushRef="#br0" timeOffset="72050.78">15626 17559 29487 0,'-18'40'1296'0,"9"-7"288"0,0 5-1264 0,0 10-320 0,2 5 0 0,-1 5 0 0,-1 1 896 0,0 5 112 16,-1-4 16-16,0 1 16 15,0 0-1184-15,2-8-240 16,2-8-64-16,1-3 0 0,1-8-2112 0,1-6-416 0</inkml:trace>
  <inkml:trace contextRef="#ctx0" brushRef="#br0" timeOffset="72244.17">15246 17918 34095 0,'0'0'1504'0,"0"0"320"0,10 2-1456 0,5-1-368 0,7 2 0 0,5 2 0 16,4 3 1728-16,5-2 288 0,3 2 48 0,3-2 16 16,3 0-1824-16,2 2-256 0,4-4-288 0,3-2 64 31,0 1-2336-31,-2-3-480 0,-3-3-96 0</inkml:trace>
  <inkml:trace contextRef="#ctx0" brushRef="#br0" timeOffset="72900.36">17878 18159 27647 0,'-17'29'1216'0,"5"-8"256"0,-1 5-1168 0,1 1-304 16,0 6 0-16,2 1 0 0,0 2 864 0,0 0 112 0,-2-2 32 16,5-4 0-16,-2-3-704 0,4-5-144 0,-2-7-32 0,4-4 0 15,3-11 64-15,0 0 0 0,0 0 0 0,7-10 0 16,3-4 0-16,2-6 0 0,0-4 0 0,2-7 0 16,2 5-192-16,-1-4-176 0,0-1 48 0,0-1 0 15,1 0 128-15,-2-1 256 0,0-1-64 0,0-1-16 16,1 0 96-16,-1 3 32 0,-1 2 0 0,1 4 0 15,0 3-304-15,0 4 128 0,0 5-128 0,0 1 0 16,-2 8 0-16,0 4 0 0,-2 4 0 0,-1 8 0 16,-3 4 0-16,0 6 0 0,-2 3 128 0,-1 3-128 15,-2 4 0-15,-2 5-224 0,-2 3 32 0,-2 2 16 16,-2-2-16-16,-1 0-16 0,0-5 0 0,2-7 0 16,1-3 208-16,1-7 0 0,2-5 0 0,2-12 0 0,0 0 448 0,6 9 96 15,-6-9 16-15,15-3 0 0,0-6-144 0,4 0-32 16,2-6 0-16,2-3 0 15,0-2-384-15,1-2-304 0,1-2 48 0,2 1 16 0,0 3 64 0,2-4 16 16,0 0 0-16,-1 2 0 0,0 6 160 0,0 3 0 16,-1 5-144-16,-2 3 144 0,-1 1 0 0,-1 6 0 15,-3 5 0-15,1 4 128 0,-3 4-128 0,-2 5 0 16,-3 7 0-16,-3-2 0 16,-1 3-496-16,-3 3-80 0,-2-3 0 0,-3 2-16 15,-2-4-1936-15,0 0-384 0</inkml:trace>
  <inkml:trace contextRef="#ctx0" brushRef="#br0" timeOffset="73301.14">19386 18105 42623 0,'-10'-7'1888'0,"10"7"384"0,-10-5-1824 0,-2 0-448 0,-1 2 0 0,1 2 0 16,-2 0 224-16,0 2-48 0,-3 0-16 0,-1 3 0 31,-2 3-608-31,-3 0-112 0,-2 5-16 0,-2-1-16 16,-1 3-112-16,3 4-32 0,1 4 0 0,-1 3 0 0,3 0 112 0,2 2 32 16,4-4 0-16,2 2 0 0,1 1 96 0,7-3 32 0,2-3 0 0,8-1 0 15,0-4-48 1,5-1-16-16,3-6 0 0,2-2 0 0,2-4 656 0,1-4 128 0,2 0 16 0,0-3 16 0,1-2 336 0,-1 0 64 15,-2-5 16-15,1 2 0 0,0 0-256 0,0-4-32 16,-2 1-16-16,1 2 0 0,-2-2-192 0,-1 3-32 16,-1 2-16-16,-2 2 0 0,1 0 16 0,-1 3 0 15,1 2 0-15,-2 3 0 0,0 6-48 0,0 1-128 16,0 6 192-16,-1 3-64 0,-3 1-128 0,1 2-144 16,-1 0 144-16,3 0-208 0,-3 0 0 0,2-3 0 15,1-3 0-15,-1-4 0 16,2 1-1648-16,1-7-336 0,2-3-64 0</inkml:trace>
  <inkml:trace contextRef="#ctx0" brushRef="#br0" timeOffset="73509.49">20112 17492 3679 0,'-13'15'320'0,"2"4"-320"0,0 2 0 0,3 8 0 16,-4 3 7712-16,6 8 1472 0,-2 5 288 0,0 3 64 15,0-4-7616-15,2 3-1520 0,3 2-400 0,0-3 0 16,-2-1 0-16,3-1-352 0,2 0 48 0,0-3-10832 16,-3-2-2160-16</inkml:trace>
  <inkml:trace contextRef="#ctx0" brushRef="#br0" timeOffset="73935.67">19863 18037 33855 0,'0'0'1504'0,"0"0"304"0,12-5-1440 0,4 1-368 16,1 0 0-16,4-1 0 0,3 0 272 0,3 0-16 15,-2 0 0-15,3-4 0 0,-3 3-256 0,3-4 0 16,2 1 0-16,-2-4 0 0,-1 2 0 0,0 0-176 16,-1-1 176-16,-5 3-208 0,1 0 208 0,-4 3 0 0,-2-3 0 0,-2 5-144 15,-4 3 144-15,2 4 128 0,-12-3-128 0,7 13 176 16,0 1-32-16,-3 5 0 0,-3 3 0 0,-2 3 0 16,-3 6 48-16,-3 3 0 0,0 0 0 0,-3 3 0 15,-4 3-192-15,-2-4 0 0,2 0-192 0,-2-4 192 16,1-3 0-16,1-5 0 0,1-5 0 0,3-2 0 15,2-6 448-15,3-4 96 0,5-7 32 0,0 0 0 16,0 0-112-16,0 0-16 0,4-13 0 0,3-5 0 16,4-5-224-16,1-1-48 0,2-4-16 0,3 1 0 15,1-2-160-15,1 0 0 0,1 0-192 0,3-2 192 16,2 3 0-16,2 3 0 0,2 1 0 0,3 0 0 16,0 4-128-16,0 3 128 0,-1 0-160 0,1 4 160 15,-1 2-128-15,-1 6 128 0,1 5 0 0,-3 0-144 16,0 1-208-16,-2 2-32 0,0-1-16 0,-3 3-10928 15,-2 4-2192-15</inkml:trace>
  <inkml:trace contextRef="#ctx0" brushRef="#br0" timeOffset="74202.59">21604 17798 14735 0,'0'0'640'0,"-8"7"160"0,-2-2-640 0,1 0-160 0,-1 5 0 0,-1 1 0 16,-1 6 5344-16,0 3 1040 0,-5 7 208 0,3 0 32 15,-1 4-5344-15,0 2-1056 0,-1 2-224 0,2 2 0 31,2-1-368-31,1 0-32 0,3 3-16 0,-4-2 0 16,2-1-1184-16,2-4-224 0,2-2-48 0,0-6-7952 0,3-2-1584 0</inkml:trace>
  <inkml:trace contextRef="#ctx0" brushRef="#br0" timeOffset="74447.47">21819 17852 11055 0,'0'0'976'16,"0"14"-784"-16,0-6-192 0,2 6 0 0,3 4 6272 0,2 5 1200 16,2 5 240-16,1 4 48 0,1 3-6336 0,1 2-1264 15,0 0-160-15,2 0-224 0,2 2-32 0,0-2-16 16,2-4 0-16,0 0 0 15,0-5-1088-15,-1-1-224 0,1-7-32 0,0 1-16 16,-1-4-1328-16,0-1-272 0</inkml:trace>
  <inkml:trace contextRef="#ctx0" brushRef="#br0" timeOffset="74686.09">22596 17730 33167 0,'-16'10'2944'0,"-2"4"-2352"0,-1 6-464 0,-3 4-128 15,-4 8 1248-15,-2 5 224 0,-2 2 64 0,-3 7 0 16,-4 0-1184-16,-1 3-224 0,-2 3-128 0,1 1 128 16,-2 0-128-16,-3 0 0 0,-6-1 0 0,-1-3 128 15,-1-4-384-15,1-5-80 0,7-6-16 0,4-3 0 16,6-8-2272-16,9-6-464 15,-2-1-96-15,14-11-16 0</inkml:trace>
  <inkml:trace contextRef="#ctx0" brushRef="#br0" timeOffset="78824.1">27482 17784 2751 0,'0'0'256'0,"0"0"-256"0,0 0 0 16,0 0 0-16,0 0 2880 0,0 0 512 0,0 0 128 0,0 0 0 16,0 0-2224-16,0 0-448 15,0 0-80-15,0 0-32 0,0 0-96 0,0 0 0 0,0 0-16 0,0 0 0 16,0 0-304-16,0 0-64 0,0 0-16 0,11 3 0 16,-11-3-240-16,10 4 128 0,-10-4-128 0,10 2 0 15,-10-2 144-15,11 1-144 0,-11-1 128 0,10 2-128 16,-10-2 336-16,0 0-16 0,10-3 0 0,-10 3 0 15,10-1-320-15,-10 1 0 0,0 0 0 0,0 0-6688 16,0 0-1408-16</inkml:trace>
  <inkml:trace contextRef="#ctx0" brushRef="#br0" timeOffset="82490.25">24549 17618 7359 0,'0'0'656'0,"0"0"-528"0,-6-12-128 0,1 2 0 16,-2 0 4736-16,2 5 928 0,5 5 176 0,0 0 48 16,0 0-4320-16,-9 2-864 0,2 5-160 0,0 2-32 15,2 3-512-15,0 1 0 0,0 5 0 0,1 3 0 16,2 4 0-16,-3 3 0 0,0 6 0 0,0 7 0 15,0-2 0-15,1 4 0 0,0 5 0 0,0 5 0 16,3-3 0-16,-2 3 0 0,2-1 0 0,5-4 0 16,-2-1 0-16,5-4 0 0,2-7 0 0,0-7 0 0,2-5 448 15,2-3 64-15,1-5 0 0,2-3 0 0,3-4 384 16,2-6 96-16,-1-3 16 0,2-3 0 0,0-9-128 0,4-2-32 16,2-2 0-16,-2-7 0 0,0-10-336 0,-1-3-64 15,-1-2 0-15,1 0-16 0,-2-1-272 0,-2-3-160 16,1 0 192-16,-2-3-192 0,-2-1 128 0,0 2-128 15,-2 1 0-15,-1 5 0 0,-1 2-256 0,-1 3-128 16,-1 7 0-16,-2 2-16 16,-4 5-480-16,0 4-80 0,-2 2-32 0,0 4 0 15,-4 9-1840-15,0 0-368 0,0 0-80 0,0 0-16 0</inkml:trace>
  <inkml:trace contextRef="#ctx0" brushRef="#br0" timeOffset="82840.41">25731 17574 23951 0,'0'0'1056'0,"-6"-5"224"0,-3-2-1024 0,0-2-256 0,0 4 0 0,-2 2 0 16,-4 3 3296-16,-4 4 608 0,-3 1 112 0,-2 4 16 15,-4 2-3184-15,-3 2-640 0,-3 5-208 0,0 5 128 16,-2 0-128-16,2 0-208 0,2 1 48 0,1 1 16 15,6-1-160-15,2 0-16 0,3-2-16 0,5-2 0 32,4-2-256-32,6 0-48 0,4-1-16 0,7-1 0 0,5 1 96 0,4 0 32 0,3 1 0 0,3 0 0 15,3-1 528-15,1-2-128 0,3 5 128 0,2-5 0 0,2 2 144 0,0-2 96 16,-2-1 16-16,2 1 0 0,-4-1-32 0,-3-2 0 16,-3-1 0-16,-7 3 0 0,-6-1-96 0,-6 1 0 15,-7 1-128-15,-8 0 192 0,-7-2-192 0,-6-1 144 16,-8-1-144-16,-5 0 128 0,-6-2-384 0,0 3-96 15,-1-3-16-15,0 1 0 16,-2-3-1744-16,0-1-336 0,-2-4-80 0,6-4-16 0</inkml:trace>
  <inkml:trace contextRef="#ctx0" brushRef="#br0" timeOffset="83191.1">25993 17867 30399 0,'0'0'2704'0,"0"0"-2160"0,0 0-544 0,0 0 0 16,12 2 1280-16,-2 2 160 0,-10-4 32 0,11 5 0 16,-1-2-1056-16,2-3-208 0,1-1-32 0,-1-3-16 15,1-1-32-15,1 0-128 0,1-4 192 0,2 0-64 16,1-4-128-16,-1-1-176 0,-1-2 48 0,-2 0 0 15,-3 0 128-15,-1-1 0 0,-2-1 0 0,-3-1 0 16,-1 0 0-16,-4 2 0 0,-2-1 0 0,-1 2 0 16,-4 2 0-16,-2 2 0 0,-2 3 0 0,-2 1 0 15,-3 6 0-15,-2 3-128 0,-2 5 128 0,-1 2-128 16,1 6 128-16,-2 2-160 0,3 5 160 0,0 0-160 0,1 4 32 0,3 0 0 16,2 3 0-16,2 0 0 0,0 1-208 0,5-5-48 15,4 0 0-15,2 2 0 16,4-5-384-16,2 0-96 0,4-2-16 0,4-1 0 15,4-3-1920-15,4-1-384 0,11-3-80 0,4-4 0 0</inkml:trace>
  <inkml:trace contextRef="#ctx0" brushRef="#br0" timeOffset="83642.56">27137 17655 29311 0,'-15'-16'1296'0,"4"10"272"0,-1-3-1248 0,-4 4-320 0,-3 2 0 0,-3 3 0 16,-4 7 256-16,-3 4-16 0,-3 4 0 0,-2 5 0 16,-4 4-240-16,-3 6 0 0,-1 2 0 0,0-3 0 15,0 2 0-15,3 0-128 0,4-1 128 0,3 1 0 16,4 3 0-16,2-3 0 0,9-1-128 0,4-2 128 16,4-3 0-16,5-3-160 0,4-6 160 0,5-3-128 15,5-2 128-15,6-4 192 0,3-2-32 0,5-4-16 16,5-6 448-16,8-3 96 0,6-7 16 0,3-2 0 15,1-2-272-15,-1-2-48 0,-3-7-16 0,3 0 0 16,-1-5-208-16,-1 0-32 0,0-2-128 0,1-1 192 16,-2-3-16-16,0-1-16 0,-1-10 0 0,-3-1 0 15,1-2-16-15,-7-4 0 0,-4-8 0 0,-3 0 0 16,-1-4 16-16,-6-3 0 0,-4-4 0 0,-1 1 0 16,-1 4-160-16,-2 6 128 0,1 0-128 0,-3 10 128 15,0 13-128-15,-3 8 0 0,-1 6 0 0,-1 9 0 0,-2 6 0 0,-2 13 0 16,0 0-176-16,-5 10 176 0,-1 8-176 0,-3 9 176 15,-1 11-208-15,-1 4 80 0,-3 11-160 0,-2 5-32 16,1 8 0-16,-4 6 0 16,-3 6-176-16,1 7-32 0,-2 4-16 0,1 4 0 15,1 1 16-15,3 1 0 0,3-6 0 0,6-6 0 0,2-3 208 0,5-9 64 16,2-9 0-16,5-2 0 16,5-9-2240-16,4-8-432 0,9 0-80 0,5-17-32 0</inkml:trace>
  <inkml:trace contextRef="#ctx0" brushRef="#br0" timeOffset="83983.37">29496 16863 9215 0,'0'0'816'16,"0"0"-656"-16,0 0-160 0,-6 16 0 16,0 6 5424-16,-2 6 1040 0,-3 10 224 0,0 4 32 0,0 7-5040 0,-2 5-1008 15,-1 3-208-15,-3 4-32 0,-1 0-240 0,-1 4-32 16,-4 5-16-16,1 3 0 0,3 5-144 0,0-3 0 15,-1-4 0-15,1-2 0 0,1-4-176 0,1-2-64 16,1-8-16-16,2-6 0 16,0-9-2576-16,4-3-528 0,-2-8-96 0</inkml:trace>
  <inkml:trace contextRef="#ctx0" brushRef="#br0" timeOffset="84376.3">28940 17696 29487 0,'7'-10'2624'0,"2"3"-2112"0,4-2-512 0,5 2 0 15,3-1 1440-15,3 2 176 0,3 3 48 0,4-2 0 16,3 1-1088-16,4 1-224 0,4-3-32 0,1 1-16 16,6 1-304-16,0 0 0 0,-2-3 0 0,-5 3 0 31,-4 1-496-31,-7 2-48 0,-5 0-16 0,-3 1 0 15,-4 2 96-15,-3 3 16 0,-4 2 0 0,-3 3 0 0,-4 5 256 0,-5 4 192 0,-1 3-208 0,-4 6 80 16,-4 2 128-16,-1 1 0 0,-3 2 128 0,1-2-128 16,-1 1 256-16,1-6-32 0,2 2 0 0,3-4 0 15,2-1 208-15,2 0 32 0,2-4 16 0,2-4 0 16,3-5 176-16,-4-10 48 0,11 9 0 0,2-7 0 16,1-3-192-16,2-6-16 0,4-4-16 0,0-5 0 15,0-4-304-15,3-3-176 0,-3-1 192 0,-1 1-192 0,-1-5 0 0,-1 1 0 16,-4-4 0-16,-3 2 0 0,-3 3 0 0,-4-5 128 15,-3-1-128-15,-3 3 0 0,-3-1 176 0,-3 5-176 16,-4 1 160-16,-3 5-160 0,-3 1 0 0,-2 2-160 16,-1 4 0-16,-1 1 0 15,-2 5-2144-15,1-1-448 0,-10 1-64 0,0 1-32 0</inkml:trace>
  <inkml:trace contextRef="#ctx0" brushRef="#br0" timeOffset="85309.05">8395 19726 13823 0,'-17'-14'608'0,"3"4"128"0,-6-5-592 0,-1 0-144 15,1-2 0-15,0 3 0 0,-3 4 3696 0,2-1 704 16,1 0 144-16,0 3 16 0,-3-4-3392 0,0 3-672 16,0-2-144-16,2 2-32 0,-4 0-64 0,4 5 0 15,-2 0-16-15,0 2 0 0,1 2-112 0,-1 1-128 16,2 3 176-16,-2 1-176 0,3 5 0 0,1-2 0 16,0 3 0-16,5-1 0 0,1 3 0 0,4 2 0 15,4 2-176-15,4-1 176 0,2 2-224 0,4 1 64 16,4 2 16-16,6-1 0 0,3 2-32 0,1-2 0 15,1 0 0-15,1-1 0 0,0 2 176 0,3-4 0 16,3 1 0-16,-1-1 0 0,-1 1 0 0,-1-2 0 16,-1-3 0-16,-3 1 176 0,-1 0 16 0,-2 1 16 0,-7 0 0 0,0-3 0 15,-5-1 48-15,-3 2 16 0,-5 0 0 0,-3 2 0 16,-7 3 112-16,-5-1 32 0,-5 2 0 0,-7 1 0 16,-5 2-128-16,0-3-32 0,-2-1 0 0,-1-4 0 15,-3-1-256-15,3-3 0 0,2-5 128 0,5-2-128 16,-4-6 0-16,7 2-176 0,8-3 32 0,6-5-10320 15,5-1-2064-15</inkml:trace>
  <inkml:trace contextRef="#ctx0" brushRef="#br0" timeOffset="85659.58">8852 19632 30399 0,'-25'5'2704'0,"8"1"-2160"0,-1 1-544 0,2 2 0 0,2 5 1088 0,0 4 128 16,0 3 0-16,0 2 16 0,1 3-784 0,2-2-176 15,1 1-16-15,1-2-16 0,2 1-240 0,4 2 0 16,1-5 0-16,4 5-160 0,1-2-32 0,5-4 0 16,2-2 0-16,4-3 0 0,3-6-48 0,3 0-16 15,4-4 0-15,4-4 0 0,3-2 80 0,3 0 16 16,0-7 0-16,1-1 0 0,-2-6 304 0,-2-3 64 15,-1-2 16-15,1 0 0 0,0-1 288 0,-1-4 64 16,1 1 16-16,-2-3 0 0,-1 2 0 0,-4 0 0 16,-1-2 0-16,-4 2 0 0,-4-1-272 0,-6 2-48 15,-2-2-16-15,-3 5 0 0,-3 1-48 0,-2 3-16 0,-6 0 0 0,-2 1 0 16,-2 3-384-16,-2 0-64 0,-1 3-32 0,3 2 0 31,-6 5-1728-31,4 1-352 0,1 4-64 0</inkml:trace>
  <inkml:trace contextRef="#ctx0" brushRef="#br0" timeOffset="85893.76">9809 19054 31151 0,'0'0'1376'0,"0"0"288"0,0 0-1328 0,0 0-336 0,2 13 0 0,-1 2 0 15,-1 3 352-15,0 7 0 0,0 6 0 0,0 3 0 16,0 3-176-16,0 6-48 0,0 2 0 0,-1 5 0 0,-3 4-128 0,-3 3 0 16,2 8 0-16,-1-2 0 0,-3 5 0 0,1-5 0 15,1 0-176-15,-1-7 176 16,-1-2-1424-16,2-4-208 0,2-8-32 0,-2-5-16 16,3-7 208-16,3-2 64 0,0-9 0 0,1-9 0 0</inkml:trace>
  <inkml:trace contextRef="#ctx0" brushRef="#br0" timeOffset="86195.73">10150 19691 32127 0,'0'0'1424'0,"-1"14"304"0,-1-3-1392 0,4 8-336 0,1 7 0 0,4-2 0 15,0 3 0-15,2-3 128 0,2 0-128 0,0-1 0 16,0-3 0-16,2-3 144 0,0-5-144 0,1 1 0 16,-1-4 0-16,-1-5 0 0,0-4 0 0,-1-4-192 15,2-8 192-15,0-3 0 0,-1-5 192 0,2-3-192 16,0-7 560-16,0-4 0 0,-4-2 0 0,3 0 0 16,0 0-192-16,-1 2-48 0,-1 0 0 0,-2 3 0 15,-4-1-32-15,0 1-16 0,0 5 0 0,1 2 0 16,1 5-272-16,-1 4 160 0,0 5-160 0,1-1 128 15,-1 6-1280 1,-6 5-256-16,0 0-48 0,11 0-13424 0</inkml:trace>
  <inkml:trace contextRef="#ctx0" brushRef="#br0" timeOffset="86576.29">11087 19673 32479 0,'0'0'1440'0,"7"-9"288"0,4 0-1376 0,1 3-352 0,4-2 0 0,1 3 0 16,2-1 304-16,2-3-16 0,-1 3 0 0,2-6 0 15,-1 1-288-15,0-1 128 0,-4-3-128 0,-1 2 0 16,-4 2 192-16,0-2-192 0,-3-2 192 0,-3 1-192 15,-1 0 192-15,-2 2-64 0,-5 0 0 0,0 3-128 16,-2-3 464-16,-2 4-16 0,-3-1 0 0,-3 4 0 16,-2-1-192-16,-2 6-32 0,-2 4-16 0,-1 3 0 15,-4 0-208-15,-1 7 0 0,2 5 0 0,-2 5 0 16,1 1 0-16,0 5 0 0,1 1 0 0,-1 2-160 16,1 2 160-16,2 2 0 0,2-4 0 0,4-1 0 15,5-7 0-15,5 2 0 0,2-4 0 0,4-3 0 16,5-2-192-16,4-3 32 0,6-1 16 0,3-5 0 15,5 1-1456-15,5-3-304 0,0-1-48 16,4-5-16-16</inkml:trace>
  <inkml:trace contextRef="#ctx0" brushRef="#br0" timeOffset="86960.51">13460 19337 19583 0,'-1'-10'864'0,"1"1"176"0,0 0-832 0,-2-1-208 0,0 3 0 0,-2-5 0 15,0 1 1600-15,0 1 256 0,-1-4 64 0,-1 3 16 16,-2 3-496-16,-1-4-96 0,-1 5-32 0,0-2 0 16,-1 4-608-16,-2 2-112 0,0-2-16 0,2 1-16 15,-4 7-416-15,1 0-144 0,-2 1 0 0,1 4 144 16,-1 6-144-16,-1 2 0 0,0 1 0 0,0 2 0 16,-1 3-128-16,3 6 128 0,-3 2 0 0,1 3 0 15,0 5 0-15,1 4 0 0,2 8-144 0,2 3 144 16,-1 3-272-16,3 1 0 0,1 2 0 0,0-5 0 15,0-4-544-15,3-3-96 0,-1-5-32 0,3-4 0 16,3-2-560-16,-1-6-112 0,2-3-32 0,0 0-9488 16</inkml:trace>
  <inkml:trace contextRef="#ctx0" brushRef="#br0" timeOffset="87710.22">12899 19898 27647 0,'9'-5'2448'0,"5"-1"-1952"15,3-5-496-15,7 4 0 0,6-2 576 0,6 1 0 16,3 1 16-16,2-5 0 0,0-1-592 0,-1 2 0 16,0-2 0-16,-2-2 0 0,0 1 0 0,-1 4-160 0,-3-3 160 0,-2 7-208 15,-4-1 208-15,-4 5 0 0,-1 1 0 0,-3 3 0 16,-2 7-144-16,-4 1 144 0,-4 6-128 0,-2 3 128 15,-4 2 0-15,-3 6 0 0,-3-2 0 0,0 5 0 16,-2-2 128-16,1 1-128 0,-1 3 160 0,1-7-160 16,2-1 352-16,1-4-32 0,1-2 0 0,3-4 0 15,1-4 400-15,3-1 80 0,-8-9 16 0,11 5 0 16,2-5-304-16,0-2-64 0,-1-6-16 0,2 1 0 16,-1-9-144-16,1 1-32 0,1-1 0 0,-2-2 0 15,-2-3-128-15,0 2-128 0,-4 0 144 0,0 0-144 16,-4 1 256-16,0-1-64 0,-2 0 0 0,-2 0 0 15,-2 0 96-15,-2 3 16 0,-1 2 0 0,-2 3 0 16,-1 3-304-16,-2 1 0 0,-2 1 0 0,1 5-144 16,-6 3-48-16,1 4-16 0,1 0 0 0,1-1 0 0,2 5-32 15,0-3 0-15,3 4 0 0,1-5 0 0,3 2 48 16,6-8 0-16,-4 6 0 0,4-6 0 0,0 0 192 0,0 0 0 16,7 8 0-16,4-2-144 0,0-4 144 0,4-2-128 15,3-1 128-15,1-1-128 16,3-3-432-16,-2-2-80 0,2 0 0 0,-1-2-16 15,-2 1-496-15,-1-1-80 0,-1 2-32 0,-2-4 0 16,-1 4 592-16,-1-3 112 0,-1 3 32 0,1 0 0 16,-3 0 528-16,3 3 0 0,-3-2 0 0,0 2 0 0,-1 0 0 0,-9 4 128 15,12-1 0-15,-2 0 16 0,-10 1 32 0,11-3 0 16,-1 1 0-16,-10 2 0 0,12-4-176 0,-3 1 192 16,-9 3-192-16,11-5 192 0,-1 3 112 0,-2-2 16 0,-8 4 16 15,11-5 0-15,-2 1 96 0,-1 2 16 0,0-3 0 0,-1-1 0 16,3 4-80-16,2-1-16 0,1 1 0 0,1 1 0 15,-2-2-176-15,2 2-48 0,0-3 0 0,1 6 0 16,2 0-128-16,0 2 0 0,-1-2 0 0,-1 4 0 16,-1 5 0-16,-1 0 0 0,0-1 0 0,-2 5 0 15,-2 5 0-15,-1 1 0 0,-1 2 0 0,0 1-176 16,-2 3 176-16,-1 1 0 0,-2 5 0 0,-2-4 0 16,0 2 0-16,-1 0 0 0,0 1 0 0,-2-1 176 15,0-2 384-15,2 0 80 0,-1-3 0 0,0-1 16 16,4-5 16-16,0-2 0 0,-2-4 0 0,3-1 0 15,1 0-672-15,1-8 0 0,-5-5-128 0,9 2 128 16,1-3-2608-16,2-4-400 16</inkml:trace>
  <inkml:trace contextRef="#ctx0" brushRef="#br0" timeOffset="88427.67">15875 19692 1839 0,'0'0'160'0,"4"-6"-160"0,-2-7 0 0,2 2 0 0,0 0 5888 0,0-1 1152 16,0 3 240-16,-2-3 32 0,-1-3-5120 0,2 2-1024 15,-3 2-208-15,-3-3-32 0,1 0-256 0,-1 1-48 16,0 2-16-16,-2-3 0 0,-3 0-192 0,-1 2-32 16,-1 0-16-16,0 0 0 0,-4 5-64 0,-2 0-16 15,-1 3 0-15,-4 4 0 0,-3 3-80 0,1 3-16 0,-3 2 0 0,-2 6 0 16,0 3-64-16,-2 3-128 0,6 5 176 15,-1 6-176-15,1 3 192 0,2 2-64 0,2 2 0 0,2 1-128 16,5 4 0-16,3-4 0 0,4-4 0 0,3-1 0 16,2-3 0-16,5-4 0 0,1-2 0 0,5 1 0 15,3-5 0-15,4-2 0 0,1-4 0 0,4 2 0 16,2-4 192-16,5-3-192 0,0-3 192 0,6-1-192 16,2-6 208-16,1 0-64 0,2 0-16 0,1-4 0 31,0-4-544-31,-1 2-112 0,1-3-32 0,-1 1-10448 0,-2 2-2112 0</inkml:trace>
  <inkml:trace contextRef="#ctx0" brushRef="#br0" timeOffset="88671.2">16624 20051 33167 0,'0'0'1472'0,"0"0"304"0,-8 12-1424 0,4 6-352 16,-2 4 0-16,1 7 0 0,0 1 1264 0,-2 5 176 16,1-1 32-16,0 0 16 0,-2-1-1184 0,0 0-304 15,1-5 0-15,1 0 0 16,-2-1-1024-16,0-2-256 0,1-3-48 0,0 1-14448 0</inkml:trace>
  <inkml:trace contextRef="#ctx0" brushRef="#br0" timeOffset="89491.64">18022 19631 23951 0,'0'0'1056'0,"-9"-9"224"16,-2 3-1024-16,-1-3-256 0,1 1 0 0,-1 1 0 0,1 3 2176 16,-2 1 384-16,-1 3 80 0,-1 2 16 15,-2-1-2048-15,0 3-416 0,-1 3-64 0,-1 2-128 0,-2 4 0 0,1 5 0 16,-2 2 0-16,1 5 0 0,-1 1 0 0,3 3-128 15,4-1 128-15,1 3 0 0,3-2 0 0,2-4-128 16,2-1 128-16,5-2 0 0,3-2 0 0,3-3 0 16,0-3 0-16,3-1 0 0,5-3 208 0,0-3-48 15,2-2-16-15,3-1 0 0,1-6 352 0,2 0 64 16,2-3 16-16,3 0 0 0,-1-5-64 0,2 2-16 16,-2-2 0-16,0 0 0 0,-2-3-336 0,-2 2-160 15,-1 2 160-15,-1-1-160 0,-2 2 0 0,0-2 128 16,-2 2-128-16,-2 3 0 0,0 2 0 0,-1 3 0 15,-11 0 0-15,12 5 0 0,-4 0-192 0,0 2 64 0,-2 4 128 0,0 1-208 16,-3 0 208-16,1 3-176 0,0-1 176 0,1 2-160 16,0 0-112-16,0-2-32 0,0 2 0 0,3-1 0 31,0-2-1808-31,2 1-384 0,0-4-64 0</inkml:trace>
  <inkml:trace contextRef="#ctx0" brushRef="#br0" timeOffset="89846.51">18778 19588 23951 0,'0'0'1056'0,"-6"13"224"0,-4-6-1024 0,3 7-256 0,0 4 0 0,0 2 0 0,1 2 2080 0,1 3 352 15,0 1 80-15,0 2 16 16,0-4-1936-16,1 3-384 0,0-6-80 0,2-3 0 0,-1 0 48 0,2-4 16 15,2-3 0-15,0-2 0 16,-1-9-192-16,0 0 128 0,0 0-128 0,9 1 128 0,-9-1 64 0,13-9 0 16,0-2 0-16,1-4 0 0,2-2-192 0,2 1 160 15,1-5-160-15,1-2 160 0,2-3-160 0,2 4 0 16,0 4 0-16,0 1 0 0,-1 0-224 0,-2 4 80 16,-1 3 16-16,-2 1 0 0,-3 4 128 0,-2 4 0 15,1 2-144-15,-2 6 144 0,-1 3-224 0,1 4 32 16,-2-2 0-16,-1 6 0 0,-1 4-16 0,-2 1 0 15,-1 1 0-15,-2 3 0 16,2-3-400-16,0 0-80 0,-2 0-16 0,-1-4 0 16,1-2-2064-16,2-4-432 0</inkml:trace>
  <inkml:trace contextRef="#ctx0" brushRef="#br0" timeOffset="90329.63">19884 19423 28559 0,'-16'-9'1264'0,"6"4"272"0,-3 0-1232 0,0 2-304 0,2 0 0 0,-2 9 0 16,-1 1 1280-16,-1 7 208 0,1 3 48 0,-4 4 0 15,0 6-1712-15,-3 0-336 0,-1 3-64 0,0 6 0 16,-2-1-224-16,0 5-32 0,-1 4-16 0,-2 2 0 16,0 4-464-16,2-2-96 0,1-5 0 0,3 0-16 15,5-3 592-15,4-10 128 0,6-3 32 0,5-8 0 0,6-5 960 0,2-6 192 16,5-1 32-16,2-7 16 0,1-5 624 0,3-3 112 16,0-4 16-16,1-5 16 0,0-6-320 0,1-6-64 15,2-1-16-15,-3-5 0 0,1-3-320 0,-2-5-80 16,-3 1-16-16,3-5 0 0,-3-3-160 0,-1 1-16 15,-2-3-16-15,-3-2 0 0,-2-2-48 0,1-3-16 16,-3-2 0-16,0-7 0 0,-1-2-224 0,0 3 0 16,-1 3 0-16,3 6 0 0,-4 11 0 0,2 10-336 0,-3 4 48 0,-1 10 16 15,1 9 16-15,-1 5 0 0,0 9 0 0,0 0 0 16,0 0 256-16,-7 26 0 0,-3 4 0 0,1 11 144 16,-3 8-144-16,1 10-272 0,-2 7 64 0,-1 5 16 15,-1 4-160-15,0 1-32 0,1 6 0 0,-2-3 0 16,5-1 32-16,1-3 0 0,2-7 0 0,2-7 0 31,3-8-864-31,2-7-160 0,2 0-32 0,2-11-10416 0</inkml:trace>
  <inkml:trace contextRef="#ctx0" brushRef="#br0" timeOffset="90796.58">21124 19444 26719 0,'-8'-10'2368'0,"2"0"-1888"0,-3-2-480 0,-2 4 0 16,-1 0 1552-16,-2 3 224 0,-4 1 32 0,-4 3 16 15,-6 2-1392-15,-1 2-288 0,-6 3-144 0,-2 5 160 16,-1 5-160-16,-3 4 0 0,-1 4-192 0,-4 7 192 15,0 3-144-15,1 3 144 0,0 2 0 0,1 3 0 16,1-2-144-16,3 0 144 0,5-2 0 0,7-1-144 16,5-5 144-16,7-4 0 0,8-6 0 0,1-1 0 15,5-3 0-15,7-2 0 0,5 0 0 0,6-2 0 16,6-5-128-16,7-2 128 0,6-2-128 0,3-3 128 16,1-1-1536-1,4-2-240-15,4-4-32 0,0-1-10880 0</inkml:trace>
  <inkml:trace contextRef="#ctx0" brushRef="#br0" timeOffset="91129.16">21274 19968 28559 0,'0'0'2544'0,"0"0"-2032"16,7-8-512-16,3 6 0 0,3-1 2592 0,1 3 416 16,3 1 96-16,-1 2 16 0,1 2-2672 0,-1 4-448 15,-1 0-240-15,1 2 32 0,-2-1 208 0,-3 2-144 0,-3 1 144 0,-3 1-128 16,-1 0-192-16,-3 3-48 0,-4 2 0 0,-4 4 0 16,-5 0 80-16,0 1 16 0,-2 2 0 0,-3-3 0 15,1 0 272-15,-1 1 272 0,0-3-48 0,2-2-16 16,1-1 304-16,0 0 64 0,4-3 16 0,1-1 0 15,2-2-272-15,3 0-48 0,1-3-16 0,3 3 0 16,4-3-256-16,2-3 0 0,5-1-128 0,4 1 128 16,4-2-320-16,5-3 48 0,4-2 0 0,8 0 0 31,3-4-1200-31,7 0-256 0,3-4-32 0,2-4-13824 0</inkml:trace>
  <inkml:trace contextRef="#ctx0" brushRef="#br0" timeOffset="93636.64">23334 19317 22111 0,'-19'-13'1968'0,"6"5"-1584"0,3-6-384 0,-4-2 0 15,-1 1 704-15,1 1 64 0,0-2 16 0,0-1 0 0,-1 2-32 0,1-1-16 16,0 2 0-16,2 6 0 0,-2 1-432 0,2 5-96 16,-1 0-16-16,-1 8 0 0,0 4 0 0,-1 5-16 15,-1 3 0-15,2 2 0 0,2 5-176 0,-1 5 0 16,-2 3 0-16,2 0 0 0,2 1-144 0,2 4 144 15,-2 3 0-15,3 7 0 0,-3 6 0 0,5 0 0 16,1 1 0-16,1 0 0 0,0-2 0 0,2 0 0 16,-3-3 0-16,1-4 0 0,0-1 0 0,0-1 0 15,0 0 128-15,2-4-128 0,1-2 0 0,1-4 0 16,0-5 0-16,1-6 0 16,1-3-1744-16,2-4-400 0</inkml:trace>
  <inkml:trace contextRef="#ctx0" brushRef="#br0" timeOffset="94048.75">22857 19859 24879 0,'-20'7'1088'0,"9"-4"256"0,-1-1-1088 0,3 1-256 0,9-3 0 0,0 0 0 16,0 0 2112-16,0 0 384 0,0 0 64 0,0 0 0 15,17-3-2032-15,3-2-400 0,4-5-128 0,4 0 0 16,4-5 0-16,4-2 0 0,0-1 0 0,4-2 0 15,-2-3-704 1,-1 1-96-16,-4 2-16 0,-1 1 0 0,-2 3-368 0,-3 2-80 0,-4 5-16 0,-2 0 0 16,0 2 672-16,-2 5 128 15,-4-1 32-15,-1 2 0 0,-4 4 448 0,-10-3 192 0,0 0-16 0,7 10 0 0,-6 4 384 0,-2 1 80 16,-5 3 0-16,-2 5 16 0,-3 5 32 0,-1 0 0 16,-4 2 0-16,0 3 0 0,-1-1-240 0,2-2-32 15,2 1-16-15,2 1 0 0,1-4 160 0,5-3 16 16,2-7 16-16,4-2 0 0,6 0 32 0,0-6 0 15,5-1 0-15,2-5 0 0,2-4-272 0,5-4-48 16,2-5-16-16,-1 1 0 0,5-4-32 0,0-4 0 16,-2-3 0-16,1-2 0 0,-1 0 64 0,-1 1 0 15,-6 2 0-15,-1-1 0 0,-6 1-48 0,-3 2 0 16,-5 2 0-16,-4 0 0 0,-5 1 0 0,-4 3 0 16,-4-2 0-16,-3 6 0 0,-2 1-272 0,-1 0 0 15,-2 4 128-15,-1 2-128 16,0 1-1088-16,4 5-288 0,0-1-48 0,5 3-9984 0,3-4-2000 0</inkml:trace>
  <inkml:trace contextRef="#ctx0" brushRef="#br0" timeOffset="94331.71">24103 19583 8287 0,'-24'20'736'0,"6"-5"-592"0,-3 4-144 0,-1 4 0 15,5 5 5088-15,-3 0 992 0,1 3 192 0,1 2 32 16,2-1-4624-16,0-2-912 0,1 2-192 0,1 0-48 16,0-1-208-16,1-5-64 0,3-3 0 0,3-2 0 15,3-4 64-15,0-6 16 0,2-2 0 0,2-9 0 16,0 0 240-16,0 0 32 0,0 0 16 0,0 0 0 0,8-11-32 0,4-5 0 16,-1-3 0-16,3-2 0 0,-1-1-64 0,3-2-16 15,2 1 0-15,1 2 0 0,2 0-288 0,2 1-64 16,-2 1-16-16,3 2 0 0,0 2-144 0,3 1 0 15,-3 1 0-15,2 4 0 16,-1 1-976-16,1 2-288 0,-4 4-48 0,0 1-15968 0</inkml:trace>
  <inkml:trace contextRef="#ctx0" brushRef="#br0" timeOffset="94802.67">25698 19199 26719 0,'-11'9'2368'0,"-3"0"-1888"15,-1 3-480-15,3 6 0 0,-2 4 1184 0,2 5 144 16,0-2 16-16,1 5 16 0,0 5-1040 0,3 2-192 16,-1-1-128-16,0 8 128 0,0 1-128 0,0 4 0 15,1-2 0-15,1 0 128 0,-2 0-128 0,1-8 0 16,-1-3 0-16,3-4 0 0,-2-6 0 0,2 2 0 16,1-5-128-16,0-3 128 15,0-2-560-15,2-1-16 0,1-3-16 0,-1-5-8464 16,3-9-1696-16</inkml:trace>
  <inkml:trace contextRef="#ctx0" brushRef="#br0" timeOffset="95182.31">25932 19144 26719 0,'0'0'2368'0,"-9"0"-1888"0,0 4-480 0,3 2 0 16,0 6 1152-16,2 2 128 0,0 9 16 0,3-2 16 16,-2 2-1008-16,2 5-304 0,0 1 128 0,1 4-128 0,-2 6 0 0,4 1 0 15,-2 1 0-15,0 1 128 16,-2 6-128-16,2-1 0 0,2-4 0 0,0-1 0 0,1-4 160 0,2-4-32 15,0-5-128-15,1-8 192 0,2-2 272 0,0-3 48 16,-1-2 16-16,0-8 0 0,-7-6 80 0,10 4 16 16,2-4 0-16,1-5 0 0,-3-3 16 0,6-3 16 15,-1-2 0-15,0-1 0 0,2-3-272 0,-2-2-48 16,-1-2-16-16,0 0 0 0,-1-1-192 0,-1-1-128 16,0-4 128-16,0 4-128 0,1-1 0 0,0 0 0 15,0 2-192-15,-1 3 64 16,1 1-704-16,2 2-128 0,-3-1-16 0,2 2-10160 15,0 1-2048-15</inkml:trace>
  <inkml:trace contextRef="#ctx0" brushRef="#br0" timeOffset="95649.67">26896 19102 16575 0,'0'0'736'0,"0"0"160"0,-7-2-720 0,2-1-176 16,5 3 0-16,-6 3 0 0,1-1 3104 0,1 6 592 15,0 2 112-15,-1 7 32 0,1 0-2960 0,1 5-592 16,-1 3-112-16,0 3-32 0,-1 4 64 0,0 4 16 15,-2-1 0-15,0 3 0 0,-2 2 16 0,0 4 0 16,-1 0 0-16,1 5 0 0,-1 1-96 0,1-1-16 0,0 1 0 0,1-2 0 16,-1-6-128-16,2-5 0 0,2-6 0 0,1-4 0 31,0-4-256-31,1-2-128 0,3-5-16 0,0-1-16 16,0-6-1552-16,0-9-304 0,0 0-64 0</inkml:trace>
  <inkml:trace contextRef="#ctx0" brushRef="#br0" timeOffset="95949.35">26719 19036 30399 0,'-14'-9'2704'0,"4"-2"-2160"16,6 5-544-16,4 6 0 15,0 0 1312-15,5-9 160 0,5 1 16 0,6 3 16 0,3-1-1168 0,5 0-336 16,4 3 144-16,2 0-144 0,1 2 0 0,3 5 0 16,3 1 0-16,5 6 0 0,4-1 0 0,1 6 0 15,0 4 0-15,1 4-128 16,-1-1-352-16,-4 1-64 0,-3 2-16 0,-9-1 0 16,-5 7-16-16,-4-7 0 0,-7 1 0 0,-6-4 0 0,-7 4 384 0,-2-2 64 15,-6-4 128-15,-6 1-208 0,-5-4 480 0,-6 1 112 16,-8-1 0-16,-4 1 16 0,-4-3-240 0,-2-4-160 15,-3 1 192-15,0-2-9920 16,-2-5-1984-16</inkml:trace>
  <inkml:trace contextRef="#ctx0" brushRef="#br0" timeOffset="97217.23">28310 19681 15663 0,'0'0'1392'0,"0"0"-1120"0,0 0-272 16,0 0 0-16,0 0 2224 0,0 0 384 0,0 0 80 0,0 0 0 16,0 0-1776-16,0 0-352 0,-11-2-80 0,1 1-16 15,1 1 160-15,-1-1 16 0,0 1 16 0,-3 1 0 16,-2 0-32-16,1 4-16 0,0-2 0 0,-2 3 0 15,-1 6-384-15,-1-1-80 0,0 3-16 0,0 4 0 16,-1 2-128-16,1 4 0 0,1-1 0 0,1-1 0 16,0 0 0-16,3 0 0 0,2 0 0 0,3-3 0 15,2-1 0-15,2-4 0 0,1-4 0 0,7-1 0 16,3-5 336-16,0 1-16 0,6-5 0 0,0-3 0 16,2 1 0-16,3-5-16 0,2-3 0 0,2 0 0 15,0 0-96-15,1 0-16 0,-1 2 0 0,0-1 0 16,-2 2-192-16,-1 2 128 0,-1-2-128 0,-2 3 0 15,0 2 0-15,-2 2 0 0,-1 1 0 0,-4 3 0 0,-9-4 0 16,11 9 0-16,-4-3 0 0,0 3 0 0,-1-1 0 0,0-1-192 16,2 1 192-16,-2 0-160 0,2-3 160 0,3-4 0 15,-1-2 0-15,1-3 0 0,0 0 0 0,3-2 0 16,0-6 128-16,3 0-128 0,-1-5 176 0,3-3-48 16,1-2 0-16,2-1 0 0,1-6-128 0,0 2 0 15,2-3 0-15,-3-1 0 0,0-1 0 0,0-1 0 16,1-1 0-16,-1-2 0 0,-1 0 224 0,0-4-32 15,-1-3-16-15,-1 1 0 0,-1-8 176 0,-3-3 32 16,-2-5 16-16,2-6 0 0,0-1-112 0,-2 4-32 16,-1 7 0-16,-1 10 0 0,-1 8-256 0,0 6 128 15,-2 9-128-15,0 4 0 0,-5 3 0 0,-3 14 0 16,0 0 0-16,0 0 0 0,0 13-192 0,-1 6 48 0,-1 3 16 0,-6 11 0 16,-2 3-80-16,0 10-16 0,0 3 0 0,-1 4 0 15,0 3-144-15,-1 2-16 0,1 0-16 0,1-1 0 31,0 0-176-31,0 0-48 0,-4 0 0 0,3-2 0 16,-1-3-80-16,2-2-32 0,1-5 0 0,1-5 0 16,2-6-800-16,-1-5-144 0,1-6-48 0,0-4-10256 0</inkml:trace>
  <inkml:trace contextRef="#ctx0" brushRef="#br0" timeOffset="97379.57">28441 19458 20271 0,'0'0'896'0,"0"0"192"0,0 0-880 0,0 0-208 0,0 0 0 0,0 0 0 0,13-2 3040 0,2 0 560 16,2 2 112-16,2 0 32 0,6-1-2896 0,3-3-576 15,2 2-112-15,3-3-32 0,1 0-128 0,2-4 0 16,-1 2 0-16,-1-2-15200 16</inkml:trace>
  <inkml:trace contextRef="#ctx0" brushRef="#br0" timeOffset="97742.19">29774 18874 31391 0,'0'0'1392'0,"0"0"272"0,0-12-1328 0,2 2-336 0,-2 10 0 0,0 0 0 16,0 0 704-16,0 0 64 0,0 0 0 0,-2 11 16 15,-2 2-400-15,-1 5-64 0,-4 5-32 0,-3 2 0 16,-3 8-80-16,-1 3-16 0,-2 4 0 0,-1 7 0 16,-2 1-16-16,2 4-16 0,0 5 0 0,1-1 0 15,2 1 32-15,1 1 0 0,-3 3 0 0,3-1 0 16,1-1-192-16,1-2 160 0,1-5-160 0,6-5 160 15,4-4-160-15,2-8 192 0,2-6-192 0,6-3 192 0,2-3-32 16,1-2 0-16,3-5 0 0,4-1 0 0,0-4-160 16,2-1 0-16,2-4-160 0,2-1 160 15,-1-1-1168-15,-2-3-144 0,1-5-32 0,0-1-9152 16,-4-1-1824-16</inkml:trace>
  <inkml:trace contextRef="#ctx0" brushRef="#br0" timeOffset="97935.76">29373 19471 36223 0,'-14'0'1600'0,"14"0"336"0,0 0-1552 0,0 0-384 16,0 0 0-16,0 0 0 0,15 4 384 0,6-3-16 16,3 0 0-16,3-1 0 0,1-1-160 0,2 1-16 15,3-4-16-15,5-2 0 0,5-1 16 0,5 1 16 0,1-5 0 0,3-1 0 31,3 2-2160-31,-2-4-432 0,-2 1-96 0,-4-2-16 0</inkml:trace>
  <inkml:trace contextRef="#ctx0" brushRef="#br0" timeOffset="98191.38">30074 19477 7359 0,'0'0'656'0,"0"0"-528"0,0 0-128 0,0 0 0 0,0 0 5808 0,0 0 1120 16,11-1 240-16,4-2 32 0,3 1-5728 0,4-2-1152 15,1 0-320-15,2 2 0 0,2-2 144 0,1 0-144 16,0-4 0-16,-2 5 144 15,-2-1-1200-15,1 0-240 0,-3-1-48 0,-2 2-12256 0</inkml:trace>
  <inkml:trace contextRef="#ctx0" brushRef="#br0" timeOffset="98341.41">30038 19801 34607 0,'0'0'1536'0,"0"0"320"0,11-2-1488 0,3 1-368 0,4 1 0 0,3-3 0 15,3-3 0-15,5-1 128 0,4 1-128 0,4-3 0 16,3 0 0-16,4-2 0 0,1-2 0 0,1 0-10224 16,1-3-2112-16</inkml:trace>
  <inkml:trace contextRef="#ctx0" brushRef="#br0" timeOffset="98818.79">31418 18604 4607 0,'0'0'192'0,"0"0"64"0,-3-5-256 0,3 5 0 15,0 0 0-15,0 0 0 0,0 0 6368 0,0 0 1232 0,-6 13 240 0,1 6 48 16,0 2-6112-16,-2 6-1232 0,-5 6-240 15,1 6-48-15,-2 6-64 0,-1 3-16 0,-2-1 0 0,-3 5 0 16,-2 3 48-16,0 5 16 0,-1 0 0 0,0-2 0 16,2 3 208-16,0-2 32 0,2-7 16 0,4-4 0 15,4-4-48-15,2-2-16 0,4 0 0 0,4-7 0 16,3-6 96-16,3 0 32 0,3-3 0 0,3-5 0 16,2-1-368-16,-1-4-64 0,5-6 0 0,3-3-128 15,2 0 0-15,1-5-320 0,0-5 32 0,3-5 16 31,-1 0-1568-31,2-4-304 0,-2-2-64 0,-2-3-8368 0,-1-1-1680 0</inkml:trace>
  <inkml:trace contextRef="#ctx0" brushRef="#br0" timeOffset="98996.1">30841 19326 39103 0,'0'0'1728'0,"0"0"368"0,0 0-1680 0,12-3-416 15,3 1 0-15,5 1 0 0,4 2 0 0,6-2 0 16,4-3 0-16,3 1 0 0,-2-1 160 0,5-2 0 16,3 1 0-16,5 1 0 0,3-3-160 0,3 2 0 15,0 1 0-15,4-4 0 16,-1 0-2432-16,-5 1-560 0</inkml:trace>
  <inkml:trace contextRef="#ctx0" brushRef="#br0" timeOffset="99401.89">31908 19519 28559 0,'0'0'2544'0,"-12"4"-2032"0,0-4-512 0,3 3 0 16,0 0 2288-16,0 2 352 0,-1 4 80 0,-2 2 16 16,1 4-2256-16,-2 0-480 0,-3 2 0 0,2 0 0 0,-3 1 0 15,2 4 0-15,0 2-128 0,1 3 128 0,1-6 0 0,4 5 0 16,0-3 0-16,4-4 0 0,3 1 0 0,3-2 0 16,3-3 128-16,3-1-128 0,6-4 352 0,0-2-32 15,3-4-16-15,5-2 0 0,1-2 208 0,4-2 64 16,-1-7 0-16,4 0 0 0,2-5 176 0,-2-1 32 15,-2-3 16-15,-2-1 0 0,-1 0 32 0,-3-2 16 16,-3 2 0-16,-8 1 0 0,-4-1-128 0,-3-1-16 16,-3 0-16-16,-4-1 0 0,-5 5-304 0,-2-2-48 15,-7 0-16-15,0 3 0 0,-6 1-320 0,1 3-320 16,0 2 64-16,0 0 16 16,0 5-1440-16,4 1-304 0,1 2-48 0</inkml:trace>
  <inkml:trace contextRef="#ctx0" brushRef="#br0" timeOffset="105822.87">6503 15542 26719 0,'-13'-16'2368'0,"4"10"-1888"0,-1-1-480 0,-1 0 0 16,-2 0 944-16,0 0 80 0,1 2 32 0,0-4 0 15,-3 2-752-15,0-3-160 0,-2 1-16 0,-2-4-128 16,-4-1 320-16,0 4-64 0,-1-2 0 0,-2 4 0 16,-2-5-32-16,-2 0-16 0,0 2 0 0,-2-1 0 15,-2 1 0-15,-2 3 0 0,-1-2 0 0,-5 4 0 16,0-1-80-16,-7 1 0 0,-7 2-128 0,-5 3 192 15,-5-3-192-15,0 2 0 0,0-2 128 0,0 2-128 16,-3 5 160-16,-6 1-16 0,-9-2 0 0,0 1 0 16,-1 1 144-16,4 3 32 0,3 0 0 0,-5-2 0 0,-4 1 64 0,-2-2 0 15,5-2 16-15,0 0 0 0,1-1-192 0,-6 2-32 16,-2 0-16-16,-5 1 0 0,4-1-160 0,0-1 0 16,3 3 0-16,-5 3 0 0,-6-3 0 0,2 1 0 15,4 3 0-15,4-2 0 0,2 0 0 0,-2-2 0 16,-5-3 0-16,7 0 0 0,2 2 0 0,6 1 128 15,3-2-128-15,-2-2 0 0,-2 0 0 0,0-1 0 16,3-1 128-16,6-2-128 0,3 0 0 0,4 0 0 16,2 0 0-16,1 0 0 0,-3-2 128 0,6-4-128 15,4 1 0-15,4-2 128 0,3 2-128 0,3-2 0 16,5 4 144-16,3-4-144 0,1 2 128 0,3-2-128 0,3 2 160 0,-1-2-160 16,1 2 192-16,0-2-48 15,0 1-16-15,-1-1 0 0,5 2-128 0,0-2 0 0,2 3 144 0,1-2-144 16,0 2 144-16,3-3-144 0,2 3 192 0,2 2-192 15,-1-2 208-15,3 5-64 0,0 0-16 0,1 2 0 16,5 2-128-16,-1 0 0 0,1 1 144 0,2 3-144 16,-2-1 0-16,2 3 0 0,-1-1 0 0,1 4 0 15,-2 0 0-15,5 4-128 0,-4 2 128 0,2 1-128 16,1-1 128-16,2 4 0 0,-2 4 0 0,1 6 0 16,1 2 0-16,1 4 0 0,-1 3 0 0,2 5 0 15,0 2 0-15,0 2 0 0,0 3 0 0,0 2 0 16,0 2 0-16,-1 4 0 0,-1-1 0 0,-1 2 0 15,0 3 0-15,-2 3 0 0,-2-1 0 0,-1 2 0 16,-1 0 0-16,-1 2 0 0,-1 0 0 0,-1 3 0 16,1-1 0-16,-2 0 0 0,-1 1 0 0,-1-1 0 0,-2 1 0 0,2 2 0 15,0 4 0-15,-2-3 0 0,-4 1 0 0,0 2 0 16,1-4 0-16,2 0 0 0,2 5 0 0,-1-2 0 16,-1 2 0-16,0 0 128 0,-1 0-128 0,0-2 0 15,2-3 0-15,0 0 0 0,1 0 0 0,7-35 0 16,-2 3 0-16,0 8 0 0,0 4 0 0,-2 2 0 15,-1 3 0-15,1 2 128 0,-3-2-128 0,-12 51 0 16,4-23 0-16,1-7 0 0,2-10 0 0,2-5 0 16,1-5 0-16,2-1 0 0,-1-2 0 0,1-7 0 15,-2-3 0-15,4-3 0 0,-1-6 0 0,1-1 0 16,-1 2 0-16,3 3 128 0,2-1-128 0,0-2 0 0,0 0 0 0,1-2 0 16,4-6 0-16,0-2 0 0,1 0 0 0,1-6 0 15,1 0 0-15,2-3 0 0,2-3-144 0,2-4 144 16,0 0 0-16,2 0-176 0,2-2 176 0,2-2-128 15,3 2 128-15,2-1-160 0,3-1 160 0,2 3-160 16,0-5 160-16,2 5 0 0,0-4 0 0,3 2-128 16,-2 1 128-16,4-1 0 0,1 1 0 0,-12-5 0 15,6 4 0-15,2-3 0 0,3 1 0 0,4-1 0 16,2 2 0-16,4-2 0 0,5 3 0 0,36 8 0 16,-11-1 0-16,-7-3 0 0,-5 3 0 0,-3-4 0 15,1-2 0-15,2 2 0 0,-1 0 0 0,7 0 0 16,5-4 0-16,1 2 0 0,-4 0 0 0,2-3 0 15,-1 3 0-15,2-4 0 0,2 1 0 0,5-1 128 16,6 2-128-16,-3-1 0 0,-4 0 0 0,1-4 0 16,0 0 0-16,7 2 0 0,7 0 0 0,-4-2 0 0,-6 1 0 0,2-2 0 15,-4 2 0-15,4 2 0 0,2-4 0 0,3 1 0 16,2 1 0-16,-2-2-128 0,-5 0 128 0,1 1 0 16,0 1 0-16,4-1 0 0,5-2 0 0,-4 1-128 15,-3 2 128-15,-2-1 0 0,0-1 0 0,5 1 0 16,6 1 0-16,-5-2 0 0,-8 3 0 0,-1 0 0 15,2 0 0-15,2 3-128 0,3-3 128 0,-2 4 0 16,-3-5 0-16,0 4 0 0,-3 0 0 0,4 2 0 16,2-3 0-16,-1 2 0 0,0-3-144 0,-2 1 144 15,-2-4-160-15,0 0 160 0,2 1-192 0,3-1 192 16,5 4-208-16,-6-3 80 0,-3 3-16 0,-1-2 0 16,0-5 0-16,3-1 0 0,7 2 144 0,-4 0-128 0,-5 2 128 0,-1-2-128 15,-2 0 128-15,1 1 0 0,1 1 0 0,1 1 0 16,3 1 0-16,-5 1 0 0,-5 0 0 0,0 2 0 15,-3-2 0-15,4 3 0 0,4-2 0 0,1 4 0 16,-8-2 0-16,-1-2 0 0,-2 1 0 0,0-2 0 16,0 2 0-16,5-2 0 0,3 2 0 0,-3-1 0 15,-5 0 0-15,-1-2 0 0,-1 5 0 0,1-4 128 16,-3 2-128-16,8-4 0 0,3 2 0 0,-1 1 0 16,-8-4 0-16,1 4 0 0,-1-6 0 0,2 1 0 15,1-1 0-15,3-1 0 0,3 2 0 0,-2-4 0 16,-4-5 0-16,-1 1 0 0,0 2 0 0,3 0 0 15,1 0 0-15,1 1 0 0,0-1 0 0,-1 1 0 16,-4-2 0-16,-2 3 0 0,-1-1 0 0,4 0 0 16,0 0 0-16,2-1 0 0,3 0 0 0,-3-1 0 0,-3-2 0 0,0-1 0 15,1-1 0-15,4-1 0 0,7 0 0 0,-3 2 0 16,0-6-128-16,-3 2 128 0,1 1-240 16,1-4 48-16,2 5 0 0,1-5 0 0,3 0 16 0,-5 3 16 15,0-3 0-15,-3 2 0 0,-1 1 160 0,4-3 0 16,4 4-144-16,-2-2 144 0,-3 2 0 0,0 0 0 15,-2 0 0-15,3 0 0 0,0-1 0 0,3 2 0 16,2-1 0-16,-4 4 0 0,-5 1 0 0,2-1 0 16,-4-2 0-16,6 2 0 0,4-4 0 0,0 1 0 15,-3 2 0-15,1-2 0 0,-4 2 0 0,4-2 0 16,-1 2 0-16,4 2 0 0,0-4 0 0,-4 3 0 16,-2 0 0-16,0 3 0 0,-2-1 0 0,4-1 0 15,5 2 0-15,-3-1 0 0,-1-1 0 0,-5 3 0 0,-1-1 0 16,4 0 0-16,0 0 0 0,2-1 0 0,3 1 0 15,-3-1 0-15,-3 1 0 0,-3 0 0 0,0 2 0 0,4 2 0 16,4-2 0-16,-3 0 0 0,-1 0 0 0,-3 2 0 16,-3 1 0-16,4 2 160 0,-1 2-160 0,2 0 160 15,2 2-160-15,-2-3 192 0,-3 3-192 0,-2-3 192 16,-2 6-192-16,4-5 0 0,2 3 144 0,1-2-144 16,-1-2 0-16,-1 2 0 0,1-4 0 0,0 0 0 15,0-2 0-15,8 2 0 0,2-1 0 0,-1-1 0 16,-3 1 0-16,-4-1 0 0,-3-1 0 0,3 2 0 15,5 1 0-15,0-2 0 0,-1 1 0 0,-1-2 0 16,-2 0 0-16,0 1 0 0,3-2 0 0,0 0 0 16,3 0 0-16,-2 0 0 0,-2-2 0 0,-1 1 0 0,0 1 0 15,7 0 0-15,2-1 0 0,-2 1 0 16,-4 0 0-16,-2 1 0 0,-1-1 0 0,3 1 0 0,4 1 0 0,0 0 0 16,-1 2 0-16,-2 1 128 0,-2-2-128 0,1-2 0 15,4 1 0-15,0 1 0 0,-3 0 0 0,-2-2 0 16,-3-1 0-16,2 0 0 0,-2 0 0 0,4-1 0 15,4-2 0-15,-2 0 0 0,-1 1 0 0,-5-2 0 16,3-2 0-16,5 2 0 0,1 0 0 0,0 0 0 16,-3 2 0-16,0-2 0 0,-2 0 0 0,4 2 128 15,5 0-128-15,-2 2 0 0,-4 0 0 0,0 0 0 16,-6 0 0-16,5-1 128 0,2-1-128 0,2-1 0 16,-2-2 0-16,-2 1 0 0,-1 2 0 0,-1-2 0 15,1-3 0-15,2 2 0 0,0 3 128 0,0-2-128 16,-5-2 128-16,3 2-128 0,2 0 144 0,1 3-144 0,2-2 192 15,-3-2-192-15,-3 3 144 0,1 0-144 0,0 1 0 0,5 0 144 16,1-1-144-16,-2 1 0 0,-5 0 0 0,2 1 0 16,-1 0 0-16,4 0 0 0,4 0 0 0,-2-1 0 15,-10-2 0-15,2 2 0 0,-3-3 128 0,4 4-128 16,4 0 0-16,0 0 0 0,-5-1 0 0,-1 1 0 16,-2 0 0-16,3 1 0 0,1 0 0 0,1 3 128 15,3-3-128-15,-4 2 192 0,-4-2-192 0,2 2 192 16,2-1-192-16,3 2 160 0,0 2-160 0,-1-2 160 15,-3 0-160-15,-1 2 0 0,0 0 0 0,6-1 0 16,5 0 0-16,-3 0 0 0,-4-1 0 0,-1-2 0 16,2 3 0-16,4 0 0 0,5-5 0 0,-3 3 0 15,-4-1 0-15,-1 2 0 0,1-3 0 0,2 2 0 16,4 1 0-16,-3 0 0 0,-2-2 0 0,-1 2 0 0,-1 0 0 16,0 1 0-16,5-3 0 0,-4 1 0 0,-2 1 0 0,-3-2 0 15,0 1 0-15,-1 2 0 0,-3 0 0 0,3 3 0 16,1-2 0-16,-2-1 0 0,-3 0 0 0,-2 3 0 15,0-3 0-15,2 0 128 0,0 0 32 0,-2 0 0 16,-5 3 0-16,-2 1 0 0,-1-3-16 0,0 2 0 16,1-3 0-16,2 0 0 0,4 4-144 0,-3-4 0 15,-4 2 144-15,-1 0-144 0,-2-5 0 0,2 2 0 16,2 0 0-16,1-3 128 0,3 3-128 0,-1-3 0 16,-3-1 0-16,-1-1 0 0,2-3 0 0,0 2 0 15,-1-2 0-15,4 1-128 0,2-2 128 0,-1 3 0 16,-9 0 0-16,-1 2 0 0,3-2 0 0,-3 1 0 15,2-1 0-15,2 2 0 0,0-1 0 0,-2 1 0 0,-3 0 160 16,-1 0-160-16,-1 0 144 0,-1 0-144 0,0-1 128 0,2 0-128 16,1 1 0-16,2 0 0 0,-1-2 128 0,-1 0-128 15,-3 3 0-15,0-2 0 0,-2-1 0 0,3 1 0 16,-1-1 0-16,3 0 0 0,1 0 0 0,-2 2 0 16,-3 0 0-16,-2 0 0 0,-2-1 0 0,2-1 0 15,-2 1 0-15,1 1 0 0,-1-1 0 0,2 1 0 16,2 0 0-16,0 0 0 0,-3 0 0 0,-2 2 0 15,-3 0 0-15,0 0 0 0,-1 3 0 0,-1-2 0 16,-1-1 0-16,4 0 0 0,2-1 0 0,0 3 0 16,-1 3 0-16,-3-3 0 0,-3-3 0 0,-18 2 0 15,3-1-128-15,3 2 128 16,2 0-160-16,1-1 160 0,1-1-128 0,2 1 128 0,2 0 0 0,31 5-144 0,-14-4 144 16,-6-2 0-16,-5 2 0 0,-5 3-128 0,0-2 128 15,-20-3 0-15,4 2 0 0,2 0 0 0,-2 2 0 0,2-2 0 16,-4 1 0-16,1 1 0 0,-1 0 0 0,15 1 144 15,-8 3-144-15,-7-6 0 0,-23-4 0 0,0 0 0 16</inkml:trace>
  <inkml:trace contextRef="#ctx0" brushRef="#br0" timeOffset="107841.56">32939 17245 39967 0,'-4'-45'1776'0,"-4"-13"352"0,-2-5-1696 0,0-3-432 0,-2 2 0 0,1-1 0 0,-2 2 0 0,2-1 0 15,-2-2 0-15,7 29-176 0,-2-6 176 16,-2-7 0-16,0 1 0 0,0-2 0 0,-1 0 0 0,1 0-160 16,-1-2 160-16,-9-49 0 0,3 20-192 0,3 10 64 15,0 10 128-15,0 6-208 0,-1 5 32 0,0 3 16 16,1 5 0-16,-2-4 0 0,0 1-16 0,1-1 0 16,-2 3 0-16,0 0 0 0,-2 1 176 0,3 0-192 15,2 2 192-15,-1 3-192 0,-1 3 192 0,2 1 0 16,0 1 0-16,2 2 0 0,0-2 0 0,1 2 0 15,-2-1 128-15,3-1-128 0,-1 5 0 0,0-1 0 16,1 2 0-16,1 1 128 0,0-2-128 0,0 1 0 16,1-1 0-16,-1 3 0 0,0 3 0 0,5 8 0 15,-1-2 0-15,1 0 0 0,-1 1 0 0,0 0 0 16,1 1 0-16,-1 1 0 0,0-3 0 0,1 2 0 16,-1 0 0-16,0 1 128 0,1 0-128 0,0 0 128 0,1 2-128 0,0 0 128 15,-2 3-128-15,-3-9 0 16,3 3 0-16,1 0 0 0,1 7 0 0,-1-2 0 0,1 4 0 0,1 0 0 15,2-4 0-15,-2 4 0 16,0 1 0-16,2 4 0 0,-1-8 0 0,1 8 0 0,0 0 0 0,0 0 0 16,0 0 0-16,0 0 128 0,0 0-128 0,0 0 0 15,0 0 0-15,0 0 0 0,0 0 0 0,-11 7 0 16,11-7 0-16,-10 5 0 0,0-3 0 16,10-2 0-16,-14 5 0 0,3-2 0 0,0 1 0 0,-1-2-128 15,-5 2 128-15,-1 0 0 0,1-1 0 0,1 0 0 16,-3 0 0-16,-4-2 0 0,-1 2 0 0,0-3 0 15,0-2 0-15,-1 4 128 0,-1 1-128 0,-1 1 128 16,-3 3-128-16,-2-1 0 0,-2-1 0 0,1 4 128 0,-4-1-128 16,-4 3 0-16,-2-2 128 0,-4 2-128 15,-3 3 0-15,0-3 0 0,-1-1 0 0,-1-3 0 0,-2 4 0 0,0-5 0 16,-2 3 0-16,-5-3 0 0,-4 3 0 0,-3-4 0 16,-1-4 0-16,-1 2 0 0,0-1 0 0,0 1-192 15,-1 0 192-15,-4-2-192 0,-3-1 192 0,2 1 0 16,2-2-144-16,0 0 144 0,2-2-128 0,1 3 128 15,-2 3-160-15,0-3 160 0,-2 1-176 0,2-2 176 16,4-3-192-16,2 2 192 0,1 1-144 0,-3 0 144 16,-3-2 0-16,1 2-144 0,1-1 144 0,0-1 0 15,0 2 0-15,1 1-128 0,1-4 128 0,-5 3 0 16,-6 2 0-16,2-1-128 0,1-1 128 0,-1 1 0 16,1 0 0-16,-4 0 0 0,-5 0-128 0,0-2 128 15,-7-1-128-15,6 1 128 0,-1 0 0 0,-2-1-160 16,-3-2 160-16,1 3 0 0,0-2 0 0,2 3-128 15,4 1 128-15,-2 0 0 0,-3 0 0 0,2 0 0 16,3-3 128-16,1 2-128 0,4 2 0 0,-3 2 0 16,-4-2 0-16,0 0 0 0,0-2 0 0,0 1 0 15,2 1 0-15,-4 2 0 0,-3 0 0 0,1 1 0 16,1 0 0-16,1-3 0 0,2-1 0 0,-4 0 0 16,-3 0 0-16,0-2 0 0,0-5 0 0,3 4 0 15,4-1 0-15,-6 0 0 0,-6-2 0 0,3-2 0 0,6-3 0 0,1 3 0 16,0 4 0-16,-2-1 0 0,-5 0 0 15,3 1 0-15,6-1 0 0,2 1 0 0,1 3 0 16,-4 0 0-16,-6-1 0 0,4 1 0 0,2-1 0 0,2 0 0 16,0 4 0-16,-3-2 0 0,-3-2 0 0,0 1 0 0,6-1 0 0,2 0 0 15,0 4 0-15,-3-1 0 0,-2-2 0 0,3 1 0 16,3 2 0-16,3 1 0 0,2 0 0 0,-8 1 128 16,-5 1-128-16,3-1 0 0,4 4 0 0,3 2 0 15,1-2 128-15,-3 2-128 0,-10-1 0 0,7 0 0 16,1-3 0-16,1 3 0 0,0-2 0 0,-2 4 0 15,-6-5 0-15,7 3 0 0,2-3 0 0,1 2 0 16,3 1 0-16,-4-2 0 0,-3 3 0 0,1-2 0 16,3 2 0-16,3-1 0 0,1 0 0 0,-1-1 0 15,-4 2 0-15,2-1 0 0,-2 3 0 0,3 1 0 0,3-4 0 16,-2 1 0-16,3 0 0 0,-3 1 0 16,-3 0 0-16,2-3 0 0,4 2 0 0,1-3 0 15,1 5 0-15,-3-2 0 0,-5 3 0 0,4-2 0 16,1-3 0-16,4 2 0 0,1-2 0 0,1 3 0 15,-1-3 128-15,-3 3-128 0,-4-3 0 0,3 2 0 16,5-2 0-16,-1 2 0 0,1-3 128 0,-3 6-128 16,-3 1 0-16,2-5 0 0,-1 0 0 0,2-4 0 15,0 1 0-15,2 4 0 0,-2-2 0 0,-5 4 0 16,-2-4 0-16,3 1 0 0,2-1 0 0,4 2 0 0,0-1 0 0,-4 1 0 16,-7 2 0-16,5-3 0 0,0 3 0 0,2-4 0 15,1 2 0-15,-1-1 0 0,-2 2 0 0,-5 0 0 16,0-5 160-16,0 2-160 0,3 0 160 0,-1-1-160 15,-1-1 160-15,-3 0-160 0,-4 1 160 0,4 2-160 16,1-3 176-16,1 6-176 0,1-5 192 0,-3 3-192 16,-4-1 224-16,3 0-64 0,5-4-16 0,-2 3 0 0,2-1-144 15,-4 0 0-15,-4 0 0 0,1-1 0 0,3-3 0 16,2 0 0-16,2 2 0 0,-3-1 0 0,-4-2 0 0,1-2 0 16,0 0 0-16,2 3 0 0,3-1 0 0,-5 1 0 15,-3 1 0-15,1-3 0 0,2-2 144 0,5-3-144 16,0 3 160-16,-3-1-160 0,-4 1 0 0,2 0 128 15,0-2-128-15,2 3 0 0,2-2 0 0,-2 0 0 16,-4 0 0-16,0-1 0 0,3 2 128 0,1 0-128 16,1-2 0-16,-4 1 0 0,-2-1 0 0,1 3 0 15,0-1 0-15,2 0 0 0,2 1 0 0,-4 0 0 16,-2 0 0-16,-1 0 0 0,2 0 0 0,-2 0 128 16,7 0-128-16,-1 1 0 0,-4 0 0 0,-1-1 144 15,1 0-144-15,4 0 128 0,2 0-128 0,-3 0 0 16,-5 0 0-16,0 0-176 0,1 0 176 0,2 0 0 15,5-1 0-15,-4 0 0 0,-5 1 0 0,2 0 0 16,0 0 0-16,5-2 0 0,1-1 0 0,-5 1 0 16,-6 1 0-16,5 1 0 0,4 0 0 0,3 0 0 15,3 0 0-15,-4 1 0 0,-4 1 0 0,2 0 0 16,5-1 0-16,3 1 0 0,1-4 0 0,0 1 0 16,0-1 0-16,-1 0 128 0,0 1-128 0,3 0 0 0,2 0 0 15,3 1 0-15,1-2 0 0,-3 2 0 0,-5-1 0 0,4 1 0 16,6 0 0-16,0-1 0 0,2-1 0 0,3 2 0 15,2 0 0-15,-5 0 0 0,-2 0 0 0,1 0 0 16,1 3 0-16,3-2 0 0,2-1 0 0,3 0-128 16,2-2 128-16,-2 2 0 0,-6-2 0 0,3 2 0 15,1 0 0-15,4 0 0 0,4 0 0 0,1-2 0 16,4 1 0-16,0-1 0 0,2 0 0 0,-1 2 0 0,-1 0 0 16,4 0 0-16,-3 0 0 0,3 2 128 0,1 1 0 15,1-1 0-15,3 0 0 0,0 0 0 0,2 2-128 0,3-1 144 16,1-1-144-16,-1 2 160 0,1-1-160 0,2 0 0 15,-2 0 144-15,2-1-144 0,0 2 0 0,1-1 0 16,5-3 0-16,1 2 0 16,3 0-288-16,-1 0-128 0,1-1-32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7:21:06.23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5866 7279 23039 0,'-20'-19'1024'0,"6"7"192"0,-5-2-960 0,2 4-256 0,3-1 0 0,4 1 0 15,3 1 1024-15,1 0 144 0,1 1 48 0,5 8 0 16,0-9-592-16,3 2-112 0,-3 7-32 0,8-8 0 15,6-1-320-15,0 4-160 0,1-3 160 0,4 2-160 16,2 2 0-16,7 0 0 0,5 1 0 0,6 0 0 16,5 0 0-16,8 2 128 0,10 2-128 0,5-1 144 0,2-1-144 0,5 1 128 15,2 0-128-15,5 0 128 0,4 0-128 0,5 0 0 16,4 1 144-16,0 2-144 0,-4-2 0 0,7 4 128 16,3 0-128-16,2 2 0 0,-2 0 0 0,1 1 0 15,-3-2 0-15,6 3 128 0,7 3-416 0,-6-5-80 16,-4 4-16-16,0-3-8320 15,1 5-1680-15</inkml:trace>
  <inkml:trace contextRef="#ctx0" brushRef="#br0" timeOffset="349.47">10206 7552 34271 0,'-15'-18'1520'0,"10"6"304"0,3 3-1456 0,7 0-368 0,4 4 0 0,9 1 0 15,11 1 0-15,8 0 0 0,6 0 0 0,6 3 0 16,8 0 0-16,3 0 0 0,2 1 0 0,7 4 0 16,6 0 0-16,8-1 0 0,10 1 0 0,1 2 0 0,3-4 0 15,5 0 0-15,2 3 0 0,6 2 0 0,1-5 0 0,2 0 0 16,3 1 0-16,5 1 0 16,4-1-400-16,1-1-48 0,-4-2-16 0,7 0 0 15,7-1-2416-15,-4-2-496 0</inkml:trace>
  <inkml:trace contextRef="#ctx0" brushRef="#br0" timeOffset="866.9">16058 6309 29487 0,'-24'-25'2624'0,"11"11"-2112"0,3 2-512 0,5 1 0 0,4 6 432 0,1 5-32 16,11-7 0-16,7 3 0 0,7 1-224 0,12 0-48 16,13 1-128-16,7-1 192 0,7 3-32 0,7 0-16 15,6 0 0-15,11 4 0 0,7-2-144 0,7 1 0 16,2 2 0-16,4 3 128 0,3-3-128 0,6 2 0 0,5 2 0 0,0-2 0 16,-3 0 0-16,5-2-192 0,3 3 0 15,-4 0 16 1,-5-3-1360-16,4 1-256 0,4 2-64 0,-4-3-10240 0</inkml:trace>
  <inkml:trace contextRef="#ctx0" brushRef="#br0" timeOffset="1150.74">22574 6200 35007 0,'24'-30'1552'0,"-1"15"320"0,9 2-1488 0,7 7-384 15,9 4 0-15,8-1 0 0,7 3-208 0,9 5-112 16,12 0-32-16,1 5 0 0,-1-1 32 0,4 4 0 15,1 1 0-15,6-3 0 16,7 1-1744-16,-3-3-352 0,-8 1-64 0,0-2-16 0</inkml:trace>
  <inkml:trace contextRef="#ctx0" brushRef="#br0" timeOffset="1917.54">16408 8355 20271 0,'-13'-17'896'0,"4"6"192"0,-1 5-880 0,2-3-208 0,2 3 0 0,1 2 0 16,5 4 656-16,0 0 96 0,0 0 16 0,0 0 0 0,0 0-128 15,0 0 0-15,0 0-16 0,9 3 0 16,5 0-336-16,4 0-64 0,3 1-16 0,8-2 0 0,7 1 256 0,6-2 48 16,7-1 16-16,14 0 0 0,12 4 32 0,5-2 0 15,2-3 0-15,7 0 0 0,5-2-208 0,8 2-32 16,7 0-16-16,1-2 0 0,-1 1-144 0,8-2-32 15,8 0 0-15,-2 0 0 0,-4 2 688 0,7-2 128 16,5-1 16-16,-2 2 16 16,-5 1-2128-16,3-1-416 0,4 1-96 0,-6-5-12224 0</inkml:trace>
  <inkml:trace contextRef="#ctx0" brushRef="#br0" timeOffset="2353.19">21698 8280 36047 0,'23'-26'1600'0,"5"14"320"0,10 1-1536 0,19 1-384 15,17 3 0-15,15 5 0 0,11-2 224 0,15 0-32 16,11 2-16-16,3 0 0 0,2 2 80 0,13 3 32 16,11 3 0-16,3 2 0 0,0 3-288 0,10 3 0 15,8 2 128-15,7 5-128 16,2 1-1984-16,0 2-464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7:21:14.36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4935 3614 11231 0,'-17'-19'496'0,"6"7"96"0,-2-1-464 0,0 3-128 0,0-3 0 0,1 2 0 15,-1-1 544-15,0-1 96 0,2 3 0 0,-4 1 16 16,1 0-32-16,0 4-16 0,-3 1 0 0,-3 1 0 0,-4-2-32 0,1 1-16 16,4 1 0-16,-2 2 0 0,1-3 64 0,2 3 16 15,3 1 0-15,1 0 0 0,0 0-176 0,3 1-16 16,2 3-16-16,2-1 0 0,7-3-240 0,-4 12-64 15,2-2 0-15,4 3 0 0,1 1-128 0,8-1 0 16,7-2 0-16,5 2 0 0,5 1 256 0,8-3 112 16,4 1 16-16,9-1 16 0,0-3 176 0,8 2 16 15,4-4 16-15,12-2 0 0,8 1-160 0,4 0-48 16,2-1 0-16,3 0 0 0,3 0-128 0,7 2-16 16,8-1-16-16,-1 2 0 0,-4-4-240 0,4 0 128 15,5 0-128-15,-2-2 0 0,0-1 0 0,-2 0 0 16,0 0 0-16,4-1 0 15,7-2-448-15,-5 0-16 0,-3-3-16 0,5 1-7520 0,3 0-1488 16</inkml:trace>
  <inkml:trace contextRef="#ctx0" brushRef="#br0" timeOffset="466.6">10009 3750 19343 0,'-8'-6'1728'0,"2"1"-1392"16,1-1-336-16,5 6 0 0,0 0 464 0,0 0 32 15,14-6 0-15,4 5 0 0,-1-1 208 0,7 0 64 16,6 0 0-16,7-1 0 0,7 1-208 0,9 2-48 15,7 0 0-15,11-2 0 0,11-3-96 0,4 2-32 0,3-3 0 0,9 1 0 16,8 0-160-16,5 0-32 0,4-2-16 0,3 3 0 16,3 0-32-16,3-1 0 0,2 1 0 0,6 2 0 15,2-1-16-15,1 3 0 0,-2 0 0 0,-1 3 0 16,-2-1-128-16,-2 4 0 0,-2 1 0 0,-4 2 0 31,-4 1-1792-31,1 3-352 0,41-1-64 0,-29 5-16 0</inkml:trace>
  <inkml:trace contextRef="#ctx0" brushRef="#br0" timeOffset="1165.17">8692 6195 24879 0,'13'-21'2208'0,"-1"9"-1760"16,5 3-448-16,12 0 0 0,12 4 640 0,12 0 32 16,7-1 16-16,7 4 0 0,7-1-544 0,11 1-144 15,13-3 0-15,5 0 0 0,4 1 128 0,3 0-128 16,5-4 160-16,6 1-160 0,7 0 0 0,2 0 0 16,1 2 0-16,2 1 0 0,2-4 0 0,1 3 0 15,0 3 0-15,1-1 0 0,3-2-272 0,1 3 0 16,1 2 0-16,1 0 0 15,-2-2-1488-15,5 2-288 0</inkml:trace>
  <inkml:trace contextRef="#ctx0" brushRef="#br0" timeOffset="1648.14">21774 6144 32255 0,'50'-13'2864'0,"22"4"-2288"0,19 3-576 0,12 1 0 32,5 3-272-32,15 5-176 0,13 2-16 0,6 0-16 0,3 3 352 0,10 2 128 0,13 3 0 0,8-3-144 15,4 3-48-15,3 0 0 0,-1-1 0 0,-2 1 0 31,1-1-272-31,-1-1-64 0,2 0-16 0,-6 3 0 16,-9-4-224-16,-4 0-64 0,-3 2 0 0,-2-2 0 16,-3 4-64-16,-8 2 0 0,-7-2-16 0</inkml:trace>
  <inkml:trace contextRef="#ctx0" brushRef="#br0" timeOffset="2883.9">5648 7842 12095 0,'-19'-4'528'0,"7"3"112"0,1 0-512 0,-1-1-128 0,2 1 0 0,0 0 0 15,0 1 0-15,-2 0 128 0,1 0-128 0,-1 1 128 16,2 0-128-16,0 2 0 0,-3-2 0 0,3 0 0 16,-3-1-240-16,1 0 32 0,3 0 0 0,-1 3 0 15,-2 1 208-15,1 2-144 0,1-3 144 0,-1-2-128 16,1 0 128-16,10-1 0 0,-9 3 128 0,9-3-128 16,-10 3 512-16,3 3 48 0,7-6 0 0,0 0 0 15,0 0 240-15,0 0 48 0,-9 1 16 0,9-1 0 16,0 0 48-16,0 0 16 0,0 0 0 0,0 0 0 15,0 0-320-15,7 4-64 0,4-2-16 0,1 1 0 16,5-2-64-16,2 0-16 0,1 1 0 0,4-2 0 0,4 0-112 0,4 0-16 16,2-2-16-16,6 1 0 15,4 0-48-15,2-2-16 0,5 1 0 0,1-2 0 0,0-1-80 0,3 1-16 16,3 0 0-16,5 2 0 0,3-2-16 0,4-1 0 16,2 1 0-16,0 0 0 0,1 2-128 0,2-1 0 15,0 2 144-15,7-3-144 0,9 1 0 0,-4 0 0 16,-4 0 0-16,1 0 0 0,0 2 0 0,6-3 0 15,5 2 0-15,1-2 0 0,-3 1 0 0,3-2 0 16,2-1 0-16,1 1 0 0,3 0 0 0,-2-1 0 16,-2 0 0-16,8 3 0 0,3-2 0 0,-2-2 128 15,0 1-128-15,1 2 0 0,2-2 0 0,2 1 0 16,-1-1 0-16,-1 0 0 0,-2 2 0 0,5 2 0 0,4-1 0 0,-2 1 0 16,-5-3 0-16,2 1 0 0,5 0 0 0,-2 1 0 15,-1 0 0-15,0 0 0 0,2-1 0 0,-2 2 0 16,1-2 0-16,-2 1 0 0,-1-2 0 0,3 0 0 15,4 0 0-15,-4 1 0 0,-5-2 0 0,4 2 0 16,3 0 0-16,-4 2 0 0,-9-3 0 0,2 1 0 16,-1 3 0-16,1-1 0 0,-1 0 0 0,-4 1 0 15,-6 1 0-15,2 1 0 0,1 1 0 0,-3 2 0 16,-6 1 0-16,-4-1 0 0,-4 1 0 0,2 4 0 16,-4-5 0-16,1 2 0 0,-4 2 0 0,-2-2 0 15,-7 3 0-15,-2-1 0 0,-4-1 0 0,3 2 0 16,1 0 0-16,-1 0 0 0,1 0 0 0,-6 0-128 15,-5-2-176-15,0 4-16 0,-2-5-16 0,-3 3-7296 16,0-3-1456-16</inkml:trace>
  <inkml:trace contextRef="#ctx0" brushRef="#br0" timeOffset="3839.88">19235 7653 20207 0,'-4'-18'896'0,"3"6"192"0,1 0-880 0,0 3-208 16,0 9 0-16,2-12 0 0,-2 12 192 0,6-11-16 16,2 2 0-16,-3 3 0 0,3-3 96 0,2 4 32 0,3-2 0 0,-2 3 0 15,4 2-112-15,4 1-32 0,3 1 0 0,3 1 0 16,5-1-160-16,1 2 192 0,4 1-192 0,3 3 192 15,1-2-192-15,5 0 0 0,3 4 0 0,3-2 0 16,5 0 0-16,7 2 0 0,7-4 0 0,1 1 0 16,-1 1 0-16,2-1-192 0,1 0 64 0,8 3 128 15,5-3-144-15,3-1 144 0,-1 1 0 0,4 3 0 16,-3-5 0-16,11 4 0 0,6 0 0 0,0-2 0 16,-4 2 0-16,4 2 0 0,0-2 0 0,4 3 144 15,5-2-144-15,0 2 160 0,-1 3-160 0,4-3 160 16,4 2-32-16,-2-2 0 0,0 0 0 0,3 1 0 15,3-3-128-15,-1 2 160 0,-6-2-160 0,5 4 160 16,6-1-160-16,-4 0 0 0,-4-5 144 0,5 3-144 16,6-1 0-16,-1 1 0 0,-6-5 0 0,6 2 0 0,5 5 0 0,-4-5 128 15,-5-3-128-15,5 2 0 0,8-1 0 0,-8-2 128 16,-5-2-128-16,6 2 0 0,5 3 0 0,-3-1 0 16,-8-4 0-16,5 3 128 0,5-1-128 15,-2 1 0-15,-5-3 0 0,3 1 128 0,6 1-128 0,-4 3 0 16,-1-5 0-16,0 0 0 0,6 0 0 0,-6 2 0 15,-5-1 0-15,4-1 0 0,4 0 0 0,-3 1 0 16,-4 1 0-16,0-1 0 0,4-1 0 0,-6 2 0 16,-3 1 0-16,1-1 0 0,3 2 0 0,-5-2 0 15,-9-2 0-15,2 2 0 0,3 1 0 0,-5-2 0 16,-4-2 0-16,-3 1 0 0,-4 1 0 0,-1 0-192 0,0-1 64 0,-9 1 0 31,-7 2-480-31,-7 3-96 0,-4 2 0 0</inkml:trace>
  <inkml:trace contextRef="#ctx0" brushRef="#br0" timeOffset="6935">23292 19428 5519 0,'0'0'496'0,"0"0"-496"16,0 0 0-16,0 0 0 0,0 0 1728 0,0 0 240 15,0 0 48-15,-8-5 16 0,1 1-976 0,7 4-192 16,0 0-32-16,0 0-16 0,-10-5-64 0,10 5-16 0,-8-4 0 0,8 4 0 16,0 0 16-16,0 0 0 0,0 0 0 0,0 0 0 15,-10-6-32-15,10 6 0 0,0 0 0 0,-8-9 0 16,8 9-208-16,0 0-32 0,0 0-16 0,0 0 0 16,0 0-272-16,0 0-64 0,0 0-128 0,0 0 192 15,0 0-192-15,0 0 144 0,0 0-144 0,0 0 128 16,0 0 32-16,8-5 0 0,-8 5 0 0,11-3 0 15,1 3 96-15,0 1 0 0,4 2 16 0,2 1 0 16,1 1-16-16,3-1-16 0,4-1 0 0,3 1 0 16,4 1-16-16,1-2 0 0,6-1 0 0,1 0 0 15,2-2 48-15,-3 0 16 0,1 0 0 0,1-3 0 16,1 1-48-16,3-4-16 0,2 3 0 0,4-1 0 16,2 1-224-16,1-1 144 0,-2 1-144 0,-2-1 128 15,-5-1-128-15,-2 1 0 0,-1-4 0 0,-2 4 128 0,1 2-128 16,0-1 0-16,-2 1 0 0,1-1 0 0,-1 6 0 0,-2-3 0 15,-3 0 0-15,-2 1 0 0,-1-1 0 0,-4 1 0 16,-1-1 0-16,-6 2 0 0,0-1 0 0,-3 0 128 16,-5 0-128-16,0 2 0 0,0-2 0 0,-4 1 0 15,-9-2 128-15,0 0-128 0,0 0 128 0,0 0 0 16,0 0 0-16,0 0 0 0,0 0 176 0,0 0 16 16,0 0 16-16,0 0 0 0,-14 6-176 0,-3-2-32 15,-2-3-128-15,-5 2 192 0,-5-1-192 0,-5 1 144 16,-7-2-144-16,-4 3 128 0,-2-3-128 0,-1 2 0 15,-2-2 0-15,0 1 128 0,-3 1-128 0,0 1 0 0,-3 1 0 0,-2-1 0 16,-7-2 128-16,4 3-128 0,0 2 0 16,4-5 128-16,3-1 0 0,6 2 0 0,5 1 0 0,1-2 0 15,1 1 64-15,6-2 0 0,3 0 0 0,4-1 0 16,1-1-192-16,7 0 128 0,3-2-128 0,5 2 128 16,3 0 0-16,9 1 0 0,0 0 0 0,0 0 0 15,10-3-128-15,5-1 0 0,7 1 0 0,7-2 0 16,6 1 0-16,5 0 0 0,2 1 0 0,6-2 0 15,7-2 0-15,7 2 0 0,8 2 0 0,2 0 0 16,2 1-128-16,0-1 128 0,-4 0 0 0,2 1 0 16,5 2 0-16,3 2 0 0,2 0 0 0,-3-2 0 15,-7-1 0-15,0 0 0 0,-1-1 0 0,0 2 0 16,0 3 0-16,-5-1 0 0,-5 1 144 0,-9 2-144 16,-8-2 0-16,-7-1 0 0,-7 2 0 0,-6 0 128 15,-5 0-128-15,-3-2 0 0,-6 1 128 0,-10-3-128 0,0 0 128 0,0 0-128 16,0 0 160-16,0 0-160 0,0 0 288 0,-12 9-32 15,-3-2-16-15,-5-2 0 0,-5 3-112 0,-6-2 0 16,-12-2-128-16,-6 0 192 0,-5 1-192 0,-6 0 0 16,-4 0 0-16,-1 1 0 0,-1-2 0 0,-4 0 128 15,-10 1-128-15,-2 0 0 0,0-1 0 0,5-1 0 16,2 0 0-16,1 1 0 0,0 1 144 0,1-1-144 16,-1-1 128-16,5 0-128 0,7 1 176 0,9 3-48 15,8-4-128-15,10 1 192 0,8 0-48 0,6 1-16 16,9-2 0-16,12-3 0 0,0 0-128 0,0 0 0 15,0 0 0-15,5 9 128 0,6-1-128 0,8-4-144 16,6 0 144-16,8-1-208 0,6 0 208 0,8-3-192 0,8-1 192 0,3-1-192 16,4-1 48-16,2 1 16 0,-2-1 0 0,4 2 0 31,2-2-1184-31,4 1-224 0,3-2-64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7:24:50.014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2071 2187 11055 0,'0'0'976'0,"0"0"-784"0,0 0-192 0,0 0 0 16,-11-3 1184-16,11 3 192 0,0 0 32 0,0 0 16 15,-10-1 80-15,10 1 16 0,-7 5 0 0,7-5 0 16,-7 5-544-16,2 4-96 0,1 0-32 0,1 4 0 16,-1-1-128-16,0 1-16 0,0 2-16 0,-1 3 0 15,0 1-80-15,-1 3-16 0,-2 3 0 0,0 2 0 16,1 4-64-16,-2 5-16 0,-1 6 0 0,2-11 0 16,-2 3-80-16,-3 3-32 0,-1 4 0 0,-10 21 0 15,-1-5-16-15,7-19-16 0,-1 2 0 0,-9 21 0 0,2-7-96 0,1-4-16 16,0-6 0-16,8-13 0 0,-1-3 0 0,-7 16 0 15,3-3 0-15,2-4 0 0,1-7-64 0,2-3 0 16,6-4-16-16,1-3 0 0,2-1 32 0,4-1 16 16,2-1 0-16,2-5 0 0,4-4-48 0,1 0-16 15,1 1 0-15,2-6 0 0,3 1 0 0,8 3 0 16,-1-5 0-16,7-1 0 0,3 2-32 0,3-1 0 16,-1-2 0-16,5 0 0 0,3-1-128 0,1 2 160 15,1 2-160-15,1-2 160 0,3-1-160 0,0 4 128 16,1 0-128-16,-5-3 128 0,-4-1-128 0,-3 0 0 15,-1 3 0-15,-3-1 128 0,-5 1-128 0,0 2 0 16,-1-1-192-16,-2-2 192 16,-1 1-2432-16,-1-2-352 0,-3-1-80 0</inkml:trace>
  <inkml:trace contextRef="#ctx0" brushRef="#br0" timeOffset="313.62">2841 2899 12895 0,'0'0'1152'0,"5"-9"-928"0,-5 9-224 0,6-8 0 15,-6 8 976-15,0 0 160 0,0 0 16 0,0 0 16 16,0 0 208-16,0 0 32 0,0 0 16 0,0 0 0 15,0 13-208-15,0 5-32 0,-5 5-16 0,0 1 0 16,0 4-48-16,0 1-16 0,0 4 0 0,0 0 0 16,0 3-272-16,-2-1-64 0,0 1-16 0,3-2 0 0,-2-1-384 0,2-5-80 15,1 1-16-15,1-5 0 0,-1-2-272 0,1-2 128 16,-2-6-128-16,1-1 0 16,3-3-608-1,0-10-224-15,0 0-64 0,0 0-8704 0,0 0-1760 0</inkml:trace>
  <inkml:trace contextRef="#ctx0" brushRef="#br0" timeOffset="730.64">3220 2883 23151 0,'0'0'1024'0,"-3"14"208"0,-1-5-976 0,-1 5-256 0,4 2 0 0,-1 3 0 15,-2 0 1104-15,0 1 176 0,0 4 48 0,-1 3 0 16,0-3-240-16,1 4-64 0,0-3 0 0,0 2 0 16,1-4-448-16,-1-1-112 0,0 0-16 0,0-4 0 15,0-5-48-15,2-3-16 0,2-10 0 0,0 0 0 16,0 0 64-16,0 0 16 0,0 0 0 0,0 0 0 16,0 0 128-16,4-13 32 0,1-1 0 0,1-2 0 15,0-3-256-15,2-1-48 0,1-2-16 0,1-1 0 16,0-2-176-16,4 2-128 0,2-4 144 0,0 2-144 0,1-2 0 0,-1 2 128 15,1 2-128-15,-1 5 0 0,2 3 0 0,0 3 0 16,0 5 0-16,-1 3 0 0,0 4-128 0,-1 5 128 16,-2 4 0-16,0 5 0 0,-2 5-160 0,-1 5 160 15,-2 1-128-15,-2 7 128 0,-4 1 0 0,1 1 0 16,-3-1 0-16,-1 6 0 0,-2-1 0 0,-1-4 0 16,-2-5 0-16,1-1 128 0,2-6-128 0,1-2 0 15,1-1 0-15,0-2 0 16,1-4-1264-16,4-6-208 0,-5-7-64 0,9 7 0 15,1-6-1744-15,3-6-368 0</inkml:trace>
  <inkml:trace contextRef="#ctx0" brushRef="#br0" timeOffset="1198.91">4247 2847 11967 0,'0'0'1072'0,"0"0"-864"0,0 0-208 0,-9 0 0 15,0 2 1424-15,-2 3 240 0,0 7 64 0,1-2 0 16,-1 3-320-16,3-2-64 0,1-1-16 0,-4 9 0 15,1-1-240-15,1 1-32 0,3-1-16 0,2 0 0 0,3-3-368 0,3 0-80 16,2 0-16-16,4 1 0 0,3-5-160 0,6 1-32 16,-1-1-16-16,2-5 0 0,1 1 16 0,3-2 0 15,-1-3 0-15,4 0 0 0,1-4-64 0,1-3-16 16,-3-2 0-16,3 0 0 0,-2-2 16 0,1 2 0 16,-2-6 0-16,-3 0 0 0,1 1-64 0,-4-4-16 15,0 2 0-15,-6 2 0 0,0 0-48 0,-5-2-16 16,0 3 0-16,-5 2 0 0,-2-1-48 0,-4 3 0 15,-2-2 0-15,-4 3 0 0,-4 2 0 0,-3 2 0 16,-2 2 0-16,-3 4 0 0,-5 4-128 0,0 5 192 16,-1 6-192-16,-2 7 192 0,-5 0-192 0,2 6 160 15,2 0-160-15,1 2 160 0,2-1-160 0,4 0 0 16,3 0 0-16,4-1 0 0,7-5 0 0,3 0 0 16,5-1 0-16,4-2 0 15,5-3-352-15,6-2-96 0,4-3-32 0,4-3 0 16,-1-5-2368-16,4-10-480 0</inkml:trace>
  <inkml:trace contextRef="#ctx0" brushRef="#br0" timeOffset="1581.48">5203 2925 28623 0,'-14'5'1264'0,"14"-5"272"0,-9 6-1232 0,-1-3-304 0,-3 4 0 0,2 4 0 15,-3 2 944-15,-4 1 128 0,-1 5 16 0,0 3 16 16,-3-1-528-16,2 1-128 0,-2 2 0 0,2 1-16 0,-2-2-208 16,4 0-32-16,2-1-16 0,3-3 0 0,3-1-176 0,4-3 0 15,0-5 144-15,5 1-144 0,1-11 0 0,0 0 128 16,5 7-128-16,-5-7 0 0,10 0 128 0,2-4-128 16,1-2 128-16,2-6-128 0,3-2 288 0,-1-2-16 15,3-3 0-15,-1-2 0 0,-4 2-80 0,1-2 0 16,1-5-16-16,-2 3 0 0,-1 3-48 0,-1 0 0 15,-3-3 0-15,-1 4 0 0,-4 3 0 0,-1 5-128 16,-2 1 192-16,-2 10-64 0,0 0-128 0,0 0 128 16,0 0-128-16,0 0 128 0,-5 10-128 0,0 5 0 15,-1 2 0-15,1 2 128 0,1 1-128 0,3 0 0 0,-4 2 0 16,2 0 0-16,3-1 0 0,3-2 0 16,2-1 0-16,1-1 0 15,4-3-464-15,5-2-80 0,1 1-16 0,3-8 0 16,0-1-2064-16,1-5-432 0</inkml:trace>
  <inkml:trace contextRef="#ctx0" brushRef="#br0" timeOffset="1898.53">5814 2750 3679 0,'-14'10'160'0,"5"-5"32"0,-2 4-192 0,-1-3 0 0,1 5 0 0,-1 3 0 15,1 3 5056-15,0 6 960 0,-1 0 192 0,2 1 32 16,1 4-4192-16,1 0-848 0,2 3-176 0,1 2-16 0,0 2-384 0,0-3-80 16,1-5-16-16,-1 0 0 0,4-5-144 0,-1-1-48 15,2-6 0-15,2-1 0 0,-2-14-48 0,1 9-16 16,-1-9 0-16,0 0 0 0,0 0 528 0,0 0 96 16,0 0 32-16,10-8 0 0,-1-6-16 0,-3 5 0 15,1-3 0-15,4-10 0 0,1-2-368 0,-1 0-80 16,1 0-16-16,0-2 0 0,1 3-192 0,0 0-64 15,-2 2 0-15,2 3 0 0,1 4-192 0,-5 4 0 16,0 4 0-16,6-5 0 0,0 8 0 0,0 1 0 16,-1 4-192-16,3 0 192 15,1 1-2624-15,-1-1-400 0</inkml:trace>
  <inkml:trace contextRef="#ctx0" brushRef="#br0" timeOffset="2553.52">7731 2641 12895 0,'-1'-9'1152'15,"-1"-3"-928"-15,1 3-224 0,1-1 0 0,-2 3 2384 0,2 7 432 16,0 0 96-16,0 0 16 0,0 0-1456 0,0 0-304 0,5 9-48 0,1 7-16 16,0 8-528-16,1 7-128 15,0 3 0-15,0 5-16 0,-3 5-80 0,2-1-16 16,-2 5 0-16,-2 0 0 0,1 3 16 0,-1-4 0 16,1-3 0-16,-1-4 0 0,1-7-48 0,0 0-16 15,0-3 0-15,1-8 0 0,0-6 96 0,0-2 0 0,0-4 16 0,1-3 0 16,-5-7 48-16,0 0 0 0,7 2 0 0,-7-2 0 15,10-4 144-15,-1-4 48 0,-1 1 0 0,3-11 0 16,1 0-304-16,-3-1-48 0,0-1-16 0,0-4 0 16,-2-1-272-16,1 1 160 0,-2-4-160 0,2 3 128 15,-2-3-128-15,2 5 0 0,-1 3-192 0,2 1 192 16,-1-2-704-16,0 6-32 16,-1 2 0-16,2 3 0 0,0 5-2112 0,0 3-416 0</inkml:trace>
  <inkml:trace contextRef="#ctx0" brushRef="#br0" timeOffset="2915.21">8913 2698 27871 0,'0'0'1232'0,"-8"-6"256"0,-2 2-1184 16,3 0-304-16,-1 0 0 0,0 3 0 0,-2 2 576 0,-2 4 48 0,-6-1 16 15,-1 1 0-15,-3 5-400 0,-2 0-80 0,-3 2-16 0,-1 4 0 16,-1 2 112-16,1 1 0 16,1-1 16-16,2 2 0 0,0 1-16 0,3 0 0 15,5 1 0-15,6-3 0 0,1-1-256 0,7-2 0 16,3-3 128-16,3 4-128 0,4 0 128 0,4 1-128 16,6-1 192-16,0-2-192 0,1 0 320 0,0 0-32 15,3 2-16-15,-1-3 0 0,2 0 96 0,-2-1 16 16,-2 1 0-16,-3-2 0 0,-2 4 0 0,-4 0 0 15,-3-1 0-15,-2 1 0 0,-2 1-80 0,-8-1-16 16,-1-1 0-16,-6 0 0 0,-5 2 80 0,-2-1 16 0,-5 2 0 0,-3 0 0 16,-2 2-160-16,0-2-32 0,-3 0 0 0,0-3 0 15,0-2-192-15,1-3 0 0,-4-5-144 0,1-3 144 16,-1 0-2704 0,2-4-448-16</inkml:trace>
  <inkml:trace contextRef="#ctx0" brushRef="#br0" timeOffset="3449.62">11673 2787 19343 0,'-9'-8'848'0,"9"8"192"0,0 0-832 0,0 0-208 0,0 0 0 0,-5-5 0 15,0-1 1568-15,-3 2 272 0,0 0 48 0,-2 2 16 16,1 0-1232-16,-3 2-240 0,-4 3-48 0,-3-2-16 16,-4-1-176-16,-2 0-48 0,-2 4 0 0,-1 1 0 15,-6 3 80-15,1-1 16 0,1 5 0 0,0-3 0 0,1 2-32 0,5 3 0 16,2 0 0-16,5-1 0 0,2-1-16 0,7 4 0 16,4-2 0-16,5 0 0 0,3 1-192 0,3 4 144 15,3 4-144-15,3-2 128 0,2 0-128 0,4 0 192 16,2 1-192-16,1 2 192 0,0-2-64 0,-1 1-128 15,2-2 192-15,-3 0-64 0,-2-4-128 0,-2 1 160 16,-4 0-160-16,-3 0 160 0,-5 0-32 0,-2 1 0 16,-4-2 0-16,-2-1 0 0,-5-1 320 0,-3 3 48 15,-4 0 16-15,-3-1 0 0,-1 0-160 0,-4-1-32 16,2 0 0-16,-3-1 0 0,2-1-176 0,-2-3-144 16,-3 1 192-16,2-5-192 15,1-3-944-15,-2-6-288 0,-3-1-64 0,0-2-8416 16,3-3-1680-16</inkml:trace>
  <inkml:trace contextRef="#ctx0" brushRef="#br0" timeOffset="3800.17">11645 3144 5519 0,'0'0'496'0,"9"9"-496"0,0-3 0 15,3 3 0-15,5-2 3712 0,1-1 656 0,-1 0 128 0,5-2 32 16,2-1-2816-16,-1-3-560 0,1-4-128 0,3 0 0 16,2-2-704-16,0-1-128 0,1 0-16 0,-5-5-16 15,0 1-160-15,0-2 192 0,-3-3-192 0,-1-2 192 16,-3 0 224-16,-3-1 48 0,-2-3 16 0,-3 3 0 16,-1 1 272-16,-3 1 48 0,-2-1 16 0,-3 0 0 0,-2 0-176 0,-4 2-16 15,-3 0-16-15,-2 4 0 0,-3 2-192 16,-3 3-32-16,-1 5-16 0,-3 2 0 0,-4 2-128 0,-2 6-32 15,-2 2 0-15,2 7 0 0,-5 3-80 0,3 5 0 16,0 3-128-16,4 4 192 0,2-3-192 0,6 3 0 16,4 1 0-16,4 1 0 0,1-2 0 0,5-3 0 15,4-1 0-15,8 7 0 16,4-11-320-16,5-5-96 0,2-5-32 0,3-3 0 16,3-6-2128-16,3-2-432 0</inkml:trace>
  <inkml:trace contextRef="#ctx0" brushRef="#br0" timeOffset="4249.57">12491 2796 34095 0,'-19'-8'1504'0,"13"8"320"0,6 0-1456 0,0 0-368 0,0 0 0 0,0 0 0 16,-3 9 0-16,1 4-320 0,1-2 64 0,-1 6 16 16,0 2 240-16,-1 4 0 0,1 1 0 0,-2 2 0 15,-1 5 0-15,-4 2 0 0,0 3 0 0,-5 0 0 16,-3 1 0-16,-2 0 160 0,-2 0-32 0,-2-1 0 16,-1-2 112-16,1-1 16 0,-1 0 0 0,3-6 0 15,1-3 0-15,1-5 0 0,0-4 0 0,4-5 0 16,1 1 336-16,2-8 80 0,5-3 16 0,0-3 0 15,2-6-80-15,4-3-16 0,1-4 0 0,2-7 0 0,4-1-352 0,1-4-80 16,3-3-16-16,4-2 0 0,3 1-144 0,3-1 0 16,6-1-160-16,0-3 160 0,6 2-256 0,2 2 64 15,6 2 0-15,0 2 0 0,2 7 192 0,0 3-192 16,0 3 192-16,-1 0-192 0,-5 7 192 0,-5 2 0 16,-1 4 0-16,-4 5-144 0,-3 3 144 0,-5 5-128 15,-5 2 128-15,-6 2-128 0,-4 4-176 0,-6 5-16 16,-4 0-16-16,-11 13 0 15,-4-1-352-15,-2-4-64 0,-3-6-16 0,-1-2 0 16,-1-5-464-16,1-5-112 0,0-3 0 0,10-8-8224 16,1 1-1632-16</inkml:trace>
  <inkml:trace contextRef="#ctx0" brushRef="#br0" timeOffset="4519.7">12911 2894 22399 0,'13'10'992'0,"-7"-8"208"0,2 1-960 0,0 1-240 0,5 1 0 0,1-3 0 16,0 0 1584-16,0 0 272 0,1-1 48 0,-1-1 16 16,0-2-1024-16,0-1-208 0,0-4-48 0,-1 2 0 15,-2-2-384-15,0-3-96 0,-1 0-16 0,-3-3 0 16,1-1-144-16,-3 0 192 0,-4 2-192 0,-1-2 192 16,-1 0-192-16,-3 2 128 0,-2 2-128 0,-2-1 128 15,-1 2 176-15,-1 1 16 0,1 4 16 0,-3 3 0 0,-2 2 32 0,-2 4 0 16,1 4 0-16,0 5 0 0,-2 3-240 0,2 0-128 15,0 3 160-15,3 0-160 0,2 0 0 0,4 1 0 16,2-1 0-16,4 1 0 0,4 2 0 0,2-4-240 16,3-1 32-16,8 5 0 15,0-4-2816-15,-3-9-560 0</inkml:trace>
  <inkml:trace contextRef="#ctx0" brushRef="#br0" timeOffset="4883.7">13448 2750 26031 0,'-11'15'1152'0,"6"-3"240"0,-1 2-1120 0,-2 5-272 16,0 1 0-16,1 0 0 0,-1 3 960 0,-1 3 144 15,-1-1 32-15,1 3 0 0,-1-2 208 0,2 1 64 16,-1-2 0-16,-5 9 0 15,2-9-1904-15,0-2-368 0,1-5-80 0,6-9-16 0,-2 1 960 0,1-5 0 0,6-5 0 0,0 0 128 16,0 0 208-16,0 0 48 16,0 0 16-16,0 0 0 0,4-9 80 0,0 0 16 0,2-5 0 0,2 0 0 15,1 0-176-15,1-2-48 0,1-3 0 0,3-3 0 16,3-1-112-16,1 2-32 0,1-1 0 0,1-1 0 16,-1-1-128-16,3 4 0 0,2 2 0 0,-1 0 0 15,-1 0 0-15,0 2 0 0,-2 2 0 0,1 4 0 16,-3-2 0-16,-1 6 0 0,-1 0 0 0,-2 4 0 0,0 4 0 15,-3 0 0-15,-1 2 0 0,-2 1 0 0,-1 0-144 16,1 4-112-16,-2-3-32 0,3 8 0 16,-1-1-2384-16,-2-2-464 0</inkml:trace>
  <inkml:trace contextRef="#ctx0" brushRef="#br0" timeOffset="5267.18">14291 2758 14735 0,'0'0'640'0,"0"0"160"0,0 0-640 0,-5-2-160 16,-2-3 0-16,-1 4 0 0,-1 2 3488 0,-4 4 672 16,-2-1 128-16,-3 0 16 0,-3 2-2992 0,-2 3-608 15,-4 4-112-15,0 0-16 0,-2 4-160 0,0 3-32 16,3 2 0-16,1 0 0 0,1 0 0 0,4 0-16 15,3 3 0-15,6-5 0 0,0-1-176 0,6-1-16 0,3-3-16 0,2-5 0 16,2-1-160-16,-2-9 0 0,11 1 0 0,1-1 0 16,5-5 0-16,1-5 0 0,2-3 144 0,2 1-144 15,-1-4 128-15,2 0-128 0,-1 1 160 0,-2-1-160 16,-1 1 144-16,-2 2-144 0,-2 1 128 0,-4 3-128 16,-2 1 128-16,0 4-128 0,-1 1 128 0,-8 3-128 15,0 0 144-15,5 7-144 0,0 6 160 0,-5-2-160 16,0 2 192-16,0 2-64 0,-3 3-128 0,3 1 192 15,0-1-192-15,3-1 0 0,-1-1 0 0,5-2 0 0,-1-1 0 0,2-2-128 16,1-4 128-16,6 0 0 16,0-4-1552-16,2-6-208 0,0-3-32 0,-1 1-8064 15,0-3-1616-15</inkml:trace>
  <inkml:trace contextRef="#ctx0" brushRef="#br0" timeOffset="5750.79">15172 1901 20271 0,'0'0'1792'0,"0"0"-1424"15,0 0-368-15,0 0 0 0,1-8 320 0,-1 8 0 16,0 0 0-16,0 0 0 0,3-5 256 0,-3 5 64 0,0 0 0 0,0 0 0 15,0 0-384-15,0 0-64 0,-4 7 0 0,-1 3-16 16,-1 4 448-16,-2 3 80 16,-1 5 32-16,0 7 0 0,0 2 160 0,0 4 16 0,-2 7 16 0,0 2 0 15,-2 4-224-15,-1 4-64 0,-1 5 0 0,-3 2 0 16,-2 4-272-16,-1-3-64 0,2-2-16 0,0-4 0 16,-1-7-288-16,2-4 160 0,3-1-160 0,1-9 128 15,2-8 48-15,3 0 0 0,2-6 0 0,2-4 0 16,2-4 144-16,1-2 16 0,-2-1 16 0,4-8 0 15,0 0-64-15,0 0-16 0,10-10 0 0,0 0 0 0,0-3-128 0,3 0-16 16,2 2-128-16,3-2 192 0,2-2-192 0,3 2 0 16,3 3 0-16,-2 0 0 0,5 5-176 0,-1 3 176 15,3 2-160-15,-2 5 160 0,1 6-144 0,-2-1 144 16,-4 4-128-16,-2 4 128 0,-4 3 0 0,-4 5-128 16,-3-2 128-16,-4 2 0 0,-5-1 0 0,-3-1 0 15,-4 2 0-15,-5-3 0 0,-6 1 128 0,-3-1 0 16,-2-2 0-16,-5-4 0 0,-3 0-128 0,-2-6 192 15,0 0-64-15,-15 0 0 16,7-5-480-16,5-3-96 0,5-4 0 0,4-2-16 16,2-7-2192-16,5-1-432 0</inkml:trace>
  <inkml:trace contextRef="#ctx0" brushRef="#br0" timeOffset="6201.21">15847 2070 20271 0,'0'-18'1792'0,"3"9"-1424"16,-3-1-368-16,0 10 0 0,0 0 576 0,0 0 64 15,0 0 0-15,0 0 0 0,-5 15 400 0,-2 3 96 16,1 2 16-16,-6 10 0 0,-2 3-288 0,-2 5-48 15,-2 1-16-15,-1 8 0 0,-1 2-288 0,-1 9-64 16,0 3-16-16,0 5 0 0,-1 0-96 0,1 0-16 16,1 2 0-16,1-5 0 0,2 0-80 0,3-5-32 15,3-5 0-15,2-6 0 0,4-10-464 0,2-5-112 16,2-8-16-16,4-5 0 16,3-3-1920-16,3-10-400 0</inkml:trace>
  <inkml:trace contextRef="#ctx0" brushRef="#br0" timeOffset="6484.46">15965 2895 15663 0,'0'0'688'0,"0"0"144"0,8 8-656 0,1-5-176 0,2 1 0 0,3 1 0 15,3-1 3584-15,3-3 672 0,3-1 144 0,2-2 16 16,5-6-3072-16,1 1-640 0,-1-7-112 0,-1 0-16 15,-1 1-352-15,-3-4-64 0,-3-2-16 0,6-9 0 16,-8 5 48-16,-3-1 0 0,-5 0 0 0,-1 5 0 0,-5 4 336 0,-1 6 80 16,-5 9 16-16,0 0 0 15,0 0 208-15,0 0 64 0,-9 2 0 0,-2 7 0 0,1 8-496 0,-3 2-80 16,-1 3-32-16,1 2 0 0,0-4-64 0,3 5-16 16,1 3 0-16,4-1 0 0,1-1-208 0,4-5 144 15,6-1-144-15,0 1 128 0,2 0-128 0,2-4 0 16,1-3 0-16,3-3-176 15,3-4-1248-15,0-1-256 0,3-3-48 0,1-3-9712 16,3-3-1936-16</inkml:trace>
  <inkml:trace contextRef="#ctx0" brushRef="#br0" timeOffset="7135.66">13043 2858 2751 0,'0'0'256'0,"0"-8"-256"16,0-2 0-16,0 3 0 0,0 7 2448 0,0-9 448 16,0 9 96-16,0 0 16 0,-4-7-1344 0,4 7-256 15,0 0-48-15,-11-1-16 0,-2 1-256 0,-1 3-48 16,0 0-16-16,-4 6 0 0,0 0-240 0,1 4-48 16,-5 2-16-16,0 2 0 0,0 1-80 0,0 1-32 15,4 3 0-15,0 4 0 0,4-2 16 0,3 0 0 16,1-1 0-16,3-3 0 0,4-2-144 0,3-3-32 15,3-4 0-15,4 0 0 0,-2-3-64 0,3-1 0 16,-8-7-16-16,12 2 0 0,2-4 64 0,1-3 16 0,2-1 0 0,1-2 0 16,-3-3 96-16,0-2 32 0,1 2 0 15,-2-2 0-15,-4-1-80 0,1 3-16 0,-5 0 0 0,2-1 0 16,-2 3-160-16,-2 1-16 0,-4 8-16 0,0 0 0 16,0 0 16-16,0 0 0 0,0 0 0 0,12 12 0 15,-6-2-176-15,0 2-128 0,1 2 144 0,0 3-144 16,0-1 0-16,0 1 128 0,2-2-128 0,1-2 0 15,1-2 0-15,0 1 0 0,-1-3 0 0,3 1 0 16,1-2 0-16,1 0-208 0,0-1 16 0,1-3-11568 16,-2-3-2304-16</inkml:trace>
  <inkml:trace contextRef="#ctx0" brushRef="#br0" timeOffset="7969.24">18487 2322 11967 0,'0'0'1072'0,"0"0"-864"15,-7-8-208-15,-1-1 0 0,-1 0 1584 0,1 3 272 16,2-3 48-16,6 9 16 0,-10-4-160 0,1 3-32 16,9 1 0-16,0 0 0 0,-10-1-576 0,10 1-112 15,-8 3-16-15,2 9-16 0,-2 3-464 0,2 7-96 0,2 1 0 0,-1 3-16 16,2 1-32-16,2 9 0 0,1 2 0 0,1 2 0 16,2 6-192-16,0-5-32 0,-1 2-16 0,1-4 0 15,-2 0-16-15,1-5 0 0,2 0 0 0,-1-6 0 16,-2 0 80-16,3-8 16 0,1-2 0 0,1-2 0 15,1-6 160-15,0-3 48 0,-7-7 0 0,12 2 0 16,-2-4 64-16,1-5 32 0,1-2 0 0,1-5 0 16,-2-5-64-16,0-2-16 0,1 0 0 0,-1-3 0 15,-1 1-272-15,-1 0-64 0,0-4-128 0,-2 2 192 0,-2-4-192 16,-2 2 144-16,0-4-144 0,0 7 128 0,2 0-272 0,-2 6-64 16,3 2-16-16,0 4 0 15,-2 0-384-15,2 3-80 0,2-3-16 0,-2 7 0 16,3-2-2272-16,0 3-464 0</inkml:trace>
  <inkml:trace contextRef="#ctx0" brushRef="#br0" timeOffset="8290.45">19282 2408 28095 0,'0'0'1248'0,"0"0"256"0,0 0-1200 0,-9-1-304 15,1 2 0-15,-2 2 0 0,-3 3 432 0,1-2 16 16,-2 5 16-16,-3 0 0 0,-1-3-144 0,0 5-48 16,1 0 0-16,-2 1 0 0,-4 2-64 0,2 1-16 15,4-1 0-15,1-1 0 0,2 1 0 0,4 0-16 16,4-1 0-16,3-2 0 0,5 2-176 0,3-2 0 0,4 1 144 0,3 1-144 16,5-2 192-16,2-1-16 0,1 3-16 0,2-3 0 15,1 2 32-15,-2 0 16 16,1-2 0-16,-3 2 0 0,-1-1 16 0,-4-2 0 0,-3 1 0 0,-3-3 0 15,-3 3 144-15,-5-3 16 0,-5 5 16 0,-3-3 0 16,-3 2 240-16,-6-1 64 0,-4 4 0 0,-4 0 0 16,-4-1-272-16,-4 0-48 0,-4 1-16 0,0-1 0 15,1-5-368-15,-1 0 0 0,0-5 0 0,4-2 0 16,0-2-2816-16,6-6-544 0</inkml:trace>
  <inkml:trace contextRef="#ctx0" brushRef="#br0" timeOffset="8935.68">22955 1306 17503 0,'0'-18'768'0,"2"7"176"0,0-3-752 0,1 1-192 0,-2 0 0 0,-1 2 0 16,0 11 1328-16,0 0 224 0,0 0 48 0,0 0 16 15,0 0-640-15,0 0-128 0,4 14-16 0,-6 5-16 16,0 10-240-16,-2 6-64 0,0 7 0 0,0 7 0 0,-2 8-128 0,0 3-48 16,-6 2 0-16,0 2 0 0,-6 3-32 0,-4 4-16 15,-3 3 0-15,-3-4 0 0,-3-3-48 0,-1-3-16 16,1-2 0-16,-2-7 0 0,5-9 160 0,0-3 48 15,1-9 0-15,4-6 0 0,5-4 288 0,2-5 64 16,4-6 16-16,5-4 0 0,7-9-272 0,0 0-48 16,0 0-16-16,10-6 0 0,4-10-96 0,4-1-32 15,3-4 0-15,3-5 0 0,2-1-336 0,1-2 0 16,2 1 0-16,3 1 128 0,3 4-128 0,3 1-256 16,0 3 64-16,3 3 0 0,2 4 192 0,-2 5-192 15,-4 3 192-15,-3 4-192 0,-3 4 192 0,-5 5-128 16,-4 1 128-16,-5 5-128 0,-6 3 128 0,-5 2-128 15,-2 6 128-15,-8-1-128 0,-3 3 128 0,-7 1 144 16,-7 4-16-16,-4 0-128 0,-6-1 288 0,-5 3-48 16,-6-1-16-16,0-1 0 0,-2-5-64 0,1 1-16 15,0-2 0-15,2-3 0 0,3-2-144 0,3-5 128 16,5-1-128-16,2-8 128 16,4-1-1456-16,4-7-288 0,3-7-64 0,6-1-13984 0</inkml:trace>
  <inkml:trace contextRef="#ctx0" brushRef="#br0" timeOffset="9287.2">24004 2028 31967 0,'0'0'1408'0,"0"0"304"0,-9 4-1376 0,0 1-336 16,1 4 0-16,0 0 0 0,-3 2 384 0,0 3 0 15,-4 1 0-15,-2 4 0 0,-1 2-192 0,-1 2-16 16,-4 6-16-16,3-2 0 0,-1 1-160 0,1-2 0 16,1 3 0-16,2 3 0 0,0-4 0 0,3-1 128 15,3-7-128-15,3 1 0 0,4-7 160 0,4 0-160 16,0-14 192-16,5 7-192 0,3 0 176 0,3-4-176 16,5-6 160-16,1-4-160 0,4 0 368 0,-1-6-32 15,6-2 0-15,0-4 0 0,1-3-16 0,0-1-16 16,-3-1 0-16,-1 2 0 0,-3 2-128 0,-2 0-32 15,-3-3 0-15,-6 1 0 0,-1 1-16 0,-6-2 0 16,-3-2 0-16,-3 1 0 0,-4 1-128 0,-1-2 192 16,-2 2-192-16,0 3 192 15,-6 2-512-15,2 0-80 0,-2 2-32 0,1 0 0 16,-1 4-1424-16,2 2-304 0,1-3-48 0</inkml:trace>
  <inkml:trace contextRef="#ctx0" brushRef="#br0" timeOffset="9587.5">25308 1168 19343 0,'0'0'848'0,"0"0"192"0,0 0-832 0,0 0-208 0,-5 10 0 0,-1 4 0 0,-2 3 1696 0,-1 5 288 15,0 5 64-15,-5 5 16 0,-2 6-1360 0,-1 5-256 16,-2 8-64-16,-1 5-16 0,-4 2-176 0,-3 4-48 16,-4 6 0-16,0 3 0 0,-2 5 64 0,1 3 16 15,1 5 0-15,2-1 0 0,2-7-96 0,3 0-128 16,4-1 176-16,1-4-176 0,2-6 0 0,3-9 0 16,3-9 0-16,2-8-144 0,1-12-160 0,3-4-16 15,1-6-16-15,1-5 0 16,0-2-368-16,3-10-80 0,0 0-16 0</inkml:trace>
  <inkml:trace contextRef="#ctx0" brushRef="#br0" timeOffset="10137.57">24567 1971 20847 0,'0'0'912'0,"3"10"208"0,3 1-896 0,2-3-224 0,2-2 0 0,2-2 0 16,4-3 560-16,4-1 64 0,3-1 16 0,4-5 0 16,1-6 144-16,2-3 48 0,3-1 0 0,5-3 0 15,3-2-176-15,5 1-16 0,3-2-16 0,7-2 0 16,5 0-112-16,1 1-32 0,-4-5 0 0,-2 1 0 16,-4-3-320-16,-1-3-160 0,-1 1 160 0,0-3-160 0,-3-6 192 15,1 0-64-15,1-7-128 0,-5-2 192 0,-1-2 0 0,-5-4-16 16,-3-5 0-16,-5 2 0 0,1 4 144 0,-4 5 48 15,-3 2 0-15,-1 9 0 0,-1 6-192 0,-4 5-48 16,-4 9 0-16,-2 7 0 0,-5 2-128 0,-7 10 0 16,0 0 0-16,0 0 0 0,2 15 0 0,-4 4 0 15,-4 7 0-15,-2-1 0 0,-4 4 0 0,-4 11 0 16,-3 3 0-16,-2 9 0 0,-5 4 0 0,-3 11 0 16,-8 6 0-16,-5 4 0 0,-5 5 0 0,-1-5 0 15,1 3 0-15,-14 28 0 0,10-12 0 0,9-16 0 16,9-15 0-16,8-11 0 0,4-7 464 0,8-11 16 15,5-9 0-15,2-2 0 0,4-6 80 0,2-6 16 16,5-4 0-16,3-7 0 0,2-4-96 0,4-9-16 16,4-3 0-16,-3 0 0 0,4-3-144 0,4-2-48 15,2-4 0-15,3-3 0 0,3 1-272 0,3-4 128 16,2 1-128-16,-1 2 0 0,2 5 0 0,-1 3 0 16,-3 3 0-16,-2 8 0 0,0 2 0 0,0 10 0 15,-2 3 160-15,-1 8-160 0,-4 2 192 0,-1 6-32 16,-2 6-16-16,0 5 0 0,-2 2 48 0,1 5 16 15,-3 5 0-15,5 23 0 0,-1-1-80 0,-2-3 0 0,-1-2-128 16,-1 0 192-16,1-7-192 0,3-1 0 0,-2 1 128 0,4 1-128 31,1-6-1648-31,1-1-368 0,2-2-80 0</inkml:trace>
  <inkml:trace contextRef="#ctx0" brushRef="#br0" timeOffset="13623.25">2251 6051 15663 0,'0'0'1392'0,"1"-5"-1120"16,-2-4-272-16,1 4 0 0,0 0 1456 0,0-2 224 0,0 7 48 0,0 0 16 15,0 0-368-15,0 0-80 16,0 0-16-16,0 0 0 0,0 11-496 0,0 0-96 16,0 6-32-16,-1 5 0 0,0 4-32 0,-2 6-16 15,2 1 0-15,-3 5 0 0,4 1-144 0,-1 8-16 16,-1 2-16-16,0 8 0 0,-1 3-208 0,0 9-32 0,-3 6-16 0,-2 32 0 16,-1-24 0-16,5-29 0 0,-5 6 0 0,0 1 0 15,-1 1-176-15,1-3 0 0,-1-3 144 0,1-3-144 16,-3-4 128-16,5-2-128 0,1-7 160 0,-1-4-160 15,2-11-144-15,3-2-128 0,0-2-32 0,2-6-9696 16,0-3-1952-16</inkml:trace>
  <inkml:trace contextRef="#ctx0" brushRef="#br0" timeOffset="13989.65">3010 6439 18431 0,'4'-7'1632'0,"0"1"-1312"0,1-4-320 0,-1 2 0 16,-2 3 1280-16,-2 5 192 0,0 0 48 0,0 0 0 15,0 0-480-15,0 0-80 0,0 0-32 0,0 11 0 16,-1 6-288-16,-2-2-64 16,-1 4-16-16,-1 4 0 0,-1 4-80 0,-2 7-16 15,-1 3 0-15,2 2 0 0,-1 2-208 0,-1 1-32 0,0-1-16 0,2 1 0 16,-1 3-208-16,3-6 128 0,-1-5-128 0,1-1 0 16,1-5 0-16,1 0 0 15,2-5-176-15,1-4 176 16,-1-3-640-16,1-2 0 0,0-2 0 0,1-6 0 15,-1-6-176-15,0 0-32 0,0 0-16 0,0 0 0 0,0 0-352 16,6-6-64-16,-2-4 0 0,-1 2-9008 0</inkml:trace>
  <inkml:trace contextRef="#ctx0" brushRef="#br0" timeOffset="14790.45">3668 6571 3679 0,'2'-9'320'0,"-1"3"-320"16,0-1 0-16,-1-3 0 0,3 1 1712 0,-3-2 272 16,1 2 48-16,-1-3 16 0,-1 1-592 0,-2 1-112 15,-1-4-32-15,1 1 0 0,3 13-112 0,0 0-32 16,-5-6 0-16,5 6 0 0,-3-5-272 0,3 5-48 16,0 0-16-16,0 5 0 0,-3 6-320 0,2 2-80 15,1 3-16-15,1 6 0 0,2 5-16 0,-3 2 0 16,1 3 0-16,1 2 0 0,-2 2-144 0,0 2-16 15,2 1-16-15,-2-2 0 0,-1-1-32 0,0-5 0 16,-1 0 0-16,1-7 0 0,-2-6 192 0,3-4 48 16,0-3 0-16,3-6 0 0,-3-5 208 0,0 0 32 15,3-3 16-15,3-8 0 0,3-1-176 0,-3-6-48 16,3-5 0-16,0-1 0 0,0 0-320 0,1-4-144 16,0 2 128-16,-1-2-128 0,3 2 0 0,0-4 0 15,2 1 0-15,1 2 0 0,-1 5 0 0,3-3 0 16,1 8 0-16,1 4 0 0,1 1 0 0,-1 4 0 0,-1 3 0 0,1 7-176 15,0 8 176-15,0 4-128 0,-1 5 128 0,-1 3-128 16,-3 5 128-16,-4 2 0 0,0 1-144 0,-4 1 144 16,-1 3 0-16,-2 0 0 0,-2-1 0 0,-2-1 0 15,-2-4-208-15,0-2-32 0,1-5 0 0,0-2 0 16,2 0-1696-16,-2-5-352 0</inkml:trace>
  <inkml:trace contextRef="#ctx0" brushRef="#br0" timeOffset="15273.39">4500 6420 21135 0,'0'0'928'0,"0"0"208"0,0 0-912 0,0 0-224 0,0 0 0 0,0 0 0 16,0 0 368-16,0 0 16 15,0 0 16-15,0 0 0 0,7 3-128 0,1 1-16 16,-8-4-16-16,8 10 0 0,2-2-96 0,-3 5-16 16,4-3 0-16,1 1 0 0,4 2 0 0,1-4 0 15,5 5 0-15,1-3 0 0,1-3-128 0,0 2 160 0,2-4-160 0,0 0 160 16,0-4-160-16,11-2 192 15,-4-4-192-15,-12 2 192 0,2-1-16 0,0-4 0 0,1-2 0 0,-1-1 0 16,-1 1 80-16,-2-4 0 0,-1 0 16 0,-2 2 0 16,-3-4-80-16,-2 1 0 0,-3 0-16 0,-2 0 0 15,-4 2-176-15,-3-1 160 0,-3 3-160 0,-8-4 160 16,-3 2-160-16,2 6 192 0,-2 1-192 0,-4 2 192 16,-2 3-192-16,-2 3 192 0,-1 2-192 0,-1 6 192 0,-2 3-192 15,2 5 128-15,0 6-128 0,1 1 128 0,0 4-128 16,2 2 0-16,-1 2 0 0,3 2 0 0,1 1 0 15,7-2 0-15,1-2 0 0,2 12 0 0,6-7-176 0,3-15 176 16,3 0-128-16,10 5 128 16,5-3-832-16,-5-12-64 0,2-3-32 0,3-3-10608 15</inkml:trace>
  <inkml:trace contextRef="#ctx0" brushRef="#br0" timeOffset="15674.28">5870 6300 16575 0,'-9'0'1472'0,"0"0"-1168"15,0 1-304-15,-1 1 0 0,-3 0 1920 0,-7 5 336 0,2 0 64 0,4 1 16 16,-2 2-1408-16,-3 4-288 0,-3 1-48 0,3 3-16 15,-3 1-256-15,2 1-64 0,1 2-16 0,0 1 0 16,2 4-112-16,4-2-128 0,1 3 176 0,4-4-176 16,3-1 0-16,3-1 0 0,2-5 0 0,4-3 0 15,-1-2 128-15,5-2-128 0,1-5 0 0,2-4 0 16,2-3 192-16,2-6-64 0,2 1 0 0,-1-7-128 16,0-2 368-16,0 0-48 0,1-3 0 0,-1 0 0 0,1-2-112 15,-3 2-16-15,2 1-16 0,-3 1 0 0,-3 0-176 16,-1 3 160-16,-1 4-160 0,-1 0 160 0,1 5-32 0,2 3 0 15,0 4 0-15,-3 2 0 0,-1 7-128 0,0 3 160 16,1 1-160-16,-2 6 160 0,1 1-160 0,0 1 0 16,0 5 0-16,-1-2 0 0,1 0 0 0,0-1 0 15,2 0 0-15,0-2 0 16,-1-5-1472-16,2-4-336 0,1-2-64 0,2-2-10288 16</inkml:trace>
  <inkml:trace contextRef="#ctx0" brushRef="#br0" timeOffset="16058.88">6530 6165 24527 0,'0'0'528'0,"0"0"112"0,-3 7 32 0,3 4 32 0,0 4-560 0,-1 1-144 0,0 0 0 0,-1 2 0 16,1 0 816-16,0 1 128 15,0 4 16-15,1 8 16 0,-2 0-416 0,2-16-96 0,0 2-16 0,2-2 0 16,-1 0-272-16,0 1-176 0,0-2 192 0,2-1-192 16,-1-4 192-16,4 5-192 0,-6-14 192 0,0 0-192 15,10 2 384-15,0-5-16 0,-1-2-16 0,-3-5 0 16,3-3 160-16,-3 0 48 0,2-1 0 0,0-2 0 16,-1 2-208-16,1-4-32 0,-2-1-16 0,1 0 0 15,-1 0-176-15,0 0-128 0,5 1 144 0,-1 0-144 0,-1 0 0 0,2 5 0 16,0 0 0-16,3 1 0 0,2-2 0 0,-6 11 0 15,1-1 0-15,3 0 0 0,3 3-144 0,1 1 144 16,-1 1 0-16,4 3-144 0,0-2 144 0,9 3 0 16,0 2-144-16,-1 3 144 0,-1-1 0 0,12 9 0 15,-5-1-144-15,-4 1 144 16,-4-3-1520-16,-5 1-240 0,-4-1-48 0,-3 0-7280 16,-4-1-1440-16</inkml:trace>
  <inkml:trace contextRef="#ctx0" brushRef="#br0" timeOffset="16415.71">3498 5751 28559 0,'-27'-1'1264'0,"12"2"272"0,2 0-1232 0,2 2-304 16,3 2 0-16,3 0 0 0,2 1 2240 0,3 4 400 15,-2 3 80-15,4-1 16 0,-2-12-2272 0,2 12-464 16,2 2 0-16,-2-4-11360 16,3 2-2208-16</inkml:trace>
  <inkml:trace contextRef="#ctx0" brushRef="#br0" timeOffset="22229.73">12066 6131 1839 0,'0'0'160'0,"0"0"-160"16,0 0 0-16,0 0 0 0,0 0 2464 0,2-6 464 0,-2 6 80 0,4-9 32 16,-4 9-1888-16,0-12-368 15,0 12-80-15,-3-9 0 0,0 2 112 0,3 7 16 16,-9-7 16-16,-2 0 0 0,0 0-240 0,2 7-48 0,-2-1-16 0,-5 1 0 15,-1 0-64-15,-2 1-16 16,-1 3 0-16,0 5 0 0,-1 0-64 0,-6 6-16 0,0 3 0 0,3 2 0 16,1 2-112-16,0 2-16 0,2 0-16 0,2 6 0 15,1-4-16-15,4 4 0 0,0-4 0 0,2 5 0 16,3 3-96-16,4-6 0 0,0-1-128 0,4-4 192 16,1-4-192-16,3-4 0 0,2-2 0 0,2-7 0 15,2-2 256-15,3-2-32 0,2-5-16 0,1-4 0 16,1-4 112-16,2-1 0 0,1-3 16 0,0-3 0 15,0 0-80-15,0 1-32 0,1-2 0 0,-1 1 0 0,-2 1-224 16,1 1 144-16,0 0-144 0,5-3 128 0,-3 4-128 0,-11 9 0 16,1 1 0-16,-2 0 128 0,1 7 16 0,-2 3 0 15,0 0 0-15,-1 6 0 0,0 3 48 0,1 2 16 16,-2 3 0-16,0 0 0 0,1 0-48 0,1 3-16 16,-1-1 0-16,2-1 0 0,1-3-144 0,2 7 0 15,0-3 0-15,-3-8 0 0,1-1 0 0,0-3 128 16,1 1-128-16,1-3 0 15,0-1-304-15,3-2-144 0,-2-3-16 0,0-6-12624 0</inkml:trace>
  <inkml:trace contextRef="#ctx0" brushRef="#br0" timeOffset="22680.04">13054 5382 4607 0,'0'0'400'0,"0"0"-400"0,0 0 0 0,0 0 0 0,0 0 2448 0,0 0 416 16,-6 2 80-16,6-2 0 0,-9 9-1920 0,0 5-384 15,-1 1-64-15,-3 4-32 0,-1 0-16 0,-1 5 0 16,-3 4 0-16,7-6 0 0,-4 7 48 0,1 1 16 16,-2 6 0-16,0 6 0 0,-1-1 160 0,1 7 16 15,1 1 16-15,-2 5 0 0,-1-1-288 0,2 4-64 16,2 2-16-16,1-4 0 0,2-2-288 0,3-4-128 15,2-3 0-15,3-1 128 0,1-7-128 0,2-1 0 16,1-3 144-16,3-6-144 0,2-3 144 0,3-4-144 16,1-3 192-16,3-2-192 0,-2-2 0 0,3-4 0 15,1 0 0-15,2-4 0 16,2-4-416-16,1-2-144 0,2-1-16 0,1-4-10496 0</inkml:trace>
  <inkml:trace contextRef="#ctx0" brushRef="#br0" timeOffset="22996.84">13451 5523 15663 0,'0'0'1392'0,"0"0"-1120"0,0 0-272 0,0 0 0 16,0 0 800-16,-5 8 96 0,-1 0 32 0,-1 6 0 0,0 3-112 0,-1 5-32 16,-3 4 0-16,0 1 0 0,1 7-128 0,0 4-16 15,1 4-16-15,-1 1 0 0,1 6-96 0,0 4-16 16,-1 4 0-16,1-3 0 0,0 1-256 0,3 0-48 16,2-2-16-16,0-2 0 0,2-8-192 0,2-2 128 15,1-4-128-15,3-3 0 0,2-2 144 0,2-4-144 16,-1-4 128-16,2-4-128 0,0-3 0 0,0-5 0 15,-1 0 0-15,1-7 0 16,-2-2-1376-16,1-3-160 0,1-3-16 0,-3-2-16 0</inkml:trace>
  <inkml:trace contextRef="#ctx0" brushRef="#br0" timeOffset="23168.29">13204 6057 19231 0,'0'0'848'0,"0"0"176"0,0 0-816 0,0 0-208 16,2 12 0-16,-2-12 0 0,7 12 272 0,5-3 16 16,0 3 0-16,1-7 0 0,2 0 96 0,3 1 0 0,3-2 16 0,1-1 0 15,5-2-32-15,2-1-16 0,3-1 0 0,4-2 0 32,2 2-1344-32,4-3-272 0</inkml:trace>
  <inkml:trace contextRef="#ctx0" brushRef="#br0" timeOffset="23546.83">13718 5127 13823 0,'0'0'1216'0,"10"6"-960"15,0-1-256-15,6 8 0 0,-1-3 592 0,-1 2 80 16,5 2 16-16,4 5 0 0,3 4-96 0,6 8-16 16,0 4 0-16,5 4 0 0,4 2-48 0,0 5-16 15,-1 1 0-15,-2 5 0 0,-2 4-272 0,-2 5-64 16,-9 1-16-16,-2 5 0 0,-5 3 128 0,-5 1 32 15,-6 2 0-15,-2-2 0 0,-6-2 128 0,-3-2 48 16,-2-5 0-16,-5-2 0 0,-3 0 112 0,-4-7 32 0,-4-5 0 16,-2-3 0-16,-3-3-320 0,2-5-64 0,-2-3-16 0,2-3 0 31,1-6-1520-31,0-1-288 0,-25 10-64 0,17-11-16 0</inkml:trace>
  <inkml:trace contextRef="#ctx0" brushRef="#br0" timeOffset="24296.83">14960 5872 15663 0,'0'0'1392'0,"0"-7"-1120"16,-1-4-272-16,1-4 0 0,0 2 0 0,0 4-176 15,0 4 32-15,0 5 0 0,0 0 816 0,0 0 160 16,0 0 48-16,0 0 0 0,0 0-240 0,0 0-64 0,-5 6 0 0,2 8 0 16,-2 3-96-16,0 3-32 0,0 3 0 0,-4 18 0 15,0 2 64-15,6-11 16 0,-2 6 0 0,1 1 0 16,1 4-384-16,0 3-144 0,3-3 0 0,3 4 144 15,-2-3-144-15,3-1 0 0,1-5 144 0,0-5-144 16,5-5 368-16,0-3 0 0,3-5 0 0,1-6 0 16,2-6 288-16,2-1 64 0,3-2 16 0,14-6 0 0,5-8-128 0,-12 2-32 15,0-8 0-15,3-1 0 0,0-3-288 0,-1-2-64 16,-2-3-16-16,-1 0 0 0,-2 1-208 0,1-2 0 16,-5 0 128-16,1 3-128 0,-3-3 0 0,-2 3 0 15,-2-1 128-15,-1 1-128 0,-1 0 0 0,-1 7 0 16,-2 1 0-16,4-1 0 0,-3 3 0 0,-11 12 0 15,0 0 0-15,7 8 0 0,-2 2 0 0,-1 7 0 16,-1 3 0-16,-2 7 0 0,-1 3 0 0,-3 6 0 16,-2 6 0-16,-2 4 0 0,-5 6 208 0,-2 5-48 15,-2 3-16-15,-5 3 0 0,-3 3-144 0,-14 33 128 16,1-11-128-16,2-12 128 0,-1-7-128 0,11-26 0 16,-2 4 144-16,-16 17-144 0,3-13 160 0,16-19-32 15,-1 2-128-15,1-1 192 0,1-6-16 0,1-2-16 16,3-3 0-16,1-3 0 0,2-3-288 0,2-2-64 15,2-7-16-15,2-4 0 0,3-1 560 0,0-6 112 16,3-3 32-16,2-4 0 0,1-2-496 0,2-1 0 16,3-3 0-16,1-5 0 0,5 0 0 0,1 1-256 15,3-2 16-15,0 0 16 16,3 1-496-16,1 2-112 0,1 0 0 0,1 1-13200 0</inkml:trace>
  <inkml:trace contextRef="#ctx0" brushRef="#br0" timeOffset="24632.63">16497 4810 25791 0,'0'0'2304'0,"0"0"-1856"15,0 0-448-15,0 0 0 0,0 0 640 0,0 0 16 16,-3 12 16-16,-1 6 0 0,-3 3-112 0,-1 8-32 16,-5 6 0-16,2 5 0 0,-1 7-192 0,-3 2-32 15,0 0-16-15,-2 3 0 0,0 1-288 0,-2-1 128 16,-2 1-128-16,1-2 0 0,-3 0 144 0,1-7-144 15,2-1 0-15,6-17 144 16,-1 3-560-16,1-5-112 0,-3-1-32 0,5-1-8432 16,0-7-1696-16</inkml:trace>
  <inkml:trace contextRef="#ctx0" brushRef="#br0" timeOffset="25014.75">17548 5620 19695 0,'0'0'864'0,"0"0"192"0,0 0-848 0,0 0-208 16,0 0 0-16,-10 9 0 0,2 1 784 0,-2 5 112 16,2 3 32-16,-2 3 0 0,2 5-96 0,0 6-32 15,0 4 0-15,0 7 0 0,2 0-320 0,-2 8-64 16,5 0-16-16,0-16 0 0,0 5-240 0,1 2-160 15,-2 3 192-15,0 0-192 0,0 2 128 0,3-3-128 16,-1 1 0-16,-2-7 0 16,-1-2-1536-16,0 9-384 0,0-9-64 0,0-12-8352 0</inkml:trace>
  <inkml:trace contextRef="#ctx0" brushRef="#br0" timeOffset="25194.63">17131 6142 12895 0,'-10'-6'1152'0,"10"6"-928"0,0 0-224 0,0 0 0 16,0 0 1984-16,0 0 336 0,0 0 80 0,0 0 16 16,0 0-1040-16,9 5-208 0,2 2-32 0,6 1-16 15,4-2-464-15,5 1-80 0,3-2-32 0,4-2 0 16,1 1-176-16,2-2-48 0,1-1 0 0,1-1 0 16,3-1-128-16,0-1-48 0,0-2 0 0,20-3 0 15,-4-1-1792-15,-3-5-352 0</inkml:trace>
  <inkml:trace contextRef="#ctx0" brushRef="#br0" timeOffset="25700.36">18597 5043 23951 0,'0'0'2128'0,"0"0"-1696"16,0 0-432-16,0 0 0 0,0 0 0 0,0 0 0 16,0 0 0-16,6 8 0 0,-4 4 0 0,2 5 128 0,-1 3 0 0,-2 4 0 15,0 7 96-15,1 4 16 0,-2 6 0 0,-2 10 0 16,0 5-240-16,-3 6 128 0,-3 3-128 0,-2 4 0 15,-3 1 192-15,-1 1-48 0,-2 0-16 0,-1 0 0 16,-1 0-128-16,-1-7 160 0,0-3-160 0,1-8 160 16,1-8-160-16,3-5 0 0,-2-8 0 0,6-3 0 15,1-7 416-15,4-5 0 0,4-5 0 0,2-5 0 16,-1-7 240-16,9 0 48 0,4-4 16 0,0-3 0 16,2-5-480-16,3-1-112 0,1-5 0 0,2-2-128 0,2 1 0 0,3 0 0 15,0-2-192-15,4 2 48 0,0 3 144 0,1 1-128 16,0 3 128-16,4 4-128 0,-1 1 0 0,0 4 0 15,-2 5 0-15,13 6 0 0,-10 6 128 0,-14-3 0 16,-6 3 0-16,-3 3 0 0,-1 5 0 0,-4 2 0 16,-3-1 0-16,-4 0 128 0,-4 2 64 0,-5 1 0 15,-5-1 16-15,-3 2 0 0,-6-6 48 0,-5 1 16 16,-7 1 0-16,0-4 0 0,-2 1 16 0,-1-2 0 16,-2-1 0-16,2-5 0 0,-1-1-528 0,2-5-96 15,3-5-32-15,-1-2-8992 16,6-4-1808-16</inkml:trace>
  <inkml:trace contextRef="#ctx0" brushRef="#br0" timeOffset="26133.05">19935 4866 19343 0,'0'0'1728'0,"-11"-1"-1392"15,2-3-336-15,-1 4 0 0,-2 4 272 0,1 1-16 16,-3 1 0-16,-2 6 0 0,4-1 144 0,-4 5 32 16,-1 6 0-16,-1 3 0 0,-1 5 16 0,0 6 0 15,0 4 0-15,0 9 0 0,1 3 48 0,1 4 16 16,-1 2 0-16,2 11 0 0,-2 2-96 0,8-20-16 16,0 6 0-16,-2 2 0 0,1 3-208 0,0 0-64 15,-1 4 0-15,-1 24 0 0,2-15-128 0,7-28 128 16,-1-2-128-16,2-1 128 0,3-3-128 0,3-5 0 15,2-2 0-15,0-7 0 16,4-2-336-16,3-6-112 0,2-5 0 0,3-4-11280 0</inkml:trace>
  <inkml:trace contextRef="#ctx0" brushRef="#br0" timeOffset="26398.87">20390 5101 13823 0,'0'0'1216'0,"-6"3"-960"0,1 3-256 0,-2 5 0 16,1 1 1952-16,0 5 352 0,-2 2 64 0,0 4 0 16,1 5-1344-16,-3 6-288 0,2 5-48 0,-2 3-16 15,0 5-320-15,-2 2-64 0,1 2-16 0,1 1 0 0,-3 1-272 0,3 3 160 16,-1-1-160-16,3-1 128 15,-1 1 112-15,1-2 16 0,2-2 0 0,2-3 0 0,1-6-256 0,1-5 0 16,4-5 0-16,1-4-160 16,-1-5-336-16,2-4-64 0,0-5-16 0,2-1-6992 15,-6-13-1408-15</inkml:trace>
  <inkml:trace contextRef="#ctx0" brushRef="#br0" timeOffset="26539.44">20102 5859 20271 0,'0'0'896'0,"6"9"192"0,2-5-880 0,2 2-208 16,2 0 0-16,4 0 0 0,0-3 384 0,5 2 48 15,1 2 0-15,14-2 0 0,-2-1-288 0,-7-3-144 16,4-1 160-16,2-1-6656 16,0-1-1328-16</inkml:trace>
  <inkml:trace contextRef="#ctx0" brushRef="#br0" timeOffset="26849.82">20721 4854 21359 0,'0'0'464'0,"0"0"112"16,0 0 0-16,0 0 32 0,0 0-480 0,5 7-128 0,1 2 0 0,2 5 0 0,1 3 560 0,2 4 80 16,2 5 32-16,2 7 0 0,3 5-224 0,1 5-64 15,1 2 0-15,1 5 0 0,-1 5 192 0,-1 4 16 16,0 4 16-16,-2-1 0 0,-5 6-96 0,-4 2-32 16,-2 3 0-16,-6 1 0 0,-6 5-304 0,-3-3-176 15,-6-3 192-15,-6-1-192 16,0-5-384-16,-1-8-192 0,-1-4-48 0,2-6-7712 15,-1-7-1552-15</inkml:trace>
  <inkml:trace contextRef="#ctx0" brushRef="#br0" timeOffset="27582.44">21901 5436 23439 0,'-5'-21'1024'0,"3"10"240"0,-2-4-1008 0,3 2-256 16,-1 7 0-16,2 6 0 0,0 0 320 0,0 0 0 15,0 14 16-15,-1 7 0 0,0 5-64 0,0 8-16 16,-2 4 0-16,3-4 0 0,0 10-48 0,0 1-16 15,0 5 0-15,0 3 0 0,1 6-64 0,1 3 0 16,-2-1-128-16,2 1 192 0,2-3-64 0,1-7-128 16,3-8 176-16,2-3-176 0,5-8 192 0,0-4-64 15,3-6 0-15,3-7-128 0,0-6 592 0,2-8 16 16,1-6 0-16,2-6 0 0,-1-4 16 0,0-6 0 16,1-5 0-16,-2-7 0 0,4-3-368 0,-3-3-80 15,-2 0-16-15,-1-2 0 0,-3-4-160 0,-1 4 0 16,-3-4 0-16,-1 4 0 0,-1 2 128 0,-1 2-128 15,0 7 0-15,-1 5 128 0,1 5-128 0,-1 5 0 16,1 5 0-16,-3 2 0 0,-2 7 128 0,-2 8 0 16,2 2 0-16,-4 9 0 0,0 8 80 0,-2 5 16 0,-2 5 0 0,-3 4 0 15,-2 8-224-15,-3 4 0 0,-4 8 0 0,-3 5 0 16,-6 3 192-16,-2 3-64 0,-5 3-128 0,-2 3 192 16,1 3-64-16,-2-4-128 0,-1-3 176 0,0-4-176 15,-2-4 272-15,0-8-48 0,-5-4-16 0,2-3 0 0,1-3 240 0,2-8 32 16,2-3 16-16,0-5 0 0,-2-8-304 15,6-4-48-15,-1-7-16 0,2-6 0 0,4 0-128 0,2-9 160 16,3-5-160-16,0-5 160 0,2-4-160 0,3-10 0 16,2-2 0-16,5-3 0 0,2-2-128 0,5-2 128 15,4 0 0-15,4 2 0 0,7 3 0 0,3 2-176 16,6 6 176-16,5-4-128 0,4 5 128 0,5 2-192 16,5 1 192-16,6 1-192 15,3 1-240-15,1-1-48 0,-1 3-16 0,-1-1-10224 16,0 0-2048-16</inkml:trace>
  <inkml:trace contextRef="#ctx0" brushRef="#br0" timeOffset="28266.74">23560 5551 11967 0,'-7'2'1072'0,"-2"-1"-864"0,0 0-208 0,9-1 0 15,0 0 2384-15,0 0 432 0,0 0 96 0,14 8 16 16,4-4-1552-16,6-3-304 0,-3 0-64 0,6-1-16 16,4-1-480-16,2 1-80 0,0-1-32 0,2-2 0 15,2-2-240-15,4 0-160 0,1-1 192 0,2-1-192 16,5 5 192-16,-4 0-192 0,2 1 192 0,-3 0-192 15,-6 0 0-15,-4-1-256 0,-5 2 32 0,-3 3 0 32,-6 1-2224-32,-3-2-448 0</inkml:trace>
  <inkml:trace contextRef="#ctx0" brushRef="#br0" timeOffset="28393.27">23959 5794 24927 0,'-28'10'544'0,"12"2"112"0,-1-3 32 0,5 2 16 0,3 2-560 0,2-2-144 16,5 2 0-16,3 0 0 0,-1-13 768 0,10 12 112 15,2 1 16-15,3 1 16 0,4 1-576 0,4-3-112 16,0-5-32-16,9-3 0 0,5-1-64 0,4-3-128 16,3-1 176-16,-1-3-176 15,-1-6-576-15,-3 2-208 0,1-4-48 0</inkml:trace>
  <inkml:trace contextRef="#ctx0" brushRef="#br0" timeOffset="29300.19">26331 5222 14735 0,'3'-10'1312'0,"-1"4"-1056"0,1-3-256 0,-2 4 0 16,-1 5 1312-16,0-9 208 0,0 9 32 0,0 0 16 15,-4-9-672-15,-1 3-128 0,-2-2-16 0,-1 4-16 16,-3 3-128-16,-3 0-32 0,-3-2 0 0,-2 4 0 15,-4 1-96-15,-3 0-32 0,-6 1 0 0,-1 2 0 16,-2 5 32-16,1-1 0 0,0 2 0 0,-2 5 0 0,1 1-160 0,4 4-48 16,1 2 0-16,3 6 0 0,-1 3-144 0,5 1-128 15,3-2 192-15,-1 4-192 0,4-2 128 0,4 0-128 16,5 0 0-16,7-13 0 0,2 2 208 0,6-1-16 16,3 1 0-16,2-3 0 0,4-2-32 0,1-5-16 15,3 0 0-15,1-3 0 0,3 0-144 0,2-6 128 16,0 0-128-16,4-2 128 0,0-2-128 0,2-2 192 15,2 0-192-15,2-3 192 0,-1-4-192 0,18-2 0 16,-6 1 0-16,-19 4 0 0,0-1 0 0,10-2 0 16,-7 2 128-16,-10 7-128 0,-1 0 0 0,0 3 0 15,-1 3 0-15,-1 7 0 0,0 2 0 0,-1 5 160 0,-1 3-160 0,-2 8 160 16,-1 4 48-16,-4 7 16 16,-3 5 0-16,-3 7 0 0,-5 7 48 0,-3 1 16 15,-2 5 0-15,-10 33 0 0,-2-5-64 0,3-35-16 16,-5 7 0-16,-2 0 0 0,-2 3 80 0,-4-2 16 15,-3 0 0-15,-5-6 0 0,-5-1 304 0,-1-4 64 16,0-7 16-16,-2 1 0 0,1 1-240 0,-20 18-32 16,9-15-16-16,8-11 0 0,4-6-400 0,15-16 0 0,-2-1 0 0,-2-6 0 31,-2-4-1632-31,-1-5-256 0,1-7-48 0,2-7-8576 16,4-9-1712-16</inkml:trace>
  <inkml:trace contextRef="#ctx0" brushRef="#br0" timeOffset="29716.86">27947 4266 24879 0,'-5'-12'1088'0,"5"12"256"0,-5-5-1088 0,5 5-256 16,-9-4 0-16,0 4 0 0,0 4 448 0,-4 6 16 15,1 1 16-15,-6 6 0 0,-1-1-128 0,-5 8-32 0,-4 1 0 0,-3 6 0 16,-4 5-32-16,-1 5-16 15,0 6 0-15,1 2 0 0,-1 6 144 0,1 7 32 16,0 8 0-16,2 4 0 0,4 2-160 0,1 7-32 0,1-1 0 16,3 5 0-16,0 2-128 0,4-3-128 15,1-5 192-15,8-26-192 0,3 1 128 0,1-1-128 16,5-3 0-16,2-3 0 0,6-3 192 0,2-1-64 0,4-7 0 0,5-4-128 16,2-3 0-16,4-3 0 0,1-3 0 0,4-3 0 31,4-8-256-31,3-4-144 0,3-4-48 0,22-3-13376 0</inkml:trace>
  <inkml:trace contextRef="#ctx0" brushRef="#br0" timeOffset="30017.99">28722 4420 17503 0,'-5'-20'768'0,"4"11"176"0,0 3-752 0,-2-3-192 16,-1 2 0-16,-1 5 0 0,-1 1 1920 0,-3 3 368 15,-2 4 64-15,-8 11 16 0,-2 5-1488 0,-2 7-304 0,-5 8-48 0,0 5-16 16,2 3-160-16,-1 6-32 16,0 1-16-16,1 7 0 0,-4 7-112 0,4-1 0 0,-1 0-16 0,0 3 0 15,1-2-32-15,0 0 0 16,7 2 0-16,3-9 0 0,4 1-144 0,3-6 128 0,2-10-128 0,3-2 128 15,4-5-128-15,1-4 0 16,0-1 0-16,2-12 0 0,-1-3-256 0,1-3-64 0,-1 0-32 0,2-6-8432 31,1 0-1696-31</inkml:trace>
  <inkml:trace contextRef="#ctx0" brushRef="#br0" timeOffset="30182.58">27816 5081 28559 0,'0'0'1264'0,"0"0"272"0,11 6-1232 0,3 1-304 0,6 0 0 0,1-3 0 0,5 0 0 0,4-1 0 15,6-1 0-15,2-2 0 0,5-2 192 0,7-1-192 16,5-1 192-16,-11 0-192 0,7-4 128 0,6-1-128 16,-3-4 0-16,1 0-8528 15,0 2-1792-15</inkml:trace>
  <inkml:trace contextRef="#ctx0" brushRef="#br0" timeOffset="30568.79">28977 4034 13823 0,'0'0'1216'0,"8"2"-960"0,3 3-256 0,-1-1 0 16,4 0 1824-16,0 2 320 16,2 2 64-16,1 0 16 0,-2 4-1200 0,3 5-224 15,0 2-48-15,1 5-16 0,-1 7-224 0,1 5-64 0,2 8 0 0,-2 5 0 16,-2 5-32-16,-1 3-16 0,0 5 0 0,-2 4 0 15,-2 5 32-15,-2 3 0 0,-3 2 0 16,-3 7 0-16,-4-3 16 0,-3 43 16 0,-3-16 0 0,1-40 0 16,-3 3 160-16,-1 2 16 0,-4-5 16 0,-1-2 0 15,-1-4 176-15,0-1 48 0,-3-3 0 0,0-4 0 16,0-3-432-16,-3-3-96 0,1 0-16 0,-2 0 0 16,0-4-336-16,-2 0 128 0,-3 0-128 0,0-4 0 15,-4-3-1536-15,-5-1-368 0,-4-2-80 0</inkml:trace>
  <inkml:trace contextRef="#ctx0" brushRef="#br1" timeOffset="36206.42">15063 5887 8287 0,'0'0'736'0,"0"0"-592"0,0-8-144 0,0 2 0 16,1 1 1424-16,0-4 256 0,1 3 48 0,-1-3 16 16,0 1-560-16,2 2-112 0,-1-3-32 0,1 3 0 0,1-5-240 0,-4 5-48 15,1-3-16-15,0 1 0 0,0 1-32 0,-1 1-16 16,-1 0 0-16,0-2 0 0,0 1-208 0,-3 3-32 16,0-2-16-16,1 1 0 0,1 1-48 0,2 4 0 15,-4-1 0-15,4 1 0 0,0 0-192 0,-6 1-32 16,1 2-16-16,0 2 0 0,-1 2 48 0,1 0 16 15,-1 2 0-15,2 0 0 0,-2 3 48 0,1 0 0 16,1 2 0-16,1 1 0 0,0 1-16 0,0 3 0 16,-1 2 0-16,2 3 0 0,-1-1-112 0,2 1-128 15,0 4 176-15,1-1-176 0,0 2 144 0,0-1-144 16,1-1 0-16,0-1 144 0,2 1-144 0,1-2 0 16,-1 1 0-16,2-5 0 0,2 2 0 0,2 8 0 15,-3-7 0-15,0-9 0 0,2 0 0 0,1 1 0 16,1-6 0-16,3 0 0 0,0-2 0 0,2-1 0 15,0-4 144-15,3-2-144 0,1-2 288 0,2-2-16 16,2-4 0-16,2-2 0 0,-3-3-16 0,0 1 0 16,0-3 0-16,-1-1 0 0,0-1-256 0,-1 2 0 15,2 2 128-15,-2-4-128 0,-1 0 0 0,0-2 128 16,-2 3-128-16,-1 0 0 0,-1-1 128 0,-1 2-128 0,-2-1 0 0,0 0 0 16,0-3 144-16,-1 0-144 0,-2 3 0 0,-1 0 144 15,-2-2-144-15,1 2 0 0,-2 4 0 16,-2-5 0-16,0 1 0 0,0 1 0 0,-2 1 0 0,-1 1 0 15,0-2 144-15,0 5-144 0,-1 0 160 0,-1 1-160 16,2 8 0-16,0 0 0 0,0 0 0 0,0 0-160 16,0 0 160-16,-4 7 0 0,1 4 0 0,0-1 0 15,-1 3 0-15,0 5 0 0,1 0 0 0,-1 6 128 0,0 4-128 0,-4 15 128 16,1 3-128-16,2-15 128 0,-2 6 32 0,0 5 16 16,-3 8 0-16,-1 6 0 0,-1 5-176 0,-1 4 192 15,0 3-192-15,-1-2 192 0,-1 2-192 0,0 0 0 16,-3 2 0-16,4 1 128 0,0-1-128 0,-1-4 0 15,-2-5 0-15,1-1 0 0,-2-7 128 0,-1-2-128 16,-2-2 0-16,1-6 128 0,-1 3 48 0,-1-8 0 16,-4 0 0-16,1-4 0 0,0-1-16 0,1-5 0 15,2-1 0-15,0-4 0 0,2-5-32 0,0-4 0 16,1-3 0-16,2-6 0 0,2-4 64 0,-2-3 16 16,1-8 0-16,-2-2 0 0,3-6-48 0,-1-1-16 15,1-5 0-15,1-1 0 0,3-7-144 0,2 0 0 16,1 0 144-16,4 2-144 0,3-3 0 0,2 2 128 15,3 3-128-15,5 0 0 0,3 3 0 0,2 0 0 16,3 2 0-16,1 2 0 0,4 1 0 0,1 1 0 16,3 2 0-16,2 3 0 0,2 0 0 0,1 8 0 15,2-1 0-15,13 1 0 0,-8 5 192 0,-14 4-16 16,-1 2-16-16,-2 1 0 0,-2-1-160 0,-3 4 192 0,-1-1-192 16,-1 3 192-16,-2-3-192 0,-2 2 0 0,-2-4 0 0,-2 3-176 31,-1-2-1632-31,-5-7-336 0,0 0-64 0</inkml:trace>
  <inkml:trace contextRef="#ctx0" brushRef="#br1" timeOffset="36994.17">16312 4968 6447 0,'0'0'576'0,"0"0"-576"16,8 0 0-16,2-3 0 0,-10 3 1328 0,10-1 144 16,-2-1 48-16,2-1 0 0,-2 2-704 0,2-2-144 0,0-1-32 0,-4 1 0 15,2-1 160-15,0 1 32 16,-2-1 0-16,2-1 0 0,-3 0 0 0,1 2 0 0,0 0 0 0,-6 3 0 15,0 0-64-15,0 0 0 0,0 0 0 0,2 6 0 16,-1 4-32-16,-1 2-16 0,-1 3 0 0,-1 4 0 16,0 5 48-16,-2 2 16 0,-2 3 0 0,-6 16 0 15,1-1-112-15,1-13-32 0,0 4 0 0,-2 6 0 16,-2 2-160-16,-1 0-32 0,-3 0-16 0,0-3 0 16,-1 1-192-16,1-5-48 0,1-3 0 0,1-2 0 0,4-7 176 0,1-4 16 15,4-3 16-15,-1-4 0 0,4-2-64 0,3-6-16 16,1-5 0-16,0 0 0 0,5-4 64 0,3-6 16 15,2 0 0-15,1-9 0 0,2-6-144 0,2-1-16 16,2-3-16-16,-2-2 0 0,-1-4-224 0,0-2 144 16,0-4-144-16,6-18 128 0,-4 0-128 0,-4 22 160 15,1-6-160-15,0 0 160 0,0-4-160 0,-1 2 0 16,2 2 144-16,0 5-144 0,-5 4 0 0,1 6 0 16,-1 3 0-16,-1 6 0 0,-4 4 0 0,-1 6 144 15,-3 9-144-15,0 0 0 0,0 0 0 0,-2 10 0 16,-2 9 0-16,-2 7-144 0,-3 2 144 0,-1 6 0 15,-2 4 0-15,-2 6 0 0,-2-1 0 0,-3 6 0 16,-2 2 0-16,0 1 0 0,-5 0 0 0,1-1 0 16,1-2 0-16,1-5 0 0,3-5 144 0,3-4 16 15,3-11 0-15,5-2 0 0,3-6 160 0,3-3 48 16,3-7 0-16,0-6 0 0,8-5 96 0,-1-5 32 16,4-5 0-16,0-7 0 0,2-2-80 0,1-4-16 15,0-1 0-15,0-6 0 0,0-2-256 0,0 2-144 0,0 1 160 0,0-2-160 16,-2 8 0-16,1 4 0 0,-1 4 0 0,-2 2 0 15,0 5 0-15,-5 4 0 0,0 0-208 0,-5 9 64 32,0 0-2144-32,0 0-416 0,0 0-96 0</inkml:trace>
  <inkml:trace contextRef="#ctx0" brushRef="#br1" timeOffset="38546.32">21853 5385 13759 0,'0'0'608'0,"0"0"128"0,7-5-592 0,-1 1-144 0,0 1 0 0,-1 1 0 16,0-3 688-16,-1 0 96 0,-4 5 32 0,0 0 0 16,0 0-16-16,0 0 0 0,3-7 0 0,-3 7 0 15,0 0-16-15,0 0 0 0,0 0 0 0,0 0 0 16,0 0-144-16,0 0-48 0,-8 4 0 0,-2 5 0 0,1-5-64 0,1 2-16 15,3 3 0-15,-1 0 0 0,0 4-32 0,-1 2-16 16,1 2 0-16,0 2 0 0,0 1-16 0,1 5 0 16,-1 3 0-16,4 4 0 0,-1-1-48 0,0 2-16 15,2 2 0-15,1 1 0 0,0 1-192 0,1 1-64 16,1 3 0-16,0-3 0 0,2-1-128 0,-1-2 0 16,0 1 0-16,2-2 128 0,2-2-128 0,0-4 0 15,1 0 0-15,1-5 0 0,2-2 0 0,2 0 160 16,1-2-32-16,4 1-128 0,4-2 224 0,0-4-64 15,1-2-16-15,1-1 0 0,1-6 64 0,9-1 16 16,-4-6 0-16,-9 0 0 0,0-2 48 0,4-6 16 16,-3 0 0-16,1-4 0 0,0-2-288 0,0-1 0 15,-1-3 0-15,-2-1 0 0,0-3 128 0,-1 0-128 16,-1-3 0-16,9-11 0 0,-4 2 128 0,-2 2-128 16,-2 2 0-16,-1 0 0 0,5-1 0 0,-8 13 0 15,-2-6 0-15,1 1 0 0,0 1 0 0,-1-3 0 16,-2 2 0-16,1-2 0 0,-2 3 0 0,-1 2 0 15,-2 2 0-15,1-2 0 0,-2 6 0 0,-1 4 0 0,0 0 0 0,1 4 0 16,-4-1 0-16,-2 9 0 16,0 0 0-16,0 0 0 0,0 0 0 0,0 0 0 15,0 0 0-15,0 12 0 0,-1 2 0 0,-2 0 0 0,-1 2 0 0,2 3 0 16,-4 4 0-16,1 0 0 0,-2 2 0 0,-2 6 0 16,2 2 0-16,-2 4 0 0,-1 2 0 0,-3 7 0 15,-1-3 0-15,-1 7 128 0,-3 2-128 0,-1 1 0 16,0-1 160-16,1 2-160 0,0-1 128 0,0 2-128 15,-1-1 0-15,0 2 128 0,0 5-128 0,1 2 0 16,1-2 0-16,-3 0 128 0,0-4-128 0,0-3 0 16,-1 1 128-16,1-3-128 0,1-2 128 0,-1-4-128 0,-1-1 192 0,0-3-32 15,-2-2-16-15,-8 14 0 0,2-9-16 16,9-21 0-16,-3 3 0 0,0-4 0 16,0-1-128-16,0 1 0 0,2-4 144 0,-1-2-144 0,2-3 0 0,-2-3 144 15,0 1-144-15,0-7 0 0,-1-1 176 0,0-4-176 16,0-4 160-16,1-1-160 0,-2-5 160 0,-5-6-160 15,2-1 160-15,6 1-160 0,2 4 0 0,7-1 0 16,2-1-128-16,1-1 128 0,1-4 0 0,5-2 0 0,-1 0 0 0,4 2 0 16,2-2 0-16,3 1 0 15,3-2 0-15,4 2 0 0,0 0 0 0,10-10 0 16,1 4-128-16,-5 8 128 0,2 0 0 0,4 0-128 16,3 1 128-16,16-10 0 0,0 4-144 0,-12 9 144 0,4 0 0 0,3-1-144 15,2-1 144-15,-1 4 128 16,1 0-128-16,-4 1 176 0,-1 2 96 0,0 3 32 0,2 3 0 0,-1 1 0 15,-2 2-64-15,-2 2-16 0,-3 3 0 0,-1 5 0 16,-4 1-224-16,9 8 144 0,-10-3-144 0,-5-1 128 16,-4-1-128-16,-6-2 0 0,-2-3 144 0,-1 3-144 15,3 0 0-15,-3-1 0 0,-3 1 0 0,1-3 0 16,-1 1-416 0,0-4-160-16,-2-6-16 0,0 0-16240 0</inkml:trace>
  <inkml:trace contextRef="#ctx0" brushRef="#br1" timeOffset="53673.11">3718 9285 11055 0,'0'0'976'0,"0"0"-784"16,-1-6-192-16,-2-1 0 0,1 2 1712 0,0 0 288 0,2 5 64 0,0 0 16 15,-3-7-608-15,3 7-128 0,0 0-32 0,0 0 0 16,0 0-608-16,0 0-112 0,0 0-16 0,-7 4-16 15,1 2-112-15,1 1-32 0,-2 3 0 0,1 1 0 16,-2 3-192-16,2 5-32 0,1 6-16 0,-4 0 0 16,0 2-176-16,-3 3 192 0,0 5-192 0,-2 1 192 15,1 3-192-15,-3 4 192 0,-1 0-192 0,1 3 192 16,-1-3-192-16,1 1 0 0,1-2 144 0,1 0-144 16,5-4 0-16,1-2 128 0,2-3-128 0,2-2 0 0,3-7 0 15,3 8 0-15,2-6 0 0,1-14 0 0,1 0 0 0,5-4 0 16,5 2 0-16,2-5 0 0,3-1 192 0,4 1-48 15,0-4 0-15,2 2 0 0,1-3-16 0,1 0-128 16,-1 0 192-16,1 0-64 0,0 0-128 0,2-1 0 16,-3-1 0-16,10 0 0 0,-6-2 0 0,-12 2 0 15,0-1 0-15,7 0 128 0,-5 2-128 0,-10-1-256 16,2-1 64-16,0-2-8416 16,-1 0-1696-16</inkml:trace>
  <inkml:trace contextRef="#ctx0" brushRef="#br1" timeOffset="53898.99">3435 9731 22799 0,'0'0'1008'0,"0"0"208"0,0 0-960 0,0 0-256 0,0 0 0 0,8-3 0 16,4-2 512-16,2 1 64 0,4 0 16 0,3 2 0 15,1-4-144-15,5 0-48 16,2 1 0-16,-1-2 0 0,0-1-48 0,0 2-16 0,-2-2 0 0,0 1 0 16,-1-4-336-16,-2 4 0 0,-1-3-160 0,-4 2-7968 15,-2-2-1600 1</inkml:trace>
  <inkml:trace contextRef="#ctx0" brushRef="#br1" timeOffset="54063.62">3479 9300 11967 0,'-9'-3'1072'0,"0"1"-864"16,2 2-208-16,0-2 0 0,2 1 3120 0,5 1 576 16,0 0 112-16,0 0 32 0,0 0-2656 0,0 0-528 15,8 3-96-15,2 1-32 0,4-3-192 0,4-1-32 16,2-1-16-16,3-3 0 0,2 0 32 0,2-1 16 16,4 0 0-16,0-3 0 15,1 0-1424-15,2-3-304 0,1 2-48 0</inkml:trace>
  <inkml:trace contextRef="#ctx0" brushRef="#br1" timeOffset="54318.37">4450 9291 16575 0,'0'0'1472'0,"1"13"-1168"0,2-2-304 0,0 3 0 16,2 4 1760-16,-2 2 288 15,4 3 64-15,0-1 16 0,2 2-736 0,2 4-160 0,0 2-16 0,0 0-16 16,1 1-736-16,1 2-144 0,1-1-16 0,1 0-16 16,-1 0-144-16,0-1-16 0,-2 1-128 0,2-3 192 15,3-1-192-15,-2-2 176 0,-2 1-176 0,1-3 160 16,-1 1-160-16,-2-2 0 0,0 0 0 0,0-3 0 16,-2-2-576-16,1-3-128 15,-1-1-48-15,0-2 0 0,-2-6-1680 0,3-1-320 0,-1-4-80 0</inkml:trace>
  <inkml:trace contextRef="#ctx0" brushRef="#br1" timeOffset="54550.81">4829 9385 24527 0,'0'0'1088'0,"-5"-8"224"0,0 5-1056 0,5 3-256 16,-7-2 0-16,-1 5 0 0,0 1 1472 0,2 2 256 15,-1 4 32-15,-7 9 16 0,0 4-656 0,3-1-128 16,-3 3-32-16,-6 7 0 0,-1 2-272 0,-3 4-64 16,-4 2-16-16,-14 23 0 0,3-3-192 0,12-21-32 15,-3 7-16-15,-2 1 0 0,-1 3-368 0,1 1 144 16,0 1-144-16,2-3-11200 16,2-5-2304-16</inkml:trace>
  <inkml:trace contextRef="#ctx0" brushRef="#br1" timeOffset="55335.67">6145 9572 20271 0,'-13'0'1792'0,"8"0"-1424"15,-2 0-368-15,7 0 0 0,-5 0 1888 0,5 0 304 16,0 0 64-16,0 0 16 0,0 0-800 0,0 0-144 16,0 0-48-16,0 0 0 0,0 0-736 0,0 0-160 15,-3-5-16-15,3 5-16 0,0 0-352 0,0 0-192 16,0 0 32-16,0 0-14944 0</inkml:trace>
  <inkml:trace contextRef="#ctx0" brushRef="#br1" timeOffset="55456.12">6086 9990 40367 0,'0'0'1792'0,"0"0"368"0,0 0-1728 0,0 0-432 0,0 0 0 0,10 5 0 15,-2 0 400-15,3 2 0 0,1 1 0 0,-5-4-12608 16,-7-4-2512-16</inkml:trace>
  <inkml:trace contextRef="#ctx0" brushRef="#br1" timeOffset="58638.16">8253 9340 9951 0,'0'0'448'0,"0"0"80"0,0-6-528 0,0-2 0 0,0 8 0 0,2-5 0 0,-2 0 848 0,0-2 64 16,-2 2 16-16,2 0 0 16,0 5 16-16,0-8 0 0,0 8 0 0,0 0 0 0,-3-5-224 0,3 5-32 15,0 0-16-15,0 0 0 0,0 0-160 0,0 0-16 16,-5 4-16-16,-1 3 0 0,1 1-64 0,0 5-16 15,-1 2 0-15,-3 5 0 0,1 3 48 0,-2 8 0 16,1-1 0-16,-1 7 0 16,-1 6-32-16,1 0 0 0,-2 6 0 0,-1 2 0 0,2-1-288 0,0 27-128 15,0-10 128-15,8-28-128 0,3 2 0 0,1-3 128 16,3-3-128-16,2-4 0 0,2-3 0 0,2-6 0 16,1-6 128-16,2-5-128 0,3-1 0 0,9-6 160 15,-3-6-160-15,-4-2 160 0,3-6 48 0,3 0 16 16,-1-5 0-16,3-3 0 0,1-1-64 0,9-15-16 15,-7-2 0-15,-11 12 0 0,-2 0-144 0,-1 1 0 16,2-5 144-16,-3 3-144 0,0-5 0 0,-1 2 144 16,-1-2-144-16,0 1 0 0,-2 2 176 0,0 0-176 15,-1 3 160-15,-1 4-160 0,-2 1 208 0,0 2-48 16,-1 1-16-16,2-1 0 0,-3 6-16 0,-4 11-128 16,0 0 192-16,0 0-64 0,0 0 16 0,2 9 0 0,-1-1 0 0,-1 6 0 15,-1 4-144-15,-1 4 0 16,0 3 144-16,-3 3-144 0,0 4 0 0,0 5 128 15,-1 4-128-15,-2 7 0 0,-1 8 128 0,2 6-128 16,-4 3 128-16,1 3-128 0,0 4 144 0,-6 32-144 0,3-15 192 0,3-33-192 16,-2-2 160-16,0 0-160 0,-2-3 128 0,-2 0-128 15,-2-6 448-15,-1 0 16 0,-1-5 0 0,-3-1 0 16,4-10-32-16,-1 0-16 0,-2 3 0 0,1-2 0 16,-1-2-160-16,3-4-16 0,-1-1-16 0,-1 0 0 0,5-5-224 0,0-5 176 15,4-1-176-15,-1-5 160 0,2-5-160 0,0-2 0 16,3-3 0-16,-3-4 0 0,4-2-192 0,0-5-64 15,4-7 0-15,1 2-16 16,4 1-352-16,1 0-64 0,4 0-16 0,-2 0 0 16,2 1-1696-16,2-1-352 0,8-20-64 0,6 11 0 0</inkml:trace>
  <inkml:trace contextRef="#ctx0" brushRef="#br1" timeOffset="59107.18">9219 8284 23039 0,'0'0'2048'0,"0"0"-1648"16,0 0-400-16,0 0 0 0,0 0 560 0,0 0 16 15,4 15 16-15,-1 3 0 0,-3 4 176 0,0 1 48 16,-3 6 0-16,-1 1 0 0,-1 2-48 0,-2 5-16 16,-1 4 0-16,2-12 0 0,-1 8-352 0,0 2-64 15,-2 1-16-15,0 0 0 0,0 2-112 0,-1 2-16 16,0-6-16-16,0 1 0 0,-2 0-176 0,2-3 0 15,0-4 0-15,0 7 0 16,-1-10-1344-16,8-12-288 0,1 0-64 0</inkml:trace>
  <inkml:trace contextRef="#ctx0" brushRef="#br1" timeOffset="59956.19">9771 9375 11967 0,'-4'-8'1072'0,"2"-1"-864"15,-1-2-208-15,-1 2 0 0,-1-4 1456 0,-1 4 240 16,1-2 48-16,0 3 16 0,0-1-736 0,0 4-128 16,0 1-48-16,5 4 0 0,-8 2-352 0,0 3-80 15,-1-1-16-15,3 8 0 0,-2 2-96 0,1 5-32 16,-1 3 0-16,2 5 0 0,-1 3-272 0,2 5 0 15,2 1 0-15,0 6 0 0,3 3 0 0,-1 22 0 16,-1-10 0-16,2-22 0 0,2-1 0 0,-1-3 0 0,5-1 0 0,1-1 0 16,0-6 0-16,9 8 0 0,-1-12 0 0,1-9 0 15,2-4 320-15,-3-4 0 0,5-4 0 0,2-4 0 16,4-3 0-16,1-5 0 0,0-1 0 0,1-2 0 16,3-2-192-16,-3-1-128 0,-3-2 192 0,10-12-192 15,-7 2 128-15,-11 12-128 0,1-1 0 0,6-9 0 0,-2 2 128 0,-9 10-128 16,-3 3 0-16,10-3 0 0,-5 4 0 0,-3 12 0 15,-1 0 0-15,-1 4 0 0,1 5 0 16,-1 7 0-16,-1 7 0 0,-2 5-144 0,0 3 144 0,-1 8 0 16,-2 7 0-16,-2 4 0 0,-3 7 128 0,-1 3 0 15,-3 8 0-15,-4 1 0 0,-3 5-128 0,-2 0 144 16,-2 3-144-16,-2-1 160 0,-5-6-160 0,-2 2 0 16,-1-1 144-16,1-4-144 0,-5-9 384 0,3-5 16 15,-4-7 0-15,-2-1 0 0,0-5 368 0,1-2 64 16,2-5 0-16,2-9 16 0,4-1-432 0,-1-6-96 15,5-6 0-15,0-4-16 0,1-6-112 0,2-7 0 16,2 0-16-16,-3-13 0 0,4-6-176 0,6 11 128 16,1-5-128-16,2 2 128 0,3-2-128 0,2 0 0 15,2 0-160-15,0 2 160 0,3 1-144 0,4 0 144 16,1 0-128-16,3 4 128 0,2 2 0 0,3 0-160 16,1 4 160-16,4 1 0 0,3 4-176 0,2 1 176 15,-2-1-160-15,0 2 160 16,0 0-1296-16,-2-1-176 0,1 2-16 0</inkml:trace>
  <inkml:trace contextRef="#ctx0" brushRef="#br1" timeOffset="60305.12">11154 9245 18431 0,'3'-9'1632'16,"0"-3"-1312"-16,3 1-320 0,-4 0 0 0,-2 11 720 0,5-8 80 15,-5 8 16-15,0 0 0 0,0 0-224 0,0 0-32 16,4 8-16-16,-1 5 0 0,-2 1 64 0,1 5 16 15,-4 4 0-15,1 16 0 0,2 7-176 0,-1-13-48 16,-1 4 0-16,-1 3 0 0,0 10-240 0,-2 1-160 16,0 1 192-16,-1-3-192 0,-1 1 144 0,-1 0-144 15,2-1 0-15,0-6 144 16,0-3-880-16,0-5-176 0,1-4-48 0,0-4 0 16,-1-3 128-16,1-4 0 0,-1-6 16 0,0-5-5824 15,0 1-1168-15</inkml:trace>
  <inkml:trace contextRef="#ctx0" brushRef="#br1" timeOffset="60468">10868 9713 10127 0,'0'0'896'0,"0"0"-704"0,6 2-192 0,2 4 0 16,1 0 2352-16,2 0 432 0,3-1 96 0,3 4 0 16,2-1-1760-16,3 2-352 0,-1-2-80 0,2 2-16 15,0-4-432-15,2 1-96 0,1 0-16 0,6-3 0 16,-3 0-128-16,14 1 0 0,-6-3 144 0,-12 1-10592 15</inkml:trace>
  <inkml:trace contextRef="#ctx0" brushRef="#br1" timeOffset="60989.11">12405 9335 18431 0,'0'0'1632'0,"-3"-6"-1312"16,1 0-320-16,-1 3 0 0,3 3 976 0,0 0 128 16,0 0 32-16,0 0 0 0,0 0-560 0,-4 10-128 15,-1 7 0-15,-4 13-16 0,2 3-112 0,2-6 0 16,-2 4-16-16,2 5 0 0,0 3-144 0,0 4-32 15,0-1 0-15,1 1 0 0,2 1 64 0,0-3 16 16,4 4 0-16,2-3 0 0,1 2-208 0,4-6 176 16,-1-4-176-16,4-6 160 0,1-2-160 0,-1-6 128 0,5-2-128 15,7 0 128-15,-1-8 352 0,-7-5 64 0,3-5 16 0,9-5 0 16,-2-3 112-16,-8-1 32 0,1-1 0 0,0-5 0 16,0 0-416-16,0-3-80 0,-1-2-16 0,-2 1 0 15,-1-3-192-15,-1-1 128 0,0 3-128 0,0 2 0 16,0 3 0-16,0 2 0 0,-1-1 0 0,-1 3 0 15,-2 4 128-15,0 3-128 0,-1 4 0 0,0 4 0 0,-2 3 0 0,0 5 0 16,-1 6 0-16,-1 5 0 0,0 6 0 0,-1 6-128 16,0 5 128-16,-4 8 0 0,-3 5 0 0,-1 3 0 15,-2 2 0-15,-3 9 144 0,-2 6-144 0,-3 1 0 16,-3 1 0-16,-1-3 128 0,-2 0 48 0,-2-2 0 16,0-1 0-16,-4 0 0 0,-2-3 176 0,-1-4 32 15,-3-1 16-15,3-6 0 0,-2-4-128 0,3-3-16 16,3-1-16-16,2-9 0 0,7-15-240 0,0-3 0 15,2-1 0-15,3-3 0 16,2-5-2240-16,0-5-320 0,2-6-80 0</inkml:trace>
  <inkml:trace contextRef="#ctx0" brushRef="#br1" timeOffset="61457.2">13087 8512 21135 0,'-21'-12'928'0,"9"7"208"0,1-5-912 0,2 4-224 0,1-3 0 0,2 2 0 0,-1 2 624 0,3-2 80 16,4 7 0-16,0 0 16 0,6-8-128 0,2-1-16 15,2 2-16-15,3-1 0 0,-2 4-224 0,4 0-32 16,2 1-16-16,1-1 0 0,1-1 160 0,0 3 48 16,-2 5 0-16,1 3 0 0,-2-2 48 0,-2 4 16 15,-4 2 0-15,1 5 0 0,-5 4-384 0,1 3-176 16,-6 4 160-16,-3 4-160 0,-4 3 160 0,-2 2-160 15,-6 1 160-15,1 0-160 0,0 0 176 0,-1-3-176 16,-1-2 192-16,0-7-192 0,2 0 464 0,3-1-16 16,2-4 0-16,4-2 0 0,4-5 192 0,4 0 48 15,3-1 0-15,4-3 0 0,4-2-192 0,3-1-48 16,1-5 0-16,5-5 0 0,3-1-272 0,6-2-176 16,5-3 192-16,4-1-192 15,3 0-768-15,4-2-272 0,6-2-48 0,-1 4-9376 16,0 2-1872-16</inkml:trace>
  <inkml:trace contextRef="#ctx0" brushRef="#br1" timeOffset="61956.68">14468 9496 15663 0,'0'0'688'0,"0"0"144"0,0 0-656 0,0 0-176 16,0 0 0-16,0 0 0 0,0 0 1888 0,11 1 352 16,3-1 64-16,4-1 0 0,5-1-1072 0,5 0-208 0,6-1-64 0,2-1 0 15,5-1-320-15,-1-4-80 0,2 2-16 0,0-5 0 16,1 2-224-16,2-1-32 0,-1 3-16 0,1-1 0 16,-1 2-144-16,1-2-128 0,-2 4 192 0,-1 0-192 31,-4-2-1792-31,-4 3-448 0,-6 2-112 0</inkml:trace>
  <inkml:trace contextRef="#ctx0" brushRef="#br1" timeOffset="62139.44">14743 9821 21183 0,'-28'19'944'0,"16"-13"192"0,1 5-912 0,0-3-224 16,4 3 0-16,4 0 0 0,3-2 2096 0,5 4 368 15,4-4 80-15,4 1 16 0,2-5-1648 0,4-1-320 16,4-3-64-16,5-2-16 0,5-3 0 0,4-1 0 15,5-4 0-15,5 0 0 0,6-4-288 0,33-5-64 16,-9 1-16-16,-4 0 0 16,-9 1-1680-16,-3-2-352 0,18-6-64 15,-14 6-11472-15</inkml:trace>
  <inkml:trace contextRef="#ctx0" brushRef="#br1" timeOffset="63291">16640 8409 2751 0,'0'0'128'0,"7"-5"16"0,-7 5-144 0,7-7 0 16,-7 7 0-16,5-5 0 0,0-4 2816 0,1 4 512 15,-6 5 128-15,0 0 0 0,5-5-2112 0,-5 5-416 16,3-9-96-16,-3 9 0 0,0 0-32 0,0 0 0 16,0 0 0-16,0 0 0 0,0 0-224 0,0 0-32 0,0 0-16 0,0 0 0 15,0 0-16-15,0 0 0 0,7 13 0 0,-2 1 0 16,-5-1 112-16,0 2 16 0,0 3 0 0,0 3 0 15,0 2-160-15,1 3-32 0,-1 5 0 0,1 5 0 16,1 6 0-16,-1 6-16 0,-2 6 0 0,-1 3 0 16,0 4-32-16,-3 2 0 0,0 4 0 0,0 2 0 15,-2-1-112-15,3-24-32 0,-1 5 0 0,0 0 0 0,-1-1-48 16,0 3-16-16,-2-2 0 0,0-5 0 16,1 2 208-16,-1-4 48 0,-1 1 0 0,0-4 0 0,0 0-144 15,-3 14-32-15,1-10 0 0,5-15 0 0,0 0 16 0,-1-4 0 16,1 2 0-16,0-1 0 0,-1-1-96 0,2-2 0 15,1-2-16-15,2 0 0 0,-2 0-176 0,2-4 0 16,-1-4 144-16,2 0-144 0,1-3 0 0,0 0 0 16,0 0 0-16,0-1 0 15,0-8-320-15,0 0-128 0,0 0-16 0,0 0-16 16,0 0-2464-16,0 0-480 0</inkml:trace>
  <inkml:trace contextRef="#ctx0" brushRef="#br1" timeOffset="64981.93">17045 8588 5519 0,'0'0'496'0,"0"0"-496"15,0 0 0-15,0 0 0 0,2-8 864 0,-2 1 80 0,0 0 16 0,0 0 0 16,-2 0-704-16,0 4-256 15,2 3 176-15,-4-8-176 0,1 2 0 0,-1 2 0 16</inkml:trace>
  <inkml:trace contextRef="#ctx0" brushRef="#br1" timeOffset="66676.11">16842 8400 7359 0,'0'0'656'0,"0"0"-528"0,4-5-128 0,-1 0 0 0,-1-4 960 0,1 2 176 15,-3 7 16-15,2-6 16 0,1-3-208 0,-1 4-32 16,0-2-16-16,-1 0 0 0,-1 1-80 0,1-3 0 0,-1 0-16 0,0 0 0 16,0 4 16-16,0-3 16 15,0 1 0-15,0 2 0 0,0 5 0 0,0 0 0 16,0 0 0-16,0 0 0 0,-2-7-192 0,2 7-32 15,0 0-16-15,0 0 0 0,-7 0-112 0,0 2-32 16,0 3 0-16,0 0 0 0,-2 5-144 0,0-1-16 16,0 4-16-16,0 2 0 0,0 4 0 0,-1 2 0 0,1 1 0 0,-5 11 0 15,3-2-80-15,3-11-16 16,-1 3 0-16,-3 14 0 0,0-2-64 0,6-7 0 0,-2 1-128 0,1 5 192 16,-1 0-192-16,2 0 128 0,-1 2-128 0,1 1 0 15,-1 2 0-15,1 3 0 0,0-1 0 0,-3 16 0 16,1-8 0-16,3-18 128 0,-1 1-128 0,-1 1 0 15,1 1 0-15,0 0 0 0,-1-1 0 0,2 0 0 16,1 2 0-16,1-5 0 0,0 2 128 0,1 0-128 16,0 0 0-16,0-2 0 0,2 2 0 0,0 1 0 0,2 0 0 0,0-1 0 15,0-2 0-15,2 2 0 0,0-1 0 0,0-3 0 16,2 0 0-16,0-1 0 0,2-1 0 0,1 2 0 16,-3-4 0-16,4 3 0 0,0-1 0 0,2 1 0 15,-1 0 0-15,2-3 0 0,-3-2 0 0,2-1 0 16,-1-1 0-16,2 0 0 0,1-6 0 0,0-3 0 15,1 0 0-15,0-2 0 0,2-2 0 0,-1-5 0 16,0-2-128-16,-1 3 128 0,1-5 0 0,0 1 0 16,-1-1-128-16,3-6 128 0,-1-1 0 0,1-4 0 15,0-2 0-15,1 0 0 0,1 1 0 0,2-4 0 16,0-3 0-16,2-2 0 0,1 0 0 0,2-4 0 16,2 0 0-16,2-3 0 0,0-2 0 0,3 2 144 0,-3-5-144 15,-1 0 128-15,-4-1 64 0,1-2 16 16,-2-3 0-16,8-17 0 0,-6 6-16 0,-12 17 0 0,-1-1 0 0,2-3 0 15,-2 1-32-15,-2 0-16 0,0-5 0 0,-5 1 0 16,1 0-144-16,-2-4 128 0,-1 3-128 0,1-20 128 16,-5 8-128-16,-2 4 160 0,-5 5-160 0,4 14 160 15,-4-1-160-15,-5-17 128 0,1 1-128 0,-4 2 128 16,-2 7-128-16,-1-2 128 0,-1 0-128 0,1 5 128 16,-1 5-128-16,-3 4 128 0,1-1-128 0,-2 2 128 15,0 0-128-15,-1 5 192 0,-1-1-192 0,-2 6 192 16,-1 4-192-16,-1-1 160 0,-2-1-160 0,1 4 160 0,0 1-160 0,1 1 192 15,-3 4-192-15,3 2 192 0,1 2-192 16,1 3 0-16,-4 2 0 0,4 6 128 0,-1 1-128 0,2 1 0 16,-1 5 0-16,1 2 0 0,-2 1 0 0,0 6 0 15,1-4 0-15,-1 9 0 0,0-1 0 0,1 6 0 16,-1 5 0-16,3-1 0 0,1 5 0 0,8-12 0 16,-1 4 0-16,1 6 0 0,0 3 0 0,2 3 0 15,0 6 0-15,1 1 0 0,-1 4 0 0,2-2 0 16,-3-1 0-16,3 1 0 0,0 1 0 0,2-3 0 15,1-1 0-15,2-2 0 0,0-1 0 0,1 0 0 16,1-4 0-16,4 0 0 0,0-4 0 0,1 1 0 16,3-7 0-16,5 15 0 0,-2-9 0 0,4-18-144 15,0 1 144-15,2 0 0 0,1-7-144 0,2-1 144 16,3-2 0-16,2-2-144 0,2 0 144 0,3-5 0 16,2 0 0-16,4-3 0 0,4-6 0 0,17-6-160 15,-3-5 160-15,-20 0 0 0,2-3 0 0,2-4 0 16,1-2 0-16,-1-1 0 0,-2-2 0 0,15-12 0 15,-7 0 0-15,-12 12 0 0,3-5 0 0,1 1 0 0,-1-6 0 16,2 1 0-16,-1 0 0 0,-1-2 0 16,-2 1 0-16,-1-3 0 0,-4 0 0 0,12-17 0 15,-8 5 0-15,-11 19 0 0,1-5 128 0,0 0-128 0,-1-4 0 0,-2 0 0 16,-3-1 128-16,0-2-128 0,-2-3 0 0,-2 3 0 16,-2-1 128-16,-2-4-128 0,-2 3 0 0,-3 3 0 15,0-2 128-15,-4-15-128 0,-3 8 0 0,-1 0 0 16,-1 2 0-16,-4 3 128 0,-2 1-128 0,-2 1 0 0,0 2 0 0,0 3 128 15,-1 2-128-15,-1 5 0 0,-2-1 0 0,-1 9 128 16,-1-3-128-16,0 6 0 0,-1 1 0 0,-2 5 128 16,-1-4-128-16,-4 6 0 0,3 3 144 0,-2 2-144 15,1 1 128-15,1 2-128 0,-1 4 0 0,2 2 0 16,-5 1 128-16,3 2-128 0,-1 3 0 0,2 4 0 16,1-2 0-16,-1 2 128 0,1 2-128 0,0 1 0 15,0 3 0-15,1 4 0 0,1 6 0 0,0 3 0 16,1 2 0-16,-2 2 0 0,4 3-128 0,7-10 128 15,-3 7 0-15,1 2 0 0,0 7 0 0,-6 25 0 16,4-3-144-16,2 0 144 0,1 0 0 0,7-18 0 16,1 4 0-16,2 3 0 0,0 1 0 0,2 5 0 15,1-4 0-15,4 5 0 0,0-3 0 0,3 1-128 16,2-3 128-16,3-3 0 0,3-2 0 0,0-3 0 16,1-1-128-16,2-6 128 0,2 0-144 0,11 11 144 15,-1-9-208-15,-6-18 80 0,-2-10 128 0,5 0-208 16,1 0 80-16,4-4 128 0,2-4-160 0,3 1 160 0,0-7 0 15,3-2-144-15,8-5 144 0,0-5 0 16,0-6 0-16,-1-4 0 0,0-2 0 0,1-5 0 16,-1-1 0-16,-1-6 128 0,-1-2 16 0,0-2 16 0,-2-2 0 0,-3-1 0 15,-1-7 64-15,-3 2 16 0,-2-7 0 0,1-1 0 16,-3 1-32-16,1-3 0 0,-3-1 0 0,1-3 0 16,0-5-80-16,-6 2-128 0,1-4 176 0,-2 0-176 15,-2-4 160-15,-4 0-160 0,-4-1 128 0,4-31-128 16,-6 12 224-16,-7 9-32 0,-6 5-16 0,-1 8 0 15,-6 11 32-15,-2 5 16 0,-5 1 0 0,-2 10 0 16,-5 3 0-16,-2 3 0 0,-2 6 0 0,-4 5 0 0,-3 4-224 0,-4 7 0 16,-5 5 0-16,-3 5 0 0,-7 4-160 0,0 4-80 15,-1 5-16-15,-1 2 0 16,6 4-384-16,0 3-64 0,3 2-32 0,-1 3 0 16,-1 3-1792-16,-4 0-352 0</inkml:trace>
  <inkml:trace contextRef="#ctx0" brushRef="#br1" timeOffset="72967.17">19765 8728 10127 0,'2'-15'448'0,"1"3"96"0,-1 3-544 0,2-2 0 0,3-1 0 0,-5 3 0 15,2-1 2432-15,-4 10 384 0,0 0 80 0,0 0 16 16,0 0-2144-16,0 0-448 0,0 0-64 0,0 0-32 0,0 0 160 0,-12 4 48 16,1 2 0-16,2 1 0 0,-1 4-272 0,-5 2-160 15,-2 3 192-15,-2 5-192 0,-4-1 368 0,2 2-48 16,-5 4 0-16,-1 2 0 0,0 5-112 0,-4 3-16 15,-2-2-16-15,-1 1 0 0,-2-4 0 0,3-3 0 16,-3 2 0-16,8-5 0 0,3 1 272 0,-2 7 48 16,6-4 16-16,12-13 0 0,1 0-144 0,6-2-32 15,2-3 0-15,5 0 0 0,1 1-208 0,7-4-128 16,3-1 160-16,5 1-160 0,2-4 176 0,16-3-176 16,-2-4 192-16,-2-1-192 0,0-4 128 0,-11 1-128 15,1-2 0-15,2 0 0 0,1-1-208 0,9-4-112 16,-4 0 0-16,-6-1-8224 15,-5 0-1632-15</inkml:trace>
  <inkml:trace contextRef="#ctx0" brushRef="#br1" timeOffset="73231.31">19161 9192 22799 0,'9'-13'1008'0,"2"4"208"0,5-1-960 0,6-5-256 0,6-2 0 0,-2 5 0 16,6-2 768-16,6-3 96 0,4-2 32 0,3-3 0 16,5 2-224-16,2 0-32 0,4 1-16 0,5 0 0 15,5 1-240-15,2 0-32 0,-2 0-16 0,0 2 0 16,-1-1-336-16,-2 2 144 0,-2 2-144 0,1 0 0 0,-1 3 0 0,2 3 0 16,-5-2 0-16,-2 1 0 15,-5 3-800-15,-3-3-112 0,1 3-32 0,-6 3 0 16,-1-1-688-16,-2 1-144 0,38-3-16 0,-21 1-16 0</inkml:trace>
  <inkml:trace contextRef="#ctx0" brushRef="#br1" timeOffset="73716.86">22435 8447 21183 0,'0'0'1888'0,"0"0"-1504"0,-9-1-384 0,6-1 0 15,-2 2 464-15,5 0 32 0,-7 5 0 0,2 8 0 16,1 1-192-16,-1 5-48 0,-1 4 0 0,-2 6 0 16,1 2 0-16,0-6-16 0,0 2 0 0,-2 5 0 0,0 2-240 0,-3 2 0 15,2-1 0-15,-1 3 0 0,1 4 160 0,-3 0-160 16,-1-2 160-16,0-3-160 0,0-1 208 0,1-3-48 16,1-3-16-16,-4 1 0 0,5-8 400 0,6-13 80 15,0 3 16-15,1-8 0 0,4-5 192 0,0 0 64 16,0 0 0-16,1-6 0 0,2-7-208 0,2-2-48 15,0-2 0-15,6-2 0 0,2-2-384 0,2-1-96 16,2-1-16-16,6-10 0 0,0 1-144 0,-7 15 0 16,3 0 0-16,10-3 0 0,-3 3 0 0,-8 8 0 15,1 4 0-15,1 4 0 0,-1 4 0 0,9 8-176 16,-5 2 176-16,-9-2-128 0,-1 6 128 0,1 3 0 16,-6 3-144-16,1 0 144 0,-2 1 0 0,-3 4-176 15,-2-1 176-15,1 9-128 0,-3-3-176 0,-2-12-16 16,1-1-16-16,0 7 0 15,2-7-1600-15,0-7-320 0,3-4-64 0</inkml:trace>
  <inkml:trace contextRef="#ctx0" brushRef="#br1" timeOffset="74015.5">23218 8715 20271 0,'0'0'1792'15,"0"0"-1424"-15,0 0-368 0,0 0 0 0,0 0 1280 0,-5 6 192 0,3 5 48 0,-3 3 0 16,-3-2-928-16,-1 5-176 0,-2 1-32 0,-1 5-16 0,-2-1-368 0,0 1 128 16,-1 5-128-16,0-5 0 15,1 0 128-15,1 0-128 0,2-3 128 0,2-1-128 0,2-2 128 16,5-4-128-16,4-3 160 0,1-3-160 0,3-2 448 0,8-5-16 16,2-2 0-16,-5-6 0 0,3-1 272 0,1-5 64 15,2-2 16-15,7-13 0 0,-3 1-432 0,-7 9-96 16,-1-4 0-16,0 1-16 0,-2 2-240 0,-2-1 176 15,-1 0-176-15,-2 0 160 0,-2 0-160 0,-3-7 160 16,-3 1-160-16,-3 7 160 0,1 3-160 0,-3 6 0 16,-1-1 0-16,-1 1 0 15,-1 5-1376-15,-1-1-256 0,1 0-48 0</inkml:trace>
  <inkml:trace contextRef="#ctx0" brushRef="#br1" timeOffset="74282.39">23779 7941 12895 0,'0'0'576'0,"-3"8"112"15,0 3-560-15,-3 1-128 0,4 3 0 0,-2 5 0 0,0 7 2928 0,1 5 544 0,-3-1 112 0,1 9 32 16,0 2-2528-16,-1 1-496 0,0 3-96 0,-1 2-32 15,0-1-144-15,-1 4-16 0,-1 0-16 0,0 1 0 16,-2-4-112-16,3-16-32 0,-1 5 0 0,2 1 0 16,-2-3-144-16,0 1 0 0,0-4 0 0,2-2 0 15,2 0-2224-15,2-8-320 0,-2-1-64 0,1-3-16 0</inkml:trace>
  <inkml:trace contextRef="#ctx0" brushRef="#br1" timeOffset="74418.36">23517 8591 19519 0,'0'0'864'0,"17"1"176"0,-2 0-832 0,3 0-208 16,1-1 0-16,4 2 0 0,-1 0 640 0,4-2 96 15,-1-1 16-15,3-2 0 0,3-2-496 0,2 3-112 16,2-2-16-16,5-2-10128 0</inkml:trace>
  <inkml:trace contextRef="#ctx0" brushRef="#br1" timeOffset="74919.22">25564 9018 22975 0,'0'0'1024'0,"0"0"192"16,0 0-960-16,0 0-256 0,0 0 0 0,11 3 0 0,-11-3 128 0,18-3-128 16,1-1 176-16,2-5-176 0,2 1 192 0,0-6-64 15,0-3 0-15,1-3-128 0,2-6 272 0,-1 2-48 16,-1-1-16-16,0-4 0 0,-1-1 48 0,3-6 16 15,2-1 0-15,0-3 0 0,-4-2 176 0,1-7 48 16,1-3 0-16,-1-2 0 0,1-4-16 0,-4 0 0 16,0-3 0-16,1 0 0 0,1-4-224 0,-1 7-64 15,-1 2 0-15,-3 5 0 0,-3 6-32 0,-3 8-16 16,-4 6 0-16,-2 4 0 0,-2 7 112 0,-2 4 0 16,-4 8 16-16,-4 1 0 0,5 7-16 0,-12 3 0 15,-2 3 0-15,-4 5 0 0,-3 9-256 0,-5 6 0 16,-2 3 0-16,2 3 0 0,-1 4 0 0,0 7 0 15,-1 3 0-15,3 5 0 0,1 1 0 0,1 4 0 16,1 1 0-16,2 4 0 0,2-3 0 0,3 2 0 16,2-1 0-16,7-20 0 0,-2 2 0 0,2 3 0 15,1-2 0-15,2-2 0 0,-1-4-240 0,3-1-48 16,4-2-16-16,2 9 0 16,2-12-2064-16,1-13-400 0,0-2-96 0</inkml:trace>
  <inkml:trace contextRef="#ctx0" brushRef="#br1" timeOffset="75169.07">26589 8484 23951 0,'0'0'2128'0,"-3"14"-1696"0,-3-4-432 0,3 5 0 0,0 3 512 0,-1 2 32 16,-1 4 0-16,0 3 0 0,-1 2 96 0,-2 2 0 15,-1-1 16-15,0 3 0 0,-1 0-256 0,1 2-48 16,-1-3-16-16,0-1 0 0,-3 2-144 0,2-1-48 16,1-1 0-16,1-6 0 0,1 1-144 0,3-5 160 15,0-2-160-15,4-2 160 16,-1-7-608-16,2-10-128 0,0 0-32 0,0 0-8000 16,0 0-1600-16</inkml:trace>
  <inkml:trace contextRef="#ctx0" brushRef="#br1" timeOffset="75550.23">26957 8457 11967 0,'-2'8'1072'0,"0"7"-864"0,-2-1-208 0,0 2 0 15,-1 4 2384-15,0 2 432 0,0 3 96 0,-1 3 16 16,-2-3-1792-16,-1 5-368 0,0 0-64 0,0-2 0 15,-2 2-128-15,2-6 0 0,-4-2-16 0,3-3 0 16,-1 3-48-16,1-5-16 0,1-6 0 0,2-1 0 16,7-10 96-16,0 0 32 0,0 0 0 0,0 0 0 15,0 0-80-15,4-9-16 0,1-1 0 0,4-6 0 16,1-1-96-16,2-2-32 0,-1-4 0 0,4-4 0 0,1 4-240 16,0-4-160-16,1 2 192 0,0-2-192 0,1 2 0 0,3 2 0 15,-1 0 0-15,3 3 0 0,0-1 0 0,0 6 0 16,-1 6 0-16,3 0 0 0,0 4 0 0,-2 4 0 15,1 5-144-15,-2 6 144 0,-2 3-192 0,-2 5 32 16,-3 4 16-16,-2 1 0 0,-3 4 144 0,-1 2 0 16,-4 3 160-16,-1-2-160 0,-3 1 0 0,-1-1-128 15,-3 0-16-15,0-2 0 16,-1 2-672-16,0 1-128 0,0-2-16 0,2-1-16 16,0-4-2176-16,2-4-432 0</inkml:trace>
  <inkml:trace contextRef="#ctx0" brushRef="#br1" timeOffset="75919.34">27677 8611 24063 0,'0'0'1072'0,"0"0"208"0,0 0-1024 0,0 0-256 0,0 0 0 0,0 0 0 15,11 2 432-15,0-2 16 0,1-1 16 0,3-1 0 16,1-1 32-16,3-3 0 0,2-3 0 0,10-6 0 16,1-2-16-16,-14 7 0 0,1-5 0 0,0-2 0 15,-1-1-144-15,0 1-16 0,-2-3-16 0,7-6 0 16,-4 0-304-16,-2 7 160 0,-5 0-160 0,-4 3 128 16,-4 2 0-16,-2 4 0 0,-2-1 0 0,0 11 0 15,-8-2 160-15,-4 2 32 0,-2 4 0 0,-4 7 0 16,1-1-320-16,-5 8 0 0,-1 2 0 0,5-2 0 0,-2 5 0 0,-3 1 0 15,-2 0 0-15,-1 3 0 0,2-2 0 0,1 3-192 16,3-3 192-16,3 1-192 0,3-4-144 0,5-3-32 16,4-1 0-16,4-3 0 15,2-5-336-15,10-1-64 0,2-4 0 0,7-2-7776 16,4-3-1552-16</inkml:trace>
  <inkml:trace contextRef="#ctx0" brushRef="#br1" timeOffset="76316.52">29063 8305 20271 0,'0'0'1792'0,"0"0"-1424"16,-6-2-368-16,-2 2 0 0,-1 2 384 0,-7 1 16 16,9 1 0-16,-4 1 0 0,-4-1 64 0,-5 2 16 0,-2 2 0 0,-1-2 0 15,1 3-208-15,0 0-32 16,-4 3-16-16,-6 0 0 0,2 1 96 0,3 1 0 0,1-5 16 0,5 2 0 15,2 2 64-15,-4 4 16 0,6-2 0 0,6-5 0 16,2-1-416-16,4-3 0 0,5-6 128 0,0 0-128 16,0 0 240-16,0 0 16 0,0 0 0 0,2 5 0 15,-2-5 192-15,7 5 64 0,0-3 0 0,1-1 0 16,0 0-48-16,1 2 0 0,1-4 0 0,0 1 0 16,0 0-208-16,5 0-64 0,-1 1 0 0,0-1 0 15,-1 0-192-15,-4 1 0 0,0 0 128 0,6 3-128 0,0 3 0 0,-1-2 0 16,-2 0 0-16,-5 0 0 0,2 2 0 0,0 1 0 15,1 1 0-15,0-3 0 0,1 4 0 0,0-3 0 16,3 2 0-16,-1-3 0 0,2 2 0 16,0 1 0-16,2-4 0 0,2 0 0 0,1 0 0 0,12-1 0 15,-1-4 0-15,-10 0 0 0,3-2 0 0,3 1 0 16,0-3 0-16,13-5 0 0,-2 1-192 0,-15 0-64 16,3 2-32-16,9-10-9104 15,-5 1-1808-15</inkml:trace>
  <inkml:trace contextRef="#ctx0" brushRef="#br1" timeOffset="76502.5">28027 7586 40719 0,'0'0'1792'0,"0"0"384"0,0 0-1728 0,0 0-448 0,-1 8 0 0,1 2 0 32,0-10-784-32,5 9-240 0,-5-9-64 0,7 8-15920 0</inkml:trace>
  <inkml:trace contextRef="#ctx0" brushRef="#br1" timeOffset="83624.39">12283 9581 2751 0,'0'0'256'0,"4"-10"-256"0,-3-3 0 0,3 3 0 16,-3-2 2000-16,3 1 368 0,0 2 64 0,-1-3 0 15,0 2-1344-15,1-1-288 0,-3 2-48 0,3 0-16 16,-2-2-32-16,0 0-16 0,-2 0 0 0,1 2 0 16,0-2 16-16,-1 0 16 0,-1 3 0 0,0-1 0 15,-1 0-96-15,2 9-32 0,0 0 0 0,0 0 0 16,-2-8 48-16,2 8 16 0,0 0 0 0,0 0 0 15,0 0-96-15,0 0-32 0,-6 7 0 0,-2-1 0 16,3 5-400-16,0-1-128 0,0 3 0 0,0 2 0 0,1 3 176 0,0 1-32 16,1 3 0-16,2 5 0 0,1-1 0 0,1 5 0 15,2 2 0-15,1 1 0 0,0 3-144 0,1 1 0 16,0-1 0-16,1 1 128 0,0 2-128 0,2 0 0 16,0 0 144-16,1-5-144 0,1-2 0 0,0-2 128 15,0-2-128-15,3-2 0 0,0-4 0 0,-1-4 144 16,4-3-144-16,0-3 0 0,3-2 416 0,1 0-32 15,2-6 0-15,1 1 0 0,0-4 64 0,2-2 16 16,1-2 0-16,-2-2 0 0,-3-2-208 0,2-4-32 16,-2-1-16-16,-1-3 0 0,0-2-64 0,1-1-16 15,-1 0 0-15,-2-1 0 0,-5-3-128 0,-1 1 128 16,0-1-128-16,-2 0 128 0,-1-2-128 0,-2 2 0 16,-2-6 144-16,1 3-144 0,-3 0 0 0,1-2 128 15,-1 3-128-15,-2 1 0 0,-1-3 0 0,0 3 144 16,0 2-144-16,0 1 0 0,0 4 128 0,0 2-128 15,0 3 0-15,1-1 0 0,2 3 0 0,-3 8 0 16,0 0 0-16,0 0-144 0,0 0 144 0,0 0 0 0,0 0 0 16,0 0 0-16,0 0-128 0,0 13 128 0,0 3-128 0,0 2 128 15,0 1 0-15,0 4-128 0,0 0 128 0,0 1 0 16,0 7 0-16,1 4 0 0,2 6 0 0,-2 6-128 16,0 3 128-16,-1 2 0 0,0 2 0 0,0 4 0 15,-1-1 0-15,-2 2 0 0,1 2 0 0,-3-1 0 16,0 4 0-16,0-3 0 0,-3 2 0 0,2-21 0 0,-1 7 752 0,0 1 224 15,-1 5 48-15,-1 0 16 16,-1 1-1616-16,-3 0-320 0,-1 0-64 0,0-1 0 0,-2 4 960 0,0-3 0 16,0-3 0-16,-11 23 160 0,2-11-160 0,7-23 192 15,-2-2-192-15,1 0 192 0,-4 1-48 0,1-3 0 16,0-7 0-16,1-2 0 0,2-1 32 0,-2-5 0 16,4-4 0-16,-5 1 0 0,4-5 48 0,8-12 16 15,0-3 0-15,1-4 0 0,1-9-48 0,1-2-16 16,-1-5 0-16,1-6 0 0,0-7-176 0,2-1-272 15,1-3 64-15,3 2 16 16,1-1-2240-16,3 0-448 0</inkml:trace>
  <inkml:trace contextRef="#ctx0" brushRef="#br1" timeOffset="86273.47">29338 8516 10127 0,'0'0'896'0,"0"0"-704"15,0 0-192-15,0 0-4480 0</inkml:trace>
  <inkml:trace contextRef="#ctx0" brushRef="#br1" timeOffset="86691.71">29421 8185 3679 0,'0'0'320'0,"0"0"-320"0,-6-8 0 0,0-2 0 16,1 3 2784-16,0-4 480 0,5 11 112 0,0 0 16 16,-3-8-2176-16,3 8-448 0,0 0-64 0,-1-12-32 15,1 12-144-15,0 0-16 0,0-9-16 0,0 9 0 16,0 0-16-16,0 0 0 0,0 0 0 0,0 0 0 15,-7 4 80-15,0 5 16 0,0 1 0 0,-1 4 0 16,-3 0-192-16,1 1-16 0,0 6-16 0,-1-1 0 16,-3 2 32-16,2-3 0 0,1 0 0 0,1 2 0 0,-1 4-32 15,4-5 0-15,2-4 0 0,1 2 0 0,0 0-32 0,3-2-16 16,-2-3 0-16,3-1 0 0,0-3 128 0,0-9 16 16,0 0 16-16,0 0 0 0,0 0 128 0,0 0 32 15,0 0 0-15,0 0 0 0,10-8 192 0,1-4 32 16,-4-2 16-16,3-3 0 0,2-4-224 0,1 0-64 15,-2-2 0-15,0 0 0 0,2-4-224 0,1 2-48 16,1-6-16-16,2 2 0 0,-1 0-96 0,3 0 0 16,2 5-16-16,-1-2 0 0,2 3-176 0,-1 7 0 15,1-1 0-15,1 7 0 0,2-1 0 0,2 5-144 16,1 1 144-16,2 4-160 0,2 1 160 0,1 5-160 0,0 2 160 0,5 4-160 31,4-5-1376-31,0 6-256 0,0 1-64 0</inkml:trace>
  <inkml:trace contextRef="#ctx0" brushRef="#br1" timeOffset="88092.56">6183 12185 18431 0,'0'0'1632'0,"0"0"-1312"0,0 0-320 0,0 0 0 0,0 0 320 0,2 10 0 16,1-1 0-16,-1 6 0 0,-2 7-48 0,0 5-16 16,-1 1 0-16,0 5 0 0,-2 4 64 0,-1 5 0 15,-2 1 0-15,-2 8 0 0,-2-1 0 0,0 0 0 16,-3 2 0-16,-1 2 0 0,0 0-16 0,-1 0 0 15,1-1 0-15,-1-3 0 0,0-2-80 0,-1-6-16 16,3-5 0-16,0-4 0 0,3-3 608 0,1-8 112 16,2-3 32-16,2-3 0 0,3-4-368 0,2-7-64 15,1 0-16-15,4-4 0 0,1-5-192 0,3-3-64 16,2-6 0-16,0-3 0 0,3-3-256 0,1-2 160 16,3-5-160-16,2 1 128 0,1-1-128 0,2 2 0 15,-1 1 0-15,3 1 0 0,-3 0 0 0,3 5 0 16,-1 1 0-16,-3 4 0 0,1 0 0 0,-2 7 0 15,-1 3 0-15,-1 3 0 0,-1 3 0 0,-2 5 0 16,-2-1 0-16,-3 6 0 0,-3 2 0 0,-1 2 0 0,-3 1 0 0,-3 2 0 16,-2 5 0-16,-3 0 0 0,-3-3 176 0,0 5-176 15,-5-4 400-15,-3 3-16 0,-3-4 0 0,-2 0 0 16,-6-2-128-16,-4 1-16 0,1-3-16 0,-2-1 0 16,3-4-224-16,1-1 128 0,1-2-128 0,4-7 0 15,2-3-400-15,2-2-176 0,2-3-48 0,4-6 0 16,2 1-2096-16,6-5-416 0,-1-17-96 0,8 7-16 0</inkml:trace>
  <inkml:trace contextRef="#ctx0" brushRef="#br1" timeOffset="88474.51">7106 11986 23551 0,'2'-19'1040'0,"1"11"224"0,-3 8-1008 0,2-6-256 15,-2 6 0-15,0 0 0 0,0 0 736 0,0 0 96 16,0 0 32-16,0 0 0 0,0 0-288 0,0 0-64 0,-2 12-16 0,-6 9 0 15,-1 1-144-15,-2 8-32 16,-5 1 0-16,2 6 0 0,-2 4 16 0,1 3 0 16,-2 5 0-16,2 3 0 0,0 1-80 0,4-12-32 0,-1 9 0 0,0 4 0 15,3 2-224-15,-1 5 0 0,0-1 128 0,2 0-128 16,3-2 0-16,2-3 0 0,-1-3 128 0,4-5-128 16,2-3 0-16,0-4 0 0,1-3 0 0,1-6 0 15,1-5 0-15,2-1-256 0,0-6 48 0,1-1 16 16,0-6-1424-16,2-2-288 15,-4-3-48-15,2-2-9936 0</inkml:trace>
  <inkml:trace contextRef="#ctx0" brushRef="#br1" timeOffset="88636.01">6610 12744 21183 0,'-1'-8'1888'0,"1"8"-1504"16,0 0-384-16,7-4 0 0,5 0 1760 0,4 3 288 15,6-2 48-15,4 3 16 0,2 0-1440 0,2 0-288 16,0 1-48-16,2-1-16 0,0 0-320 0,1 0 0 16,-1-1 0-16,1-1-8768 15,0-1-1872-15</inkml:trace>
  <inkml:trace contextRef="#ctx0" brushRef="#br1" timeOffset="89593.24">8567 12411 18303 0,'0'0'816'0,"0"0"160"0,-2-6-784 0,2 6-192 0,-3-4 0 0,1 2 0 16,2 2 960-16,0 0 128 0,0 0 48 0,0 0 0 16,0 0-576-16,-7 5-112 0,5 5-32 0,-2 3 0 15,0-1-160-15,0 6-48 0,-1 5 0 0,2 2 0 16,-1 7 176-16,1 3 16 0,1 3 16 0,0 1 0 15,0 6-240-15,4-2-48 0,0 6-128 0,0-3 192 16,1 1-192-16,1-2 128 0,1-1-128 0,3-2 0 0,1-6 128 0,2-6-128 16,-1-4 0-16,2-2 144 0,2-4 208 0,3-6 32 15,1-5 16-15,3-1 0 0,-3-6 176 0,6-3 48 16,-1-6 0-16,4 0 0 0,1-7-224 0,0-1-32 16,4-3-16-16,-3-1 0 0,4-8-224 0,-3-2-128 15,-2 1 128-15,-4 1-128 0,-2 2 0 0,-2-1 144 16,1 2-144-16,-3 0 0 0,-3 2 0 0,-1 2 0 15,-1 1 0-15,-2 4 0 0,-1 6 0 0,0 3 0 16,-1 3 0-16,-1 4 0 0,-8-1-128 0,6 13 128 16,1 2-208-16,-1 6 80 0,-2 3 128 0,-2 6 0 15,0 6 0-15,-2 3-128 0,-3 8 128 0,0 4 0 16,-4 4 0-16,-2-2 0 0,3-12 0 0,-6 6 0 16,-2 2 128-16,-2 6-128 0,-2 1 0 0,3 0 0 15,-6 0 0-15,0-2 0 0,-10 9 0 0,-2-3 0 16,1-5 128-16,-1-4-128 0,-1-6 384 0,1-2 16 15,2-6 0-15,2-3 0 0,0-6-80 0,2-2-32 16,0-7 0-16,3-7 0 0,3-5-144 0,0-4-16 16,2 3-128-16,4-9 192 0,1-8 16 0,1-8 0 0,3-6 0 0,4-3 0 15,2-2-208-15,3-4 0 0,2-3-144 0,4 1 144 16,4 2-144-16,1-1 144 0,5 2-128 16,2 3 128-16,1 3 0 0,6 2 0 0,-1 4 0 0,5 1 0 15,2 4-128-15,3 2 128 0,4 5-128 0,0-3 128 16,-1 2-2096-16,-3 0-336 0</inkml:trace>
  <inkml:trace contextRef="#ctx0" brushRef="#br1" timeOffset="90042.84">9981 11827 11055 0,'0'0'976'0,"0"0"-784"0,0 0-192 0,0 0 0 15,-8 1 1168-15,1 3 192 0,0 3 48 0,-2-2 0 16,0 6-464-16,-2 0-96 0,0 4-16 0,-3 6 0 16,-4 3 176-16,0 1 16 0,-1 7 16 0,-6 19 0 15,-1 2 144-15,2 3 32 0,0 3 0 0,9-16 0 16,1 6-400-16,-2 9-80 0,2 4-16 0,0 0 0 15,0 3-272-15,3 0-64 0,1-3-16 0,5 0 0 16,2-6-176-16,3-4-48 0,0-3 0 0,3-3 0 0,2-6-144 0,4-3 0 16,0-4 0-16,3-4 0 0,2-7-192 0,4-4-112 15,1 0-16-15,4-6-8896 16,2-7-1760-16</inkml:trace>
  <inkml:trace contextRef="#ctx0" brushRef="#br1" timeOffset="90643.39">10563 12411 22111 0,'-2'-7'1968'0,"0"-1"-1584"16,1-2-384-16,1 1 0 0,0-1 448 0,-3-2 16 16,1 1 0-16,1 7 0 0,1 4 32 0,0 0 0 15,0 0 0-15,0 0 0 0,-7 1-240 0,0 5-64 0,0 4 0 0,0 2 0 16,-4 5-192-16,3 6 0 0,-1 2 128 0,2 7-128 16,1 2 0-16,1 2 128 0,0 0-128 0,2 0 0 15,2 1 0-15,1-1 0 0,3-2 0 0,3-5 0 16,3-1 0-16,3-5 0 0,2-4 0 0,2-6 0 15,-1-3 208-15,2-6-48 0,-1-4-16 0,3-4 0 16,4-3 496-16,0-4 80 0,2-3 32 0,-1-3 0 16,2-4-384-16,-1 0-80 0,2-1-16 0,0 0 0 0,-2 1-272 15,1-2 128-15,-1-1-128 0,0 2 0 0,-3-1 128 0,0-2-128 16,-2 1 0-16,-1 5 0 0,0 2 128 0,-1 3-128 16,-2 5 0-16,-3 3 0 0,-3 5 0 0,3 7 0 15,-3 2 0-15,-1 8 0 0,-1 5 0 0,-2 9 0 16,0 4 0-16,-2 4 0 0,-3 1 0 0,-2 5 0 15,-4 4 0-15,-1 3 0 0,-3 4 128 0,-4 5-128 16,-5 3 0-16,-5 3 0 0,2-1 0 0,-6 0 0 16,-2-4 0-16,-2 0 0 0,1-3 224 0,-2-2 32 15,0-2 16-15,2-3 0 0,2-3 384 0,-1-6 80 16,-1-5 16-16,4-4 0 0,0-1-112 0,2-8-32 16,3-3 0-16,0-5 0 0,3-5-288 0,2-7-64 15,1-6-16-15,1-1 0 0,3-10-240 0,3-4 144 16,1-3-144-16,5-7 128 0,3-1-272 0,4-6-64 15,3 1-16-15,4 1 0 16,2-1-176-16,3 5-48 0,2-2 0 0,3 3 0 16,-1 3 16-16,-1 2 0 0,3 3 0 0,3 0-9888 15,2 0-1984-15</inkml:trace>
  <inkml:trace contextRef="#ctx0" brushRef="#br1" timeOffset="91693.92">11516 11687 3679 0,'0'0'320'0,"3"-5"-320"0,-3-4 0 0,2 1 0 16,1 1 3456-16,1-2 608 0,1 4 128 0,0-3 32 16,0 3-2512-16,-1 1-496 0,-4 4-112 0,0 0-16 0,0 0-336 0,0 0-80 15,6 3-16-15,-2 4 0 0,0 3 48 0,-3 4 0 16,-2 0 0-16,-3 4 0 0,0 4-16 0,-5 15 0 15,-1-2 0-15,4-12 0 0,-2 4-80 0,-1-2-16 16,0 6 0-16,-1-5 0 0,0 2-16 0,0-5-16 16,1 0 0-16,1-4 0 0,1-2-32 0,2-4 0 15,1-2 0-15,3-5 0 0,1 1-256 0,0-7-48 16,0 0-16-16,0 0 0 0,11-3-208 0,0-5 0 16,1-5 0-16,6-8 0 15,-1-7-1920-15,-5 9-448 0</inkml:trace>
  <inkml:trace contextRef="#ctx0" brushRef="#br1" timeOffset="92094.41">12677 12161 18719 0,'0'0'832'0,"0"0"160"0,0 0-800 0,-5 8-192 0,-3 2 0 0,3-4 0 0,-1 7 768 0,-3 1 128 16,0 5 0-16,-5 11 16 0,1 3 64 0,4-7 16 16,0-1 0-16,1 7 0 0,-3 2-112 0,1 3-32 15,0 1 0-15,1 4 0 0,-4 3-336 0,3-3-80 16,-1 2-16-16,-1-3 0 0,1-2-288 0,1-2-128 16,0-4 128-16,2-1-128 0,0-10 0 0,2-3 0 15,0-3-144-15,1-2 144 16,1-6-688-16,4-8-16 0,0 0-16 0,-5-4-11904 0</inkml:trace>
  <inkml:trace contextRef="#ctx0" brushRef="#br1" timeOffset="92267.46">12311 12494 18431 0,'0'0'1632'0,"0"0"-1312"15,0 0-320-15,4 8 0 0,1-3 2064 0,4 6 352 0,5-4 64 0,-4-1 16 16,3 1-1344-16,0 0-272 0,5 2-48 0,3-4-16 15,1 1-256-15,4 1-48 0,2-5-16 0,2-1 0 16,0-1-304-16,0-2-48 0,1-7-16 0,-2 3 0 31,0-1-2048-31,-1-3-432 0,24-12-80 0,-15 2 0 0</inkml:trace>
  <inkml:trace contextRef="#ctx0" brushRef="#br1" timeOffset="92844.38">13742 11988 20271 0,'0'-5'1792'0,"0"-4"-1424"15,-1 2-368-15,-2-4 0 0,3 2 768 0,-1 1 96 16,0 1 16-16,1 7 0 0,-3-2-112 0,3 2-32 16,-6 1 0-16,-4 8 0 0,-2 7-512 0,5 1-96 15,-2 7-128-15,-1 3 176 0,-1 6 32 0,-1 2 16 16,0 2 0-16,1 5 0 0,1 5-80 0,-1 1-16 16,0 1 0-16,1 0 0 0,2 1-128 0,2-2 0 15,2-6 0-15,3-5 0 0,1-3 128 0,4-3-128 16,1-8 128-16,4-5-128 0,2-3 336 0,3-6-16 0,0 0 0 0,4-7 0 15,1-6 320-15,1-5 64 0,-1-1 16 0,3-4 0 16,2-2-368-16,1-3-80 0,2-7-16 0,0 1 0 16,0 1-256-16,-1-3 0 0,-2 3 0 0,1-3 0 15,-1 2 192-15,0 1-192 0,-1-1 192 0,1 5-192 16,0 2 0-16,0 3 0 0,-3 4 0 0,0-1 0 0,1 10 0 16,-2 2 0-16,-3 2-176 0,-2 7 176 15,-1 6 0-15,-5 4-128 0,0 6 128 0,-4 1 0 0,-1 6 0 0,-3 5 0 16,-4 4 0-16,-2 4 0 0,-5 0 0 0,-4 3 0 15,-5 4 144-15,-4 3-144 16,-6 1 128-16,-2 5-128 0,-2-3 128 0,-1-1-128 0,0 2 0 16,-3 1 128-16,0-6-128 0,1-3 0 0,2-4 480 0,1-2 16 15,2-6 0-15,1-2 0 0,-1-4-48 0,1-5 0 16,1-1 0-16,1-6 0 0,2-4-256 0,3-5-64 16,3-8-128-16,2-4 192 0,3-2-448 0,1-7-80 15,3-3-32-15,2-3 0 16,4-4-640-16,3-4-128 0,2-1-16 0,5 0-13568 0</inkml:trace>
  <inkml:trace contextRef="#ctx0" brushRef="#br1" timeOffset="93344.86">14317 11154 5519 0,'-12'-5'496'0,"12"5"-496"0,-12-2 0 0,5 0 0 16,1 0 3696-16,6 2 640 0,0 0 128 0,0 0 16 16,0 0-3200-16,0 0-640 0,0 0-128 0,13 6-16 0,-2 2-192 0,2-2-48 15,2 2 0-15,4 6 0 0,3 0 80 0,3 4 16 16,2 2 0-16,3 7 0 0,2 2 48 0,5 4 16 16,2 5 0-16,3 8 0 0,0 2-128 0,-4 9-32 15,-2 0 0-15,-4 2 0 0,-4 3 0 0,-3 1-16 16,-3 3 0-16,-3-2 0 0,-3 6 0 0,0-1 0 15,-4 0 0-15,-8-31 0 0,-1 2 320 0,-2 6 64 16,0 2 16-16,-2-2 0 0,0 3 176 0,-5-2 32 16,0 0 16-16,-1 0 0 0,-2-5-224 0,-4 15-32 15,0-6-16-15,-1-7 0 0,0-4-224 0,0-4-48 16,-1-1-16-16,0-5 0 0,-1-6-304 0,1-1 160 16,-1-1-160-16,0-2 128 0,1-2-384 0,1-8-64 15,0-1-32-15,2-6 0 16,0-6-2656-16,2-5-512 0,-12-14-128 0,15 0 0 0</inkml:trace>
  <inkml:trace contextRef="#ctx0" brushRef="#br1" timeOffset="93829.23">15490 11968 16575 0,'0'0'1472'0,"0"0"-1168"0,0 0-304 0,0 0 0 15,0 0 1392-15,0 0 208 0,0 0 64 0,0 0 0 16,10 5-336-16,-2-1-64 15,3-1-16-15,3 0 0 0,3 0-64 0,3-3-16 16,4 1 0-16,3 0 0 0,5-1-448 0,-1 0-80 16,5 0-32-16,0-1 0 0,-1 0-288 0,2-2-64 0,2 0-16 0,-3-2 0 15,1 2-240-15,-2-1 0 0,-1 0 128 0,1 1-128 32,1 0-304-32,2 0-96 0,-6-2-32 0,-1 1 0 0,0-3-2080 0,-3 1-432 0,-4 3-64 15</inkml:trace>
  <inkml:trace contextRef="#ctx0" brushRef="#br1" timeOffset="93998.57">15650 12372 26719 0,'-14'9'1184'0,"9"-4"240"0,5-5-1136 0,-1 10-288 16,2-4 0-16,4 3 0 0,4-1 880 0,4 2 112 15,3-5 32-15,11 2 0 0,0-1-624 0,-6-6-112 16,3-3-32-16,3-2 0 0,1 0 112 0,4 1 16 15,3-4 0-15,4 0 0 0,0-5-384 0,3 2 0 16,1-4 0-16,2 1-9744 16,0-4-1840-16</inkml:trace>
  <inkml:trace contextRef="#ctx0" brushRef="#br1" timeOffset="94679.38">17808 11288 7359 0,'0'0'656'0,"-1"-9"-528"16,-1 1-128-16,0 3 0 0,2 5 2464 0,-1-9 464 15,1 9 80-15,0 0 32 0,-4-6-1504 0,4 6-288 16,0 0-64-16,-12-4-16 0,0-1-480 0,-2 5-112 16,-4 1 0-16,3 6-16 0,-1-2-80 0,-1 5-16 15,-2-1 0-15,1 5 0 0,-3 4 80 0,7-2 16 16,-5 2 0-16,-3 2 0 0,-2 6 144 0,0 5 48 16,-1 6 0-16,0 8 0 0,-2 1-368 0,-2 7-64 0,-1 8 0 0,-1-1-16 15,2 6-304-15,1-1 0 16,4 3 128-16,2 0-128 0,4-4 0 0,6-3 0 15,3-1 0-15,6-6 0 0,4-6 0 0,7-5 0 16,6-1 0-16,5-6 0 0,3-3 256 0,3-7 0 0,4-2 0 0,2-1 0 16,1-6 128-16,3-6 32 15,2-1 0-15,6-6 0 0,1 0 0 0,3-6 0 0,3-5 0 0,29-11 0 16,-5-3-112-16,-27 6-32 0,1-3 0 0,3-5 0 16,1-4-96-16,0-2-32 0,2-3 0 0,2-3 0 15,1-5 128-15,0-2 32 0,-2-6 0 0,19-28 0 16,-16 3 288-16,-8 2 64 0,-8 1 16 0,-7 2 0 15,-6 1-96-15,-5 5 0 0,-4 7-16 0,-12 22 0 16,-1 2-160-16,-5 1-16 0,-4-1-16 0,-8-6 0 16,-7 5-144-16,-7 8-32 0,-8 2 0 0,-5 6 0 0,-3 2-192 0,-11 2-160 15,-9 6 32-15,-2-2 0 16,-4 5-1232-16,0 1-240 0,-1 4-64 0,4 1-10560 16,2 2-2112-16</inkml:trace>
  <inkml:trace contextRef="#ctx0" brushRef="#br1" timeOffset="100200.82">19765 11688 6159 0,'0'0'256'0,"0"0"80"0,0 0-336 0,0 0 0 0,0 0 0 0,10-6 0 15,-1-1 272-15,-3 1-16 0,0 1 0 0,2 0 0 16,-2-3 0-16,-6 8-16 0,8-6 0 0,-8 6 0 16,0 0-240-16,0 0 144 0,1-8-144 0,-1 8 128 15,0 0 352-15,0 0 64 0,-3-5 16 0,-3 1 0 16,1 3 16-16,0 0 16 0,-1 0 0 0,0-1 0 0,-2 2 160 0,-3-1 16 16,2 1 16-16,9 0 0 0,0 0 400 0,0 0 80 15,0 0 16-15,0 0 0 0,0 0-256 0,0 0-32 16,0 0-16-16,9 5 0 0,1-2-256 0,5-1-48 15,5 1-16-15,4-3 0 0,6-3-144 0,3 1-16 16,1-3-16-16,3-3 0 0,2 0-304 0,3-1-176 16,4 1 192-16,24-5-192 0,-3 4 144 0,-20 1-144 15,7 2 0-15,-3-4 144 0,-1 2-144 0,1-2 0 16,-4 2 0-16,-2 2 0 0,-3-3 0 0,-7 4-176 16,-2 1 16-16,-5 0 0 15,-4 4-928-15,-3 2-192 0,-5 0-48 0,-4 2-9504 0</inkml:trace>
  <inkml:trace contextRef="#ctx0" brushRef="#br1" timeOffset="100450.49">19949 12099 21183 0,'0'0'1888'0,"0"0"-1504"0,0 0-384 0,0 0 0 16,0 0 768-16,10 0 96 0,5-2 16 0,3-1 0 15,3 0-304-15,13-6-48 0,3 0-16 0,2 0 0 16,3 2 16-16,-10 3 0 0,5-4 0 0,6 3 0 16,7 1-192-16,0-3-32 0,3-1-16 0,-3-1 0 0,1 3-160 0,0 2-128 15,-1-1 144-15,-1 0-144 0,-2 0-176 0,4 1-128 16,-1 0-16-16,-3-1-16 16,-3 0-752-16,-3 1-160 0,-2-2-32 0,-4 1 0 15,-4 0-944-15,10-7-192 0</inkml:trace>
  <inkml:trace contextRef="#ctx0" brushRef="#br1" timeOffset="100767.32">20442 11199 11055 0,'8'-7'976'0,"2"0"-784"16,7 3-192-16,2 0 0 0,5-1 3264 0,4 4 624 0,4 0 112 0,6 1 32 16,6 5-2864-16,7 1-560 0,4 3-112 0,7 2-32 15,5 5-256-15,-20-5-48 16,4 2-16-16,31 12 0 0,-6-1-144 0,-5 6 0 0,-4-2 0 0,-2 7 128 16,-4 7-128-16,-4 1 0 0,-7 3 0 0,-9 0 0 15,-10 2 0-15,-5-2 0 0,-8 0 0 0,-7-4 0 16,-6 1 0-16,-6-4 0 0,-4-3 128 0,-8 1-128 15,-5 1 560-15,-8-3 16 0,-9 1 16 0,6-12 0 16,-8 3-96-16,-2-1-32 0,-2 1 0 0,0-1 0 0,2 2-464 0,-2-3 0 16,2 0 0-16,5-3-9440 15,3-2-1824-15</inkml:trace>
  <inkml:trace contextRef="#ctx0" brushRef="#br1" timeOffset="101517.54">23090 11225 15663 0,'1'-10'1392'0,"2"5"-1120"16,-3 5-272-16,0 0 0 0,0 0 1264 0,0 0 192 15,6-5 32-15,-6 5 16 0,0 0-784 0,4 13-144 16,-3 2-48-16,2 4 0 0,-3 5-80 0,0 6-32 16,0 3 0-16,0 20 0 0,0 0-288 0,-3 1-128 15,2-3 128-15,1-18-128 0,-3 2 0 0,2 5 0 16,1-2 0-16,1-1 0 0,2-3 0 0,2-5 0 16,3-2 0-16,1-7 0 0,1-2 384 0,1-1-16 15,3-7 0-15,3-3 0 0,0-7 432 0,4-1 96 16,2-8 0-16,2-2 16 0,2-7-368 0,15-14-80 15,-3-2-16-15,-13 13 0 0,0-1-240 0,2-3-48 16,0 1-16-16,0-2 0 0,-1 0 16 0,-2 0 0 16,-2-1 0-16,0 4 0 0,-3-1 96 0,-1 6 32 15,-1 5 0-15,-1 4 0 0,-5 6-288 0,1 4 128 16,-3 4-128-16,3 14 0 0,-5 8 192 0,-3 7-64 0,-3 7 0 0,-3-7-128 16,-3 8 128-16,-5 28-128 15,-2-2 0-15,2-17 0 0,-6 5 144 0,-6 4-144 0,-5 2 0 0,-6 2 144 16,-5 3-144-16,-1 1 160 0,-3-1-160 0,4-5 160 15,-2 1-16-15,0-6 0 0,0-4 0 0,3 0 0 16,4-4 16-16,4-7 0 0,4-4 0 0,2-4 0 16,2-7-1632-16,3-6-320 15,3-8-64-15</inkml:trace>
  <inkml:trace contextRef="#ctx0" brushRef="#br1" timeOffset="101952.63">24941 10313 21823 0,'2'-14'960'0,"1"4"208"0,1 0-928 0,-1 1-240 0,-3 9 0 0,7-9 0 15,-2 2 1120-15,-5 7 176 16,0 0 48-16,0 0 0 0,0 0-352 0,0 13-64 0,-3 2-16 0,0 4 0 15,-4 3-272-15,-2 7-48 0,-2 7-16 0,-1 1 0 16,-2 1-224-16,0 3-48 0,-2 6-16 0,-2 1 0 16,4 1-112-16,3-13-32 0,-2 2 0 0,0 2 0 15,2 1-144-15,-6 14 160 0,3-10-160 0,7-16 160 0,2 0-448 0,-2-5-96 16,2-3 0-16,3-4-9408 16,0-1-1888-16</inkml:trace>
  <inkml:trace contextRef="#ctx0" brushRef="#br1" timeOffset="102252.92">25733 10877 28559 0,'0'0'1264'0,"-5"7"272"0,-2 4-1232 0,1 4-304 15,-1 3 0-15,1 2 0 0,-1 6 0 0,-1 3 0 16,0 5-176-16,-1 1 176 0,-1 0 0 0,-4 20 224 0,-1-2-16 0,4-17 0 16,-1 1-16-16,-3 0 0 0,-2 2 0 0,2 2 0 15,0 2-192-15,0-5 0 0,-2 0 0 0,2-4 0 16,0 0-176-16,3-4-80 0,1-6 0 0,0-2-16 15,4-3-2096 1,-6 0-400-16,0 0-96 0,13-19-16 0</inkml:trace>
  <inkml:trace contextRef="#ctx0" brushRef="#br1" timeOffset="102409.22">25283 11464 31327 0,'0'0'2784'0,"0"0"-2224"15,0 0-560-15,6 6 0 0,0-1 560 0,6 2 0 16,-1 0 0-16,7-2 0 0,4 0-272 0,3-3-48 16,2 0-16-16,3-2 0 0,5-2-80 0,3 0-16 15,4-1 0-15,21-4 0 16,-6 0-1280-16,-8-2-256 0,-7 3-48 0</inkml:trace>
  <inkml:trace contextRef="#ctx0" brushRef="#br1" timeOffset="102967.94">26794 10786 5519 0,'-13'-10'240'0,"6"6"64"0,-2 1-304 0,0 1 0 0,0 0 0 0,0 5 0 15,-1 1 4672-15,1 3 864 0,-5 4 176 0,1 4 48 16,-1-1-4480-16,-1 6-880 0,0 3-176 0,-2 7-32 0,3 0 64 0,2 8 0 16,-1 2 16-16,3 4 0 0,0 0-96 0,2-1-32 15,0 4 0-15,7-5 0 0,1-1-144 0,1-14 0 16,4-2 0-16,2-1 0 0,2-3 144 0,2-2-144 15,4-3 160-15,4-4-160 0,4-3 544 0,3-4 16 16,2-5 0-16,1-3 0 0,1-2 64 0,1-5 16 16,-2 0 0-16,0-4 0 0,-1-3-384 0,13-9-64 15,-5 1 0-15,-7 2-16 0,-1-3-176 0,-3 3 128 16,-2 3-128-16,-5 8 128 0,-2 1-128 0,2-2 0 16,0 4 0-16,6 1 0 0,-3 6 0 0,-4 2 0 15,-1 4 144-15,-4 8-144 0,-2 6 0 0,-4-1 0 16,-1 4 0-16,-4 20 128 0,-1 2-128 0,-1 3 0 15,-3 7 128-15,-4 2-128 0,-4 5 0 0,1-18 0 16,-1 6 0-16,-4 7 128 0,-1 3-128 0,-4 4 176 16,-2 2-176-16,-2 2 192 0,-2-2 64 0,-1 2 32 15,-1-1 0-15,-1-3 0 0,-1 1 96 0,-1-3 32 16,-2-4 0-16,3-4 0 0,-2-3-80 0,2-6-16 0,-1-1 0 0,1-3 0 16,3-10-160-16,4-2-32 0,4-5-128 15,0-6 192-15,4-2-384 0,4-8-64 16,0-3-32-16,3-6 0 15,3-4-2080-15,2-7-432 0</inkml:trace>
  <inkml:trace contextRef="#ctx0" brushRef="#br1" timeOffset="103351.65">28024 11021 26031 0,'-11'-1'1152'0,"11"1"240"0,0 0-1120 15,0 0-272-15,0 0 0 0,6 7 0 0,5 0 320 0,3-4 16 0,3-1 0 0,7 0 0 16,7-1-48-16,5-1-16 0,3-2 0 0,7-1 0 16,5 1-16-16,2-5 0 0,-1 0 0 0,-1 2 0 15,-1-3-128-15,0 2-128 0,0 2 144 0,-2-1-144 16,-2 0 0-16,-2 1-288 0,0 3 32 0,-5-2 16 15,-6-2-1968-15,-5 3-400 0</inkml:trace>
  <inkml:trace contextRef="#ctx0" brushRef="#br1" timeOffset="103532.34">28178 11359 20271 0,'0'0'896'0,"-9"4"192"0,9-4-880 0,0 0-208 16,0 0 0-16,0 0 0 0,12 5 1200 0,7 0 192 15,8-3 32-15,6 1 16 0,5-3-720 0,4 0-144 16,0 0-16-16,-11-1-16 0,6-1-64 0,5-1-16 16,3-4 0-16,3 1 0 0,4-2-320 0,3 1-144 15,-1-1 128-15,1-3-128 16,-3-1-2448-16,22-6-576 0</inkml:trace>
  <inkml:trace contextRef="#ctx0" brushRef="#br1" timeOffset="103969.3">30521 10492 28559 0,'-4'-23'2544'0,"2"2"-2032"0,-1-4-512 0,1 4 0 15,-1 3 0-15,-1 2 128 0,-1 4-128 0,-1 1 0 16,-4 6 272-16,-3 1 16 0,-4 2 0 0,-6 5 0 16,-6 1-288-16,-3 9 0 0,-6 1 0 0,-4 8 0 15,-3 4 0-15,-4 8 0 0,0 7-192 0,-1 6 192 16,1 1 0-16,0 4 0 0,2 3-128 0,3 2 128 16,2 0 0-16,7 2 0 0,6-1-160 0,9-1 160 0,6-2 0 0,8-4-144 15,7-9 144-15,9-1 0 0,7-5 0 0,9-4 0 16,9-3 160-16,5-8-32 0,3-3 288 0,2-8 64 15,-1-4 16-15,5-6 0 0,3-2 96 0,2-9 32 16,4-3 0-16,3-3 0 0,2-4-256 0,0 0-48 16,-4-2-16-16,-2-8 0 0,-1-1 96 0,-3-4 32 15,-4-3 0-15,-2-1 0 0,-4-8 464 0,-6-2 80 16,-8-2 32-16,-7 0 0 0,-5 2-256 0,-9 4-48 0,-9 8-16 0,-8 1 0 16,-6 2-432-16,-7 4-96 15,-5 7-16-15,-8-1 0 0,-4 1-384 0,-7 3-80 0,-1 7 0 16,-8 0-12112-16,-4 3-2416 15</inkml:trace>
  <inkml:trace contextRef="#ctx0" brushRef="#br1" timeOffset="104853.57">20161 12954 14735 0,'0'0'1312'0,"0"0"-1056"0,-5 8-256 0,3-2 0 16,-1 2 1024-16,1 2 160 0,-2-1 32 0,0 9 0 15,0 1-272-15,3-5-48 0,-3 1-16 0,0 4 0 16,0 4-272-16,1 16-48 0,-1 1-16 0,1-12 0 0,-1 7-368 0,1 5-176 16,-2-1 160-16,-1 3-160 15,1 4 0-15,0-4 0 0,-1 0 0 0,-3 17 0 16,3-12 128-16,2-19-128 0,0-4 0 0,-2 10 144 0,1-9-144 0,3-14 0 16,0 1 0-16,1-6 128 0,1-6 256 0,0 0 64 15,0 0 0-15,0 0 0 0,0 0 256 0,10-4 64 16,-1-1 16-16,2-5 0 0,4 1-528 0,-2-3-128 15,0-5 0-15,11-2-128 0,0 1 0 0,-6 9 0 16,0 2 0-16,1 2 0 0,0-2 0 0,1 6 0 16,0 2 0-16,1 4 0 0,-1 0 0 0,-1 4 0 15,-2 3 0-15,-2 3 0 0,-4 1 0 0,-3 1 0 16,-3 0 0-16,-5 0 0 0,-2 1 304 0,-5 0-48 16,-2 0-16-16,-5-2 0 0,-2-2 96 0,-12 8 32 15,0-3 0-15,1-5 0 0,-1-1-176 0,2-5-16 0,0-2-16 0,8-6 0 16,-1-2-432-16,0-3-96 0,1-5-16 0,2-1-8992 31,3-2-1808-31</inkml:trace>
  <inkml:trace contextRef="#ctx0" brushRef="#br1" timeOffset="105853.76">19868 13487 11967 0,'-27'11'1072'0,"16"-7"-864"15,-5-1-208-15,0-1 0 0,-2 3 1024 0,-7 5 176 16,0-2 16-16,3 2 16 0,0 0-256 0,8-2-48 15,-3-2-16-15,3 2 0 0,-2-3-144 0,1 0-48 16,1-2 0-16,2 0 0 0,2-3 448 0,2-5 96 16,3-2 16-16,4-2 0 0,4-1-256 0,3-7-32 15,4 1-16-15,3-2 0 0,2-1-624 0,12-12-128 0,-1 3-32 0,-4 9 0 16,2-1-192-16,4 1 0 16,3-2 0-16,2 2 0 0,0 2 160 0,16-5-160 0,-5 5 160 0,-18 11-160 15,1-2 224-15,-2 7-48 0,0 4-16 0,-1 7 0 16,-1 5-160-16,-3 5 0 0,-2 5 0 0,-4 5 128 15,-3 4-128-15,-6 3 0 0,-5 5 0 0,-4 4 0 16,1 1 0-16,-8-1 160 0,-3 1-160 0,-1-3 160 16,-1 1-160-16,-1-7 0 0,1-2 0 0,-2-6 0 15,0-2 448-15,3-4 16 0,2-2 0 0,3-8 0 16,1-3 48-16,4-3 0 0,5-8 0 0,0 0 0 0,6-5-176 0,3-4-16 16,4-6-16-16,2-4 0 0,3-6-144 0,2 1-32 15,4 0 0-15,3-4 0 0,1 3-128 0,1-1 0 16,2 3-160-16,1 4 160 15,2 2-1536-15,2 0-224 0,-1 3-32 0</inkml:trace>
  <inkml:trace contextRef="#ctx0" brushRef="#br1" timeOffset="106254.26">23368 12985 2751 0,'5'-17'128'0,"-1"12"16"0,0-3-144 0,1 3 0 0,3-1 0 0,-3 0 0 15,1 2 4416-15,-6 4 832 0,0 0 192 16,7 4 16-16,-2 3-3552 0,-2 1-720 0,-1 5-144 0,-2 8-16 16,0 10-112-16,-4-5-16 0,-2 4 0 0,-1-10 0 15,0 7-320-15,-2 2-64 0,-1 3 0 0,-2 1-16 0,-1 0-176 0,2 0-16 16,-2 0-16-16,2-1 0 0,-1-3-160 0,2-5-128 15,1-2 144-15,3-3-144 16,1-3-560-16,1 1-208 0,1-6-32 0,3-11-8320 16,0 0-1664-16</inkml:trace>
  <inkml:trace contextRef="#ctx0" brushRef="#br1" timeOffset="106449.49">23451 12742 28559 0,'-11'2'2544'0,"-5"2"-2032"15,1 0-512-15,-5 1 0 0,2 1 1424 0,5 2 192 16,0-3 48-16,5 3 0 0,0-2-1152 0,8-6-208 0,-6 4-48 0,6-4-16 16,0 0-240-16,0 0-160 15,0 0 32-15,0 0 0 16,0 0-1552-16,0 0-304 0,0 0-64 0</inkml:trace>
  <inkml:trace contextRef="#ctx0" brushRef="#br1" timeOffset="106854.19">24571 12752 23039 0,'0'0'2048'16,"10"-1"-1648"-16,-10 1-400 0,9-3 0 0,-9 3 1344 0,0 0 192 16,10 0 48-16,-10 0 0 0,0 0-752 0,0 0-128 15,0 0-48-15,0 0 0 0,-10 5-80 0,-3 0-32 16,-3 3 0-16,-2 1 0 0,-2 4-240 0,4-6-48 16,-2 2-16-16,-2 0 0 0,0 2-112 0,-2 0-128 15,3 1 176-15,0 2-176 0,3 0 0 0,-5 4 0 16,6-5 0-16,6 0 0 0,3-1 0 0,6-5 0 15,0 3 0-15,5 0-144 0,1 3 144 0,4 2 0 16,0 0 0-16,3-2-128 0,1 0 128 0,1 1 0 16,3 1 0-16,-3-4 0 0,1 1 0 0,-1 0 0 0,-1-1 0 0,-3 0 128 15,-2 3-128-15,-2-5 0 0,-2 1 0 0,-1-2 0 16,-6 2 0-16,-2-1 272 0,-3 0-32 0,-3-2-16 16,-6 3 112-16,-1-2 32 0,-5 1 0 0,-2-3 0 15,-4 2-240-15,-1-2-128 0,1-3 128 0,0 1-128 16,0-2-144-16,0 1-112 0,0-3 0 0,4-4-10336 15,2 1-2064-15</inkml:trace>
  <inkml:trace contextRef="#ctx0" brushRef="#br1" timeOffset="107471.76">26739 13327 16575 0,'0'0'736'0,"-5"2"160"0,5-2-720 0,0 0-176 0,0 0 0 0,0 0 0 15,0 0 2752-15,10 4 512 0,3-4 96 0,-1-1 32 16,4-3-2432-16,1-1-464 0,0-7-112 0,4 0 0 16,2-1 32-16,2-6 16 0,3-5 0 0,0 0 0 15,4-3 80-15,2 0 32 0,2-5 0 0,2-2 0 0,0-2-224 0,1 1-32 16,0-2-16-16,16-20 0 0,-11 2-144 16,-5 2-128-16,-3 1 192 0,-5-3-192 0,-4-2 128 0,1-5-128 15,-5 2 0-15,0 1 0 0,-5 2 160 0,-1 10-160 16,-3 3 128-16,-3 8-128 0,0 11 144 0,-6 6-144 15,0 3 160-15,-2 9-160 0,-3 7 352 0,0 0-32 16,0 0 0-16,-13 11 0 0,-3 11-176 0,-4 4-144 16,-1 7 192-16,-2 4-192 0,-1 3 0 0,-2 3 0 15,0 4 0-15,-2 4 0 0,0 2 0 0,-4 1 0 16,-2-5 0-16,11-15 0 0,-1 3 0 0,-2 0 0 16,2-1 0-16,1-2 0 0,4-3 0 0,4-1-224 15,2-1 64-15,4-3 16 16,5 0-1232-16,3-3-240 0,1-4-48 0,7 7-16 15,4-3-1024-15,-1-13-208 0</inkml:trace>
  <inkml:trace contextRef="#ctx0" brushRef="#br1" timeOffset="107677.66">28136 12644 5519 0,'-5'8'240'0,"-1"1"64"0,-2-2-304 0,1 7 0 0,-2 3 0 0,-1 4 0 16,-3 5 5856-16,3-5 1120 0,-3 2 208 0,0 1 48 15,-3 6-5632-15,1-1-1152 0,-1-3-208 0,1 4-48 0,1-4-192 16,1 2 0-16,2-2 0 0,-1-1 0 16,4-3-2336-16,0-3-400 0</inkml:trace>
  <inkml:trace contextRef="#ctx0" brushRef="#br1" timeOffset="108038.56">28495 12640 24879 0,'-8'15'1088'0,"2"-3"256"0,-3 1-1088 0,0 2-256 0,-2 0 0 0,2 3 0 15,-4 2 1152-15,3-7 192 16,-2 2 16-16,0 0 16 0,-1 2-832 0,0-3-160 0,1-3-48 0,0 0 0 16,1-3-176-16,2 1-32 15,1-5-128-15,0-1 192 0,8-3 128 0,0 0 0 16,0 0 16-16,3-13 0 0,5-2 112 0,2-3 0 0,1-1 16 0,5-3 0 16,0 2-304-16,2 0-160 0,0 1 160 0,-1-1-160 15,0 0 128-15,-1 0-128 0,2 1 0 0,-2 3 144 16,0 1-144-16,1 5 0 0,2 4 0 0,-3 3 0 15,1 4 0-15,-3 7 0 0,2 7 0 0,-2 4 0 16,-2 6 0-16,-3-1 0 0,-3 5-176 0,-2-9 176 16,-3 2-544-1,-1 12-32-15,-3-1 0 0,1-12 0 0,-2 0-1200 0,0 1-240 0,0 1-48 0,1-3-16 16</inkml:trace>
  <inkml:trace contextRef="#ctx0" brushRef="#br1" timeOffset="108389.6">29226 12662 11967 0,'0'0'1072'0,"0"0"-864"16,0 0-208-16,10 1 0 0,1-1 3664 0,3 1 688 15,5-1 144-15,3 0 32 0,3 0-3664 0,3-3-736 16,2-4-128-16,-1 0 0 0,0-5 0 0,-2 1 0 16,-3-5 0-16,0 1 0 0,-2 2 0 0,-2 2 160 15,-2-2-160-15,0-2 128 0,-4 1 16 0,-2 3 0 16,-3-1 0-16,-1 1 0 0,-4 4 320 0,-4 7 64 16,0 0 16-16,0 0 0 0,-12 2-16 0,-2 5 0 15,-4 3 0-15,-1 7 0 0,-2 2-368 0,-1 5-160 0,1 4 128 0,-4 1-128 16,0-2 0-16,0 1 0 0,-2-3 0 0,1 5 0 15,1-7 0-15,3 2 0 0,6-1 128 0,3-2-128 16,2-3 0-16,4-1-272 0,5-3 64 0,2-5 16 16,6-1-832-16,2-1-176 15,3-2-16-15,4-4-7664 0,3-2-1520 0</inkml:trace>
  <inkml:trace contextRef="#ctx0" brushRef="#br1" timeOffset="108789.33">30451 12452 24991 0,'-25'10'1104'0,"8"-5"240"0,-2-1-1088 0,-4 5-256 16,-5-1 0-16,-1 4 0 0,-2 1 528 0,1 2 48 0,-2-1 16 0,0 2 0 15,3-2-416-15,1 1-176 0,3 0 128 0,3-1-128 16,3-1 0-16,5-1 0 0,3-1 128 0,3-2-128 15,8-9 144-15,0 0 0 0,0 0 0 0,0 0 0 16,9 2-144-16,2-4 192 0,2-5-192 0,2 0 192 16,3-2 64-16,1 0 32 0,3 0 0 0,-1 0 0 15,2-2 160-15,-1 5 16 0,0 4 16 0,-1-1 0 16,-1 2 96-16,1 4 32 0,-3 2 0 0,1 7 0 16,0 2-304-16,-1 2-64 0,-4-1-16 0,1 1 0 15,0 1-224-15,-1-1 0 0,1 0 128 0,1-1-128 16,-1-4 0-16,0 1 0 0,-1 1 0 0,0-6 0 15,-1 2 0-15,1-4 0 0,0-1 0 0,1-1 0 16,-2-2 0-16,1-2 0 0,1-2 0 0,3-1 0 16,-1-2 0-16,3-3-256 0,0 3 48 0,0-5 16 15,-1 2-640-15,0 1-128 0,-1 3-32 0,-1-6 0 0</inkml:trace>
  <inkml:trace contextRef="#ctx0" brushRef="#br1" timeOffset="109175.45">31097 12146 21183 0,'-13'26'944'0,"4"-1"192"0,-1 1-912 0,-1 6-224 0,-2 2 0 0,0 3 0 16,0-1 1664-16,1 1 272 0,-1 1 64 0,2-3 16 15,-2-3-1424-15,1-3-272 0,1-4-64 0,2-5-16 16,3-5-96-16,1-2-16 0,2-3 0 0,3 0 0 16,0-10 464-16,0 0 96 0,9 5 16 0,1-2 0 15,0-6-64-15,4-1 0 0,3-3 0 0,2-2 0 16,0-5-128-16,0-3-48 0,-1-2 0 0,1 0 0 15,0 0-48-15,1-1-16 0,-1-6 0 0,2 4 0 16,3 4-192-16,1 0-32 0,2-1-16 0,1 2 0 0,1 3 48 0,0 4 16 16,2 1 0-16,-1 7 0 15,1-1-224-15,-2 7 0 0,-2 4 0 0,-2-1 0 0,1 6-192 16,-2 0-48-16,-3-3 0 0,-1 4 0 16,-5 1-2352-16,-2 0-480 0</inkml:trace>
  <inkml:trace contextRef="#ctx0" brushRef="#br1" timeOffset="109392.97">29026 12076 45039 0,'-24'-5'1984'0,"13"2"432"0,0-1-1936 0,11 4-480 0,0 0 0 0,0 0 0 31,-9 5-848-31,9-5-272 0,0 0-48 0,-7 6-11472 0,7-6-2288 0</inkml:trace>
  <inkml:trace contextRef="#ctx0" brushRef="#br1" timeOffset="110323.47">21520 13979 17503 0,'-7'-13'1552'0,"4"5"-1232"16,-1 2-320-16,0 0 0 0,1-2 1376 0,-1 3 224 15,1-3 32-15,3 8 16 0,0 0-624 0,0 0-128 16,0 0-32-16,0 0 0 0,-6 9-432 0,1-1-96 15,0 6-16-15,-2 2 0 0,1 5-128 0,-4 12-48 16,2 0 0-16,1-12 0 0,0 1-144 0,0 3 128 16,-1 1-128-16,-1 2 128 0,-1-3-128 0,1 3 0 15,0-2 0-15,0 0 128 0,0-3-128 0,0-3 0 16,2-2 144-16,0-1-144 0,2-3 320 0,3-5-16 16,0-2 0-16,2-7 0 0,0 0 336 0,13-4 80 15,2-3 16-15,-1 0 0 0,7-4-448 0,0 0-96 16,5-2 0-16,0-1-16 0,4 1-176 0,12-1 0 0,-5 5 0 15,-15 7 0-15,3 2 0 0,0 2 0 0,-1 2 0 0,-1 8 0 16,-1-2-192-16,-3 4 192 0,-2 0-160 0,-1 3 160 16,-7 1-144-16,-3 0 144 15,-5 0-128-15,-1 1 128 0,-2-1 0 0,-6 1 0 0,-3 0 0 0,-2-1 128 16,-5-1-128-16,0 3 128 0,-5-3-128 0,1-1 128 16,-3-4-288-16,1-2-48 0,0-1-16 0,-3-6 0 31,5-3-2096-31,0-4-432 0,0-9-64 0</inkml:trace>
  <inkml:trace contextRef="#ctx0" brushRef="#br1" timeOffset="110590.6">22148 14294 20271 0,'0'0'896'0,"-2"13"192"0,-1 1-880 0,-1 3-208 16,0 1 0-16,1 2 0 0,0 2 1216 0,-1 1 208 15,-1 2 48-15,1 0 0 0,0-3-752 0,3-1-144 16,-1-3-16-16,2-2-16 0,3-3 96 0,1-2 32 16,0-4 0-16,4-2 0 0,1-3-208 0,0-2-32 15,1-4-16-15,1-1 0 0,2-4 0 0,0 0 0 16,1-3 0-16,0-2 0 0,-2 0-96 0,1-3-32 16,-2 2 0-16,5-10 0 0,-4-1-144 0,-1 5-16 0,-3-4-128 0,-2 10 192 15,-1-3-192-15,1 1 0 16,-1-5 0-16,0 2-160 15,3 1-1696-15,-3 1-352 0,1 0-64 0</inkml:trace>
  <inkml:trace contextRef="#ctx0" brushRef="#br1" timeOffset="110797.43">22659 13910 26719 0,'0'0'2368'0,"0"8"-1888"0,-1 6-480 0,0 0 0 0,2 3 480 0,-2 5 0 16,-2 3 0-16,0 5 0 0,1-2-128 0,-1 3-32 16,-2 5 0-16,3 2 0 0,-3 0-96 0,0 3-32 15,-3-2 0-15,-4 17 0 0,2-7-192 0,1-8 0 16,2 0 0-16,-1-4-13456 16</inkml:trace>
  <inkml:trace contextRef="#ctx0" brushRef="#br1" timeOffset="110969.47">22537 14323 19343 0,'0'0'848'0,"5"4"192"0,-5-4-832 0,9 1-208 16,2 3 0-16,10 0 0 0,-1 1 1840 0,-5-4 320 15,4 2 64-15,12 0 16 0,-1-1-1776 0,-7-1-336 16,3-1-128-16,4-1-8112 15,5-3-1664-15</inkml:trace>
  <inkml:trace contextRef="#ctx0" brushRef="#br1" timeOffset="111459.45">24141 14271 18143 0,'-24'-8'800'0,"11"6"160"0,-3-1-768 0,-3 1-192 15,-2 0 0-15,-10 4 0 0,1 2 608 0,10 1 80 16,-3 4 16-16,0 2 0 0,-1 3-352 0,0 2-64 15,0 4-16-15,1 1 0 0,0-1 48 0,5 1 0 16,0-2 0-16,5 0 0 0,0 0-48 0,4-1 0 16,1-3 0-16,3-2 0 0,3-4 176 0,2 1 48 15,0-10 0-15,0 0 0 0,9-4 304 0,2 0 64 16,2-1 16-16,2-8 0 0,3-2-192 0,10-10-48 16,-2-2 0-16,-7 8 0 0,3-3-224 0,12-11-48 15,-2 3-16-15,0-1 0 0,-2 3-16 0,0 3 0 16,0-4 0-16,-11 7 0 0,2-2 80 0,0-4 16 15,0 3 0-15,-2-5 0 0,-3-3-96 0,-1 5-16 16,1 0 0-16,-4 5 0 0,0 2-128 0,-3 3-48 16,-2 4 0-16,0 4 0 0,-4 4-144 0,-3 6 0 0,0 0 0 0,2 11 0 15,-4 0 0-15,-1 10 0 0,0 5-176 0,-2 5 176 16,0 5-288-16,-3 2 32 16,-1 1 0-16,-1 3 0 15,-2 1-608-15,-2-2-112 0,0-4-32 0,0-2-8912 16,2 0-1792-16</inkml:trace>
  <inkml:trace contextRef="#ctx0" brushRef="#br1" timeOffset="111636.7">24568 14281 27647 0,'-10'15'1216'0,"5"-4"256"0,-1 3-1168 0,1 0-304 16,-4 2 0-16,1 3 0 0,0 1 544 0,1 3 48 15,-1-1 16-15,-1 0 0 0,2-1-480 0,0 1-128 16,0-4 0-16,2-1 0 16,1 1-1200-16,1 5-304 0,1-6-64 0,3-11-10144 0</inkml:trace>
  <inkml:trace contextRef="#ctx0" brushRef="#br1" timeOffset="112093.19">25262 14343 12895 0,'0'0'1152'0,"0"-5"-928"0,0-4-224 0,-2 2 0 16,-1-2 1360-16,-1 1 240 0,-2-4 32 0,-2 0 16 15,0 2-1008-15,-4-3-192 0,-2 2-32 0,-7-3-16 16,-1 0-80-16,2 5 0 0,-5 8-16 0,9 3 0 15,-1 3 256-15,-2 0 48 0,-1 3 16 0,0 5 0 16,-1 1-208-16,2 4-32 0,-2 1-16 0,3 1 0 16,1-1-240-16,2 0-128 0,1 0 128 0,4-1-128 15,2-2 256-15,2-2 0 0,6-1-16 0,0-5 0 16,0-8 336-16,14 5 64 0,-1-6 0 0,6-5 16 16,2-2-48-16,-3-5-16 0,4-1 0 0,3-5 0 15,6-3-48-15,-1-4-16 0,6 0 0 0,-1-4 0 0,0 0-320 0,-2-1-64 16,-3-2-16-16,-1-3 0 0,-2-1-128 0,0 0 0 15,-2 0 144-15,11-17-144 0,-6 3 0 0,-2 3 0 16,-6 2 0-16,-2 5 128 0,-2 7-128 0,-1 10 128 16,-5 7-128-16,0 8 128 0,-5 3-128 0,-7 6 0 15,0 0 0-15,4 18 0 0,-6 5 0 0,-1-3-128 16,-2 5 128-16,-3 8 0 0,-1 4 0 0,-2 6-160 16,-2 4 160-16,2 4 0 15,-4 3-480-15,1 2 16 0,0 1 0 0,-7 27 0 16,4-16-1440-16,8-28-272 0,0-2-64 0</inkml:trace>
  <inkml:trace contextRef="#ctx0" brushRef="#br1" timeOffset="112759.75">26321 14031 22111 0,'0'0'1968'0,"-5"10"-1584"16,-3 3-384-16,1-1 0 0,-1 4 752 0,-1 4 64 16,0 4 16-16,2-1 0 0,-1 1-656 0,-1 12-176 15,3-5 0-15,2 0 0 0,2-6 0 0,3-7 0 16,1-3 0-16,3 1 0 0,1-4 0 0,2-1 0 0,1-1 0 0,2-5 0 16,0-3 192-16,2-2 32 0,-1-2 0 0,1-2 0 15,-1-5 544-15,3 1 96 0,-1-3 32 0,-2-2 0 16,2 2-384-16,-2-3-64 0,1 4 0 0,3-7-16 15,-3 3-272-15,-2 3-160 0,-2 6 192 0,-9 5-192 16,10-4 0-16,-10 4 0 0,8 2 0 0,0 2 0 16,-2 5 0-16,0 0 0 0,1 4 0 0,-2 1-144 15,2 1 144-15,1 2 0 0,-2-2 0 0,3-1 0 0,1 0 0 0,2-3 0 16,-1 1 0-16,7 0 0 0,-1-5 0 0,2-4 0 16,1-3 0-16,0-2 0 0,1-3 0 0,-6 1 256 15,-1-4-48-15,5-6 0 0,-2 2-16 0,-7 0 0 16,0 0 0-16,-3-1 0 0,0-2-192 0,-2-2 0 15,-1-1 0-15,-4 2 0 16,0-1-464-16,0 1-48 0,2 0 0 0,1 4 0 16,-3-1-2016-16,-1 3-416 0</inkml:trace>
  <inkml:trace contextRef="#ctx0" brushRef="#br1" timeOffset="113042.59">27109 14117 28559 0,'0'0'2544'0,"0"0"-2032"15,0 0-512-15,5 8 0 0,2-1 480 0,0 6 0 0,4-7 0 0,-4 1 0 16,3-2-480-16,-3-3 0 0,-2 0 0 0,-5-2-160 31,0 0-224-31,0 0-32 0,0 0-16 0,0 0 0 0,0 0 256 0,0 0 176 0,-4-4-208 0,-2-1 80 16,-2 1 128-16,-5 1 0 0,-1 3 0 0,4 4 0 15,-3 1 0-15,-4 2 144 0,3 4-144 0,2-4 160 16,3 1-32-16,2 4-128 0,-2 3 192 0,2 3-64 16,5 0-128-16,2-4 0 0,2-3 0 0,5 3 0 15,2 0 0-15,3 0 0 0,5-4 0 0,3 2 0 16,4-5-1472-16,4 2-192 0,3-2-16 0</inkml:trace>
  <inkml:trace contextRef="#ctx0" brushRef="#br1" timeOffset="113576.65">28533 13557 18431 0,'-1'-12'1632'0,"-2"6"-1312"16,3 6-320-16,0 0 0 0,0 0 1152 0,0 0 176 16,0 0 16-16,0 0 16 0,-11 6-672 0,2 7-144 15,1 1-32-15,1 2 0 0,-2 5 64 0,0 4 0 16,-1 6 0-16,1 0 0 0,-3 0-48 0,2 8 0 15,-5 3 0-15,1 4 0 0,-1 1-160 0,-2 4-48 16,-1 1 0-16,0 1 0 0,-3 1-192 0,-2-5-128 16,1-5 160-16,3-2-160 0,1-2 0 0,2-5 0 0,6-9-176 15,2-2 176 1,4-5-1888-16,3-5-256 0,0-2-48 0,1-12-9008 0</inkml:trace>
  <inkml:trace contextRef="#ctx0" brushRef="#br1" timeOffset="113843.58">28898 13956 20271 0,'-12'2'1792'0,"1"6"-1424"0,-3 1-368 0,0 4 0 16,-3 2 1968-16,-2 4 320 0,-2 1 64 0,-1 4 16 15,0 3-1728-15,1-2-320 0,-1 3-80 0,1-2-16 16,3 1-16-16,4-6 0 0,5 1 0 0,3-3 0 15,3-3-32-15,4-2-16 0,4-6 0 0,3 0 0 16,4-5-32-16,3-1-128 0,3-5 192 0,3-1-64 0,3-3 64 0,4-2 16 16,4-5 0-16,-1 0 0 15,2 0 192-15,-5 0 48 0,-3-3 0 0,-2 1 0 0,-8-2 80 0,-1 0 32 16,-4 2 0-16,-3-2 0 0,-2 0-176 0,-3-1-48 16,-2 0 0-16,-5 2 0 0,-2 3-336 0,-5 6 128 15,1 0-128-15,-7 4 0 16,-2-1-272-16,-3 4-128 0,0 3-32 0,-3 1 0 15,0-1-1536-15,-1 2-304 0,5 3-64 0</inkml:trace>
  <inkml:trace contextRef="#ctx0" brushRef="#br1" timeOffset="114211.79">29490 13784 26207 0,'-11'1'1152'0,"4"2"256"0,-4-1-1136 0,-1 4-272 0,-3 1 0 0,-3 2 0 16,-2 4 576-16,-7 1 48 0,-2 1 16 0,-1 3 0 15,0 3-464-15,0 0-176 0,-2-2 128 0,3 0-128 16,1 0 192-16,4 1-64 0,2-1 0 0,6 0 0 16,3-1 160-16,4-2 32 0,4-3 0 0,4-2 0 15,2 0 0-15,4 1 0 0,4-7 0 0,4-2 0 16,-1-1-128-16,4-2-32 0,1-2 0 0,2 1 0 15,2-4-160-15,0-5 192 0,4 0-192 0,0-3 192 16,2 4-192-16,-1-2 128 0,-2-5-128 0,-1 5 128 0,-1 2-128 0,-2 0 0 16,-3 0 144-16,-3-1-144 0,-4 4 0 0,-2 2 0 15,-8 4 0-15,0 0 128 0,6-8-128 0,-6 8 0 16,0 0 0-16,0 0 0 0,0 0 0 0,-8-2-160 16,1 2 16-16,-3 0 0 15,-1 0-336-15,1 1-64 0,0 0-16 0,0 1 0 16,-2-2-1360-16,1 0-256 0,0 2-64 0,-1-4-16 0</inkml:trace>
  <inkml:trace contextRef="#ctx0" brushRef="#br1" timeOffset="114576.99">29983 13770 13823 0,'0'0'1216'0,"-9"-4"-960"0,2 1-256 0,-2 3 0 16,-1 5 2080-16,0 0 368 0,-3-1 80 0,-1 3 16 16,-3 2-1856-16,0 4-368 0,-3-2-80 0,1 3-16 15,0 1-48-15,3 1-16 0,1 3 0 0,3-1 0 16,-2-3 80-16,6 1 16 0,3 0 0 0,2 1 0 15,0 1 192-15,3 1 32 0,1-2 16 0,2 2 0 16,1 2-128-16,-1-2-32 0,1-2 0 0,1-2 0 16,0-1-160-16,1 0-48 0,-3 1 0 0,-1-1 0 0,-4-1-128 0,1-1 0 15,-4 0 144-15,0 2-144 0,0-4 0 0,-4 2 144 16,-2-4-144-16,-1 0 0 0,1-2 0 0,-1-1 0 16,1 0 0-16,-1-5-192 15,1-2-1920-15,1-3-384 0</inkml:trace>
  <inkml:trace contextRef="#ctx0" brushRef="#br1" timeOffset="114893.93">30157 14076 9215 0,'0'0'400'0,"0"0"96"0,0 0-496 0,11-1 0 0,1-4 0 0,1-2 0 16,1 1 2752-16,0-1 448 0,4 0 80 0,0 0 32 15,-1-6-2096-15,1 2-432 0,-4 0-80 0,3-2 0 16,-1 0-128-16,-2 3 0 0,-4-3-16 0,-1 0 0 16,-4 3-64-16,2-1-16 0,-6 0 0 0,-1 3 0 15,-4-1 128-15,-1 4 32 0,-3 1 0 0,-2 4 0 16,-4 0-128-16,0 4-32 0,-1 1 0 0,-1 4 0 15,-1-1-304-15,-1 1-176 0,-1 4 192 0,0 0-192 16,0 3 0-16,2 5 0 0,3-1 0 0,2 0 0 0,0 1 0 0,3-2-176 16,3 0 32-16,1 0-9152 15,5-4-1840-15</inkml:trace>
  <inkml:trace contextRef="#ctx0" brushRef="#br1" timeOffset="115326.6">31240 13817 15375 0,'0'0'672'0,"-5"-6"160"0,-4 2-672 0,1 1-160 0,-3 3 0 0,0 4 0 16,-2 0 1104-16,1 8 192 0,-4-1 48 0,2 3 0 15,-1 1-528-15,0 3-112 0,0 0 0 0,1 1-16 16,-2 0-144-16,4 1-32 0,0 1 0 0,5-1 0 16,1-5 128-16,5 3 0 0,4 4 16 0,3-8 0 15,0-3-208-15,7-5-64 0,0-1 0 0,2-2 0 16,3-2-224-16,3-2-160 0,1-9 192 0,1 2-192 15,1-3 256-15,0 2-48 0,-1-5-16 0,0 1 0 16,-1-1-16-16,-2 3-16 0,-2-3 0 0,-3 0 0 0,2 2-160 16,-3 1 128-16,-3 2-128 0,0 3 128 15,0 2 32-15,-11 4 0 0,0 0 0 0,0 0 0 0,11 4-160 0,-11-4 128 16,9 14-128-16,-5-2 128 0,0 0-128 0,-1 2 0 16,1 1 0-16,0 0 128 15,1 1-960-15,1-4-192 0,2 1-32 0</inkml:trace>
  <inkml:trace contextRef="#ctx0" brushRef="#br1" timeOffset="115880.34">30771 14609 16575 0,'0'0'1472'0,"0"0"-1168"0,-9-2-304 0,1 2 0 0,-1 2 2912 0,0 2 528 15,-1 2 96-15,-1 3 32 0,0 0-2864 0,-3 2-560 16,-1 2-144-16,-2-3 0 0,-1 3 0 0,2 2 0 15,2 1-160-15,-1-1 160 0,1-1 0 0,1 1 0 16,2 0-128-16,3 2 128 0,4-2 0 0,2 2 0 16,4-3 0-16,3 0 0 0,3-2 0 0,3 0 0 15,3-2 0-15,4 3 160 0,1-6-32 0,4 3 0 16,1-3 0-16,2 3 0 0,-1-4 16 0,0 4 0 16,0-2 0-16,-5 4 0 0,-4-5-144 0,-3 5 128 15,-4-5-128-15,-4 6 128 0,-4 0 0 0,-2-1-128 0,-8 0 192 0,-2 3-64 16,-4-2 144-16,-6-1 32 0,0 4 0 15,-5-2 0-15,-2-3-304 0,-1-1 0 0,-2 4 128 0,3-6-128 16,1-2-256-16,0-3-96 0,0-2-32 0,3-2-8896 16,2-3-1792-16</inkml:trace>
  <inkml:trace contextRef="#ctx0" brushRef="#br1" timeOffset="116594.75">31265 14893 27007 0,'-14'7'1200'0,"3"3"240"0,1 0-1152 0,-2 4-288 0,-2 0 0 0,1-1 0 16,1 0 0-16,4 2 0 0,-4-2 0 0,6-3 0 15,1 1 144-15,5-11-16 0,0 0-128 0,-2 13 192 0,2-4 48 0,0-9 0 16,0 0 0-16,11 6 0 0,-1-2 96 0,2-5 32 15,2-4 0-15,2-1 0 0,1-1 16 0,3-3 16 16,-1-1 0-16,1 3 0 0,2-2 96 0,-2 2 16 16,-1-2 0-16,0 1 0 0,1-2-288 0,-2 2-48 15,-4-4-16-15,1 2 0 0,-1-1-160 0,0 1 0 16,0 2 144-16,-1-3-144 0,0 0 0 0,-1 0 128 16,1-2-128-16,-1-1 0 0,-2 0 0 0,-1-3 0 15,-3-1 0-15,2-1-192 16,-2-2-288-16,-2-2-64 0,-4-2-16 0,2 0 0 15,-2-2 16-15,-2-2 0 0,-1 1 0 0,-1-1 0 0,-1-2 320 0,-1 4 64 0,2 1 16 0,-1 7 0 16,0 2 0-16,0 4 0 16,1 7 0-16,-1 1 0 0,5 6-112 0,0 0-32 0,-10 7 0 0,2 2 0 15,-1 3 16-15,0 5 0 0,1 1 0 0,0 3 0 16,0 1 0-16,1 6 0 0,-2 1 0 0,2-1 0 16,4 1 272-16,0-2-128 0,1 0 128 0,2-3 0 15,1 4 0-15,3-7 0 0,-1-1 128 0,3-3-128 16,-1 1 480-16,2-4 0 0,3-4 0 0,3 2 0 15,-1-7-32-15,2 1 0 0,0-2 0 0,-2-3 0 16,5-2-128-16,-2-2-48 0,-1-3 0 0,1 1 0 16,-1 1-144-16,3-2-128 0,-3-2 192 0,1 1-192 15,0-4 128-15,0 5-128 0,1-4 0 0,0 5 0 16,0-3 0-16,-5 3 0 0,0 3 0 0,0 0 0 16,-11 2 0-16,10 4 0 0,-10-4 0 0,7 15 0 0,-3 1 0 0,-3 4 0 15,-2-1-176-15,-1 1 176 0,-3 1-272 0,-1-1 48 16,-1 2 16-16,3-5 0 0,-1-3 208 15,1 0 0-15,0-2 0 0,4-12 0 0,0 0 144 0,0 9 80 16,0-9 16-16,0 0 0 0,0 0 144 0,13 5 48 16,0-5 0-16,1-4 0 0,-2-4-240 0,5 2-32 15,-2-5-16-15,2 0 0 0,1 2-16 0,-1 2 0 16,2 0 0-16,-1 4 0 0,-1-2-128 0,-1 3 0 16,-1 2 0-16,1 5 0 0,-2 0 0 0,-2 7 0 15,0-1-128-15,-1 5 128 0,1 1-272 0,-3 2 16 16,-2 1 0-16,0-3 0 15,-1-3-2416-15,-3 0-464 0</inkml:trace>
  <inkml:trace contextRef="#ctx0" brushRef="#br1" timeOffset="117511.41">32157 14333 17327 0,'0'0'768'0,"-10"-5"160"0,2 3-736 0,8 2-192 15,-9-5 0-15,9 5 0 0,-5-11 1216 0,3 4 224 16,2-3 32-16,2-1 16 15,2 0-256-15,1-4-48 0,1-3-16 0,5 0 0 0,0 0-432 0,2-2-96 0,3 1 0 0,3-4-16 16,0 1-112-16,-5 12-32 16,-1-2 0-16,5-1 0 0,1 3-80 0,3-3-16 15,-2 2 0-15,3 3 0 0,-2 3 64 0,17-4 16 0,-7 5 0 0,-3 7 0 16,-4 6-32-16,-2 5-16 0,-6 7 0 0,-3 3 0 16,-4 11-288-16,-4-2-128 0,-1-3 0 0,-6 2 128 15,-3 0-128-15,-5 2 0 0,-2 2 0 0,-4 0 0 16,0 0 0-16,-1 1 0 0,-1-1 0 0,1-2 128 15,-1-4-128-15,4-3 0 0,0 1 0 0,2-5 128 32,1-3-464-32,1-1-112 0,2-2 0 0</inkml:trace>
  <inkml:trace contextRef="#ctx0" brushRef="#br1" timeOffset="117687.34">32612 15105 6447 0,'-11'11'576'0,"3"-4"-576"0,2 0 0 0,-1-2 0 0,0 4 6960 0,0-2 1280 0,0-1 256 0,2 3 48 0,-1 0-6288 0,3 1-1248 15,3-10-256-15,0 0-48 0,0 0-496 0,0 0-80 16,0 0-128-16,0 0 176 0,11 1-368 0,0 2-64 16,1-1 0-16,-1-1-16 15,1-1-1824-15,1-1-352 0,0-3-80 0</inkml:trace>
  <inkml:trace contextRef="#ctx0" brushRef="#br1" timeOffset="129053.46">3276 16831 14559 0,'0'0'640'0,"-7"-4"144"0,0-2-624 0,7 6-160 0,-7-5 0 0,7 5 0 16,0 0 800-16,-6-4 128 0,-2 0 32 0,8 4 0 15,0 0-272-15,0 0-48 0,-7 0-16 0,7 0 0 0,0 0-256 0,-9 5-48 16,1 3-16-16,2 1 0 0,0 3-80 0,0 2-16 15,1 5 0-15,-1 7 0 16,-2 0 32-16,2 6 0 0,-3 4 0 0,1 7 0 0,0 4-16 0,0 4 0 16,2 4 0-16,2-1 0 0,0 1-80 0,3 1-16 15,1 2 0-15,4-7 0 0,1-3 0 0,3-3-128 16,5-4 192-16,-3-6-64 0,2-4 160 0,2-8 32 16,-1-2 0-16,3-6 0 0,1-3 128 0,2-6 48 15,0-2 0-15,2-5 0 0,2-3-176 0,3-7-16 16,0-5-16-16,2-4 0 0,1-4-112 0,2-7-32 15,3-2 0-15,2 1 0 0,0-2-144 0,-2-1 0 16,0-2 0-16,-3 1 128 0,-3 1-128 0,-3-1 0 16,-2-3 0-16,-1 2 0 0,-5 1 0 0,1 6 0 0,-1-2 0 15,-1 6 0-15,-2 7 0 0,-1 5 0 0,-3 3 0 0,-2 7 0 16,-8 4 0-16,0 0 0 0,7 8 0 0,0 8 0 16,-6 6 0-16,-1 7 0 0,-1 7 0 0,-2 6 0 15,-2 5 0-15,-3 9 0 0,-2 8 0 0,-5 9 192 16,-2 4-192-16,-2 9 128 0,-2 0-128 0,-2 3 128 15,0 1 64-15,-6 2 0 0,-3-1 0 0,-5-6 0 16,-5-8 368-16,2-6 80 0,1-5 0 0,3-9 16 16,-1-5 384-16,2-6 80 0,2-2 16 0,3-5 0 15,1-5-480-15,2-2-80 0,1-8-32 0,4-6 0 32,0-7-1232-32,0-5-240 0,3-2-48 0,0-9-9904 0,1-8-1984 0</inkml:trace>
  <inkml:trace contextRef="#ctx0" brushRef="#br1" timeOffset="129437.06">4600 15733 27583 0,'-15'-8'1216'0,"10"8"256"0,5 0-1168 0,-6 9-304 0,6-9 0 0,-6 13 0 15,-1 4 512-15,2 4 32 0,0 0 16 0,-4 5 0 16,0 6 192-16,-3 2 32 0,2 2 16 0,0 2 0 16,1-3-272-16,-1 3-48 0,-1 2-16 0,-1-1 0 15,-2 2-208-15,0-2-64 0,1-1 0 0,1-1 0 16,2-2-192-16,-2-2 0 0,-2-2 0 0,5 0 0 16,0-3-1904-16,3-3-320 0,1-2-64 0</inkml:trace>
  <inkml:trace contextRef="#ctx0" brushRef="#br1" timeOffset="130321.84">4610 16681 23039 0,'-7'-5'2048'0,"7"5"-1648"16,-8-3-400-16,8 3 0 0,0 0 624 0,-4 14 32 15,3 3 16-15,0 3 0 0,-1 4-432 0,0 4-96 16,1 4-16-16,-1 2 0 0,1 3-128 0,0 4 0 15,-2 1 0-15,2 4 0 0,1-3 0 0,0 5 160 16,3 4-160-16,-1-6 160 0,2-2-160 0,2-8 128 16,2-4-128-16,2-8 128 0,2-4 336 0,3-2 64 15,-1-6 16-15,2-9 0 0,6-3 304 0,0-2 64 16,0-7 16-16,3-4 0 0,-1-5-352 0,1-6-80 0,1-1-16 0,0-6 0 16,2 2-320-16,1-4-160 0,1-1 160 0,-2-1-160 15,-2 1 0-15,0 2 0 0,0 3 0 0,-3-1-160 16,0-1 160-16,0 7 0 0,0 2-144 0,-3 7 144 15,-2 4-176-15,-3 7 48 0,-2 3 0 0,-1 4 0 16,-5 11-80-16,-2 7-16 0,-4 5 0 0,-1 10 0 16,-2 6 224-16,-2 5-192 0,-3 6 192 0,-4 6-192 15,-4 2 192-15,-5 7 0 0,-2 4 0 0,-1 6 0 16,-5 8 0-16,-1 0 0 0,-1 0 0 0,-2-5 0 16,-1-1 0-16,0-10 0 0,-2-11 0 0,2-3 160 15,2-5 720-15,-1-6 144 0,1-5 16 0,-2-6 16 16,0-6-240-16,1-1-48 0,3-9-16 0,5-7 0 15,1-2-496-15,1-6-80 0,1-3-32 0,3-1 0 0,3-7-144 0,0-1-144 16,2-2 144-16,1-5-208 16,4-1-224-16,0-4-32 0,3 0-16 0,4-1 0 15,2-2-96-15,4 0-32 0,4 2 0 0,2 2 0 16,1-2 32-16,4 1 16 0,3 1 0 0,8 3 0 16,3 0-160-16,6 2-48 0,3-5 0 0,0 0-8432 15,-1 1-1680-15</inkml:trace>
  <inkml:trace contextRef="#ctx0" brushRef="#br1" timeOffset="130687.58">6142 16460 28559 0,'-9'-4'2544'0,"0"3"-2032"0,9 1-512 0,-9 1 0 15,2 5 0-15,0 6-240 0,1 3 32 0,-3 4 0 16,3 6 528-16,-2 5 96 0,-1 4 32 0,3 4 0 15,-3 5-160-15,0 6-32 0,0 0 0 0,-1 5 0 16,0-1 128-16,-3 4 32 0,2 3 0 0,-1 1 0 16,-2-1-32-16,2 3 0 0,-1-4 0 0,5-1 0 0,-3-3-384 0,2-6 128 15,1-4-128-15,2-7 0 0,1-9-240 0,1-3-128 16,0-9-16-16,2-5-16 16,0-3-2096-16,2-9-400 0,0 0-96 0,-5-18-16 0</inkml:trace>
  <inkml:trace contextRef="#ctx0" brushRef="#br1" timeOffset="130888.5">5698 17024 34143 0,'0'0'1520'0,"0"0"304"0,0 0-1456 0,0 0-368 0,0 0 0 0,17 3 0 16,2 0 304-16,4 3-16 0,2 1 0 0,3-2 0 15,-2 3-96-15,2-3-32 0,1-1 0 0,3 1 0 16,1 1-160-16,1-3 0 0,0-2-192 0,3-1 192 31,1-3-1824-31,4 0-240 0,3-5-48 0</inkml:trace>
  <inkml:trace contextRef="#ctx0" brushRef="#br1" timeOffset="131606.44">7379 16458 19343 0,'-6'-10'1728'0,"0"3"-1392"16,0-1-336-16,1 0 0 0,5 8 1408 0,0 0 224 15,0 0 32-15,0 0 16 0,-8 6-944 0,2 1-192 16,1 7-32-16,-1 4-16 0,-2 2-496 0,-1 7 0 16,0 6 0-16,-1 9 0 0,-3 1 0 0,1 8 0 0,0 1 0 0,2 3 0 15,0 2 0-15,0 3 0 0,-3 2 0 0,4 0 0 16,1 4 0-16,2-2 0 0,2-8 0 0,2-9 0 15,2-3 144-15,2-11-144 0,2-7 128 0,4-5-128 16,1-5 736-16,2-4 64 0,2-7 16 0,-1-2 0 16,6-7 144-16,3-2 16 0,0-6 16 0,5-3 0 15,-1-3-544-15,4-2-128 0,-1-4 0 0,0-5-16 16,0 1-304-16,0-2-144 0,-1-1 16 0,-1 3 0 16,0-7-48-16,-1 4 0 0,-1-2 0 0,-1-2 0 15,0-2 176-15,0 2 0 0,0-2-144 0,1 4 144 16,2 2-128-16,0 6 128 0,-2 6-160 0,-3 5 160 15,-3 6-384-15,-3 6 0 0,-2 4 16 0,-2 5 0 16,-1 5 192-16,-1 5 48 0,0 3 0 0,-4 8 0 16,0 5 128-16,-2 8 0 0,-3 1 0 0,0 11 0 15,-3 12 0-15,-2 2-128 0,-3 6 128 0,-4 7 0 0,-7 3 0 0,-3 9 0 16,-3 4 0-16,-2 2-128 0,-1-4 128 0,-4-4 0 16,-1-1 0-16,-3-1-128 0,-2-3 432 0,0-3 80 15,0-3 32-15,-1-4 0 0,-1-8 336 0,0-2 64 16,-1-6 16-16,-1-5 0 0,-3-3-32 0,2-5 0 15,4-8 0-15,3-5 0 0,3-11-416 0,4-6-64 16,1-3-32-16,4-8 0 0,2-6-64 0,-2-8-16 16,1-1 0-16,4-11 0 0,1-6-208 0,3-9 0 15,1-6-192-15,4-8 192 0,2-3-384 0,7-3 48 16,4-2 0-16,6-2 0 16,4 0-112-16,5 3-32 0,8 2 0 0,2 6 0 15,1 3 16-15,4 7 0 0,1 3 0 0,6 3 0 0,4 6 464 0,4 3 0 0,3 5 0 0,-2 6 0 16,-5 1-176-16,-1 5 16 0,-2 2 0 0,-2 5 0 31,0 5-2112-31,-4 0-416 0</inkml:trace>
  <inkml:trace contextRef="#ctx0" brushRef="#br1" timeOffset="132026.79">8589 16758 30399 0,'0'0'2704'0,"0"0"-2160"0,3-8-544 0,-3 8 0 16,0 0 976-16,12-4 96 0,3 0 16 0,5 3 0 15,1-1-544-15,5 2-96 16,2 0-32-16,3 2 0 0,2-1-240 0,4 0-48 0,1-2-128 0,4 0 192 16,-2-2-400-16,-2 1-96 0,-5-4-16 0,-3 4 0 31,0-1-2016-31,-6 2-416 0,-1 0-64 0</inkml:trace>
  <inkml:trace contextRef="#ctx0" brushRef="#br1" timeOffset="132238.68">8650 17056 16575 0,'-22'10'736'0,"8"0"160"0,-1-2-720 0,2 3-176 0,2-3 0 0,3 5 0 15,3-2 2544-15,4-1 464 0,1 4 112 0,5-5 16 16,3 0-2320-16,3-3-464 0,4 3-96 0,6-2 0 0,0-2 96 0,5 1 32 16,0-2 0-16,5 1 0 0,2 1 0 0,4-2 0 15,2-3 0-15,2-1 0 0,3-1-256 0,-2-1-128 16,0-5 128-16,2 1-128 15,-1-3-336-15,0 0-144 0,0 0-32 0,2-1-13072 16</inkml:trace>
  <inkml:trace contextRef="#ctx0" brushRef="#br1" timeOffset="132689.43">10494 16064 32255 0,'-15'-12'2864'0,"0"3"-2288"0,0 0-576 0,-1 8 0 16,0 6 400-16,-1 4-16 0,0 6-16 0,-1 5 0 15,-1 9-368-15,0 5-208 0,0 4 16 0,-2 1 16 16,2 8 176-16,0 4 0 0,1 9 0 0,0 4 0 15,1 8-336-15,0 5 16 0,1-1 0 0,4 3 0 32,1 1-128-32,3-2-32 0,4-3 0 0,4-3 0 0,4-3 192 0,4-7 32 0,3-7 16 0,6-11 0 15,3-5 368-15,5-5 80 0,6-6 16 0,5-4 0 0,3-8 672 0,7-4 128 16,2-8 16-16,5-7 16 0,3-10-160 0,2-3-48 16,1-6 0-16,1-2 0 0,1-6-448 0,3-3-80 15,3-5-32-15,-1-3 0 0,-4-6-288 0,-3-1 160 16,-6-6-160-16,-4-4 128 0,-5-6 192 0,-3-5 48 15,-4-4 0-15,-4-6 0 0,-4 0 208 0,-4-3 64 16,-4 5 0-16,-6 6 0 0,-5 11-144 0,-6 1-32 16,-7 8 0-16,-7 6 0 0,-5 1-80 0,-7 3-32 15,-4 6 0-15,-7 0 0 0,-8 2-224 0,-4 5-128 16,-8 0 128-16,-8 7-128 16,-9 3-560-16,-2 4-176 0,-3 6-32 0,1 1-16 15,4 5-1808-15,0 6-352 0,1 1-80 0</inkml:trace>
  <inkml:trace contextRef="#ctx0" brushRef="#br1" timeOffset="134173.7">2546 18079 16127 0,'-9'-20'704'0,"5"7"160"0,2-2-688 0,-1 2-176 0,3 0 0 0,-1-1 0 16,-2 3 1152-16,2 2 192 0,0-1 32 0,1 10 16 0,1-9-464 15,-1 9-96-15,0 0 0 0,0 0-16 16,0 0-448-16,0 0-96 0,0 0-16 0,9 9 0 0,-1 5-256 0,-3 2 0 15,-1 2 128-15,-3 3-128 0,0 1 272 0,-1 5 0 16,-1-1 0-16,0 4 0 0,-6 3 160 0,2 3 16 16,-1 2 16-16,-3 0 0 0,-3-1-96 0,0 1-32 15,-1 0 0-15,2 1 0 0,-1-2-32 0,2-5-16 16,-3-3 0-16,6-1 0 0,2-5 160 0,-1-3 16 16,6 1 16-16,0-3 0 0,0-4-176 0,6 3-48 15,1-3 0-15,2-2 0 0,1-2-256 0,4-1 160 16,3 0-160-16,3-3 128 0,4 3-128 0,3-6 0 15,2-6 0-15,2-1 0 0,3 2 0 0,3-3 0 16,2-2 0-16,5 0 0 0,0 2 0 0,3 2 0 0,3-1 0 0,6-1 0 16,3 3 0-16,4-2 0 0,-1-1 0 0,1-3 0 15,1 2 0-15,1 1 0 0,1-2 0 0,3 3 0 16,2 1 0-16,-1-1 0 0,-4-4 0 0,-1 2 0 16,-1 1 0-16,2 1 0 0,2 3 0 0,0 1 0 15,4-3 0-15,-5 2 0 0,-5 0 0 0,-2 1 0 16,-1 1 0-16,-1 1 0 0,-5 3 0 0,2 2 0 15,0 4 0-15,-2-2 128 0,0 1-128 0,-5-1 128 16,-7 5-128-16,-2 1 0 0,-4-3 0 0,0 2 0 16,-2 1 0-16,-2 0 0 0,-1 1 0 0,-4-2 0 15,-3-2 0-15,-3 2 0 0,0-2 0 0,-1-3 0 16,1 2 0-16,-1-6 0 0,-1 0 0 0,-3-5 0 16,-3-2 0-16,-1-2 192 0,-2 0-192 0,2-6 192 15,-1-5 240-15,-1-4 48 0,-1-4 16 0,-2-3 0 0,2-5 112 0,0-5 32 16,0-3 0-16,1-5 0 0,2 1-96 0,-3-6-16 15,3-2 0-15,0-1 0 0,-1-3-176 0,2 0-32 16,2-1-16-16,3 4 0 0,3 4-176 0,1 3-128 16,1 3 144-16,-2 4-144 0,-3 8 0 0,-3 3 0 15,-2 6 0-15,-2 4 0 0,-1 4-304 0,-4 4-48 16,-5 9-16-16,0 0-11472 16,0 0-2304-16</inkml:trace>
  <inkml:trace contextRef="#ctx0" brushRef="#br1" timeOffset="134824.1">4232 19279 18303 0,'-19'-18'816'0,"8"7"160"0,2-1-784 0,-2-3-192 16,1-4 0-16,0 1 0 0,-1 0 1216 0,5-2 192 15,2-5 32-15,1 2 16 0,1 1-576 0,2-6-112 16,5 4-32-16,0-3 0 0,2 2-288 0,2-1-48 16,1 2-16-16,0 3 0 0,1 0-112 0,0 1-16 15,-1-2-16-15,1 3 0 0,1 2 0 0,-1 3 0 16,-1 0 0-16,-1 1 0 0,-1 1 0 0,-1 5 0 0,-7 7 0 0,0 0 0 16,12 0-240-16,-2 6 128 0,-1 4-128 0,-1 4 0 15,-1 5 0-15,0 2 0 0,0 4 0 0,0 6 0 16,-1 3 0-16,-1 4 128 0,1 8-128 0,1 0 0 15,-2 3 0-15,0 1 0 0,0-2 128 0,3-3-128 16,-3-5 0-16,0-2 128 0,1-3-128 0,2-4 0 16,1 0 256-16,1-6-32 0,-3 1-16 0,2-3 0 15,0-4-64-15,-1 0-16 0,-1-3 0 0,1 1 0 16,0-4-128-16,-1-6 0 0,-7-7-160 0,9 7 160 16,-9-7-2048-1,0 0-304-15,0 0-64 0,13-8-16 0</inkml:trace>
  <inkml:trace contextRef="#ctx0" brushRef="#br1" timeOffset="135274.49">4214 19266 24879 0,'0'0'2208'0,"-5"10"-1760"16,1-1-448-16,6 5 0 0,5 5 1280 0,3 2 192 15,1-1 16-15,2 4 16 0,1-1-864 0,3 5-160 16,0-1-32-16,4 5-16 0,4-1-112 0,2 0-32 16,1-1 0-16,2 3 0 0,2-1-128 0,1 0-32 15,3 1 0-15,4 0 0 0,1 0-128 0,2-2 0 0,1-6 0 0,0 2 128 16,-1-6-128-16,-2-2 0 0,2-1 0 0,2-1 0 16,2-2 0-16,4-4 0 0,3 1 0 0,6-6 0 15,3 3 0-15,0-5 0 16,-4 0-144-16,6 2 144 0,0-2 0 0,5-2 144 0,3 2-16 0,2-1 0 15,0-1 96-15,-1 2 16 0,-1 0 0 0,2-3 0 16,0-1-48-16,2 0 0 0,4 3 0 16,-5-2 0-16,-2-1-192 0,-1 0 144 15,-2 1-144-15,-1-2 128 0,2-2-128 0,1 2 0 0,0 1 0 16,-5-1 0-16,-2-3 0 0,-3-1 0 0,-2-1 0 0,-1 2 0 16,-2-4 0-16,3 2-256 0,1 1 48 0,-2-3 0 31,-4 2-272-31,-3-4-48 0,-1 1-16 0,-2 1 0 15,-2 0-32-15,1 5-16 0,-1-6 0 0,-1 2 0 0,1 1 80 0,-3-2 32 0,-3 2 0 0,-3-2 0 16,-2 2-112-16,-3 2-32 0,-2-1 0 0,-3 0 0 16,-2 3-288-16,-3 3-64 0,-2 1-16 0,-2 2-6336 15,-1-1-1264-15</inkml:trace>
  <inkml:trace contextRef="#ctx0" brushRef="#br1" timeOffset="135757.46">8635 19637 25791 0,'-10'-10'1152'0,"3"5"224"0,1 1-1104 0,6 4-272 0,0 0 0 0,0 0 0 16,0 0 896-16,-6 13 128 0,2 1 32 0,1 5 0 15,1 3-800-15,0 1-256 0,2 6 128 0,0-1-128 16,2 2 128-16,-2-2-128 0,0 4 192 0,0-1-192 16,0 0 128-16,-2 0-128 0,1-2 0 0,0 2 0 15,0-7 192-15,-2-3-192 16,3-3 192-16,0-6-192 0,0-7 704 0,0-5 16 0,0 0 16 0,0 0 0 15,0 0-64-15,13-11-16 0,-2-5 0 0,1-4 0 16,0-5-336-16,1 3-64 0,0-5 0 0,1 1-16 16,0 1-240-16,0-2-128 0,0 4 128 0,1-2-208 15,-2 0 208-15,2 3-144 0,0 2 144 0,-1 2-128 16,3 3 128-16,-3 2 0 0,1 5 0 0,-1 3-128 0,0 4 128 0,0 3 0 16,-1 6-144-16,0 5 144 0,0 7-128 15,0 2 128-15,0 2-160 0,-3 3 160 0,-1-2-160 0,-2 4 160 16,1 3-160-16,-2-1 160 0,-3 2-368 0,-1 3 32 15,1 1 0-15,1 0 0 16,2-1-1408-16,-1-3-288 0,3-5-48 16,1-8-10832-16</inkml:trace>
  <inkml:trace contextRef="#ctx0" brushRef="#br1" timeOffset="136074.85">9578 19759 23039 0,'-13'7'1024'0,"4"-2"192"0,-2 1-960 0,-1 3-256 15,2 6 0-15,0 3 0 0,0 1 2320 0,-3 2 432 0,3 0 64 0,1 2 32 16,2-1-2176-16,1 6-432 16,1-4-96-16,4 0-16 0,0-1-128 0,1-4 0 0,2-3 0 0,3-3 128 15,4 0-128-15,0-6 192 0,1-1-192 0,2-5 192 16,2-4 16-16,0-2 16 0,1-2 0 0,3-6 0 15,0-2-64-15,1-3-16 0,0-4 0 0,1 2 0 16,-2 0-144-16,0-2 0 0,-3-1 0 0,-1 1 0 16,-3 1 0-16,-2 2 0 0,-4 2 144 0,-2 1-144 15,-4-2 240-15,-2-1-32 0,-1 1 0 0,-2 4 0 0,-2 3-208 0,-1-1 0 16,-1 2 0-16,1 4 0 16,-1 3-1200-16,1-2-272 0,0 0-64 0,9 5-13120 15</inkml:trace>
  <inkml:trace contextRef="#ctx0" brushRef="#br1" timeOffset="136308.35">10142 18665 26719 0,'0'0'2368'0,"0"0"-1888"16,0 0-480-16,-9 10 0 0,4 9 1328 0,0 7 160 15,3 2 48-15,2 7 0 0,0 6-1312 0,1 3-224 16,2 6 0-16,0 3-192 0,-1 5 192 0,0 5 0 16,1 1 0-16,-1 3 0 0,1-5 0 0,-3 3 0 15,0-6-144-15,-2-2 144 16,1-5-576-16,-1-5-32 0,-1-4-16 0,1-6 0 16,0-5-2464-16,-1-5-496 0,-3-5-112 0,1-13-16 0</inkml:trace>
  <inkml:trace contextRef="#ctx0" brushRef="#br1" timeOffset="136475.35">9835 19303 23039 0,'0'0'2048'0,"0"0"-1648"16,9-5-400-16,3 4 0 16,6 3 1920-16,5 2 288 0,5-3 64 0,5 3 16 0,4 0-1440 0,5-1-272 15,1-3-64-15,3 0-16 0,2 2-304 0,4-1-64 16,2 2-128-16,3-3 192 15,3-3-1936-15,-2-2-400 0</inkml:trace>
  <inkml:trace contextRef="#ctx0" brushRef="#br1" timeOffset="136976.54">11490 19855 24879 0,'0'0'2208'0,"0"0"-1760"0,0 0-448 0,0 0 0 16,0 0 2048-16,4-8 336 0,3-5 64 0,6-6 16 16,2-7-1888-16,3-6-368 0,2-10-80 0,3 1 0 0,0 2-128 0,0-6-208 15,0 2 48-15,0-3 16 0,0 3-96 0,-2-4-16 16,-1-4 0-16,0-1 0 0,-3-6 256 0,-1-2 0 16,-1-4 0-16,-1 2 0 0,-3-1 0 0,-1 0 208 15,-1-3-16-15,0-1 0 0,-2 2-48 0,-2 1-16 16,1 7 0-16,-1 10 0 0,-2 5-128 0,-1 9 0 15,-2 10 0-15,0 6 0 0,-2 5 0 0,-2 6 160 16,-3 6-160-16,-1 4 160 0,-5 10-160 0,-1 6 0 16,-4 9-160-16,-1 8 160 0,0 2-176 0,-4 14 176 15,-1 2-192-15,2 12 192 0,2 4-240 0,-2 4 64 16,3 0 16-16,3 7 0 0,2-2 32 0,1-5 0 16,2-8 0-16,2-4 0 0,1-8 128 0,4-3 176 15,4-5-48-15,5 1 0 0,2-6 0 0,3-1 0 16,1-7 0-16,3-1 0 15,2-4-512-15,3-4-96 0,4-5-32 0,1-7-13792 0</inkml:trace>
  <inkml:trace contextRef="#ctx0" brushRef="#br1" timeOffset="137219.76">12442 19308 33167 0,'-18'7'1472'0,"8"0"304"0,-2 3-1424 0,1 7-352 0,-1 2 0 0,1 5 0 16,0 7 512-16,-1 2 48 0,1 2 0 0,-1 2 0 16,1 0-560-16,1-1 0 0,1-2 0 0,-1-5 0 15,2-2-320-15,2-3-80 0,1-4-16 0,1-4 0 16,1-5-2560-16,3-11-512 0,0 0-96 15,1-17-32-15</inkml:trace>
  <inkml:trace contextRef="#ctx0" brushRef="#br1" timeOffset="137593.85">12765 19125 25791 0,'0'0'1152'0,"0"0"224"0,-8 8-1104 0,0 1-272 16,2 5 0-16,0 5 0 0,1 5 1152 0,-2 3 192 16,1-2 16-16,1 4 16 0,-3 2-928 0,2-5-192 15,-2 2-48-15,3-5 0 0,0 0 96 0,1-2 16 16,2-1 0-16,0-7 0 0,2-2-112 0,3-3-16 16,-3-8 0-16,0 0 0 0,10 1 48 0,2-6 0 15,0-4 0-15,2-5 0 0,3-4-112 0,1-1-128 16,2-5 176-16,0 0-176 0,1 0 0 0,0-2 0 15,1 2 0-15,-1 0-192 0,0-7 192 0,-1 2-192 0,0 4 192 0,1 2-192 16,-1 3 192-16,3 6 0 0,-3 0 0 16,-1 6 0-16,-1 4 0 0,0 7 0 0,0 3 128 0,-3 7-128 15,-1 11 0-15,-1 5 0 0,1 9 0 0,-4 0 0 16,-4 2 0-16,-3 0 0 0,-5 4 0 0,-1 0 0 16,-5 7-224-16,-1 1 48 0,-2 1 16 0,-2 1 0 15,-1 1-288-15,4-11-64 0,2-3-16 16,4-12 0-16,-1-5-512 0,7-11-112 0,3-3 0 0</inkml:trace>
  <inkml:trace contextRef="#ctx0" brushRef="#br1" timeOffset="137976.26">13390 19368 34095 0,'0'0'3024'0,"0"0"-2416"15,0 0-480-15,10 0-128 0,3-1 480 0,5-1 80 16,2 2 16-16,4 0 0 0,3 2-576 0,2-4-224 16,2-4 16-16,2-2 0 15,5 1-256-15,-5-5-48 0,-1-4-16 0,-2 1 0 16,-3-2-288-16,-3 1-48 0,-2-1-16 0,-5-1 0 15,-3-1 368-15,-2 1 64 0,-3 1 0 0,-3 4 16 0,-3 1 432 0,-5 0 0 0,-1 2 144 0,-5-1-144 16,-4 6 336-16,-2-1-32 0,-3 2-16 0,-4 4 0 16,-3 1-288-16,-2 8 0 0,-4 3 128 15,-2 6-128-15,-1 4 0 0,2 0 160 0,-1 2-160 0,5 4 128 16,4-4 16-16,2 4 0 0,3-1 0 0,4 2 0 16,1-1 704-16,3-1 144 0,4-3 32 0,3 1 0 15,2-3-1664-15,3 1-336 0,3 2-64 0,4-2-16 16,2-4 128-16,1 0 32 0,2-3 0 0,5-2-11968 15</inkml:trace>
  <inkml:trace contextRef="#ctx0" brushRef="#br1" timeOffset="138409.9">14413 19112 11055 0,'-10'0'976'0,"-1"-2"-784"16,-3 1-192-16,0 1 0 0,1 5 4880 0,0 1 944 15,-1 6 176-15,0-2 32 0,-1 2-4864 0,1 5-976 16,1-1-192-16,-1 2 0 0,0 0 0 0,-2 0 0 16,3 1 0-16,0 0 0 0,2 3 0 0,1-1 0 15,0 1-144-15,1 1 144 0,0-4 0 0,4 2-144 16,1 2 144-16,4-1 0 0,3-3 0 0,0-1-128 15,5-6 128-15,1 0 0 0,1-1 0 0,4-6 0 16,1-1 0-16,3-3 0 0,0-2 0 0,2-3 224 16,-2-2-64-16,1-5-16 0,0-2 32 0,0-4 0 0,0 0 0 0,0-3 0 15,-1 0-176-15,-1-1 128 16,-2 0-128-16,-1-2 128 0,-1 2-128 0,-2-1 128 0,-1 1-128 0,-1-2 128 16,-3-3 48-16,1 6 0 0,-2 1 0 0,0 1 0 15,0 4-48-15,-1 5-128 0,-4 9 192 0,0 0-64 16,0 0-384-16,0 0-64 0,4 12-32 0,-2 5 0 15,1 6 32-15,-1 1 16 0,1 3 0 0,1 2 0 16,-1 3 128-16,1 0 32 0,0-3 0 0,1 4 0 16,0 1-48-16,0 1 0 0,3-3 0 0,-3-3 0 15,3-1-128-15,2-4-16 0,0 1-16 0,3-4-8736 16,1-5-1760-16</inkml:trace>
  <inkml:trace contextRef="#ctx0" brushRef="#br1" timeOffset="138711.9">15459 19346 23951 0,'-5'14'2128'0,"2"8"-1696"15,-1 1-432-15,2 7 0 0,2 2 2368 0,4 4 384 0,0 3 64 0,2-5 32 16,2-6-1360-16,2-1-272 15,3-5-48-15,2-5-16 0,3-3 64 0,5-5 16 0,0-2 0 0,5-3 0 16,5-8-784-16,5-3-144 16,3-4-48-16,1-3 0 0,-2-4-256 0,1-2-144 15,0-4 16-15,-1 1 0 0,0 1 0 0,-2-2 0 0,1 2 0 0,-3 3 0 16,-2 4-64-16,-3 4-16 0,-1-1 0 0,-2 6 0 16,-4-1-96-16,-5 5-16 0,-3 1 0 0,-6 1 0 15,-10 0-1776-15,0 0-352 0,-9 1-80 0,-5-1-13104 16</inkml:trace>
  <inkml:trace contextRef="#ctx0" brushRef="#br1" timeOffset="138900.9">13371 18500 43311 0,'-17'-17'1920'0,"7"7"384"0,0-6-1840 0,2 3-464 16,3 4 0-16,5 9 0 15,-2-9-1200-15,2 9-336 0,0 0-64 0,0 0 0 0</inkml:trace>
  <inkml:trace contextRef="#ctx0" brushRef="#br1" timeOffset="141511.93">19874 16837 17503 0,'0'0'1552'0,"0"0"-1232"0,-6-4-320 0,6 4 0 15,-10 0 704-15,1 6 64 0,0 2 32 0,0 5 0 16,-1 2-640-16,1 8-160 0,0 1 0 0,0 8 0 15,-1 1 192-15,1 3 16 0,1 2 0 0,2 3 0 16,1 6 48-16,1-2 16 0,0 4 0 0,3 0 0 16,1-4-112-16,1 1-32 0,3-6 0 0,2-3 0 15,3-5 192-15,1-5 48 0,1-5 0 0,3-1 0 16,2-5 400-16,2-4 96 0,-2-3 16 0,2-6 0 0,5 0 16 0,1-4 16 16,0-4 0-16,4-4 0 0,0 0-336 0,-1-4-80 15,0 3-16-15,-1-7 0 0,2-2-480 0,0 0 0 16,-1 1 0-16,-2-4 0 0,0-3 0 0,-1 5 0 15,-1 0 0-15,-3-1 0 0,-1 0-144 0,0 2 144 16,0 0 0-16,2 1-144 0,-4 1 144 0,-1 1-192 16,-1 3 192-16,0-2-192 0,0 0 64 0,-1-1 0 15,-2 5 0-15,-1 0 0 0,-1-3 128 0,-1 3-192 16,-2 2 192-16,0 6-192 0,-7 3 192 0,0 0 0 16,0 0-144-16,0 0 144 0,0 0 0 0,9 6-144 15,-4 5 144-15,-1 2 0 0,-4 2-160 0,1 4 160 16,1 7-128-16,-2-2 128 0,-3 4 0 0,0 0 0 15,1 4 0-15,-1 2 0 0,1 5 0 0,-1 6 0 16,0-1 0-16,-4 9 0 0,-2 5 0 0,2 2 0 16,-5-4 0-16,-1 0 0 0,-2 0 0 0,0-1 224 15,-5 1-48-15,1-2-16 0,-3 0 128 0,-1-1 32 16,0-3 0-16,0-1 0 0,0-9 176 0,1 0 32 16,-3-3 16-16,1-4 0 0,-1-3 80 0,1-3 16 0,0-2 0 0,-1-4 0 15,0-1-256-15,-2-2-32 0,1-3-16 16,-4-1 0-16,0-6-208 0,-1-3-128 0,1 0 160 0,1-4-160 15,-2-2 160-15,3-6-160 0,0 0 160 0,4-3-160 16,1-2 176-16,3-3-176 0,2-3 192 0,3 0-192 16,1-3 256-16,4-2-64 0,-1 1-16 0,9-1 0 15,-1 1-176-15,5-3 192 0,1 3-192 0,5 1 192 16,2 3-192-16,3 1 0 0,1 0-192 0,4 3 192 0,2 3-144 16,3-2 144-16,1-1 0 0,5 5 0 0,6-2-208 0,3 4 64 15,1 1 16-15,2 1 0 0,-2 1 128 0,1-1 0 16,0 2 0-16,0 3-128 0,-1 3-32 0,-1 1 0 15,-1-2 0-15,-4 3 0 16,-4 6-384-16,-2 0-80 0,-1 0-16 0,-7 2 0 16,-2-4-1472-16,-3 2-320 0,-2-2-48 0</inkml:trace>
  <inkml:trace contextRef="#ctx0" brushRef="#br1" timeOffset="142161.94">20951 16277 20271 0,'-2'-12'1792'0,"2"5"-1424"16,-1-4-368-16,1 11 0 0,0-7 1344 0,0 7 208 15,1-5 48-15,-1 5 0 0,0 0-704 0,0 0-144 16,0 0-32-16,0 0 0 0,3 18-320 0,-2 2-64 16,-1-1-16-16,-1 3 0 0,-2 3 128 0,0 3 0 15,-1 5 16-15,-1 0 0 0,0 1-64 0,0 1-16 0,-3-5 0 0,2 3 0 16,2-1-192-16,-3-1-64 0,2-7 0 0,3 0 0 15,-1-1-128-15,2-2 0 0,1-3 0 0,0-3 0 32,0-3-1360-32,2-1-160 0,1 2-16 0,1-7-16 0</inkml:trace>
  <inkml:trace contextRef="#ctx0" brushRef="#br1" timeOffset="142398.79">22140 16779 29487 0,'-8'5'2624'0,"-4"5"-2112"16,-1 8-512-16,1 2 0 0,-1 7 512 0,-1 5-16 15,1 8 0-15,1 2 0 0,-2-1-304 0,0 6-64 16,-2 1-128-16,1 1 192 0,0-1-192 0,0 1 0 16,-2-3 0-16,1 2 0 15,0 1-448-15,1-6-176 0,0-2-32 0,2-7-8352 16,2-5-1664-16</inkml:trace>
  <inkml:trace contextRef="#ctx0" brushRef="#br1" timeOffset="142598.15">21688 17342 29487 0,'0'0'2624'0,"0"0"-2112"0,11 1-512 0,3 3 0 16,2 0 672-16,1 2 32 0,4 3 0 0,-1-3 0 15,4 2-544-15,2-4-160 0,2 1 0 0,3 1 0 0,6-2 0 16,1-3-192-16,3-1 0 0,0-1-9216 15,-4 0-1856-15</inkml:trace>
  <inkml:trace contextRef="#ctx0" brushRef="#br1" timeOffset="143054.79">22751 16931 24879 0,'0'0'2208'0,"-9"0"-1760"16,0 4-448-16,0 5 0 0,0 8 880 0,-1 4 80 16,-2 6 32-16,2 2 0 0,1 4-544 0,2 9-96 15,-1 0-32-15,3 3 0 0,0-2-80 0,1 0-32 16,3 0 0-16,2-1 0 0,2 1-80 0,2-6-128 0,1-5 176 0,4-3-176 16,0-7 160-16,4-6-160 15,2-3 128-15,3-5-128 0,1-3 192 0,7-5-64 0,2-8 0 0,1-1 0 16,4-6-128-16,1-3 0 0,1-3 0 0,1-4 0 15,-1 1 0-15,0 3 0 0,-3-3-176 0,-1 2 176 16,-2-1 0-16,-3 3 0 0,-3-2 0 0,-1 0 0 16,-1 3 0-16,-2 4 0 0,-1 4 192 0,0-1-64 15,-1 7-128-15,0 4 0 0,-3 2 128 0,-1 4-128 16,0 7 0-16,-1 2 0 0,-2 6-160 0,1 3 160 16,-5 6-144-16,1 2 144 0,-3 8 0 0,-3 3-144 15,0 4 144-15,-4 6 0 0,-1 6 0 0,-5 2 0 16,-3 7 0-16,-6 3 0 0,-2 4 0 0,-4 0 0 0,-4 1 0 0,-2 2 192 15,-3 5 0-15,-2-5-16 0,-2-3 352 0,2-5 80 16,-8-5 16-16,2-3 0 0,0-5 64 0,3-4 16 16,3-2 0-16,2-4 0 0,0-7-416 0,4-3-80 15,4-6-16-15,1-4 0 16,3-6-1616-16,4-6-336 0,3-9-64 0,3-6-12880 16</inkml:trace>
  <inkml:trace contextRef="#ctx0" brushRef="#br1" timeOffset="143513.32">23703 16172 13823 0,'-4'-22'1216'0,"3"-4"-960"0,1-1-256 0,0 8 0 16,2 2 3936-16,3 0 736 0,2 4 160 0,1 3 32 15,3 1-3904-15,1 4-768 0,4-1-192 0,1 1 0 0,4 1 0 0,3 1 0 16,1 3-144-16,2 4 144 0,1 1-128 0,-1 3 128 15,-2 1 0-15,-1 5-144 0,-3 5 144 0,-5 4 0 16,-4 3-144-16,-7 9 144 0,-7 2-144 0,-4 1 144 16,-5 4-192-16,-5 2 192 0,-3-1-144 0,-2-1 144 15,-4-5 0-15,1-4-144 0,0-3 1120 0,1-4 240 16,2-4 32-16,3-4 16 0,4-2-1264 0,5-3-160 16,4-4-80-16,5-9-16 0,-1 12 464 0,1-12 96 15,9 7 16-15,3-2 0 0,4 0-320 0,3-2 0 16,3-3 0-16,5-2 0 0,4 0 0 0,3-2 0 15,5 0 0-15,2-1 0 0,4 1-304 0,-1-2 48 16,1 1 0-16,-4 2 0 16,-2 3-464-16,-4 0-96 0,0 0-16 0,-4 1-13376 0</inkml:trace>
  <inkml:trace contextRef="#ctx0" brushRef="#br1" timeOffset="143839.45">24619 17196 33631 0,'0'0'1488'0,"5"-9"304"0,3-3-1424 0,3 5-368 16,7-3 0-16,5 4 0 0,1 6 0 0,3 0 0 16,2-1 0-16,2 1 0 15,0 1-464-15,1 2-16 0,4 0 0 0,-1 0 0 16,1 2-208-16,-1 1-32 0,-1 4-16 0,-3-3-12640 0</inkml:trace>
  <inkml:trace contextRef="#ctx0" brushRef="#br1" timeOffset="144009.18">24643 17519 31903 0,'0'0'1408'0,"0"0"304"0,0 0-1376 0,10-6-336 16,2 3 0-16,2 3 0 0,2-3 416 0,6 3 16 15,1 0 0-15,4 0 0 0,1-1-304 0,5 1-128 16,3 0 0-16,5 0 128 0,1-1-128 0,6 1 0 0,1-2 144 0,3 0-144 31,2-1-1136-31,0 1-288 0,-2-2-64 0</inkml:trace>
  <inkml:trace contextRef="#ctx0" brushRef="#br1" timeOffset="144447.64">26902 16422 28799 0,'-19'-12'1280'0,"4"7"256"0,-4 1-1232 0,-5 6-304 15,-6 5 0-15,-4 7 0 0,-3 10-128 0,-1 3-96 16,0 6-16-16,-3 6 0 0,3 11 64 0,0 8 16 16,-1 6 0-16,3 6 0 15,2 4-432-15,-1 3-96 0,1 8-16 0,3-1 0 16,3-4 240-16,8-3 32 0,6-5 16 0,7-8 0 0,4-8 416 0,8-6-160 16,8-6 160-16,6-4 0 0,5-4 784 0,3-7 272 15,3-5 48-15,3-9 16 0,5-2 512 0,4-4 96 16,4-5 32-16,5-5 0 0,4-4-784 0,6-7-144 0,5-8-48 15,-1-3 0-15,-1-1-464 0,1-3-80 16,1-5-32-16,0-3 0 0,2-5 288 0,-2-3 48 0,-1-1 16 0,-7-7 0 16,-2-4 144-16,-5-5 16 15,-4-2 16-15,-5 2 0 0,-4-2-416 0,-6 7-64 0,-8 5-32 0,-6 5 0 16,-7 4-224-16,-6 5 0 0,-7 0-192 0,-8 4 192 31,-8-1-496-31,-10 1 16 0,-9 3 0 0,-9 4-11744 0,-7 2-2336 0</inkml:trace>
  <inkml:trace contextRef="#ctx0" brushRef="#br1" timeOffset="145132.1">22161 19458 12895 0,'0'0'1152'0,"0"0"-928"15,0 0-224-15,0 0 0 0,0 0 2896 0,0 0 544 16,0 0 96-16,4-10 32 0,2-1-2288 0,5-3-464 16,3-3-96-16,5-2-16 0,4-5-208 0,4-7-48 15,1-3-16-15,2 0 0 0,2-2-112 0,4-1-32 16,3-1 0-16,2-1 0 0,1 1-288 0,-1-3 160 15,-3 2-160-15,-7 2 128 0,1 2-128 0,-4 6 192 16,-2 4-192-16,-5 6 192 0,0 2-192 0,-4 7 0 16,-1 2 0-16,-4 8 0 0,0 5 0 0,-3 6 0 15,-2 3 0-15,0 5 0 0,-2 3 0 0,-1 10 0 0,-2 0 0 0,-1 6 0 16,1 2 0-16,-2 0 0 16,0 5 0-16,0-5 0 0,0 2-144 0,0 0 144 15,0-5 0-15,0 0 0 0,0 0-256 0,0-4 64 16,0-4 16-16,1-1 0 15,1-5-320-15,2-3-64 0,1-3-16 0,-3-3-8128 16,0-1-1616-16</inkml:trace>
  <inkml:trace contextRef="#ctx0" brushRef="#br1" timeOffset="145414.9">22542 19284 13823 0,'0'0'1216'16,"-10"-2"-960"-16,0 0-256 0,1 5 0 16,0 4 3776-16,0 4 704 0,1 3 128 0,3 3 48 0,-1 8-3696 0,5 2-752 15,2 0-208-15,3 4 0 16,2 0 320-16,3 1-16 0,1 1-16 0,3 5 0 0,5-1 16 0,0 1 0 16,1-1 0-16,4 0 0 0,1 0-144 0,0-5-32 15,1-8 0-15,1-1 0 0,4 1 112 0,2-5 16 16,2-4 0-16,4-3 0 0,3 0 128 0,4-3 48 15,2-1 0-15,3-4 0 0,5-3-48 0,0-1-16 16,-1-3 0-16,4 1 0 0,3-6-208 0,2 1-32 16,3 0-128-16,4-3 192 0,4 1-320 0,0-5-80 15,-6-2-16-15,1-2 0 16,0 1-1760-16,2 1-368 0,0 2-64 0</inkml:trace>
  <inkml:trace contextRef="#ctx0" brushRef="#br1" timeOffset="145887.18">24817 19391 17503 0,'0'0'768'0,"-8"5"176"0,-3 3-752 0,1 6-192 15,-1 3 0-15,-1 6 0 0,0 3 2272 0,-1 4 416 16,-1 4 96-16,1 5 16 0,-1 0-2240 0,2 4-560 15,0-1 0-15,1-1 0 0,-2-1 320 0,3-8-32 16,1-4-16-16,1-4 0 0,3-7 256 0,4-4 48 16,0-4 16-16,1-9 0 0,0 0 112 0,0 0 32 15,12-6 0-15,2-2 0 0,4-8-320 0,4-2-64 16,-2-4-16-16,2-6 0 0,-1-5-336 0,1 2 0 16,-2 2 0-16,2-2 0 0,-2 5 0 0,2-5 0 15,1 3-160-15,0 5 160 0,-1 3-160 0,3 3 160 16,-1 5-128-16,0 4 128 0,-1 3-192 0,0 2 32 15,-4 6 16-15,1 3 0 0,0 7-176 0,1 4-16 16,-4 2-16-16,0 4 0 16,-3 1-336-16,-1 4-64 0,1-2-16 0,-3 5 0 15,-1 2-1536-15,-1-3-304 0</inkml:trace>
  <inkml:trace contextRef="#ctx0" brushRef="#br1" timeOffset="146247.88">25958 19421 3679 0,'-26'22'160'0,"8"-6"32"0,-4 2-192 0,0 6 0 0,0 3 0 0,1 4 0 0,-1 0 5648 0,0 6 1088 16,2 3 224-16,2-2 32 0,4 1-5584 0,4-6-1104 15,4-7-304-15,5-1 0 0,3-7 192 0,4-4-32 16,2-4-16-16,2-2 0 0,2-2 320 0,2-3 64 16,3-3 16-16,3-6 0 0,-1-4-32 0,2-1 0 15,2-1 0-15,0-3 0 0,0 0-368 0,-2-2-144 16,0 0 0-16,-1-1 144 0,-2 0-144 0,-3 0 0 16,-2-2 0-16,-3 0 0 0,-4 0 208 0,-2-4-32 15,-2 1-16-15,-4 1 0 0,-2-5-160 0,-2 0 160 0,-4 4-160 16,1 4 160-1,-2-2-720-15,-2 7-144 0,-2 1-16 0,-1 4-16 16,0 1-2000-16,-1 5-400 0,2-2-64 0,1 2-32 0</inkml:trace>
  <inkml:trace contextRef="#ctx0" brushRef="#br1" timeOffset="146483.01">26708 18875 22111 0,'-11'11'1968'0,"4"-3"-1584"0,-3 3-384 0,-1 8 0 0,0 9 2816 0,-3 7 496 16,-2 4 80-16,-2 8 32 0,-1 5-2736 0,-2 2-560 16,1-2-128-16,0 0 0 0,-1 1 0 0,0-3 0 15,2-2 0-15,1 0 0 16,-3 1-464-16,4-1-128 0,1-6-32 0,1-4-9200 15,4-4-1840-15</inkml:trace>
  <inkml:trace contextRef="#ctx0" brushRef="#br1" timeOffset="146663.01">26222 19171 13823 0,'0'0'1216'0,"6"-9"-960"16,3 3-256-16,3 1 0 0,0-2 5120 0,6 6 992 16,4 2 192-16,5 4 32 0,3 0-5344 0,6-1-992 15,3 1-368-15,7 3 16 16,5 0-1168-16,5 0-224 0,3-1-48 0,4-2-12160 0</inkml:trace>
  <inkml:trace contextRef="#ctx0" brushRef="#br1" timeOffset="147116.64">27779 19822 33855 0,'13'-23'1504'0,"0"4"304"0,3-5-1440 0,4-6-368 16,5-5 0-16,3 0 0 0,1 0 0 0,4-1 0 16,2-1 0-16,2 1 0 0,0 0-176 0,1-3 0 15,0-5 0-15,2 0 0 0,-2-8 176 0,0 0 256 16,0-4-64-16,2-5-16 0,-2-3-176 0,-6-3-144 15,-4 3 144-15,-3-2-208 0,-3 0 64 0,-3 6 16 16,-5 8 0-16,-4 6 0 0,-4 11-64 0,-2 7 0 16,-3 4 0-16,-5 6 0 0,-3 7 192 0,-2 0 176 15,-5 8-48-15,-5 5 0 0,-4 6-128 0,-6 3 0 16,-6 6 144-16,-3 12-144 0,-4 6 0 0,-2 6 0 16,1 7-160-16,-1 6 160 0,4 4-144 0,-1 7 144 15,0-1 0-15,4 2-144 0,4 1 144 0,2-3 0 0,0 2 0 0,2-10-128 16,5-4 128-16,3-4 176 0,5-5-48 0,4 2 0 15,2-4-128-15,6-2-192 0,3-1 32 16,5-2 16-16,4-3-1616 0,2-2-320 0,5-3-64 16</inkml:trace>
  <inkml:trace contextRef="#ctx0" brushRef="#br1" timeOffset="147352.51">28877 19303 34095 0,'-10'12'3024'0,"0"2"-2416"16,-3 2-480-16,-2 6-128 0,-3 4 384 0,-2 6 48 16,1 4 16-16,-1 4 0 0,-1 5-448 0,1-1 128 15,1 2-128-15,1-3 0 16,2 2-384-16,0-6-144 0,4-1-48 0,1-3 0 15,2-6-2656-15,3-7-544 0,-2-5-96 0,8-17-32 0</inkml:trace>
  <inkml:trace contextRef="#ctx0" brushRef="#br1" timeOffset="147733.35">29204 19444 37199 0,'0'0'1648'0,"0"0"336"0,-10 3-1584 0,10-3-400 0,-8 6 0 0,8-6 0 16,-7 5 224-16,7-5-32 0,0 0-16 0,0 0 0 16,0 0-176-16,9 0 0 0,3-2-192 0,4-7 192 15,0-1-224-15,4-4 80 0,5-5 16 0,1-1 0 0,1-1-64 0,1-5-16 16,0 0 0-16,1-5 0 0,0 7 0 0,-1-3 0 15,-5 2 0-15,0-2 0 0,0 4 208 0,-4 6 0 16,1 3 0-16,-2 7 0 0,-3 1 0 0,2 3 0 16,-4 6 0-16,-2 6 0 0,-2 7 0 0,0 2 0 15,-2 2-128-15,-1 11 128 0,-1 5-192 0,-3 2 16 16,-2-4 0-16,-2 2 0 0,-3-2-48 0,-2 2-16 16,0-2 0-16,-2 1 0 0,-1 1 16 0,1-5 0 15,0-4 0-15,1-6 0 0,3-2 80 0,2-4 16 16,2-2 0-16,1-13 0 15,0 0-1040-15,7 5-208 0,-7-5-32 0,11-1-11696 0</inkml:trace>
  <inkml:trace contextRef="#ctx0" brushRef="#br1" timeOffset="148119.94">30076 19276 33919 0,'4'-11'1504'0,"-4"11"304"0,0 0-1440 0,0 0-368 0,0 0 0 0,10 0 0 16,0 3 400-16,2-2 16 0,0-1 0 0,4 0 0 16,3-3-224-16,2 1-32 0,2-1-16 0,4 1 0 0,0-5-144 0,1 0 192 15,0-4-192-15,-1 3 192 0,1-1-192 0,-2 0 0 16,-3-6 0-16,-4 3-176 0,-3 2 32 0,-4-3 0 15,-5-1 0-15,-2 4 0 0,-2-3 16 0,-4 4 0 16,-6-2 0-16,0 7 0 0,-6-1 0 0,-6 4 0 16,-5 0 0-16,-3 6 0 0,-2 1 0 0,-3 5 0 15,-2 1 0-15,-1 6 0 0,1 6 128 0,2 0 0 16,2 1-144-16,2 3 144 0,3 2 0 0,3-4 0 16,2 2 0-16,4-4 0 15,4-2-560-15,4-2 16 0,4-2 0 0,5-1 0 16,5-1-96-16,1-2 0 0,3-1-16 0,0-4 0 15,3 0-192-15,4-4-48 0,3-3 0 0,4-2-11360 0</inkml:trace>
  <inkml:trace contextRef="#ctx0" brushRef="#br1" timeOffset="148483.37">31078 19172 20271 0,'0'0'896'0,"-3"-9"192"0,2-1-880 0,-3-1-208 0,-1 4 0 0,-4 4 0 16,-1 1 2560-16,-4 6 480 0,-5 1 96 0,-1 8 0 16,-3 5-2528-16,-3 1-608 0,0 0 0 0,0 4 0 15,1 3 128-15,-2-1 0 0,2 2-128 0,2-1 192 16,2-2-192-16,5 0 0 0,1-3 128 0,4-2-128 16,4-3 0-16,3-6 0 0,4-10 0 0,1 10 0 0,-1-10 0 0,8 7 144 15,2-3-16-15,3-4 0 0,2-7 144 0,4 2 32 16,0-5 0-16,4 0 0 0,1-5-144 0,3 2-32 15,1-2 0-15,1-2 0 0,0 2-128 0,1-3 0 16,-4 0 0-16,-2 2 0 0,-3-1-144 0,-1 2 144 16,-1 2 0-16,-4 6 0 0,-2 3-144 0,-1 1 144 15,-2 6 0-15,-1 2-144 0,0 3 144 0,-6 4-192 16,2 6 192-16,-1 1-192 0,1 1 192 0,-3 2-128 16,0 3 128-16,2-2-128 0,0 0 128 0,2 3 0 15,-2-3 0-15,2 1 0 0,1-1-128 0,3-3 0 16,0-1 0-16,3-5 0 15,1-4-640-15,2-1-128 0,2-6-32 0,0-3-12560 0</inkml:trace>
  <inkml:trace contextRef="#ctx0" brushRef="#br1" timeOffset="148850.9">31637 19027 28559 0,'0'0'2544'0,"0"0"-2032"0,-4 10-512 0,2 6 0 15,-1 8 1328-15,-1 3 160 0,0 6 48 0,-1 2 0 16,-1 1-1280-16,0-1-256 0,-1-2 0 0,0-3 0 0,0-1 0 0,2-1 0 16,-1-5 0-16,1 0 0 0,1-2 160 0,1-3-160 15,2-3 160-15,1-2-160 0,0-4 144 0,0-9-144 16,0 0 128-16,0 0-128 0,12-1 160 0,0-4-160 15,2-3 192-15,0-5-192 0,0-5 192 0,3 1-192 16,-1-2 192-16,2-2-192 0,0 1 160 0,1-2-160 16,0-2 128-16,1 3-128 0,1-2 128 0,-1-2-128 15,0 4 0-15,3 3 128 0,-1 4-128 0,0 5 0 16,-1 2 0-16,2 3 0 0,1 5 0 0,0 4 0 16,0 4 0-16,3 6 0 0,-3 3 0 0,0 2 0 15,-1 2 0-15,-1 3 0 0,-3 0 0 0,-1-3-144 16,0 5 0-16,-1-5 0 15,-1-1-1216-15,-1 1-240 0,0 1-64 0</inkml:trace>
  <inkml:trace contextRef="#ctx0" brushRef="#br1" timeOffset="149128.78">29076 18064 35935 0,'4'-19'3200'0,"-1"4"-2560"0,2-3-512 0,1 4-128 0,-1 4 1840 0,0 1 336 15,0 4 80-15,-5 5 16 0,10-2-1632 0,1 5-336 16,3 4-64-16,4 4-16 16,1 5-1952-16,2 3-400 0,-1 2-80 0</inkml:trace>
  <inkml:trace contextRef="#ctx0" brushRef="#br1" timeOffset="167012.75">7392 11597 1839 0,'-4'-17'160'0,"4"7"-160"15,1-5 0-15,2 1 0 0,0 1 2528 0,1 3 480 16,1-3 80-16,0 2 32 0,2-1-2128 0,-1 1-416 16,-1 4-96-16,2 0-16 0,0 0-256 0,1 2-48 15,-8 5-16-15,10-7 0 0,0 2-144 0,2 2 0 16,-1-2 0-16,2 0 0 0,1 1 0 0,1 2 0 15,1-1 0-15,2 1 0 0,1-2 0 0,3 1 0 16,1-1 0-16,1 2 128 0,-2-2-128 0,7-1 128 16,1 2-128-16,3 1 128 0,2-1 320 0,0 2 64 0,1-3 16 0,1 3 0 15,0 0 192-15,2-2 48 0,3 2 0 0,2 0 0 16,2-1-16-16,5 0 0 0,5-1 0 0,4 2 0 16,2-2-336-16,2 1-64 0,-2-3-16 0,1 1 0 15,2 0-16-15,5 0-16 0,5-2 0 0,1 1 0 16,1 1-48-16,-1-2 0 0,-1 1 0 0,2 1 0 15,4 1-128-15,2-1-128 0,3-2 192 0,-1 1-192 16,-5 1 144-16,1-3-144 0,4 0 0 0,3 2 144 16,4-2-144-16,-2 0 0 0,-4-3 0 0,1 1 0 15,2 0 0-15,2 2 0 0,5-2 0 0,-4 1 0 16,-3 2 0-16,4-1 128 0,4 5-128 0,-1-2 0 16,-4 1 0-16,1 1 128 0,-1-2-128 0,5 2 0 0,5-2 0 15,-3 1 0-15,-2-2 0 0,0-1 0 0,0 4 0 0,6-1 128 16,1-2-128-16,-5-3 0 15,-3 2 0-15,3 3 0 0,-1-3 0 0,3 1 0 0,-1-3 0 0,-3-1 0 16,-3 4-176-16,6-1 176 0,0 1 0 0,0-2-160 16,-4 1 160-16,-2 1 0 0,0 2 0 0,4 1 0 15,3-2 0-15,-1-2 0 0,-8 2 0 0,4 1 0 16,3 2 0-16,0-2 0 0,3-3-192 0,-3-2 64 16,-5 5 128-16,3-3-208 0,2 0 208 0,-3 0 0 15,-3-4 0-15,0 2-144 0,-4-1 144 0,5 4 0 16,4 0 0-16,-4-4 0 0,-5 1 0 0,-3-2 0 15,-2 3 0-15,3-2 0 0,2 0 0 0,-3-1 144 16,-3 2-16-16,-3-2-128 0,-1 2 224 0,1-2-64 0,2 1-16 16,0 0 0-16,-4 2 240 0,0-4 64 0,-3 1 0 0,0 0 0 15,-3 4 16-15,3-6 16 0,2 3 0 0,-2-2 0 16,-5 2-128-16,-3-2-32 0,2 4 0 0,-2-3 0 16,0 1-128-16,2-1-16 0,1 0-16 0,-7 1 0 15,-3 0-160-15,0 1 128 0,-3 5-128 0,-2-4 128 16,-2 1-128-16,2 2 0 0,2 0 0 0,-2 0 128 15,-3-1-128-15,-5 2 0 0,-4 1 0 0,-2 0 0 32,-2 2-480-32,-6 0-128 0,-2 0-32 0,-6-1-13120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7:28:08.3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2414 2261 8287 0,'0'0'736'0,"6"-5"-592"0,-2-3-144 0,1 2 0 15,0-5 1344-15,0 5 256 0,2-3 32 0,-2 2 16 16,-1 3-368-16,-2-4-64 0,-2 2 0 0,0 6-16 16,0 0-432-16,0 0-64 0,0 0-32 0,0 0 0 15,0 0-224-15,0 0-32 0,0 0-16 0,-5 1 0 16,-1 2-80-16,-1 0-32 0,0 5 0 0,-1-2 0 16,3 3 0-16,-1 0 0 0,-1 4 0 0,1 5 0 15,0-1-80-15,-2 6-16 0,4 7 0 0,0 1 0 16,-1 6 80-16,0 3 16 0,4 3 0 0,0 1 0 0,1 1-288 0,1 1 0 15,3-5 0-15,3 22 0 0,1-14 0 0,1-17 128 16,0-1-128-16,2-6 0 0,2-1 160 0,2-3-160 16,2-2 128-16,-2-3-128 0,3-2 192 0,2-4-64 15,-1 0 0-15,3-6 0 0,2-1 96 0,-3-3 16 16,1-4 0-16,0-1 0 0,-1-5-48 0,1-3-16 16,-1-1 0-16,11-14 0 0,-2 0-48 0,-13 9-128 15,2 0 192-15,2-3-64 0,-3-1-128 0,-1-3 0 16,0 0 144-16,-1-2-144 0,1 2 0 0,-2-4 128 15,-1 3-128-15,0-4 0 0,0 0 0 0,-1 4 0 16,-2-1 0-16,-1 5 128 0,-1 1-128 0,3 4 0 16,-3 2 0-16,2-3 0 0,-5 5 0 0,0 4 0 15,-6 10 0-15,0 0 0 0,0 0 0 0,0 0 0 16,0 0-144-16,0 0 144 0,3 10 0 0,0 4 0 16,-1 5-144-16,0 2 144 0,-2 11 0 0,0 2 0 15,0 6 0-15,0 3 0 0,-2 8 160 0,0 4-160 16,-3 2 160-16,-4 32-160 0,0-5 224 0,0-28-48 15,1 1-16-15,-2 3 0 0,0-1 64 0,-4 0 16 16,-1-2 0-16,0 1 0 0,-2 0 400 0,3-4 64 0,-1 2 32 16,-3-4 0-16,0 0-288 0,-1-2-64 0,1-4-16 0,-2 1 0 15,1-4-160-15,-3 0-16 0,0-5-16 0,0-2 0 16,2-2-176-16,-1-7 192 0,-2 0-192 16,0-8 192-16,1-3 48 0,0-4 16 0,0-3 0 15,1-7 0-15,-2-3 80 0,1-3 32 0,1-6 0 0,3-2 0 16,0-4-240-16,0-3-128 0,4-4 128 0,2-1-128 0,1-5 0 0,4 1-256 15,2-3 32-15,5 6 16 0,2-1 208 0,5 3-192 16,2 2 192-16,4-3-192 0,8 3 48 0,3 3 16 16,3 3 0-16,6 2 0 0,1 0 128 0,2 0-128 15,-1 5 128-15,2 1-128 0,1 0 128 0,-1 2 0 16,2 0 0-16,-2 4-128 0,-1 2 128 0,-2 4 0 16,-1-2 0-16,-2-1 0 15,-3 3-1296-15,9 3-240 0,-9-3-32 0,-11-2-8272 16,-3 3-1648-16</inkml:trace>
  <inkml:trace contextRef="#ctx0" brushRef="#br0" timeOffset="441.45">4012 2525 17503 0,'0'0'768'0,"0"0"176"0,0 0-752 0,0 0-192 15,0 0 0-15,0 0 0 0,0 6 1280 0,5 1 208 16,2-2 48-16,5-1 16 0,1-1-496 0,4 3-96 15,5-3-32-15,2 0 0 0,5-1-368 0,1 0-80 16,-1-2-16-16,3 0 0 0,1-2-256 0,-3 2-48 16,-1 0-16-16,-1 0 0 0,2-1-304 0,6 1-64 15,-5 0-16-15,-6 1-8096 16,-4 1-1632-16</inkml:trace>
  <inkml:trace contextRef="#ctx0" brushRef="#br0" timeOffset="594.27">4310 2798 21183 0,'-12'10'1888'0,"12"-10"-1504"16,0 0-384-16,0 0 0 0,2 7 1152 0,1 4 176 0,2-2 16 0,2 4 16 16,5-3-256-16,2 3-48 0,1-1-16 0,2-1 0 15,2-1-368-15,2-3-80 0,2 4-16 0,3-5 0 16,-1 2-240-16,3-3-48 0,3 0-16 0,0 0 0 16,2-1-848-16,0-2-192 0,-2 1-16 0</inkml:trace>
  <inkml:trace contextRef="#ctx0" brushRef="#br0" timeOffset="2668.02">6207 1882 7359 0,'0'0'656'0,"0"0"-528"16,0 0-128-16,0 0 0 0,0 0 1488 0,0 0 272 15,0 0 48-15,0 0 16 0,0 0-784 0,0 0-144 0,0 0-48 0,0 0 0 16,0 0-112-16,0 0-32 0,1 9 0 0,-1-9 0 16,-6 11 0-16,1-2-16 0,0 1 0 0,-2 3 0 15,-3-2-48-15,1 5-16 0,0 0 0 0,0 3 0 16,-1 2-128-16,0 3-32 0,0 0 0 0,0 6 0 15,1 3-32-15,0 6-16 0,0 1 0 0,0 10 0 16,-1 3-32-16,4-13-16 0,-2 9 0 0,-1 3 0 16,0 2-128-16,0 4-32 0,2-2 0 0,-7 29 0 15,0-11-16-15,6-28-16 0,2 3 0 0,-1 1 0 0,1-3-176 0,2-5 0 16,2-2 0-16,2-1 0 0,-2-4 0 0,4-2 160 16,0-3-160-16,2-6 160 0,1-3 32 0,1 0 16 15,2-7 0-15,2 1 0 0,-1 0-32 0,6-2-16 16,-2-6 0-16,1 1 0 0,1-4-32 0,-1-3 0 15,4-2 0-15,0-2 0 0,2-3-384 0,1-2-96 16,-2-2-16-16,-2 0 0 16,-1-4-1808-16,-2-3-384 0,-2-2-64 0</inkml:trace>
  <inkml:trace contextRef="#ctx0" brushRef="#br0" timeOffset="2918.24">5430 2737 22111 0,'0'0'1968'0,"0"0"-1584"0,0 0-384 0,0 0 0 16,0 0 656-16,8 2 48 0,1-2 16 0,2 1 0 16,7 0 336-16,1-1 64 0,4-1 16 15,18-6 0-15,3 0-176 0,-11 3-16 0,8-5-16 0,0 3 0 16,0-4-528-16,22-2-96 0,-6 1-32 0,-20 6 0 15,1-3-272-15,1 2-224 0,1-2 32 0,-1 0 16 32,1 3-912-32,-2-2-192 0,-3 0-48 0,-2 4-11792 0</inkml:trace>
  <inkml:trace contextRef="#ctx0" brushRef="#br0" timeOffset="3736.05">6944 2390 11055 0,'-1'-11'976'0,"0"3"-784"16,-1 1-192-16,-1-5 0 0,0 6 1744 0,3 6 304 16,0 0 64-16,0 0 16 0,0 0-976 0,0 0-208 15,0 0-48-15,0 0 0 0,-8 4-608 0,6 3-128 16,-2 5-32-16,0 3 0 0,-1 1-128 0,1 5 160 16,0 0-160-16,2 6 160 0,1 1 144 0,-1 4 16 15,2 2 16-15,2 3 0 0,0 1-128 0,1 3-16 16,-2 1-16-16,2-3 0 0,3 2-176 0,0-3 0 0,-1-4 144 0,3-2-144 15,0-1 160-15,2-7-32 0,2-4-128 0,6 5 192 16,1-9 320-16,-5-9 48 0,3-4 16 0,2-4 0 16,1-3 32-16,3-6 16 0,3-1 0 0,2-3 0 15,1-3-208-15,4-4-32 0,-1-3-16 0,-2 0 0 0,-1 1-368 16,-2-6 0-16,-3 0 0 0,-2-1 0 16,-2-3 0-16,-2 2 0 0,-3-1 0 0,2 1 0 0,-3-3 0 0,-2 1 0 15,1-3 0-15,0 5 0 0,0 5 0 0,-3 3 0 16,0 8 0-16,1-3 0 0,-3 4 0 0,-2 8 0 15,-6 6 0-15,0 0 0 0,5 8 0 0,2 2 0 16,-1 6 0-16,-1 3 0 0,0 4 0 0,0 0 0 16,0 6 0-16,-1 1 128 0,-1 3-128 0,-1 2 0 15,0 3 0-15,-2 4 0 0,0 1 0 0,1 3 0 16,-2-3 0-16,-1 6 0 0,0-5 0 0,-2 3 144 16,-1-2 0-16,-3 2 0 0,-1-4 80 0,-1 3 16 15,-1-3 0-15,-2 4 0 0,2 3 16 0,-1-2 16 16,-2 1 0-16,-1 0 0 0,0-2-80 0,-2-4-32 15,-1 0 0-15,-2-1 0 0,-2-2-160 0,0 2 128 16,4-12-128-16,-3 2 128 0,-1-4-128 0,-3 1 160 16,1-4-160-16,0 2 160 0,1-1-160 0,-1-2 0 15,-1-3 144-15,-6 1-144 0,1-3 128 0,3-5-128 0,-1-3 160 0,1-4-160 16,3-7 144-16,-1-4-144 16,2-6 128-16,1-3-128 0,3-5 128 0,-1-3-128 0,2-2 128 0,3-5-128 15,-1 0 0-15,6-3 128 0,4 5-128 0,2-4 0 16,4 5 0-16,4-2 0 0,2 3 0 0,4-1 0 15,3 2 0-15,2 3 0 0,3-2-176 0,3 0 176 16,4 3 0-16,3 1-128 0,2 1 128 0,5-1 0 16,3 0 0-16,3 3 0 0,6 2 0 0,1 0 0 15,3 4 0-15,20-2 0 0,-11 7 0 0,-25 5 176 16,1 5-48-16,-2 2 0 0,-3 0 0 0,9 6 0 0,-7-1-128 0,-14-6-192 16,-1 4 32-16,-1-4 16 15,-3 2-1840-15,0 1-352 0</inkml:trace>
  <inkml:trace contextRef="#ctx0" brushRef="#br0" timeOffset="4654.58">8654 2352 12895 0,'0'0'576'0,"0"0"112"0,1-2-560 0,0-1-128 16,-1 3 0-16,0 0 0 15,0 0 1040-15,0 0 176 0,0 0 48 0,0 0 0 0,0 0-304 0,0 0-48 16,0 0-16-16,-1 6 0 0,0 6-96 0,0 4-32 15,-1 5 0-15,1-6 0 0,-2 1-32 0,2 5-16 16,0 2 0-16,1 5 0 0,-3 0-80 0,2 5-32 16,1 1 0-16,0 3 0 0,0 2-224 0,0 1-32 15,-1 0-16-15,1 1 0 0,0-4-144 0,0 1-16 16,0-1-16-16,0 11 0 0,0-12-160 0,1-17 128 16,-1-1-128-16,1-1 128 0,2 0-128 0,-3-3 0 15,1-5 0-15,2 5 0 16,-3-14-256-16,0 0-144 0,0 0-32 0,0 0 0 15,0 0-1760-15,7-3-368 0,6-11-64 0,-4-1 0 0</inkml:trace>
  <inkml:trace contextRef="#ctx0" brushRef="#br0" timeOffset="4871.13">8410 2779 19343 0,'0'0'848'0,"0"0"192"0,0 0-832 0,5 7-208 0,1 0 0 0,3-3 0 16,1 0 1440-16,3-3 240 0,2-2 48 0,6 1 16 16,1 0-400-16,5-1-64 0,1-2-32 0,4 2 0 15,2-1-368-15,18-1-80 0,-2-5-16 0,-17 4 0 16,3 3-304-16,0-2-64 0,0-4-16 0,0 0 0 16,-3 1-224-16,-3-4-48 0,-2 2-128 0,-1-2 192 15,-2 2-1152-15,-2 1-256 0,-1 0-32 0,-2-1-12960 16</inkml:trace>
  <inkml:trace contextRef="#ctx0" brushRef="#br0" timeOffset="7389.27">9779 3167 14447 0,'0'0'640'0,"0"0"128"0,-2 8-608 0,1 2-160 16,1-1 0-16,-1-2 0 0,1-7 1024 0,0 0 160 15,0 0 32-15,0 0 16 0,0 0 32 0,0 0 0 16,0 0 0-16,0 0 0 0,14-5-352 0,-8 0-64 16,3-3-16-16,3-3 0 0,3-3-320 0,1-3-80 15,2-4-16-15,1-3 0 0,0-6-160 0,2 0-16 16,-1 1-16-16,0-6 0 0,-1-4-96 0,2-5-128 16,-3 2 176-16,-1-7-176 0,-1 0 144 0,6-29-144 15,-4 3 0-15,-2 3 144 0,-6 3-144 0,1 4 0 16,1 7 0-16,-2 6 0 0,-1 5 0 0,-3 20 0 0,-1 4 0 0,0 0 0 15,-1 3 0-15,0 3 0 16,-2 6 0-16,0 1 0 0,-2 6 0 0,0 4-144 16,0 0 144-16,-11 6 0 0,3 8-160 0,-4 8 160 0,-3 8-128 0,1 5 128 15,0 3-144-15,0 9 144 0,-1 8-160 0,3-15 160 16,-1 10 0-16,0 3 0 0,-3 2 0 0,4 2 0 16,-6-2 0-16,4-3 0 0,1-4 0 0,2-6 0 15,3-6 0-15,2-6 0 0,2-6-128 0,4-6 128 16,2-3 0-16,3-6 0 0,4-1 0 0,2-6 0 15,1-2 192-15,2-5 96 0,1-4 16 0,11-10 0 16,-1-2-96-16,-6 3-16 0,3-2 0 0,1-1 0 0,-2 1-192 16,2 5 0-16,0-3 0 0,0 1 0 0,0 2 0 0,-1 2 0 15,-2 7 0-15,2 0 0 0,-3 4 0 0,1 7 0 16,-1 2 0-16,-2 6-160 0,-3-1 160 0,-7 6-160 16,-2 5 160-16,-1 0-160 0,-4-2 160 0,-1 12 0 15,-4-3 0-15,-3-7 0 0,-1-6 0 0,4-5 144 16,-1-5-144-16,1 1 0 0,1 0 400 0,4-8-16 15,0 0-16-15,0 0 0 0,0 0 80 0,9-8 0 16,0-1 16-16,1-2 0 0,3 1-240 0,0-3-48 16,3-2-16-16,0-1 0 0,2 0-160 0,-1 3 0 15,-1 0 0-15,-1 5 0 0,-1 1-128 0,0 5 128 16,0 2 0-16,0 2 0 0,-1 8 0 0,0 2 160 16,-3 6-16-16,-1 2 0 0,-2 4-144 0,-1 1 0 15,-3 5 0-15,0-4 0 0,-2 2 0 0,0-2-176 16,2 0 48-16,-3-5 0 15,1-2-1760-15,3-3-352 0,0-2-64 0</inkml:trace>
  <inkml:trace contextRef="#ctx0" brushRef="#br0" timeOffset="7922.47">11336 1930 8287 0,'0'0'736'0,"0"0"-592"15,0 0-144-15,0 0 0 0,0 0 2320 0,-1 10 432 16,-2 4 96-16,1 2 16 0,-4 1-1328 0,4 4-256 16,-2 0-48-16,-1 5-16 0,-1 0-144 0,-1 6-48 15,0 4 0-15,-1 3 0 0,0 6-192 0,1 3-32 0,-2 7-16 0,0 1 0 16,-1-1-144-16,-4 28-48 0,1-8 0 16,6-27 0-16,-4-3-352 0,1 1-80 0,0-2-16 0,0-1 0 15,0-6-144-15,1-1 160 0,-1-2-160 0,2-6 160 16,-1-3-160-16,3-5 0 0,-1-3 0 0,2-3 0 31,1-6-384-31,4-8-128 0,0 0 0 0,0 0-8784 0,0 0-1760 0</inkml:trace>
  <inkml:trace contextRef="#ctx0" brushRef="#br0" timeOffset="8255.44">11847 1939 21183 0,'0'0'1888'0,"0"0"-1504"16,1-6-384-16,0-2 0 0,-1 8 0 0,0 0 0 16,0 0 0-16,0 0 128 0,0 0 768 0,0 0 144 15,0 0 48-15,-2 11 0 0,-2 0-384 0,-1 5-80 16,-1 5-16-16,-5 12 0 0,1 1 32 0,3-7 0 15,-2-1 0-15,-5 23 0 0,2 1 0 0,3-11 16 16,-1 5 0-16,-1 7 0 0,1 5-336 0,1 2-64 0,-1 2 0 0,2 5-16 16,0-3-240-16,3 3 128 15,1-8-128-15,3-2 0 0,-1-4 0 0,4-8 128 0,2-8-128 0,1-4 0 16,0-11 192-16,3-3-16 0,3-4 0 16,3-8 0-16,0-4-16 0,3-5 0 0,2-10 0 0,0-1 0 31,1-3-1328-31,-1-1-272 0,-1-3-48 0,-3-4-16 15,-2-1-1536-15,-3-1-304 0</inkml:trace>
  <inkml:trace contextRef="#ctx0" brushRef="#br0" timeOffset="8425.9">11636 2625 20959 0,'-14'7'928'0,"8"-5"192"0,-3 0-896 0,0 0-224 0,0 1 0 0,2 0 0 0,7-3 1248 0,-1 8 208 15,2-2 32-15,5 1 16 0,2-5-512 0,5 1-96 16,2-2-32-16,6-1 0 0,2 0-80 0,5-2-16 15,3-2 0-15,20-8 0 0,0 2-320 0,-13 3-64 16,7-4 0-16,2 1-16 0,1-5-624 0,-2 0-112 16,-6-2-16-16,1 1-9328 15,-4-3-1856-15</inkml:trace>
  <inkml:trace contextRef="#ctx0" brushRef="#br0" timeOffset="8872.58">12618 1743 19583 0,'0'0'432'0,"0"0"80"0,6-1 32 0,-4-5 0 0,1-4-544 0,-2 4 0 0,1 0 0 0,-2 6 0 0,0 0 1248 0,0 0 144 16,0 0 16-16,0 0 16 0,2 10-416 0,-1 4-96 15,0 3-16-15,1 3 0 0,-2 2 128 0,0 9 32 16,0 5 0-16,0 6 0 0,0 9 32 0,-2 2 16 16,0 8 0-16,-2 7 0 0,-2 5-336 0,-2 7-80 15,-2 3-16-15,-3 5 0 0,-1 2-416 0,-2-4-64 16,-1 0-32-16,-1-9 0 0,2-3-160 0,0-9 0 16,2-8 0-16,4-8 0 15,3-8-1456-15,0-7-272 0,2-6-48 0,3-7-16 0</inkml:trace>
  <inkml:trace contextRef="#ctx0" brushRef="#br0" timeOffset="9540.34">9458 3580 4607 0,'0'0'192'0,"0"0"64"0,0 0-256 0,0 0 0 16,0 0 0-16,-6 1 0 0,0-1 2304 0,6 0 400 0,0 0 96 0,0 0 16 15,0 0-1264-15,0 0-240 0,0 0-48 0,0 0-16 16,6-6-288-16,4 2-64 0,4 0-16 0,3 2 0 15,3-2-400-15,6-2-80 0,4 2-16 0,4-1 0 16,6-4 112-16,7 1 16 0,10-1 0 0,38-5 0 16,-4-1 96-16,-28 4 32 0,7-2 0 0,14 1 0 15,14-2 16-15,5 2 16 0,1-1 0 0,66-10 0 16,-7 7-32-16,-13-2 0 0,-9 0 0 0,-1 5 0 16,1 2-128-16,-5 1-16 0,-9 0-16 0,3-1 0 0,3 4-160 0,-8-6-16 15,-11-2-16-15,-1 3 0 0,-2 1-96 0,-4 2 0 16,-3-1-16-16,-14-2 0 0,-7 1-176 15,-6 0 0-15,-5 3 0 0,-3 0 0 16,-1 3-1536-16,-8 0-256 0,-11 0-32 0,-8 1-12320 16</inkml:trace>
  <inkml:trace contextRef="#ctx0" brushRef="#br0" timeOffset="10040.45">10966 3673 17503 0,'0'0'1552'0,"0"0"-1232"0,0 0-320 0,0 0 0 0,0 0 1168 0,0 0 176 15,0 0 48-15,0 0 0 0,1 11-64 0,2 4-16 16,-6 3 0-16,2-2 0 0,-3 3-608 0,-2 5-112 15,-3 0-16-15,0 6-16 0,-1 3-48 0,-2 6-16 16,1 1 0-16,1 7 0 0,0-1 16 0,-1 4 0 16,1 0 0-16,1 3 0 0,3-3-192 0,1-3-16 15,1 2-16-15,3-6 0 0,1-5 64 0,2 0 16 16,4-7 0-16,5 9 0 0,3-13-16 0,-1-10 0 16,3-1 0-16,5-3 0 0,1-4-160 0,15 3-16 15,-1-5-16-15,-15-6 0 0,5-1-160 0,-1-2 160 16,-1-2-160-16,2-1 160 0,1-4-160 0,-3 0 0 15,0-4 0-15,-1 0 0 16,-3-1-384-16,7-7-64 0,-7-1-16 0,-8 8 0 16,-4-2-1520-16,-2-2-288 0,-5-1-64 0</inkml:trace>
  <inkml:trace contextRef="#ctx0" brushRef="#br0" timeOffset="10240.49">10652 4249 18591 0,'-25'7'832'0,"14"-4"160"0,-1-1-800 0,-1 0-192 0,2-1 0 15,2 1 0-15,1 1 1408 0,8-3 224 0,0 0 48 0,0 0 16 16,0 0-560-16,8 0-112 0,3-4-32 0,4 2 0 16,3-2-48-16,4-4-16 0,7 2 0 0,3-7 0 15,3 2-96-15,20-11 0 0,2 3-16 0,-19 9 0 16,2-5-688-16,-1-1-128 0,1 2 0 0,-5 3 0 16,-2-2-1792-16,-2-1-272 0,-2 0-48 0,-1 1-11056 15</inkml:trace>
  <inkml:trace contextRef="#ctx0" brushRef="#br0" timeOffset="10607.4">11380 3598 18431 0,'0'0'816'0,"4"-8"160"0,1 1-784 0,2 1-192 16,0-1 0-16,7-2 0 0,4-1 1920 0,1 3 352 16,-2 1 64-16,-5 2 16 0,4 2-1040 0,0-1-208 15,2 2-32-15,1 0-16 0,-1-1-192 0,0 2-32 16,-2 3-16-16,-1-1 0 0,-1 4-304 0,-1 1-64 16,-2-1-16-16,-2 6 0 0,-2-2-272 0,-3 4-160 15,-3 3 192-15,-4 7-192 0,-3 4 0 0,0-9 0 16,-3 2 0-16,0 2 0 0,-1 0 0 0,1-3 0 0,1-2 0 0,0 0 0 15,5-4 384-15,1-3-16 16,4 1-16-16,1-6 0 0,-3-6 384 0,11 3 80 0,1-3 16 0,4 0 0 16,1-1-448-16,4-1-64 0,2-2-32 0,1 1 0 15,2-4-160-15,1 1-128 0,0 0 144 0,0-3-144 16,0 2 0-16,1-2 0 0,3 1 0 0,-2-3 0 16,-2 1-1616-16,-2-2-272 0,-2 3-48 0</inkml:trace>
  <inkml:trace contextRef="#ctx0" brushRef="#br0" timeOffset="12059.56">12747 3758 18591 0,'0'0'832'0,"0"0"160"0,0 0-800 0,0 0-192 16,-1-6 0-16,1 6 0 0,-7-3 576 0,0 3 64 15,-2 1 0-15,-1 4 16 0,-4 0 96 0,-3 1 16 16,-2 2 0-16,-3 1 0 0,-3 5-256 0,-4 2-32 15,-3 0-16-15,-1 4 0 0,0 0-80 0,1 1 0 16,0 2-16-16,4 2 0 0,3 0-112 0,5 0-32 16,4-2 0-16,4-3 0 0,3-1-64 0,4 4-16 15,7-5 0-15,4-8 0 0,5-2 48 0,3 1 16 16,3-3 0-16,5-1 0 0,2 0 96 0,5-1 16 16,4 1 0-16,2 1 0 0,-1 0-128 0,-2-1-32 15,-3 2 0-15,-3 0 0 0,-6 1-160 0,-4 1 0 16,-2 3 0-16,-5-1 0 0,-2 5 288 0,-5 1-32 15,-4 2 0-15,-5 2 0 0,-4-1 144 0,-6 3 32 16,-3-1 0-16,-5-1 0 0,-6-1-432 0,-2 0 0 0,0-4 0 0,-14 4 0 31,6-7-528-31,17-7-192 0,1-2-48 0,3-4-13152 0</inkml:trace>
  <inkml:trace contextRef="#ctx0" brushRef="#br0" timeOffset="12274.06">13019 3824 25391 0,'0'0'560'0,"0"0"112"0,-4 9 32 0,2-1 0 0,-1 4-560 0,0 5-144 16,0 2 0-16,-2 2 0 0,-3 4 704 0,0 0 128 16,-1 6 0-16,-2-2 16 0,-1 3-256 0,2-1-48 15,-2 1-16-15,-2-3 0 0,0 3-272 0,0 1-48 16,0-1-16-16,1-4 0 15,2-4-1360-15,2-4-288 0,2-2-48 0,3-6-16 16,3-3-1216-16,1-9-240 0</inkml:trace>
  <inkml:trace contextRef="#ctx0" brushRef="#br0" timeOffset="12591.83">13370 3706 8287 0,'0'0'736'0,"-2"6"-592"15,-1 6-144-15,-1 2 0 0,0 0 2784 0,-2 3 528 0,-2 5 96 0,-1 1 32 16,-1 0-1904-16,-2 3-384 0,2-1-80 0,-1 0-16 16,-2 0-96-16,0 0 0 15,-1 1-16-15,0-3 0 0,3-3 0 0,-4 7 0 16,3-9 0-16,6-10 0 0,2-2-304 0,4-6-64 0,0 0-16 0,0 0 0 16,0 0-224-16,4-11-32 0,2-3-16 0,2-4 0 15,1-1-160-15,1-2-128 0,1-2 144 0,5 2-144 16,-1-1 128-16,2 3-128 0,2 1 0 0,0 3 144 15,-2 1-16-15,10 3 0 0,-3 3 0 0,-8 9 0 0,-2 7-128 0,1 2 0 16,-4 7 144-16,2 2-144 0,-3 4 0 0,-2 0 0 16,-3-1 0-16,-1 6 0 0,-3-4-224 0,-1 1-112 15,-3 0-32-15,0-3 0 16,-3-3-2320-16,0-3-448 0,-8 8-112 0,5-8-16 0</inkml:trace>
  <inkml:trace contextRef="#ctx0" brushRef="#br0" timeOffset="12909.31">14010 3135 24015 0,'0'0'1056'0,"0"0"224"0,0 0-1024 0,0 0-256 16,0 0 0-16,-2 5 0 0,-5 7 656 0,1 3 80 15,1 5 16-15,-5 4 0 0,0 7-112 0,-2 3-32 0,-2 6 0 16,0 4 0-16,-1 4-160 0,-3 5-48 0,-1 0 0 0,0 4 0 16,1 4 224-16,2 0 32 0,0 1 16 0,4-2 0 15,0 0-352-15,3-3-64 0,3-4 0 0,2-4-16 16,3-6-240-16,4-4 0 0,2-6-144 0,2-5 144 15,2-2-640-15,4-6-16 0,3-8-16 0,3-4 0 16,2-6-1328-16,0-4-272 0,2-9-48 0</inkml:trace>
  <inkml:trace contextRef="#ctx0" brushRef="#br0" timeOffset="13175.52">14497 3219 18431 0,'0'0'816'0,"-6"4"160"0,-3-2-784 0,1 3-192 16,-1 3 0-16,0 1 0 0,1 5 2240 0,-8 11 384 15,1 3 96-15,4-7 16 0,-3 4-1456 0,0 6-272 16,0 0-64-16,-2 6-16 0,1 4-352 0,0 2-80 16,1-2-16-16,1 2 0 0,1 3-272 0,0-4-48 15,1 1-16-15,3-2 0 0,3-1 48 0,2 0 16 16,1-2 0-16,4-6 0 0,1-1-208 0,2-1-240 15,1-6 48-15,3-1 16 16,1-7-576-16,1-2-112 0,-2-2-32 0,3-9 0 16,1-3-1296-16,0-2-272 0,-1-7-48 0,0-4-16 0</inkml:trace>
  <inkml:trace contextRef="#ctx0" brushRef="#br0" timeOffset="13323.83">13951 3830 25103 0,'-11'9'1104'0,"11"-9"240"0,0 0-1072 0,2 10-272 0,3-3 0 0,2 4 0 16,1-3 304-16,11 5 0 0,4-5 0 0,5-1 0 0,4-7 80 0,-7-1 32 16,6-5 0-16,3-1 0 15,0-1-160-15,3-2-48 0,1-3 0 0,-1 2-8528 16,3-4-1728-16</inkml:trace>
  <inkml:trace contextRef="#ctx0" brushRef="#br0" timeOffset="13610.75">14871 3036 11967 0,'0'0'1072'0,"0"0"-864"15,0 0-208-15,0 0 0 0,10 6 4160 0,1 1 800 16,3 3 160-16,2 1 16 0,0 5-3600 0,3 3-704 15,3 2-160-15,1 7-32 0,0 5-192 0,1 3-64 16,3 3 0-16,-3 8 0 0,-1 0-224 0,-3 4-160 16,-2 6 192-16,-3 3-192 0,-2-1 144 0,-4 0-144 0,-3 7 0 15,-4-5 144-15,-4 2-144 0,-2-6 0 0,-5-2 0 0,-4-5 128 16,-3-5-128-16,-2-6 192 0,-2-6-192 0,1-2 192 16,1-3-192-16,-1-7 0 0,1-5 0 0,2-6-10480 15,-2-4-2000-15</inkml:trace>
  <inkml:trace contextRef="#ctx0" brushRef="#br0" timeOffset="14193.34">12770 3051 2751 0,'0'0'256'0,"0"0"-256"0,0 0 0 16,0 0 0-16,0 0 2880 0,0 0 512 0,0 0 128 16,0 0 0-16,0 0-2176 0,2 9-448 0,2-4-96 0,4 2-16 15,1 0 0-15,3-3 0 0,4 1 0 0,4 1 0 16,4 1-16-16,5-5 0 0,7 2 0 0,3-3 0 15,10-1-320-15,-1-1-64 0,1-4 0 0,5 0-16 16,1-4-80-16,4 1-16 0,5-3 0 0,36-7 0 16,-6 0 240-16,-2 2 32 0,-7-2 16 0,-29 8 0 15,9-3 80-15,6 1 0 0,9-1 16 0,-1-1 0 0,0-1-112 0,-1 2-32 16,-1 3 0-16,-1-2 0 0,1 0-192 0,0 0-64 16,-6-2 0-16,-2 0 0 0,-5 0 48 0,29-4 0 15,-18 2 0-15,-5 4 0 0,-3 0-128 0,-4 2-32 16,-6 1 0-16,-5 2 0 0,-9-3-144 0,-2 4 0 15,-7-2 0-15,-2 4 0 0,-3 3 0 0,-5 0 0 16,-4 1 0-16,-5 0 0 0,-4 0 0 0,-11 0-144 16,0 0 0-16,0 0 0 15,5 6-1632-15,-5 6-320 0,-5-6-64 0</inkml:trace>
  <inkml:trace contextRef="#ctx0" brushRef="#br0" timeOffset="16762.61">8022 1596 12895 0,'0'0'1152'0,"0"0"-928"16,0 0-224-16,5-7 0 0,-1 2 704 0,-4 5 80 16,4-3 32-16,-4 3 0 0,0-7 208 0,0 7 64 15,0 0 0-15,0 0 0 0,0 0-448 0,0 0-64 16,0 0-32-16,0 0 0 0,-3 5-256 0,-2 2-48 16,0 4-16-16,0 1 0 0,1 3 224 0,-1 3 64 15,-1 2 0-15,-1 4 0 0,1-2-32 0,-2 3 0 16,1 2 0-16,-3-2 0 0,2 3 16 0,-2-1 0 15,1 0 0-15,-1-3 0 0,0 1-80 0,-1-3-16 16,1-4 0-16,3-3 0 0,0-4 112 0,1 1 32 16,0-1 0-16,2-6 0 0,4-5-160 0,0 0-48 15,0 0 0-15,0 0 0 0,0 0 112 0,0 0 0 0,0-9 16 0,2 0 0 16,3-5-48-16,0 0-16 16,-1 2 0-16,1-4 0 0,2-1-192 0,0-2-32 15,1-2-16-15,3-9 0 0,1-1-160 0,-5 11 0 0,2 0 0 16,5-16 0-16,-1 3 0 0,-4 13 0 0,1-2 128 15,0 2-128-15,0 2 0 0,1 3 0 0,-1 1 0 16,1 3 0-16,-2 4 0 0,-3 3-144 0,-6 4 144 0,0 0-160 16,0 0 160-16,6 8-192 0,-4 4 192 0,-2 4-192 15,-2 1 192-15,-4 4 0 0,0 0 0 0,-4 7-128 16,0-1 128-16,-2 5 0 0,0 0 0 0,-1-3 0 16,0 0 0-16,0 0 0 0,1-6 0 0,-2-1 0 15,2-4 0-15,2-3 144 0,1-2-144 0,3-5 0 0,2 0 320 0,4-8-64 16,0 0 0-16,0 0 0 0,0 0 112 0,3-9 16 15,-1 0 0-15,3-3 0 0,0-4-128 0,2 1 0 16,0-3-16-16,2-2 0 0,1 0-240 0,1-2 128 16,-1-3-128-16,2-6 0 0,1-1 0 0,2 1 0 15,-1 0 0-15,-1 3 0 0,-3 1 0 0,0 4 0 16,2 4 0-16,-1-3 0 0,0 5 0 0,-6 8 0 16,0 4 0-16,-5 5 0 0,0 0 0 0,0 0-128 15,1 9 128-15,-2 2-160 0,-3 5 160 0,-1 1 0 16,0 2-144-16,-5 6 144 0,-3 3 0 0,0 0 0 15,-3 5 0-15,0 0 0 0,1 0 0 0,1-3 0 16,0-6 0-16,1 0 0 0,1-2 0 0,2-7 0 16,-1-1 0-16,4-2 0 0,0-6 128 0,4 2-128 15,3-8 128-15,0 0-128 0,0 0 256 0,0 0-16 16,6-9-16-16,-1 0 0 0,3-2-32 0,-1-3-16 16,2-2 0-16,0 0 0 0,0-3-176 0,0 0 0 15,0-2 0-15,0 2 0 0,0-1 0 0,1 0 0 0,0-3 128 16,-1 1-128-16,2 4 0 0,-2 4 0 0,-3 2 0 15,0 0 0-15,-3 6 0 0,-3 6 0 0,0 0 0 0,0 0 0 16,3 7-192-16,-3 5 192 0,-4 4-160 0,-1 1 160 16,-3 1 0-16,1 2 0 0,-2 2-128 0,-5 11 128 15,1 1 0-15,6-16 0 0,-2 0 0 0,1-2 0 16,0-4 0-16,3-2 0 0,0 0 0 0,3-5 0 16,2-5 0-16,0 0 128 0,0 0-128 0,0 0 160 15,0 0-160-15,3-5 128 0,3-5-128 0,0 0 128 16,2-2-288-16,-1-3-64 0,3 0-16 0,-2-1-11632 15,2 1-2336-15</inkml:trace>
  <inkml:trace contextRef="#ctx0" brushRef="#br0" timeOffset="23934">16776 2477 8287 0,'0'0'368'0,"0"0"80"0,0 0-448 0,0 0 0 15,0 0 0-15,0 0 0 0,0 0 1744 0,0 0 272 16,0 0 48-16,-5-4 16 0,5 4-1056 0,-7-4-192 16,7 4-64-16,-8-4 0 0,8 4-112 0,0 0-16 15,0 0-16-15,0 0 0 0,-9-1 0 0,9 1 0 16,-9 0 0-16,9 0 0 0,0 0-144 0,0 0-32 15,0 0 0-15,0 0 0 0,0 0-128 0,0 0-48 16,0 0 0-16,13 6 0 0,2-6 240 0,5-1 64 16,5-4 0-16,1 0 0 0,2 1-48 0,-5 0 0 15,5-1 0-15,5 0 0 0,5 1-176 0,4-2-32 16,4 0-16-16,2 1 0 0,3-3-160 0,-1 2-16 16,-2-1-128-16,-1-2 192 0,-2 2-192 0,-3-4 144 15,-3 5-144-15,-2-3 128 0,-4 2-128 0,0 0 0 16,-6 2 144-16,-1 3-144 0,-5-2 0 0,5 1-256 15,-5 2 32-15,-12 1 16 16,-9 0-672-16,0 0-128 0,0 0-16 0,0 0-16 16,0 0-608-16,-8 4-112 0,-2 1-32 0,-3-1-8416 0</inkml:trace>
  <inkml:trace contextRef="#ctx0" brushRef="#br0" timeOffset="24253">16657 2760 2751 0,'-13'8'256'0,"0"1"-256"16,-2-3 0-16,4 3 0 15,-1-3 3072-15,2 2 576 0,0 0 128 0,0-3 0 0,2 0-1968 0,8-5-400 16,-7 7-64-16,7-7-32 0,0 0-304 0,0 0-64 16,0 0-16-16,0 0 0 0,0 0-288 0,10 4-48 15,4-1-16-15,3-3 0 0,5-2 0 0,5 0-16 16,3 1 0-16,5-3 0 0,5-4-48 0,5 2-16 15,2-3 0-15,-12 4 0 0,7 1-16 0,5-1 0 16,5 0 0-16,3 1 0 0,2 0-128 0,2 0-32 16,1-2 0-16,-1 2 0 0,-2-1-192 0,-1 1-128 15,-2-2 160-15,-2 2-160 0,-4 0 128 0,-1 2-128 16,-4-3 0-16,-2 0 144 0,-4 0-384 0,13-4-80 16,-12 1 0-16,-17 4-16 15,-2-3-528-15,-2 0-96 0,-3 0-32 0,-1-4 0 16,-2 4-320-16,-3-3-64 0,-5 2-16 0,0-1-6336 15,-2 3-1264-15</inkml:trace>
  <inkml:trace contextRef="#ctx0" brushRef="#br0" timeOffset="24600.57">17029 2170 12895 0,'0'0'576'0,"0"0"112"0,-4-7-560 0,4 7-128 0,7-8 0 0,3 3 0 16,4-3 1440-16,6 3 256 0,3 2 48 0,9-1 16 0,1-3-608 0,6 4-128 16,6 0-32-16,4-1 0 0,6 2-96 0,-14 2-32 15,2 1 0-15,3 1 0 0,2 1-352 0,2 3-80 16,-1 5-16-16,1 1 0 0,1 2 128 16,-3 4 32-16,-4 2 0 0,0 4 0 0,-2 2-320 0,11 18-48 15,-14-3-16-15,-16-8 0 0,-2 3-192 0,-2 1 144 16,-2 1-144-16,-1 0 128 0,-5 0 176 0,-1-1 16 15,-3 2 16-15,-5-6 0 0,-4 0 240 0,-2-1 32 16,-5 1 16-16,-4 0 0 0,-1-2 336 0,-6 2 64 16,-2 4 0-16,-2-2 16 0,-3 0-528 0,-2-1-96 15,-4-1-32-15,-14 13 0 0,7-11-224 0,14-13-160 16,-2-2 192-16,0-1-192 16,1 3-288-16,1-4-160 0,3-2-48 0,0-2 0 15,0-2-2496-15,4-7-496 0,1-3-96 0</inkml:trace>
  <inkml:trace contextRef="#ctx0" brushRef="#br0" timeOffset="28986.78">19083 2741 7359 0,'-5'0'656'0,"-1"0"-528"16,0 0-128-16,1 1 0 0,-2 1 1648 0,1 0 288 16,1-2 64-16,0 3 16 0,1 1-608 0,4-4-128 15,0 0-32-15,0 0 0 0,-4 7-208 0,4-7-32 0,0 0-16 0,6 13 0 16,-1-4 32-16,4 0 16 15,-9-9 0-15,16 7 0 0,1 1-112 0,-1-2-32 0,-1-3 0 0,3-1 0 16,3 0-192-16,5-1-32 0,0 0-16 16,5 0 0-16,2-1-272 0,1 0-64 0,2 2-16 0,-1-2 0 15,-1-2-304-15,-3 1 160 0,-3-1-160 0,2 0 128 16,-8 1-128-16,1 0 0 0,-1-2 0 0,-3 1-176 16,-3-2-1536-1,-2 0-304-15,-2-1-64 0,-1 1-16 0</inkml:trace>
  <inkml:trace contextRef="#ctx0" brushRef="#br0" timeOffset="29437.23">20516 1855 13823 0,'0'-9'608'0,"0"9"128"0,1-6-592 0,2 1-144 16,1 1 0-16,-4 4 0 0,0 0 1584 0,0 0 272 15,0 0 64-15,0 0 16 0,0 0-1440 0,0 0-304 16,0 0-48-16,0 0-16 0,0 6 64 0,-2 7 16 0,-2 0 0 0,-1-6 0 15,2 5 256-15,-2 1 48 16,-2 2 16-16,-2 3 0 0,2 4 0 0,-2 3 0 16,-1 4 0-16,-1 0 0 0,0 2-64 0,-2 4-16 0,-1 5 0 0,0 2 0 15,-1 2-128-15,0 4-48 0,0 2 0 0,-2 2 0 16,2 4-16-16,-1 0-16 0,3-3 0 16,0 2 0-16,0-2 32 0,3-1 16 0,1-2 0 0,1 0 0 15,2-3-64-15,2-4-16 0,0 0 0 0,3-4 0 0,1-3-208 16,1-3 176-16,2-4-176 0,2 1 160 15,1-6-160-15,2 0 0 0,1-4 144 0,1-2-144 0,2-2 0 16,0-3 0-16,1 0 0 0,2-4 0 0,2-5 0 0,1-4-256 16,1-7 32-16,0 1 16 15,0-2-1664-15,1-4-336 0</inkml:trace>
  <inkml:trace contextRef="#ctx0" brushRef="#br0" timeOffset="29648.41">19906 2564 23039 0,'0'0'2048'0,"-5"0"-1648"16,-2 0-400-16,7 0 0 0,0 0 752 0,0 0 64 16,0 0 16-16,7 3 0 0,2-1-256 0,5 0-32 15,3-4-16-15,4 0 0 0,2-1-112 0,3-2-32 0,4-2 0 0,17-2 0 16,-3-1-192-16,-2 3-32 15,1-4-16-15,-12 6 0 16,2 0-1600-16,1-2-320 0,2 2-64 0</inkml:trace>
  <inkml:trace contextRef="#ctx0" brushRef="#br0" timeOffset="30221.21">21349 2403 11055 0,'0'0'976'0,"-2"-9"-784"15,0-1-192-15,-1-5 0 0,-1-1 1280 0,1 4 192 16,-1 2 64-16,1-1 0 0,1 4-432 0,-2-1-80 16,4 8 0-16,-5-2-16 0,5 2-512 0,-8 5-112 15,-1 1 0-15,2 7-16 0,-1 3-368 0,0 3 144 16,1 4-144-16,0 3 0 0,2 3 240 0,1 3-64 16,2-3-16-16,1 1 0 0,1 2 32 0,1-4 0 15,1 0 0-15,2 0 0 0,1-4-192 0,2-1 192 16,2-6-192-16,1-3 192 0,0-4-64 0,4-3 0 15,-1-4 0-15,2-6 0 0,1-6 192 0,4-2 48 0,1-6 0 0,1-2 0 16,1-1-96-16,-1-4-16 0,0 0 0 0,0 1 0 16,-3-3-256-16,-1 2 128 0,-3 3-128 0,-1 3 0 15,-3 4 0-15,3 3 0 0,-2 4 0 0,-2 3 0 16,-1 4 0-16,-2 5 0 0,0 9-192 0,-2 3 192 16,-1 2 0-16,-1 4 0 0,0 5 0 15,-3 2 0-15,-3 7 0 0,0 4 0 0,-2 1 0 0,-4 6 0 16,-2 0 160-16,-3 6 32 0,-2 3 0 0,-3 0 0 15,-3-1 128-15,-3-1 48 0,-1 1 0 0,-3-3 0 16,-1-2 544-16,-1 0 112 0,1-4 32 0,-1-1 0 0,1-2-128 0,0 1-32 16,1-9 0-16,2 0 0 0,2-3-592 0,5-6-128 15,2-2-32-15,0-6 0 0,4-4-416 0,3-6-96 16,1 2-16-16,2-9 0 16,2-4-1792-16,2-6-352 0,0-1-80 0</inkml:trace>
  <inkml:trace contextRef="#ctx0" brushRef="#br0" timeOffset="30587.74">22168 1774 12895 0,'4'-14'576'0,"-4"14"112"0,4-5-560 0,-1-3-128 16,-1 2 0-16,2-2 0 0,0 3 2080 0,-4 5 384 16,0 0 80-16,0 0 16 0,0 0-1536 0,0 0-288 0,0 0-64 0,-2 11-16 15,0 5 48-15,-2 3 16 0,-2 2 0 0,-2 5 0 16,-1 2 16-16,0 0 0 0,-2 4 0 0,1-1 0 15,0 1-32-15,-1-3 0 0,1-1 0 0,0-2 0 16,1-2-368-16,0-4-80 0,3 1 0 0,-3 6-16 16,1-5-240-16,3-10 144 0,1 0-144 0,2 0 128 15,2-5-128-15,0 2 0 0,0-2 0 0,0-7 0 16,0 0-1728-16,0 0-288 0,10-3-48 0</inkml:trace>
  <inkml:trace contextRef="#ctx0" brushRef="#br0" timeOffset="31271.63">22945 2322 21247 0,'0'-7'464'0,"0"3"112"0,0 4 0 0,0 0 16 0,0-8-464 0,3 2-128 15,-3 6 0-15,0 0 0 0,0 0 832 0,0 0 160 16,0 0 32-16,1 14 0 0,-1 3-416 0,-1 3-80 16,-2 4-16-16,3-3 0 0,-1 4-192 0,0 3-32 15,-1 5-16-15,0 3 0 0,-2 2-112 0,0 3-32 16,-1-1 0-16,0 1 0 0,-3 3 0 0,1-3 0 0,-2 2 0 0,-5 13 0 16,2-10-128-16,5-17 128 0,0-3-128 15,-2-2 128 1,2-3-464-16,0-3-112 0,1-5 0 0,0-2-7840 0,-2-6-1568 0</inkml:trace>
  <inkml:trace contextRef="#ctx0" brushRef="#br0" timeOffset="31396.8">22697 2750 1839 0,'0'0'160'0,"10"8"-160"0,1-5 0 0,1 3 0 0,4 0 4112 0,3 0 800 15,2-1 144-15,-3 2 48 0,2-2-3568 0,6 0-704 16,3 2-128-16,1 0-48 0,6-2-304 0,3 3-64 15,1-3-16-15,-2-3-7120 16,-2-1-1440-16</inkml:trace>
  <inkml:trace contextRef="#ctx0" brushRef="#br0" timeOffset="31905.38">24243 2095 23039 0,'0'0'1024'0,"0"0"192"0,0 0-960 0,-4 4-256 0,-1 5 0 0,0 1 0 16,0 4 784-16,-2 3 112 0,0 3 32 0,-2 2 0 16,-2 6-656-16,-2 1-128 0,0 1-16 0,-6 20-128 15,2-3 176-15,7-11-176 0,-1 6 160 0,2-2-160 16,0 2 0-16,1 4 0 0,3-2 0 0,3-2 0 15,4-5 128-15,2-4-128 0,3-9 0 16,1-3 0-16,4-5 256 0,3-3-64 0,3-9 0 0,10-3 0 16,0-6 512-16,-8-5 112 0,2-4 16 0,2-4 0 15,3-5-320-15,1 0-64 0,-2-3-16 0,2 1 0 16,0 1-304-16,-1-1-128 0,-2 2 0 0,1-5 128 16,-3 3-128-16,0 2 0 0,-1 1 0 0,-1 7 0 15,-3 1 0-15,-2 4 0 0,-2 5 0 0,-3 3 0 16,1 5 0-16,-6 5 0 0,2 6 0 0,-4 13 0 15,-4 1 0-15,-2-2 0 0,0-1 0 0,-3 7 0 0,-3 5 0 0,-5 7 160 16,0 2-160-16,-7 6 160 0,-1 4-160 16,-3 5 128-16,-3 2-128 0,-5 5 128 0,-1 0 0 0,-1 1 0 15,-3 4 0-15,0-2 0 0,-1 0 128 0,-1-5 32 16,-5-3 0-16,1-7 0 0,0-4 288 0,2-7 64 16,2-1 16-16,3-6 0 0,3-5-176 0,5-4-32 15,3-4-16-15,3-5 0 0,3-5-432 0,4-8 128 16,3-3-128-16,2-3 0 15,3-7-416-15,2-3-160 0,3-6-48 0,4-4 0 16,3-5-2064-16,2-2-432 0,3-5-80 0,3-1 0 0</inkml:trace>
  <inkml:trace contextRef="#ctx0" brushRef="#br0" timeOffset="32276.78">25368 2248 15375 0,'-13'10'672'0,"4"-5"160"16,2 2-672-16,-1-1-160 0,2-2 0 0,6-4 0 0,0 0 1024 0,0 0 160 16,0 11 32-16,0-11 16 0,6 5-464 0,7-1-112 15,3 0-16-15,-4 0 0 0,4-3-208 0,5-1-48 16,0-1-16-16,7-2 0 0,0 2-96 0,4 0-16 15,1-1 0-15,1 1 0 16,1-2-1520-16,10 2-304 0</inkml:trace>
  <inkml:trace contextRef="#ctx0" brushRef="#br0" timeOffset="32440.13">25365 2618 24879 0,'0'0'2208'0,"-1"7"-1760"0,1-7-448 0,5 13 0 16,4 1 352-16,1-1-16 15,5-2 0-15,-2-1 0 0,1-1-128 0,6 1-16 0,3-3-16 0,4 0 0 16,4-3-176-16,4 0 0 0,6-1 0 16,3-2-11840-16</inkml:trace>
  <inkml:trace contextRef="#ctx0" brushRef="#br0" timeOffset="33389.58">27192 2225 12895 0,'0'0'576'0,"1"8"112"0,0 1-560 0,2-3-128 0,0 2 0 0,3-2 0 0,0 2 640 0,2-3 112 15,1-4 16-15,0-1 0 0,1-3 64 0,8-6 0 16,1 1 16-16,-7-4 0 0,4-2-16 0,1-2 0 16,0-3 0-16,2-2 0 0,0 0-512 0,1-4-96 15,2-1-32-15,0-3 0 0,2-3-48 0,-1-5-16 16,-2-5 0-16,0 0 0 0,-2-1 240 0,-3-3 32 16,-1-4 16-16,-2 1 0 0,-3 1-272 0,-3-2-144 15,-1 0 160-15,-2 5-160 0,-3 1 128 0,-1-9-128 16,0 14 0-16,-2 8 144 0,-3 11 160 0,-2 8 16 15,-3 7 16-15,2 7 0 0,-3 1-336 0,-7 14 0 16,-2 7 0-16,-2 5 128 0,-3 11-128 0,1 2 0 16,-1 5-176-16,3 2 176 0,-1 7 0 0,-1 5 0 15,-1 1-128-15,0 2 128 0,1-3 0 0,0 0 0 16,3-5 0-16,4-8-144 0,0-7 144 0,7-5 0 16,1-7 0-16,5-4 0 0,4-4 208 0,7-6-16 15,3-6-16-15,5 0 0 0,3-6 352 0,3-3 80 16,5-3 16-16,0-8 0 0,2 0 0 0,2-6 0 15,0 1 0-15,-7 1 0 0,2-3-432 0,3-1-192 0,2 0 160 0,-1-3-160 16,1-1 128-16,-2 3-128 0,2 1 0 0,-4 2 0 16,1 2 0-16,-3 5 0 0,-6 0 0 0,2 6 0 15,-6 4 0-15,0 5 0 0,-2 5 0 0,2 9 0 16,-8 0-144-16,-3-2 144 0,-3 1 0 16,-2 11-144-16,-2-1 144 0,1-8 0 0,-1 4 0 0,-1-1 0 15,-2-2 0-15,2-2 0 0,0-3 0 0,3-1 0 16,-1-2 128-16,2-5 16 0,1-8 0 0,0 0 0 15,9 2 224-15,2-2 32 0,2-1 16 0,3-4 0 16,2-8-112-16,0 0-32 0,1 2 0 0,1-3 0 0,0 1-272 16,0 3 0-16,4 0 0 0,-4 5 0 15,3-1-320-15,-2 4-112 0,-2 6-16 0,-2 1-16 0,0 5 720 0,-3 4 128 16,-3 4 48-16,0 2 0 0,-4 3-432 0,1 12 0 16,-4-5-224-16,-2-6 80 15,-3-2-256-15,0 0-48 0,-2 0-16 0,-1 10 0 16,0-4-2736-16,2-15-528 0,-4 8-112 0,6-21-32 0</inkml:trace>
  <inkml:trace contextRef="#ctx0" brushRef="#br0" timeOffset="33757.19">28814 1241 21183 0,'-1'-10'1888'0,"-1"0"-1504"15,0-4-384-15,0 4 0 0,4 1 176 0,-4 4-48 16,2 5 0-16,0 0 0 0,-5 9 576 0,-2 5 96 15,-5 2 32-15,1 7 0 0,-3 9-320 0,-1 3-64 16,-4 6-16-16,2 6 0 0,1 3-96 0,-1 4-16 16,1 4 0-16,-2 1 0 0,1 6 128 0,-1 5 32 15,-1 1 0-15,0 2 0 0,1-2-192 0,1-5-32 16,-1-4-16-16,3-2 0 0,-1-3-240 0,2-3 144 16,5-6-144-16,1-8 128 0,1-6-128 0,3-5 0 15,1-9 0-15,3-1 0 16,2-5-384-16,-2-14-128 0,12 4 0 0,-1-7-8128 15,0-5-1600-15</inkml:trace>
  <inkml:trace contextRef="#ctx0" brushRef="#br0" timeOffset="34073.81">29439 1268 23327 0,'0'0'512'0,"7"-3"96"0,1 2 32 0,-1 0 16 0,-1-2-528 0,-6 3-128 0,0 0 0 0,9 13 0 16,-4 2 528-16,-5-2 80 0,-2 6 16 0,-5 12 0 16,-2 3-240-16,2-5-64 0,-5 7 0 0,0 3 0 15,-1 4 64-15,-4 7 0 0,2 5 0 0,0-1 0 16,-2 2 16-16,2 4 16 0,0 0 0 0,2-2 0 15,2-3-240-15,2-3-48 0,1-4-128 0,4-6 192 0,3-1-192 0,2 10 128 16,6-11-128-16,-2-18 0 0,1-4 128 0,3-2-128 16,2-4 0-16,2-1 144 0,0-1-304 0,1-5-64 15,1-3-16-15,3-5 0 16,1-5-1568-16,-1 1-320 0</inkml:trace>
  <inkml:trace contextRef="#ctx0" brushRef="#br0" timeOffset="34237.19">29110 2005 25791 0,'0'0'2304'0,"0"0"-1856"15,0 0-448-15,0 0 0 0,6 5 160 0,5-1-160 16,1 0 160-16,5 1-160 0,3-1 192 0,6-2-48 16,3 0-16-16,6-2 0 0,6-3-128 0,2-1 0 15,2-3 0-15,-2-1-7840 16,-1-3-1600-16</inkml:trace>
  <inkml:trace contextRef="#ctx0" brushRef="#br0" timeOffset="34492.48">30248 1030 26367 0,'0'0'1168'0,"0"10"240"0,0 1-1120 0,-2 4-288 0,0 4 0 0,-3 4 0 0,1 5 400 0,-1 6 32 16,-1 7 0-16,-2 6 0 0,-1 4-80 0,-5 26-16 15,0-2 0-15,0-2 0 0,-2-1-192 0,-1 0-144 16,2 1 192-16,-2-2-192 0,-1 0 144 0,8-34-144 16,0 5 0-16,-5 4 144 15,1 2-1312-15,0 3-272 0,0 0-48 0,0-4-16 16,0-3-816-16,-11 30-176 0</inkml:trace>
  <inkml:trace contextRef="#ctx0" brushRef="#br0" timeOffset="34975.89">26391 2998 23951 0,'0'0'1056'0,"0"0"224"0,12 0-1024 0,4 0-256 16,6-1 0-16,7-1 0 0,6 1 176 0,14 0-32 15,7-2 0-15,12-1 0 0,9-2 176 0,3 1 16 16,7-4 16-16,15 1 0 0,13 1-64 0,3-5-16 15,0 1 0-15,10 2 0 0,11-1 0 0,-4 2 0 16,-6-2 0-16,7 4 0 0,5-2 112 0,0 3 0 16,-7 1 16-16,4 0 0 0,4 2 32 0,-6-5 0 15,-8 2 0-15,0 2 0 0,3 1-112 0,-11-3-32 16,-10-2 0-16,-5 0 0 0,-2 2-288 0,-8 1 160 16,-7 1-160-16,-8-1 128 15,-10 0-1296-15,-12 1-272 0,-8 3-48 0</inkml:trace>
  <inkml:trace contextRef="#ctx0" brushRef="#br0" timeOffset="35458">26662 3726 21183 0,'5'-4'1888'0,"3"-2"-1504"16,0 2-384-16,1 0 0 0,0 3 832 0,0 1 112 16,0 1 16-16,2 11 0 0,-2 2-160 0,-2 9-32 15,-5 3 0-15,-2-3 0 0,0 4-416 0,-2 6-96 16,-2 1 0-16,-1 6-16 0,-3 3-48 0,-1 4 0 16,-2 4 0-16,-2 0 0 0,0 2 48 0,1 0 0 15,-1 1 0-15,3-5 0 0,1 0-32 0,3-2 0 16,1-5 0-16,2 0 0 0,3-7 176 0,3-3 48 15,2-4 0-15,7 2 0 0,4-5-128 0,-4-14-32 16,5 0 0-16,2-3 0 0,1-2-272 0,3-3 128 0,1-2-128 0,0-2 0 16,1-2-192-16,-3 0-160 15,1-6-32-15,-1 1 0 16,-2-3-1536-16,-1-1-320 0,2 0-64 0,-10-2-16 0</inkml:trace>
  <inkml:trace contextRef="#ctx0" brushRef="#br0" timeOffset="35632.18">26367 4336 26543 0,'-13'5'1168'0,"13"-5"256"0,0 0-1136 0,-5 7-288 0,5-7 0 0,0 0 0 0,0 0 192 0,0 0 0 16,0 0-16-16,10-2 0 0,3-3 256 0,4-2 48 16,4-3 16-16,5-3 0 0,3-4-112 0,17-9 0 15,-1 1-16-15,-12 9 0 0,6-1-368 0,20-8 0 16,-5-2 0-16,-6 4-8880 15,-4-3-1872-15</inkml:trace>
  <inkml:trace contextRef="#ctx0" brushRef="#br0" timeOffset="35942.43">27423 3243 29311 0,'0'0'1296'0,"0"0"272"0,0 0-1248 0,12-2-320 16,-2-1 0-16,3 3 0 0,1 3 304 0,0-1 0 0,0 1 0 15,-2 2 0-15,0 1-304 0,-2 0 128 0,-3 6-128 16,1-2 0-16,-4 3 0 0,-2 5 0 0,-2 3 0 0,-2 5-144 16,-2-2-32-16,-1 5 0 0,-3-1 0 0,2-6 0 15,-4 4 176-15,0-2 0 0,1 2 0 0,-3 7 0 16,3-4 208-16,3-2 128 0,2-6 32 0,4 0 0 15,2-3 208-15,1-2 64 0,4-2 0 0,3-2 0 16,4 0-272-16,1 1-48 0,0-8-16 0,2 0 0 16,2-2-304-16,1 0 0 0,2-3 0 0,2-1 0 15,1-4-1616-15,3 0-432 0,3-1-96 0</inkml:trace>
  <inkml:trace contextRef="#ctx0" brushRef="#br0" timeOffset="36342.01">28740 3781 27647 0,'0'0'2448'0,"0"0"-1952"15,0 0-496-15,-8 0 0 0,-2-1 128 0,-2 1-128 16,-2 2 0-16,-4 2 0 0,-2 2 240 0,-3-1-48 16,-4 2-16-16,0 2 0 0,-1-2-176 0,0 6 0 15,0 1 0-15,0 0 0 0,0 1 128 0,2 2-128 0,-1-2 0 0,3 0 128 16,4 2 128-16,0-2 32 0,1-2 0 0,4-1 0 16,8 1-32-16,3 0 0 15,1-3 0-15,6 4 0 0,3-3 112 0,2-4 16 0,3 2 0 0,2 1 0 16,1 0-144-16,2 0-32 0,2 4 0 0,6 4 0 15,-3-3-208-15,-10-6 128 0,1 4-128 0,-2-2 0 16,-1 1 0-16,-2 0 0 0,0 4 0 0,-4-2 0 16,1-2 128-16,-3 2-128 0,-2 2 0 0,-3 6 144 15,-5-5-144-15,1-3 0 0,-1-1 144 0,-5-2-144 0,-3-1 0 0,-1-3-256 16,-1-1 32-16,0-2 16 16,0-3-1456-16,0-2-304 0,-1-6-48 0</inkml:trace>
  <inkml:trace contextRef="#ctx0" brushRef="#br0" timeOffset="36578.1">29027 3738 22111 0,'0'0'976'0,"0"0"208"0,9 7-944 0,-4 5-240 15,2-3 0-15,-2 5 0 0,-1 3 1360 0,-3 1 240 16,-2 2 32-16,-2 6 16 0,-1 3-1008 0,-5 4-192 15,-1-4-32-15,1-6-16 0,-2 1-176 0,-8 16-32 16,-2-5-16-16,0-3 0 0,-1-1-176 0,3-5 0 16,0 1 0-16,8-10 0 15,1-2-464-15,1-2-176 0,0-2-48 0,2 0 0 16,6-5-560-16,1-6-112 0,0 0-32 0,6-2-5968 16,2-5-1216-16</inkml:trace>
  <inkml:trace contextRef="#ctx0" brushRef="#br0" timeOffset="36909.19">29388 3780 18431 0,'-5'12'1632'0,"-4"5"-1312"16,-3 3-320-16,-10 11 0 0,0-1 976 0,9-10 128 16,-4 2 32-16,0 4 0 0,0-4-80 0,0 1-16 15,2 1 0-15,-2-3 0 0,3-3-240 0,-2 2-48 16,4-5-16-16,4-2 0 0,1-7-288 0,7-6-48 15,0 0-16-15,0 0 0 0,0 0 144 0,8-6 32 16,2-7 0-16,3-1 0 0,1-1-320 0,2-3-64 16,3-1-16-16,3 0 0 0,3 0-160 0,-2 1 0 15,0 3 0-15,1 0 0 0,-1 2 0 0,0 0 128 16,-1 7-128-16,4-3 128 0,-5 6-128 0,-9 6-144 16,0 3 144-16,-2 4-208 0,-2 4 208 0,-2 2-176 15,-5 0 176-15,0 6-160 0,-2 1-128 0,-3 3-32 16,-1 0 0-16,-1 2 0 15,-3-4-448-15,-1-2-112 0,1-1-16 0,1-1-7824 16,2 1-1584-16</inkml:trace>
  <inkml:trace contextRef="#ctx0" brushRef="#br0" timeOffset="37176.56">30274 3265 17503 0,'0'0'768'0,"3"-7"176"0,-3 7-752 0,0 0-192 0,0 0 0 0,0 0 0 16,-3 9 2272-16,0 1 416 0,-5 1 96 0,-2 4 16 0,-4 4-1872 0,-4 6-368 16,0 2-80-16,-3 7-16 0,-4 2-272 0,0 3-64 15,-2 3-128-15,-1-1 192 0,0 2 80 0,-11 25 16 16,6-4 0-16,2-5 0 0,2-2-64 0,11-19-16 15,7 5 0-15,0-2 0 0,2 1-208 0,4 0 0 16,3-5 0-16,5-2 0 16,3-2-1648-16,6-3-208 0,2-2-64 0,3-7-6192 15,4-4-1232-15</inkml:trace>
  <inkml:trace contextRef="#ctx0" brushRef="#br0" timeOffset="37459.37">30815 3300 27871 0,'-7'5'608'0,"-2"4"128"0,-2 2 32 0,-2 5 16 0,2 6-624 0,-2 2-160 0,0 1 0 0,-1 7 0 15,-1 4 352-15,-5 17 32 0,2-3 16 0,8-16 0 16,1 4-96-16,0 1-32 0,1 5 0 0,2-1 0 15,0 5-144-15,-1 18-128 0,1-7 144 0,3-24-144 16,2 1 0-16,0-2 128 0,1-3-128 0,1 12 0 16,2-13 0-16,0-2 0 0,3-2 0 0,-3-12 0 15,1 0-144-15,3 0-80 0,-1-5-16 0,-6-9 0 16,6 6-1824-16,-6-6-368 0</inkml:trace>
  <inkml:trace contextRef="#ctx0" brushRef="#br0" timeOffset="37613.85">30273 3947 9215 0,'0'0'400'0,"0"0"96"0,12-1-496 0,3-1 0 16,5 0 0-16,13 0 0 0,0-2 2960 0,-7 3 496 16,3-3 112-16,1-1 16 0,1 0-2720 0,1-3-544 15,1 0-96-15,1-1-10240 0</inkml:trace>
  <inkml:trace contextRef="#ctx0" brushRef="#br0" timeOffset="37961.12">31139 2791 23663 0,'0'0'1040'0,"0"0"240"0,7 1-1024 0,2 3-256 0,3 1 0 0,0 8 0 16,1 1 704-16,2 6 112 0,3 3 16 0,1 9 0 0,2 3-80 0,-2 6-16 15,0 8 0-15,2 6 0 0,10 24-16 0,-1 2 0 16,-4 6 0-16,-3 2 0 0,-6 3 112 0,-3 5 32 15,-3 3 0-15,-3 3 0 0,1-1-288 0,-6 2-64 16,-6-2-16-16,-4-4 0 0,-7-3-192 0,-5-10-48 16,-5-5 0-16,-2-6 0 0,-6-4-128 0,-1-5-128 15,-1-8 144-15,0-5-144 16,-2-5-1648-16,2-2-416 0,-2-8-96 0,-5-6-16 0</inkml:trace>
  <inkml:trace contextRef="#ctx0" brushRef="#br0" timeOffset="42013.29">1730 5335 12895 0,'-13'2'1152'0,"13"-2"-928"0,-7 5-224 0,0 2 0 16,7-7 1488-16,-5 9 256 0,3 3 48 0,2 2 16 16,1 2-1408-16,3 3-272 0,0 2-128 0,2 0 0 15,0 2 304-15,3 2-48 0,-5-3 0 0,5 4 0 16,2 1 48-16,2 0 0 0,1 1 0 0,3 1 0 16,0-2 32-16,2 4 16 0,0 0 0 0,3 2 0 15,1 3-48-15,2 3-16 0,3 2 0 0,2-2 0 16,-6 2-32-16,5 2 0 0,-1-1 0 0,0 0 0 0,-4-1-32 15,1-6-16-15,2-4 0 0,2 0 0 0,1-1 240 16,1-6 32-16,2-1 16 0,4 0 0 0,1-3-96 0,4-1-16 16,4-1 0-16,1 0 0 0,0-3-208 0,-2-5-48 15,-2 1-128-15,-1-3 192 0,4 1-192 0,1-4 144 16,0 3-144-16,2-4 128 0,2-2-128 0,4 1 0 16,2-2 0-16,0-2 128 0,-2-3-128 0,2 2 0 15,0-2 0-15,0-4 128 0,2 2-128 0,3-3 0 16,4 1 144-16,0-2-144 0,-2 0 0 0,-2-3 0 15,1 2 0-15,0 2 128 0,3-4-128 0,2 4 0 16,1 0 0-16,0 2 128 0,-3-7-128 0,-1 4 0 16,-1 1 0-16,0 0 0 0,3 0 0 0,2 4 0 0,4-3 128 0,-2 1-128 15,-2-6 0-15,1 4 0 0,-3-1 0 0,3 2 128 16,2-3-128-16,3-1 0 0,2 2 0 0,-4-3 128 16,-3 1-128-16,1 0 0 0,-2 0 0 0,2-4 0 15,4 4 0-15,0 1 0 0,0-1 0 0,-2 0 128 16,-3-2-128-16,1 0 0 0,0 3 0 0,4 1 0 15,3-3 0-15,-3 4 0 0,-3 1 0 0,0 2 0 16,3-3 0-16,0 4 0 0,0 4 0 0,2 1 0 16,-1 1 0-16,-1 3 0 0,-3 0 0 0,1 5 0 15,-3-2 0-15,2 6 0 0,2 3 0 0,-2 2 0 16,-2 1 0-16,-4 0 0 0,-3 3 0 0,-2 2 0 16,-3-2 0-16,4-1 0 0,-4 4 0 0,-1 0 0 15,-2-2 0-15,-6 1 0 0,-6 3 0 0,-3-3 0 16,-3 0 0-16,-3-1 0 0,-4 1 0 0,-3 1 0 0,0-2 0 0,-4-4 0 15,-2 0 128-15,-3 1-128 0,-4-3 0 0,-1 1 144 16,-2 0-144-16,-1-2 0 0,1-2 320 0,-4-2-32 16,0-2-16-16,-1-2 0 0,-6-8-144 0,9 7-128 15,2-5 192-15,1-2-192 0,-2-4 272 16,1-5-48-16,2-1-16 0,1-4 0 0,3-4-16 0,2 0 0 16,1 0 0-16,4-2 0 0,-2 0-192 0,1-3 128 15,-1 1-128-15,4 1 0 0,1-4 0 0,2 1 0 16,1 3 0-16,3 0 0 0,2 3 0 0,3 1 0 15,2-1 0-15,5 4 0 0,2 6 0 0,3-2 0 16,0 1 0-16,1 0 0 0,0 4 0 0,1 3 0 16,2 0 0-16,7 2 0 0,2 2 0 0,5-2 0 0,3 0 0 15,4 1 0-15,-4 1 0 0,3-2 0 16,3-1 0-16,8-1 0 0,7 0 0 0,-1-1 0 0,1-2 0 0,2-2 0 16,4-4 0-16,4 1 0 0,2-6 0 0,3-2 0 15,-1-6 0-15,6 0 0 0,6 0 0 0,1-4 0 16,-5-1 128-16,8 1-128 0,5-1 0 0,-4 1 144 15,-4-7-144-15,3 2 192 0,5-2-192 0,-3 0 192 16,-4-1 192-16,1-1 32 0,3 1 16 0,-4-2 0 16,0-4 32-16,-1 3 16 0,-2 0 0 0,-2 1 0 15,1 0-96-15,-4 0-32 0,-7 0 0 0,5 2 0 16,0 1-208-16,-8 0-144 0,-4 1 192 0,-8 1-192 16,-4 4 128-16,0 1-128 0,-1-4 0 0,-6 2 0 15,-4 0-384-15,-11 1-176 0,-5 5-32 16,-6-3-16-16,-6 3-2736 0,-6 0-560 0,3-8-96 15,-14 4-32-15</inkml:trace>
  <inkml:trace contextRef="#ctx0" brushRef="#br0" timeOffset="42763.98">5479 8268 20271 0,'-6'5'1792'0,"3"1"-1424"15,-1-1-368-15,4-5 0 0,2 9 1280 0,3 0 192 16,-5-9 48-16,11 10 0 0,1 3-896 0,0-3-176 16,2-6-48-16,1-2 0 0,2-2 48 0,3-1 0 15,3 0 0-15,3-5 0 0,2-6 64 0,2-2 0 16,3-1 16-16,0-5 0 0,-1-3-80 0,-1-8 0 15,1-3-16-15,2-2 0 0,1-3-48 0,2-2 0 16,-1-7 0-16,1 0 0 0,-2-1-224 0,0 0-160 16,2-2 192-16,-1 0-192 0,-3-1 128 0,-3 0-128 15,-3 2 0-15,-2-1 0 0,-3-1 160 0,-2-1-160 0,-4-2 128 0,-4 3-128 16,-3 1 176-16,0 4-48 0,0 1-128 0,-4 3 192 16,-2 5-192-16,-2 6 144 0,-1 3-144 0,0 2 128 15,-3 7-128-15,0 4 192 0,-4 4-192 0,1 1 192 16,-6 6-192-16,5 3 160 0,-3 6-160 0,-2 2 160 15,-3 6-160-15,-3 6 0 0,-2 3 0 0,-2 10 0 16,-1 4-192-16,-1 5 192 0,-1 8-192 0,-3 5 192 16,2 5-144-16,2 4 144 0,1 5 0 0,2 3 0 15,-2 1 0-15,4-1 0 0,0-4 0 0,3-2 0 16,2 3 368-16,4-3-32 0,3-6 0 0,0-3 0 16,2-3 32-16,4-2 0 0,3-6 0 0,4-2 0 15,0-4-368-15,4-6 144 0,3-3-144 0,3-3 0 16,3-3-192-16,3-7-160 0,3-6-32 0,5-5-10608 15,3-2-2128-15</inkml:trace>
  <inkml:trace contextRef="#ctx0" brushRef="#br0" timeOffset="43023.86">7027 7703 9215 0,'0'0'400'0,"-8"-2"96"0,8 2-496 0,0 0 0 15,-7-3 0-15,7 3 0 0,0 0 5696 0,-4 14 1024 16,0 1 224-16,0 3 32 0,0 1-5568 0,0 3-1104 16,-1 7-304-16,0 2 0 0,-2 3 144 0,-2 3-144 15,-1 0 160-15,1-2-160 0,-3 2 0 0,1-1 128 0,-2-3-128 16,2-3 0-16,0 0 0 0,3-6-256 0,0-3 48 0,4-3 16 31,2-5-2624-31,2-13-512 0</inkml:trace>
  <inkml:trace contextRef="#ctx0" brushRef="#br0" timeOffset="43380.68">7413 7537 22111 0,'0'0'1968'0,"0"0"-1584"0,-1 16-384 0,-2 3 0 16,2 0 1744-16,0 8 272 0,-2 2 48 0,1 3 16 16,-1 1-1328-16,1 2-272 0,-3-2-48 0,0 1-16 0,-1 3 32 0,-1-2 0 15,-1-3 0-15,-2 0 0 0,2-3-32 0,3-6 0 16,1-1 0-16,1-5 0 0,-2-3-160 0,2-2-16 16,3-12-16-16,0 0 0 0,0 0-96 0,13-5 0 15,1-4-128-15,0-8 192 0,0-2-192 0,2-2 0 16,-1-6 128-16,3 2-128 0,0-5 0 0,1 5 0 15,1-2 0-15,2 3-160 0,-2 1 160 0,3 2 0 16,0 3 0-16,0 5 0 0,-1 0 0 0,-2 8 0 16,4 3 0-16,0 6-128 0,2 2 128 0,-1 8 0 15,-1 4 0-15,-1 2 0 0,1 4 0 0,-1 5 0 16,-2 4 0-16,-5 2 0 0,-1 0 0 0,-2 2 0 16,-4-1 0-16,-1-1 0 0,-3 1 0 0,-2-4 0 0,0-6 0 0,0 1 0 31,-2-5-464-31,1-4-64 0,2-6-16 0,3-4-9568 0,-7-8-1904 15</inkml:trace>
  <inkml:trace contextRef="#ctx0" brushRef="#br0" timeOffset="43748.37">8575 7828 28559 0,'0'0'2544'0,"3"10"-2032"0,2 3-512 0,4-3 0 16,3 4 768-16,3-3 64 0,3-4 16 0,3 0 0 0,2 2-592 0,1-6-112 15,5-3-16-15,1-3-128 0,6-7 208 0,1 1-64 16,0-7-16-16,-3 0 0 0,-2 0-128 0,-3-2 0 16,-2-2 0-16,-2-1 128 0,-2-1-128 0,-3-1 0 15,-1 1 0-15,-2 0 0 0,-6-2 0 0,-4 0 0 16,-2 1 0-16,-4 5 0 0,-3 1 0 0,-3 3 0 15,-4 4 0-15,-4-2 128 0,-2 1 144 0,-6 7 32 16,-2 6 0-16,-3 6 0 0,-6 2-176 0,-4 7-128 16,-3 2 192-16,0 7-192 0,-1 2 256 0,1 5-64 15,1 2-16-15,3 0 0 0,4 4-176 0,-1 1 160 16,4 3-160-16,5-2 160 0,1-2-160 0,6-2 0 16,3-2 0-16,5-1 0 15,5-4-480-15,3-4-80 0,7 1-16 0,3-8-9456 16,7-5-1888-16</inkml:trace>
  <inkml:trace contextRef="#ctx0" brushRef="#br0" timeOffset="44147.59">10093 7490 26719 0,'-23'2'1184'0,"5"0"240"0,-5-1-1136 0,-2 4-288 0,-3 6 0 0,0 1 0 16,0 2 1856-16,-1 4 320 0,-3 1 64 0,4 4 16 16,-1 3-1728-16,1 4-336 0,0-3-192 0,2 5 192 0,2 0-192 0,1 2 0 15,-1 2 0-15,4 0 128 0,3-5-128 0,5 1 0 16,1-1 0-16,6-6 0 0,3 0 0 0,3-6 0 16,3-6-192-16,3-5 192 0,4-4-256 0,1-6 80 15,4 0 16-15,3-10 0 0,1-3 160 0,0-4 0 16,2-5 0-16,1-4 0 0,-2-3 160 0,2-2 16 15,0-1 0-15,0 0 0 0,-1 2-176 0,-2 3 128 16,-1 0-128-16,-1 6 128 0,-2-2 16 0,-2 6 0 16,-2 3 0-16,-2 6 0 0,-4 0 48 0,-6 10 16 15,0 0 0-15,0 0 0 0,0 0-208 0,2 15 128 16,1 5-128-16,-3 6 0 0,-1 0 0 0,-1 5 0 16,0-3 0-16,1 4 0 0,1 1 0 0,3 2 0 15,0 2 0-15,1-1 0 0,0 0 0 0,2-4 0 16,5-5 0-16,0 0 0 15,2-8-464-15,1-5-48 0,2-4 0 0,2-5-10016 0,1-5-2016 16</inkml:trace>
  <inkml:trace contextRef="#ctx0" brushRef="#br0" timeOffset="44547.92">10869 7560 35007 0,'-17'16'1552'0,"6"-2"320"0,3 5-1488 0,1 4-384 0,1 4 0 0,2 3 0 0,1 0 768 0,2-1 96 16,0-2 16-16,1 0 0 16,2-2-656-16,1 0-224 0,0-3 144 0,0-3-144 0,1 0 0 0,1-1 0 15,-1-3 0-15,0-2 0 0,-4-13 0 0,0 0 0 16,0 0 0-16,0 0 0 0,0 0 0 0,0 0 0 15,10-6 128-15,-2-1-128 0,-1-8 176 0,1-2 0 16,0-2 0-16,-2-1 0 0,3-4 176 0,1-3 32 16,0 1 16-16,3-4 0 0,2-2-16 0,2-1-16 15,0-1 0-15,2 5 0 0,1 1-240 0,-1 5-128 16,1 0 160-16,-1 1-160 0,1 3 0 0,-1 5 0 16,2 3 0-16,0 1 0 0,4 3 0 0,0 5 0 15,2 2 0-15,1 5 0 0,0 2 0 0,0 2 0 16,1 5 0-16,3-4-160 0,-1 2 32 0,2 2 0 0,-1-1 0 0,0-3 0 31,-4 2-416-31,-4-1-80 0,0-1-16 0,-3-3 0 16,-4 1-1504-16,-3-4-304 0,-3-3-64 0,-11-1-12336 0</inkml:trace>
  <inkml:trace contextRef="#ctx0" brushRef="#br0" timeOffset="44882.05">6952 7191 39615 0,'-22'-14'1760'0,"12"9"352"0,2-3-1680 0,8 8-432 15,0 0 0-15,0 0 0 0,0 0 800 0,0 0 80 16,0 0 16-16,12 12 0 15,1-2-3456-15,-1 1-672 0</inkml:trace>
  <inkml:trace contextRef="#ctx0" brushRef="#br1" timeOffset="58408.66">21139 2350 2751 0,'0'0'128'0,"0"0"16"0,0 0-144 0,0 0 0 0,0 0 0 0,0 0 0 15,2-9 2480-15,-2 9 464 0,0 0 80 0,7-7 32 0,-7 7-2144 0,0 0-416 16,9-3-96-16,-9 3-16 0,10-8 304 0,-3 3 48 16,-7 5 16-16,9-5 0 0,0-3 48 0,0 2 16 15,-1 1 0-15,-2-3 0 0,0 2-64 0,-6 6-16 16,7-8 0-16,-1 0 0 0,0 3-16 0,-6 5 0 16,9-5 0-16,-1 0 0 0,-8 5-160 0,8-4-48 15,-8 4 0-15,10-2 0 0,-10 2-64 0,0 0 0 16,0 0-16-16,0 0 0 0,0 0 64 0,7 5 16 15,-7-5 0-15,6 13 0 0,-5 1-64 0,-1 3-16 16,-3 4 0-16,-1 2 0 0,2 3-288 0,-2 2-144 16,-1 4 160-16,1 2-160 0,0 3 128 0,1-1-128 0,0-1 0 15,2-2 144-15,1-3-144 0,2-2 0 0,2 0 0 0,1-4 0 16,2-5 0-16,0 0 0 0,3-4 0 0,2 0 0 16,-1-4 0-16,3 0 0 0,-2-6 0 0,0 1 0 15,1-3 144-15,2-2-144 0,1 1 160 0,0-5-160 16,-1-3 336-16,-2-2-16 0,2-5-16 0,-1 2 0 15,0-4-16-15,-1-3 0 0,-2-3 0 0,1 0 0 16,-2 2-112-16,0-2-32 0,-3 2 0 0,-2-2 0 16,-2-6-144-16,0 2 128 0,-3-5-128 0,0 5 128 15,0-4-128-15,0 5 160 0,0 5-160 0,0-2 160 16,0 2-160-16,0 3 0 0,1 2 0 0,1 3 0 16,-1 3 0-16,-1 8 0 0,0 0 0 0,0 0 0 15,0 0 0-15,0 0 0 0,0 0 0 0,6 11 0 16,-1 2 0-16,0 5-144 0,0 4 144 0,-1 5 0 0,-1 6 0 0,-1 4-128 15,1 5 128-15,-3 4 0 0,-1 2 0 0,-1 2 0 16,0 2 0-16,-2 2 0 0,0 5 0 0,-2-2 0 16,-2-1 0-16,1-3 0 0,-4-1 0 0,0-1 0 15,-2-2 0-15,1 1 0 0,-1 0 0 0,-1-2 0 16,-1-4 0-16,-2 0 0 0,-1-2 144 0,0-1 48 16,2-2 0-16,-1-2 0 0,0-4 48 0,0 0 16 15,1-1 0-15,-2-2 0 0,1-6 0 0,2-3 16 16,2-3 0-16,2-3 0 0,-1-1-112 0,3-8-32 15,1-1 0-15,8-5 0 0,-9 0 0 0,2-4-128 16,4-3 192-16,-3-8-64 0,4-5 0 0,1-7 0 16,-1-4 0-16,6-3 0 0,3-3-128 0,-2-3 0 15,4 1 0-15,1 2 0 0,0 0 0 0,4 3 0 0,1 2 0 0,0 4 0 16,1 0 0-16,-1 5-144 0,4 4 144 16,-1 2 0-16,0-1-128 0,-1 2 128 0,6 5 0 0,-1 3 0 15,-1 5 0-15,0 0-128 0,-1 2 128 0,0 2 0 31,1 4-480-31,-3 0-32 0,-3 4-16 0,-1 0 0 16,-3 4-496-16,-1-3-112 0,-1 0-16 0,-1 2 0 16,-2-4-2112-16,-6-8-416 0</inkml:trace>
  <inkml:trace contextRef="#ctx0" brushRef="#br1" timeOffset="58859.04">22128 1592 20271 0,'0'0'1792'0,"0"0"-1424"16,0 0-368-16,0 0 0 0,0 0 480 0,-9 3 32 0,9-3 0 0,0 0 0 16,0 0 352-16,-7 6 80 0,2 2 16 0,3 0 0 15,-1 1-304-15,2 2-48 0,0 1-16 0,0 3 0 16,-1 5 112-16,0 0 0 0,-2 0 16 0,0 4 0 15,0 4 48-15,-1-1 16 0,0 5 0 0,1 0 0 16,2 1-256-16,-2-3-48 0,1 2-16 0,2-2 0 16,1 0-208-16,1-6-32 0,-1-4-16 0,2-2 0 15,0-3-208-15,1-2 128 0,-1-3-128 0,2 3 0 32,0-1-1296-32,0-3-368 0,-4-9-64 0</inkml:trace>
  <inkml:trace contextRef="#ctx0" brushRef="#br1" timeOffset="59977.1">24248 2189 4607 0,'0'0'192'0,"5"-8"64"0,-4-4-256 0,1 1 0 16,0 3 0-16,-2-2 0 0,-1 1 2608 0,0-1 464 15,-1 2 112-15,0-2 16 0,-1 1-2016 0,1-2-400 16,-1 3-80-16,-1-2 0 0,1 2-64 0,3 8-16 15,-6-9 0-15,6 9 0 0,-5-5 96 0,5 5 32 16,0 0 0-16,0 0 0 0,0 0-80 0,0 0-16 16,-9 3 0-16,9-3 0 0,-7 9-48 0,0 3-16 15,0 2 0-15,-2 4 0 0,0 3-80 0,-1 6 0 16,-3 5-16-16,0 4 0 0,-1 1-32 0,1 5 0 0,-4 1 0 16,-1 5 0-16,-1-2-144 0,1 1-48 0,2-1 0 0,2-7 0 15,4-6-16-15,2-5-16 0,2 0 0 0,3-8 0 16,3-2 48-16,4 0 16 0,1-1 0 15,5-7 0-15,3-4 32 0,3-5 16 0,3-3 0 0,3-6 0 16,2-2 112-16,2-5 32 0,0-4 0 0,1-2 0 16,-3 1-256-16,2-4-48 0,-1 1-16 0,2-6 0 15,1 0-176-15,-2-2 0 0,0 4 0 0,-1-1 0 16,1 0 0-16,-1 4 128 0,-2 4-128 0,0 2 0 16,-3 2 0-16,1 3 0 0,-2 5 0 0,-3 2 0 15,2 2 0-15,-4 4 0 0,1 3 0 0,-3 2 0 16,-5 0 0-16,1 4 0 0,-2 1 0 0,-1 4 0 15,2 0 0-15,-4 0 0 0,0 2 0 0,-2 5 0 16,-1 4 0-16,-1 2 0 0,-2 3 0 0,0 3 0 16,-4 2 128-16,2 3-128 0,-4 1 0 0,-2 7 128 0,-4 0-128 0,-2 5 192 15,-2 2-192-15,-1 3 192 0,-1 1-48 0,0 3 0 16,-5-3 0-16,2-1 0 0,-3 0 64 0,2 0 16 16,0-2 0-16,-1 0 0 0,1-3 96 0,-2-2 32 15,2 1 0-15,-2-6 0 0,-1 2 48 0,-4-5 16 16,-2 1 0-16,-2 0 0 0,-2-4-48 0,0-3-16 15,0 1 0-15,2-6 0 0,1-3-176 0,5-3-48 16,5-2 0-16,2-6 0 0,3-5-128 0,2-6 0 16,2-5 144-16,3-5-144 0,4-6 0 0,3-5 0 15,0-10 0-15,6 0 128 0,-1-9-128 0,6-3 0 0,5-4 0 0,2 2-128 16,1 0 128-16,2 3-128 0,3 2 128 16,5 2-128-16,1 2 128 0,2 6 0 0,-3-1 0 0,8 7-128 15,-2 7 128-15,3 0-128 0,1 8 128 0,1 4-128 16,2 4 128-16,-3 4-160 0,-3 3 160 0,2 6-160 15,2 3 160-15,1 2 0 0,-3 1 0 0,2 0 0 16,1-1 0-16,1 5 0 0,0-3 0 0,-5 2 0 16,2-1 0-16,-1-2 0 0,-3-1 0 0,-2 0 0 15,-4-1 0-15,-4-2-128 0,-2-3 128 0,-2 2 0 32,-1-3-1280-32,-1-3-160 0,-3 1-32 0,-1-6-10576 0,-2 1-2112 0</inkml:trace>
  <inkml:trace contextRef="#ctx0" brushRef="#br1" timeOffset="61936.72">6811 2320 9215 0,'0'0'816'0,"0"0"-656"0,0-7-160 0,-2-3 0 16,2 3 2176-16,-1 1 416 0,0-2 80 0,1 8 16 16,0 0-1312-16,0 0-256 0,-5-5-48 0,5 5-16 15,0 0-336-15,0 0-64 0,0 0-16 0,0 0 0 16,0 0-192-16,0 0-32 0,0 0-16 0,0 0 0 15,0 0 112-15,-4 3 32 0,0 3 0 0,0 0 0 0,-1-2 0 0,0 0 0 16,1 4 0-16,2-1 0 0,-1 1-192 0,-1 2-32 16,1 4-16-16,-1 0 0 0,1 0 16 0,1 4 0 15,-1 1 0-15,2 4 0 0,0 0-64 16,1 2-16-16,-3 3 0 0,3-3 0 0,3 3-48 0,-2-1 0 16,3 0 0-16,0-1 0 0,-1 2-64 0,2-2 0 15,-3-1-128-15,2-2 192 0,2 0-192 0,2-1 176 16,-1-3-176-16,3-1 160 0,2-4-32 0,0-2 0 15,1 0 0-15,1-6 0 0,1-1 96 0,3-1 16 16,1-3 0-16,0-2 0 0,-1-4 32 0,2 0 16 16,2 0 0-16,0-6 0 0,1 3-144 0,-1-5-16 15,0 0-128-15,0 0 192 0,-2-1-192 0,2-1 176 16,-2-3-176-16,2 1 160 0,-5-1-160 0,1-1 0 16,0 1 144-16,0-1-144 0,-2 1 0 0,0 0 0 15,-1-1 0-15,5-7 128 0,0 3-128 0,-9 10 0 16,-1 0 0-16,3-5 0 0,-3 2 0 0,-4 6 0 15,-1 2 0-15,0-1 0 0,-1 4 0 0,-1 0 0 0,-3 5 0 16,0 0 0-16,0 0 0 0,0 0 0 0,0 0 0 16,0 0 0-16,0 0 0 0,0 0 0 0,2 9 0 15,-1 2 0-15,3 0 0 0,-3 1-128 0,1 2 128 0,-1 0 0 16,0 5 0-16,1-1 0 0,-2 1 0 0,1 3 0 16,0-1 0-16,0 6 0 0,1-1 0 0,0 5 0 15,1 4 0-15,-2 1 0 0,-1 3 0 0,0 4 176 16,-1 3-32-16,-2 3 0 0,-1-2 0 0,-2 27 0 15,-2-7-16-15,5-18-128 0,-4 0 192 0,0 3-64 0,-4 3-128 16,1 0 160-16,-1-1-160 0,-1 1 160 0,0-6-160 0,0-2 160 16,1 2-160-16,-1-2 160 0,0-4 32 0,-1 0 0 15,-2 2 0-15,-1-3 0 0,0 0-64 0,-1-3 0 16,5-10 0-16,-4 2 0 0,0-1-128 0,-1-2 192 16,0 0-192-16,-1-4 192 0,0-5-64 0,-1 0-128 15,2 3 192-15,-4 0-64 0,2-8 16 0,0-8 0 16,0-5 0-16,-1-3 0 0,4-8 0 0,1-2 0 15,-1-4 0-15,0-5 0 0,-1-4-16 0,1-2 0 16,1-5 0-16,-1 2 0 0,7-1-128 0,1 1 0 16,4-2 144-16,1 5-144 0,2-2 0 0,3 5-208 15,4-3 16-15,4 3 16 0,2-3 176 0,5 3 0 16,2 0 0-16,4 1 0 0,1 3 0 0,5 1 0 16,2 1 0-16,3 2 128 0,0 2-128 0,3 3-192 15,0 0 64-15,0 5 0 0,-1-2 128 0,-2 7 0 16,0-1 0-16,-3 4 0 0,-2-1 0 0,-2 3 0 15,-3 1 0-15,-3-3 0 0,-1 2 0 0,-4 0 0 16,1 2 0-16,-3-3 0 0,-4 0-256 0,0-2 0 0,-2 0-16 0,-8-1 0 31,0 0-1856-31,0 0-368 0,0 0-80 0,0 0-8112 0,6-6-1632 0</inkml:trace>
  <inkml:trace contextRef="#ctx0" brushRef="#br1" timeOffset="62743.88">8100 1549 12895 0,'0'0'1152'0,"0"0"-928"0,-4 5-224 0,0 3 0 16,-1-3 1152-16,0 4 176 16,0-3 32-16,1 1 16 0,-4 2-160 0,2-1-16 0,0 2-16 0,-1 0 0 15,1 2-240-15,-3 6-48 0,0-1-16 0,-1 0 0 16,-3-1 16-16,4 2 0 16,-1-1 0-16,2-3 0 0,0 2-64 0,-1 3-16 0,-1 3 0 15,-1-2 0-15,-1 3-208 0,-1 1-32 0,-1-1-16 0,1-2 0 16,1-1-240-16,0-2-64 0,1-4 0 0,2-2 0 15,2-4-112-15,2 1-16 0,5-9-128 0,0 0 192 16,0 0 240-16,0 0 32 0,0-12 16 0,3-3 0 16,2-3 64-16,1-2 16 0,3-7 0 0,3-1 0 15,0-1-256-15,4 1-48 0,-1-4-16 0,3-2 0 16,-4-1-240-16,3-2 128 0,2 0-128 0,7-17 0 0,-7 2 128 0,-1 10-128 16,-4 3 0-16,1 8 0 0,-2 3 128 0,-2 11-128 15,-3 4 0-15,-2 5 0 0,-6 8 0 0,0 0 0 16,0 0-128-16,7 17 128 0,-7 2-128 0,-3 0 128 15,-1 8 0-15,-2 2 0 0,-3 4 0 0,-1 3 0 16,-2 3 0-16,-2 4 0 0,-3-1 0 0,-3 5 0 16,0-1 0-16,-2 1 0 0,1-4 0 0,-10 18 0 15,5-14 0-15,9-19 0 0,4-6 240 0,-3 6 48 16,3-9 16-16,7-13 0 0,6-6-48 0,0 0-16 0,0 0 0 0,2-11 0 16,2-7 112-16,4-5 32 15,2-4 0-15,1-3 0 0,2-4-112 0,0 0-16 16,-2 0 0-16,1 0 0 0,-1-3-256 0,1 1 0 15,-2 1 0-15,4 2 0 0,0 2 0 0,0 2 0 0,-3 5 0 0,2 5 0 16,-3 5 0-16,0 4 0 16,-2 5 0-16,-8 5 0 0,5 8 0 0,-1 4 128 0,-3 4 0 0,-2 5-128 15,-2 3 0-15,-1 0 0 0,-1 3 0 0,-6 15 0 16,-6-3 0-16,2-1-144 0,1-3 144 0,6-14-192 31,2-1-1296-31,1 0-272 0,0-3-48 0,1-1-15728 0</inkml:trace>
  <inkml:trace contextRef="#ctx0" brushRef="#br1" timeOffset="63978.03">2363 2050 12031 0,'0'0'528'0,"3"-9"112"0,-1-3-512 0,-2 12-128 16,4-12 0-16,2 3 0 0,-1-3 1152 0,-5 12 208 16,3-9 48-16,-3 9 0 0,0-11-336 0,0 11-64 0,0 0-16 0,-5-10 0 15,0 3-80-15,5 7-16 16,-9-3 0-16,9 3 0 0,-9-2-336 0,9 2-80 0,-10 4-16 0,0 4 0 15,1 1-112-15,0 5-32 16,0-2 0-16,1 6 0 0,1 4-64 0,0 1 0 16,1 3-16-16,3 5 0 0,-4 2 96 0,2 4 32 15,0 3 0-15,-2 11 0 0,3 10-16 0,1 4 0 0,-4 5 0 0,2-1 0 16,0-3-160-16,3-8-16 0,-1-4-16 16,-1-5 0-16,3-3-16 0,3 0 0 0,5-8 0 0,-1-3 0 15,2-8 80-15,-1-10 16 0,5-2 0 0,4-2 0 16,0-6-96-16,4 1-16 0,-1-6 0 0,13-5 0 15,-3-9 16-15,-1-2 0 0,-1-4 0 0,-1-2 0 16,0-2 32-16,-2 1 0 0,-1-6 0 0,1 3 0 16,-2-3-48-16,-3 3-128 0,-5-1 192 0,0-3-64 0,1 2-128 0,-1-3 192 15,-3 0-192-15,2 2 192 0,-2-2-192 0,1 3 0 16,-1 1 0-16,-2 1 0 0,-2-2 0 0,-1 5 0 16,2 4 0-16,-2 6 0 0,-3-1 0 0,-3 12 0 15,0 0 0-15,0 0 0 0,0 0 0 0,0 0-176 16,0 0 176-16,6 13-128 0,-2 1 128 0,-2-1-160 15,1 1 160-15,-2 1-160 0,-1 2 160 0,0 0 0 16,-1 2-144-16,-1 3 144 0,2 4 0 0,0-1-144 16,0 4 144-16,2 2 0 0,-1 3-144 0,0 7 144 15,-1 2 0-15,0-8-144 0,2 9 144 0,-2 4 0 16,-2 3 0-16,0 2 0 0,-1 3 0 0,-1 3 0 16,2 2 0-16,-3 0 0 0,-4 2-128 0,3-3 128 15,-3-2-128-15,0 0 128 0,-3-6 0 0,2-4 0 16,-1-2 0-16,-1-6 0 0,0 1 0 0,-2-3 0 15,-2 2 0-15,2-9 0 0,-2-1 0 0,-1-2 0 16,1-4 0-16,-1-5 128 0,1 0-128 0,-2-4 0 16,0-2 128-16,2-6-128 0,-5 2 0 0,2-4 0 15,0-1 0-15,-3-1-128 0,3-3-176 0,-1-3-16 16,0-1-16-16,1-7 0 0,0 1 96 0,1-5 32 16,3-2 0-16,-7-11 0 0,4 3 208 0,9 7-192 0,3-2 192 15,1-1-192-15,2-4 192 0,5 2 0 0,3 0 0 16,2-1 0-16,1-2 0 0,5-1-144 0,2 1 144 0,5-2 0 15,2 1 0-15,4-2 0 0,5 3 0 0,17-15 0 16,-1 9 0-16,-15 10 0 0,1 2 0 0,17-4 0 16,-7 4 0-16,-5 4 128 0,-5 4-128 0,-13 7 0 0,2 3 256 0,0 2-32 15,-1 2 0-15,1 0 0 0,-2 3-48 0,-1 3-16 16,-2-1 0-16,-3 5 0 0,0-2-416 0,0 3-96 16,-4 2-16-16,-1 2-9024 15,-2-2-1808-15</inkml:trace>
  <inkml:trace contextRef="#ctx0" brushRef="#br1" timeOffset="84559.04">2045 12396 2751 0,'0'0'256'0,"0"0"-256"16,0 0 0-16,0 0 0 0,-5-2 1984 0,3-2 336 15,-1-1 80-15,2 0 16 0,1 1-880 0,1-4-192 16,0 2-16-16,1-1-16 0,-1 0-144 0,1-1-16 16,-2 8-16-16,0 0 0 0,0 0-480 0,0 0-80 15,0 0-32-15,0 0 0 0,0 0-208 0,3 7-32 0,-3 5-16 0,-1 4 0 16,-1 4 48-16,0 4 16 16,-2 9 0-16,-1 5 0 0,-4 5-80 0,0 3-16 0,-1 4 0 0,0 3 0 15,-2 4-96-15,5 7-32 16,-1-1 0-16,3 4 0 0,4-8-128 0,3 1 0 0,2-5 0 0,3-8 128 15,3-3-128-15,2-6 0 16,0-6 0-16,4-6 0 0,2-4 0 0,1-5 128 16,2-6-128-16,-1-3 0 0,4-3 240 0,3-4-48 0,-2-7 0 0,3-3 0 15,0-5-32-15,3-5-16 0,0-5 0 0,1-5 0 16,0 2-144-16,0-4 160 0,-3-3-160 0,0 0 160 16,-2-3-160-16,-3 0 0 0,-4-2 0 0,-1-3 0 15,-2 0 0-15,-3 0 0 0,-1-3 0 0,-2 3 0 16,-2-2 0-16,0 3 128 0,1 2-128 0,-1 2 128 15,-3 3 0-15,1 1 0 0,-1 5 0 0,-2 4 0 0,-3 3 0 0,2 3-128 16,-2 4 192-16,0 6-64 0,0-1-128 16,-1 9 192-16,0 0-192 0,0 0 192 0,-3 10-192 0,-1 5 0 15,-1 7 0-15,0 4 128 0,-2 6-128 0,1 6 0 16,-2 7 0-16,1 6 0 0,-2 4-144 0,-3 7 144 16,0 7 0-16,-1 6 0 0,-4 4 0 0,-2 0 0 15,-1 4 0-15,-4-2 0 0,0 4 0 0,-2-1 176 16,3 0 0-16,-3 1 0 0,-2-7 400 0,0-5 64 15,0-5 32-15,2-2 0 0,-2 0 80 0,3-5 16 16,1 1 0-16,0-5 0 0,1-4-480 0,1-5-96 16,1-4 0-16,-2-6-16 0,0-7-48 0,0-8-128 15,1-4 192-15,1-6-64 0,0-10 192 0,1-4 16 16,1-5 16-16,1-8 0 0,2-7-144 0,0-7-16 16,2-5-16-16,3-5 0 0,3-4-176 0,5-1 0 15,3 1 0-15,5 4 0 0,2-1-256 0,9 3 80 16,1 4 16-16,4 2 0 0,4 3 160 0,3 2-208 15,4 4 80-15,1 4 128 0,0 0-160 0,1 6 160 16,1-1 0-16,0 7-144 16,-1 4-1024-16,1 1-208 0,-2 2-32 0,-1 1-13360 0</inkml:trace>
  <inkml:trace contextRef="#ctx0" brushRef="#br1" timeOffset="84923.51">3577 12396 12895 0,'-20'12'1152'0,"11"-7"-928"16,4-2-224-16,1 3 0 0,4 1 2896 0,2-2 544 0,3 2 96 0,4 2 32 15,2-3-2544-15,5 2-496 16,3-3-96-16,3 0-32 0,2 1-160 0,5-1-48 15,0-4 0-15,2 2 0 0,1-1-192 0,2 2 144 16,3 0-144-16,0-1 128 0,0-2-128 0,-1 0 0 0,0 4 0 0,0-1-8256 31,-1 1-1744-31</inkml:trace>
  <inkml:trace contextRef="#ctx0" brushRef="#br1" timeOffset="85073.06">3713 13126 32879 0,'0'0'720'0,"5"6"160"0,1 4 16 0,5-2 32 0,3 2-736 0,2-2-192 0,2-3 0 0,3 2 0 0,4-2 0 0,3-1 0 15,5-4 0-15,0-2 0 16,5-1-2144-16,3-2-304 0</inkml:trace>
  <inkml:trace contextRef="#ctx0" brushRef="#br1" timeOffset="85726.96">5728 11700 12543 0,'0'0'560'0,"7"-4"112"0,1-3-544 16,-4 2-128-16,-4 5 0 0,6-3 0 0,-1-3 1280 0,-5 6 208 16,5-6 48-16,-5 6 16 0,0 0-144 0,0 0-48 15,0 0 0-15,0 0 0 0,-10 10-400 0,2-2-96 16,0 7-16-16,-3 5 0 0,-4 8-48 0,0 5-16 16,0 6 0-16,-3 5 0 0,-2 8-224 0,0 9-48 15,-2 4-16-15,1 6 0 0,1 5-304 0,1 5-48 0,0 2-16 0,4 0 0 16,-1 2-128-16,4-3 0 0,1-6 144 0,4-5-144 15,2-4 0-15,2-3 144 0,2-3-144 0,3-6 0 16,5-5 128-16,0-3-128 0,2-6 0 0,1-4 0 16,2-5 0-16,2-3 0 0,0-5 0 0,1-5-144 15,2-5-32-15,0-2 0 0,4-6 0 0,-2-2-8992 16,-1-4-1808-16</inkml:trace>
  <inkml:trace contextRef="#ctx0" brushRef="#br1" timeOffset="85889.28">5165 12767 32127 0,'-17'5'1424'0,"17"-5"304"0,-5 4-1392 0,5-4-336 0,0 0 0 0,0 0 0 0,6 12 0 0,4-5 0 16,3 2 0-16,1-5 0 0,5-3 176 0,3 1-48 15,1-4 0-15,5 0 0 0,2-7 0 0,5-1 0 16,4-6 0-16,2 2 0 15,2-3-848-15,23-8-176 0,-4 4-48 0</inkml:trace>
  <inkml:trace contextRef="#ctx0" brushRef="#br1" timeOffset="86410.21">6551 12448 30575 0,'0'0'672'0,"-2"-10"144"0,-1 2 16 0,3 8 32 0,0 0-688 0,0 0-176 16,0 0 0-16,0 0 0 0,4 7 0 0,-3 6 0 0,2 2 0 0,-3 5 0 15,-3 4 0-15,3 7 0 0,-2 4 0 0,-1 2 0 16,-1 3 0-16,2 3 0 0,-1 1 0 0,2 5 0 15,1-4 0-15,1 2 0 0,3 0 0 0,3-6 0 16,-1-5 0-16,2-3 0 0,2-12 0 0,1-2 0 16,2-2 0-16,2-8 0 0,2-5 128 0,0-8-128 15,4-3 448-15,2-4 16 0,-2-4 0 0,2-6 0 16,-1-1-80-16,1-1-32 0,-2-3 0 0,0 2 0 16,-4 0-352-16,0 0 144 0,-2 3-144 0,0 4 0 15,-1 1 0-15,-1 6 0 0,-1 0 0 0,-1 6 0 16,2 3 0-16,-1 6 0 0,1 7 0 0,-1 4 0 0,-1 4 0 0,-1 11 0 15,-2 5-160-15,-2 4 160 0,-1 7 0 0,-3 2 0 16,-4 4 0-16,-3 2 0 0,-5 4 0 0,-3 1 0 16,-1 4 0-16,-4-1 0 0,-3 2 0 0,-2-3 0 15,-2 2 0-15,-3-7 128 0,-3-2 224 0,-1-6 32 16,-1-8 16-16,2-3 0 0,0-5 320 0,3-4 64 16,1-6 16-16,2-4 0 0,1-3-496 0,5-8-112 15,0-5 0-15,1-7-16 0,3-3-176 0,1-5-192 0,1-3 32 0,1-4 16 31,5-2-528-31,2-1-96 0,1-8-32 0,6 2 0 16,2-2-304-16,5-1-64 0,4 2-16 0,3-3-13328 0</inkml:trace>
  <inkml:trace contextRef="#ctx0" brushRef="#br1" timeOffset="86736.09">7850 11002 30399 0,'-5'-5'2704'0,"5"5"-2160"16,0 0-544-16,0 0 0 0,0 0 736 0,0 0 32 15,0 0 16-15,0 0 0 0,2 11-480 0,-2 7-112 16,0 2 0-16,-3 16-16 0,-1 3 16 0,-1 3 0 16,-2 1 0-16,-4 7 0 0,-1 2-48 0,-6 5 0 15,-2 4 0-15,2-1 0 0,-3 0-144 0,2 3 128 16,0 0-128-16,2-5 128 0,1-10-128 0,1-2-192 16,4-9 32-16,5-13 16 15,1 2-1920-15,2-5-384 0,0-2-80 0,3-2-16 0</inkml:trace>
  <inkml:trace contextRef="#ctx0" brushRef="#br1" timeOffset="87161.69">8780 12236 20271 0,'0'0'896'0,"0"0"192"0,0 0-880 0,0 0-208 16,2-1 0-16,-2 1 0 0,0 0 1472 0,4 6 256 15,-4 6 64-15,3 1 0 0,-6 1-704 0,0 8-144 16,-2 0-32-16,0 4 0 0,0 5-144 0,0 6-16 16,-2 2-16-16,-1 6 0 0,-1-3-336 0,0 2-64 15,-1 2-16-15,0 1 0 0,-2-3-128 0,1 3-48 16,-1 0 0-16,2-2 0 0,0 2-144 0,0-4-144 15,1-2 144-15,3-4-208 16,-2-6-1552-16,2-1-304 0,1-9-64 0</inkml:trace>
  <inkml:trace contextRef="#ctx0" brushRef="#br1" timeOffset="87325.08">8486 12831 28559 0,'0'0'2544'0,"8"6"-2032"0,1-1-512 0,3-1 0 16,4 1 864-16,1 4 80 0,4-5 16 0,3 1 0 16,2 0-480-16,4-4-96 0,2-1 0 0,6-2-16 15,5-5-176-15,4 1-16 0,1-5-16 0,0 0-10144 16,1-4-2016-16</inkml:trace>
  <inkml:trace contextRef="#ctx0" brushRef="#br1" timeOffset="89113.4">9352 13361 15663 0,'0'8'1392'0,"0"3"-1120"16,0 0-272-16,1 1 0 0,3 2 528 0,1 1 48 15,0-6 16-15,1 1 0 0,1 2 256 0,3-5 48 16,0 5 16-16,1-7 0 0,1-1-32 0,3-3-16 15,-1-4 0-15,6-4 0 0,1-6 64 0,3-5 16 16,4-1 0-16,0-8 0 0,0-2-160 0,2-6-16 16,3-7-16-16,3-2 0 0,1-3-464 0,1-2-96 15,0-7 0-15,0-1-16 0,0-3 16 0,16-32 0 16,-11 7 0-16,-18 29 0 0,1-10 128 0,-2-1 48 16,-1-1 0-16,0-1 0 0,0-3-160 0,1 1-16 15,-1 3-16-15,2 1 0 0,0 9-176 0,0 5 0 16,-3 9 0-16,0 5 0 0,-3 8 0 0,3-4 0 0,-8 7 0 0,-7 17 0 15,-2 3 0-15,-5 8 0 16,0 0 0-16,0 0 0 0,-2 15 0 0,-6 4 0 0,-1 5-144 0,-2 7 144 16,-3 7 0-16,-3 9 0 0,-3 6 0 0,-1 5 0 15,-4 4 0-15,1 5 0 0,-1 4 0 0,-1 2 0 16,2-1-144-16,0-2 144 0,1-4-208 0,3-7 80 16,2-5 128-16,-5 16 0 0,7-15 0 0,8-23 0 15,4 0 0-15,2-6 0 0,2-4 0 0,5-4 128 16,-3-4-128-16,5-3 0 0,2-5 128 0,2-3-128 0,4-6 0 0,2-2 144 15,2-7-144-15,2-4 0 0,2-3 192 0,3-2-192 16,0-1 192-16,19-12-192 0,-3 2 0 0,0 3 0 16,0 1 0-16,-13 10 0 0,2-1 0 0,-1 4 0 15,-1 3 0-15,0 6-144 0,-1 5 144 0,-2 6 0 16,-3 5-144-16,-2 4 144 0,-2 4-176 0,-2 3 48 16,-3 3 0-16,-5 7 0 0,-3 1 128 0,1-2-128 15,-4 2 128-15,-1-1-128 0,-2-6 128 0,0 0 0 16,0-3 0-16,-2-3 0 0,1-2 304 0,1-3 32 15,0-6 16-15,0-8 0 0,3 7-144 0,-3-7-16 16,0 0-16-16,9-4 0 0,-1-1 48 0,4 0 16 16,-1-3 0-16,2 2 0 0,1-1-240 0,1 2 128 15,-1 3-128-15,4 2 0 0,-1 2 0 0,-1 6 0 16,-1 2 0-16,2 7 0 0,1 2-144 0,-4 4 144 16,-2 0 0-16,0 3-144 0,-2 2-176 0,-1 1-16 15,-4-2-16-15,0 1 0 16,0-5-2384-16,3-1-464 0</inkml:trace>
  <inkml:trace contextRef="#ctx0" brushRef="#br1" timeOffset="89546.42">11807 11668 21183 0,'0'0'944'0,"6"-9"192"0,-4-3-912 0,-2 12-224 16,0 0 0-16,0 0 0 0,9-3 1136 0,-9 3 176 15,6 9 32-15,-1 5 16 0,1 3-544 0,-5 1-112 16,-1 6-32-16,0 7 0 0,0 6-144 0,0 6-16 16,-3 4-16-16,-1 6 0 0,-1 8-176 0,-1 3-48 15,-3 4 0-15,-1 4 0 0,-2 1-112 0,-5 44-32 16,-4-14 0-16,9-38 0 0,-2 6-128 0,-2-1 0 16,2-1 0-16,0-8 0 15,0 0-432-15,-3 14-112 0,1-18-32 0,6-24 0 16,4-2-288-16,-2-5-64 0,2-4-16 0,1-4-11296 0</inkml:trace>
  <inkml:trace contextRef="#ctx0" brushRef="#br1" timeOffset="89829.07">12681 11586 21183 0,'0'0'1888'0,"0"0"-1504"0,0 0-384 0,0 0 0 0,0 0 1312 0,-5 11 192 15,0 3 32-15,-3 5 16 0,-1 2-752 0,-7 19-160 16,-2 4-16-16,6-11-16 0,0 7-336 0,-2 9-64 16,-3 7-16-16,-2 5 0 0,-3 7 0 0,-2 5-16 15,0 9 0-15,-1 1 0 0,2 6-176 0,0 6 128 16,0-4-128-16,3-2 128 0,3-5-128 0,2-4 0 15,3-9 0-15,4-5 0 0,1-9 1040 0,5-10 128 16,0-5 32-16,4-6 0 16,0-11-1520-16,5 0-288 0,-1-6-64 0,5-8-16 0,0-2 560 0,3-6 128 15,1-6 0-15,3-5 0 16,1 1-1952-16,0-10-352 0</inkml:trace>
  <inkml:trace contextRef="#ctx0" brushRef="#br1" timeOffset="89998.28">12120 12720 26719 0,'0'0'2368'15,"0"0"-1888"-15,0 0-480 0,8-1 0 0,2 0 752 0,3-1 48 0,4 0 16 0,4-2 0 16,3-2-496-16,5-1-112 0,3-4-16 0,5 1 0 16,4-4-192-16,4-3 128 0,7-1-128 0,2-2 0 15,-2-3 0-15,-1 2 0 0,-2-5-128 0,0 0-13360 16</inkml:trace>
  <inkml:trace contextRef="#ctx0" brushRef="#br1" timeOffset="90280.37">13454 11327 27647 0,'0'0'2448'0,"0"0"-1952"15,0 0-496-15,0 0 0 0,0 0 800 0,0 0 64 16,5 14 16-16,-2 4 0 0,0 6-288 0,0 7-48 16,-3 4-16-16,-2 7 0 0,-2 6-144 0,1 10-48 15,-2 8 0-15,-1-18 0 0,1 8-176 0,-1 5-32 16,-3 9-128-16,0 9 192 0,-1 5-192 0,1 3 176 16,-4 5-176-16,2 1 160 0,0-2-160 0,-1 6 192 15,1-5-192-15,1-1 192 16,1-5-496-16,0-7-80 0,1-7-32 0,2-7 0 15,-1-4-480-15,1-5-112 0,1-9-16 0,2-2-8272 16,2-7-1664-16</inkml:trace>
  <inkml:trace contextRef="#ctx0" brushRef="#br1" timeOffset="91113.44">14364 12036 13823 0,'-4'-7'1216'0,"1"-1"-960"16,1-5-256-16,-1 5 0 0,1 0 3088 0,2 8 576 15,0 0 112-15,0 0 32 0,0 0-2592 0,0 0-512 16,-4 11-96-16,-1 15-32 0,0 8-320 0,-3 8-80 16,0 3-16-16,1 7 0 0,-1 6-32 0,3-12-128 0,0 5 192 0,1 5-64 15,0 2 848-15,2 6 176 16,1-1 16-16,2 1 16 16,3-7-1600-16,2-2-320 0,2-8-64 0,2-7-16 0,3-4 960 0,2-9 192 0,3-4 48 0,2-7 0 15,5-5 176-15,2-4 32 16,2-11 16-16,6-4 0 0,1-4-160 0,4-5-16 15,1-6-16-15,-3-2 0 0,1-6-224 0,-2-2-32 0,-3 0-16 16,1-2 0-16,-7-5-144 0,0 2 0 0,-3 0 0 0,-1-1 128 16,-2-2-128-16,-1 4 160 0,0 1-160 0,-2 7 160 15,-1 3-160-15,8-5 0 0,-4 9 0 0,-8 15 0 16,-3-2 0-16,1 8 0 0,2 3-160 0,-2 7 160 16,-1 4-144-16,-1 5 144 0,-1 4-128 0,-3 8 128 15,-1 8 0-15,-2 4-128 0,-3 7 128 0,-3 7 0 0,-2 8-160 0,-4 8 160 16,-2 8-192-16,-5 3 192 0,-1 3-128 0,-4 3 128 15,-2 4 0-15,-1 0 0 0,-2-4-256 0,-4-1 64 16,4 1 16-16,-6-3 0 0,0-8 384 0,3-10 80 16,-3 0 16-16,-1-5 0 0,-1-2 144 0,-3-6 16 15,-1-6 16-15,1-2 0 0,2-6-96 0,2-4 0 16,2-4-16-16,1-3 0 0,2-8-64 0,3-4-16 16,3-4 0-16,1-9 0 0,2-4-64 0,2-5-16 15,3-11 0-15,3-4 0 0,1-10-32 0,3-7-16 16,2-6 0-16,4-6 0 0,3-2-32 0,7 1-128 15,5-2 192-15,4 0-64 0,2 3 32 0,6 5 0 16,1 2 0-16,6 5 0 0,5 5 0 0,2 1 0 16,4 6 0-16,0 3 0 0,-1 3-160 0,2 4 0 0,-1 1 0 0,2 8 128 15,-3 3-128-15,1 5 0 16,-4 2 0-16,17 12 0 16,-3 6-368-16,-30-9-48 0,3 1-16 0,-1 8 0 15,1 5-1568-15,-2 4-320 0,-2 3-64 0,-2 5-14208 0</inkml:trace>
  <inkml:trace contextRef="#ctx0" brushRef="#br1" timeOffset="94765.97">16893 12314 27407 0,'0'0'1216'0,"0"0"256"0,7-7-1184 0,4 3-288 16,4-1 0-16,8 1 0 0,6-1 400 0,8 0 32 15,5-2 0-15,8 3 0 0,7 3-160 0,5 1-16 16,2-2-16-16,-1 4 0 0,0-1-240 0,-1 1 0 16,0 2 0-16,2 0 0 0,2-3 0 0,0 2 0 15,-2-1 0-15,-5 1 0 16,-4 1-608-16,-4 1-112 0,-5 0-32 0,-3-1 0 15,-6 2-1792-15,-6 0-352 0</inkml:trace>
  <inkml:trace contextRef="#ctx0" brushRef="#br1" timeOffset="95033.53">16956 12864 23439 0,'-27'5'1024'0,"13"0"240"0,1-1-1008 16,3-3-256-16,10-1 0 0,0 0 0 0,0 0 960 0,0 0 160 0,0 0 32 0,9-1 0 15,6-3-368-15,9-2-64 0,3-1-16 0,7-2 0 16,6-1-128-16,8-2-48 0,8 1 0 0,7 0 0 16,4-2-240-16,1 4-48 0,1 0-16 0,2 1 0 15,0-6-224-15,3 3 0 0,2 3 0 0,0 0 0 0,-4 0 0 0,-2 2 0 16,1-3 0-16,-4 4 0 0,-2 0-192 0,-1-3-128 15,-1 3-16-15,-3-4-16 16,-7 2-1504-16,-4-1-320 0,-6-2-48 0</inkml:trace>
  <inkml:trace contextRef="#ctx0" brushRef="#br1" timeOffset="95433.48">17567 11555 11967 0,'0'0'1072'0,"10"-2"-864"0,3 0-208 0,6 2 0 15,6 1 2560-15,10 3 448 0,8 0 112 0,8 5 16 16,2-4-2352-16,2 4-464 0,-2 0-80 0,1 3-32 16,-1 1-208-16,0 2 144 0,1 2-144 0,0 2 128 15,5 1-128-15,-1 4 160 0,-1 3-160 0,-2 5 160 16,-5 1-32-16,-2 2-128 0,-2 4 192 0,0-1-64 16,-6 4 80-16,-2 2 16 0,-2-1 0 0,-3 2 0 0,-3-6 224 15,-3 3 64-15,-5 3 0 0,-6-1 0 0,-4 4 32 16,-5 3 16-16,-7-1 0 0,-7 1 0 0,-7 2 64 0,-8 0 16 15,-10 3 0-15,-6 0 0 0,-6 0-192 0,-8-1-48 16,-8-2 0-16,-7 2 0 0,-7 3-208 0,-4 0-32 16,-3-8-16-16,2 1 0 15,3 0-1216-15,1-3-240 0,2-6-48 0</inkml:trace>
  <inkml:trace contextRef="#ctx0" brushRef="#br2" timeOffset="106007.48">18242 7353 8287 0,'0'0'736'0,"0"0"-592"0,0 0-144 0,0 0 0 16,-4 6 1536-16,2 3 288 0,-1-4 48 0,0 1 16 16,3-6-704-16,-2 9-144 0,-2-4-16 15,4-5-16-15,-4 7-32 0,4-7 0 0,0 0 0 0,0 0 0 16,0 0-144-16,0 0-16 0,0 0-16 0,0 0 0 15,0 0-144-15,8-3-16 0,2-2-16 0,2-1 0 0,2-8-240 0,1-3-32 16,3-1-16-16,10-11 0 0,-1 4-208 0,-2-5-128 16,-1 4 128-16,-8 5-128 0,2-4 0 0,0 1 128 15,0-7-128-15,0 1 0 0,1 1 0 16,-2-3 0-16,-1 3 0 0,-1 3 128 0,-1-1-128 0,-1 3 0 16,-2 5 0-16,-1 4 0 0,-2 5 128 0,-2 1 0 15,-2 5 0-15,-4 4 0 0,0 0-128 0,6 5 0 16,-2 5 128-16,-1 11-128 0,-3 5 160 0,0-4-32 15,-2 2-128-15,0 5 192 0,-1 4-32 0,0 7-16 16,-1 0 0-16,0 6 0 0,-1 4-144 0,0 3 0 16,-2 2 144-16,1 1-144 0,1-2 0 0,-3 2 144 15,-1-1-144-15,1-2 0 0,-3-4 144 0,4-2-144 16,-2 0 0-16,1-5 144 0,1-3-144 0,3-2 0 16,0-4 0-16,1 0 128 0,0-2-128 0,0-5-176 15,3 1 48-15,0-5 0 16,0-2-640-16,1-4-128 0,1-2-32 0,-1-3 0 15,0 1-1808-15,0-5-352 0</inkml:trace>
  <inkml:trace contextRef="#ctx0" brushRef="#br2" timeOffset="106216.46">18014 8195 22111 0,'0'0'1968'0,"0"0"-1584"0,0 0-384 0,0 0 0 15,0 0 1120-15,0 0 144 0,9 4 16 0,1-1 16 16,1-1-352-16,3 1-80 0,3-3-16 0,5-3 0 16,5 2-144-16,4-2-16 0,3 0-16 0,6-1 0 15,5 0-272-15,-1-1-48 0,1 1-16 0,0-1 0 16,1-4-208-16,0 1-128 0,0-3 128 0,-1 3-128 16,2-1-2000-16,-2 3-480 15</inkml:trace>
  <inkml:trace contextRef="#ctx0" brushRef="#br2" timeOffset="106891.46">19343 7487 10127 0,'-4'-4'896'15,"-1"1"-704"-15,0-2-192 0,-2-2 0 0,0 3 1488 0,0 2 272 0,0-1 48 0,0 2 16 16,2 1-608-16,5 0-112 0,-6 1-16 0,6-1-16 16,-5 5-304-16,1 7-64 0,0-2-16 0,0 4 0 15,2 1-112-15,-2 2-32 0,3 1 0 0,1 2 0 16,1 1-288-16,3 5-64 0,-2-2-16 0,2-1 0 0,1 2-176 0,3-3 0 16,2-6 144-16,3 0-144 0,1-5 128 0,0 2-128 15,1-8 128-15,2-2-128 0,0-6 512 0,2-2 48 16,1-1 0-16,-3-6 0 0,0-3-224 0,6-8-32 15,-4 0-16-15,-5 7 0 0,-2-3-144 0,0-2-16 16,-3 1-128-16,0 1 192 0,0 1-192 0,-2 1 0 16,1 2 128-16,1 4-128 0,0-1 0 0,-3 8 0 15,3 2 0-15,-1 4 0 0,-2 5-128 0,0 7 128 16,1 7-192-16,5 18 192 0,-3 0 0 0,-4-11-128 16,0 8 128-16,-1 4 0 0,1 5 0 0,-2 6 0 15,-3 3 0-15,-3 5 0 0,-2 4 192 0,-1-1-64 16,-2 1-128-16,-3-5 192 0,-3-1-32 0,0-1-16 15,-1-4 0-15,-1-1 0 0,-3-1 224 0,-1-7 32 0,-2-3 16 16,-1-4 0-16,-1 0-16 0,-1-3 0 0,-2-2 0 16,2-6 0-16,-2-1-240 0,2-6-160 0,0-4 192 0,4-5-192 15,-1-3 144-15,3-1-144 0,1-5 0 16,3-5 144-16,1-4-144 0,3-3 0 0,2 0-160 0,4-4 160 16,1-4-192-16,5-1 48 0,4-3 16 0,5 2 0 15,2 1-112-15,4-1-16 0,5 4 0 0,3-1 0 16,4 1-64-16,4 0-32 0,-1-1 0 0,5 2-8912 15,-2 0-1776-15</inkml:trace>
  <inkml:trace contextRef="#ctx0" brushRef="#br2" timeOffset="107218.22">20468 6718 18431 0,'0'0'816'0,"-5"-1"160"0,-1 1-784 0,1 0-192 0,0 1 0 0,0 2 0 15,-1 4 1120-15,0 1 176 0,-3 3 48 0,-5 11 0 16,2 5-528-16,3-6-112 0,-1 4 0 0,-5 14-16 16,1 0-240-16,5-14-32 0,-1-1-16 0,1 4 0 15,-1-2-208-15,2 2-32 0,-2-1-16 0,2-2 0 16,-2-4-144-16,3-2 0 0,-1-1 0 0,0-2-8144 16,2-1-1712-16</inkml:trace>
  <inkml:trace contextRef="#ctx0" brushRef="#br2" timeOffset="107641.83">21073 7412 8287 0,'-5'-9'368'0,"3"3"80"0,0 0-448 0,-1 1 0 16,-1-2 0-16,1 1 0 0,-1 3 2832 0,4 3 496 0,0 0 80 0,0 0 32 16,-7 4-1808-16,1 4-352 0,0 3-80 0,-1 4-16 15,1 2-368-15,-2 2-80 0,1 1-16 0,-1 6 0 16,1 3-144-16,-2 4-16 0,4 1-16 16,-2 3 0-16,1-1-288 0,1 3-64 0,0 1-16 0,0 2 0 15,1-3-176-15,-1 14 0 0,1-11 0 0,3-16 0 31,1-5-576-31,0-2-160 0,-2-2-32 0,2-3-7680 0,0-4-1552 0</inkml:trace>
  <inkml:trace contextRef="#ctx0" brushRef="#br2" timeOffset="107805.3">20710 7705 19343 0,'0'0'1728'0,"0"0"-1392"16,0 0-336-16,6 7 0 0,-1-2 592 0,2 3 48 15,6-3 16-15,7 3 0 0,3-2-160 0,-4-2-48 16,4-4 0-16,6 1 0 0,4-2-128 0,6 0-16 16,-1-2-16-16,1-2-7376 15,0-1-1472-15</inkml:trace>
  <inkml:trace contextRef="#ctx0" brushRef="#br2" timeOffset="108292.46">21744 7253 20271 0,'0'0'1792'0,"0"0"-1424"0,0 0-368 0,0 0 0 15,0 0 288-15,1 8-16 0,-1 1 0 0,0 6 0 16,0 7 80-16,0 6 16 0,-2 0 0 0,0 6 0 15,0 4-112-15,-1 5 0 0,-1 1-16 0,-1 4 0 16,-2-1 112-16,0 0 32 0,-3 4 0 0,0 1 0 16,-1 0 144-16,-1 0 48 0,-1 0 0 0,1-3 0 15,-2-2-320-15,1-2-64 0,2-5-16 0,-7 9 0 0,3-12-176 0,6-18 160 16,-2-2-160-16,3-5 160 16,0-3-32-16,2-5-128 0,6-4 192 0,-7-2-64 0,2-5 16 0,3-5 0 15,-1-6 0-15,3-5 0 0,0-5-144 0,5-3 0 16,0-3 144-16,0-3-144 0,0-3 256 0,3-1 0 15,2-4-16-15,2 2 0 0,-1-3-240 0,9-17 128 16,2 2-128-16,-5 25 0 0,2 1 0 0,1 0 0 16,5 2 0-16,3 4 0 0,2 1 0 0,13-2 0 15,-6 2 0-15,-9 16-160 0,0 5 160 0,0 4 0 16,0 3 128-16,-3 3-128 0,0-1 0 0,-6 8 128 16,-2 0-128-16,-7 6 0 0,-2 3 0 0,-8 2 0 15,-5 5 0-15,-6-1 0 0,-4 4 0 0,-6-2 0 16,-7 2 0-16,-4-1 0 0,-2-5 0 0,-2 0-160 15,-1-1 160-15,0 1 0 16,0-4-576-16,2-3 0 0,2-3 0 0,-12 0-7872 16,6-11-1568-16</inkml:trace>
  <inkml:trace contextRef="#ctx0" brushRef="#br2" timeOffset="108592.52">22688 6801 20207 0,'0'0'896'0,"0"0"192"0,-2 9-880 0,-2 5-208 0,-1 1 0 0,-3 5 0 0,-2 6 576 0,-1 2 64 15,-7 4 0-15,-3 4 16 0,1 6 0 0,4-10 0 16,-3 5 0-16,-14 25 0 0,1-1-272 0,1 5-48 15,-1-1-16-15,7 3 0 0,-3-2-112 0,13-22-16 16,-2 6-16-16,2 1 0 0,1 1-176 0,3-4 0 16,2-5 0-16,4-3 0 15,3-6-256-15,5-4-128 0,3-7-16 0,3-5-16 16,4-3-336-16,3-5-64 0,5-4-16 0,2-6-9568 0</inkml:trace>
  <inkml:trace contextRef="#ctx0" brushRef="#br2" timeOffset="108826.01">23073 7120 23151 0,'0'0'1024'0,"-10"8"208"0,-1 2-976 0,-1 1-256 0,-2 7 0 0,-1 4 0 15,-3 2 496-15,1 1 48 0,-1 6 16 0,0 4 0 16,1 6 128-16,1 3 16 0,-1 1 16 0,3 3 0 15,0 2-352-15,7-16-80 0,-2 3-16 0,3 1 0 16,-3 3-272-16,4-2 128 0,1 1-128 0,4-5 0 16,0-3-400-16,2-2-192 0,2-3-48 15,2-8 0-15,2-6-480 0,1-3-96 0,0-2-32 0,4-3-9328 16</inkml:trace>
  <inkml:trace contextRef="#ctx0" brushRef="#br2" timeOffset="108974.27">22733 7682 20271 0,'0'0'896'0,"0"0"192"0,0 0-880 0,0 0-208 16,4 9 0-16,-1-4 0 0,3 1 560 0,2 2 64 15,4-4 16-15,2-1 0 0,2-1-416 0,3-2-80 16,6-2-16-16,0-1 0 0,3-1-128 0,4-5 128 16,3 1-128-16,19-8-10240 0</inkml:trace>
  <inkml:trace contextRef="#ctx0" brushRef="#br2" timeOffset="109243.15">23433 6962 12895 0,'-4'-11'1152'0,"-1"3"-928"0,1-1-224 16,4 9 0-16,0 0 2768 0,0 0 512 0,0 0 112 0,0 0 0 15,0 0-2480-15,6 13-496 0,-1 1-96 0,1 4-32 16,2 1 80-16,2 3 16 0,3 3 0 0,0 2 0 15,4 6-128-15,1 4-32 0,1 2 0 0,-1 4 0 16,-2 3-224-16,1 3 0 0,-6 0 0 0,-3 3 0 16,-4 4-224-16,-4 1-96 0,-8-1 0 0,-1 0-16 15,-4-3-272 1,-3-2-48-16,-5-1-16 0,6-17 0 0,-1-3 384 0,-2 1 80 0,0-1 16 0,0-6 0 0,-1-2 192 0,1-4 0 16,1-3-160-16,0-2-10528 15</inkml:trace>
  <inkml:trace contextRef="#ctx0" brushRef="#br2" timeOffset="109676.59">23898 7403 27231 0,'0'0'1216'0,"3"14"240"0,-1 3-1168 0,1 6-288 15,-2 1 0-15,-1 9 0 0,0 4 240 0,0 1-16 16,-1 5 0-16,-2 0 0 0,0-1-224 0,-2 4 128 16,-2 0-128-16,2-3 0 0,1-6 0 0,3-3 128 15,0-1-128-15,2-9 0 0,3-4 0 0,2-4-256 16,2-6 48-16,2-5 16 0,3-7-64 0,2-8-16 16,3-6 0-16,2-1 0 0,2-4 272 0,2-2 144 15,3-7-16-15,-1-1 0 0,2 0 96 0,-4-1 16 16,-1-1 0-16,-1 1 0 0,-2-2 32 0,-1-3 16 15,-2 1 0-15,-2 8 0 0,-1 3 32 0,3 4 16 16,-5 5 0-16,2 3 0 0,-1 6-208 0,0 5-128 0,-2 4 128 0,1 8-128 16,-1 4 144-16,-2 9-144 0,-3 3 192 0,-2-4-192 15,-4 5 192-15,0 1-64 0,-2 3 0 0,-2 6-128 16,-1 6 272-16,-3 2-48 0,-3 4-16 0,-10 30 0 0,-2-5-32 16,-2-3-16-16,-4-3 0 0,-4-2 0 0,-5-4 16 0,10-18 0 15,-5 0 0-15,-3 3 0 0,-2 1-176 0,1-4 0 16,0 1 0-16,1-7 0 0,0-5 0 0,1-6-144 15,4-4 144-15,1-6-208 0,2-5-112 0,3-7-32 16,1-6 0-16,2-3 0 16,2-8-1952-16,-6-9-400 0,5-2-80 0</inkml:trace>
  <inkml:trace contextRef="#ctx0" brushRef="#br2" timeOffset="110027.17">25227 7505 11967 0,'0'0'1072'0,"-9"0"-864"16,9 0-208-16,0 0 0 0,0 0 2624 0,0 0 496 0,0 0 80 0,0 0 32 16,0 0-1792-16,0 0-352 0,4 13-80 0,3-6-16 15,6-3-288-15,2-3-48 0,2-1-16 0,2 0 0 16,1 0-336-16,3 0-80 0,-4-2-16 0,4-1 0 15,0 2-1488-15,1-1-288 0,4-6-64 16,-9 4-16-16</inkml:trace>
  <inkml:trace contextRef="#ctx0" brushRef="#br2" timeOffset="110165.65">25156 7829 17503 0,'0'0'1552'0,"0"0"-1232"16,0 0-320-16,6 7 0 0,3-2 2176 0,9 5 384 15,3-4 80-15,-3-3 16 0,2-2-2192 0,3-4-464 16,1 1 0-16,6-3-8000 16,-1-3-1552-16</inkml:trace>
  <inkml:trace contextRef="#ctx0" brushRef="#br2" timeOffset="110710.19">27065 7428 2751 0,'0'-17'128'0,"1"9"16"0,-1-2-144 0,0 3 0 15,-2-5 0-15,-2 5 0 0,-1-4 4208 0,-2 4 800 16,0-3 176-16,-6 4 16 0,0 0-3792 0,-3 5-768 16,-2 2-160-16,-1 5-32 0,-3 1-128 0,-1 8-16 15,-2 3-16-15,-7 3 0 0,-1 6-288 0,-3 0 0 16,-3 3 0-16,2 3 0 0,3 2 320 0,5 2 128 15,5-1 0-15,3 3 16 0,5-3-272 0,5 0-48 16,5-3-16-16,5-7 0 0,5-5 64 0,2-2 0 16,3-4 0-16,5-2 0 0,4-1 128 0,3-6 48 15,3-2 0-15,3-2 0 0,2-2-144 0,1-1-32 16,-2-3 0-16,-2 2 0 0,-2 2-192 0,-2 1 128 16,-2 5-128-16,-2 3 0 0,-3 1 0 0,-2 6 0 15,-3 1 0-15,-2 9 0 0,-3 1 0 0,-5 4 0 0,-4 5 0 16,-1-12 0-16,-2 5 320 0,-4 4 112 15,-3 0 16-15,-5 2 16 0,-5 0-48 0,-4 2-16 0,-7 3 0 0,-5-2 0 16,-2-1-208-16,-2-1-64 0,-3 1 0 0,1 0 0 16,0-3-128-16,3-2 0 0,2-1 0 0,3-7-176 31,1-1-1984-31,6-5-400 0,-28 8-64 0,25-17-32 0</inkml:trace>
  <inkml:trace contextRef="#ctx0" brushRef="#br2" timeOffset="111027.55">27888 6947 20271 0,'-6'-9'896'0,"6"9"192"0,-4-7-880 0,4 7-208 15,-4-8 0-15,4 8 0 0,0 0 1232 0,0 0 208 16,-11 5 32-16,-3 9 16 0,-2 4-688 0,-6 3-144 16,-3 7-16-16,-3 5-16 0,0 8-256 0,-2 1-48 15,4 5-16-15,-1 1 0 0,0 6-96 0,3 4-16 16,0 1 0-16,1 4 0 0,0 3-64 0,4 2-128 16,3-2 176-16,2-4-176 0,3 2 128 0,3-6-128 15,0-3 0-15,4-4 0 0,3-8-160 0,3-5-144 16,3-6-16-16,4-7-16 15,2-7-368-15,3-7-64 0,2 0 0 0,6-9-7328 16,-2-2-1456-16</inkml:trace>
  <inkml:trace contextRef="#ctx0" brushRef="#br2" timeOffset="111277.41">28372 7032 26431 0,'-12'15'1168'0,"3"-2"240"0,-1 8-1120 0,-1 3-288 15,-2 2 0-15,-1 9 0 0,-4 3 160 0,2 6-32 16,-2 5 0-16,0-4 0 0,-2 2 96 0,1-1 16 16,1 1 0-16,6-13 0 0,0 6-48 0,-1 1-16 15,0 1 0-15,-3 13 0 0,3-4-176 0,3-6 0 16,1-1 0-16,4-7 0 15,1-5-1216-15,1-4-128 0,3 0-32 0,2-8-6160 16,-1-5-1232-16</inkml:trace>
  <inkml:trace contextRef="#ctx0" brushRef="#br2" timeOffset="111447.81">27871 7708 18431 0,'0'0'1632'0,"0"0"-1312"0,6 8-320 0,3-2 0 15,1-1 656-15,4-2 64 16,4-2 16-16,2 1 0 0,1-2-160 0,-1-2-48 0,5 1 0 0,5-3 0 16,4-1-48-16,1 0-16 0,7 0 0 0,3-3 0 15,2 1-464-15,-1 0 0 0,-1-2 0 0,-1 2-10896 16</inkml:trace>
  <inkml:trace contextRef="#ctx0" brushRef="#br2" timeOffset="111779.46">28745 6744 26367 0,'0'0'1168'0,"0"0"240"0,0 0-1120 0,0 0-288 15,10 1 0-15,-1 1 0 0,0 2 240 0,9 10-16 16,4 3 0-16,-8-1 0 0,1 3 48 0,3 4 16 16,1 5 0-16,0 7 0 0,1 3-32 0,-1 2 0 15,-1 7 0-15,0 0 0 0,-2 3 192 0,-4 3 16 16,-2 3 16-16,-2 7 0 0,-3-1 112 0,-5 4 32 16,-2-4 0-16,-3 3 0 0,-2-3-208 0,-4 1-32 15,-3-6-16-15,-8 25 0 0,-1-17-176 0,6-24-16 16,-3-3-16-16,-12 13 0 0,3-13-160 0,11-15 0 15,-1 0 0-15,1 0 0 16,4-4-1616-16,1-1-416 0,2-7-80 0,3-2-11344 0</inkml:trace>
  <inkml:trace contextRef="#ctx0" brushRef="#br2" timeOffset="114081.09">30385 6134 26079 0,'0'0'1152'0,"0"0"256"0,0 0-1136 0,0 0-272 0,-9 0 0 0,9 0 0 0,-9 3 0 0,0 0 0 16,-1 1 0-16,0 1 0 0,-3 0 0 0,1-1 0 16,-4 1 128-16,0 2-128 0,-5-1 0 0,0 0 0 15,-1 1 0-15,-2-1 0 0,-3 0 0 0,-2 2 0 16,-3-5 0-16,-3 2 0 0,-5 2 0 0,-3-2 0 16,-5-1 0-16,-2 1 0 0,-1 1 192 0,-1-2 64 15,-2 4 32-15,-2-2 0 0,-2-2 96 0,-4 1 0 16,-8 0 16-16,-2 0 0 0,-3 0-32 0,1 3-16 15,0-3 0-15,-1 0 0 0,-1 0-128 0,-5 1-32 16,-6-2 0-16,1 0 0 0,-1 0-192 0,2 2 144 0,-6-2-144 0,-2 1 128 16,-7-1-128-16,-1 2 0 0,5 1 0 0,-7-4 128 15,-7 1-128-15,2-3 0 0,0-1 0 0,1 3 0 16,-1-2 0-16,-2 1 0 0,-6-4 0 0,5 2 0 16,5 0 0-16,-6 0 0 0,-11-1 0 0,4-2 0 15,5 2 0-15,-4-4 0 0,-6-1 0 0,4 4 0 16,3 2 0-16,0 0 0 0,-4 2 0 0,2-4 0 15,-1 0 128-15,3-1-128 0,1 3 128 0,-2 0-128 16,-5-3 0-16,6 1 0 0,5 2 0 0,-1-2 0 16,-8-3 0-16,8 1 0 0,8-1 0 0,-5 1 0 15,-3 1 0-15,5 1 0 0,4-4 0 0,3-1 0 16,5 6 0-16,-3-2 0 0,-7 0 0 0,5-4 0 16,6 2 720-16,3 1 272 0,-2 2 48 0,-2-1 16 15,0-2-1664-15,3 1-336 16,6 2-64-16,2 0-16 0,0 1 800 0,0-1 224 0,-4-3 0 0,5 1 0 0,4 1 0 0,4 2 0 15,2 0 0-15,-4-1 0 0,-4 2 0 0,3-1 0 16,4 0 0-16,1 1 0 0,1 1 0 0,-2 2 0 16,-3-3-144-16,2 1 144 0,2 0 0 0,2 1 0 15,0-1 0-15,2 0 0 0,2 2 0 0,-5 0 0 16,-3-1 0-16,2 0 0 0,4 1 0 0,2 2 0 16,-1 2 0-16,1-3 0 0,-1 0 0 0,-2 0 0 15,-6 0 0-15,5 0 0 0,2-2 0 0,0 4 128 16,3 3-128-16,-3-2 0 0,-1-2 0 0,-2 0 0 15,1-3 0-15,1 2 0 0,1 1 0 0,2 4 0 16,2-2 128-16,-4 1-128 0,-5-4 0 0,3-1 0 0,1-1 0 16,2 2 0-16,2 1 0 0,-2 2 0 0,2 4 0 0,-4-5 0 15,-4-2 0-15,0 0 0 0,5 0 0 0,1 0 0 16,0-2 0-16,2 3 0 0,-2 2 0 16,1-2 0-16,-4-3 0 0,8 1 0 0,4-2 0 0,5 2 0 15,-1 2 0-15,5-1 0 0,-2-2 0 0,0 2 0 16,-3 1 0-16,1-3 0 0,2 0 0 0,-1-4 0 15,9 4 0-15,0-1 0 0,2 0 0 0,2 1 0 16,3 1 0-16,2 0 0 0,-2 2 0 0,3-4 0 16,-2-2 0-16,0 0 0 0,0-4 0 0,2 2 0 15,0 1 0-15,5 0 0 0,2 0 0 0,4-2 0 16,1-1 128-16,4 2-128 0,0 1 0 0,2 2 144 16,3-1-144-16,3 2 128 0,1 0-128 0,2 0 128 15,0-3 0-15,8 2-128 0,0 0 192 0,0 0-64 16,0 0-128-16,0 0 0 0,0 0 0 0,0 0 0 0,5 11 0 0,-5-11 0 15,8 10 0-15,0 3-176 0,0 0 176 0,3 0 0 16,-1 3 0-16,1 4 0 0,1 6 0 0,0-3 0 16,1 5 0-16,-1 2 0 0,0 7 0 0,2 6 0 15,-1 2 0-15,-3 3 0 0,2 4 0 0,-4 3 0 16,-1 3 0-16,-2 6 0 0,-1 3 0 0,-2 4 0 16,0 2 0-16,-2-1 0 0,-2 2 0 0,-2 0 0 15,-2-3 128-15,-2 1-128 0,0 1 144 0,-4-2-144 16,-2 0 192-16,-4 3-192 0,1 2 160 0,-2 2-160 15,-3-5 128-15,-1 0-128 0,-1-2 128 0,2 0-128 16,-3 0 128-16,3-1-128 0,3-4 224 0,1-1-32 16,3-3-16-16,1-1 0 0,0-1-176 0,3 0 128 0,2-3-128 0,0-3 128 15,1-4-128-15,3-3 0 0,1-1 0 0,2-3 0 16,1-1 0-16,2-4 0 0,1-2 0 0,3-4 128 16,1-4-128-16,1 1 0 0,2-4 0 0,3 3 0 15,0-3 0-15,1-3 0 0,2-2 0 0,3 0 128 16,2-1-128-16,4-5 0 0,2-1 144 0,1 1-144 15,4-3 224-15,5-1-32 0,0 3 0 0,8-5 0 16,3-1 96-16,3-3 16 0,2-1 0 0,1-1 0 16,1-2-80-16,0 0-16 0,5 0 0 0,2 0 0 15,6-1-208-15,3 0 176 0,1-1-176 0,2 0 160 16,-1-6-160-16,3 3 0 0,1 1 0 0,7 0 0 16,7-3 0-16,-1 0 0 0,-2 1 128 0,3-2-128 15,6 3 0-15,2-4 0 0,1 1 0 0,2-5 0 16,-2 3 0-16,7-2 0 0,4 1 0 0,-2 1 128 0,2-4-128 0,1 0 0 15,4 3 0-15,-1-2 0 0,1-4 0 0,2 0 0 16,-1 2 0-16,5 1 0 0,0-1 0 0,1 2 0 16,0-2 0-16,4 1 0 0,4 1 0 0,-5 3 0 15,1-4 0-15,3 3 0 0,3 2 0 0,0-3 0 16,-2 3 0-16,2-1 0 0,3 3 0 0,-2-2 0 16,-2 1 0-16,2-1 0 0,2 3 0 0,-1 1 0 15,-5-3 0-15,3 2 0 0,3-3 0 0,-1 3 0 16,-5 2 0-16,2 0 0 0,3 0 0 0,-2 2 0 15,-2 0 0-15,1 1 0 0,2 0 0 0,-3 0 0 16,-5-1 0-16,4 1 0 0,3-2 0 0,-2 2 0 16,-4 0 0-16,3-2 0 0,2 1 0 0,-2-1 0 15,-5 1 0-15,4 0 0 0,5 2 0 0,-5-1 0 0,-5 0 0 0,3 0 0 16,5-4 0-16,-5 2 0 0,-5 0 0 0,3 2 0 16,5 0 0-16,-6 2 0 0,-7-2 0 0,3 0 0 15,6 1 0-15,-6-2 0 0,-3-3 0 0,2 3 0 16,0 2 0-16,-1 0 0 0,-4-1 0 0,-2 1 0 15,-2-3 0-15,2 2 0 0,2-2 0 0,-4 2 0 16,-10 0 0-16,2 2 0 0,3 1 0 0,-5 0 0 16,-2-4 0-16,-6 2 0 0,-3 0 0 0,0 2 0 15,0 0 0-15,-2 1 0 0,-3 3 0 0,-3-5 0 16,-4 1 0-16,-4 0 0 0,0 2 128 0,-1 1-128 16,2-1 0-16,-3-2 0 0,-6 2 0 0,-6 1 0 15,-3 2 0-15,-2-3 0 0,-2 1 0 0,-1 1 128 16,-6-3-128-16,0-1 0 0,-1 3 0 0,-1 1 0 15,-5 0 0-15,-2-3 0 0,-4 2 0 0,-3 2 0 0,-2-3 0 0,0-1 0 16,-6 1 0-16,0 1 0 0,-2-1 0 0,-1-3 0 16,-3 1 0-16,0 0 0 0,-2 1 0 0,-1-2 0 15,-11-1 128-15,10 1-128 0,-10-1 0 0,9-1 0 16,-9 1 144-16,0 0-144 0,6-6 0 0,-2-1 128 16,-4-5-128-16,0 1 0 0,-3 1 0 0,0-4 144 15,-3 0-144-15,-1-3 0 0,-1-5 128 0,-1-2-128 16,0-7 0-16,0 1 0 0,-1 1 176 0,-1-7-176 15,-1-6 160-15,1 1-160 0,0 1 208 0,-1-6-48 16,-3-4-16-16,2-1 0 0,0-4-144 0,1-3 192 16,-2-1-192-16,-2-4 192 0,-1 1-192 0,0-3 0 15,-1 0 0-15,2-2 0 0,1 1 0 0,-2-3 128 16,-1-3-128-16,3-2 0 0,5-2 128 0,-2 2-128 0,0-3 0 0,-1-2 128 16,5 0 0-16,3-2-128 0,3 3 192 0,0-3-64 15,2 3 64-15,3 3 0 0,1 2 0 0,1-2 0 16,0 0-192-16,0 5 0 0,3 4 144 0,-2-1-144 15,3 4 192-15,0 3-48 0,-2 4 0 0,1 3 0 16,0 1-144-16,1 5 160 0,0 2-160 0,1 1 160 16,-3 6-160-16,1 2 0 0,-2 3 0 0,2 4 0 31,-2 2-1408-31,-2 5-192 0,-3 5-64 0,2 1-15152 0</inkml:trace>
  <inkml:trace contextRef="#ctx0" brushRef="#br2" timeOffset="117116.75">19625 3544 8287 0,'20'-3'736'0,"4"-4"-592"0,4 2-144 0,5-4 0 16,4 0 1024-16,8 0 192 0,6 1 16 0,2-1 16 16,0 0-672-16,-2 2-144 0,-2-3-32 0,-5 4 0 15,-1 0-272-15,2 0-128 0,-6 3 128 0,1-1-128 16,-1 0 0-16,0 3 0 0,-1-1 0 0,1 2 0 16,-4-1 0-16,-2 1 0 0,-5 1 0 0</inkml:trace>
  <inkml:trace contextRef="#ctx0" brushRef="#br2" timeOffset="117465.47">19443 3921 7311 0,'0'0'320'0,"-10"1"64"0,2-1-384 0,-2 1 0 16,0-1 0-16,10 0 0 0,-8 0 496 0,8 0 16 15,-10 1 0-15,10-1 0 0,0 0-208 0,-9 6-48 16,9-6 0-16,0 0 0 0,0 0 256 0,0 0 32 15,-5 10 16-15,5-10 0 0,0 0 16 0,0 0 16 16,10 5 0-16,4-1 0 0,4 1-272 0,1-4-48 0,0-1-16 0,2-1 0 16,2-1-256-16,-3 0 0 0,0-1 0 0,1 1 0 15,-1-2 0-15,1 0 0 0,2-2-128 0,-1 3 128 16,-2 1-208-16,1 0 48 0,-1 2 16 0,-1 0-4176 16,-1-1-832-16</inkml:trace>
  <inkml:trace contextRef="#ctx0" brushRef="#br2" timeOffset="117744.43">20407 3621 12895 0,'-7'-12'576'0,"7"12"112"0,-4-7-560 0,4 7-128 16,0 0 0-16,0 0 0 0,0 0 1456 0,0 0 256 16,-6 11 48-16,-2 0 16 0,1 5-1440 0,-2 3-336 15,-1 2 0-15,0 6 0 0,1 0 0 0,-3 1 0 16,2 1 0-16,0 0 0 0,0 3 0 0,0 1 0 16,-1-1 0-16,4-3 0 0,-1 2 0 0,4-5 0 15,2 1-192-15,2 0 192 16,1-1-768-16,3-2-16 0,4-2-16 0</inkml:trace>
  <inkml:trace contextRef="#ctx0" brushRef="#br2" timeOffset="117983.27">19812 4232 25791 0,'6'-11'2304'0,"0"-1"-1856"0,6-1-448 0,3 8 0 16,7 0-288-16,6-1-160 0,6 2-16 0,4 2-16 16,2-4 480-16,2 1 0 0,1 2 0 0,3-1 0 15,1 1-1792-15,2-3-432 0</inkml:trace>
  <inkml:trace contextRef="#ctx0" brushRef="#br2" timeOffset="118615.78">23185 3635 21183 0,'0'0'1888'0,"0"0"-1504"16,5-8-384-16,-5 8 0 15,12-3-960-15,3 2-272 0,4 1-48 0,3 1-16 0,3-2 1136 0,6 1 160 16,3 0 176-16,5 1-48 0,5 2 48 0,4 1 0 16,4-3 0-16,3 2 0 0,-2-2-32 0,0 0 0 15,0-1 0-15,0 1 0 0,0 2-144 0,2 1 160 0,1 1-160 0,2-3 160 16,2 1-160-16,-3-3 0 0,-2 1 0 0,-3 1 128 31,-4-2-624-31,-1 1-128 0</inkml:trace>
  <inkml:trace contextRef="#ctx0" brushRef="#br2" timeOffset="118962.93">22690 4413 10127 0,'0'0'896'0,"0"0"-704"16,-4-7-192-16,4 7 0 0,0 0 1536 0,0 0 288 15,0 0 48-15,9-1 16 0,3-3-1120 0,2 0-208 16,3 2-48-16,2-2-16 0,3 3-272 0,3-1-48 16,-1 1-16-16,5 0 0 0,-1 0-160 0,3-1 128 0,1-2-128 0,1 2 128 15,2-1-128-15,3 1-192 0,-5-1 32 0,3-2 16 32,-3-4-464-32,-1 4-96 0,-4-4 0 0</inkml:trace>
  <inkml:trace contextRef="#ctx0" brushRef="#br2" timeOffset="119232.78">23808 3952 24015 0,'0'0'1056'0,"0"0"224"15,-5 12-1024-15,1 3-256 0,0 4 0 0,1 8 0 0,-4 1 0 0,3 5 0 16,-1 0 0-16,0 4-144 0,-1 2 144 0,0 2 0 16,-1 2 128-16,2-1-128 0,-1 4 0 0,2-6 0 15,1-1 0-15,1 0 128 0,1 2-128 0,1-3 0 16,0-4 0-16,1-3 0 16,5-3-448-16,2-6-128 0,1-2 0 0,1-3-16 15,1 1-560-15,5-4-96 0,0-1-32 0</inkml:trace>
  <inkml:trace contextRef="#ctx0" brushRef="#br2" timeOffset="119445.01">23653 4457 27935 0,'-9'-24'1232'0,"7"14"256"0,0 1-1184 0,2 9-304 0,11-5 0 0,4 1 0 16,5 3 0-16,6-1 0 0,3 0 0 0,5 2 0 16,4 4 0-16,4 1 0 0,4 1 0 0,6 2 0 31,5-1-1344-31,4 0-256 0,31-6-64 0,-17-1-16 0</inkml:trace>
  <inkml:trace contextRef="#ctx0" brushRef="#br2" timeOffset="120518.03">26969 3227 1839 0,'18'-8'160'0,"3"-2"-160"0,4 3 0 0,3 1 0 15,4 2 1712-15,3 2 304 0,7 1 64 0,3-2 16 16,1 0-1648-16,-2 0-448 0,-1-1 128 0,-2 0-128 15,-3 3 0-15,-2-1 0 0,-3 2 0 0,-2 3 0 16,-3-2 256-16,-3 4-16 0,-4 3 0 0,-4-2 0 16,-6 4 352-16,-2 1 80 0,-6 1 16 0,-6 4 0 0,-2-1-112 0,-5-1 0 15,-5 1-16-15,-5 2 0 0,-2-2-48 0,-3 1 0 16,-1 2 0-16,-1 0 0 0,-2-1-288 0,-2-2-64 16,0 0-16-16,3-4 0 0,0 1-144 0,3-3 0 15,5 1 0-15,4-1 128 0,2 4-128 0,3-1 0 16,5-2 0-16,4 1 0 0,3 1 0 0,3-3-224 15,2 3 32-15,5-2 0 16,5 0-208-16,1 3-48 0,1-3 0 0,3 1 0 0,-1-3 448 0,3 3-128 16,-4 1 128-16,-1-1 0 0,-2 2 0 0,-1 2 0 15,-1-1 0-15,-1 0 0 0,-3 0 352 0,-2 1 0 16,-3 2 0-16,-1-1 0 0,-3 0 144 0,-2-1 16 0,-3-2 16 0,-1 1 0 16,-4 1 48-16,-1-2 0 0,-3-2 0 0,-2 3 0 15,-3 1-208-15,-3-1-48 0,-5-2 0 0,-2 0 0 16,-2 4-320-16,-2-2 0 0,0-3 0 0,0 2-9536 15</inkml:trace>
  <inkml:trace contextRef="#ctx0" brushRef="#br2" timeOffset="133292.95">11635 13763 14735 0,'0'0'640'0,"-7"8"160"0,1-1-640 0,6-7-160 0,-6 12 0 0,0 1 0 0,3-1 624 16,-2-1 80-16,-1 3 32 0,0-2 0 15,0 0-592-15,-3 2-144 0,1 0 0 0,-2-1 0 16,1 1 0-16,-2 1 128 0,-2-1-128 0,-1 1 128 0,-2-1-128 0,-1 2 0 16,0-1 0-16,-2 3 128 0,-2 2 0 0,-1-1-128 15,2-1 192-15,-2 2-64 0,-1-1 128 0,0-1 32 16,-1-1 0-16,1 0 0 0,-2-1-96 0,0 0 0 15,-2 2-16-15,-1 0 0 0,0-3 16 0,-6 3 0 16,-6 0 0-16,2-1 0 0,-4 1-32 0,0-1 0 16,-1 0 0-16,1-1 0 0,-1-1-160 0,3 0 160 15,-2 0-160-15,1-2 160 0,-1-1-160 0,-4-3 0 16,-4 5 0-16,-3 1 0 0,-4-6 128 0,1 2-128 16,2 2 128-16,-2-2-128 0,0 3 288 0,2 1-32 15,-1-1 0-15,-6 2 0 0,-7-1 64 0,0 2 16 0,3-4 0 0,2 1 0 16,2-1-208-16,-3 2-128 0,3 2 160 15,-5-2-160-15,-5-2 128 0,-2-4-128 0,4 0 0 0,0 3 0 16,0-3 0-16,1 3 128 0,-4-3-128 0,-1 2 0 16,-5 1 0-16,3-4 144 0,3 4-144 0,1-2 128 15,-1 3-128-15,-5-1 192 0,-6-3-192 0,2 3 192 16,-1-3-64-16,4 2-128 0,1 3 192 0,-1-4-64 16,-5 0-128-16,0 1 0 0,-2-4 0 0,3 2 0 15,1 0 0-15,0-3 240 0,0 3-64 0,-3-4-16 16,-3 0 32-16,5 3 0 0,2-3 0 0,3 3 0 15,1-3 64-15,-4-1 0 0,-6 1 16 0,3 1 0 16,4-1-64-16,4-1-16 0,2 0 0 0,-4 2 0 16,-4-1-48-16,0-2-16 0,0 1 0 0,4 1 0 15,2-3-128-15,1 1 0 0,2-2 0 0,-3 0 0 16,-5-2 0-16,6-1 128 0,4-1-128 0,3 2 0 0,1-2 0 0,-1 1 0 16,0-1 128-16,-2-1-128 0,0-1 0 0,2-4 0 15,3 0 0-15,4-1 0 0,3 4 0 0,2-4 0 16,2 1 0-16,-3-3 128 0,-3 2 64 0,6-1 16 15,1-6 0-15,5 3 0 0,1 0 80 0,4-2 16 16,1-2 0-16,2-1 0 0,3-1-112 0,6-1-32 16,-1 1 0-16,0 2 0 0,-3-4 32 0,3 2 16 15,-1-3 0-15,1 3 0 0,1-2 0 0,6 2 0 16,0-2 0-16,1-2 0 0,4 1-208 0,0 0 176 16,0-2-176-16,1 2 160 0,1 3-160 0,1 0 128 0,0-1-128 15,1 0 128-15,2-2-128 0,1 2 0 0,-3 2 0 0,3 0 128 16,1 0-128-16,0 3 0 0,3-1 0 0,-1 1 0 15,1-1 0-15,2 2 0 0,-2 1 0 0,2 1 0 16,-1-1 0-16,2 1 0 0,0-1 0 0,1 4 0 16,-1 0-128-16,0 4 128 0,5 6 0 0,-5-9 0 15,0 0 0-15,1 4 0 0,4 5-144 0,0 0 144 16,0 0 0-16,-5-9 0 0,5 9 0 0,0 0 0 16,0 0-144-16,0 0 144 0,-5-6 0 0,5 6-144 15,0 0 144-15,0 0 0 0,0 0 0 0,0 0 0 16,0 0-128-16,0 0 128 0,0 0-128 0,3 10 128 15,0 1 0-15,1 2-160 0,0-2 160 0,0 3 0 16,0 2-128-16,-1 0 128 0,3 1 0 0,-3 0 0 16,1 3 0-16,1 0-128 0,0 4 128 0,0 3 0 15,-1-1 0-15,1 2-128 0,4 2 128 0,-2-4 0 0,-2 5-144 0,0-3 144 16,0 1 0-16,0 0-144 0,1-2 144 0,-1 1 0 16,0-5 0-16,-3 1 0 0,4 3 0 0,-2-5 0 15,-2 0 128-15,1-3-128 0,0-1 0 0,-3-2 0 16,-2-2 0-16,1 0 0 0,0-3 0 0,-2-1 0 15,-2 0 0-15,-1-4 0 0,2 1 128 0,-4-1-128 16,-1-3 160-16,-2-1-160 0,1-2 144 0,-2 0-144 16,2-1 128-16,-3-2-128 0,-1-6 128 0,0 0-128 15,-1-5 128-15,-3-1-128 0,-2-1 128 0,-2-5-128 16,2 0 128-16,0-7-128 0,-2 0 256 0,2-8-16 16,-4-6-16-16,5 3 0 0,1-1-96 0,1 1 0 15,0-2-128-15,1 1 192 0,2-1-192 0,2-1 176 16,1-1-176-16,0 2 160 0,1-2-160 0,2 5 0 0,2 2 144 0,-1 2-144 15,4 0 0-15,-2 3 0 0,2 2 0 0,3 5 128 16,-3 0-128-16,6 2 0 0,-2 2 0 0,2 1 128 16,1 1-128-16,2 4 0 0,0 2 0 0,3 1 0 15,1 1 0-15,2 3 0 0,1 5-128 0,1 1 128 16,3 1-160-16,2 1 160 0,3 1-192 0,3 5 192 16,3 2 0-16,3 1-128 0,1 1 128 0,-1 3 0 15,0-1 0-15,-1-2 0 0,1 3 0 0,-2 0 0 16,4-3 0-16,0 3 0 0,0 2 0 0,3 1 0 15,0-1 0-15,2 2 0 0,4 0 0 0,1 2 0 16,0 3-176-16,0 1-16 0,4-1-16 0,-2-3-14880 16</inkml:trace>
  <inkml:trace contextRef="#ctx0" brushRef="#br2" timeOffset="135618.62">19783 11956 17215 0,'1'-15'768'0,"0"6"144"0,3-2-720 0,0 3-192 0,-1-2 0 0,1 2 0 15,-1 1 704-15,1-1 96 0,-3 2 32 0,-1 6 0 16,2-10-80-16,0 3-16 0,-2 7 0 0,0 0 0 16,0 0-48-16,0 0-16 0,0 0 0 0,0 0 0 15,0 0-288-15,0 0-64 0,-3 13-16 0,1 9 0 16,-2 2-96-16,-3 10-16 0,2 4 0 0,0 8 0 15,2 1-192-15,-4 4 0 0,-2 2 128 0,3 1-128 16,2-1 0-16,2-2 0 0,-1-7 0 0,3-1 0 0,3-6 0 0,3-6 0 16,2-7 0-16,3-4 0 0,2-4 128 0,2-2-128 15,4-7 0-15,1-2 144 0,3-5 160 0,3-4 16 16,-1-2 16-16,0-5 0 0,1-5 0 0,-1-3 0 16,-4-4 0-16,2 1 0 0,-3-5-144 0,1 3-48 15,2-4 0-15,-4 2 0 0,-5 2-144 0,2-3 0 16,-4 2 144-16,-1-2-144 0,-4 3 0 0,0 0 144 15,-2 4-144-15,0 3 0 0,-1 6 144 0,-2 1-144 16,-2 10 0-16,0 0 144 0,0 0-144 0,0 0 0 16,1 14 0-16,-1 6 0 0,-1 8-144 0,-1 2 144 15,-1 10 0-15,-1 2 0 0,0 1 0 0,-1 7-128 0,-1 4 128 0,1 8 0 16,-3 1 0-16,-1 4 0 0,-1 4 0 0,-3 0 0 16,-2 2 0-16,1-1 0 0,-2 0 0 0,-2-5 0 15,0-5 0-15,0-1 192 0,2-4-48 0,-3-2-16 16,0-4 528-16,-2-3 112 0,1 1 0 0,0-4 16 15,-1-4-144-15,3-3-48 0,2-2 0 0,2-5 0 16,1-6-272-16,3-5-48 0,2-5-16 0,3-3 0 16,5-12-256-16,0 0 0 0,0 0 128 0,0 0-128 15,0-13 0-15,3-4 0 0,2-3-128 0,4 0 128 32,0-4-464-32,4-4 0 0,2-2 0 0,3 1 0 15,-1-3-480-15,1 3-80 0,-3 1-32 0,3 0 0 0,0 5-1488 0,-1 2-288 0,-3-2-64 16</inkml:trace>
  <inkml:trace contextRef="#ctx0" brushRef="#br2" timeOffset="135945.75">20839 12125 31327 0,'0'0'1392'0,"0"0"272"0,0 0-1328 0,0 0-336 0,7 9 0 0,4 0 0 15,3-2 256-15,3-2-32 0,4 0 0 0,3-3 0 16,3-2 32-16,2-2 16 0,4-3 0 0,-1-2 0 16,-1 0-128-16,8-5-16 0,-4 2-128 0,1 1 192 31,-2 0-1248-31,-1 0-256 0,-2 0-48 0,-6 2-12160 0</inkml:trace>
  <inkml:trace contextRef="#ctx0" brushRef="#br2" timeOffset="136645.82">21649 12631 28559 0,'0'0'1264'0,"-7"10"272"0,7-10-1232 0,0 0-304 16,0 0 0-16,0 0 0 0,0 0 544 0,0 0 48 16,15 3 16-16,2-9 0 0,1-3-480 0,3-7-128 15,-2 0 0-15,3-6 0 0,3-6 0 0,2 0 128 0,1-5-128 0,0-1 0 16,3 1 0-16,0-1 0 0,0-2 0 0,-2-1 0 16,0 0 0-16,-1-2 0 0,-1-2 0 0,-4-4 0 15,-4-1 0-15,-4-3 0 0,0 1 0 0,-2 6 0 16,-3 0 0-16,0 9 0 0,-2 3 0 0,-2 3 0 15,-2 4 0-15,-2 7 0 0,-4 5 0 0,2 11 0 16,0 0 224-16,-10 0-32 0,-3 4 0 0,1 6 0 16,-4 8-192-16,-1 8 0 0,-4 2 0 0,-2 7 0 15,-2 8 0-15,-4-1 0 0,-2 5 0 0,2 3 0 16,2 1 0-16,2 1 0 0,1-1 0 0,2-3 0 16,6-5 0-16,2-1 0 0,5-4 0 0,5-8 0 15,1-6 0-15,6-5 0 0,2-5 0 0,3-4 0 16,3-1 352-16,4-7-32 0,3-5 0 0,4-4 0 15,3 2-64-15,3-6-32 0,3-6 0 0,0-1 0 0,1 1-224 0,-1-1 176 16,-3-1-176-16,0 2 160 0,-2 3-160 16,1 2 0-16,-2 1 0 0,-3 6 0 15,-3 3 0-15,-1 4 0 0,-3 5 0 0,-1 5 0 0,-4 5 0 0,-1 4 0 16,-4 6-160-16,-1-1 160 0,-4 3-128 0,-2-2 128 16,-2 2 0-16,0-3-144 0,-2 0 144 0,1-6 0 15,-1-1 0-15,3-2 0 0,1-3 0 0,4-7 0 16,-2-7 128-16,0 0-128 0,10 3 192 0,1-6-48 15,3-3 0-15,1-7 0 0,3 1 0 0,3-1 0 16,0-2 0-16,3-3 0 0,3-5-144 0,0 3 0 16,-3 6 0-16,-1 0 0 0,-3 0 0 0,-1 6 0 15,-4 0 0-15,-1 8 0 0,-1 7 0 0,-1 0 0 0,-2 6 0 16,-3 2 0-16,0 3 0 0,-2 4 0 0,-1-2 0 0,-2 2 0 16,-1-1 0-16,-1 4 0 0,2-4 0 0,-2 1 0 15,-3-2 0-15,2-1 0 0,0 0 0 16,-2-1 0-16,3-3 0 0,0-1 0 0,0-4-224 0,0-10 80 31,0 0-1872-31,0 0-368 0,0 0-80 0</inkml:trace>
  <inkml:trace contextRef="#ctx0" brushRef="#br2" timeOffset="137045.92">23488 11449 29487 0,'0'0'2624'0,"-4"8"-2112"16,0 3-512-16,-1 8 0 0,0 9 192 0,-1 2-192 15,-1 3 192-15,0 6-192 0,-2 7 208 0,-1 3-64 16,-3 5-16-16,-1 3 0 0,-1 4 176 0,-2 8 16 0,-1 2 16 0,2 0 0 16,-3 1-80-16,2 0-32 0,2-3 0 0,1 3 0 15,1-2-64-15,1-4-16 0,1-7 0 0,3-5 0 16,0-6-144-16,4-6 128 0,0-6-128 0,2-3 128 15,2-7-128-15,0-3 0 0,1-5-192 0,4-5 192 32,0-4-1376-32,-5-9-160 0,9-3-16 0,3-6-7200 0,-1-1-1424 0</inkml:trace>
  <inkml:trace contextRef="#ctx0" brushRef="#br2" timeOffset="137380.07">24163 11574 20271 0,'0'0'1792'0,"-5"-4"-1424"0,-2-1-368 0,7 5 0 0,0 0 2384 0,-6 7 416 15,0 2 80-15,-3 7 0 0,-1 4-2240 0,-1 4-464 16,0 2-176-16,-2 7 128 0,-1 2 16 0,-1 6 0 15,0 5 0-15,0 2 0 0,-1 8 48 0,1 2 16 16,0 1 0-16,1-1 0 0,0 1-32 0,2-1-16 16,2-1 0-16,3-1 0 0,0-2-160 0,3-6 128 15,2-4-128-15,2-2 128 0,2-6-128 0,2-4 160 16,1-3-160-16,4-2 160 0,1-7 32 0,1-2 16 16,-1-2 0-16,2-4 0 0,0-3-432 0,1-4-96 0,-2-3 0 0,3-3-16 31,1 0-2160-31,-1-4-416 0,3-13-96 0,-7 0 0 0</inkml:trace>
  <inkml:trace contextRef="#ctx0" brushRef="#br2" timeOffset="137523.81">23781 12385 20271 0,'0'0'1792'0,"0"0"-1424"0,0 0-368 0,0 0 0 15,4 11 2528-15,6-5 432 0,3 2 96 0,4-4 16 16,2-3-2352-16,5-1-464 0,3-1-80 0,3-2-32 15,3-4-144-15,3-2 0 0,2-5 0 0,1-1-9456 16,-1-3-1840-16</inkml:trace>
  <inkml:trace contextRef="#ctx0" brushRef="#br2" timeOffset="137748.03">24704 11514 28559 0,'-1'9'2544'0,"-2"5"-2032"16,2 0-512-16,-3 7 0 0,1 5 800 0,-1 6 64 15,0 2 16-15,-1 8 0 0,1 5-560 0,-2 3-96 16,-2 2-32-16,-1 4 0 0,-1 3 0 0,-3 5 0 16,-1-2 0-16,-1 3 0 0,-1-3-64 0,0 4-128 15,0 0 176-15,2-3-176 0,-1 2-192 0,3-7-160 0,1-1-32 0,2-7-9296 16,2-3-1872-16</inkml:trace>
  <inkml:trace contextRef="#ctx0" brushRef="#br2" timeOffset="138363.35">25173 12221 32703 0,'-17'14'1456'0,"5"-2"288"0,-1 4-1392 0,1 7-352 16,-2 2 0-16,-2 5 0 0,2 1-144 0,2 2-112 15,2 3 0-15,1-1-16 0,1-2 272 0,4-1 0 16,3 0-128-16,4-7 128 0,2 1 0 0,4-6 0 15,1-2 0-15,4-4 0 0,3-5 0 0,5-4 0 16,2-4 0-16,2-4 0 0,0-2 128 0,1-5 48 16,0-5 0-16,-1-5 0 0,-1-5 176 0,-1 1 32 15,-1-5 16-15,1 0 0 0,0 0-160 0,-1-1-48 16,-3 2 0-16,-2 2 0 0,2 3-32 0,-1 1-16 16,0 3 0-16,-1 3 0 0,-3 3-144 0,1 3 128 15,-1 3-128-15,0 6 128 0,-1 5-128 0,0 5 0 0,-1 1 0 0,-2 7 128 16,-1 4-128-16,-1 7-176 15,-1 5 48-15,-2 3 0 0,-1 3 128 0,-1 4 0 0,-2 6 0 0,-2 2 0 16,-2 2 0-16,-2 5 0 0,-4 5 0 0,-5 0 0 16,-1 5 0-16,-4-1 0 0,-4-3 0 15,0-2 0-15,-3-5 0 0,-1-1 224 0,-2-4-48 0,0 0-16 16,0-1 416-16,1-5 96 0,0-2 16 0,2-3 0 16,0 1-48-16,-2-1-16 0,-1-6 0 0,1-4 0 15,1-5-336-15,0-3-64 0,1-5-16 0,3-5 0 16,4-4-208-16,2-3 128 0,2-9-128 0,0-4 0 15,5-3 0-15,1-7 0 0,3-3 0 0,1-7 0 16,4-2 0-16,5-2-192 0,4-3 192 0,7 0-208 16,5-2 208-16,5 4-144 0,3 1 144 0,1 4-128 15,1 1-16-15,-1 5 0 0,2 3 0 0,1 7 0 16,3 0 144-16,2 9-192 0,3 1 192 0,-1 1-192 0,1 1-48 0,2 4-16 16,2 8 0-16,-6-3 0 15,-3 3-1552-15,-6 1-320 0,-3 1-64 0,-5 1-12720 16</inkml:trace>
  <inkml:trace contextRef="#ctx0" brushRef="#br2" timeOffset="139897.54">26404 12414 30527 0,'-14'4'1344'0,"14"-4"288"0,0 0-1312 0,0 0-320 0,0 0 0 0,-5 10 0 16,2-1 0-16,3-9 144 0,0 0-144 0,0 0 0 15,12 11 288-15,0-6-48 0,5-3-16 0,2-2 0 16,5-2 128-16,3 0 32 0,3 1 0 0,3-2 0 0,2-2-192 0,4 1-16 16,3 0-16-16,1 2 0 15,2-3-160-15,-3 0 128 0,-4 2-128 0,-4 0 128 0,-2 2-128 16,-2 0 0-16,-2 1 0 0,-2-1 128 15,-3-1-1328 1,-3 0-272-16,-2-2-48 0,-4 0-11968 0</inkml:trace>
  <inkml:trace contextRef="#ctx0" brushRef="#br2" timeOffset="140255.22">28075 11626 25791 0,'0'0'2304'0,"0"0"-1856"0,4-10-448 0,-4 10 0 15,0 0 368-15,0 0-32 0,0 0 0 0,0 0 0 16,0 11-336-16,-1 4 0 0,-2 2 0 0,-2 2 0 15,-4 3 0-15,-1 2 0 0,-3 6 0 0,2 5 128 16,-2 3 80-16,1 4 32 0,-4 3 0 0,5 8 0 16,-2 4-80-16,0 0-16 0,1 1 0 0,0 0 0 15,2-1-144-15,3-4 0 0,-1-1 0 0,3-6 0 16,0-1 0-16,2-7 160 0,2 0-160 0,1-6 160 16,1-3-160-16,2-5 0 0,-1 1 0 0,0-3 0 0,-2-8 0 15,1 0 0-15,0-3-192 0,0-6 192 16,-1-5-2240-16,0 0-336 0,0 0-64 0,0 0-16 0</inkml:trace>
  <inkml:trace contextRef="#ctx0" brushRef="#br2" timeOffset="140422.57">27397 12251 23039 0,'0'0'2048'0,"0"0"-1648"15,0 0-400-15,0 0 0 0,11 9 2128 0,2 3 352 16,2-4 64-16,5 3 16 0,4-1-2096 0,4-4-464 15,2-3 0-15,3-1 0 0,2 0 0 0,3-4 0 16,4 0 0-16,2-1 0 16,-2-2-784-16,-3-4-192 0,-3 2-48 0,-5-5-12224 0</inkml:trace>
  <inkml:trace contextRef="#ctx0" brushRef="#br2" timeOffset="140931.6">28476 12109 12895 0,'0'0'576'0,"0"0"112"0,-4 16-560 0,0 2-128 0,2 1 0 0,-1 2 0 15,-2 4 3600-15,-1 3 688 0,2-1 144 0,-1 4 32 0,-3 4-3568 0,0-1-720 16,1-1-176-16,2 1 0 0,0-2 0 0,2-3 0 15,2 1 0-15,3-5 0 0,3 1 0 0,2-9 0 16,-1-5 0-16,3-2 0 0,2-1 0 0,1-3 160 16,-1-6-160-16,5-4 160 0,-2-6 160 0,0 3 48 15,1-5 0-15,0-1 0 0,0-3 0 0,2-1 0 16,-4 1 0-16,-1-2 0 0,0 0-176 0,-2 3-16 16,0-1-16-16,-1 2 0 0,0-2-160 0,-3 5 128 15,2 1-128-15,-2 1 128 0,1 4-128 0,-7 5 0 16,0 0 0-16,0 0 0 0,10 9 0 0,-3 2 0 15,0 6 0-15,-2 7 0 0,0 6 0 0,0 5-144 16,-1 3 144-16,-2 6 0 0,-2 3-176 0,-2 4 176 0,2 1-160 16,-4 2 160-16,-1-1 0 0,-3 3-144 0,-4 2 144 0,-2-2 0 15,-2-5 0-15,0-3 0 0,-2-3 0 0,0-3 0 16,-2-4 320-16,1-1 80 0,2-4 32 0,-1 0 0 16,-2-5 160-16,1 0 48 0,1-3 0 0,0 1 0 15,-1-6-208-15,2-2-48 0,-1-3 0 0,1-6 0 16,1-1-240-16,2-6-144 0,1-3 160 0,0-6-160 15,1-3 0-15,1-2-128 0,1-5-16 0,4-2 0 32,2 0-304-32,3-3-48 0,2-4-16 0,4 1 0 15,4 3-1520-15,0 0-304 0,0-3-64 0</inkml:trace>
  <inkml:trace contextRef="#ctx0" brushRef="#br2" timeOffset="141285.1">29213 11096 29487 0,'0'0'2624'0,"0"0"-2112"16,-3-8-512-16,3 8 0 0,0 0 640 0,0 0 32 0,0 0 0 0,0 0 0 15,0 0-544-15,0 17-128 0,-2 3 0 0,-2 3 0 16,-4 7 160-16,0 3 48 0,-3 4 16 0,0 3 0 16,-2 2 144-16,-1 6 16 0,-1 2 16 0,-2-2 0 15,1-1-16-15,1 0-16 0,-2-4 0 0,4-3 0 16,1-5-176-16,0-2-48 0,2-1 0 0,1-5 0 15,3-3-144-15,1-5-192 0,2-3 32 0,1-4 16 32,2-12-2272-32,0 0-448 0</inkml:trace>
  <inkml:trace contextRef="#ctx0" brushRef="#br2" timeOffset="141603.15">29808 12339 31503 0,'0'0'1392'0,"0"0"288"0,0 0-1344 0,10 0-336 16,1 1 0-16,3 2 0 0,3-2 0 0,2 2 0 15,0-2 0-15,3-1-128 0,2-1 128 0,0-2 0 16,0 2 0-16,0-2-128 0,-1-1-48 0,0-1 0 0,-1 1 0 0,-2 2 0 31,-2 2-1872-31,-3-3-368 0,-2 1-80 0</inkml:trace>
  <inkml:trace contextRef="#ctx0" brushRef="#br2" timeOffset="141761.43">29864 12644 24879 0,'-19'17'1088'0,"12"-9"256"0,4 4-1088 0,0-2-256 16,0 3 0-16,3-1 0 0,7-1 1200 0,0 0 176 0,0 0 32 0,3-4 16 16,3-1-896-16,2 1-176 0,4-4-32 0,3-1-16 15,2-4 96-15,1 1 32 0,1-3 0 0,0-5 0 16,2 2-432-16,3-6-144 0,-1 0 0 0,0 2-14240 15</inkml:trace>
  <inkml:trace contextRef="#ctx0" brushRef="#br2" timeOffset="142216">31303 11613 35007 0,'-19'3'1552'0,"7"1"320"0,1 2-1488 0,-2 5-384 15,-2 7 0-15,1 8 0 0,1 0 0 0,-2 10-192 16,0 6 32-16,1 2 0 0,1 6 160 0,0 4 0 15,-1 7 0-15,2 3-128 0,-2 0 128 0,0-2 0 16,-2 4 0-16,2-2-128 0,2-1-32 0,1-4 0 16,4-1 0-16,3-8 0 0,3-10 16 0,5-4 0 15,3-7 0-15,5-5 0 0,3-2 144 0,3-8 144 16,2-3-16-16,4 2-128 0,0-7 432 0,6-2-32 0,1-4 0 0,4-2 0 16,0-5-80-16,5-5 0 0,3-2-16 0,3-4 0 15,-1-3-128-15,1-4-32 16,-3-8 0-16,-1 0 0 0,-4-1-144 0,-2-5 192 0,-2-1-192 0,-2-7 192 15,-4-5 256-15,-3-3 48 0,-4-2 16 0,-5-3 0 16,-4-4 320-16,-5 9 80 0,-5 1 16 0,-5 10 0 16,-4 7-352-16,-5 5-80 0,-4 2-16 0,-7 7 0 15,-8-1-224-15,-2 3-32 0,-2 1-16 0,-7 3 0 32,-8 3-1104-32,-3 3-240 0,-3-2-32 0,0-1-11328 0,1 4-2272 0</inkml:trace>
  <inkml:trace contextRef="#ctx0" brushRef="#br2" timeOffset="144501.78">1319 17302 23375 0,'0'0'1024'0,"-8"7"240"0,0-3-1008 0,8-4-256 0,0 0 0 0,0 0 0 16,0 0 576-16,-1 9 64 0,1-9 0 0,0 0 16 15,7 11-320-15,5-1-64 0,0-5-16 0,4 0 0 16,4-1-112-16,5-1-16 0,7-2-128 0,4-1 192 16,4-1-192-16,4-3 176 0,-1 1-176 0,3-2 160 15,2-1-160-15,5-2 0 0,3 3 0 0,4 0 0 16,4 1 0-16,-2 0 0 0,-1-1 0 0,-1 0 0 0,-6-1-336 16,0 3 0-16,-3 1 0 0,-2 1 0 15,-1-2-1712-15,-1 3-352 0</inkml:trace>
  <inkml:trace contextRef="#ctx0" brushRef="#br2" timeOffset="144784.92">1377 17904 5519 0,'-25'5'496'0,"11"-3"-496"0,1 2 0 0,1-3 0 16,12-1 6368-16,0 0 1184 16,0 0 224-16,0 0 48 0,14 2-6272 0,5-2-1248 0,5 0-304 0,4-2 0 15,5 0 0-15,5-2 0 0,4 0 0 0,2 0 0 16,-1 3 0-16,1-3 0 0,2-2 0 0,1 2 0 16,1 0 0-16,3-3 0 0,3 0 0 0,3 1 0 15,4-3-272-15,-7 1 64 0,-4-2 16 0,-2 1 0 16,1-2-16-16,2 2 0 0,-3-2 0 0,0-2 0 31,-1 3-224-31,-1-3-32 0,-2 0-16 0,0-2 0 16,-4-1-1680-16,-3-2-336 0,-4-3-64 0</inkml:trace>
  <inkml:trace contextRef="#ctx0" brushRef="#br2" timeOffset="145138.87">2097 16837 21183 0,'0'0'944'0,"0"0"192"0,11-7-912 0,-1-4-224 16,1 4 0-16,3 3 0 0,5-1 1392 0,3 2 224 15,1 2 48-15,3 2 16 0,5 4-960 0,3 1-192 16,3-1-32-16,4 5-16 0,4-3 32 0,4 6 16 0,-1 1 0 0,3 4 0 15,0 1-288-15,-2 4-64 0,2-2-16 0,-2 6 0 16,-4-1-160-16,-2 3 160 0,-1-2-160 16,-1 6 160-16,2 2-160 0,-3 1 0 0,-5-2 0 0,0 3 128 15,-5-1 128-15,-4-2 32 0,-7-2 0 0,-3 2 0 16,-4 2 112-16,-5-3 32 0,-2 1 0 0,-6-1 0 16,-4 0-48-16,-5 1 0 0,-8 2 0 0,-7 2 0 15,-7 5-256-15,-5-2-128 0,-5-3 0 0,-3-2 128 31,0-1-640-31,-4 1-144 0,0-2-32 0,1-6-9552 0,1-1-1920 0</inkml:trace>
  <inkml:trace contextRef="#ctx0" brushRef="#br2" timeOffset="145985.47">4535 17438 28559 0,'0'0'2544'0,"-6"-3"-2032"0,1-5-512 0,5 8 0 15,0 0 0-15,0 0 0 0,9-5 0 0,0 1 0 16,2-1 0-16,4 0 0 0,2 1 0 0,1 2 144 15,0-1 48-15,4-1 0 0,3 0 0 0,-1 2 0 16,4-1 0-16,0 3 0 0,-3 0 0 0,3 0 0 16,-1 2-192-16,2-1 0 0,1-1 144 0,1 0-144 15,-1-1 0-15,0 2 0 0,2-1 0 0,1 0 0 16,-3 0-736-16,2 0-224 0,0 4-32 16,-4-2-11424-16</inkml:trace>
  <inkml:trace contextRef="#ctx0" brushRef="#br2" timeOffset="146401.54">6531 16254 10127 0,'-3'-10'896'0,"3"10"-704"16,-1-8-192-16,1 8 0 0,0 0 3904 0,0 0 768 0,0 0 128 0,0 0 48 16,0 10-3840-16,-1 5-768 0,-2 2-240 0,-2 2 128 15,-1 4-128-15,-3 2 176 0,-2 5-176 0,-3 5 192 16,-3 5-48-16,-1 2 0 0,1 7 0 0,-4 4 0 15,-3 5 112-15,-3-1 0 0,1 5 16 0,-4 0 0 16,0 6-272-16,1 3 160 0,1 0-160 0,2-2 128 16,3-4-128-16,4-1 0 0,3-8 0 0,2-2 128 15,1-3 48-15,4-3 0 0,3-6 0 0,2-4 0 16,2 0 144-16,2 0 48 0,3-5 0 0,1-1 0 16,5-3-208-16,2-3-32 0,1-1-128 0,3-1 192 15,3-3-192-15,2-4 0 0,2 0 128 0,2-4-128 0,0-4 0 0,0-1-288 16,4-1 64-16,-2-6 16 15,-3-1-560 1,-2-1-128-16,1-4 0 0,-2-5-12288 0</inkml:trace>
  <inkml:trace contextRef="#ctx0" brushRef="#br2" timeOffset="146624.31">5822 17098 32255 0,'-13'-5'1424'0,"13"5"304"0,-5-10-1392 0,5 10-336 0,0 0 0 0,10-4 0 15,5 0 720-15,4 0 80 0,2 3 16 0,4 1 0 16,4 1-624-16,4 3-192 0,2-2 0 0,2 1 0 16,2 0 128-16,4 0-128 0,7 0 0 0,-6-1 0 31,0-2-1344-31,-2 0-368 0,-2 0-80 0,-4-2-12144 0</inkml:trace>
  <inkml:trace contextRef="#ctx0" brushRef="#br2" timeOffset="147136.79">7206 16907 21183 0,'0'0'1888'0,"0"0"-1504"0,-6 8-384 0,1-2 0 0,2 7 1264 0,-1 2 176 16,0 5 32-16,-1 3 16 0,-1 5-1008 0,0 4-208 16,-2 2-32-16,0 3-16 0,1 4-96 0,-1 1 0 15,2 0-128-15,2 4 192 0,-2-2-192 0,2 3 0 16,1 1 0-16,2-6 0 0,2-2 0 0,3-6-192 16,1-2 48-16,1-9 0 0,1-3-176 0,2-2-48 15,2-4 0-15,1-3 0 0,0-6 368 0,4-2 0 16,4-2 128-16,0-3-128 0,1-3 384 0,0-6 0 15,3 0 0-15,0-3 0 0,-2-1-80 0,0 1-32 16,-2-2 0-16,-1 2 0 0,-2-1 48 0,-1 0 16 16,-2-2 0-16,0 0 0 0,0 0-16 0,0 1 0 15,-1 0 0-15,0 2 0 0,-2 2-160 0,-1-1-32 0,0 5-128 0,-10 8 192 16,8-6-192-16,-8 6 0 0,0 0 0 0,10 9 0 16,-4 2 0-16,0 7 0 0,-4 5 0 0,-1 2-160 15,-1 3 160-15,-1 7-128 0,-1 4 128 0,-2 4-128 16,0 6 128-16,-2 1-192 0,-3 4 192 0,-2-1-192 15,-1 2 192-15,-3-2-128 0,-2-1 128 0,-1 0-128 16,0-3 128-16,-2 0 224 0,0 0-48 0,-3-6-16 16,-3 0 496-16,1-4 112 0,-2-3 0 0,-1-2 16 15,-1 1-112-15,1-1-32 0,0-2 0 0,1-2 0 16,3 1-384-16,3-6-96 0,0 1-16 0,2-3 0 16,2-4-144-16,1 0 0 0,0-2 0 0,4 0 0 15,1-4-384 1,2-4-48-16,4 0-16 0,5-9 0 0,0 0-1552 0,0 0-320 0,0 0-64 15</inkml:trace>
  <inkml:trace contextRef="#ctx0" brushRef="#br2" timeOffset="147619.74">8532 15784 26719 0,'0'0'1184'0,"0"0"240"0,0 0-1136 0,0 0-288 0,0 0 0 0,0 0 0 16,-3 11 944-16,2 4 128 0,0 3 16 0,1 1 16 16,-2 3-912-16,2 4-192 0,0 0 0 0,-1 2 0 15,-1-3 0-15,-2 2 0 0,3-4 160 0,-2-3-160 16,0-1 224-16,1-1-48 0,-1-2-16 0,1-2 0 16,2-14 160-16,0 0 16 0,0 0 16 0,0 0 0 15,0 0 48-15,0 0 16 0,1-8 0 0,2-1 0 16,-1-5-96-16,2 0-32 0,0-4 0 0,2 0 0 15,-1-1-288-15,2 0 128 0,0-1-128 0,1 2 0 0,-2-1 0 0,1-2 0 16,-1 1 0-16,0 4 0 0,-1 3 128 0,0 3-128 16,-2 5 0-16,-3 5 0 0,0 0 128 0,0 0-128 15,0 15 144-15,-3 4-144 0,0 5 128 0,-5 5-128 16,-2 4 0-16,-2 3 144 0,2 2-144 0,-2 5 0 16,-4 4 0-16,4 0 128 0,-2-3-128 0,0 0 0 15,0-6 144-15,1-2-144 16,-4-4-640-16,2-1-192 0,1 0-32 0</inkml:trace>
  <inkml:trace contextRef="#ctx0" brushRef="#br2" timeOffset="148837.95">9771 16714 26031 0,'-7'-15'1152'0,"3"3"240"0,-1 3-1120 0,0 0-272 16,5 9 0-16,0 0 0 0,0 0 0 0,0 0 0 16,0 0-128-16,0 0 128 0,0 0 0 0,-3 16-144 15,2 0 144-15,-2 3 0 0,2 4 0 0,0 6 0 16,-2 2 192-16,1 7-64 0,-1 1 128 0,0 3 16 15,-2 4 16-15,0 2 0 0,0 5-16 0,-1 1 0 16,-3 0 0-16,0 0 0 0,0 1-16 0,0-2-16 16,0-1 0-16,2-3 0 0,-2-6-240 0,1-4 144 15,1-4-144-15,-1-6 128 0,0-2-128 0,2-6 0 16,0-2 0-16,1-1 0 16,-1-3-1888-16,0-7-352 0</inkml:trace>
  <inkml:trace contextRef="#ctx0" brushRef="#br2" timeOffset="149046.72">9125 17383 31327 0,'0'0'2784'16,"0"0"-2224"-16,11-4-560 0,1 2 0 0,5 2 736 0,4 3 32 0,5-2 16 0,2 2 0 15,2 2-608-15,5 1-176 0,0-1 0 0,6 0 0 16,2 1 0-16,0-1 0 0,-3-3 0 0,2-1-128 16,2-1-2112-1,1-2-432-15</inkml:trace>
  <inkml:trace contextRef="#ctx0" brushRef="#br2" timeOffset="150689.41">10913 16486 13823 0,'0'0'608'0,"0"0"128"0,-9-1-592 0,9 1-144 0,0 0 0 0,0 0 0 0,-3 9 2864 0,3 4 528 16,3-1 128-16,1 6 0 0,1 5-2848 0,-2 4-672 16,1 6 0-16,0 2 0 0,1 4 0 0,1 1 0 15,0 2 0-15,-1 1 0 0,0 4 0 0,0 3 0 16,-4-4 0-16,4 2 0 0,3 3 0 0,-2-1 0 15,1-7 0-15,0-4 0 0,3-5 0 0,2-6 0 16,-1-6 0-16,2-4 0 0,1-7 0 0,1-3 176 16,0-3-176-16,2-4 192 0,-1-2 304 0,6-5 64 15,1-7 16-15,2-4 0 0,2-2-112 0,2-4-16 16,3-3 0-16,1-2 0 0,1-4-256 0,1 0-64 16,0 0-128-16,0 1 192 0,-4-2-192 0,1 2 0 15,-1 2 0-15,-3-2 0 0,-5 0 0 0,-2 0 0 16,-3 3 0-16,-1 0 0 0,-2 4 0 0,-1 4 0 15,-2 4 0-15,1 5 0 0,-1 3 0 0,-2 5 0 16,-10 3 0-16,11 6 0 0,-2 8 0 0,-1 5 0 0,-1 4-160 16,-2 9 160-16,-1 3 0 0,-1 7-160 0,-1 6 160 0,-3 7 0 15,1 6 0-15,-4 6-128 0,-2 6 128 0,-3 6 0 16,-2-2 0-16,-3 2-128 0,-2 2 128 0,-1-3 0 16,-4 1 0-16,-3-3 0 0,1-2 0 0,-7-3 0 15,-6-2 0-15,-2 2 256 0,-7-4-32 0,1-3 0 16,-2-1 272-16,-1-4 48 0,-1-2 16 0,2-1 0 15,-1-5 80-15,0-4 0 0,1-8 16 0,2-3 0 16,-1-6-144-16,3-7-16 0,3-6-16 0,1-6 0 16,6-7-288-16,2-8-48 0,3-7-16 0,6-8 0 15,1-7-128-15,4-3-224 0,2-9 48 0,3-8 16 16,6-4-176-16,3 1-48 0,4-3 0 0,6 1 0 16,5-1 64-16,2 5 0 0,4 5 0 0,3 2 0 0,1 5 144 0,2 3 48 15,4 3 0-15,6 6 0 0,4 5 128 16,2 4 0-16,-2 5 0 0,0 7 128 0,0 2-128 0,0 5 0 15,3 6 0-15,-1 3 0 0,-2 4 0 0,2 0 0 16,2 2-128-16,-2 4 128 0,-1 0-368 0,-2 3 16 16,-2-3 0-16,-4 4 0 15,-6-2-1232-15,-1 2-240 0,-6-5-48 0</inkml:trace>
  <inkml:trace contextRef="#ctx0" brushRef="#br2" timeOffset="151172.71">13137 15512 21183 0,'-11'-6'1888'0,"-3"1"-1504"15,-4 0-384-15,0 5 0 0,-1 3 912 0,-3 4 112 16,-2 6 32-16,-1 1 0 0,-4 4-608 0,-3 7-112 15,-5 5-16-15,-1 4-16 0,-2 7 352 0,-3 3 80 16,0 4 16-16,-4 8 0 0,-1 5-16 0,-2 8 0 16,0 7 0-16,5 4 0 0,1 4-32 0,5 4-16 15,2 7 0-15,4 1 0 0,4 3-448 0,5-1-96 16,3 1-16-16,5-4 0 0,3-2-128 0,6-3 0 16,-1-1 144-16,5-6-144 0,3-6 0 0,6-7 0 15,1-4 0-15,6-9 128 0,3-4-384 0,6-3-80 16,0-6-16-16,4-4-9696 15,4-11-1920-15</inkml:trace>
  <inkml:trace contextRef="#ctx0" brushRef="#br2" timeOffset="152806.63">13529 16175 3679 0,'0'0'320'0,"0"0"-320"15,0 0 0-15,-8 0 0 0,8 0 4992 0,-8 10 912 16,3 3 192-16,1 5 48 0,1 3-4880 0,0 5-976 16,-1 6-288-16,0 6 128 0,-1 1-128 0,-1 6 0 15,-3-2 0-15,3 6 0 0,-2 6 256 0,0 3-48 16,0 1 0-16,-3-2 0 0,1 0 48 0,0 3 16 16,-1-1 0-16,0-6 0 0,0-6 0 0,2 0 0 0,0-5 0 0,3-1 0 15,1-6-16-15,1-3-16 0,1-2 0 0,2-3 0 16,1 0-240-16,4-8 128 0,0-1-128 0,1-3 0 31,1-7-1152-31,4-2-320 0,2-4-64 0</inkml:trace>
  <inkml:trace contextRef="#ctx0" brushRef="#br2" timeOffset="153039.94">13853 16850 27647 0,'0'0'2448'0,"0"0"-1952"16,0 0-496-16,6-6 0 0,6-3 1600 0,4 5 208 15,6 3 48-15,6-1 16 0,0 0-1616 0,6 1-256 16,4 1-208-16,5 0 32 0,2-4-160 0,2 1-48 15,-3-1 0-15,1 1 0 16,-2-6-496-16,-1 2-96 0,-1 3-32 0,-2-2 0 16,-1 2-1616-16,0-1-320 0</inkml:trace>
  <inkml:trace contextRef="#ctx0" brushRef="#br2" timeOffset="153890.4">14956 17702 28735 0,'3'-13'1280'15,"2"8"256"-15,2-4-1232 0,5 0-304 0,3-5 0 0,4-1 0 0,1-4 144 0,6 0-16 16,3-2-128-16,3-3 192 0,0-3-192 0,2-3 0 16,2-3-192-16,-2-1 192 0,-2-3 0 0,-2-4 0 15,1-2 0-15,-2-4 0 0,-2-2 0 0,-1 0 0 16,-2-4 0-16,-1-6 0 0,-1-3 0 0,-2-3 0 15,-1 4 0-15,-1-6 0 0,-1-2 0 0,-1 0 0 16,1-1 128-16,-2 3-128 0,-1-2 0 0,-1 5 0 16,-3 4 0-16,0 1 0 0,0 5 0 0,-1 5 0 15,-3 5 0-15,-1 8 0 0,-3 10 0 0,-2 4 0 16,-3 4 0-16,-2 4 0 0,-5 4 0 0,1 6 0 16,-4 4 0-16,-2 5 0 0,-4 7-288 0,0 7 48 0,-3 8 16 0,1 4 0 15,-2 13 16-15,-1 1 0 0,-2 9 0 0,-2 7 0 16,-1 5 0-16,0 4 0 0,1 1 0 0,2 5 0 15,1-2-64-15,1-3-16 0,2-9 0 0,4-1 0 16,3-6 288-16,5-5 0 0,2-6 0 0,6-5 0 16,2 1 128-16,2-8 16 0,4-4 16 0,4-7 0 15,2-2 96-15,4-3 32 0,-4-8 0 0,4 1 0 16,0-7 32-16,3-4 0 0,3 0 0 0,-1-6 0 16,2-1-192-16,1-5-128 0,-1-1 144 0,3 0-144 15,-1 2 0-15,-1-2 0 0,-1-2 0 0,1 2 0 16,1-1 0-16,0 2 0 0,2 3 0 0,-3 1 0 15,1 4 0-15,-1 3 0 0,-2 5 0 0,-2 3 0 16,-2 1 0-16,-3 5 0 0,-1 7 0 0,-2 5 0 16,-3 4 0-16,-3-1 0 0,-1 5 0 0,-1 3 0 0,-2-1 128 0,0-2-128 15,-2 1 176-15,-2-2-176 0,1-6 256 0,-1-2-64 16,-1-2-16-16,2-7 0 0,0-2 384 0,1-11 80 16,0 0 0-16,0 0 16 0,0 0-192 0,0 0-32 15,8-6-16-15,0-4 0 0,0-2-272 0,1 1-144 16,0-3 160-16,1-4-160 0,0 0 0 0,4-1 0 15,-3 0 0-15,3 3 0 0,2-2 0 0,0 1 0 16,1 5 0-16,-3 3 0 0,2 0 0 0,-1 5-128 16,1 3 128-16,-1 6 0 0,0 8 0 0,2 3 128 15,-1 3-128-15,2 5 192 0,0 3-16 0,0 0-16 16,-2 2 0-16,2 3 0 0,-3-2-160 0,0 2 160 16,-2 0-160-16,-2-3 160 0,0-5-160 0,-2-1 0 0,-1-1 0 0,0-2 0 15,-2-6 128-15,1 0-128 0,-1 0 0 0,1-6 128 31,-7-8-1424-31,7 7-304 0,-7-7-48 0</inkml:trace>
  <inkml:trace contextRef="#ctx0" brushRef="#br2" timeOffset="154274.4">17107 15841 23039 0,'-1'-10'2048'0,"1"2"-1648"16,0 8-400-16,0 0 0 0,2-9 864 0,-2 9 96 15,0 0 0-15,0 0 16 0,4 17-784 0,-2 5-192 16,-2 10 0-16,-1 8 0 0,-1 7 256 0,-2 6 16 16,-1 3 0-16,-2 8 0 0,0 0 48 0,-2 8 0 15,0 6 0-15,-3 0 0 0,1 4 32 0,-4 2 16 16,0 4 0-16,-1 1 0 0,0 0-176 0,2-4-16 16,1-6-16-16,-1-3 0 0,1-6-160 0,2-8 0 15,3-6 0-15,1-6 128 0,0-8 0 0,4-1-128 0,0-7 192 0,2-4-64 16,1-3-304-16,2-7-64 0,1-3-16 0,-1-4-13312 15</inkml:trace>
  <inkml:trace contextRef="#ctx0" brushRef="#br2" timeOffset="154641.18">18035 15861 22111 0,'0'0'1968'0,"0"0"-1584"15,0 0-384-15,-10 5 0 0,-1 8 1968 0,1 6 304 16,1 4 64-16,0 10 16 0,-2 2-1968 0,1 10-384 15,-3 6 0-15,-1 3-192 0,-2 6 192 0,-2 2 0 16,-1 5 0-16,0 2 0 0,0 6 0 0,0 3 0 16,-2 2 0-16,1-2 0 0,1-3 0 0,1 1 0 15,1-6 0-15,3-2 160 0,2-1 16 0,2-8 0 16,2-4 0-16,3-4 0 0,4-6 112 0,2-6 32 16,3-5 0-16,3-4 0 0,2-3-112 0,4-3-16 15,2-7 0-15,2-2 0 0,1-1-192 0,2-6 0 0,0-2 0 0,3-5-160 31,1-3-416-31,-1-3-96 0,-1-3-16 0,-2-2-8576 0,-2 0-1712 0</inkml:trace>
  <inkml:trace contextRef="#ctx0" brushRef="#br2" timeOffset="154859">17556 16910 30399 0,'0'0'1344'0,"0"0"288"0,0 0-1312 0,5-8-320 0,-5 8 0 0,14-2 0 16,2-1 1280-16,3 2 176 0,3-2 32 0,3 2 16 15,2 0-1232-15,5 1-272 0,3-2 0 0,5 0 0 0,0-2 0 0,1 1 0 16,-2-3 0-16,-2 1 0 16,-2 0-432-16,-2-4-64 0,0 1-16 0,-4-2 0 15,0 0-2480-15,-2-4-496 0</inkml:trace>
  <inkml:trace contextRef="#ctx0" brushRef="#br2" timeOffset="155343.38">18922 15796 6447 0,'0'0'576'0,"-8"-1"-576"0,8 1 0 0,0 0 0 16,0 0 5520-16,-6 15 1008 0,1 2 192 0,2 4 32 15,1 7-5456-15,2 5-1088 0,0 7-208 0,0 7 0 0,0 7 0 0,-1 6 0 16,-1 0 0-16,0 5 0 0,-5-2 192 0,0 6-16 16,-3 1 0-16,-3 2 0 0,-1 5 32 15,-1-2 16-15,-3 0 0 0,0-2 0 0,2-2 96 0,0-2 0 16,1-5 16-16,0-1 0 0,1-4 176 0,1-2 16 15,0-5 16-15,2-1 0 0,1-4 16 0,1-3 0 16,1 0 0-16,3-2 0 0,0-4-272 0,2-3-48 16,3-2-16-16,0-3 0 0,0-4-224 0,4 0 0 15,0-3-144-15,2-4 144 16,1-3-1920-16,0-3-272 0,1-2-64 0,0-4-12288 0</inkml:trace>
  <inkml:trace contextRef="#ctx0" brushRef="#br2" timeOffset="156658.75">19094 14922 20495 0,'-6'-8'896'0,"6"8"208"0,0 0-880 0,0 0-224 0,-1-8 0 0,1 8 0 16,0 0 128-16,0 0-128 0,0 0 176 0,10 2-176 15,1 0 0-15,0 1 0 0,0 1 0 0,2-2 0 16,1 2 128-16,4 4-128 0,0-5 144 0,1 6-144 16,1 0 256-16,4 1-32 0,2 1-16 0,4 4 0 15,5 1-16-15,0 3 0 0,1 2 0 0,-2 0 0 16,-1 4-192-16,0-1 176 0,-1 1-176 0,0 3 160 16,1 0 96-16,-1 1 0 0,-1 3 16 0,2 2 0 15,-2 2 80-15,2 2 16 0,0 3 0 0,0 2 0 0,-1 3 128 0,0 3 16 16,1 2 16-16,-3 1 0 0,-3 0 0 0,-2-1 0 15,-2 3 0-15,-1 3 0 0,-1 1-224 0,-2-1-48 16,0 3-16-16,-1 2 0 0,-1 1-112 0,-2-1 0 16,-2-1-128-16,-2 3 192 0,-2-1-192 0,-1 2 144 15,-3 1-144-15,-3-4 128 0,-2 4 48 0,-1-5 0 16,-3 3 0-16,-1-3 0 0,-2 3 96 0,-2-3 32 16,-2 3 0-16,0-4 0 0,-2 2 16 0,-1-3 0 15,-1-2 0-15,1-1 0 0,0-3 64 0,-2 0 0 16,0-4 16-16,1 2 0 0,-4-1-80 0,0-3-32 15,-1 0 0-15,-2 1 0 0,-2-6-64 0,0-1-16 16,-2-3 0-16,1-1 0 0,-2-3-16 0,3 1 0 0,0 1 0 0,1-3 0 16,-1-2 32-16,1-3 0 0,1 1 0 0,-1 0 0 15,2-5-32-15,1 3-16 0,0-3 0 0,3-2 0 16,0-3-176-16,1 0 192 0,-1-1-192 0,3-3 192 16,3 0-192-16,0-4 0 0,1-2 0 0,0 2 128 15,3-5-128-15,-1 0 0 0,2 1 0 0,6-7 128 16,0 0-128-16,0 0 0 0,0 0 0 0,0 0 0 15,0 0-400-15,0 0 32 0,0 0 16 0,6-12 0 32,2 3-1376-32,0-3-288 0,4-5-48 0</inkml:trace>
  <inkml:trace contextRef="#ctx0" brushRef="#br2" timeOffset="157310.66">21213 16475 24879 0,'0'0'2208'0,"2"-9"-1760"0,4-2-448 0,5-1 0 0,3 5 1536 0,3-4 240 16,2 3 32-16,8-3 16 0,0 4-1184 0,7-2-256 15,6 2-32-15,0-1-16 0,5 0-128 0,2 2-16 16,1-1-16-16,2 1 0 0,-1 1 0 0,1-2 0 16,-1 4 0-16,5 0 0 0,0 2-176 0,1 0 0 15,0-2 144-15,-3-1-144 0,-5 2 0 0,1 2 0 16,-2-2 0-16,-2 1 0 0,-2 1-320 0,-2 0-16 15,-2 1-16-15,-1 2 0 16,-3 1-1536-16,-2-2-304 0,-4 1-64 0,-4-2-16 0</inkml:trace>
  <inkml:trace contextRef="#ctx0" brushRef="#br2" timeOffset="157527.98">21007 16917 35007 0,'-13'-3'3120'0,"13"3"-2496"0,0 0-496 0,0 0-128 15,0 0 848-15,0 0 160 0,15-4 16 0,7 1 16 16,3 2-1040-16,4 0 0 0,2-1-256 0,6 0 64 16,5 1 192-16,3-2 0 0,4-2 0 0,5 1 0 15,6 0 0-15,5 2 0 0,2-2 0 0,1 0 0 0,-2 2 0 16,1-1 0-16,1 2-144 0,4-1 144 15,6 1-512-15,-2 1 0 0,-4 0-16 0,1 0 0 16,-2 0-1824-16,0 0-352 0,0 1-80 0</inkml:trace>
  <inkml:trace contextRef="#ctx0" brushRef="#br2" timeOffset="158194.57">24505 15545 30399 0,'-14'-18'1344'0,"5"6"288"0,-3 1-1312 0,0 1-320 0,-1 5 0 0,0 2 0 16,1 2 1216-16,-2 3 160 0,-2 1 32 0,1 3 16 31,-3 2-1984-31,0 1-400 0,1 2-64 0,-1 4-32 0,0 2 736 0,-4 1 160 0,-2 3 32 0,-4 0 0 16,-2 2 0-16,-4 2 0 0,-2-2 0 0,0 5 0 0,0-1 0 0,-3 4 0 15,0 1 0-15,-2 5 0 16,-1 4 128-16,2 3 0 0,-1 4 0 0,-1 6 0 16,-2 3 0-16,-2 3 0 0,-3 0 0 0,2-1 0 0,6 5 0 0,4-2 0 15,2 4 0-15,7 3 0 0,0 3 0 0,9-1 0 16,4 1 0-16,6-5 128 0,2-5-128 0,4-1 0 16,4-6 0-16,6-2 0 0,4-1 256 0,6-3 0 15,4-1-16-15,6 0 0 0,3-7-16 0,7-5 0 16,5-5 0-16,8-5 0 0,-2-3 128 0,5-5 32 15,2-5 0-15,6-4 0 0,5-6 96 0,5-6 32 16,4-6 0-16,3-1 0 0,0-5-208 0,-1-3-48 16,1-7 0-16,2-1 0 0,4-5-128 0,-1-7-128 15,0-8 144-15,0-1-144 0,-6-4 160 0,0-5-160 0,-2-8 160 0,1 2-160 16,0-7 176-16,-7 0-176 0,-8-4 192 0,-8 3-192 16,-6 2 192-16,-5 4-64 0,-9 0 0 0,-4 6-128 15,-7 1 352-15,-8-2-32 0,-8 8-16 0,-6 2 0 16,-7-1 176-16,-6 2 32 0,-6 4 16 0,-4-1 0 15,-6 2-384-15,-7 3-144 0,-6 4 0 0,-11 1 144 16,-13 2-144-16,-5 1-272 0,-3 3 64 0,-1 3 16 31,0 3-512-31,-3 0-80 0,-3 1-32 0,1 1 0 16,1-1-2240-16,7-2-448 0</inkml:trace>
  <inkml:trace contextRef="#ctx0" brushRef="#br1" timeOffset="164767.03">7292 16779 17503 0,'0'0'1552'0,"-8"-3"-1232"16,1-1-320-16,7 4 0 0,0 0 1824 0,0 0 304 15,0 0 64-15,0 0 16 0,0 0-1424 0,0 0-272 16,0 0-64-16,10 2-16 0,-10-2-256 0,0 0-48 16,14 2-128-16,-3-2 192 0,-11 0-48 0,0 0-16 15,0 0 0-15,0 0 0 0,0 0 0 0,0 0-128 16,0 0 192-16,0 0-64 0,0 0 208 0,3 14 48 15,-3-2 0-15,-1 2 0 0,0 1 16 0,-3 4 16 16,-1 4 0-16,-1 5 0 0,-2 0-48 0,-1 2-16 16,1 5 0-16,1 1 0 0,0 3-16 0,2 1 0 15,1 0 0-15,-1-2 0 0,3 0-96 0,2-4-32 16,4 1 0-16,-1-7 0 0,1-2 32 0,4 0 0 0,2-1 0 16,4-5 0-16,-1-3-96 0,3-3-16 0,3-3 0 0,0 1 0 15,-1-6-128-15,1-2 0 0,0-4 0 0,2-3 0 16,-2-2 0-16,1-1 0 0,2-4 128 0,-1-3-128 15,1-3 0-15,2-3 0 0,0-3 144 0,2-1-144 16,-5-1 128-16,2-4-128 0,0 0 128 0,-3 1-128 16,1-3 176-16,-3 2-48 0,-3-4 0 0,-1 0 0 15,-2 2 160-15,-3 3 32 0,0 3 0 0,-1 0 0 16,-2 3-128-16,1 2 0 0,-4 2-16 0,3 0 0 16,-1 3-176-16,0 4 0 0,-2-3 0 0,1 6 0 15,-4 7 0-15,0 0 128 0,0 0-128 0,0 0 0 16,0 0 0-16,0 0 0 0,0 0 0 0,0 0 0 15,2 10 0-15,-1 5-144 0,0 5 0 0,-1 3 0 16,-2 4 144-16,0 5-192 0,-3 4 192 0,1 4-192 16,-1 4 192-16,-2 5 0 0,-2 2 0 0,1 1 0 0,-1 1 0 0,-1 4 0 15,-3 5 0-15,1 0 0 0,-1 2 0 0,-1 1 128 16,1 3-128-16,-1 0 128 0,-4 0 0 0,-1-1 0 16,2 2 0-16,-1-1 0 0,-1 1 0 0,0-3 16 15,0-1 0-15,-2 0 0 0,-2-6-144 0,2-2 192 16,-2 1-192-16,-1-4 192 0,3 2-192 0,-1-2 160 15,0-5-160-15,-5-3 160 0,-5-4-160 0,1-1 192 16,-2-6-192-16,2-2 192 0,3-4-192 0,1 1 0 16,2-5 144-16,0-1-144 0,0-3 128 0,1-7-128 15,-1-5 128-15,2-3-128 0,0 0 128 0,2-6-128 16,0-5 128-16,2 0-128 0,3-3 0 0,0-3 128 16,4-4-128-16,0 3 0 0,1-4 0 0,6-1 0 0,1 1 0 0,3-1 0 15,-1-2 0-15,5 0 0 0,1-1 0 0,1-3 0 16,6 0 0-16,2-1 0 0,1-5 0 0,5 1 0 15,4-4 0-15,4-1 0 0,1 0 0 0,3 1-128 16,4-1 128-16,3 1 0 0,4-1 0 0,3 0 0 16,4 4 0-16,-1 2 0 0,-1-1 0 0,0 4 0 15,0 4 0-15,1 3 0 0,1 3 0 0,-1 8-128 16,-1 1 128-16,-1 7 0 0,-2 2 0 0,-2 2 0 16,-2 2 0-16,-6 0 0 0,-6 3 0 0,-4-2-128 15,-4 4 128-15,0-3 0 0,-6 1 0 0,-3 2 0 16,-2-4-160-16,-2 2 0 0,-1-2 0 0,-6-9 0 31,0 0-1888-31,0 0-368 0,0 0-80 0</inkml:trace>
  <inkml:trace contextRef="#ctx0" brushRef="#br1" timeOffset="165482.29">8477 15897 21471 0,'0'0'960'0,"0"-11"192"0,0 3-928 0,0-4-224 0,0 2 0 0,1 1 0 15,1-2 688-15,0 3 80 0,2-3 32 0,0 2 0 16,-2-3-272-16,2 3-48 0,0-2-16 0,1 2 0 15,0 1 0-15,-5 8 0 0,7-6 0 0,-7 6 0 16,0 0-64-16,0 0-16 0,0 0 0 0,10 3 0 16,-10-3-64-16,9 10-32 0,-3 4 0 0,-2 4 0 0,-3 1-16 0,-1 7 0 15,0 4 0-15,-3 3 0 0,-2 2 112 16,0 5 32-16,-1 3 0 0,-2 0 0 0,1 5-32 0,0-1-16 16,0-5 0-16,-1-1 0 0,-1-4 96 0,2-2 32 15,-1-2 0-15,3-3 0 0,0-7 112 0,1-3 32 16,1-4 0-16,3 0 0 0,2-5-320 0,-2-11-48 15,0 0-16-15,0 0 0 0,0 0-128 0,10-8-128 16,-1-4 144-16,1-6-144 0,0-5 128 0,2-1-128 16,0-8 0-16,4 0 0 0,0-4 0 0,1 0 0 15,-2-1 0-15,0-2 0 0,2-6 0 0,-1 2 0 16,-1 4 0-16,2-5 0 0,-1 1 0 0,1 4 0 16,-2 2 0-16,0 4 0 0,-1 2 0 0,-1 8 0 15,-1 3 0-15,-5 5 0 0,2 3 0 0,-9 12 0 0,0 0 0 0,0 0 0 16,0 0 0-16,1 21 0 0,-4 4 0 0,-4 4 0 15,2 7 0-15,-2 3-128 0,-4 3 128 0,1 4 0 16,-3-3 0-16,-1 1 0 0,-1-1 0 0,0-3 144 16,0 1 208-16,-3-4 32 0,0-1 16 0,2-3 0 15,-1 1 48-15,2-4 16 0,0-4 0 0,3-1 0 16,1-4-272-16,2-4-64 0,2-1-128 0,2-5 192 16,2-1-400-16,3-10-96 0,0 0-16 0,0 0-12160 15,0 0-2448-15</inkml:trace>
  <inkml:trace contextRef="#ctx0" brushRef="#br1" timeOffset="167050.13">11009 16338 5519 0,'0'0'240'0,"-4"-8"64"0,2 2-304 0,-2-4 0 0,-1-2 0 0,1 3 0 15,4 9 2560-15,1-11 464 0,-2 1 96 0,0-4 16 16,0 1-2160-16,-2 1-416 0,3 0-96 0,0-2-16 16,0 1-16-16,4 2-16 0,-3-3 0 0,0 1 0 15,2 2 112-15,1-2 32 0,0 0 0 0,-3 4 0 16,-1-1 16-16,0 10 0 0,2-6 0 0,-2 6 0 0,0-10-16 0,0 10 0 16,0 0 0-16,0 0 0 0,0 0-64 0,0 0-16 15,0 0 0-15,0 0 0 0,0 0-128 0,0 0-32 16,0 0 0-16,3 16 0 0,-3 3 80 0,-3 3 16 15,1 1 0-15,-2-1 0 0,-2 5 48 0,-2 2 16 16,0 3 0-16,1 2 0 0,-1 5-128 0,1 0-32 16,-4 6 0-16,2-2 0 0,1 2 0 0,0 1-16 15,0 4 0-15,3-1 0 0,0-4-48 0,3 1 0 16,0-6 0-16,0 1 0 0,2-2-112 0,2 1-16 16,2-5-128-16,4-4 192 0,2-2-192 0,4-3 144 15,-1-2-144-15,3-4 128 0,2-2 0 0,2-3 0 16,1-6 0-16,-1 1 0 0,0-5-128 0,1-1 160 15,-2-5-160-15,1-2 160 0,0-1-16 0,2-4 0 0,1-1 0 0,2-4 0 16,1-4-144-16,-5 0 160 0,4-1-160 0,-1-3 160 16,1 0 0-16,0-2 0 0,1-4 0 0,1 4 0 15,2-2-160-15,-1 1 128 0,-1 1-128 0,-1-2 128 16,-2-1-128-16,-1 3 0 0,-2-2 0 0,-2 2 128 16,-3 0-128-16,1-1 0 0,-2 0 0 0,-1 2 0 15,-3 1 0-15,0 0 0 0,0 1 128 0,-3 3-128 16,-1 3 0-16,0 0 128 0,-1 0-128 0,-1 3 128 15,0 1-128-15,-2 0 0 0,-3 2 144 0,0 8-144 16,0 0 0-16,0 0 0 0,0 0 0 0,0 0 0 16,0 0 0-16,0 0-160 0,1 13 160 0,-1-1-160 15,0 4 160-15,0 3 0 0,-1 5 0 0,1 1-128 16,-2 6 128-16,1-1 0 0,-1 5 0 0,-1 3 0 0,-2 6 0 16,-1 1 0-16,-2 3 0 0,0 3 0 0,2 2 0 0,-4 3 0 15,2 8 0-15,-2-1 0 0,0 5 0 0,0 3 0 16,-2-1 0-16,-2 2 0 0,3 1 0 0,-3 3 0 15,-4 3 0-15,-1-6 0 0,-4-6 0 0,-1 0 144 16,-1-1-144-16,-2 0 0 0,-2-5 352 0,2 0-32 16,0-2-16-16,0-2 0 0,0-3-16 0,-1 0 0 15,0-1 0-15,0-3 0 0,-2-4-32 0,2-2-16 16,2-5 0-16,0-3 0 0,2-3-96 0,-4-4-16 16,-2-1 0-16,-1-5 0 0,-1-5-128 0,1-4 0 15,-2-4 144-15,1-6-144 0,0-4 128 0,2-4-128 16,0-5 160-16,2 0-160 0,2-3 0 0,0-6 0 0,2 0 0 15,2-4 0-15,2-3 0 0,4 1 0 16,2 0 0-16,2-3 0 0,1 2 0 0,4-3 0 0,5 2 0 0,2-2 0 16,4 2 0-16,2-4 0 0,3 2-128 0,4 2 128 15,3-4 0-15,3 4-128 0,2-2 128 0,3 4 0 16,2-1-128-16,4 3 128 0,1 4 0 0,4 3 0 16,2 3-160-16,3 2 160 0,5 5-128 0,-3 4 128 15,0 2 0-15,0 3-128 0,-2 3 128 0,2 3 0 16,1 6-144-16,-1 1 144 0,-2 0-160 0,-3 1 160 15,-3 0 0-15,-1 1 0 0,0-2-128 0,-2 1 128 16,-6 0-176-16,-2 0 16 0,-3-3 0 0,-2 4 0 16,-4 0-2096-16,-4-1-432 0</inkml:trace>
  <inkml:trace contextRef="#ctx0" brushRef="#br1" timeOffset="170068.42">27798 16185 23615 0,'-6'-15'1040'0,"1"10"224"0,1-3-1008 0,1 2-256 0,3 6 0 0,-1-6 0 0,1 6 912 0,0-9 144 16,0 9 32-16,0 0 0 0,0-8-368 0,0 8-64 16,0 0-16-16,0 0 0 0,0 0-112 0,0 0-16 15,0 0-16-15,0 0 0 0,3 18-208 0,-1 2-32 16,-2 2-16-16,2 6 0 0,-1 2 80 0,-1 5 0 15,-1 4 16-15,-3 4 0 0,-1 3-160 0,-3 3-48 16,-3 4 0-16,-3 3 0 0,-3 2 32 0,-3 3 0 16,-4-3 0-16,-2 1 0 0,1-3-160 0,-1-7 192 0,0-2-192 15,3-3 192-15,2-1 160 0,2-6 32 16,3-4 16-16,3-7 0 0,3 0 48 0,4-6 16 0,4-7 0 0,2-2 0 16,4 0-112-16,4-6-32 0,3-3 0 0,7 1 0 15,5-2-192-15,5-1-128 0,5-3 128 0,5 1-128 16,5 1 176-16,2-1-48 0,0 0 0 0,2-1 0 15,-2-2-128-15,-2 3 0 0,-1-2-160 0,0 1 160 16,-3 0 0-16,2-3 0 0,-3 4 0 0,-1-1 0 16,-4 1-160-16,-2 1 160 0,-6-1-160 0,-3 0 160 31,-6-3-1904-31,-3 1-272 0,-3 0-64 0</inkml:trace>
  <inkml:trace contextRef="#ctx0" brushRef="#br1" timeOffset="170322.05">28633 16633 40655 0,'0'0'1792'0,"-7"1"384"0,7-1-1728 0,-9 8-448 16,2 4 0-16,4 5 0 0,0 4 0 0,1 7 0 15,-1 0 0-15,2 5 0 0,-3 2 0 0,-1 4-144 16,-3 2 144-16,1-1 0 0,-2 1-240 0,0 5 64 16,-3-2 16-16,2 2 0 15,-3-4-480-15,2 3-80 0,0-7-32 0,2-3 0 16,-1-4-2480-16,-1-5-496 0</inkml:trace>
  <inkml:trace contextRef="#ctx0" brushRef="#br1" timeOffset="170719.16">29026 16681 31103 0,'-7'15'1376'0,"0"-1"288"0,-2 5-1344 0,0 7-320 0,0-1 0 0,1 7 0 16,-4 0 432-16,-2 2 16 0,0-1 0 0,-2 3 0 15,-2 2-32-15,0-1 0 0,0 1 0 0,-1-1 0 16,0-4 48-16,1-4 16 0,2-2 0 0,3-7 0 16,2-4-16-16,2-5 0 0,9-11 0 0,0 0 0 0,0 0-32 0,0 0-16 15,9-8 0-15,3-5 0 0,2-7-176 0,5-4-48 16,3-7 0-16,5 1 0 0,-1 0-64 16,1-1 0-16,0-1-128 0,-1 4 192 0,-1-1-192 0,1 6 128 15,0-1-128-15,0 6 0 0,1 5 224 0,0 3-48 16,-2 6-16-16,1 4 0 0,-1 4-32 0,1 6 0 15,-4 0 0-15,1 6 0 0,-6 0-128 0,1 4 0 16,-1 3 0-16,-4 3 0 0,-4-2 0 0,-3 5 0 16,-3 2 0-16,-4 0 0 0,-4 4-272 0,-3-1 16 15,-2 2 0-15,-2-2 0 16,-2-1-448-16,2-4-64 0,-1-3-32 0,3-3 0 16,1-4-2144-16,2-5-416 0,2-3-96 0</inkml:trace>
  <inkml:trace contextRef="#ctx0" brushRef="#br1" timeOffset="171069.96">29688 17000 13823 0,'0'0'1216'0,"0"0"-960"0,-3 11-256 0,3-11 0 16,3 12 3680-16,-3-12 688 0,8 9 144 0,2 0 32 15,2-4-3456-15,2-3-672 0,1-2-144 0,1-2-16 16,2-2 64-16,1-5 0 0,7 3 16 0,-2-7 0 16,-3-1-32-16,2 3-16 0,-1-3 0 0,1 0 0 0,-4-3-96 0,-3 0 0 15,-3 4-16-15,-1-3 0 0,-2 1-48 0,-4 0-128 16,-3 2 192-16,-3 3-64 0,-3-2 256 0,-2 6 64 16,-3-2 0-16,-3 6 0 0,-7 2 48 0,-2 4 16 15,-2 5 0-15,-5 3 0 0,-3 6-512 0,-2 5 0 16,2 1 0-16,0 7 0 0,2 4 0 0,2 1 0 15,-2 2 0-15,5 3 0 0,3 1 0 0,6-3 0 16,1-2 0-16,4-2 0 0,1 0 0 0,7-5-192 16,2-3 48-16,4-5 0 15,6-6-1152-15,1-3-240 0,5-9-32 0,3-3-8496 16,2-5-1712-16</inkml:trace>
  <inkml:trace contextRef="#ctx0" brushRef="#br1" timeOffset="171453.17">30780 16722 16575 0,'0'0'1472'0,"-7"-3"-1168"0,-4-3-304 0,3 3 0 16,-3 2 3520-16,1 0 640 0,-1 1 128 0,1 1 16 16,-4 0-2640-16,0 3-544 0,-3 4-96 0,2-1-32 15,-5 5-400-15,0 3-80 0,0 1 0 0,-1 3-16 16,-2 2-80-16,-1 0-16 0,-2 5 0 0,-1-2 0 15,2 0-208-15,0 3-32 0,0-2-16 0,6 1 0 16,4-5-144-16,5 0 0 0,2-4 0 0,4 0 128 16,4-7-128-16,0-10 0 0,8 12 0 0,4-6 0 0,0-2 0 0,5-8 0 15,3-4 128-15,2-2-128 0,1-1 0 0,2-5 160 16,-3-1-160-16,-2-2 160 0,2 1-160 0,-5-1 128 16,0 0-128-16,-2 1 128 0,-1 1-128 0,-1 3 0 15,-2 7 144-15,1-2-144 0,-5 5 0 0,-7 4 144 16,0 0-144-16,11 5 0 0,-5 5 192 0,-1 2-192 15,-1 5 192-15,-2 5-192 0,-2 2 0 0,0-1 0 16,0 4 0-16,0-2 0 0,0 3 0 0,0-2 0 16,-1 0 0-16,1-3 0 0,1-2-256 0,1-4-64 15,0 0-16-15,2-3 0 16,1-3-1968-16,1-2-400 0,-6-9-80 0</inkml:trace>
  <inkml:trace contextRef="#ctx0" brushRef="#br1" timeOffset="171836.64">31354 16622 36223 0,'-20'26'1600'0,"9"-8"336"0,0 3-1552 0,-1 6-384 0,1 3 0 0,-2 2 0 15,3 1 320-15,-2 0 0 0,1-1-16 0,-2 0 0 16,2-2-48-16,-1-3-16 0,1 2 0 0,1 1 0 15,1-5 128-15,3-1 16 0,-2-1 16 0,4-5 0 16,3-2-160-16,0-4-48 0,1-1 0 0,0-11 0 16,0 0-192-16,11 0 144 0,0-4-144 0,2-7 128 15,1-4 64-15,1-4 0 0,4-4 0 0,3-6 0 16,2 1 192-16,2-3 32 0,2 3 16 0,3 1 0 0,5-2-192 16,0 5-48-16,-1 2 0 0,1 2 0 0,-3 4 16 0,0 3 0 15,-1 1 0-15,1 7 0 0,1 4-32 0,0 2-16 16,2 7 0-16,-1 5 0 0,1 4-16 0,0 6 0 15,-3 4 0-15,0-2 0 0,-1 5-144 0,-2-1 0 16,-1 1 0-16,-1 3 128 0,-1 2-128 0,-3-2-192 16,-4-4 32-16,1-2 16 15,-2-2-1184-15,-1-1-224 0,-1-5-48 0,-6-10-16 16,0 1-1072-16,3-3-224 0,22 8-32 0,-5-12-16 0</inkml:trace>
  <inkml:trace contextRef="#ctx0" brushRef="#br1" timeOffset="180192.25">1204 12485 24015 0,'-4'-4'2128'0,"1"-5"-1696"0,-3-3-432 0,-2-1 0 16,-3-2 880-16,2-2 80 0,3-1 32 0,1-1 0 16,-6-15-416-16,8 1-96 0,1 0-16 0,5 0 0 15,7 0-320-15,-1-5-144 0,1 0 128 0,3-3-128 16,2-1 0-16,2-4 0 0,3 0 0 0,3-2 0 16,2-1 0-16,3-1 0 0,1 0 0 0,5 0 0 15,4-1 0-15,1-1 0 0,3-1 0 0,-3 3 0 0,-2 0 0 0,1 3 128 16,3-1-128-16,4 3 128 0,-2 0-128 0,4 5 192 15,1 3-192-15,3 0 192 0,2-1-192 0,2-1 160 16,-2 1-160-16,0 0 160 0,-3-2-160 0,5 3 128 16,1 0-128-16,5-2 128 0,5-2-128 0,1 3 128 15,1 0-128-15,-3 1 128 0,-2-2-128 0,2 3 160 16,1 3-160-16,3 3 160 0,2 3-160 0,-2 0 0 16,-2 3 0-16,-1 4 0 0,-2 1 128 0,2 4-128 15,4-2 0-15,1 4 128 0,-3 2-128 0,0-1 0 16,-2 6 144-16,-3-3-144 0,-3 4 0 0,1-3 144 15,-2 3-144-15,6 2 0 0,1-1 128 0,-2-1-128 0,0 2 0 16,-2 2 0-16,-3 0 0 0,-1 1 0 16,3 1 0-16,0 1 0 0,2 1 128 0,0 2-128 0,1-1 0 0,-1 2 0 15,-3 2 128-15,1-3-128 0,-3 3 0 0,2 0 0 16,0 0 0-16,4 1 128 0,0-1-128 0,-1 0 0 16,-4-4 128-16,-1 1-128 0,-3-2 0 0,3-3 0 15,-1-1 160-15,5-2-32 0,6-1 0 0,-5-1 0 16,1-6-128-16,-2-1 192 0,-1 0-192 0,1-4 192 15,-1 0-192-15,2-3 160 0,1-3-160 0,2-3 160 16,-2-2-32-16,-2-2-128 0,-4 1 192 0,-1-1-64 16,1-1 48-16,-2 4 0 0,-1-2 0 0,1 0 0 15,1-4-176-15,0-1 192 0,-5 1-192 0,-2-1 192 16,1 0-192-16,-4-1 192 0,-3-2-192 0,1-1 192 16,-2-1-192-16,0 0 160 0,0 0-160 0,2 0 160 15,1 0-32-15,-2 1-128 0,-1-1 192 0,-5-3-64 0,-3 0-128 0,-2 3 0 16,-3 1 0-16,0 0 128 0,-8 2-128 0,0-2 128 15,0-2-128-15,-3 3 128 0,-2 3-128 0,0-1 192 16,-3-2-192-16,-1 6 192 0,-3 4-192 0,-1 2 0 16,-2 2 0-16,1 2 0 0,1 0 0 0,-4 2 0 15,-1 0 0-15,-2 3 0 0,0 2 0 0,0 4 0 16,-2-1 0-16,0 10 128 0,0 0-128 0,0 0 0 16,0 0 0-16,0 0 0 0,0 0 0 0,0 0 0 15,0 0 0-15,0 0 0 0,0 0 0 0,10 8 0 16,-1-1 0-16,-2 5 0 0,-1 2 0 0,0 4 0 15,1 1 0-15,0 1 0 0,1 0 0 0,0 6 0 16,-1 2 0-16,1-2 0 0,3 2 0 0,-1 4 0 16,3 1 0-16,0 3 0 0,0-1 0 0,2 1 0 0,1-1 0 0,2 1 0 15,0 0 0-15,2-2 0 0,-1 0 0 0,3 2 0 16,1-2 0-16,1 2 0 0,1-3 0 0,3-1 0 16,4-1 0-16,1-1 0 0,1-1 0 0,3 1 0 15,1-4 0-15,4 0 0 0,4-1 0 0,-1-1 0 16,-2 0 0-16,0-1 0 0,2-3 128 0,0 2-128 15,1-2 0-15,1-2 0 0,3 0 0 0,1 1 0 16,2 2 0-16,0-3 0 0,2-1 0 0,-2-3 128 16,-2-3-128-16,1 2 0 0,2-2 0 0,3 2 0 15,0 0 0-15,4-3 0 0,1 0 128 0,2-4-128 16,0 3 0-16,-6-4 0 0,0 0 0 0,2 2 128 16,0-3-128-16,2 1 0 0,3 1 0 0,-3 0 128 15,1-2-128-15,-4 1 0 0,1 2 0 0,-3-2 0 0,2 1 0 0,2 3 128 16,1-4-128-16,0 3 0 0,-1-3 0 15,-2 0 0-15,-4 2 128 0,-1-1-128 0,1-4 0 0,0 2 0 16,0-2 0-16,4 0 0 0,3-2 0 0,-2 0 0 16,-3-2 128-16,0 1-128 0,-1 0 0 0,-2 0 0 15,-3-3 0-15,1 3 128 0,2-1-128 0,0 0 0 16,-1 0 0-16,0-1 0 0,-2-1 0 0,-2 1 0 16,-2 1 0-16,-2-1 0 0,1 1 0 0,1-1 0 15,-1 2 0-15,2 1 0 0,1 0 0 0,-1 0 0 16,-1 0 0-16,-3 0 0 0,0-1 0 0,-2-1 0 15,-1 0 0-15,1-1 0 0,-2 2 0 0,2 1 0 16,-2-1 0-16,4-1 0 0,-1 1 0 0,0-3 0 16,2 2 128-16,-3-1-128 0,1 1 0 0,-5-1 0 15,0 3 0-15,0-1 0 0,0 0 0 0,0-1 0 0,-1 0 0 16,0-1 0-16,-1 2 0 0,1 0 0 0,-1 1 0 0,1 0 128 16,1 1-128-16,1-1 0 0,-6 1 0 0,0-1 0 15,-3-1 0-15,2 1 0 0,-2 0 0 0,1 4 0 16,0-2 0-16,-1 1 0 0,-2-2 0 0,0-1 0 15,0 1 0-15,0 3 0 0,0-1 0 0,1 2 0 16,3-1 0-16,-5 0 0 0,-3 1 0 0,1 2 0 16,2-3 0-16,-6 1 0 0,-2-1 0 0,1 2 0 15,-1-1 0-15,-2 4 0 0,1-2 0 0,0-1 0 16,-1 2 0-16,0-3 0 0,1 1 0 0,1 2 0 16,0-2 0-16,0 3 0 0,0-3 0 0,2 1 0 15,-2 0 0-15,2-3 0 0,-3 1 0 0,3 3 0 16,-1-4 0-16,0-1 0 0,1 1 0 0,-1 3 0 15,0-2 0-15,2 1 0 0,-1 3 0 0,1-3 0 0,-2 2 0 0,1-2 0 16,-2 2 0-16,0 1 0 0,1-4 0 0,-2 4 0 16,2-2 0-16,1 2 0 0,-1-4 0 0,0 0 0 15,-1 4 0-15,2-1 0 0,-2 1 0 0,0-1 0 16,1 2 0-16,-2-1 0 0,1 2 0 0,1-2 0 16,-1 1 0-16,2-1 0 0,-1 2 0 0,2 2 0 15,1-4 0-15,0 4 0 0,-3-4 0 0,0 2 0 16,2 1 0-16,-1-4 0 0,-3 4 0 0,0-2 0 15,0 1 0-15,0 3 0 0,-1-2 0 0,1 2 0 16,-1 2 0-16,1 1 0 0,-1-2 0 0,1 2 0 16,2-3 0-16,0 0 0 0,-3 2 0 0,1-1 0 0,-1-1 128 0,0 2-128 15,1-1 0-15,0 1 0 0,-4-2 144 16,3 3-144-16,0 2 0 0,0 3 128 0,-2-1-128 0,0 0 0 16,-1-2 0-16,0 1 144 0,2 0-144 0,-2 1 0 15,-2 0 128-15,0-2-128 0,-2 0 0 0,1 0 0 16,-2 1 128-16,1-1-128 0,-1 0 144 0,0 0-144 15,-1-1 128-15,1 1-128 0,-2 0 0 0,2-2 144 16,-1 1-144-16,-1 0 0 0,1 0 144 0,0 1-144 16,-1 0 0-16,0 0 128 0,2-1-128 0,-4 0 0 15,0-1 0-15,0 1 144 0,0-1-144 0,-1-1 0 16,0 2 176-16,-1 0-176 0,2 0 160 0,-1-1-160 16,0-1 192-16,0 0-48 0,0-2-16 0,0 3 0 15,-2-3-128-15,2 1 192 0,-2 0-192 0,0-1 192 16,-1 0-64-16,0-2-128 0,1 0 192 0,0 1-64 0,-2-13 0 0,3 11 0 15,-2 0 0-15,-1-11 0 0,2 11-128 16,-2-11 0-16,0 0 144 0,0 0-144 0,0 0 0 0,0 0 0 16,0 0 0-16,0 0 0 15,0 0-608-15,0 0-96 0,7-6 0 0,-1-3-11104 16,1-6-2208-16</inkml:trace>
  <inkml:trace contextRef="#ctx0" brushRef="#br1" timeOffset="192901.51">5026 7131 11055 0,'-8'-17'976'0,"1"-2"-784"0,0-2-192 0,4 2 0 16,1 0 448-16,6-1 32 0,3-2 16 0,-1 2 0 16,-2-3-96-16,-1 4-16 0,-1 2 0 0,0 2 0 15,0 1 304-15,-1 0 48 0,-1 0 16 0,0 5 0 16,0 9-240-16,0 0-32 0,0 0-16 0,0 0 0 16,0 0-192-16,0 0-32 0,4 17-16 0,-4 3 0 15,-3 3 32-15,1 10 16 0,-4 4 0 0,-1 4 0 16,-2 4 192-16,0 2 48 0,-5 5 0 0,1 3 0 15,-2 4-240-15,0 2-32 0,-2 3-16 0,0 2 0 16,-4 4-32-16,1 2 0 0,0-1 0 0,-1 0 0 0,2 0 64 0,0 0 0 16,-1-2 0-16,1 0 0 0,-4-1 0 0,4-7 16 15,5-4 0-15,4-4 0 0,-1-4-48 0,6-7-16 16,3-1 0-16,2-6 0 0,1-7-48 0,4 0-16 16,1-6 0-16,5-3 0 0,0-3 112 0,1 0 32 15,5-6 0-15,-1 1 0 0,0 1-112 0,3-5-32 16,0 1 0-16,3 1 0 0,3-3-144 0,1 2 160 15,-1-4-160-15,4-1 160 0,4-1-160 0,4-1 0 16,3-1 144-16,0 0-144 0,5 0 0 0,3-3 144 16,0 0-144-16,1-1 0 0,-1-1 128 0,2 1-128 15,2-1 0-15,2-1 0 0,4-2 0 0,4 4 0 0,3 3 128 16,-3 1-128-16,-4-1 0 0,1 1 0 0,-2 0 0 0,3 2 0 16,1-1 0-16,2 3 0 0,1 0 0 0,2 1 160 15,0-1-160-15,-1-2 0 0,-1 5 0 0,2-2-176 16,-2-3 176-16,5 0 0 0,5 0 0 0,1 1 0 15,-3-1 0-15,1 2 0 0,-2-1 0 0,3-1 0 16,-1-1 0-16,5 1 0 0,3-1 0 0,-3 0 0 16,-3 1 0-16,1-2 0 0,2 0 0 0,4-2 0 15,7 0 0-15,-2 0 0 0,-5-1 0 0,1-5 0 16,0 2 0-16,4-1 0 0,7 2 0 0,-3 0 0 16,-6 0 0-16,0-1 0 0,-1 2 0 0,3 1 0 15,5 2 0-15,-4 1 0 0,-4 0 0 0,-2 0 0 16,0 0 0-16,4 0 0 0,6 0 0 0,-5 1 0 15,0-2 0-15,-3 1 0 0,-1-2 0 0,6 0 0 0,6 2 0 16,-3-1 0-16,-3-3 0 0,-1 2 0 0,1 0 0 16,2 0 0-16,5-3 0 0,-3 1 0 15,-6 0 0-15,0 5 0 0,-5 4 0 0,5-2 0 0,-1 1 0 16,-2-2 0-16,-4 1 0 0,0-2 0 0,-1 2 0 0,1-2 0 16,3-1 0-16,-3 0 0 0,-5 0 0 0,-1-1 0 15,-2-3 0-15,1 3 0 0,-2-1 0 0,1 1 0 16,1 1 0-16,-5-2 128 0,-7-1-128 0,-2 0 0 15,-3-2 0-15,-3 4 0 0,-3 5 0 0,-3-2 0 16,4 0 0-16,-4-1 128 0,-3 3-128 0,-2 1 0 16,-3 0 0-16,-4-1 0 0,-5-3 0 0,-2 2 0 15,-2-1 0-15,-1 2 0 0,-2 1 0 0,-3-1 128 16,-2 1-128-16,-3-3 0 0,-1-3 128 0,-1-1-128 0,-3-2 128 16,-2 1-128-16,-2-3 320 0,2-2 0 0,-4 1 0 0,-1-6 0 15,0-2-48-15,-3-3-16 0,-1-2 0 0,-2-2 0 16,-1-5-80-16,-2 1-32 0,-2-6 0 0,-1-1 0 15,-1 1-144-15,-1-2 128 0,-1-2-128 16,1-2 128-16,-3-4 0 0,1-2-128 0,1-1 192 0,0-3-64 16,1-3-128-16,3 1 0 0,-2-2 0 0,4 0 0 15,-1-1 0-15,2 1 0 0,1-2 0 0,0 3 0 16,1 1 0-16,0 0 0 0,2 2 0 0,-2-1-176 16,3 6 176-16,0-1-208 0,0 2 80 0,0 0 128 15,0 1 0-15,0 3 0 0,4 1 0 0,-1 3 0 16,-2 1-144-16,1 4 144 0,1-2 0 0,0 3 0 15,-1 4 0-15,1 2-128 0,-1-2 128 0,2 1 0 16,0 2 0-16,0-1 0 0,-4 2-128 0,1 2 128 16,-1 3 0-16,0 1-160 0,-1 2 160 0,-2 5-128 0,-1-4 128 0,-1 5 0 15,0-3-144-15,-3 4 144 0,-2 1 0 0,-1 2 0 16,-4-2 0-16,-3 0 0 0,-4 3 0 0,-2 1 0 16,-3 0 0-16,-3 0 0 0,-3-4 0 0,-2 3 0 15,4 1 0-15,-5 0 0 0,1 0 0 0,-4 0 128 16,-1 0-128-16,-2 2 0 0,-3 0 0 0,-1 0 0 15,-6 2 128-15,-4 0-128 0,-1-2 0 0,0 2 0 16,0-1 0-16,0 2 0 0,-1 1 0 0,0 0 0 16,-3 3 0-16,-5-2 0 0,-2-2 0 0,0 0 0 15,-1-3 0-15,2 3 0 0,1 6 0 0,-3-5 0 16,-2 0-128-16,-3-1 128 0,-3-5 0 0,0 0-144 0,1 0 144 0,0 3 0 16,2 0 0-16,-3 2-128 0,-6 2 128 0,2-3 0 15,2-1 0-15,1 0 0 0,2 5 0 16,-5 0 0-16,-6 3 0 0,2-3 0 0,0-3 0 0,4 2 0 15,0 4 0-15,-1-2 0 0,-6-2 0 0,-1 2 0 16,1-1 0-16,3 2 0 0,3-3 0 0,-4 2 0 16,-3-5 0-16,1 0 0 0,0-1 0 0,1 2 0 15,2-2 0-15,-1 0 0 0,-7 1 0 0,1-2 0 16,2 0 0-16,1 3 0 0,3-3 0 0,-4-1 0 16,-6 1 0-16,5-2 0 0,-1-2 0 0,3 2 0 15,3-1 0-15,-4 0 0 0,-6-2 0 0,5-2 0 16,4-1 0-16,1 1 0 0,2-1 0 0,-8 3 0 15,-4 2 0-15,3 1 0 0,3 0 0 0,1 1 144 16,0 2-144-16,-4 0 160 0,-5 0-160 0,4 1 160 16,4-2-32-16,1 2 0 0,2 6 0 0,0-5 0 0,-2-1-128 15,4 2 128-15,2-2-128 0,4 1 128 0,2 4-128 0,-2-2 0 16,-3-1 0-16,4 2 0 0,5-5 128 0,4 3-128 16,3 0 0-16,5-1 128 0,5 3-128 0,0 0 0 15,-1-2 0-15,3 2 0 0,3 0 0 0,5-2 0 16,4 2 0-16,5-2 0 0,3 3 0 0,3-1-320 15,3 1 48-15,4-2 16 16,3 5-1296-16,3-3-256 0,5 2-48 0</inkml:trace>
  <inkml:trace contextRef="#ctx0" brushRef="#br3" timeOffset="-203205.5">2048 12203 14735 0,'0'0'1312'0,"0"0"-1056"0,-12-4-256 0,12 4 0 0,0 0 640 0,-6-4 80 15,-4-2 16-15,2 2 0 0,-2 0-160 0,4-1-48 16,-1 0 0-16,7 5 0 0,-9-2-80 0,9 2-32 0,-8-3 0 0,0 3 0 16,-1 0-192-16,1 3-32 0,8-3-16 0,-9 5 0 15,9-5-176-15,-5 7 0 0,5-7 0 0,-5 7 128 16,5-7-128-16,-4 10 0 0,4-10 0 0,-3 10 0 15,1 0 192-15,1 2 16 0,2-3 0 0,1 3 0 16,-2 0 176-16,0 2 16 0,0-2 16 0,0 5 0 16,3 2 32-16,-1 1 0 0,-4 2 0 0,-1 2 0 15,3 0-32-15,-3 5 0 0,1 3 0 0,-1 1 0 16,-1 2 80-16,2 1 16 0,-2 1 0 0,3 0 0 16,-1-1-96-16,1-1-16 0,0 0 0 0,2 0 0 15,2 1-32-15,0-1-16 0,3-2 0 0,1 1 0 16,3-3 0-16,4-1 0 0,4 0 0 0,2-1 0 15,1-5-192-15,5 1-32 0,2-6-128 0,-1-4 192 16,0-4-192-16,-1 1 144 0,4-7-144 0,-1-4 128 16,0 0-128-16,2-2 192 0,0 0-192 0,1-4 192 15,-1-4-64-15,2 1-128 0,2-4 192 0,0-2-64 0,-2-4 16 0,1-4 0 16,2-6 0-16,-5 2 0 0,-3-6-144 0,-2 0 128 16,-2-2-128-16,-1-3 128 0,-5-1-128 0,-2 0 0 15,-1-1 0-15,1-3 128 0,-4-2-128 0,-1 2 0 16,-3-2 0-16,-1 2 128 0,-2-4 0 0,-3 5-128 15,2 3 192-15,-1 4-64 0,-2 3 16 0,-1 4 0 16,0 1 0-16,-1 4 0 0,0 6 48 0,-1 2 16 16,1 1 0-16,-3 2 0 0,4 11-80 0,0 0-128 15,0 0 176-15,0 0-176 0,-9 2 0 0,0 8 0 16,1 5 0-16,-3 7 0 0,1 4 0 0,-1 8 0 0,-1 5-144 16,-2 8 144-16,-2 7 0 0,-2 3-160 0,0 4 160 0,-5 2 0 15,0 4 0-15,-2 4 0 0,0 1 0 0,-2 6 0 16,-1 3 0-16,-1-1 0 0,-2 3 0 0,-1-2 0 15,-1 2 0-15,2 1 128 0,-4-1 0 0,2 4 16 16,1-2 48-16,-1 1 16 0,2 0 0 0,-4-5 0 16,-2-2-16-16,-2-3 0 0,-3-3 0 0,-1-2 0 15,0 0 112-15,1-2 16 0,0-1 0 0,1-2 0 16,-1 0-192-16,1 0-128 0,3-6 144 0,-1 0-144 16,-2-7 128-16,2-2-128 0,-1-4 0 0,1-7 0 15,-2-6 0-15,4-7 128 0,2-7-128 0,2-6 0 16,0-4 0-16,2-5 0 0,2-5 0 0,2-5 0 15,2-6 0-15,2-7 0 0,4-6 0 0,1-8 0 16,4-5-192-16,4-2 192 0,2-7-192 0,7-1 192 16,4-5-160-16,4 0 160 0,3-3-128 0,6 2 128 0,3 0 0 0,2 3-128 15,4 3 128-15,1 3 0 0,7 5 0 0,5 1 0 16,4 1 0-16,5 4-128 0,3 0 128 0,1 5 0 16,0 3 0-16,0 7 0 0,-2 0 0 0,4 7 0 15,2 7 0-15,2 5-128 0,1 4 128 0,1 5 0 16,4 5-144-16,-6 5 144 0,-6 2-320 0,-2 9 0 15,-2 2 0-15,-1 5 0 16,-2 1-128-16,-2 7-32 0,-2-1 0 0,0 2 0 16,0-3-1536-16,-1 1-304 0,-1-5-64 0</inkml:trace>
  <inkml:trace contextRef="#ctx0" brushRef="#br3" timeOffset="-202054.18">6792 12322 5519 0,'1'-8'496'16,"-2"-1"-496"-16,-3-5 0 0,1 1 0 0,-1 3 1472 0,3-3 192 0,-1 2 32 0,-1-1 16 15,1 2-304-15,-1 1-48 0,2-2-16 0,-1 0 0 16,0 1-400-16,1 1-96 0,1 9-16 0,0-8 0 16,-2-4-144-16,1 4-48 0,-1 0 0 0,2 8 0 15,-4-8 64-15,4 8 0 0,-5-5 0 0,5 5 0 16,0 0-32-16,0 0 0 0,0 0 0 0,-10 2 0 15,-1 2-288-15,2 4-48 0,3 2-16 0,-4 5 0 16,0 3-96-16,0 4-32 0,-3 3 0 0,-2 7 0 16,-1 5 80-16,1 5 16 0,0-2 0 0,0 10 0 15,-1 3 80-15,1 1 16 0,1-1 0 0,1-1 0 0,1-5-64 16,4 0-16-16,-1-5 0 0,5-2 0 0,2-4-48 0,2-1 0 16,4-3 0-16,2-1 0 0,2-5-80 0,2-1-32 15,2-4 0-15,5-4 0 0,2-3-144 0,1-4 0 16,1 1 144-16,4-6-144 0,4-3 224 0,3-3-32 15,4-3 0-15,-2-5 0 0,2-3-32 0,-3-5-16 16,-1-1 0-16,-1-3 0 0,2-7-144 0,-1 2 0 16,-1-3 0-16,-1-2 128 0,-1-3-128 0,1-1 0 15,-2-1 144-15,0 0-144 0,-3 0 144 0,3 0-144 16,1 2 192-16,-1-2-192 0,-4-2 208 0,0 4-64 16,-1 6-16-16,-4 2 0 0,-2 3-128 0,-3 6 128 15,-1 1-128-15,-3 7 128 0,-4 2 0 0,-6 7 0 0,0 0 0 0,0 0 0 16,0 0-128-16,0 0 0 0,4 10 0 0,-3 5 0 15,-5 3 0-15,2 6 0 0,-6 9 0 16,-1 5-176-16,-1 3 176 0,-4 7 0 0,-5 6 0 0,-1 5-128 16,-1 5 128-16,-3 7 0 0,-2 2-144 0,0 2 144 15,2 1 0-15,-1 0 0 0,-1-1 0 0,1-1 0 16,-1 0 0-16,1-1 0 0,-1 0 0 0,-1-3 0 16,-4-4 352-16,0 0-16 0,1-5 0 0,1 2 0 15,-3-3 240-15,-1-3 64 0,-5-3 0 0,3-5 0 16,-3-3-128-16,7-4-32 0,3-5 0 0,1-4 0 15,3-4-256-15,-2-2-48 0,2-7-16 0,3-2 0 16,1-3-160-16,0-6 0 0,0-6 0 0,1-5 128 16,3-3-128-16,3-4 0 0,1-8 0 0,-1-8 0 15,2-1 0-15,3-7-176 0,4-4 16 0,4-9 0 0,2-2-32 0,7-3-16 16,3-1 0-16,5 0 0 0,4 3 48 16,4 5 16-16,1 1 0 0,4 5 0 0,3 2 144 0,3 7 0 15,1 0 0-15,9 7 0 0,5-1 0 0,1 8 0 16,-4 0 0-16,3 3 0 0,-2 6 0 0,-1 3 0 15,-1 3 0-15,0 3 0 0,-3 1 0 0,0-2-128 16,-1 7 128-16,-3-1 0 16,-3 4-640-16,-2-4-32 0,-7-3-16 0,-4 1 0 15,0-2-1472-15,-4-1-288 0,-3-5-64 0,-3-4-11808 0</inkml:trace>
  <inkml:trace contextRef="#ctx0" brushRef="#br3" timeOffset="-201453.54">8009 10796 29487 0,'-21'-9'2624'0,"9"8"-2112"0,0-1-512 0,3 5 0 0,0 3 480 0,0 6-16 15,0-2 0-15,3 5 0 0,-3 3-464 0,0 5 0 16,2 1 0-16,0 8 0 0,-2-2 0 0,0 6-128 15,1 5 128-15,0-1 0 16,-3 3 0-16,0 6 0 0,0 3 128 0,-3 3-128 0,0 2 272 0,0 0-32 16,0 3-16-16,-2-6 0 0,0-3 32 0,-1-6 0 15,1-2 0-15,0-5 0 0,1-1 320 0,0-9 64 16,1-3 0-16,3-6 16 0,0-2 48 0,4-6 16 16,2-2 0-16,5-9 0 0,0 0-144 0,0 0-48 15,0 0 0-15,0-16 0 0,0-2-128 0,3-3-16 16,3-4-16-16,0-2 0 0,3-3-240 0,0-3-128 0,0-3 160 15,1-3-160-15,1-2 0 0,2-5 0 0,-2 3 0 16,6 1 0-16,-3-1 0 0,1 5 0 0,0 2 0 0,2 6 0 16,-1 4 0-16,0 9 0 0,-6 0 0 0,0 7 0 15,-1 5 144-15,-9 5-16 0,0 0 0 0,6 18 0 16,-3 7-128-16,-4 6 0 0,-5 7 0 0,-2 6 0 16,-1 8 0-16,-4 5 0 0,-5 10 0 0,0-6 0 15,-3-4-128-15,3-5 128 0,3-6-160 0,1-7 160 16,4-3 0-16,2-6 0 0,2-7 0 0,3-4 160 15,3-4-160-15,3-1 0 0,-3-14 144 0,14 4-144 32,3-4-1280-32,8-10-336 0,5-8-64 0</inkml:trace>
  <inkml:trace contextRef="#ctx0" brushRef="#br3" timeOffset="-200697.02">14679 12160 14687 0,'-18'-13'640'0,"7"9"144"0,2-3-624 0,-1 1-160 0,1 4 0 0,0-2 0 16,1-2 0-16,-1 2 0 0,2 0 0 0,-3-1-176 31,2-3-208-31,-1 3-64 0,-2-4 0 0</inkml:trace>
  <inkml:trace contextRef="#ctx0" brushRef="#br3" timeOffset="-199802.07">14356 11953 15487 0,'-10'-12'688'0,"6"3"144"0,-2 0-672 16,-2 0-160-16,2 1 0 0,-1-3 0 0,1 6 1024 0,1-2 160 15,-1 0 32-15,1-2 16 0,-1 0-272 0,3 1-48 16,-1 0-16-16,0 2 0 0,-1-2-128 0,1 2-16 16,2-2-16-16,2 8 0 0,-2-6-160 0,2 6-16 15,-1-5-16-15,1 5 0 0,0 0-64 0,0 0-16 16,0 0 0-16,0 0 0 0,0 0-112 0,0 0-32 16,0 0 0-16,-4 10 0 0,-2 4-128 0,1 1-16 15,1 3-16-15,1 2 0 0,-2 6 96 0,0 1 32 16,0 7 0-16,-2 1 0 0,-1 2-32 0,-1 5 0 15,0 1 0-15,1 2 0 0,0 3-64 0,-1 1 0 16,0 1-16-16,0 0 0 0,1-2-176 0,3 0 128 0,0-1-128 0,1-2 128 16,2-6 32-16,0-3 0 15,4-4 0-15,0-5 0 0,1 3 64 0,2-4 16 0,4 1 0 16,2-4 0-16,3 0-64 0,-1-2-16 0,3-1 0 0,2-5 0 16,1-3 48-16,2 0 16 0,-1-3 0 0,3-2 0 15,2-4-224-15,2-2 0 0,1-2 128 0,2 0-128 16,2-6 0-16,1-2 128 0,2 2-128 0,1-6 0 15,3-1 160-15,0-1-160 0,0 0 160 0,0-1-160 16,-4-6 144-16,-1 0-144 0,0 0 128 0,0-1-128 16,-1-2 288-16,-1 2-32 0,-2-5 0 0,1 3 0 15,-2-3 48-15,-1 0 0 0,-3-4 0 0,-1 3 0 16,-1 1-80-16,0 0-16 0,-2 2 0 0,-4 0 0 16,-3 0 64-16,-1 0 16 0,-2 0 0 0,0 3 0 15,-4 0-64-15,0 3-16 0,-2 0 0 0,1 2 0 16,-1 1-208-16,0 3 176 0,0 3-176 0,0-3 160 0,0 4-160 0,-1 0 0 15,3 0 144-15,-7 10-144 0,3-8 0 0,-3 8 0 16,0 0 0-16,0 0 0 0,0 0 0 0,0 0-160 16,7 9 160-16,-2 2 0 0,-3 3-144 0,1 3 144 15,0 3 0-15,-2 3-144 0,-1 6 144 0,0 3-208 16,-1 1 80-16,-1 6 128 0,0 2-192 0,-1 2 192 16,1 4-160-16,-2 4 160 0,-1-1 0 0,-2-1 0 15,0 2-128-15,-1 4 128 0,-1 5 0 0,-1-1 0 16,0 6 0-16,0 0 0 0,-3 6 0 0,0-3 0 15,-1-1 0-15,2-5 0 0,-2 2 0 0,0-2 0 16,-2 4 0-16,2-4 0 0,-2 3 0 0,1 1 160 16,-1-6-160-16,-3 4 192 0,-1-5-192 0,0 0 128 0,-6-3-128 0,1 1 128 15,-3-2-128-15,0-7 128 0,0-1-128 0,1-8 128 16,-5-1 0-16,-1 1 0 0,-2-5 0 0,-2-4 0 16,0-2 32-16,1-3 0 0,2-4 0 0,2-2 0 15,1-2-32-15,-1-5 0 0,3-6 0 0,-2-1 0 16,-1-2-128-16,4-4 0 0,0-5 144 0,2-1-144 15,0-4 128-15,1-4-128 0,-1-3 160 0,0-5-160 16,0-1 0-16,3-7 0 0,1 1-176 0,4 1 176 16,2-3-240-16,8-4 80 0,1-3 16 0,7 1 0 15,5-3 16-15,8 3 0 0,6-3 0 0,8 1 0 16,6-1 128-16,4 2-192 0,3-2 192 0,7 4-192 16,4 0 192-16,5 4 0 0,0 0-144 0,5 3 144 15,4 0 0-15,-1 2-144 0,0 4 144 0,-1 4 0 16,-4 2-128-16,0 2 128 0,-1 3 0 0,1 6 0 0,-1 2-144 0,1 5 144 15,-3 4 0-15,-6 1-144 0,-4 3 144 0,-3 2 0 16,-1 0-144-16,-2 4 144 0,-3 0-176 0,-2 3 48 16,0 1 0-16,0 1 0 15,1 1-1376-15,1 2-272 0,0 2-48 0</inkml:trace>
  <inkml:trace contextRef="#ctx0" brushRef="#br3" timeOffset="-195850.08">11101 16133 11967 0,'-7'-19'528'0,"5"6"112"0,-1 1-512 0,1 0-128 16,-2-2 0-16,1 1 0 0,2 2 1040 0,1-2 176 15,-1 3 48-15,0 1 0 0,-2 3-624 0,2-3-112 16,-1 1-16-16,0-1-16 0,-1 3-192 0,0-2-48 16,-1 1 0-16,0 2 0 0,4 5 16 0,-5-9 0 0,-1 4 0 0,0 0 0 15,6 5 16-15,-2-8 0 16,2 8 0-16,0 0 0 0,-3-5 0 0,3 5 0 0,0 0 0 0,0 0 0 15,0 0 64-15,0 0 16 0,0 0 0 0,0 0 0 16,0 0-32-16,-5 10 0 0,1 3 0 0,1 2 0 16,0 3 128-16,-1 4 32 0,0 4 0 0,-1 2 0 15,-1 5-160-15,0 4-16 0,-2 3-16 0,0 0 0 16,-2 1-48-16,3 1 0 0,-5 6 0 0,1 0 0 16,-2-2 16-16,0 2 0 0,1 1 0 0,-1-2 0 15,0 2-96-15,2 2-32 0,1-5 0 0,2-2 0 16,-1 0-16-16,1-2 0 0,5-4 0 0,0-3 0 15,3-2 0-15,3-6-128 0,2-2 192 0,2-4-64 16,4-3-128-16,0-3 160 0,3-2-160 0,2-2 160 16,5-3-160-16,3-2 128 0,0-2-128 0,4-5 128 15,1-3 16-15,2-5 0 0,-3 0 0 0,1-2 0 16,-1-2-144-16,2-2 160 0,1-1-160 0,-1-2 160 0,0-3-160 16,-1-1 0-16,0-1 144 0,-1-2-144 0,-2 1 128 0,0 1-128 15,1-4 128-15,1 1-128 0,0-5 160 0,-3 1-32 16,-2 0-128-16,1-3 192 0,1 3 96 0,-4-2 16 15,-4 0 0-15,-1 3 0 0,-2 5-80 0,-1-2-16 16,-2 2 0-16,-2 4 0 0,-2 1-64 0,-2-1-16 16,-2-1 0-16,0 3 0 0,0 1 80 0,-2 5 16 15,-1-2 0-15,-1 7 0 0,-1-4-224 0,2 11 128 16,-2-7-128-16,2 7 0 0,0 0 0 0,0 0 0 16,0 0 0-16,-9 6 0 0,1 6 0 0,2 3-208 15,1 8 64-15,0 1 16 0,-3 4 128 0,4 1-192 16,-1 4 192-16,0 6-192 0,-1 6 192 0,1 1 0 15,-2 2-144-15,2 3 144 0,0 0 0 0,0 3 0 0,-1 2-144 0,1 4 144 16,-1 2 0-16,-1 6 0 0,3 0 0 0,-4 2 0 16,-2 0 0-16,0 4 0 0,0 5 0 0,-2-2 0 15,0 5 0-15,-2-5 0 0,0-1 0 0,0-1 0 16,0 2 0-16,1-6 0 0,0-4 0 0,2 1 0 16,-3-2 0-16,1-4 0 0,1-2 128 0,-1-3-128 15,-1-3 128-15,0 0 0 0,-3-2-128 0,1-2 192 16,-1-3 16-16,-2 1 0 0,0 1 0 0,-1-4 0 15,-3 1 0-15,1-7 0 0,-1-2 0 0,2-4 0 16,-1-1 0-16,-1-6 0 0,-1 0 0 0,-1-6 0 16,-1-3-80-16,0-6 0 0,-2-1-128 0,1-7 192 15,0-3-32-15,1-3-16 0,0-6 0 0,0-1 0 16,-1-5 0-16,1-3 0 0,2-2 0 0,0-6 0 0,1 0-144 0,3-5 0 16,2 3 0-16,3-5-176 0,2-2 176 0,4-1 0 15,4 1 0-15,3-1 0 0,-1-1 0 0,4 3-160 16,3-1 160-16,1 0 0 0,8 1-176 0,1-1 176 15,2 2-160-15,5 4 160 0,0-2 0 0,5 1-144 16,3 1 144-16,3-1 0 0,3 8-192 0,5-1 64 16,3 4 0-16,0 5 0 0,3 1 128 0,-3 4 0 15,-2 5-144-15,1 4 144 0,2 4 0 0,-2 5 0 16,3 0-144-16,1 4 144 0,2 2 0 0,1 3 0 16,1-3 0-16,-2 0 0 0,-2-1 0 0,-1 1 0 15,-6 3 0-15,0 0 0 0,1 1 0 0,-3 1 0 16,-1 3 0-16,1 0 0 15,-1 2-688-15,1 5-80 0,1 2 0 0,0-1-15296 0</inkml:trace>
  <inkml:trace contextRef="#ctx0" brushRef="#br3" timeOffset="-192013.98">7346 16789 14047 0,'-13'-15'624'0,"7"5"128"0,1 1-608 0,-2-4-144 15,2-1 0-15,0 4 0 0,0-2 208 0,0 2 16 16,1 0 0-16,0-1 0 0,-1 2-64 0,1-3-16 0,2 3 0 0,1-1 0 16,-1 0-144-16,1 1 0 0,0 0-160 0,-2 0 160 15,-1 0-320-15,3 0 48 0,-1 3 0 0,-1-3 0 16,-2 4 128-16,2-4 144 0,0 4-208 0,0 1 80 15,3 4 128-15,-5-5 0 0,5 5 128 0,0 0-128 16,-5-6 320-16,5 6 0 0,0 0 0 0,0 0 0 16,-6-5 128-16,6 5 32 0,-8 0 0 0,8 0 0 15,0 0 160-15,0 0 48 0,0 0 0 0,-8 11 0 16,3 1-288-16,0 2-48 0,0 2-16 0,0 2 0 16,-3 5 32-16,1 4 0 0,0-3 0 0,1 6 0 15,1-2 32-15,-1 3 16 0,-2 0 0 0,0 3 0 16,1 0-96-16,-1 0-32 0,-1 4 0 0,2-1 0 15,-1-3-64-15,2 0-16 0,1-1 0 0,2-2 0 0,0 2-48 16,3-1-16-16,0-5 0 0,3 2 0 0,0-1-144 16,2-1 160-16,0-4-160 0,2-2 160 0,2 1 96 15,1-3 32-15,2-3 0 0,-1-2 0 0,2-1-160 0,2 0-128 16,3-6 144-16,2 1-144 0,2-4 160 0,2-3-160 16,2-2 160-16,0-3-160 0,3-4 192 0,-2 1-64 15,1-5-128-15,0 2 192 0,-1-4-48 0,1-2-16 16,1-2 0-16,-1-1 0 0,0-3-128 0,0-1 128 15,-3-1-128-15,1-6 128 0,-1-2-128 0,1 1 160 16,-2-2-160-16,-3 2 160 0,1-1-32 0,-3 3-128 16,-1-3 192-16,-2 0-64 0,1 2 80 0,-3 2 16 15,-1 0 0-15,-2 2 0 0,-2 2 48 0,0 0 16 16,0 1 0-16,-3 5 0 0,-2-2 16 0,0 2 0 16,-2 3 0-16,1 1 0 0,-2 1-112 0,-1 6 0 0,0 7-16 0,0 0 0 15,0 0-176-15,0 0 0 0,0 0 0 16,0 0 0-16,-4 11-128 0,4 0-16 0,-2 5 0 0,-2 3 0 15,-4 2 144-15,1 6-208 0,-2 4 80 0,0 4 128 16,0 5-128-16,-1 3 128 0,0 5 0 0,-2 7 0 16,-1 8 0-16,1 1 0 0,-5 4 0 0,2 4 0 15,-2 3 0-15,1 5 0 0,-1-1-144 0,2 4 144 16,1-1 0-16,0 2 0 0,0-4 0 0,0 0 0 16,-4-1 0-16,1-1 0 0,-1-3 0 0,-1 0 0 15,-2-3 0-15,0-3 176 0,-2 1-176 0,-1-2 160 16,0-3 0-16,-3-1 0 0,-4 3 0 0,1-10 0 15,-4-6-32-15,-2-7-128 0,-1-1 192 0,2-2-64 16,0-2 64-16,3-2 16 0,2-4 0 0,1-2 0 16,-1-7-16-16,2-4 0 0,1-3 0 0,1-3 0 0,-1-7-64 15,2 1 0-15,0-5-128 0,-1-6 192 0,-3-6-192 0,-2-5 0 16,3-8 0-16,2 0 0 0,0-6 0 0,3 0 0 16,3-8-176-16,2 1 176 0,7-2 0 0,2 0 0 15,3 1 0-15,3-2 0 0,4-4 0 0,3 1 0 16,5 1 0-16,4-2 0 0,2 0 0 0,4 4 0 15,3 2 0-15,-1 2 0 0,3 2-160 0,1 4 160 16,1 0 0-16,1 7-144 0,1 0 144 0,1 3 0 16,3 2 0-16,0 3-128 0,0 7 128 0,1-1 0 15,0 5 0-15,1 2 0 0,-1 1-256 0,5 4 48 16,0 0 0-16,-1 0 0 16,-1 4-176-16,-2-1-16 0,-2 2-16 0,-4-2 0 15,-3 2-544-15,-1-1-128 0,-2 1 0 0,-2-4-12048 0</inkml:trace>
  <inkml:trace contextRef="#ctx0" brushRef="#br3" timeOffset="-190961.83">8628 15682 20847 0,'-3'-15'912'0,"1"2"208"0,1-1-896 0,1 1-224 16,0 0 0-16,3 0 0 0,-1-1 384 0,2 2 16 15,0-2 16-15,0 4 0 0,-2 1 288 0,2-1 48 16,-2 1 16-16,1 0 0 0,0 3-368 0,-3 6-64 16,2-5-16-16,-2 5 0 0,1-9-48 0,-1 9-16 15,0 0 0-15,2-8 0 0,-2 0-16 0,0 8-16 16,0 0 0-16,0 0 0 0,0 0-16 0,0 0 0 16,-4-3 0-16,4 3 0 0,0 0 32 0,0 0 0 15,-9 12 0-15,1 0 0 0,-1 6 96 0,0 7 32 16,1 7 0-16,-4 3 0 0,1 4 16 0,-2 2 0 0,0 8 0 0,1 2 0 15,-2 1-240-15,3-1-144 0,0-1 192 0,1 1-192 16,-2 0 128-16,2-4-128 0,0-6 0 0,0-6 0 16,0-3 0-16,0-4 128 0,-1-4-128 0,2-3 0 15,2-9 160-15,0 0-160 0,1 0 128 0,6-12-128 16,-6 6 176-16,6-6-48 0,0 0-128 0,0 0 192 16,0 0 0-16,0 0-16 0,1-16 0 0,4 1 0 15,5-5-48-15,-1-3 0 0,1-4 0 0,1-1 0 16,-1-6-128-16,1-3 192 0,2 1-192 0,1 0 192 15,0-1-192-15,0 0 128 0,2-1-128 0,0 3 128 16,-2 5-128-16,0 1 0 0,0 3 0 0,-2 1 0 16,0 3 0-16,-1 4 0 0,-2 6 128 0,0 0-128 15,-4 7 0-15,-5 5 160 0,0 0-160 0,0 0 160 0,4 8-32 0,-2 5-128 16,-2-2 192-16,-1 8-64 0,-3 5-128 16,0 2 0-16,-1 5 0 0,-2 4 0 0,-1 0 0 15,-3 2 128-15,-1-1-128 0,1-1 0 0,-2 1 128 0,2-2-128 16,-1-3 128-16,1-5-128 0,1 2 144 0,-1-1-144 15,1 0 160-15,3-4-160 0,-1 1 0 0,2 2-192 16,1-5 16-16,2 2-10576 16,2 2-2128-16</inkml:trace>
  <inkml:trace contextRef="#ctx0" brushRef="#br3" timeOffset="-189311.95">11019 16151 20271 0,'-11'-13'896'0,"2"9"192"0,-1 3-880 0,0 2-208 0,-2 4 0 0,5 7 0 16,-2 2 752-16,1 6 96 0,-1 3 32 0,0 5 0 15,0-1-704-15,2 6-176 0,-1 5 0 0,4 3 0 16,-2 3 0-16,1 3 0 0,1-1 0 0,2 3 0 16,2 5 0-16,-3-1 0 0,2-1 0 0,1-2 0 15,1-6 0-15,2 3 128 0,0-3 0 0,2-2 0 16,1-3 112-16,0-2 16 0,2-3 0 0,2-5 0 16,2-2 128-16,2-4 48 0,3 0 0 0,1-4 0 15,2-4 16-15,2-3 16 0,1-7 0 0,1 0 0 0,0-5-112 0,3-2-32 16,-3-3 0-16,1-1 0 0,1-5-80 0,0-1-32 15,1-1 0-15,-3-2 0 0,3-3-48 0,-2 1-16 16,1-5 0-16,-1-1 0 0,0 0-16 0,2 0-128 16,-1-7 192-16,-1 2-64 0,-1-1-128 0,-1-3 160 15,-1 1-160-15,-1-2 160 0,-2-4-160 0,0-1 0 16,-2 0 0-16,-2 0 0 0,-3-1 0 0,0 2 0 16,0 2 128-16,-1 0-128 0,-1 2 0 0,-1 2 0 15,-1 3 0-15,-2 0 0 0,1 6 0 0,-2 2 0 16,-2 5 0-16,0 3 0 0,0 3 0 0,-3 9 0 15,0-12 0-15,0 12 0 0,0 0 0 0,0 0-144 16,0 0 144-16,0 0 0 0,0 0-224 0,-8 10 64 16,3 1 16-16,0 5 0 0,0 4 0 0,0 7 0 0,0 0 0 0,-1 5 0 15,1 2 144-15,2 7-192 0,-1 6 192 0,1 5-192 16,-3 1 192-16,2 3 0 0,-1 1-144 0,0 5 144 16,0 1 0-16,1 4 0 0,-1 6 0 0,0-1 0 15,-2 2-160-15,2 3 160 0,-1-2 0 0,0-1-144 16,-1 1 144-16,0 1 0 0,-1 6 0 0,-1-4 0 15,-2-1 0-15,-2 0 0 0,0 1 0 0,-2 3 0 16,-3 0 0-16,-1 1 0 0,0-10 0 0,-1-1 0 16,-2-2 0-16,-1-4 0 0,-1-2 0 0,1-3 0 15,-1-4 0-15,0 0 0 0,-2-6 0 0,1-2 0 16,-3-5 192-16,0-2 32 0,0-4 0 0,0-6 0 16,2-3-48-16,-2-1-16 0,-3-7 0 0,1-4 0 15,0-9-160-15,1-3 0 0,-1-5 0 0,-1-3 0 0,4-2 144 16,1-7-144-16,0-5 160 0,1-1-160 0,1-3 0 0,1-2 0 15,2-4 0-15,1-3 0 0,2 0 0 0,3-1-128 16,1-1 128-16,4-2 0 0,4 2-144 0,3 0 144 16,3-3 0-16,4 3-144 0,1 1 144 0,5 3 0 15,4-3 0-15,4 0 0 0,3 2-128 0,5 2 128 16,3-1-128-16,5 6 128 0,5 0-176 0,3 1 176 16,2 5-208-16,3 3 80 0,1 0 128 0,1 2 0 15,-4 6-144-15,2 2 144 0,2 3 0 0,-2 3 0 16,1 2 0-16,3 4 0 0,2 1 0 0,1-1 0 15,-2 4 0-15,-4 3 0 0,-5 0 0 0,1 3-256 16,-1 4 64-16,-3-1 16 16,1 7-1184-16,-1 2-240 0,-2 3-64 0,1 2 0 0</inkml:trace>
  <inkml:trace contextRef="#ctx0" brushRef="#br3" timeOffset="-166846.56">19101 13353 13823 0,'-1'-6'1216'0,"-2"1"-960"15,2-3-256-15,1 1 0 0,0-2 1408 0,0 0 224 16,0 0 48-16,0 3 16 0,0 6-784 0,0-8-144 16,0 8-48-16,0 0 0 0,-1-10-288 0,1 10-64 15,-1-9-16-15,1 9 0 0,-3-9 80 0,3 9 16 0,0 0 0 0,0 0 0 16,0 0 0-16,0 0 0 0,-4-5 0 0,4 5 0 15,0 0-16-15,0 0 0 0,0 0 0 0,0 0 0 16,0 0-48-16,0 0 0 0,0 0 0 0,-13 4 0 16,2 1-176-16,1 4-32 0,1 1-16 0,0 4 0 15,-1 1 48-15,0 4 16 0,1 3 0 0,-1 2 0 16,0-1 80-16,2 6 16 0,-4-2 0 0,2 4 0 16,0 1-32-16,1-1 0 0,-3-2 0 0,-1 1 0 15,3-3-128-15,-3 4-32 0,0-6 0 0,0 2 0 16,1-4-128-16,2 3 192 0,-2-2-192 0,1 2 192 15,1-1-192-15,-1-2 128 0,0 1-128 0,0 1 128 16,-2-5-128-16,4-1 0 0,0 0 144 0,3-2-144 16,-1-1 0-16,3-2 0 0,-2-3 0 0,2 1 128 15,3-1-128-15,1-11 128 0,0 0-128 0,0 0 128 0,1 9-128 0,-1-9 192 16,4 10-64-16,-4-10 0 0,9 5 64 16,0-3 0-16,1-2 16 0,0-2 0 0,2 1 0 0,0-1 0 15,2-1 0-15,3-1 0 0,-2 1-16 0,3-1 0 16,1 1 0-16,4 1 0 0,-5 0-64 0,2 0 0 15,0 2-128-15,5 0 192 0,-1 2-192 0,1 1 0 16,1 1 0-16,1-2 0 0,4 2 0 0,0 1 0 16,-1-2 0-16,2 0 0 0,0 1 0 0,2 0 0 15,3-1 0-15,1 0 0 0,1 1 0 0,1-2 0 16,-2 0 0-16,0-2 0 0,0 0 0 0,2 1 0 16,-1 2 0-16,2-1 0 0,1 2 0 0,1-1 0 0,3-2 0 0,-1 3 0 15,2 1 0-15,-2-1 128 16,-2-2-128-16,-1 1 0 0,0-2 0 0,0 2 0 0,1-2 0 0,3 2 0 15,-2-1 0-15,3 2 128 0,3-2-128 0,-2 1 0 16,3-4 144-16,-1-1-144 0,-2 0 128 0,0-2-128 16,2 2 176-16,1-1-48 0,1 0-128 0,4 2 192 15,2 1-192-15,2-1 128 0,-2 0-128 0,2-6 0 16,-4 1 128-16,3 2-128 0,-5 0 0 0,3-1 0 16,2 0 0-16,1 1 128 0,2 2-128 0,0-3 0 15,-1 0 0-15,-1 1 0 0,-3 0 0 0,2 1 0 16,-1 3 0-16,3 0 0 0,1 0 0 0,1 0 0 15,-5-3 0-15,-1 3 128 0,-2-2-128 0,0 0 0 16,-1-2 0-16,4 1 0 0,0 0 0 0,3-1 0 16,1 1 0-16,-2-1 0 0,-5-2 0 0,-1 0 0 15,0 3 128-15,0 1-128 0,4-1 0 0,1-1 0 0,4 2 0 0,-2-2 128 16,-2-1-128-16,-3 0 0 0,-2-3 0 0,-5 3 0 16,3 3 0-16,-1-2 0 0,0-1 0 0,1 2 0 15,2 1 0-15,-2 0 0 0,-1 1 0 0,-1 0 0 16,-6-1 0-16,1 0 0 0,-1-1 0 0,0 1 0 15,4 2 0-15,3 0 0 0,0-3 0 0,0 2 0 16,-2-2 0-16,-1 2 0 0,-4 0 0 0,-1 1 0 16,-1 0 0-16,0-1 0 0,1-1 0 0,-1 1 0 15,4 0 0-15,0-3 0 0,1 1 0 0,0 1 128 16,0-1-128-16,-3 2 0 0,-2-3 0 0,-1-1 0 16,-4 1 0-16,2 1 0 0,1-1 0 0,-1-3 0 15,-1 4 0-15,3 0 0 0,1 1 128 0,1-1-128 16,-1 0 0-16,0 0 0 0,-3-1 0 0,0 1 128 0,-5 1-128 0,-1-1 0 15,-3-1 0-15,2 1 0 0,1 0 0 0,-1 0 0 16,1 0 0-16,0 1 0 0,-1 0 128 0,0-3-128 16,-2 2 0-16,2 2 0 0,1 1 0 0,0 0 0 15,0-1 0-15,-1 1 0 0,-3 1 0 0,-3-1 0 16,-2 0 0-16,-3 1 0 0,1-1 0 0,-2 2 0 16,-1-2 0-16,-1 1 0 0,0 3 0 0,0-3 0 15,-2-1 128-15,-1 1-128 0,1 0 0 0,-2 1 144 16,0-2-144-16,0 2 192 0,0 1-192 0,-2-1 192 15,-1 1-64-15,0 1-128 0,0-2 192 0,1 1-64 16,-2-2-128-16,1 0 0 0,1 2 0 0,-12-3 128 16,10 2-128-16,-1 0 0 0,-9-2 0 0,9 2 0 15,-9-2 0-15,10 0 128 0,-10 0-128 0,8 0 0 16,-8 0 128-16,7-5-128 0,-7 5 0 0,7-6 128 0,-7 6-128 0,0-10 128 16,0 1-128-16,0-5 128 0,0 1-128 15,1 0 0-15,-2-3 0 0,1-1 128 0,0-1-128 0,0-1 0 16,0 0 144-16,0 0-144 0,-3-5 0 0,3 1 0 15,0 0 0-15,3-3 0 0,-3 0 0 0,-3 0 0 16,2-2 0-16,-2 0 0 0,-1 1 128 0,2-2-128 16,1 2 160-16,-2-2-160 0,-1 1 0 0,2 1 0 15,-2-3 0-15,1 3-160 0,3-1 160 0,-2 2 0 16,-1-3 0-16,2 4 0 0,1-3 0 0,0 1 0 16,-4-2 128-16,3 1-128 0,1 3 0 0,0-2 0 15,0 3 0-15,0 2-128 0,-1 1 128 0,1 0 0 16,-2 1 0-16,1 1 0 0,0 1 0 0,0 1 0 0,-1 5 0 0,1-2 0 15,0 0 0-15,1 4 0 0,-3-3 0 0,3 1 0 16,0 6 0-16,0 6-128 0,0-8 128 0,0 8 0 16,0 0 0-16,0 0 0 0,0 0 0 0,0 0-128 15,0 0 128-15,0 0 0 0,0 0 0 0,0 0-128 16,9 7 128-16,0-2 0 0,-9-5 0 0,8 14-128 16,-1 0 128-16,-2 2-128 0,-1 3 128 0,0 1-128 15,0 0 128-15,0 1 0 0,-4 4 0 0,1 1 0 16,1 6 0-16,1 0 0 0,0 2 0 0,-1 2 0 15,-1-2 0-15,1-1 0 0,-2 0 0 0,0 3 0 16,0 1 0-16,0 0 0 0,0 1 0 0,-2-1 0 16,0-3 0-16,1 0 0 0,1 0 0 0,-3 1 0 15,0-2 0-15,0-1 0 0,-4-6 0 0,3 5 0 16,2-6 0-16,-3 1 0 0,-3-3 0 0,3-4 128 16,0-2-128-16,-1 1 0 0,-3 0 0 0,1 0 0 15,1-2 0-15,1-2 0 0,-1-2 0 0,-1 0 128 0,-1 1-128 0,2-4 192 16,-1 1-64-16,0-3 0 0,-2 0-128 0,0-2 144 15,0-3-144-15,1 1 160 0,0 0-160 0,0-2 192 16,-1-1-192-16,0 0 192 0,-2 0-192 0,2-1 0 16,-1-2 144-16,-1 1-144 0,0 1 0 0,-1-2 0 15,2-1 0-15,-1-1 128 0,-1 0-128 0,1 2 0 16,-1 0 0-16,0-2 0 0,1-2 0 0,-2 3 0 16,0-2 0-16,-3 1 0 0,-1 0 0 0,0 2 0 15,-1-3-144-15,-2 1 144 0,-3 1-128 0,-2 0 128 16,2 0-160-16,-1 1 160 0,-5 0-128 0,2 1 128 0,0 0 0 15,0 1-144-15,-1 0 144 0,0 1 0 0,0 0-144 0,0 1 144 16,-1 0 0-16,0 2-176 0,-2-1 176 0,-4 1-128 16,-2-1 128-16,0 2 0 0,-1-2 0 0,-2 0 0 15,0-1 0-15,-1 3-128 0,3 0 128 0,-2 1 0 16,-1-1-160-16,2-2 160 0,-1 2-192 0,-2 0 192 16,-4 1-160-16,-3-1 160 0,-3 0-128 0,-1 1 128 15,2 1 0-15,0-2-160 0,0 0 160 0,1 0 0 16,3 1-128-16,-3-1 128 0,-2-2 0 0,-3 2 0 15,-4-2 0-15,0 2-128 0,2-1 128 0,1-1 0 16,-1 2 0-16,5 0-128 0,-2 1 128 0,-3-1 0 16,-4-2 0-16,-3 2 0 0,1-1 0 0,3 2 0 15,0-1 0-15,2-2 0 0,1 1 0 0,-3 1 0 16,-4-1 0-16,-1-1 0 0,0 0 0 0,1 1 0 16,3-2 0-16,2 2 0 0,4 0 0 0,-1-1 0 0,-6 0 0 15,-1-2 0-15,-2 0 0 0,1 0 0 0,3 0 0 0,1 0 0 16,2 0 0-16,0 0 0 0,-4 0 0 15,-1 0 0-15,-4 0 0 0,2 3 0 0,0 1 0 0,1-2 0 16,0 1 0-16,-1 0 0 0,-2 4 0 0,0-3 0 16,0-1 0-16,2 1 0 0,2 3 0 0,0-4 0 15,6 2 0-15,-2 2 0 0,2-3 0 0,-5-2 0 16,1 2 0-16,2 0 0 0,5 1 0 0,0-3 0 16,0-3 0-16,3 2 0 0,1 2 0 0,0 1 0 15,1 2 0-15,-3-3 0 0,0-5 0 0,1 4 0 16,1-1 0-16,3 0 0 0,1 2 0 0,1-2 0 15,3-2 0-15,0 3 0 0,1 3 0 0,1-1 0 16,-4-6 0-16,2 0 0 0,1 1 0 0,3 0 0 0,2-3 0 0,1 1 0 16,1 0 0-16,0 0 0 15,2-1 0-15,0 2 0 0,3-2 0 0,-1 3 0 0,2-2 0 0,0 2 0 16,0 1 0-16,-3 1 0 0,0 0 0 0,-1 1 0 16,-1 0 0-16,2 0 0 0,1-1 0 0,2 0 0 15,0-2 0-15,2 2-128 0,-1 2 128 0,3 0 0 16,1-1 0-16,0-2 0 0,1-2 0 0,1 4 0 15,2 1 0-15,1-1 0 0,1-2 0 0,1 2 0 16,0 1 0-16,0-1 0 0,3 2 0 0,-2-4 0 16,0-4 0-16,1 3 0 0,1 1 0 0,4-1 0 15,-3-2 0-15,0-1 0 0,1 2 0 0,0-1 0 16,1 0 0-16,1 0 0 0,-2-1 0 0,3 2 0 16,2-2 0-16,0-2 0 0,1 2 0 0,0 0 0 15,1-5 0-15,0 1 128 0,2 1-128 0,2-5 0 0,-2 0 0 0,2-2 0 16,1 2 0-16,0-2 0 0,1-1 128 15,0-2-128-15,1-2 0 0,-1-2 0 0,-1 0 0 0,3-3 0 16,0 0 0-16,1 1 0 0,0 0 0 0,0-2 0 16,0 1 0-16,1-3 0 0,0 3 0 0,1-4 0 15,-1 0 0-15,2-2 0 0,0-1 0 0,1 4 0 16,-2-1 0-16,3 3 0 0,-1 1 0 0,-1-3 0 16,0 3 0-16,2-1 0 0,-1 2 0 0,1 2 0 15,0 1 0-15,-2 1 0 0,-2 1 0 0,-1 3 0 16,1 1 0-16,0 1 0 0,-1 3 0 0,-3-1 0 15,1 2 0-15,-2 9 0 0,0-12 0 0,0 12 0 0,0 0 0 0,0 0 0 16,-3-6 0-16,3 6 0 16,0 0 0-16,0 0 0 0,0 0-160 0,-11 6 160 0,1 6-128 0,1-3 128 15,-1 3-128-15,0 1 128 0,0 1-128 0,0 5 128 16,-2 0 0-16,1 4-160 0,-2-1 160 0,0-1 0 16,1 5-128-16,0-2 128 0,1 2 0 0,1 1 0 15,2-1-128-15,-1 0 128 0,1-2 0 0,1 3 0 16,0-5 0-16,1-3 0 0,0 1 0 0,1-1 0 15,0-1 0-15,1 0 0 0,0-2 0 0,-1 1 0 16,1-1 0-16,1-2 0 0,0-2 0 0,0 0 0 16,-2 2 0-16,2-1 0 0,1 0 0 0,1 0 0 15,-1-1 0-15,2-3 0 0,0-9 0 0,2 13 0 16,-1-3 0-16,-1-10 0 0,4 10 0 0,2 0 0 16,-6-10 0-16,6 9 0 0,3 0 0 0,0-2 0 15,-9-7 0-15,14 5 0 0,1 1 0 0,-1-1 0 16,4-2 0-16,1-1-128 0,0-2 128 0,4 0 0 0,1 1 0 0,3-1 0 15,1 0-128-15,-1 0 128 0,-2 0 0 0,2 0-128 16,0 0 128-16,3 2 0 0,1-4 0 0,2 2-128 16,0 2 128-16,1 0 0 0,0 2 0 0,3 0 0 15,0 0 0-15,2 5 0 0,0-2 0 0,3 3-128 16,-2-3 128-16,0 2 0 0,-2 0 0 0,1-3 0 16,3 3 0-16,1-4 0 0,1 0 0 0,3 1 0 15,1-2 0-15,4-1 0 0,1 0-128 0,0 0 128 16,-4-3 0-16,3 4 0 0,-2-2 0 0,1 1 0 15,1-2 0-15,1 2 0 0,1 1 0 0,0 1-128 16,3-2 128-16,-2 0 0 0,-3-3 0 0,0 1 0 0,-1 2 0 0,0 1 0 16,0-1 0-16,1 1 0 15,1-1 0-15,2 2 0 0,1 1 0 0,-1-1 0 0,-1 3 0 0,0-2 0 16,-2-3 0-16,1 1 0 0,0 2 0 0,2 0 0 16,2-1 0-16,4-2 0 0,-1-3 0 0,1 1 0 15,-2 2 0-15,-1-2-128 0,2 2 128 0,1-1 0 16,1 2 0-16,2-3 0 0,-1 0-128 0,-1-1 128 15,-3-2 0-15,-1-1 0 0,2 1-128 0,0 1 128 16,-2-2 0-16,5 2 0 0,3 1 0 0,-3-1 0 16,-3-5 0-16,-3 4 0 0,0-2 0 0,1-1 0 15,-1 2 0-15,3 1 0 0,1-1 0 0,1 1 0 16,0-6 0-16,-2 3 0 0,-3 0 0 0,-1-1 0 16,0-1 0-16,1 3 0 0,0 1 0 0,2-2 0 15,-2 2 0-15,0-1 0 0,-2 0 0 0,-4 1 0 0,-5-1 0 0,1 1 0 16,1-1 0-16,0 3 0 0,-1 0 0 15,3 1 0-15,1-1 0 0,-1-2 0 0,0 1 0 16,-3-2 0-16,-5 2 0 0,0-1 0 0,1-2 0 0,-1-3 0 16,-1 3 0-16,2 1 0 0,2 0 0 0,0-2 0 15,4 0 0-15,-2 2 0 0,1-4 0 0,0 2 0 16,-5 1 0-16,3-3 0 0,-3 2 0 0,4-2 0 16,2 2 128-16,2 1-128 0,2-3 0 0,2 2 128 15,1-1-128-15,-3-2 0 0,-3 3 0 0,-1-3 0 16,1 3 0-16,1-3 0 0,2 1 0 0,3 3 0 15,-1-2 0-15,0 1 0 0,3 1 0 0,-6-4 0 0,-4 3 0 0,-2 1 0 16,-2-3 0-16,1 3 0 16,-3 0 0-16,2-1 0 0,-1 2 0 0,-2 1 0 0,0 2 0 0,-2-1 0 15,-2-1 0-15,-3 1 0 0,-2 0 0 0,-4 1 0 16,1 0 0-16,-6 1 0 0,-4 0 0 0,-1 1 0 16,-1 2 0-16,-3 0 0 0,-2 0 0 0,1-1 0 15,-5-2 0-15,2 2 0 0,-10-2 0 0,10 0 0 16,-10 0 0-16,9-2 128 0,-9 2-128 0,9 0 0 15,-9 0 128-15,7-2-128 0,-7 2 0 0,8-6 144 16,-3-2-144-16,-1 0 0 0,0-3 144 0,-2-1-144 16,0 2 0-16,-2-5 144 0,0-4-144 0,0-3 0 15,-2-3 192-15,1 1-64 0,-2-4 0 0,0 1-128 16,-1-5 320-16,0 3-64 0,0 2 0 0,2-2 0 16,0 0-64-16,-1 0 0 0,-2 1-16 0,-1 2 0 15,3 2-176-15,-2 0 0 0,-1 4 0 0,1 1 0 16,0 1 0-16,0 3-192 0,-1 1 0 0,-1 3 16 15,1-3-2384-15,-3 2-464 0</inkml:trace>
  <inkml:trace contextRef="#ctx0" brushRef="#br3" timeOffset="-166164.04">19938 12042 7199 0,'-8'-7'320'0,"2"-2"64"0,2 3-384 0,-1-3 0 0,0 1 0 0,0-3 0 15,1 1 0-15,1-4 0 0,1 1 0 0,0 3 0 32,0-4-384-32,-2 0-64 0</inkml:trace>
  <inkml:trace contextRef="#ctx0" brushRef="#br3" timeOffset="-165478.79">19859 11772 8751 0,'-1'-11'384'0,"-1"4"80"0,1 0-464 0,1-5 0 0,-3 2 0 0,3 1 0 0,0 0 944 0,0 3 80 16,3 0 32-16,-3 6 0 0,0-11-128 0,-3 6-32 16,3 5 0-16,0 0 0 0,0-9-96 0,0 9-32 15,0 0 0-15,0 0 0 0,3-6-64 0,-3 6-32 16,0 0 0-16,0 0 0 0,0 0-240 0,0 0-48 16,3 11-16-16,-3 1 0 0,-3 2-48 0,-1 2 0 15,0 3 0-15,1 4 0 0,-3 3-48 0,1-1-16 16,-1 3 0-16,0 0 0 0,-1 3 0 0,1 2 0 15,1 1 0-15,0-1 0 0,0-1 80 0,1 2 16 16,0 0 0-16,2 1 0 0,2-3-160 0,0 1-16 16,3-3-16-16,2 2 0 0,0-3 16 0,2-2 0 15,0 1 0-15,4-4 0 0,-1-4 16 0,3 1 16 16,1-5 0-16,2 1 0 0,1-3 112 0,2-3 32 16,2-6 0-16,1-1 0 0,1-3 144 0,1-3 16 0,0-5 16 15,0 0 0-15,2-3-272 0,-1-6-64 0,2 0-16 0,-1-3 0 16,1-3-176-16,0-5 192 0,-1 1-192 0,1-5 192 15,-1 3-64-15,0-1-128 0,1-2 192 0,0 2-64 16,-2-1-128-16,-2 0 0 0,0 3 0 0,-2-4 0 16,-1 1 0-16,-4 4 0 0,-1 1 0 0,-2 6 0 15,-3 1 0-15,0 5 0 0,-2 0 0 0,-2 5 0 16,-6 8 0-16,0 0 0 0,0 0 0 0,0 0 0 16,0 0 0-16,-2 11 0 0,-2 4 0 0,-1 3 0 15,-1 0 0-15,-1 3 0 0,-2 5 0 0,-2 1 0 16,-2 4 0-16,-2 2 0 0,-2 3 0 0,0 3 0 15,-2 7-128-15,-2 5 128 0,0 2 0 0,-1 7 0 0,0 1 0 0,1 5 0 16,-1 3 0-16,-2-1 0 0,0 4 0 0,-2-1 0 16,1-1 0-16,0-2 0 0,-1-3 0 0,-1-4 0 15,1 0 192-15,-1-2-64 0,-1-5 64 0,0 0 16 16,-6-2 0-16,1-3 0 0,0-4 48 0,0-1 16 16,0-2 0-16,3-2 0 0,2-6-80 0,2-2 0 15,-2-4-16-15,4-2 0 0,1-4-16 0,1-4 0 16,2-4 0-16,1-7 0 0,3 2-16 0,1-7 0 15,1-6 0-15,3-5 0 0,-1-1 80 0,3-8 16 16,1-6 0-16,1-3 0 0,3-6-240 0,3-5 176 16,4-7-176-16,2 5 160 0,2 2-160 0,5 0 0 15,3-3 0-15,3 4-176 0,5 1 176 0,3 7-208 16,4 1 80-16,0 5 128 0,2 6-208 0,4 4 80 0,3 6 128 16,3 2-208-16,2 2 208 0,2 3-144 0,0 5 144 0,2 1-128 15,0 5 128-15,2 2 0 0,0 4-144 0,0 3 144 31,1 5-1024-31,0 2-144 0,1 4-32 0,-2 3-8864 0,-4 2-1776 0</inkml:trace>
  <inkml:trace contextRef="#ctx0" brushRef="#br3" timeOffset="-164244.64">25271 12092 20783 0,'-7'-16'912'0,"4"9"208"0,1-3-896 0,2 10-224 0,-2-9 0 0,2 9 0 0,0-10 672 0,3 5 96 15,-1-2 0-15,-2 7 16 0,0 0-336 0,0 0-64 16,4-7 0-16,-4 7-16 0,0 0-192 0,0 0-48 15,0 0 0-15,0 0 0 0,0 0-128 0,0 0 128 16,1 17-128-16,-3-1 128 0,-3 3 144 0,-2 2 32 16,-4 4 0-16,0 2 0 0,-1-1-64 0,-2 6-16 15,-1 3 0-15,-3 0 0 0,2 6-64 0,0-1-16 16,1-1 0-16,1-1 0 0,1-3-16 0,3 0-128 16,3-1 192-16,3-5-64 0,1-1 64 0,3-2 0 15,3-1 0-15,3-5 0 0,4 1 64 0,4-2 32 0,2-1 0 0,1-3 0 16,2-1-32-16,2-5 0 0,3 0 0 0,1-6 0 15,2-1-64-15,0-5 0 0,-2-1-16 0,2-5 0 16,-1 2-48-16,2-6-128 0,2-1 192 0,-1-1-64 16,1 0-128-16,0-6 160 0,-2 0-160 0,1-1 160 15,0 0-32-15,-1-3 0 0,-1-2 0 0,-2-3 0 16,-1-3-128-16,-1 4 128 0,-2-2-128 0,-2 2 128 16,-3 0-128-16,-1-3 192 0,1 3-192 0,-5 3 192 15,-1-1-192-15,-1 6 128 0,-1 2-128 0,-2 2 128 16,-1 3 0-16,0 3-128 0,0-1 192 0,-5 12-64 15,4-9-128-15,-4 9 128 0,0 0-128 0,0 0 128 16,0 0-128-16,0 0 0 0,0 0 0 0,0 0-176 16,-5 12 176-16,0 3 0 0,0 3-144 0,-3 4 144 15,-1 4 0-15,2 2-144 0,0 5 144 0,-3 4 0 0,-1 6 0 0,-3 3-128 16,-1 7 128-16,-1 2 0 0,1 1 0 0,-1 5 0 16,-4 1 0-16,1 6 0 0,0 2 0 0,0 2 0 15,-4 3 0-15,-1-2 0 0,4-4 0 0,0 0 0 16,-2 0 0-16,-1-8 0 0,3-3 0 0,-2-3 128 15,1-3-128-15,-1-1 0 0,0-5 256 0,2-3-32 16,1 0-16-16,-3-5 0 0,-2-2 112 0,0-2 32 16,0-5 0-16,0-2 0 0,-2-3-160 0,1-4-16 15,-3-2-16-15,1-4 0 0,-1-1-160 0,2-7 128 16,0 2-128-16,2-8 128 0,0-3 0 0,1-3-128 16,1 0 192-16,3-7-64 0,1-4-128 0,3 0 0 15,1-2 0-15,3-4 0 0,2-3 0 0,4 1 0 16,2 1 0-16,5-3 0 0,3 3 0 0,2 1 0 0,3-2-224 0,3 3 80 15,4-1-16-15,2 4 0 0,2 2 0 0,3 2 0 16,3 0 160-16,5 2-208 0,5-1 80 0,3 4 128 16,4 2-144-16,-1 1 144 0,-1 2 0 0,0 1 0 15,1 0-128-15,2 4 128 0,-1 4 0 0,1 2 0 16,2 7 0-16,-2 1 0 0,0 5 0 0,-1 3 0 16,-1-3 0-16,-4 1-192 0,-6-1 192 0,-5 1-208 15,-4 1 32-15,-4 0 16 0,-1 1 0 0,-2-2 0 31,-3 1-1696-31,-2-1-320 0</inkml:trace>
  <inkml:trace contextRef="#ctx0" brushRef="#br3" timeOffset="-150785.5">17676 8979 15663 0,'0'0'1392'0,"0"0"-1120"0,0 0-272 0,0 0 0 15,0 0 192-15,0 0 0 0,0 0-16 0,0 0 0 16,0 0 80-16,0 0 32 0,0 0 0 0,0 0 0 15,0 0 272-15,-6-3 48 0,0-1 16 0,-1 1 0 16,7 3-128-16,-7-3-32 0,-2-1 0 0,0 1 0 16,9 3-208-16,-12-1-32 0,0-2-16 0,-1 2 0 15,1-1-48-15,-3 0-16 0,0 0 0 0,-2 2 0 16,0 1-16-16,-1 0 0 0,-1-1 0 0,0 3 0 16,0-1 144-16,0 2 32 0,0-1 0 0,-2-1 0 15,2 3 80-15,-1 3 32 0,-3-3 0 0,1 1 0 16,1 6-144-16,3-3-16 0,-4 2-16 0,2 3 0 0,1 0-240 0,2 3 176 15,2-2-176-15,1 1 160 0,1 2-32 0,1 0 0 16,-1 1 0-16,5-1 0 0,2 3-128 0,2-1 128 16,4-3-128-16,0-3 128 0,5-1 0 0,2 1 0 15,-1-3 0-15,5-4 0 0,1-2 32 0,1-1 0 16,-1-4 0-16,4 0 0 0,0 0 48 0,2-2 16 16,0 0 0-16,-2-2 0 0,1 2 32 0,-1-4 0 15,2 0 0-15,0 1 0 0,0-1-48 0,-2-2 0 16,-2 2 0-16,0-3 0 0,0 1-32 0,-1-2-16 15,-1 0 0-15,0-3 0 0,-1 0-32 0,0 3-128 16,-3-1 192-16,1-1-64 0,2 0-128 0,-1-2 192 16,-1 1-192-16,-1 3 192 0,-2-2-192 0,-6 12 0 0,0 0 144 0,0 0-144 15,5-9 0-15,-5 9 144 0,2-10-144 0,-2 10 0 16,0 0 272-16,0 0-48 0,0 0-16 0,0 0 0 16,0 0-208-16,0 14 176 0,-1-1-176 0,0 2 160 15,-1 3-160-15,1 2 0 0,0 3 144 0,-2-1-144 16,1-3 0-16,-1 1 0 0,1-1 0 0,-1 0 0 15,1-1 0-15,0-3 0 0,2-1 0 0,0-2 0 16,2-2 0-16,3 1 0 0,-5-11 128 0,7 11-128 16,-3-1 0-16,-4-10 0 0,8 6 0 0,-1 1 128 15,2-4-384-15,1-1-80 0,-10-2-16 0,16-2 0 16,-5-7-1968-16,3 1-400 0,0-8-80 0,1 0-16 16</inkml:trace>
  <inkml:trace contextRef="#ctx0" brushRef="#br3" timeOffset="-150285.55">18028 8517 23951 0,'-12'-5'1056'0,"5"1"224"0,0 0-1024 0,7 4-256 16,0 0 0-16,0 0 0 0,-9 6 736 0,2 1 96 16,2-1 0-16,-1 3 16 0,2-3-640 0,-1 6-208 15,-1-3 128-15,1 2-128 0,0-2 0 0,1 3 0 0,0 2 0 0,0-4 0 16,-2 2 0-16,2 4 0 0,0-1 0 0,0 3 0 16,-1 1 0-16,0 1 0 0,-1 3 0 0,1 2 0 15,-3-3 0-15,0 1 0 0,-2-1 0 0,1 3 0 16,2 0 0-16,-1 2 0 0,1-4 0 0,1-1 0 15,4-2 0-15,2-4 0 0,-3-2 0 0,2 2 0 16,0-4 0-16,2 2 0 0,3 0 0 0,1-1 0 16,0-4 0-16,0 0 0 0,0 0 0 0,0 2 0 15,0 1-144-15,0-2 144 0,-1 1-128 0,0 2 128 16,0-2 0-16,0 2 0 0,-2 1 0 0,0-1 0 16,-1 1 0-16,1 0 0 0,1 1 0 0,-1-2 0 15,0-2 0-15,-1 2 0 0,0 0 0 0,1-3 128 16,-1 2-128-16,3 2 128 0,-3-3-128 0,1 0 128 15,1-2 0-15,0 0 16 0,-3-9 0 0,3 13 0 0,2-5-16 0,0 5 0 16,-1-4 0-16,-4-9 0 0,0 0-128 0,8 6 0 16,1-1 0-16,-9-5 0 0,0 0-160 0,10 3-112 15,-10-3-32-15,13-1 0 16,-3-1-592-16,-1-3-112 0,-2-5-16 0,1 3-10032 0</inkml:trace>
  <inkml:trace contextRef="#ctx0" brushRef="#br3" timeOffset="-149918.14">18281 8660 13823 0,'0'0'1216'0,"-9"-1"-960"0,1 0-256 0,8 1 0 16,-9 0 1568-16,1 2 272 0,2 0 48 0,6-2 16 16,-9 7-960-16,1 2-192 0,2-1-48 0,-1 3 0 15,1 3-240-15,0 0-48 0,-3-1-16 0,2 6 0 16,-1 3 112-16,-1 2 32 0,0 4 0 0,0 1 0 16,-1 0-160-16,0-1-16 0,-1 3-16 0,2 2 0 15,3 2 32-15,-3 1 0 0,2-2 0 0,1-1 0 16,3-1-160-16,1-1-32 0,2-1 0 0,3-6 0 0,3-1-192 0,-1-1 128 15,4-4-128-15,3-4 0 0,0-1 192 0,4 0-48 16,-2-5-16-16,3 1 0 0,3-4-128 0,-1 0 0 16,3-1 0-16,1-4-176 15,-1-5-336-15,0 0-64 0,3-1 0 0,-1-1-16 16,0-1-1680-16,-3-1-336 0</inkml:trace>
  <inkml:trace contextRef="#ctx0" brushRef="#br3" timeOffset="-149704.75">17778 9132 31327 0,'0'0'2784'0,"0"0"-2224"0,0 0-560 0,0 0 0 15,14 5 288-15,4-4-48 0,2-1-16 0,4 0 0 16,3 2-32-16,1-2 0 0,1-2 0 0,2-3 0 15,2-1-192-15,1 2 0 0,2 0 0 0,0-3 0 32,0-1-1216-32,1-2-192 0,1 1-48 0,-1-1-11632 0</inkml:trace>
  <inkml:trace contextRef="#ctx0" brushRef="#br3" timeOffset="-149384.58">18497 8499 16575 0,'0'0'1472'0,"0"0"-1168"16,0 0-304-16,0 0 0 0,13 13 3632 0,4-2 656 15,2 3 144-15,2 1 32 0,2 3-3536 0,1 0-704 16,2 4-224-16,-1 2 128 0,-2 2-128 0,2 5 0 15,1-1 0-15,-1 4 0 0,-1 0 0 0,-1 1 0 16,-2 4 0-16,-3 0 0 0,-3 4-144 0,-3-5 144 16,-3 0-160-16,-4-5 160 0,-3-2-400 0,-4-6 16 15,0 2 0-15,-7-3 0 0,-2-1 128 0,-7-1 48 0,0 1 0 16,-2-3 0 0,-2-2-176-16,2-3-16 0,-1-5-16 0,4 2 0 15,0-6-480-15,3 2-80 0,0-5-32 0,4-3-10784 0</inkml:trace>
  <inkml:trace contextRef="#ctx0" brushRef="#br3" timeOffset="-148850.79">19273 9027 3679 0,'0'0'320'0,"1"-9"-320"16,-1 9 0-16,1-11 0 0,1 4 4032 0,-2 7 752 15,0 0 144-15,0 0 16 0,0 0-3536 0,0 0-704 16,0 0-128-16,-7 9-48 0,1 3-272 0,-4 5-64 16,-2 2-16-16,0 3 0 0,-2 3 48 0,0 0 16 15,-2 5 0-15,1-4 0 0,1 2 80 0,0-2 32 16,3-1 0-16,2-3 0 0,1-4-160 0,3-2-16 15,4-6-16-15,2-1 0 0,-1-9 160 0,9 7 16 16,2-7 16-16,3-3 0 0,2-2 160 0,1-5 16 16,4-2 16-16,0-4 0 0,2-5-272 0,1-1-48 15,3-3-16-15,0 3 0 0,0-4-208 0,-2 3 0 16,-1 3 128-16,0-4-128 0,-1 1 0 0,-3 0 0 0,0-4 0 16,-5 6 0-16,-1 3 128 0,-2 3-128 0,0 4 0 0,-1 1 144 15,1 5-144-15,-1 4 128 0,-2 1-128 0,0 5 128 16,-1 8-128-16,-2 6 160 0,3 5-160 0,-3 5 160 15,-3 3-160-15,2 4 0 0,-5 4 0 0,-3 5 0 16,-2 2 0-16,-4 4 0 0,-2 3 0 0,-3 0 0 16,-3-2 0-16,2-6 0 0,-1-2 128 0,-2-3-128 15,-2-3 288-15,-1-3 32 0,2-4 0 0,0-1 0 16,1-5 64-16,0-3 0 0,1-2 16 0,0-3 0 16,1-4-256-16,3 1-144 0,0-3 160 0,0-4-160 15,2-1 0-15,1-3-320 0,1-6 64 0,3-2 0 16,1-3-1600-16,1-3-320 0,1-4-64 15,6-3-10496-15</inkml:trace>
  <inkml:trace contextRef="#ctx0" brushRef="#br3" timeOffset="-148572.35">20210 8369 31679 0,'0'0'1408'0,"0"0"272"0,0 0-1344 0,-8 7-336 0,2 4 0 0,-1 2 0 15,1 6 240-15,0 6-32 0,0 2 0 0,-1 1 0 16,-1-3 80-16,1 5 16 0,-4 0 0 0,5 1 0 15,-3 0-112-15,3 3-32 0,1-1 0 0,0-5 0 16,0-2-160-16,2 0 0 0,2 0 0 0,2-7-176 31,2-1-2176-31,0-4-432 0</inkml:trace>
  <inkml:trace contextRef="#ctx0" brushRef="#br3" timeOffset="-148113.71">21515 8603 28447 0,'0'0'1264'0,"0"0"256"0,0 0-1216 0,-6 5-304 0,-1 6 0 0,4 1 0 16,-5 7 128-16,3 4-128 0,1 0 192 0,-1 4-192 16,-1 1 176-16,-1 5-176 0,1 1 160 0,-1 0-160 15,1 2 0-15,0-2 0 0,-1-1 0 0,2 2 0 16,0 0 0-16,0-3-336 0,0-3 48 0,0-5-8160 15,1-2-1648-15</inkml:trace>
  <inkml:trace contextRef="#ctx0" brushRef="#br3" timeOffset="-147905.49">21281 8856 23039 0,'0'0'2048'0,"0"0"-1648"16,0 0-400-16,0 0 0 0,0 0 1392 0,13 0 192 16,0 5 32-16,2-2 16 0,3-3-1312 0,2-1-320 15,4-2 0-15,2-1 0 0,2 2-144 0,2-3-112 16,1 1 0-16,-1-1-16 16,1-2-1488-16,-2-3-288 0,-3 3-64 0</inkml:trace>
  <inkml:trace contextRef="#ctx0" brushRef="#br3" timeOffset="-147481.68">22205 8251 14735 0,'0'0'1312'0,"0"0"-1056"0,0 0-256 0,0 0 0 16,0 0 2464-16,-5 13 432 0,3-2 96 0,0 8 16 15,0 6-2336-15,-1 1-464 0,3 5-80 0,0 3-128 16,-1 4 128-16,-2 0-128 0,1 0 0 0,-2 1 144 16,-1 1-144-16,2-2 0 0,-2-1 0 0,2-1 128 15,-1-2-128-15,1-6 0 0,2-1 0 0,1-7 0 16,1-1 0-16,2-5 0 0,-3-14 0 0,6 7 0 0,-6-7 160 16,12 6-160-16,-1-5 192 0,2-2-192 0,-1-7 208 0,5 3-64 15,-2-4-16-15,3 0 0 0,-1 1-128 16,0-1 0-16,1-3 144 0,1 5-144 0,0-4 0 0,2 4 0 15,-2-1 0-15,0 3 0 0,0 1 128 0,-1 4-128 16,-3 0 160-16,-1 4-160 0,-1 4 0 0,-3-2 0 16,-10-6 0-16,7 14 0 0,-2-1 192 0,-2 2 80 15,-7-1 32-15,-2 2 0 0,-4 2-16 0,-3 1 0 16,-4 3 0-16,-2-4 0 0,-1-4-96 0,-2 1 0 16,1-1-16-16,-1-3 0 0,1 1-176 0,-1-3-272 15,-5 1 64-15,1-5 16 0,-1-2-64 0,3-3-16 0,1-3 0 16,5 2 0-1,0-2-720-15,0 1-144 0,3-3-16 0,2-4-6592 0,2-4-1296 0</inkml:trace>
  <inkml:trace contextRef="#ctx0" brushRef="#br3" timeOffset="-147182.86">23090 8217 23439 0,'0'0'1024'0,"-10"4"240"0,2-1-1008 0,-3 4-256 0,-2-1 0 0,-1 6 0 0,-4 0 352 0,0 4 32 16,-2 5 0-16,-1 3 0 0,-1 4-64 0,0 2-16 15,2 0 0-15,-2 6 0 16,3 3-64-16,1 2-16 0,2 1 0 0,2 0 0 0,-3 3-224 0,6-3 128 15,3 4-128-15,3-7 0 0,3-3 0 0,2-3 0 16,2-4 0-16,3-1 0 16,3-5-544-16,3-2-48 0,2-6-16 0,2-3 0 15,3-5-800-15,1-3-144 0,2-4-48 0</inkml:trace>
  <inkml:trace contextRef="#ctx0" brushRef="#br3" timeOffset="-146913.68">23343 8354 27871 0,'-15'-4'1232'0,"6"7"256"0,0 2-1184 0,0 8-304 0,-1-2 0 0,1 7 0 16,0 1 0-16,-1 5 160 0,0 2-160 0,0 4 128 15,-2 2-128-15,3-2 0 0,-1 2 0 0,2 1 128 16,2 1-128-16,1 2 0 0,0-2 0 0,2-1 0 16,2-3 0-16,0-2 0 0,1-3 0 0,1 0 0 15,0-3-336-15,2 0 0 0,2-5 0 0,-3-1 0 16,4-2-672-16,-1-8-128 0,0 2-16 0,-5-8-6128 16,0 0-1216-16</inkml:trace>
  <inkml:trace contextRef="#ctx0" brushRef="#br3" timeOffset="-146729.52">23093 8749 17503 0,'0'0'1552'0,"0"0"-1232"16,0 0-320-16,0 0 0 0,0 0 1552 0,10 2 256 16,1 0 48-16,3 1 16 0,1-2-1296 0,-1-1-256 15,2-1-48-15,-1-2-16 0,0 2-256 0,0-2 0 16,2 1 0-16,1-2 0 0,-1-1-160 0,1 0-96 0,0 0 0 0,0-5-7040 31,-2 1-1408-31</inkml:trace>
  <inkml:trace contextRef="#ctx0" brushRef="#br3" timeOffset="-146476.39">23451 8195 24879 0,'4'14'2208'0,"1"1"-1760"0,1 5-448 0,2 2 0 15,-1 4 464-15,6 3 16 0,1 3 0 0,0 3 0 16,-1 1-272-16,0 3-48 0,-2-2-16 0,0-1 0 0,0-2-144 0,0 1 0 16,-2 1 0-16,-1 1 128 15,-3 0-128-15,-2-3 0 0,-1-2 144 0,-2-5-144 0,-2 2 0 16,0-6-160-16,-3 0 16 0,-1-1 0 15,-3-3-752-15,-3-2-160 0,-1-4-32 0,2-1-6224 16,-3-1-1264-16</inkml:trace>
  <inkml:trace contextRef="#ctx0" brushRef="#br3" timeOffset="-145882.34">24450 8449 22111 0,'-11'-3'1968'0,"11"3"-1584"0,-8-3-384 0,8 3 0 16,-11 0 1328-16,11 0 176 0,-9 8 32 0,1 4 16 15,-2 5-1296-15,2 2-256 0,-2 0 0 0,4 7-144 16,-2 0 144-16,2 1 0 0,-1 2-144 0,2 3 144 16,0 0 0-16,3-3 0 0,0 0 0 0,4-3 0 15,1-4-192-15,3 0 48 0,1-2 0 0,3-6 0 16,2-6-144-16,2-2-32 0,1-2 0 0,3-3 0 16,2 1 320-16,2-5-128 0,1-3 128 0,1-2 0 15,1-2 0-15,2 0 128 0,1-4 0 0,1 2 16 0,-1 1-144 0,-1-3 192 16,-2 0-192-16,-4-1 192 0,-1 0-64 0,-2 1 0 15,-4-2 0-15,0 1 0 0,-2-3 80 0,1 3 16 16,-3 1 0-16,0 3 0 0,-2-1-16 0,0 6 0 16,-8 6 0-16,9-4 0 0,-9 4-208 0,10 8 0 15,-3 0 0-15,-2 9 0 0,-1 6 0 0,-1 1 0 16,-2 7 0-16,-1 0-160 0,-1 7 160 0,-3 4 0 16,-2 4 0-16,-3 6-128 0,-4 2 128 0,-1 0 0 15,-1 4 0-15,-6-3 0 0,0 0 0 0,-3-2 0 16,-4-2 0-16,-2-4 128 0,1 0 240 0,0-5 48 15,0-5 16-15,2-4 0 0,5-6 368 0,1-4 80 0,2-4 16 0,1-3 0 16,1 2-496-16,2-6-80 0,1-3-32 0,3-4 0 16,-2-3-288-16,3-2 0 0,0-4 0 0,1-2 0 31,0-3-224-31,3-2-160 0,-1-5-16 0,2-3-16 16,0-2-736-16,5-7-128 0,0-1-48 0,3 2 0 15,0 4-1648-15,4 0-336 0,4-6-64 0,1 5-16 0</inkml:trace>
  <inkml:trace contextRef="#ctx0" brushRef="#br3" timeOffset="-145507.77">25677 8810 10127 0,'0'0'896'0,"0"0"-704"0,0 0-192 0,0 0 0 15,0 0 4032-15,0 0 768 0,14-2 144 0,3 1 48 16,5 1-4000-16,2 1-800 0,2-1-192 0,2 1 0 16,-4-2 0-16,2 0 0 0,1-1-192 0,2 2 192 31,1-2-864-31,-1 1-64 0,-1-2-16 0</inkml:trace>
  <inkml:trace contextRef="#ctx0" brushRef="#br3" timeOffset="-145326.86">25692 8973 28559 0,'-14'5'1264'0,"6"-1"272"0,2 0-1232 0,6-4-304 0,-3 11 0 0,6-2 0 16,3 3 640-16,5-3 64 0,1 1 0 0,5-3 16 0,3 2-576 0,2-4-144 15,3-1 0-15,1 0 0 0,-1-5-144 0,2-3-64 16,-1 0-16-16,2 0 0 16,0 2-1712-16,0-5-352 0</inkml:trace>
  <inkml:trace contextRef="#ctx0" brushRef="#br3" timeOffset="-143747.31">27075 8643 8287 0,'-15'-7'368'0,"6"1"80"0,-1 1-448 0,-1-1 0 0,1-1 0 0,0 2 0 16,0 1 3152-16,0-2 560 0,0 2 96 0,-1 2 32 16,-1-1-2704-16,0 3-544 0,2 0-96 0,-1 0-32 15,-1 0-160-15,-2 4-48 0,0 0 0 0,-1 3 0 16,-1 1-48-16,-2 6-16 0,-1 2 0 0,0 1 0 0,-2-1 64 0,0 4 16 15,-1 0 0-15,0-1 0 0,3 3-64 0,3-1-16 16,1 1 0-16,3-2 0 0,2-1-192 0,4 0 128 16,3 0-128-16,6-1 0 0,2 0 128 0,5-2-128 15,1 0 0-15,7-4 144 0,4 2-16 0,3-1 0 16,2-5 0-16,2-1 0 0,2-4-128 0,0-3 0 16,1-1 144-16,1-1-144 15,1 1-1376-15,1 0-352 0,0-3-64 0,1-1 0 0</inkml:trace>
  <inkml:trace contextRef="#ctx0" brushRef="#br3" timeOffset="-143459.3">27611 8415 22111 0,'0'0'1968'0,"-9"9"-1584"0,-1-1-384 0,0 4 0 16,-1-1 544-16,-1 4 32 0,1 3 0 0,-2 1 0 16,-2 2 16-16,1 1 16 0,-3-2 0 0,5 2 0 15,-1-1-304-15,-1 5-64 0,4-2-16 0,0 5 0 16,1 0-224-16,1 1 144 0,2-2-144 0,3-3 128 15,3 1-128-15,4 0 0 0,1-4 0 0,4-2 0 16,1-1-640-16,4-5 0 0,1-1 0 0,4-8-7040 16,2 0-1424-16</inkml:trace>
  <inkml:trace contextRef="#ctx0" brushRef="#br3" timeOffset="-143178.22">28178 8439 26719 0,'-18'9'1184'0,"7"0"240"0,-2 0-1136 0,1 6-288 0,-1 6 0 0,0 0 0 15,0 5 544-15,2-1 48 0,0 6 16 0,2-4 0 16,0 1-240-16,0-1-48 0,4 1-16 0,1 0 0 15,3-4-176-15,1 0-128 0,4-2 144 0,1 1-144 16,0-4 0-16,1 0 128 0,2 0-128 0,2-5 0 31,1-5-448-31,2 0-144 0,0-4-32 0,1 1 0 16,0 1-1824-16,1-5-368 0</inkml:trace>
  <inkml:trace contextRef="#ctx0" brushRef="#br3" timeOffset="-142977.31">27713 8796 23903 0,'0'0'1056'0,"0"0"224"0,11 7-1024 0,3-2-256 16,2 3 0-16,4-5 0 0,0 0 320 0,6-1 32 15,1 0 0-15,0-4 0 0,3-1-192 0,2-2-32 16,1-6-128-16,2 6 192 0,3-4-192 0,0 3 0 15,1-4-144-15,1 1-7408 16,2-5-1472-16</inkml:trace>
  <inkml:trace contextRef="#ctx0" brushRef="#br3" timeOffset="-142629.49">28571 8167 23775 0,'0'0'1056'0,"0"0"224"0,10 5-1024 0,2 0-256 0,0 1 0 0,5 4 0 15,2 4 560-15,3 0 64 0,3 3 16 0,2 8 0 16,2 1-240-16,0 9-32 0,-1 4-16 0,0 3 0 0,-1-1 112 0,-1 6 32 16,-1 0 0-16,-5 6 0 0,-3 9 48 0,-6-2 16 15,-2 1 0-15,-5 1 0 0,-3 2-320 0,-4-3-64 16,0-5-16-16,-6-4 0 0,-8-2-32 0,-2-6-128 16,-4 2 192-16,-6-7-64 15,-7-2-1104-15,-4 0-240 0,-5 1-32 16</inkml:trace>
  <inkml:trace contextRef="#ctx0" brushRef="#br3" timeOffset="-112509.2">18705 13135 12031 0,'-7'-5'528'15,"7"5"112"-15,0 0-512 0,0 0-128 0,-6 2 0 0,6-2 0 0,-9 3 880 0,1 3 144 16,2 0 16-16,1 1 16 0,0 3-496 0,0-1-112 15,0 1 0-15,-2 4-16 0,3-3 64 0,-2 3 16 16,1 0 0-16,0 4 0 0,0 0 0 0,0 1 16 16,1 1 0-16,0 2 0 0,0 3-80 0,2-2 0 15,-3-1-16-15,2 3 0 0,2 1-176 0,-2 2-48 16,-2-2 0-16,0 6 0 0,0 1 0 0,-1-2 0 16,-2-1 0-16,-2 2 0 0,2-2 144 0,-2 1 32 15,3-2 0-15,-4 2 0 0,4-3-80 0,-1 1-16 16,1-1 0-16,0-1 0 0,0-5-96 0,1 0 0 0,1-2-16 0,2 2 0 15,-3 0-176-15,3-1 0 0,-1 0 144 16,1 0-144-16,1 1 0 0,0-4 128 0,2-3-128 0,0-1 0 16,3-2 0-16,1 1 144 0,0-4-144 0,1 1 0 15,-5-10 0-15,10 9 0 0,-1 0 0 0,4-3 0 16,-1 1 192-16,2-2-64 0,0-3 0 0,4 2-128 16,4 4 304-16,-1-3-48 0,3-1-16 0,2 0 0 15,2-3-80-15,2 3-16 0,3-2 0 0,3 1 0 16,2-3-144-16,4 0 160 0,2 0-160 0,-3 0 160 15,-1 0-160-15,0-2 0 0,2 1 144 0,3 0-144 16,3 1 0-16,5-1 144 0,3-3-144 0,4 1 0 16,4-1 128-16,-1 2-128 0,-4-2 0 0,4 2 0 15,-2-6 0-15,4 4 0 0,5 2 128 0,0-2-128 16,1-3 0-16,-2 2 0 0,-3 0 0 0,1 1 0 16,-2 2 0-16,4 1 0 0,0-1 0 0,1 0 0 0,0-1-128 0,-1-1 128 15,-3-2 0-15,1 2-144 0,1 2 144 0,3-2 0 16,5 1 0-16,1-2-128 0,-5 0 128 0,0 1 0 15,2-2 0-15,-1 5 0 0,2 2 0 16,2-1 0-16,3-6 0 0,-1 1 0 0,-3-2 0 0,2 6 0 16,-1 5 0-16,3-4 0 0,6-5 0 0,-6 0 0 15,-4 0 0-15,1-1 0 0,1 4 0 0,3 1 0 16,5-2 0-16,-4 1 0 0,-3-1 0 0,-1-1 0 16,-5-1 0-16,6 3 0 0,0 0 0 0,1 1 0 15,1 1 0-15,-3-3 0 0,-7-5 0 0,0 1 0 16,0 3 0-16,2 2 0 0,1 1 0 0,-2-4 0 15,-1-2 0-15,-3 5 0 0,-7-1 0 0,1 2 0 16,1 0 0-16,2 1 0 0,1 0 0 0,-2 0 0 0,-2 0 0 0,-3 0 0 16,-5-3 0-16,1 3 0 0,0 0 0 0,1 4 0 15,1-2 0-15,0-2 0 0,-1-1 0 0,-3 1 0 16,1 3 0-16,-6-2 0 0,-2 3 0 0,0 0 128 16,-1-1-128-16,1 1 0 0,-1-1 128 0,3 2-128 15,-1 2 128-15,4-2-128 0,-3 1 128 0,-2-1-128 16,-6 1 128-16,0-2-128 0,-3-3 160 0,0 2-160 15,-1 6 128-15,0-4-128 0,0 0 0 0,0 2 144 16,-1 0-144-16,2 3 0 0,0-4 144 0,-2 1-144 16,-2-2 160-16,0 0-32 0,-5-1-128 0,-1-1 192 15,-4 1-192-15,-2-1 176 0,2-1-176 0,-4 1 160 16,0-1-32-16,-1 1 0 0,0 3 0 0,-3-2 0 16,0-3-128-16,-1 1 128 0,-1-2-128 0,0 1 128 15,-2 0 0-15,-1 0 0 0,-10-1 0 0,12-1 0 0,-2 1 0 0,0-2 0 16,0-2 0-16,-2-3 0 0,-8 7-128 0,8-7 192 15,-2-1-192-15,-1-3 192 0,0 1-16 0,0 1 0 16,-1-3 0-16,0 1 0 0,-2-6 16 16,4-1 16-16,-3-2 0 0,2-3 0 0,1 2-48 0,-3-1-16 15,-1 0 0-15,1-2 0 0,3 0-16 0,0-4 0 16,-1 3 0-16,0-2 0 0,0-1 64 0,-1 4 16 16,0 1 0-16,1 0 0 0,-4 0-16 0,3-2 0 15,1 1 0-15,3-3 0 0,-3 2 192 0,1-1 48 16,2-4 0-16,-1 4 0 0,0 5-272 0,0 0-160 15,0 1 192-15,-2 2-192 0,0 0 192 0,0 3-192 16,-1 1 192-16,0 3-192 0,-2-3 0 0,-1 4 0 0,1 1 0 0,-1-1 0 16,0 3 0-16,0 1 0 0,-1 6-128 0,2-9 128 15,-2 9-384-15,0 0 0 0,0 0 16 0,0 0 0 32,0 0-272-32,0 0-48 0,0 0-16 0,0 0 0 15,0 0-2112-15,1 15-448 0,-1 3-64 0,-5 5-32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7:34:14.755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2509 1877 9215 0,'0'0'816'0,"-5"0"-656"15,-3-2-160-15,2 1 0 0,0 0 800 0,-3 0 128 0,1-2 32 0,-2 2 0 16,-3 0-192-16,-2-2-48 16,-3 1 0-16,-2-2 0 0,-4 1-256 0,-13-1-48 0,1 2-16 0,5 1 0 15,-4-1 240-15,17 2 64 16,-1 2 0-16,-2-1 0 0,-2 1-128 0,-2 2 0 0,-2 1-16 0,-2 0 0 15,-3 0-288-15,-25 9-48 16,6 3-16-16,8 2 0 0,1 4-208 0,3 2 176 0,4-2-176 0,3-1 160 16,5 1-160-16,2 1 0 0,6-3 0 0,4-2 128 15,1 2-128-15,6-1 0 16,3 0 0-16,2 2 128 0,5-3-128 0,3-1 0 0,4 1 0 0,5-2 0 16,2-1 0-16,7 2 128 0,5 0 0 0,4 3 0 15,5 2 32-15,3 1 0 0,1 2 0 0,1-1 0 0,-1 4-160 16,-1 2 0-16,1-3 0 0,-5 2 0 0,-2-2 0 15,-6-1 0-15,-4-2 0 0,-5 3 0 0,-1 5 0 0,-4-6 0 16,-5 0 0-16,-5-2 0 0,-4 3 0 0,-4-4 0 16,-5 4 224-16,-5-4-64 0,-5 4 464 0,-7-2 80 15,-4 3 32-15,6-9 0 0,-8 2-224 0,-4 2-64 16,-4 2 0-16,-4-4 0 0,-1 1-224 0,-1 2-48 16,0-4-16-16,2-1 0 0,0 2-160 0,0-4 192 15,-2-3-192-15,2-2 192 0,1-7-192 0,2-3 0 16,5-5 144-16,6-3-144 15,3-5-576-15,5-1-176 0,6-6-32 0,6-1-16 16,3-1-2064-16,7-1-400 0</inkml:trace>
  <inkml:trace contextRef="#ctx0" brushRef="#br0" timeOffset="434.93">2720 2542 13823 0,'-9'16'608'0,"3"-7"128"0,-3 4-592 0,1-3-144 0,2 1 0 0,1 3 0 16,0 0 1008-16,4 0 160 0,1 0 48 0,1 0 0 15,3 0-512-15,1-5-112 0,1 0-16 0,4-5 0 16,3 0 160-16,2-4 32 0,3-4 0 0,4-1 0 15,-1-5-96-15,-4 3-16 0,2-6 0 0,11-4 0 0,-3-1-256 0,-9 4-48 16,0-1-16-16,1-3 0 0,0-1-336 0,-1-2 0 16,-3 0 0-16,-1-1 0 0,-3-1 176 0,-3 4-48 15,-3 0 0-15,-2 1 0 0,-3 2 288 0,-4 1 48 16,-4-1 16-16,-3 2 0 0,-2 4 48 0,-2 4 16 16,-3 3 0-16,-1 3 0 0,-3 3-352 0,1 7-64 15,-4 0 0-15,-8 16-128 0,4 0 0 0,2 6 0 16,2 2 0-16,3 1 0 0,3 2 0 0,3-2 0 15,2 1 0-15,4-1-144 0,1 1 144 0,5-2 0 16,0-3 0-16,3-1 0 0,2 0 0 0,3-5 0 0,2-1 0 0,3-2-128 31,1-5-512-31,3 0-80 0,1-4-32 0,3-2 0 16,0-6-512-16,-3-1-96 0,4 1-32 0,0-4-6080 16,4-3-1216-16</inkml:trace>
  <inkml:trace contextRef="#ctx0" brushRef="#br0" timeOffset="883.87">3615 2641 11055 0,'-9'-4'976'0,"0"0"-784"0,0-5-192 0,0 3 0 16,-1-1 1472-16,0-1 256 0,4 0 64 0,1-1 0 15,0 4-832-15,5 5-144 0,-5-5-48 0,5 5 0 16,0 0-288-16,0 0-64 0,0 0-16 0,0 0 0 0,-8 7-96 0,4 7-32 15,-1-2 0-15,1 6 0 0,-1 3-16 0,4 2 0 16,-2 1 0-16,2 6 0 0,1 4-32 0,0 4-16 16,-4 4 0-16,0 5 0 0,-2 1 0 15,-3 2 0-15,-2 2 0 0,-1-1 0 0,0-3 80 0,-1-6 16 16,-1-4 0-16,0-5 0 0,0-4 80 0,1-6 32 16,3-4 0-16,-1-5 0 0,2-2 96 0,2-7 32 15,7-5 0-15,0 0 0 0,-7-9 384 0,2-1 80 16,1-7 16-16,3 0 0 0,1-4-416 0,2-4-80 15,1-1-16-15,0-4 0 0,1-2-336 0,0-4-176 16,0-3 160-16,0-3-160 0,2-7 128 0,3 0-128 16,1 4 0-16,3 1 0 0,5 5 0 0,-1 7 0 0,5 4 0 0,2 5 0 15,0 5 0-15,3 2-192 16,0 2 192-16,1 5-208 0,0 4 208 0,2 2-176 0,1 3 176 0,-3 4-160 16,-3 5 160-16,-3 1-128 15,-3 3 128-15,-1 4-128 0,-3 0 128 0,-5 2-208 16,-4 3 80-16,-3 1 128 15,-4 1-464-15,-3-2 16 0,-4-2 16 0,-1-1 0 0,-1-4 160 0,0 1 16 0,0-2 16 0,-2-3 0 32,1 0-1520-32,1 0-304 0,-1-5-64 0</inkml:trace>
  <inkml:trace contextRef="#ctx0" brushRef="#br0" timeOffset="1317.33">4608 2591 9215 0,'0'0'816'0,"0"0"-656"0,-8-2-160 0,1-1 0 0,-2 3 2016 0,0-1 368 15,-3 1 80-15,0 1 16 0,-4 0-1392 0,0 2-256 16,-1 1-64-16,-2 2-16 0,-1-1-320 0,-9 9-64 15,3 3-16-15,1 0 0 0,-3 8-224 0,2 0-128 16,2-1 160-16,3 4-160 0,-1 0 256 0,0 1-32 16,2-2-16-16,2-2 0 0,3-3 112 0,4-3 0 15,4-2 16-15,5-6 0 0,2-11 160 0,0 0 16 16,9 6 16-16,2-2 0 0,2-4 176 0,2-2 16 0,0-3 16 0,4-4 0 16,-1-2-192-16,1-1-32 0,-1-6-16 15,-5 7 0-15,1-2-224 0,0-1-32 16,0-1-16-16,0 2 0 0,0 1-224 0,3-3 0 0,-1 4 128 0,-6 8-128 15,0 1 0-15,-1 2 0 16,0 1 0-16,1 1 0 0,1 5 0 0,-2 3-128 0,2-1 128 0,-1 4 0 16,0 1 0-16,0 1 0 0,0-1 0 0,2-3 0 15,-1 3-240-15,2-1-32 0,-1-4-16 0,1 0 0 32,0-5-2256-32,0-2-448 0,12-3-80 0,-2-3-32 0</inkml:trace>
  <inkml:trace contextRef="#ctx0" brushRef="#br0" timeOffset="1633.8">5034 2522 19807 0,'0'20'880'0,"0"-10"176"0,0 4-848 0,0 2-208 16,0 3 0-16,0 14 0 0,0-2 784 0,0-1 112 15,-3 2 32-15,1-10 0 0,-2 2-160 0,0 0-16 16,-1 5-16-16,-1-2 0 0,-2 2-304 0,0-2-64 15,1 2-16-15,0-6 0 0,1-4-176 0,0-4-48 16,0-2 0-16,3-5 0 0,3-8 64 0,0 0 16 16,0 0 0-16,0 0 0 0,-2-13 240 0,4-1 64 15,1-4 0-15,3-5 0 0,1 0-240 0,2-1-32 16,1-4-16-16,2 3 0 0,-1-3 0 0,6 2 0 0,-3-3 0 0,3 4 0 16,2-1-224-16,2 4 128 15,-1 1-128-15,2 2 0 0,-1 3 0 0,2 2 0 0,0 3 0 0,-1 1 0 16,-2 5 0-16,8-1-160 15,-3 3 160-15,-8 3-128 16,0 2-1920-16,7-2-384 0,6 0-80 0,-2-3-16 0</inkml:trace>
  <inkml:trace contextRef="#ctx0" brushRef="#br0" timeOffset="2034.39">6434 2519 24879 0,'0'0'2208'0,"0"0"-1760"16,-5-5-448-16,0 1 0 0,-1-1 272 0,-2-2-16 16,1 2-16-16,-4 3 0 0,1-1-48 0,-1 4-16 15,-3 3 0-15,-3 0 0 0,0 5-176 0,-2 2 0 16,-3 3 0-16,-1 4 0 0,-1 0 0 0,2 1 0 15,-1 1 0-15,4 1 0 0,3 2-144 0,3-2 144 16,3 1 0-16,2 1 0 0,1-2 0 0,4-2-128 16,3-1 128-16,1-4 0 0,3-1 0 0,3-2 0 15,0-6 0-15,7 2 0 0,1-3 512 0,-3-6 16 16,1-4 0-16,2 1 0 0,1 0-16 0,1-3 0 16,-2-1 0-16,0-1 0 0,1 2-320 0,-2 0-64 0,-3 1 0 15,-1 5-128-15,-1 2 0 0,0 1 0 16,-1 0 0-16,-2 6 0 0,0 3 0 0,5 9 0 15,-4 1 0-15,-2-3 0 0,0-2 0 0,2 0 0 16,0 2 0-16,2-3 0 0,0-2 0 0,3 0 0 16,2-5 0-16,1 1 0 15,1-5-464-15,3-3-208 0,2-6-32 0,2-1-12080 0</inkml:trace>
  <inkml:trace contextRef="#ctx0" brushRef="#br0" timeOffset="2467.91">7334 1678 21183 0,'-17'-5'1888'0,"6"4"-1504"0,1 1-384 0,4 1 0 0,0 2 480 16,-2 3 32-16,0 1 0 0,-2 2 0 0,0 3-144 0,0 4-32 15,-2 1 0-15,1 4 0 0,-2 4-208 0,3 2-128 16,0 5 160-16,-2 3-160 0,1 5 128 0,0 7-128 15,-2-2 0-15,0 4 0 0,-1 1 0 0,0 4 0 16,-2 2 0-16,0 1 0 0,1 1 128 0,1 0-128 16,0-8 0-16,-5 17 144 0,4-17-144 0,7-24 160 15,3-2-160-15,1-5 160 0,0-2 160 0,4-6 16 16,-2-2 16-16,2-9 0 0,4 5 448 0,-4-5 96 16,9 0 0-16,1-4 16 0,1-1-288 0,3-4-64 15,2 2-16-15,1-4 0 0,2 3-384 0,2-3-160 16,0 5 128-16,1-2-128 0,0 3 0 0,7 4 0 15,-3 1 0-15,-9 3 0 0,0 3 0 0,-1 5-176 16,1 3 176-16,-3 3-128 0,-4 3 128 0,0 4-160 16,-5 2 160-16,-2-2-160 0,-3 4 160 0,-4-3 128 15,-4 3-128-15,-2-4 176 0,-3-1-32 0,-3-1 0 16,-3 1 0-16,-3-2 0 0,-1-2 16 0,-2 2 0 0,-3-3 0 0,0-2 0 16,0-1-160-16,1-1 160 15,-2-6-160-15,1-2 160 16,1-1-640-16,3-5-128 0,2-5-32 0,5 0-8704 0,0-4-1760 0</inkml:trace>
  <inkml:trace contextRef="#ctx0" brushRef="#br0" timeOffset="2819.13">8426 1640 29087 0,'5'-15'1280'0,"0"7"272"0,-5 8-1232 0,0 0-320 16,9-3 0-16,-9 3 0 0,0 0 352 0,0 0 16 15,7 10 0-15,-3 5 0 0,-3 4-192 0,-4 7-48 16,-2 3 0-16,-2 8 0 0,-4 6-128 0,2-9 0 15,-1 8 0-15,-7 28 0 0,0-3 0 0,7-21 0 16,-2 9 0-16,-2 6 0 0,-1 2 0 0,-1 7 0 16,-2 5 0-16,1 2 0 0,2-2 0 0,1-6 0 15,1-8-144-15,3-6 144 0,3-5-352 0,3-5 32 16,2-6 16-16,4-6 0 0,-1-5-32 0,4-2-16 0,1-4 0 0,1-4 0 31,3-4-352-31,1-5-64 0,3-3 0 0</inkml:trace>
  <inkml:trace contextRef="#ctx0" brushRef="#br0" timeOffset="3253.29">8698 2525 21183 0,'0'0'1888'0,"0"0"-1504"0,5 5-384 0,3 3 0 0,1 1 192 0,2 0-48 16,3-1 0-16,4 0 0 0,5-2 304 0,2-2 48 15,3-3 16-15,5-1 0 0,-1-1 0 0,3-1 16 16,-2-6 0-16,1 0 0 0,2 0-272 0,12-8-64 16,-4 0-16-16,-6-2 0 0,-6-1-176 0,-1 1 192 15,-3 0-192-15,-3 2 192 0,-6-1-192 0,-4 2 0 16,-2 0 0-16,-8 7 128 0,-2-3-128 0,-3 0 0 15,-4 3 144-15,-2-3-144 0,-5 5 400 0,1 5 16 16,-5 1 0-16,-3 4 0 0,-2 6-64 0,-2 1-16 16,-3 6 0-16,-1 6 0 0,1 2-16 0,-2 7-16 15,1 2 0-15,0 0 0 0,1 3-64 0,1 0-16 16,1 1 0-16,2-1 0 0,2-1-224 0,4 1 176 16,4 1-176-16,3-3 160 0,3-2-160 0,2-2 0 15,3-3 0-15,4 1 128 0,4-3-128 0,2 0 0 16,4-5 0-16,6 3 128 0,2-7-128 0,5-4 0 0,3-5 0 0,3-3-176 31,1-5-192-31,5-5-32 0,3-3-16 0,3-2-8704 0,6-3-1744 16</inkml:trace>
  <inkml:trace contextRef="#ctx0" brushRef="#br0" timeOffset="3725.44">10937 2236 23951 0,'-21'-6'2128'0,"14"5"-1696"16,-1 1-432-16,2 0 0 0,6 0 1680 0,0 0 256 0,0 0 48 0,0 0 16 16,0 0-1408-16,0 0-272 0,0 10-64 0,2-4-16 15,-2-6-240-15,0 0 0 0,4 9-192 0,1-2 192 31,0-2-1792-31,-5-5-240 0,4 7-48 0,0 1-16 0</inkml:trace>
  <inkml:trace contextRef="#ctx0" brushRef="#br0" timeOffset="3885.5">10874 2778 28559 0,'0'0'2544'0,"0"0"-2032"15,-3 5-512-15,-1 5 0 0,1 0 288 0,1 3-32 16,-1 4-16-16,2-3 0 0,1-2 0 0,-1 2 0 0,-1 0 0 0,0 5 0 15,-1-5-240-15,2-9 0 16,-1 3 0-16,-1 0-9008 16,3-8-1728-16</inkml:trace>
  <inkml:trace contextRef="#ctx0" brushRef="#br0" timeOffset="8206.33">14022 1729 11055 0,'0'-5'976'0,"0"0"-784"0,0-4-192 0,0 3 0 16,0-4 1120-16,-1 2 176 0,-1-2 48 0,0 2 0 16,-1-2-416-16,-2 4-80 0,-1-3-16 0,-2 1 0 0,-2 3-240 0,-2-2-48 15,-2 1-16-15,-7 3 0 0,-1-2-16 0,7 5-16 16,-7 2 0-16,0 2 0 0,-5 1-80 0,-1 5-16 15,-3-1 0-15,-3 4 0 0,-3 3-80 0,-3 1 0 16,-4 1-16-16,1 1 0 0,0 1 80 0,1 0 32 16,2 5 0-16,4 1 0 0,3 0-128 0,-7 14-32 15,12-3 0-15,16-14 0 0,3 1-256 0,2 12 160 16,6-4-160-16,5-12 128 0,3 2-128 0,5 0 0 16,2 0 0-16,4 0 0 0,2 0 0 0,5 4 0 15,0-3 0-15,4 3 128 0,3-1-128 0,1 1 0 16,0 1 144-16,-2 0-144 0,1-1 0 0,-1-3 0 15,-3 3 0-15,7 7 0 0,-8-4 0 0,-13-11 0 16,-1 0 0-16,-3-1 128 0,-3 1-128 0,-1-1 176 16,-5-1-176-16,-2 1 192 0,-3-2 112 0,-4 0 16 15,-2-2 16-15,-4 3 0 0,-3 1-64 0,-3 1-16 16,-7-4 0-16,-3 0 0 0,-3-4-96 0,-3 0-32 0,-1-4 0 16,-1 0 0-1,0-1-512-15,-15-4-128 0,6-4 0 0,20-2-16 16,-2-4-2080-16,5-6-400 0</inkml:trace>
  <inkml:trace contextRef="#ctx0" brushRef="#br0" timeOffset="8607.53">13980 2280 8287 0,'0'0'736'0,"-4"10"-592"16,0 0-144-16,4 3 0 0,-2-3 2912 0,4 6 544 15,2-2 128-15,1-3 0 0,4-4-2368 0,1 2-496 16,3-4-80-16,2-4-32 0,3-1-240 0,10-2-48 16,0-2-16-16,-9-5 0 0,3-1 128 0,0-4 16 15,1-1 16-15,-2-3 0 0,-4 0-144 0,0-2-16 16,-2-2-16-16,-2 1 0 0,-3 2-128 0,-1 0-32 15,-3 1 0-15,-1 0 0 0,-2 0 96 0,-3 0 16 16,-1 2 0-16,-3-1 0 0,-2 2 80 0,-6-5 0 16,1 6 16-16,2 6 0 0,0 4-16 0,-3 4-16 15,0 4 0-15,-2 5 0 0,-2 1-304 0,5 3 0 16,-6 3 0-16,4 2 0 0,-4 5 0 0,3 5 0 16,0-1 0-16,3 3 0 0,0 2 0 0,1 11 0 15,5-2 0-15,5-16 0 0,3-3 0 0,3-2 0 0,4 2 0 0,4-1 0 31,3-1-480-31,3-4-48 0,4-3-16 0,2-2-8240 0,-1-4-1648 0</inkml:trace>
  <inkml:trace contextRef="#ctx0" brushRef="#br0" timeOffset="9073.21">15278 2013 17503 0,'0'0'1552'0,"-11"0"-1232"15,11 0-320-15,0 0 0 0,0 0 912 0,-7 6 128 16,-1 3 32-16,2 2 0 0,0 1-656 0,2 3-128 16,-1 2-32-16,0 2 0 0,-1 0 0 0,1 9-16 15,0 2 0-15,1 6 0 0,-1 3 32 0,0 3 16 16,-1 1 0-16,-3 6 0 0,-1 3-112 0,-4 1-32 15,-3-3 0-15,-2 1 0 0,0-4-16 0,0-4-128 16,-1-8 192-16,2-5-64 0,0-1 48 0,0-9 0 16,2-3 0-16,1-3 0 0,-1-7 288 0,4 1 64 15,-2-7 16-15,4-2 0 0,-1-4 160 0,2-3 16 16,1-6 16-16,0-2 0 0,0-6-336 0,6-2-64 16,-1-5-16-16,5-3 0 0,0-5-160 0,3-2-32 15,3-2-128-15,-3 7 192 0,1-11-192 0,3 0 0 0,1-5 128 0,4-1-128 16,2 4 0-16,5 3 0 0,2 4 0 0,4 3 0 15,2 6 0-15,1-1 0 0,2 8-192 0,-3 2 192 16,4 4-160-16,-1 6 160 0,-2 1-128 0,8 6 128 16,-8 7-144-16,-13 3 144 0,-5 5-160 0,-3 4 160 15,-2 2-144-15,-6 3 144 0,-6 3-128 0,-4 2 128 16,-5 4-576 0,-6-1-16-16,-6 2-16 0,-2 0 0 0,-2-5-1584 0,2-5-320 0,0-2-64 0</inkml:trace>
  <inkml:trace contextRef="#ctx0" brushRef="#br0" timeOffset="9507.34">15841 2051 2751 0,'0'0'128'0,"-9"9"16"0,-1-3-144 0,5-1 0 15,0 2 0-15,-2 0 0 0,7-7 3792 0,0 0 736 0,-1 9 144 0,1-9 16 16,0 0-3376-16,5 5-672 0,4-2-144 0,1-2-32 15,3-2-112-15,1-2-32 16,2-3 0-16,2-4 0 0,2-2-144 0,-1 2-48 0,-1-3 0 0,-4 1 0 16,-1-2-128-16,0-2 0 0,-4 0 144 0,-2 1-144 15,-2-1 128-15,-3 2-128 0,0 4 160 0,-4-1-160 16,-1 4 304-16,-2 1-48 0,-3 4 0 0,-1 3 0 16,-3 4 144-16,-1 1 32 0,-1 7 0 0,0 0 0 0,0 8-176 0,0 2-16 15,1 0-16-15,2 4 0 0,-1-3-96 16,1 13-128-16,5-4 176 0,1-1-176 0,3-7 128 0,5-7-128 15,2-2 0-15,3 1 0 16,3-4-1040-16,4-3-320 0,3-1-64 0,0-6-16 0</inkml:trace>
  <inkml:trace contextRef="#ctx0" brushRef="#br0" timeOffset="9790.59">16559 1875 18431 0,'-3'13'1632'0,"0"5"-1312"16,-2 5-320-16,-1 4 0 0,0-3 928 0,0 6 112 15,-2 1 32-15,-1-1 0 0,0 3-80 0,-2 0-16 16,-2 0 0-16,0-1 0 0,1-3-432 0,0-1-96 16,2-6 0-16,1-3-16 0,2-4-176 0,1-2-48 15,4-8 0-15,2-5 0 0,0 0-16 0,0 0 0 0,8-8 0 0,4-6 0 16,4-2-32-16,0-4-16 15,1-5 0-15,9-9 0 0,-3 2-144 0,-5 9 0 16,2 1 144-16,3-1-144 0,3-4 0 0,-1 2 0 0,2 2 0 0,-1-1 0 31,2 1-320-31,0 4-96 0,3 2-16 0,-4 3-8016 0,-2 3-1616 0</inkml:trace>
  <inkml:trace contextRef="#ctx0" brushRef="#br0" timeOffset="10124.37">17098 2008 14735 0,'0'0'1312'0,"0"0"-1056"16,0 0-256-16,0 0 0 0,0 0 1136 0,0 0 160 15,-3 7 48-15,0 5 0 0,-3 0-480 0,0 1-96 16,0 2 0-16,-2 3-16 0,0 3 64 0,-2 3 16 16,-1-1 0-16,-2 3 0 0,0 1-64 0,-1-2 0 15,3 3 0-15,1-2 0 0,1 0-144 0,1-4-48 16,3 0 0-16,3-5 0 0,2-1-352 0,1-4-80 15,2-4-16-15,2-2 0 0,4-3 32 0,1-3 0 16,0-5 0-16,1-1 0 0,2-3 32 0,2-4 0 16,-2-1 0-16,1-3 0 0,0 0-192 0,0 0 128 15,-1 3-128-15,-1 1 128 0,0-2-128 0,-2 0 0 16,0 2 0-16,0 4 0 0,-2-1 0 0,0 5 0 16,-1 1 0-16,-7 4 0 0,0 0 0 0,7 4-144 15,-2 2 144-15,0 2-208 0,-1-2 32 0,1 5 16 16,1-4 0-16,2 3 0 15,-2-3-240-15,2 0-48 0,0 2-16 0,4-1 0 16,2-1-2224-16,-1-4-448 0,2-2-96 0</inkml:trace>
  <inkml:trace contextRef="#ctx0" brushRef="#br0" timeOffset="10374.34">17967 1223 18015 0,'0'0'800'0,"-6"6"160"0,0 4-768 0,1-1-192 16,-2 6 0-16,0 4 0 0,-4 5 928 0,-1 1 144 15,-1 10 16-15,0 2 16 0,-2 6-272 0,-5 27-64 16,-1-3-16-16,4 2 0 0,1 2-224 0,6-20-32 16,-1 6-16-16,-1 7 0 0,1 3-256 0,-1 0-48 15,2 2-16-15,1-7 0 0,2-1-400 0,2-7-80 16,1-7 0-16,2-3-16 15,2-7-432-15,0-5-64 0,2-7-32 0,-2-4 0 16,4-5-1280-16,-3-5-256 0</inkml:trace>
  <inkml:trace contextRef="#ctx0" brushRef="#br0" timeOffset="10547.94">17413 1863 24879 0,'0'0'2208'0,"8"2"-1760"0,3-2-448 0,6 2 0 16,4-2 128-16,6 3-128 16,4 1 128-16,4 3-128 0,6-4 704 0,3 2 64 15,3 1 16-15,3 0 0 0,1-4-448 0,0 1-80 0,-2-2-32 0,1 1 0 32,-3-1-1072-32,-1-1-224 0,-6-3-32 0</inkml:trace>
  <inkml:trace contextRef="#ctx0" brushRef="#br0" timeOffset="11192.04">15857 1870 13823 0,'0'0'1216'0,"0"0"-960"0,0 0-256 0,0 0 0 16,0 0 752-16,0 0 96 0,-5 7 32 0,0 0 0 16,0 2-288-16,-1 1-48 0,-2 4-16 0,-1 2 0 15,-1-1-16-15,-1 5 0 0,-2-1 0 0,0 2 0 16,-1-1 96-16,3 0 16 0,-2 1 0 0,-4 9 0 15,5-6-160-15,4-7-16 0,2-1-16 0,2 0 0 0,1-4-160 0,3-3-16 16,3 1-16-16,1-3 0 0,-4-7 112 16,9 1 32-16,0 2 0 0,2-6 0 0,2-2 128 0,1-6 16 15,1-1 16-15,-1-2 0 0,0-2-160 0,0-1-48 16,-1-1 0-16,2-1 0 0,-4 0-192 0,6-14-144 16,-4 1 192-16,-6 12-192 0,1 0 128 0,-1 1-128 15,1-1 0-15,-4 4 0 0,1-1 224 0,-1 5-64 16,-2 3-16-16,1 1 0 0,-3 8 112 0,0 0 0 15,0 0 16-15,4 10 0 0,-1 1-272 0,1 4 0 16,0 4 0-16,0 4 0 0,1 0 128 0,3 10-128 16,-1-5 192-16,0-11-192 0,-1 1 192 0,2-1-192 15,-1-3 192-15,3 0-192 0,1-4 176 0,3 0-176 16,-2-2 160-16,3 1-160 0,2-8 0 0,1-1 0 16,2-1-208-16</inkml:trace>
  <inkml:trace contextRef="#ctx0" brushRef="#br0" timeOffset="12024.93">18337 2108 14447 0,'-16'10'640'0,"4"-2"128"0,0 1-608 16,-1 0-160-16,0 2 0 0,2 3 0 0,1 0 768 0,1-1 112 16,2 2 16-16,5 2 16 0,2-1-160 0,4 1-48 15,2-3 0-15,5-4 0 0,6 1-192 0,3-3-32 16,4-1-16-16,6-4 0 0,3-8 208 0,4-5 32 15,-1 1 16-15,-8 0 0 0,3 1 0 0,3-4 0 16,2-2 0-16,-1 0 0 0,1 1-320 0,14-10-64 16,-9 3-16-16,-16 8 0 0,-4 0-144 0,6-5-48 15,-8 2 0-15,-6 2 0 0,-6 2 0 0,-4 2-128 16,-3 2 192-16,-5 4-64 0,-2-4 128 0,-5 5 32 16,-5 3 0-16,-3 5 0 0,-3 1-64 0,-2 5-16 15,-3 4 0-15,-12 10 0 0,6 7-208 0,2 2 144 16,2-1-144-16,7 2 128 0,5 0-128 0,4 0 0 15,4-2 144-15,7-11-144 0,3 4 0 0,4 0 0 16,1-3 0-16,7-1 0 0,3-3 0 0,4-2 0 16,2-2 0-16,6-6 0 15,4 1-1344-15,6-8-320 0,4-1-80 0</inkml:trace>
  <inkml:trace contextRef="#ctx0" brushRef="#br0" timeOffset="12658.71">20797 1094 6383 0,'0'0'272'0,"0"0"80"0,0 0-352 0,-9-5 0 0,1 0 0 0,8 5 0 15,-7-5 1344-15,0-3 192 0,1 0 32 0,1 4 16 16,5 4-336-16,0 0-64 0,0 0-16 0,0 0 0 16,-9-5-496-16,9 5-96 0,-8 5-32 0,-2 4 0 0,3 7-48 0,-4 6-16 15,4 8 0-15,-3 7 0 0,1 3 176 0,-1 11 48 16,-1 4 0-16,3 10 0 0,0 6-192 0,-1 1-48 16,-2-1 0-16,-1 3 0 0,2 1-160 0,-2 4-48 15,1-3 0-15,1-3 0 0,1-6-128 0,1-5-128 16,5-1 144-16,-3-7-144 0,5-9 176 0,1 0-176 15,0-8 192-15,3-7-192 0,1-3 128 0,-2-7-128 16,3-3 0-16,0-3 0 16,2-8-464-16,-7-6-160 0,12-1-16 0,0-3-10176 0</inkml:trace>
  <inkml:trace contextRef="#ctx0" brushRef="#br0" timeOffset="13143.48">20219 1785 13823 0,'0'0'608'0,"0"0"128"0,0 0-592 0,12 0-144 16,2-2 0-16,8-2 0 0,3 0 1088 0,7-5 192 16,6 2 48-16,5-9 0 0,3-4-768 0,1-3-160 0,-1-4-16 0,-14 10-16 15,5-5-240-15,-1-1-128 0,3-6 160 0,0-2-160 16,-2-2 0-16,1 3 0 0,-1-2 0 0,-3-4 0 15,-1 2 176-15,-2 0-176 0,-3-2 192 0,-3-1-192 16,-3-1 464-16,-5 4-16 0,0 3 0 0,-4 7 0 16,-4 4 32-16,0 5 0 0,-4 4 0 0,-5 11 0 15,0 0-176-15,-2 11-48 0,-3 5 0 0,-2 7 0 0,-4 9-128 0,-3 3-128 16,-2 6 192-16,-4 7-192 0,-3 6 128 16,-3 4-128-16,-3 5 0 0,-1 0 0 0,-2 3 128 0,3-4-128 15,-5 1 0-15,-9 18 0 0,9-14 272 0,6-12-48 16,6-12-16-16,6-11 0 0,4-5 352 0,6-7 64 15,6-5 16-15,4-7 0 0,2-2-192 0,2-4-48 16,3-2 0-16,3-7 0 0,2 0-144 0,3-5-16 16,2 0-16-16,12-13 0 0,-2 1-96 0,-10 6-128 15,4 1 176-15,0 0-176 0,2 3 0 0,-1 3 0 16,-2-2 0-16,1 8 0 0,-4 1 0 0,0 5 0 16,-2 6-144-16,0 4 144 0,-1 9-160 0,-1 5 160 15,-1 1-192-15,-2 5 192 0,-2 3 0 0,0 0 0 16,-1 3 0-16,1-1 0 0,-2-3 0 0,5 13 0 15,-2-11 0-15,-4-11 0 0,1-3 0 0,1-1 0 16,3-2 0-16,0-3 0 16,0-3-384-16,3-5-80 0,0 0-16 0,4-2-12576 0</inkml:trace>
  <inkml:trace contextRef="#ctx0" brushRef="#br0" timeOffset="13492.71">21724 1911 11967 0,'-23'9'528'0,"14"-4"112"0,-1 6-512 0,-1 1-128 0,3 2 0 0,-3 6 0 15,6-3 2288-15,5-6 416 0,4-3 96 0,5 1 16 0,0-4-1920 0,6-1-384 16,5-3-80-16,5-1-16 0,3-3 64 0,1-2 16 15,3-1 0-15,1-7 0 0,1-1-112 0,-1 0-32 16,-2 2 0-16,-5-2 0 0,-2-2-80 0,-6 2-16 16,-3 4 0-16,-3-3 0 0,-3 3-80 0,-4 0-32 15,-9 0 0-15,-6 7 0 0,-5 5 304 0,-1 1 48 16,-5 5 16-16,-5 1 0 0,-2 4-320 0,-2 3-48 16,1 6-16-16,-1 3 0 0,2-1 16 0,2 3 0 15,0 0 0-15,6 2 0 0,2-1-144 0,4 4 0 16,4-2 0-16,5 0 128 0,4 0-304 0,4 1-64 15,6-3-16-15,10 7-13280 0</inkml:trace>
  <inkml:trace contextRef="#ctx0" brushRef="#br0" timeOffset="14227.47">24024 1784 21183 0,'-4'-10'1888'0,"2"2"-1504"0,-1 1-384 0,3-2 0 15,0 9-480-15,0 0-160 0,0 0-48 0,0 0 0 16,0 0 1184-16,11 7 224 0,-5 0 48 0,-2 7 16 16,1 3-144-16,-1 6-16 0,-2 7-16 0,2 3 0 15,-2 6-272-15,1-9-48 0,-2 6-16 0,1 2 0 16,-1 2-144-16,-1-2-128 0,0 1 144 0,-3 1-144 15,-1 0 192-15,2-3-48 0,-2-1-16 0,2-5 0 0,0-4 128 0,2-4 0 16,2-5 16-16,0-3 0 0,4-2 240 0,3-7 32 16,3-2 16-16,3-5 0 0,7-6 192 0,1-5 32 15,3-6 16-15,0-4 0 0,0-3-384 0,2-6-80 16,3 1-16-16,-2-1 0 0,-1-2-320 0,0 0 128 16,-1-2-128-16,7-16 0 0,-6 8-256 0,-4 3-112 15,-1 7-16-15,-3 4-16 16,1 8-512-16,-1 5-112 0,-1 2 0 0,-1 5-7584 15,0-2-1504-15</inkml:trace>
  <inkml:trace contextRef="#ctx0" brushRef="#br0" timeOffset="14576.99">25227 1863 21999 0,'0'0'960'0,"0"0"224"0,0 0-944 0,2-9-240 0,-2 9 0 0,0 0 0 15,-6-5 608-15,-2 5 80 16,-2 1 16-16,-3 4 0 0,-3 3-336 0,-4 1-64 0,-7 3-16 0,0 6 0 16,-1 4-80-16,5-4-16 0,-1 4 0 0,0 4 0 15,-3-2 16-15,2 3 0 0,-2-4 0 0,4-1 0 16,3 0-80-16,3 0 0 0,3-5-128 0,4 1 192 16,4-6-192-16,2-1 176 0,4-11-176 0,0 0 160 15,0 0 64-15,8 1 16 0,2-2 0 0,3-4 0 16,1-4 16-16,2 0 0 0,2-3 0 0,2-1 0 15,1-1-256-15,-1 0 176 0,0-3-176 16,-1 1 160-16,0 1-160 0,-1 1 0 0,-1 1 0 0,-1 4 0 0,0 5 0 0,-1 3 0 16,-4 3 0-16,1 5 0 0,-1 7 0 0,-1 1-176 15,-2 3 176-15,6 9-128 0,-4-1 128 0,-1-7 0 16,0 0 0-16,2 2 0 0,-1-3-192 0,2-2 0 16,1-2 0-16,-1-5 0 15,1-1-736-15,1-5-160 0,1-1-16 0</inkml:trace>
  <inkml:trace contextRef="#ctx0" brushRef="#br0" timeOffset="14876.84">25846 1767 24015 0,'-3'23'1056'0,"-1"-11"224"0,1 6-1024 0,-2 4-256 16,-1 3 0-16,-1 1 0 0,0 6 304 0,1 2 0 0,-2 2 0 0,-2-2 0 15,3 1 176-15,-3-2 32 0,1-2 16 0,-2-3 0 16,3-5-144-16,0 0-16 0,2-4-16 0,-1 2 0 16,2-11-96-16,5-10 0 0,0 9-16 0,0-9 0 15,0 0 320-15,8-9 64 0,-1-3 16 0,4-3 0 16,-1-4-256-16,4-1-64 0,0-3 0 0,0-1 0 16,0-2-192-16,0-6-128 0,2-2 160 0,2 2-160 15,0 1 0-15,1 1 128 0,0 0-128 0,10-6 0 0,-3 6 0 0,-10 16 0 16,1 1-192-16,-2 2 192 15,-1 4-1440-15,0 3-176 0,-3 3-48 0,4 4-11152 16</inkml:trace>
  <inkml:trace contextRef="#ctx0" brushRef="#br0" timeOffset="15082.36">26654 1745 24927 0,'0'0'544'0,"0"0"112"0,0 0 32 0,0 0 16 0,4 10-560 0,-3 0-144 16,-2 3 0-16,-3 4 0 0,-2 1 576 0,-2 4 64 15,-1-1 32-15,-2 5 0 0,-3-1-304 0,-1 4-64 16,-2-2-16-16,-1 2 0 0,1-2 80 0,-1 0 16 16,0-2 0-16,-4 8 0 0,6-3-384 0,6-14 0 15,1-1 0-15,2-3 0 16,2-2-2048-16,4-5-464 0,1-5-112 0</inkml:trace>
  <inkml:trace contextRef="#ctx0" brushRef="#br0" timeOffset="15527.41">27733 1778 3679 0,'0'0'320'0,"-10"-4"-320"0,-1-1 0 0,-1 2 0 0,1 1 2112 0,-2 0 336 15,-2 2 80-15,-2 3 16 0,-2 1-1712 0,-1 3-320 16,-3 0-80-16,0 5-16 0,-5 1-160 0,3 4-16 15,-2 2-16-15,2 1 0 0,-2 0 192 0,2 2 32 16,-2 1 16-16,3 2 0 0,2-3 240 0,6-2 32 16,3-1 16-16,4-1 0 0,3-3-64 0,4-1-16 0,5-5 0 0,3 0 0 15,4-5-176-15,3 0-48 16,2-3 0-16,5-1 0 0,0-3-48 0,0-2-16 0,1-1 0 0,0-3 0 16,2 2-192-16,0-2-64 15,2 4 0-15,-1-4 0 0,-1 1-128 0,-1 4 0 0,-2 3 0 0,-1 3 0 16,-2 2 0-16,-2 6 0 0,-2 1 0 0,-2 3 0 15,-1 2 0-15,-1-1 0 0,-2-2-144 0,-1 1 144 16,0 0-176-16,1 0 32 0,-2-4 0 0,1 0 0 31,1 1-1744-31,1-4-352 0,1-4-64 0</inkml:trace>
  <inkml:trace contextRef="#ctx0" brushRef="#br0" timeOffset="15977.82">28523 820 13823 0,'0'0'1216'0,"0"0"-960"0,0 0-256 0,-4 6 0 0,-2-1 1568 0,-2 2 272 15,2 9 48-15,-3 4 16 0,-1 8-1328 0,-2 5-256 16,-1 6-48-16,-2 8-16 0,-3 3-256 0,-11 31 160 0,1-6-160 0,9-23 128 16,-8 7-128-16,1 4 0 15,0 3 0-15,2 1 128 0,0 0-128 0,2 0 0 0,5-7 0 0,3-3 0 16,3-3 0-16,5-7 0 16,0-5 144-16,4-8-144 0,4-4 496 0,5 5 16 15,3-12 16-15,1-11 0 0,1-5 160 0,10-3 16 0,2-2 16 0,4-6 0 16,1-2-336-16,6-2-64 0,-1-3 0 0,0-1-16 15,-1 1-304-15,0-2 0 0,-1 2 0 0,0 3 0 16,-2-1-128-16,11 3 128 0,-8 6-208 0,-14 6 80 16,-1 4 128-16,5 8 0 0,-5 1 0 0,-11-2 0 15,-2 3 0-15,-5 3-128 0,-5 2 128 0,-5 2 0 16,-5 4 0-16,-5 2 304 0,-6 0-48 0,-2-1-16 16,-2-1-64-16,-2 0-16 0,-2-5 0 0,-3 1 0 15,-3-5-160-15,-2-1 0 0,-2-2 0 0,-1-2 128 0,5-3-416 0,-12 1-96 16,10-8 0-16,20-7-11920 15</inkml:trace>
  <inkml:trace contextRef="#ctx0" brushRef="#br0" timeOffset="16294.59">29624 993 26031 0,'-13'17'1152'0,"6"-6"240"0,-1 3-1120 0,-5 18-272 15,-1 6 0-15,4-7 0 0,-3 8 192 0,-1 7-32 16,-1 3 0-16,-2 7 0 0,-1 5-32 0,-1 5 0 0,-2 2 0 0,-1 3 0 15,-1-2-128-15,-1 2 160 16,-4 1-160-16,3-3 160 0,-1-3-160 0,3-4-224 0,2-2 48 0,3-8 16 31,2-7-624-31,2-6-128 0,3-3-32 0,4-7 0 16,2-5 32-16,3 4 0 0,5-13 0 0,3-10-8576 0</inkml:trace>
  <inkml:trace contextRef="#ctx0" brushRef="#br0" timeOffset="16612.61">29629 2088 20271 0,'0'0'1792'0,"0"0"-1424"0,0 0-368 0,0 0 0 0,10 2 416 0,4 1 16 16,4-3 0-16,-4-4 0 0,7 0 48 0,5-2 16 15,5-4 0-15,4 1 0 0,0-5-336 0,2-1-160 16,1-2 160-16,-2-1-160 0,-4-2 192 0,-3 1-48 15,-2-4-16-15,-3-2 0 0,-3 0 144 0,0-1 32 16,-7 2 0-16,-3 3 0 0,-3 2 256 0,-7 3 48 16,-4 3 16-16,-3 5 0 0,-4 2-32 0,-5 5 0 15,-2 4 0-15,-4 4 0 0,-6 2-320 0,-2 6-64 16,-2 1-16-16,-3 4 0 0,-2 0-192 0,1 5 0 16,0 1 0-16,-4 8 0 0,5-2 0 0,6-2 0 15,3-3 0-15,0 10 0 0,9-8 0 0,8-6 0 16,5-3 0-16,6-7 0 15,1-2-640-15,5 0-32 0,3 0 0 0,5-5 0 16,6 2-1312-16,3-3-272 0</inkml:trace>
  <inkml:trace contextRef="#ctx0" brushRef="#br0" timeOffset="16961.65">31369 1703 22111 0,'-9'-5'1968'0,"-4"1"-1584"0,3 0-384 0,-6 3 0 0,-5-1 640 0,-3 4 64 16,0-2 0-16,-3 0 0 0,-1 2-464 0,-1 2-96 15,-2 4-16-15,2-3 0 0,3 1-128 0,-4 3 0 16,2 0 0-16,3 1 0 0,-2 3 0 0,7-1 0 16,1 4 0-16,4 0 0 0,3 1 0 0,6 1 0 15,2-1 0-15,6 1 0 0,9 1 256 0,3 3 112 16,2 2 16-16,3-1 16 0,2 2-80 0,0 2 0 15,2-2-16-15,0 3 0 0,-1-1-16 0,-1 1 0 16,-3 4 0-16,0-7 0 0,-3 2 112 0,-2-3 32 16,-4 0 0-16,-3 2 0 0,-2-4 48 0,-4 3 16 15,-1-2 0-15,-7-2 0 0,-2-1 64 0,-7 1 16 16,-2-1 0-16,-9-1 0 0,-4-1-128 0,-7-1 0 16,-8-4-16-16,-3 0 0 0,-2-5-288 0,0 1-144 15,-1-4 160-15,-1-4-160 16,0-2-1072-16,-9-2-304 0,-3-6-64 0</inkml:trace>
  <inkml:trace contextRef="#ctx0" brushRef="#br0" timeOffset="17347">26991 1014 45151 0,'-22'-16'4016'0,"14"11"-3216"0,8 5-640 0,0 0-160 31,0 0-832-31,0 0-208 0,0 0-48 0,0 0 0 15,0 0-1296-15,0 0-272 0,8 9-48 0</inkml:trace>
  <inkml:trace contextRef="#ctx0" brushRef="#br0" timeOffset="22433.35">12725 3799 14735 0,'0'0'640'0,"0"0"160"0,0 0-640 0,-7 5-160 16,7-5 0-16,-4 11 0 0,4-11 880 0,-4 8 144 16,1 2 16-16,2 3 16 0,0-3-96 0,1 5 0 15,0 3-16-15,1 2 0 0,-1 2-160 0,3 5-16 16,1 0-16-16,1 8 0 0,1 0-208 0,2 6-32 15,-1 0-16-15,2-1 0 0,-3 5-112 0,5-3-32 16,-1 0 0-16,-3 1 0 0,1-1-160 0,1-3-48 16,-1-2 0-16,-3-9 0 0,0 1 0 0,1-1 0 15,0 2 0-15,1-6 0 0,0-1 128 0,1 0 32 16,-2-3 0-16,1-2 0 0,-1-4 48 0,0-5 16 16,1-1 0-16,-1-4 0 0,1-5 16 0,0-7 16 15,2-1 0-15,1-7 0 0,0-6-80 0,7-15-32 16,1-3 0-16,0 0 0 0,-2 1-96 0,2-2-32 15,2-2 0-15,-1 1 0 0,-1 1-16 0,0 1 0 16,2 3 0-16,-5 4 0 0,1 5-144 0,-2 0 128 16,-2 4-128-16,1 1 128 0,-1 1-128 0,-1 7 0 0,-1 1 0 15,-1-1 0 1,-4 2-528-16,1 4 16 0,-6 9 0 0,8-9-9488 16,0 3-1904-16</inkml:trace>
  <inkml:trace contextRef="#ctx0" brushRef="#br0" timeOffset="22682.65">13845 3985 27583 0,'0'0'1216'0,"0"0"256"0,0 0-1168 0,0 0-304 16,3 9 0-16,-3 4 0 0,0 0 512 0,-3 3 32 15,2 3 16-15,-3 6 0 0,-1-1 832 0,0 7 160 16,-3 1 48-16,-1 1 0 16,-3 5-1968-16,-1 3-384 0,-4 0-80 0,1 3 0 0,-1-1 832 0,1 1 0 15,-2 0 0-15,1-4 128 16,2-5-432-16,3-2-80 0,0-2-32 0,3-7 0 16,4-3-2336-16,1-7-480 0</inkml:trace>
  <inkml:trace contextRef="#ctx0" brushRef="#br0" timeOffset="23099.02">14585 3941 21183 0,'-17'0'944'0,"6"3"192"0,-2 0-912 0,2 2-224 0,-2 1 0 0,2-3 0 16,-3 2 400-16,0 3 48 0,-2-2 0 0,0 2 0 16,-1-2 0-16,0 3 16 0,-3 3 0 0,1 0 0 0,0 0-224 0,0 3-48 15,-1 2-16-15,1 2 0 0,0 2-32 0,1 5 0 16,1-2 0-16,2 6 0 0,0 3 64 0,0 2 16 16,2-1 0-16,2-3 0 0,2-1-16 0,4-5 0 15,3-2 0-15,6-5 0 0,1-3 304 0,3-4 48 16,2-3 16-16,1-4 0 0,2-2-48 0,1-5 0 15,1-5 0-15,3 1 0 0,0-2-80 0,-1-1 0 16,3-7-16-16,-6 6 0 0,0-1-80 0,5-5-16 16,-1 3 0-16,-8 8 0 0,0-1-128 0,1 3-16 15,0 3-16-15,-2 2 0 0,1 2 0 0,0 2 0 16,-1 4 0-16,1-1 0 0,0 5-176 0,3 1 192 16,-4 1-192-16,2-2 192 0,2 0-192 0,2 0 0 15,2-5-160-15,3 3 160 16,3-6-1872-16,14-3-288 0,1-6-48 0</inkml:trace>
  <inkml:trace contextRef="#ctx0" brushRef="#br0" timeOffset="23816.67">18907 4101 17503 0,'-7'-5'1552'0,"1"-5"-1232"16,-3 1-320-16,0-1 0 0,-1 2 352 0,-1-2 16 15,-3 2 0-15,-3-1 0 0,-1 3 48 0,-1 0 16 16,-2 3 0-16,-2 3 0 0,0 4-96 0,-3 5-16 0,0 5 0 0,-4 4 0 16,1 3-16-16,-1 5-16 0,-2 2 0 0,1 0 0 15,4 3-32-15,-4 4-16 0,3 0 0 0,-1 4 0 16,0-4-64-16,2-1-16 0,4-2 0 0,4-1 0 15,2-6-16-15,6-1 0 0,2-1 0 0,7-4 0 16,2-4 192-16,5-4 48 0,4-1 0 0,3-5 0 16,3-1 256-16,6-4 48 0,2 0 16 0,3-5 0 15,2-6-336-15,3 0-64 0,1-4-16 0,1-3 0 0,2-4-128 16,1-2-32-16,-1 1 0 0,0 2 0 0,-1-2-128 0,-3 0 0 16,-1 4 144-16,-1 2-144 0,-3 1 0 15,-3 2 0-15,-4 1 0 0,-1 2 0 0,-3 3 0 0,-3 0 0 16,0 3 0-16,-12 5 128 0,11 5-128 0,-3 4 0 15,-3 0 0-15,-1 4 0 0,0 2 0 0,-4 2 0 16,0-1 0-16,0 1 128 0,1-1-128 0,3 1-208 16,0-2 48-16,2-2 16 15,0-2-592-15,2-4-112 0,-8-7-32 0,10 5 0 16,2 0-720-16,-1-4-128 0,2-2-48 0,-2-2 0 16,3-4 0-16,1-1 0 0</inkml:trace>
  <inkml:trace contextRef="#ctx0" brushRef="#br0" timeOffset="24116.6">19551 3279 19343 0,'0'0'848'0,"0"0"192"0,0 0-832 0,0 0-208 0,0 0 0 0,-7 5 0 16,7-5 496-16,-7 13 48 0,2 3 16 0,0-1 0 0,0 4 112 16,0 4 32-16,-3 3 0 0,1 8 0 15,-2 7-64-15,0 2 0 0,-1 5 0 0,-2 3 0 16,-1 4-128-16,1 2-48 0,0 1 0 0,-3 5 0 16,1-1-240-16,1 3-48 0,2-4-16 0,2 1 0 0,0-6-160 0,-1 16 0 15,2-17 144-15,6-24-144 0,2-3-208 0,0-2-112 16,0-5-32-16,5-2 0 15,-1-5-1520-15,1-4-304 0</inkml:trace>
  <inkml:trace contextRef="#ctx0" brushRef="#br0" timeOffset="24583.6">20220 3893 24879 0,'-14'-22'2208'0,"6"11"-1760"16,-1 2-448-16,0-3 0 0,0 2 640 0,2 0 32 0,-1 4 16 0,-1-1 0 15,-3 3-384-15,-2 2-80 0,0-1-16 0,-2 6 0 16,-1 2-208-16,-2 5 0 0,-3 4 128 0,-2 3-128 15,-5 3 0-15,-6 2 0 0,-2 4 0 0,-1 1 0 16,-1 3 0-16,2 0 0 0,3 1 0 0,3 3 0 16,2-3 0-16,5-7 0 0,3-1 0 0,9-2 0 0,2-4 0 0,4-3 0 15,4-1 0-15,2-13 0 16,0 0 352-16,13 5-32 0,3-2 0 0,3-7 0 0,7-4 256 0,0-3 32 16,5-2 16-16,2 0 0 0,1-3-368 0,2-2-64 15,-1-1 0-15,-2 3-16 0,-2 2-176 0,-4 3 0 16,-6 4 0-16,0 6 128 0,-4 2-128 0,0 6 0 15,-3 6 0-15,-3 5 0 0,-3 4 320 0,-4 7 0 16,-6 0-16-16,0 3 0 0,-1 3-176 0,-4 2-128 16,-3 1 144-16,-2 2-144 0,-2-1 160 0,-1 1-160 15,-3-1 160-15,0 2-160 0,-3-4 0 0,-1-4 128 16,1-5-128-16,-1-2 0 16,-1-3-288-16,3-4-96 0,-3-1-32 0,0 0 0 15,4-6-1552-15,2-3-304 0,1-4-64 0</inkml:trace>
  <inkml:trace contextRef="#ctx0" brushRef="#br0" timeOffset="24983.97">20716 3968 17503 0,'0'0'1552'0,"-8"9"-1232"0,3-2-320 0,1 5 0 16,1 3 1408-16,2-1 240 0,1-1 32 0,1 1 16 16,2 0-992-16,2 0-192 0,1-4-32 0,3 1-16 15,0-2 144-15,4 0 32 0,0-3 0 0,2 1 0 16,1-5-112-16,2-2-16 0,-1-2 0 0,2-3 0 0,1-2-272 0,0 1-64 16,0-6-16-16,-3 1 0 0,0 0-160 0,-3-3 160 15,-3 1-160-15,1 3 160 0,-3-3-160 0,-3 2 0 16,-1 2 0-16,-4-3 128 0,-2 3-128 0,-4 0 0 15,-3 4 144-15,-2 1-144 0,-1 1 0 0,-6 6 128 16,-4 3-128-16,-2 5 0 0,1 4 0 0,-3 7 0 16,-1 1-192-16,1 2 64 0,-1 4 128 0,1 2 0 15,2-2-144-15,2 3 144 0,1 1 0 0,4-3 0 16,2-2-144-16,3 2 144 0,3-5 0 0,2 2-128 16,3-7 128-16,3-2 0 0,3 0-400 0,4-4 16 15,5-4 16-15,2-1 0 16,0-5-624-16,5-4-128 0,6-4-32 0,3-5-10368 0</inkml:trace>
  <inkml:trace contextRef="#ctx0" brushRef="#br0" timeOffset="25417.53">22099 3256 17215 0,'-12'-9'768'0,"7"8"144"0,-1 2-720 0,-3 2-192 0,-1 2 0 0,-1 1 0 16,1 4 576-16,-1 3 96 0,-3 1 16 0,-1 2 0 15,-3 3-80-15,0 2-16 0,0 3 0 0,0 4 0 16,1 5-208-16,-3 0-32 0,3 4-16 0,-1 1 0 0,0 3 96 0,-1 3 16 16,0-1 0-16,0 6 0 15,-3 1-32-15,2 1 0 0,0 5 0 0,1-2 0 0,-2-4-224 16,-4 18-32-16,4-15-16 0,10-22 0 0,2-6-144 0,4-1 0 15,0-3 0-15,1-5 0 0,3-7 224 0,2-1 16 16,-1-8 0-16,0 0 0 0,9-5 336 0,5-2 64 16,0-4 0-16,4-1 16 0,2 0-448 0,12-7-80 15,-2 1-128-15,-8 1 176 0,1 2-368 0,0 0-64 16,1 1 0-16,1 1-16 0,-2 0 144 0,3 7 128 16,-2 0-192-16,0 4 192 0,-4 4-176 0,1 7 176 15,-2 3-160-15,-3 5 160 0,-1 3-128 0,-3 2 128 16,-6 2 0-16,-3 4-144 0,-3 1 144 0,-5 2 0 15,-4 0 0-15,-4 1 0 0,-1-3 0 0,-6-1 0 16,-4-2 160-16,-2-1-160 0,0-3 144 0,-5-3-144 16,1-3 128-16,-4 1-128 0,0-3 0 0,0-5 0 15,1 0 0-15,1-7 0 16,3-3-1808-16,1-5-240 0</inkml:trace>
  <inkml:trace contextRef="#ctx0" brushRef="#br0" timeOffset="25884.26">22674 3894 14735 0,'-5'-11'640'0,"5"11"160"0,-1-9-640 0,1 4-160 15,0-1 0-15,0 6 0 0,0 0 1872 0,0 0 352 16,0 0 64-16,-3 7 16 0,0 6-1680 0,-4 6-336 16,1 2-64-16,1-4-16 0,-3 2-32 0,1 5-16 15,-2 4 0-15,1 0 0 0,0 2 96 0,1 2 32 16,-1 2 0-16,-2-1 0 0,2 2-112 0,-2-3-32 15,3-3 0-15,-4 0 0 0,1-5-144 0,1-1 160 16,3-3-160-16,-3-3 160 0,3-4 224 0,-1-2 32 16,2-5 16-16,5-6 0 0,0 0 144 0,0 0 48 15,0 0 0-15,4-6 0 0,1-7-96 0,0 1-16 16,0-4 0-16,3 1 0 0,-3-5-320 0,1-2-64 16,1-1 0-16,3-12-128 0,0 0 0 0,-4 14 0 15,1-6 0-15,2 2 0 0,-2-1 0 0,5 1-144 0,0 3-16 16,1 1 0-16,0 2-112 0,0 2-32 0,-2 3 0 0,3 1 0 31,0 6-128-31,0-1-16 0,-3 4-16 0,3 3-8320 0,0 0-1664 0</inkml:trace>
  <inkml:trace contextRef="#ctx0" brushRef="#br0" timeOffset="26368">23740 3834 27647 0,'0'0'1216'0,"-6"-1"256"0,0-2-1168 0,0 2-304 15,-1 1 0-15,-2 0 0 16,1 0-304-16,-4 1-112 0,-4 2-32 0,-2-1 0 0,-4 4 448 0,-2 1 176 15,-5 1-16-15,0 5 0 0,-2-1-160 0,-15 10 0 16,4 1 0-16,16-4 0 0,-4 4 192 0,4 3-64 16,-1 4 0-16,0-1 0 0,1 3-128 0,5 1 128 15,2-4-128-15,4 0 128 0,4-1-128 0,3-5 0 16,4-5 0-16,3-2 0 0,2 0 192 0,4-8 0 16,4 0 0-16,1-4 0 0,6-5 192 0,1-3 64 15,4-4 0-15,5-1 0 0,0-3-64 0,2-4 0 16,1 1 0-16,0-1 0 0,-1-1-208 0,0 0-48 15,-1 2-128-15,-3 0 192 0,-2-2-192 0,-5 3 144 0,1 3-144 0,-1 2 128 16,-5 3 112-16,0 1 16 0,-2 3 0 0,-1 4 0 16,-1 3-48-16,2 2 0 0,-4 6 0 0,-1-4 0 15,2 4-64-15,-1-3-16 0,3 0 0 0,-3 3 0 16,2-1 16-16,2 1 0 0,1 1 0 0,1-2 0 16,2-5 80-16,2 3 16 0,2-3 0 0,2 0 0 15,2-2-64-15,14-1-16 0,2-4 0 0,2-1 0 0,5-3-160 16,-1-3 160-16,3-1-160 0,1-2 160 0,-4 0-416 0,-20 1-64 15,4 1-32-15,3-2-10128 16,0 1-2016-16</inkml:trace>
  <inkml:trace contextRef="#ctx0" brushRef="#br0" timeOffset="66012.11">0 6875 14111 0,'1164'-466'304'0,"-1151"463"64"0,0-1 16 0,-1-1 16 0,5 0-400 0,2 2 0 0,0-1 0 0,5-1 0 0,23 1 272 0,-2 1-16 16,-2 1-16-16,2 0 0 0,0-3-16 0,0 0 0 16,-3-1 0-16,0 3 0 0,3-6-224 0,4 4 144 15,2 0-144-15,5-2 128 0,3 1-128 0,5 2 0 16,-3-5 0-16,1 3 0 0,0-6 0 0,1 5 0 0,-2-3 144 0,5 2-144 15,4-1 208-15,3 3-16 0,1-4-16 0,0 2 0 16,-3-2 32-16,4 2 16 0,4-1 0 0,3 0 0 16,5 0-64-16,-1 1-16 0,-2-5 0 0,3 5 0 15,0-2-16-15,5 2-128 0,1-2 192 0,1 4-64 16,-4-2 32-16,4 1 0 0,3 0 0 0,2-2 0 16,1 3-160-16,-1-3 0 0,1 1 0 0,3 0 128 15,6 1-128-15,-4 2 0 0,0-2 144 0,1 0-144 16,5 2 0-16,0-3 128 0,-5 3-128 0,1 3 0 15,-3-2 128-15,4-1-128 0,8 2 128 0,-4 1-128 16,-4-1 0-16,5 1 0 0,4 0 0 0,-1 1 0 16,-8-5 0-16,5 5 0 0,3 1 0 0,-1-3-128 0,5-1 128 0,-6-1 0 15,2-1 0-15,5 1 0 16,3-2 0-16,-1 0 176 0,-3 0-176 0,6-2 192 0,2 2-192 16,-1-1 0-16,-2 1 144 0,3 0-144 0,2-3 128 15,1 2-128-15,-5-2 160 0,4 3-160 0,7-1 160 0,-5 2-160 16,-4-3 160-16,3 2-160 0,5 2 128 0,-3-1-128 15,-2 2 0-15,2-1 0 0,4 1 0 0,-1-1 0 16,-4 1 0-16,3-1 0 0,3 1 0 0,-2-2 0 16,-1 2 0-16,-1 0 0 0,4 2 128 0,-1-1-128 15,-2-4 0-15,-1 2 144 0,4 2-144 0,-1-1 0 16,2-1 0-16,0 1 0 0,-1 2 0 0,2-1 0 16,1 1 0-16,-2-2 128 0,-3-1-128 0,2 2 0 15,5 2 0-15,-2-1 0 0,-2-2 0 0,5 0 0 16,4 0 0-16,-5 0 0 0,-6 3 0 0,6-2 128 0,4 1-128 0,-2-2 0 15,-4 0 128-15,2 2-128 0,3 1 0 0,0-3 128 16,-1-3-128-16,1 4 0 0,2-1 0 0,2 1 0 16,0-3 0-16,-2 1 0 0,0 1 144 0,4 0-144 15,3-1 0-15,-3 1 0 0,-8 0 0 0,4 2 0 16,2-2 0-16,2 0 0 0,-3 0 0 0,1 2 0 16,1-1 128-16,1 2 16 0,-1-3 0 0,-1 0 0 15,-1 2-144-15,3-1 0 0,2 1 0 0,-3-1 0 16,-5-1 0-16,4 1 240 0,3 0-64 0,1 1-16 15,-8-2 64-15,3 2 16 0,2 0 0 0,3-1 0 16,0-4-240-16,-1 3 128 0,-3-1-128 0,4-1 0 16,5 0 192-16,-4 3-64 0,-5-1-128 0,4-3 192 15,5 1-64-15,-2 1-128 0,0-1 176 0,0 1-176 16,1-2 128-16,7 0-128 0,1 0 0 0,-2-2 0 0,-4 2 192 0,2-6-192 16,1-1 192-16,1 5-192 0,5 0 144 15,-2 0-144-15,-7-6 0 0,3 1 144 0,0 1 32 0,9 1 0 16,-4 3 0-16,0-3 0 0,-6-4-16 0,5 1 0 15,3-1 0-15,-1 4 0 0,0 0-160 0,-3-2 192 16,-4 0-192-16,6 1 192 0,4 3-192 0,-6 0 0 16,-9 0 144-16,1-1-144 0,5 2 0 0,0-3 0 15,1 1 0-15,-7 1 128 0,-5-6-128 0,3 5 0 16,2 2 0-16,-3-2 128 0,-9 2-128 0,1-3 0 16,0 5 0-16,-6-4 128 0,-6 4-128 0,-2-2 0 15,-4 4 0-15,-4-4 0 0,-11 3 0 0,0 2 128 16,1-3-128-16,-3 4 0 0,-8-1 128 0,-5 2-128 15,-4 0 128-15,-1 1-128 0,-1-1 0 0,-9 2 0 0,-11 0-192 0,-5 3 64 32,-9 1-640-32,-5 1-112 0,-8 1-16 0,-11-1-16 0</inkml:trace>
  <inkml:trace contextRef="#ctx0" brushRef="#br0" timeOffset="70150.47">3318 7740 9215 0,'0'0'400'0,"-3"-5"96"0,1 0-496 0,-1-3 0 0,-1 1 0 0,0 0 0 15,-1-1 1760-15,3 2 256 0,-3-2 48 0,1 1 16 16,-2 3-1104-16,3 1-208 0,-1-4-64 0,4 7 0 16,-5-4-176-16,-1-1-32 0,6 5-16 0,0 0 0 15,-12-2-32-15,6 2 0 0,0 1 0 0,-1 0 0 16,1 2-128-16,-1 3-16 0,1 4-16 0,0 4 0 0,-2 4-96 0,3 4-32 16,-3 1 0-16,1 10 0 0,-2 4-16 15,0 8 0-15,1 4 0 0,1 5 0 0,0 7-144 0,0 0 0 16,2 3 0-16,3 1 128 0,5-2-128 0,2-6 0 15,1-3 0-15,2-3 128 0,2-11-128 0,2-5 0 16,2-4 0-16,2-6 0 0,-1-4 0 0,3-3 0 16,3-7 144-16,0-4-144 0,1-2 272 0,1-8-16 15,1-4 0-15,2-2 0 0,1-6-48 0,2-5-16 16,-1-4 0-16,2-1 0 0,-1 1-192 0,-1-5 128 16,-1-3-128-16,-2-1 0 0,-1-2 128 0,-2 0-128 15,-5-1 0-15,0-2 0 0,-2-1 0 0,-2 1 128 16,-2 1-128-16,1-1 0 0,-2-2 144 0,0 2-16 15,-2 6 0-15,-1 2 0 0,1 4 16 0,1-7 0 16,-3 7 0-16,1 8 0 0,-4 6 48 0,-3 12 0 0,0 0 0 16,0 0 0-16,0 0-192 0,0 0 0 15,7 7 144-15,-3 4-144 0,-3 2 0 0,0 6 0 16,0 8 0-16,-1-1 0 0,-2 9 0 0,-2 7 0 0,0 3 0 0,-1 6 0 16,0 4 0-16,-2 10 0 15,-1 2 0-15,-1 0 0 0,-1 2 0 0,-2 6 0 0,2-4 0 0,-5-2 128 16,0 1-128-16,-3 1 0 0,0-1 0 0,-3-3 128 15,-5-1 0-15,-1-2 16 0,1-4 0 0,-2 1 0 16,-2-4 240-16,0-3 32 0,-2 0 16 0,3-1 0 16,-2-2-160-16,2 0-16 0,-1-5-16 0,-1-1 0 15,1-6-16-15,2-6 0 0,-1-5 0 0,-1-2 0 16,2-7 160-16,2-5 48 0,-5-4 0 0,4-4 0 16,3-9-176-16,1-3-16 0,0-10-16 0,4-4 0 15,2-4-224-15,3-8 0 0,2-6 0 0,3-3 0 0,6 1 0 0,1 0-160 16,6-2 160-16,4 2-128 0,2 4 128 0,4 6-160 15,1-1 160-15,5 4-160 0,3 3 160 0,7 4 0 16,0 1 0-16,-1 2-128 0,1-1 128 0,-1 2 0 16,0 4 0-16,-1 2 0 15,-1-4-2144-15,-2 3-352 0</inkml:trace>
  <inkml:trace contextRef="#ctx0" brushRef="#br0" timeOffset="70699.61">4931 6474 9215 0,'0'0'400'0,"0"0"96"0,0 0-496 0,0 0 0 16,0 0 0-16,0 0 0 0,-8 5 2640 0,2 2 432 16,-2 2 96-16,2 2 16 0,-2 4-1808 0,-2 6-352 15,-2 4-80-15,1 2-16 0,0 4-64 0,-2 5-16 16,-1 2 0-16,1 8 0 0,0 4-208 0,2-1-64 15,-2 2 0-15,1-3 0 0,-2-5-112 0,2-13-16 16,3 1-16-16,-1 0 0 0,-3 1-176 0,3-3-16 16,0-4-16-16,0 1 0 0,4-5-224 0,-1-1 128 15,1-3-128-15,0-1 0 16,-1-5-448-16,2 0-176 0,1 0-32 0</inkml:trace>
  <inkml:trace contextRef="#ctx0" brushRef="#br0" timeOffset="71349.95">5523 7974 17215 0,'0'0'768'0,"0"0"144"0,0 0-720 0,0 0-192 0,0 0 0 0,9-2 0 16,4-1 704-16,2 0 96 0,3 1 32 0,3 1 0 0,5-3-160 0,3-3-32 15,3 2 0-15,1-1 0 0,2-4-128 0,1 2-48 16,1-4 0-16,2 1 0 0,4 2-192 0,20-5-32 16,-2 6-16-16,-18 0 0 0,1 2-224 0,2-3 128 15,-1 2-128-15,-3 4 0 0,-2 0-144 0,-3-2-128 16,-2 2-32-16,-6 2-10576 15</inkml:trace>
  <inkml:trace contextRef="#ctx0" brushRef="#br0" timeOffset="71533.94">5785 8321 27647 0,'-23'13'2448'0,"17"-8"-1952"16,1 1-496-16,1 4 0 0,4-2 272 0,5 3-32 15,1-2-16-15,4 2 0 0,3-1-224 0,2-4 176 16,3-2-176-16,4-2 160 0,2 1 0 0,4-1 0 16,4-4 0-16,3-2 0 0,5-1-16 0,4-5 0 0,3 1 0 0,4-4-8912 31,2-1-1792-31</inkml:trace>
  <inkml:trace contextRef="#ctx0" brushRef="#br0" timeOffset="73250.39">8204 6718 12895 0,'0'0'1152'0,"2"-6"-928"16,0-4-224-16,0 2 0 0,1-2 160 0,-2 2-16 16,3-1 0-16,-2 2 0 0,-2 0 624 0,0 7 112 0,-2-7 16 0,2 7 16 15,0 0-80-15,0 0-32 0,0 0 0 0,0 0 0 16,0 0-160-16,-9 2-48 0,9-2 0 0,-10 11 0 16,0 3-272-16,1 3-64 0,-4 4-16 0,2 2 0 15,-1 6 0-15,-2 4 0 0,-2 5 0 0,-2 8 0 16,0 10 16-16,4-11 0 0,-3 9 0 0,0 7 0 15,-2 6-112-15,-3 12-16 0,-1 2 0 0,2 4 0 16,-1 3-128-16,3-3 0 0,-1-2 144 0,2-7-144 16,1 0 160-16,2-1-32 0,4-5-128 0,0-2 192 15,5-5-32-15,2-2-16 0,3-5 0 0,2-2 0 0,3-7-144 0,1 0 192 16,3-7-192-16,2-2 192 0,1-4-192 0,3-4 160 16,2-5-160-16,3 0 160 0,0-6-160 0,0-8 0 15,0-1 0-15,1-2 0 16,2 0-320-16,-1-6-80 0,2-2-32 0,0-2 0 15,0-6-416-15,-1-1-96 0,-3-4-16 0,-2-3-9184 16</inkml:trace>
  <inkml:trace contextRef="#ctx0" brushRef="#br0" timeOffset="73472.08">7169 7611 28223 0,'0'0'1248'0,"8"-2"256"0,1-2-1200 0,5 2-304 16,5-2 0-16,5-1 0 0,6 4 0 0,5-2 0 0,2 2 0 0,18 0 0 16,-2-3 0-16,0 1 0 0,2 0 0 0,-16 3 0 15,6 0 144-15,23 1-144 0,-4 4 0 0,-25-1 144 31,1-4-1520-31,0 3-304 0,0 3-64 0</inkml:trace>
  <inkml:trace contextRef="#ctx0" brushRef="#br0" timeOffset="74202.03">9528 7434 9215 0,'-7'-5'816'0,"-2"2"-656"15,0-1-160-15,-4 3 0 0,1 2 2576 0,-2 3 496 16,0 4 80-16,-4 3 32 0,0 5-2352 0,-11 6-480 16,-1 5-96-16,13-4 0 0,-4 5-80 0,4 6-16 15,-1 6 0-15,1 0 0 0,2 2-160 0,-5 26 0 16,2-7 144-16,9-18-144 0,1 1 0 0,-3 24 128 16,3-5-128-16,6-27 0 0,2 0 0 0,2-6 128 0,3-2-128 15,2-8 0-15,4-3 128 0,2-3-128 0,3-8 160 0,5-3-160 16,2-6 368-16,3-3-32 0,5-9 0 0,1-6 0 15,1-7-144-15,1-4-48 0,2-3 0 16,-2-3 0-16,0-3-288 0,0 2-64 0,0-3-16 0,-4 2 0 16,-2 1 48-16,-3 1 16 0,-3-5 0 0,-2 2 0 15,-2 0 160-15,0 3 0 0,-2 1 0 0,1 5 0 16,-2 5 0-16,1 5 0 0,-4 5 0 0,0 8 0 0,-2 3 0 0,-1 6 0 16,-9 0 0-16,6 12-128 0,-3 4 128 0,-5 18 144 15,-3 5-16-15,1-6-128 0,-1 3 176 0,-1 8-176 16,-3 8 160-16,-7 32-160 0,-1-7 0 0,4-21 128 15,-1 9-128-15,-1 7 0 0,-5 3 0 0,2-3 176 16,-1 0-176-16,0 4 160 0,1 1 160 0,-1-5 48 16,-3-2 0-16,1-5 0 0,-1-2 16 0,1-3 0 15,2 0 0-15,-3-6 0 0,-2-5-32 0,0-2 0 16,-4 0 0-16,-2-7 0 0,1 0-160 0,0-5-48 16,0-3 0-16,-1-1 0 0,0-7-144 0,1-3 192 15,-1 1-192-15,3-8 192 0,0-4-32 0,3-6 0 16,0-3 0-16,2-7 0 0,3-11 80 0,2-3 16 15,3-9 0-15,3-4 0 0,3-5-256 0,4-3 176 16,4-5-176-16,4 4 160 0,4 2-160 0,3 2 0 16,2-1 0-16,5 5 0 0,3 2 0 0,4 3 0 15,3 1 0-15,3 5 0 0,2 3 0 0,6 2 0 16,-1 2 144-16,1 2-144 0,2 2 0 0,-1-1 0 0,0 3 0 0,-1 4 0 31,-1 2-1888-31,2-2-288 0,-10 1-64 0</inkml:trace>
  <inkml:trace contextRef="#ctx0" brushRef="#br0" timeOffset="74637.06">11488 7233 22111 0,'0'0'1968'0,"-7"3"-1584"15,-1-1-384-15,1 6 0 0,-1 1 256 0,2 3-48 16,-3 5 0-16,1 4 0 0,0 7 112 0,1 3 0 16,0 3 16-16,1 4 0 0,0 6-128 0,1 4-16 15,0 7-16-15,-1 2 0 0,1 0-48 0,-1 3-128 16,-2 2 192-16,-1 26-64 0,1-13-128 0,4-28 0 0,0-3 144 0,0-2-144 15,-1-4-144-15,1-6-112 0,0-4 0 0,2-3-7072 16,-2-2-1408-16</inkml:trace>
  <inkml:trace contextRef="#ctx0" brushRef="#br0" timeOffset="74818.56">11018 7796 21183 0,'0'0'1888'0,"0"0"-1504"16,10 1-384-16,3-2 0 0,2-4 640 0,7 3 64 16,3-1 16-16,3 2 0 0,4-1-448 0,6 1-80 15,2-1-32-15,5-2 0 0,6 1 0 0,28-1 0 16,-10 2 0-16,-25-1 0 0,2 0-160 0,2-3-176 16,-1 3 48-16</inkml:trace>
  <inkml:trace contextRef="#ctx0" brushRef="#br0" timeOffset="75572.22">12946 7063 13823 0,'-8'-7'1216'0,"-3"4"-960"0,0 1-256 0,2 2 0 16,1 2 2272-16,-2 0 416 0,0 3 64 0,0 4 32 15,-2 3-2016-15,4-2-384 0,-4 5-96 0,-1 5-16 0,1 4-112 0,-4 4-32 16,-1 2 0-16,0 1 0 0,1 10 96 0,0 2 16 15,2 7 0-15,-1 1 0 0,4-4-240 0,0 4 0 16,3 2 0-16,1 0 0 0,3-1 0 0,2-2 0 16,2-2 0-16,1-4 0 0,3-4 0 0,2-2 0 15,3-3 0-15,8 10 0 0,-2-13 0 0,-4-15 0 16,3-3 0-16,11 2 0 0,0-6 0 0,-6-8 0 16,5-6 0-16,0-5 0 0,6-6 128 0,0-4-128 15,4-5 0-15,3-4 144 0,3-3-144 0,-2-3 160 16,-1-2-160-16,-3-1 160 0,-2-1-160 0,-2-4 0 15,0 0 0-15,-5-5 0 0,-3-1 0 0,6-23 0 16,-3 7 0-16,-10 27 0 0,0 2 0 0,-1 4 0 16,0 5 0-16,-2 4 0 0,-1 4 0 0,-1 5 288 15,-1 3-48-15,-1 8-16 0,0 3-96 0,-2 9-128 16,-1 5 176-16,-2 4-176 0,-1 3 192 0,-1 7-64 16,-1 2 0-16,-2 25-128 0,-3 5 144 0,1-19-144 0,-1 7 0 15,0 7 144-15,-4 5-144 0,0 5 0 16,-4 5 0-16,1 3 128 0,-1 5-128 0,-2-3 0 0,-1-2 0 0,1-2 128 15,-1 0-128-15,-1-1 0 0,2-3 0 0,-2-3 0 16,-1-5 176-16,2 0 48 0,-1-6 16 0,1-1 0 16,-2-1 0-16,-1-3 0 0,-3 2 0 0,1-8 0 15,-3-3-80-15,-2-1-16 0,0-6 0 0,-1-1 0 16,0-2 16-16,0-2 0 0,1-1 0 0,0-7 0 0,2-2 96 0,3-4 32 16,0-5 0-16,2-3 0 0,1-8 32 0,1-8 16 15,-1-6 0-15,3-5 0 0,2-10-64 0,3-6-16 16,5-6 0-16,2-4 0 0,3 1-128 0,6-1-128 15,3 2 144-15,5 0-144 0,3 5 176 0,4-1-176 16,4 4 192-16,3 6-192 0,-1 2 208 0,7 8-64 16,2 0-16-16,4 4 0 0,0 1 0 0,2 2 0 15,-1 2 0-15,4 3 0 0,-5 0-128 0,2 4 0 16,0 3 144-16,1 1-144 0,2-1 0 0,2 2 0 16,1 0-160-16,21 2 160 15,-4-1-1824-15,-7-1-256 0,-4 0-48 0</inkml:trace>
  <inkml:trace contextRef="#ctx0" brushRef="#br0" timeOffset="82908.62">3710 11885 9215 0,'0'0'816'0,"0"0"-656"0,0 0-160 0,0 0 0 16,-5-5 1936-16,3 1 368 15,2 4 64-15,-5-6 0 0,0 1-1344 0,-2 0-256 16,2 1-64-16,-1-4-16 0,-3 1-48 0,0-3 0 0,-2 1 0 0,-1-3 0 16,-1 3-80-16,-1-3-32 0,-3-2 0 15,-1 0 0-15,-1 3-224 0,1-1-48 0,-1 0-16 0,0 3 0 16,-1 0 208-16,-1 3 64 0,1 2 0 0,-2 3 0 16,1 1-144-16,-1 3-32 0,2 0 0 0,-2 5 0 15,0 0-144-15,2 4-48 0,0 1 0 0,1 4 0 16,1 2 16-16,0 2 0 0,2 1 0 0,0 1 0 0,2 3-160 15,2 1 192-15,0 5-192 0,1 0 192 0,1 2-192 0,1-3 0 16,1-1 0-16,2-1 0 0,1-2 0 0,1-4 0 16,3-2 0-16,2-3 0 0,3 0 0 0,2-5 0 15,0-2 0-15,3-3 0 0,3 2 0 0,2-4 0 16,0-1 0-16,0-2 0 0,0-2 0 0,1 1 0 16,1-1 0-16,1-4 0 0,-1-3 0 0,2 0 0 15,0-2 0-15,1-4 0 0,1 0 0 0,1-1 0 16,-2-3 0-16,2-4 0 0,1-1 0 0,0-2 160 15,-2 0-160-15,0-6 160 0,2 2-160 0,-2-3 128 16,-1 0-128-16,-1 1 128 0,0-4 112 0,-2 0 16 16,0-1 0-16,-2-2 0 0,-2-1 0 0,0-1 16 15,-2-2 0-15,-1-5 0 0,-4-1-64 0,0-2-16 16,-2-3 0-16,-1 0 0 0,1 0-192 0,-1 3 176 16,3-1-176-16,0 2 160 0,-1 2-160 0,0 2 0 15,1 3 0-15,2-10 0 0,-4 8 0 0,-1 19 0 16,1-3 0-16,-1 6 0 0,-1 2 0 0,0 3 0 15,-2 4 0-15,1-1 0 0,0 7-144 0,0 5 144 0,0 0 0 0,0 0 0 16,-3 4-160-16,-3 7 160 0,0 2-128 0,1 6 128 16,-2 5-128-16,1 2 128 0,1-5-128 0,-3 7 128 15,2 8 0-15,-1 3-160 0,1 3 160 0,0 4 0 16,-1 5 0-16,2 0-128 0,0 1 128 0,-1 11 0 16,-2-2 0-16,2-4 0 0,1-2 0 0,1-3 0 15,1-6 0-15,3-3 0 0,3-3 0 0,0-5 0 16,-1 1 0-16,4-8 0 0,2-3 0 0,1-2 0 0,2-1 0 0,1-6 0 15,-1-3 0-15,2 0 0 0,0-7 0 0,1-2 128 16,-2-4-128-16,0-3 0 0,2-2 0 0,0-6 0 16,-1-1 0-16,1-3 0 0,1-3 0 0,0 0 0 15,-1-1 128-15,-1 0-128 0,2-1 0 0,-1 1 0 16,0 1-192-16,-1 0 192 0,-1 3 0 0,1 1 0 16,-1 1 128-16,-1 4-128 0,0-1 0 0,-2 8 0 15,0 2 0-15,3 2 0 0,-3 3 0 0,-1 5 0 16,0 3 0-16,0 1 0 0,-2 5 0 0,0 3 0 15,-1-1 0-15,2 2 0 0,-1 5 0 0,1-1-128 16,-1 1 128-16,-1-4 0 0,0 0-160 0,1-3 160 16,3-9-128-16,1 0 128 0,1-1 0 0,0-4-160 15,-1-6 160-15,4-2 0 0,3-2-144 0,1-6 144 16,-2-1 0-16,1-7-144 0,-1-3 144 0,1-4 0 16,0 0 0-16,1 0-128 0,-2-3 128 0,-3 2 0 15,5-3 0-15,-2 2 0 0,-5-6 0 0,0 1 0 16,0 0 128-16,-1 1-128 0,-1-3 0 0,0 2 144 15,-1 7-144-15,0 2 0 0,0 4 144 0,-1 6-144 0,0 0 0 16,-1 8 144-16,-6 4-144 0,8 7 160 16,-2 4-160-16,-1 6 160 0,1 4-160 0,0 7 0 0,-3 0 0 0,2 8 0 15,-2 5 0-15,0 1 0 0,-2 6 0 0,-1 0 0 16,0 6 0-16,-3 1 0 0,1 3 0 0,-5-2 0 16,0-2 0-16,-2-2 0 0,-1-1 0 0,-2-4 0 15,-2 2 0-15,2-6 336 0,-4-3-32 0,1-1-16 16,-2-3 208-16,1-1 32 0,-1-1 16 0,0-3 0 15,-1-2-224-15,-2 0-32 0,-2-6-16 0,-1 0 0 0,-5-4-272 0,-1 0 160 16,-5-5-160-16,3-3 128 0,-1-6-128 0,0-2 0 16,3-4 0-16,-1-3 128 0,2-8-128 15,2 1-144-15,3-6 144 0,6-2-208 0,-4-3 208 0,10 0 0 16,2 2 0-16,5 1 0 0,4-3 0 0,3 2-144 16,4-1 144-16,5 2-128 0,4 1 0 0,5 1 0 15,2-2 0-15,4 3 0 0,7 5 128 0,1-2 0 16,1 4 0-16,3-1 0 0,1 2 0 0,0 0-160 15,0 4 160-15,0-1 0 16,0-3-448-16,0 3 32 0,2 2 0 0,0-3 0 16,0 1-592-16,0 1-112 0,0-2-32 0,-3-1-8144 15,2 2-1648-15</inkml:trace>
  <inkml:trace contextRef="#ctx0" brushRef="#br0" timeOffset="83476.07">2643 12924 15775 0,'-27'5'704'0,"16"-3"128"0,-2 0-656 0,-1-4-176 15,0-7 0-15,0 4 0 0,-1 5 448 0,2 0 48 16,4-1 16-16,-2 0 0 0,0 1 240 0,4-2 48 16,2 1 16-16,5 1 0 0,0 0-80 0,0 0-16 15,4-7 0-15,4 0 0 0,3 1-272 0,3-2-64 16,1 3-16-16,5-1 0 0,4-2 16 0,3 4 16 15,-3 1 0-15,7-3 0 0,6 3 80 0,4 1 16 16,6 2 0-16,7 2 0 0,7 0-240 0,5 5-64 0,3-2 0 16,2 0 0-16,3 0-64 0,4-1 0 0,5-2-128 0,0 1 192 15,0-2-192-15,-4-1 0 0,1-1 0 0,-2-1 0 16,-3 1 0-16,1 0 176 16,-1-3-176-16,-6-1 160 0,-7-1-160 0,-5 2 0 0,-1-4-160 0,-7 1 160 31,-4-2-1888-31,0 0-288 0,-7-3-48 0,0 1-16 0</inkml:trace>
  <inkml:trace contextRef="#ctx0" brushRef="#br0" timeOffset="84876.2">3504 14295 8287 0,'0'0'736'0,"0"0"-592"0,-1-4-144 0,-1-5 0 16,-1 1 1664-16,-1-1 320 0,3 0 48 0,0 0 16 16,0 0-1760-16,-2-1-288 0,2 2-176 0,-1 2 32 15,0-3 528-15,-1 3 96 0,0-5 32 0,1 4 0 16,-2-3 368-16,1 3 80 0,-1-2 0 0,0 3 16 15,-4 1-16-15,1-3-16 0,-2 3 0 0,-1 1 0 16,0-1-128-16,-2 3-32 0,-1 0 0 0,-1 1 0 16,-2 1-144-16,-1 1-16 0,1 2-16 0,1 2 0 15,-5-1-176-15,1 4-48 0,0 3 0 0,2 0 0 0,-4 1 0 0,0 3-16 16,-1 2 0-16,-5 2 0 0,1 1-112 0,-1 4-32 16,-2 0 0-16,1 2 0 0,2 2 16 0,2 3 0 15,6-8 0-15,2 4 0 0,-1 1-48 0,2 1 0 16,1-2 0-16,3 3 0 0,0-4-192 0,3 3 0 15,1-3 0-15,0 7 0 0,0-3 0 0,5-2 0 16,0-1 0-16,2-3 0 0,3-4 0 0,1 1 0 16,1-4 0-16,1-3 0 0,3-1 0 0,1 0 0 15,3-3 0-15,1-1-160 0,0-5 160 0,2-1 0 16,1 0 0-16,1 1-128 0,2-3 128 0,0-1 0 16,2 0-144-16,2-5 144 0,-3-3 0 0,1 1 0 15,-1-5 0-15,-1-3 0 0,3-5 192 0,5-12-32 16,-4 1-16-16,3 0 0 0,-3-5-16 0,-8 9 0 15,1 1 0-15,2-6 0 0,1-4-128 0,2 1 192 16,-3-1-192-16,3-1 192 0,-1 0-192 0,2-1 192 16,1-2-192-16,0-1 192 0,-1 2-192 0,-2-6 160 15,-1 1-160-15,-1-2 160 0,-1-1-160 0,1-3 0 0,-2 3 144 0,-1 3-144 16,-3-3 0-16,-1 3 144 0,0 1-144 0,-1 1 0 16,-1 3 0-16,1-1 0 0,-2 1 0 0,-2 3 0 15,1 5 0-15,-2-1 0 0,1 0 0 0,0 7 0 16,1-1 128-16,-3 5-128 0,-1 0 0 0,-1 6 0 15,1 2 0-15,0 4 0 0,-1 1 0 0,-2 1 0 16,-1 7 0-16,0 0 0 0,0 0 0 0,0 0 0 16,0 0 0-16,-6 4 0 0,6-4 0 0,-4 13 0 0,0 3 0 15,0 3 0-15,0 4 0 0,1 6 0 0,-1 2 0 0,-1 2 0 16,0 8 0-16,1-1 0 0,-3 1 0 0,1 5 0 16,-2-2 0-16,2 6 0 0,2 2 0 0,-5 1 0 15,0 2 0-15,2 0 0 0,0-1 144 0,4 0-16 16,-2-1-128-16,1-1 192 0,1 0-192 0,1-2 176 15,0-2-176-15,5-1 160 0,-1-1-160 0,2-3 0 16,0-2 0-16,2-3 0 0,1-4 0 0,0-2 0 16,4-1 128-16,1-6-128 0,1 0 0 0,2-2 0 15,4-4 0-15,3-1 128 0,-2-4-128 0,3-6 0 16,1-1 0-16,2-3 0 0,2-4 0 0,1-2 0 16,3-6 0-16,1-1 0 0,-1-6 0 0,-1-2 0 15,1-2 144-15,0-2-144 0,0-7 128 0,-3 1-128 16,-1-3 160-16,0-1-160 0,1-2 128 0,-2 1-128 15,1-1 0-15,-3 1 0 0,2 3 0 0,-2 1 128 16,-2-2-128-16,-1 6 0 0,-2-1 0 0,-1 2 0 16,0 2-192-16,-1-2 192 0,-1 0-272 0,-1 2 48 0,1 0 16 15,-1 2 0-15,-4-1 16 0,0-4 16 0,0-2 0 0,-2 3 0 16,0-1 176-16,-1 0-160 0,2 0 160 0,-2-2-160 16,-1 5 160-16,-2 1 0 0,1 0 0 0,1 1 0 15,0 0 0-15,-2 3 0 0,0 1 0 0,-1-2 0 16,0 2 0-16,-1 0 0 0,-1 2 0 0,0-1 0 15,-1-3 0-15,1 3 0 0,-2 0 0 0,1 0 0 16,-2-6 0-16,0 2 0 0,0 0 0 0,-2 1 128 16,-2-1 0-16,4 0 0 0,-2-2 0 0,1-1 0 0,-2 1-128 0,2 0 192 15,0-2-64-15,-1-5 0 0,1 6 0 16,1 2 0-16,0-2 0 0,0 2 0 0,0 2-128 0,0 1 144 16,0 1-144-16,1 4 160 0,-1 3 32 0,0 4 16 15,0 4 0-15,0 0 0 0,0 0 0 0,0 0 0 16,0 0 0-16,2 9 0 0,-2 5-208 0,0 4 0 15,-2 2 0-15,2 7 0 0,-1 1 0 0,1 4 0 16,-1 3 128-16,-1 2-128 0,0 2 0 0,1 5 176 16,-3-2-176-16,1 5 160 0,1 0-32 0,0 2 0 15,1 2 0-15,0 1 0 0,-2 2 0 0,3-2 0 16,-1-4 0-16,1 0 0 0,1 2-128 0,3-7 192 16,-1 0-192-16,1-3 192 0,2-2-192 0,0-1 0 15,1-3 0-15,2-1 0 0,-1-5 0 0,4-1 0 16,1-6-192-16,2 5 192 15,0-5-768-15,2-4-16 0,-2-6-16 0,0-1 0 16,0-1-1888-16,-1-4-368 0,0-6-80 0,-1-5-10272 0</inkml:trace>
  <inkml:trace contextRef="#ctx0" brushRef="#br0" timeOffset="85085.86">4486 14068 33167 0,'-4'5'2944'0,"4"-5"-2352"0,0 0-464 0,0 0-128 16,0 0 304-16,0 0 32 0,8 5 16 0,1-1 0 16,3-1-352-16,3-1 144 0,3-4-144 0,3 2 0 15,-1 0 400-15,4-2-16 0,2-3-16 0,0 0 0 0,1-3-112 0,0-1 0 16,-1-5-16-16,1 0 0 16,1-2-80-16,0-2-16 0,-1-1 0 0,-1-183 0 0,1 363-288 0,0-181-64 15,-1-2-16-15,0-2-10704 16,-3 0-2128-16</inkml:trace>
  <inkml:trace contextRef="#ctx0" brushRef="#br1" timeOffset="90713.29">1669 3954 18431 0,'-24'-13'1632'0,"10"9"-1312"0,0-2-320 0,-4 2 0 16,0 0 464-16,0 2 32 15,5-1 0-15,0 2 0 0,3 2 192 0,-2-1 32 0,1-1 16 0,1 1 0 16,-2 0-496-16,1 2-112 0,1 0 0 0,-2-2-128 16,-1-3 128-16,2 2-128 0,1-2 0 0,0 2 0 15,1-2 0-15,2 2 0 0,0 0 0 0,0 0 0 16,2-1 0-16,5 2 0 0,0 0 128 0,0 0-128 15,0 0 0-15,0 0 128 0,0 0-128 0,12-2 0 16,3 2 0-16,7 0 0 0,3 1 0 0,3-1 0 0,5-1 0 16,4 0 0-16,1-1 0 0,4 1 0 0,1-3 128 0,7 2-128 15,2 0 192-15,6 1-192 0,5 4 272 0,4-1-48 16,5-1-16-16,1-1 0 0,-2-1-16 0,8 2-16 16,5 5 0-16,6-4 0 0,4-1 0 0,0-1 0 15,-1-2 0-15,6 1 0 0,9 2-32 0,3-4 0 16,1-6 0-16,5 3 0 0,5-2-144 0,1 0 192 15,1-3-192-15,2 1 192 0,0-3-192 0,3-1 128 16,1-2-128-16,3 3 128 0,-2 1-128 0,2-1 0 16,0-2 144-16,2 3-144 0,0-1 160 0,-2 2-32 0,0-3-128 15,-1 3 192-15,-1 0 0 0,3 4 0 0,0-6 0 0,1 5 0 16,-2-3 48-16,2 1 0 0,-3-2 0 0,-1 1 0 16,0 2-112-16,-1-1-128 0,-1 2 176 0,-3-1-176 15,-1 2 144-15,-2-2-144 0,0 2 0 0,-3 2 144 16,-3-2-144-16,-4 2 0 0,1 1 144 0,-7-1-144 15,-8-3 0-15,-2 3 128 0,-2 0-128 0,-5-1 0 16,-3 1 0-16,-8 1 144 0,-7 1-144 0,-6-2 0 16,-5 1 144-16,-1 2-144 0,-3-2 0 0,-7-1 144 15,-6 0-144-15,-3 1 0 0,-4 0 0 0,-8 2 0 16,-7-2 128-16,-6 3-128 0,-3 1 0 0,-13 0 128 16,0 0 0-16,0 0-128 0,0 0 192 0,0 0-64 15,-12 1 112-15,-7 3 16 0,-5-3 0 0,-11 3 0 16,-9-2-256-16,-1 3 144 0,-2 2-144 0,-7-1 128 15,-4 2-128-15,-6 2 0 0,-3 1 0 0,-8-2 0 0,-7 1 0 0,1-1 0 16,-4 1 0-16,-4-1 0 0,-4 3 0 0,-5-2 0 16,-7 1 0-16,-1 2 0 0,-2-3 0 0,-6 0 0 15,-6 2 0-15,2-3 0 0,1 2 0 0,-4-2 0 16,-6 3 0-16,1-2 0 0,2 1 0 0,-5 2 0 16,-5-2 0-16,0 3 0 0,3 2 0 0,-5-1 0 15,-5-1 0-15,3-2 0 0,0 1 0 0,0 1 0 16,-11 1 0-16,3 2 0 0,0 2 0 0,-2-1 0 15,-3-3 0-15,4-1 0 0,0 1 0 0,3 1 0 16,0 0 0-16,3 1 0 0,2-5 0 0,2 1 0 16,1 1 0-16,4 0 0 0,2-3 0 0,7-2 0 15,3 1 0-15,6-1 0 0,3 3 0 0,1-3 0 0,-2 1-128 16,5-3 128-16,8 4-160 0,1-4 160 0,1 2-208 0,7-2 80 16,5 1 128-16,8-1-128 0,5-3 128 0,10 1-128 15,6 1 128-15,8-3-160 0,5-2 160 0,6-1-160 16,5-1 160-16,8-1 0 0,7 0-144 0,8-3 144 15,9 5-160-15,0 0 160 0,7-9-208 0,11 2 80 16,7-3-64-16,7 3 0 0,6-5 0 0,9 2 0 16,10 1 192-16,12 3-208 0,10-3 80 0,8 4 128 15,9-4-160-15,7 3 160 0,5 0 0 0,9-1-144 16,8 2 144-16,4 1-160 0,2-2 160 0,9 4-160 16,9 2-64-16,7 0-16 0,0 0 0 0,2 2 0 15,-1-1-640-15,8 3-128 16,6-2-16-16,3-1-10368 0</inkml:trace>
  <inkml:trace contextRef="#ctx0" brushRef="#br1" timeOffset="93214.31">3733 11749 11807 0,'0'0'512'0,"0"0"128"0,0 0-512 0,0 0-128 15,0 0 0-15,-2 7 0 0,2-7 624 0,-3 6 96 0,3-6 32 0,-5 7 0 16,5-7 80-16,0 0 32 0,0 0 0 0,-5 4 0 16,5-4 96-16,0 0 0 0,0 0 16 0,-8 2 0 15,1-4-144-15,7 2-48 0,-8-2 0 0,1 0 0 16,-2-1-208-16,1-1-64 0,-2 0 0 0,0 0 0 15,0 0-96-15,-2-3-32 0,-2 0 0 0,0 2 0 16,0-2-16-16,-1 0-16 0,-2 1 0 0,1-2 0 16,-2 3-16-16,0-2 0 0,0 0 0 0,-1 4 0 15,-1-3-64-15,1 1-16 0,0 3 0 0,0 1 0 0,-3-1-64 16,3 4-32-16,0-1 0 0,-1 3 0 0,-1 2-160 0,2 0 192 16,2 5-192-16,-1-4 192 0,0 5-192 15,-1-1 0-15,4 4 0 0,-2 2 128 0,-1-1-128 0,2 2 0 16,3-3 0-16,0 3 0 0,2 0 0 0,-1 0 0 15,1 2 0-15,1 0 0 0,2 1 0 0,2 2 0 16,1-2 0-16,0 6 0 0,1 1 0 0,0-4 0 16,4 3 0-16,0-3 0 0,6 4 0 0,1-4 0 15,0 0 0-15,2 2 0 0,1-4 0 0,2 1 0 16,1-2 0-16,-1-1 0 0,1-5 128 0,1 1-128 16,0-4 0-16,1 1 128 0,1-5 0 0,1-1 0 15,2-3 0-15,2-1 0 0,-2-3 64 0,1-3 16 0,0-1 0 0,2-3 0 16,0-1-32-16,-2-5-16 15,0-1 0-15,1-1 0 0,-1-2-32 0,0 0 0 0,2-2 0 0,-3-3 0 16,1-1-128-16,-1-4 192 16,-1 1-192-16,-1-5 192 0,-1 3-192 0,-2-4 192 0,0-2-192 0,-1 0 192 15,-2 1-192-15,1-3 0 16,-2-1 144-16,0-1-144 0,-1-1 0 0,-1-3 128 0,-2 1-128 0,0 1 0 16,-2-6 0-16,0 3 144 0,-1 1-144 0,-1-3 0 15,-1 6 128-15,1-1-128 0,-2 0 0 0,0 2 0 16,-2-1 0-16,1 3 0 0,0 2 0 0,0 3 0 15,-2 0 0-15,1-1 0 0,-1 4 128 0,0 3-128 16,1 1 0-16,-1 1 0 0,1 4 0 0,2 0 0 16,-3 0 0-16,2 0 0 0,0 3 0 0,1 5 0 15,0 0 0-15,0-1 0 0,-2 5 0 0,1-2 0 0,1 4 0 16,0 5 0-16,0 0 0 0,0 0 0 16,0 0 0-16,0 0 0 0,0 0-128 0,0 0 128 0,0 0 0 0,0 0 0 15,0 0 0-15,0 12-144 0,0 2 144 16,0 7 0-16,0-2 0 0,1 0 0 0,1 0 0 0,-2 2 0 15,0 1 0-15,0 5 0 0,0-3 0 0,0-4 0 16,-2 4 0-16,1 2 0 0,0 4 128 0,1 3-128 16,1 2 128-16,-2 3-128 0,0 1 0 0,-1 1 128 15,0 0-128-15,-2 3 0 0,0-2 128 0,-1 1-128 16,0-1 128-16,1-2-128 0,-1-2 0 0,0 0 144 16,-1-3-144-16,1 2 0 0,1-2 0 0,1 0 0 15,1-1 0-15,-1-1 0 0,-2 1 128 0,4-2-128 16,-2-6 0-16,2 2 0 0,2-4 0 0,1 0 0 15,0 0 0-15,1-6 0 0,0-1 128 0,1-5-128 16,0-1 0-16,2-5 0 0,-6-5 160 0,8 5-160 16,0 0 128-16,1-2-128 0,-1-3 224 0,1-3-32 15,0-3-16-15,1 0 0 0,1-3-32 0,-1 0 0 16,0-5 0-16,1 0 0 0,0-3 0 0,1 0 0 0,4-2 0 0,-4-3 0 16,1 0-144-16,1-1 0 0,0-1 0 0,4 0 0 15,-2 1 0-15,1-1 0 16,-2 3 144-16,0 0-144 0,-1 2 0 0,0 1 0 0,-1 2 0 0,0-1 128 15,-2 2-128-15,-1 4 176 0,-1-1-176 0,0 2 192 16,-1 2-192-16,-1 3 0 0,0-1-160 0,-7 6 160 16,0 0 0-16,6 1 0 0,-6-1 0 0,6 8 0 15,-2-1 0-15,-1 4 0 0,-3-2 0 0,2 2 0 16,0 2 0-16,-1-2 0 0,-1 4 0 0,0 3 0 16,-1 1 0-16,-1 0 0 0,0 0 0 0,2 2 0 15,0 2 0-15,0-3 0 0,0-1 0 0,4-1 0 0,-2 1 0 0,2 0 0 16,0-3 0-16,0 1 0 0,3-6 0 0,0 1 0 15,-1 4 0-15,1 0 0 0,1-1 0 0,4-5 0 16,-2-1-128-16,2 0 128 0,0 0 0 0,1-5 0 16,-2-1 0-16,2 0 0 0,-1-1 0 0,2-4 0 15,-1-3 0-15,0-2 0 0,0-4 0 0,-1 0 0 16,1-3 128-16,1-3-128 0,0-2 144 0,-1 0-16 16,-1-1-128-16,1-5 192 0,-1 3-192 0,0-6 144 15,0 2-144-15,-3-3 128 0,-1 2-128 0,1-3 0 16,-1-2 0-16,-2 1 0 0,-1-2 0 0,-1 0 0 15,0 3 0-15,-1 3 128 0,-2-1-128 0,1-6 0 16,1 7 0-16,-2 12 0 0,1 4 0 0,-2 2 0 16,0 0 0-16,2 4 0 0,-2 5 0 0,0 0 0 15,0 0 0-15,0 0 0 0,0 11-128 0,0 2 128 16,-2 5 0-16,2 3 0 0,-2 1 0 0,1 2 0 16,-2 8 0-16,1 1 0 0,-1 2 0 0,0 5 0 15,-1 3 0-15,-1 4 0 0,0 4 0 0,-3 0 0 16,2 1 0-16,-2 1 0 0,0 1 192 0,-1-2 64 0,-1 0 16 0,-2 1 0 15,0-1-272-15,-1 2-176 0,1-5 32 0,2 2 0 16,-2-1 144-16,1-3 176 0,-2 0-48 0,-1-4 0 16,-1-1-128-16,-1-4 0 0,2-1 144 0,-2-5-144 15,-1-6 128-15,1 1-128 0,1-5 160 0,1-6-160 16,-2-7 192-16,0-1-48 0,-1-4-16 0,2-6 0 16,0-3-128-16,0-6 192 0,-2-3-192 0,3-4 192 15,0-4-192-15,1-6 0 0,2-1 0 0,2-3 0 16,3-3 0-16,3 0 0 0,3 2 0 0,4 4 0 0,2-1-192 15,3-2 192-15,4 1-160 0,2 5 160 0,4-2 0 0,3 4 0 16,2 2 0-16,3 2 0 0,2 1 0 0,4 2 0 16,0 4-128-16,1 2 128 0,1 5 0 0,-1 3 0 15,0 0 0-15,-1 2 0 0,2 1 0 0,-2 5 0 16,0-1 0-16,2 2 0 0,0 2 0 0,-2-2 0 16,-7 1 0-16,0-1 0 0,-1 3-320 0,1 0 16 15,-2 0 16-15,1 0 0 16,-1 0-2352-16,-1 0-480 0,-1-3-80 0</inkml:trace>
  <inkml:trace contextRef="#ctx0" brushRef="#br1" timeOffset="94800.26">3733 14279 4607 0,'0'0'400'0,"0"0"-400"16,0 0 0-16,-1-5 0 0,1 5 2112 0,0 0 320 16,-4-6 80-16,0-1 16 0,1 0-1040 0,-1 0-208 0,4 7-32 0,-4-8-16 15,-2-2-128-15,1 1-16 0,1 4-16 0,-1-4 0 16,-6 2-64-16,4-2-16 0,-3 2 0 0,-1-2 0 16,0 2-128-16,-2-2-32 0,1-1 0 0,-2 0 0 15,-3 3-272-15,-1 2-64 0,-1-3-16 0,-1 2 0 16,2-3-112-16,-1 4-32 0,-1 1 0 0,1 4 0 15,-2 0-16-15,0 0-16 0,-2 0 0 0,1 3 0 16,-1 3-96-16,0 3-16 0,-1 1 0 0,-1 4 0 0,1 5-48 16,0 4-16-16,2 1 0 0,-2 0 0 0,-2 4-128 0,1-1 192 15,1 2-192-15,1 4 192 0,1-5-192 0,2 4 128 16,1 0-128-16,1 1 128 0,2-1-128 0,3-3 0 16,1 1 0-16,4 1 0 0,1-3 0 0,2 2 0 15,5-2 0-15,0 2 0 0,0 0 0 0,6-4 0 16,2-1 0-16,2-2 0 0,6-3 0 0,0 1 0 15,2-6 0-15,3-1 0 0,2-4 176 0,1-1-48 16,1-7-128-16,0 0 192 0,-1-2-64 0,3-3 0 16,1-1-128-16,0-5 192 0,0-1-192 0,0-4 176 15,0-4-176-15,2 1 160 0,-3-4-160 0,1-4 192 16,0 0-192-16,-1-5 192 0,-2 1-64 0,-1-4 0 16,2-3 0-16,-2 1 0 0,-3-5-128 0,2 0 160 0,-2-2-160 0,-2 0 160 15,-4-5-32-15,-1 2 0 16,-3-3 0-16,1 0 0 0,-2 5 0 0,-3-6 0 15,-3 0 0-15,0 0 0 0,-1 0-128 0,-1-1 128 0,-2 1-128 0,0 3 128 16,-2-1-128-16,0 5 0 0,1 1 0 0,-1 3 128 16,-2 2-128-16,0 2 0 0,1 2 0 0,-2 2 0 15,0-1 0-15,1 6 0 16,1 6 0-16,-1 1 0 0,0 0 0 0,0 2 128 0,0 1-128 0,2 1 0 16,-3 3 0-16,1 0 0 0,1 1 0 0,1 2 0 15,-1 2 0-15,2 1 0 0,1 5 128 0,0 0-128 16,0 0 0-16,0 0 0 0,-5 5 0 0,1 1 0 15,2 7 0-15,0 0 0 0,1 2-176 0,0 4 176 0,0 5 0 0,1 0 0 16,1 5 0-16,0 1-128 0,0-1 128 0,2 1 0 16,2 3 0-16,0 7-128 0,-4 1 128 0,2 6 0 15,1 1 0-15,-1 4 0 0,1 15 0 0,0 1 0 16,0-2 0-16,-2 1 0 0,0 1 0 0,-1-2 0 16,0-4 0-16,2 1 0 0,1-4 0 0,-2-3 0 15,1-4 0-15,-1 0 128 0,1-4-128 0,-1-2 0 16,3 0 0-16,-2-7 128 0,2-1-128 0,0-3 0 15,0-3 0-15,2-5 128 0,0 1-128 0,3-5 0 16,1 0 0-16,3-2 128 0,-1-6-128 0,3-1 0 16,2-3 0-16,2-6 0 0,0-2 0 0,3-4 0 0,0-4 0 0,1-6 0 15,3-1 0-15,-2-4 144 16,3-1-144-16,1-2 0 0,-1-4 176 0,0 0-176 16,2-5 160-16,-1-3-160 0,-1-2 128 0,0-1-128 15,-2-3 0-15,1 0 0 0,0 0 240 0,1-1-48 16,0-5-16-16,1 0 0 0,0 1-176 0,0-4-176 15,-2 3 48-15,0-2 0 0,-2 3 128 0,1-2 0 0,0 1 0 0,-3-4 0 16,0 1 0-16,0-2 0 16,0 1 0-16,-3 1 128 0,-3-4-128 0,-2 2 0 0,0 3 0 0,-2-3 128 15,-3 2-128-15,-1-1 0 0,0 0 0 0,-3 4 128 16,-3 2-128-16,1 0 0 0,-2 1 0 0,1 5 128 16,-2 1-128-16,0 5 0 0,-2 1 0 0,0 5 128 15,1 3-128-15,-1 4 0 0,-1 2 0 0,-2 2 0 16,2 4 0-16,-1 5 0 0,0-2 0 0,3 5 0 15,-4 5 0-15,-1 2 0 0,-2 7 0 0,2 5 0 16,0 4 0-16,0 8 0 0,0 2 0 0,1 5-128 16,0 3 128-16,2 7 0 0,2 7 0 0,-2 3 0 0,2 6 0 0,2 0-128 15,0 2 128-15,1 3 0 0,-2 2 0 0,0-1 0 16,2-5 0-16,-2-1 0 0,0-1 128 0,1-3 96 16,-1-5 32-16,3-2 0 0,0-1-64 0,-3-4 0 15,1-3 0-15,2-3 0 0,0-3-192 0,2-6 144 16,0 0-144-16,-1-3 128 0,2-6-128 0,-2-1 0 15,2-6 0-15,-1-3 0 0,0-2 0 0,2-2-256 16,0-5 64-16,-1-4 16 16,1 1-304-16,0-4-64 0,0-4-16 0,-2-4 0 15,0-2-1376-15,-1 0-288 0,0-5-48 0,-1-1-7728 16,-3-1-1552-16</inkml:trace>
  <inkml:trace contextRef="#ctx0" brushRef="#br1" timeOffset="95016.52">4268 14080 24879 0,'0'0'2208'0,"0"0"-1760"0,0 0-448 0,0 0 0 16,0 0 1072-16,7-4 128 0,4 1 16 0,4-5 16 16,7 0-320-16,5-3-64 0,6 1-16 0,6-3 0 15,7-3-16-15,4 0-16 0,3 1 0 0,4-1 0 16,0-2-400-16,3 4-80 0,-4-1 0 0,23-6-16 15,-5 5-304-15,-35 7 128 0,4-1-128 0,3-3 0 16,0 0 0-16,-2 4 0 0,1-3-160 0,-2 0 160 16,-4 2-2992-16,26-10-464 0</inkml:trace>
  <inkml:trace contextRef="#ctx0" brushRef="#br1" timeOffset="95700.5">2658 12950 16527 0,'0'0'720'0,"0"0"176"0,-6 0-720 0,6 0-176 15,-8 2 0-15,0 0 0 0,8-2 1104 0,0 0 192 16,0 0 48-16,0 0 0 0,0 0-320 0,0 0-48 15,0 0-16-15,0 0 0 0,0 0-144 0,0 0-48 16,8 5 0-16,1 0 0 0,1-2-32 0,5-2-16 16,6-1 0-16,3 0 0 0,4 1-224 0,6 1-48 15,5-1-16-15,7-1 0 0,3 0-48 0,4 1 0 16,3 3 0-16,5 0 0 0,0 0-128 0,2-3-48 16,4 0 0-16,1 2 0 0,3-1 32 0,1 1 0 15,-3 1 0-15,1-3 0 0,4-2 320 0,0 1 64 16,0-3 16-16,2 1 0 0,0-4-64 0,-2 4-16 15,-2-1 0-15,2-4 0 0,-2-1-224 0,1-2-32 16,2 2-16-16,0-3 0 0,-3-2-144 0,1 2-16 16,-2-1-128-16,24 0 192 0,-12-1-64 0,-41 8-128 15,4-3 176-15,4 3-176 0,-3-3 128 0,2 3-128 0,-3 0 0 0,-2 0 0 16,-2-1-192-16,29 1-160 0,-16 2-32 0,-12 2 0 31,-9 1-2608-31,-6 0-528 0</inkml:trace>
  <inkml:trace contextRef="#ctx0" brushRef="#br0" timeOffset="107026.3">6223 12259 12895 0,'0'0'576'0,"0"0"112"0,-6 2-560 0,0 2-128 0,6-4 0 0,0 0 0 15,-7 3 672-15,7-3 96 16,-6 2 32-16,6-2 0 0,0 0-320 0,0 0-64 15,0 0-16-15,0 0 0 0,0 0 192 0,0 0 48 0,0 0 0 0,0 0 0 16,0 0 16-16,4 4 16 0,-4-4 0 0,6 4 0 16,2-2 176-16,-1 2 48 0,-7-4 0 0,11 2 0 15,1-1-48-15,2-1 0 0,2-1 0 0,1-1 0 16,4 2-144-16,2-4-48 0,6 1 0 0,3 0 0 16,3 1-160-16,5-1-48 0,4 0 0 0,2 0 0 15,5 1-256-15,1 1-48 0,0 1-16 0,-1 0 0 0,-3-1-128 16,0 2 128-16,-1 2-128 0,-2-1 128 0,-2-4-128 0,-4 2 128 15,-3-2-128-15,1 4 128 0,0-2-128 0,0 2 0 16,-4-2 0-16,-2 0 0 16,-3 0-736-16,-2 0-32 15,-3 1 0-15,-4-1 0 0,-3 0-1648 0,-4 0-336 0,-1 0-64 0</inkml:trace>
  <inkml:trace contextRef="#ctx0" brushRef="#br0" timeOffset="107308.43">6370 13010 27647 0,'0'0'2448'0,"0"0"-1952"0,0 0-496 0,0 0 0 0,0 0 1392 0,10-1 176 16,5 0 32-16,4 1 16 0,4 1-992 0,4-1-208 0,-1-4-32 0,7 3-16 15,3-1 80-15,5 0 0 16,2-4 16-16,1 0 0 0,2 3-16 0,0-4 0 0,-2 2 0 16,1 0 0-16,-1 1-256 0,1-1-48 0,-1 1-16 0,1 1 0 15,-1 0-128-15,1-1 0 0,-3-1 0 0,1 1-11440 16,-2 1-2240-16</inkml:trace>
  <inkml:trace contextRef="#ctx0" brushRef="#br0" timeOffset="110460.94">7453 7584 5519 0,'0'0'496'0,"0"0"-496"16,0 0 0-16,0 0 0 0,0 0 784 0,0 0 64 15,0 0 16-15,0 0 0 0,0 0-32 0,0 0-16 0,0 0 0 0,0 0 0 16,0 0-320-16,0 0-64 0,0 0-16 0,0 0 0 16,0 0-48-16,0 0-16 0,3 6 0 0,4 1 0 15,0-1 64-15,4-4 16 16,1 2 0-16,4-1 0 0,1-3 96 0,4 1 32 16,2 3 0-16,3-4 0 0,3-3 16 0,5 1 0 0,0-1 0 0,3 1 0 15,2 0-272-15,-2 0-48 0,-1-1-16 0,-1 0 0 16,-2-1-48-16,3 0 0 0,-2-1 0 0,0-1 0 15,2-2 176-15,0 4 16 0,-1-2 16 0,3 2 0 16,3-1-32-16,0-3-16 0,-1 1 0 0,-1 0 0 16,-4-2-32-16,-1 3 0 0,-1-4 0 0,-2 3 0 15,-2 2-112-15,-3-1-16 0,-5 1-16 0,-2 1 0 16,-1-2-176-16,-3 3 0 0,-2 1 144 0,-3 0-144 0,-2 0 0 0,-8 2 0 16,0 0 0-16,0 0 0 15,0 0-784-15,0 0-176 0,-14 6-48 0,4-2 0 16</inkml:trace>
  <inkml:trace contextRef="#ctx0" brushRef="#br0" timeOffset="113662.09">11303 7143 5519 0,'0'0'496'0,"0"0"-496"0,0 0 0 0,4-7 0 16,2-1 960-16,-2 1 80 0,0-3 32 0,-2 1 0 0,2-2-208 0,0 6-32 16,-4 5-16-16,0 0 0 0,6-11-64 0,-1 5-16 15,-5 6 0-15,5-9 0 0,-5 9 64 0,0 0 16 16,0 0 0-16,0 0 0 0,0 0-48 0,0 0 0 15,9-4 0-15,-9 4 0 0,0 0-288 0,9 9-64 16,-3 1-16-16,0 6 0 0,-3 1-160 0,1 5-48 16,-1 5 0-16,-2-1 0 0,-1 4 32 0,-1 5 0 15,-2 2 0-15,1 4 0 0,-3 0 64 0,-2 0 16 16,0 0 0-16,-4 5 0 0,0-3 48 0,1 3 16 16,0-4 0-16,-1 0 0 0,0 0 32 0,0-4 16 15,-3 0 0-15,1-1 0 0,1 0-128 0,1-2-32 16,1 0 0-16,1-4 0 0,-2-4-80 0,0 1-32 15,0-1 0-15,1-1 0 0,0-7-144 0,1 2 160 16,0-2-160-16,-1 0 160 0,2-3-160 0,-2-2 0 16,2 2 0-16,1-7 0 15,1 1-304-15,6-10-80 0,-3 5-32 0,3-5 0 16,0 0-1808-16,0 0-352 0</inkml:trace>
  <inkml:trace contextRef="#ctx0" brushRef="#br0" timeOffset="113899.11">11021 7750 16991 0,'0'0'752'0,"0"0"144"0,0 0-704 0,0 0-192 0,0 0 0 0,7 7 0 15,3-2 816-15,3-3 128 0,-1 0 16 0,-1-1 16 16,3 3-144-16,1-2-48 0,3 0 0 0,4-1 0 15,2-1-272-15,-1 2-48 0,-4-2-16 0,5 3 0 0,3 1-256 16,-1-3-48-16,1-1-16 0,2 1 0 0,6 1-128 0,-2 0-144 16,0-2 144-16,1-1-11280 15</inkml:trace>
  <inkml:trace contextRef="#ctx0" brushRef="#br0" timeOffset="142169.35">9265 11562 10127 0,'0'0'896'16,"0"0"-704"-16,0 0-192 0,0 0 0 16,0 0 800-16,0 0 128 0,3-6 32 0,-3 6 0 0,-2-6-464 0,1-2-96 15,1 8-16-15,-2-6 0 0,-1-5-144 0,1 5-48 16,-3-3 0-16,-1 2 0 0,3 1 80 0,-1 0 16 15,0 1 0-15,0 1 0 0,0 0 32 0,-1 1 16 16,0 0 0-16,1 1 0 0,-2-1 0 0,-3 3 0 16,0 0 0-16,0 0 0 0,-1 3-16 0,0 0-16 15,-1 4 0-15,-1-1 0 0,-1 4 16 0,3-2 0 16,-1 2 0-16,-3-1 0 0,1 5 0 0,-1 0 16 16,-1-1 0-16,0 2 0 0,-1 1 48 0,1 2 16 15,0 0 0-15,-3 1 0 0,-2 1-80 0,-2 5 0 16,0-3-16-16,1 5 0 0,-2 2-96 0,0 3-16 15,0-1 0-15,0 2 0 0,-1 2-48 0,4 5-16 16,0 0 0-16,-1 0 0 0,1 4-128 0,1 2 0 16,0 4 0-16,1 0 0 0,1 4 0 0,2 2 0 15,0-2 0-15,1 4 0 0,2-1 0 0,1 1 0 16,2-1 0-16,2-1 0 0,1-2 144 0,4 0 0 16,1-2 0-16,1-2 0 0,2-2 96 0,2-1 16 15,1 2 0-15,3-4 0 0,1 2-64 0,-1-3-16 0,1 1 0 0,2-3 0 16,-1 2 64-16,1-4 16 0,1-3 0 0,2 1 0 15,1 0-256-15,1-1 128 0,1-1-128 0,2-1 0 16,0 1 0-16,1-3 128 0,2 0-128 0,2-7 0 16,2-1 0-16,2-3 0 0,1 0 0 0,0-1-160 31,-2-1-416-31,2-6-96 0,-5-4-16 0,1-1-7568 0,2 1-1504 0</inkml:trace>
  <inkml:trace contextRef="#ctx0" brushRef="#br0" timeOffset="143033.94">12850 11290 13823 0,'0'0'1216'0,"0"0"-960"16,7-5-256-16,0 1 0 0,-2-1 1152 0,2 3 192 16,4-1 48-16,1 2 0 0,0 1-752 0,2-1-128 15,1 1-48-15,2 1 0 0,0 2-176 0,2 2-32 16,2 2-16-16,0 0 0 0,1 4-96 0,1 0-16 15,1 6 0-15,0 1 0 0,2 2-128 0,0 7 0 16,2 3 144-16,0 6-144 0,0 2 128 0,1 3-128 0,1 3 128 0,0 1-128 16,1 4 128-16,-2 2-128 0,0 1 160 15,-2 4-160-15,-2 4 0 0,-2 0 128 0,-3 1-128 0,-3-3 0 16,-2 1 304-16,-3 0 16 0,-3-1 0 0,-2-1 0 16,-4 0 48-16,-1-1 16 0,-3-3 0 0,-3-2 0 15,-5-1 16-15,-2-1 16 0,-1-2 0 0,-3 2 0 16,-3 1-160-16,-2 0-16 0,-2 1-16 0,0-2 0 15,-3 3-224-15,1-1 144 0,-1 3-144 0,-2-3 128 16,2 1-128-16,-2-4 0 0,2-1 0 0,0 3 0 0,3-7 0 16,-1 1-176-16,1-7 48 0,0-1 0 31,1-3-1376-31,2-7-272 0,4 4-48 0</inkml:trace>
  <inkml:trace contextRef="#ctx0" brushRef="#br0" timeOffset="144001.92">14938 11703 13583 0,'-11'-5'592'0,"4"2"144"0,0-3-592 0,-2 1-144 0,0 2 0 0,-1 0 0 15,0-2 640-15,-2 1 80 0,1-1 32 0,-1 2 0 16,2 0 144-16,-3 0 48 0,2 1 0 0,0 0 0 16,-1 2-240-16,1 2-64 0,-1-1 0 0,1 3 0 15,-2-1-208-15,2 1-48 0,-1 1-16 0,0 4 0 0,-1 0-96 0,1 5-16 16,1 4 0-16,0 5 0 0,-2 5 96 0,1 4 16 16,1 2 0-16,1 7 0 0,-2 3-144 15,3 6-32-15,1 2 0 0,-1 4 0 0,1 0-192 0,2 5 128 16,-1 1-128-16,2 1 0 0,1-2 0 0,2 2 0 15,1-5 0-15,-1-3 0 0,2-3 128 0,3-4-128 16,1-5 0-16,1-2 0 0,4-5 0 0,1-3 128 16,1-7-128-16,5-4 0 0,0-5 144 0,4-3-16 15,5-7 0-15,-1-2 0 0,1-6 96 0,2-4 16 16,2-9 0-16,0-4 0 0,4-3-112 0,3-6-128 16,1-4 176-16,3-3-176 0,1-4 0 0,1-5 0 15,0 1 0-15,1-7 0 0,-1 4-160 0,-4-4 160 0,-3 1-160 0,-2 1 160 16,-3-1 0-16,-1-1 128 0,-1 4 16 0,-2-1 0 15,-2 7 80-15,-2-1 16 16,-1-2 0-16,0 7 0 0,-4 4-240 0,0 2 176 0,-1 6-176 0,-2 4 160 16,-1 2-160-16,-3 3 0 0,0 4 0 0,3 1 0 15,-13 9 0-15,0 0 0 0,8 2 0 0,-8-2 0 16,5 9 0-16,-3 4-144 0,3 4 144 0,-3 3 0 16,-1 8 0-16,-1 4 0 0,-1 5 0 0,-1 2 0 15,0 3 0-15,-2 8 0 0,-1 6 0 0,0 7 0 16,-1 2 0-16,-3 5 0 0,-2 4 0 0,0 2 0 15,-2-1 0-15,-1-1 0 0,-2 0 0 0,-1-1 0 0,1 5 352 16,-3-3 80-16,0-3 16 0,-3-1 0 16,0-1-112-16,1-4-16 0,-3 3 0 0,-3-2 0 0,-2 2-144 0,-4-2-48 15,-3-3 0-15,1 0 0 0,-1-7-128 0,0-3 0 16,1 1 144-16,2-2-144 0,0-2 128 0,2-2-128 16,-1-8 128-16,2 0-128 0,-1-5 128 0,5-4-128 15,-2-3 128-15,1-6-128 0,2-4 160 0,0-7-32 16,3-6-128-16,1-6 192 0,0-7-64 0,2-7-128 15,1-5 176-15,2-8-176 0,2-4 0 0,3-6 0 16,3-4 0-16,5-2 0 0,3-3 0 0,5 4 0 16,5 3-160-16,4 1 160 0,2 5 0 0,5 1 0 15,5 1 0-15,1 6 0 0,4-1 176 0,-1 4 96 16,3-1 32-16,3 5 0 0,3 4-96 0,2 2-16 16,0 6 0-16,3 2 0 0,3 6-192 0,0 0 0 15,0-1 128-15,-1 4-128 0,-3 2 0 0,0-1 0 16,1 4 0-16,0-2 0 0,0 0 0 0,4 1 0 15,-1-2-176-15,19 5 176 16,-5 0-1568-16,-5-2-192 0,-3-1-32 0</inkml:trace>
  <inkml:trace contextRef="#ctx0" brushRef="#br0" timeOffset="147137.1">9561 11797 15599 0,'0'0'688'0,"-1"-6"144"0,1 6-656 0,0-4-176 15,0 4 0-15,0-7 0 0,0-1 640 0,0 8 80 16,0 0 32-16,0 0 0 0,0 0-320 0,0 0-64 16,0 0-16-16,0 0 0 0,6 3-80 0,-6-3-16 15,0 0 0-15,3 11 0 0,-2 0 128 0,-1 3 0 16,-1 0 16-16,0 3 0 0,-2 1 192 0,-1 1 48 16,1 6 0-16,-1 3 0 0,-4-1 32 0,1 5 16 15,-2 2 0-15,0 4 0 0,-1 0-224 0,-1 4-32 16,0 1-16-16,1 6 0 0,-2-1-144 0,0-1-16 15,0 3-16-15,-2 4 0 0,1 1 144 0,3-4 16 16,-2-2 16-16,3-2 0 0,0 2-96 0,1 0-32 16,2-3 0-16,-1 0 0 0,0-2-160 0,-1 1-128 15,3-3 144-15,1 0-144 0,-1-3 128 0,1-2-128 16,1-3 0-16,0-5 144 0,3-2-144 0,3-1 0 16,0-1 144-16,4-5-144 0,-1-1 0 0,3-2 0 15,2-2 0-15,1-5 0 0,1 0 0 0,1-2 0 16,1 0 0-16,1-4-128 0,3-3-224 0,-1-1-32 0,0-1-16 15,0-2 0 1,1-6-432-16,-1 1-64 0,0-4-32 0,-1-2-7584 0,-1 0-1504 0</inkml:trace>
  <inkml:trace contextRef="#ctx0" brushRef="#br0" timeOffset="147380.41">9110 12755 29487 0,'0'0'1296'0,"0"0"288"0,0 0-1264 0,0 0-320 16,8-3 0-16,3 0 0 0,3 0 256 0,7 1 0 15,0 2 0-15,5 0 0 0,2-1-128 0,5 0-128 16,2-2 192-16,2 2-192 0,1 0 176 0,0 0-176 15,2 1 160-15,13-6-160 16,-6-1-288-16,-16 3-160 0,4 0-16 0,1-3-12848 0</inkml:trace>
  <inkml:trace contextRef="#ctx0" brushRef="#br0" timeOffset="147920.42">11136 12162 1839 0,'0'0'160'0,"0"0"-160"16,0 0 0-16,0 0 0 0,0 0 2048 0,0 0 384 15,0 0 80-15,0 0 16 0,0 0-1120 0,-3-6-240 16,0 1-32-16,-1 0-16 0,4 5 112 0,0 0 32 16,0 0 0-16,0 0 0 0,0 0-208 0,0 0-32 15,0 0-16-15,0 0 0 0,0 0-240 0,-4 7-32 16,-1 4-16-16,0 3 0 0,0 2-16 0,1 6-16 16,2 2 0-16,-2 8 0 0,-1 1-240 0,1 3-64 15,0 3 0-15,-1 4 0 0,0 6-80 0,0 0-32 16,-3-1 0-16,-1 0 0 0,1 2-144 0,-1-1-128 0,1-2 192 0,-1 2-192 15,1-3 0-15,1-6 0 0,-2-2 0 0,3-3 0 32,-1-2-576-32,2-7-160 0,1-1-32 0,2-5-12176 0</inkml:trace>
  <inkml:trace contextRef="#ctx0" brushRef="#br0" timeOffset="148119.92">10634 12688 5519 0,'0'0'496'0,"0"0"-496"0,0 0 0 0,0 0 0 0,0 0 4864 0,0 0 896 15,0 0 160-15,0 0 32 0,9-2-4704 0,3 1-944 16,2-1-304-16,2 1 160 0,3 0 48 0,4 0 16 16,1-1 0-16,5 1 0 0,3 0-64 0,3-2-16 15,1 3 0-15,4 0 0 0,-1 3-144 0,-1-6 192 16,-2 1-192-16,-1-1 192 0,1-1-192 0,-2 3 0 15,1-1 0-15,-1-1 0 16,-1-1-1680-16,13 0-432 0</inkml:trace>
  <inkml:trace contextRef="#ctx0" brushRef="#br0" timeOffset="148553.35">12317 11611 9215 0,'0'0'816'0,"0"0"-656"0,0 0-160 0,0 0 0 0,0 0 2480 0,0 0 464 15,0 0 80-15,0 0 32 0,7 1-1648 0,0 5-336 16,0 6-64-16,-4-2-16 0,1-1-128 0,-3 5-32 16,1 2 0-16,-1 5 0 0,-1 4 0 0,0 6 0 15,0 2 0-15,-1 6 0 0,-2 3-32 0,-1 4-16 16,-1 3 0-16,0 3 0 0,1 3-144 0,-5 1-16 15,1 5-16-15,-3 0 0 0,1-4-224 0,0-2-64 16,-1-2 0-16,2 3 0 0,-1 0 112 0,-1-4 16 16,0-1 0-16,1-3 0 0,0-7-256 0,1 0-64 15,0-2 0-15,1-1 0 16,2-5-1088-16,2-1-208 0,3-1-48 0,1-9-14464 0</inkml:trace>
  <inkml:trace contextRef="#ctx0" brushRef="#br0" timeOffset="151488.7">7990 13574 9215 0,'0'0'400'0,"0"0"96"0,0 0-496 0,0 0 0 0,0 0 0 0,0 0 0 16,0 0 1824-16,0 0 272 0,0 0 48 0,0 0 16 16,0 0-1328-16,-1 7-256 0,1-7-48 0,0 9-16 0,-1-3 0 0,1 2 0 15,1-1 0-15,0 0 0 0,-2 3 0 0,0 0 0 16,-2 3 0-16,-1 2 0 0,4 4-96 0,-1 3-32 16,0 3 0-16,0 2 0 0,-1 4-128 0,1 3-16 15,-2 0-16-15,1 3 0 0,-2 2-224 0,0-1 176 16,2 2-176-16,-3 0 160 0,0 0 0 0,0-3 0 15,-1-2 0-15,3 0 0 0,-5-2 48 0,3-4 16 16,0 1 0-16,1 0 0 0,-1-6-96 0,0-1-128 16,1-4 176-16,1-2-176 0,2 0 176 0,1-2-176 15,0-1 160-15,3-4-160 0,-2-1 144 0,-1-9-144 16,4 7 128-16,1-4-128 0,-5-3 224 0,9 0-32 16,-2-1-16-16,7-3 0 0,0 1-48 0,-5 1-128 15,1-2 192-15,2-2-64 0,1 1-128 0,-1 1 160 16,2-2-160-16,3 1 160 0,1 1-160 0,17-6 0 15,-2 3 0-15,3 5 0 0,-6-2 0 0,3 3 0 16,0 1 0-16,3 2 0 0,1 0 0 0,-1-1 0 16,-2 3 0-16,3-1 0 0,2 3 0 0,-1-3 0 15,-1 0 0-15,3 1 0 0,3 0 0 0,3 1 0 0,2-2 0 0,-1 0 0 16,-1 1 0-16,-21 0 0 0,3-1 0 0,4 0 0 16,2 0 0-16,2 0 0 0,1 1 0 0,1 3 0 15,0-2 0-15,38 6 0 0,-11-5 0 0,-32-1 0 16,4 4 0-16,1-4 0 0,-1 1 0 0,2 0 0 15,1-2 0-15,-2-2 0 0,1 2 0 0,1 1 0 16,-1-1 0-16,2-2 0 0,-1 1 0 0,1 1 0 0,0 1 0 16,-1-1 0-16,0-2 0 0,-1 0 0 15,-2-1 0-15,-1 0 0 0,2 0 0 0,0-1 0 0,-1-1 192 16,1-1 16-16,0 0 0 0,12-2 0 16,-3-3 32-16,-2 2 0 0,1 0 0 0,-4-3 0 15,-9 3-80-15,0 1-16 0,0-3 0 0,0 0 0 0,0 3-144 0,2-2 0 16,0 1 144-16,1 1-144 0,7-2 0 0,0-2 0 15,0 3 0-15,1 0 128 0,-5 0-128 0,-1 2 0 16,0 0 0-16,-1 0 0 0,-4-1 0 0,0 0 0 16,0 2 0-16,0-2 0 0,-1 1 0 0,0 0 0 15,0 1 0-15,0-1 128 0,1-1-128 0,0 0 0 16,1-1 0-16,0-2 0 0,2 2 0 0,-3 2 0 16,0 0 0-16,-1-3 0 0,-3 1 0 0,0 1 0 15,-1 0 0-15,0-1 0 0,-1 1 0 0,1 0 0 16,0 2 0-16,0-1 128 0,0 1-128 0,1 0 0 15,-2 0 0-15,1-1 128 0,0 1-128 0,2 0 0 0,1 1 0 0,-5 0 0 16,4 0 0-16,-3 1 128 16,0-2-128-16,-1 4 0 0,-4-4 0 0,5 4 144 15,0 0-144-15,-2 1 0 0,-1-1 944 0,2 0 80 0,-1-1 0 0,2 0 16 32,0 0-1648-32,-1 1-336 0,0-2-64 0,0 0-16 0,1-2 832 0,0 2 192 15,1 0 0-15,0 0 0 0,-3 0 0 0,1-1 128 0,-2 1-128 0,1 0 160 16,-3 1-160-16,-3 1 0 0,-1-2 0 15,2 0 0-15,-1-2 0 0,-1 2 0 0,-2-1 0 0,2 1 128 16,0 0-128-16,0 0 0 0,0 0 0 0,-1 0 0 16,1 1 0-16,0 1 0 0,-3-2 128 0,3 0-128 0,0 2 0 0,0-2 128 15,-2 0-128-15,1 1 0 0,-1 1 0 0,2-1 0 16,-1 0 0-16,-1 1 0 0,1-2 0 0,0 1 0 16,-1 0 128-16,-1 0-128 0,-1-1 0 0,-1 0 0 15,1 0 0-15,-3 2 0 0,-1-2 0 0,0 0 0 16,-1-2 144-16,0 1-144 0,-1 0 0 0,-2 1 0 15,3 0 0-15,-9 0 128 0,8 0-128 0,-2 0 0 16,-6 0 0-16,9 0 128 0,-9 0-128 0,9 1 0 16,-2 0 0-16,1 2 0 0,0-1 0 0,-8-2 0 15,7 6 0-15,-7-6 0 0,8 3 0 0,-2 1 0 16,-6-4 0-16,8 4 0 0,-8-4 0 0,8 5 0 16,-8-5 0-16,6 4 0 0,-6-4 0 0,9 4 0 15,-9-4 0-15,7 3 0 0,-7-3 0 0,9 3 0 16,-9-3 0-16,9 4 128 0,-9-4-128 0,8 1 176 15,-8-1-176-15,9-1 192 0,-2 0-64 0,-7 1-128 16,8-4 192-16,-8 4-64 0,8-4 0 0,-8 4 0 16,6-5 0-16,0 1 0 0,1-2-128 0,-2 1 128 15,0 1-128-15,-5 4 128 0,0 0-128 0,6-7 0 16,1 1 0-16,-2 1 0 0,1-4 0 0,-1 1 128 16,-1 2-128-16,0-3 0 0,1 2 0 0,-3-5 0 0,2 5 128 15,1-5-128-15,2-2 0 0,-2 1 0 0,0 1 0 0,1-2 128 16,0-3-128-16,1 1 160 0,2-2-160 0,-2-1 160 15,0 0-32-15,2-4 0 0,-2-5 0 0,0 1 0 16,1-3 16-16,0-2 0 0,-2-1 0 0,1-1 0 16,0-1-144-16,1 2 128 0,-2-1-128 0,2 2 128 15,0 4-128-15,1 3 128 0,-2 1-128 0,2-1 128 16,0 5-128-16,0 2 160 0,-1 3-160 0,-1 5 160 0,0 1-160 0,-1 4 128 16,-2 0-128-16,-4 5 128 0,0 0-128 0,0 0 0 15,0 0 0-15,2 9 128 16,1 5-448-16,-3 0-80 0,-3 0-32 0,-1 2-15632 15</inkml:trace>
  <inkml:trace contextRef="#ctx0" brushRef="#br0" timeOffset="152858.75">14052 13505 23951 0,'0'0'2128'0,"-4"-4"-1696"0,-3-6-432 0,0 3 0 16,2 0 336-16,0 3-16 0,5 4 0 0,0 0 0 16,-3-7-48-16,-1 1-16 0,4 6 0 0,-5-4 0 15,1 0 32-15,4 4 0 0,-7-1 0 0,7 1 0 0,-5 0 64 0,5 0 16 16,-5 1 0-16,0 4 0 0,1 2-96 15,-1-1-16-15,3 2 0 0,-1 1 0 0,3 0-80 0,-2 3-32 16,2 4 0-16,2 0 0 0,-2 3-144 0,3 3 0 16,2 3 0-16,0 1 128 0,1 3-128 0,1 0 0 15,-2 2 0-15,1 2 0 0,2-2 0 0,-1 0 0 16,2 1 0-16,-1 1 0 0,-1-1 0 0,0-2 0 16,-2 2 144-16,0-2-144 0,-1 2 176 0,0-5-48 15,-2-1 0-15,1-1 0 0,-3 0-128 0,0 0 192 0,-2-4-192 16,1 2 192-16,0-3 0 0,-3 2 16 15,0-3 0-15,0 0 0 0,-1 0 16 0,2-3 0 16,-1 0 0-16,1-4 0 0,-2 1-80 0,0 1-16 16,1-5 0-16,2 1 0 0,-1-1 16 0,2 0 0 15,-2-4 0-15,3-5 0 0,0 0-16 0,0 0 0 16,3 8 0-16,-3-8 0 0,0 0 0 0,4 5-128 16,-4-5 192-16,7 2-64 0,1 1-128 0,0 1 128 15,-2-3-128-15,4 1 128 0,-2-2 0 0,3 0 0 0,1 0 0 0,0 0 0 16,4 0-128-16,0 0 0 15,3-2 0-15,0 4 0 0,-2 0 0 0,3-1 0 0,2 1 0 0,9 0-176 16,0-1 176-16,-15 2 0 0,4-1 160 0,1 3-160 16,0-1 0-16,5-1 0 0,1-1 0 0,2-1 0 15,3 1 0-15,25-2 0 0,-9 1 0 0,-4-1 0 16,-5-1 0-16,-3-2 0 0,-5 1 0 0,2 0 0 16,0 1 128-16,1 0-128 0,-3-1 0 0,4 2 0 15,-2 0 144-15,0 0-144 0,-1 2 128 0,1-1-128 16,0 0 0-16,0 1 0 0,1-1 0 0,-1 0 0 0,0 0 0 15,-2-1 0-15,-3 0 0 0,-12-1 0 0,4-1 0 0,2 0 0 16,0-2 0-16,1-1 128 0,-1 2-128 0,4 0 160 16,1 0-160-16,20-2 160 0,-8 2-160 0,-3-1 0 15,-5 0 0-15,0 3 0 0,-2-2 0 0,-1 1 128 16,-1-1-128-16,-2 0 0 0,-5 1 128 0,0-1-128 16,-3 1 0-16,1-1 128 0,-3 1-128 0,1-2 0 15,-2 0 0-15,-2 0 0 0,-1 2 0 0,-3-5 128 16,-8 7-128-16,11-7 0 0,-4 2 176 0,1-5-48 15,-4 1-128-15,1-4 192 0,-1 0 80 0,-2-2 16 16,1-3 0-16,-3-3 0 0,0-4 64 0,0-6 16 16,-5-4 0-16,2-3 0 0,0-4 80 0,2-5 0 15,0-1 16-15,3 2 0 0,1 2-272 0,1 4-64 0,1 5-128 0,1 3 192 16,2 4-192-16,0 1 0 0,-2 6 0 0,-1 0 0 16,3 4 0-16,-2 0 0 15,0 6 0-15,1 2 0 0,-2-2-208 0,-5 11 64 16,0 0 16-16,0 0 0 15,9-5-1024-15,-9 5-208 0,0 0-48 0,0 0-9728 16,2 14-1968-16</inkml:trace>
  <inkml:trace contextRef="#ctx0" brushRef="#br0" timeOffset="155494.98">17397 12307 6447 0,'-12'-1'272'0,"6"0"80"0,-3-1-352 0,0 0 0 16,0-2 0-16,0 1 0 0,0 2 2080 0,2-1 352 15,-1 0 64-15,2 0 0 0,6 2-1024 0,0 0-224 16,0 0-32-16,4-8-16 0,2 2-304 0,4-2-48 15,3 1-16-15,2 0 0 0,3-2-320 0,3 3-80 16,5 0-16-16,3-2 0 0,2 2-160 0,3-2-16 16,4 2-16-16,5 2 0 0,2 3-96 0,2-2-128 15,0-2 176-15,20 1-176 0,-10 0 128 0,-21 4-128 16,1 0 0-16,-2 0 0 0,0 0 128 0,-2 2-128 16,-3-1 0-16,2 0 0 0,-3 2 0 0,1-1 0 15,-2 2-176-15,-2-3 176 16,0 1-816-16,-3-1-48 0,-4 0-16 0,-2-1-9488 0</inkml:trace>
  <inkml:trace contextRef="#ctx0" brushRef="#br0" timeOffset="155807.99">17421 12795 22111 0,'-14'4'976'0,"14"-4"208"0,-7 3-944 0,1-2-240 0,6-1 0 0,0 0 0 0,0 0 784 0,0 0 112 15,0 0 32-15,0 0 0 0,0 0-528 0,9-4-96 16,1-1-32-16,4 1 0 0,3-1 160 0,3-1 16 16,3-1 16-16,4 2 0 0,3-4-64 0,18 2-16 15,1-1 0-15,-1 2 0 0,5-1-160 0,-17 1-32 16,3 2-16-16,5 0 0 0,1-4-48 0,2 1 0 15,0 2 0-15,2-1 0 0,0 1 32 0,2 1 0 16,1 0 0-16,-1-1 0 0,-3 1-160 0,-1 0 0 16,-3 1 0-16,-2-4 128 0,-2 2-128 0,-2 3 0 15,1-5-192-15,-6-3 192 16,0-1-1680-16,-4 0-224 0,-2 0-32 0,-3-3-9856 0</inkml:trace>
  <inkml:trace contextRef="#ctx0" brushRef="#br0" timeOffset="156208.84">18056 11541 14735 0,'0'0'640'0,"0"0"160"0,-5-3-640 0,5 3-160 0,0 0 0 0,0 0 0 16,0 0 1584-16,0 0 272 0,0 0 64 0,15 0 16 16,3 0-1456-16,-5 4-288 0,10 4-64 0,1-2-128 0,7 3 448 0,5 1-32 15,6 4 0-15,2-1 0 0,1 3-96 0,2 1-32 16,0-1 0-16,3 3 0 0,1 4-160 0,3 0-128 16,2 0 144-16,2 4-144 0,1 1 0 0,23 16 128 15,-14-6-128-15,-27-14 0 0,1 4 176 0,-3 0-16 16,-1 2 0-16,-1-4 0 0,-2 1 816 0,-4 2 176 15,-4-2 16-15,-3 2 16 0,-2-2-144 0,-6 3-16 16,-4 1-16-16,-6-1 0 0,-4 2-144 0,-6 1-32 16,-5 3 0-16,-5-2 0 0,-5 2-80 0,-17 16-32 15,-2-6 0-15,9-16 0 0,-3 4-272 0,-9 4-64 16,-6 4-16-16,-2-1 0 0,-5-1-224 0,-3-2-144 16,0 0 192-16,0 0-192 0,1-1-192 0,2-3-160 15,4-1-32-15,-4 0-11456 16,1-7-2288-16</inkml:trace>
  <inkml:trace contextRef="#ctx0" brushRef="#br0" timeOffset="160212.03">20807 11898 3679 0,'0'0'320'0,"0"0"-320"16,6-3 0-16,1 0 0 0,-1-4 1968 0,-1 3 320 16,2 1 64-16,-4 0 16 0,2-3-1136 0,-5 6-208 15,0 0-64-15,6-5 0 0,-6 5-288 0,3-4-64 16,-3 4-16-16,4-5 0 0,-4 5-16 0,0 0-16 16,0 0 0-16,-1-12 0 0,1 12 32 0,-3-4 16 15,-3-2 0-15,0 2 0 0,1 2-96 0,-6-1-32 16,1-1 0-16,-1 2 0 0,-2-2 80 0,-1 1 16 15,-2 1 0-15,-2 1 0 0,0-1-192 0,-1 2-16 16,0 0-16-16,-2 0 0 0,0 3-32 0,-1 2 0 16,3 4 0-16,0-3 0 0,-4 6-64 0,2 0 0 15,-1 0-16-15,2 4 0 0,-3 2-112 0,4 4-128 0,-2 2 176 16,2 0-176-16,0 5 0 0,3-1 0 16,2 3 0-16,2-1 0 0,2 2 0 0,4 2 0 15,2 1 0-15,4 2 0 0,1-8 0 0,3 0 0 16,2-2 0-16,3 2 0 0,1-1 0 0,2-1 0 15,1-6 0-15,1 1 0 0,3 3 0 0,6-4-176 0,-7-11 176 0,-1 1-160 16,0-3 160-16,2 1 0 16,-1-8 0-16,1-1 0 0,-1-3 192 0,2-4-48 0,0-1 0 0,5-8 0 15,0-3 16-15,-2-2 0 0,1-4 0 0,-1-1 0 16,1 1-160-16,-3-4 192 0,3-2-192 0,-3-2 192 16,-2-1-192-16,0-2 0 0,0-1 144 0,-5-5-144 15,1-5 240-15,-2-2-32 0,-2-3 0 0,1-2 0 16,1-4 112-16,-1-2 32 0,-1-2 0 0,1-4 0 15,1 0-208-15,5-30-144 0,-4 14 192 0,1 11-192 0,4 10 128 0,-7 24-128 16,1 0 0-16,-2 3 0 0,0-1 0 0,-3 3 0 16,1 7 128-16,-1 0-128 0,-1 3 128 0,-2 3-128 15,2 2 144-15,-3 7-144 0,0 1 144 0,-1 4-144 16,-1-4 128-16,0 9-128 0,0 0 0 0,0 0 0 16,-3 10 0-16,-1 6 0 0,1-1 0 0,-1-1 0 15,0 5 0-15,-1 8 0 0,0 1 0 0,-2 6 0 16,0 5 0-16,0 2 0 0,2 4 0 0,2 5 0 15,-1 5-144-15,1 1 144 0,3 2 0 0,0 1 0 16,0-1-128-16,3 1 128 0,-1-1 0 0,2-2 0 16,1-2 0-16,-1-5 0 0,2-3 0 0,-1 0 0 15,1-7 0-15,-1-2 0 0,2-1 0 0,0-3 0 0,0-5 0 16,2-2 0-16,0-5 0 0,4-5 0 16,-4-2 0-16,2-5 0 0,4 3 0 0,-2-10 144 15,1-3-144-15,1-3 128 0,1-5-128 0,0-1 160 16,2-7-160-16,1-2 160 0,0-5-160 0,1 1 128 15,1 0-128-15,-1-5 128 0,-1 2-128 0,-1-3 0 16,5 2 0-16,-5-1 128 0,-1 4-128 0,-1-2 0 0,0 6 0 0,-1 3 0 16,-1 3 0-16,0 4 0 15,-1 0 0-15,0 5 0 0,-3 4 0 0,0 2 0 0,-1 4-144 16,-1 4 144-16,-1 1 0 0,1 5-128 0,-2 6 128 0,-1 3 0 16,-1 1 0-16,1 5 0 0,-2-1 0 0,-2 1 0 15,2 3-128-15,-2-1 128 0,0-5 0 0,2 2 0 16,-1-4 0-16,3 0-128 0,-2-6 128 0,3-5 0 15,1-3 0-15,1-1 0 0,3-5 0 0,1 0 0 0,2-5 0 0,2-3 0 16,1-4 0-16,2-5 0 0,4-4 0 0,1-1 0 16,3-4 0-16,1 1 0 0,1-6 0 0,2 1 0 15,-1-3 0-15,0 0 0 0,-2-4 0 0,-2 3 0 16,1 1 0-16,-5 0 0 0,-3 4 0 0,-2 1 0 16,-1 2 0-16,-2 3 0 0,1 5 0 0,-1 0 0 15,-3 6 0-15,-1 0 0 0,1 5 0 0,-2 3 0 16,-1 3 0-16,0 5 0 0,0 3 0 0,-2 4 176 15,0 5-176-15,-2 3 160 0,0 7-160 0,-3 3 160 16,-1 6-160-16,-2 0 160 0,-2 6-160 0,0 2 0 16,-3 6 0-16,-2-1 128 0,-2 7-128 0,0 0 0 15,-3 3 0-15,-1 0 0 0,-3 4 0 0,-2-4 0 16,-4 2 144-16,-6 1-144 0,0-2 192 0,-3 1-16 16,-3-4-16-16,-2-2 0 0,0-3 48 0,1-1 16 15,-1-2 0-15,2-3 0 0,2-7-96 0,1-1 0 16,5-5-128-16,1-3 192 0,3-1-48 0,2-6-16 15,3-8 0-15,3-5 0 0,-1-7 96 0,3-4 16 0,2-5 0 0,0-6 0 16,1-8-96-16,-1-6-16 16,3-1 0-16,4 0 0 0,3-3-128 0,2 0 0 15,1-2 0-15,4 3 0 0,3 3 0 0,3-1-144 0,2 3 144 0,2 0 0 16,0-1-160-16,3 3 160 0,0 1-128 0,1 1 128 16,0 5-320-16,3 0 0 0,1 0 16 0,0 6 0 31,-1 3-1616-31,3-1-320 0,-1 1-64 0,-1 0-11680 0</inkml:trace>
  <inkml:trace contextRef="#ctx0" brushRef="#br0" timeOffset="160663.04">23099 11776 16287 0,'-17'0'720'0,"10"0"160"0,-1 0-704 0,0 1-176 0,1-1 0 0,7 0 0 15,0 0 1152-15,0 0 208 0,0 0 48 0,0 0 0 16,6 1-400-16,6-1-80 0,3-1-16 0,3 0 0 15,5-2-256-15,10 1-48 0,1-2-16 0,3-1 0 16,3 0-240-16,-8 2-48 0,6 2-16 0,20-3 0 0,-1 2-288 0,-20 2 160 16,1 0-160-16,-1 0 128 15,0 0-1472-15,-7 1-320 0,-5 3-48 0,-4 0-16 0</inkml:trace>
  <inkml:trace contextRef="#ctx0" brushRef="#br0" timeOffset="160817.76">23305 12184 27647 0,'0'0'2448'0,"0"0"-1952"16,-3 7-496-16,3 2 0 0,0-1 336 0,4 2-16 16,2-3-16-16,7 4 0 0,2-6-304 0,-2-2 128 15,4 2-128-15,3-4 0 0,5-1 128 0,5-1-128 16,3-1 0-16,2-1 0 0,2-1 0 0,1 0-176 16,0-1 32-16,-2-4-12592 0</inkml:trace>
  <inkml:trace contextRef="#ctx0" brushRef="#br0" timeOffset="161897.13">25003 11048 19343 0,'0'0'848'0,"0"0"192"0,-6-3-832 0,1 2-208 16,5 1 0-16,0 0 0 0,-7 0 240 0,0 2 0 15,0 5 0-15,0-1 0 0,-2 5 64 0,0 0 16 0,-1 0 0 0,-1 6 0 16,1 0 192-16,-2 4 64 0,-4 4 0 0,1 2 0 16,-1-3-16-16,-2 5 0 0,0 3 0 0,0 5 0 15,-1 2-112-15,-1 4 0 0,-3 4-16 0,1 4 0 16,-1 1-160-16,3 3-16 0,1 2-16 0,1 3 0 16,3 1-112-16,5-1-128 0,1 0 176 0,4-1-176 0,2-3 128 15,5-1-128-15,1-2 0 0,4-3 0 0,3-6 0 0,1 1 128 16,2-8-128-16,2-3 0 0,2 0 0 0,2-2 0 15,-1-4 0-15,-1-3 0 16,3 3-416-16,0-6-32 0,0-2-16 0,11 6 0 16,-3-10-816-16,-8-9-176 0,3-2-16 0,1-4-16 0</inkml:trace>
  <inkml:trace contextRef="#ctx0" brushRef="#br0" timeOffset="162430.04">25569 11264 21183 0,'1'-16'944'0,"1"5"192"0,1-1-912 0,0 4-224 16,-3 8 0-16,0 0 0 0,5-7 544 0,-5 7 64 15,0 0 16-15,0 0 0 0,3 10-416 0,-4 4-80 16,-3 4 0-16,1-3-128 0,-3 6 320 0,-4 12-32 16,-1 0-16-16,2-9 0 0,-1 5-144 0,-3 3-128 15,3 2 192-15,-2 7-192 0,-1 1 336 0,0 1-32 16,0 4-16-16,3 3 0 0,1-2-288 0,0 2 0 15,1-2 0-15,3 2 0 0,0-6 0 0,2 3 0 16,3-8 0-16,0 14 0 0,0-17 0 0,2-14 0 16,2-3 0-16,2 0 0 0,3-2 0 0,3-3 0 15,-2-3 0-15,1-5 0 0,3 0-256 0,-1-1-96 16,-2-3-32-16,1-2-7152 0,-2-2-1424 0</inkml:trace>
  <inkml:trace contextRef="#ctx0" brushRef="#br0" timeOffset="162592.23">25233 11843 23039 0,'-9'-7'1024'0,"9"7"192"0,0 0-960 0,0 0-256 0,4-7 0 0,1 2 0 16,4 1 336-16,2-2 32 0,1 1 0 0,3 1 0 16,3-1-368-16,2-1 128 0,4 1-128 0,1 1 0 15,1-4 224-15,2 2-32 0,5-4 0 0,3 2 0 16,2-2-1024-16,15 0-192 0,-6-2-64 0</inkml:trace>
  <inkml:trace contextRef="#ctx0" brushRef="#br0" timeOffset="162880.38">26462 11419 18431 0,'0'0'1632'0,"0"0"-1312"0,0 0-320 0,2 12 0 15,-1 2 1392-15,-1 3 208 0,0 1 32 0,-1 3 16 16,-1 1-1248-16,0 6-240 0,-1 0-160 0,1 2 192 16,-1 5 64-16,-1-1 32 0,-1 3 0 0,1 0 0 15,1 1-48-15,0 0-16 0,-2 0 0 0,4 0 0 16,-2-1-224-16,1-1 0 0,-1-2 0 0,1-3 0 31,0-2-640-31,-2-6-240 0,3-3-32 0,0-2-9984 0</inkml:trace>
  <inkml:trace contextRef="#ctx0" brushRef="#br0" timeOffset="163040.91">26277 11884 25279 0,'0'0'1120'0,"0"0"224"0,11 0-1072 0,2-1-272 16,2-2 0-16,3 1 0 0,1 0 0 0,4 0 0 16,2-5-128-16,3 4 128 0,1-1 0 0,2 2 0 15,1 0 0-15,1-3 0 16,0 1-1104-16,0 0-288 0,-1 2-48 0</inkml:trace>
  <inkml:trace contextRef="#ctx0" brushRef="#br0" timeOffset="163365.01">27231 11257 28559 0,'0'0'2544'16,"0"0"-2032"-16,0 0-512 0,0 0 0 15,0 13-320-15,0 3-176 0,-1 2-16 0,1 1-16 0,0 4 368 0,0 6 160 0,0 3-128 0,-1 4 128 16,-2-1 0-16,-1 4 0 0,-2 0 0 0,0 2 176 0,-2 3 48 0,0-2 16 16,0 4 0-16,-1-3 0 15,0 3-112-15,0-3 0 0,0 2-128 0,1-2 192 0,1-5-464 0,0-1-112 16,1-4 0-16,1-3-16 15,-1-6-1600-15,3-3-320 0</inkml:trace>
  <inkml:trace contextRef="#ctx0" brushRef="#br0" timeOffset="163837.32">27164 10712 18879 0,'-1'-14'832'0,"1"14"192"0,3-9-832 0,4 3-192 0,2 2 0 0,5 0 0 15,-2 3 0-15,4 1 0 0,1 0 0 0,3 2 0 0,0 3 0 0,3 6 144 16,2-1 16-16,-1 5 0 0,-1 3 16 0,1 5 0 16,1 6 0-16,0 3 0 0,0 5-176 0,2 2 160 15,0 8-160-15,1 3 160 0,-3 6-160 0,-2 5 160 16,-4 0-160-16,0 5 160 0,-1 4-160 0,-4-2 160 15,-6 1-160-15,-1-4 160 0,-2 1 128 0,-5-7 32 16,-5-1 0-16,-2-2 0 0,-2-7 144 0,-3 1 48 16,-3-4 0-16,0-5 0 0,-6-1-192 0,0-2-16 15,-2 3-16-15,-1-6 0 0,0-6-160 0,2 1-128 16,4-5 144-16,2-2-144 16,0-5-1360-16,5-5-368 0</inkml:trace>
  <inkml:trace contextRef="#ctx0" brushRef="#br0" timeOffset="164548.01">28218 11395 15663 0,'0'0'1392'0,"0"0"-1120"16,-5-11-272-16,5 11 0 0,0 0 1856 0,0 0 320 16,0 0 64-16,0 0 16 0,0 0-1776 0,-7 7-352 15,1-1-128-15,1 7 0 0,-2-1 0 0,2 6 0 16,3 3 0-16,-2 0 0 0,-1 2 128 0,1 4-128 16,2-3 160-16,0 3-160 0,4-1 160 0,1-3-160 15,2 0 160-15,2-1-160 0,0-4 128 0,4-6-128 16,0-2 0-16,3 2 144 0,1-6 208 0,3-3 32 0,0-3 16 0,2-3 0 15,3-2 80-15,1-5 16 0,2-2 0 0,-2 1 0 16,-1-5-128-16,0-1-32 0,-1-1 0 0,1 0 0 16,-2 1-336-16,-2-1 144 0,1 0-144 0,-1 3 0 15,-1-3 192-15,-2 1-192 0,-2 1 192 0,-2 4-192 16,-1 0 368-16,0 7-48 0,-3-2 0 0,-8 7 0 16,0 0-128-16,11 9-48 0,-4 3 0 0,-2 3 0 15,-1 1-144-15,-1 6 0 0,-5 5 0 0,0 1 0 16,-1 2 0-16,-1 5 0 0,1 4 0 0,-4 5 0 15,2 0 0-15,-1 4 128 0,-3 4-128 0,0 3 0 16,-4 1 0-16,1 3 0 0,-1 4 0 0,-2-5 0 16,-3 1 0-16,0-2 0 0,0-8 0 0,2 1 0 0,1 0 128 0,-3-6-128 15,0-2 0-15,-2-4 128 0,-1-1 128 0,-2-4 0 16,2-6 16-16,-3-1 0 0,-2-3-96 16,0-2-32-16,0-4 0 0,2-1 0 0,1-4-144 0,3-4 192 15,-1 0-192-15,7-8 192 0,0-5-64 0,3-2 0 16,0-6 0-16,3-3 0 0,2-4-128 0,2-3 0 15,2-4 0-15,2 0-176 0,2-4 16 0,3 4 0 16,1 0 0-16,4 3 0 0,3-3 32 0,2 4 0 16,3 4 0-16,1 0 0 0,3 4 0 0,1 2 0 15,2 2 0-15,2-1 0 16,3 6-1648-16,-3-3-320 0</inkml:trace>
  <inkml:trace contextRef="#ctx0" brushRef="#br0" timeOffset="165665.92">30107 11428 1839 0,'-3'-11'160'0,"-2"1"-160"15,-3-1 0-15,1-3 0 0,-2 4 3968 0,0-2 752 16,0 1 144-16,-1 2 48 0,0-3-3696 0,0 5-752 16,-4-1-144-16,0 4-16 0,0 1 32 0,-3 3 16 15,-1 1 0-15,-1 4 0 0,-1 3-32 0,-2 0 0 0,-3 5 0 0,3 2 0 16,-1 3-80-16,0 4-32 0,1 3 0 0,-1 3 0 15,1 3 80-15,2 0 16 0,1 8 0 0,1-3 0 16,1 1-176-16,3 3-128 0,0 0 144 0,4 1-144 16,3-7 0-16,1-3 0 0,4-3 0 0,2-5 0 15,4-5 320-15,3-1-48 0,2-3 0 0,0-5 0 16,3 0 112-16,2-4 0 0,1-5 16 0,4-1 0 16,1-2 80-16,3-6 16 0,1-1 0 0,3-4 0 15,1-1-128-15,1-5-32 0,-1-7 0 0,-1 0 0 16,-2-1-128-16,-1 2-16 0,1-4-16 0,-5 4 0 15,-2-6 80-15,0-1 0 0,-5-4 16 0,1-2 0 16,-1-6 240-16,0 2 32 0,-4-5 16 0,2 1 0 16,2-4-240-16,1-3-64 0,1-5 0 0,-1 4 0 15,-2 3-256-15,2 1 128 0,-2 0-128 0,2 3 0 0,-1 3 0 0,0 2 0 16,-2 3 0-16,-1-1 0 0,0-2 144 0,-2 6-144 16,-3 4 0-16,0 0 144 0,0 3-144 0,-2 3 0 15,-3 5 144-15,0 4-144 0,1 2 0 0,-1 3 0 16,-2 3 0-16,0 0 0 0,0 3 0 0,2 7 0 15,0 0 0-15,0 0 0 0,-9 0-128 0,9 0 128 16,-12 8-128-16,2 6 128 0,-1 6-224 0,-1 7 32 16,1 0 16-16,0 9 0 0,-1 9 176 0,2 2-128 15,0 2 128-15,0 4-128 0,1 5 128 0,0 3 0 16,1-1-144-16,4 2 144 0,2-6 0 0,1 0 0 16,2-1 0-16,3-3 0 0,1-7 0 0,2 0 0 15,2-7 0-15,1-2 0 0,2-2 0 0,1-5 0 16,-1-6 0-16,1-4 0 0,5 0 0 0,-2-4 0 0,2-4 0 0,1-1 0 15,2-5 0-15,0-4 0 0,1-3 0 0,1-3 0 16,-2-6 176-16,5 1-48 0,-2-8-128 0,0-3 192 16,-1-6-192-16,-3 0 144 0,-2-2-144 0,0-4 128 15,1-2-128-15,0-2 0 0,-3-3 0 0,2-4 128 16,1-1-128-16,0-4 0 0,-1-3 0 0,1-4 0 16,0-2 0-16,0 0 0 0,0-3 0 0,2 4 0 15,-1 2 0-15,0 1 0 0,1 0 0 0,-2 6 0 16,0 5 0-16,-1-1 0 0,-3 2 0 0,-2 6 0 15,-3 0 0-15,0 4 0 0,-2 6 0 0,-2 0 0 16,-2 3 0-16,-2 5 0 0,1 3-128 0,-2 6 128 16,-1-1 0-16,0 10 0 0,0 0 0 0,0 0 0 15,0 0-176-15,-9 18 176 0,-1 5-128 0,0 5 128 0,-5 4 0 0,-1 6-160 16,0 4 160-16,-1 7 0 0,0 6-144 0,-3 7 144 16,-1 8 0-16,-2 9-144 0,3 3 144 0,-2 5 0 15,0 1 0-15,3-1 0 0,0 1 0 0,4-4 0 16,2-7 0-16,4-5-128 0,7-8 128 0,-2-4 0 15,4-4 0-15,4-4 0 0,2-3 0 0,3-9 128 16,0-6-128-16,0-3 0 0,1-7-192 0,-1-1-128 16,2-6 0-16,1-3-16 15,-1-7-1296-15,2-2-256 0,0-5-48 0,-2-6-10832 0</inkml:trace>
  <inkml:trace contextRef="#ctx0" brushRef="#br0" timeOffset="165865.74">30114 10867 36863 0,'0'0'1632'0,"4"-9"336"0,4-4-1584 0,8 6-384 0,7-3 0 0,11 6 0 16,11 1-144-16,11 2-112 0,10 1-32 0,9 0 0 15,5 0 288-15,11 3 128 0,11 0-128 0,4 4 192 16,2 2-192-16,1-2 0 0,0 5 0 0,7 3-160 31,9 0-1824-31,-3 3-352 0</inkml:trace>
  <inkml:trace contextRef="#ctx0" brushRef="#br0" timeOffset="188482.02">27900 11695 6447 0,'0'0'576'0,"0"0"-576"0,0 0 0 0,0 0 0 16,0 0 1488-16,0 0 192 0,0 0 48 0,0 0 0 15,0 0-704-15,0 0-128 0,0 0-16 0,0 0-16 16,0 0 112-16,0 0 32 0,0 0 0 0,-9 2 0 16,9-2-272-16,-8 3-48 0,8-3-16 0,-6 0 0 15,6 0 64-15,0 0 16 0,0 0 0 0,0 0 0 16,0 0-224-16,-4-5-32 0,4 5-16 0,0 0 0 15,-1-8-128-15,1 8-32 0,2-8 0 0,2-2 0 16,1 5-16-16,2-1-16 0,-1-3 0 0,-1 4 0 16,-5 5-128-16,9-8-32 0,-1 2 0 0,-1 2 0 15,-7 4-128-15,0 0 128 0,11-3-128 0,-11 3 128 16,0 0-128-16,10 0 0 0,-10 0 0 0,10 3 128 16,-10-3-128-16,0 0 0 0,0 0 0 0,7 9 0 15,-7-9 128-15,6 12-128 0,-6-12 0 0,0 13 128 0,0-3 16 0,0-10 0 16,-3 12 0-16,-1 1 0 15,4-13 16-15,-6 8 0 0,-2 4 0 0,2-3 0 0,-3 0 48 0,3-3 16 16,-3 3 0-16,0-4 0 0,0 0-32 0,0-1 0 16,0 1 0-16,9-5 0 0,-9 4-16 0,9-4-16 15,0 0 0-15,0 0 0 0,0 0-160 0,0 0 128 16,0 0-128-16,0 0 128 0,0-10-128 0,4 2 0 16,1-2 144-16,1 2-144 0,2-2 0 0,0 4 0 15,-1 1 0-15,2-2 128 0,-1 2-128 0,1 1 0 16,-9 4 0-16,10-2 0 0,-10 2 0 0,10-3 0 15,-10 3 0-15,0 0 0 0,0 0 0 0,0 0 0 16,10 7-144-16,-10-7 144 0,0 0 0 0,2 14 0 0,0-2 0 0,-4 1 0 16,-4-2 0-16,0-3 0 0,0 0 0 15,-3-3 0-15,0 1 0 0,0 2 0 0,-1-3 0 0,1 0 0 16,-1 1 128-16,0-2-128 0,-1-3 0 0,3 2 128 16,8-3 0-16,-9 0-128 0,9 0 192 0,-7-3-64 15,7 3-128-15,0 0 128 0,-5-5-128 0,5 5 128 16,-2-9-128-16,2 9-144 0,0 0 144 0,0 0-10064 15,6-5-1904-15</inkml:trace>
  <inkml:trace contextRef="#ctx0" brushRef="#br0" timeOffset="191467.73">20283 12911 3679 0,'-9'0'320'0,"1"-3"-320"0,-6-2 0 0,1 1 0 16,-1 2 1968-16,1-2 320 0,0-1 64 0,1 1 16 15,-1-1-832-15,2 3-176 0,-1-2-16 0,3-1-16 16,0 1-336-16,9 4-64 0,-12-3-16 0,4 1 0 0,0-1-64 16,8 3-16-16,0 0 0 0,0 0 0 0,0 0-240 0,0 0-48 15,0 0-16-15,0 0 0 0,0 0-224 0,0 0-48 16,0 0-16-16,13-5 0 16,1 1-32-16,4 3 0 0,3 0 0 0,5 0 0 0,3 1 48 0,4 0 0 15,5 0 0-15,4 0 0 0,3 0 32 0,2 0 16 16,2 0 0-16,2 0 0 0,3 0-32 0,3 0 0 15,1 0 0-15,5 0 0 0,1-2 64 0,2 1 16 16,2-2 0-16,-1 0 0 0,-1 0-48 0,3 1-16 16,-3 0 0-16,5 0 0 0,6-3-96 0,-4 0-32 15,-3 2 0-15,3-1 0 0,-3 0-160 0,2-2 0 16,2 2 144-16,-3 0-144 0,-1 2 128 0,-5-1-128 16,-7-3 128-16,-1 2-128 0,-1 0 0 0,-1 3 0 0,-3 0 0 15,0 0 0 1,-1 1-1232-16,-4 1-224 0,-5 1-32 0,-5-2-11648 0</inkml:trace>
  <inkml:trace contextRef="#ctx0" brushRef="#br0" timeOffset="192383.54">24615 12877 19343 0,'-10'-3'848'0,"10"3"192"0,-9 0-832 0,9 0-208 15,0 0 0-15,0 0 0 0,0 0 240 0,0 0 0 16,16 4 0-16,3-3 0 0,3-1-96 0,4-2-16 16,1-2 0-16,4-3 0 0,4 1 128 0,4-3 0 15,6-1 16-15,4-1 0 0,10 0-16 0,5-1 0 16,8-2 0-16,-2 1 0 0,-4 2 16 0,5-3 0 16,4 0 0-16,6 1 0 0,6 1 0 0,0-2 0 15,-3 2 0-15,3 0 0 0,2-2-16 0,3 2-16 16,9 1 0-16,-2-1 0 0,-2 2-16 0,2 1 0 0,4-3 0 15,0 5 0-15,1-2-96 0,-1 2-128 0,-5 1 176 0,3-2-176 16,4 5 256-16,-4-3-64 0,-3 0-16 0,1 1 0 16,1 0-32-16,1-1 0 0,1 2 0 0,-6 0 0 15,-5-1-16-15,0-1-128 0,2 2 192 0,-1 1-64 16,2 2 96-16,-4 0 16 0,-5-2 0 0,-2 2 0 16,4-3-96-16,0 1-16 0,-2 3 0 0,-5-1 0 15,-7-3 0-15,-2 2-128 0,-3-2 192 0,0 1-64 16,-1 7-128-16,-3-4 0 0,-5-4 0 0,-3 3 128 15,-6 2-128-15,-6-1-176 0,-4-1 48 0,-3 0 0 32,-3 0-1568-32,-4-1-304 0,-4 1-64 0</inkml:trace>
  <inkml:trace contextRef="#ctx0" brushRef="#br0" timeOffset="193368.35">26436 12973 20271 0,'-3'-9'896'0,"3"9"192"0,0 0-880 0,0 0-208 0,4-10 0 0,-4 10 0 16,0 0 368-16,0 0 16 0,0 0 16 0,0 0 0 16,0 0-208-16,0 0-32 0,7 9-16 0,0 0 0 0,-1 4 176 0,-2 1 48 15,-4 1 0-15,0 5 0 0,0 4-80 0,0-1-16 16,-1 4 0-16,-1-2 0 0,1 5-112 0,1-1-32 15,1 3 0-15,-1 3 0 0,-1 1-128 0,1-3 0 16,4-1 144-16,-1-7-144 0,-1 0 240 16,2-5-32-16,2-5 0 0,2-3 0 0,2 1 272 0,1-1 48 15,2-6 16-15,2-1 0 0,2 0-112 0,1-4-32 16,1-2 0-16,2-4 0 0,1-1-160 0,3-4-48 16,3 1 0-16,-1-5 0 0,0 0-64 0,-3-3-128 15,0-2 176-15,-2 0-176 0,2-3 144 0,-4 2-144 16,-2-2 0-16,-1 0 144 0,0 0-144 0,-1 0 0 0,-1 2 0 15,-1-5 0-15,1-1 144 0,-1 2-144 0,-1-3 160 16,2 6-160-16,-2 0 224 0,1 5-48 0,-2 2-16 0,1 6 0 16,-1 3-160-16,-1 4 0 0,-11 1 0 0,11 5 0 15,0 1 0-15,-2 2 0 0,-2 3 0 0,1 6 0 16,-2 1 0-16,1 2 0 0,-1 7 0 0,-1-1 0 16,-3 4 0-16,0 0 0 0,-5 6 0 0,2 4 0 15,-3 1 0-15,2 2 0 0,-3 2 0 0,-3-1 0 16,0 2 0-16,-2 4 128 0,-1-6-128 0,-1 3 0 15,-3-4 208-15,2 4-32 0,-2-1-16 0,0-1 0 16,-1-8 112-16,1-1 32 0,1 0 0 0,-4 0 0 16,1 0 96-16,1-1 32 0,-1-1 0 0,-1 0 0 15,-1-2-208-15,-3-4-32 0,1 3-16 0,-4-6 0 16,-1 0-176-16,-1-3 160 0,-1-2-160 0,0 1 160 16,-1-2-32-16,2-3-128 0,2 0 192 0,1-5-64 0,-2-5 32 15,5-2 0-15,1-3 0 0,4-3 0 0,1-4-32 0,3-7 0 16,3-5 0-16,3-4 0 0,1-7-128 0,1 0 160 15,2-7-160-15,2-4 160 0,2-3-160 0,3 1 0 16,4 0 0-16,1 5 0 0,3 1-176 0,5 8 176 16,-2 2-128-16,3 3 128 0,-1 1 0 0,8 4 0 15,-1 4 0-15,3 3 176 0,2 4-48 0,3 4-128 16,2 1 192-16,0 5-64 0,1 2-128 0,0 6 0 16,-1 1 0-16,3 3 0 0,2 2 0 0,2-1 0 15,-2 1 128-15,4 1-128 0,-1 1 0 0,-1 0 0 16,0-3 0-16,-2 1 0 0,-3-1-336 0,-4-2-48 15,-3-2-16-15,-4-2 0 16,-2-9-1424-16,3 0-288 0,-4-1-48 0</inkml:trace>
  <inkml:trace contextRef="#ctx0" brushRef="#br0" timeOffset="194802.71">20882 13297 13071 0,'6'-19'576'0,"1"8"128"0,2-2-576 0,0-2-128 0,-2 2 0 0,0 2 0 16,-2-3 832-16,1 4 144 0,-2 2 32 0,-4 8 0 15,2-10 176-15,-2 10 32 0,0 0 16 0,0 0 0 16,0 0-160-16,0 0-48 0,-2-9 0 0,2 9 0 16,0 0-272-16,0 0-64 0,-9 7-16 0,0 5 0 15,0 3-384-15,3 4-80 0,-3 2-16 0,2 5 0 0,0 5 80 0,0 3 16 16,1 2 0-16,1 3 0 15,1 2-96-15,2-2 0 0,0-2-16 0,4 0 0 0,2-3-16 0,3-5 0 16,-1-2 0-16,6-7 0 0,-2 0 32 0,4-1 0 16,3-5 0-16,-1-2 0 0,2-5 32 0,2-2 16 15,2 1 0-15,-1-3 0 0,0-3 0 0,2-2 0 16,-2 0 0-16,2-5 0 0,1 1-32 0,0-4 0 16,1 1 0-16,-1-4 0 0,-1 1-208 0,0 0 128 15,-1-3-128-15,1 1 0 0,-4-1 144 0,2-2-144 16,-1 1 128-16,-1 0-128 0,-2-4 128 0,-1-2-128 15,1 0 0-15,-5 3 128 0,0-1 0 0,-1 4 0 16,1-1 0-16,-1 6 0 0,-2 2 32 0,-1 1 0 0,1 3 0 16,-9 5 0-16,0 0-160 0,0 0 0 0,10 4 0 0,-1 5 128 15,-2 0-128-15,0 5 128 0,-2 1-128 0,0 4 128 16,-1 4-128-16,-2 5 0 0,-1 0 0 0,2 5 128 16,-2 4-128-16,-2 4 0 0,-3 1 0 0,-1 6 0 15,-4 4 0-15,-1 1 128 0,-1 1-128 0,-3-3 0 16,-2-2 160-16,0-1-160 0,-3-3 192 0,-2-1-192 15,0-3 432-15,-1 0-32 0,-1 1 0 0,2-4 0 16,-2-3 48-16,1 1 16 0,-2-3 0 0,-1-2 0 16,0-1-80-16,0 1 0 0,0-6-16 0,-1 3 0 15,3-5-112-15,-2-1-32 0,2-3 0 0,0-4 0 16,-1-2-48-16,1-2-16 0,3-6 0 0,2-2 0 16,4-6 0-16,3-2 0 0,2-6 0 0,2-7 0 15,2-6-160-15,3-8 128 0,4-5-128 0,5-2 128 0,4-5-128 0,6 5 0 16,5-2 0-16,3 1-176 15,0 4 176-15,4 4-128 0,2 0 128 0,2 3-128 0,2 4 128 0,4 3 0 16,-1 6 0-16,2 3-128 0,1 2 128 0,4 5 0 16,2 4 0-16,-2 2-128 0,-1 2-48 0,-3 2 0 15,-1 4 0-15,-2 1 0 16,-2 5-1664-16,-1 2-336 0,-2 1-64 0,-2 1-13824 0</inkml:trace>
  <inkml:trace contextRef="#ctx0" brushRef="#br0" timeOffset="197321.46">20826 17276 6447 0,'0'0'576'0,"4"-8"-576"16,-2 2 0-16,4 1 0 0,-6 5 2032 0,2-10 288 16,1 2 64-16,-1-1 16 0,-2 9-1392 0,4-6-288 15,-4 6-48-15,4-11-16 0,0 4-208 0,-1-3-64 0,0 1 0 0,1-1 0 16,0-1 112-16,-1-3 16 0,1 3 0 0,-1 2 0 15,-5-1-128-15,2 1-32 0,0-1 0 0,0 2 0 16,-2-2 128-16,-2 1 32 0,0-1 0 0,-2 2 0 16,-2-3-16-16,-1 2 0 0,1-2 0 0,-3-1 0 15,0-1-64-15,-1 1-16 0,-1-2 0 0,-1 2 0 16,-3 2-32-16,2-1-16 0,-2 1 0 0,2-2 0 16,-2 2-128-16,1 2-32 0,-1 5 0 0,2-4 0 15,0 1-208-15,1 2 176 0,0 0-176 0,0 3 160 16,0 2-160-16,1 3 0 0,1 1 0 0,-1 7 0 15,-2-1 0-15,1 5-144 0,0 1 144 0,1 6 0 16,0 1-144-16,3 1 144 0,1 3 0 0,0 7-144 0,4 2 144 0,1 5 0 16,2 3 0-16,1-3 0 0,1 1 0 15,1-1 0-15,1 0 0 0,2-1 0 0,0-3 0 16,1-2 0-16,0-6 0 0,3-2 0 0,2-2 0 0,-1-2 0 16,4-3 0-16,-2-4 0 0,0-4 0 0,2-3 0 15,2 1 144-15,-1-6-144 0,0-2 336 0,-1-4-32 16,2-3-16-16,3 0 0 0,0-6 0 0,0-3 0 15,1-5 0-15,1-2 0 0,0 2-96 0,1-5 0 16,-1-2-16-16,0-4 0 0,1-4-176 0,-1-2-176 16,0 0 48-16,1-3 0 0,-1-2 128 0,-2-6-192 15,-3-1 192-15,0-3-192 0,-1-4 192 0,0-1 0 16,-2 2 0-16,1 2 128 0,1-1-128 0,-2 6 0 16,2 3 0-16,-1 4 0 0,-3 1 0 0,0 5 0 0,-1 1 0 0,-1 8 0 15,-2 0 0-15,-1 7 0 16,-1 6 0-16,-1 2 128 0,-3 9-128 0,0 0 0 0,0 0 0 0,0 0 0 15,-5 19 0-15,-1 6 0 0,0 1-176 0,-2 5 176 16,0 4 0-16,-3 0 0 0,1 1-128 0,0 5 128 16,0 4 0-16,1 0 0 0,0 2 0 0,1 1 0 15,2 0 0-15,1-2-144 0,1-6 144 0,3-6 0 16,2-4 0-16,2-7 0 0,2-2 0 0,1-4 0 16,2 0 0-16,-1-3 0 0,5-5 0 0,-1 0 128 15,2-6 48-15,2 0 16 0,-2-2 0 0,1-2 0 16,-3 0-64-16,3-2 0 0,-1-1 0 0,-1 2 0 15,-1-3-128-15,2 1 0 0,-2 0 144 0,1 0-144 16,-1 1 0-16,2-1 0 0,-3 0 0 0,4 3 0 0,-4-2 0 16,4 1 0-16,-3 0 0 0,2 0 0 0,-1 0 0 15,0 1 0-15,0 1 0 0,0-1 0 0,2 0 0 0,2-2 0 16,-1 2 0-16,3-3 0 0,1-1 0 0,1 0 0 16,3-2 0-16,1-4 0 0,0 1 0 0,2-3 0 15,-1-2 0-15,1 0 0 0,-2-3 0 0,-1-1 0 16,-3-2 0-16,0 2 0 0,1 0 0 0,-2 0 0 15,-1-1 0-15,-1-2 0 0,-1 1 0 0,-2 0 128 16,-2 1-128-16,1 2 0 0,-2 2 0 0,0 2 0 16,-3 2 0-16,-1 2 0 0,0 5 0 0,-7 5 0 15,0 0 0-15,0 0 0 0,0 0 0 0,6 8-128 16,-6-8 128-16,1 16-128 0,-1 2 128 0,-1 2 0 16,1 4 0-16,-3 2-128 0,0 4 128 0,1 3 0 0,-1 4 0 15,0 3 0-15,-1 0 0 0,-1 7 0 0,-3-3 0 16,2 1 0-16,-2-1 0 0,-1 1 0 0,-1-3 0 0,0-1 0 15,1 0 0-15,-2-3 0 0,0-4 192 0,1-3-64 16,-1-3 256-16,1 0 64 0,-3-3 16 0,3-3 0 16,1 2-16-16,-1-3 0 0,-2-2 0 0,1-2 0 15,-1-1-256-15,1-4-48 0,1-1-16 0,-2-3 0 16,2 0-416-16,0-5-96 0,0 0 0 0,-2-4-16 31,1-3-2080-31,-1-5-400 0</inkml:trace>
  <inkml:trace contextRef="#ctx0" brushRef="#br0" timeOffset="197687.76">19491 18016 27647 0,'-22'-7'2448'0,"0"-3"-1952"16,2 4-496-16,4 2 0 0,5-1 576 0,2 2 0 15,4-1 16-15,5 4 0 0,0 0-208 0,10-2-64 16,5 1 0-16,6-2 0 0,4-1-320 0,6-2 128 0,3 1-128 0,9-2 0 16,7 0 224-16,8 2-32 15,6-3 0-15,8 2 0 0,7 1-16 0,4-4-16 16,-1 2 0-16,7-1 0 0,7 0 16 0,3 2 0 0,0-2 0 0,0 3 0 15,0-2 16-15,4 0 16 0,5 3 0 0,-4-1 0 16,-4-1 64-16,-4-1 16 0,-1 3 0 0,1-2 0 16,4 4-64-16,-7-2-16 0,-7 1 0 0,0 1 0 15,-1-1-208-15,0 3 0 0,0 1 0 0,-6 1 0 32,-7-5-1408-32,-4 3-336 0,-5 4-64 0,-2-2-12144 0</inkml:trace>
  <inkml:trace contextRef="#ctx0" brushRef="#br0" timeOffset="198372.42">20534 18590 39039 0,'-28'-4'1728'0,"11"3"368"0,1 0-1680 0,2 3-416 0,1 6 0 0,2 1 0 31,-1 6-384-31,3 2-144 0,2 2-48 0,3 6 0 0,1 3 352 0,3 5 64 0,3 1 16 0,1 2 0 16,5 1 144-16,-1 1 0 0,0 1-144 0,2-1 144 15,2-1 0-15,3 0-176 0,4 0 176 0,0-4-128 16,-2-4-128-16,-1-8 0 0,2-5-16 0,0-2 0 16,-1-9 272-16,4-1 0 0,2-5 0 0,0-3 0 15,1-9 0-15,2-5 256 0,2-6-32 0,2-7 0 16,-2-4-32-16,2 0 0 0,1 3 0 0,0-1 0 15,4-3-192-15,-4 2 128 0,-1 0-128 0,-4-1 0 16,-4 1 0-16,1 2 128 0,-4 4-128 0,-1 4 0 16,-2 6 0-16,1 7 0 0,-1 1 0 0,-4 8 0 15,2 6 0-15,-2 9 0 0,4 3 0 0,-6 7 0 16,1 10 0-16,0 4 0 0,-3 10 0 0,-1 2 0 0,-3 3 0 0,-3 7 128 16,-1 9-128-16,-5-1 0 0,-3 2 192 0,-5 1-64 15,-3 1-128-15,-3-1 192 0,-5 0 144 0,-3 2 32 16,-2-1 0-16,-7 1 0 0,-3-3 208 0,-4-4 32 15,-3-2 16-15,3-9 0 0,3-6-352 0,3-3-64 16,3-8-16-16,5-4 0 0,3-12-192 0,3-5 0 16,2-7 0-16,3-9 0 0,2-7 0 0,2-8 0 15,1-4 0-15,3-6 0 0,1-7 0 0,5-3 0 16,0-1 0-16,8-3 0 0,2 4 0 0,7-2-160 16,5-1 32-16,3 2 0 0,5 3 0 0,2 0 0 15,5 1 0-15,5 2 0 0,3 2 128 0,8 4 0 16,6 0-144-16,0 3 144 15,-3 5-464-15,0 2-32 0,0 2 0 0,0 0 0 16,-1-1-1536-16,2 3-304 0,-2-3-64 0,0 0-12384 0</inkml:trace>
  <inkml:trace contextRef="#ctx0" brushRef="#br0" timeOffset="198740.43">23132 17681 37775 0,'-10'-5'3360'0,"10"5"-2688"16,0 0-544-16,0 0-128 0,11 0 432 0,6 1 48 15,2 3 16-15,5 0 0 16,3-1-832-16,2 2-176 0,6 0-16 0,4 0-16 0,3-3 224 0,1 2 64 15,0 0 0-15,1 1 0 16,1 1-2336-16,-6 0-464 0</inkml:trace>
  <inkml:trace contextRef="#ctx0" brushRef="#br0" timeOffset="198924.25">23126 18369 24879 0,'0'0'2208'0,"0"0"-1760"0,11-1-448 0,3-1 0 16,4-1 2208-16,3-4 352 0,2 1 80 0,5-3 16 31,1 0-2464-31,3-2-512 0,6 2-80 0,-2-3-32 0,2 0 304 0,3 1 128 0,1-3-128 0,1 2 128 16,-2-1-2336-16,-2-2-384 0</inkml:trace>
  <inkml:trace contextRef="#ctx0" brushRef="#br0" timeOffset="199488.62">25192 16737 33919 0,'-24'-12'1504'0,"9"10"304"0,-2-2-1440 0,4 4-368 0,0 4 0 0,-2 1 0 15,-2 4 0-15,0 1-208 0,1 7 16 0,1 2 16 0,-2 3 48 0,1 3 0 16,-2 5 0-16,-1 3 0 0,-2 7 128 0,-1 3 0 15,-1 5 0-15,2 7 0 0,0 3 0 0,2 8 0 16,-2 3 0-16,2 3-128 0,0 3 128 0,0 3 0 16,0 6 0-16,3-2 0 0,0-4 0 0,5-3 0 15,2-4 0-15,4-2 0 0,4-3 0 0,4-6 0 16,5-6 0-16,3-2 0 0,6-5 0 0,1-5 0 16,1-5 128-16,1-5-128 0,3-5 0 0,4-1-288 15,5-5 48-15,3-2 16 16,3-5-336-16,7-7-64 0,3-2-16 0,5-5 0 15,5-5-1200-15,-2-2-240 0</inkml:trace>
  <inkml:trace contextRef="#ctx0" brushRef="#br0" timeOffset="199839.71">26141 16910 32255 0,'-18'1'1424'0,"6"3"304"0,0 1-1392 16,-1 2-336-16,0 6 0 0,3 8 0 15,-1 5 784-15,-1 5 96 0,1 4 16 0,-1 6 0 0,2 0-720 0,1 7-176 16,0 2 0-16,2 3 0 0,2 5 144 0,0 1 0 15,0 3 0-15,1 2 0 0,0 1-144 0,1-3 0 16,1 3 144-16,2-8-144 0,0-4 0 0,0-1 0 16,-1-7 0-16,3-2 128 0,2-5-128 0,1-2 0 15,1-3 0-15,3-4 0 0,1-2-128 0,3-7-64 16,0-1 0-16,2-4 0 16,3-6-240-16,1-1-48 0,1-6-16 0,4-3 0 15,2-4-592-15,2-8-112 0,-3-3-16 0,3-3-12560 0</inkml:trace>
  <inkml:trace contextRef="#ctx0" brushRef="#br0" timeOffset="200041.49">25787 17632 30399 0,'-23'-4'1344'0,"9"1"288"0,-2 2-1312 0,6 0-320 0,2 0 0 0,8 1 0 16,0 0 1200-16,0 0 160 0,0 0 48 0,0 0 0 15,15-7-1136-15,4-2-272 0,1 2 0 0,4 0 0 16,1-3 128-16,3 2-128 0,4-2 144 0,5 4-144 16,1-4 0-16,5 1 0 0,4-3 0 0,3 1 0 31,0 1-560-31,0-2-48 0,0 1-16 0,-6 2-9552 0,-1 3-1904 0</inkml:trace>
  <inkml:trace contextRef="#ctx0" brushRef="#br0" timeOffset="200289.42">27093 17257 5519 0,'-7'11'240'0,"2"-2"64"0,-4-4-304 0,1 8 0 15,-1 2 0-15,0 5 0 0,0 3 7424 0,1 7 1408 16,2 1 304-16,-4 2 48 0,-1 5-7408 0,4 2-1488 15,-1 2-288-15,2 4 0 0,0-3 0 0,0 5 0 16,1-1 0-16,3 0 0 0,-2 0-336 0,1-4-48 16,1 1-16-16,2-6 0 15,0-3-1632-15,1-7-320 0,0-2-64 0,2-7-11584 0</inkml:trace>
  <inkml:trace contextRef="#ctx0" brushRef="#br0" timeOffset="200475.03">26766 17684 26719 0,'0'0'2368'0,"0"0"-1888"0,0 0-480 0,10 4 0 15,3 2 1792-15,2 3 272 0,2-3 48 0,2 3 16 16,0-1-1504-16,2-2-304 0,4 0-64 0,4-3-16 16,1-3 144-16,5 1 16 0,2-1 16 0,2 0 0 15,5 2-288-15,1-2-128 0,1-3 0 0,-1 2 128 16,-4-7-448-16,0 0-112 15,-6 0-16-15,-2-3-10224 0,-1-4-2048 0</inkml:trace>
  <inkml:trace contextRef="#ctx0" brushRef="#br0" timeOffset="200806.94">28066 16783 34095 0,'0'0'3024'0,"0"0"-2416"0,0 0-480 0,0 0-128 16,-2 11 832-16,1 6 160 0,1 2 32 0,1 5 0 15,0 5-1024-15,3 4 0 0,1 4 0 0,1 4-160 16,1 7 160-16,2 3 0 0,-3 7 128 0,2 2-128 15,-2 5 0-15,-1 2 144 0,0 3-144 0,0 0 0 16,-5 1 0-16,2 0 0 0,-1 2 0 0,1-7 0 16,-2-5-320-16,2-4 16 0,0-7 16 0,1-6 0 31,-1-2-96-31,2-3-32 0,0-5 0 0,2-7 0 0,1-2-1376 0,1-8-256 0,1-3-64 0,3-5-11328 16</inkml:trace>
  <inkml:trace contextRef="#ctx0" brushRef="#br0" timeOffset="201357.19">28127 16151 18431 0,'-5'-4'1632'0,"5"4"-1312"0,0 0-320 0,0 0 0 16,0 0 2064-16,0 0 352 0,11 4 64 0,1 1 16 16,3 4-2048-16,5 1-448 0,0 3 0 0,5 2 0 15,5-1 0-15,3 4 0 0,2 5 0 0,1 0 0 16,-2 4 0-16,0 3 0 0,-2 5 0 0,1 5 0 16,2 2 0-16,-1 2 0 0,1 6-144 0,-1 4 144 15,1 2 0-15,-1 3 0 0,2-3 0 0,-2 1 0 16,-1 3 0-16,-1 1 0 0,-1-2 0 0,-6 5 0 0,1-1 240 0,-5 1 96 15,-4-4 32-15,-3 2 0 0,-3-3 288 0,-1-1 64 16,-3 4 16-16,-5-1 0 0,-3 4-160 0,-4-4-48 16,-4 3 0-16,-3-3 0 0,-5-3-48 0,-5 2-16 15,-2-3 0-15,-4 0 0 0,-4 1 144 0,-1-3 32 16,-2-1 0-16,-1-2 0 0,0-4-128 0,3-3-32 16,0-2 0-16,5-5 0 0,-1-4-480 0,5-2 0 15,4-8-128-15,4-5 128 16,4-5-1856-16,4-9-256 0,8-5-48 0,0 0-12688 0</inkml:trace>
  <inkml:trace contextRef="#ctx0" brushRef="#br0" timeOffset="202824.48">30483 17351 29663 0,'-24'-19'1312'0,"7"5"272"0,-1-3-1264 0,-1-2-320 16,-1-2 0-16,-2 0 0 0,-1 1 0 0,1 0 0 16,-1-2-208-16,1 3 80 0,0 1 128 0,1 4 0 15,-1-1 0-15,2 1 0 0,0 2 128 0,2 6-128 16,-3 3 128-16,2 3-128 0,0 3 0 0,-1 2 0 15,-4 7 0-15,0 2 0 0,-2 5 0 0,0 3 0 16,-4 8 0-16,1 0 0 0,-1 6 0 0,0-1 0 16,1 2 0-16,4 3 0 0,3-2 0 0,4 2 192 15,1 4-32-15,4 1-16 0,3 2-144 0,3-3 160 16,3-1-160-16,4-4 160 0,4-6-160 0,4-1 128 16,2-4-128-16,3-6 128 0,1-3 32 0,6-3 0 15,0-2 0-15,7-5 0 0,0 0 16 0,3-6 0 0,3-3 0 0,2-2 0 16,-1-7 16-16,3-1 16 0,0-5 0 0,1-4 0 15,3-6-208-15,2-2 128 0,3-6-128 0,3-2 0 16,2-1 0-16,1-3 0 0,-1 0 0 0,-4-4 0 16,-4 0 0-16,-2-3 0 0,0-1 0 0,-2-4 0 15,-1-1 0-15,-1-3 0 0,-4-7 0 0,0-2 0 16,-1 1 160-16,0 1-16 0,-2-3 0 0,1 2 0 16,-3-4-144-16,-2 0 192 0,0-3-192 0,-2 5 192 15,-4-2-192-15,-1 3 0 0,-2 3 0 0,1-2 0 16,-4 0 0-16,0 1 0 0,-3 0 0 0,-1 3 0 15,2 1 0-15,-1 3 0 0,-1 6 0 0,2 1 0 16,-4 4-160-16,0 7 160 0,-3 7-208 0,-1 0 80 16,-1 6 128-16,-1 4-128 0,-2 6 128 0,-2 2-128 0,-2 6 128 0,4 6 0 15,-9-1 0-15,0 5 0 0,-1 8 0 0,-2 5 0 16,0 5 0-16,-1 4-128 0,0 9 128 0,1 9 0 16,-1 6-144-16,0 7 144 0,0 1 0 0,-1 11 0 15,-2 8 0-15,-2 5 0 0,2 0 0 0,-1 5-144 16,2 1 144-16,1 3 0 0,1 3 0 0,3 0 0 15,-2-9 0-15,4-1 0 0,0-2 0 0,3-6 0 16,4-5 160-16,1-10-32 0,3-5 224 0,5-6 48 16,1-3 16-16,2-8 0 0,2-2-192 0,4-4-32 15,-1-6-16-15,2-2 0 0,1-6-48 0,1-2 0 16,3-10 0-16,1 0 0 0,1-11-128 0,0-4 160 16,3-3-160-16,2-7 160 0,3-5-160 0,2-8 0 0,0-3 0 0,3-5-176 15,2-3-64-15,1-5-16 16,-2-7 0-16,-1-4 0 0,-1-3 256 0,-5-4 0 0,-4-2 0 0,-2-2 0 15,0-3 0-15,-1-2 0 0,1-2 208 0,0 2-64 16,0 0-144-16,0 6 128 0,1 3-128 0,-1 6 128 16,-2 5-128-16,-1 0 0 0,-3 6 0 0,0 6 0 15,-1 4 128-15,-1 2 0 0,-1 4 0 0,-3 6 0 16,-2 7-128-16,-3 6 0 0,-1 0 0 0,-3 8 128 16,-5 5-128-16,0 0 0 0,0 0 0 0,0 0 0 15,-1 21 0-15,-3 3 0 0,-4 10 128 0,2 7-128 16,-4 4 0-16,0 6 0 0,-4 3-144 0,-2 5 144 15,1 9 0-15,1 4 0 0,0 6 0 0,1 2 0 16,5-5 0-16,-1 2 0 0,1-2 0 0,3-3 0 16,4-4 0-16,1 0 0 0,1-2 0 0,3-5 0 0,1 1 0 15,4-5 0-15,-2-3 0 0,5-2 144 0,0-5-144 0,4-2 0 16,3-3 0-16,0-5 128 16,1-5-1280-16,3-3-256 0,3-5-48 0</inkml:trace>
  <inkml:trace contextRef="#ctx0" brushRef="#br0" timeOffset="203011.44">31816 17075 24879 0,'13'-9'2208'16,"6"0"-1760"-16,10-4-448 0,9 2 0 0,8 2 5248 0,6-2 976 0,3 3 192 0,-19 3 48 15,8 0-5440-15,9 0-1024 16,7-3-336-16,5 1 0 16,2-1-560-16,3-4-128 0,3 2 0 0,421-57 1024 0</inkml:trace>
  <inkml:trace contextRef="#ctx0" brushRef="#br0" timeOffset="203658.72">28735 10442 28559 0,'-13'-15'2544'0,"7"9"-2032"0,0 1-512 0,6 5 0 0,-11 7 768 0,3 6 64 16,-1 10 16-16,-2 8 0 0,0 12-672 0,-3 5-176 15,0 12 0-15,-2 5 0 0,-4 6 0 0,-1 9 128 16,-2 8-128-16,-1 4 128 0,-3 1-128 0,-5 6 0 15,-2 0 0-15,-4 2 0 0,-4-6 0 0,-1-2 128 16,-3-4-128-16,3-1 0 0,0-4-192 0,1-1-128 16,0-4-32-16,2 0 0 15,2-3-1792-15,-1-3-352 0,-2-5-80 0</inkml:trace>
  <inkml:trace contextRef="#ctx0" brushRef="#br0" timeOffset="204109.2">27351 12762 37263 0,'-13'5'1648'0,"3"2"336"0,-5 8-1584 0,-3 7-400 15,-4 11 0-15,-3 5 0 0,-6 7 0 0,-2 9-224 16,-2 4 32-16,-5 8 0 0,-3 8 192 0,-4 4 0 16,-3 9 0-16,-5 4 0 0,-9 6 240 0,-6 4-16 15,-5-2 0-15,-2 3 0 0,-1 2-32 0,-2-1-16 16,1 0 0-16,-2-3 0 0,-3-1-176 0,2-3-192 0,4 0 32 0,5-3-11056 15,6 0-2224-15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7:37:48.855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4288 1872 15999 0,'0'0'704'0,"0"0"160"0,0 0-688 0,0 0-176 0,0 0 0 0,0 0 0 16,-11 2 768-16,2 1 112 16,9-3 16-16,-11 5 16 0,1-3-272 0,-4 0-48 15,-1 0-16-15,-4-1 0 0,-3 1-128 0,-1-1-48 16,-1-1 0-16,-2 0 0 0,-3-1-48 0,0 1-16 0,-2-2 0 0,1 4 0 15,-3 0-160-15,0 5-48 0,-1-2 0 0,-1 5 0 16,1 0 0-16,-2 7 0 0,-2 2 0 0,-2 2 0 16,-2 2 64-16,0 0 0 0,0 0 0 0,2 2 0 15,3-2 0-15,7 1 16 0,3 4 0 0,3-2 0 16,6 0-16-16,7 0 0 0,1 3 0 0,6-2 0 16,5 2-192-16,5-4 0 0,3 3 128 0,7 2-128 15,1-2 0-15,1-7 0 0,3 3 0 0,4 0 0 0,4 4 0 16,2-1 0-16,4 2 0 0,0-1 0 0,-1 5 0 15,0-1 0-15,-1 0 0 0,-1-2 0 0,0 2 0 0,-3 0 0 16,-1-1 0-16,-4-2 0 0,-1 1 0 0,-3 1 0 16,-6-3 0-16,-1 1 0 0,-4-4 400 0,-4 3-16 15,-4-6 0-15,-4 11 0 0,-9-6 240 0,-6-1 32 16,-5 1 16-16,3-9 0 0,-7 3-192 0,-3 1-32 16,-6-3-16-16,-2 0 0 0,-8 2-288 0,-1-2-144 15,-1-3 160-15,2-3-160 16,3-8-256-16,-15 0-128 0,11-5-48 0,17-5-13760 0</inkml:trace>
  <inkml:trace contextRef="#ctx0" brushRef="#br0" timeOffset="417.95">4247 2859 11055 0,'-9'17'480'0,"6"-7"112"0,2-1-464 0,1 4-128 0,0 1 0 0,3 3 0 16,0 1 2048-16,4 0 400 0,2 0 80 0,1 0 16 16,1-4-1520-16,3-3-288 0,4-1-64 0,1-5-16 15,2-1-176-15,0-3-32 0,3-3-16 0,9-5 0 16,-2-4-176-16,-10 3-16 0,0-6-16 0,2-1 0 0,-2 0 0 0,0 0 0 15,-2-2 0-15,-3-1 0 0,-2-1 16 0,-1-2 0 16,-2-1 0-16,-3 0 0 0,-3 2 16 0,-2 0 0 16,-5 1 0-16,-1 1 0 0,-4 0 64 0,-2 2 32 15,-3 0 0-15,-2 2 0 0,-4 3 176 0,-1 2 48 16,0 4 0-16,1 4 0 0,0 3-192 0,0 5-16 16,0 5-16-16,1 3 0 0,-1 3-352 0,3 4 0 15,1 5 0-15,1 2 0 0,-1 3 0 0,4 2 0 16,-2 4 0-16,3 0 0 0,4 3 0 0,2-2 0 15,0-2-144-15,3 1 144 16,3-1-1328-16,0-3-192 0,6-2-32 0,4-3-6944 16,1-4-1376-16</inkml:trace>
  <inkml:trace contextRef="#ctx0" brushRef="#br0" timeOffset="849.83">5125 2760 17503 0,'0'0'1552'0,"1"8"-1232"0,1 2-320 0,0 0 0 16,2 5 864-16,0 12 112 0,-3-2 32 0,2-5 0 16,1 4-224-16,-3 1-32 0,0 7-16 0,0 2 0 15,1 3-80-15,-1 1-16 0,0 4 0 0,-1 4 0 16,0 2-256-16,-1-2-48 0,-2 1-16 0,1-4 0 15,-1 0-176-15,1-4-144 0,-2-5 192 0,3-6-192 16,-3-3 224-16,1-6-64 0,2-2-16 0,1-8 0 0,0-9 432 0,0 0 64 16,0 0 32-16,4-8 0 15,-2-8 176-15,2-5 48 0,1-5 0 0,2-1 0 0,-1-4-544 0,4 1-96 16,-2 1-32-16,1-22 0 0,-3 0-224 0,-3 18 128 16,2-3-128-16,0-2 0 0,1-4 0 0,3 0 128 15,1 3-128-15,3 3 0 0,2 5 0 0,0 4 0 16,2 1 0-16,1 6-160 0,2 4 160 0,2 4-160 15,-2 2 160-15,0 6-160 0,1 4 160 0,9 6-128 16,-3 8 128-16,-3 3-128 0,-6 1 128 0,-8-3-192 0,-1 5 192 0,-2 3-192 31,-1 5-240-31,-4-1-48 0,-3 2-16 0,0-5 0 16,-2-2-784-16,-2-2-176 0,1-8-16 0,-1 0-16 16,1-4 176-16,-1-2 32 0,5-6 16 0,-4-1-9280 0</inkml:trace>
  <inkml:trace contextRef="#ctx0" brushRef="#br0" timeOffset="1217.33">5954 2786 11967 0,'9'-4'1072'0,"-2"0"-864"0,2-1-208 0,4-1 0 16,-3 2 1856-16,-10 4 336 0,0 0 64 0,0 0 16 15,0 0-992-15,0 0-192 0,0 0-32 0,0 0-16 16,0 0-144-16,-7 0-16 0,-4 0-16 0,0 4 0 0,-2 3-528 0,-1 2-96 15,-2 5-32-15,-1 4 0 0,-2 0-48 0,1 1-16 16,2 6 0-16,-2 2 0 0,-1-4 32 0,2 3 0 16,1 0 0-16,3-2 0 0,1 0-32 0,5-5 0 15,3-2 0-15,3-6 0 0,2-1 0 0,6 3 0 16,4-9 0-16,2-4 0 0,0-3 128 0,-3-4 32 16,0-1 0-16,5-6 0 0,0-1 0 0,2-3 0 15,-1-2 0-15,1-1 0 0,0 1-128 0,-2 1-32 16,0-1 0-16,-4-1 0 0,2 1-144 0,0 2 0 15,-4 0 144-15,0 6-144 0,-2 0 0 0,0 7 0 16,-7 5 0-16,0 0 128 0,9 3-128 0,-2 2 0 16,0 7 128-16,-1 2-128 0,0 3 0 0,-1 2 0 15,0 1 0-15,1 1 0 0,-3 2 0 0,5 1-128 16,-3-1 0-16,0-6 0 16,4 2-2176-16,-1-2-416 0,-1-7-96 0</inkml:trace>
  <inkml:trace contextRef="#ctx0" brushRef="#br0" timeOffset="1533.86">6626 2510 13823 0,'3'6'1216'0,"-2"6"-960"0,2 0-256 0,-2 4 0 16,-1 1 1408-16,0 1 256 0,0 2 32 0,0 2 16 15,-1 2-336-15,-2 4-64 0,-2-1-16 0,0 1 0 16,-3-4-416-16,1 3-96 0,-2-3-16 0,0 0 0 0,0-1-336 0,0-5-80 16,3-4-16-16,-1-3 0 0,1-3-80 0,1-2 0 15,5-6-16-15,0 0 0 0,0 0 304 0,-4-8 64 16,2 1 16-16,3-5 0 0,-1-3-144 0,1 0-32 16,2-3 0-16,1 0 0 0,-1 3-240 0,4-2-48 15,-1 0-16-15,2 0 0 0,1-1-144 0,0 4 0 16,-1 2 0-16,3 3 0 0,0 0 0 0,2 4 0 15,-1 2 0-15,1 2 0 0,-1 0-256 0,0 1 64 16,0 1 0-16,-1 4-9680 16,1 1-1952-16</inkml:trace>
  <inkml:trace contextRef="#ctx0" brushRef="#br0" timeOffset="1951.58">7528 2578 13823 0,'0'0'1216'0,"1"-9"-960"0,0 3-256 0,2-4 0 16,-2 1 1568-16,-1-5 272 0,-1 1 48 0,-3 4 16 15,-1-1-848-15,-4 5-160 0,-1 4-48 0,2 2 0 16,-2 2-336-16,-2 3-64 0,-1 3 0 0,-4 6-16 15,-1 2-240-15,-2 3-32 0,-2-1-16 0,2 3 0 16,-2-1 32-16,2 4 0 0,1-3 0 0,1 3 0 0,2 1-48 0,2-4 0 16,2-6 0-16,3 1 0 0,4-4-128 0,3-4 160 15,0-1-160-15,2-8 160 0,0 0 80 0,7 6 16 16,-1-5 0-16,3-1 0 0,1-4 80 0,0-4 32 16,0 1 0-16,2-3 0 0,2 2-176 0,-4-1-48 15,0 3 0-15,0 2 0 0,1 0-144 0,-3 2 0 16,1 0 0-16,-1 6 0 0,0 1 0 0,-1 8 0 15,0 1 0-15,1 4 0 0,-1 1-144 0,-1 1 144 16,2-1 0-16,-2 0 0 0,2 0 0 0,1 0 0 16,1-1 0-16,-1-3 0 0,3-6 0 0,1 1 0 15,1-6 128-15,3-1-128 0,0-4-192 0,1-3-64 16,3-6-32-16,2-1-8416 16,1-3-1664-16</inkml:trace>
  <inkml:trace contextRef="#ctx0" brushRef="#br0" timeOffset="2407.19">8593 1795 14735 0,'0'0'1312'0,"0"0"-1056"0,0 0-256 0,0 0 0 15,0 0 1088-15,0 0 176 0,0 0 16 0,0 0 16 0,0 0-688 0,5 17-144 16,-5-1-16-16,-3 4-16 0,-3 0 176 0,-3 7 32 16,-1 6 16-16,-2 3 0 0,-2 5-48 0,1 1-16 15,0 5 0-15,0 3 0 0,-1 8-192 0,-1 1-32 16,-2 5-16-16,0 1 0 0,-3 3-176 0,1-7-48 16,0-7 0-16,3-5 0 0,1-4-128 0,1-8 128 15,0-8-128-15,3-4 128 0,3-10 48 0,1-5 0 16,7-10 0-16,0 0 0 0,0 0 384 0,0 0 80 15,0 0 0-15,10-4 16 0,2-6-144 0,3-1-48 16,4-7 0-16,3 0 0 0,-3 0-464 0,2 2 128 16,0-1-128-16,0 4 0 0,2 3 0 0,1 0 0 15,3 6-144-15,-2 2 144 0,1 2-176 0,-1 4 176 16,-3 2-192-16,0 7 192 0,-3 3-160 0,-4 3 160 16,-4 2-128-16,-6-1 128 0,-1 4 0 0,-5-2 0 15,-5-1 0-15,-5 2 0 0,-1 1 176 0,-5-2-48 16,-4-3 0-16,-2-1 0 0,-1-3 32 0,-2-4 0 0,1 1 0 0,-1-2 0 15,1-4-160-15,-2 0-176 16,-2-5 48-16,2-2 0 16,3-5-2272-16,1-4-448 0</inkml:trace>
  <inkml:trace contextRef="#ctx0" brushRef="#br0" timeOffset="2738.75">9596 1652 27071 0,'0'0'1200'0,"0"0"240"0,11-4-1152 0,-1 4-288 16,-1 4 0-16,1 3 0 0,-5 6 432 0,1 6 16 15,-3 5 16-15,0 7 0 0,-3 3-160 0,-1 7-48 16,-1 5 0-16,-1 4 0 0,-6 5-64 0,-3 1 0 16,1-4-16-16,-3 3 0 0,-3 2-32 0,1 7 0 15,-2-2 0-15,-1 5 0 0,-3 2-144 0,2-9 0 16,0-6 0-16,2-4 128 0,3-7-416 0,2-7-96 16,1-8 0-16,9-13-16 0,0-5 48 0,1 0 16 15,2-10 0-15,0 0 0 16,0 0-432-16,0 0-64 0,0 0-32 0</inkml:trace>
  <inkml:trace contextRef="#ctx0" brushRef="#br0" timeOffset="3168.7">9894 2508 18431 0,'0'0'1632'0,"0"0"-1312"0,8 9-320 0,0 3 0 15,2 2 592-15,3-1 48 0,1-2 16 0,8 5 0 16,0-2 176-16,-7-7 16 0,3 0 16 0,1-1 0 0,1-5-176 16,2 0-48-16,1-1 0 0,2 1 0 15,1-2-96-15,1 0-32 0,-1-6 0 0,1 0 0 0,1 2 64 0,0-5 0 16,-1 1 0-16,-1-4 0 0,1-1-128 0,-2-3 0 16,-1 1-16-16,-1 2 0 0,0-3-80 0,-4 2-16 15,-2 0 0-15,-3 1 0 0,-3-3-80 0,-4 5 0 16,-2-1-16-16,-4 0 0 0,-2 2 96 0,-4-1 32 15,-4 1 0-15,-3 5 0 0,-3 1-48 0,-3 1-16 16,-1 4 0-16,-5 5 0 0,-4 0-176 0,-11 10-128 16,2 2 144-16,11-1-144 0,0 6 128 0,-1 4-128 15,0 4 0-15,2 3 0 0,-1 1 144 0,6 2-144 16,1-1 128-16,4 0-128 0,3-2 128 0,5-3-128 16,3 1 0-16,4-2 128 0,4-4-128 0,5-1 0 15,3-1 0-15,5-5 0 0,3-5 0 0,6-2 160 16,4-1-160-16,7-3 160 0,5-6-32 0,25-2 0 0,-1 1 0 0,-21-7 0 15,2-4-128-15,6-2 0 16,6 2-192-16,37-7 192 16,2 4-608-16,-4-2 0 0,-5-4 0 0,0 3-10096 15,2 0-2032-15</inkml:trace>
  <inkml:trace contextRef="#ctx0" brushRef="#br0" timeOffset="4703.63">2840 4146 3679 0,'12'0'320'0,"4"0"-320"16,4 1 0-16,9 1 0 0,8 0 3632 0,6-1 656 15,7-1 128-15,6 0 16 0,0-1-3456 0,6-4-688 16,5 1-144-16,10-1-16 0,9 0 176 0,6-4 32 16,2 0 16-16,5-4 0 0,6-1 176 0,8 1 48 15,6-1 0-15,4-1 0 0,4-1-256 0,7-1-64 16,4 1 0-16,10 2 0 0,4-3 0 0,4-1 0 16,-3-3 0-16,10 0 0 0,7-1 64 0,4-4 0 0,4 2 0 15,1 1 0-15,1-5-64 0,3 4 0 16,5-1 0-16,4 2 0 0,1 4-32 0,0 0-16 0,-2-1 0 0,-1 0 0 15,1 1-64-15,2-1-16 16,3 1 0-16,1-2 0 0,-2-2-128 0,-5 4 128 0,-5-1-128 0,-2 1 128 16,3 0-128-16,0 2 0 15,-2 2 144-15,-11-1-144 0,-9-2 0 0,-2 1-256 0,0 1 32 0,-10 0-12448 16</inkml:trace>
  <inkml:trace contextRef="#ctx0" brushRef="#br0" timeOffset="5803.53">5115 5755 21183 0,'0'0'1888'0,"-5"6"-1504"15,0-2-384-15,-3 4 0 16,2 2-608-16,-1 4-192 0,0 1-32 0,-1 4-16 0,-4 4 848 0,0 2 128 15,1 5 64-15,-3 4 0 0,1 2 80 0,0 4 32 16,2 5 0-16,-4 21 0 0,2-5-112 0,6-22-32 0,1 8 0 0,5-4 0 16,1-1-160-16,1-2 0 15,3-5 0-15,2-3 0 0,4-5 480 0,2-7 64 16,2-2 16-16,2-3 0 0,3-6 128 0,4-1 16 16,4-4 16-16,1-4 0 0,1-3-112 0,4-7-32 15,-1 0 0-15,0-8 0 0,0-5-224 0,-1-2-48 0,1-1-16 0,1-6 0 16,-2-4-160-16,-1-1-128 0,1 0 192 0,-2-3-192 15,-2 1 128-15,-1-2-128 0,0-4 0 0,-2 1 0 16,-1 2 0-16,-2-2 128 0,-3 1-128 0,8-22 0 16,-6 9 128-16,-9 24-128 0,1 2 0 0,4-7 0 15,-2 11 0-15,-5 14 0 0,0 4 0 0,3-1 0 16,-12 9 128-16,6 1-128 0,0 7 0 0,1 2 0 0,-3 8 0 16,1 7 0-16,-4 3 0 0,0 8-144 15,-1 7 144-15,-2 7 0 0,-3 6 0 0,-3 6 0 0,-1 8 0 16,-2 5 0-16,-1 6-144 0,-3 4 144 0,-3 2 0 0,-2 1 0 15,-3-3 0-15,-1 0 0 0,0-5 0 0,-2-1 0 16,1-6 192-16,-1-3-64 0,-2-2 576 0,-1-6 128 16,0-1 0-16,0-5 16 0,-2-5-256 0,-1-4-48 15,1-3-16-15,-3-3 0 0,-2-5-272 0,-3-2-64 16,-2-5-16-16,1-2 0 0,1-7 0 0,-1-3 0 16,2-3 0-16,3-11 0 0,0-3 176 0,4-8 32 15,1-4 16-15,5-7 0 0,3-5-240 0,3-4-160 16,4-6 192-16,5-2-192 0,5 2 0 0,3 1 0 0,4 2 0 15,5 3 0-15,5-1 0 0,6 4-192 16,3-1 48-16,6 3 16 0,3 2 0 0,8 3 0 0,4-1 0 16,3 1 0-1,2 3-1408-15,1 1-288 0,1 2-48 0</inkml:trace>
  <inkml:trace contextRef="#ctx0" brushRef="#br0" timeOffset="6188.02">6995 4821 1839 0,'0'0'0'0,"0"0"160"0,0 0-160 0,-4 5 0 16,-2 1 0-16,-1 5 0 0,2 6 4048 0,0-1 784 15,-1 5 160-15,-4 21 16 0,-2 1-3200 0,3-10-640 16,-2 6-128-16,0 6-16 0,-2 2-112 0,-2 3-16 15,-3 2 0-15,0 1 0 0,1-1-32 0,-9 19-16 16,4-13 0-16,7-23 0 0,0-1-384 0,-1-1-80 16,2-2 0-16,0-7-16 0,2-2-368 0,0-3 144 15,2-3-144-15,1-2-9200 16,3-5-1904-16</inkml:trace>
  <inkml:trace contextRef="#ctx0" brushRef="#br0" timeOffset="6705.4">7422 6018 19343 0,'0'0'1728'0,"0"0"-1392"16,0 0-336-16,0 0 0 0,0 0 1344 0,0 0 208 15,10-5 48-15,3-3 0 0,5-1-1104 0,5 4-224 16,3-2-32-16,6 2-16 0,4-2-96 0,3 0-128 0,8 3 176 0,0-1-176 16,4-4 144-16,-1 1-144 0,-2-5 0 0,22-1 144 15,-7 9-144-15,-7-4 0 0,-5 2 0 0,-3 4 0 32,-2 2-1376-32,-17 1-304 0</inkml:trace>
  <inkml:trace contextRef="#ctx0" brushRef="#br0" timeOffset="6880.3">7611 6445 32255 0,'0'0'2864'16,"0"0"-2288"-16,6 6-576 0,2 3 0 0,4-1 192 0,4 1-192 16,7-4 192-16,7 0-192 0,4-1 192 0,3-3-192 15,3-2 192-15,6-4-192 0,5-2 176 0,28-8-176 16,-3 1 160-16,4 1-160 15,5-1-1408-15,-2-5-384 0,-2-7-80 0</inkml:trace>
  <inkml:trace contextRef="#ctx0" brushRef="#br0" timeOffset="9056.08">10135 4931 5519 0,'0'0'496'0,"0"0"-496"16,0 0 0-16,0 0 0 0,3-7 1984 0,-3 7 320 16,0 0 48-16,0 0 16 0,6-11-1136 0,-6 11-208 0,0 0-64 0,0 0 0 15,0 0-144-15,0 0-48 16,0 0 0-16,0 0 0 0,0 0-224 0,0 0-48 0,5 11-16 0,-4-3 0 15,-4 3 64-15,1 3 16 16,1 3 0-16,-6 5 0 0,-2 3-96 0,-5 8-16 16,0 6 0-16,-2 4 0 0,-2 3-48 0,-1 7-16 0,-1 9 0 0,-3 8 0 15,-8 1-208-15,10-17-48 0,-5 5-128 0,0 10 192 16,-1 2-192-16,1 2 0 0,0-1 128 0,0 2-128 16,2-3 0-16,3-2 0 0,3-6 0 0,4-3 0 15,2-5 160-15,3-5-160 0,4-4 160 0,4 0-160 16,2-7 208-16,3-2-48 0,2-4-16 0,3 0 0 15,3-6-16-15,2 0-128 0,2-7 192 0,2-2-64 16,2-4-128-16,14-3 0 0,-1-2 0 0,0-8 0 16,0 1-208-16,-10-5-80 0,-2-6-16 0,2-1-8048 15,1-5-1616-15</inkml:trace>
  <inkml:trace contextRef="#ctx0" brushRef="#br0" timeOffset="9264.7">9432 5982 18431 0,'0'0'1632'0,"0"0"-1312"16,0 0-320-16,6-3 0 0,2-3 1888 0,2 1 304 16,1 3 64-16,5-2 16 0,1 0-1696 0,5-2-320 15,1 1-80-15,2 1-16 0,1-1 16 0,2-2 0 16,1 1 0-16,1 4 0 0,2-2-176 0,14-3 0 15,0 2 0-15,-6-4-8256 16,-3 1-1616-16</inkml:trace>
  <inkml:trace contextRef="#ctx0" brushRef="#br0" timeOffset="9773.29">10683 5644 32255 0,'0'0'2864'0,"0"0"-2288"16,0 9-576-16,-3-1 0 0,2 4-192 0,-2 4-128 16,1 3-48-16,-2 10 0 0,0 2 368 0,3-10-144 15,-4 5 144-15,0 10 0 0,2 1 0 0,2-13-128 16,-1 4 128-16,2 11 0 0,0-5 0 0,2-14-128 15,2 3 128-15,-1-1 0 0,0-2-320 0,2-2 64 16,1-4 0-16,6 1 0 0,-1-6-112 0,-1-7-16 16,2-2 0-16,1-3 0 0,2-8 176 0,8-6 16 15,-3-4 16-15,3-3 0 0,-3-5 32 0,-6 10 0 16,3-3 0-16,4-12 0 0,-2 1-112 0,-6 13 0 16,-3-2-16-16,2-2 0 0,-2 0 272 0,0-2 0 15,0 3 0-15,0 3 0 0,1 1 0 0,-1 4 0 16,0 5 176-16,0 2-176 0,0 4 240 0,-1 5-64 15,0 4-16-15,1 9 0 0,-1 7-160 0,-4 4 128 16,-1 1-128-16,-4-2 128 0,3 6-128 0,-3 6 160 16,-3 3-160-16,3 8 160 0,-3 3-160 0,0 2 0 15,-1-1 144-15,-4 7-144 0,-2 2 0 0,-4 1 144 16,-4 1-144-16,-11 27 0 0,-3-12 384 0,1-10-16 16,-3-10-16-16,12-19 0 0,-4 4 352 0,-2-1 80 0,-2-2 16 0,-1 1 0 15,1-2-352-15,0 2-64 0,4-4 0 0,3-5-16 16,0-2-368-16,0-2 0 0,0-7 0 0,-6 3 0 31,5-9-1920-31,9-12-368 0,-1-2-64 0</inkml:trace>
  <inkml:trace contextRef="#ctx0" brushRef="#br0" timeOffset="10122.89">11999 5237 18431 0,'0'0'816'0,"0"0"160"0,0 0-784 0,0 0-192 16,-8 11 0-16,1 4 0 0,1 4 960 0,-2 5 128 15,-1 5 48-15,0 7 0 0,-3 3-480 0,0 10-80 16,2 3-32-16,0 2 0 0,1 2-144 0,0 2-16 16,-2 5-16-16,3-1 0 0,-2 4-176 0,1-3-16 0,0 0-16 15,1-3 0-15,2-4-160 0,2-22 0 0,-1-2 144 0,1-1-144 31,1-6-1168-31,-3 7-304 0,4-11-64 0</inkml:trace>
  <inkml:trace contextRef="#ctx0" brushRef="#br0" timeOffset="10317.37">11500 5842 23039 0,'0'0'1024'0,"0"0"192"0,0 0-960 0,7-3-256 15,4 0 0-15,3 1 0 0,5 2 1472 16,1-2 240-16,4 0 48 0,2-2 16 0,4 0-1376 0,6 0-272 16,3 2-128-16,6-2 128 0,3-2-128 0,5-1 0 15,3 0 0-15,0-2 128 16,-2-3-1264-16,0 1-256 0,1-3-48 0</inkml:trace>
  <inkml:trace contextRef="#ctx0" brushRef="#br0" timeOffset="10775.07">13929 4522 22463 0,'0'0'992'0,"-5"-9"208"0,0-1-960 0,-2 3-240 0,1 4 0 0,6 3 0 16,-10 1 128-16,0 5 0 0,-2 7-128 0,-3 3 192 0,-5 5 80 0,-2 9 16 15,2 7 0-15,-3 5 0 0,1 6-48 0,-2 7-16 16,-3 4 0-16,-1 8 0 0,-2 4-224 0,-3 4 176 15,-1 6-176-15,2 3 160 0,1 3-160 0,5 2 0 16,3-3 144-16,4-2-144 0,5-5 0 0,5-7 128 16,2-4-128-16,5-6 0 0,3-7 320 0,4-7 0 15,4-4 0-15,3-4 0 0,2-7 144 0,2-5 32 16,2 0 0-16,-3-13 0 0,4-1-192 0,3-1-48 16,2-1 0-16,3-6 0 0,1-3-256 0,0-4-256 15,-2-4 64-15,12-6-8336 16,-5-6-1664-16</inkml:trace>
  <inkml:trace contextRef="#ctx0" brushRef="#br0" timeOffset="10958.27">12955 5361 24879 0,'5'-8'2208'0,"11"-5"-1760"0,9 2-448 0,11-3 0 15,8-1 1472-15,7-3 224 0,1 0 32 0,12-1 16 16,6 3-464-16,12 0-112 0,8 1-16 0,5-1 0 31,-1-5-1728-31,3 2-336 0,4 3-80 0,1-1-16 0,-1 2 816 0,0 1 192 0,-6 0 0 0,2 1-9408 16,0 4-1856-16</inkml:trace>
  <inkml:trace contextRef="#ctx0" brushRef="#br0" timeOffset="13508.85">5036 10007 1839 0,'0'0'0'0,"0"0"160"0,0-6-160 0,0 6 0 0,0 0 0 0,-1-8 0 0,0-1 3600 0,-2 2 688 15,1 0 144-15,-1 0 32 0,-1-4-2992 0,-1 3-608 16,-1-2-112-16,-3 4-32 0,0-3-80 0,-6-3-32 16,1-2 0-16,-2 2 0 0,0 0 64 0,-2 0 16 15,0-2 0-15,6 7 0 0,-4 0-144 0,2 3-32 16,-3 4 0-16,-1 0 0 0,0-2-512 0,0 1 0 0,-2 1-160 0,-2 0 160 16,-2 0 0-16,-1 0 320 15,3 1-48-15,-1 3 0 0,-1 3-64 0,1-1-16 16,3 2 0-16,1 4 0 0,0 6-192 0,2 2 176 15,2 6-176-15,2 1 160 0,1 1-160 0,1 1 0 16,1 4 0-16,3 2 0 0,1 4 0 0,4-3 0 0,2 0 0 0,2-2 0 16,2-1 0-16,3 0 0 15,0-2 0-15,3-4 0 0,-1 1 0 0,3-7 0 16,-1-2 0-16,3-2 0 0,3-6 0 0,1-3 0 0,1-2 0 0,2-2 0 16,2-4 0-16,1-8 128 0,2-4 0 0,-2-1 0 15,1-1 32-15,-2-3 0 0,1-3 0 0,2-5 0 16,-1-2-160-16,1-2 192 0,-1-2-192 0,3-4 192 15,-3-6-192-15,1-2 0 0,-2-4 144 0,10-23-144 16,-7 5 304-16,-9 21-16 0,-2-5 0 0,2-7 0 16,1-2-32-16,0-3-16 0,0-5 0 0,-1 1 0 0,-1 1-240 0,7-27 128 15,-4 12-128-15,-7 33 0 0,-3-2 0 0,3 3 128 16,-4 0-128-16,-2 5 0 0,0 6 208 0,-1 2 0 16,-1 8 0-16,-2 0 0 0,-2 5 0 0,0-1 0 15,-1 9 0-15,0 11 0 0,-2-9-80 0,-1 6-128 16,3 3 176-16,-5 5-176 0,-1 5 144 0,-1 4-144 15,0 5 0-15,-2 4 144 0,-2 1-144 0,0 8 0 16,0 5 0-16,-1 5 0 0,1 3 0 0,1 7 0 16,-1 4-128-16,2 4 128 0,2 2 0 0,-2 29 0 15,1-7 0-15,6-32 0 0,1-2 0 0,1 4 0 16,2-1 0-16,1-3 0 0,2-1 0 0,0-8 0 16,1-3 128-16,0-2-128 0,2-2 160 0,1-1-160 15,2-4 192-15,-2-4-192 0,2-3 128 0,-1-3-128 16,2-1 0-16,0-5 0 15,-1-3-496-15,3-6-144 0,3-5-48 0,-2-6-14016 0</inkml:trace>
  <inkml:trace contextRef="#ctx0" brushRef="#br0" timeOffset="14147.72">5894 9483 31327 0,'0'0'2784'0,"0"0"-2224"16,-2-4-560-16,2 4 0 0,0 0 400 0,0 0-16 16,0 6-16-16,-4 7 0 0,-1 1-368 0,0 5 0 15,-2 4 0-15,1 4 0 0,-3 3 0 0,0 3 0 16,2 3 0-16,-1 2 0 0,0 1 0 0,1 5 0 15,0-2 0-15,1 2 0 0,0-2 0 0,3-4 0 16,1-1 0-16,3-4 0 0,1-2 0 0,2-7 0 16,2-3 0-16,2-4 0 0,0-3 0 0,2-7 0 15,1 0 0-15,2-7 0 0,-1-5 160 0,3-4 16 16,1-5 0-16,2-4 0 0,0-2 16 0,1-2 16 16,1-2 0-16,1 0 0 0,-1-2-208 0,-2-4 128 15,0 1-128-15,-1 2 0 0,0-2 0 0,-3 2 128 16,-3-5-128-16,1 3 0 0,-1 2 160 0,-1 2-16 15,1 5 0-15,-1 3 0 0,0 4-144 0,0 2 0 16,-1 6 0-16,0 4 128 0,0 4-128 0,-2 5 0 16,1 5 0-16,0 4 0 0,0 3 0 0,1 2 0 15,-1 6-144-15,-2 4 144 0,-2 6 0 0,-3 4 0 0,-3 7 0 0,-3 3 0 16,-4 2-144-16,-3 2 144 0,-3 1 0 0,-3 1-144 16,-3-5 144-16,-3 2 0 0,-3-2 0 0,-1-2 0 15,-1-3 0-15,-2-2 0 0,1 0 0 0,-3-4 176 16,-2-2-48-16,1-2 0 0,1-2 0 0,-1-5 0 15,-2-6-128-15,2-3 0 0,-1-8 144 0,1-4-144 16,5-1 128-16,1-9-128 0,3-5 160 0,3-8-160 16,3-2 0-16,1-6 0 0,5-3 0 0,4-6 0 0,3-6-192 0,6-1 192 15,5-1-192-15,7-3 192 0,3 4-128 0,6 2 128 16,7 3 0-16,3 2 0 0,5 2 0 0,0 3 0 16,3 5 192-16,2 1-48 0,4 1-16 0,3 3-128 15,6 0 192-15,8 3-64 0,3 3-128 0,-2 3 128 16,1 0-128-16,-2 2 128 0,-2 3-128 0,3 1 0 15,-9 3 0-15,20 5-176 16,-10-2-1968-16,-10 7-400 0,-8-3-80 0</inkml:trace>
  <inkml:trace contextRef="#ctx0" brushRef="#br0" timeOffset="14693.21">3203 11063 24479 0,'0'0'1088'0,"0"0"208"0,0 0-1040 0,0 0-256 15,9-4 0-15,5 0 0 0,6 2 0 0,6-1 0 16,6-1 0-16,7 2-144 0,8-1 272 0,9-1 64 16,6 1 16-16,8-3 0 0,3-1 176 0,8 2 48 15,9-3 0-15,4 4 0 0,4 2-96 0,5-1-16 16,3 2 0-16,3 0 0 0,3-1-160 0,-2 5-32 16,1-2-128-16,2 2 192 0,2 2 0 0,-4-1 0 15,-5 1 0-15,2-4 0 0,0 0 320 0,-1-3 48 16,-2-3 16-16,-2 0 0 0,-5 1-64 0,10-6 0 15,-5-2 0-15,33-6 0 0,-19 2-192 0,-61 7-64 16,4 3 0-16,5-5 0 0,1 1-128 0,1-2-128 16,-1-2 192-16,-1-2-192 15,-1 1-1280-15,42-17-384 0,-26 6-64 0,-16 4-11632 0</inkml:trace>
  <inkml:trace contextRef="#ctx0" brushRef="#br0" timeOffset="15978.34">4725 12442 22575 0,'-7'-12'992'0,"4"6"224"0,3 6-976 0,-5-5-240 16,1 0 0-16,-3 1 0 0,0-1 512 0,0 0 64 0,-2 1 16 0,-1-1 0 15,0-3-64-15,-1 2-16 0,-3-5 0 16,-2 3 0-16,-1-2 144 0,-2 2 32 0,-2-2 0 0,1 1 0 16,0-1-208-16,-1 2-32 0,0-1-16 0,-2 3 0 15,1-2-176-15,1 5-48 0,-1 0 0 0,3 3 0 16,-3 1-64-16,2 4-16 0,1 3 0 0,0 1 0 0,-2 4 112 0,1 2 16 16,1 3 0-16,-1 3 0 0,1 6-256 15,2 0 0-15,2 5 0 0,0 4 0 0,1 5 128 0,1 1 0 16,1-3-128-16,4 1 192 0,2 3-192 0,4 2 0 15,2-1 128-15,1 0-128 0,3-2 0 16,1 0 0-16,-1-3 0 0,5-4 0 0,0-4 0 0,3-2 0 16,2-6 0-16,2-3 0 0,-1-3 0 0,1-2 0 15,2-1 0-15,0-4 0 0,1-6 0 0,3-3 0 16,2-2 0-16,1-2 0 0,-1-3 192 0,2-2-64 16,2-6-128-16,2-2 192 0,1-3-48 0,1-3-16 15,1-5 0-15,0-2 0 0,-2-5 0 0,1-2 0 16,1-2 0-16,-1-4 0 0,-1 2-128 0,-2-2 128 15,-2-4-128-15,-1 1 128 0,0-3-128 0,-2 1 0 16,0-1 0-16,0-2 0 0,0-3 0 0,-2-1 160 16,1 1-32-16,0-3-128 0,-2 0 128 0,0-1-128 15,1 1 0-15,-2 3 0 0,-3-1 128 0,0 5-128 16,-2-1 0-16,-2 3 0 0,-3 5 128 0,-1 1-128 16,-2 2 0-16,0 2 0 0,-3 3 144 0,-2 2-144 15,-1 3 0-15,1 5 144 0,-2-2-16 0,-2 6 0 0,0 3 0 16,-2 5 0-16,0 3 80 0,-2 2 16 0,2 1 0 0,-2 5 0 15,-2 3-224-15,2 5 176 0,-3-1-176 0,0 7 160 16,-1 5-160-16,0 3 0 0,-2 2 0 0,1 8 0 16,-1 2 0-16,1 5 0 0,-1 2 0 0,1 9 0 15,1 2 0-15,-2 4 0 0,2 5 0 0,1 8 128 16,0 0-128-16,2 3 0 0,-2 2 0 0,4 1 128 0,-2-2-128 16,4 0 0-16,-1 0 0 0,1-2 0 0,1-1 0 0,1-5 0 15,-1 0 0-15,2-8 0 0,3-4 0 0,2-3 0 16,0-6 0-16,3-4 0 0,0-8 0 0,4-1 0 15,2-8 128-15,1-1-128 0,3-6 0 0,5-2 0 16,2-9 0-16,1-4 0 0,2-3 0 0,2-7 0 16,1-5 0-16,-2-4 128 0,0-6-128 0,2-3 0 15,0-3 0-15,2-5 128 0,-3-1-128 0,1-2 0 16,3-2 0-16,0 0 0 0,1-2 0 0,4 0 0 16,1-4 0-16,1 0 0 0,-2-3 0 0,-1-3 0 15,-1-3 0-15,0-1 0 0,0-3 0 0,-1 0 128 16,-2 1-128-16,0-4 0 0,-1 4 0 0,-2-5 0 15,1 6 0-15,-3-1 0 0,-2-1 0 0,0 3 0 16,1 3 128-16,-1 3-128 0,-3 4 0 0,-2 0 0 16,-2 1 0-16,-4 5 0 0,-3 4 0 0,1 6 0 15,-1 5 0-15,-3 3 0 0,-6 3 0 0,1 6 0 16,-1 1 128-16,-1 8-128 0,-3 5 0 0,0 0 0 16,0 0 144-16,-3 13-144 0,-2 5 0 0,-1 7 0 0,-2 3 0 15,-1 8 128-15,0 7-128 0,-1 4 0 0,0 6 0 0,-3 7 128 16,-1 0-128-16,1 5 192 0,-2-1-64 0,2 4 0 15,2 0-128-15,1 0 144 0,1-3-144 0,1-1 160 16,3 1-160-16,1-5 0 0,3-2 0 0,4-3 128 16,-1-3-128-16,3 0 0 0,2-3 0 0,2-11 0 15,0-4 0-15,2-2 0 0,3-7-192 0,2-2 192 16,-4 0-800 0,2-9-32-16,1-4-16 0,-3-2 0 0,0-3-1920 0,1-5-384 0,-3-8-80 0,-2-1-9504 15</inkml:trace>
  <inkml:trace contextRef="#ctx0" brushRef="#br0" timeOffset="16152.15">5745 12167 34319 0,'0'0'3056'0,"9"7"-2448"16,2-1-480-16,1-1-128 0,2 4 0 0,4-3-160 15,1-1 160-15,4 2-208 0,2-2 208 0,5-3 0 16,3 0 192-16,2-2-192 0,2-2 208 0,6-3-64 15,3-5-16-15,2 0 0 0,2-3-320 0,0-4-64 16,-1-4 0-16,17-14-16 0</inkml:trace>
  <inkml:trace contextRef="#ctx0" brushRef="#br0" timeOffset="17265.57">6330 9721 1839 0,'0'0'160'0,"0"0"-160"16,0 0 0-16,0 0 0 0,0 0 2832 0,0 0 544 16,0 0 96-16,0 0 32 0,0 0-2416 0,5-6-496 15,-1 1-80-15,2-2-32 0,2 2-112 0,0 1-32 16,-2-3 0-16,3 2 0 0,0 2-192 0,1 3-144 15,0 0 192-15,3 0-5392 16,-13 0-1072-16</inkml:trace>
  <inkml:trace contextRef="#ctx0" brushRef="#br0" timeOffset="20881.78">7919 10502 7359 0,'0'0'656'0,"-5"4"-528"16,-1-3-128-16,-1 1 0 0,0-2 2080 0,0 0 384 15,2 2 80-15,5-2 16 0,0 0-928 0,0 0-176 16,-6-1-48-16,0-2 0 0,6 3-240 0,0 0-48 15,0 0-16-15,0 0 0 0,0 0-384 0,6-5-80 16,3 4 0-16,2 0-16 0,2-6-80 0,2 4-16 16,3-1 0-16,4 1 0 0,3 2 0 0,3-2 0 15,6 1 0-15,3-3 0 0,4 0-144 0,5 1-16 16,3 0-16-16,2-2 0 0,-3 1-112 0,1-1-32 16,-1 1 0-16,-4 4 0 0,1 1-208 0,-2 0 0 15,-2-1 128-15,-2 1-128 0,-2 1 0 0,-1 2 0 0,-3 0-144 0,-3 1 144 31,-2 0-848-31,-2 2-80 0,-5 2-16 0,-2-3-13008 0</inkml:trace>
  <inkml:trace contextRef="#ctx0" brushRef="#br0" timeOffset="21131.83">7863 11270 29775 0,'0'0'1312'0,"0"0"288"0,0 0-1280 0,0 0-320 16,9 3 0-16,4 0 0 0,1 2 288 0,4-3 0 15,6 0 0-15,2 1 0 0,4-2 224 0,1 0 64 16,6-1 0-16,14 2 0 0,1-2-96 0,2-2-16 16,0 1 0-16,0 0 0 0,-2-2-208 0,-1-1-32 15,-2-1-16-15,3 2 0 0,0 0-208 0,1-1 0 16,-1 2 128-16,0-2-128 15,0 3-960-15,20-2-256 0,-13 2-32 0</inkml:trace>
  <inkml:trace contextRef="#ctx0" brushRef="#br0" timeOffset="24484.54">10731 9591 11967 0,'4'-13'528'0,"-2"7"112"0,1-3-512 0,-1 0-128 16,3 0 0-16,0-2 0 0,3-3 1248 0,-3 7 224 15,0 0 32-15,0 2 16 0,0-4-560 0,0 2-96 16,1 2-32-16,-1-1 0 0,-5 6 0 0,5-4 0 16,-5 4 0-16,0 0 0 0,5 3-80 0,4 2-32 15,-9-5 0-15,5 10 0 0,-3 4-112 0,-2 4-32 16,-1 5 0-16,-1-6 0 0,-2 6 0 0,-3 1-16 15,-2 7 0-15,-2 1 0 0,1 3-32 0,-2 6 0 16,-3 0 0-16,-1 2 0 0,-2 5-64 0,-1 4-16 0,-2 4 0 16,1 6 0-16,-1-2-144 0,-1 5-48 15,2-1 0-15,-6 5 0 0,8-16-256 0,-1 0 0 0,-1 3 0 0,0 1 0 16,-1 0 0-16,2 1 160 0,-1-4-160 0,5 0 128 16,-4 9 0-16,3-2 0 0,6-9 0 0,1-7 0 15,4-3-128-15,3-5 0 0,3-3 0 0,4-4 0 16,0-2 0-16,8-5 0 0,1-1 0 0,4-3 0 15,2-3 0-15,4-2 0 0,3 0 0 0,2-5 0 16,0 0 0-16,3-4 0 0,1 0-128 0,3 0 128 16,0-1 0-16,3-4 0 0,-3-2 0 0,6-2 0 0,2 0 0 0,-1-1 0 15,-1-1 192-15,-2-5-64 0,-3 4-128 0,-1-5 0 16,-4-3 0-16,-1 1-176 16,1 3-512-16,-4-2-96 0,-4-5-32 0,-3 3-9120 15,-4 0-1840-15</inkml:trace>
  <inkml:trace contextRef="#ctx0" brushRef="#br0" timeOffset="24733.71">10145 10636 25791 0,'-5'-4'2304'0,"1"-1"-1856"15,1 0-448-15,5-2 0 0,1 2 896 0,4 3 96 16,0-1 16-16,4-2 0 0,6 1-560 0,1 2-128 0,5-1 0 0,5 3-16 16,5-1 0-16,4 1 0 15,2 0 0-15,2 0 0 0,1-1-128 0,1-2-32 16,-2-2 0-16,0 3 0 0,1-1-144 0,1 2 128 16,1-1-128-16,2 2 128 15,1-2-1232-15,1 1-256 0,-1-1-48 0,-3-3-11568 0</inkml:trace>
  <inkml:trace contextRef="#ctx0" brushRef="#br0" timeOffset="25485.98">12489 9408 19231 0,'0'0'848'0,"0"0"176"0,0 0-816 0,0 0-208 16,-10-1 0-16,10 1 0 0,-11 2 304 0,1 2 16 15,0 2 0-15,0 3 0 0,1 0-112 0,-2 5-16 16,-2 0 0-16,-1 4 0 0,-1-3 176 0,-2 5 16 16,1 3 16-16,-2 8 0 0,-1 6 32 0,5-6 0 15,-4 4 0-15,0 5 0 0,-3 9 208 0,-9 27 64 16,4 2 0-16,8-23 0 0,-1 9-320 0,-2 7-48 15,1 0-16-15,-8 36 0 0,4-14-144 0,10-33-48 16,0 2 0-16,1 2 0 0,1-1 0 0,1 1-128 16,4-5 192-16,3 0-64 0,0-2 16 0,4-5 0 15,0-5 0-15,5-2 0 0,5-6-144 0,3-3 0 0,1-5 0 16,3-3 128-16,2-2-128 0,4-1 0 0,-1-6 0 0,3-2 0 31,-1-3-1504-31,2-3-224 0,2 1-64 0,2-7-9360 0</inkml:trace>
  <inkml:trace contextRef="#ctx0" brushRef="#br0" timeOffset="26101.41">12924 10379 17503 0,'-11'-13'1552'0,"8"7"-1232"15,-3 0-320-15,1-3 0 0,0 2 608 0,1-2 64 16,1 3 16-16,-1 2 0 0,4 4 0 0,0 0 0 16,-9-1 0-16,9 1 0 0,-9 6-432 0,4 4-96 15,-1 1-16-15,-5 15 0 0,3 4 112 0,2-5 32 16,1 2 0-16,3 8 0 0,-1 5-32 0,1 4 0 16,0 4 0-16,2 3 0 0,0 5-256 0,0-1 160 15,2 1-160-15,0-2 128 0,3 0-128 0,0-3 0 16,1-8 0-16,1-5 128 0,2-5 0 0,4-4 0 15,-4-6 0-15,2-2 0 0,4-5 128 0,-2-3 32 16,2-8 0-16,4-1 0 0,2-4 256 0,-1-4 48 16,3-1 16-16,0-7 0 0,0 0-224 0,0-2-64 15,-1-7 0-15,3 2 0 0,-5-4-320 0,8-10 144 0,-5 4-144 0,-4-1 0 16,-4-1 128-16,-5 12-128 0,2 0 0 0,-1 0 0 16,1 0 0-16,-1 2 0 0,-1 3 0 0,0 4 0 15,-1 1 0-15,0 5 0 0,-1 4 0 0,-1 2 0 16,1 4 0-16,-2 5 0 0,2 6 128 0,-2 2-128 15,0 4 0-15,-3 6 0 0,2 4 0 0,-5 5 0 16,0 4 0-16,-2 7 0 0,-2-13 0 0,-1 8 0 0,-1 7 0 0,-5 1 0 16,-1 1 0-16,-1 3 0 15,-5 4 128-15,-2-2-128 0,1-1 0 0,-12 15 0 0,-3-4 272 0,-3-3 0 16,-1-3 0-16,-3-3 0 0,-1-6 80 0,0-3 16 16,0-3 0-16,2-5 0 0,-1-4-128 0,6-4-32 15,0-3 0-15,3-8 0 0,4-6 96 0,3-1 16 16,1-11 0-16,2-4 0 0,3-6-320 0,1-3 160 15,2-7-160-15,6-5 128 0,1-5-128 0,4-1 0 16,3-7 0-16,5-2 0 0,5 0 0 0,2 1-144 16,4-2 144-16,4 4-208 0,2 4 208 0,4-2-192 15,3 4 192-15,2 2-192 0,3 4 192 0,3 2 0 16,5 0-160-16,-1 3 160 0,6 3 0 0,0 0 0 16,2 2 0-16,-1 2 0 15,-3-2-1216-15,-1 2-160 0,-1 4-32 0</inkml:trace>
  <inkml:trace contextRef="#ctx0" brushRef="#br0" timeOffset="26468.64">14604 10090 20271 0,'-9'-3'896'0,"9"3"192"0,0 0-880 0,0 0-208 15,-4 3 0-15,4-3 0 0,-2 9 1568 0,-2 7 272 16,3 0 48-16,-2 8 16 0,-1 2-1472 0,2 5-304 15,-1 4-128-15,1 4 128 0,-2 2-128 0,0 7 0 16,0 3 144-16,-1 5-144 0,-1 1 224 0,-1 4-32 16,-2 3 0-16,1 6 0 0,-1-2-32 0,0-8-16 15,0 4 0-15,0-7 0 0,0-5-144 0,0-6 0 16,2-2 144-16,1-7-144 0,1-5-240 0,2-9-112 16,0-4-32-16,2-4-7936 15,1-7-1600-15</inkml:trace>
  <inkml:trace contextRef="#ctx0" brushRef="#br0" timeOffset="26652.57">14286 10699 21183 0,'0'0'1888'0,"0"0"-1504"0,3-4-384 0,1-2 0 16,4 4 960-16,1-1 128 15,8 2 32-15,-1-2 0 0,3 3-576 0,3-1-112 0,3 0-32 0,3-2 0 16,3-2-192-16,3 2-32 0,3 1-16 0,3-1 0 15,4 0-160-15,-1-4 192 0,-2 1-192 0,0-2 192 32,1-3-1168-32,-2-2-240 0,-2-1-32 0</inkml:trace>
  <inkml:trace contextRef="#ctx0" brushRef="#br0" timeOffset="26985.27">15859 9780 23951 0,'0'0'2128'0,"0"0"-1696"16,0 0-432-16,0 0 0 0,3 7 544 0,0 0 32 15,-1 3 0-15,-2 12 0 0,0 6-208 0,0-5-48 16,-3 7 0-16,0 5 0 0,-1 4-64 0,0 3 0 16,1 6-16-16,-5 3 0 0,-1 3 320 0,0 3 64 15,0 3 16-15,-2 3 0 0,-3 1-240 0,-8 35-32 16,2-12-16-16,2-8 0 0,0-6-352 0,7-25 0 16,-1 7 0-16,-3 21 128 15,1-11-1440-15,7-27-288 0,0-1-48 0,2-3-6736 0,1-2-1344 0</inkml:trace>
  <inkml:trace contextRef="#ctx0" brushRef="#br0" timeOffset="27686.19">16253 9135 19343 0,'11'0'1728'0,"4"-2"-1392"0,4 0-336 0,0 2 0 15,0 1-400-15,3 0-160 0,0 6-16 0,2-4-16 0,-1 3 720 0,1 5 160 16,0 3 32-16,-6-6 0 0,2 4-160 0,4 2-32 15,2 2 0-15,6 4 0 0,2 0 272 0,3 3 48 16,1 6 16-16,1 2 0 0,-1 6-80 0,1 6 0 16,-3 3-16-16,1 6 0 0,-1 6 0 0,13 33 0 15,-9-10 0-15,-17-24 0 0,-2 9-128 0,7 38-32 16,-6-11 0-16,-9-33 0 0,-3 2 112 0,0 2 0 16,-4 3 16-16,-4 0 0 0,-2 0 672 0,-2-3 128 15,-5 2 16-15,-6 4 16 0,-6-1-352 0,-4 3-80 16,-4 0-16-16,-4 1 0 0,-5 4-144 0,-1 3-16 15,-9-3-16-15,-3 5 0 0,-6-5-224 0,-3 3-32 16,-2 2-16-16,-1-2 0 0,0 1-272 0,4 3 0 16,-7-3 0-16,-1 3-144 15,-1-8-3184-15</inkml:trace>
  <inkml:trace contextRef="#ctx0" brushRef="#br0" timeOffset="31055.5">2024 12827 13823 0,'-2'-10'608'0,"2"10"128"0,0 0-592 0,0-10-144 0,0-3 0 0,0 5 0 15,0 8 1312-15,2-11 224 0,-2 11 64 0,0 0 0 16,2-9-720-16,-2 9-144 0,0 0-32 0,0 0 0 16,0-10-64-16,0 10 0 0,0 0-16 0,0 0 0 15,0 0-176-15,0 0-48 0,-5 13 0 0,0-1 0 16,1 5-192-16,-3 6-32 0,0 1-16 0,0 8 0 16,-2 1-160-16,0 5 128 0,0 2-128 0,0 7 128 15,-1-2 0-15,0 3 0 0,-2 1 0 0,1 0 0 0,-1 3-128 16,1 0 192-16,-1-2-192 0,2 1 192 0,-1 0-192 0,-2-4 192 15,0 0-192-15,2-4 192 0,0-1-48 0,0-4 0 16,0-4 0-16,5-3 0 0,-2-2 48 0,3-1 0 16,0-5 0-16,1-3 0 0,3-2-192 0,1-1 160 15,2-5-160-15,2-2 160 0,1 1-160 0,1-5 0 16,2 2 0-16,2-2 0 0,2-4 0 0,3 2 128 16,2-1-128-16,2 1 0 0,2-2 0 0,5 1 0 15,4-3 128-15,3 4-128 0,1 4 0 0,5-2 0 16,-1-3 0-16,0 2 0 0,0 4 0 0,1 0 0 15,2 0 0-15,4-5 128 0,2 1 0 0,5 3-128 16,4-2 192-16,3 0-64 0,2-6 64 0,-2 4 0 16,-4 0 0-16,2 4 0 0,1-1-64 0,5-3 0 15,0 1 0-15,6 1 0 0,4 0-128 0,-1-1 0 0,-4 1 0 0,2-1 128 16,0-2-128-16,5 0 0 0,4 1 144 16,-2 0-144-16,-2-4 0 0,2-4 0 0,0 2 0 0,3-1 128 15,5 3-128-15,2-4 0 0,1-2 0 0,-3-2 0 16,-3 5 0-16,4 0 0 0,1-1 0 0,1-2 0 15,0 1 0-15,-2 0 0 0,-2-4 0 0,-3 4 128 16,1-7-128-16,0 2 0 0,2-3 0 0,-4 2 0 16,-2-1 0-16,-6-1 192 0,-1 0-64 0,4 3 0 15,6-1-128-15,-4 5 0 0,-3 0 0 0,1 1 128 16,-3 1-128-16,3 0 0 0,2 0 0 0,0 3 128 16,-1 0-128-16,1-1 0 0,-6 0 0 0,-4-1 0 15,-5 2 0-15,5 1 0 0,2 4 128 0,4 0-128 0,-3 1 0 16,-7-4 0-16,-5-5 0 0,-2 3 0 15,-1-2 0-15,-2 1 0 0,-5 1 0 0,0-1 0 0,6 1 0 0,-6 0 0 16,-2-3 0-16,-3-1 128 0,-4 0-128 0,-3 1 0 16,-6-2 0-16,1 2 128 0,-3-1 0 0,-3 0 16 15,-3 0 0-15,-2-2 0 0,-3 0 176 0,-3-5 16 16,0 2 16-16,-3-1 0 0,-2-6 160 0,-3-2 48 16,-1-1 0-16,1-6 0 0,-3-3 224 0,0-4 48 15,-3-5 16-15,0-7 0 0,-1-3-272 0,-2 1-48 16,-2-4-16-16,2-1 0 0,0 1-320 0,-1 3-64 15,1 2 0-15,1 2-128 0,0 2 0 0,-1 2 0 16,0 3 0-16,-1 4 0 0,2 2 0 0,0 6 0 16,0 1-176-16,-3 5 176 15,0 1-1600-15,-3 6-192 0,-2-2-64 0</inkml:trace>
  <inkml:trace contextRef="#ctx0" brushRef="#br0" timeOffset="35408.28">10403 11983 5519 0,'-1'-6'496'0,"-1"1"-496"0,2 5 0 0,0 0 0 16,-2-4 3360-16,2 0 576 0,0 4 112 0,0 0 32 16,-1-8-2976-16,1 8-592 0,0 11-112 0,0-11-16 15,0 0-160-15,0 0-32 0,2 7 0 0,-1 5 0 16,1-5 192-16,-1 6 48 0,1 2 0 0,-2 2 0 15,2 2 208-15,-1 2 32 0,0 6 16 0,3 2 0 16,-1 4-160-16,-1 7-16 0,1 7-16 0,0 1 0 0,0 2-96 0,-2 7-16 16,1 1 0-16,-2 5 0 0,-3-1-64 0,-1-5 0 15,-1 4-16-15,0 0 0 0,-1-6-128 0,-1-2-32 16,0-1 0-16,2-6 0 0,0-3 112 0,1-5 0 16,1-3 16-16,-1-2 0 0,1-7-16 0,1 0-16 15,1-6 0-15,1-1 0 0,0-2-112 0,3-3 0 16,-1-3-128-16,1 1 192 0,-1-6-64 0,3-1 0 15,-5-5-128-15,0 0 192 0,9 3-192 0,0-2 0 16,1-5 0-16,0 0 0 0,2 0 128 0,2 1-128 16,0-4 0-16,2 3 0 0,5-2 0 0,2 4 0 15,-1 0 0-15,5 4 0 0,2 0-176 0,3-1 32 16,4 1 0-16,2 1 0 0,5 4 144 0,4-1 128 16,5 2-128-16,2 1 176 0,0-3-176 0,-2 4 0 15,-1-3 0-15,3 0 0 0,-1 0 0 0,3-2 0 16,0 2 0-16,2-2 0 0,2 2 0 0,0-1 0 15,-3-2 0-15,4-3 0 0,1-1 0 0,3 1 0 16,3-2 0-16,1 1 0 0,5-2 0 0,-3 0 0 0,-1 0 0 0,27-3 0 16,-8 1 0-16,-41 3 0 0,8-3 0 15,5-3 128-15,1 2-128 0,4 2 0 0,3-3 0 0,2 1 0 16,3 3 0-16,66-5 0 0,-23 0 0 0,-14 1 0 16,-12 2 0-16,-4 1 0 0,-3 2 0 0,1 0 0 15,0 1 0-15,-4 0 0 0,-6 0 0 0,-2 0 0 16,-2 2 0-16,4 1 0 0,2 1 0 0,0-1 0 15,-1 0 0-15,0-1 0 0,-2-2 0 0,0 2 0 0,3-1 0 0,-34 0 0 16,10 0 0-16,3-1 0 0,3-1 0 0,2 1 0 16,3-1 0-16,3 0 0 0,4-1 0 0,62-3 0 15,-27 0 0-15,-14 3 0 0,-7 0 0 0,-10 0 0 16,-3-2 0-16,1 2 0 0,1 0-176 0,-6 0 176 16,-4-1-128-16,-3 2 128 0,-1 0-160 0,-3-1 160 15,-3 0-192-15,1-1 192 0,-1 2 0 0,-2 1 0 16,-2-1 0-16,-5-1 0 0,-4 2 0 0,-6-1 0 15,-3 1 0-15,-1 0 0 0,-2-1 0 0,-3 1 0 16,0 0 0-16,-3 0 0 0,0 1 0 0,-7-1 0 16,2-1 0-16,0 0 0 0,0-2 208 0,-4-1-48 0,-2-2-16 0,1 0 0 15,-3 0 144-15,0-2 32 0,-1 0 0 0,-2-3 0 16,0-2 208-16,2-2 48 0,-6-3 16 0,0-6 0 16,0-2 176-16,-2-6 16 0,-2-3 16 0,0-5 0 15,-3-8-80-15,0-4-16 0,-4-5 0 0,2-4 0 16,2-8-464-16,-1-5-112 0,0-7 0 0,4 10-128 15,1 10 0-15,2 5-272 0,1 5 16 0,-1 7 16 32,-2 8-2320-32,-2 8-480 0</inkml:trace>
  <inkml:trace contextRef="#ctx0" brushRef="#br0" timeOffset="36191.51">11941 13813 22111 0,'-14'-2'1968'0,"8"2"-1584"0,-3 1-384 0,-1-1 0 16,-2-1 704-16,1-2 64 0,-1 2 16 0,0 0 0 0,-4 1-112 0,2 0-32 15,0-2 0-15,-2 4 0 0,-1 0-256 0,2 1-64 16,0 2-16-16,-3 3 0 0,-1-1-48 0,0 5 0 16,0-2 0-16,0 4 0 0,0 4 0 0,0-1 0 15,-2 1 0-15,1 1 0 0,2 3-80 0,0 2-32 16,4-2 0-16,2-1 0 0,0-2-144 0,5 4 128 15,3 1-128-15,1-5 128 0,4-2-128 0,5-2 0 16,2 2 0-16,6 0 128 0,3 0-128 0,3-2 128 16,1-1-128-16,3 1 128 0,4 1-128 0,1-1 0 15,0-1 0-15,2-4 0 0,-2 0 0 0,0-2 0 16,-2 1 0-16,-2-3 0 0,-2 2 0 0,-4-1 160 16,2-3-160-16,-6 3 160 0,-4-2 176 0,1-2 48 15,-3 3 0-15,-6 2 0 0,-3-8 80 0,-1 8 32 16,-4 1 0-16,-3-1 0 0,-2 2-64 0,-5-1-16 15,-5 2 0-15,-2-2 0 0,-3 1-256 0,-2-3-160 16,-1 0 192-16,0-2-192 0,0-2 0 0,1 1-144 16,2-1-16-16,1 1 0 15,3-2-2144-15,0-2-416 0,-21-6-96 0,19 0 0 0</inkml:trace>
  <inkml:trace contextRef="#ctx0" brushRef="#br0" timeOffset="36492.32">12240 14219 23039 0,'-8'10'2048'0,"4"-2"-1648"0,0-2-400 0,1 5 0 0,-2 2 656 0,1 1 48 16,0 4 16-16,0 1 0 0,0-1-336 0,0 0-64 16,-1-1 0-16,2 1-16 0,-3 0-48 0,4 0 0 15,-1-3 0-15,1 2 0 0,1-1 128 0,1-2 32 16,1-5 0-16,1 0 0 0,-2-9 224 0,5 5 64 15,4 0 0-15,0-5 0 0,4-5-192 0,-2-1-48 16,-2-6 0-16,1-1 0 0,3 1-48 0,-1-4-16 16,0-3 0-16,0 0 0 0,0-1-32 0,0-2-16 15,-1 2 0-15,-3 1 0 0,-2-1-112 0,-1-1-32 16,-1 4 0-16,-2-1 0 0,-4 0-32 0,-3 3-16 16,0 2 0-16,-1 3 0 0,-4 0-160 0,-2 3-256 15,-2 0 64-15,3 3 16 16,-1 4-1472-16,1 1-288 0,-1-1-64 0</inkml:trace>
  <inkml:trace contextRef="#ctx0" brushRef="#br0" timeOffset="36992.56">13002 14023 13823 0,'0'0'1216'0,"0"8"-960"0,0 3-256 0,0 3 0 16,2 0 2368-16,-2 3 416 0,0 7 96 0,-2-4 0 16,-3 3-1904-16,0 1-384 0,-1-2-80 0,-2-1 0 0,-3 1-224 0,-1 3-32 15,0 0-16-15,-1-1 0 0,-1-1 144 0,0-3 16 16,1-2 16-16,2-3 0 0,-1-5 64 0,3 2 16 16,2-6 0-16,0-4 0 0,7-2 272 15,-3-6 48-15,0-3 16 0,3-2 0 0,1-6-832 0,3-2 0 16,1-1-144-16,2-3 16 0,3-1 128 0,-3 1 0 15,4-4 0-15,0 3 128 0,3 0-128 0,1-1 128 16,2 2-128-16,1-3 128 0,1 3 16 0,0 3 16 16,1 4 0-16,-1 3 0 0,0 4-32 0,0 5-128 15,-1 4 192-15,-3 4-64 0,-1 4-128 0,0 4 0 16,-4 3 0-16,-1 3 0 0,-2 1 0 0,-2 4 0 16,0 4 128-16,-4-4-128 0,-1-2 0 0,0 1 0 15,0 2 144-15,-1-3-144 0,0-4 0 0,1-1 0 16,0-5 0-16,0-1 128 0,1 2-128 0,-1-12 0 15,0 0 0-15,0 0 128 0,6-4-128 0,1-1 128 16,0 0-128-16,2-7 128 0,0 1-128 0,2-3 128 16,3-1-128-16,-1-1 128 0,1 1-128 0,0 0-192 15,3 1 64-15,-3 1 0 0,2 2 128 0,1 4 192 16,0 2-32-16,1 1-16 0,-1 6-272 0,-1 4-64 0,1 2-16 0,-2 4 0 31,-1 5-176-31,-1-1-16 0,-2 1-16 0,-1 1 0 16,-1 1-2112-16,-1-1-416 0</inkml:trace>
  <inkml:trace contextRef="#ctx0" brushRef="#br0" timeOffset="37526.37">13835 14040 12895 0,'-8'3'1152'0,"3"3"-928"16,-2 0-224-16,1-2 0 0,0 1 2448 0,4 5 448 16,-1 1 96-16,4-2 16 0,-1-9-2000 0,0 0-400 15,7 10-80-15,2-2-16 0,1-3 160 0,4-1 32 0,1 0 0 0,3-2 0 16,-2-3-352-16,3 0-64 0,2-4-16 0,2-2 0 15,1-3-16-15,0 0-16 0,0-3 0 0,0 1 0 16,-1-1-112-16,-3-4 0 0,-1 2-128 0,-2-1 192 16,-3-1-64-16,-1 2-128 0,-2 0 176 0,-3 2-176 15,-3 0 192-15,-1 0-64 0,-3 6 0 0,-1 7-128 0,-5-7 368 16,-2 6-48-16,-1 5 0 0,-5 2 0 0,-1 2 64 16,-1 5 0-16,-2 3 0 0,1 3 0 0,-1 4-192 0,2 1-48 15,1 0 0-15,1 4 0 0,3-2-144 0,2 3 0 16,2-2 0-16,2 2 0 0,2-5-240 0,2 2-80 15,1-4 0-15,4-1-16 16,3-2-2304-16,3-4-464 0</inkml:trace>
  <inkml:trace contextRef="#ctx0" brushRef="#br0" timeOffset="37755.37">14927 13797 20271 0,'0'0'1792'0,"0"0"-1424"16,0 0-368-16,0 0 0 0,0 0 1856 0,-1 11 288 15,-3 3 64-15,0 0 16 0,3 7-1264 0,-3 1-256 16,0 0-64-16,-2 7 0 0,-1 2 128 0,1 2 0 16,-2 0 16-16,1 3 0 0,0 3-608 0,0-1-176 15,-1 3 0-15,0-4 0 0,1-3 128 0,2 1-128 16,-2 0 128-16,2-3-128 15,0-3-1472-15,3 3-384 0,-2-6-64 0,0 0-11120 0</inkml:trace>
  <inkml:trace contextRef="#ctx0" brushRef="#br0" timeOffset="37929.26">14673 14294 10127 0,'0'0'896'0,"6"2"-704"15,0 2-192-15,6 1 0 0,2-1 3776 0,0 0 736 16,2 1 144-16,2-1 16 0,0-3-3728 0,1-1-752 16,1-1-192-16,3-3 0 0,1 0 0 0,2-1 0 15,0 0-160-15</inkml:trace>
  <inkml:trace contextRef="#ctx0" brushRef="#br0" timeOffset="38119.56">15409 14168 21183 0,'-9'31'1888'0,"5"-19"-1504"16,-2 5-384-16,0 4 0 0,1 2 816 0,0 3 80 16,-2 3 32-16,-1 1 0 0,0 1-272 0,1 1-48 0,-1-2-16 0,3-3 0 15,-3 0-400-15,1-5-64 0,2 1-128 16,1-1-7872-1,0-3-1680-15</inkml:trace>
  <inkml:trace contextRef="#ctx0" brushRef="#br0" timeOffset="38478.05">15762 14070 15663 0,'-4'8'1392'0,"-1"4"-1120"15,-3 2-272-15,1 7 0 0,-1 0 2496 0,-1 1 432 16,0 2 80-16,-1 2 32 0,-1-4-2208 0,-2 3-448 16,0-1-96-16,1-1-16 0,-1 3 96 0,0-3 16 15,3-2 0-15,1-4 0 0,2 0 48 0,0-8 16 16,2 0 0-16,5-9 0 0,0 0-128 0,0 0 0 16,5-12-16-16,2-2 0 0,0-1-112 0,5-7-32 15,0-1 0-15,4 1 0 0,-1-5 32 0,1 2 0 16,2-3 0-16,0 2 0 0,0 5 64 0,0 0 0 15,-3 3 16-15,0 2 0 0,-2 1 16 0,-1 3 0 16,0 7 0-16,2 5 0 0,-7 1-96 0,4 6-32 16,-2 3 0-16,-1 4 0 0,-4 2-160 0,0 3 0 15,-1 2 0-15,-5-1 0 0,1 4-128 0,-4 3-64 16,-1-3-16-16,-1 4 0 16,0-1-560-16,-2 1-96 0,2-4-32 0,1-3 0 15,0-3-640-15,1-2-144 0,2-2-32 0,3-7-6608 0,0-7-1344 16</inkml:trace>
  <inkml:trace contextRef="#ctx0" brushRef="#br0" timeOffset="38943.57">15964 14218 7359 0,'3'-8'656'0,"0"0"-528"16,2-3-128-16,3 3 0 0,0-1 3056 0,3 0 576 15,-1-6 112-15,4 1 32 0,-1 5-2640 0,2-1-528 16,-1 3-96-16,0-2-32 0,0 2 272 0,2 3 48 0,-1 4 16 0,0 4 0 16,-1 0-336-16,1 6-64 15,-2 0-16-15,0 6 0 0,-1 1-240 0,0 4-160 16,-5 0 192-16,0 4-192 0,-2-1 192 0,0 4-192 15,-2-4 192-15,-1 3-192 0,-3-3 0 0,1 0 0 0,0 0 0 0,2-4 0 32,-2-2-320-32,3-1-192 0,-1-3-16 0,1-2-7376 0,3 0-1472 0</inkml:trace>
  <inkml:trace contextRef="#ctx0" brushRef="#br0" timeOffset="39276.81">16708 14181 23951 0,'0'0'2128'0,"0"0"-1696"16,0 0-432-16,9 2 0 0,1-2 656 0,1-1 48 16,2-2 16-16,1-2 0 0,1-1-272 0,-1 1-64 15,0-3-16-15,0 2 0 0,0-5-64 0,-1 2-16 16,-2-3 0-16,1 2 0 0,-2-3-112 0,-1 1-32 15,-2 3 0-15,-3-3 0 0,0 5 48 0,-4-2 0 16,-1 4 0-16,-2 0 0 0,3 5-16 0,-7 0 0 16,-4 2 0-16,4 2 0 0,-3 5-48 0,-3 2-128 15,-2 3 192-15,-1 1-64 0,1 5-128 0,1 0 0 16,1-1 144-16,3 1-144 0,0 1 192 0,0-1-48 16,2 2 0-16,4-3 0 0,4-2-16 0,2 1 0 0,0-4 0 0,3 1 0 15,3-1-128-15,3-2 0 16,3-7 0-16,3 0 0 0,-2 1 0 0,6-3-272 15,0-4 64-15,1-4 16 16,1-3-1632-16,1-2-320 0,0 0-64 0,1-6-9632 0</inkml:trace>
  <inkml:trace contextRef="#ctx0" brushRef="#br0" timeOffset="39594.14">17548 13910 12895 0,'0'0'1152'0,"0"0"-928"0,0 0-224 0,-9 3 0 16,3 0 1312-16,-2 0 224 0,-1 2 32 0,0 1 16 0,-1-2-720 0,-1 1-144 16,-1 2-16-16,1-1-16 0,1 2 32 0,-1 0 16 15,2-1 0-15,2 2 0 0,-1-4 80 0,2 2 16 16,0 2 0-16,0-2 0 0,3 2-192 0,-1-3-16 16,1 4-16-16,2-2 0 0,1 3-112 0,0-1-32 15,1-1 0-15,1 0 0 0,3 4-16 0,0 2-16 16,0-2 0-16,1-2 0 0,2 1 160 0,1-2 48 15,-2 1 0-15,1 3 0 0,0 0 0 0,-1-1 16 16,1 1 0-16,-2 1 0 0,2 2-272 0,-3-1-64 0,-1-1-16 0,-1 2 0 16,-3 1-144-16,-2-2-32 15,-2 0 0-15,-1-1 0 0,0 1-128 0,-1 0 160 16,-3-1-160-16,0 1 160 0,-1-2-352 0,-2-1-80 16,-1-1-16-16,-3-4-10992 15,-3 1-2208-15</inkml:trace>
  <inkml:trace contextRef="#ctx0" brushRef="#br0" timeOffset="39862.92">15800 13513 37775 0,'-13'0'3360'0,"-1"0"-2688"0,-1-1-544 0,5 1-128 0,1 1 240 0,1 2 16 16,2-2 0-16,6-1 0 15,0 0-1312-15,0 0-256 16,0 0-48-16,0 0-14464 0</inkml:trace>
  <inkml:trace contextRef="#ctx0" brushRef="#br0" timeOffset="40494.97">11548 15171 14735 0,'-5'-4'1312'0,"0"-6"-1056"15,0-4-256-15,0 0 0 0,-2 1 2176 0,5 4 368 16,-1-2 80-16,2 2 0 0,-1 1-1024 0,0 3-192 15,1-2-64-15,1 7 0 0,0 0-512 0,0 0-96 16,0 0-32-16,0 12 0 0,-1 6-192 0,2 2-32 0,2 1-16 0,-1 3 0 16,2 0-272-16,1 5-48 0,1-1-16 0,2 5 0 15,1 2-128-15,-1 0 0 0,-1 2 0 0,1 4 128 16,-1 1-128-16,1-2-176 0,0 2 48 0,-1-3 0 31,3-5-1888-31,-1-4-368 0,0-2-80 0</inkml:trace>
  <inkml:trace contextRef="#ctx0" brushRef="#br0" timeOffset="40745.58">12012 15096 18431 0,'-5'9'1632'0,"-1"-3"-1312"16,-1-6-320-16,1 5 0 0,0 9 3360 0,-1 1 608 15,2-2 112-15,-2 5 16 0,0 5-3008 0,0-2-624 16,-1 4-112-16,-1 4-32 0,-4 1-48 0,1 6-16 16,-4 3 0-16,0 3 0 0,-3 5 0 0,-4 0 0 15,-3 4 0-15,4 3 0 0,-3 0-80 0,0 1-32 16,-2-2 0-16,3 2 0 0,0 2-144 0,0-6 0 16,-2-1 0-16,2-5 0 15,1-7-320-15,2-2-80 0,0-3-32 0,6-6 0 16,-1-3-2096-16,3-5-416 0,5-3-96 0</inkml:trace>
  <inkml:trace contextRef="#ctx0" brushRef="#br0" timeOffset="41111.55">12571 15405 18431 0,'0'0'1632'0,"-6"-4"-1312"0,1 3-320 0,-3-1 0 0,2 4 2048 0,-2-2 352 15,1 2 64-15,-2 2 16 0,-1 4-1616 0,-2-1-320 16,1 7-64-16,-4 0-16 0,-1 1-64 0,0 5-16 16,1 5 0-16,1 4 0 0,-2-2 0 0,4 1 0 15,0-3 0-15,1 2 0 0,2-3-384 0,4-2 128 16,2-3-128-16,4-4 0 0,2-1 192 0,3-6-32 15,3-1-16-15,3-4 0 0,2-4 96 0,2-6 16 16,2 0 0-16,1-6 0 0,1-4 112 0,3-3 16 16,-2-4 16-16,-2-3 0 0,-2-1-112 0,0-1-32 15,-7 4 0-15,0-3 0 0,-2 1-48 0,-3 1-16 16,-2 7 0-16,-6 2 0 0,-2 1 0 0,-3 4 0 16,-2-2 0-16,0 4 0 0,-5 2-192 0,-1 2-160 15,0 0 32-15,-1 5 0 16,1 4-1856-16,2 2-352 0,1 0-80 0</inkml:trace>
  <inkml:trace contextRef="#ctx0" brushRef="#br0" timeOffset="41428.94">13156 15252 26895 0,'0'0'1184'0,"0"0"256"0,0 0-1152 0,-2 7-288 0,-1 7 0 0,2-3 0 16,-4 2 272-16,1 3 0 0,-1 5 0 16,1-1 0-16,-4-1-112 0,1 5-32 0,-2 0 0 0,1 3 0 0,1-3 192 0,-2 2 16 15,0 0 16-15,1 0 0 0,2-2 176 0,-2-4 48 16,4-3 0-16,2-6 0 0,-2-2 32 0,4-3 16 16,0-6 0-16,0 0 0 0,0 0-160 0,8-5-16 15,2-7-16-15,-3-5 0 0,4-5 80 0,-1 0 0 16,1-6 16-16,3 1 0 0,-4-4-272 0,2 6-64 15,-2-6-16-15,-1 2 0 0,0 1-176 0,-2 0 0 16,0 7 0-16,-2-2 0 0,0-1 0 0,0 3-144 16,-1 4 0-16,1 1 0 15,0 5-2192-15,1-1-432 0,1 5-96 0</inkml:trace>
  <inkml:trace contextRef="#ctx0" brushRef="#br0" timeOffset="42013.38">14342 15415 23951 0,'0'0'2128'0,"0"0"-1696"15,0 0-432-15,0 0 0 0,0 0 992 0,0 0 112 16,0 6 32-16,0 4 0 0,1-1-944 0,1 5-192 16,-2 4 0-16,0 4 0 0,-3 4 0 0,-1 0 0 15,-1 2 0-15,-1-1 0 0,-1 4 0 0,0 0 144 16,-2-3 0-16,1 2 0 0,2-2 16 0,-2-2 0 16,2-3 0-16,2-4 0 0,2-4 176 0,0-2 48 15,2-7 0-15,0-6 0 0,0 0-16 0,5-4 0 16,2-5 0-16,2-2 0 0,1-6-224 0,1-3-144 15,3-7 192-15,3 1-192 0,1-5 352 0,-1 0-32 0,2 0-16 0,2 0 0 16,0 2-304-16,-2 6 0 16,2-4 0-16,-2 7 0 0,1 1 224 0,-1 8-16 15,0 0 0-15,0 9 0 0,-1 1 48 0,1 3 16 0,0 6 0 0,-1 7 0 16,-1 7-272-16,-1-1 160 0,-2 0-160 0,-2-1 128 16,-3 7-128-16,-1-1 0 0,-2-2 0 0,-3 2 128 15,0-3-128-15,-1 1-144 0,0 1 144 0,0-4-208 31,-2-4-480-31,2 0-80 0,-1-6-32 0,1 0-13856 0</inkml:trace>
  <inkml:trace contextRef="#ctx0" brushRef="#br0" timeOffset="42346.38">15102 15461 26895 0,'0'0'576'0,"0"0"128"0,0 0 32 0,0 0 32 0,12-7-608 0,-2 9-160 0,-1-5 0 0,3 1 0 0,1-6 208 0,1 0 16 16,0-1 0-16,4-1 0 0,-4-5 16 0,-1 2 0 16,-1 1 0-16,-2-2 0 0,-1-2-80 0,0 0-16 0,-2 2 0 0,-4 2 0 15,3 1 112-15,-4-1 32 16,-2 2 0-16,-1 1 0 0,1 9 96 0,0 0 32 0,-8-3 0 0,-1 4 0 15,-1 4-224-15,-1 4-32 16,-3-2-16-16,-2 5 0 0,0 3-144 0,2 2 0 16,-3 2 0-16,1 1 0 0,1 2 0 0,1 6 0 15,2-2 0-15,2 5 128 0,2-3-128 0,2 1 0 16,2 0 0-16,4-3 0 16,4 0-512-16,4-3 32 0,2 0 0 0,4 1-8736 15,2-6-1760-15</inkml:trace>
  <inkml:trace contextRef="#ctx0" brushRef="#br0" timeOffset="42963.4">15766 15579 16575 0,'0'0'1472'0,"0"0"-1168"16,-3 5-304-16,3-5 0 0,0 0 240 0,0 0-16 15,0 0 0-15,0 0 0 0,0 0-224 0,0 0-160 16,0 0 32-16,0 0 0 0,0 0 272 0,0 0 64 16,0 0 16-16,0 0 0 0,0 0 368 0,0 0 80 15,0 0 16-15,0 0 0 0,0-6 0 0,1 1 0 16,-1 5 0-16,2-8 0 0,-2-1-144 0,1-1-32 16,0 3 0-16,1 0 0 0,-5 2-192 0,2 1-64 15,1 4 0-15,0 0 0 0,-5-4 48 0,0 0 0 16,-2 3 0-16,1 0 0 0,-2-2-48 0,1 5-16 15,-1 1 0-15,0 1 0 0,-1-3-80 0,2 1-16 16,-2-1 0-16,1 0 0 0,-1 2-144 0,3-1 0 16,1-2 144-16,0-1-144 0,0 0 0 0,5 1 0 0,-5-1 0 0,5 1 0 15,-4-2 0-15,4 2 0 16,0 0 0-16,0 0 0 0,-5-4 0 0,5 4 0 0,-3-5 0 0,3 5 0 16,0 0 0-16,0 0 0 0,0-6 0 0,0 6 0 15,3-5 0-15,-2-1 0 0,2 0 0 0,-3 6 0 16,5-3 0-16,-5 3 128 0,5-5-128 0,1-1 0 15,1 0 128-15,-1 4-128 0,-6 2 128 0,6-4-128 16,2-4 0-16,-1 3 144 0,0 1-144 0,-1-2 0 16,-1 1 144-16,2 1-144 0,-1-1 0 0,-1-1 144 15,-5 6-144-15,0 0 0 0,4-6 0 0,-4 6 128 0,0 0-128 0,0 0 0 16,0 0 0-16,0 0 0 0,0 0 128 0,-8 0-128 16,1 3 0-16,-2 2 128 0,-1 4-128 0,-2-1 0 15,-1 3 0-15,-1 3 128 0,-2 0-128 0,1 6 0 16,-2 2 0-16,2-3 0 0,1-1 0 15,-1 1 192-15,1 1-192 0,1 1 192 0,2-2-192 16,0 0 192-16,2 0-192 0,3-1 192 0,1-2-192 0,2 1 128 16,3-2-128-16,3-1 128 0,2 0-128 0,1-4 0 15,2 1 0-15,4-4 0 0,1-1 0 0,4-2 0 16,2-2-192-16,5-2 192 16,0-2-2000-16,3-2-288 0</inkml:trace>
  <inkml:trace contextRef="#ctx0" brushRef="#br0" timeOffset="43380.18">16249 15458 28799 0,'-13'-6'1280'0,"7"2"256"0,-3-2-1232 0,-1 2-304 0,-3 1 0 0,2 3 0 16,-1-1 448-16,-1 2 48 0,1 1 0 0,-2 4 0 15,0 4-240-15,-2 3-64 0,0 1 0 0,-1 4 0 16,0 6-192-16,-1-1 144 0,-1 5-144 0,1-2 128 16,1 2-128-16,3-2 0 0,2 2 0 0,2-6 128 15,2-1-128-15,4-3 0 0,4-3 0 0,3-1 0 0,0-7 0 0,4 0 0 16,2-3 0-16,1-4 0 0,4-5 0 0,2-2 0 16,2-3 0-16,1-3 0 0,3-4 192 0,1-5 128 15,1-4 0-15,1-1 16 0,2-8 0 0,-2 0 0 16,1-2 0-16,-3-1 0 0,-2-1-80 0,-2 1-32 15,-2 0 0-15,-2 1 0 0,-2 2-16 0,-3-2 0 16,-2-3 0-16,-2 0 0 0,-2-1 16 0,-2 6 0 16,0 2 0-16,-1 6 0 0,-1 4 48 0,0 6 16 15,2 5 0-15,-2 3 0 0,0 9-96 0,0 0-32 16,0 11 0-16,-2 7 0 0,1 6-160 0,-1 4 0 16,0 6 144-16,1 2-144 0,1 0 0 0,-2 6 0 15,2 2 0-15,-1 2 0 16,-2 6-336-16,1 1-96 0,-2 2-16 0,4-2-16000 0</inkml:trace>
  <inkml:trace contextRef="#ctx0" brushRef="#br0" timeOffset="43712.66">17122 14940 29311 0,'0'0'640'0,"0"0"144"0,0 0 32 0,0 0 0 0,0 0-656 0,-6 7-160 0,2 0 0 0,0 5 0 16,0 1 256-16,-1 3 32 0,1 5 0 0,-2 4 0 0,-2 2 32 0,-1 6 16 16,2 3 0-16,-5 3 0 0,1 3-144 0,2-1-48 15,-1 2 0-15,-2 10 0 0,1-2-144 0,2-4 0 16,1-5 0-16,5-4 0 16,-1-4-2496-16,4-2-384 0</inkml:trace>
  <inkml:trace contextRef="#ctx0" brushRef="#br0" timeOffset="44047.47">16962 15345 1839 0,'0'0'0'0,"8"-3"160"0,-8 3-160 0,8-2 0 16,3-2 0-16,1 0 0 0,1 0 4208 0,2 1 800 0,-2-2 176 0,3-2 16 16,1 2-3776-16,1-2-752 0,0 0-160 0,-1 3-16 15,0-2 16-15,-1 2 0 16,0 2 0-16,-2 2 0 0,-2 3-208 0,0 5-48 15,-3-2 0-15,-2 8 0 0,0 3 256 0,-3 3 64 16,-2 2 0-16,-1 7 0 0,1-1-192 0,-2 4-16 16,-2 1-16-16,1 0 0 0,1-4 64 0,1-1 16 0,2-2 0 0,1-4 0 15,2-4 64-15,3-2 16 0,4-4 0 0,1 0 0 16,2-6-224-16,3-3-32 0,-1-6-16 0,1-3 0 16,0-5 336-16,-1 0 64 0,4-4 0 0,-2-6 16 15,-2-4-16-15,1 1-16 0,-3 2 0 0,0-2 0 16,-4-1-144-16,-2 1-32 0,-1-2 0 0,-4 3 0 15,-3 3-48-15,-4-2-16 0,-4 1 0 0,-2 2 0 16,0 1-224-16,-4 3-160 0,-2 2 192 0,-1 1-192 16,0 6-800-16,-2 1-272 0,-1 2-48 0,-2 3-15824 0</inkml:trace>
  <inkml:trace contextRef="#ctx0" brushRef="#br0" timeOffset="44830.61">12016 16893 22799 0,'0'0'1008'0,"0"0"208"0,1-6-960 0,2 1-256 15,1-4 0-15,-3 2 0 0,0 1 768 0,0-3 96 0,1 4 32 0,-1-4 0 16,-1 2-416-16,0 0-80 0,-1-3-16 0,-2 2 0 15,-2-3 48-15,-1-2 0 0,-2 2 0 0,-2-3 0 16,-3-1 208-16,-3-1 64 0,-2-3 0 0,-1 2 0 16,1-1-64-16,-2 0-16 0,1 4 0 0,1 4 0 15,-1 0-128-15,-2 6-32 0,2 0 0 0,0 5 0 16,0 3-192-16,-1 5-32 0,1 4-16 0,1 4 0 16,0 6-224-16,0 5 176 0,1 7-176 0,1 0 160 15,4 6-160-15,0 5 0 0,2-2 0 0,2 4 0 0,2 3 0 16,2 0 0-16,3-1 0 0,1-1 0 0,1-2 0 0,2-5 0 15,1-1 0-15,1-3 0 0,0-5 0 0,1-2 0 16,3-2 0-16,-1-5 0 0,-1-1 0 0,5-4-272 16,-2-3 64-16,1-2 16 15,2-1-560-15,0-4-96 0,-2 0-32 0,1-5 0 16,-1-2-2304-16,0 0-464 0,9-6-80 0,-20 4-32 0</inkml:trace>
  <inkml:trace contextRef="#ctx0" brushRef="#br0" timeOffset="45003.62">11507 17300 18431 0,'0'0'1632'0,"0"0"-1312"15,0 0-320-15,0 0 0 0,0 0 2320 0,0 0 400 16,12-4 80-16,2 0 16 0,2-3-2064 0,1-1-416 16,2-1-80-16,3 0 0 0,2-2-96 0,2 1-16 15,2-2 0-15,2 1 0 0,3-1-144 0,0-3 0 0,1-3 0 0,2 3 0 31,1 0-1104-31,-1 0-256 0,0-1-48 0,-3 2-6608 0,-2 0-1328 0</inkml:trace>
  <inkml:trace contextRef="#ctx0" brushRef="#br0" timeOffset="45315.12">12208 17088 15663 0,'0'0'688'0,"-4"10"144"0,-2-3-656 0,-2 4-176 0,0-5 0 0,1 5 0 15,-3 0 2608-15,1 4 480 0,-1 1 112 0,1 3 0 16,-3 4-1792-16,-2 1-352 0,2 1-80 0,-2 5-16 15,-2 3-192-15,1 0-64 0,0-2 0 0,1 0 0 16,0 0-320-16,4-1-64 0,2-4 0 0,6-1-16 16,3-2-48-16,3-4-16 0,2-3 0 0,4-6 0 15,3-1-80-15,3-8-16 0,2-7 0 0,1-3 0 0,0-4-144 0,2-6 192 16,0-4-192-16,1-5 192 0,-1-1-64 0,1-3-128 16,-2 1 192-16,-1 4-64 0,-2-4-128 0,-2 4 0 15,-2 2 0-15,-2 3 128 0,0 3-128 0,-5 1 128 16,-2 4-128-16,1 3 128 0,-1 5-128 0,-4 6 0 15,0 0 0-15,0 0 128 0,0 0-128 0,2 7 0 16,-1 5 0-16,-1 3 0 0,2 0-384 0,0 2 32 16,-2 1 16-16,2-2 0 15,0 3-480-15,3 0-80 0,-1 0-32 0,2-1-13936 0</inkml:trace>
  <inkml:trace contextRef="#ctx0" brushRef="#br0" timeOffset="45573.78">13044 17318 15663 0,'0'0'1392'0,"0"0"-1120"0,-4-7-272 0,-1 0 0 16,-1 2 3136-16,0 1 560 0,-2-1 112 0,2 1 32 16,-2 4-2416-16,-1 2-464 0,-2 2-112 0,-2 1-16 15,-1 4-400-15,-1 0-96 0,0 5-16 0,-2 1 0 16,-1 4-144-16,0 2-48 0,2 2 0 0,-1 2 0 15,2-1-128-15,2 2 0 0,3 0 0 0,3-3 0 0,0 0 0 0,3 0 0 16,3-3 0-16,2-2 0 0,5-3 0 0,1-4 0 16,3-3 0-16,3-4-176 15,1-2-416-15,1-5-96 0,3-1-16 0,2-6 0 16,3-3-1584-16,3-1-320 16,4-5-64-16</inkml:trace>
  <inkml:trace contextRef="#ctx0" brushRef="#br0" timeOffset="45798.37">13541 16705 29999 0,'0'0'656'0,"0"0"144"0,0 0 32 0,0 0 0 0,7 9-656 0,-2 2-176 16,-3 5 0-16,2 0 0 0,-4 3 576 0,0 3 96 15,-1 3 16-15,-3 2 0 0,-1 5-224 0,0 2-32 0,-2 3-16 0,0 2 0 16,-3 7-224-16,1 0-64 15,0 1 0-15,0-3 0 0,4 5-128 0,-1 0 0 0,-2-4 144 0,2 2-144 32,0-7-960-32,1 0-272 0,3-3-48 0,-2-2-12816 0</inkml:trace>
  <inkml:trace contextRef="#ctx0" brushRef="#br0" timeOffset="46173.67">13297 17414 8287 0,'0'0'368'0,"0"0"80"0,8-185-448 0,1 364 0 0,2-182 0 0,3 1 0 16,1-1 3408-16,2 0 608 0,3-4 112 0,3 1 32 0,4-4-3264 0,1 1-640 15,1-1-128-15,3 2-128 0,2-3 448 0,-1 2-32 16,-4-2 0-16,-1 4 0 0,-1-3 32 0,-3 3 16 16,-1 1 0-16,-3 2 0 0,1 2-320 0,-6 4-144 15,-2 6 128-15,-2 1-128 0,-1 5 192 0,-1 3-32 16,-2 4-16-16,-2 5 0 0,-1 1 16 0,-2 4 0 15,-2-1 0-15,3 3 0 0,-2 0-160 0,0-1 0 16,2-7 0-16,1 0 0 0,-1-5 128 0,4-4 0 16,-1-2 0-16,4-3 0 0,0-2 256 0,3-6 32 15,1-3 16-15,3-2 0 0,-2-5 96 0,1 0 32 16,2-6 0-16,0-1 0 0,2-4-48 0,-2-1 0 16,-3-1 0-16,-1 0 0 0,-2-1-64 0,-2 3 0 15,-2 3-16-15,-2-1 0 0,-4-2 96 0,0 1 32 16,-5 2 0-16,-2 4 0 0,-2-2-192 0,-6 4-48 15,-1 0 0-15,-1 4 0 0,-2 1-320 0,-1 2 0 16,-1 4 0-16,0 2-128 16,-1 1-1824-16,1 5-352 0,0 0-80 0</inkml:trace>
  <inkml:trace contextRef="#ctx0" brushRef="#br0" timeOffset="46732.23">14668 17029 21183 0,'-20'21'944'0,"10"-13"192"0,-1 0-912 0,-2 6-224 0,2 1 0 0,1 4 0 16,-1 2 1616-16,1 5 288 0,3 2 48 0,-2 5 16 16,2-1-1440-16,2 2-272 0,-4 2-64 0,3 0-16 15,-2-5-176-15,3 2 0 0,1-2 0 0,1-4 0 16,-1-2 272-16,3-5 128 0,-1-4 32 0,4-6 0 15,0 0 176-15,-2-10 32 0,0 0 16 0,9-4 0 16,2-6-80-16,2-3 0 0,1-4-16 0,3-4 0 16,0 0-112-16,1-1 0 0,1-1-16 0,0-2 0 0,0 1-208 0,0-2-32 15,-1 1-16-15,0 2 0 0,-1-3-176 0,0 6 0 16,1 2 0-16,1 2 0 0,-1-2 0 0,2 7 0 16,1 2 0-16,0 6 0 15,2 4-2048-15,-1 2-352 0</inkml:trace>
  <inkml:trace contextRef="#ctx0" brushRef="#br0" timeOffset="47024.78">15921 16499 21183 0,'-8'-11'1888'0,"8"11"-1504"0,-5-8-384 0,0 4 0 16,5 4 2352-16,0 0 400 0,-5 0 64 0,1 5 32 16,0 4-2080-16,-1 5-432 0,-1 5-80 0,1 3 0 15,1 7-128-15,-1 0 0 0,1 6-128 0,0 2 192 16,-2 12-64-16,0 1-128 0,0-1 176 0,0 1-176 15,-1 1 0-15,0-2 0 0,0-7 0 0,0 3 0 16,2 0-960-16,-1 1-320 0,-2-4-48 0</inkml:trace>
  <inkml:trace contextRef="#ctx0" brushRef="#br0" timeOffset="47417.03">15537 17141 23151 0,'9'-6'512'0,"0"-1"96"0,3-3 32 0,6 3 0 0,5-4-512 0,4 4-128 16,-2-5 0-16,4 2 0 0,2 1 0 0,-2-2 160 15,0-1-160-15,1 0 160 0,0-1 400 0,1-1 80 16,-2 1 0-16,0-1 16 0,-1 3-16 0,-2 2 0 16,-4-3 0-16,0 5 0 0,0-2-448 0,-5 4-192 15,-3 1 176-15,-1 3-176 0,-1 1 288 0,-3 4-32 16,-3 1-16-16,-5 7 0 0,-1 4 160 0,-1 4 48 15,-3 3 0-15,-1 6 0 0,-3 0-192 0,1 6-48 16,0 0 0-16,2 0 0 0,1-4-208 0,1 0 0 16,1-3 0-16,4-3 0 0,1-4 176 0,4-5-176 15,2-2 192-15,3-4-192 0,4 0 336 0,3-3-32 0,2-5-16 16,4-3 0-16,-1-4 16 0,0-3 0 0,0-1 0 0,1-5 0 16,-2-2 80-16,-1-1 0 0,-3-2 16 0,3 0 0 15,-5 0 80-15,0 0 16 0,-3-1 0 0,-1 1 0 16,-5-2-48-16,-1-1-16 0,-5-1 0 0,-2 1 0 15,-3 2-96-15,-3-1-16 0,-4 0 0 0,-1 5 0 16,-1 4-320-16,1 0-288 0,-4 5 48 0,-2-1 16 16,-2 6-2784-16,-2 3-576 0</inkml:trace>
  <inkml:trace contextRef="#ctx0" brushRef="#br0" timeOffset="48136.95">13848 18272 21183 0,'-4'-5'1888'0,"-4"-1"-1504"16,-2 1-384-16,-1-12 0 0,-2-13 2432 0,0 11 400 16,2 14 96-16,-1 5 16 0,-2 0-2256 0,0 5-448 15,-1 7-96-15,-4 1-16 0,-3 0 0 0,-3 2 0 16,-4 4 0-16,-2 3 0 0,-3 3-128 0,1-1 128 16,-1 6-128-16,3-4 128 0,2 3-128 0,2-2 0 15,4 1 0-15,3-5 0 0,6-3 0 0,5-3 128 16,4-2-128-16,4-2 128 0,3-6-304 0,3 2-64 15,5-4-16-15,4-2 0 0,3 0 256 0,2 0 0 16,4 2 0-16,4-1 0 0,-1 0 0 0,0 4 0 16,0-1 0-16,-1 3 0 0,-3-1 0 0,0 2 160 15,-5-4-32-15,-2 5 0 0,-4-2 352 0,-2 1 64 16,-2-2 16-16,-4 5 0 0,-3 1-160 0,-1 1-16 0,-5-5-16 0,-6-1 0 16,-4 3-176-16,-6 0-48 0,-7-2 0 0,1 2 0 15,-3-6-144-15,-2 1 0 0,2-3 0 0,-2 0 128 16,2-2-128-16,2-3-256 0,0-4 64 0,2-1 16 31,4-5-1632-31,5-1-336 0,0-4-64 0</inkml:trace>
  <inkml:trace contextRef="#ctx0" brushRef="#br0" timeOffset="48468.39">13910 18493 27935 0,'0'0'608'0,"9"3"128"0,1-2 32 0,3-1 16 0,2 0-624 0,3 0-160 16,2 0 0-16,2-1 0 0,1-3 256 0,-1-2 32 15,3-6 0-15,-3-2 0 0,0-1 80 0,0-1 16 16,-5-1 0-16,1-2 0 0,-1-1-128 0,-3-1-32 16,-1 1 0-16,-2 2 0 0,-2 2 16 0,-2-2 0 15,0-1 0-15,-2 1 0 0,0 2 80 0,-5 2 0 16,0 2 16-16,-4 2 0 0,0 4-64 0,-1 3-16 15,-2 4 0-15,-1 4 0 0,0 7-256 0,-3 1 128 16,-2 3-128-16,-1 4 0 0,-1 5 0 0,-2-3 0 16,1 4 0-16,-1 2 0 0,3 1 128 0,2 0-128 15,-1 2 0-15,4-1 0 0,2 0 0 0,3-1 0 16,2-4 0-16,4 1 0 0,3-5-272 0,2-3-64 16,5 0-16-16,2-3-9616 15,1-1-1920-15</inkml:trace>
  <inkml:trace contextRef="#ctx0" brushRef="#br0" timeOffset="48833.47">14804 18366 26031 0,'-7'28'1152'0,"5"-11"240"0,-1 4-1120 0,-1 4-272 16,0 6 0-16,-1 2 0 0,-1 2 0 0,-3 3 128 15,-1 3-128-15,-1-1 0 0,-1 5 384 0,-3-3-48 16,-3-3 0-16,1-2 0 0,1-3 160 0,1-2 16 16,-1-8 16-16,4-4 0 0,2-6-80 0,2-1 0 15,0-5-16-15,8-8 0 0,0-4-112 0,-1-5-32 16,2-4 0-16,4-4 0 0,2-4-32 0,-1-5 0 16,4-2 0-16,0-5 0 0,2 0-48 0,1-2-16 15,-1 1 0-15,2 0 0 0,0-2 96 0,2 2 16 16,0-1 0-16,2 5 0 0,1 1-112 0,3 6-32 15,0 1 0-15,0 3 0 0,0 4-160 0,-1 3 128 16,2 7-128-16,-1 3 128 0,-3 3-320 0,-1 4-80 16,-2 7-16-16,1-1 0 15,-5 2-576-15,1 3-112 0,-3-1-32 0,-2 3 0 16,-3 0-1616-16,0 1-336 0,-5 19-64 0,0-5-16 0</inkml:trace>
  <inkml:trace contextRef="#ctx0" brushRef="#br0" timeOffset="49434.66">15520 18477 21183 0,'0'0'944'0,"0"0"192"0,0 0-912 0,0 0-224 0,0 0 0 0,0 0 0 0,0 0 2736 0,0 0 496 15,0 0 96-15,0 0 32 0,-5 1-2592 0,-2-1-512 16,-2 0-96-16,-1 1-32 0,-1 2-128 0,0 3 0 16,-2-2 144-16,2 4-144 0,-7 5 0 0,0 2-128 15,1-1 0-15,-1 2 0 0,1 2-128 0,2 2 0 16,1-1-16-16,3 2 0 0,-2 0 112 0,1 5 32 16,3-2 0-16,2-1 0 0,2-2 128 0,1 1 0 0,1-3-144 15,3-1 144-15,4-7 0 0,0 0 0 16,1-6 0-16,3-3 0 0,4-2 0 0,-3-1 0 15,2-5 128-15,-1-2-128 0,0-1 192 0,0-1-64 16,0 2 0-16,2 1 0 0,-5-5-128 0,3 2 128 16,-3 1-128-16,0-2 128 0,1 1-128 0,0-3 128 15,-3 0-128-15,1 4 128 0,-1-1-128 0,0 2 0 0,-1-1 144 0,1 3-144 16,-1-3 0-16,0 3 0 16,-2 1 0-16,-2 5 0 0,0 0 0 0,4-7 0 15,-1 2 0-15,-3 5 0 0,2-3 0 0,-2 3 0 16,0 0 0-16,0 0 0 0,2-6 0 0,-2 6 0 0,0 0 0 0,0 0 0 15,1-6 0-15,-1 1-256 0,0 5 32 0,1-6 16 16,-1-2 208-16,0 4 0 0,0-1 0 0,0-1 0 16,1 1 0-16,-1 5 0 0,0-5 0 0,0 5 0 15,0 0 0-15,0 0 0 0,0 0 0 0,0 0 0 0,0 0 0 16,0 0 0-16,0 0 0 0,3 7 0 16,1 5 0-16,1-1 0 0,-1 4 0 0,1 3 0 0,0 1-128 15,1 3 128-15,0-2 0 0,1 2-144 0,-1 2 144 0,1 1 0 16,1-3 0-16,0-3-128 0,-2 1 128 0,2-2 0 15,0-3 0-15,-1-2 0 0,1-4 0 0,0 0 0 16,2-4 0-16,-1-1 0 0,2-2-192 0,-2-2-96 16,1-1-32-16,2-3-9040 15,-4-1-1824-15</inkml:trace>
  <inkml:trace contextRef="#ctx0" brushRef="#br0" timeOffset="49717.53">15903 18492 24879 0,'-8'13'1088'0,"6"-8"256"0,-2 4-1088 0,0 2-256 16,0 5 0-16,1-2 0 0,-1 2 1344 0,0 2 224 16,-1 1 32-16,0 0 16 0,0-1-1264 0,0 1-352 15,-2 1 128-15,1-2-128 0,1 0 320 0,-3 0 0 0,2-4 16 0,0-3 0 16,2 2-112-16,1-4-32 15,3-9 0-15,0 0 0 0,0 0 208 0,0 0 48 0,0 0 0 0,3-12 0 16,1-2-320-16,1-2-128 0,1-3 128 0,0 0-128 16,3-1 128-16,3 1-128 0,-2 2 128 0,4-2-128 15,1 2 0-15,0 0 0 0,2 4 128 0,1 1-128 16,-3-1 0-16,3 4 0 0,-1 2 0 0,0 4-176 16,-2 1-1616-16,2 0-336 0,-2 0-64 0</inkml:trace>
  <inkml:trace contextRef="#ctx0" brushRef="#br0" timeOffset="50036.51">16391 18532 7359 0,'0'0'320'0,"0"0"80"0,-1-5-400 0,-2-1 0 16,2 0 0-16,-3 2 0 0,4 4 5104 0,0 0 928 15,-5-1 192-15,-1 2 48 0,1 1-4800 0,0 4-960 16,-2 3-192-16,1 3-48 0,-2 1-32 0,1 2-16 15,-3 2 0-15,2 2 0 0,0 0-96 0,2-1 0 16,0 1-128-16,3-1 192 0,0-3 16 0,2-1 0 16,2 0 0-16,2-5 0 0,0-1 176 0,3-5 48 15,2-1 0-15,-1-5 0 0,1-3 0 0,1-1 0 16,0-2 0-16,1-2 0 0,-1-3-16 0,0 0 0 0,-2 0 0 0,2-1 0 16,-3 1-208-16,1 0-32 15,-2 4-16-15,0 1 0 0,-1 4-160 0,-4 5 0 0,0 0 0 0,0 0 0 16,0 0 0-16,5 7 0 0,0 6 0 0,0 5 0 15,-1 0-144-15,0 2-112 0,-1 0-32 0,1-2 0 32,-1-3-1280-32,1 1-256 0,3-2-48 0,-3-7-12720 0</inkml:trace>
  <inkml:trace contextRef="#ctx0" brushRef="#br0" timeOffset="50252.1">16944 17934 27231 0,'-2'-25'1216'0,"0"16"240"0,0-3-1168 0,0 6-288 16,1-2 0-16,1 8 0 0,0 0 832 0,0 0 128 15,-4 9 0-15,1 2 16 0,-1 4-464 0,-1 4-112 16,0 5-16-16,-2 0 0 0,-2 5-128 0,2 2-16 16,-2 8-16-16,0 2 0 0,-1 0-96 0,-2 3 0 15,2-3-128-15,-1-1 192 0,-1 1-192 0,2-1 128 16,1-5-128-16,3-1-9856 15,-1-1-2048-15</inkml:trace>
  <inkml:trace contextRef="#ctx0" brushRef="#br0" timeOffset="50458.51">16644 18468 28559 0,'0'0'624'0,"10"4"128"0,-1 0 16 0,4-1 64 0,2 0-672 0,3 1-160 0,1-2 0 0,1 1 0 16,3-3 0-16,-2-1 192 0,-1-3-192 0,-1-3 192 15,-1 2-192-15,2-1-176 0,0-3 48 0,-2 3 0 16,-1-3-2048-16,-1 3-416 0,10-14-80 16,-10 6-16-16</inkml:trace>
  <inkml:trace contextRef="#ctx0" brushRef="#br0" timeOffset="50735.52">17088 18495 20271 0,'0'0'1792'0,"0"0"-1424"16,6 2-368-16,3 2 0 0,2 0 992 0,2-2 128 15,0 0 32-15,2-2 0 0,3-4-624 0,2-1-112 16,-1 1-32-16,0-1 0 0,2-5 368 0,0 0 64 16,0-4 16-16,-2 1 0 0,-3-1-16 0,1 1 0 15,-5-2 0-15,-3 0 0 0,2-1-256 0,-4 2-48 16,-2 2-16-16,-2-1 0 0,-3 3-176 0,-3 4-16 15,3 6-16-15,0 0 0 0,-11-2-32 0,-3 6 0 16,-3 5 0-16,-2 0 0 0,-1 5-256 0,-2 4 0 16,-2-1 128-16,1 6-128 0,2 1 160 0,0 2-32 15,1 4 0-15,2 0 0 0,3-1-128 0,2 3 0 16,2-2 144-16,3-1-144 0,3-2 0 0,4-4 0 16,3-4 0-16,5-1 0 0,2 0-288 0,5-2-80 0,3-6-16 0,6-1-10096 31,6-4-2016-31</inkml:trace>
  <inkml:trace contextRef="#ctx0" brushRef="#br0" timeOffset="51235.2">18588 17596 21183 0,'-8'-10'1888'0,"5"6"-1504"15,1 0-384-15,2 4 0 0,0 0 1504 0,-4-4 224 16,0-1 64-16,4 5 0 0,-5 5-960 0,-2 3-176 16,-1 9-32-16,0 2-16 0,-2 4-128 0,3 6-32 15,-4 4 0-15,2 4 0 0,-2 1 48 0,0 5 0 16,-2 3 0-16,0 3 0 0,0 2-48 0,-1 0 0 15,3 4 0-15,1 1 0 0,-2-2-256 0,6-4-64 16,0-3-128-16,3-4 192 0,4-1-192 0,3-6 0 0,3-7 0 0,2-1 0 16,2-3-400-16,2-4 16 15,-1-9 16-15,2 0 0 16,0-5-288-16,2-2-64 0,-2-7-16 0,1-3 0 16,0-3-1504-16,-1-3-320 0,-1-3-48 0,-3-3-16 0</inkml:trace>
  <inkml:trace contextRef="#ctx0" brushRef="#br0" timeOffset="51375.75">18248 18176 27759 0,'-18'2'1216'0,"12"0"272"0,-3-2-1184 0,2 2-304 16,3-1 0-16,4-1 0 0,0 0 672 0,0 0 80 15,0 0 16-15,9 4 0 0,3-3-576 0,9-1-192 16,0 0 0-16,7-1 144 0,4 0-144 0,1-3 192 16,0-5-192-16,1 0 192 0,3-2-192 0,3-2 0 15,2 2 0-15,2-3 0 16,2-2-2256-16,48-15-496 0,-19 9-80 0,-42 12-32 0</inkml:trace>
  <inkml:trace contextRef="#ctx0" brushRef="#br0" timeOffset="51802.61">20405 17721 19119 0,'-19'-9'832'0,"9"4"192"0,0 0-816 0,-1-2-208 16,-5 2 0-16,1 1 0 0,-4-7 608 0,0 1 80 16,-1-6 16-16,-3-1 0 0,0 0 128 0,0 1 16 15,-1 0 16-15,-2 1 0 0,3 4 80 0,1-1 16 16,-1 6 0-16,0 1 0 0,0 5-224 0,-1 2-32 16,-2 7-16-16,0 5 0 0,-2 7-304 0,2 1-48 15,1 6-16-15,2 0 0 0,1 4-64 0,3 2 0 16,3 3-16-16,2 1 0 0,4 2 16 0,3 3 16 15,2-2 0-15,4 5 0 0,1-1-272 0,4 5 128 16,1-3-128-16,1-4 0 0,2-1 0 0,2-1-304 16,3-3 48-16,-1-4 0 15,0-3-1792-15,-1-2-336 0,-1-4-80 0</inkml:trace>
  <inkml:trace contextRef="#ctx0" brushRef="#br0" timeOffset="52219.2">19633 18295 24879 0,'0'0'1088'0,"0"0"256"0,5 0-1088 0,5 0-256 15,1-2 0-15,3-1 0 0,4-2 1456 0,5 0 224 0,1 0 48 0,4-4 16 16,2 1-1408-16,5-4-336 16,0-4 0-16,2 0 0 0,-1-2 0 0,-2 0 0 15,-1-1 0-15,0 1 0 16,-1 1-1568-16,1 0-352 0,-6 1-64 0,-2 2 0 15,1-2 256-15,-5 4 64 0,-3 4 16 0,-1-1 0 16,-3 4-320-16,-3 1-64 0,-1 3-16 0,-2 3 0 0,-2 2 2336 0,-1 3 464 0,-1 1 80 0,-1 4 32 16,-1 4 928-16,-2 6 176 0,0 1 32 0,-2 2 16 15,-1 5-800-15,-1 1-144 0,0-3-48 0,-1 3 0 16,-1 2-272-16,-2-4-64 0,-1 2-16 0,1-1 0 0,-3-4-48 16,4 0-16-16,-3-4 0 0,1-2 0 0,1-3 352 0,3-2 80 15,1-2 16-15,2-7 0 0,2-6-304 0,0 0-64 16,0 0-16-16,0 0 0 0,3-6-176 0,1-6-48 15,1 0 0-15,3-4 0 0,-2-2 64 0,2-2 16 16,1-3 0-16,1 2 0 0,1-5-128 0,2 2-16 16,0 1-16-16,3-1 0 0,2 1-240 0,0 3-128 0,1 1 128 0,-1 2-128 15,1 5 0-15,0 3 128 16,0 0-128-16,-1 4 0 16,-2 2-336-16,1 3-144 0,-2 3-32 0,-1 2 0 15,-1 1-2496-15,0-1-496 0,1 0-96 0</inkml:trace>
  <inkml:trace contextRef="#ctx0" brushRef="#br0" timeOffset="52585.81">21052 18209 20271 0,'-14'-4'896'0,"7"1"192"0,-5 1-880 0,0-2-208 0,-2 0 0 0,-3 2 0 15,1 2 3008-15,0 2 576 0,-1 3 96 0,-1 4 32 0,1-2-2912 0,2 3-576 16,0-1-224-16,1 1 176 16,0 5-176-16,1-2 0 0,0 2 144 0,2 2-144 15,1-2 0-15,2 0 0 0,3 0 0 0,2-5 0 0,3 1 0 0,4-4 0 16,1 1 0-16,4-6 0 0,1 0 0 0,3-4 192 16,1 0 0-16,3-6-16 0,2 1 416 0,1-5 96 15,2 1 16-15,1-3 0 0,-3-3-80 0,0 1-16 16,-1-1 0-16,-2 1 0 0,-6-1-304 0,1 2-64 15,-6 2-16-15,0-1 0 0,-3 0-80 0,-4 4-16 16,-3-1 0-16,-4 2 0 0,-3 1-128 0,-4 3 0 16,-5-4 0-16,1 5-176 15,0 2-1104-15,2-1-208 0,-4-2-48 0,6 4-16 16,1 0-1776-16,3 1-336 0,-9 1-80 0,9 0-16 0</inkml:trace>
  <inkml:trace contextRef="#ctx0" brushRef="#br0" timeOffset="53020.3">21224 18000 2751 0,'0'0'128'0,"9"4"16"0,-2 0-144 0,0 1 0 15,-1 5 0-15,1 0 0 0,-2 3 4640 0,0 4 896 0,-3 0 176 0,1 2 48 16,-2 2-4304-16,-1 2-864 0,-1 1-160 0,-2-1-48 16,-1 0 384-16,-1-1 80 0,0-1 16 0,0-2 0 15,-1 0 208-15,-1-3 32 0,2-3 16 0,-1 0 0 16,4-2-144-16,0-2-16 0,0-1-16 0,2-8 0 15,0 0-368-15,0 0-64 0,0 0 0 0,4-9-16 16,1 0-64-16,1-5-16 0,2-1 0 0,0-2 0 16,3-1-224-16,0-1-32 0,1-1-16 0,0 2 0 15,3 0 32-15,-1 2 0 0,0-1 0 0,3 2 0 16,1 2-176-16,-2 2 0 0,2 0 0 0,0 7-176 16,-2 2 176-16,1 6 0 0,-4 5 0 0,1 1 0 0,-2 3 0 0,0 4-128 15,-2 0 128-15,-2 1-128 0,-3 3 128 0,-2-1-192 16,1 1 192-16,-1 1-192 0,-3-4 192 0,-1-3-208 15,1 0 80-15,0-2 128 0,1-1 0 0,1-6 0 16,-2-6 0-16,5 4 0 0,2-3 0 0,0-4 0 16,5-3 0-16,1-4 128 0,-2-2-128 0,3-3 0 15,1 0 144-15,2-3-144 0,-2 2 0 0,3-3 0 16,1 1 0-16,-1 4 0 0,-2 5 0 0,-1-3 0 16,1 6 0-16,-2 1 0 0,-2 5 0 0,0 6 0 15,-2 2 0-15,3 11 128 0,-4 3-128 0,-3-10 0 16,-2 4-176-16,-2 1 176 15,0 3-496-15,-2 1 0 0,-2 1 0 0,1 2-10720 16,-3-3-2160-16</inkml:trace>
  <inkml:trace contextRef="#ctx0" brushRef="#br0" timeOffset="53386.54">22452 17996 33631 0,'-5'-2'736'0,"-2"-2"160"0,1-4 16 0,2 5 48 0,4 3-768 0,0 0-192 16,-5 0 0-16,5 0 0 0,-4 5 0 0,1 4 0 16,-1 5 0-16,1 2 0 0,1 2 368 0,-1 4-16 15,2 2 0-15,1 5 0 0,0 1 16 0,1 0 0 16,2 0 0-16,0 1 0 0,3-5-176 0,1 2-16 16,5-3-16-16,0-1 0 0,1-5-160 0,4-1 0 15,2-2 0-15,-2-2 0 0,0-3-400 0,1-4 32 0,1-2 16 16,-3 0 0-1,0-5-416-15,-1-3-96 0,-1-3-16 0,0 1-9088 16,-1-5-1808-16</inkml:trace>
  <inkml:trace contextRef="#ctx0" brushRef="#br0" timeOffset="53654.02">22923 17876 28559 0,'0'0'2544'0,"-2"9"-2032"0,-1-2-512 0,1 7 0 15,-1 4 1152-15,-1 2 144 0,3 5 32 0,-1 1 0 16,-3 7-464-16,-2 3-96 0,0 6 0 0,-1 5-16 0,0 4 144 0,-3 3 48 16,-3 6 0-16,-3 6 0 0,-2 3-48 0,-2 3 0 15,0 3 0-15,-5 3 0 0,-4 3-304 0,0 2-64 16,-4 2-16-16,-6-1 0 0,-3-3-368 0,-1-2-144 15,-2-7 0-15,4 0 144 16,0-5-2144-16,1-6-432 0</inkml:trace>
  <inkml:trace contextRef="#ctx0" brushRef="#br0" timeOffset="64986.93">19401 2564 17103 0,'0'0'752'0,"0"0"160"0,0 0-720 0,0 0-192 0,0 0 0 0,-5 8 0 15,5-8 0-15,-1 13 128 0,1-1-128 0,0-1 128 16,1 0 96-16,2 3 16 0,0-4 0 0,0 5 0 16,1 6 112-16,-2 2 32 0,1 0 0 0,-2 2 0 15,-1 2-32-15,1-3 0 0,2 4 0 0,-2-3 0 16,-1 3-64-16,2 0-16 0,-1 3 0 0,1 3 0 15,-2 3-48-15,0 1-16 0,0 1 0 0,0 6 0 16,0 1 96-16,-2 4 16 0,1 1 0 0,-2 3 0 16,-2 0 16-16,-1 6 16 0,-1 4 0 0,2 2 0 15,-4-3-32-15,4 6-16 0,-3 1 0 0,0 1 0 16,-1 1-48-16,0 1 0 0,1-1 0 0,-1 5 0 16,2 3-112-16,-2-3-16 0,0-1-128 0,0 5 192 15,1 1-48-15,1 1-16 0,-1 5 0 0,0-2 0 0,-2-6 48 16,0 3 0-16,1 1 0 0,0-3 0 15,-1 4-176-15,0 0 160 0,0 0-160 0,0-1 160 0,-1 1 96 0,0 1 0 16,0-8 16-16,-2 6 0 0,0 4-32 0,2 0-16 16,-1 1 0-16,2 1 0 0,0-1-48 0,1 1-16 15,0 3 0-15,0-4 0 0,2 1-16 0,2 3 0 16,1-2 0-16,0 2 0 0,1 4 48 0,2-7 16 16,1 2 0-16,1-1 0 0,2 3 16 0,-1 4 0 15,1-4 0-15,1 5 0 0,-2-1 16 0,1 3 0 16,-2-4 0-16,-1 6 0 0,0 2-48 0,-1 0-16 15,0 2 0-15,-3 0 0 0,0-7-32 0,-1 4 0 16,0 3 0-16,0 2 0 0,-3-1-144 0,-1 0 192 16,2 2-192-16,-2-1 192 0,0-1 16 0,0-5 16 15,0-1 0-15,0 2 0 0,-2-2 32 0,2-4 16 16,-1 2 0-16,1-5 0 0,0 1-16 0,1 0 0 0,1-3 0 0,0 0 0 16,1-2-80-16,1 1-32 0,1-3 0 0,0 1 0 15,-1 0-16-15,1-2-128 0,2-3 192 0,-2 2-64 16,3-1-128-16,-1-3 0 0,0-2 144 0,2 3-144 15,0-5 0-15,0 2 144 0,0-3-144 0,0-1 0 16,0 4 128-16,0-6-128 0,0-3 0 0,0-2 0 16,0-1 0-16,-1 3 0 0,-1-2 0 0,0-1 0 15,-2-1 128-15,0 0-128 0,-1-1 0 0,1-5 0 16,-2 0 0-16,-2-2 0 0,2 5 0 0,1-4 0 16,-2 2 0-16,5-4 0 0,-3-3 0 0,2-2 0 15,1 0 128-15,-1 2-128 0,-3 1 0 0,2-1 0 16,0 1 0-16,2-4 0 0,-3 2 0 0,1 0 0 15,-1-2 128-15,0-1-128 0,-2-1 0 0,2-3 0 16,-1 2 0-16,-1 1 0 0,2-3 128 0,0-2-128 0,-1 1 128 0,1 0-128 16,0-4 192-16,1 0-192 0,-2 0 0 0,2-3 0 15,-3-2 0-15,4 0 0 0,-3 0 0 0,3 2 0 16,-4-2 0-16,2-1 0 0,-1-4 0 0,1 1 0 16,-3 0 0-16,3-1 0 0,0 3 0 0,-1-3 0 15,1 0 0-15,-1 0 0 0,1 0 0 0,-1-5 0 16,0 0 0-16,1-3 0 0,-1 3 0 0,0-2 0 15,0 1 0-15,3-2 0 0,-1 3 128 0,1-1-128 16,-2 1 0-16,-2-2 0 0,3 4 0 0,1-1 0 16,-4-4 0-16,5 6 0 0,-2-5 0 0,1 5 0 15,1-4 0-15,-1-1 0 0,-1 1 0 0,3-2 0 0,0-2 0 0,0 3 0 16,-1-5 144-16,1 0-144 0,0 0 0 0,1 0 144 16,0-1-144-16,0 3 0 0,-2-3 0 0,2 0 0 15,-1 0 0-15,0-1 0 0,0 0 128 0,-1 2-128 16,1 1 0-16,-1-3 160 0,2 1-160 0,-2-2 160 15,1-1-160-15,1 0 128 0,-2 0-128 0,0-3 128 16,1 0-128-16,0 0 0 0,-1-1 0 0,1-3 0 16,1 2 0-16,0-3 0 0,1 0-224 0,2-1 80 15,0 1-64-15,-1-3-16 0,1 3 0 0,2-3 0 32,0 1-272-32,2 0-48 0,2-3-16 0,3 1 0 15,-2-1-1184-15,4-3-240 0,4-2-64 0,2-3-8016 0,2-3-1616 0</inkml:trace>
  <inkml:trace contextRef="#ctx0" brushRef="#br0" timeOffset="92114.83">21937 3786 13935 0,'0'0'608'0,"0"0"144"0,10-5-608 0,-10 5-144 0,9-4 0 0,-9 4 0 0,8-9 848 0,-2 3 144 16,-6 6 32-16,5-7 0 0,-5 7-256 0,3-10-32 15,-3 10-16-15,-3-7 0 0,1-2-64 0,-2 2-16 16,-1 0 0-16,-3 0 0 0,-2-3-64 0,0 1-32 16,-2-2 0-16,1 2 0 0,-1-1-64 0,1 3-16 15,1-1 0-15,-2 0 0 0,1 0-176 0,0 3-32 16,-2 1-16-16,-1 2 0 0,2-1 32 0,-2 3 16 16,0 4 0-16,2 1 0 0,-5 4-288 0,2 1 160 15,-2 3-160-15,1 5 128 0,-1 0-128 0,1 3 0 16,1 5 0-16,-1 0 0 0,0 7 0 0,3 2 0 15,-1 2 0-15,1-1 0 0,-2 0 0 0,1 1 0 16,0 1 0-16,3 0 0 0,-2 0 0 0,5-1 0 16,3-3 0-16,3-1 0 0,1 1-128 0,1-1 128 0,2-7 0 0,2 1 0 15,2-7 0-15,2-1 0 0,1-2 0 0,3-2 0 16,1-6 0-16,1-1 256 0,0-7-32 0,3-1-16 16,2-3 144-16,1-6 32 0,3-2 0 0,1-5 0 15,0-2-160-15,2-8-32 0,0 0 0 0,4-6 0 16,-1-1-192-16,1-3 144 0,-2-3-144 0,0-3 128 15,0-5-128-15,-2 0 0 0,-3 0 144 0,-3-8-144 16,-1-7 0-16,0 2 144 0,-2-3-144 0,-2-1 0 16,-1-5 144-16,-1-1-144 0,-1-1 0 0,0 1 144 15,-2 0-144-15,0 7 0 0,0-1 0 0,-1 8 0 16,-1 3 0-16,-5 7 0 0,0 7 0 0,0 6 0 16,-3 7 0-16,0 3 160 0,-3 4-160 0,2 5 160 15,-1 4-32-15,2 10-128 0,0 0 192 0,0 0-64 16,0 0-128-16,-7 10 0 0,-2 4 0 0,0 7 128 0,-1 3-128 0,1 9 0 15,1 3-160-15,-1 5 160 0,1 7 0 0,-3 6 0 16,1 7-128-16,0 7 128 0,0 1 0 0,0 6 0 16,-3 6 0-16,4-6 0 0,3 1-160 0,2-5 160 15,1-6-160-15,5-11 160 0,2-8 0 0,2-5 0 16,1-7 0-16,4-5 0 0,1-1 320 0,2-6 48 16,-1-4 16-16,4-3 0 0,-1-6-48 0,1-1 0 15,-1-6 0-15,3-2 0 0,3-1-96 0,1-3-32 16,-3-5 0-16,2-1 0 0,-1-5-208 0,2-2 0 15,-3 1 128-15,2-2-128 0,0-2 0 0,-2-1 0 16,0 0 0-16,-1 3 0 0,2 4 0 0,-2 2 0 16,0 0 0-16,-1 4 0 0,-3 0 0 0,-1 5-128 15,-1 1 128-15,1 6 0 0,-2 5-192 0,-1 1 64 0,-1 4 128 0,0 5-208 16,-1 0 48-16,0 5 16 0,-6 2 0 0,5 6 0 16,-2 1 144-16,1 0-128 0,-1-4 128 0,2-2-128 15,1-6 128-15,1-2 0 0,0-1-144 0,1-5 144 16,1-7 0-16,2-1 0 0,4-5 0 0,1-2 0 15,1-7 0-15,3-4 160 0,4-3-16 0,-1-5 0 16,2-8 80-16,2 1 16 0,0-4 0 0,-1-1 0 16,-5 2-240-16,1 0 144 0,-6-3-144 0,-2-1 128 15,-1 0-128-15,-5 0 0 0,-1 1 144 0,-1 6-144 16,-1 7 0-16,-3 5 0 0,-1 7 0 0,-4 9 128 16,0 0-128-16,0 0 0 0,0 0 0 0,4 23 0 15,-4 10 0-15,-4 7 0 0,0 4 0 0,-1 6 0 16,0 7 0-16,-2 5 0 0,1 9 0 0,1 11 0 0,-3 4 0 0,-1 8-128 15,-2-1 128-15,0 0 0 0,-2 1 0 0,0-3 0 16,-1-2 0-16,0-5 0 0,1-2 0 0,2-7 192 16,-2-7 0-16,2-7-16 0,2-2 352 0,-1-6 80 15,-3-3 16-15,3-3 0 0,-2-9 0 0,1-1 0 16,0-3 0-16,0-7 0 0,-1-2-240 0,2-6-64 16,-3-6 0-16,4-7 0 0,9-6-192 0,-11-3-128 15,2-11 160-15,0-7-160 0,-3-9 144 0,1-10-144 16,-1-7 128-16,4-5-128 0,1-4 0 0,5 2 0 15,2-1 0-15,3 5 0 0,5 6 0 0,3 4 0 16,1 7 0-16,3 2-176 0,0 5 176 0,3 1-128 16,3 3 128-16,0 8-128 0,2 5 128 0,2 3 0 0,3 3-144 15,2 3 144-15,1 4-192 0,0 4 16 0,-3-2 16 0,0 6 0 32,0-1-336-32,-1 4-64 0,-5-1-16 0,0 2 0 15,-3 1-1408-15,0 0-272 0,-1-1-64 0,-2-2-12576 0</inkml:trace>
  <inkml:trace contextRef="#ctx0" brushRef="#br0" timeOffset="92574.89">23975 3795 15663 0,'-12'2'1392'0,"1"1"-1120"0,-1 1-272 0,12-4 0 15,-10 5 2560-15,10-5 448 0,0 0 80 0,0 0 32 16,0 0-2096-16,0 0-400 0,8 6-96 0,5-2-16 15,4 0-32-15,7-2-16 0,4-2 0 0,4-1 0 16,3-2-16-16,1 0 0 0,4-4 0 0,-3 0 0 16,0 2-256-16,2 1-48 0,4-3-16 0,0 1 0 15,1 0-320-15,-1-1-80 0,0 2-16 0,-1 4 0 32,-4 4-2256-32,-2 2-448 0</inkml:trace>
  <inkml:trace contextRef="#ctx0" brushRef="#br0" timeOffset="92748.1">24088 4230 33455 0,'-18'13'1472'0,"9"-9"320"0,9-4-1424 0,0 0-368 0,0 0 0 0,0 12 0 0,5-5 512 0,7 2 48 16,4-2 0-16,6-2 0 0,3-3-48 0,4-2 0 16,2-4 0-16,3 2 0 0,3-1-240 0,3 1-48 15,3-5-16-15,1 1 0 16,3 0-528-16,3-2-96 0,1 2-32 0,-2 3-10560 15,1-1-2112-15</inkml:trace>
  <inkml:trace contextRef="#ctx0" brushRef="#br0" timeOffset="93315.03">26068 2808 12895 0,'0'0'1152'0,"0"0"-928"0,0-10-224 0,0 10 0 0,0 0 2656 0,0 0 480 15,0 0 112-15,0 0 16 0,0 0-2304 0,0 0-448 16,0 0-80-16,0 0-32 0,-4 12 16 0,-1 0 0 15,0 4 0-15,-2 4 0 0,-2 4 32 0,0 2 0 16,-3 2 0-16,1 7 0 0,-2 6-32 0,-1 7 0 16,2 0 0-16,-2 7 0 0,-2 6-160 0,1 1-16 15,0 4-16-15,0 4 0 0,-3 2-64 0,2-3-16 16,3-5 0-16,1 1 0 0,2 1-16 0,2-6 0 0,3-6 0 0,3-3 0 16,2-3 208-16,1-6 48 0,4-2 0 0,4-5 0 15,1-3-192-15,3 0-16 0,2-5-16 0,0 1 0 16,6-5-160-16,-1-2 160 0,3-2-160 0,0-1 160 15,1-1-352-15,1-2-80 0,1-3-16 0,0-3 0 32,0 3-832-32,-2-5-160 0,-1 0-48 0,-2-5 0 15,1-3-1808-15,-4-1-352 0,2-11-80 0,-6 3-16 0</inkml:trace>
  <inkml:trace contextRef="#ctx0" brushRef="#br0" timeOffset="93498.63">25262 3977 26719 0,'-24'-4'2368'0,"13"2"-1888"0,2-1-480 0,9 3 0 0,0 0 1344 0,0 0 160 15,13-5 32-15,3 1 16 0,4 0-1040 0,6-2-192 16,6-2-64-16,4-2 0 0,9-3 96 0,10-1 16 16,6-2 0-16,5 2 0 0,2 1-144 0,-4 0-32 15,-7-3 0-15,-1-1 0 16,-1-2-1408-16,-2 0-272 0,0 0-64 0,2 2-12544 0</inkml:trace>
  <inkml:trace contextRef="#ctx0" brushRef="#br0" timeOffset="93931.98">27657 2439 20271 0,'-14'-3'896'0,"5"2"192"0,-1-1-880 0,-3 4-208 0,3 2 0 0,-3 3 0 0,0 3 1584 0,-3 7 272 16,-2 4 48-16,1 9 16 15,-7 2-1424-15,1 7-288 0,-4 3-48 0,2 9-16 0,-5 2 160 0,-1 7 16 16,-3 7 16-16,0 8 0 0,-1 3-112 0,1 3-32 16,4 6 0-16,3-5 0 0,3-1-64 0,6 2-128 15,3-5 176-15,4-3-176 0,2-5 192 0,2-2-192 16,5-3 192-16,1-5-192 0,2-3 192 0,3-4-64 15,1-2 0-15,2-3-128 0,4-7 144 0,3-4-144 16,-2-4 0-16,5-4 144 0,3 1-384 0,2-4-80 16,-1-2 0-16,2-6-16 15,1-1-1472-15,3-8-304 0,-2-4-48 0</inkml:trace>
  <inkml:trace contextRef="#ctx0" brushRef="#br0" timeOffset="94548.62">27900 3388 29487 0,'-3'-6'2624'0,"3"6"-2112"0,0 0-512 0,0 0 0 15,0 0 0-15,0 0-144 0,0 0-16 0,0 0 0 16,-6 6 160-16,1 7 0 0,0 2 0 0,-2 0 0 15,2 3 0-15,-1 9 0 0,-2 3 0 0,2 6-128 16,2 3 128-16,-2 4 0 0,0 6 0 0,0 4 128 16,4 3-128-16,-1 0 0 0,2-3 0 0,1 0 0 15,4-3 0-15,2-5 0 0,3-4 0 0,3-10 0 0,3-4 0 0,1-5 0 16,2-6 0-16,1-3 128 0,2-7 256 0,0-3 48 16,3-7 16-16,3-2 0 0,2-6 336 0,2-3 80 15,1-7 16-15,-1-1 0 0,-1-6-544 0,1 1-96 16,0-1-32-16,-2-3 0 0,-2-1-80 0,-3-2-128 15,-4-5 176-15,-2-1-176 0,-3-3 304 0,-1 3-48 16,-2 3-16-16,0 5 0 0,-3 3-240 0,0 7 0 16,-1 6 0-16,-2 8 0 0,-6 9 0 0,0 0 0 15,0 0 0-15,7 10 0 0,-2 6 0 0,-4 5 0 16,0 7-128-16,-1 5 128 0,-1 7 0 0,-2 4 0 16,1 10-128-16,-4 4 128 0,-3 2-144 0,-3 7 144 15,-3 2-208-15,-3 5 80 0,-3 3-64 0,-4 1 0 0,-1-3 0 16,-4-7 0-16,0-2 192 0,-1-1 0 0,1-4 0 0,1-4 0 15,3-3 160-15,-3-1 64 0,0-5 16 16,1-2 0-16,1-5 208 0,3-4 64 0,-1-2 0 0,0-3 0 16,0-6-128-16,0-1 0 0,-3-6-16 0,2-5 0 15,2-5-160-15,2-5-16 0,0-7-16 0,1-3 0 16,3-9 16-16,3-7 0 0,4-7 0 0,2-4 0 16,1-5-192-16,6-3 0 0,5-5 0 0,5 7 0 15,4 3-128-15,4 3 128 0,3 4-160 0,5 5 160 16,2 2-176-16,0 4 176 0,2 2-192 0,0 4 192 15,-1 6-224-15,0 0 64 0,-1-1 16 0,1 3 0 32,-1 2-256-32,-4 1-48 0,1-2-16 0,-1 2 0 0,-2-2-2608 0,1 1-512 0</inkml:trace>
  <inkml:trace contextRef="#ctx0" brushRef="#br0" timeOffset="94882.65">29137 3208 21183 0,'0'0'1888'0,"0"0"-1504"0,0 0-384 0,0 0 0 16,5 7 1872-16,-1 6 304 0,-3 3 64 0,-1 5 16 15,-3 3-1376-15,0 6-288 0,-1 5-48 0,-3 2-16 16,-2 2 32-16,-1 4 0 0,0 0 0 0,1 4 0 16,-1-1-112-16,1 5-32 0,-1 2 0 0,1 3 0 15,0 3-112-15,2-4-32 0,-1-3 0 0,2-2 0 16,2 0-272-16,0-4 0 0,1-8 0 0,2-4 0 16,0-5 0-16,1-2-320 0,0-9 32 0,0 0 16 31,1-2-512-31,2-3-112 0,-1-7 0 0,-2-6-16 15,0 0-2176-15,4-9-432 0</inkml:trace>
  <inkml:trace contextRef="#ctx0" brushRef="#br0" timeOffset="95044">28927 3816 15663 0,'0'0'1392'0,"0"0"-1120"16,-9 3-272-16,9-3 0 0,-5 6 2864 0,5-6 512 15,-4 10 96-15,4 1 32 0,0-11-2160 0,0 0-448 16,10 7-64-16,2 0-32 0,1-2-240 0,0-3-48 15,4-3-16-15,1-2 0 0,0-3-192 0,1 0-48 16,2-6 0-16,1 5 0 16,1-5-576-16,-2 5-112 0,0-6-16 0,-2 0-9312 15,-1 0-1856-15</inkml:trace>
  <inkml:trace contextRef="#ctx0" brushRef="#br0" timeOffset="95349.8">29612 3079 16575 0,'0'0'1472'0,"0"0"-1168"0,0 0-304 0,0 0 0 16,10-1 2880-16,-10 1 512 0,0 0 96 0,9 11 32 15,0 6-2560-15,-4 4-512 0,-2 6-112 0,-3 4-16 16,0 6 688-16,0 2 128 0,-2 4 16 0,-1 4 16 15,-4 7-800-15,0-1-176 0,-1 4-16 0,0 2-16 32,1 3-704-32,0-1-144 0,1 0-16 0,0-3-16 0,1 2 720 0,1-4 0 0,1-4 0 0,2-6 0 15,0-10 0-15,1-5-176 0,0-7 176 0,2-2-160 16,3-7-320 0,0-3-64-16,-5-12-16 0,9 4 0 0,1-3-1552 0,2-5-320 0</inkml:trace>
  <inkml:trace contextRef="#ctx0" brushRef="#br0" timeOffset="95849.78">29681 2249 12895 0,'0'0'576'0,"-8"-4"112"0,2 1-560 0,6 3-128 0,-5-11 0 0,5 11 0 15,0 0 2144-15,0 0 400 0,0 0 80 0,0 0 0 16,9 8-1952-16,2-2-400 0,2 6-80 0,1-2 0 16,2 3 32-16,3 4 16 0,3 5 0 0,3 4 0 15,5-4 80-15,1 8 0 0,2-1 16 0,3 8 0 16,2 8-128-16,-1 6-16 0,-3 1-16 0,2 4 0 0,1 3-176 0,-2 6 160 16,0-2-160-16,-2 7 160 15,-3 0 16-15,-1 1 0 0,-3-1 0 0,-1 0 0 0,1 1 272 0,-5 0 64 16,-4-2 16-16,-6-3 0 0,-3-1 112 0,-7-2 0 15,-5 1 16-15,-4 2 0 0,-6-6 176 0,-4 0 16 16,-3-6 16-16,-1 0 0 0,-4-1-272 0,-1-2-48 16,-1-4-16-16,-1-1 0 0,1-2-160 0,-1-2-48 15,0-4 0-15,2 2 0 0,0-1-192 0,2-3-128 16,-4-5 128-16,1-6-128 16,0-4-320-16,5-2-128 0,0-6-16 0,3-7-16 15,-1-4-2416-15,4-6-496 0</inkml:trace>
  <inkml:trace contextRef="#ctx0" brushRef="#br0" timeOffset="97151.64">31364 3838 4607 0,'0'0'400'0,"0"0"-400"0,4-8 0 0,-1-2 0 16,1 4 2560-16,-1-4 448 0,-3 1 64 0,0-3 32 16,0 3-1904-16,0-3-384 0,-3-2-80 0,1 0-16 15,-1-3 384-15,-2 3 80 0,-1 0 16 0,-2-1 0 16,0 1-304-16,-2 3-48 0,-1-3-16 0,-1 0 0 15,0 2-320-15,-2 2-64 0,0 1 0 0,-2 4-16 16,1 0-32-16,-1 4 0 0,-1 1 0 0,-1 4 0 16,1 2-208-16,-1 7-64 0,-3 4 0 0,4 1 0 15,-1 4-128-15,-1 4 160 0,-2 4-160 0,2 5 160 16,0 7-160-16,1-1 0 0,-1 5 0 0,3-2 0 16,1 1 0-16,2-1 0 0,-2 1 0 0,6-2 0 15,5-6 0-15,1-6 0 0,2-5 0 0,4 2 0 0,2-3 272 0,2-1-16 16,2-2-16-16,3-8 0 0,-1-3 112 0,2 0 32 15,1-8 0-15,1-1 0 0,0-2 160 0,1-3 32 16,0-6 16-16,2-2 0 0,0-8-208 0,0-5-32 16,-2-1-16-16,2-2 0 0,0 1-208 0,1-4-128 15,0-2 128-15,1-4-128 0,-5-1 0 0,2-2 144 16,-1-2-144-16,1-3 0 0,-1-3 192 0,1-4-192 16,0 1 192-16,0 2-192 0,0 1 208 0,2-4-64 15,1 0-16-15,1-1 0 0,-1-1-128 0,2-3 0 16,-3-3 144-16,1 0-144 0,-2 0 0 0,0 3 0 15,-1 0 0-15,-1 2 0 0,-1 2 0 0,-1 2 0 16,-3 6 0-16,-1-1 0 0,-1 4 0 0,-1 3 0 16,-2-1 0-16,1 3 0 0,-1 3 0 0,-1 0 0 0,-1 4 0 0,1 4 0 15,1-2 0-15,-4 4 0 0,0 0 0 0,-1 3 0 16,-1 3 0-16,0 3 0 0,-1 2 0 0,0 4 0 16,-2-2 0-16,3 10 0 0,-5-4 0 0,5 4-128 15,-9 1 128-15,0 8-128 0,1 4 128 0,-3 6-128 16,0 4 0-16,0 3 0 0,-1 6 0 0,2 4 0 15,-2 7 128-15,1 7-128 0,0 6 128 0,0 3-128 16,3 1 128-16,-1 7 0 0,1 3 0 0,2 1 0 16,1 2 0-16,-1-2 0 0,3-2 0 0,0-1-128 15,1 0 128-15,2-5 128 0,0-4-128 0,3-5 176 16,2 0 48-16,3-6 16 0,0-6 0 0,2-1 0 16,1-8-80-16,3-4-16 0,-1-5 0 0,0-5 0 15,-1-2-16-15,1-5 0 0,1-5 0 0,0-3 0 16,0-7 64-16,3-3 0 0,0-6 0 0,2-4 0 0,2-6-32 15,0-1 0-15,2-6 0 0,0 0 0 0,0-7-160 0,1-2 0 16,0-3 0-16,2-2 128 0,0-6-128 0,2-6 0 16,2-2 0-16,-1-6 0 0,-2 1 0 0,-1-4-144 15,0 0 144-15,-2 1 0 0,-4-3 0 0,3-1-128 16,-4 8 128-16,-1 0 0 0,-3 5 0 0,-1 4 0 16,0 2-128-16,-2 4 128 0,0 1 0 0,-7 21 0 15,2-3 0-15,-1 0 0 0,-1-1 0 0,-1 3 0 16,0 2 0-16,-2 1 144 0,1 7-144 0,-3 1 0 15,-3 3 0-15,1 6 0 0,-2 2 0 0,-1 6-144 16,-3 2 144-16,-1 9-208 0,1 7 48 0,-10 26 16 16,-1 3 0-16,1 6 0 0,1 5 144 0,1 9-128 0,1 6 128 15,-2 7-128-15,1 4 128 0,0 4 0 0,2 0 0 0,3-1-128 16,3-2 128-16,2-4 0 0,3-8-144 0,1-3 144 16,4-5 0-16,2-7 0 0,0-1 0 0,0-9 0 15,0-4 0-15,-3-1-192 0,-1-7 64 0,0-2 128 31,0-2-608-31,0-3 0 0,0-6 0 0,0-6 0 16,-1-5-1568-16,-3-5-320 0,4-10-64 0</inkml:trace>
  <inkml:trace contextRef="#ctx0" brushRef="#br0" timeOffset="97318.98">31552 3604 32255 0,'10'3'2864'0,"5"-1"-2288"15,3 2-576-15,6-3 0 0,4-1 320 0,5 0-32 16,4-4-16-16,6 1 0 0,4-1 272 0,5-1 48 16,6-4 16-16,0 1 0 0,1-3-352 0,-26 6-64 15,5-3 0-15,5-2-16 16,3-3-1696-16,1 3-336 0,1-3-64 0</inkml:trace>
  <inkml:trace contextRef="#ctx0" brushRef="#br0" timeOffset="98534.99">30704 5342 15663 0,'0'0'688'0,"0"0"144"0,0 0-656 0,-1-9-176 0,1-1 0 0,0 10 0 15,0 0 896-15,1-8 160 0,4-3 32 0,0 0 0 16,3 0-48-16,1-2 0 0,2-1 0 0,2 0 0 16,2-1-208-16,3-1-64 0,2-4 0 0,3-2 0 15,1-4-272-15,3 1-64 0,0-6-16 0,-1 2 0 16,0 1 48-16,-1-4 16 0,-1 0 0 0,-2 3 0 15,-3 1-32-15,-1 5 0 0,-4-1 0 0,-1 4 0 16,-2 1-192-16,-1 4-64 0,-1 3 0 0,0 2 0 0,-9 10 128 0,0 0 32 16,9 3 0-16,1 8 0 0,-2 4-176 0,-2 6-48 15,0 1 0-15,-1 8 0 0,-2 1-128 0,-2 2 0 16,-1 6 0-16,-1 0 0 0,-2 0 0 0,1 0 0 16,-1-3 0-16,1-3 0 0,-2-2 0 0,1-6 0 15,1 2 0-15,-1-5 0 0,1-2-176 0,1-1-64 16,-2-4-16-16,2 1 0 15,-2-6-448-15,1 0-112 0,2-10-16 0,0 0 0 16,-7 8-688-16,7-8-144 0,0 0-16 0,-9-3-9712 0</inkml:trace>
  <inkml:trace contextRef="#ctx0" brushRef="#br0" timeOffset="98802.44">31029 5091 11967 0,'0'0'1072'0,"0"0"-864"0,0 0-208 0,-3 12 0 15,0-1 1936-15,2 1 352 0,-2 2 64 0,2 1 16 16,1-2-768-16,0 1-128 0,0 1-48 0,-1 3 0 16,-2 1-368-16,2 1-80 0,-2 3-16 0,0 2 0 15,-4 5-112-15,0-5-16 0,-2 4-16 0,-3-5 0 16,2 3-112-16,-4-4-32 0,-2 0 0 0,-2 2 0 16,-4-2-240-16,-1 3-48 0,-1 0-16 0,-1 0 0 15,-3 2-192-15,-2-3-48 0,1 2 0 0,-1-2 0 16,-1 4-128-16,2-2 0 0,-2 2 144 0,2-1-144 15,0 0 0-15,-1 1 0 0,-5-2-192 0,2 1 64 16,-2-2-400-16,0 0-80 0,2-3-16 0,1 0 0 16,2-3-1648-16,2 1-336 0,0 0-64 0</inkml:trace>
  <inkml:trace contextRef="#ctx0" brushRef="#br0" timeOffset="99721.68">23727 7247 19695 0,'-12'-8'864'0,"5"2"192"0,-2 0-848 15,-3-4-208-15,-2-1 0 0,-2-1 0 0,-2 0 816 0,-1 2 112 0,-1-3 32 0,-4 1 0 16,-2-1-304-16,-1-1-48 0,2 2-16 0,0 6 0 16,-1-3-16-16,1 7 0 0,-2 2 0 0,2 2 0 15,0 3-208-15,0 4-48 0,-2 6-16 0,1 6 0 16,3 3-128-16,1 3-32 0,2 3 0 0,2 2 0 15,0 5 0-15,3 3 0 0,1-1 0 0,4-3 0 16,3-1-144-16,5-3 0 0,2-6 144 0,5-3-144 16,5-5 144-16,2-4-144 0,0-1 192 0,4-7-192 0,0-2 224 0,4-4-64 15,2-4-16-15,5-4 0 16,-2-6 48-16,4-3 16 0,3-5 0 0,1-3 0 0,2-2-64 0,-2-1-16 16,1 0 0-16,-1-3 0 0,-3 1-128 0,-2 3 0 15,0-2 0-15,-5 5 128 0,-4-2-128 0,-2 6 0 16,-3 2 0-16,-3 7 0 0,-2-1 0 0,-9 12 0 15,0 0 0-15,0 0 0 0,0 0 0 0,10 13 0 16,-3 5 0-16,-2 4 0 0,-3 4 0 0,1 3 128 16,-3 4-128-16,1-1 0 0,2-1 0 0,-1 3 0 15,3 0 0-15,0-1 0 0,2-3 0 0,0-7-320 16,1-2 48-16,1-3 16 16,1-3-1840-16,0-2-352 0,6-5-80 0,-2-2-16 0</inkml:trace>
  <inkml:trace contextRef="#ctx0" brushRef="#br0" timeOffset="99969.7">24397 6492 29487 0,'-16'6'2624'0,"9"2"-2112"0,-1 2-512 0,-1 7 0 15,2 2 336-15,-4 6-32 0,0 3-16 0,1 6 0 16,4 2-288-16,-2 2 0 0,0 5 0 0,1 4 0 16,-2 4 0-16,0 3 0 0,0 0 0 0,0 4 0 15,1-1 0-15,3-3 0 0,0-2 0 0,1-4 0 0,2-7-192 0,3-4-128 16,3-5-48-16,1-3 0 16,3-8-768-16,-1-7-144 0,1-8-48 0,2 0-6544 15,0 2-1296-15</inkml:trace>
  <inkml:trace contextRef="#ctx0" brushRef="#br0" timeOffset="100395.94">24735 7081 17503 0,'-7'14'1552'0,"0"5"-1232"16,-1 5-320-16,1 0 0 0,0 4 1472 0,0-3 256 15,0 3 32-15,0-1 16 0,-1 5-1008 0,2-3-192 0,1 0-32 0,1 0-16 16,0-4-112-16,1 0-32 0,3-3 0 0,2-5 0 15,0-3 96-15,2-5 16 0,-4-9 0 0,11 5 0 16,1-3-48-16,4-6 0 0,2-3 0 0,0-7 0 16,1-3-160-16,1-5-32 0,1-2-16 0,-1-4 0 15,0 0-240-15,-2 1 176 0,0-2-176 0,0 4 160 16,0-3-160-16,-2 2 192 0,-2 1-192 0,-1 2 192 16,0 0-32-16,-2 7 0 0,-2 4 0 0,-2 4 0 15,-7 8 16-15,0 0 0 0,9 9 0 0,-4 4 0 16,-1 2-176-16,-2 6 128 0,-4 3-128 0,2 1 128 15,0-3-128-15,0 2 0 0,0 1-160 0,2 1 160 16,0 1-192-16,2-7 192 0,1-1-208 0,1-3 80 16,3-7 128-16,3-1 0 0,2-5 0 0,3-3 0 15,3-2 0-15,1-3 0 0,1-5 0 0,2-5 0 16,0-7 144-16,0-1 16 0,-1-3 0 0,-3 3 0 0,-2 4 16 16,0-4 0-16,-4-3 0 0,0 2 0 0,-3-4 16 0,0 3 16 15,-3-3 0-15,1 4 0 0,-2 0-16 0,-1 2 0 16,-1 3 0-16,2 6 0 0,-1 3-192 0,-6 10 0 15,4-6-144-15,-4 6 144 16,0 0-1664-16,0 0-224 0,0 0-48 0</inkml:trace>
  <inkml:trace contextRef="#ctx0" brushRef="#br0" timeOffset="100803.21">26227 6923 29247 0,'0'0'1296'0,"0"0"272"0,0 0-1248 0,-6-1-320 0,-4 1 0 0,-1 0 0 16,-3-2 0-16,-1 0 0 0,-3 2 0 0,-2 0 0 16,-2-1 0-16,-3 2-144 0,0 3 144 0,-3 1 0 15,-3 7 0-15,2 2-160 0,0 4 160 0,1 3 0 16,2-2-144-16,2 0 144 0,1 1 0 0,3-1-144 15,2 1 144-15,3 1 0 0,2-1 0 0,4-3 0 16,3-3 0-16,5-2 0 0,1-12 0 0,6 9 0 16,-6-9 0-16,13 4 0 0,-2-4 144 0,2-3-144 15,0-2 304-15,-1-1-48 0,0-5-16 0,0-1 0 16,1 2-80-16,1-3-16 0,-2 1 0 0,-1 1 0 0,0-1-144 0,0 3 160 16,-4-3-160-16,-2 7 160 0,-5 5 80 15,0 0 16-15,0 0 0 0,0 0 0 16,0 0 48-16,8 9 16 0,-4 4 0 0,1 3 0 0,-4 3-160 0,0-1-32 15,1 1 0-15,-1 0 0 0,3 0-128 0,0 1 0 16,2-4 0-16,0-1 0 16,2-2-1440-16,2-4-160 0,0 1-48 0,0-5-11344 0</inkml:trace>
  <inkml:trace contextRef="#ctx0" brushRef="#br0" timeOffset="101003.81">26507 6904 28559 0,'0'0'2544'0,"-5"11"-2032"15,0 6-512-15,1 2 0 0,1 5 848 0,1-1 80 0,0 0 16 0,2 2 0 16,0-2-688-16,3 1-256 0,2 4 176 0,1-2-176 16,1 0 0-16,0-2 128 0,0 1-128 0,3-3 0 15,-2-2 736-15,2-1 96 0,0-2 32 0,0 0 0 31,0-3-3584-31,0-3-720 0,1 1-144 0,-1-7-16 0</inkml:trace>
  <inkml:trace contextRef="#ctx0" brushRef="#br0" timeOffset="101270.31">26971 6890 23951 0,'0'0'2128'0,"0"0"-1696"16,0 0-432-16,-4 15 0 0,-1 3 1152 0,0 4 160 16,0 0 32-16,-3 8 0 0,0 1-816 0,0 5-144 15,-3 3-48-15,0 5 0 0,-1 3 32 0,-2 6 0 16,-1 2 0-16,-4 7 0 0,-4 2 80 0,-3 3 32 16,-4-2 0-16,0 1 0 0,-6 0-320 0,3-5-160 15,1-4 160-15,4 0-160 0,2-7-144 0,0-3-128 16,5-6-32-16,2-5 0 15,2-4-2336-15,4-8-480 0,-7 3-80 0,11-8-32 0</inkml:trace>
  <inkml:trace contextRef="#ctx0" brushRef="#br0" timeOffset="102123.3">28046 6727 19343 0,'0'0'1728'0,"3"-10"-1392"0,-3 10-336 0,2-6 0 0,-2-3 896 0,0 9 96 16,0 0 32-16,-6-7 0 0,-4 5 0 0,-1 1 16 16,-5 3 0-16,-2 3 0 0,-3 4-544 0,-5 0-112 15,-4 4-32-15,-2 2 0 0,-8 0-48 0,-2 2-16 16,-1-2 0-16,1 3 0 0,2 2 96 0,3-1 32 16,2-1 0-16,6-3 0 0,3 3-96 0,4-1-32 15,4-5 0-15,5 4 0 0,3-4-288 0,6 0 0 16,2 2 128-16,3-2-128 0,4-1 0 0,5 1 0 15,4 3 0-15,5 1 0 0,3-1 0 0,6-1 0 16,0 0 0-16,3 2 0 0,-2 4 0 0,4-1 0 0,-1 0 0 0,-3 0 0 16,-1 0 0-16,-4-1 0 0,-2-3 0 0,-5 0 0 15,-3 0 0-15,-2 2 160 0,-6-2-32 0,-2-3 0 16,-5-4 368-16,-3 4 64 0,-8-2 16 0,-4 4 0 16,-6 4-96-16,-4-5-16 0,-5-5 0 0,-3 1 0 15,-6-4-464-15,3-3 0 0,-1-1 0 0,5-4 0 31,3-3-1712-31,6-5-336 0,5-3-64 0</inkml:trace>
  <inkml:trace contextRef="#ctx0" brushRef="#br0" timeOffset="102988.6">29638 6767 6447 0,'0'0'272'0,"-3"-6"80"0,-1-1-352 0,3 0 0 0,-2 4 0 0,3 3 0 16,0 0 3360-16,0 0 608 0,0 0 112 0,0 0 16 15,0 0-2816-15,0 0-560 0,-7 9-112 0,0 3-32 16,1 4-16-16,0 0-16 0,-2 3 0 0,0 1 0 16,0 6-80-16,0 3-16 0,2 2 0 0,-2-1 0 15,-1 3-240-15,0 0-48 0,0 0-16 0,0-1 0 16,2-3 64-16,-1-1 16 0,0-2 0 0,2-1 0 15,-3-3 384-15,4-4 80 0,1-2 16 0,-2-3 0 0,2-4-128 0,4-9-32 16,0 0 0-16,0 0 0 0,0 0-160 0,0 0-16 16,0 0-16-16,0 0 0 0,6-9 128 0,2-4 32 15,0-5 0-15,1-2 0 0,1-6-272 0,1 1-48 16,2-2-16-16,0-1 0 0,-1-3-176 0,5 0 0 16,-2 2 0-16,2-3 0 0,-1 4 0 0,2 1 0 15,1-2 0-15,0 8 0 0,-1 3 0 0,0 6 0 16,0 3 0-16,-3 6 0 0,-1 0-176 0,-2 6 176 15,-1 3-128-15,-2 8 128 0,-2 3-144 0,-2 3 144 16,-1 0-160-16,-4 6 160 0,-2 3-160 0,-2 1 160 16,-3-3-160-16,0 1 160 0,-3-4 0 0,-1 2 0 15,2-5-128-15,2-3 128 0,1-4 0 0,-2-4 0 0,2 0 144 0,6-10-144 16,0 0 320-16,0 0-48 0,0 0 0 0,0 0 0 16,0 0-96-16,11-15-32 0,2-3 0 0,3 0 0 15,2-1-144-15,2 0 0 0,2-2 0 0,1-1 0 16,0 2 0-16,0 1 0 0,-2 1 0 0,2 3 0 15,-1 3 0-15,-3 1 0 0,-4 3-144 0,-1 6 144 16,-1 8 0-16,-2 3-160 0,-1 5 160 0,-3 5-128 16,-2 3 128-16,1 4-128 0,-3-2 128 0,-2 7-128 15,-2 1 128-15,-2-1-192 0,-2 2 192 0,0-2-192 32,-3-2-256-32,1-6-48 0,-1-3-16 0,2-1 0 0,1 1-416 15,2-6-96-15,3-2 0 0,0-12-16 0,0 0-2112 0,0 0-432 0</inkml:trace>
  <inkml:trace contextRef="#ctx0" brushRef="#br0" timeOffset="103288.52">30543 6792 18431 0,'0'0'1632'0,"0"0"-1312"16,0 0-320-16,-8 8 0 0,0-1 1952 0,-3 5 320 15,-1 3 64-15,-3 5 16 0,0 2-1536 0,-3 2-304 16,-2 0-64-16,-1 0-16 0,-3 4-48 0,1-4 0 15,1 3 0-15,2-3 0 0,4 0 176 0,5 2 16 16,3-5 16-16,5-1 0 0,5-4-320 0,4-1-64 16,5-5-16-16,5-2 0 0,1-5-48 0,5-3-16 0,4-3 0 15,3-6 0-15,1-1-128 0,1-5 0 16,-2-3 0-16,3-2-176 0,-2-1 176 0,2-2 0 0,1 1 128 0,-2-1-128 16,-1-4 0-16,-3 4 144 0,-4-1-144 0,-4 1 0 15,-4 5 208-15,-4-1-64 0,-4-1-16 0,-5-2 0 16,-4-2 272-16,-3 3 48 0,-4 3 16 0,-4 5 0 15,-3 0-336-15,-2 7-128 0,-3 1 0 0,-1 4 144 32,-3 1-1424-32,3 1-304 0,1 1-48 0,1 2-12544 0</inkml:trace>
  <inkml:trace contextRef="#ctx0" brushRef="#br0" timeOffset="103675.01">31066 6467 29999 0,'0'0'1328'0,"0"0"272"0,0 14-1280 0,0 2-320 16,-1 2 0-16,0 1 0 0,-2 4 0 0,1 4 0 15,-1-1 0-15,1 5 0 0,-2 3 192 0,1 3-16 16,-1 0-16-16,3 1 0 0,-3 1 32 0,2 1 16 15,1-2 0-15,1-3 0 0,0 0-80 0,2-6-128 16,1-4 176-16,0-4-176 0,1-6 160 0,1-4-160 16,0 1 128-16,2-6-128 0,-7-6 288 0,7 7-32 15,-7-7 0-15,12 0 0 0,-3-8 224 0,1-2 32 16,0-5 16-16,0-3 0 0,0-1-320 0,-1-2-64 0,0-3-16 0,0 1 0 16,-1-3-128-16,-1 0 0 0,1 1 0 0,-2-4 0 15,1-1 0-15,-1 2 0 0,-1-3 0 0,1-1 0 16,1 4 0-16,0 0 0 0,0 4 0 0,-1 1 0 15,1 8-144-15,-2 1 144 0,0-2-192 0,-3 5 192 32,5 3-464-32,-7 8 16 0,0 0 0 0,0 0 0 15,0 0-576-15,0 0-128 0,0 0 0 0,0 0-12416 0</inkml:trace>
  <inkml:trace contextRef="#ctx0" brushRef="#br0" timeOffset="104055.53">31526 6700 26255 0,'0'0'1152'0,"0"0"256"0,7 12-1120 0,0-4-288 15,4-1 0-15,0-3 0 0,2 0 384 0,1-2 32 16,1-2 0-16,4-2 0 0,1-3-64 0,2-2-16 15,2-3 0-15,0-1 0 0,0-1-80 0,-1-2 0 16,-2 3-16-16,-1-1 0 0,-2-2-80 0,-4-1-16 16,-4 5 0-16,-2-1 0 0,-2-5 112 0,-4 5 0 15,-3 1 16-15,-3 0 0 0,-3 4 464 0,-3 3 96 16,-4 3 0-16,-4 3 16 0,-3 3-496 0,-3 5-96 16,-2 3-32-16,-4 5 0 0,1 3 48 0,0 4 16 0,-2 4 0 0,3 3 0 15,-2 1 80-15,-1 2 16 0,5-1 0 0,2 3 0 16,5 0-144-16,1 1-32 0,5-4 0 0,8-3 0 15,1-2-208-15,8-2 0 0,1 3 0 0,8-6 0 16,5 2-384-16,2-4 16 0,5-2 16 0,6-1 0 31,3-4-1760-31,6-3-336 0,3-2-80 0</inkml:trace>
  <inkml:trace contextRef="#ctx0" brushRef="#br0" timeOffset="104466.03">23598 8818 14223 0,'-22'-5'624'0,"9"1"144"0,1-1-624 0,1 1-144 0,1-2 0 0</inkml:trace>
  <inkml:trace contextRef="#ctx0" brushRef="#br0" timeOffset="104908.14">23236 8297 21183 0,'0'0'1888'0,"-2"-9"-1504"15,-1 1-384-15,3 8 0 0,-1-10 960 0,1 10 112 0,-1-6 16 0,1 6 16 16,0 0-48-16,0 0-16 0,0 0 0 0,0 0 0 15,0 0-384-15,1 11-80 0,-2 3 0 0,-1 7-16 16,1 5 128-16,-2 4 16 0,0 3 16 0,-1 7 0 16,-1 5-336-16,0 6-80 0,0 3-16 0,-2 1 0 15,2 2-96-15,1 0 0 0,1 3-16 0,-1-3 0 16,2 0-176-16,1-1 192 0,4-6-192 0,1-3 192 16,1-5-16-16,2-4 0 0,3-4 0 0,3-3 0 15,1-8-48-15,4-2-128 0,2-2 192 0,4-3-64 16,3-5-128-16,1-5 0 0,0-2-160 0,1-4 160 15,0-2-640-15,1-3-16 0,3-2-16 0,-3-5 0 16,-2-1-1872-16,-2-4-368 0,-5-2-80 0,-4 0-9040 16</inkml:trace>
  <inkml:trace contextRef="#ctx0" brushRef="#br0" timeOffset="105107.76">23231 8875 14735 0,'-18'2'1312'0,"0"-1"-1056"16,-2 1-256-16,0 1 0 0,-4-2 2400 0,3 3 416 15,4 0 96-15,4-3 16 0,3-2-1168 0,2 0-224 16,8 1-64-16,0 0 0 0,0 0-656 0,0 0-144 16,0 0-32-16,19-3 0 0,4-3-288 0,2-1-64 15,2-4-16-15,6 1 0 0,3-3-64 0,6 0-16 16,2-3 0-16,4 3 0 0,5-2-192 0,-1-1 128 16,1 1-128-16,-1 1 0 15,-4 3-528-15,-3-2-208 0,-7 2-32 0,-1-1-13888 0</inkml:trace>
  <inkml:trace contextRef="#ctx0" brushRef="#br0" timeOffset="105823.9">25949 8561 10127 0,'0'-9'896'0,"-3"-2"-704"0,-1 1-192 0,-1-3 0 16,0 2 2752-16,-5 2 528 0,-1-1 112 0,-2 3 0 16,0 2-1856-16,-2 1-384 0,-3 4-80 0,-2 5-16 15,-3 2-480-15,-4 7-80 0,-6 2-32 0,-4 3 0 16,-5 2-208-16,0 3-32 0,-1 4-16 0,4-3 0 15,2 4 96-15,4 1 16 0,5-6 0 0,6-1 0 16,2-2-96-16,5 0-16 0,5-7 0 0,3-2 0 16,3 1-32-16,6-3-16 0,4 2 0 0,3-5 0 15,5 0 32-15,5-4 16 0,3 0 0 0,2 1 0 16,4-2-208-16,0 2 176 0,1-3-176 0,0-1 160 0,-1 3-160 16,0-2 0-16,0 3 144 0,-5 1-144 0,-3 3 144 0,-2-2-144 15,-1 3 192-15,-5-1-192 0,-4 4 336 0,-4-4-32 16,-3 2-16-16,-4-1 0 0,-2 3 160 0,-4-1 48 15,-3-1 0-15,-6 3 0 0,-5 2-240 0,-4-1-32 16,-3-4-16-16,1 3 0 0,-1-4-208 0,4 1 128 16,0-5-128-16,3 3 0 0,6-3-176 0,3-3-128 15,3 0-16-15,11-2-16 16,0 0-2432-16,0 0-496 0,12-14-80 0,8-3-32 0</inkml:trace>
  <inkml:trace contextRef="#ctx0" brushRef="#br0" timeOffset="106107.97">26556 8619 11055 0,'0'0'976'0,"11"7"-784"0,-5 5-192 0,-1-1 0 15,-1 6 2544-15,-2 0 464 0,0 0 80 0,-4 3 32 16,0 3-2032-16,-1-1-416 0,-2-2-80 0,3-2-16 16,-2 0-144-16,0-3-48 0,0 0 0 0,3-2 0 15,1 0 320-15,2-1 64 0,2-4 16 0,3-3 0 16,-7-5-16-16,11-3-16 0,2 0 0 0,1-1 0 15,4-1-304-15,-1-4-48 0,-1-3-16 0,0-2 0 16,1-3-80-16,-2-2-32 0,-2-3 0 0,-3 3 0 16,-3-4-16-16,-3 1 0 0,-4 1 0 0,-2-2 0 15,-6 1 176-15,-2 2 16 0,-4 1 16 0,-4 1 0 16,-4 0-112-16,1 6-32 0,-3 3 0 0,1 2 0 16,-1 6-320-16,1 4-192 0,1 3 32 0,2 3 0 15,1 2-2272-15,1 2-448 0</inkml:trace>
  <inkml:trace contextRef="#ctx0" brushRef="#br0" timeOffset="106708.93">28135 8338 31039 0,'0'0'1376'0,"0"0"288"0,0 0-1344 0,0 0-320 0,0 0 0 0,-1 14 0 16,1-2 208-16,-1 5-16 0,-1 2-16 0,0 4 0 0,-1 0 80 0,1 1 0 16,-2 4 16-16,1 0 0 0,-1 4-16 0,-1-2-16 15,-2 3 0-15,-1-4 0 0,-1 1-112 0,3-3-128 16,-3-2 176-16,0-4-176 0,-1 0 352 0,2-7-32 15,3-3-16-15,5-11 0 0,-4 6 48 0,4-6 16 16,0 0 0-16,0 0 0 0,0 0-32 0,4-12 0 16,1-5 0-16,2-1 0 0,-1-2-208 0,3-3-128 15,0-1 128-15,1-3-128 0,0 3 0 0,3-3 0 16,0 2 0-16,1 0 0 0,2-1 0 0,-1 5 0 16,2 1 0-16,1 4 0 0,-1 2 0 0,1 8 0 15,-1 3 0-15,-1-1 0 0,1 3 0 0,-2 1-128 16,-1 5 128-16,-1 3-192 0,-1 7 192 0,1 0-128 15,0 3 128-15,-4 1-128 0,0 1 128 0,0 1 0 0,-1 2 0 0,-1 2 0 16,-2-2-144-16,-3 1 144 0,0-2-160 0,0-3 160 16,1-1 0-16,-1-4 0 0,0-2 0 0,0 0 0 15,-2-12-416-15,9 5 16 0,-9-5 0 0,9 1-10256 16,4-4-2048-16</inkml:trace>
  <inkml:trace contextRef="#ctx0" brushRef="#br0" timeOffset="107024.92">29040 8388 10127 0,'0'0'448'0,"-8"0"96"0,0-1-544 0,8 1 0 0,-9 8 0 0,-1 2 0 0,-2-1 4688 0,-1 4 832 15,1-1 176-15,-2 6 16 0,-4 2-4448 0,-2 3-896 16,-1 5-176-16,2-1-48 0,0 1 96 0,1-3 16 15,0 5 0-15,3-5 0 0,4 2-112 0,4-3-16 16,5-5 0-16,4-1 0 0,4-3-128 0,4-5 128 16,2-1-128-16,6-6 128 0,1-5-128 0,3-2 0 15,-1-4 0-15,2-3 0 0,0-5 0 0,0-3 320 16,1-4-48-16,-5 1 0 0,2-1 32 0,-2 3 0 16,0-1 0-16,-3-1 0 0,-4-2-176 0,-1 3-128 15,-2 1 144-15,-3 2-144 0,0 2 208 0,-4 1-48 16,-1 2-16-16,-2 5 0 0,1 8-144 0,0 0-224 15,0 0 48-15,-10-1 16 16,-2 3-1712-16,2 2-352 0,0 4-64 0</inkml:trace>
  <inkml:trace contextRef="#ctx0" brushRef="#br0" timeOffset="107257.51">29870 7842 35583 0,'0'0'1584'0,"0"0"320"0,-2 13-1520 0,-2 3-384 0,0 4 0 0,-1 3 0 16,-4 4 0-16,0 0-160 0,-5 5 16 0,3 2 0 16,-5 3 144-16,4 0 0 0,-1 2 0 0,2 3 0 0,-2-3 0 0,1-1-128 15,1-2 128-15,1 1-128 16,2 0-1216-16,2-2-224 0,1 0-48 0,1-4-12240 15</inkml:trace>
  <inkml:trace contextRef="#ctx0" brushRef="#br0" timeOffset="107414.29">29604 8282 32255 0,'0'0'2864'0,"0"0"-2288"15,12 7-576-15,-1 2 0 0,2-2 256 0,2 0-64 16,3 1-16-16,2-4 0 0,2-2-320 0,4-1-64 0,1-2-16 0,5-1-9376 16,3-1-1888-16</inkml:trace>
  <inkml:trace contextRef="#ctx0" brushRef="#br0" timeOffset="107648.23">30972 8338 35935 0,'-18'7'3200'0,"10"5"-2560"0,-4 4-512 0,1 5-128 0,-2 3-288 0,1 4-80 15,1 5-16-15,-2-9 0 16,1-3-1888-16,1-4-384 0,3-3-80 0</inkml:trace>
  <inkml:trace contextRef="#ctx0" brushRef="#br0" timeOffset="108026.66">31407 8110 33119 0,'-4'13'1472'0,"0"0"288"0,1 6-1408 0,-3 3-352 0,-2 3 0 0,0 3 0 16,-1-2 272-16,-1 2-16 0,-2 3 0 0,-2-3 0 15,2 0 64-15,-1-4 16 0,0-1 0 0,1 1 0 16,0-3-96-16,3-1-32 0,0-7 0 0,3-5 0 15,6-8-208-15,0 0 176 0,0 0-176 0,0 0 160 16,0 0-16-16,8-11 0 0,2-10 0 0,2 0 0 16,2-1-16-16,3 1-128 0,0-5 192 0,2 2-64 15,1 2-128-15,3-2 192 0,0 1-192 0,1 0 192 16,-1 3-192-16,1 2 160 0,-1 2-160 0,-2 3 160 16,1 7-160-16,-3 3 0 0,-1 6 144 0,-4 2-144 15,-3 5 224-15,-1 1-32 0,2 7 0 0,-3 3 0 16,-2 1-192-16,-2 3 0 0,1 3 0 0,-5-2 0 0,-1 1 0 0,-1-3-240 15,-3 1 32-15,0 3 0 16,-1-2-1712-16,0 1-320 0,-3-5-80 0</inkml:trace>
  <inkml:trace contextRef="#ctx0" brushRef="#br0" timeOffset="108194.62">31329 7847 42447 0,'-14'-9'1872'0,"14"9"400"0,0 0-1824 0,0 0-448 16,-6 13 0-16,2-6 0 0,4-7-192 0,-2 12-128 0,0-5-16 15,2 4-16 1,2-2-2080-16,-2 1-400 0,-3-1-96 0,3-9-16 0</inkml:trace>
  <inkml:trace contextRef="#ctx0" brushRef="#br0" timeOffset="108992.21">25072 9948 29087 0,'0'0'1280'0,"-9"-1"272"0,-3-8-1232 0,2 5-320 0,0 2 0 0,0 0 0 16,-4 1 0-16,0 2 0 0,-1 2 0 0,-2 1 0 16,-1 2 0-16,0 2 0 0,-1 3 144 0,-1 4-144 15,-3 4 176-15,0 4-176 0,2 1 192 0,-1 6-192 16,0-5 192-16,2 3-192 0,0 3 192 0,-3-2-192 15,3 1 192-15,2 2-64 0,3-4 0 0,3 0-128 16,4-5 256-16,3-3-48 0,4-3-16 0,1-5 0 16,0-12 208-16,8 9 48 0,3-1 0 0,4-9 0 0,3-10-128 0,3 0-32 15,0-5 0-15,5-4 0 0,-4-6-128 16,4-3-32-16,-1-5 0 0,2-1 0 0,-2-6-128 0,1 2 0 16,-1-1 144-16,1 1-144 0,-2 1 0 0,0-2 0 15,-2 2 0-15,-1 0 128 0,-2-1-128 0,0 2 128 16,-1-1-128-16,-3 0 128 0,-1-4 160 0,-1 4 32 15,-1 1 16-15,-4 10 0 0,-1 5 64 0,-1 11 16 16,-1 1 0-16,-5 10 0 0,0 0-224 0,0 0-64 16,4 13 0-16,-4 6 0 0,-1 6-128 0,-2 6 0 15,-1 3 0-15,1 4 0 0,-1 4 0 0,0 2 0 16,-1 6 128-16,4 2-128 0,-1 3 0 0,1-1 0 0,0-1 0 0,3-4 0 16,1-1-384-16,2-6 64 0,1-6 0 0,3-6 0 31,3-4-1664-31,0-6-336 0,2-3-64 0,-1-7-11472 0</inkml:trace>
  <inkml:trace contextRef="#ctx0" brushRef="#br0" timeOffset="109392.51">25752 9944 13823 0,'-24'10'608'0,"10"1"128"0,-2 3-592 0,2-3-144 16,0 3 0-16,2 1 0 0,0-1 3680 0,3 1 704 16,3 3 144-16,3-4 16 0,0-1-3520 0,6 0-704 15,1-7-128-15,5-1-48 0,4-1 224 0,3-8 32 16,2-1 16-16,2-1 0 0,6-7-64 0,-2-4-16 15,-1-3 0-15,0-2 0 0,-2-4-80 0,0-1 0 16,-1-2-16-16,-1 2 0 0,-1-1-112 0,-4 5 0 16,-4 3-128-16,-2 1 192 0,-2 0 0 0,-2 2-16 15,-3 5 0-15,-2-1 0 0,-3 4 112 0,4 9 32 0,-9-3 0 16,-5 7 0-16,-1 3-144 0,-2 7-32 16,0 3 0-16,-1 4 0 0,-2 3-144 0,2 4 0 0,1 5 0 0,-1-1 0 15,2-2 0-15,2 2-144 0,0 0 144 16,5-4 0-1,0 0-448-15,8 0 32 0,1-7 0 0,6-2 0 16,6-3-1920-16,0-5-384 0,4-1-80 0</inkml:trace>
  <inkml:trace contextRef="#ctx0" brushRef="#br0" timeOffset="109878.15">26469 9789 27647 0,'-7'15'2448'0,"0"3"-1952"16,-1 4-496-16,-1 3 0 15,0 1 528-15,-2 3 16 0,-1-1 0 0,3 2 0 0,-2-3-192 0,1 1-32 16,0 1-16-16,2-6 0 0,0-4 224 0,2-4 48 16,0-1 16-16,1-5 0 0,5-9-272 0,0 0-64 15,0 0-16-15,0 0 0 0,6-7-96 0,2-7-16 16,0-7 0-16,3-3 0 0,0 1-128 0,2 0 0 15,0-6 0-15,2 4 0 0,1-2 0 0,2 3 0 16,-1-4 0-16,2 3 0 0,0 2 0 0,1 0 0 16,-2 4 0-16,2 4 0 0,-1 3 0 0,-1 2 0 15,-1 6 0-15,-1 7 0 0,-2 6 0 0,0 1 0 16,-2 4 0-16,-2 5 0 0,-3 1-192 0,-2 6 192 16,-1 0-160-16,-2 6 160 0,-4 0-128 0,-3-4 128 0,-1 0 0 0,-1-4-144 15,-4 1 144-15,1-4 0 0,1-5 0 0,4-3 128 16,0-2 176-16,1-3 32 0,4-8 16 0,0 0 0 15,0 0-32-15,0 0-16 0,9-9 0 16,0-5 0-16,1-4-304 0,4-1 160 0,2-1-160 0,3-4 128 16,2-7-128-16,-2 1 0 0,4 2 0 0,-3-2-176 15,0 8 176-15,1-3-160 0,-2 5 160 0,0 4-160 16,-1 4 160-16,0 2-128 0,-2 7 128 0,2 3-128 16,0 4-16-16,-1 5 0 0,1 0 0 0,0 8 0 31,-1 5-240-31,-1 4-32 0,-1-3-16 0,-1 2 0 0,-2 3-336 0,-2 0-64 0,-2-4 0 0,-2 2-8576 15,-2 2-1728-15</inkml:trace>
  <inkml:trace contextRef="#ctx0" brushRef="#br0" timeOffset="110311.19">27812 9802 14735 0,'0'0'640'0,"-7"-4"160"0,-1-2-640 0,3 1-160 0,-3 2 0 0,8 3 0 16,-10-1 2544-16,0 2 464 0,0 2 112 0,-2 0 16 15,0 5-2400-15,-4 0-480 0,0 4-80 0,-2 4-32 16,0 3 112-16,-1 2 0 0,-2 2 16 0,3 4 0 16,-1-3-64-16,2-1-16 0,2-1 0 0,3 0 0 15,2 0 176-15,5-3 16 0,4-2 16 0,1-5 0 16,0-12-112-16,0 0-32 0,11 5 0 0,2-5 0 16,2-1 48-16,3-6 0 0,1-4 0 0,0-3 0 15,0-2-32-15,3-6 0 0,0-4 0 0,2 3 0 16,-4 2-112-16,-1 1-32 0,-2 0 0 0,-2-2 0 15,-1 0-128-15,-5 3 0 0,-3 3 0 0,-2 3 0 16,-3-1 0-16,-1 3 0 0,-2 3 0 0,-5 0 128 16,-2 5-368-16,-2 1-80 0,-2 4 0 0,-1 1-16 15,0 4-2032-15,0-2-384 0,-7 5-96 0,5-4-16 0</inkml:trace>
  <inkml:trace contextRef="#ctx0" brushRef="#br0" timeOffset="110727.04">28168 9718 28559 0,'-8'14'2544'0,"5"-4"-2032"16,-2 5-512-16,-2 4 0 0,0 6 544 0,0-4 16 16,-3 3 0-16,2 2 0 0,-2-5-560 0,3 1 0 15,-5-4 0-15,3 1 0 0,0 0 448 0,3-4-32 0,0-3 0 0,6-12 0 16,0 0-144-16,0 0-16 0,0 0-16 0,0 0 0 15,0 0-80-15,6-11-16 0,-1-3 0 0,5-2 0 16,2-2-144-16,0-1 0 0,2-1 0 0,-1-1 0 16,4 0 0-16,-1 0 0 0,1 0 0 0,1-1 0 15,1 3 0-15,0 1 0 0,0 7 0 0,-1 0 0 16,-3 4 0-16,0 2 0 0,0 3 0 0,-1 4 0 16,-5 6-256-16,0-2 64 0,-3 5 0 0,0 1 16 15,-3 4 176-15,0 2-192 0,-3-1 192 0,0 3-192 16,-5 6 192-16,0-6 0 0,-2 0 0 0,2-1 0 15,0 0 224-15,0-3-32 0,1-2 0 0,0-6 0 16,4-8 128-16,0 11 0 0,0-11 16 0,0 0 0 16,0 0-144-16,12-3-48 0,1-6 0 0,-1 0 0 15,2-3-144-15,0-1 0 0,0 1 0 0,2-2-176 0,-2 2-96 0,-1 2-32 16,0-3 0-16,0 7 0 16,-2-2-160-16,1 4-48 0,-2 3 0 0,1 1 0 15,0 2-1712-15,-1 5-336 0</inkml:trace>
  <inkml:trace contextRef="#ctx0" brushRef="#br0" timeOffset="111530.71">28811 9656 22975 0,'0'0'1024'0,"0"0"192"0,0 0-960 0,0 0-256 0,-2 12 0 0,-1 2 0 0,1 3 416 0,-2-1 32 16,-1 2 16-16,0 0 0 0,-2 2 16 0,2 1 0 15,-1-2 0-15,1 1 0 16,-2 2-48-16,1-2-16 0,0-2 0 0,1 0 0 0,0-2-208 0,3-2-32 15,-2-1-16-15,3 0 0 0,1-3-336 0,0-10-64 16,0 11-16-16,0-11-8016 16,0 0-1616-16</inkml:trace>
  <inkml:trace contextRef="#ctx0" brushRef="#br0" timeOffset="111877.83">29059 9643 26719 0,'0'0'1184'0,"-5"9"240"0,-3 1-1136 0,2 4-288 0,1 5 0 0,0 1 0 15,-1 1 992-15,-1 2 144 0,1 1 16 0,0-3 16 16,0-2-896-16,0 1-272 0,0-1 128 0,-1 0-128 16,2 0 304-16,1-3-16 0,-2 0 0 0,4-5 0 15,2-11-64-15,0 0-16 0,0 0 0 0,0 0 0 16,0 0-32-16,8-10-16 0,3-3 0 0,0-1 0 15,1-4-160-15,2-1 0 0,-1-2 0 0,4 0 0 16,2-2 0-16,-1 3 0 0,0 1 0 0,-1 0 0 16,1 1 0-16,1 3 0 0,-1 1 0 0,-1 6 0 15,-3 2 0-15,1 6 0 0,-4 4 0 0,2 6 0 0,0 5-128 16,-2 3 128-16,1 1 0 0,-3 3 0 0,-3 4-160 16,-2 1 160-16,-4 5-208 0,0-6 80 0,-2 1-64 15,0-3 0-15,-3 3 0 0,2-4 0 16,2-1-2096-16,0-2-416 0</inkml:trace>
  <inkml:trace contextRef="#ctx0" brushRef="#br0" timeOffset="112278.12">29709 9748 23951 0,'0'0'2128'0,"0"0"-1696"16,0 0-432-16,0 0 0 0,0 0 1200 0,1-10 144 15,-1 10 48-15,0 0 0 0,0 0-1040 0,-4-5-208 0,-2 1-144 0,6 4 192 16,-12 0 16-16,0 4 16 0,-2 0 0 0,-2 7 0 16,-1 3-96-16,-1 2 0 0,-4 2-128 0,3 2 192 15,1-1-192-15,2 1 144 0,1 1-144 0,3-1 128 16,2-1-128-16,4-1 0 0,1-3 144 0,2-1-144 16,3-4 144-16,0-10-144 0,8 12 192 0,2-10-192 15,1-4 192-15,3-5-64 0,1-3 0 0,2 0-128 16,3-1 160-16,1-5-160 0,-1 1 128 0,0 0-128 15,1-2 0-15,-1 1 128 0,-1 2-128 0,-1 0 0 16,-2 0 0-16,-2 1 0 0,-1 5 0 0,-3 2 0 16,-10 6 0-16,10-4 128 0,-10 4-128 0,12 8 0 15,-3 2 240-15,0 4-48 0,-6 3 0 0,3 2 0 16,-3 0-192-16,2 1 0 0,-3-2 0 0,0-2 0 0,2-2 0 16,1 0-128-16,-1-2 128 0,4-3 0 0,-1-3-208 0,3-1 16 15,1-2 0-15,0-3 0 16,2-2-320-16,-2-3-48 0,4-1-16 0,1-2 0 15,-1-3-464-15,3-2-112 0,-2-1 0 0,1 0-16 16,-2-2-1328-16,0-2-256 0</inkml:trace>
  <inkml:trace contextRef="#ctx0" brushRef="#br0" timeOffset="112511.68">30483 9075 23951 0,'0'0'1056'0,"-9"-3"224"0,0 2-1024 0,1 2-256 0,1 4 0 0,-2 4 0 16,-3 1 1168-16,1 4 176 0,-2 3 48 0,-2 3 0 15,-4 7-608-15,1 2-112 0,-1 3-32 0,1 2 0 16,2 1-224-16,-1 1-48 0,-1 3-16 0,2 0 0 16,1 6 16-16,2-5 0 0,3 2 0 0,0 0 0 15,1-4-368-15,2-1 128 0,5-1-128 0,-1-3 0 31,1-7-2848-31,0 0-640 0</inkml:trace>
  <inkml:trace contextRef="#ctx0" brushRef="#br0" timeOffset="112673.05">30075 9653 34959 0,'0'0'1536'0,"0"0"336"0,1 14-1488 0,3 0-384 15,2 1 0-15,6-4 0 0,0-3 0 0,5-2-320 16,2-5 64-16,3-1 16 0,2-3-80 0,4-1 0 16,2-2-16-16,3-4-9568 15,0 0-1904-15</inkml:trace>
  <inkml:trace contextRef="#ctx0" brushRef="#br0" timeOffset="113249.14">30895 9476 13823 0,'0'0'1216'0,"-10"0"-960"15,-2 3-256-15,1 3 0 0,0 8 3248 0,-1 4 592 16,-3 1 128-16,-2 4 32 0,-1 4-3008 0,0-3-608 16,1 4-112-16,0-1-16 0,2 1-256 0,2-3 128 15,2 2-128-15,2-4 0 0,2-3 128 0,5-4-128 16,2-2 0-16,4-5 144 0,-4-9 48 0,11 9 0 15,3-5 0-15,3-5 0 0,2-3 96 0,2-6 32 16,3-3 0-16,1-1 0 0,-1-4 0 0,0-2 0 16,-1 0 0-16,0-1 0 0,-3 0-144 0,-3 2-32 0,-6 1 0 0,-2-1 0 15,-4 0-144-15,-4 0 160 0,-1 0-160 16,-4 3 160-16,-3 1-160 0,-3 2 0 0,-3 4 0 0,-5 2 0 31,-4 2-512-31,1 3 32 0,-2 5 0 0,0 2-9024 0,0 4-1808 0</inkml:trace>
  <inkml:trace contextRef="#ctx0" brushRef="#br0" timeOffset="113528.86">31359 9405 32255 0,'-5'19'2864'0,"-3"4"-2288"16,-1 4-576-16,-1 5 0 0,-2 5 0 0,-2-1-224 15,-1 4 16-15,1-3 0 0,-2 0 208 0,-1-6 0 16,1 0-160-16,0-2 160 0,2-6 176 0,3-3 96 16,0-3 32-16,3-3 0 0,3-7-48 0,5-7-16 15,0 0 0-15,0 0 0 0,0 0 0 0,10-10 0 16,3-5 0-16,1-4 0 0,1-4 48 0,4-2 16 16,0-1 0-16,1-2 0 0,1 3 48 0,0-3 16 15,1 4 0-15,2-3 0 0,2 3-80 0,0 5-16 16,1 1 0-16,1 3 0 0,1 0-272 0,0 4 0 15,2 2 0-15,-1 7 0 0,-2 3-192 0,0 6-128 16,-1 3-48-16,-3 4-10560 16,-2 1-2112-16</inkml:trace>
  <inkml:trace contextRef="#ctx0" brushRef="#br0" timeOffset="114446.27">20546 11041 8287 0,'0'0'736'0,"-3"-6"-592"15,-1-6-144-15,1 5 0 0,1-1 3200 0,2 0 592 16,-4-3 128-16,3 3 32 0,-1 1-2160 0,2 7-448 16,0 0-64-16,0 0-32 0,-5-8-464 0,-1 4-80 15,-3-1-32-15,-2 4 0 0,0 0-48 0,0 3-16 16,-3 5 0-16,3 0 0 0,-3 6-208 0,-3 2-32 0,-3 2-16 0,-3 2 0 16,-1 2-96-16,0 6-32 0,-1 4 0 0,0 4 0 15,0 5 32-15,-1 4 0 0,-2 2 0 16,4 3 0-16,2 4-32 0,3 0 0 0,2 0 0 0,3 1 0 15,2-1-224-15,6-1 176 0,3 2-176 0,6-5 160 16,3-4-160-16,6-1 0 0,2-4 0 0,3-5 0 31,5-1-448-31,3-6-32 0,3-1 0 0,4-8 0 16,4-1-2192-16,3-9-432 0</inkml:trace>
  <inkml:trace contextRef="#ctx0" brushRef="#br0" timeOffset="114644.9">20932 11462 15663 0,'-17'5'1392'16,"-1"-1"-1120"-16,-1 1-272 0,5 4 0 0,2 5 4080 0,1 4 752 16,1 2 160-16,1 1 16 0,0 4-3856 0,2 1-784 15,-1 1-160-15,3 5-16 0,-1 0-192 0,1 1 0 16,0-4 0-16,2 1 0 0,0 1 0 0,3-7-176 15,3-4 176-15,2-2-192 16,1-3-1712-16,5-3-336 0,0-10-80 0</inkml:trace>
  <inkml:trace contextRef="#ctx0" brushRef="#br0" timeOffset="114840.12">20806 11112 33919 0,'-18'5'1504'0,"8"1"304"0,1-3-1440 0,1 1-368 0,8-4 0 0,-6 9 0 15,6-9 416-15,-3 11 16 0,3 2 0 0,0-13 0 16,4 12-432-16,3-5 0 0,-7-7-224 0,12 7 80 31,2-2-1968-31,1-5-400 0,2-4-80 0</inkml:trace>
  <inkml:trace contextRef="#ctx0" brushRef="#br0" timeOffset="115146.79">21450 11484 23039 0,'0'0'2048'0,"0"0"-1648"15,14-2-400-15,3 0 0 0,1-3 1392 0,2-3 192 16,1-2 32-16,1-2 16 0,-2-3-1232 0,2-1-240 15,-2-2-160-15,1 0 192 0,-2 0-192 0,-3 0 0 16,-3 1 144-16,-2 0-144 0,-2 3 0 0,-4 4 144 16,1-1-144-16,-5 3 0 0,-2-4 320 0,1 12-32 15,-8-1-16-15,-2 4 0 0,-6 7 352 0,0 3 64 16,-3 4 16-16,0 8 0 0,-3-1-208 0,2 6-48 0,1-1 0 16,0 3 0-16,0 0-128 0,2 1-48 0,4-1 0 0,5-4 0 15,1 0-272-15,3-4 0 0,2 0 128 0,6-1-128 16,5-4 0-16,5 0 0 0,5-1 0 0,3-2 0 31,4-3-1824-31,2-4-320 0,2-5-64 0</inkml:trace>
  <inkml:trace contextRef="#ctx0" brushRef="#br0" timeOffset="118449.29">28741 10872 32591 0,'0'0'1440'0,"-11"-1"304"0,0-3-1392 0,11 4-352 16,-11 5 0-16,2 1 0 15,1 7-384-15,0-1-160 0,0 2-32 0,1 5 0 0,-2 7 432 0,0-1 144 16,0 1 0-16,0 2-144 0,-2 4 272 0,-1 0 48 16,2 3 16-16,-1 0 0 0,-1-4 0 0,2 2 0 15,1-3 0-15,3-6 0 0,-1-1-192 0,4-5 160 16,0-6-160-16,2 0 160 0,1-12-32 0,0 0 0 15,0 0 0-15,9-2 0 0,1-8-128 0,1-2 0 0,3-6 0 0,1-1 128 16,1-4-128-16,2 0 0 16,2-5 0-16,-2 4 0 0,-1 0 0 0,1-2 0 0,1 0 0 0,0-1 0 15,2 4 0-15,-1 0 0 0,2-1 0 0,-1 5 0 16,-2 4 128-16,3 6-128 0,-4 1 128 0,-2 4-128 16,0 3 256-16,-4 6-48 0,0 5 0 0,-3 7 0 15,-2 3-208-15,0 3 0 0,-2 2 0 0,-2-2 0 16,-3 3 0-16,0 0 0 0,-2 0 0 0,-2 2 0 15,-4-4 0-15,1 0 0 0,-2-4 0 0,1-3 0 16,2-4 0-16,1-2 256 0,1-3-64 0,4-8 0 16,0 0 16-16,0 0 0 0,0 0 0 0,13-5 0 15,0-3-208-15,-1-6-192 0,3-4 48 0,-2 0 0 16,1-1 144-16,1-1-192 0,1 0 192 0,0 2-192 16,2-1 192-16,0 1 0 0,0 2 0 0,-1 2-128 15,1 2 128-15,-1 7 0 0,-5 2 0 0,4 6 0 0,-1 6 0 0,1 5 0 16,-2 6 192-16,-1 6-64 0,-3-1-272 0,-2 3-48 15,-2-1-16-15,-1 2 0 0,-1 1 16 0,-1-3 0 16,-1 0 0-16,-2-2 0 16,0 1-336-16,0-3-64 0,0-6-16 0,4-4 0 15,0-1-1664-15,-4-12-336 0,15 5-64 0,3-8-16 0</inkml:trace>
  <inkml:trace contextRef="#ctx0" brushRef="#br0" timeOffset="118716.15">29638 11082 22111 0,'0'0'1968'0,"0"0"-1584"0,-8 13-384 0,0 1 0 16,2 0 1168-16,-2 3 160 0,1 2 16 0,-2 3 16 16,-1-2-608-16,1 4-128 0,1 2-32 0,0-3 0 15,0-2-16-15,2 2-16 0,3-4 0 0,1-5 0 16,4-1-176-16,1-2-16 0,-3-11-16 0,9 7 0 15,3-5-96-15,1-3-32 0,2-4 0 0,1-4 0 16,2-2-16-16,1-6 0 0,2-2 0 0,-2-3 0 16,1 0 0-16,-1-1 0 0,0 1 0 0,-1 0 0 15,-2 1-208-15,-2 1 176 0,-2-2-176 0,-2 2 160 16,-1-1-160-16,-2 1 0 0,-1-2 0 0,-1 7 0 16,0 1-1392-16,-4-1-256 0,-2 3-48 0</inkml:trace>
  <inkml:trace contextRef="#ctx0" brushRef="#br0" timeOffset="119053.28">30349 10519 21183 0,'0'0'1888'0,"0"0"-1504"0,0 0-384 0,0 0 0 16,0 16 2160-16,-1 3 352 0,-1 2 80 0,0 4 16 15,1 2-2192-15,-2 6-416 0,0 1 0 0,-1 3-224 16,-1 1 224-16,-2 0 0 0,0 2 0 0,-1-1 0 15,-1 2 0-15,0-2 0 0,0-2 0 0,1-1 160 32,-1-1-1056-32,1-3-192 0,0-8-64 0,3-2-11184 0</inkml:trace>
  <inkml:trace contextRef="#ctx0" brushRef="#br0" timeOffset="119333.71">30977 10454 11967 0,'0'0'1072'0,"0"0"-864"16,0 0-208-16,-5 14 0 0,3 6 4176 0,-5 2 800 15,-2 5 144-15,1-1 48 0,-4 6-3888 0,-2 2-784 16,-1 2-160-16,0 1-16 0,-2 1-96 0,2 1-16 15,1 2 0-15,1-2 0 0,-2 0 48 0,3 0 0 16,1-1 0-16,5 1 0 0,1 1-112 0,3-5-16 16,4-7 0-16,1-1 0 0,4-8-128 0,0-2-272 0,4-3 64 15,1-4 16 1,3-3-544-16,1-3-96 0,-1-4-32 0,2-5-8432 0,0-6-1696 0</inkml:trace>
  <inkml:trace contextRef="#ctx0" brushRef="#br0" timeOffset="119471.32">30680 10918 18431 0,'-9'11'816'0,"9"-11"160"0,0 0-784 0,1 14-192 0,4 0 0 0,4 0 0 16,3-1 3360-16,2 1 624 0,2-6 128 0,3 0 32 31,4-2-3680-31,0-5-720 0,1-2-160 0,3-5-9184 0,1-4-1856 0</inkml:trace>
  <inkml:trace contextRef="#ctx0" brushRef="#br0" timeOffset="119883.28">31361 10856 26719 0,'-14'25'2368'0,"8"-2"-1888"16,-1 7-480-16,-1 9 0 0,-3 5 1408 0,1 1 176 15,-1 3 32-15,-1-1 16 0,-2-4-1312 0,0-1-320 16,0-1 0-16,3-6 0 0,-2-5 0 0,3-1 0 16,1-4 0-16,2-1 0 15,1-7-816-15,4-6-128 0,2-2-16 0,0-9-16 16,0 0-304-16,0 0-64 0,9-14-16 0,0-4 0 16,1-1 592-16,0-2 112 0,2-5 16 0,-1 2 16 0,2-5 624 0,-1 1 240 0,2-4-16 0,-2 2 0 15,3 0 512-15,-1 1 96 0,0 0 32 0,0 1 0 16,0-3-336-16,3 4-64 0,-1 1-16 0,3 4 0 15,0 5 0-15,-1 0-16 0,2 1 0 0,-2 5 0 16,-3 4-144-16,1 3-32 0,-1 2 0 0,-2 2 0 16,-3 1 176-16,-10-1 16 0,11 5 16 0,-3 5 0 15,-2-2-208-15,-2 6-32 0,-1-3-16 0,-5 4 0 16,-2 3-208-16,-1-1 0 0,-1-2 0 0,-4 3 0 16,-5 1 160-16,-4-1-160 0,-4-2 160 0,0 1-160 15,-3-1 144-15,0-2-144 0,-4-2 128 0,5-1-128 16,0-6 0-16,0 3 0 0,8-4 0 0,-1-3 0 15,0-2-1952-15,5-2-320 0</inkml:trace>
  <inkml:trace contextRef="#ctx0" brushRef="#br0" timeOffset="120551.86">31976 10359 21359 0,'0'0'944'0,"0"0"208"0,0 0-928 0,0 0-224 15,0 0 0-15,0 0 0 0,0 0 672 0,0 0 96 16,0 0 0-16,4 12 16 0,-4 0 240 0,-1 7 32 16,-3 6 16-16,-1 3 0 0,-3 4-336 0,3 5-64 0,-4 4-16 0,3-1 0 15,0-3-400-15,-1 2-96 0,0 7-16 0,-3-4 0 16,-1-1-144-16,5 2 0 0,-2-5 0 0,2 0 128 15,1-1-128-15,1-1 0 0,-2-11-160 0,3 1 160 32,1-5-880-32,0-2-80 0,2-2 0 0</inkml:trace>
  <inkml:trace contextRef="#ctx0" brushRef="#br0" timeOffset="120740.71">32124 10769 5519 0,'0'0'240'0,"-3"13"64"16,1-3-304-16,-2 4 0 0,1 4 0 0,2 3 0 0,-1 2 5248 0,0 4 1008 15,2 0 192-15,0 3 32 0,-1 3-5072 0,1-1-1008 16,3-5-208-16,-1 2-32 0,1-2-160 0,-1-3 0 16,5-4 0-16,-4-3 0 15,2-6-384-15,2-1-176 0,-1-2-16 0,1-2-16 16,-7-6-2224-16,8-1-432 0</inkml:trace>
  <inkml:trace contextRef="#ctx0" brushRef="#br0" timeOffset="120920.69">32438 10851 23951 0,'-19'27'1056'0,"5"-1"224"0,-4 7-1024 0,0 9-256 0,-2 4 0 0,11-17 0 16,-2 3 2560-16,-2 6 464 0,-1 2 96 0,0 7 16 15,1 1-2464-15,0 2-480 0,1 2-192 0,-11 43 128 16,4-18-128-16,4-15 0 0,2-8 0 0,3-7 0 31,-1-8-2240-31,1-7-416 0</inkml:trace>
  <inkml:trace contextRef="#ctx0" brushRef="#br0" timeOffset="121883.4">22151 12813 16575 0,'0'0'1472'0,"0"0"-1168"0,-11 4-304 0,4 0 0 15,7-4 416-15,-10 5 32 0,10-5 0 0,-7 4 0 0,7-4-448 0,-6 5 128 16,6-5-128-16,0 0 0 0,0 0 0 0,0 0 0 16,0 0 0-16,0 0 0 15,0 0 0-15,0 0 0 0,0 0 0 0,0 0 0 0,0 0 0 0,0 0 0 16,0 0-192-16,0 0 192 15,5-11-832-15,0 1-32 0</inkml:trace>
  <inkml:trace contextRef="#ctx0" brushRef="#br0" timeOffset="122653.03">22172 12776 6447 0,'0'0'576'0,"0"0"-576"0,0 0 0 0,0 0 0 16,0 0 1920-16,0 0 256 0,0 0 64 0,0 0 16 15,0 0-1216-15,0 0-240 0,0 0-48 0,0 0-16 16,0 0-288-16,0 0-48 0,0 0-16 0,0 0 0 16,0 0-96-16,0 0-32 0,4-7 0 0,-4 7 0 15,5-11 32-15,-5 11 0 0,6-7 0 0,-6 7 0 16,6-9-80-16,-6 9-16 0,0 0 0 0,0 0 0 15,5-8-64-15,-5 8 0 0,0 0-128 0,0 0 192 16,0 0 64-16,0 0 0 0,0 0 0 0,0 0 0 16,0 0-48-16,0 0 0 0,0 0 0 0,0 0 0 15,0 0-80-15,0 0 0 0,0 0-128 0,0 0 192 0,-2-11 0 0,2 11-16 16,0 0 0-16,-2-8 0 0,2 8 16 0,0 0 16 16,-3-10 0-16,3 10 0 0,-5-6 80 0,5 6 16 15,-5-9 0-15,5 9 0 0,-8-9 16 0,2 0 0 16,-3 3 0-16,9 6 0 0,-10-11 48 0,0 3 16 15,0 1 0-15,0 1 0 0,1 1-192 0,-3 3-48 16,-2 1 0-16,0 1 0 0,-1 3-16 0,-2-1-128 16,0 7 192-16,-1-1-64 0,-1-1-128 0,0 5 0 15,-4 3 144-15,1 2-144 0,3 0 0 0,0 4 0 16,-1 4 0-16,2 3 0 0,1-2 0 0,1 2 128 16,2 1-128-16,1-1 0 0,6 1 0 0,0-4 0 15,5 1 0-15,2-5 0 0,1-3 0 0,5-1 0 16,2-5 0-16,3 0 0 0,5-6 160 0,0-2-32 15,2-4-128-15,4-6 192 0,3-2-32 0,3-6-16 0,3-4 0 0,2-3 0 16,2-2-16-16,-2-4-128 0,-4 2 192 0,-1-5-64 16,-1 1-128-16,0 1 0 0,-1-2 144 0,-1 2-144 15,-4-5 0-15,0 0 0 0,-2 1 0 0,-3 0 128 16,-2 0-128-16,-4-2 0 0,-1-3 128 0,-4-1-128 16,0 1 192-16,-2 0-48 0,-3 0 0 0,-1 1 0 15,-2 3-16-15,-2 3 0 0,2 2 0 0,1 7 0 16,-3 2 0-16,0 3 0 0,1 6 0 0,4 10 0 15,0 0 128-15,0 0 32 0,-9 4 0 0,3 5 0 16,-1 6-288-16,-2 6 0 0,3 4 0 0,0 2 0 16,1 6 0-16,1 2 0 0,0 2 0 0,0 3 0 15,2-1 0-15,-1 4 0 0,2-1 0 0,1 4 0 16,-1-5 0-16,1 1 0 0,0 1 0 0,0-5-144 0,1-5 144 0,0-4 0 16,2-1 0-16,-1-1 0 0,2-2 0 0,0-2 0 15,-2-1 128-15,3-3-128 0,1-5 0 0,0-1-160 16,0-5 16-16,-6-8 0 15,12 8-1744-15,-1-5-352 0,-11-3-64 0,14-6-6272 16,0-2-1248-16</inkml:trace>
  <inkml:trace contextRef="#ctx0" brushRef="#br0" timeOffset="123603.09">23005 12144 4607 0,'0'0'400'0,"0"0"-400"0,0-10 0 0,0 4 0 16,0 6 3552-16,0 0 624 0,0 0 128 0,0 0 32 16,0 0-2944-16,0 0-592 0,0 0-112 0,0 0-32 15,0 0-128-15,0 0-16 0,0 0-16 0,0 0 0 16,0 0-80-16,-7 11-16 0,2 1 0 0,0 1 0 16,0 2 32-16,0 0 0 0,-1 0 0 0,-1 7 0 15,1 1 32-15,0 2 16 0,-2 2 0 0,2-4 0 16,-3 5 96-16,1-4 32 0,2 0 0 0,-1 1 0 15,5-5-288-15,-1 0-64 0,2-1-16 0,1-3 0 16,0 0-240-16,1-6 176 0,2 0-176 0,-3-10 160 16,0 0-160-16,0 0 0 0,10 0 0 0,0-3 0 15,0-5-464 1,1-1-32-16,-4-4 0 0,3 3 0 0,1 0-480 0,-1-1-112 0,-4 1 0 0,0-2-16 16,1 3-64-16,-7 9-16 0,0 0 0 15,0 0 0-15,2-10 544 0,-2 10 128 0,0 0 0 16,0 0 16-16,0 0 336 0,-10 2 160 0,-1 2-160 0,1 4 160 15,-1-3-512-15,1 4-16 0,0-3 0 0,0 5 0 0,0-2 208 0,1 4 32 16,0 0 16-16,1-4 0 0,2-1 272 0,0-1 0 16,6-7 0-16,0 0 0 0,-5 9 0 0,5-9 0 15,0 0 0-15,0 0 0 0,0 0 208 0,0 0 48 16,0 0 16-16,0 0 0 0,0 0-272 0,0 0 0 16,0 0 0-16,0 0 0 0,0 0 0 0,0 0 0 15,0 0 0-15,8-4 0 0,-8 4 0 0,0 0 0 16,0 0 0-16,0 0 0 0,0 0 128 0,0 0-128 15,0 0 192-15,0 0-192 0,0 0 512 0,0 0 0 16,0 0 0-16,0 0 0 0,0 0-160 0,0 0-32 16,0 0-16-16,0 0 0 0,0 0-304 0,0 0 0 0,3-8 0 0,-3 8 0 15,0 0 0-15,0 0 0 0,0 0 0 0,0 0 0 16,0 0-224-16,0 0-96 0,0 0-32 0,6-7 0 31,-6 7-416-31,0 0-96 0,0 0-16 0,7-8-7312 0</inkml:trace>
  <inkml:trace contextRef="#ctx0" brushRef="#br0" timeOffset="124990.25">21744 12974 26079 0,'-15'16'1152'0,"4"-7"256"0,0-3-1136 0,1 3-272 16,0 1 0-16,3-2 0 0,7-8 768 0,0 0 80 16,0 0 32-16,0 0 0 0,0 0-432 0,13-8-64 15,2-6-32-15,8-5 0 0,6-5-224 0,7-8-128 16,5-4 128-16,9-2-128 0,9-1 0 0,-1-4 128 15,0-2-128-15,3-3 0 0,2 2 0 0,6-2 0 16,5-3 0-16,-1 4 0 0,5 4 0 0,-8 5 0 16,-7 0 0-16,-2 3 0 0,-1 5 0 0,-5 8 0 0,-4 6 0 15,-9 5 0-15,-4 9 0 0,-9 8 0 0,-8 3 0 0,-7 6-192 16,-10 6 192-16,-9 5-208 0,-11 4 80 0,-7 6 128 16,-6 6 128-16,-6 0 128 0,-5 3 48 0,-5 1 0 15,2 1-176-15,-4-3-128 0,0 1 192 0,-8-3-192 16,-5-4 608-16,-1 0 16 0,-1-3 0 0,5-2 0 15,6-2 352-15,8-8 80 0,7-5 16 0,10-6 0 16,5-8-320-16,8-5-64 0,7-7-16 0,7-4 0 16,7-9-480-16,7-8-192 0,8-5 176 0,10-4-176 15,7-2 0-15,5-3-208 0,6 0 16 0,5-4 0 16,5-5 32-16,-4-1 16 0,-2 4 0 0,1-1 0 16,2 3 144-16,2 5 0 0,1 0 0 0,-2 8-128 15,-3 6 128-15,-7 9 0 0,-6 5 0 0,-7 6 0 16,-11 2 0-16,-6 6 0 0,-6 5 0 0,-6 4 0 0,-6 5 128 0,-6 8-128 15,-7 6 128-15,-7 3-128 0,-6 2 192 0,-6 3-16 16,-6-2-16-16,-3 2 0 0,-3 5-160 0,-2-2 0 16,-1-1 0-16,4-2 128 0,2-1 64 0,3-2 16 15,4-3 0-15,6-2 0 0,4-7-80 0,5-3-128 16,6-4 176-16,4-3-176 0,8-11 0 0,0 0-256 16,0 0 32-16,11 3 0 15,3-4-448-15,4-7-96 0,3-2 0 0,4-5-16 16,3-3-1904-16,5-1-368 0,4 0-80 0</inkml:trace>
  <inkml:trace contextRef="#ctx0" brushRef="#br0" timeOffset="125487.11">23975 12249 2751 0,'-16'-19'256'0,"8"7"-256"0,-3-1 0 0,4 3 0 16,-2-1 4432-16,1 3 848 0,1-1 160 0,7 9 48 16,0 0-3488-16,0 0-688 0,-8 5-144 0,3 4-16 15,-1 5-512-15,-1 4-112 0,1 2-16 0,-4 6 0 16,-1 7-144-16,4 2-48 0,-3 2 0 0,1 3 0 15,-5 3-32-15,0-2-16 0,1 1 0 0,-1 2 0 16,-1-1 240-16,0 2 32 0,-2-5 16 0,4 1 0 0,-2-3 96 16,1-2 32-16,-1-4 0 0,2-4 0 0,0-8-128 0,5-2-32 15,1-3 0-15,3-6 0 0,4-9-160 0,0 0-48 16,0 0 0-16,13-3 0 0,1-4-192 0,3-6-128 16,-2-2 128-16,1-3-128 0,5-4 0 0,0 1 0 15,2-5 0-15,1 2 0 0,1 3 0 0,-1-2-160 16,2 4 160-16,0 5-208 0,-1 1 208 0,-1 7-192 15,-2-1 192-15,0 7-192 0,-5 7 48 0,0 1 16 16,-3 8 0-16,-5 3 0 0,-4 5-64 0,-3 4 0 16,-4-3 0-16,-6 6 0 0,-3-1 192 0,-4 0 0 15,-3 1-144-15,-1 1 144 0,-3-1 0 0,0-5 0 0,0 1 0 0,0-4 0 16,0-3 0-16,5-2 128 0,1-1-128 0,5-9 0 31,2 0-768-31,9-8-224 0,0 0-48 0,0 0-9136 0,-3-14-1840 0</inkml:trace>
  <inkml:trace contextRef="#ctx0" brushRef="#br0" timeOffset="125787.78">24347 12686 15663 0,'0'0'688'0,"-5"9"144"0,-4-4-656 0,2 5-176 0,1 5 0 0,0 2 0 16,-4 2 3760-16,2 5 720 0,-2-1 128 0,0 6 48 15,0-2-3408-15,0 3-672 0,-1-2-144 0,3 2-32 0,-1-1-16 0,4-4-16 16,1-1 0-16,4-5 0 0,4-3-224 0,2-4-144 16,4 0 192-16,4-6-192 0,4-6 144 0,1-2-144 15,1-7 0-15,2 0 144 0,1-8-144 0,2 1 0 16,-1-2 0-16,3-2 0 0,-2-2 0 0,0-1 0 16,-3 2 0-16,-1 0 0 0,-2 1 0 0,-3 1 0 15,-3 0 128-15,-3 1-128 0,-3 3 0 0,-4 0 128 16,-5-1-128-16,-2 2 128 0,-2 3-128 0,-4-3 0 15,-2 2 0-15,-1 4 0 16,-1-3-544-16,0 4-144 0,-1 2-16 0,-3-2-16 16,1 2-2304-16,0 3-464 0</inkml:trace>
  <inkml:trace contextRef="#ctx0" brushRef="#br0" timeOffset="126020.23">24891 12217 21183 0,'0'0'1888'15,"0"0"-1504"-15,0 0-384 0,0 0 0 0,1 13 1648 0,1 1 256 0,-2 5 48 0,-2 4 16 16,-3-1-1168-16,-2 6-224 0,-2-2-64 0,-1 7 0 16,-1 1-224-16,1 3-48 0,0 1-16 0,-1 0 0 15,-1 3 64-15,1 0 16 0,-1-2 0 0,1 0 0 16,-2 3-160-16,2-1-16 0,-2-4-128 0,2-4 192 15,0-5-2176-15,3 0-432 16,-1-4-80-16,0-2-32 0</inkml:trace>
  <inkml:trace contextRef="#ctx0" brushRef="#br0" timeOffset="126472.12">24638 12673 17503 0,'-5'-10'768'0,"5"10"176"0,0 0-752 0,0 0-192 15,0-11 0-15,4 4 0 0,2 0 2432 0,4 0 448 16,2 0 80-16,2-6 32 0,4-1-2032 0,2-1-384 16,-2-1-96-16,3-1-16 0,1-6-272 0,2 0-48 15,0-3-16-15,2 2 0 0,0 0-128 0,2-1 0 16,2-1 0-16,-2-3 128 0,1 2-128 0,0-2 0 16,0 1 144-16,-1-1-144 0,-2 1 256 0,-2 1-32 15,-3 2 0-15,-1 2 0 0,-4 3-32 0,-4 6-16 16,-1 6 0-16,-11 8 0 0,0 0 160 0,0 0 48 0,0 0 0 0,0 18 0 15,-4 5-64-15,-3 7-16 0,-5 2 0 0,-1 4 0 16,-1 2-160-16,-2 1-16 0,-2 3-128 0,-1 3 192 16,0-3-192-16,0 3 128 0,0-1-128 0,1-3 0 15,1 1 176-15,2-5-176 0,1-4 192 0,3-6-192 16,2 0 624-16,4-6 16 0,0-3 0 0,3-4 0 16,2-2-208-16,0-12-48 0,8 10 0 0,2-9 0 15,2-2-256-15,0-4-128 0,2-6 0 0,2 0 128 16,0 0-128-16,3-3 0 0,2 1 0 0,0 3 0 15,-3-3 0-15,0 4 0 0,0 3 0 0,-2 2 0 16,-1 4 0-16,-1 4 0 0,-1 5 0 0,0 2 0 16,-1 4 0-16,-1 6-144 0,-4 4 144 0,1 1-160 0,-2 4-80 0,1-2-16 15,-2 0 0-15,1-1 0 0,-2-1 80 0,1-3 16 16,1-1 0-16,2-3 0 16,-2-1-480-1,2-4-80-15,1-2-32 0,1-4-9920 0,0-2-1984 0</inkml:trace>
  <inkml:trace contextRef="#ctx0" brushRef="#br0" timeOffset="126856.08">26225 12634 28911 0,'5'-19'1280'0,"-3"9"256"0,-1-2-1216 0,-1-1-320 0,-1 2 0 0,-1-3 0 16,-2-1 464-16,-3 3 48 0,-3 7 0 0,-2 4 0 16,-2 2-112-16,-4 3-16 0,-6 0 0 0,-3 6 0 15,-2 7-144-15,-2 0-48 0,-1 2 0 0,1 3 0 16,0 2-192-16,3-1 0 0,3-1 0 0,3-2 0 16,2 0 144-16,2-1-144 0,3-1 128 0,2-1-128 15,4-3 160-15,4-2-160 0,5-12 192 0,0 0-192 16,0 9 208-16,0-9-64 0,0 0-16 0,13 7 0 15,0-5-128-15,1-1 0 0,2-1 144 0,-3 0-144 16,1 0 0-16,-2 2 0 0,2 2 0 0,-3 3 128 16,-3 0-128-16,-1 1 0 0,-7-8 0 0,4 17 0 15,-3-2 256-15,-1 0 0 0,-3 1-16 0,-2-1 0 0,-4 0-96 0,1-2-16 16,-3 0 0-16,1-1 0 0,0-3-128 0,0-1-224 16,0-4 48-16,2-2 16 15,8-2-2400-15,-10-2-464 0</inkml:trace>
  <inkml:trace contextRef="#ctx0" brushRef="#br0" timeOffset="127064.06">26610 12498 7359 0,'0'11'656'0,"0"-1"-528"0,0-1-128 0,-2 5 0 0,0 4 5632 0,-2 4 1104 0,-2 6 224 15,-1-3 32-15,-2 4-5248 0,-1 2-1040 0,-1-1-224 0,-1 2-32 16,-2 1-128-16,2 0-32 0,-2-1 0 0,4-5 0 16,-1-4-288-16,3-1 0 0,0 0 0 0,3-4 0 31,1-7-2448-31,3-1-560 0</inkml:trace>
  <inkml:trace contextRef="#ctx0" brushRef="#br0" timeOffset="127505.01">27044 12597 21183 0,'0'0'944'0,"0"0"192"16,0 0-912-16,-10 3-224 0,1-1 0 0,2 4 0 0,-1 1 2480 0,-2 3 448 15,-3-2 80-15,-1 4 32 0,-1 2-2336 0,0 3-448 16,-2 2-112-16,1 0-16 0,-3 1-128 0,1 2 160 15,0 2-160-15,2-1 160 0,0-4-160 0,5-3 0 16,1 1 0-16,5-4 0 0,2-2 0 0,3-11 0 16,8 6 0-16,3 0 0 0,1-6-144 0,4-6-16 15,1-1 0-15,2-6 0 0,0-1 160 0,5-2-128 16,3-2 128-16,1-4-128 0,-1-1 128 0,4 0 0 16,0-4 0-16,-2 2-128 0,1-1 128 0,-1 0 0 0,1-4 0 0,-1 3 0 15,-2-2 0-15,-4 1 128 0,-3 1-128 0,-1-2 0 16,-1 1 288-16,-2-4-16 0,-2 0 0 0,-2-1 0 15,-3-1-48-15,-3 2-16 0,-2-2 0 0,1 2 0 16,-4 5 160-16,0 6 16 0,-1 4 16 0,0 8 0 16,0 9-48-16,0 0-16 0,0 0 0 0,-9 14 0 15,-2 4-208-15,-2 4-128 0,-3 2 128 0,-1 7-128 16,-2 4 0-16,1 2 0 0,-1 1 0 0,2 7 0 16,0 0 0-16,2 5 0 0,2-6 0 0,2 3-128 15,-1 0-32-15,5-3 0 0,1-4 0 0,4-3 0 31,2-5-1552-31,5-4-304 0,3-5-64 0,2-4-11808 0</inkml:trace>
  <inkml:trace contextRef="#ctx0" brushRef="#br0" timeOffset="127805.27">27628 12749 25791 0,'0'0'2304'0,"0"0"-1856"15,-5 8-448-15,5-8 0 0,0 0 944 0,0 0 80 16,0 0 32-16,0 0 0 0,0 0-672 0,0 0-144 16,11-2-32-16,2-7 0 0,-2-1-80 0,2-2-128 15,-1 1 176-15,2-3-176 0,-4-5 128 0,0 1-128 16,-1 0 0-16,-2 1 0 0,-4 2 128 0,1 1-128 16,-4-1 192-16,-4 4-192 0,0 3 512 0,4 8-16 15,-11-3 0-15,-2 6 0 0,-2 5 16 0,-3 2 16 16,-2 5 0-16,-1 3 0 0,-2 2-352 0,3 4-176 15,0 2 160-15,3-1-160 0,-1 1 0 0,3-2 0 0,1 2 0 0,4-4 0 16,4-4 0-16,3-2 0 0,1 0 0 0,4-6 0 31,2 0-640-31,4-5-192 0,3-1-16 0,2-6-13856 0</inkml:trace>
  <inkml:trace contextRef="#ctx0" brushRef="#br0" timeOffset="128100.19">28195 12540 18431 0,'-23'1'1632'0,"9"0"-1312"0,-3 1-320 0,0 3 0 16,-2 4 2800-16,-1-2 480 0,1 3 112 0,-1 3 0 0,0 5-2608 0,1 1-528 16,-2 0-96-16,6 1-32 0,0-2-128 0,1 2 0 15,2 1 0-15,5-2 128 0,2-3-128 0,2 2 0 16,7 0 144-16,1-4-144 0,1-1 0 0,5-4 144 15,-1 2-144-15,5-3 0 0,0-1 0 0,2-2 0 16,1 3 0-16,-2 1 0 0,-2-4 128 0,-2 0-128 16,-4 3 0-16,-8-8 0 0,0 0 416 0,7 7 32 15,-7-7 0-15,-1 12 0 0,1-12-64 0,-11 9-16 16,-3 0 0-16,-2-1 0 0,-2 1-368 0,0-4 144 16,-1 2-144-16,-1-3 0 15,2-3-1152-15,2-2-352 0,-1-2-64 0</inkml:trace>
  <inkml:trace contextRef="#ctx0" brushRef="#br0" timeOffset="128573.37">29195 12147 20271 0,'0'-6'1792'0,"3"-3"-1424"0,-1 4-368 0,-2 5 0 0,0 0 1984 16,0 0 336-16,0 0 64 0,0 0 16 16,4 9-1696-16,-3 5-320 0,-2 3-80 0,-4 5-16 0,-4 5 112 0,-1 1 32 15,-2 5 0-15,-1 4 0 0,0 4-144 0,0 0-32 16,2 2 0-16,-2 4 0 0,-1 0 96 0,0-1 16 15,1 2 0-15,2-7 0 0,-1-4-208 0,2-4-32 16,1-2-128-16,3-10 192 0,1-3-192 0,2-5 144 16,1-4-144-16,2-9 128 0,0 0 0 0,0 0-128 15,0 0 192-15,11-4-64 0,2-3 0 0,-2-4 0 16,3-3 0-16,2-1 0 0,0-2-128 0,-1-1 0 16,1 1 0-16,-1 0 0 0,0 3 0 0,0 3 128 15,-2 3-128-15,0 2 0 0,-2 2 0 0,-1 5 0 16,-10-1 0-16,9 12 0 0,-2-2 0 0,-3 4 0 0,-4 1 0 0,-2 3 128 15,-3 2-128-15,-4 0 0 0,-1 1 0 16,-6 0 0-16,-2-2 144 0,-1 1-144 0,-2-3 160 0,0 0-160 16,-2-6 128-16,3 1-128 0,0-3 0 0,3-3 0 31,0-3-928-31,2-5-288 0,0-5-48 0,-1-2-13424 0</inkml:trace>
  <inkml:trace contextRef="#ctx0" brushRef="#br0" timeOffset="128764.66">29523 12615 34719 0,'0'0'1536'0,"-1"16"320"0,0 7-1472 0,1 5-384 0,0-2 0 0,1 4 0 15,-1 3 224-15,4-1-32 0,-2-4 0 0,2 0 0 0,1-5-192 0,1 0 0 16,2-1-192-16,1-4 192 15,-1-1-912-15,2-5-80 0,0 0-16 0,0-4-8784 16,0-2-1744-16</inkml:trace>
  <inkml:trace contextRef="#ctx0" brushRef="#br0" timeOffset="128973.19">29852 12734 34719 0,'-19'21'1536'0,"7"-1"320"0,-5 8-1472 0,1 2-384 0,-1 7 0 0,-1 5 0 16,-3 0 144-16,-1 3-144 0,-1-3 192 0,0 2-192 15,0 1 320-15,2-1-64 0,-1-1 0 0,2-6 0 16,2-3-256-16,3-4 0 0,1-4 0 0,2-1-16016 16</inkml:trace>
  <inkml:trace contextRef="#ctx0" brushRef="#br0" timeOffset="129658.45">31014 12786 21535 0,'-4'-15'960'0,"2"5"192"0,-2 1-928 0,1-2-224 16,0 2 0-16,-2-1 0 0,-2 1 672 0,1-3 96 0,-2 7 0 0,-1-1 16 16,-2 3-240-16,-2 3-48 0,-2 1-16 0,-3 6 0 15,-2-1-160-15,-3 7-48 0,1 0 0 0,-2 4 0 16,-1 5-112-16,1 1-32 0,-1 1 0 0,3 4 0 16,-3-1-128-16,6 2 0 0,2 0 0 0,3-3 0 15,2 0 224-15,4 0-32 0,3-2-16 0,4-3 0 16,2 1 64-16,3-5 16 0,5-7 0 0,1 0 0 15,4-5-112-15,4-1-16 0,2-4 0 0,3-5 0 16,3-4-128-16,2-1 128 0,0-6-128 0,2-1 128 16,3-2-128-16,3-6 192 0,2-3-192 0,-6 4 192 15,-1-2-192-15,0 0 0 0,-4-4 0 0,-2-2 128 16,-1 3-128-16,0-4 0 0,-1-2 0 0,0-3 0 16,-3-5 0-16,0-2 0 0,-1-4 0 0,-2-3 0 15,1-3 0-15,-1-2 0 0,-1-2 128 0,2-2-128 0,-1 6 256 16,0 2 32-16,0 6 0 0,-2 3 0 0,-3 6 96 0,-1 10 0 15,-2 9 16-15,-1 6 0 0,-3 0-96 0,0 8-32 16,-5 5 0-16,0 0 0 0,-7 9-272 0,-3 6 0 16,-4 7 0-16,-1 6 0 0,-2 5 128 0,0 3-128 15,-4-2 0-15,1 9 0 0,0 2 0 0,-2 5 0 16,3 4 0-16,0 3 0 0,0 3 128 0,2 1-128 16,3 4 0-16,-1-4 0 0,4-3 192 0,2 1-64 15,2-6 0-15,2-6-128 0,1-3 272 0,3-5-48 16,4-1-16-16,1-6 0 0,1-5-208 0,2-1 0 15,2-7 0-15,3-4-160 16,3-7-592-16,0-2-112 0,0-8-32 0,3-3-13792 0</inkml:trace>
  <inkml:trace contextRef="#ctx0" brushRef="#br0" timeOffset="130024.28">32029 12090 27695 0,'0'-15'1216'0,"0"15"272"0,0 0-1184 0,0 0-304 16,0 0 0-16,0 0 0 0,0 0 576 0,-8 12 48 15,0 2 16-15,-3 8 0 0,-4-2 0 0,-4 4 0 16,-6 8 0-16,1 5 0 0,-2 5-128 0,-1 5 0 16,1 0-16-16,4 4 0 0,-1 7 64 0,5 2 16 15,4 0 0-15,4 2 0 0,1-1-224 0,4-1-32 16,2-4-16-16,3-3 0 0,3-2-304 0,1-8 0 16,2-3 0-16,3-4 0 0,3 0-128 0,1-5-96 15,1-7-16-15,1-5 0 16,3-3-528-16,0-3-128 0,-3-8 0 0,-1-4-16 15,-1-6-2240-15,-2-4-448 0,1-12-96 0,-2 0-16 0</inkml:trace>
  <inkml:trace contextRef="#ctx0" brushRef="#br0" timeOffset="130178.25">31445 12736 22111 0,'-18'0'1968'0,"9"0"-1584"0,9 0-384 0,0 0 0 16,0 0 3904-16,9 5 688 0,7-2 144 0,6 2 16 15,6-3-3488-15,5-1-704 0,3-2-144 0,2-4-32 16,3-2-208-16,3-2-48 0,5-3-128 0,4-4 192 16,4 4-384-16,5-2-64 0,5-7-32 0</inkml:trace>
  <inkml:trace contextRef="#ctx0" brushRef="#br0" timeOffset="130890.61">32259 10127 7359 0,'-9'-6'656'0,"2"-2"-528"0,-2 3-128 0,3 1 0 15,0-2 3024-15,6 6 576 0,-7-6 112 0,7 6 32 16,-6-7-2288-16,6 7-464 0,-4-7-96 0,4 7 0 0,0 0-80 0,0 0-16 15,0 0 0-15,0 0 0 0,10 0-272 0,2 1-48 16,-1 0-16-16,2 4 0 0,1 0 288 0,-5-1 48 16,2 4 16-16,3-1 0 0,4 5-48 0,2 1 0 15,3 3 0-15,1 4 0 0,4 6-384 0,25 26-96 16,-6 1-16-16,-5 2 0 0,-6 1-144 0,-1 0-128 16,-2 2 192-16,0 5-192 0,-1-1 160 0,-16-20-160 15,3 11 128-15,0 7-128 0,-1 5 192 0,-1 2-64 16,-2 3 0-16,-1 5 0 0,-2 6-128 0,10 73 160 15,-8-29-160-15,-5-18 160 0,-4-12 16 0,-1-2 0 16,-5 5 0-16,-2-7 0 0,-2-6 16 0,-3-3 0 16,-1-6 0-16,-2 5 0 0,-2 4 128 0,4-40 48 0,-2 7 0 15,-4 3 0-15,-4-1 0 0,-2 4 0 0,-2 4 0 0,-1 0 0 16,-1 3 64-16,-27 54 16 0,2-21 0 0,3-14 0 16,0-15-32-16,-1-7 0 0,-2 2 0 0,24-31 0 15,-6 7-416-15,-3 0 0 0,0 0 0 0,-1 0 0 31,-1 0-1040-31,-1-3-192 0,-2-4-48 0</inkml:trace>
  <inkml:trace contextRef="#ctx0" brushRef="#br0" timeOffset="132325.53">20727 10581 32591 0,'-17'-18'1440'0,"10"11"304"0,-3 3-1392 0,1 1-352 16,9 3 0-16,-12-5 0 0,2 1 208 0,1 3-16 16,9 1-16-16,-10-1 0 0,1-2-48 0,0 1 0 15,9 2 0-15,-10 0 0 0,1 1 128 0,-1 3 32 16,1 0 0-16,-4 5 0 0,2-1-288 0,-4 6 160 16,-4 4-160-16,-4 1 128 0,-3-1-128 0,-3 6 0 0,-3 4 0 0,-1 4 0 15,-1 4 128-15,1 0-128 0,-3 4 0 0,-2 8 128 16,5 4 96-16,1 5 16 0,2 1 0 0,1 4 0 15,2 3 208-15,3 5 32 0,5 5 16 0,1 3 0 16,3 1-256-16,1 3-48 0,2-5-16 0,2 2 0 16,4 2-176-16,1-2 0 0,1-4 0 0,3-1 0 15,2-6 0-15,3 0 128 0,-1-1-128 0,3 2 0 16,0-2 0-16,0 1 0 0,-1-2 128 0,3-2-128 16,0-3 0-16,0-2 0 0,4 1 0 0,-2-2 0 15,2 1 128-15,3-2-128 0,1-1 0 0,2-4 128 16,2 1-128-16,2-3 0 0,2-2 0 0,2-3 0 15,0-1 0-15,1-3 0 0,0 3 0 0,-1-3 0 16,0 1 0-16,2-1 0 0,2-6 0 0,0 2 0 0,-4-1 0 0,1-5 0 16,-3-3 0-16,-4-4 0 0,2 4 0 0,-5-5 0 15,-3-1 128-15,-3 1-128 0,0-5 0 0,-3-2 0 16,-2-3 0-16,-2 0 0 0,-3 1 128 0,-1-6-128 16,0 3 128-16,0-11-128 0,0 0 256 0,0 0-16 15,0 0-16-15,-10-3 0 0,0-6 144 0,-3-1 16 16,1-5 16-16,-4-2 0 0,-3-4-176 0,-1-5-32 15,-4 2-16-15,-2-5 0 0,-1-3-176 0,-4-1 0 16,2-6 0-16,0-5 0 0,-3-3 0 0,1 0 0 16,-3-4 128-16,2-184-128 0,2 362 0 0,-1-184 0 15,3-3 0-15,3 1 0 0,-1-7 0 0,1 2 0 16,2-3 0-16,3 2 0 0,1 3 0 0,2-3 0 0,3 4 0 16,1-5 0-16,5-2-128 0,1 0 128 0,3 2 0 0,2-3 0 15,2-2 0-15,2 1 0 0,0-3-144 0,7 0 144 16,-1-6 0-16,4 0 0 0,3 5-128 0,3-2 128 15,1-3 0-15,1 3 0 0,6 1 0 0,0 1 0 16,5-1-144-16,2 3 144 0,3 4 0 0,-1 2-144 16,-2 2 0-16,5 3 0 0,-6 5 0 0,2 1 0 15,-1 3-160-15,-1 1-16 0,-1 3-16 0,-3 3 0 16,-5-1 128-16,-1 6 16 0,-2 3 16 0,-3 3 0 16,-1 2 48-16,-2 6 0 0,-3 5 0 0,0 0 0 15,-2 2 128-15,-1 7-160 0,-2 0 160 0,-1 6-160 16,-5 6 160-16,0 0 0 0,0 0-144 0,0 0 144 15,0 0-128-15,0 0 128 0,-6 10-160 0,0 3 160 16,-1 3 0-16,0 2 0 0,-2 1 0 0,-1 2 0 0,1 0 0 16,-3 5 192-16,-4 0-48 0,-1 6 0 0,-3 4-16 0,-2 3-128 15,-2 4 192-15,-4 2-64 0,2 3 128 0,-5 4 0 16,1 3 16-16,-2 2 0 0,1 3-128 0,1 7-16 16,0 7-128-16,3 7 192 0,2 3-32 0,1 9-16 15,3 2 0-15,3 7 0 0,5 1-16 0,0 9-128 16,4 2 192-16,3 4-64 0,1 0-128 0,3 1 0 15,-1-4 0-15,3 0 0 0,-1-6 0 0,2-2 0 16,-1-2 0-16,3-6 0 0,-1-3 0 0,2-7 0 16,1-7 0-16,6-2 0 15,3-3-368-15,5-7-48 0,3-7-16 0,6-3 0 16,10-9-2368-16,7-9-464 0</inkml:trace>
  <inkml:trace contextRef="#ctx0" brushRef="#br1" timeOffset="147336.39">3255 4013 22223 0,'-17'16'976'0,"5"-6"224"0,2 4-960 0,0 1-240 16,0 2 0-16,-1 0 0 0,3 2 688 0,-3-1 80 15,1 0 32-15,-3 2 0 0,-2 3-32 0,-1 3 0 16,-1-2 0-16,1 1 0 0,-2-4-144 0,0-4-48 16,-1-3 0-16,0-2 0 0,1 1 304 0,0-7 48 0,2-1 16 0,2-8 0 15,1-3 0-15,2-3 0 0,-1-6 0 0,2-5 0 16,-1-7-400-16,0-4-80 0,0-4-16 0,1-8 0 16,0-10-224-16,0-2-48 0,-1-4-16 0,1-4 0 15,1-4-160-15,0-1 192 0,2-7-192 0,-2-4 192 16,-3-6-192-16,1-3 192 0,-2-2-192 0,2-4 192 15,-2-3-192-15,2-4 0 0,1-4 144 0,-1 2-144 16,0 4 0-16,1-4 144 0,1 0-144 0,1 7 0 16,-1 5 0-16,3 9 0 0,-3 7 0 0,0 5 0 15,-1 4 0-15,1 5 128 0,0 4-128 0,3-2 0 16,-3 3 240-16,1 4-64 0,-1 4-16 0,3 2 0 16,0 7-160-16,2 1 128 0,-1 2-128 0,2 2 128 15,3 3-128-15,4 3 0 0,1 0 0 0,2 4 0 0,0 4 0 16,3-1 0-16,3 6-144 0,2-1 144 0,2-1-192 0,2 1 32 15,2-1 0-15,1 3 0 0,0 1-32 0,4 2-16 16,1-3 0-16,7 2 0 0,3 5 80 0,5-2 128 16,3 3-208-16,4 0 80 0,6 0 128 0,1 0 0 15,1-1-144-15,5-3 144 0,2 3 0 0,7-1 0 16,3 5 0-16,5 1 0 0,5 1-160 0,-1-1 160 16,1 1 0-16,5 4-144 0,7 0 144 0,0 1 0 15,3 0 0-15,3-1 0 0,2-2 0 0,6 1 0 16,4 1 0-16,0-3 0 0,-2-3 0 0,4 3 0 15,7 0 0-15,-3-1 0 0,-6-3 0 0,7 1 0 16,5 1 0-16,-2 1 0 0,0 1 0 0,4 0 0 0,4-1 0 16,-1 1 0-16,-3-2 0 0,2 4 0 0,2 0 0 0,1-3 0 15,-1-4 0-15,1 1 0 0,1 2 0 0,-2-4 0 16,-1 0 0-16,2 2 0 0,2 0 0 0,-4-2 0 16,-4 0 0-16,0-3 0 0,2 1 0 0,-4-1 0 15,-3 0 0-15,-1 1 0 0,-4-1 0 0,-1 0 128 16,-1-1-128-16,-3-2 0 0,-5 1 0 0,1-3 0 15,0 0 0-15,-4 1 0 0,-3 2 0 0,-5-2 0 16,-4 0 0-16,2 3 0 0,1-3 0 0,-4 3 128 16,-8-1-128-16,1-2 192 0,0 4-64 0,0-1 0 15,-1 2-128-15,-2-3 0 0,-6-1 128 0,-4 4-128 16,-5-4 0-16,-2 3 0 0,-4-1 0 0,-2 4 128 16,2-3-128-16,-5 2 0 0,-3-3 0 0,-4 3 128 15,-5-1-128-15,2 2 0 0,-6 1 0 0,-1-2 0 16,-1 1 0-16,1 2 0 0,-3-1 0 0,-1 2 0 0,-1 3 0 0,0 3 0 15,1-3 0-15,-3 0 128 16,-4-3-128-16,-2 3 0 0,-1 0 0 0,-2 3 0 0,-2 2 0 0,-2-2 0 16,0 0 0-16,-1 1 0 0,-1 0 0 0,1-1 0 15,1-2 0-15,-1 3 0 0,-3 1 0 0,0 2 0 16,1-2 0-16,-1 4 0 0,-1-2 0 0,-2 0 0 16,-1 3-144-16,-1 4 144 0,-1-2 0 0,-2 3-144 15,-1 2 144-15,0 2 0 0,-1 0 0 0,0 1-128 16,1 4 128-16,-2 0 0 0,-2 4 0 0,1 0 0 15,1 3-128-15,1 3 128 0,1 3 0 0,-1 2 0 16,0 6 0-16,-1 2 0 0,0 5 0 0,2 5 0 0,0 7 0 16,-1 1 0-16,-2-2 0 0,0 5-128 0,1-1 128 0,-3 5 0 15,-1 3 0-15,-1-1 0 16,-1-3 0-16,2 2 0 0,0-1 0 0,-2 2 0 0,-3 0 0 0,2 2 0 16,1 0 0-16,1-3 0 0,-1-2 0 0,2-1 0 15,0-3 0-15,2-3 0 0,-1 0 144 0,3-4-144 16,-1 0 0-16,1-4 128 0,0-8-128 0,1-1 0 15,1-2 128-15,-1-3-128 0,-1-7 128 0,-1-6-128 16,-1-1 128-16,2-6-128 0,0-3 0 0,-2-1 128 16,-1-3-128-16,-1 0 160 0,-3-2-160 0,-1-4 160 15,5-9 112-15,-8 10 32 0,-2-3 0 0,0-1 0 16,-4 1 144-16,-4-1 16 0,-1 1 16 0,-4-3 0 16,-2-1-144-16,-3-3-16 0,-4 0-16 0,-4-2 0 15,-3 4-144-15,-8-1-32 0,-7-1 0 0,-4 2 0 16,-4 1-128-16,-4-3 0 0,-4 2 144 0,-5 2-144 0,-7-1 0 0,-5 1 128 15,-7 2-128-15,-2 2 0 0,-3-5 0 0,-3 4 128 16,-10 0-128-16,1-2 0 0,-1 2 0 0,-9-1 128 16,-5-3-128-16,-2 1 0 0,-3-1 0 0,-5 4 0 15,-5-3 0-15,-4-1 128 0,0 2-128 0,-6 2 0 16,-6-5 0-16,-2 3 0 0,-2 3 0 0,2-2 0 16,-6-2 0-16,1 4 0 0,-3-2 0 0,0 6 0 15,3-3 0-15,-3 3 0 0,-1 0 0 0,-3 2 0 16,0 2 0-16,2 5 0 0,-1 3 0 0,2-1 0 15,-3-3 0-15,2 4 128 0,2 3-128 0,4 3 176 16,3-2-176-16,1 3 192 0,0-3-192 0,7 3 160 16,4 5-160-16,3-2 160 0,1-2-160 0,10 1 0 15,8-5 0-15,7 3 0 0,2-3 0 0,10-3 0 0,8 0 0 0,12 1 0 32,10-2-1408-32,7-4-272 0,1-2-48 0,8-4-16864 0</inkml:trace>
  <inkml:trace contextRef="#ctx0" brushRef="#br1" timeOffset="148353.48">3422 16818 12895 0,'-3'-7'1152'0,"2"-4"-928"0,-1 2-224 0,2-4 0 15,0-3 768-15,2 0 128 0,2-1 0 0,0-1 16 16,-2-2-400-16,3-2-96 0,-1-2-16 0,1-1 0 15,-1 1 256-15,-1-3 48 0,-2 0 16 0,0-1 0 16,0 0 304-16,-2-2 48 0,0-1 16 0,0 5 0 16,-3-1-208-16,1 2-48 0,-3-1 0 0,1 3 0 15,-2 4-448-15,1 3-80 0,-3-1-32 0,0 7 0 16,-1 0 48-16,0 6 0 0,-3 0 0 0,0 4 0 16,1 4-128-16,-1 7-32 0,-1 3 0 0,3 6 0 15,-3 1-160-15,2 5 0 0,1 3 0 0,1 3 0 16,-3 7 160-16,5 2 0 0,-2 1 0 0,4 5 0 15,-3 6-32-15,0 2 0 0,0 2 0 0,3-1 0 16,-1-2-128-16,4 2 0 0,0-2 0 0,-1-3 0 16,2-4 0-16,0 0 0 0,1-5 0 0,4 0 0 0,3-3 0 0,-1-1-176 15,0-5 16-15,3-1 0 16,-3-2-224-16,3-5-64 0,-2 0 0 0,1-5 0 16,1-2-256-16,-2-4-64 0,1-2-16 0,-2-1 0 15,-5-11-1152-15,6 6-240 0,-6-6-32 0</inkml:trace>
  <inkml:trace contextRef="#ctx0" brushRef="#br1" timeOffset="148787.35">2972 17313 11967 0,'-12'-3'1072'0,"0"1"-864"16,0-2-208-16,3 1 0 0,2-1 1824 0,7 4 320 16,0 0 64-16,0 0 16 0,-7-3-1120 0,7 3-208 0,0 0-64 0,0 0 0 15,4-9-384-15,1 1-64 0,4-3-32 0,0 3 0 16,5-1-112-16,4 0-32 0,2-4 0 0,6 1 0 15,3 0 16-15,3-4 0 0,3-2 0 0,1 0 0 16,-1-2 32-16,2 1 16 0,0 1 0 0,0 1 0 16,2 2-80-16,-3 0-32 0,2 1 0 0,0 1 0 15,0-1-16-15,-1-1 0 0,-2 4 0 0,-5 2 0 16,-4-1 0-16,-5 4 0 0,-2 1 0 0,-4 5 0 16,-3 3 96-16,-12-3 16 0,10 9 0 0,-5 4 0 15,-5 3 64-15,-2 2 32 0,-3 1 0 0,-3 3 0 16,-2 4-48-16,0 0-16 0,-1 0 0 0,4-2 0 15,0 1-112-15,2-1-32 0,3-1 0 0,1-4 0 0,3-3-144 16,4-1 0-16,2-3 0 0,3-2 128 0,6-5 144 16,0-2 32-16,-1-5 0 0,3-1 0 15,1-1 80-15,3-8 32 0,0 0 0 0,1-4 0 0,2 1-144 0,-1-1-16 16,1-2-16-16,-5-1 0 0,0-2-32 0,-4-1 0 16,-4 0 0-16,-1 2 0 0,-5-1 128 0,-3 5 32 15,-7 2 0-15,0 1 0 0,-8-1 48 0,-3 0 16 16,-5 1 0-16,-2 5 0 0,-3-3-432 0,-3 5-304 15,-2-2 48-15,2 5 16 16,4 1-528-16,2 1-96 0,0-2-32 0,5 3-9968 16,4-1-2000-16</inkml:trace>
  <inkml:trace contextRef="#ctx0" brushRef="#br1" timeOffset="149071.35">4403 16718 30287 0,'7'12'1344'0,"-1"2"272"0,4 4-1296 0,1 3-320 0,1 4 0 0,-2 0 0 16,-2 7 640-16,-2 0 48 0,0-2 16 0,-3 2 0 15,0 0-256-15,-3 2-64 0,-2 2 0 0,0-2 0 16,-3-1 48-16,0-2 0 0,-2-2 0 0,1-4 0 16,-1-2-96-16,2-4-16 0,0-3 0 0,3-6 0 15,-1 0-144-15,3-10-48 0,0 0 0 0,0 0 0 16,4-10 192-16,2-3 48 0,2-5 0 0,2-3 0 15,2-2-160-15,2-5-16 0,0 1-16 0,2-3 0 16,-1-2-176-16,4 4 0 0,3-1 144 0,2 5-144 16,0-3 0-16,1 7 0 0,-1 3 0 0,1 4-192 0,3 1-160 0,-3 1-32 15,-2 6-16-15,0 4-10992 16,-1 5-2176-16</inkml:trace>
  <inkml:trace contextRef="#ctx0" brushRef="#br1" timeOffset="149656.26">2457 18654 33983 0,'-28'3'1504'0,"12"5"304"0,0 2-1440 0,0 4-368 0,-1 3 0 0,1 2 0 0,-1 0 0 0,2 4 0 16,1 1 0-16,0-1 128 0,0-3-128 0,3 2 0 16,2-3-128-16,2-1 128 0,5-3-304 0,2-1 32 15,0-3 0-15,2-2 0 16,5 1-112-16,2-3-32 0,1-1 0 0,4 2 0 0,4-5 416 0,2 3 0 15,1 0 0-15,5-1-128 0,1-2 304 0,3 2 64 16,2 1 16-16,0 2 0 0,1 4-48 0,-1-2 0 16,-3 1 0-16,-3 3 0 0,-4-3 96 0,-3 4 16 15,-1 1 0-15,-2-1 0 0,-4 0-64 0,-1 0 0 16,-3-1 0-16,-4 3 0 0,-4-2-32 0,-3 4-16 16,-2 4 0-16,-4-1 0 0,-2-2-64 0,-3 2-16 15,-4 3 0-15,-5-3 0 0,-4-3-128 0,-2-3 0 0,-4-3 0 0,3-2 0 16,2 1-288-16,2-7 64 0,2-4 16 0,5-2 0 31,4-2-1184-31,2-4-224 0,3-3-48 0,4-6-12352 0</inkml:trace>
  <inkml:trace contextRef="#ctx0" brushRef="#br1" timeOffset="150020.94">3193 18877 28959 0,'0'0'1280'0,"0"0"272"0,0 0-1232 0,4 12-320 0,1-1 0 0,1-3 0 0,6 1 448 0,-1-4 16 16,2-1 16-16,1-3 0 0,1-4-208 0,2 1-32 15,0-5-16-15,0-3 0 0,-2-1-64 0,-1-2-16 16,0 0 0-16,-2-4 0 0,-5-4-16 0,-2 2-128 15,-1 0 192-15,-3 0-64 0,-1-3-128 0,-2 2 128 16,-2 1-128-16,-4 3 128 0,-2 3-128 0,0-1 0 16,-1 0 144-16,-3 6-144 0,-3 1 208 0,-1 4-16 15,2 4-16-15,-2 3 0 0,2 8 144 0,0 2 16 16,1 3 16-16,1 5 0 0,0 2-224 0,0 5-128 16,0 2 128-16,5-1-128 0,-1 1 0 0,2 2 0 15,3 0 0-15,3 0 0 0,2-2-208 0,4-1 32 16,-1-2 16-16,6-3 0 15,4-2-528-15,2-2-96 0,2-5-32 0,-1-3-8832 0,2-5-1760 0</inkml:trace>
  <inkml:trace contextRef="#ctx0" brushRef="#br1" timeOffset="150406.26">3914 18713 27647 0,'-3'27'2448'0,"1"1"-1952"0,0 5-496 0,0 5 0 16,1 5 576-16,-1 1 0 0,1 5 16 0,-1 2 0 15,-2 5-160-15,0-4-48 0,0-1 0 0,-1-3 0 0,1 1 64 0,-1-5 16 16,0-2 0-16,-3-6 0 0,0-6 48 0,1-5 16 16,0-4 0-16,1-6 0 0,3-1-80 0,3-14-32 15,0 0 0-15,0 0 0 0,0 0-256 0,-4-14-160 16,1-4 192-16,3-2-192 0,3-8 0 0,2 0 0 15,-1-5 0-15,2-1-192 0,0-2 192 0,0-3 0 16,1-7-160-16,1 1 160 0,1-2 0 0,1 2 0 16,1-1 0-16,6 5 0 0,-2 0 0 0,4 6 0 15,0 6-144-15,4-1 144 0,1 6-208 0,2 5 16 16,-2 3 0-16,1 4 0 0,-1 5 48 0,-1 4 16 16,-1 4 0-16,-2 4 0 15,-1 8-240-15,-3 0-32 0,-5 2-16 0,-3 3 0 16,-2 2-240-16,-4 4-48 0,-4-2-16 0,-2 0 0 15,-1 3-112-15,-3-3-32 0,-2-2 0 0,-5-2 0 0,0 1 480 0,1-5 80 0,1-5 32 0,2 0 0 32,3-7-1008-32,8-2-192 0,0 0-32 0</inkml:trace>
  <inkml:trace contextRef="#ctx0" brushRef="#br1" timeOffset="150804.68">4876 18454 11055 0,'0'0'480'0,"-9"-9"112"0,-2 3-464 0,2 1-128 0,0 1 0 0,9 4 0 0,-12 0 4480 0,2 8 896 16,-1 2 160-16,-1 5 32 15,0 4-4336-15,-4 4-864 0,0 1-176 0,-1 5-48 0,2 1-144 16,-1 1 0-16,0 4 0 0,2-1 0 0,-1 0 0 0,4-2 0 15,-1-4 0-15,5-1 0 0,4-4 0 0,3-6 0 16,3-1 0-16,0-5 0 0,-3-11 0 0,9 8 0 16,4-7 224-16,0-4-64 0,-1-4 192 0,4 0 32 15,-1-5 16-15,1-4 0 0,-3-1-96 0,0-5-32 16,0-2 0-16,-2-2 0 0,1 4-128 0,-2 0-16 16,-1 3-128-16,-2-1 192 0,-2-1-64 0,-1 3 0 15,-1 4-128-15,0 3 192 0,1 6 16 0,-4 5 0 0,0 0 0 16,0 0 0-16,0 0-208 0,4 14 176 15,-1 0-176-15,-2 8 160 0,3 0-160 0,0 0 0 0,-1 0 0 0,2 1-176 16,-1-3-128-16,1 0-16 0,2-1-16 16,2 0 0-1,1-3-1936-15,1-6-384 0,1-1-80 0</inkml:trace>
  <inkml:trace contextRef="#ctx0" brushRef="#br1" timeOffset="151072.82">5306 18279 29487 0,'0'0'1296'0,"0"0"288"0,0 0-1264 0,1 15-320 0,0 0 0 0,-1 4 0 15,0 2 768-15,0 1 80 0,0 6 32 0,0-1 0 16,0 4-640-16,0-1-240 0,-1-1 176 0,-2 2-176 16,1 1 128-16,-1-6-128 0,0 5 0 0,0-7 144 0,2-1-144 0,-1-5 0 15,0-4 144-15,1-4-144 0,1-10 192 0,0 0-16 16,0 0-16-16,0 0 0 0,6-10 112 0,3-2 32 15,-3-6 0-15,1-2 0 0,0-2-144 0,2 5-32 16,0-4 0-16,1 2 0 0,0-1-128 0,3 1-144 16,-2 1 144-16,3 2-208 15,0 2-176-15,-1 3-48 0,1 1 0 0,0 4 0 16,0-2-1216-16,-2 4-240 0,2 2-48 0,-2 1-16 0</inkml:trace>
  <inkml:trace contextRef="#ctx0" brushRef="#br1" timeOffset="151421.59">5907 18401 12895 0,'-13'3'1152'0,"6"3"-928"0,-2 0-224 0,1 0 0 16,0 6 4480-16,2-1 864 0,-3 3 160 0,2 4 48 16,-1-2-4112-16,0 4-816 0,-2 0-176 0,2-1-16 15,2 0-304-15,-1 0-128 0,-1-1 0 0,3 0 128 16,0-1-128-16,1-1 0 0,0-4 0 0,4-12 0 15,-4 12 0-15,4-12 0 0,0 7 0 0,0-7 0 16,0 0 0-16,5-6 0 0,2-3 160 0,-1 3-160 16,-1-4 448-16,2 2-32 0,0-5 0 0,1 4 0 15,-1-1-96-15,4 5-32 0,1 0 0 0,-3 1 0 16,1 0-288-16,-10 4 160 0,13 0-160 0,0-1 128 16,-1 1-128-16,2-1 0 0,-3 1 0 0,1 0 0 15,1 1 0-15,-2-1 0 0,0 0-128 0,-1 0 128 0,0-1-256 0,0 0 0 16,2-2 16-16,-2-2 0 15,-1-1-160-15,0 1-48 0,-1-4 0 0,3 0 0 16,-2-5-1248-16,-1 0-256 0,0-4-48 0,0 2-16 16,-1-2-800-16,0 0-176 0,-2 0-16 0</inkml:trace>
  <inkml:trace contextRef="#ctx0" brushRef="#br1" timeOffset="151823.28">6161 17760 9215 0,'5'-47'400'0,"-1"20"96"0,1 1-496 0,0 3 0 15,2 4 0-15,-2 2 0 0,-2 6 3968 0,3 3 688 16,-6 8 144-16,0 0 16 0,0 0-2976 0,10 10-608 0,-3-1-112 0,-2 9-32 16,-1 5-208-16,0 5-48 0,0 5-16 0,0 1 0 15,-2 4-416-15,2 0-80 0,-1 3 0 0,-1 2-16 16,-2 1 16-16,-2 3 0 0,0-3 0 0,1 4 0 16,0-2 80-16,1 1 32 0,0 0 0 0,0-5 0 15,-2-2-240-15,1-4-64 0,0-5 0 0,0-6 0 16,1-3-128-16,2-6 0 0,1-4 0 0,-2-3 0 15,-1-9 0-15,0 0 0 0,0 0-192 0,0 0 192 16,9-12-192-16,1 0 192 0,2-2-192 0,0-3 192 16,-3 1-320-16,1-3 64 0,0-1 16 0,1 0 0 15,-2 2 240-15,3 1-192 0,0-1 192 0,-1 4-192 16,3 0 192-16,-1 4-144 0,-2 3 144 0,2 6-128 16,0 1 128-16,1 5 0 0,1 5 0 0,1 3-128 0,-3 5 128 15,0 3 0-15,0 1 160 0,-1 1-160 0,-3 4 256 0,-1-3-32 16,-3 1-16-16,-3 3 0 0,-3-3 32 0,-4 2 0 15,-4-4 0-15,-5 2 0 0,-4-2-80 0,-2-2-16 16,-3-1 0-16,-1-2 0 0,-1-3-144 0,0-1 0 16,1-6 0-16,-1-2 0 15,-3-6-688-15,1-4-64 0,-1-3-16 0,5-6 0 16,7-4-2256-16,4-2-464 0</inkml:trace>
  <inkml:trace contextRef="#ctx0" brushRef="#br1" timeOffset="152089.22">7036 17390 5519 0,'0'0'496'0,"0"0"-496"0,0 0 0 0,0 0 0 16,0 0 5600-16,0 0 1024 0,-10 12 208 0,4 3 32 15,4 4-4624-15,-3 5-944 0,1 8-176 0,1 3-32 16,0 5-464-16,0 8-96 0,3 4-16 0,0 3 0 15,-2 1-288-15,0 2-64 0,1 6-16 0,-2-3 0 16,-2 2 48-16,2-2 0 0,-1 4 0 0,0-4 0 16,0 2-192-16,2-6 0 0,-1-3 0 0,0-7 128 31,3-8-576-31,-2-10-112 0,1-4-16 0,2-7-16 0,1-7-1296 0,-2-11-256 0,0 0-48 0,0 0-11248 16</inkml:trace>
  <inkml:trace contextRef="#ctx0" brushRef="#br1" timeOffset="152439.78">7092 18319 25791 0,'1'14'2304'0,"-1"-14"-1856"15,8 10-448-15,4-3 0 0,3 0 2480 0,6 2 400 16,4-4 64-16,6-2 32 0,4-4-1968 0,5-4-400 15,2-4-80-15,-2-4-16 0,-2-5-240 0,1-5-48 16,-1-2-16-16,0-1 0 0,-3-3-208 0,-3 0-128 16,-3-1 128-16,-1-2-208 0,-2 0 208 0,-3 1 128 15,-4 2 0-15,-3-1-128 0,-3 0 352 0,-3 5-32 0,-3 3-16 0,-4 3 0 16,-1 5 240-16,-5 4 48 0,3 10 16 0,-11 0 0 16,-3 7-80-16,-4 4-16 0,-2 11 0 0,-3 3 0 15,-1 8-352-15,-3 5-160 0,-1 4 128 0,0 6-128 16,-1 5 144-16,2 1-144 0,4 2 160 0,3 0-160 15,6-3 208-15,5 0-48 0,1-4-16 0,7-6 0 16,4 1-144-16,5-8 0 0,6-2 0 0,7-8 128 16,7-3-288-16,7-3-64 0,10-8-16 0,12-10 0 31,14-9-1808-31,13-11-352 0,6-9-80 0</inkml:trace>
  <inkml:trace contextRef="#ctx0" brushRef="#br1" timeOffset="161549.48">23615 11349 18431 0,'-9'-8'1632'0,"4"1"-1312"0,0-2-320 0,0 0 0 16,0-1 1664-16,0-1 256 0,1 1 48 0,0-2 16 15,0 0-896-15,0 1-160 0,-3-5-32 0,0 1-16 16,1 2-544-16,0 1-96 0,-2-2-32 0,0 0 0 16,1 5-16-16,0-3 0 0,0 2 0 0,0 3 0 15,0 2 16-15,-2 1 0 0,-1 4 0 0,0 4 0 16,-2-1 80-16,-2 2 16 0,0 4 0 0,0-1 0 16,0 6-160-16,-1 0-16 0,0 0-128 0,-2 6 192 0,3 2-192 0,3 1 144 15,-1 3-144-15,2 0 128 0,0 1 0 0,1 0-128 16,0 3 192-16,2-1-64 0,4 3-128 0,0-3 0 15,2-7 144-15,4-3-144 0,3 0 176 0,3-3-48 16,1-2 0-16,4-4 0 0,1-2 144 0,4-4 32 16,2-2 0-16,3-3 0 0,0-3-32 0,3-6 0 15,1 2 0-15,1-6 0 0,0-2-16 0,2-3 0 16,-1-1 0-16,1-3 0 0,-5-3-112 0,-3 5-16 16,-2 2-128-16,-5 1 192 0,-3 0-192 0,-2 5 128 15,-4 4-128-15,-1 2 0 0,-6 7 240 0,0 0-48 16,0 0-16-16,0 0 0 0,0 0 80 0,4 14 32 15,-4 1 0-15,0 3 0 0,0 1-288 0,0 1 0 0,0 1 128 0,2-2-128 16,2 0-192-16,3-2-112 0,-2-1-16 16,5-4 0-1,0 1-3040-15,1-5-608 0</inkml:trace>
  <inkml:trace contextRef="#ctx0" brushRef="#br1" timeOffset="161847.35">24357 10698 33919 0,'0'0'1504'0,"0"0"304"0,0 0-1440 0,0 0-368 15,0 0 0-15,-6 15 0 16,0 2-384-16,-2 3-160 0,-1 3-32 0,0 6 0 0,-1-1 736 0,1 6 144 15,0 3 16-15,-1 4 16 0,1 1-80 0,-1 1 0 16,0 3-16-16,1 0 0 0,0-2-48 0,-2 3 0 16,0-4 0-16,2 3 0 0,-1-5-192 0,1-3 128 15,1-4-128-15,2-3 0 0,5-6-192 0,0-2-144 16,1-4-32-16,2-5 0 16,2-1-1680-16,3-9-352 0,0-3-64 0,3-5-9936 0</inkml:trace>
  <inkml:trace contextRef="#ctx0" brushRef="#br1" timeOffset="162329.53">24679 11079 23039 0,'0'0'2048'0,"-9"3"-1648"0,0 2-400 0,0 1 0 15,-1 8 1440-15,0 2 208 0,-2-2 32 0,0 3 16 16,0 0-960-16,1 4-192 0,-2 1-32 0,4-2-16 16,2 2-144-16,-4 0-32 0,4-1 0 0,2 0 0 15,2-2-128-15,3-3-48 0,3-3 0 0,-3-13 0 16,11 13-144-16,2-3 128 0,2-5-128 0,5-5 128 16,0-1 112-16,2-5 16 0,5-4 0 0,-1-1 0 0,-2-2 0 0,0-5 16 15,-1-3 0-15,0-1 0 16,-1-1-48-16,1 4-16 0,-1 0 0 0,-3 3 0 0,-1-1-32 0,-2 6-16 15,0 2 0-15,-4 1 0 0,2 4 32 0,-2 6 16 16,-3 3 0-16,0 2 0 0,-1 3-64 0,0 4-16 16,-2 9 0-16,2 0 0 0,-4-1-128 0,1 3 0 15,0-1 0-15,0-3 0 0,0-1 144 0,0 0-144 16,2-1 160-16,0-3-160 0,1-4 0 0,1 0 0 16,2-6 0-16,3-3 0 0,3-5 0 0,-1 0 0 15,-1-6 0-15,3-1 0 0,1-5 0 0,-1-1 128 16,-3-1-128-16,-1-2 144 0,-1-1 96 0,-1-2 16 15,-2 0 0-15,-3 0 0 0,-2-1 64 0,0-1 32 0,-1 2 0 0,0 0 0 16,-3-1-192-16,2 2-32 16,-1-2-128-16,1 4 192 0,-3 2-432 0,3 3-80 0,-1-1-32 0,1 5 0 31,-3 9-1552-31,0 0-304 0,6-5-64 0,-6 5-12832 0</inkml:trace>
  <inkml:trace contextRef="#ctx0" brushRef="#br1" timeOffset="162713.29">26063 10979 23039 0,'0'0'2048'0,"0"0"-1648"0,0 0-400 0,-9 1 0 15,0 2 1856-15,0-2 304 0,-2 2 48 0,0-1 16 0,-2 1-1584 0,-4 0-320 16,2-1-64-16,-3 1-16 0,-1 3 64 0,-1 2 16 15,-2 0 0-15,-1 5 0 0,1 0-320 0,-3 3 160 16,2 2-160-16,-1 1 128 0,0-1 80 0,4 0 16 16,2-1 0-16,0 4 0 0,0-2-96 0,7 1 0 15,1-1-128-15,6-2 192 0,1-3-192 0,9-3 144 16,5-1-144-16,4-5 128 0,1-1-128 0,1-4 128 16,7-4-128-16,-2 0 128 0,-3-6-128 0,0-1 0 15,0-4 0-15,0-1 128 0,-1 0-128 0,1 2 0 16,-1 0 144-16,-1 1-144 0,-5-1 0 0,2 3 0 15,-4 3 0-15,1 3 128 0,-11 5-128 0,12 0 128 16,-2 3-128-16,-1 2 128 0,0 5-128 0,0 0 128 0,0 4-128 0,0 4 128 16,-1 0-128-16,2 2 0 0,1-1 0 0,1 0 0 15,-1-2 0-15,3-2-208 0,1-1 16 0,3-7 16 32,1 1-2096-32,1-5-416 0,0-5-96 0</inkml:trace>
  <inkml:trace contextRef="#ctx0" brushRef="#br1" timeOffset="162935.7">26519 10920 32943 0,'-6'12'1456'0,"4"2"304"0,-1 4-1408 0,0 2-352 0,1 5 0 0,-1 5 0 0,1 3 624 0,-1-4 48 16,3 0 16-16,-1-1 0 0,0-2-160 0,1 0-16 15,0-2-16-15,1-2 0 0,2-2-240 0,0-1-64 16,0-1 0-16,3-4 0 0,1-2-448 0,0-7-112 16,3 0-16-16,2-3 0 15,-1-3-2048-15,5-3-400 0,-2-1-96 0,0-6-10352 0</inkml:trace>
  <inkml:trace contextRef="#ctx0" brushRef="#br1" timeOffset="163198.32">27057 10790 27647 0,'-13'-2'2448'0,"13"2"-1952"0,-10 7-496 0,0 5 0 16,1 5 1312-16,-1 3 160 0,0 2 48 0,-2 4 0 15,-2 4-640-15,-2 3-128 0,1 1-32 0,-2 4 0 16,1 4-112-16,-1 0-32 0,-1 0 0 0,1 3 0 15,-5-1-160-15,-2 2-32 0,1-2-16 0,-1 2 0 16,-2 1-160-16,0-4-16 0,-1 0-16 0,3 2 0 16,0-7-176-16,1-1 0 0,2-4 0 0,4 0 0 31,0-1-720-31,1-5-80 0,3-3-16 0,3-1 0 0,1-4-2224 0,2-3-448 16,2-7-96-16</inkml:trace>
  <inkml:trace contextRef="#ctx0" brushRef="#br1" timeOffset="163614.25">27778 10788 32255 0,'-4'-5'2864'16,"0"-1"-2288"-16,4 6-576 0,-5-3 0 0,5 3 384 0,-9 3-48 0,-3 2 0 0,-1 1 0 16,-2 8-48-16,-4-4-16 15,-2 4 0-15,-2 3 0 0,-2 1 48 0,-3 2 0 0,1 7 0 0,-1-2 0 16,0 3-64-16,4-2 0 0,3 1 0 0,3-2 0 16,2 1 80-16,5 1 16 0,3-4 0 0,3-1 0 15,5-1-16-15,5-3 0 0,3-2 0 0,3 0 0 16,5 0-32-16,3 1-16 0,5-1 0 0,3 2 0 15,2 0-48-15,1 1-16 0,2 0 0 0,0 1 0 16,-2 3-48-16,1-1-16 0,-3 1 0 0,-3 3 0 16,-4-1-32-16,-6 1-128 0,-5-3 192 0,-5-1-64 15,-5-2 272-15,-2 2 48 0,-11 3 16 0,-5-3 0 16,-7 1 112-16,-6 1 0 0,-6-1 16 0,-3-2 0 16,-5 2-400-16,-2 1-192 0,-1-3 160 0,-3-4-160 31,-4 1-1040-31,-2-3-304 0,-4-4-64 0,0-1-17584 0</inkml:trace>
  <inkml:trace contextRef="#ctx0" brushRef="#br1" timeOffset="167386.79">2927 15298 17503 0,'-10'-14'768'0,"4"5"176"0,-3-4-752 0,0 3-192 0,0-4 0 0,0 3 0 16,4 3 1696-16,-5-2 304 0,2 1 64 0,-2-1 16 15,0 2-1344-15,0-2-272 0,-2 3-48 0,1-1-16 16,-2 2-256-16,-1 0-144 0,-1-1 160 0,-1 3-160 0,-2 1 256 0,-1 3-64 16,-4-1 0-16,-4 1 0 0,-1 3-192 0,-5 2 0 15,-5 5 128-15,-1-1-128 0,-2 4 0 0,1 3 0 16,1 4 0-16,3 5 0 0,3 1-128 0,4 7 128 15,0 2 0-15,5 0 0 0,3 0 0 0,4-4 320 16,5 2-32-16,3 2-16 0,3 0-48 0,3 1-16 16,5 0 0-16,2-3 0 0,1-2-16 0,4-5-16 15,1 0 0-15,2-4 0 0,2-4-176 0,0-4 128 16,2-7-128-16,-4 0 128 0,4-2-128 0,-1-4 160 16,0-1-160-16,0-4 160 0,2-5 16 0,-2-2 0 15,2 1 0-15,0-5 0 0,2-6 160 0,-1 1 48 16,3-4 0-16,-2-2 0 0,0-2-128 0,-1 2-32 15,-3-2 0-15,-1 4 0 0,0 2-64 0,-3 2-16 0,-2 1 0 16,0 1 0-16,0 3 48 0,0 2 0 0,-2 5 0 0,-7 8 0 16,0 0-16-16,0 0 0 0,12 5 0 0,-2 4 0 15,-1 5-176-15,-1 5 0 0,-2 3 0 0,-1 5 0 16,-1 4 0-16,0 0 0 0,2 3 0 0,-1 0 0 16,1 2 0-16,1-3 0 0,-1-1 0 0,0-5 0 15,3 0 0-15,-1-4 0 0,-2 2 0 0,3-6 0 31,5-5-448-31,-1-3-64 0,0-5 0 0,2-2-16 0,4-5-2480 16,3-8-480-16</inkml:trace>
  <inkml:trace contextRef="#ctx0" brushRef="#br1" timeOffset="167649.84">3483 14723 19343 0,'-13'0'848'0,"13"0"192"0,-9 7-832 0,2 4-208 16,-1 5 0-16,2 6 0 0,-2 11 2288 0,0 6 400 16,1 8 96-16,0 2 16 0,1 1-2032 0,0 4-416 15,-1 6-80-15,2 1-16 0,1 3 64 0,2-1 0 16,-1 2 0-16,2 0 0 0,0-3-320 0,2-3 0 15,0-3 0-15,2-4 0 16,1-4-1232-16,1-6-304 0,0-3-64 0</inkml:trace>
  <inkml:trace contextRef="#ctx0" brushRef="#br1" timeOffset="168150.54">3928 15218 31615 0,'-19'8'1408'0,"7"4"272"0,1 3-1344 0,-1 7-336 0,2 7 0 0,1 4 0 15,2 6 0-15,-1-1 0 0,2 0 0 0,4-1 0 0,2-2 0 0,2 1 0 16,4-6 128-16,0-3-128 0,0 0 0 0,2-7 0 15,1-2 0-15,4-7 0 0,-2-1 0 0,3-7-192 16,-2-4 192-16,3-3-192 0,0-6 0 0,2-6-16 16,-1-3 0-16,2-3 0 0,0-4 32 0,0-3 16 15,0 0 0-15,-1 2 0 0,1 2 160 0,-3 2 0 16,-2 1 128-16,-1 2-128 0,-3 2 320 0,1 3-16 16,-3 1 0-16,1 6 0 0,-8 8-48 0,0 0-16 15,10 0 0-15,-1 4 0 0,2 5-240 0,-3 6 176 16,-2 4-176-16,1 4 160 0,-2 0-160 0,0 0 0 15,0 3 0-15,1-1 0 0,1-3 0 0,2 4 0 0,0-5 0 0,-2-3 0 16,1-4 0-16,1-4 0 0,2 2 0 0,-1-7 0 16,2-3 0-16,0-3 128 0,2-4-128 0,0-2 128 15,-1-5 192-15,4-6 48 0,-2 0 0 0,1-3 0 16,1-3 0-16,-1 0 0 0,1-4 0 0,-3 1 0 16,-3-2-240-16,1 2-128 0,-2-4 128 0,-1 5-128 15,-3-1 176-15,-2 3-48 0,-1-3 0 0,-1 6 0 16,1 2-128-16,-1 1 0 0,0 1 0 0,-1 5 0 31,0 3-1344-31,-1 9-336 0,0 0-80 0</inkml:trace>
  <inkml:trace contextRef="#ctx0" brushRef="#br1" timeOffset="168601.54">5501 15048 14735 0,'-5'-8'640'0,"3"0"160"0,-6-1-640 0,-1-1-160 16,0 4 0-16,0 3 0 0,-1 0 3456 0,-4-1 672 16,-3 0 128-16,-1 3 32 0,-1 1-3392 0,-2 1-656 15,-2 1-240-15,-2 5 144 0,-2 0-144 0,-2 7 0 16,-3 0 0-16,-1 7 0 0,-1 3 0 0,1 4 0 15,2-1-128-15,3 2 128 0,2-1 0 0,3 1 0 16,-1 1 0-16,3-2 0 0,4 2 0 0,3-4 0 16,3 0 0-16,4-6 0 0,2-2 176 0,1-3 0 0,3-5 0 0,1-10 0 15,0 0 128-15,0 0 16 0,7 9 16 0,3-7 0 16,2-5-96-16,2-6-32 0,2-1 0 0,3-5 0 16,2-3-208-16,2 0 144 0,0-4-144 0,3 3 128 15,3 2-128-15,-2 0 0 0,1 1 0 0,-4 2-176 16,-2 3 176-16,-3 4-128 0,-3 4 128 0,-2 2-128 15,-2 2 128-15,-1 7 0 0,0 3 0 0,-4 3 0 16,-2 2 0-16,2 1-128 0,-2 5 128 0,0 1 0 16,-1 1 0-16,1 3 0 0,0-3 0 0,1 1 0 15,2-3 0-15,1-4 0 0,0-1 0 0,2-1-128 16,2-6-160-16,1 1-32 0,0-4 0 0,1-2 0 16,0-5-1664-16,2-4-352 15,2-2-64-15</inkml:trace>
  <inkml:trace contextRef="#ctx0" brushRef="#br1" timeOffset="168827.72">5777 15026 33167 0,'0'0'2944'0,"0"0"-2352"15,0 17-464-15,3 5-128 0,-1 9 576 0,6 1 112 16,1 1 16-16,0 0 0 0,-2 0-560 0,2 1-144 16,1-2 0-16,2 2 0 0,-1-1 0 0,2 0 0 0,0-1 0 0,-1-4 128 31,2-4-512-31,-2 2-112 0,2-5-16 0,-1-2 0 16,-2-6-2944-16,0-5-576 0</inkml:trace>
  <inkml:trace contextRef="#ctx0" brushRef="#br1" timeOffset="169101.09">6423 15049 32255 0,'-18'14'1424'0,"5"-3"304"0,1 1-1392 0,-1 9-336 0,0 6 0 0,1 9 0 0,-5 6 1024 0,1 3 144 16,-2 5 32-16,3 1 0 0,1 2-752 0,0 2-128 16,2 1-48-16,1 1 0 0,-1-2-272 0,0-2 128 15,1-1-128-15,2-2 0 0,3-7 0 0,0-1 0 16,1-3-240-16,1-7 80 16,0-4-1664-16,3-5-336 0,1-7-64 0,2-3-12064 0</inkml:trace>
  <inkml:trace contextRef="#ctx0" brushRef="#br1" timeOffset="169518.39">7421 14828 33167 0,'-13'-18'2944'0,"7"6"-2352"0,-1 4-464 0,0-1-128 16,-2 4 768-16,-1 2 144 0,-3 0 32 0,2 1 0 16,-6 3-640-16,-2 3-128 0,-4-1-32 0,-4 7 0 15,-3 0-144-15,-2 6 0 0,-2 5 0 0,-1 5 0 16,-1 2 0-16,-3 2-144 0,0 3 144 0,1 1 0 16,2 2 0-16,2-1 0 0,0-3 0 0,6 0 0 15,4-2 0-15,6 1 0 0,5-8 0 0,4-3 0 16,4 2 0-16,4-3 0 0,5-3 0 0,6-1 0 15,8 1 0-15,6-4 0 0,6-1 0 0,7 1 0 0,5-4 0 0,5 2 0 16,4-2 0-16,5 1 0 0,4-4 192 0,3 2-16 16,3 0 0-16,-2-1 0 0,-3 2 144 0,-3-3 48 15,-3 2 0-15,-7 2 0 0,-6 0 48 0,-7 1 16 16,-7 2 0-16,-7 0 0 0,-4 4-192 0,-11 3-48 16,-10 2 0-16,-10 6 0 0,-10 6 112 0,-14 3 16 15,-14 2 0-15,-14 10 0 0,-19-1-320 0,-10 9 0 16,-7 6 0-16,-4 5 0 15,-2-1-256-15,-6 4-176 0,-2-2-16 0,4 2-11840 16,5-4-2352-16</inkml:trace>
  <inkml:trace contextRef="#ctx0" brushRef="#br0" timeOffset="175305.57">18744 15754 28559 0,'-14'0'2544'0,"4"3"-2032"0,-3-1-512 0,2 3 0 31,2 3-672-31,0 1-224 0,-1 2-64 0,-2 5 0 0,2 0 816 0,0 3 144 0,1 3 0 0,3-2 0 16,-3 3 432-16,4 3 0 0,1-5 0 0,4 5 0 15,0 0-32-15,2 2 0 0,4 4 0 0,4 1 0 0,0 0-96 0,3 3-32 16,1-1 0-16,2 0 0 0,3-2-128 16,3-3-16-16,3 1-128 0,2-5 192 0,2-2-192 0,3-2 176 15,5 0-176-15,1-3 160 0,-3-1-160 0,2-3 128 16,3-2-128-16,2 1 128 0,2-4-128 0,4 1 128 16,2 1-128-16,3-2 128 0,6 2-128 0,-1 0 0 15,1-2 0-15,-2 0 0 0,0-2 0 0,3 1 0 16,2-3 0-16,3 2 0 0,4-2 0 0,1 0 0 15,-3 3 0-15,2-2 128 0,-1-4-128 0,4 3 0 16,1 0 144-16,4-4-144 0,4 2 160 0,-2-1-32 16,-4-4-128-16,2-1 192 0,2 1-16 0,4-2-16 0,4 1 0 0,-3-6 0 15,-2 2-32-15,-1 1-128 0,0-5 192 0,3 5-64 16,1 2-128-16,-1 1 128 16,0-5-128-16,-1 2 128 0,-1 3 0 0,4-2-128 0,1-1 192 0,-3 1-64 15,-4 1-128-15,-1 2 192 0,1 1-192 0,0 1 192 16,4 2-192-16,-3 1 0 0,2 2 0 0,-5-2 0 15,-6 2 0-15,3 4 128 0,3-2-128 0,0 2 0 16,2 2 0-16,-2 0 0 0,-7 2 0 0,-1-1 0 16,-1 0 0-16,2 3 128 0,0 3-128 0,0 0 0 15,-1-1 0-15,-2 2 0 0,-14 1 0 0,0 0 0 16,-5 2 0-16,0 3 0 0,-4-1 0 0,0 6 0 16,-2-2 0-16,-1 5 192 0,-3 1-192 0,-3 3 192 15,-3 4 112-15,-6 0 16 0,-2 6 16 0,-3-4 0 0,-4 3 144 16,-3 3 32-16,-1 2 0 0,-2 4 0 0,-1 1-112 15,-1 2-16-15,-1 4 0 0,0-1 0 0,-3 5-176 0,2-1-32 16,-3-2-16-16,0 5 0 0,0 1-160 0,0 2 0 16,-3 1 0-16,2 1 0 0,-2-1 0 0,-2 4 0 15,0-2 128-15,-2 2-128 0,1 6 0 0,-4-2 0 16,2 3 144-16,-2 4-144 0,-2-1 128 0,-1 2-128 16,3-2 160-16,-1-5-160 0,-2 2 272 0,0-2-32 15,2 2-16-15,-2 1 0 0,2-4 32 0,-2 0 0 16,3-3 0-16,-4 1 0 0,-1-3 16 0,3 3 16 15,0 0 0-15,0-6 0 0,-1 1-160 0,0-5-128 16,2-3 144-16,0-8-144 0,1-6 0 0,2-5 128 16,3-2-128-16,4-9 0 15,1-11-1280-15,4-6-288 0,0-9-64 0</inkml:trace>
  <inkml:trace contextRef="#ctx0" brushRef="#br0" timeOffset="176305.91">19114 15009 19343 0,'0'0'848'0,"0"0"192"0,0 0-832 0,0 0-208 0,0 0 0 0,13-2 0 15,1 2 1024-15,3-1 144 0,2-1 48 0,6 1 0 16,3-1-640-16,7-4-112 0,7 0-16 0,5 0-16 0,4-3-32 0,6 0 0 16,2-5 0-16,4-1 0 0,7-1-160 0,8 0-48 15,6-2 0-15,2 0 0 0,-2 1-192 0,5 0 0 16,2 2 0-16,6 2 0 0,5-1 0 0,-1 1-128 16,2 3 128-16,5-2 0 0,7 1 0 0,2 2 0 15,-2-3 0-15,5 3 0 0,3 0 0 0,2 3 0 16,-3-3 176-16,7 2-176 0,9 6 144 0,-4-3-144 15,-4-3 0-15,9 4 144 0,7 3-16 0,-1-1-128 16,-5-3 192-16,6-2-64 0,8 3-128 0,-2 1 192 16,-1-2-192-16,2-1 192 0,2-6-64 0,6 4 0 15,3-2 0-15,-3 4 0 0,-6-1 0 0,4-1-128 16,4 3 192-16,0 3-64 0,-4-1 48 0,-1 0 0 16,-1 1 0-16,3 1 0 0,4-1-48 0,-1 1-128 0,-6 0 192 0,1-3-64 15,5 1 16-15,-1-1 0 0,2 2 0 0,-4 0 0 16,-5-1-144-16,6 2 0 0,3-1 144 0,-1-2-144 15,-6-2 0-15,2 0 128 0,2 1-128 0,3-1 0 16,-1-2 144-16,-6 2-144 0,-5-4 192 0,2 1-192 16,4 1 0-16,-8-4 0 0,-8 4 0 0,1-3 0 15,0 2 0-15,-3-3 0 0,-9-1 0 0,-1 2 0 16,-1 0 128-16,-5 1-128 0,-8-4 0 0,1 2 0 16,-1 1 176-16,-4-2-176 0,-8 3 160 0,-1-2-160 15,0 1 416-15,0 1-16 0,1-1 0 0,-7 2 0 16,-8 2-32-16,0-3-16 0,-1 2 0 0,1 0 0 15,-3 0-176-15,-7 3-48 0,-9-3 0 0,-5 1 0 16,-4 0-128-16,-7 0 0 0,-4 4 0 0,-4-1 0 16,-5 0-1648-16,-2 1-256 0,-5-1-48 0</inkml:trace>
  <inkml:trace contextRef="#ctx0" brushRef="#br0" timeOffset="177840.44">24838 15838 11967 0,'0'0'528'0,"0"0"112"0,-3-9-512 0,1-1-128 0,0 2 0 0,2 8 0 16,0 0 3056-16,0 0 576 0,-3-8 112 0,3 8 32 16,0 0-2672-16,-4-8-528 0,-4 3-96 0,2-1-32 15,-2 0 48-15,8 6 0 0,-11-2 0 0,1 1 0 0,-1-2-80 0,-1 2-16 16,0 0 0-16,1 3 0 0,-3 2-240 0,-3 5-160 16,-2 2 192-16,-1 4-192 0,-2 3 0 0,2 5 0 15,-3 5 0-15,3 0 0 0,-1 4 192 16,5 3-192-16,2 1 192 0,2 1-192 0,5-1 224 0,4-2-64 15,3-1-16-15,4-4 0 0,5-3-144 0,1-5 128 16,7-3-128-16,3-4 128 0,3-1 32 0,1-7 0 16,1-1 0-16,3-5 0 0,-2-4 64 0,-1-1 16 15,-2-5 0-15,-1-3 0 0,1-7-16 0,0-2 0 16,1-1 0-16,-1-4 0 0,-3-1-80 0,0-6-16 16,-1 0 0-16,-1-3 0 0,1 2-128 0,-2-1 160 15,-1-1-160-15,-4 2 160 0,-1-5-160 0,-2-2 128 16,-3 0-128-16,-1 0 128 0,-3-6 48 0,-1 0 0 0,-1 2 0 0,0-1 0 15,0 4-48-15,-1 1 0 0,-1 5 0 0,1 9 0 16,-1 3-128-16,0 6 0 0,0 2 0 0,2 8 0 16,0 9 0-16,0 0 0 0,0 0 128 0,-8 7-128 15,3 5 0-15,0 6 0 0,0 2 0 0,0 6-176 16,0 2 176-16,2 4 0 0,-2-2 0 0,3 6-128 16,-2 4 128-16,3 1 0 0,-3 0 0 0,0 2-128 15,1-1 128-15,0 1 0 0,-1 1 0 0,1-4 0 16,1-3 0-16,-1-4 0 0,3-3 0 0,4-4 128 15,0 0 64-15,2-5 0 0,3-3 16 0,2-7 0 16,3-1-32-16,2-5-16 0,0-5 0 0,3-4 0 16,3-2 32-16,2-7 0 0,0-3 0 0,0-3 0 0,0 0-64 15,1-2 0-15,-3-1 0 0,-2-4 0 0,-3 3-128 0,-1-2 0 16,-4 3 0-16,1 3 0 0,-2 3 0 0,0 4 0 16,-2-1 0-16,-2 3 0 0,-7 10 0 0,0 0 0 15,10 0 0-15,0 7 0 0,-1 0 0 0,-1 7 0 16,-2 1-160-16,3 6 160 0,0 2 0 0,-2 3-144 15,-4 0 144-15,1 3 0 0,-1-2 0 0,-1 2 0 16,2-4 0-16,1 2-128 0,1-5 128 0,2-3 0 16,2-3 0-16,2-4 0 0,0-6 0 0,4-2 0 15,0-2 0-15,5-5 0 0,-4-6 0 0,6-5 0 16,3-3 0-16,2-1 0 0,-4-2 0 0,2 0 0 16,0-2 0-16,-1-1 0 0,-3 0 0 0,0-2 0 15,-5 2 0-15,1 1 0 0,0 1 0 0,-2-2 0 16,-3 1 0-16,1 5 0 0,-1 1 0 0,1 7 0 0,0 4 0 0,-1 3 0 15,-3 4 0-15,0 5 0 0,0 2 0 0,0 6-128 16,2 4 128-16,-3 6 0 0,2 2-144 0,-2 6 144 16,-3 4 0-16,-1 5 0 0,-1 2 0 0,-4 6 0 15,-2 2 0-15,-4 1 0 0,-1 0 0 0,-2 2 0 16,-5 0 0-16,-1-1 0 0,-2-5 0 0,-1-1 0 16,-4 2 224-16,2-3 16 0,-1-6 0 0,-1-1 0 15,1 2 208-15,-2-5 32 0,-4-1 16 0,-1-6 0 16,0 1-272-16,-2-3-48 0,-2-7-16 0,3-2 0 15,2-5-160-15,4-6 0 0,3-4 0 0,2-4 128 16,3-5-128-16,2-2-272 0,2-5 64 0,2-2 16 16,0-4-48-16,6-1 0 0,1-3 0 0,5 1 0 15,4-2-144 1,4 2-16-16,4 0-16 0,3 0 0 0,0 6-1024 0,2 4-208 0,-1 2-32 0,2 0-13568 16</inkml:trace>
  <inkml:trace contextRef="#ctx0" brushRef="#br0" timeOffset="178139.89">24459 16936 33167 0,'-9'-7'1472'0,"9"7"304"0,0 0-1424 0,8-9-352 0,3 4 0 0,8-3 0 16,8 3 528-16,8 1 48 0,9-1 0 0,1-2 0 16,3-1-368-16,4-4-64 0,5 1-16 0,9 0 0 15,6-3 256-15,7 0 64 0,6 0 0 0,-3-3 0 16,-6-2-256-16,4 0-32 0,4 1-16 0,2 2 0 16,3 3-144-16,-7-1 128 0,-11-1-128 0,-2 3 128 15,-3 2-336-15,-3 1-80 0,1 2-16 0,-5 4 0 31,-1 3-1584-31,-7 0-320 0,-8 0-64 0,-6 4-16 0</inkml:trace>
  <inkml:trace contextRef="#ctx0" brushRef="#br0" timeOffset="178707.97">24777 17676 16575 0,'-13'3'736'0,"4"-1"160"0,-1-4-720 0,1 2-176 16,9 0 0-16,0 0 0 0,-8 7 4528 0,5 1 864 15,0 3 176-15,3 3 48 0,0-1-4656 0,0 2-960 0,1 2-144 0,2 3-48 16,1 4 192-16,1-1-144 15,0 1 144-15,1 2-128 0,3-2 128 0,1 0 0 16,3-2 0-16,0-3-128 0,-1-3 128 0,5-4-208 0,2-1 80 0,0-6 128 16,-1-1 0-16,4-4 0 0,-1-4 0 15,3-2 0-15,2-6 288 0,0-4 80 0,2-6 16 0,3-1 0 16,1-6-192-16,-2 3-48 0,-2-5 0 0,0 2 0 16,-2 3-144-16,-5-2 160 0,-3 3-160 0,-2 3 160 15,-2-1-160-15,-1 6 0 0,-3 4 144 0,0 3-144 16,1 6 128-16,-11 4-128 0,11 5 160 0,-2 8-160 15,-3 3 176-15,-1 8-176 0,0 8 192 0,-2 6-192 16,-2 8 128-16,-1 2-128 0,-2 5 0 0,-1 4 0 16,1 5 160-16,-2-1-160 0,0 1 128 0,-4-1-128 15,0 3 128-15,-4-4-128 0,-1 2 0 0,1-4 128 16,-4 3 0-16,2-2 0 0,-7-4 0 0,0-6 0 16,0-3 192-16,-1-5 16 0,-2-6 16 0,5-4 0 0,1-6-128 15,3-3-32-15,1-8 0 0,3-4 0 0,0-4-192 0,-1-3 0 16,3-6 0-16,0-4 0 0,1-9 0 0,3-3 0 15,1-4 0-15,4-7 0 0,4-2-192 0,4-1 64 16,-1-3 128-16,6 1-208 0,2-2 208 0,4 4-176 16,3 4 176-16,1-1-160 0,0 8 160 0,2 0-192 15,2 4 192-15,-2 3-192 16,-3 0-336-16,0 4-80 0,-2 3-16 0,3-1 0 16,-3 1-1616-16,0 2-320 0,-3-2-64 0</inkml:trace>
  <inkml:trace contextRef="#ctx0" brushRef="#br0" timeOffset="178974.89">26042 17405 40943 0,'-13'6'1808'0,"13"-6"384"0,-5 8-1744 0,1 5-448 0,1 5 0 0,2 4 0 15,0 0 0-15,1 9-256 0,0 2 48 0,1 1 0 16,0 2 208-16,2 2 0 0,-3 1 0 0,0 0 0 16,0 0 0-16,-1 0 0 0,2 2 0 0,-2-4 0 15,-2-3 0-15,1 2-144 0,0-4 144 0,1-2-128 32,1-2-1072-32,1-5-208 0,1-1-32 0,0-6-16 0,-1-2-1888 0,-1-14-384 0</inkml:trace>
  <inkml:trace contextRef="#ctx0" brushRef="#br0" timeOffset="179134.95">25791 17955 25791 0,'-8'10'2304'0,"8"-10"-1856"16,-6 9-448-16,6-9 0 0,0 0 2784 0,0 0 464 16,13 8 80-16,2-1 32 0,3-5-2768 0,5-2-592 15,3-1 0-15,5-5 0 0,2-3 0 0,5-3 272 16,3-4-16-16,5 1-16 15,4-6-1264-15,-3 2-240 0,-1-1-48 0,-4 0-9264 16,-6-3-1856-16</inkml:trace>
  <inkml:trace contextRef="#ctx0" brushRef="#br0" timeOffset="179341.34">26873 17343 27647 0,'-1'14'2448'0,"1"1"-1952"0,-2 6-496 0,1 5 0 15,-2 7 2048-15,-3 6 320 0,4 3 64 0,-2 6 16 16,-1 0-1536-16,-3 4-304 0,-2 0-64 0,0 2-16 16,-4-2 112-16,1 0 0 0,-2 0 16 0,0 1 0 15,-1 2-384-15,-2-1-80 0,-1-1 0 0,3-5-16 16,2-7-864-16,1-3-160 0,3-4-48 16,4-3 0-16,2-6-2256 0,0-3-464 0</inkml:trace>
  <inkml:trace contextRef="#ctx0" brushRef="#br0" timeOffset="180875.61">27685 16555 24879 0,'0'0'2208'0,"0"0"-1760"0,0 0-448 0,0 0 0 16,0 0 1952-16,12-2 304 0,2 2 64 0,3 2 16 15,6 1-1776-15,3-3-368 0,2-2-64 0,2 1 0 16,1-1 64-16,0 0 0 0,2 1 16 0,6 0 0 16,3-2-208-16,2 1 176 0,3-3-176 0,3-2 160 15,2 1-160-15,-4 1 0 0,-2-5-192 0,-3 3 192 32,-5-2-944-32,-5 2-64 0,-5-3-16 0,-4 2 0 15,-3-2-2080-15,-6 5-416 0</inkml:trace>
  <inkml:trace contextRef="#ctx0" brushRef="#br0" timeOffset="180999.59">27969 16911 32015 0,'-12'14'1408'0,"8"-3"320"0,4-11-1392 0,-2 13-336 16,4 0 0-16,3 0 0 0,2-2 0 0,4-5 0 16,3-1 0-16,5-2 0 0,2-4 0 0,7-3 0 15,5-2 160-15,3-3-160 0,3 0 0 0,6-5 0 16,2-2 0-16,3 0-9472 15,0-2-1936-15</inkml:trace>
  <inkml:trace contextRef="#ctx0" brushRef="#br0" timeOffset="181826.56">29962 15659 22111 0,'0'0'1968'0,"3"-9"-1584"0,1-1-384 0,1 2 0 16,3 3 1104-16,-8 5 144 0,9-7 32 0,-9 7 0 15,0 0-704-15,0 0-128 0,10 2-16 0,-10-2-16 0,0 0 32 0,8 10 0 16,-3-1 0-16,-3 4 0 0,-2 1 128 0,-1 2 16 16,-1 3 16-16,-2 3 0 0,-5 6 0 0,0 3 0 15,-6 4 0-15,-1 8 0 0,-1 2-96 0,-4 8 0 16,2 6-16-16,-2 2 0 0,-1 7-128 0,-1 0-32 16,4-2 0-16,0 2 0 0,0 0-128 0,6-6-16 15,4 0-16-15,0-6 0 0,3-4-176 0,5-6 160 16,6-1-160-16,1-7 160 0,3-5-160 0,5-4 0 15,0-4 144-15,5-2-144 0,4-6 0 0,2-3 0 16,2-3 0-16,2-4 128 0,2-4-128 0,-1-1 0 16,0-2 0-16,-1-4 0 0,0-2-192 0,3-3-64 15,-3 0-16-15,0-4 0 16,-2-2-1776-16,-3-2-336 0,-3 2-80 0,-6-3-11680 0</inkml:trace>
  <inkml:trace contextRef="#ctx0" brushRef="#br0" timeOffset="182011.08">29395 16509 36223 0,'0'0'1600'0,"0"0"336"0,0 0-1552 0,18 2-384 0,3-1 0 0,5 0 0 16,2-1 0-16,3 0-192 0,5-2 0 0,5-1 16 15,9-3 176-15,9-3 0 0,4-3 0 0,5 0 0 16,2-2-208-16,-3-4 32 0,-5 0 16 0,1 3 0 31,-2-3-3104-31,-3 1-640 0</inkml:trace>
  <inkml:trace contextRef="#ctx0" brushRef="#br0" timeOffset="183077.28">31352 16517 21071 0,'0'0'928'0,"-9"-3"208"0,9 3-912 0,-7 0-224 0,-2-1 0 0,0 1 0 15,0 0 320-15,0-1 0 0,-1-2 16 0,0 2 0 16,0 0 256-16,-2 0 48 0,3-1 16 0,-2 1 0 16,-1 1-64-16,0 1-16 0,0 3 0 0,-2-1 0 15,0 2-144-15,0 2-48 0,0 0 0 0,0 5 0 16,-1 1 32-16,-1 2 0 0,-2 3 0 0,0 6 0 15,0 0-96-15,3 4 0 0,-2-2-16 0,2 3 0 16,0 0-80-16,2 2-16 0,1-1 0 0,1-3 0 16,2 2 64-16,7-3 16 0,-2 0 0 0,4-2 0 0,4-1-144 0,0-1-16 15,3-4-128-15,5-4 192 0,2 0-192 16,1-2 0-16,3-3 0 0,0-1 0 0,-2-7 0 0,1-1 0 16,-1-1 0-16,-1-4 0 0,1-4 192 0,-1 0-64 15,-1-5-128-15,4-1 192 0,0-3 48 0,-1-2 0 16,-1-6 0-16,1 1 0 0,1-2-112 0,1 0 0 15,-1-2-128-15,0-1 192 0,3-6-192 0,-2-1 144 16,1-6-144-16,1 1 128 0,2-4 48 0,0 1 0 16,0-4 0-16,0 2 0 0,-2-1-48 0,0-2 0 15,0-2 0-15,0-2 0 0,-4-2-128 0,-1-1 160 16,-4-2-160-16,2 2 160 0,-1 0-160 0,0-2 0 16,-3 1 144-16,1 2-144 0,1 0 0 0,-3 1 0 0,2-1 0 0,-2 5 128 15,0 3-128-15,-3 2 0 0,-1-1 0 0,2 7 0 16,-3 3 0-16,-2 2 128 0,1 5-128 0,-2 6 128 15,-1 1-128-15,-1 5 144 0,1 2-144 16,-2 3 160-16,1 7-160 0,1 6 0 0,-2-8 0 0,2 8 128 16,-4 13-128-16,-1 4 0 0,-2 5 0 0,1 10 0 15,-4 1-128-15,2 8 128 0,1 7-160 0,-1 4 160 16,0 3 0-16,1 4-144 0,-1 9 144 0,2 4 0 16,-2 3 0-16,0 4 0 0,-1 1 0 0,2 0-128 15,-2 4 128-15,3 0 0 0,-2-5 160 0,2-4-160 16,1-5 192-16,3-6-64 0,1-4-128 0,1-6 192 15,1-6 48-15,4-5 0 0,0-2 0 0,3-11 0 16,1-2-48-16,2-5-16 0,3-4 0 0,2-4 0 16,1-3-176-16,3-8 0 0,0-4 0 0,3-2 128 15,2-8-128-15,2 0 0 0,3-6 0 0,1-5 0 0,-3-4-144 0,5-2-64 16,1-5-16-16,-1-2 0 0,-4-3 224 0,-1-2-176 16,-1-7 176-1,-1 0-160-15,-4-3 160 0,3-2 0 0,-4-1 0 0,2-4 0 0,0-3 0 0,-12 26 128 16,3-4-128-16,3-6 128 0,1-3-128 0,-1-3 144 15,3 1-144-15,-1 2 160 0,-2 0-160 0,14-33 0 16,-7 11 0-16,-5 10 0 0,-5 5 0 0,-2 3 0 16,-4 7 0-16,-1 3 0 0,-3 4 0 0,-2 8 0 15,-1 5-160-15,-2 5 160 0,-1 6 0 0,-2 3 0 16,4 9 0-16,-8 4 0 0,-2 2 0 0,2 12 0 16,-3 5 0-16,-2 8 0 0,-1 7 0 0,0 7-144 15,-1-1 144-15,1 5-128 0,0-2 128 0,1 9 0 0,-1 3 0 0,8-20 0 16,-2 10 0-16,1 6 0 0,-1 2 0 0,-2 7-128 15,2-2 128-15,-1 4 176 0,3-3-48 0,-5 57 0 16,2-25 0-16,1-13 0 0,3-14 0 0,3-8 0 16,0-5-128-16,4-6 0 0,0-8-160 0,1-4 160 31,0-5-1360-31,4-4-176 0,-3-6-48 0</inkml:trace>
  <inkml:trace contextRef="#ctx0" brushRef="#br0" timeOffset="183241.1">31877 16347 42383 0,'0'0'1872'0,"17"-4"400"16,2-6-1824-16,8 5-448 0,6-2 0 0,-9 5 0 16,8-2 1712-16,7 0 240 0,7-6 48 0,10 2 16 0,14 2-1488 0,5-4-288 15,1 0-64-15,13-1-16 16,14-3-1680-16,-5 0-336 0,-11-1-64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08.3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1021 1454 7279 0 0,'0'0'332'0'0,"0"0"-4"0"0,0-1-160 0 0,0-1-72 0 0,0 0-1 0 0,0 0 0 0 0,-1 1 0 0 0,1-1 0 0 0,-1 0 1 0 0,1 1-1 0 0,-1-1 0 0 0,0 1 0 0 0,0-1 0 0 0,1 1 1 0 0,-1-1-1 0 0,0 1 0 0 0,-1-1 0 0 0,-1-1 0 0 0,0-1-47 0 0,-1-1-1 0 0,0 1 0 0 0,0 1 0 0 0,-1-1 0 0 0,1 0 1 0 0,-10-4-1 0 0,-34-16 380 0 0,35 18-301 0 0,-6-2 126 0 0,-1 0 0 0 0,1 2 0 0 0,-2 0 0 0 0,1 1 0 0 0,0 1-1 0 0,-1 1 1 0 0,0 1 0 0 0,-31 1 0 0 0,37 3-142 0 0,0 0-1 0 0,1 1 1 0 0,-1 0 0 0 0,1 1 0 0 0,-1 1-1 0 0,-18 9 1 0 0,17-7-19 0 0,2 1 0 0 0,-23 15 1 0 0,-25 24 82 0 0,35-24-94 0 0,1 2-1 0 0,-37 44 1 0 0,-38 62 212 0 0,97-125-278 0 0,-28 39 85 0 0,3 2 0 0 0,2 1 0 0 0,-33 79 0 0 0,44-84-88 0 0,1 1 0 0 0,3 1 0 0 0,1 0 0 0 0,3 1 0 0 0,1 0-1 0 0,0 52 1 0 0,6-78 5 0 0,1 0 0 0 0,1 0 0 0 0,4 22 0 0 0,-4-35-7 0 0,1 0-1 0 0,0-1 1 0 0,0 1-1 0 0,1-1 1 0 0,4 9-1 0 0,-5-12-4 0 0,0 1-1 0 0,1-1 1 0 0,0 1 0 0 0,-1-1 0 0 0,1 0-1 0 0,0 0 1 0 0,0 0 0 0 0,1 0 0 0 0,5 3-1 0 0,-5-4 13 0 0,-1 0-1 0 0,1-1 0 0 0,-1 0 0 0 0,1 0 1 0 0,0 0-1 0 0,0 0 0 0 0,0 0 0 0 0,-1-1 1 0 0,1 1-1 0 0,0-1 0 0 0,0 0 0 0 0,0-1 1 0 0,0 1-1 0 0,-1 0 0 0 0,1-1 0 0 0,0 0 1 0 0,4-2-1 0 0,7-2 57 0 0,0-1 1 0 0,26-14-1 0 0,-34 16-44 0 0,19-11 31 0 0,-1-1 0 0 0,0-1 0 0 0,-2-1 0 0 0,38-37 0 0 0,-33 26-45 0 0,-2-2 1 0 0,-1 0-1 0 0,21-36 0 0 0,29-54-14 0 0,72-156 0 0 0,-12-40 64 0 0,47-237 0 0 0,-125 307-64 0 0,-42 170 0 0 0,12-72 0 0 0,-11 57 0 0 0,0-12 0 0 0,-3 17 0 0 0,2-44-64 0 0,-15 126 64 0 0,0 0 0 0 0,0 0 0 0 0,-2-9 0 0 0,-1 4 0 0 0,3 9 0 0 0,0 0 0 0 0,0 1 0 0 0,0-1 0 0 0,-1 1 0 0 0,1 0 0 0 0,0-1 0 0 0,0 1 0 0 0,-1-1 0 0 0,1 1 0 0 0,0-1 0 0 0,-1 1 0 0 0,1 0 0 0 0,0-1 0 0 0,-1 0 0 0 0,0 1-2 0 0,0 0 1 0 0,0 0-1 0 0,1 0 0 0 0,-1 0 0 0 0,0 0 0 0 0,0 0 1 0 0,1 0-1 0 0,-1 0 0 0 0,0 0 0 0 0,0 1 0 0 0,1-1 1 0 0,-1 0-1 0 0,0 0 0 0 0,0 1 0 0 0,1-1 0 0 0,-1 0 1 0 0,0 1-1 0 0,1-1 0 0 0,-2 2 0 0 0,-12 10-34 0 0,9-7 27 0 0,0 1 1 0 0,0 0-1 0 0,1 1 0 0 0,0-1 0 0 0,0 1 0 0 0,-4 10 1 0 0,-14 46-48 0 0,-33 175 11 0 0,22 1 15 0 0,21 139 30 0 0,12-297 0 0 0,2 41 68 0 0,19 132 0 0 0,-17-231-65 0 0,22 146 112 0 0,-17-127-66 0 0,27 77 0 0 0,-35-116-43 0 0,1 0 0 0 0,-1 0 0 0 0,0 0 0 0 0,1 0 1 0 0,0 0-1 0 0,0-1 0 0 0,0 1 0 0 0,0-1 0 0 0,0 1 0 0 0,0-1 0 0 0,5 4 0 0 0,-5-5-1 0 0,0 0 0 0 0,0 0 0 0 0,0 0 1 0 0,0 0-1 0 0,1 0 0 0 0,-1 0 0 0 0,0-1 0 0 0,0 1 0 0 0,0-1 0 0 0,1 1 1 0 0,-1-1-1 0 0,0 0 0 0 0,1 0 0 0 0,-1 0 0 0 0,0 0 0 0 0,1-1 0 0 0,3 0 1 0 0,2-1 24 0 0,1-1 1 0 0,-1 0-1 0 0,0-1 0 0 0,0 0 1 0 0,-1 0-1 0 0,1 0 1 0 0,-1-1-1 0 0,10-9 1 0 0,3-4 32 0 0,25-29 0 0 0,-19 16-2 0 0,29-45 0 0 0,15-39-34 0 0,-7 13-19 0 0,-44 72 10 0 0,3 1-1 0 0,41-46 1 0 0,-60 72-20 0 0,0 0 0 0 0,0 1 0 0 0,1-1 0 0 0,-1 1-1 0 0,1 0 1 0 0,-1 0 0 0 0,1 0 0 0 0,0 0 0 0 0,-1 0-1 0 0,1 1 1 0 0,0 0 0 0 0,6-1 0 0 0,-8 1 0 0 0,1 1-1 0 0,-1 0 1 0 0,1 0 0 0 0,-1 0-1 0 0,1 0 1 0 0,-1 0 0 0 0,1 1 0 0 0,-1-1-1 0 0,0 1 1 0 0,1 0 0 0 0,-1-1-1 0 0,1 1 1 0 0,-1 0 0 0 0,0 1 0 0 0,0-1-1 0 0,0 0 1 0 0,0 1 0 0 0,0-1-1 0 0,0 1 1 0 0,0-1 0 0 0,2 3 0 0 0,1 2-8 0 0,0 0 0 0 0,-1 1 0 0 0,0-1 0 0 0,0 1 0 0 0,0 0 0 0 0,-1 0 0 0 0,5 14 0 0 0,9 54-48 0 0,8 147-24 0 0,-10-59-26 0 0,-13-153 83 0 0,17 102-221 0 0,-16-100 223 0 0,1 0 0 0 0,-1-1-1 0 0,2 0 1 0 0,0 0-1 0 0,0 0 1 0 0,1 0 0 0 0,9 12-1 0 0,-12-20 19 0 0,-1 0 0 0 0,1 0-1 0 0,-1 0 1 0 0,1-1-1 0 0,0 1 1 0 0,0-1 0 0 0,0 0-1 0 0,1 0 1 0 0,-1 0 0 0 0,0 0-1 0 0,1 0 1 0 0,-1-1-1 0 0,8 2 1 0 0,-7-2 4 0 0,1 0 0 0 0,0-1-1 0 0,0 1 1 0 0,0-1 0 0 0,0 0 0 0 0,0-1 0 0 0,0 1 0 0 0,0-1-1 0 0,7-2 1 0 0,1-2 2 0 0,1 0 0 0 0,-2-1 0 0 0,1 0 0 0 0,-1-1 0 0 0,0 0 0 0 0,17-14 0 0 0,-11 6-1 0 0,0-1 0 0 0,-1-1 0 0 0,17-22 0 0 0,38-62 0 0 0,-57 74-1 0 0,22-49 0 0 0,3-32 25 0 0,-28 75 8 0 0,9-24-27 0 0,36-70 0 0 0,-50 115-5 0 0,-2 1 0 0 0,1 1 0 0 0,11-16 0 0 0,-9 18-12 0 0,-7 7-12 0 0,1 4 0 0 0,2 4 14 0 0,-1 1 0 0 0,0 0-1 0 0,-1-1 1 0 0,0 1 0 0 0,0 0 0 0 0,0 0-1 0 0,-1 9 1 0 0,2 61 9 0 0,-3-71 0 0 0,-4 133 33 0 0,-23 140 0 0 0,-11-57-32 0 0,-11 0 0 0 0,32-151 0 0 0,-39 155 42 0 0,-20-4 44 0 0,43-149 48 0 0,-3-1 0 0 0,-4-1 0 0 0,-95 130 0 0 0,49-101 184 0 0,66-80-217 0 0,-2 0 1 0 0,-34 24 0 0 0,48-40-73 0 0,1 0 0 0 0,-1-1 1 0 0,0 1-1 0 0,0-2 0 0 0,-1 1 1 0 0,-10 2-1 0 0,16-5-18 0 0,-1 0 1 0 0,0 0-1 0 0,0-1 0 0 0,0 1 1 0 0,1-1-1 0 0,-1 0 0 0 0,0 0 1 0 0,0-1-1 0 0,0 1 0 0 0,0-1 1 0 0,1 0-1 0 0,-1 0 0 0 0,0 0 1 0 0,1 0-1 0 0,-1 0 1 0 0,1-1-1 0 0,-4-2 0 0 0,3 1 3 0 0,0 0 0 0 0,0 0 0 0 0,0-1 0 0 0,0 1 0 0 0,1-1 0 0 0,-1 0 0 0 0,1 0 0 0 0,0-1 0 0 0,-3-6-1 0 0,-1-3 46 0 0,-10-27-1 0 0,6 7-7 0 0,2 0 0 0 0,1 0 0 0 0,2-1 0 0 0,-4-56 0 0 0,9 48-94 0 0,2-1 0 0 0,1 1 0 0 0,12-59 0 0 0,-9 74 32 0 0,2 0 0 0 0,1 0 0 0 0,1 0 0 0 0,2 1 0 0 0,1 1 0 0 0,27-47 0 0 0,-28 56 5 0 0,1 1 0 0 0,1 0 1 0 0,0 0-1 0 0,1 1 1 0 0,1 1-1 0 0,0 0 1 0 0,1 1-1 0 0,0 1 0 0 0,1 1 1 0 0,28-15-1 0 0,-17 13-17 0 0,0 2 0 0 0,1 1-1 0 0,0 1 1 0 0,1 1 0 0 0,-1 2 0 0 0,1 1-1 0 0,1 2 1 0 0,-1 0 0 0 0,0 2 0 0 0,1 2-1 0 0,-1 0 1 0 0,0 2 0 0 0,1 1-1 0 0,-2 2 1 0 0,1 1 0 0 0,-1 1 0 0 0,0 2-1 0 0,0 0 1 0 0,39 22 0 0 0,-12 0-1302 0 0,-3 5-4445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08.8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7367 0 0,'7'2'96'0'0,"0"-1"0"0"0,1 0 0 0 0,-1 0 0 0 0,0 0-1 0 0,1-1 1 0 0,-1-1 0 0 0,1 1 0 0 0,7-2 0 0 0,-7 0-46 0 0,1 1 1 0 0,-1 1 0 0 0,1 0 0 0 0,-1 0-1 0 0,1 1 1 0 0,11 1 0 0 0,-13 1 13 0 0,-1-1 1 0 0,1 1 0 0 0,0-1-1 0 0,-1 2 1 0 0,10 6 0 0 0,29 24 255 0 0,-6-4-62 0 0,-32-25-209 0 0,0-1-1 0 0,1 0 0 0 0,0 0 0 0 0,0 0 1 0 0,0-1-1 0 0,0-1 0 0 0,0 1 0 0 0,11 1 0 0 0,-5-3-6 0 0,0 0 0 0 0,0 0 0 0 0,0-1 0 0 0,20-4 0 0 0,61-7 61 0 0,354-30 105 0 0,109 31-103 0 0,-83 17-42 0 0,-59-1-51 0 0,-249-6 66 0 0,361-2 109 0 0,-488 1-188 0 0,355-2-306 0 0,-301 5 71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6:36:05.57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1594 1378 9215 0,'0'0'400'0,"0"0"96"0,0 0-496 0,0 0 0 15,0 0 0-15,0 0 0 0,0 0 1408 0,0 0 176 16,0 0 32-16,0 0 16 0,0 0-800 0,0 0-176 15,0 0-16-15,0 0-16 0,0 0-160 0,0 0-16 16,8 2-16-16,2-4 0 0,-1-4 80 0,2 0 0 16,3-6 16-16,3 2 0 0,-1-5-144 0,2-2-16 15,15-13-16-15,-4 2 0 0,-2-1-352 0,-3 3 0 16,-4-2 0-16,-1 4 128 0,-1-3-128 0,0 5 0 0,-4 1 0 0,1 1 128 16,1 1-128-16,-2 2 0 15,-3 5 0-15,-1 0 0 0,-10 12 0 0,0 0 0 0,0 0 0 0,12 14 0 16,-2 5 0-16,-1 5 0 0,0 6-176 0,-2 8 176 15,-3 5-144-15,0 1 144 0,0 6-128 0,-3-12 128 16,-2 9 0-16,-2 7 144 0,2 4 0 0,-4 3 0 16,-2 3-144-16,0-1 192 15,0 1-192-15,-2-3 192 0,1-2 32 0,0-4 16 16,2-9 0-16,-2-4 0 0,0-12 464 0,2-3 80 16,0-8 32-16,2-4 0 0,-1-6-272 0,0-2-48 0,-2-7-16 0,2-7 0 15,-1-2-48-15,2-7-16 0,-1-2 0 0,0-5 0 16,-1-5-288-16,2-1-128 0,1-2 128 15,2-2-128-15,1-2 0 0,2 0 0 0,4 0 0 0,2-1 0 16,6 2 0-16,4 0 0 0,4-1 0 0,15-16 0 16,-2 7 0-16,1 3-176 0,-1 2 176 0,1 6-128 15,-2 4 128-15,-9 11 0 0,2 0 0 0,1 4-128 16,2 1 128-16,0 4 0 0,-3 4 0 0,1 0 0 16,1 5-1472-16,2 2-224 15,-1 0-32-15</inkml:trace>
  <inkml:trace contextRef="#ctx0" brushRef="#br0" timeOffset="433.32">2954 687 11055 0,'0'0'480'0,"0"0"112"0,9-10-464 0,2 1-128 16,3-2 0-16,2 3 0 0,1-1 512 0,1 3 96 0,1-5 16 0,3 5 0 15,2 2-400-15,-1-2-80 0,-3 1-16 0,1 2 0 16,-2 3 80-16,0 4 16 0,-3 4 0 0,0-1 0 15,-2 6-224-15,-2 2 128 0,0 3-128 0,-3 2 0 16,-4 3 208-16,-3 7-48 0,-2-1-16 0,-4 1 0 0,-4 2 480 0,1 1 80 16,-2 4 32-16,2-13 0 15,-4 4 240-15,0-2 48 0,0 3 16 0,-5 9 0 0,2-6 48 16,3-7 16-16,3-3 0 0,4-3 0 0,3-5-448 0,5 0-80 16,-1-7-32-16,3 0 0 0,4-3-288 0,4-4-64 15,1-3-16-15,-1 0 0 0,4 0-176 0,4-1 128 16,2-1-128-16,4-3 128 0,2 2-128 0,3-1 0 15,2-3 0-15,0 3 128 16,1-5-1936-16,-1 1-400 0</inkml:trace>
  <inkml:trace contextRef="#ctx0" brushRef="#br0" timeOffset="783.79">4437 1212 16415 0,'0'0'720'0,"0"0"160"0,0 0-704 0,0 0-176 0,0 0 0 0,0 0 0 15,0 0 656-15,0 0 112 0,0 0 0 0,0 0 16 16,0 0-272-16,-5 8-64 0,0 1-16 0,2 3 0 16,-1 5 80-16,0 1 0 0,0 2 16 0,0 5 0 0,2 5 0 15,-2 4 0-15,0 5 0 0,-1 2 0 0,-1 2-176 0,-1 0-32 16,0 4-16-16,0-2 0 0,1 1-304 0,-2-6 0 16,3 2 0-16,1-5 0 0,-1-6 0 0,0-3-192 15,0-4 48-15,0-4 16 16,-1-5-1360-16,2-3-272 0,-8-2-48 0,12-10-16 0</inkml:trace>
  <inkml:trace contextRef="#ctx0" brushRef="#br0" timeOffset="983.47">3965 1651 13823 0,'0'0'1216'0,"11"0"-960"16,4-3-256-16,6-1 0 0,4-1 1728 0,4 0 288 0,7 0 64 0,0-4 16 15,2 3-912-15,0-3-176 16,2 2-48-16,2 1 0 0,2 0-704 0,-1 2-128 0,0 3-128 0,0-2 144 16,0 2-144-16,2 0 0 15,-3 2 0-15,-3-1 0 0,-3 0-128 0,13 0-128 0,-9 1 0 0,-7-1-16 16</inkml:trace>
  <inkml:trace contextRef="#ctx0" brushRef="#br0" timeOffset="4820.03">5448 843 11967 0,'0'0'1072'0,"-5"-10"-864"0,0 3-208 0,2-4 0 15,2 5 1792-15,1-2 304 0,0 8 64 0,0-7 16 16,3-3-1280-16,0 2-240 0,2 0-48 0,1 2-16 15,0 2-208-15,5-1-32 0,2-1-16 0,2 1 0 0,3 1-96 0,-5 1-32 16,1 2 0-16,2-1 0 16,3 0-80-16,4 2-128 0,1 0 176 0,-1 4-176 0,3 2 0 0,18 8 0 15,-11-1 0-15,-5 5 0 0,-5 4 0 0,-5 2 0 16,0 2 0-16,-7 5 0 0,-2 2 128 0,-4 4-128 16,-1 2 0-16,-4 4 0 0,-3-2 336 0,-3 2-32 15,-2 3-16-15,-2-4 0 0,-5-1 96 0,0-4 32 16,-7-4 0-16,1 0 0 0,-1-2-32 0,7-9-16 15,-2 1 0-15,-1-2 0 0,2 0-176 0,-1-2-48 16,0 0 0-16,0-4 0 0,0-1-144 0,2-5 128 16,1 1-128-16,4-5 128 0,0 0-128 0,2 1 160 15,3-4-160-15,5-2 160 0,0 0-160 0,0 0 0 16,0 0 0-16,10 0 0 0,4 0 0 0,4 0 0 16,4 0 0-16,2 1 0 0,3 1 0 0,2 0 192 15,1 2-192-15,3 1 192 0,2-2-192 0,0-2 0 16,1 0 0-16,1 0 0 0,0 1 0 0,-1-1 0 15,0 0 144-15,-2 0-144 16,1 1-816-16,-2-1-224 0,1 2-48 0,-3-3-7072 0,-2-2-1408 16</inkml:trace>
  <inkml:trace contextRef="#ctx0" brushRef="#br0" timeOffset="5304.99">6551 1075 15663 0,'0'0'1392'0,"0"-9"-1120"16,4 1-272-16,1-2 0 0,0 0 432 0,2-2 16 15,-2 1 16-15,5-4 0 0,1 5-64 0,0 1-16 16,-11 9 0-16,11-3 0 0,-1 4-384 0,-1 7 128 16,-3 2-128-16,2 5 0 0,4 6 192 0,-2 5-64 15,-3 2 0-15,0 8 0 0,-4 6 128 0,-3 1 0 16,-2 7 16-16,-1-17 0 0,1 4 464 0,-2 1 96 15,-1 4 0-15,-1 0 16 0,-1-4-64 0,2-4-16 16,1-5 0-16,1-2 0 0,-1-7-48 0,2-4-16 16,2-7 0-16,0-9 0 0,0 0-96 0,0 0-32 15,8-7 0-15,1-3 0 0,0-1-96 0,1-8-32 16,0-6 0-16,3 1 0 0,-2-4-272 0,1 2-176 0,-1-4 192 16,8-9-192-16,-1 3 0 0,1 6 0 0,0 2 0 0,-1 1 0 15,0 3 0-15,0 4 0 0,-1-1 0 0,2 6 0 16,1 2 0-16,-6 8 0 0,1-2-128 0,0 2 128 15,0 2-1008 1,3 2-96-16,-3 2-32 0,1 0-12096 0</inkml:trace>
  <inkml:trace contextRef="#ctx0" brushRef="#br0" timeOffset="5636.92">8109 963 7359 0,'0'0'656'0,"0"0"-528"15,0 0-128-15,0 0 0 0,0 0 1584 0,0 0 272 16,0 0 64-16,0 0 16 0,-7 7-560 0,0 2-112 15,-1 4-32-15,0 4 0 0,-1 0-208 0,-2 11-64 16,2 3 0-16,4-4 0 0,-3-1 64 0,1 6 0 16,0 4 0-16,1 0 0 0,-2 4-352 0,1 3-64 15,-1-1-16-15,0 1 0 0,2 3-320 0,2-7-64 16,-1 0-16-16,1-5 0 0,1-4-192 0,1-3 0 16,1-3 0-16,0-3 0 15,1-6-400-15,2-5-176 0,0 0-48 0,-2-10-11552 0</inkml:trace>
  <inkml:trace contextRef="#ctx0" brushRef="#br0" timeOffset="5836.05">7694 1179 24063 0,'18'9'1072'0,"-7"-5"208"0,6-1-1024 0,6 1-256 15,3-1 0-15,4-1 0 0,3 1 688 0,1-2 80 16,2 0 0-16,-1 1 16 0,0-2-176 0,-1 1-32 15,1 4-16-15,0-2 0 0,-2-2-320 0,0 1-64 16,0 0-16-16,-1-1 0 16,-6-1-1536-16,0 0-304 0,-2-3-64 0,-2 0-9600 15</inkml:trace>
  <inkml:trace contextRef="#ctx0" brushRef="#br0" timeOffset="6154.15">9134 634 20271 0,'0'0'1792'0,"0"0"-1424"0,0 0-368 0,0 6 0 15,-1 4 448-15,0 0 32 0,-2 4 0 0,-1 4 0 16,-1 4 352-16,0 4 64 0,-2 0 0 0,0 4 16 16,-4 3-208-16,2 3-64 0,-3 2 0 0,1 4 0 15,0 0-128-15,-2-1-48 0,0 2 0 0,0 3 0 0,1-2-256 0,-2 3-48 16,0-2-16-16,0-3 0 16,0-6-144-16,1 0 0 0,2-4 0 0,0-7 0 15,3-2-336-15,1-3-160 0,1-7-16 0,1-3-8016 16,5-10-1600-16</inkml:trace>
  <inkml:trace contextRef="#ctx0" brushRef="#br0" timeOffset="6506.11">9550 623 1839 0,'0'0'160'0,"-1"11"-160"15,-2 0 0-15,-1 2 0 0,1 5 4176 0,-5 1 816 16,0 5 144-16,-1 3 48 0,-2 4-3600 0,-6 6-720 16,-2 3-144-16,-2 3-16 0,-3 1 48 0,1 6 16 15,0-1 0-15,4 1 0 0,0 0-320 0,3-1-64 16,5 1-16-16,2-5 0 0,4 1-240 0,4-6-128 16,2-5 160-16,5-4-160 0,5-8 144 0,4-6-144 15,3-3 128-15,2-9-128 0,3-3 528 0,1-6 32 0,3-8 0 0,-1-2 0 16,-3-6 192-16,4-1 32 0,0-5 16 0,-2-3 0 15,-1 1-320-15,-1-4-64 0,0-1-16 0,0 1 0 16,-3 4-80-16,-1-2 0 0,-1-3-16 0,-1 0 0 16,-5-3-80-16,-2 1-16 0,-2-1 0 0,-3 0 0 15,-5 1 48-15,-2-1 16 0,-6 1 0 0,0 2 0 16,-4 1-272-16,-1 0 128 0,-2 3-128 0,-1 5 0 16,-1 3-320-16,-1 3-192 0,-1 2-16 0</inkml:trace>
  <inkml:trace contextRef="#ctx0" brushRef="#br0" timeOffset="7018.99">10555 1071 5519 0,'0'0'240'0,"0"0"64"16,0 0-304-16,0 0 0 0,0 0 0 0,0 0 0 0,0 0 3200 0,0 0 592 16,0 0 112-16,0 0 32 0,9 0-2336 0,3 0-480 15,-1 1-96-15,4 2 0 0,3-2-400 0,3-1-80 16,0-1-16-16,3-2 0 0,2 2-400 0,0 0-128 16,2-3 0-16,3 1 0 0,-1 2 0 0,1-2-272 15,-3-2 48-15,-1 2-7136 16,-2-1-1440-16</inkml:trace>
  <inkml:trace contextRef="#ctx0" brushRef="#br0" timeOffset="7195.84">10698 1259 20271 0,'0'0'1792'0,"0"0"-1424"16,1 8-368-16,2 1 0 0,2-3 672 0,2 3 64 15,2-3 16-15,3 3 0 0,2-3-16 0,1 2 0 16,3 0 0-16,3-3 0 0,3 0-224 0,3-3-64 0,2-2 0 0,3-1 0 15,4 0-240-15,-4-2-48 0,-1-2-16 0,1 0 0 32,-1-5-1424-32,-2 1-304 0,27-13-48 0,-17 8-16 0</inkml:trace>
  <inkml:trace contextRef="#ctx0" brushRef="#br0" timeOffset="7788.84">12552 1045 9215 0,'-10'-5'400'0,"10"5"96"0,-9-2-496 0,-2-3 0 16,-2 1 0-16,2 1 0 0,2 0 1872 0,0-4 288 15,1 3 48-15,-1 2 16 0,0 2-1216 0,1-1-240 0,-1 1-64 0,-3 1 0 16,2 1-256-16,0 1-48 0,0 6-16 0,0-3 0 15,-2 4 0-15,1-1 0 0,-1 4 0 0,1 2 0 16,-1 2 64-16,1 2 0 0,-2 2 0 0,2 4 0 16,-3 1-144-16,2 2-32 0,0 7 0 0,0 0 0 15,2 3-32-15,1 4-16 0,3 1 0 0,1 2 0 16,2-4-224-16,3-1 176 0,3 2-176 0,2-7 160 16,2-2-160-16,7-4 0 0,-2-6 144 0,4-3-144 15,5-3 256-15,2-5 0 0,1 0-16 0,2-7 0 0,4-5 272 0,1-3 48 16,4-4 16-16,2-4 0 0,-1-4-112 0,0-3-16 15,-2-1 0-15,-3-4 0 0,1-2-224 0,-3 0-48 16,-1-7-16-16,0 0 0 0,-4-2 144 0,0-1 16 16,-1 1 16-16,-3 1 0 0,-3-3 304 0,-3 1 64 15,-4-2 16-15,-4 3 0 0,-4 1-128 0,-5 1-16 16,-2 4-16-16,-3 4 0 0,-3 3-160 0,-3 4-16 16,-1 1-16-16,-4 8 0 0,-4-1-368 0,-1 5 0 15,-2 4 0-15,0 0 0 16,-4 2-1280-16,0 3-320 0,-3 3-64 0,-2-2-13824 0</inkml:trace>
  <inkml:trace contextRef="#ctx0" brushRef="#br0" timeOffset="9491.08">1708 3782 8287 0,'0'0'736'0,"0"0"-592"0,2 9-144 0,-2-9 0 16,0 6 1168-16,1 2 208 0,0 0 32 0,0-2 16 15,-1 3-256-15,2-2-48 0,0 4-16 0,1-4 0 16,-1-2-256-16,-2-5-48 0,0 0-16 0,0 0 0 15,9 3 32-15,1-3 0 0,1-4 0 0,1-2 0 16,4-4 272-16,-2-2 64 0,1-3 16 0,3-3 0 0,1-2-736 0,1-3-160 16,-1 0-16-16,3 0-16 0,-2-2-240 0,-1 1 128 15,-1-1-128-15,6-10 0 0,-5 3 0 16,-2 3 128-16,-1 3-128 0,-3 7 0 0,-3 3 0 0,0 1 0 16,-2 3 128-16,-2 4-128 0,-6 8 0 0,0 0 0 15,0 0 0-15,10 13 0 0,-2-1-192 0,-4 3 192 16,0 9-192-16,-1 4 192 0,1 5-128 0,1 5 128 15,-1 4 0-15,0 5 0 0,-2 8 0 0,1 3 0 16,0 5 0-16,-2-2 0 0,-2 2-144 0,1-2 144 16,0 1 0-16,1-3-144 0,-2-3 144 0,1-3 0 0,0-1-144 0,-2-5 144 15,1-7 0-15,-2-5 0 16,3-3 0-16,0-7 0 0,-1-3 160 0,1-5 0 0,0-5 0 0,1-3 0 16,-1-9 128-16,0 0 32 15,0 0 0-15,4-7 0 0,1-7 160 0,-1-5 32 16,0-4 16-16,0-8 0 0,1-2-288 0,1-2-64 15,1-2-16-15,0-1 0 0,1-2-160 0,1 1 128 0,2-2-128 0,2 3 128 16,1 0-128-16,1 3 0 0,3 2 0 0,1 4 0 16,1 1 0-16,2 5 0 0,0 3 0 15,0 1 0-15,6 0 0 0,2 1 0 0,0 3-176 0,1 0-9312 16,3 1-1872 0</inkml:trace>
  <inkml:trace contextRef="#ctx0" brushRef="#br0" timeOffset="10338.54">3596 3815 8287 0,'0'0'368'0,"0"0"80"0,0 0-448 0,0 0 0 0,0 0 0 0,0 0 0 16,0 0 2128-16,10 3 352 0,-1-2 64 0,3 0 16 15,2 2-1120-15,2-2-224 0,-1-1-32 0,2-1-16 16,4-2-448-16,1 1-80 0,3-2-32 0,5 1 0 15,-1 1-80-15,7-1-16 0,2 1 0 0,1 0 0 0,2 1-176 16,3-1-32-16,2-1-16 0,-2 1 0 0,-2-1-160 0,-2 0-128 16,-2 0 144-16,-2 0-144 15,-5 2-1072-15,-3 0-304 0,-4 1-64 16</inkml:trace>
  <inkml:trace contextRef="#ctx0" brushRef="#br0" timeOffset="10518.08">3892 4226 20271 0,'-10'9'896'0,"9"-2"192"0,1 1-880 0,5 3-208 15,0-1 0-15,4 1 0 0,2-4 992 0,3 2 160 16,4-4 16-16,5 3 16 0,5-3-560 0,4-3-112 0,-1-2-32 0,4-2 0 16,3 1-176-16,-1-4-48 15,0-4 0-15,3 0 0 0,1-3-400 0,1-3-96 16,1 0-16-16</inkml:trace>
  <inkml:trace contextRef="#ctx0" brushRef="#br0" timeOffset="13009.1">5355 3633 5519 0,'0'0'496'0,"0"0"-496"0,0 0 0 0,0 0 0 15,0 0 1872-15,0 0 288 0,0 0 48 0,3 5 16 16,-3-5-736-16,4 8-144 0,1 0-16 0,2-4-16 15,2 1-288-15,0 0-64 0,0-1-16 0,2-3 0 16,2 1 16-16,5 0 0 0,4-1 0 0,0-1 0 16,3 0-304-16,1-1-48 0,2-1-16 0,1 1 0 15,2 0-336-15,0 1-64 0,-1-3 0 0,-2 1-16 16,-3-2-176-16,0 3 0 0,-4-3 144 0,-1 0-144 16,-2 1-1216-1,0-3-304-15,-1 0-64 0</inkml:trace>
  <inkml:trace contextRef="#ctx0" brushRef="#br0" timeOffset="13508.95">6328 3269 15263 0,'0'0'672'0,"-2"-9"144"0,1 0-656 0,1 1-160 15,0-1 0-15,3 0 0 0,-1 3 1024 0,2-3 160 16,1 0 32-16,1-1 16 0,2 0-288 0,2 1-64 16,2-1-16-16,2 1 0 0,0-3-288 0,-2 6-48 15,1-4-16-15,5 1 0 0,-3-4-128 0,2 4-16 0,0-1-16 0,3 4 0 16,-1-3-144-16,1 4-16 0,0 0-16 0,-1 5 0 15,0 2-176-15,0 5 0 16,-1 4 0-16,-1 2 0 0,-2 5 0 0,-2 6 0 0,-2 3 0 0,-2 6 0 16,-4 2 208-16,-2 5-32 0,-5 4-16 0,-1 2 0 15,-6 3-16-15,-3 2 0 0,-4 1 0 0,-2 0 0 16,-4-2-144-16,1-4 192 0,-2 0-192 0,-1-4 192 16,0-1-192-16,1 1 192 0,1-5-192 0,0-2 192 15,1-6 0-15,2-1 16 0,1-2 0 0,3 0 0 16,2-6-208-16,3-1 176 0,4-1-176 0,-1-3 160 0,6-6-160 0,1-1 0 15,0-8 0-15,0 0 0 0,9 0 0 0,3-1 0 16,6-2 0-16,0-2 0 0,0 0 128 0,6 0 128 16,3-3 48-16,2 3 0 0,1 1 48 0,6-1 16 15,0-2 0-15,1 3 0 0,1-1-192 0,-1 0-48 16,-2 1 0-16,-1 1 0 0,-1 1-128 0,-2-2 0 16,2 0-160-16,-1 0-9328 15,-2-1-1872-15</inkml:trace>
  <inkml:trace contextRef="#ctx0" brushRef="#br0" timeOffset="13959.4">8424 2908 1839 0,'0'0'160'0,"0"0"-160"16,0 0 0-16,0 0 0 0,0 0 3264 0,0 0 640 16,0 0 112-16,0 0 16 0,0 0-2576 0,0 0-528 15,-3 14-96-15,2 0-32 0,1 2-224 0,0 6-64 16,1 2 0-16,0 6 0 0,2 2-256 0,-2 0-48 16,1 3-16-16,-2 5 0 0,-3 1 64 0,-1 2 16 15,-2 3 0-15,-2-2 0 0,1 2 32 0,-2-4 0 16,0 1 0-16,1-4 0 0,2-4-304 0,1-4 0 15,1-4 0-15,-2-3 0 0,0-1-144 0,3-4-96 16,0-5-16-16,1-5-6656 16,0-3-1344-16</inkml:trace>
  <inkml:trace contextRef="#ctx0" brushRef="#br0" timeOffset="14160.87">7988 3227 5519 0,'0'0'240'0,"0"0"64"0,0 0-304 0,11 3 0 0,3 0 0 0,4-2 0 15,4 2 2480-15,4-2 432 0,5-1 96 0,3 1 0 16,3 2-2112-16,6-2-416 0,0 2-96 0,2-2 0 16,-3-1-128-16,1 0-32 0,2-1 0 0,-5 1 0 15,2 1-224-15,-2 2 176 0,-2-1-176 0,-3 2 160 16,-3 0-160-16,-3-1 0 0,-3 3-160 0</inkml:trace>
  <inkml:trace contextRef="#ctx0" brushRef="#br0" timeOffset="14360.93">7971 3838 16575 0,'-7'15'1472'0,"7"-15"-1168"15,0 7-304-15,2 2 0 0,3-4 1200 0,5 2 176 16,4 0 32-16,4-4 16 0,1 1-784 0,5 0-144 16,6-4-48-16,3-3 0 0,5 0 16 0,4-2 0 15,4-6 0-15,1 3 0 0,0-4-272 0,1 2-48 16,-2-4-16-16,-1 1-11360 0</inkml:trace>
  <inkml:trace contextRef="#ctx0" brushRef="#br0" timeOffset="15493.72">9354 4316 15663 0,'0'0'1392'0,"0"0"-1120"16,0 0-272-16,0 0 0 0,0 0 464 0,0 0 48 15,0 0 0-15,0 0 0 0,0 0 128 0,0 0 48 16,3-6 0-16,1-6 0 0,1-1-112 0,0-1 0 15,0 2-16-15,4-4 0 0,-2-1-176 0,1-1-16 16,0-1-16-16,0-3 0 0,1-3-80 0,2 1-16 0,-4-4 0 0,2 2 0 16,-1-3-32-16,1 2-16 0,-2-3 0 0,2 2 0 15,-4 2-16-15,3 5-16 0,-2-1 0 0,2 4 0 16,-2 2-176-16,2 2 0 0,-1 5 0 0,1 3 0 16,0 2 0-16,-1 3 0 0,2 2 0 0,1 4 0 15,1 5 0-15,0 4 0 0,0 6-160 0,1 3 160 16,-1 0 0-16,-1 5 0 0,-1 1 0 0,2 3 0 15,-3 1 0-15,1 0-144 0,0-2 144 0,0-5 0 0,-3 0 0 0,1-2 0 16,-2-4 0-16,0-2 0 0,0 0 0 0,1-3 0 16,1-3 0-16,0-3 128 0,2-3 224 0,-1-1 48 15,2-4 16-15,0-2 0 0,2-4-64 0,-1-1-16 16,1-3 0-16,-1-2 0 0,2-4-48 0,-2-1-16 16,-3-3 0-16,1-2 0 0,-3-4 16 0,-1-3 0 15,-1-3 0-15,-1-2 0 0,-1-2 96 0,1-5 32 16,-1-3 0-16,-1-6 0 0,2-5-240 0,-2-2-48 15,-1-5-128-15,3-1 192 0,2-2-192 0,0 1 0 16,1 1 0-16,1 2 0 0,-1 4 0 0,0 1 0 16,2 6 0-16,-2 5 0 0,1 1 0 0,0-14 0 15,-3 10 0-15,-1 11 0 0,-3 10 0 0,-2 2 0 16,1 2 0-16,-1 4 0 0,2 5 0 0,-2 0 0 16,1-3 0-16,0 5 0 0,1 2 0 0,-1 0 0 15,-1 1 0-15,2 8 0 0,3-10 0 0,1 3-160 16,-4 7 160-16,7-5-128 0,3-3-48 0,2 3 0 15,1 1 0-15,1-1 0 0,3 2-16 0,1 1 0 16,6-1 0-16,3 2 0 0,3-2 192 0,2 2-128 16,5 0 128-16,4 0-128 0,3 2 128 0,5 0 0 0,3-2-144 0,0-3 144 15,1-2 0-15,3 1 0 0,3-3-144 0,2 4 144 16,2 2 0-16,5-1 0 0,1 2 0 0,1-3 0 16,-2-2-128-16,0 1 128 0,0 1 0 0,3 1 0 15,1 3 0-15,3 0 0 0,2-2 0 0,-4 0 0 16,-1 1 0-16,0 0-128 0,-1 0 128 0,4 1 0 15,4-2 0-15,-1 1 0 0,0-1 0 0,-3-1 0 16,0-3 0-16,5 1 0 0,3 1-128 0,1 0 128 16,0-4 0-16,0 2 0 0,0-5 0 0,2 4 0 0,2 2 0 0,-1-3 0 15,1 2 0-15,-1-4 0 0,-2 2 0 0,3-2 0 16,2 4 0-16,0-4 0 0,-1 2 0 0,0-6 0 16,-1 1 0-16,2 3 0 0,3-3 0 0,1-1 0 15,-3 2 0-15,5-2 0 0,-5-3 0 0,3 2 0 16,3 4 0-16,-6-1 0 0,0-4 0 0,-4 0 0 15,-2 4 0-15,-1 3 0 0,2-3 0 0,-8 5 0 16,-3-4 0-16,-5 4 0 0,-4-6 0 0,-3 6 0 16,-7-1 0-16,-3 5 0 0,-1 3 0 0,-5 0 0 15,-5 0 0-15,-4 2 0 16,-6 0-480-16,-3 1-192 0,-5 1-32 0,-6-2-11776 0</inkml:trace>
  <inkml:trace contextRef="#ctx0" brushRef="#br0" timeOffset="16278.62">10496 3117 14559 0,'0'0'640'0,"10"-5"144"0,-4-2-624 0,-6 7-160 0,8-5 0 0,-8 5 0 0,0 0 992 0,7-6 160 16,-7 6 48-16,0 0 0 0,0 0-416 0,0 0-80 15,0 0 0-15,6 11-16 16,-4 3-112-16,-1 2-32 0,-2 3 0 0,0 2 0 0,0 3-80 0,-1 2-16 16,0 1 0-16,-2 5 0 0,-4 2-96 0,2 3-32 15,-3 1 0-15,0 0 0 0,0-2 32 0,4-11 0 16,0-1 0-16,1 3 0 0,0-4 32 0,2-1 0 15,1-3 0-15,1-2 0 0,0 0-48 0,2-3 0 16,3-6 0-16,2 1 0 0,-1-4-64 0,3 0-16 16,1-3 0-16,3-4 0 0,1-2 0 0,2-1-16 15,3-4 0-15,4 0 0 0,3-1-240 0,0 0 128 16,2-6-128-16,0 2 0 0,1-1 0 0,12-5 0 16,-8 2-176-16,-1 2 176 15,0 0-1568-15,-7 5-192 0,-1-2-32 0,-2 2-10416 0</inkml:trace>
  <inkml:trace contextRef="#ctx0" brushRef="#br0" timeOffset="16528.34">10976 3136 18431 0,'0'0'1632'0,"0"0"-1312"0,0 0-320 0,0 0 0 0,5 12 768 0,-1 2 64 16,2 4 32-16,-1 6 0 16,-1 4 64-16,1 3 16 0,-1 4 0 0,0 2 0 15,-3 3-320-15,-1-8-64 0,-2 8-16 0,-1 5 0 16,2 1 160-16,-2 5 48 0,0 2 0 0,-3 2 0 0,0 3-384 16,0-2-80-16,-2-2-16 0,2-5 0 0,1 1-272 0,0-6 128 15,1-6-128-15,3 11 0 16,-1-10-1472-16,4-11-416 0,0-8-80 0</inkml:trace>
  <inkml:trace contextRef="#ctx0" brushRef="#br0" timeOffset="17259.89">11703 3768 11967 0,'0'0'1072'0,"0"0"-864"0,0 0-208 0,0 0 0 0,0 0 1152 0,0 0 176 0,8 0 32 0,1 0 16 16,2 1-112-16,1-1-32 0,0 2 0 0,4-2 0 15,1-3-256-15,2 2-48 0,6 0-16 0,1-1 0 0,2 0-336 0,0-1-64 16,4 1 0-16,-1-3-16 16,-1 2-272-16,-1 1-48 0,-3-1-16 0,-3 3 0 15,-2-3-544-15,-3 0-128 0,-1-2 0 0</inkml:trace>
  <inkml:trace contextRef="#ctx0" brushRef="#br0" timeOffset="17779.23">13001 3187 14335 0,'0'0'640'0,"0"0"128"0,0 0-624 16,0 0-144-16,0 0 0 0,0 0 0 15,0 0 960-15,4 9 176 0,-4-9 16 0,5 12 16 0,-2-1-144 0,-3-1-16 16,-3 3-16-16,2 0 0 0,-3 1-128 0,4 5-32 15,0 4 0-15,-1-1 0 0,-1 0-304 0,1 3-64 16,1 0-16-16,0-1 0 0,0 4-160 0,-1-9-32 16,0 0-16-16,1 2 0 0,2 1-80 0,1-3-16 15,0-2 0-15,3-2 0 0,0-1-16 0,0-1 0 16,2-7 0-16,2 0 0 0,-1-1 16 0,2-2 0 16,2-3 0-16,2-1 0 0,1-3-144 0,0-4 192 15,2-1-192-15,0-3 192 16,1-2-1824-16,10-8-352 0,-2-1-80 0</inkml:trace>
  <inkml:trace contextRef="#ctx0" brushRef="#br0" timeOffset="18013.03">13535 3154 14735 0,'0'7'1312'0,"-1"4"-1056"0,-2 3-256 0,1 4 0 15,0 3 2256-15,1 5 400 0,-3 4 80 0,-1 6 16 16,-1-1-1264-16,-1 5-240 0,0 4-48 0,-2 1-16 16,1 3-384-16,-3 0-80 0,-2-1-16 0,-1 2 0 15,-1 0-240-15,-2-2-48 0,1 2-16 0,-1-1 0 16,2-2-192-16,2 0-32 0,2-8-16 0,2-3 0 16,-1-3-640-16,3-7-128 0,2-4-32 0,3-5-8896 15,1-3-1776-15</inkml:trace>
  <inkml:trace contextRef="#ctx0" brushRef="#br0" timeOffset="19447.13">14380 2906 11343 0,'0'0'496'0,"0"0"112"0,0 0-480 0,0 0-128 16,0 0 0-16,0 0 0 0,0 0 496 0,0 0 80 16,0 0 0-16,0 0 16 0,0 0-16 0,0 0-16 15,0 0 0-15,0 0 0 0,0 0 16 0,0 0 16 16,0 0 0-16,0 0 0 0,0 0-144 0,0 0-16 16,0 0-16-16,0 0 0 0,0 0-16 0,0 0 0 15,0 0 0-15,0 0 0 0,0 0 112 0,0 0 0 16,0 0 16-16,-6 9 0 0,-2-1-128 0,1 2-16 15,-2-1-16-15,-1 5 0 0,-2 1 32 0,1 2 16 16,-3 0 0-16,-2 4 0 0,1 0 96 0,-1 5 0 16,-3 2 16-16,0 2 0 0,-2 5-80 0,0 4 0 15,-2 0-16-15,-3 3 0 0,2 3-192 0,-1 1-48 16,3 2 0-16,0 3 0 0,1 1-192 0,2-1 128 16,2-2-128-16,3 1 0 0,3-1 0 0,3-2 0 15,4-6 0-15,3-1 0 0,4-6 0 0,2-1 128 16,4-6-128-16,3-1 0 0,4-5 0 0,3-2 0 15,2-4 128-15,7-1-128 0,2-5 0 0,1 0 0 0,4-5 0 16,0-1 0 0,-2-4-1216-16,0-1-304 0</inkml:trace>
  <inkml:trace contextRef="#ctx0" brushRef="#br0" timeOffset="20182.97">14729 3102 4607 0,'0'0'192'0,"0"0"64"0,0 0-256 0,0 0 0 15,0 0 0-15,0 12 0 0,-2-2 3120 0,2 4 576 16,2 5 112-16,-4 2 32 0,0 7-2368 0,0 0-448 16,-1 5-112-16,-1 2-16 0,-1 1-192 0,-3 3-32 15,2 3-16-15,-2-3 0 0,-1 3 16 0,0 0 0 16,0-3 0-16,-1-1 0 0,0-1-400 0,0-1-80 16,0-2 0-16,1-5-16 0,1-3-336 0,2-2-64 15,0-1-16-15,2-4 0 16,1-8-1408-16,3 0-272 0,0-11-64 0</inkml:trace>
  <inkml:trace contextRef="#ctx0" brushRef="#br0" timeOffset="20463.47">14904 2886 15663 0,'0'0'688'0,"0"0"144"0,0 0-656 0,0 0-176 0,8 6 0 0,-2 2 0 0,3-2 1328 0,0 4 224 15,3 2 48-15,1 3 16 0,2 3-672 0,3 2-144 16,3 4-32-16,0 2 0 0,3 3-320 0,0 0-64 16,-1 4 0-16,0 3-16 0,-2 2 32 0,0 4 16 15,-2-1 0-15,-2 1 0 0,-5 2-112 0,-1 1-32 16,-5 3 0-16,-3 2 0 0,-5-3-96 0,-4 0-32 15,-4-4 0-15,-4 0 0 0,-5-4-16 0,-3-2-128 16,-2-2 192-16,-2-1-64 0,0-6-128 0,0-1 0 16,3-3-192-16,1-4-8368 15,0-3-1664-15</inkml:trace>
  <inkml:trace contextRef="#ctx0" brushRef="#br0" timeOffset="20783.3">16005 2775 13823 0,'0'0'1216'0,"0"0"-960"0,0 0-256 0,0 0 0 15,0 0 640-15,-5-1 96 0,-4 4 16 0,1 3 0 16,-2 8-32-16,-1 5 0 0,-5 5 0 0,1 4 0 0,-2 5 32 0,0 4 0 16,-2 4 0-16,-2 5 0 0,0-2 32 0,-3 6 16 15,-2 3 0-15,-2 3 0 0,4 0-352 0,0 0-64 16,1 2 0-16,6-4-16 0,1-5-224 0,6-2-144 16,3-5 192-16,5-5-192 0,4-5 0 0,3-3 0 15,3-9-192-15,2-2 48 16,4-1-528-16,4-8-96 0,2-2-32 0,2-8-9920 15</inkml:trace>
  <inkml:trace contextRef="#ctx0" brushRef="#br0" timeOffset="21048.14">16432 2927 24239 0,'0'0'1072'0,"0"0"224"0,0 0-1040 0,1 12-256 0,0 5 0 0,1 2 0 15,-2 1 576-15,0 8 48 0,-3 1 16 0,1 6 0 16,-1 0-288-16,-2 2-48 0,-3 1-16 0,-1 6 0 16,-1-4-32-16,0 1-16 0,-4-3 0 0,1 2 0 15,-1-1-112-15,-1-2-128 0,0-2 176 0,1 0-176 31,0-7-336-31,2 0-176 0,1-4-48 0,2-5-7632 0,2-5-1536 0</inkml:trace>
  <inkml:trace contextRef="#ctx0" brushRef="#br0" timeOffset="21431.11">16930 2854 23951 0,'0'0'2128'0,"0"0"-1696"16,0 0-432-16,0 0 0 16,-4 10-496-16,0 1-176 0,-1 3-32 0,-1 2-16 0,-3 4 720 0,3 6 0 15,-2-1 240-15,1 7-64 0,-1-1-176 0,2 2 160 16,0 1-160-16,3 0 160 0,0 1 16 0,2-1 0 15,1 0 0-15,1-2 0 0,2-3 16 0,0 0 16 0,3-4 0 0,4-6 0 16,0-4 320-16,1-2 64 0,2-7 16 16,2-1 0-16,3-5 320 0,0-4 64 15,0 2 16-15,1-6 0 0,1-6-256 0,0-2-48 0,1-4-16 16,-2 1 0-16,-1 0-384 0,-3-2-80 0,-1-3-16 0,-5-1 0 16,0 1-208-16,-6-4 176 0,-4-1-176 0,-3 0 160 15,-3-2-160-15,-2 5 0 0,-4-2 144 0,-2 5-144 16,-2 0 0-16,-2 6-240 0,-2 1 48 0,-1 3 0 15,-1 7-1376-15,3 1-272 0,-3 2-48 16</inkml:trace>
  <inkml:trace contextRef="#ctx0" brushRef="#br0" timeOffset="21749.06">17568 2353 16575 0,'9'2'1472'0,"0"-1"-1168"16,2 4-304-16,3 0 0 0,3 4 1744 0,1 4 304 15,3 3 48-15,4 6 16 0,1 5-992 0,1 2-192 16,-2 5-32-16,1 6-16 0,-1 1-512 0,-2 3-112 15,-3 3 0-15,-3 0-16 0,-3 4 16 0,-3-1 0 16,-2 1 0-16,-2 1 0 0,-5 0 192 0,-2 1 32 16,-4-1 16-16,-1 0 0 0,-6-3-224 0,-2 0-32 15,-3-2-16-15,-4-7 0 0,1-1-48 0,-1-3-16 16,-4-1 0-16,2-4 0 0,3-5-160 0,0-2-176 0,1-5 48 0,1-2-14112 16</inkml:trace>
  <inkml:trace contextRef="#ctx0" brushRef="#br0" timeOffset="22283.07">15059 2358 13823 0,'0'0'1216'0,"0"0"-960"16,0 0-256-16,0 0 0 0,0 0 512 0,9 9 48 15,5-4 16-15,8-1 0 0,5-1-144 0,9-3-32 16,5-4 0-16,3 0 0 0,5-2-144 0,5-3-16 16,7 3-16-16,8-1 0 0,7 0 80 0,3 0 16 0,0-4 0 15,1 3 0-15,0-2 112 0,6 4 16 0,5-2 16 0,1 0 0 16,-1-3 240-16,-29 5 64 0,7-5 0 0,7 4 0 15,5 2-64-15,6-4 0 0,-1 1 0 0,3-3 0 16,0 2-192-16,4-3-32 0,2 4-16 0,2 1 0 16,-2 0-80-16,-1-2-32 0,0 4 0 0,3-2 0 15,2 0-192-15,-1 2-32 0,-2-3-128 0,1 3 192 0,-2 1-192 16,46 0 128-16,-20-1-128 0,-15 4 0 0,-13 1 0 0,-45 0 0 16,5 1 0-16,4 2 0 15,1-1-640-15,-2 1-128 0,-2-2-32 0,2 0-11584 16</inkml:trace>
  <inkml:trace contextRef="#ctx0" brushRef="#br0" timeOffset="23265.34">5874 4514 11055 0,'-17'3'480'0,"7"-1"112"0,-1 1-464 0,-1 2-128 15,1-1 0-15,-2 2 0 0,3 2 1040 0,2-4 192 16,3 2 48-16,0 2 0 0,1-5-464 0,4-3-96 15,0 9-16-15,3 0 0 0,2-4-256 0,1 3-64 16,5-3-16-16,0 0 0 0,2 1 16 0,3-2 16 16,3-3 0-16,3 1 0 0,2-2 192 0,5 0 48 15,0 0 0-15,21 0 0 0,0 0-64 0,0 0-16 0,4 1 0 16,-1 0 0-16,4-1-112 0,2 0-32 16,-1-1 0-16,5 0 0 0,4 1-96 0,3 0-32 0,5-2 0 0,0 0 0 15,-1-3-96-15,1 0 0 0,3 0-16 0,4-3 0 16,4 2 0-16,3 2 0 15,2-1 0-15,0-3 0 0,3 1-176 0,4-2 0 0,2 4 144 0,1-2-144 16,-7 0 0-16,2 1 0 0,4-1 0 0,1 2 128 16,2 1-128-16,2 0 0 0,-8-1 0 0,6 4 0 15,4 1 0-15,-3 0 0 0,-3 0 0 0,0-1 0 16,2-2 0-16,4 0 0 0,4 2 0 16,-2 0 0-16,-3 0 0 0,3 2 0 0,4 0 0 0,-2 0 0 15,-1-1 0-15,2 0-192 0,1 0 192 0,0 2-192 16,-1 0 192-16,1 1 0 0,2-2 0 0,-1-1 0 15,4 0 0-15,-3 3 0 0,-3-3 0 0,2 2 0 0,4 2 0 0,-5 0 0 16,-5 0 0-16,4-1 0 0,6 0 0 16,-3-1 0-16,-3 0 0 0,0-2 0 0,-1 0 0 0,4 0 0 15,2 0 0-15,-5-2 0 0,-3 0 0 0,4-1 0 0,8 1 0 16,-7-3 128-16,-4 0-128 0,0-3 0 0,7 2 0 16,-4 2 0-16,-6-4 0 0,0 3 0 0,-2 1 0 0,7 1 0 15,3-3 0-15,0 1 0 0,-8 2 0 0,2-3 0 16,4 0 0-16,-3 0 0 0,-9-6 0 0,-1 5 0 15,-3-2 0-15,3 1 0 0,-1 3 0 0,-5-5 0 16,-6-2 0-16,-3 4 144 0,0 1-144 0,-1 1 0 16,1 1 256-16,-8 1-64 0,-7-4-16 0,-2 2 0 15,-1 2-176-15,-5 0 192 0,-2 1-192 0,-1 1 192 16,-2 1-192-16,-4 0 0 0,-4-2 0 0,-8 2 128 16,-4-3-272-16,-6-1-64 0,-6 1-16 0,-6 0 0 15,-5 3-1584-15,-5-1-320 0,-9 2-64 0</inkml:trace>
  <inkml:trace contextRef="#ctx0" brushRef="#br0" timeOffset="23898.88">10010 5332 15887 0,'18'-16'704'0,"-7"11"144"0,1-1-672 0,4 1-176 0,5-2 0 0,2 0 0 16,-2 0 544-16,5 0 80 0,2 2 16 0,-1 2 0 15,0 3-64-15,0 0-16 0,0 1 0 0,-2 5 0 16,-1 4-368-16,-1 0-192 0,-4 4 192 0,-4 2-192 16,-4 6 416-16,-5 3-32 0,-2 1 0 0,-4 3 0 0,-5-2 96 0,-4 3 16 15,-5 3 0-15,-3-1 0 0,-2 0 128 0,-1 0 16 16,-2-2 16-16,-1-3 0 15,0 1 208-15,3-3 32 0,0-1 16 0,4-3 0 0,4-1-144 0,4-3-16 16,1-3-16-16,5-6 0 0,4 5-400 0,5-1-80 16,3-6 0-16,3-1-16 0,5-2 0 0,3-2 0 15,5-1 0-15,2-3 0 0,4-1 0 0,6 1 0 16,1-5 0-16,2 0 0 0,-2-2-240 0,3 0 128 16,1-4-128-16,3 1 0 15,0 2-272-15,5-3-160 0,2 1-16 0,4 1-14560 0</inkml:trace>
  <inkml:trace contextRef="#ctx0" brushRef="#br0" timeOffset="24557.09">18527 4195 4607 0,'-11'0'400'0,"6"0"-400"0,2 0 0 0,3 0 0 16,0 0 3008-16,0 0 528 0,0 0 112 0,0 0 0 16,11-4-2048-16,4 1-400 0,4-4-96 0,2 1-16 15,3 1-448-15,3-4-80 0,0 1-32 0,7-2 0 16,-1 2-256-16,3-3-48 0,3 2-16 0,-1-2 0 15,-1 3 16-15,12-5 0 0,-9 3 0 0,-7 3 0 16,-5 0-1264-16,-4 1-256 0</inkml:trace>
  <inkml:trace contextRef="#ctx0" brushRef="#br0" timeOffset="24709.17">18598 4481 25791 0,'0'0'2304'0,"0"0"-1856"16,0 0-448-16,9 5 0 0,0-1 2208 0,5 0 352 15,3-2 64-15,4 2 0 0,3-1-1840 0,1 2-368 16,6-3-80-16,1 1-16 0,3-3-80 0,3 0-32 0,2 0 0 0,-1 0 0 31,2-1-976-31,19 1-208 0,-10 1-48 0</inkml:trace>
  <inkml:trace contextRef="#ctx0" brushRef="#br0" timeOffset="26907">20440 3180 13295 0,'0'0'576'0,"-9"5"144"0,-1-1-576 0,1-2-144 0,-1 2 0 0,2-2 0 16,-1 2 848-16,0 0 144 0,-1 0 32 0,1 1 0 15,1 0 80-15,1 0 32 0,2-1 0 0,0 5 0 16,5-9 16-16,-3 6 16 0,3-6 0 0,0 0 0 15,0 0-464-15,10 4-112 0,6 5-16 0,5-4 0 16,3 0-32-16,4-1-16 0,3-3 0 0,-1-1 0 0,1-1-192 0,1-2-32 16,1 1-16-16,-9-1 0 15,2 1-144-15,2-2-16 0,2-1-128 0,-1 1 192 0,-1 0-192 0,-1 3 0 16,-2-2 0-16,-1-2 0 16,-1 1-256-16,-1 2-160 0,-2-1-32 0,-2 2 0 15,-3-3-1824-15,-1 0-368 0</inkml:trace>
  <inkml:trace contextRef="#ctx0" brushRef="#br0" timeOffset="27468.41">21332 2769 10127 0,'0'0'896'0,"-5"0"-704"0,-1-2-192 0,-1-1 0 16,2 0 1248-16,0 2 224 0,5 1 32 0,0 0 16 15,-6-4-416-15,1-1-80 0,5 5 0 0,0 0-16 16,0 0-320-16,0 0-64 0,0 0-16 0,-2-6 0 15,2 6-96-15,2-5-32 0,1-3 0 0,1 3 0 16,3 1-80-16,0-2-16 0,3 0 0 0,2 2 0 16,3 1 80-16,3-1 16 0,2-1 0 0,2 3 0 0,1 2-160 0,1 1-48 15,0 0 0-15,0 4 0 0,0 0-144 16,-3 2-128-16,0 4 144 0,-2 1-144 0,-2 2 128 0,-3 2-128 16,1 3 0-16,-2 5 144 0,-3 1-16 0,-2 5-128 15,-2 1 192-15,-2 3-64 0,-4 2-128 0,0-1 160 16,-7 2-160-16,1 1 160 0,-3 0-32 0,-2 0-128 15,-3 1 192-15,-3-3-64 0,-2 1 128 0,-2 0 0 16,-2 0 16-16,-4-1 0 0,-2-2-48 0,-2 0-16 16,-1 2 0-16,1-2 0 0,-2-1-208 0,1-4 144 15,0 1-144-15,2 0 128 0,0-4-128 0,6-4 0 16,1 0 144-16,5-4-144 0,6-4 0 0,2-3 0 16,3-1 0-16,7-10 0 0,0 0 0 0,7 2 0 15,3-2 0-15,5-4-128 0,4 1 128 0,5-2 0 16,3 0 0-16,3-2 0 0,9 1 352 0,-1 3 48 15,1-4 16-15,1 3 0 0,-1 1 32 0,-1 1 0 16,-2 1 0-16,-1 1 0 0,1 0-176 0,-2 1-16 16,-5 1-16-16,-1 0 0 15,-3 1-1120-15,-3-1-208 0,-1 1-64 0,-5-2-13120 0</inkml:trace>
  <inkml:trace contextRef="#ctx0" brushRef="#br0" timeOffset="28519.61">20724 4292 3679 0,'-17'0'160'0,"9"1"32"0,-2 0-192 0,-2 2 0 0,0-1 0 0,-1 1 0 0,2-2 2240 0,-2 2 416 16,0 3 80-16,3-2 16 0,-3-2-1280 0,3 2-240 16,1 1-48-16,2 0-16 0,0-1-208 0,2 1-32 15,5-5-16-15,0 0 0 0,0 0-144 0,5 7-16 16,3-3-16-16,2-2 0 0,4-1-80 0,6-2-16 15,4-1 0-15,8-4 0 0,5-1-112 0,8 2-16 16,5-2-16-16,8-2 0 0,1 3-192 0,2-3-48 16,0 2 0-16,3-4 0 0,1 4 80 0,3-3 16 15,5 3 0-15,-3-2 0 0,-3 2-32 0,-2-2 0 16,-3 1 0-16,-1 3 0 0,-5-2-144 0,-2 1-48 0,-6 3 0 16,-2 0 0-16,-1 2-288 0,-5-3-64 15,-6 3-16-15,-3-1 0 16,-6 1-1872-16,-5 1-384 0</inkml:trace>
  <inkml:trace contextRef="#ctx0" brushRef="#br0" timeOffset="28986.39">21029 4918 4607 0,'0'0'400'0,"2"-6"-400"16,2 1 0-16,2 0 0 0,2-4 3888 0,0 1 688 16,3-2 144-16,4 3 16 0,0-4-3424 0,4 1-688 15,3 0-144-15,2 1-32 0,1-2 192 0,3 2 48 16,2 0 0-16,0 3 0 0,-1-2-288 0,1 5-48 15,-1 3-16-15,-1 3 0 0,-4 2-208 0,-1 4-128 16,-3-1 128-16,-3 3-128 0,-6 3 144 0,-2 1-144 16,-3 2 192-16,-3 1-192 0,-6 2 320 0,-3 2-64 15,-3 2 0-15,-5 4 0 0,-5 0-48 0,-3 3-16 16,1 1 0-16,-2 1 0 0,-1 0 192 0,-2-4 16 16,2 1 16-16,1 0 0 0,2-2 160 0,2 0 48 0,1-4 0 0,4-2 0 15,2-3-240-15,6-3-64 16,4 0 0-16,4-4 0 0,3-5-48 0,5-1-16 0,3-3 0 0,9-2 0 15,-1-1-64-15,6-3-32 16,3-3 0-16,5 0 0 0,3-1-160 0,1-4 0 0,1-2 0 0,-1 3 128 16,-2-4-128-16,0-1 0 15,-2 2 0-15,0-2 0 16,-3 2-1472-16,-2-1-208 0,-2 1-48 0,-3 2-12352 0</inkml:trace>
  <inkml:trace contextRef="#ctx0" brushRef="#br0" timeOffset="29626.19">23598 2916 12543 0,'0'0'560'0,"0"-11"112"0,0-3-544 0,0 5-128 0,0-1 0 0,2 1 0 15,-4-4 1248-15,2 2 224 0,-1 2 32 0,1 9 16 16,0 0-160-16,0 0-16 0,1-9-16 0,-1 9 0 0,0 0-432 0,0 0-96 16,0 12-16-16,0 5 0 0,-1 1-208 0,0 5-32 15,-2 2-16-15,2 5 0 0,0 5-144 0,1 3-16 16,0 4-16-16,-3 0 0 0,2 0 16 0,0 3 0 15,-3-2 0-15,3 3 0 0,-2-3-80 0,2 0-16 16,-2-5 0-16,2-12 0 0,-2 3-128 0,3 0-16 16,0-2-128-16,-1 1 192 0,0-5-192 0,0-2-208 15,1-2 32-15,0-3 16 16,0-1-1376-16,0-5-256 0,-2-1-64 0</inkml:trace>
  <inkml:trace contextRef="#ctx0" brushRef="#br0" timeOffset="29803.75">23169 3574 20271 0,'15'-8'1792'0,"0"4"-1424"16,6-3-368-16,-2 0 0 0,6 0 448 0,8-5 32 16,4-3 0-16,6 0 0 0,6-1 448 0,1 2 96 15,3 0 0-15,-4-1 16 0,-1 0-272 0,-2 0-48 16,-3 1-16-16,-3 4 0 0,-5-2-704 0,-2 6 0 0,-2-3 0 15,-3 4-12496-15</inkml:trace>
  <inkml:trace contextRef="#ctx0" brushRef="#br0" timeOffset="29978.35">23264 4021 23039 0,'-1'17'2048'0,"1"-17"-1648"15,6 8-400-15,3-1 0 0,5 2 976 0,3-5 112 16,2 1 32-16,5-2 0 0,5 1-352 0,5-2-80 16,6-2-16-16,2-2 0 0,1-3-336 0,3 0-64 15,-3-1-16-15,1-4 0 16,1 1-768-16,20-9-144 0,-6 0-48 0</inkml:trace>
  <inkml:trace contextRef="#ctx0" brushRef="#br0" timeOffset="40594.1">25295 3610 11167 0,'0'0'496'0,"0"0"96"0,0 0-464 0,-1 9-128 15,-1-4 0-15,2-5 0 0,0 0 832 0,0 0 160 0,-3 9 32 0,3-9 0 16,0 0-256-16,0 0-64 0,0 0 0 0,0 0 0 15,0 0-64-15,0 0-32 16,0 0 0-16,0 0 0 0,4-6-16 0,0 0 0 16,-1-1 0-16,4-3 0 0,-3 3-48 0,1-5-16 0,-1 1 0 0,1-1 0 15,1-3-80-15,-1 0-32 0,1 2 0 0,-1 2 0 16,2-3-160-16,-1 0-16 0,1 1-16 0,-1 3 0 16,0-3-224-16,-1 4 0 0,0-2 128 0,-1 3-128 15,-2-2 0-15,1 4 0 0,1-2 0 0,-4 8 0 0,3-5 0 0,-3 5 0 16,0 0 0-16,0 0 0 0,0 0 0 15,0 0 0-15,0 0 0 0,0 0 0 0,0 0 0 0,0 0 0 16,2 9 0-16,1 0 0 0,-2 2 0 0,0-1 0 16,2 4 0-16,-1 0 0 0,1 1 0 0,-1 1 0 15,0 1 0-15,2 1 0 0,-2-1 0 0,3-2 0 16,0 0 0-16,0 1-160 0,0-2 160 0,1-3 0 16,-1 0 0-16,0 1 0 0,-1-5 0 0,1 4 224 15,-2-5-48-15,3 0-16 0,-6-6 96 0,0 0 0 16,5 7 16-16,-5-7 0 0,0 0 32 0,7 2 0 15,-7-2 0-15,8-2 0 0,-2-2 64 0,1 0 16 16,-2-1 0-16,0-5 0 0,0 1 0 0,0-4 16 16,0-1 0-16,1-6 0 0,-2-2-128 0,1-1-16 15,-3-1-16-15,0 6 0 0,1-3-48 0,-1-2 0 16,2-6 0-16,1 0 0 0,-2-6-32 0,0-3-16 0,0-6 0 0,1 0 0 16,1-3-144-16,2-24 160 0,1 4-160 0,0 3 160 15,-2-2-160-15,2 5 0 16,-1 0 0-16,2 8 0 0,-2 6 0 0,1 0 0 0,0 3 0 0,1 1 0 15,0 1 0-15,0 4 0 16,-2 4 0-16,1 1 0 0,-3 1 0 0,3 4 0 16,-3-1 0-16,0 2 0 0,-1 2-144 0,0 2 144 0,-1-3 0 0,4 4 0 15,0 1-160-15,1 2 160 0,-2 1-128 0,2 2 128 16,-2 1-192-16,3 1 32 0,0 2 16 16,1-1 0-16,2 2-48 0,0 2 0 0,1-2 0 0,1 6 0 0,3-1 192 0,0 1-128 15,0 2 128-15,1 0-128 0,1 3 128 0,2-1 0 16,1-1-144-16,3 0 144 0,2 1 0 0,2 1-144 15,4 0 144-15,-1 1 0 0,1 0 0 0,2 0-128 16,-1-1 128-16,2 2 0 0,-2-2 0 0,3 1 0 16,2-1-128-16,4 1 128 0,3-2 0 0,4 1 0 15,3 0 0-15,2-1 0 0,1-1 0 0,-2 0 0 16,-2-2 0-16,2 0 0 0,0 0 0 0,7 2 0 16,2-2 0-16,5-1 0 0,4 1 0 0,-4 0 0 15,-2 2 0-15,0-2 0 0,0-1-160 0,6 1 160 0,0 2-128 0,2 2 128 16,1-3-160-16,-5 1 160 0,-5-4-192 0,1 4 192 15,0-1-128-15,5 1 128 0,3 2 0 0,1-1 0 16,-3-2 0-16,-1 0-128 0,-5 0 128 0,1 0 0 16,0 2 0-16,4 1 0 0,4 0 0 0,-1 0 0 15,-4-1 0-15,-3-2 0 0,-5 2 0 0,2-2 0 16,-2-2 0-16,4 3 0 0,5-1 0 0,-4-1 0 16,-3 0 0-16,-4-2 0 0,-3 0 0 0,-1 1 0 15,0-4 0-15,0 4 0 0,0 3 0 0,0-1 0 16,0-3 0-16,-5 1 0 0,-5 2 0 0,-7-1 0 15,-5-3 0-15,-2 2 0 0,-3 2 0 0,-2-1 0 16,-3 0 0-16,-1 1 128 0,-1 0-128 0,-1 0 0 16,-2 2 0-16,-1-2-160 0,0 1 32 0,-2-1 0 15,-2 2-1056-15,-1-2-208 0,-4-1-32 0,-9 4-16 0</inkml:trace>
  <inkml:trace contextRef="#ctx0" brushRef="#br0" timeOffset="41297.91">26103 2494 14447 0,'0'0'640'0,"0"0"128"0,0 0-608 0,0 0-160 15,1 7 0-15,0 2 0 0,0 0 848 0,-2 2 144 16,-1 4 32-16,-2 2 0 0,-1-2-224 0,-2 3-32 15,0 1-16-15,-2 3 0 0,0 0 80 0,-1 6 0 16,-2-1 16-16,2 2 0 0,0-2-160 0,1 0-48 16,3-4 0-16,-1 0 0 0,3-1-64 0,3-3 0 15,2-1-16-15,3-4 0 0,3-2-176 0,0-1-16 16,3-5-16-16,2 1 0 0,1-3-48 0,2-3-16 16,1-1 0-16,3-3 0 0,3-3-96 0,1 0 0 0,0-1-16 0,0 0 0 15,1-1-176-15,-3-2 0 0,-1 1 0 0,0-2 0 31,-5-1-576-31,3 3-32 0,-4-1-16 0,6-4 0 16,-5 0-1584-16,-2 1-320 0,-1 6-64 0</inkml:trace>
  <inkml:trace contextRef="#ctx0" brushRef="#br0" timeOffset="41562.21">26446 2494 20959 0,'0'0'928'16,"0"0"192"-16,0 0-896 0,0 0-224 0,1 16 0 0,-1-4 0 0,-1 0 976 0,-3 4 160 16,-2 3 16-16,-1 2 16 0,1 3-192 0,-2 1-32 15,-3 7-16-15,1 2 0 0,-2 3-208 0,2 1-32 16,0 3-16-16,1-9 0 0,-4 2-48 0,-1 4-16 16,-1 3 0-16,0 2 0 0,1-2-288 0,-1 3-64 15,-1-2-16-15,2 2 0 0,2-4-240 0,1-4 0 16,3-4 0-16,-3 8 0 15,4-9-320-15,4-7-128 0,2-7 0 0,2-9-16 16,-1-8-1152-16,0 0-240 0,12 3-32 0</inkml:trace>
  <inkml:trace contextRef="#ctx0" brushRef="#br0" timeOffset="42029.02">27358 2393 13583 0,'0'0'592'0,"0"0"144"0,0 0-592 0,0 0-144 15,0 0 0-15,0 0 0 0,-5-4 1056 0,0 3 176 16,-1 2 48-16,6-1 0 0,-6 0-512 0,-2 3-112 16,-1-1-16-16,-1 6 0 0,-3-2-144 0,6 3-48 15,-1-1 0-15,0 6 0 0,-3 1 112 0,-2 4 16 16,-1 1 0-16,0 3 0 0,0 3 128 0,-1 0 48 15,0 5 0-15,-1 2 0 0,1 4-240 0,1 1-32 16,0 5-16-16,1 4 0 0,1 3-272 0,0-2-64 16,1 0-128-16,2 2 192 0,3-2-192 0,2-5 0 15,1-1 128-15,6-2-128 0,1-10 128 0,3-1-128 16,2-3 176-16,4-2-176 0,3-2 224 0,2-5-64 16,3-1-16-16,1-5 0 0,4-1-144 0,1-1 0 15,-1 0 144-15,1-3-144 0,0 1-240 0,-1-2-112 16,-3-5-32-16,11 0-12608 0</inkml:trace>
  <inkml:trace contextRef="#ctx0" brushRef="#br0" timeOffset="43931.09">28152 2520 6447 0,'0'0'272'0,"0"0"80"0,0 0-352 0,-2-9 0 16,1-1 0-16,1 10 0 0,0-8 2240 0,0 8 368 16,0 0 80-16,0 0 0 0,0 0-1472 0,0 0-320 15,0 0-48-15,0 0-16 0,0 0-304 0,-8 9-64 16,3 1-16-16,2 3 0 0,1-2 128 0,0 6 32 15,0 2 0-15,2 5 0 0,0-1-96 0,0 6-32 16,0 2 0-16,0 3 0 0,0 4-96 0,-1 3 0 16,-3 0-16-16,-1 3 0 0,1 3-64 0,-3-1-16 15,-1-5 0-15,1-3 0 0,-1-4 32 0,0 0 0 16,1-3 0-16,3-3 0 0,0-2 48 0,-1-3 16 16,1-5 0-16,2 1 0 0,-1-2-192 0,3-2-48 15,-1-6 0-15,1 2 0 0,0-3-144 0,0-8 160 16,0 0-160-16,0 0 160 15,0 0-496-15,0 0-112 0,0 0 0 0,0 0-16 16,5-13-2464-16,-1-2-480 0</inkml:trace>
  <inkml:trace contextRef="#ctx0" brushRef="#br0" timeOffset="44313.9">28444 2955 911 0,'0'0'0'0,"0"0"0"0,0 0 0 0,0 0 0 16,0 0 0-16,0 0 0 0,0 0 4352 0,0 0 768 16,0 0 176-16,0 0 16 0,11-2-3152 0,0 1-640 15,-1 0-128-15,1-3-32 0,1 1-176 0,2 1-32 16,1-1-16-16,-4 3 0 0,3-2-176 0,2 1-48 16,0-1 0-16,2 1 0 0,1-2-352 0,-3 2-80 15,2 0-16-15,-1 1 0 0,-1 1-464 0,0 0 0 16,-2 2 0-16,-1-2 0 0,3 1 0 0,-4-1 0 15,-1 0 0-15,-1 0 0 16,0-1-560-16,-1-1-144 0,-3-1-48 0,-6 2-13600 0</inkml:trace>
  <inkml:trace contextRef="#ctx0" brushRef="#br0" timeOffset="44897.4">29604 2517 6447 0,'0'0'576'0,"3"-9"-576"0,0-5 0 0,0 3 0 16,1 1 1488-16,-1-2 192 15,-2 5 48-15,-1 7 0 0,3-12-624 0,-3 12-112 0,0 0-32 0,0 0 0 16,0 0-160-16,0 0-32 16,0 0-16-16,0 0 0 0,0 0-96 0,-4 14-16 0,-3 4 0 0,1 1 0 15,0-1 128-15,-1 4 32 0,0 4 0 0,-2 1 0 16,1 4-96-16,-2 2-32 0,0 2 0 0,-2 2 0 15,0 1-176-15,-2 0-48 0,-2 0 0 0,0-2 0 16,-2-4-192-16,-1 1-64 0,-1-1 0 0,1-6 0 16,1-3-64-16,3-2 0 0,1-1-128 0,1-6 192 0,1-3-192 0,4-1 0 15,1-3 0-15,7-7-160 16,0 0-848-16,0 0-160 0,0 0-48 0,-2-7-10416 16</inkml:trace>
  <inkml:trace contextRef="#ctx0" brushRef="#br0" timeOffset="45197.96">29945 2559 17791 0,'0'0'784'0,"-5"7"176"0,-3 3-768 0,1 0-192 15,-3 4 0-15,-2 3 0 0,-3 2 800 0,-2 5 128 0,0 5 32 16,-1-2 0-16,0 1-80 0,0 2-16 15,0-2 0-15,4 3 0 0,4-1-208 0,1-3-32 0,4-1-16 0,4-3 0 16,4-1-336-16,3-3-64 16,3-4-16-16,4-2 0 0,1-5 80 0,2-3 16 0,3-3 0 0,1-4 0 15,0-3 416-15,-1-2 64 16,2-5 32-16,0-1 0 0,-2 0 32 0,-3-1 16 16,-1-4 0-16,-2 1 0 0,-1-4-336 0,-2 1-64 0,-4-2 0 15,-1 3-16-15,-2 0-176 0,-3 0-16 0,-3-1-16 0,-1-2 0 16,-3 1-96-16,-2-4 0 0,-3 4-128 0,-2 2 192 15,0 2-192-15,0 2-288 0,-1 2 64 0,1 2 16 16,-1 1-1584 0,1 2-304-16,1 3-64 0,2-3-11760 0</inkml:trace>
  <inkml:trace contextRef="#ctx0" brushRef="#br0" timeOffset="45581.76">30221 2118 16815 0,'0'0'736'0,"0"0"160"0,0 0-704 0,0 0-192 16,8 7 0-16,-2-1 0 0,2-2 720 0,-1 3 112 16,2 4 32-16,1 3 0 0,2-6-48 0,2 8-16 15,1 3 0-15,3 4 0 0,2 3-48 0,0 1-16 0,0 2 0 0,-1 3 0 16,0 5 0-16,0 0 0 0,-3 3 0 0,-1 1 0 16,-2 2-208-16,0 2-32 0,-5 1-16 0,0 20 0 15,-5-8-144-15,-6-20-16 0,-3 2-16 0,-7 19 0 16,-3-4 16-16,2-21 16 0,-4 1 0 0,-4-1 0 15,-2 0-48-15,-4 1-16 0,-1-1 0 0,-15 14 0 16,5-12-144-16,17-15-128 0,-3 4 192 0,4 1-10048 16,-2-3-2016-16</inkml:trace>
  <inkml:trace contextRef="#ctx0" brushRef="#br0" timeOffset="46683.28">24942 4083 6447 0,'0'0'272'0,"8"0"80"16,1 0-352-16,2-1 0 0,2-1 0 0,3-1 0 16,6 0 1232-16,1 1 176 0,2 1 48 0,2-1 0 0,2 0-944 0,2 1-192 15,-1 1-48-15,2 0 0 0,0-3 208 0,15 0 32 16,-2 0 16-16,-3-1 0 0,3 0 96 0,3 0 16 15,4-3 0-15,2 0 0 0,2 5-192 0,-2-6-48 16,0 2 0-16,-1 3 0 0,-1 2-32 0,3-2-16 16,1-3 0-16,9 2 0 0,7 2-16 0,0 0 0 15,-3-1 0-15,0 0 0 0,-2-3 64 0,4 1 16 16,4 1 0-16,5-3 0 0,6 1-160 0,-3 1-48 16,-6-5 0-16,2 3 0 0,-1-3-208 0,6 4 176 15,5-3-176-15,-2 1 160 0,-5-3-160 0,2 5 0 16,5-1 0-16,1 1 128 0,8 1-128 0,-5 1 0 15,-4-1 144-15,-3 1-144 0,1 2 128 0,3-1-128 0,4 2 160 0,-2-2-160 16,-7 1 224-16,-5-5-48 16,1 2-16-16,3 3 0 0,5-1 160 0,-6-2 16 0,-6 0 16 0,-2-1 0 15,2-5 16-15,3 6 0 16,0 0 0-16,-3-1 0 0,-2 0-144 0,-7-3-32 0,-6 2 0 0,-1 2 0 16,-1-2 32-16,-1 2 0 0,1 2 0 15,-1 0 0-15,-3 2-48 0,-4 0-16 0,-8-4 0 0,-4 2 0 16,-6 2-160-16,-2 0 0 0,-3 1 144 0,-4 0-144 15,-3 1-176-15,-3 0-96 0,-5-1-32 0,-3 2-8208 16,-11-2-1632-16</inkml:trace>
  <inkml:trace contextRef="#ctx0" brushRef="#br0" timeOffset="47305.08">27013 4706 16175 0,'0'0'704'0,"0"0"176"0,0 0-704 0,0 0-176 16,0 0 0-16,-4-7 0 0,1 0 864 0,2 2 144 15,2-4 16-15,3 2 16 0,4-6-432 0,3 0-96 0,4 2 0 0,12-8-16 16,2 1-224-16,6-1-32 0,5-3-16 0,1 4 0 16,0 2-224-16,-2 2 0 0,-2-1 0 0,-1 1 0 15,-3 0 352-15,-10 7 32 0,2 0 0 0,-1 3 0 16,0 1 192-16,-1 3 32 0,-1 3 16 0,-2 4 0 16,-2 1-496-16,-3 6-128 0,-3 0 0 0,-5 3 0 0,-2 2 176 0,-3 2-48 15,-5 1 0-15,-2 6 0 0,-4-4 64 0,-1 4 0 16,-4-1 0-16,0 3 0 0,-3-2 80 0,0 1 32 15,-3 2 0-15,1-3 0 0,-1 2 80 0,1-4 32 16,1-2 0-16,3-2 0 0,1-5 176 0,3 1 48 16,3-1 0-16,4-6 0 15,3-1-240-15,2 0-32 0,3-3-16 0,4-1 0 0,2-1-224 0,4-2-128 16,2-1 128-16,3 0-128 0,3-2 128 0,2 0-128 16,3-2 128-16,3 1-128 0,-1-2 144 0,6 0-144 15,2-1 192-15,1 0-192 0,0 0 320 0,4-2-64 16,-4 1 0-16,0 0 0 0,-1-4-128 0,1 2-128 15,-1 2 192-15,1-2-192 16,4 2-1216-16,1 2-368 0,3 3-64 0</inkml:trace>
  <inkml:trace contextRef="#ctx0" brushRef="#br0" timeOffset="51385.62">3643 8744 10127 0,'0'0'448'0,"0"0"96"0,0 0-544 0,0 0 0 0,4 7 0 0,1 0 0 16,0 1 2128-16,0-4 320 0,-5-4 64 0,8 5 16 15,-1 0-864-15,1-1-160 0,2-3-32 0,2 2-16 16,-1-6-304-16,3 3-48 0,3-3-16 0,0 2 0 16,4-4-192-16,2 1-32 0,1-1-16 0,1 0 0 15,2 0-304-15,1 1-64 0,1 0-16 0,-1 2 0 16,3-2-288-16,-2 0-176 0,1 0 192 0,-2 2-192 16,0-1-192-16,-2 1-160 0,-6-1-32 0,-2-1-9296 15,-3 1-1872-15</inkml:trace>
  <inkml:trace contextRef="#ctx0" brushRef="#br0" timeOffset="51552.1">3780 9103 19343 0,'-6'19'1728'0,"3"-9"-1392"16,2 4-336-16,1 1 0 0,4-1 1328 0,1-1 192 15,1 1 32-15,5 0 16 0,1 0-544 0,2-4-96 16,3 0-32-16,2-3 0 0,4-2-512 0,1-4-128 15,3-2 0-15,16-7-8768 16,1-2-1728-16</inkml:trace>
  <inkml:trace contextRef="#ctx0" brushRef="#br0" timeOffset="52619.31">5355 8837 9951 0,'0'0'448'0,"0"0"80"0,-5 6-528 0,3 2 0 0,2-8 0 0,0 0 0 16,-5 5 1200-16,-1-2 128 0,1 1 16 0,0-1 16 15,5-3-432-15,-5 5-96 0,-1-1 0 0,6-4-16 16,-5 3-48-16,-2 2 0 0,7-5 0 0,0 0 0 16,-5 5 96-16,5-5 16 0,0 0 0 0,0 0 0 15,0 0-288-15,0 0-48 0,0 0-16 0,9 4 0 16,3-3 0-16,2 2 0 0,2-1 0 0,3-2 0 15,3-2-64-15,3-1-16 0,2-1 0 0,3 2 0 0,4-1-160 16,1 1-32-16,3-2-16 0,2 1 0 0,-1-1-48 0,-1-1 0 16,-2-1 0-16,-4 2 0 0,-1-1-192 0,-1-1 144 15,-2 1-144-15,-3 0 128 0,-1-3-336 0,-2 2-80 16,-2 1-16-16,-2-3-8672 16,-4 3-1744-16</inkml:trace>
  <inkml:trace contextRef="#ctx0" brushRef="#br0" timeOffset="53022.9">6503 7940 21183 0,'0'0'944'0,"0"0"192"0,-1-10-912 0,0 2-224 0,1 8 0 0,0 0 0 16,0 0 400-16,0 0 48 0,0 0 0 0,0 0 0 16,1 9-256-16,-1 5-64 0,-1 1 0 0,-1 4 0 15,0 3 48-15,-1 7 0 0,1 3 0 0,0-6 0 16,0 6 224-16,-1 5 48 0,-1 3 16 0,1 7 0 0,-2 2-32 0,-2 8-16 15,1 3 0-15,-2 7 0 16,2 6-80-16,-3-1-16 0,3 2 0 0,-3 0 0 0,-3 3-128 0,1 1-48 16,-2-3 0-16,2 0 0 0,-2 0 368 0,-1-1 80 15,-1-1 16-15,1-3 0 0,-1-5 80 0,-1-1 16 16,2-6 0-16,0-6 0 0,2-7-208 0,0-2-48 16,2-4 0-16,1-3 0 0,3-3-256 0,-1-6-64 15,2-1-128-15,1-5 192 16,2-4-1760-16,1 5-352 0,1-7-80 0</inkml:trace>
  <inkml:trace contextRef="#ctx0" brushRef="#br0" timeOffset="53573.34">8091 8202 10127 0,'0'0'896'0,"0"0"-704"15,0 0-192-15,0 0 0 0,1-9 1504 0,-1 9 272 16,0 0 48-16,0 0 16 0,0 0-576 0,0 0-112 15,0 0-32-15,0 0 0 0,0 0-208 0,0 0-32 16,3 4-16-16,-1 3 0 0,-2 6-176 0,0 1-48 16,-1 4 0-16,-2 3 0 0,1 3 64 0,-2 4 0 15,0 7 0-15,0 18 0 0,0 3-160 0,-1 2-32 16,0-2 0-16,1-16 0 0,1 0-192 0,-2 2-64 16,-1 3 0-16,1-3 0 0,2 2-256 0,-2-4 0 15,-1-3 0-15,3-6 0 16,0-4-384-16,1-2-144 0,-1-3-32 0,0-4 0 15,1-3-1728-15,-1-6-336 0,2 0-80 0,1-9-16 0</inkml:trace>
  <inkml:trace contextRef="#ctx0" brushRef="#br0" timeOffset="53771.44">7576 8819 20271 0,'0'0'1792'0,"0"0"-1424"0,8 2-368 0,2-1 0 0,5-1 1216 0,5-1 160 16,4-3 32-16,6 0 16 0,4 0-432 0,3 0-96 16,2-1 0-16,2-4-16 0,1 3-240 0,0-5-32 15,0 0-16-15,0-1 0 0,0 0-384 0,1 1-80 16,-1-3 0-16,-3 1-128 0,-1 2-144 0,9-5-144 16,-8 2-32-16,-10 4 0 15,-6 1-1856-15,-6 0-384 0,-1 4-80 0</inkml:trace>
  <inkml:trace contextRef="#ctx0" brushRef="#br0" timeOffset="53967.05">7647 9196 22111 0,'-13'17'1968'0,"10"-10"-1584"0,0 3-384 0,3-2 0 0,1 4 608 0,4-3 32 16,0 1 16-16,3 0 0 0,2-2 272 0,3 0 48 15,2-2 16-15,6-3 0 0,3-2 0 0,5 0 0 0,1-2 0 0,4-2 0 16,1-2-176-16,2-2-48 16,2-2 0-16,2-4 0 0,1-1-528 0,2 0-112 0,1-4-128 0,1 0 176 31,2 1-1776-31,22-9-336 0,-9 7-80 0</inkml:trace>
  <inkml:trace contextRef="#ctx0" brushRef="#br0" timeOffset="57323.37">9994 7811 13695 0,'0'0'608'0,"-6"3"128"0,-2-3-592 0,-1 0-144 0,-1-3 0 0,-1 3 0 0,0-1 848 0,1 0 144 16,0-2 32-16,1 2 0 0,0 0-64 0,0-1 0 16,-1 1 0-16,1-1 0 0,0-3-48 0,0 0-16 15,-2 1 0-15,3-1 0 0,3-2-112 0,1 2-16 16,2 0-16-16,2-4 0 0,2 2-304 0,3-6-64 0,3 4-16 0,3-1 0 16,3-2-192-16,9-3-48 15,1-1 0-15,2 3 0 0,-1 0-128 0,0 4 0 0,1-1 144 0,-1 4-144 16,-3-1 0-16,2 6 144 0,2 2-144 0,-4 6 0 15,0-1 0-15,-7 2 0 0,1-1 0 0,-4 6 0 16,3-3 0-16,-2 5 0 0,-1 3 0 0,-2 3 0 16,-3 3 0-16,-1 0 0 0,-4 0 0 0,-2 5 0 15,-1 2 0-15,-3-1 0 0,-2 3 0 0,-2 3 0 16,-2 1 128-16,-2 1-128 0,-2 3 0 0,-2-2 0 16,-1-1 0-16,0-1 128 0,-3-3-128 0,0 2 0 15,-3 1 144-15,-1 1-144 0,-3-4 0 0,-1 1 144 0,-1-1-144 0,0 1 0 16,0-4 0-16,1-4 128 0,1-3-128 0,3 0 0 15,2-5 0-15,5 0 0 0,1-1 0 0,4-3 128 16,0-3-128-16,6-2 0 0,2-3 0 0,4-7 0 16,0 0 0-16,10 3 0 0,0-7 160 0,7 0-160 15,3 0 192-15,6-1-192 0,3-4 624 0,3 4 16 16,3-2 0-16,3 2 0 0,3 1-96 0,1 1-16 16,0 0 0-16,0-1 0 0,2 4 112 0,1 0 32 15,-2 1 0-15,-1 3 0 0,-3-2-112 0,0 2-32 16,-6 1 0-16,-4 2 0 0,-5-2-240 0,-2 1-48 15,-5 2-16-15,-1-3 0 0,-2 2-384 0,-4 0-80 16,-1-3-16-16,-3-2-11216 16,-6-2-2256-16</inkml:trace>
  <inkml:trace contextRef="#ctx0" brushRef="#br0" timeOffset="59331.09">11083 8588 3679 0,'0'0'320'0,"0"4"-320"15,-1 5 0-15,-1-3 0 0,0 2 2320 0,1 1 400 16,-2-2 80-16,0 5 16 0,1-6-1232 0,-1 3-240 15,2-1-64-15,0 0 0 0,1-8-304 0,-1 4-64 16,1-4-16-16,0 0 0 0,0 0-240 0,0 0-48 16,0 0-16-16,0 0 0 0,0 0 112 0,3-9 32 15,1-1 0-15,0-5 0 0,4 0 32 0,-1-3 16 16,1-2 0-16,1-3 0 0,-2-7-304 0,0 2-64 16,-1-2-16-16,2-2 0 0,1 0-240 0,1 2-160 15,0-3 192-15,-1 1-192 0,-1-1 128 0,2-6-128 16,-3 6 0-16,0 7 0 0,-2 2 0 0,-1 7 0 15,-2 6 0-15,-2 11 0 0,0 0 0 0,0 0 0 16,6 13 0-16,0-1-144 0,-1 5 144 0,0 5-192 0,1 3 192 16,0 2-192-16,-2 3 192 0,3 3 0 0,-2 0 0 0,0 0 0 15,0 2 0-15,0-2 0 0,0-1 0 0,1-1 0 16,1-3 0-16,-1-2 0 0,0-7 0 0,2-5 0 16,-2-4 0-16,5-2 0 0,-4-5 0 0,3-4 128 15,1-4 272-15,0-4 64 0,0-4 16 0,2-3 0 16,-1-6-64-16,0-1-16 0,0-3 0 0,-2-1 0 15,0-4-400-15,0 0 128 0,-2-1-128 0,-3-2 0 0,-1-3 0 0,0-20 128 16,-2 2-128-16,-2 0 0 0,-2-1 0 0,2-2 0 16,0-7 0-16,2 4 0 0,-2 0-128 0,0 0-16 15,0-4 0-15,3 7 0 0,2 4 0 0,-3 5 0 16,1 4 0-16,-2 1 0 0,-1 1 144 0,0 4 0 16,-1 4 0-16,-2 3-128 0,0 8 128 0,-1-2-192 15,-1 2 192-15,1 4-192 0,-1-2 192 0,1 5-128 16,1 1 128-16,0 1-128 0,3 2-16 0,3 3 0 15,-3-3 0-15,5 5 0 0,3 0-32 0,4 3 0 16,0-1 0-16,3 2 0 0,6 0 32 0,-1 3 0 16,2-1 0-16,4 1 0 0,4-1 144 0,1-2 0 15,3 1-144-15,2 2 144 0,6-2 0 0,5 2 0 16,2 1-144-16,7-1 144 0,0 0 0 0,-2-3 0 16,-3-4-128-16,2 4 128 0,5-1 0 0,0 0 0 15,1 0 0-15,4 2 0 0,7-2 0 0,-3 0 0 16,-7-1 0-16,0 2 0 0,-3-3 0 0,-4 3 0 15,1 0 0-15,-2 3 0 0,0 1 128 0,-5-2-128 16,-4 2 0-16,-5 0 144 0,-2 2-144 0,-8-1 0 0,-5 3-192 0,-4 0 192 31,-6 1-2304-31,-4-3-320 0</inkml:trace>
  <inkml:trace contextRef="#ctx0" brushRef="#br0" timeOffset="59654.26">11807 7933 20207 0,'0'0'896'0,"0"0"192"0,0 0-880 16,0 0-208-16,0 0 0 0,0 0 0 0,0 0 896 0,0 0 144 16,0 0 32-16,7 9 0 0,0-5-416 0,4 0-80 15,3-3 0-15,5 0-16 0,2-1-208 0,6-1-32 16,5 1-16-16,1-2 0 0,1-2-304 0,0 1 160 16,2-1-160-16,-2-3 128 0,-1 2-128 0,0 0 0 15,1-2 0-15,-3 4 0 16,0 1-336-16,-2 0-112 0,-4 2 0 0,-2-3-11280 0</inkml:trace>
  <inkml:trace contextRef="#ctx0" brushRef="#br0" timeOffset="60141.8">12993 7705 14735 0,'14'-12'640'0,"-6"7"160"0,2-3-640 0,0 1-160 16,1-5 0-16,-1 5 0 15,-1-5 1648-15,0 2 288 0,-4 0 64 0,-2 0 16 0,-1 1-1232 0,-4-3-240 16,-1 4-48-16,-4-4-16 0,-2 2 32 0,-1 1 0 16,-5-1 0-16,-3 2 0 0,-1-1-96 0,-1 3-16 15,-3 3 0-15,-1 2 0 0,-3 2-80 0,2 3 0 16,-3 5-16-16,0 1 0 0,0 3-64 0,0 5-16 15,1 1 0-15,2 4 0 0,-1 1 32 0,3-1 0 16,0 1 0-16,3 1 0 0,2-2-96 0,3 1-16 16,2 2 0-16,3-5 0 0,5-3-144 0,1 0 0 15,3-1-192-15,2-3 192 0,3-6 0 0,2 1 0 16,3-4 0-16,3-5 0 0,2-1 0 0,1-6 256 16,3-2 0-16,0-4-16 0,-1 2-64 0,4-3-16 15,0-2 0-15,0 1 0 0,-4 1-160 0,4 1 0 16,-3-1 144-16,-1 0-144 0,-4 3 0 0,1 3 128 15,-1 4-128-15,-2 3 0 0,-1 4 192 0,1 2-16 16,-6 8-16-16,0 3 0 0,-1 4 32 0,-1 3 16 16,-3 5 0-16,-3 5 0 0,0 5-16 0,-2 2 0 15,-1 3 0-15,-2 3 0 0,-1-2-16 0,0 2-16 0,-1-1 0 0,-3-1 0 16,2-3-160-16,2-1 128 0,-1-1-128 0,0-4 128 16,-1-3-128-16,4 0 0 0,-2-2 0 0,3-4 0 31,0 0-1744-31,5-5-432 0,0-1-96 0</inkml:trace>
  <inkml:trace contextRef="#ctx0" brushRef="#br0" timeOffset="60644.95">9512 9142 18431 0,'13'3'1632'0,"3"-3"-1312"0,6 0-320 0,6-2 0 15,5 1 384-15,7-1 0 0,7-1 0 0,8-1 0 16,5 2-192-16,2-2-16 0,0 1-16 0,4-4 0 15,2 0 128-15,6 1 32 0,6-3 0 0,2 2 0 16,2-4 224-16,4 5 48 0,3-4 16 0,6 1 0 16,3-2 80-16,3 2 16 0,-1-2 0 0,2 3 0 0,3-3-368 0,-1 5-64 15,-7-5-16-15,44-3 0 0,-21 6-256 0,-14-2 0 16,-3 3 0-16,-14-3 0 0,-13-1 0 0,-7-1-144 16,-8 6 16-16,-2-2 0 15,-3 3-432-15,-5 4-80 0,-3 0 0 0,-3 1-6896 16,-5 0-1360-16</inkml:trace>
  <inkml:trace contextRef="#ctx0" brushRef="#br0" timeOffset="61092.29">10689 9820 17503 0,'0'0'768'0,"4"-8"176"0,2 0-752 0,3-2-192 0,5 1 0 0,2-2 0 16,4 2 1120-16,2-1 192 0,4 2 32 0,2-2 16 15,2 2-832-15,3 0-160 0,3 1-48 0,-2 2 0 16,-1-1-32-16,-3 3-16 0,-4 2 0 0,5 1 0 15,-5 2-16-15,-1 4 0 0,-5 1 0 0,-1 1 0 16,-4 3 64-16,-2 4 16 0,-3 2 0 0,-4 2 0 16,-3 1 96-16,-4 2 16 0,-3 3 0 0,-5 3 0 15,-2 7-96-15,-5-1-16 0,-1 2 0 0,-1-1 0 16,-5-3 304-16,0-1 64 0,-2-2 16 0,0 0 0 16,1-4 112-16,3 2 32 0,-1-4 0 0,4-4 0 15,7 0-304-15,3-2-64 0,6-1-16 0,3-3 0 0,3-4-480 16,2 1 128-16,4-4-128 0,6-1 0 0,4 0 0 15,1-2 0-15,2-3 0 0,3-3 0 0,3-2 0 0,5 2 0 16,1-1 0-16,3-4 0 0,4 2 0 0,3 1 0 16,6-4 0-16,21-4-160 15,-8-1-1680-15,-29 4-336 0,0-4-64 0</inkml:trace>
  <inkml:trace contextRef="#ctx0" brushRef="#br0" timeOffset="61649.96">14376 8823 5519 0,'0'0'240'0,"0"0"64"0,0 0-304 0,0 0 0 16,0 0 0-16,0 0 0 0,0 0 3184 0,11 7 576 16,1-1 112-16,5-4 32 0,4-2-1968 0,2 0-384 15,5-1-80-15,5-1 0 0,3 0-576 0,2-1-128 16,3 0 0-16,-1-1-16 0,0 2-288 0,-1-2-48 16,1-1-16-16,0 1 0 0,0 1-16 0,-1 2-16 0,-1 1 0 0,2 0 0 15,-5 0-368-15,1 0 0 16,-6 0 0-16,-3 3-9024 0,-4 2-1696 0</inkml:trace>
  <inkml:trace contextRef="#ctx0" brushRef="#br0" timeOffset="61819.59">14497 9361 25791 0,'-1'10'2304'0,"2"-1"-1856"0,4 2-448 0,3 1 0 15,6 4 1280-15,2-3 144 0,6 0 48 0,1-3 0 16,5 1-832-16,1 2-144 0,2-8-48 0,-1-1 0 15,6-5 32-15,17-2 0 0,0 1 0 0,1-2 0 0,-1-1-256 0,4 1-48 16,-3 0-16-16,0-1-15632 16</inkml:trace>
  <inkml:trace contextRef="#ctx0" brushRef="#br0" timeOffset="63027.07">16329 9025 22575 0,'0'0'992'0,"5"-4"224"15,0 1-976-15,3 0-240 0,1-3 0 0,3 1 0 0,2 2 688 0,3 2 80 16,6 1 32-16,0 0 0 0,2 0-288 0,3-1-64 15,1-3-16-15,4 2 0 0,5 2-112 0,3 0 0 16,1 0-16-16,0-2 0 0,-1 1-32 0,-2-2 0 16,-2-1 0-16,0 2 0 0,-3-2-272 0,-1 0 160 15,0 2-160-15,-4-1 128 0,-1 2-368 0,-2 1-80 16,-5 0 0-16,0 0-8176 16,-2 0-1616-16</inkml:trace>
  <inkml:trace contextRef="#ctx0" brushRef="#br0" timeOffset="63460.38">18457 8007 18431 0,'0'0'816'0,"0"0"160"0,0 0-784 0,0 0-192 16,7 5 0-16,-2 0 0 0,1 7 544 0,-3 0 64 16,0 8 16-16,-2 4 0 0,-1 1-176 0,0 8-48 15,0 4 0-15,-1 5 0 0,0 5 16 0,-3 5 0 16,1 5 0-16,-4 32 0 0,-4-2 224 0,0-3 32 16,-2-4 16-16,-3 4 0 0,-5-3-336 0,2 2-64 15,2 2-16-15,-1-7 0 0,-5 3-64 0,0-8-16 16,0-4 0-16,0-9 0 0,0-6 384 0,2-3 80 15,0-9 16-15,1 0 0 0,1-5-192 0,3-5-32 16,2-1-16-16,3-3 0 16,1-7-1312-16,4-6-256 0,1-4-48 0,2-3-11728 0</inkml:trace>
  <inkml:trace contextRef="#ctx0" brushRef="#br0" timeOffset="63778.09">19578 8160 13823 0,'0'0'608'0,"0"0"128"0,0 0-592 0,4 9-144 15,-2-1 0-15,5 8 0 0,-4 0 3120 0,2 5 592 16,-2-1 112-16,3 9 16 0,-3 2-2944 0,-1 4-608 16,-2 3-112-16,-1 7-32 0,-3-2-144 0,-2 4 0 15,1 4 0-15,-3 0 0 0,-1 1 192 0,-1-1-32 16,-1 1-16-16,-2 0 0 0,0 0-144 0,2-1 0 16,-2-3 144-16,1-6-144 15,0-4-816-15,1-5-224 0,0-2-48 0,3-7-10688 0</inkml:trace>
  <inkml:trace contextRef="#ctx0" brushRef="#br0" timeOffset="63963.39">19211 8723 23039 0,'10'-4'2048'0,"6"-1"-1648"0,7 2-400 0,3-3 0 16,1 1 448-16,4 1 16 0,2 2 0 0,0-1 0 16,0 2-240-16,-4-2-48 0,-1 2-16 0,0 1-7584 15,-1 0-1504-15</inkml:trace>
  <inkml:trace contextRef="#ctx0" brushRef="#br0" timeOffset="64148.44">18949 9211 27647 0,'0'0'2448'0,"0"0"-1952"15,0 0-496-15,9 5 0 0,3 3 704 0,4-2 32 16,1-4 16-16,5 1 0 0,3-3-224 0,6 0-32 16,3-1-16-16,23-4 0 0,1-6-160 0,3 3-16 15,3-5-16-15,0 1 0 0,-4 4-288 0,1-5-256 16,-2 1 64-16</inkml:trace>
  <inkml:trace contextRef="#ctx0" brushRef="#br0" timeOffset="66230.31">11419 9302 12895 0,'0'0'1152'0,"0"0"-928"0,0 0-224 0,0 8 0 16,1 3 1776-16,-4 5 304 16,-1 0 64-16,-2 5 16 0,-3-1-816 0,-2 7-144 15,-3 4-48-15,-3 5 0 0,-2 1-416 0,-4 6-96 16,-2 1 0-16,-2 6-16 0,-2 2-192 0,-3 3-48 15,-2 2 0-15,-6 7 0 0,-2 0 48 0,-2 3 0 16,-3 0 0-16,0-2 0 0,0 1-176 0,2 0-48 16,3-3 0-16,2 0 0 0,2-7-208 0,2-3 0 0,8-2 0 0,1-12 0 31,5-4-1408-31,2-5-288 0</inkml:trace>
  <inkml:trace contextRef="#ctx0" brushRef="#br0" timeOffset="66699.28">10460 7458 1839 0,'0'0'0'0,"0"0"160"0,0 0-160 0,0 0 0 0,0 0 0 0,0 0 0 16,4 8 3664-16,-2 4 704 0,-2 2 144 0,0 4 32 16,-3 2-2368-16,-4 3-480 0,-2 9-96 0,-1 4 0 15,-1 2-448-15,-4 6-64 0,-5 5-32 0,-1 4 0 16,-6 5-288-16,-1 5-64 0,-2 0-16 0,-3 5 0 15,2-1-256-15,-1 0-48 0,1-2-16 0,1 0 0 16,1-4-368-16,0-1 0 0,0-4 0 16,-1-3 0-16,1 1-1984 0,-12 14-432 15</inkml:trace>
  <inkml:trace contextRef="#ctx0" brushRef="#br0" timeOffset="68115.32">19530 9166 9215 0,'7'7'816'0,"2"-2"-656"16,3-1-160-16,2 1 0 0,1 0 1168 0,3-1 208 15,2-2 32-15,4 3 16 0,0-4-400 0,7-1-64 16,0-1-32-16,5 0 0 0,5 0-448 0,-1-1-96 15,2 0 0-15,0-2-16 0,-2-5 160 0,-1 4 48 16,1 0 0-16,-1-1 0 0,0 2-192 0,-2 1-48 16,0-1 0-16,-3-1 0 0,-2 4-336 0,-4-1-208 15,-2-1 16-15</inkml:trace>
  <inkml:trace contextRef="#ctx0" brushRef="#br0" timeOffset="68464.3">19306 8697 14223 0,'0'0'624'0,"0"0"144"0,0 0-624 0,4-5-144 16,1-4 0-16,1 4 0 0,2-1 768 0,1-2 112 16,0 3 16-16,2 0 16 0,0-3-176 0,5 5-32 15,-2-2-16-15,2-2 0 0,1 1 176 0,0 3 32 16,3 0 16-16,1-3 0 0,3 1-32 0,0 4-16 15,4 0 0-15,4 0 0 0,3 1-320 0,1 0-64 16,4 0-16-16,2 1 0 0,0 0-464 0,1 0 128 16,-2 2-128-16,-5-2 0 0,-1-1 0 0,-3 0-128 15,-3-1 128-15,-3 0-12480 0</inkml:trace>
  <inkml:trace contextRef="#ctx0" brushRef="#br0" timeOffset="69182.94">21459 8013 11055 0,'-9'-17'976'0,"7"8"-784"16,-1 1-192-16,4-3 0 0,3 2 2304 0,4-4 432 15,2 2 80-15,3 1 0 0,5-3-1856 0,1 0-368 16,2 2-80-16,3-2 0 0,2 3-256 0,0 1-64 16,2 3 0-16,3-2 0 0,1 3 128 0,1 1 32 15,1 0 0-15,3 7 0 0,1 2-80 0,0 2-16 16,0 6 0-16,-1 4 0 0,1-1-256 0,-6 2 128 15,-3 1-128-15,-3 3 0 0,-7 6 0 0,-1 0 0 0,-6 2 0 16,-4 6 0-16,-5-2 144 0,-3 0-144 0,-6 2 0 0,0-2 144 16,-5-1-144-16,-5 0 0 0,-4-1 144 0,0-1-144 15,-4-1 288-15,-1-4-16 0,-3-2 0 0,2 1 0 16,0-1 208-16,5 2 32 0,2-3 16 0,3-2 0 16,4 1-240-16,3-1-48 0,5 2-16 0,1-1 0 15,7-3-224-15,1 3 0 0,3 3 0 0,3-2 0 16,3-2-144-16,4 1 144 0,1 1 0 0,2 0-144 15,0 2 144-15,1 3-160 0,2 0 160 0,-2-1-160 0,-2-2 160 0,-1 3 0 16,-2-2-144-16,-1 0 144 0,-3-1 0 0,-2 0 0 16,-2-2 0-16,-3 0 0 0,-2 2 192 0,-4-1 0 15,0-1 0-15,-2 1 0 0,-5-2 368 0,-3-2 80 16,-3 1 0-16,-4 0 16 0,-5 0 0 0,-3 1 0 16,-2 0 0-16,-7-2 0 0,-2-1-112 0,-3 0-32 15,-3 2 0-15,-3-1 0 0,-1 3-192 0,2-1-64 16,-2-2 0-16,0-2 0 0,1-3-256 0,0-2 160 15,1-7-160-15,4-3 128 16,5-5-1520-16,4-1-304 0,6-6-64 0,2-5-13280 0</inkml:trace>
  <inkml:trace contextRef="#ctx0" brushRef="#br0" timeOffset="69580.95">23262 8720 12895 0,'0'0'1152'0,"0"0"-928"0,-8 7-224 0,0-1 0 0,1 5 3008 0,-1 2 544 16,-1 4 112-16,0 3 32 0,2 5-2352 0,-4 3-480 15,0 2-96-15,0 4 0 0,0 3-208 0,3 1-48 16,0 0 0-16,3 3 0 0,-2-3 64 0,5-1 16 16,2-2 0-16,4 0 0 0,3-7-80 0,2 1-32 15,3-4 0-15,0-2 0 0,2-5-208 0,4-5-32 16,1-2-16-16,3-2 0 0,3-3-224 0,3-4 128 15,3-5-128-15,2-3 0 0,1-2 0 0,3-2-160 16,1-3 0-16,17-10 0 16,-9 3-2480-16,-18 5-496 0</inkml:trace>
  <inkml:trace contextRef="#ctx0" brushRef="#br0" timeOffset="69758.99">23056 7944 8287 0,'-30'-13'736'0,"5"4"-592"0,5 0-144 0,4 5 0 16,6-1 7152-16,10 5 1392 0,0 0 288 0,0 0 48 16,0 0-7792-16,0 0-1536 15,10 8-320-15,4 1-10656 0,2-3-2128 0</inkml:trace>
  <inkml:trace contextRef="#ctx0" brushRef="#br0" timeOffset="78188.69">32032 5451 10127 0,'12'6'448'0,"-12"-6"96"0,10 3-544 0,-10-3 0 0,11 5 0 0,0 3 0 16,-4-3 1280-16,0 2 128 0,-7-7 48 0,6 10 0 16,-6-10-752-16,5 14-160 0,-2-5-32 0,-1 3 0 15,-2-12-128-15,0 11-48 0,0 1 0 0,-1 0 0 16,-2-3-112-16,-1 3-32 0,-1-5 0 0,-2 4 0 0,-3-3-192 0,-3 3 176 15,0-1-176-15,-1-1 160 0,-4 1 0 0,-2-1 0 16,-3 1 0-16,-4-2 0 0,1 0 160 0,-1 0 16 16,0 2 16-16,-2-3 0 0,-1 0 80 0,-2 2 16 15,1-3 0-15,0 3 0 0,-1-2-96 0,-3 3-16 16,-1-2 0-16,-6 2 0 0,-3-3-176 0,-3 3-32 16,-3-1-128-16,0 3 192 0,0-3-192 0,2 2 128 15,0-2-128-15,1 2 0 0,-1 2 0 0,-5-3 128 16,-6 1-128-16,-1-3 0 0,-1 3 144 0,1-1-16 15,-1-1 0-15,2 3 0 0,3-1 32 0,-4 0 0 16,-5 0 0-16,-2-3 0 0,0 1-32 0,-1-3 0 0,2 2 0 16,3 1 0-16,4-4-128 0,-2 0 0 0,-3 1-160 15,-2-2 160-15,1 0 0 0,4 0 0 0,3 0 0 0,3-2 160 16,3-1-160-16,1 1 0 0,1-2 0 0,-4 0 0 16,-1 1 0-16,-1-1 0 0,-1 0 0 0,5 1 192 15,0 0-192-15,2 2 192 0,3-2-192 0,-2 2 192 16,0 2-192-16,-4-3 0 0,-3 1 0 0,0 1 0 15,0 0 160-15,-1 3-160 0,5 1 192 0,2 0-192 16,2-5 176-16,1 2-176 0,3 2 160 0,-2-2-160 16,-4-1 256-16,1 1-64 0,-1 0 0 0,4 0 0 15,0-1-48-15,7 1-16 0,-1 1 0 0,3-1 0 16,1 2-128-16,1 0 0 0,2-3 144 0,-1 1-144 16,-4 1 144-16,-1 0-144 0,-2 0 192 0,1 2-192 15,2-5 192-15,1 2-192 0,-2 2 192 0,3-2-192 16,2-1 224-16,2 1-64 0,2 1-16 0,1-2 0 0,0 0 32 0,4 0 0 15,2 1 0-15,-1-2 0 0,0 0-48 0,1 0 0 16,0-1 0-16,1 2 0 0,2-3-128 0,0-1 0 16,1-1 0-16,2 2 128 0,1 2-128 0,2-3 0 15,2-2 0-15,2 2 128 0,-1 0-128 0,2 0 0 16,-1-1 0-16,1 1 0 0,-1-1 0 0,2 2 0 16,1 2 0-16,-1-1 0 0,-3-2 0 0,5 2 0 15,-4 0 0-15,11-2 0 0,-7 3 0 0,-1-1 0 16,-1 2 0-16,2-3 0 0,-1 3 0 0,8-4 128 15,-9 5-128-15,3 2 128 0,6-7-128 0,-7 5 128 16,2-2-128-16,5-3 128 0,0 0-128 0,-6 4 160 16,6-4-160-16,-6 7 160 0,-1-2-160 0,7-5 128 0,0 0-128 0,0 0 128 15,-5 6-128-15,5-6 0 0,0 0 144 0,0 0-144 16,0 0 128-16,0 0-128 0,-4 9 160 16,4-9-160-16,0 0 176 0,0 0-176 0,0 0 192 0,0 0-192 15,0 0 256-15,0 0-64 0,0 0-16 0,0 0 0 16,0 0 0-16,0 0 0 0,0 0 0 0,0 0 0 15,0 0-176-15,0 0 128 0,-2-9-128 0,2 9 128 16,0 0-128-16,0 0 0 0,-5-8 0 0,0 1 0 16,5 7 0-16,0 0 128 0,-7-7-128 0,1 5 0 15,6 2 0-15,-6-3 0 0,6 3 128 0,0 0-128 16,-11-3 0-16,4-1 0 0,-2 2 0 0,9 2 0 16,-8-3 0-16,-2 1 0 0,4 2 0 0,-2 0 0 15,-1 0 0-15,0 0 0 0,-2-1 0 0,1 2 0 16,0 2 0-16,-2 1 0 0,-1 2 0 0,-3-2 0 0,-1-3 0 0,-2 2 0 15,-4 1 0-15,-1 2 0 0,0-2 0 0,0 1 0 16,-1-1 0-16,-1 2 0 0,-1-2 0 0,1 1 0 16,2-1 0-16,-1 2 0 0,1-2 0 0,1 2 0 15,1 2 0-15,1-4 0 0,2 1 0 0,-2 1 0 16,0-2 0-16,0 1 0 0,-1-1 0 0,2 0 0 16,1-2 0-16,1-1 0 0,0 1 0 0,1-1 0 15,0-2 0-15,4 2 0 0,4-1 0 0,-1 1 0 16,0-1 0-16,2 0 0 0,8 0 0 0,-8 0 0 15,8 0 0-15,0 0 0 0,-7 1 0 0,7-1 0 16,0 0 0-16,0 0 0 0,0 0-128 0,0 0 128 16,0 0 0-16,0 0 0 0,0 0 0 0,4 13 0 15,-4-13-144-15,6 10 144 0,2 1 0 0,1 0 0 16,-1-3 0-16,3 3 0 0,0-3 0 0,2 3 0 0,-1-2 0 0,4 4 0 16,-2-2 0-16,2 1 0 0,2 2 0 0,2 3 0 15,2 4 0-15,0 2 0 0,-2 2 0 0,-1-2 0 16,0 1 0-16,3 3-128 0,1 3 128 0,-1 2 0 15,1 6 0-15,1-1 0 0,-1 1-128 0,0 3 128 16,-1 6 0-16,-2-1 0 0,0 2 0 0,0 1 0 16,-3 0 0-16,2 0 0 0,2 3 0 0,-3-1 0 15,-3 3 0-15,0-1 0 0,-4-1 0 0,2 2 0 16,-1 0 0-16,-5 1 0 0,0 0 0 0,-2 4 0 16,-1 2 0-16,-1-1 0 0,0 4 0 0,-1-3 0 15,0 0 0-15,-2 0 0 0,-2-4 0 0,1 3 0 16,-1-1 0-16,-1 0 0 0,1 0 0 0,-1-1 0 0,0-6 0 15,1 4 0-15,-1-2 0 0,1 1 0 16,-2-3 0-16,0 2 0 0,2 1 0 0,-5-1 0 0,1-6 0 0,1 0 0 16,-4-2 0-16,4-3 0 0,1-1 0 0,-2 2 128 15,1-6-128-15,-2 0 0 0,1 0 0 0,-2-2 0 16,1-1 0-16,-1-1 0 0,2 0 0 0,-1-1 0 16,1-3 128-16,1-2-128 0,1 0 0 0,2-4 0 15,0 0 0-15,2 2 0 0,2-6 176 0,1 0-176 16,1-1 192-16,1-1-192 0,0 0 128 0,3-1-128 15,2-2 0-15,2 1 0 0,0-2 0 0,3-2 0 16,3-1 0-16,3-2 0 0,2 0 0 0,1-5 0 16,4-2 0-16,2-2 0 0,3-1 144 0,8-1-144 15,2-1 0-15,9-2 144 0,5-3-144 0,6 3 0 16,3-1 0-16,-1-3 0 0,-3 3 0 0,1-2 0 0,4 4 0 0,4 2 0 16,4-2 0-16,1 3 0 15,2-1 0-15,-2 2 0 0,-4 0 0 0,3 0 0 0,4-2 0 0,4 2 0 16,4 2 0-16,-1-2 0 0,-8 0 0 0,1 3 0 15,6-1 0-15,6 1 0 0,4 2 0 0,-1 1 0 16,-4 1 0-16,4-1 0 0,3 3 0 0,2-3 0 16,3 3 0-16,-3-1 0 0,-3 2 0 0,6-2 0 15,4 2 0-15,-3-4 0 0,-4 3 0 0,0-4 0 16,0-2 0-16,3-1 0 0,5 1 0 0,-8-1 0 16,-8 1 0-16,2-2 128 0,0 0-128 0,0 2 0 15,-3-2 0-15,-5 2 0 0,-7-2 0 0,-2 2 0 16,0-1 0-16,2 2 0 0,2-3-176 0,-4-1 176 15,-4 1-192-15,0-1 32 0,-2-1 16 0,-3-1 0 16,-1-3-1184-16,-1-2-224 0,2-4-48 0</inkml:trace>
  <inkml:trace contextRef="#ctx0" brushRef="#br0" timeOffset="79172.66">27760 6723 15663 0,'0'0'1392'0,"0"0"-1120"0,-1-10-272 0,1 10 0 16,-3-5 720-16,-3-1 96 0,-2 1 16 0,-3 2 0 15,-3-1-64-15,-3 2-16 0,0-1 0 0,-4 2 0 16,0 2-288-16,-4 6-48 0,0-2-16 0,-2 6 0 16,1-1-48-16,-4 7-16 0,1 2 0 0,-1 5 0 15,-1 3-64-15,-2 4-16 0,-2 1 0 0,-4 4 0 16,1 2-16-16,3 0-16 0,-1 2 0 0,6 3 0 16,3-1-32-16,5 1-16 0,4-1 0 0,8-3 0 15,5-2-176-15,5-3 128 0,5-2-128 0,4-5 128 16,4-4 32-16,3-2 0 0,3-7 0 0,3-1 0 15,1 0-16-15,2-9 0 0,1-4 0 0,2-3 0 16,1 2 48-16,-1-7 16 0,-1-1 0 0,-2-3 0 16,1-4 48-16,-2 0 16 0,0 1 0 0,0-2 0 15,-5-1-96-15,0 2-32 0,-1-2 0 0,-3 3 0 0,-2-1-144 0,-2 2 192 16,-3-2-192-16,-3-1 192 0,-1 5-192 0,-7-2 128 16,-1-3-128-16,-2 3 128 0,-4 0-128 0,0 3 160 15,-2-3-160-15,3 1 160 0,-1 3-160 0,3 0 0 16,-4 3-160-16,5 1 160 0,6 6-208 0,0 0 48 15,0 0 16-15,0 0 0 0,0 0 144 0,0 0-192 16,0 0 192-16,9 8-192 0,0-3 192 0,1 5 0 16,2 1-144-16,0 2 144 0,1 1 0 0,0 1 0 15,-3 2 0-15,1 2 0 0,1 0 0 0,-3 1 160 16,-2-1-16-16,1 3 0 0,0 1 96 0,-2 1 16 16,-1-4 0-16,-1 3 0 0,-2-4-80 0,0-1-16 0,0 0 0 15,-2-3 0-15,0-1-160 0,0 1 128 16,-1-5-128-16,0 2 128 0,-1 1-320 0,0-4-64 0,2-9 0 0,0 0-8992 15,-4 8-1792-15</inkml:trace>
  <inkml:trace contextRef="#ctx0" brushRef="#br0" timeOffset="79564">27936 7033 16575 0,'0'0'1472'0,"0"0"-1168"16,0 0-304-16,0 0 0 0,0 0 800 0,0 0 96 15,0 0 32-15,0 0 0 0,0 0-160 0,2 14-16 16,-1-1-16-16,-1 5 0 0,0 4 80 0,2-1 16 15,-1 0 0-15,1 3 0 0,1 1-480 0,1-2-96 16,0 1 0-16,2 0-16 0,0-2-240 0,1-3 176 16,0 0-176-16,2-4 160 0,3-2-160 0,-1-5 0 15,2-3 144-15,1-4-144 0,1-4 512 0,2-3 48 16,-1-5 0-16,2-2 0 0,1-5 112 0,0-2 32 16,-1-1 0-16,-2 0 0 0,0-2-304 0,-2-2-48 0,-3 0-16 0,2 3 0 15,-3-3-208-15,-1 4-128 0,-5-1 128 16,1 3-128-16,-3 1 0 0,-1 2 0 0,-1 2 0 0,0 2 128 15,0 1-384-15,0 1-80 0,0 10-16 0,0 0 0 32,0 0-2000-32,0 0-400 0</inkml:trace>
  <inkml:trace contextRef="#ctx0" brushRef="#br0" timeOffset="79923.35">28462 7088 4607 0,'0'0'400'0,"0"0"-400"16,0 0 0-16,10 5 0 0,0 0 4128 0,0-5 736 16,2-3 160-16,0-1 32 0,4-4-3360 0,0-3-672 15,-1-1-128-15,2 1-16 0,1-3-608 0,-2-1-112 16,2-3-32-16,-3 0 0 0,-1 0-128 0,-1 2 0 15,-2 2 0-15,-2 0 0 0,0-3-144 0,-5 2 144 16,0-2 0-16,-2 5 0 0,-2 3 0 0,-1 0 0 16,-3 4 0-16,4 5 0 0,-10 0 288 0,-1 4 64 15,-2 3 16-15,-1 2 0 0,0 5-144 0,0 4-32 16,-4 2 0-16,3 6 0 0,1 0-64 0,0 6 0 16,-1 1-128-16,2-1 192 0,3 2-192 0,2-1 176 15,3-1-176-15,3-4 160 0,2 0-160 0,2-6 0 0,1-3 0 0,6-3 0 31,2-2-480-31,2-1-128 0,0-7-32 0,2-2-7536 0,4-3-1504 16</inkml:trace>
  <inkml:trace contextRef="#ctx0" brushRef="#br0" timeOffset="80322.22">29385 6735 20271 0,'0'0'1792'0,"-7"-5"-1424"0,1-2-368 0,1 1 0 0,5 6 880 0,-8-5 96 16,1 1 32-16,-2-1 0 16,-4 2-704-16,0 2-144 0,-1 0-32 0,-2 2 0 0,-2 2-128 0,0 3 0 15,0-2 0-15,-1 5 0 0,0 0 0 0,0 0 0 16,1 1 0-16,2 2 0 0,3 0 0 0,2 1 0 15,0 1 0-15,5-5 0 0,4 1 0 0,2-3 0 16,1 3 0-16,3-1 128 0,2 0 16 0,3 0 0 16,1-1 0-16,3-3 0 0,1 1 160 0,0 2 16 15,2 1 16-15,-2 0 0 0,2-4-48 0,-1 4-16 16,-1-2 0-16,-2 5 0 0,0-6-128 0,-3 3-16 16,-3-3-128-16,-3 6 192 0,-6-1 32 0,-3 2 0 15,-6-5 0-15,-2 3 0 0,-3 2 144 0,-6-1 16 16,-3 2 16-16,-4 0 0 0,-1 2-128 0,1-1-16 0,-2 1-16 0,1-3 0 15,2-3-112-15,1-1-128 0,2-1 176 0,3-4-176 32,4-3-1376-32,2-2-384 0</inkml:trace>
  <inkml:trace contextRef="#ctx0" brushRef="#br0" timeOffset="80552.39">30168 6629 11055 0,'0'0'976'0,"0"0"-784"0,0 0-192 0,0 0 0 0,-11-5 432 0,3 3 32 15,8 2 16-15,-9-4-4048 16,0-1-800-16</inkml:trace>
  <inkml:trace contextRef="#ctx0" brushRef="#br0" timeOffset="80940.1">30150 6550 5519 0,'0'0'240'0,"0"0"64"0,0 0-304 0,0 0 0 0,0 0 0 0,0 0 0 16,0 0 3264-16,0 0 608 0,-9-2 112 0,0-2 32 15,-1-1-2448-15,-2 1-480 0,0 2-112 0,-1 2-16 16,-2 2-384-16,-2 2-64 0,-2 1-32 0,-1 1 0 16,-3 2-176-16,-3 4-48 0,-1 2 0 0,-1-2 0 15,0 2-256-15,2 1 128 0,2-1-128 0,4 2 0 16,2-4 160-16,4 1-160 0,6 0 128 0,4-4-128 15,4-9 0-15,4 10 0 0,-4-10 0 0,13 6 0 16,2 1 240-16,4-5 160 0,3-1 48 0,1 1 0 16,5-2-16-16,0 0 0 0,2 2 0 0,-1 2 0 15,-2 1-256-15,0-1-48 0,-3 0-128 0,0 2 192 16,-2 4-64-16,-3-1-128 0,-5 1 176 0,-3 4-176 16,-3 2 560-16,-4-2 0 0,-4 2 0 0,-5 2 0 0,-6 1-64 0,-1 4-16 15,-6-2 0-15,-1 0 0 0,-4 2-192 0,-1-3-32 16,-4 0-16-16,-3-2 0 0,-4-4-240 15,-1 0 128-15,-6 0-128 0,4 0 0 16,3-2-1232-16,0-1-352 0,3-1-64 0</inkml:trace>
  <inkml:trace contextRef="#ctx0" brushRef="#br0" timeOffset="81722.63">28012 8483 7359 0,'0'0'656'0,"0"0"-528"16,0 0-128-16,0 0 0 0,0 0 2368 0,0 0 448 16,0 0 96-16,0 0 16 0,0 0-1824 0,0 0-352 15,-8 6-80-15,8-6-16 0,-6 9-80 0,6-9 0 16,-4 9-16-16,1 2 0 0,2 2-32 0,1-3 0 15,0-10 0-15,5 15 0 0,3-1-32 0,3 0-16 0,3-5 0 0,3 3 0 16,4-5 128-16,5 1 32 0,2-3 0 0,1-4 0 16,2-2-320-16,3 0-48 0,3-4-16 0,-2-3 0 15,0 2 32-15,-5-5 0 0,-2 1 0 0,0-4 0 16,-2 0-16-16,-4-4 0 0,0-3 0 0,0 3 0 16,-1 0-96-16,0 0-32 0,-4 1 0 0,-1-1 0 15,-2-2-144-15,-3 0 0 0,-2 3 144 0,-3 0-144 16,-2 2 0-16,-3 1 0 0,-2 0 0 0,-3 4 0 15,-5 0-192-15,0 3 0 0,-4 3 0 0,-3 3 0 16,-3 2 16-16,-1 3 0 0,-3 3 0 0,0 4 0 16,-1 2 176-16,-4 1 0 0,-5 7 0 0,-3 2 0 15,-2 0 0-15,-4 5 0 0,0 0 0 0,-1 5 0 16,1 3 0-16,3 2 0 0,2 4 0 0,1-2 0 16,5 1 160-16,3 0 64 0,2-3 16 0,6-1 0 0,5-2 288 0,3 1 64 15,4-4 16-15,6-1 0 0,2-4-224 0,6-4-64 16,3 0 0-16,4-4 0 0,3-4-160 0,5-2-32 15,3-5-128-15,4-1 192 0,2-3-192 0,5-1 0 16,4-3 0-16,3-2 0 0,4 0-144 0,0-6-80 16,2 2-16-16,-5-3 0 15,-2-5-1856-15,-3-3-368 0</inkml:trace>
  <inkml:trace contextRef="#ctx0" brushRef="#br0" timeOffset="82240.03">28891 8114 17503 0,'0'0'1552'0,"-9"4"-1232"0,9-4-320 0,-7 5 0 16,7-5 832-16,0 0 96 0,0 0 32 0,0 0 0 15,0 0-256-15,0 0-64 0,0 0 0 0,4-9 0 16,1 1-16-16,1-2-16 0,2 1 0 0,-1-4 0 16,1 1-208-16,0-2-32 0,1-1-16 0,-2-2 0 15,1-1-96-15,1 2-32 0,-3 3 0 0,2 2 0 0,-1-1-16 0,0 4 0 16,0 0 0-16,-7 8 0 0,0 0 64 0,0 0 16 15,0 0 0-15,0 0 0 0,8 8 0 0,-2 4 0 16,-3 3 0-16,1 4 0 0,-2 3-288 0,-1 2 128 16,-1-1-128-16,-1 2 0 0,-1 3 128 0,-2 2-128 15,1-6 0-15,-2 1 0 0,0 1 0 0,1-6 0 16,0-4 128-16,1-4-128 0,0-1 240 0,3-11-16 16,0 0 0-16,0 0 0 0,0 0 256 0,0 0 48 15,0 0 16-15,6-7 0 0,1-7-80 0,0-3-16 16,0-1 0-16,3-1 0 0,-2-1-256 0,-1-2-48 15,2-2-16-15,0 3 0 0,1 1-128 0,2 1 0 16,0-3 0-16,0 0 0 0,2 3 0 0,-2 2 0 0,2 3 0 16,2 2 0-16,-2 1 0 0,1 4 0 0,-1 2 0 0,0 0 0 31,0 2-1248-31,-3 1-224 0,1 0-64 0,0 2-12688 0</inkml:trace>
  <inkml:trace contextRef="#ctx0" brushRef="#br0" timeOffset="82656.99">29873 7529 6447 0,'0'0'272'0,"0"0"80"0,5-9-352 0,-5 9 0 16,7-6 0-16,-7 6 0 0,0 0 2912 0,8-8 512 16,-8 8 96-16,10-2 32 0,-10 2-1824 0,0 0-384 15,0 0-64-15,7 12 0 0,-4 2-192 0,-3 2-48 16,-2-1 0-16,-2 7 0 0,-1 0-80 0,0 8 0 15,-2-1-16-15,-1 4 0 0,1 1-224 0,-2 3-32 16,0 1-16-16,2 2 0 0,-1 2-304 0,4-4-64 16,2-3-16-16,1-3 0 0,1-3-288 0,5-2 160 15,4-5-160-15,1-3 128 0,-1-3-128 0,2-2 0 0,3-4 144 0,1-1-144 16,2-4 0-16,2-2 0 0,1-4 0 0,-1-3 0 31,-1-5-528-31,-1 0-32 0,-1-5 0 0,1 0 0 16,-2 0-2144-16,-1-4-432 0,0-5-96 0,-3 3-16 0</inkml:trace>
  <inkml:trace contextRef="#ctx0" brushRef="#br0" timeOffset="82828.05">29645 7827 29487 0,'-14'-3'1296'0,"14"3"288"0,0 0-1264 0,0 0-320 0,0 0 0 0,0 0 0 0,0 0 768 0,15-1 112 16,3-2 16-16,3 2 0 0,3-3-464 15,4-2-96-15,3 1-16 0,5-2 0 0,3-3-64 0,5 1 0 16,0-2-16-16,1-1 0 16,-1 0-1136-16,3-2-240 0,0-1-32 0,3 1-16 0</inkml:trace>
  <inkml:trace contextRef="#ctx0" brushRef="#br0" timeOffset="87061.77">15546 9848 12671 0,'0'0'560'0,"0"0"112"0,-7-7-544 16,7 7-128-16,-3-5 0 0,3 5 0 0,0 0 896 0,0 0 128 15,-3-11 48-15,3 11 0 0,0 0-336 0,0-7-64 16,0 7-16-16,0 0 0 0,4-8-224 0,-4 8-48 15,0 0-16-15,0 0 0 0,0 0-368 0,0 0 144 0,0 0-144 0,10 10 0 16,-4 0 256-16,-2 5-48 0,-2 3-16 0,-4 2 0 16,0 4 176-16,-1 2 16 0,-1 6 16 0,2 1 0 15,-5-4-80-15,1 3-32 0,-1 1 0 0,-2 0 0 16,0-5-80-16,0 0-16 0,0 1 0 0,0-4 0 16,-1 1 64-16,1-2 0 0,0-4 0 0,0-1 0 15,2 2-80-15,0-5-16 0,3-1 0 0,1-1 0 16,-1-6-160-16,4-8 160 0,-3 13-160 0,3-13 160 15,0 0-160-15,0 0 0 0,0 0 0 0,7 6 0 16,-7-6 0-16,10 4 0 0,-10-4 0 0,12 0 0 16,1 0 0-16,1-1 0 0,0 1 0 0,1-3 0 15,1 1 0-15,0-1 0 0,2 2 0 0,1-1 0 16,3 2 160-16,3-1-160 0,0 0 192 0,3 2-192 0,-1 3 192 0,2-4-192 16,1-4 192-16,-1 3-192 0,0 2 160 15,3-1-160-15,1-1 128 0,1-4-128 0,1 0 128 0,1 2-128 16,4 1 128-16,3-1-128 0,4-2 0 0,1 2 128 15,1 0-128-15,-1 1 0 0,-4-1 0 0,1 0 0 16,-1-2 128-16,1 1-128 0,-1 2 0 0,2 0 0 16,1-1 0-16,3-1 0 0,2 2 0 0,0 1 0 15,1 1 0-15,-3 1 128 0,-4-1-128 0,1 0 0 16,1 0 144-16,2 0-144 0,-1 0 128 0,5-1-128 16,2 0 128-16,-1 0-128 0,0 1 0 0,-2 0 128 15,0 0-128-15,-1 0 0 0,-1 0 0 0,1 0 0 16,-1 0 0-16,3 0 128 0,5-2-128 0,-1 2 0 15,2 2 0-15,-4-1 0 0,0-1 0 0,-2 0 0 16,0 0 0-16,0 1 0 0,4 0 128 0,1-1 0 0,7 0 0 16,-5 2 0-16,-5 0 0 0,2 1 16 0,0-1 0 0,1 1 0 15,-2-1 16-15,5 1 0 0,4 0 0 0,-2 2 0 16,-2-3-160-16,0-1 160 0,-2-1-160 0,1 0 160 16,1 2-160-16,3 0 0 0,3-1 0 0,0 1 0 15,0-4 0-15,-2 2 128 0,-3 2-128 0,2-1 0 16,-1-2 0-16,3 2 0 0,2 3 0 0,-1-4 0 15,1-3 0-15,-3 3 0 0,-1-1 0 0,1 1 0 16,-1 0 0-16,3 1 0 0,4 2 0 0,-3-3 0 16,-1-4 0-16,-1 3 0 0,-2 1 128 0,-1-2-128 15,-1 1 0-15,4 0 0 0,5 1 0 0,-2 0 0 16,-3-1 0-16,-1-1 0 0,-2 2 0 0,-1 0 0 16,1 0 0-16,2 0 0 0,1 0 0 0,-2 0 0 0,-3 2 0 15,1 0 0-15,-1-1 0 0,-1 1 128 0,1-2-128 0,0 1 0 16,1 0 0-16,0-1 0 0,0-1 0 0,-5 0 0 15,1 1 0-15,-2 0 0 0,1-2 0 0,2 1 0 16,-2 1 0-16,5 0 0 0,2-1 0 0,-7 0 0 16,-3-1 128-16,-2 2-128 0,0-2 0 0,0 1 0 15,-1-1 0-15,2 1 0 0,4-1 0 0,0 0 0 16,-3 1 144-16,-3 0-144 0,-4 1 176 0,0-2-48 16,1 1 0-16,-1 0 0 0,-1 1 0 0,3 0 0 15,-1 0 0-15,1 1 0 0,-2-2-128 0,0 1 0 16,-4 1 0-16,-5-1 0 0,0-1 0 0,-4 0 0 15,0 1 0-15,1 0 0 0,-1 0 0 0,1 1 0 0,-3 1 0 16,1 1 0-16,2-3 0 0,0 1 128 0,-2 1-128 0,-1 0 128 16,-3-1-128-16,-2 2 0 0,-2-1 0 0,-2-2 0 15,-4 0 0-15,-1 0 0 0,-2 2 0 0,-2 0 0 16,-1 1 128-16,-1-1-128 0,2-3 192 0,0 2-64 16,-2 4 32-16,-3-2 0 0,2-2 0 0,-2-1 0 15,0-2 16-15,-10 2 0 0,10 2 0 0,-1-2 0 16,-9 0-176-16,10-5 192 0,-2 0-192 0,-8 5 192 15,8-6 0-15,-1 1 0 0,1-7 0 0,-2 5 0 16,1-4 16-16,0 2 16 0,1-5 0 0,-1-2 0 16,1-3 0-16,0-5 0 0,-2-2 0 0,2 2 0 15,-1-4-16-15,1 2 0 0,-2-5 0 0,1-1 0 16,0 2 16-16,0 0 0 0,-2-3 0 0,0-1 0 16,0 1-64-16,0 1-16 0,-1 3 0 0,1 0 0 0,0 3 48 15,3 0 16-15,-3 3 0 0,0 0 0 0,0-1-208 0,-1 6 144 16,-1 5-144-16,1 1 128 0,0-1-128 0,0 7-192 15,-4 6 32-15,0 0 16 16,0 0-2032-16,0 0-384 0,0 0-96 0</inkml:trace>
  <inkml:trace contextRef="#ctx0" brushRef="#br0" timeOffset="90029.16">2559 15149 16175 0,'-5'-12'704'0,"3"6"176"0,2 6-704 0,-1-8-176 16,-1 1 0-16,2 3 0 0,-4-3 880 0,4 7 144 15,0 0 16-15,-3-9 16 0,-1 3-48 0,-1-1-16 16,0 2 0-16,-1 3 0 0,-2-1-96 0,1 3 0 15,-4 0-16-15,3 3 0 0,-1-1-304 0,-1 3-48 16,-2 8-16-16,2 0 0 0,-2 3-240 0,-2 4-48 16,-3 3-16-16,1 9 0 0,1 4-208 0,0 3 128 15,0 2-128-15,1 7 0 0,1 3 128 0,0 5-128 16,4 4 0-16,2 3 0 0,0-2 144 0,5 5-144 0,1 0 128 0,2 0-128 16,4 3 0-16,1 1 0 0,3-1 0 0,-1-6 0 15,2-3-256-15,1-8 64 0,3-7 0 0,2-5 16 16,-1-5-128-16,1-6-16 0,0-5-16 0,1-1 0 15,1-7 336-15,4-4-144 0,1-2 144 0,1-8 0 16,0-2 0-16,2-1 0 0,1-9 0 0,3 0 144 16,-4-4-144-16,0-4 128 0,1-4-128 0,-2-4 128 15,-1 0-128-15,2-4 0 0,-2-4 144 0,0 0-144 16,-4 3 128-16,2-5-128 0,-4-5 128 0,1 2-128 16,-2 0 0-16,-1 0 144 0,-5-2-144 0,3 0 0 15,-2 0 128-15,-2 2-128 0,2 2 0 0,-3-1 0 16,-4 1 128-16,0 4-128 0,-1-1 0 0,1 3 0 15,-2 8 0-15,-3 2 0 0,1 2 0 0,-1 7 0 16,0 2 0-16,0 10 0 0,0 0 0 0,0 0 0 0,0 0 0 0,0 0 0 16,-1 14 0-16,0 4-144 0,-1 5 144 15,2 7-128-15,0 4 128 0,2 3-128 0,0 5 128 0,1 6 0 16,-1 6 0-16,0 6-128 0,-4 6 128 0,2 5 0 16,-1 5 0-16,0 3 0 0,-2-3 0 0,-2 3 0 15,-1 4 0-15,-1 1 0 0,-2-3 0 0,2 3 0 16,-6-3 0-16,0-1 128 0,1-1 64 0,-2 1 32 15,-3-2 0-15,-1-2 0 0,-1 0 176 0,-4 0 48 16,-2-3 0-16,-2-1 0 0,3 0 64 0,-5-1 32 16,-2-1 0-16,0-7 0 0,-1-2-160 0,-4-7-16 15,-6-9-16-15,-1 0 0 0,-1-8-208 0,2-4-144 16,-1-8 192-16,1-5-192 0,0-4 144 0,1-7-144 0,3-9 0 0,0-8 144 16,2-2-272-16,4-5-64 0,-3-7-16 0,0-5 0 15,4-1 208-15,3-5-192 0,1-4 192 0,8-5-192 16,6-1 192-16,4-4 0 0,5 0 0 0,8-2 0 15,4-2 128-15,5 1-128 0,4 3 0 0,6-1 0 16,4 2 0-16,3 2 0 0,2 3 128 0,3-1-128 16,0 3 0-16,2 4 0 0,4 3 0 0,1 6 0 15,1-2 0-15,3 6 0 0,4 3 0 0,3 4 0 16,0 1-192-16,-1 5 192 0,-4 0-208 0,-3 4 80 16,-2 1-176-16,-3 4-16 0,-1 0-16 0,2 0 0 31,-6 3-1040-31,3-2-208 0,-1-1-32 0,-2-2-11008 0</inkml:trace>
  <inkml:trace contextRef="#ctx0" brushRef="#br0" timeOffset="90479.63">3840 15611 20271 0,'-16'-8'1792'0,"7"4"-1424"0,-2 2-368 0,4-2 0 16,7 4 1248-16,0 0 176 0,-7-3 48 0,7 3 0 15,0 0-544-15,0 0-96 0,0 0-32 0,0 0 0 16,8 5-368-16,5 1-80 0,1 2-16 0,4-1 0 16,3-1 48-16,5 4 0 0,2-2 0 0,3 2 0 15,5 2-176-15,3-5-16 0,3 3-16 0,4-1 0 16,-3 0-176-16,-1-3 128 0,0 2-128 0,-2 2 128 15,-2-3-128-15,-3 2 0 0,1-3 0 0,0 0 0 16,-5 1-320-16,1-2-80 0,-1 1-32 16,-2 2 0-16,-1-3-1328 0,-3 0-272 0,-4 0-48 0</inkml:trace>
  <inkml:trace contextRef="#ctx0" brushRef="#br0" timeOffset="90712.14">3807 16202 26719 0,'0'0'2368'0,"0"0"-1888"0,0 0-480 0,0 0 0 15,0 0 1456-15,0 0 192 0,15-3 32 0,6 2 16 16,1-2-1248-16,5 3-240 0,2 0-48 0,3 0-16 15,5 0 80-15,4 4 16 0,4 0 0 0,4-3 0 16,2-2-240-16,-4 1 128 0,-3 0-128 0,2 1 0 16,0-1-192-16,-1 2-144 0,1-2-32 0,3 2-9600 15,0 1-1920-15</inkml:trace>
  <inkml:trace contextRef="#ctx0" brushRef="#br0" timeOffset="92397.43">6319 15320 3679 0,'11'0'320'0,"-1"-2"-320"0,1 1 0 0,-1 0 0 16,1 0 2208-16,1-1 368 0,-2 1 80 0,2 0 16 15,0-1-1840-15,-1 0-384 0,1 1-64 0,-1-1 0 16,1 0 192-16,-1-1 64 0,-1-1 0 0,0 2 0 16,1-4 80-16,0-2 32 0,-1 3 0 0,0 0 0 0,1-3-176 0,-1 4-16 15,0 0-16-15,-1-2 0 0,-9 6-224 0,10-5-64 16,-10 5 0-16,9-4 0 0,-2-1-16 0,-7 5-16 15,6-10 0-15,-3 5 0 0,-3 5 320 0,0 0 64 16,-1-12 16-16,-3 6 0 0,4 6 16 0,-6-8 0 16,6 8 0-16,-9-5 0 0,-2-2-160 0,-1-1-32 15,-1 3 0-15,-1 3 0 0,-1-1-80 0,0 3-32 16,-2 0 0-16,1 3 0 0,-2-1-144 0,0 3-16 16,1 3-16-16,-1-2 0 0,-3 6-160 0,1-4 0 15,-3 4 0-15,0-1 0 0,-2 1 0 0,-2 0 0 16,-2-3 0-16,0 4 0 0,-2-4 0 0,3 4 0 0,0 1 0 15,3 0 0-15,1-2 0 0,0 5 0 0,-1 1 0 16,0-2 0-16,1 3 0 0,0 3 0 0,1-2 0 16,2 1 0-16,1-2 0 0,0 2 0 0,-1 1 0 0,2 3 0 15,2 1 0-15,1 2 0 0,1-2 0 0,1 5 0 16,0-1 0-16,3 0 0 0,1-1 0 0,2 3 0 16,0-2 144-16,3 4-144 0,1 2 160 0,3 0-160 15,2-2 0-15,2 0 128 0,5 1-128 0,2-2 0 16,1 0 0-16,4-3 0 0,3-3 0 0,1 0 0 15,0-1 304-15,2-3-48 0,0 1 0 0,3-3 0 16,4-1-64-16,2-1-32 0,0 0 0 0,1 0 0 16,0-2-32-16,2-1-128 0,0-2 192 0,4-1-64 15,1 0-128-15,1 1 160 0,-1-6-160 0,-4 4 160 16,-1-1-160-16,-1-4 128 0,0-1-128 0,-2 2 128 0,-1-4-128 16,1 1 0-16,-2 1 0 0,0-2-176 15,-2-3-1680-15,1 0-352 0</inkml:trace>
  <inkml:trace contextRef="#ctx0" brushRef="#br0" timeOffset="92847.94">7683 16146 11967 0,'-7'-10'528'0,"7"10"112"0,0 0-512 0,0 0-128 0,-5-5 0 0,5 5 0 16,-4-9 3600-16,4 9 688 0,0 0 144 0,0 0 32 16,-2-7-2944-16,2 7-592 0,0 0-112 0,0 0-32 15,0 0-32-15,0 0-16 0,0 0 0 0,0 0 0 16,0 0-144-16,-5 17-16 0,2 2-16 0,-1 5 0 16,3 3-224-16,-3 2-32 0,-2 5-16 0,2 2 0 15,-2 5-112-15,-1-1-32 0,1 1 0 0,0 3 0 0,1 0-144 0,-2 0 128 16,1-2-128-16,1-4 128 0,0 3-128 0,0-4 0 15,0-2 0-15,2 0 0 0,-1-4 0 0,0 2 0 16,2-6 0-16,-1 0 0 16,2-4-576-16,0-2-128 0,1-2-48 15,0-1 0-15,0-4-2304 0,1-1-464 0,-1-13-80 0</inkml:trace>
  <inkml:trace contextRef="#ctx0" brushRef="#br0" timeOffset="93532.77">9586 13934 17503 0,'-13'-5'768'0,"5"4"176"0,8 1-752 0,-11 0-192 16,-1 0 0-16,1 1 0 0,1 0 928 0,-2 3 160 16,1-1 16-16,-2 2 16 0,-5 1-672 0,1-1-128 15,-4 5-16-15,2-1-16 0,-4 4-96 0,-2-2-32 16,-2 2 0-16,0 4 0 0,1 0 32 0,-1 3 16 15,-1-1 0-15,0 1 0 0,0 3 112 0,-1 1 0 16,0 0 16-16,-1 4 0 0,1-4 112 0,0 4 0 16,-2 1 16-16,0 3 0 0,-1 2-32 0,-1 1-16 0,-1-1 0 0,2 2 0 15,0-1-96-15,4 6-32 0,0 2 0 0,3 0 0 16,2 4-80-16,0-1-16 0,1 1 0 0,3 2 0 16,-1 1-32-16,2 1-16 0,0-1 0 0,3 2 0 15,0 3 0-15,1 0 0 0,0 1 0 0,4-1 0 16,-3 0-144-16,3 3 192 0,0-1-192 0,2 1 192 15,3 1-192-15,1 5 0 0,2-2 0 0,0 0 128 16,0-3-128-16,2 2 0 0,1-1 144 0,3 1-144 16,2 2 128-16,3-3-128 0,1 0 128 0,0-2-128 15,2-1 192-15,2-1-16 0,2 0-16 0,3-1 0 16,3-2-160-16,2 2 0 0,4-2 144 0,0-1-144 16,4-3 0-16,3-2 0 0,6-5 0 0,5 0 0 15,5-5-320-15,2-2-64 0,-2-3-32 0,1 0 0 16,3-6-1248-16,2 1-240 15,3-2-48-15,5 0-9904 0</inkml:trace>
  <inkml:trace contextRef="#ctx0" brushRef="#br0" timeOffset="94715.71">16194 14201 18431 0,'0'0'1632'0,"0"0"-1312"16,-2-9-320-16,2 9 0 0,0 0 464 0,0 0 32 15,0 0 0-15,11 1 0 0,0 2-272 0,2 1-48 16,1-2-16-16,-1 3 0 0,1 2 208 0,1-1 32 15,3 0 16-15,1 5 0 0,0-2 32 0,1 1 0 16,2 2 0-16,2 0 0 0,0 3-128 0,2 3-32 16,-1 0 0-16,2 3 0 0,-2 3-80 0,2-1-16 15,0 1 0-15,1 6 0 0,0 0-16 0,0 1-16 16,1 3 0-16,0 0 0 0,0 2 96 0,0 0 32 0,-2-2 0 0,-1 1 0 16,-2 2 80-16,0 3 16 0,-3 2 0 0,1 0 0 15,0 3-64-15,-1 0 0 0,0 3 0 0,-2-2 0 16,-1 2-64-16,-1 4-32 0,0 2 0 0,-2 0 0 15,-1 2-48-15,-2 2-16 0,-4 1 0 0,0 1 0 16,-2 4-160-16,-2-3 160 0,-3-2-160 0,-1 4 160 16,-3-5-32-16,-4 2-128 0,-2 1 192 0,-1-3-64 15,-4 6 32-15,0-6 0 0,-4-1 0 0,-1 1 0 16,-1-4 80-16,0 1 16 0,-1 1 0 0,1-3 0 16,-3 1 112-16,2-3 16 0,-2 1 16 0,-1-4 0 15,-1 0-80-15,1-7-32 0,1-4 0 0,-1 0 0 16,0-2-160-16,2-2-128 0,5 0 192 0,-4-3-192 15,2 0 128-15,1-1-128 0,2-5 0 0,1 2 0 16,-1-5 0-16,4-1-256 0,-1-3 64 0,2-1 0 16,-1-4-1344-16,2 1-272 0,2-3-48 0,2-6-12080 15</inkml:trace>
  <inkml:trace contextRef="#ctx0" brushRef="#br0" timeOffset="95333.89">18313 14966 22111 0,'-13'-6'1968'0,"3"2"-1584"15,1 0-384-15,9 4 0 0,-7 0 1008 0,7 0 112 16,0 0 32-16,-8 5 0 0,2 3-896 0,6-8-256 15,-7 10 128-15,4 3-128 0,-1 2 352 0,1 3 0 16,1 1 0-16,-1 3 0 0,1 6 192 0,-1 2 32 16,0 3 16-16,-2 4 0 0,3 2-48 0,-3 7-16 15,-2-4 0-15,2 5 0 0,-1 3-32 0,0 0-16 16,-2 3 0-16,0 0 0 0,1 0-192 0,-1-1-32 16,0-3-16-16,2 0 0 0,-2-5-80 0,2-1-16 0,0-4 0 0,1-2 0 15,1-3-16-15,0 1 0 0,3-5 0 0,0-1 0 16,1 1-128-16,0-7-176 0,1-2 48 0,-1-4 0 31,0-5-1952-31,0-12-384 0,0 7-80 0,0-7-10384 0</inkml:trace>
  <inkml:trace contextRef="#ctx0" brushRef="#br0" timeOffset="95583.82">17694 15687 25791 0,'0'0'2304'0,"-5"-6"-1856"15,1-7-448-15,2 4 0 0,2 9 1840 0,5-9 272 16,1 0 48-16,4 2 16 0,2 1-1632 0,3-1-320 16,5 0-64-16,4 1-16 0,3-1 96 0,5 0 16 15,0-2 0-15,1 3 0 0,0 0-64 0,1-1-16 16,2 2 0-16,-1-1 0 0,1-2-176 0,-1 4 0 15,0 0 0-15,0-1 0 0,1 2 0 0,2-1-192 16,1 1 32-16,1 1 16 16,-1-1-592-16,-3 1-112 0,-4 0-32 0,1 1-9024 15,0-1-1808-15</inkml:trace>
  <inkml:trace contextRef="#ctx0" brushRef="#br0" timeOffset="96084.26">20625 15262 23039 0,'-11'-10'2048'0,"-1"-2"-1648"16,1 3-400-16,1-2 0 0,1 1 1360 0,0 1 192 16,-1-1 48-16,-3 4 0 0,-5-3-1360 0,-1 1-240 15,-1 2 0-15,-3 1-192 0,-2 2 0 0,-3 2-16 16,0 0 0-16,-4 2 0 0,-1 0 16 0,0 6 0 15,-3-1 0-15,1 3 0 0,-1 2 192 0,-2 5-176 16,0 0 176-16,-3 1-160 0,-1 0 384 0,0 3 80 16,0 0 16-16,2 0 0 0,1 3 192 0,5 5 64 15,0 1 0-15,5-1 0 0,1 5-144 0,3 4-32 16,3 1 0-16,2 2 0 0,5-1-128 0,4 1-16 16,1-2-16-16,6-1 0 0,0-2-112 0,4-1-128 15,3-3 176-15,3-4-176 0,3 1 128 0,2-4-128 0,2 0 0 0,0 0 0 16,3-2 128-16,2-3-128 0,1 0 144 15,1 0-144-15,1-1 0 0,3-3 0 0,5-1 0 0,0-5 0 32,4 1-272-32,4-4-160 0,3-1-16 0,-2 2-9040 0,0-5-1808 0</inkml:trace>
  <inkml:trace contextRef="#ctx0" brushRef="#br0" timeOffset="96920.81">20885 16233 10127 0,'0'0'896'0,"10"-5"-704"16,-1 0-192-16,3 4 0 0,4 1 3904 0,3 1 736 16,1 2 160-16,3-1 16 0,1 5-3920 0,0-2-768 15,-2 2-128-15,-2 4 0 0,-2 1 0 0,0 0 0 16,-2 1 0-16,0 3 0 0,-4 2 0 0,1 0-128 16,-4 3 128-16,0 3 0 0,-5 1 0 0,-2-1-192 15,-3 5 192-15,-3-1-160 0,-4 0 160 0,-2-1 0 16,-4 0 0-16,-2 3 0 0,-2-2 416 0,-1 2 16 0,-4-3 0 15,0 1 0-15,-2-4 256 0,-1 1 48 0,1-4 16 0,2-2 0 16,3-1-432-16,2-1-64 0,1 1-32 0,5 0 0 16,4-1-224-16,-1-2 128 0,3-3-128 0,3 1 0 15,1 0 144-15,2-2-144 0,2 3 128 0,3 0-128 16,2 2 0-16,3-2 128 0,0 0-128 0,4 1 0 16,0-1 0-16,5-2 0 0,4 0 0 0,2-1 0 15,2 1 0-15,1-3 0 0,0 1 0 0,2-5 0 16,2 0 0-16,0 0 0 0,0-2 0 0,2-3-176 31,0-3-1088-31,4-1-208 0,1 0-64 0</inkml:trace>
  <inkml:trace contextRef="#ctx0" brushRef="#br0" timeOffset="97550.78">23284 13370 22111 0,'-15'-8'1968'0,"15"8"-1584"0,-15-2-384 0,1 2 0 16,1 2 1392-16,-1 6 192 0,0 3 32 0,-2 4 16 15,-3 1-1440-15,0 2-192 0,-3 2-208 0,-1 3 32 16,-1 3 176-16,0 2 0 0,-2 7 0 0,1-1 0 16,-2 0 0-16,1 2 0 0,-2 1 0 0,1 1 0 15,-4 3 0-15,2 2 0 0,-3 0 0 0,2 5 0 0,-1 1 0 0,0 4 0 16,-4 5 0-16,1-2 0 0,-2 0 0 0,3 5 0 15,-2-1 0-15,2 6 128 0,3-2-128 0,1 3 176 16,4 3-176-16,1 0 192 0,1 2-16 0,2 2 0 16,2 0 0-16,3 2 0 0,3 4 16 0,-1-1 0 15,4 2 0-15,2-2 0 0,2 4-192 0,3-6 128 16,2 1-128-16,2-1 128 0,5-3-128 0,-1 1 0 16,4-4 0-16,2-1 128 0,3 1-128 0,4-1 0 15,2 1 0-15,3-3 0 0,4-3 0 0,4-3 0 16,5-4-160-16,7-3 160 15,6 0-608-15,0-3-32 0,1-1 0 0,4-2-7664 16,4-4-1536-16</inkml:trace>
  <inkml:trace contextRef="#ctx0" brushRef="#br0" timeOffset="98781">30545 13185 19583 0,'3'-15'864'0,"2"9"176"0,2-3-832 0,2 1-208 0,3-3 0 15,-2 3 0-15,4-1 0 0,1 3 144 0,0 1-144 0,3-1 128 16,0 0-128-16,1 4 0 0,3 2 144 0,-2-1-144 16,2-2 192-16,-1 4-48 0,1 2 0 0,1 3 0 15,1 6 144-15,0-3 32 0,0 2 0 0,4 4 0 16,-1 2 32-16,2-1 16 0,2-2 0 0,-2 4 0 15,-1 1-176-15,0 4-16 0,0 1-16 0,0 5 0 16,0 5-160-16,-3-5 0 0,0 4 0 0,2 1 0 16,0 2 0-16,0 1 0 0,-2 1 0 0,2 4 0 15,-1-2 144-15,1 2-144 0,0 0 160 0,-2-1-160 16,3 3 0-16,-4 2 0 0,0 2 0 0,-2 2 0 16,0 2 192-16,-3 3-48 0,-2 3-16 0,1-3 0 15,-1-3 64-15,-1 3 16 0,-3 2 0 0,1 1 0 0,0 1-80 16,-1 3-128-16,-2 3 176 0,-1 0-176 0,1 3 192 0,-4 2-192 15,-2 0 192-15,-1 0-192 0,-1 1 160 0,-2-1-160 16,1 1 128-16,-2-3-128 0,-2-1 128 0,2-1-128 16,-3-3 128-16,-1 1-128 0,-1 4 384 0,0-3-16 15,-4 2 0-15,1 0 0 0,-6-1 144 0,0-2 48 16,-3 1 0-16,-1-2 0 0,-1 3-112 0,-2 3 0 16,-4-2-16-16,-3-3 0 0,-2 2 112 0,-3-4 32 15,-3 1 0-15,-1-1 0 0,-2 4-128 0,0 0 0 16,-1-6-16-16,1 2 0 0,2-5-96 0,0-2-16 15,1-3 0-15,5-1 0 0,-2-5-128 0,1 1-48 0,-1-7 0 16,1 1 0-16,-1 0-144 0,4-6 128 16,1-4-128-16,1-2 128 0,3-5-128 0,2 0 128 0,3-3-128 0,3-4 128 15,1-1-128-15,2-4 192 0,1 2-192 0,2-1 192 16,1-5-64-16,3 1 0 0,0-3 0 0,1 0 0 16,5-6-128-16,0 0 0 0,0 0 144 0,0 0-144 15,0 0-128-15,0 0-112 0,0 0-16 0,0 0 0 31,0 0-1888-31,0 0-384 0</inkml:trace>
  <inkml:trace contextRef="#ctx0" brushRef="#br1" timeOffset="107058.53">16834 8920 6447 0,'-14'-3'576'0,"5"2"-576"0,0 0 0 0,0 1 0 15,0 3 1168-15,1 1 128 0,8-4 32 0,-10-2 0 32,0-1-1504-32,0 1-288 0,0-2-64 0,1-2-16 15,0-2-416-15,-1 2-64 0,-3-2-32 0,2 2 0 0,-1 0 1056 0,1-2 0 0,-2 1 256 0,-1 5-64 16,-1-1 1056-16,-3 1 208 0,1 2 32 0,1 3 16 16,-2 1-352-16,0 0-80 0,0 2-16 0,2 2 0 15,-1-5-416-15,1 2-64 0,-1 1-32 0,1-1 0 16,-1 1-208-16,2 2-32 0,1-4-16 0,-2-2 0 15,0 1-32-15,0-2 0 0,1-2 0 0,-1 3 0 16,2 5 208-16,2-5 48 0,0-2 0 0,2 2 0 16,2 0 64-16,8-2 32 0,0 0 0 0,0 0 0 0,0 0-176 0,0 0-48 15,10-2 0-15,4 2 0 0,3 0-112 0,2-2-16 16,0 1-16-16,1 1 0 0,3 0 80 0,4 0 0 16,1 1 16-16,4 2 0 0,2 2-16 0,2 3 0 15,2-2 0-15,4 3 0 0,2-3-96 16,3-1-32-16,2 3 0 0,-4-3 0 0,1 3-192 0,-3-2 128 15,-1-3-128-15,0-1 0 0,1 1 176 0,-2 0-176 16,0 4 192-16,1-3-192 0,0-3 288 0,-2 1-48 16,0 4-16-16,-3-4 0 0,-3-4-96 0,-5 0 0 15,-5 0-128-15,-2 0 192 0,-4 2-192 0,-2-1 144 16,-3-1-144-16,-4 2 128 0,-9 0 96 0,0 0 16 16,0 0 0-16,0 0 0 0,0 0 208 0,-14-2 64 15,-4 4 0-15,-6 0 0 0,-4 5-208 0,-6 1-48 0,-7-4 0 0,-2 1 0 16,-4 0-128-16,-2-1-128 0,-1 4 192 0,0 2-192 15,0-5 160-15,1 4-160 0,-1-1 128 0,-2 1-128 16,-4-3 160-16,3 0-160 0,-1 2 192 0,5-2-192 16,3 3 128-16,4-3-128 0,4 2 0 0,5 0 0 15,3-6 0-15,4 1 0 0,6-1 0 0,5 0 0 16,3-2 0-16,12 0-144 0,0 0 144 0,0 0-128 16,6-8-128-16,8-2 0 0,8 2-16 0,7-2 0 15,3 1 80-15,6-1 32 0,7 1 0 0,7-1 0 16,6 2 160-16,3-2 0 0,0 2 0 0,2-2 0 15,-1-1 0-15,3-1 176 0,-2 4-176 0,5-1 192 16,2 0-64-16,-3 0-128 0,-4-6 192 0,-5 3-64 16,-6 5-128-16,-6 1 0 0,-6 0 0 0,-4 1 128 15,-6 0-128-15,-4 1 192 0,-6 0-192 0,-6 3 192 0,-14 1 112 0,0 0 16 16,0 0 16-16,0 0 0 0,0 0 96 0,-13 8 16 16,-7-5 0-16,-7 4 0 0,-6-1-160 0,-4 1-32 15,-6 3 0-15,-1-1 0 0,-7 3-256 0,-3 0 0 16,-3-1 128-16,1 1-128 0,3-5-256 0,2 3-96 15,4-6-32-15,4 4 0 16,5 2-1792-16,5-1-352 0,3 0-80 0</inkml:trace>
  <inkml:trace contextRef="#ctx0" brushRef="#br1" timeOffset="108342.53">18679 7658 11055 0,'0'0'976'15,"0"0"-784"-15,0 0-192 0,0 0 0 0,0 0 1408 0,0 0 256 0,0 0 32 0,-5 8 16 16,0 3-928-16,2 4-176 0,2 1-32 0,-1 2-16 15,-2 1-128-15,1 4-32 0,-2 5 0 0,1 1 0 16,-1 7-128-16,-2 3-16 0,-2 6-16 0,-3 4 0 16,1 5 224-16,-6 4 48 0,2 8 16 0,-3-1 0 15,-1 4 48-15,0 5 16 0,-2 4 0 0,2 1 0 16,-4 0 208-16,-2 1 32 0,0 0 16 0,1 0 0 0,0-2-16 0,0-3 0 16,-1-2 0-16,4-5 0 15,-2-3-288-15,4-3-64 0,0 0-16 0,1-6 0 0,0-4-80 0,2-5 0 16,0-5-16-16,4-2 0 0,-2-7 16 0,2-3 16 15,1-4 0-15,1-5 0 0,1-4-128 0,4-2-16 16,0-4-16-16,1-4 0 0,4-7-240 0,0 0 0 16,0 0 128-16,0 0-128 0,-3-9 0 0,2-8 0 15,1-6 0-15,3-2 0 0,0-4 0 0,2-7 0 16,2-4 0-16,0-5 0 0,2-7 0 0,2-3 0 16,-1-4 0-16,0-1 0 0,3 0 0 0,-1-5 176 15,2-1-176-15,0-4 160 0,2-5-32 0,1 2-128 0,4-1 192 0,3 1-64 16,1 0-128-16,2 0 0 15,-3-1 0-15,0 7 0 0,-1 5 0 0,-3 3 0 0,-1 3 0 0,-2 3 0 16,-3 1-176-16,-1 4 176 0,-3 3-128 0,-1 1 128 16,-2 3-176-16,0 7 176 0,-3 3-208 0,-2 4 80 15,-2 3 128-15,-2 1-192 0,0 8 192 0,0 5-192 16,-2 2 192-16,4 8 0 0,-6-2 0 0,6 2 0 16,-7 11 0-16,1 7-128 0,-2 1 128 0,1 10 0 15,-1 3-128-15,2 10 128 0,-2 4-128 0,0 10 128 16,1 6 0-16,-1 0-160 0,-1 3 160 0,-1 8 0 15,-1 7 0-15,-1 0 0 0,-1-1 0 0,-1-1 0 16,1-1 0-16,-4 3 0 0,-2-1 0 0,-1-3 0 16,-2-5 128-16,0-2 0 0,2-3-128 0,0-7 192 15,-1-3 144-15,2-2 32 0,1-3 0 0,2-6 0 0,1-5 16 16,-1-3 0-16,4-6 0 0,2-4 0 0,2-3-192 0,2-6-48 16,-1-5 0-16,2-3 0 0,5-10-144 15,0 0 0-15,0 0 0 0,-5-17 0 0,0-3 0 0,2-5 0 16,2-7-192-16,2-11 192 0,3-8-288 0,1-6 64 15,2-7 16-15,3-10 0 0,1-6-48 0,3-7-16 16,4-4 0-16,0 1 0 0,2 0 80 0,3 1 0 16,3 1 16-16,3 4 0 0,1 3 176 0,1 1 0 15,7 7 0-15,-3 7 0 0,-3 4 0 0,-2 6 0 16,-3 6 0-16,-5 6 0 0,-2 1 0 0,-3 8 0 16,-1 10 0-16,-3 6-128 0,-3 5 128 0,-3 10-128 15,-7 4 128-15,0 0-128 0,1 13 128 0,-1 10-192 16,-4 7 192-16,-3 11-192 0,-2 9 192 0,-2 9-128 0,0 1 128 0,0 7-128 15,-2 5 128-15,0 4 0 0,-2 6 0 16,0-3-128-16,-2 3 128 0,2-6 0 0,-3-4 0 0,3-1 0 16,1-2-256-16,1-5 48 0,2-7 0 0,1-8-10336 15,-1-5-2064-15</inkml:trace>
  <inkml:trace contextRef="#ctx0" brushRef="#br1" timeOffset="108975.38">16603 9201 16575 0,'0'0'1472'0,"0"0"-1168"0,0 0-304 0,0 0 0 15,6-5 1248-15,1-1 192 0,6 0 32 0,2 2 16 16,4 2-976-16,3-2-208 0,3 0-48 0,3 2 0 16,1-2 272-16,2 1 48 0,1 2 16 0,-1-2 0 0,0 1-16 0,2-2 0 15,1 2 0-15,3-1 0 0,1 0-224 0,0 2-48 16,2-1-16-16,1-1 0 0,1-1 32 0,1 3 16 15,1 1 0-15,-4-1 0 0,-5-3 0 0,0 1 0 16,-2 1 0-16,-2-1 0 0,1 1 640 0,-3 2 128 16,-2 2 32-16,-2-2 0 15,0-2-1824-15,-5 2-352 0,-2-1-80 0,-3 1-16 16,-1 0-1424-16,-1 0-304 0</inkml:trace>
  <inkml:trace contextRef="#ctx0" brushRef="#br1" timeOffset="109442.26">18572 7668 19007 0,'0'0'832'0,"0"0"192"0,0 0-832 0,-7 6-192 0,7-6 0 0,-7 12 0 16,4 0 320-16,0 4 0 0,1 0 16 0,-1 2 0 15,3 0-16-15,0 1 0 0,0-2 0 0,0 10 0 0,0 4 176 0,0 3 16 16,0 4 16-16,-1 2 0 0,-2 3-16 0,-1 6 0 15,-2 2 0-15,0 5 0 0,-2 1 80 0,-1 4 16 16,-1 7 0-16,-3 2 0 0,-1-1-208 0,-1 5-32 16,-2-1-16-16,0 0 0 0,-5 0 224 0,2 1 64 15,-1-1 0-15,1 2 0 0,-2-4 192 0,2-4 64 16,0-3 0-16,5-3 0 0,-1 2-304 0,1-6-48 16,1-1-16-16,1-4 0 0,1 0-288 0,0-7-64 15,1-2-16-15,1-6 0 0,1-1-160 0,1-3 128 16,2-7-128-16,-2-2 128 0,3-6-256 0,2-5-64 15,1-2-16-15,2-11 0 16,0 0-2112-16,0 0-432 0,0 0-64 0,9-9-32 0</inkml:trace>
  <inkml:trace contextRef="#ctx0" brushRef="#br1" timeOffset="113429.04">9353 15604 16927 0,'0'0'752'0,"0"0"144"0,0 0-704 0,0 0-192 0,0 0 0 0,0 0 0 16,0 0 560-16,0 0 80 0,0 0 0 0,0 0 16 15,0 0-128-15,0 0-16 0,0 0-16 0,0 0 0 16,0 0-32-16,0 0 0 0,0 0 0 0,4 10 0 16,0-1 128-16,1 2 32 0,1 0 0 0,2-1 0 15,1 3-112-15,3 0 0 0,2-5-16 0,3 5 0 16,2 0-224-16,-1 0-32 0,2-2-16 0,2-3 0 16,2 1-224-16,4-4 176 0,0 0-176 0,3-1 160 15,2-4-160-15,2 0 0 0,-1-3 144 0,4-1-144 16,3-1 128-16,1-1-128 0,1-6 128 0,-1 1-128 15,-1-1 0-15,-2-3 144 0,-5-1-144 0,1-2 0 16,-2-2 128-16,0 0-128 0,-1 1 0 0,-2 0 0 16,-1-2 0-16,-2-1 0 0,-3 1 0 0,0 1 0 15,1 0 128-15,-3 0-128 0,-1-2 0 0,-6 3 0 16,-1 1 128-16,-4 2-128 0,-2 1 144 0,-3-2-144 0,-5 0 288 0,0 3-32 16,-1-1-16-16,-3 3 0 0,-4-1 16 0,-2 0 0 15,-1 4 0-15,-6 0 0 0,-1-2-128 0,-1 2-128 16,-1 0 176-16,-3 4-176 0,-3 0 0 0,0 0 0 15,-1 2 0-15,0 5 0 0,1 4 0 0,-1 2 0 16,-1 2 0-16,0-1 0 0,0 3 0 0,-5 2 0 16,0 2 128-16,0 1-128 0,0 4 0 0,0 0 0 15,0 0 0-15,4 5 0 0,-1 0 0 0,2 4 0 16,0-2-128-16,2 4 128 0,-1 2 0 0,2 1 0 16,0-2 0-16,3 2 0 0,0 1 0 0,3 1 0 15,1 0 160-15,2-1-160 0,0 1 448 0,4 1 16 0,0 2 0 16,1-2 0-16,-2 1-112 0,3 1-32 0,1-3 0 0,4 1 0 15,1 5-144-15,3-2-48 0,2-3 0 0,3-1 0 16,2-2-128-16,2 1 0 0,2-2 144 0,4-1-144 16,0-4 0-16,4 1 144 0,2-1-144 0,4-4 0 15,3 1 160-15,2-2-160 0,4-4 128 0,3-2-128 16,1 0 176-16,2-2-48 0,3 1-128 0,1-6 192 16,3-1-192-16,-1-1 176 0,-2-1-176 0,-1-5 160 15,-3-5-160-15,1 0 0 0,-1-5 0 0,2 0 128 16,-1-5-256-16,1 0-64 0,0-5-16 0,1-1 0 15,0-1-2224 1,-2-4-432-16</inkml:trace>
  <inkml:trace contextRef="#ctx0" brushRef="#br1" timeOffset="113979.63">10491 14687 5519 0,'-11'5'240'0,"5"-3"64"0,-3 2-304 0,9-4 0 0,0 0 0 0,0 0 0 15,0 0 3904-15,0 0 736 0,0 0 144 0,13 6 16 16,1 1-3056-16,4-3-608 0,2-4-128 0,4-3-32 0,2 2-80 0,2-2-32 16,2 1 0-16,3-1 0 0,3 2-224 15,-1 0-32-15,2-1-16 0,0 0 0 0,0-1-320 0,1 2-64 16,-1-3-16-16,0 2 0 0,-3-1-192 0,-3 2 128 15,-6-2-128-15,-2-1 0 0,-3 2 0 16,-2-1 0-16,-3 0-208 0,-1 0-9360 16,-2-5-1872-16</inkml:trace>
  <inkml:trace contextRef="#ctx0" brushRef="#br1" timeOffset="114396.04">11596 13562 18431 0,'0'0'1632'0,"-3"-7"-1312"0,0-3-320 0,3 10 0 16,0 0 1456-16,0 0 208 0,0 0 64 0,0 0 0 16,0 0-1328-16,0 0-256 0,-5 13-144 0,2 1 160 15,1-1-160-15,-1 2 128 0,-2 1-128 0,2 3 128 16,-5 3 176-16,0 5 16 0,1-3 16 0,0 4 0 0,0-1 112 16,0 4 0-16,1 1 16 0,1 4 0 0,2-1 128 0,1 3 32 15,-2 4 0-15,1 3 0 0,3-4-16 16,0 0 0-16,3 3 0 0,-3-4 0 0,0 1-64 0,0 1-16 15,0-3 0-15,0 2 0 0,-3-2-176 0,6 2-32 16,-3-3-16-16,2-1 0 0,1-4-176 0,0-1-128 16,0-3 192-16,2 2-192 0,-1-3 128 0,1-3-128 15,2-6 0-15,0-2 0 0,1-3 0 0,2-4 0 16,2-1 0-16,-1-5-192 16,0-4-320-16,2 1-48 0,1-2-16 0,3-6 0 15,-2-4-1536-15,1-6-320 0,1 1-64 0,1-5-9904 0</inkml:trace>
  <inkml:trace contextRef="#ctx0" brushRef="#br1" timeOffset="114634.99">11167 14073 31327 0,'0'0'1392'0,"-9"1"272"0,9-1-1328 0,0 0-336 0,0 0 0 0,0 0 0 16,13-3 1008-16,3-2 128 0,3 0 16 0,7 3 16 15,2-2-736-15,5-1-160 0,5-3-16 0,6 2-16 16,5-3-112-16,0 1 0 0,-1-3-128 0,2-1 192 0,-3-2-320 16,1 0-80-16,-2 2-16 0,0-1 0 15,-2-1-2816-15,2-1-560 0</inkml:trace>
  <inkml:trace contextRef="#ctx0" brushRef="#br1" timeOffset="115913.65">23082 15348 20271 0,'0'0'1792'16,"-7"-2"-1424"-16,7 2-368 0,0 0 0 0,0 0 1024 0,0 0 128 15,0 0 16-15,-3 8 16 0,3-8-576 0,-2 11-112 16,4 1-32-16,1-2 0 0,1 3 32 0,2-1 0 16,2-1 0-16,3 3 0 0,4 2-192 0,3-2-48 15,2-1 0-15,3 1 0 0,3-2 128 0,5 2 32 16,8-2 0-16,3 1 0 0,1-3-32 0,4-4-16 15,1-1 0-15,4-1 0 0,3 0 16 0,-2-5 0 16,-4-5 0-16,-2 0 0 0,-2 0-224 0,0-4-32 16,-1-2-128-16,2 1 192 0,0-5-64 0,1 1 0 0,0-1-128 15,-4-2 192-15,-2-2-192 0,-3 0 0 0,-5 0 0 0,-3 1 0 16,-4-4 0-16,-2 2 128 0,-5-1-128 0,1 2 0 16,-4-1 0-16,0-2 0 0,-3 1 0 0,-4-1 0 15,-4 0 0-15,-1-1 0 0,-3 2 0 0,-2-1 0 16,-4-4-320-16,-3 3 64 0,-1 3 0 0,-1 0 0 15,-3 1 16-15,-2 5 16 0,0-2 0 0,-3 3 0 16,-1 2-32-16,-4 5-16 0,-5 1 0 0,-4 5 0 16,-3 4 32-16,-3 2 16 0,-2 2 0 0,-1 4 0 15,1-1 224-15,0 6-192 0,1 1 192 0,2 8-192 16,2-1 192-16,0 4 0 0,1-2 0 0,-2 6 0 16,-2 1 0-16,0-1 0 0,-1-1 0 0,-3 2 0 15,2 1 192-15,6 3-64 0,1 2 0 0,2 3-128 16,2-1 448-16,5 1 0 0,0 2-16 0,2-2 0 0,2 0 16 15,3 4 16-15,2-4 0 0,4 1 0 0,2-4-144 0,0 0-16 16,5 0-16-16,2 0 0 0,0 2-64 0,2-3-16 16,3-1 0-16,2-1 0 0,2-3 48 0,4-4 0 15,5-1 0-15,3 2 0 0,4-3-64 0,6-2 0 16,4-2 0-16,7-4 0 0,3-1-192 0,8-3 176 16,2-6-176-16,2-1 160 0,-3-4-160 0,1-2 0 15,2-4 0-15,4-1-176 16,2-6-272-16,2 3-48 0,1-5-16 0,-1-1 0 15,-3-7-2176-15,-3-4-432 0</inkml:trace>
  <inkml:trace contextRef="#ctx0" brushRef="#br1" timeOffset="116431.48">24324 14151 21183 0,'-9'-2'1888'15,"2"1"-1504"-15,7 1-384 0,-8-3 0 0,8 3 1152 0,-8-1 176 16,8 1 16-16,0 0 16 0,-7-1-336 0,7 1-64 15,-4-5 0-15,4 5-16 0,0 0-64 0,0 0-16 16,0 0 0-16,0 0 0 0,14 2-528 0,0 2-96 16,-1-3-32-16,3-1 0 0,2 0 16 0,1 0 0 15,5 0 0-15,2 0 0 0,0-1-224 0,5 0 144 16,1-2-144-16,2 2 128 0,2-2-128 0,-2 1 0 0,-1-1 0 16,-3 2 0-16,-2-3-288 0,-2-1-32 0,-3 0-16 0,-3-1 0 31,-2-6-1904-31,-2 3-384 0</inkml:trace>
  <inkml:trace contextRef="#ctx0" brushRef="#br1" timeOffset="116797.72">25641 13084 29487 0,'-9'-3'2624'0,"-1"3"-2112"16,0 4-512-16,1 4 0 0,-1 1 608 0,1 5 16 15,0 3 0-15,-1 4 0 0,0 5-496 0,0-1-128 16,-1 2 0-16,1 1 0 0,0 4 0 0,1 3 0 15,-1 0 0-15,1 1 0 0,0 1 832 0,2 2 160 16,-1 4 32-16,0 0 0 16,2-3-1344-16,2-1-256 0,0 2-48 0,2 0-16 0,0-1 960 0,2 2 176 15,0-2 32-15,3-2 16 0,1-3-64 0,1 1-16 16,1-2 0-16,2 1 0 0,2 0-144 0,0-4-48 0,2-2 0 0,-1 0 0 16,2-5-272-16,1-1 128 0,0-4-128 0,0 2 0 15,1-7 0-15,0-2-256 0,3 0 32 0,0-6 0 31,0 3-544-31,2-4-96 0,-3-4-32 0,0 1 0 16,0-4-1616-16,-2 1-336 0,-1-3-64 0</inkml:trace>
  <inkml:trace contextRef="#ctx0" brushRef="#br1" timeOffset="117047.88">25115 13759 32255 0,'0'0'2864'0,"-8"-7"-2288"0,3-4-576 0,5 11 0 0,12-6 1392 0,8-2 160 16,8 2 48-16,5-1 0 0,4-3-1152 0,3 4-208 16,2-3-48-16,5 0-16 0,4-5-176 0,8 4 0 15,2 2 0-15,5-2 0 16,3 0-352-16,-6-3-160 0,-6 0-16 0,1 3-16 15,-5-2-2400-15,0 3-464 0</inkml:trace>
  <inkml:trace contextRef="#ctx0" brushRef="#br2" timeOffset="125754.73">21449 8124 2751 0,'0'0'256'0,"-8"6"-256"16,1 1 0-16,7-7 0 0,-9 4 1728 0,9-4 288 16,-10 2 64-16,2 1 16 0,0-1-1152 0,8-2-240 15,-7-2-32-15,7 2-16 0,-9-2-432 0,1 2-96 16,8 0 0-16,0 0-128 0,-9-2 128 0,2-2-128 16,-1-2 0-16,8 6 0 0,-8-5 592 0,1 2 16 15,7 3 0-15,-5-4 0 0,0-2 224 0,5 6 64 16,-3-6 0-16,3 6 0 0,0 0-96 0,0 0-16 15,-2-8 0-15,2 8 0 0,1-9-272 0,-1 9-64 0,0 0-16 0,6-8 0 16,2-2-240-16,3 3-64 0,-1-4 0 0,2 3 0 16,4-3 48-16,1 4 0 0,1-6 0 0,2 2 0 15,0 2-16-15,2-4 0 0,0 2 0 0,-1-1 0 16,1-3 80-16,-1-3 16 0,0 2 0 0,-1 4 0 16,0 2 16-16,2-3 16 0,1 2 0 0,0 2 0 15,-3-4-32-15,3 6 0 0,1-2 0 0,0 2 0 16,0 2-80-16,1 1-32 0,1 7 0 0,1-2 0 15,-2-2-144-15,1 3 0 0,-2 2 144 0,-2 1-144 16,-2 4 0-16,0 1 0 0,-1 4 0 0,-1 2 0 16,-1-2 0-16,-5 1 0 0,-1 3 0 0,-3 1 128 15,0 1-128-15,-2 0 0 0,-2 2 0 0,-1 0 128 16,-2-2-128-16,-1 3 144 0,-1-4-144 0,-2 1 160 0,-1 4 96 16,-1 2 0-16,-1-5 16 0,-2 1 0 0,-4 3 48 0,-4-3 16 15,-3-2 0-15,-1 1 0 0,-2 0 16 0,-2 1 0 16,-4-2 0-16,0 1 0 0,0-1-32 0,3-1-16 15,1 1 0-15,2-4 0 0,2-5-160 0,2-3-16 16,5-1-128-16,2 1 192 0,2-4-192 0,9-4 0 16,0 0 0-16,0 0 0 0,0 0 0 0,0 0 0 15,0 0 0-15,13-4 0 0,-1 0-128 0,6-1 128 16,0 0 0-16,2 2 0 0,1 3-128 0,-1 0 128 16,3 0 0-16,2 0 0 0,2 0-128 0,0 0 128 15,-2 0 0-15,-2 3 0 0,0 2 0 0,-1 5-128 16,-2-2 128-16,-2 3 0 0,-3 1 0 0,0-1 0 15,-1 3 0-15,-1 1 0 0,-2 3 0 0,-1 0 0 16,1 1 0-16,-2 1 0 0,-2 7 0 0,0-3 0 0,-2 2 144 0,-3 2-144 16,-2-3 192-16,-1 3-32 0,-3 0-16 0,-1 0 0 15,-3 1 48-15,1-1 0 0,-5 3 0 0,0 0 0 16,-2-4 96-16,-3 2 32 0,1-2 0 0,-5 2 0 16,-2-2 128-16,-2 1 48 0,-4 1 0 0,-2-5 0 15,-3 0 0-15,0-1 0 0,-2-1 0 0,0-3 0 16,-1 1-144-16,2-3-32 0,-1-1 0 0,1-3 0 15,-1-1-112-15,3-1-16 0,0-6-16 0,0 0 0 16,-1 2-176-16,-2-6 160 0,0-1-160 0,2 0 160 16,2-5-160-16,1-2 0 0,0 1 144 0,6 1-144 15,2-4 0-15,2 4 128 0,4-3-128 0,3 2 0 16,3 1 0-16,3-1-288 0,8 6 48 0,-4-9 16 16,4-3-1008-1,4 2-208-15,2-4-32 0,7 0-9728 0,3-2-1952 0</inkml:trace>
  <inkml:trace contextRef="#ctx0" brushRef="#br2" timeOffset="126387.81">23175 8583 8287 0,'0'0'368'0,"0"0"80"0,0 0-448 0,8-5 0 0,-2-2 0 0,-6 7 0 15,0 0 2624-15,10-1 432 0,-10 1 80 0,9-4 32 0,-9 4-2160 0,8-5-432 16,-8 5-96-16,0 0-16 0,0 0-304 0,0 0-160 15,0 0 160-15,0 0-160 0,0 0 432 0,0 0-16 16,0 0 0-16,-4 14 0 0,-1 0 336 0,-1 2 64 16,-3-5 16-16,0 3 0 0,0 1 0 0,-3 3 0 15,-2 1 0-15,0 4 0 0,0 2-64 0,-1 0 0 16,-3 0 0-16,1 3 0 0,-1 4-208 0,3 3-48 16,-3 2-16-16,4 0 0 0,0 0-192 0,2-2-48 15,2 0 0-15,3-1 0 0,2 0-112 0,2 1-16 16,3-2-128-16,1-5 192 0,2 0-192 0,2-4 176 15,6 1-176-15,3-4 160 0,4-5-160 0,4-4 0 16,2-2 144-16,4-5-144 0,4 0 176 0,-1-1-48 16,2-3 0-16,2-6 0 0,2-1-128 0,2-1 192 0,2-3-192 0,1 4 192 15,1-3-192-15,1 2 0 0,1-3 0 0,-2 3 128 16,0-5-128-16,-5 3 0 0,-2-5 0 0,-4 3 0 31,-4-1-1440-31,0 0-224 0,0-1-32 0,-3-2-12720 0</inkml:trace>
  <inkml:trace contextRef="#ctx0" brushRef="#br2" timeOffset="126804.77">23073 7782 24879 0,'-11'-4'2208'0,"0"-1"-1760"15,-1 1-448-15,1 2 0 0,-1 1 1136 0,5-2 144 16,-4 2 16-16,4-3 16 0,-3-1-416 0,3 0-96 16,2 1-16-16,3-4 0 0,-2 2-464 0,6-5-112 15,1-1-16-15,2-1 0 0,1-2-192 0,5 1 0 16,0-1 0-16,3 1 0 0,1 0 0 0,0 1 0 0,-1 4 0 0,0-1 0 16,-1 5 0-16,0 1-128 0,-3 2 128 0,0 6 0 15,-10-4 0-15,9 12 224 0,-4 6-32 0,-1 1-16 16,-3 2-48-16,-1-1-128 0,-2 1 192 0,-2 0-64 15,-2 0-128-15,0 1-224 0,1-2 48 0,2-6-14736 16</inkml:trace>
  <inkml:trace contextRef="#ctx0" brushRef="#br2" timeOffset="127825.25">21366 8078 7359 0,'-6'4'656'0,"0"-3"-528"0,6-1-128 0,0 0 0 15,-7 0 2272-15,7 0 416 0,-7-1 96 0,7 1 16 16,0 0-1920-16,0 0-384 0,0 0-80 0,0 0-16 16,2-10-272-16,2 4-128 0,1-5 128 0,0 4-128 15,0-2 144-15,2 3-144 0,3-5 160 0,0 2-160 16,0-2 480-16,4 0 0 0,3-1 0 0,2-1 0 0,1 5 304 0,2-4 64 15,2 2 16-15,1-1 0 0,1-7-176 0,0 2-48 16,1 0 0-16,1 3 0 0,1 2-128 0,2-2-48 16,-1 3 0-16,2 1 0 0,0-2-208 0,0 4-64 15,-1-2 0-15,1 6 0 0,1 3-192 0,-1 0 128 16,-3 2-128-16,-1 4 0 0,-4-1 0 0,-1 4 128 16,-1 2-128-16,-4 3 0 0,-4 2 0 0,-3 2 0 15,-1 1 0-15,0-3 0 0,-2-3 0 0,-2 1 0 16,1 0 0-16,-4 3 0 0,0 0-144 0,-3 3 144 15,0-3 0-15,0 1-144 0,-3 0 144 0,-2 0 128 16,-1-1-128-16,-2 4 176 0,-2 2 32 0,-1 1 16 16,-3-4 0-16,-1 1 0 0,-3 3-80 0,-1 0-16 15,-4-4 0-15,-3 2 0 0,-2 1-128 0,2 0 0 16,-2-6 144-16,2 2-144 0,3 0 0 0,3-1 128 0,0-3-128 0,2-2 0 16,1-3 0-16,2-2 144 0,1 1-144 0,3-4 0 15,1 0 0-15,2 1 0 0,0-2 0 0,8-4 0 16,0 0 0-16,0 0 0 0,0 0 0 0,0 0 0 15,0 0 0-15,0 0 0 0,0 0 0 0,11-1-144 16,1 0 144-16,5-1-128 0,2 0 128 0,2-2-128 16,2 2 128-16,4-1 0 0,2 0 0 0,3 3 0 15,2 4 0-15,-1 1-128 0,-1-1 128 0,0 0-128 16,0-1 128-16,-4 2 0 0,-2 3 0 0,0 0 0 16,-1 4 0-16,-1 2 0 0,-2 0 0 0,-2 2-128 15,-1-2 128-15,-1 0 0 0,-1 0 0 0,-2 0 0 16,-2 1 0-16,-2 2 0 0,-2 1 128 0,-3-1-128 15,-2 0 256-15,-1 2-32 0,-3 0 0 0,-3 0 0 0,-1 3 96 16,-2-2 32-16,-3 0 0 0,-1 1 0 16,0 3-16-16,-4 3 0 0,-3-5 0 0,0 3 0 0,-3 0-32 0,-1-1-16 15,-2 3 0-15,-2-2 0 0,0 4-16 0,1-3 0 16,-5 1 0-16,-3-3 0 0,-2-1 96 0,-4-1 16 16,-4-4 0-16,1-2 0 0,2-2-48 0,-1-2 0 15,-2-4 0-15,2 1 0 0,-1-5-80 0,3-1 0 16,0 0-16-16,0-3 0 0,-3-1-240 0,3-2 0 15,1-1 0-15,1 0 0 0,2-2 0 0,4 1-208 16,2 1 32-16,2 2 16 16,3-2-1168-16,3-1-224 0,1 1-48 0,2 1-13872 0</inkml:trace>
  <inkml:trace contextRef="#ctx0" brushRef="#br2" timeOffset="134076.99">26781 10229 8287 0,'0'0'736'0,"0"0"-592"0,0 0-144 0,-9 3 0 16,9-3 1344-16,0 0 256 0,-7 2 32 0,7-2 16 15,-8 3-480-15,8-3-80 0,0 0-32 0,-5 10 0 16,5-10-352-16,0 0-64 0,3 10 0 0,-1 1-16 16,-2-11-160-16,10 11-16 0,3 1-16 0,1 1 0 15,1 0-176-15,1-4-48 0,-1 2 0 0,4-3 0 16,0 2-208-16,-1-3 144 0,2 2-144 0,-2-4 128 15,1-2-128-15,1-1 128 0,1 0-128 0,-1-1 128 16,-1 0 176-16,1-1 16 0,-1-2 16 0,0 0 0 0,-1 0 0 0,-1-1 0 16,-3 2 0-16,-2-1 0 0,0-1-144 0,1-2-16 15,-3 0-16-15,-10 5 0 0,6-5-160 0,-6 5 128 16,0 0-128-16,0-10 128 0,-4 2-128 0,-3 0 0 16,-2 2 144-16,-3 1-144 0,-3-3 128 0,1 3-128 15,-2-1 128-15,-3-2-128 0,-3 4 176 0,2 1-48 16,-3-2 0-16,2 2 0 0,1 2-128 0,0 2 0 15,1 4 0-15,-3 1 0 0,2 1 0 0,1 4 0 16,0 3 160-16,0 1-160 0,-3 3 144 0,0 4-144 16,-1 1 0-16,1 5 144 0,0 0-144 0,0 2 0 15,3 2 0-15,1-3 0 0,2 2 0 0,3 0 0 16,4-1 0-16,3 1 0 0,2 1 0 0,3 1 0 0,1-5 0 0,2 0 0 16,4-1 384-16,2-2-16 15,4-4 0-15,2-1 0 0,1-1-48 0,2-1-16 0,-2-3 0 0,3 0 0 16,1-1-176-16,1-5-128 0,0-1 192 0,-1-3-192 15,2-1 144-15,-1-4-144 0,2-3 0 0,-1 2 144 16,2-2-432-16,3 0-96 0,-7-6 0 0,4 1-12800 16</inkml:trace>
  <inkml:trace contextRef="#ctx0" brushRef="#br2" timeOffset="134626.72">27506 10055 3679 0,'0'0'160'0,"0"0"32"0,0 0-192 0,0 0 0 16,0 0 0-16,4-12 0 0,1 5 2992 0,1-3 544 0,3 3 112 0,2 1 32 15,0-2-2608-15,3 3-528 16,0 0-96-16,1-3-32 0,1 2 64 0,2-2 16 0,-1 2 0 0,0 2 0 15,1 0-176-15,-2 2-16 0,-4 2-16 0,1 5 0 16,-2 0-160-16,-3 3-128 0,-8-8 144 0,1 10-144 16,-1-10 432-16,-6 14-16 0,-3-3 0 0,-2 2 0 15,-2 1 160-15,-2 1 48 0,-1-3 0 0,2 0 0 16,0 1-96-16,2-4-16 0,0 1 0 0,3-3 0 16,3 1-256-16,6-8-64 0,-3 9-16 0,3-9 0 15,0 0 0-15,8 12 0 0,0-1 0 0,3-4 0 16,2-5 16-16,1 2 16 0,1 1 0 0,3-1 0 15,1 0-208-15,0 2 128 0,-4 0-128 0,-1-1 0 16,-1 1 0-16,-5 1 0 0,-8-7 0 0,3 10 0 16,-1 2 128-16,-5 0-128 0,-2-1 0 0,-5 3 144 0,-4-7-16 0,-1 3 0 15,-2-1 0-15,-1 0 0 0,3-2-128 0,1 0 128 16,3-3-128-16,1-4 128 16,-1 0-528-16,4-3-112 0,0-3-32 15,7 6-8080-15,-3-9-1616 0</inkml:trace>
  <inkml:trace contextRef="#ctx0" brushRef="#br2" timeOffset="134897.07">28063 10153 16575 0,'0'0'1472'0,"0"0"-1168"0,0 0-304 0,-3 10 0 15,-1 1 1744-15,0 1 304 0,1 2 48 0,-2 1 16 16,-2-2-992-16,2-2-192 0,0 3-32 0,0 1-16 16,0-1-560-16,1-2-96 0,0-1-32 0,3 1 0 15,1-12-192-15,3 9 0 0,-3-9 0 0,0 0 0 16,10 8 0-16,0-4 0 0,-10-4 0 0,14-4 0 16,1-2-176-16,-1-2-80 0,3-6 0 0,0 2-16 31,1-1-880-31,-1-1-160 0,-2-2-32 0,0 0-9344 0</inkml:trace>
  <inkml:trace contextRef="#ctx0" brushRef="#br2" timeOffset="135077.6">28078 9893 23039 0,'-15'-9'2048'0,"15"9"-1648"15,-9-5-400-15,9 5 0 0,-8-3 912 0,8 3 112 16,-6-4 0-16,6 4 16 0,0 0-464 0,0 0-80 15,0 0-32-15,0 0 0 0,0 0-464 0,0 0 0 16,4-10 0-16,2 5 0 16,-6 5-1904-16,10-8-320 0,3-1-64 0,-13 9-16 0</inkml:trace>
  <inkml:trace contextRef="#ctx0" brushRef="#br2" timeOffset="135609.13">28650 9773 17103 0,'0'0'752'0,"0"0"160"0,-6-5-720 0,6 5-192 16,-9-2 0-16,9 2 0 0,-9 3 976 0,0 2 176 15,0 6 16-15,1 2 16 0,1 1-544 0,-1 4-128 16,2 3 0-16,-3 4-16 0,0 6-240 0,1 0-32 0,2 3-16 0,0 1 0 15,2 0-16-15,0 2-16 0,1-1 0 0,3 2 0 16,-1-4-16-16,2-2 0 0,-1-4 0 0,4-5 0 16,1-4-160-16,2-3 192 0,-2-2-192 0,2-5 192 15,2 0-192-15,0-5 0 0,-9-4 0 0,13-4 0 32,0-2-1680-32,-1-2-320 0</inkml:trace>
  <inkml:trace contextRef="#ctx0" brushRef="#br2" timeOffset="135774.43">28481 10064 23039 0,'0'0'1024'0,"0"0"192"0,0 0-960 0,0 0-256 0,0 0 0 0,5 10 0 16,-5-10 896-16,13 8 144 0,-1-2 32 0,4-4 0 0,1-4-816 0,2-1-256 15,2-2 160-15,4 1-160 0,3 1 0 0,3-4-192 16,-2-3 0-16</inkml:trace>
  <inkml:trace contextRef="#ctx0" brushRef="#br2" timeOffset="136234.68">28396 10678 10127 0,'0'0'896'0,"0"0"-704"16,0 0-192-16,0 0 0 0,0 0 2528 0,0 0 480 15,11 0 80-15,-1 0 32 0,0 0-2016 0,2 0-400 16,1 0-64-16,1-2-32 0,1 1-368 0,1 0-80 16,1-3-16-16,1 3 0 0,1-1-144 0,1 0 0 15,-1 1 0-15,1-1 0 16,-2 0-1424-16,-1-2-320 0,3-4-64 0,-20 8-16 0</inkml:trace>
  <inkml:trace contextRef="#ctx0" brushRef="#br2" timeOffset="136392.72">28397 10942 23039 0,'0'0'1024'0,"0"0"192"0,0 0-960 0,0 0-256 0,10 6 0 0,2-2 0 16,0-4 768-16,2-1 96 0,3-2 32 0,2 0 0 16,2-4-624-16,4 0-112 0,4-6-32 0,3 4 0 15,3-1-384-15,1 1-96 0,1-4-16 0</inkml:trace>
  <inkml:trace contextRef="#ctx0" brushRef="#br2" timeOffset="138146.32">29416 10648 7359 0,'0'0'320'0,"0"0"80"0,0 0-400 0,0 0 0 0,0 0 0 0,0 0 0 16,0 0 1952-16,0 0 304 0,0 0 64 0,0 0 16 16,0 0-1392-16,0 0-288 0,0 0-48 0,3-6-16 15,-3 6-96-15,0 0-32 0,0 0 0 0,0 0 0 16,0 0-16-16,0 0-16 0,0 0 0 0,0 0 0 16,-12 6-32-16,2 5 0 0,0-4 0 0,0 6 0 15,0 0 80-15,-2 1 16 0,0 1 0 0,-4 4 0 16,1 1 16-16,-1 3 16 0,0 0 0 0,1 0 0 0,0 2-208 15,1-2-32-15,1-1-16 0,3 1 0 0,1 2-96 0,1-3-32 16,5-2 0-16,3-2 0 0,2-3-16 0,3 0 0 16,2-1 0-16,3-2 0 0,1-1 64 0,3 2 0 15,1-5 0-15,3 0 0 0,3-1-192 0,0-3 0 16,1-2 144-16,-2-1-144 0,-2-1 0 0,1 0 0 16,-2-2 0-16,-1-1 0 15,-1 1-640-15,-1-2-112 0,-2-2-16 0,-2-2-11328 0</inkml:trace>
  <inkml:trace contextRef="#ctx0" brushRef="#br2" timeOffset="138529.71">29753 10715 13823 0,'0'0'608'0,"0"0"128"0,0 0-592 0,0 0-144 0,0 0 0 0,-10 1 0 16,1 4 1152-16,-1 4 192 0,0-2 32 0,-2 6 16 16,0 2-608-16,-2 3-112 0,-2 4-32 0,4-3 0 15,2 4 0-15,-2 3 0 0,-1-1 0 0,2 3 0 16,1-3-64-16,2 3 0 0,2-5-16 0,5-2 0 0,2 0-304 15,3-3-64-15,2-3-16 0,2-5 0 0,-1-5 64 0,3-1 16 16,3-3 0-16,0-3 0 0,1-5-64 0,0-4 0 16,2-2 0-16,1 2 0 0,1-5 16 0,-2 1 0 15,-2-3 0-15,-1 1 0 0,-3-3-208 0,-1 3 128 16,0-1-128-16,-3 1 0 0,-1 1 128 0,-1 2-128 16,-1 1 0-16,-5 0 144 0,-4-1-144 0,1 2 0 15,0 2 0-15,1-2 128 16,-1 6-1232-16,-1 1-256 0,-1-2-48 0</inkml:trace>
  <inkml:trace contextRef="#ctx0" brushRef="#br2" timeOffset="138965.72">30165 10684 20783 0,'0'0'912'0,"0"0"208"0,0 0-896 0,0 0-224 0,0 0 0 0,0 0 0 16,-5 10 880-16,-1-5 128 0,-2 2 16 0,-1 2 16 15,-2-1-416-15,-2 3-96 0,0-3-16 0,-1 3 0 0,-2 3-224 0,-1-2-48 16,1 2-16-16,-1 0 0 0,2 2-96 0,2-2 0 16,2-3-128-16,3 4 192 0,-2 2-192 0,4-1 0 15,2-2 0-15,4 0 0 0,0-1 0 0,2 1 0 16,2 2 0-16,1-2 0 0,0-6 0 0,2 2 0 16,0-2 128-16,1 1-128 0,1-5 240 0,0 1 0 15,0-2 0-15,-9-3 0 0,9 9 128 0,-4-1 16 16,0 0 16-16,-5-8 0 0,0 0-80 0,0 0-32 15,0 9 0-15,-2 1 0 0,2-10-128 0,-6 9-32 16,0-2 0-16,-2-3 0 0,-1 0-352 0,0-2-80 16,-1-3-16-16,1 0-8816 15,-1 1-1760-15</inkml:trace>
  <inkml:trace contextRef="#ctx0" brushRef="#br2" timeOffset="139446.93">30282 10472 13823 0,'0'0'1216'0,"0"0"-960"0,1-8-256 0,-1 8 0 0,8-8 1328 0,-8 8 208 16,10-2 64-16,2 1 0 0,-2-2-944 0,1 2-176 15,1 1-32-15,-1 0-16 0,0-1 64 0,2 3 16 16,1 2 0-16,0 4 0 0,0-2-272 0,-1 3-48 16,-3-3-16-16,-2 7 0 0,-2 1-176 0,-2 0 0 15,-5 0 0-15,-2 1 128 0,-3 3-128 0,1 0 0 16,-4-3 0-16,-2-2 0 0,-1-1 0 0,-2 2 0 15,0-1 144-15,1-3-144 0,0 0 272 0,2 1-16 16,-2 0 0-16,6 0 0 0,7-11 0 0,-2 11 0 16,2-11 0-16,0 14 0 0,2-2-112 0,4-2-16 15,4 3-128-15,-2-3 192 0,-1 1-192 0,4 1 0 16,-1-3 0-16,0 3 0 0,-4-5 0 0,2 5 128 0,-3 0-128 0,0 0 0 16,-1 0 0-16,0 2 0 0,-6-3 128 0,0 3-128 15,-2 2 416-15,-1 2 32 0,-1 0 16 0,-5-3 0 16,-1-2-16-16,-2-3-16 0,-3 3 0 0,1-1 0 15,-2-4-160-15,1 2-16 0,1-4-16 0,2 1 0 16,2 0-240-16,2-4 0 0,1-2 0 0,9-1-9088 16,0 0-1696-16</inkml:trace>
  <inkml:trace contextRef="#ctx0" brushRef="#br2" timeOffset="139754.01">30911 10394 20271 0,'0'0'896'0,"0"0"192"0,0 0-880 0,0 0-208 15,0 0 0-15,-6 9 0 0,-2 1 560 0,-2 7 64 16,0 2 16-16,0-1 0 0,-2-2-288 0,1 2-48 15,-2 4-16-15,-2 6 0 0,2-2-144 0,-1 6-16 16,0 4-128-16,0 0 192 0,2 3-16 0,0 0-16 16,2 2 0-16,1-4 0 0,1-6-160 0,2 4 0 15,5-4 0-15,1-3 0 0,1-6 0 0,5-4 0 16,1-3 128-16,0-1-128 16,4-3-320-16,0-2-80 0,0-6-32 0,3-1 0 15,-2 2-768-15,1-4-144 0</inkml:trace>
  <inkml:trace contextRef="#ctx0" brushRef="#br2" timeOffset="139911.5">30602 10800 14735 0,'0'0'1312'0,"0"0"-1056"0,0 0-256 0,0 0 0 16,0 0 1728-16,0 0 304 0,14-5 48 0,-1 2 16 15,2 1-1456-15,2-1-304 0,-1 0-48 0,3-2-16 16,2 0-272-16,0 0 128 0,1-4-128 0,2 2-6864 15,0 0-1456-15</inkml:trace>
  <inkml:trace contextRef="#ctx0" brushRef="#br2" timeOffset="140195.9">31248 10599 20095 0,'0'0'896'0,"0"0"176"0,0 0-864 0,0 0-208 0,4 11 0 0,-4 2 0 15,-1 0 832-15,-2 4 112 0,2 5 16 0,-3 0 16 16,-1-2-208-16,0 4-64 0,0 4 0 0,0-2 0 15,1 3-320-15,1 0-80 0,1-2-16 0,-1 3 0 16,1-1-288-16,-1-1 0 0,1 0-208 0,0-5-11792 16</inkml:trace>
  <inkml:trace contextRef="#ctx0" brushRef="#br2" timeOffset="140361.39">31066 10873 10127 0,'0'0'896'0,"0"0"-704"0,0 0-192 0,0 0 0 15,12 4 2000-15,-1-1 368 0,1-1 80 0,0 0 16 0,1-1-1824 0,1-1-352 16,1-4-80-16,2 3-5952 16,1-1-1184-16</inkml:trace>
  <inkml:trace contextRef="#ctx0" brushRef="#br2" timeOffset="140614.24">31507 10640 24879 0,'0'0'2208'0,"0"0"-1760"0,-5 10-448 15,0 4 0-15,0 2 608 0,0 2 32 0,-3 2 16 0,1 7 0 16,-2-2-64-16,-1 2-16 0,-2 0 0 0,2-4 0 15,1 2-336-15,2-1-80 0,0 2-16 0,2-1 0 32,0-2-496-32,4-1-96 0,3-3-32 0,2-5 0 15,1-4-672-15,-5-10-144 0,14 2-32 0,3-3 0 16,-2 0 512-16,5-8 112 0,-2-3 0 0,2-2 16 16,1-1 112-16,-2 0 32 0,-1-3 0 0,-2 0-8176 0</inkml:trace>
  <inkml:trace contextRef="#ctx0" brushRef="#br2" timeOffset="140751.67">31498 10455 23039 0,'-15'-5'2048'0,"8"1"-1648"0,0-5-400 0,7 9 0 0,0 0 960 0,0 0 128 16,0 0 0-16,0 0 16 0,0 0-768 0,0 0-144 16,0 0-48-16,0 0-8224 15,0 0-1648-15</inkml:trace>
  <inkml:trace contextRef="#ctx0" brushRef="#br2" timeOffset="141131.97">31961 10667 26607 0,'0'0'1168'0,"0"0"256"0,0 0-1136 0,0 0-288 0,-7-5 0 0,-2 3 0 15,-4 1 448-15,-1 1 48 0,-3 1 0 0,0 1 0 16,1 5-352-16,1 3-144 0,0-1 128 0,1 2-128 16,2 2 0-16,2-3 0 0,1 2 0 0,4-4 0 15,1 4 0-15,3 1 0 0,0-3 0 0,2 1 0 16,2 1 0-16,-1-2 0 0,3 3 0 0,0-3 0 15,1-1-160-15,0 2 160 0,0 0 0 0,1 2-144 16,-1-4 144-16,-1 3 0 0,-1 2 0 0,-2 1 0 16,-2 1 0-16,-1 1 0 0,-3-4 0 0,-1 1 128 15,-4 2 128-15,-1 1 16 0,-3-2 16 0,1 0 0 0,-2-1-112 0,-1 1-32 16,-2-2 0-16,2-7 0 0,-1 1-336 16,2-3-80-16,2-3-16 0,0-4-12736 15</inkml:trace>
  <inkml:trace contextRef="#ctx0" brushRef="#br2" timeOffset="141346.21">32279 10786 21183 0,'-6'14'1888'0,"-1"0"-1504"0,0 0-384 0,-1 3 0 15,0 2 960-15,-2 3 112 0,-1 1 16 0,-1 0 16 16,0 1-464-16,-1 3-80 0,-2-2-32 0,2 4 0 16,0-3-400-16,2 0-128 0,-1-5 0 0,3-2 0 31,1-1-1680-31,1-4-448 0</inkml:trace>
  <inkml:trace contextRef="#ctx0" brushRef="#br2" timeOffset="141683.85">32345 10880 17503 0,'-6'14'1552'0,"-3"2"-1232"0,0 2-320 0,4-9 0 0,-2 2 1104 0,0 3 176 15,-3-1 16-15,-1 1 16 0,0 1-704 0,0 1-144 16,0-4-16-16,-6 9-16 0,4-5-432 0,3-4 128 15,1-1-128-15,9-11 0 0,0 0 128 0,0 0-128 16,0 0 0-16,0 0 128 0,4-14 64 0,2-2 16 16,3-5 0-16,2 0 0 0,3 0 16 0,-5 9 0 15,1-2 0-15,2-2 0 0,1 2 128 0,1-1 32 16,0 0 0-16,1 0 0 0,0 1-32 0,12-8 0 16,-4 8 0-16,-4 8 0 0,-3 6-80 0,-1 5-16 15,-2 7 0-15,-1 9 0 0,-5 5-256 0,-3 4 160 16,-4 3-160-16,-2 1 128 0,-1 0-128 0,-3-3 0 0,-2-4 0 15,0-1 0-15,-1-3-272 0,1-3-48 0,-3 1 0 0</inkml:trace>
  <inkml:trace contextRef="#ctx0" brushRef="#br2" timeOffset="142198.94">32486 10412 25743 0,'0'0'1136'0,"8"-6"240"0,-2-2-1104 15,6 4-272-15,-2 0 0 0,1 2 0 0,3-2 192 0,-4 1 0 16,0 0-16-16,1 1 0 0,0 2-176 0,1 2 128 16,-2-1-128-16,0 4 128 0,-1 5 0 0,0 3-128 15,-2 1 192-15,0 4-64 0,-4 2-128 0,0 2 0 16,0 1 0-16,-5-1 0 0,-3 1 0 0,-2-2 0 16,-2-1 144-16,-3 0-144 0,-2 2 160 0,-2-2-32 15,-3-2-128-15,1-1 192 0,0-2 0 0,2-1 0 16,2-3 0-16,2-2 0 0,6 0 256 0,6-9 64 15,-7 6 0-15,7-6 0 0,0 0-288 0,0 0-48 0,0 0-16 0,9 11 0 16,1-4-160-16,1-2 0 0,-1 3 0 16,1-2 0-16,2 3 0 0,1 3 0 0,-4 2 0 0,0 1 0 15,0 0 0-15,1 3 0 0,-4 0 0 0,-3-1 0 16,0 3 0-16,-4-3 0 0,0 0 144 0,-4 1-144 16,0 1 336-16,-5 0 0 0,-1 0 0 0,-1-1 0 15,-6-3-32-15,2-2-16 0,-2-1 0 0,2 1 0 16,0-5-144-16,0 1-16 0,-1-4-128 0,2 0 192 15,0-1-192-15,3-1-160 0,0-3 32 0,2-1 0 32,9 1-1856-32,-8-6-352 0,3-2-80 0,4-5-16 0</inkml:trace>
  <inkml:trace contextRef="#ctx0" brushRef="#br2" timeOffset="142499.38">32912 10318 17503 0,'0'0'1552'0,"0"0"-1232"16,0 0-320-16,0 0 0 0,0 0 1456 0,0 0 224 16,0 0 48-16,0 0 16 0,-5 9-496 0,-1 5-96 15,-3 2-32-15,-2 3 0 0,0 3-352 0,0 5-80 16,-2-1-16-16,5-9 0 0,-2 3-160 0,0 2-48 15,-2 2 0-15,4 0 0 0,-4 4-112 0,3-1-32 16,0 3 0-16,-5 26 0 0,4-5-320 0,5-8 0 0,1-5 0 0,3-5 128 16,2-5-128-16,3-6-208 0,1-4 48 15,2-3 16-15,-1-5-144 0,3-1-32 0,2-5 0 0,-3-3 0 32,1-1-144-32,0-1-48 0,0-2 0 0</inkml:trace>
  <inkml:trace contextRef="#ctx0" brushRef="#br2" timeOffset="142654.32">32646 10646 29487 0,'0'0'2624'0,"0"0"-2112"0,0 0-512 0,12 2 0 0,0 1 512 0,4 2 0 0,-1-2 0 0,3-1 0 15,0-1-288-15,1-1-64 0,0 3-16 0,-5-2 0 0,3-1-144 0,3 1-192 16,-1 1 32-16</inkml:trace>
  <inkml:trace contextRef="#ctx0" brushRef="#br2" timeOffset="149887.5">5355 17027 4607 0,'0'0'400'0,"0"0"-400"0,-7-7 0 0,2 1 0 15,5 6 1792-15,-8-5 288 0,0-2 48 0,8 7 16 16,-7-8-1120-16,-2 3-240 0,9 5-32 0,-8-8-16 16,2 2-144-16,6 6-16 0,-7-4-16 0,7 4 0 15,0 0-272-15,0 0-48 0,0 0-16 0,0 0 0 16,0 0-96-16,0 0-128 0,0 0 176 0,0 0-176 15,0 0 128-15,0 0-128 0,0 0 0 0,-3 9 0 16,0 3 128-16,3 4-128 0,-2-1 192 0,2 4-192 16,0 3 320-16,0 3-32 0,0 3-16 0,2 5 0 15,-2 1-80-15,1 1-32 0,1-1 0 0,-1-2 0 16,1-3-160-16,1 0 0 0,2-3 0 0,-1-4 128 16,-2-2-128-16,3-3 0 0,1-3 0 0,-1 0 0 15,0 0 0-15,1-5 128 0,-6-9-128 0,9 12 0 16,0-7 128-16,1-2-128 0,2-1 0 0,0-2 128 15,3-2-128-15,-2 0 0 0,0-2 0 0,2 2 128 0,2-6-128 0,2 2 192 16,1 1-192-16,2-4 192 0,1 1-32 0,2 4 0 16,2-2 0-16,2 3 0 0,3 1-160 0,1 0 0 15,1 2 0-15,-1 2 0 0,-4-2 0 0,4 1 0 16,-2 0 0-16,1 2 0 0,-1-2 0 0,3 3 0 16,0-2 0-16,0 1 0 0,2-2 0 0,2 3 0 15,1 0 0-15,-1 2 0 0,1-1 0 0,0 2 0 16,-1-1 0-16,0-2 0 0,-3 1 0 0,0 3 0 15,-1-5 0-15,2 1 0 0,1 0 0 0,0 1 0 16,0-1 0-16,1-2 0 0,2 2 0 0,2 0 0 16,-1 1 0-16,0 0 0 0,-2-1 0 0,-1 1 0 15,-3 1 0-15,-1-2 0 0,0 3 0 0,-1 0 0 16,0-3 0-16,0 1 0 0,-3 2 0 0,1-2 0 0,1-3 0 0,2 2 0 16,2-1 0-16,-2-1 0 0,1-2 0 0,-3 0 0 15,-2-4 0-15,-2 2 0 0,-1-2 0 0,-2 0 0 16,-2-2 0-16,1 1 0 0,-1-2 128 0,-1 1-128 15,0 0 128-15,-1 0-128 0,0-1 192 0,0-1-64 16,-2-2-128-16,0 2 0 0,-1 3 144 0,0-4-144 16,-1 2 192-16,0-3-48 0,-2 2 0 0,-1-2 0 15,-2 1 96-15,-2-1 16 0,-1 3 0 0,-3-1 0 16,-2 0 0-16,-2-2 16 0,0 2 0 0,-2 8 0 16,1-13-64-16,-1 13-16 0,-1-10 0 0,1 10 0 15,0 0-400-15,-6-10-96 0,-2 5-16 0</inkml:trace>
  <inkml:trace contextRef="#ctx0" brushRef="#br2" timeOffset="151222.49">19481 16652 8287 0,'0'0'736'0,"0"0"-592"0,0 0-144 0,0 0 0 0,0 0 1216 0,0 0 192 15,0 0 64-15,0 0 0 0,0 0-928 0,0 0-176 16,0 0-48-16,0 0 0 0,12 6 32 0,-3 2 0 16,-9-8 0-16,7 10 0 0,-2 1 96 0,0 1 32 15,2-2 0-15,-1 4 0 0,-3-1 32 0,-1 1 0 16,-1 6 0-16,2 0 0 0,0 2-128 0,-2 1-32 15,-1 5 0-15,0 0 0 0,0 3-160 0,0 1-16 16,-3 0-16-16,2 0 0 0,0 1-32 0,-1 0-128 16,1 0 192-16,0 0-64 0,-2-4 64 0,2-1 16 15,1 0 0-15,-4-4 0 0,2-2 32 0,0-1 0 16,2-4 0-16,0-3 0 0,0-1 16 0,0-3 0 0,2 0 0 0,0-2 0 16,-2-8-128-16,4 10-128 0,-4-10 176 0,5 7-176 15,-5-7 192-15,8 9-64 0,-1-4 0 0,4-1-128 16,0 0 224-16,2-1-64 0,1-2-16 0,4 0 0 15,1-1-16-15,1-1 0 0,2 0 0 0,2-1 0 16,2-1-128-16,4 1 0 0,1 1 144 0,4 0-144 16,2-2 0-16,1 2 0 0,1 1 0 0,1 0 0 15,-7-1 0-15,2 1 0 0,3 0 0 0,-3 2 0 16,3 3 0-16,-1 3 0 0,1-3 0 0,4 1 0 16,2 2 0-16,3-4 0 0,3 0 0 0,-2-1-128 15,-1 4 128-15,0-3-208 0,-1-1 80 0,0 4 128 16,-2-1-128-16,2-1 128 0,-2 3 0 0,5-3 0 15,2 0 0-15,-1 3 0 0,1-2 0 0,-2 0 0 16,-5-1 0-16,1-1 0 0,-2-1 0 0,-1-1 0 16,-2 0 0-16,0-2 0 0,-1-2 0 0,1 1 0 0,-1-2 0 15,0 2 0-15,0-1 0 0,-3-1 0 0,-3-1 0 0,-3 0 0 16,-5 1 176-16,-2-1-176 0,-3-3 272 0,-1 0-32 16,-1-2-16-16,-3 3 0 0,1-1 288 0,-2-4 48 15,-2-3 16-15,2-1 0 0,-1-4-64 0,1-3-16 16,0-2 0-16,-1-4 0 0,-2 0-208 0,-1-3-32 15,-1-2-16-15,-1-2 0 0,-3-2-240 0,-1 2 176 16,-2 1-176-16,-2 6 160 0,-2 2-160 0,-2 3 0 16,-2 5 0-16,-1 0 0 0,-2 5-256 0,0 7 32 15,-1 3 0-15,-1 6-9008 16,-1 3-1808-16</inkml:trace>
  <inkml:trace contextRef="#ctx0" brushRef="#br2" timeOffset="153640.51">12737 15435 12895 0,'6'-11'1152'0,"-1"2"-928"0,1-4-224 0,1 4 0 0,0-1 704 16,1 3 112-16,0-4 16 0,-2 1 0 15,-1 1-256-15,0 3-32 0,-5 6-16 0,4-10 0 0,-1 0-96 0,0 3-32 16,-3 7 0-16,0 0 0 0,0-9 112 0,0 0 0 15,-2 3 16-15,2 6 0 0,-5-6-272 0,5 6-48 16,-10-3-16-16,-1 2 0 0,4 1-192 0,-5 0 0 16,0 1 128-16,-2 3-128 0,1 2 0 0,-4-1 0 15,1 4 0-15,-4 0 0 0,-3 3 0 0,-3-2 0 16,0 3 0-16,-4 3 0 0,1 1 0 0,0 2 128 16,0-2-128-16,1 5 192 0,1 0 96 0,0 3 16 15,6-1 0-15,-1 7 0 0,0-2-48 0,5 3 0 16,0 2 0-16,1 3 0 0,-1 0-48 0,3 1-16 15,1 1 0-15,2-1 0 0,1 3-192 0,1 1 144 16,1 0-144-16,4-3 128 0,2 0-128 0,1-1 0 16,2-1 0-16,1-3 0 0,2-2 0 0,3-3 0 0,0-4 0 0,6 3 0 15,0-4 0-15,3-4 0 0,-3-1 0 0,5-3 0 16,2 1 0-16,3-3 0 0,2-2 0 0,5 0 0 31,0-5-784-31,8 1-48 0,4-4 0 0,1-2-9440 0</inkml:trace>
  <inkml:trace contextRef="#ctx0" brushRef="#br2" timeOffset="154040.42">13455 15912 21183 0,'-12'-24'1888'0,"5"10"-1504"0,-3-1-384 0,2-2 0 0,2 0 672 0,1 2 64 15,-2 0 16-15,1 2 0 0,-1 4-320 0,2 2-64 16,5 7-16-16,-12-5 0 0,-1 1-352 0,-1 5 0 16,0 4 0-16,-4 4 0 0,-2 0 0 0,2 8 0 15,-1 0 0-15,-1 10 0 0,-3 1 0 0,-1 4-208 16,-3 2 16-16,4 0 16 0,5 2 176 0,2 1-160 16,2-2 160-16,4 1-160 0,-1-5 160 0,8-4 0 15,3 1-144-15,2-6 144 0,2-4 0 0,4-3 0 16,-1-5 0-16,5 0 0 0,4-6 128 0,-1 0 80 15,3-5 32-15,3-3 0 0,0-2 304 0,3-5 64 16,0 3 16-16,6-5 0 0,-1-2-304 0,1-1-64 0,1 0-16 16,-1-2 0-16,1-2-240 0,-3-2 128 0,0-1-128 15,-1-1 0-15,-5 1 160 0,0 3-160 0,-8-1 160 0,-2 0-160 16,-6-1 336-16,-4 3-16 0,-4 1-16 0,-3 3 0 16,-5 4 272-16,-6-2 64 0,-4 5 16 0,-4 3 0 15,-4 5-496-15,-1 4-160 0,-3-1 0 0,-1 2 0 31,0 5-384-31,0-1-192 0,4 2-48 0,4-2-8512 0,2 0-1696 0</inkml:trace>
  <inkml:trace contextRef="#ctx0" brushRef="#br2" timeOffset="154424.1">14590 15561 23039 0,'-18'-2'2048'0,"-2"-1"-1648"15,-3-1-400-15,-1 8 0 0,-2 1 560 0,-3 1 16 16,-1 6 16-16,-3 3 0 0,-3 2-304 0,0 3-64 16,1 0-16-16,-2 2 0 0,-4-2-208 0,2 2 0 15,1-3 128-15,6-1-128 0,4 0 0 0,5-3-288 16,5-1 64-16,7 0 16 15,3 1-368-15,6-1-80 0,4-1-16 0,6 1 0 16,2-2-112-16,5 2-32 0,6-2 0 0,2 1 0 0,1-1 608 0,1-2 208 16,4 2-144-16,-2 1 144 0,-2-3 368 0,0 2 144 0,-4 1 48 0,0-1 0 15,-2 0 208-15,-3 5 32 0,-2-1 16 0,-4 1 0 16,-2 1-240-16,-6-1-32 0,-2 3-16 0,-6-1 0 16,-5 0 32-16,-6 4 0 0,-4 3 0 0,-7 2 0 15,-8 1-240-15,-6 3-64 0,-6-4 0 0,2 1 0 16,1-1-256-16,5 2 128 0,-2-4-128 0,4-3 0 31,2-4-256-31,4-1-144 0,4-4-48 0</inkml:trace>
  <inkml:trace contextRef="#ctx0" brushRef="#br2" timeOffset="155091.16">14940 14834 20271 0,'3'-8'1792'0,"4"-3"-1424"0,2 1-368 0,3-2 0 16,2 5 448-16,5-2 0 0,4 5 16 0,1-1 0 15,6 0-80-15,3 4 0 0,4 2-16 0,-2 1 0 16,3 2-240-16,-5 0-128 0,0 1 160 0,-2 5-160 16,-3 0 176-16,-1 6-176 0,-2 2 192 0,-3 1-192 15,-5 0 0-15,1 1 0 0,-5 0 0 0,-4-1 0 16,-4 0 0-16,-3 1 0 0,-2-1 160 0,-3 1-160 16,-4-1 240-16,-3 1-48 0,-3 1 0 0,-4-1 0 15,-1 3 144-15,-1-3 32 0,0-1 0 0,0-1 0 16,-1 2-208-16,3-1-32 0,-1 1-128 0,3-4 192 0,1-2-192 0,1-1 0 15,4-2 128-15,4 2-128 0,1 0 0 16,7-2-192-16,2 2 48 0,4 1 0 0,2-3-128 0,3 3-32 16,3 0 0-16,0 3 0 0,1 0 304 0,1 1-160 15,2 1 160-15,-1 0-128 0,3 0 128 0,-2 4 0 16,0 5 0-16,-2-1 0 0,-1 2 0 0,-4 4 0 16,-5-2 128-16,-1-2-128 0,-4 3 336 0,-5 0 0 15,-7-4 0-15,-3 2 0 0,-7 3 96 0,-6 0 16 16,-7 0 0-16,-2-2 0 0,-2-1 128 0,-5 2 48 15,-2 0 0-15,-2-4 0 0,-3 0-176 0,5-7-16 16,1-2-16-16,6-2 0 0,3 1-288 0,3-7-128 16,2-3 128-16,3-2-128 15,4 0-1344-15,2-2-368 0,2-5-64 0,6-4-10528 0</inkml:trace>
  <inkml:trace contextRef="#ctx0" brushRef="#br2" timeOffset="155457.99">16287 14697 11967 0,'-10'-9'1072'0,"0"5"-864"0,-2 0-208 0,3 4 0 0,9 0 3424 16,-9 9 640-16,-1 5 128 0,1 6 32 0,0 3-3424 0,-3 5-672 16,-2 5-128-16,2 3 0 0,-2 5 0 0,0 2 0 15,0 4 0-15,-1 4 0 0,-1 0 0 0,-2 3 0 16,-1 1-128-16,-2 5 128 0,0 3 0 0,-1 1 0 16,-2 1 0-16,5 2 0 0,1-4 0 0,3 0 0 15,2-9 0-15,3-4 0 0,1-9 128 0,3-1 96 16,2 0 16-16,3-5 0 0,1-3 112 0,2-4 32 15,3-6 0-15,2-5 0 0,-1 1-176 0,4-4-16 16,3-5-16-16,1 1 0 0,1-3-176 0,2-2-192 16,0-1 32-16,2-4 16 15,2-6-976-15,-1-1-192 0,2-3-32 0</inkml:trace>
  <inkml:trace contextRef="#ctx0" brushRef="#br2" timeOffset="155683.85">15861 15453 23951 0,'-29'-11'2128'0,"9"4"-1696"0,-1-3-432 0,2 2 0 16,3 3 768-16,4 0 80 0,6 1 16 0,6 4 0 16,0 0-160-16,0 0-48 0,10-3 0 0,6-1 0 15,7-1-448-15,5 2-80 0,4 1-128 0,6-2 176 16,5-2-176-16,6-2 0 0,4 3 144 0,4 0-144 15,7-3 0-15,1 3-160 0,-2-5 16 0,1 3 0 16,-2-1-1520-16,-2 0-288 0</inkml:trace>
  <inkml:trace contextRef="#ctx0" brushRef="#br2" timeOffset="157009.07">26719 15077 19343 0,'-11'-17'1728'0,"-1"1"-1392"0,-1 3-336 0,1 0 0 15,-1 2 768-15,0-1 96 0,-1 5 16 0,-1-2 0 16,-4 1-704-16,-4 5-176 0,0-4 0 0,-2 7 0 15,-3 4 0-15,0 1 0 0,0-1 0 0,1 6 0 16,-2-2 0-16,0 7 0 0,-2 3 0 0,-2 0 0 16,-2 1 0-16,0 0 0 0,2 0 0 0,5-2 0 0,5-1 0 0,6-2 0 15,4-8 0-15,4 6 0 0,5-2 0 0,7 1 0 16,4 2 0-16,7-3 0 0,7 1 240 0,5 3 16 16,7-2 0-16,4 2 0 0,1-3 0 0,1 2 0 15,-4 2 0-15,1 3 0 0,1 5-48 0,-3-1 0 16,-1-2 0-16,-3 1 0 0,-2 6 16 0,-5-3 0 15,-5 3 0-15,-5-2 0 0,-6 0-80 0,-3 3-16 16,-8-4 0-16,-4 2 0 0,-8-3 128 0,-5 0 0 16,-7 1 16-16,-7 0 0 0,-4 1-16 0,-3 1 0 15,-5-4 0-15,-3-2 0 0,-3-3-256 0,2-2 128 16,4-6-128-16,7 0 0 0,4-5 0 0,8-3-304 16,6-4 48-16,8 0-8032 0,5-6-1600 15</inkml:trace>
  <inkml:trace contextRef="#ctx0" brushRef="#br2" timeOffset="157245.24">27605 14863 9215 0,'-13'-5'816'0,"1"4"-656"0,-1 5-160 0,-1 7 0 16,0 6 5472-16,-1 8 1056 0,-3 3 224 0,-2 9 32 16,-3 6-5424-16,-3 3-1088 0,0 1-272 0,-2 4 0 15,-3 1 192-15,-1 4 0 0,-1 1-16 0,1 3 0 0,-3 2-464 0,3-2-96 16,3 3 0-16,2-8-16 16,4-9-2048-16,5-6-416 0,4-9-80 0</inkml:trace>
  <inkml:trace contextRef="#ctx0" brushRef="#br2" timeOffset="157642.75">28159 15044 20271 0,'-19'21'1792'0,"4"-3"-1424"0,-3 4-368 0,-1 8 0 15,-3 8 608-15,1 4 48 0,0 0 16 0,-1 0 0 16,1 1-224-16,2-3-64 0,1-7 0 0,3-4 0 16,1-2 48-16,5-7 0 0,0-2 0 0,3-3 0 15,1-5-224-15,5-10-32 0,0 0-16 0,0 0 0 16,0 0 32-16,0 0 0 0,5-10 0 0,1-5 0 16,2-3-192-16,2-1 192 0,4-1-192 0,0-2 192 15,0-1-192-15,1 0 0 0,2-2 0 0,1 0 0 16,2 2 0-16,3 1 0 0,1-3 0 0,3 1 0 15,3 2 0-15,2 4 0 0,0 3 0 0,0 6 0 16,-1 3-128-16,1 4 128 0,0 2 0 0,-2 7 0 16,0 8 0-16,-7 4 0 0,-3 6 0 0,-2 5 0 15,-4 8 0-15,-4 6 0 0,-4 8 0 0,-2 6 0 16,-4 6-176-16,-3 6 48 0,-3 2 0 0,0-1 0 0,-4-5-192 16,3-4-16-16,1-10-16 0,2-7 0 0,-2-6 0 0,3-7 0 15,2-5 0-15,1-6-6928 16,0-6-1376-16</inkml:trace>
  <inkml:trace contextRef="#ctx0" brushRef="#br2" timeOffset="158310.87">29031 14209 27647 0,'5'-19'2448'0,"4"0"-1952"16,4 1-496-16,5 3 0 15,3 4-352-15,5 1-160 0,2 5-48 0,3 3 0 0,4 2 560 0,5 3 128 16,1 9 0-16,-1-2 16 0,-5 1-144 0,-2 5 0 15,-2 1 0-15,-7 5 0 0,-1 1 128 0,-5 6-128 16,-6 3 0-16,-3 5 128 0,-5 2-128 0,-5 2 0 16,-4 1 0-16,-6 2 0 0,-4 1-208 0,-5-1 80 15,-7-6 128-15,-2-2-208 0,-3-8 208 0,-3-4 0 16,-5-5 0-16,3 0 0 0,-2-1 448 0,2-1 48 16,1-1 0-16,3-1 0 0,5-1-112 0,7-1-32 15,4 0 0-15,6-2 0 0,3-2-352 0,8-9 0 16,1 14 0-16,7 3 0 15,6-2-512-15,6 1 0 0,5 0-16 0,6 4 0 16,4-2 80-16,3 3 32 0,4 2 0 0,2 6 0 0,2 2 224 0,0 2 64 0,-4 1 0 0,-3 1 0 16,-2 0 128-16,-1 3 0 0,-2 7 0 0,-4-3-128 15,0 2 128-15,-6-2 176 0,-1-2-48 0,-6-2 0 16,-1-4 240-16,-9-2 32 0,-3 1 16 0,-5-6 0 16,-4 1 448-16,-5-4 96 0,-7-3 0 0,-3 1 16 15,-7-3 0-15,-3-1 0 0,-5 0 0 0,-3-1 0 16,-5-5-576-16,-3 1-112 0,-2 1-32 0,0-4 0 15,-3 0-400-15,4-1-96 0,3-2-16 0,6-3 0 16,0-1-1792-16,6-3-352 16,6-4-80-16</inkml:trace>
  <inkml:trace contextRef="#ctx0" brushRef="#br2" timeOffset="158726.85">30712 14031 27071 0,'-13'-13'1200'0,"5"9"240"0,-1 7-1152 0,1 3-288 0,-3 6 0 0,1 2 0 16,0 5 192-16,-1 7 0 0,-3 6-16 0,0 5 0 15,-2 2-32-15,0 6 0 0,-3 7 0 0,-2 3 0 16,-4 7-16-16,1 4-128 0,-5 3 192 0,1 6-64 16,-5 1-128-16,1 3 0 0,1 3 144 0,3 2-144 15,4-1 0-15,5-6 144 0,5-5-144 0,5-8 0 16,3-1 304-16,3-6-48 0,5-4-16 0,1-1 0 15,4-3 176-15,2-5 32 0,2-2 16 0,1-4 0 16,2-2-80-16,1-3-32 0,1-4 0 0,5-6 0 16,2-3-208-16,1-1-144 0,1-5 192 0,2-1-192 15,2-5 0-15,0-2-320 0,-1-3 32 0,3-5-9376 16,-1-3-1856-16</inkml:trace>
  <inkml:trace contextRef="#ctx0" brushRef="#br2" timeOffset="158977.42">30015 14884 21183 0,'-4'-18'944'0,"3"6"192"0,0 0-912 0,5-1-224 0,4 5 0 0,8 1 0 16,4 2 3168-16,7 1 592 0,6 3 112 0,10-2 32 16,8 3-3200-16,10 3-704 0,9-1 0 0,5-1 0 31,2 1-1472-31,6-1-256 0,3 3-64 0,6 1-11952 0</inkml:trace>
  <inkml:trace contextRef="#ctx0" brushRef="#br2" timeOffset="171169.11">970 13773 11967 0,'-12'2'528'0,"12"-2"112"0,-8 12-512 0,2 0-128 0,1 6 0 0,8 8 0 15,5-1 1648-15,2 8 288 0,0 5 64 0,1 5 16 16,2 3-1552-16,0 2-304 0,-2 1-160 0,1-1 160 15,-2 4-160-15,-5-20 0 0,5 7 0 0,-2 10 0 16,2 4 0-16,-3 4 0 0,4 7 0 0,-1 2 0 16,-3 3 0-16,7 65 0 0,-2-21 0 0,-5-5 0 15,1-2 160-15,-3-1-160 0,-4-5 192 0,1 3-192 16,-2 2 256-16,-2 2-64 0,1 0-16 0,-1 2 0 16,-2 3 16-16,-1 0 0 0,-2-4 0 0,1-4 0 15,0-2 240-15,1 1 48 0,-3 2 16 0,0-3 0 16,-1-7 16-16,2 0 16 0,-1 2 0 0,-1-3 0 15,0 0-64-15,0-2-16 0,1-7 0 0,0 0 0 16,-2-2-240-16,2-1-48 0,2 0-16 0,-1-7 0 16,1-8-144-16,1-7 160 0,1-6-160 0,3-2 160 0,1-6-160 0,2-4 0 15,-2-6 144-15,7-5-144 0,3-3 0 0,-1-1 0 16,1-7 0-16,2-2 0 0,0-5 0 0,2 0 0 16,-1-1-160-16,1-1 160 0,0 0-128 15,1 2 128-15,0-8 0 0,4 4 0 0,1-3 0 0,0 3 0 16,0 0 0-16,1 0 0 0,3 1 0 0,0 1 0 15,1-1 128-15,2 3-128 0,3 1 352 0,4 1-32 16,2 1 0-16,4-2 0 0,0-2 16 0,1 1 0 16,0 1 0-16,2 1 0 0,4 1-144 0,5-1-16 15,3-1-16-15,11-1 0 0,9 1-160 0,1-1 0 16,-6 3 144-16,6-4-144 0,2-1 0 0,5 3 0 16,6 0 0-16,1-2 128 0,-3 1-128 0,0 2 0 15,-3 3 0-15,2 1 128 0,2 0-128 0,-3-2 0 0,-4-2 0 16,-3-1 0-16,-4-1 0 0,-2 2 0 0,1-1 0 0,3 1 0 15,3-2 0-15,0 0 0 0,-4 2 0 0,1-1 0 16,1 0 0-16,8-2 0 0,6 4 0 0,0-1 0 16,-2-1 0-16,-2 3 0 0,2-2 0 0,5 3 0 15,4 2 0-15,-7-1 0 0,-4 0 0 0,-2 1 0 16,1 1 0-16,2-2 0 0,3-1 0 0,-5-3 0 16,-6-1 192-16,-2 0-48 0,0-5 0 0,5 2 0 15,4-3 352-15,-2-1 64 0,-2-5 16 0,0-1 0 16,1 0-208-16,6-2-48 0,8-2 0 0,-3-2 0 15,-7-1-320-15,-1 1 0 0,-3-3 0 0,7 4 128 16,5 2-128-16,-4 1 0 0,-5 1 0 0,-3 0 0 16,0 3 0-16,5 5 0 0,7-2 0 0,-1 2 0 0,-7 2 0 15,2-2 0-15,4 2 0 0,3-2 0 0,2-1 0 0,1-2 0 16,-3-1 0-16,3-1 0 0,7 0 0 0,-3-3 144 16,2-6 0-16,-1 2 0 0,1 2 16 0,3-5 0 15,3-4 0-15,2 1 0 0,-4-2 16 0,4-3 0 16,4-1 0-16,-5-1 0 0,-3 2-176 0,1 0 0 15,5-2 0-15,0 4 128 0,-1 1-128 0,2 1 0 16,0 3 0-16,2 0 128 0,-1 2-128 0,0 2 0 16,0 2 0-16,4 0 0 0,5-2 0 0,-3 2 0 15,-1-1 0-15,4 1 0 0,7-1 0 0,-1-2 0 16,-1-1 0-16,5 0 0 0,5 1 0 0,0-4-224 16,-1 2 80-16,1-3 16 0,1 1 0 0,2 0 0 15,3 3 0-15,-4-2 0 0,-2 0 128 0,2 4 0 16,7 1 0-16,-5 3 0 0,-6 0 0 0,5 2 0 0,8 2 0 0,-5 4 0 15,-3 3 0-15,3 4 0 0,2 2 0 0,-1 1 0 16,-3-1 0-16,2 4 0 0,0-2 0 0,1 1 0 16,-2-1 0-16,-1 2 0 0,-2 3 0 0,5-3 0 15,7 0 0-15,-5 0 0 0,-6 3 0 0,8 1 0 16,4-1 0-16,1 5 0 0,0-1-144 0,2 2 144 16,0 2 0-16,4 0 0 0,1-2 0 0,-4 4 0 15,-8 0-208-15,3 1 80 0,5 1 128 0,-5 0-208 16,-6-1 208-16,-1-3 0 0,-1 0 0 0,-1-4 0 15,-6 1 0-15,0-5 0 0,-8-4 0 0,3 3 0 16,0-2 0-16,-2-2 160 0,-1-3-160 0,2 1 192 16,1-2-32-16,1-4 0 0,-3 1 0 0,8-7 0 15,2-2-32-15,1-2 0 0,-6 0 0 0,8 3 0 0,4-3-128 16,0 0 0-16,-1-1 144 0,3 0-144 0,3 2 0 0,3-2 0 16,2-2 0-16,-3 1 0 0,-7 1-352 0,4-1 16 15,4-5 0-15,-3-1 0 16,-7-2-208-16,0 0-32 0,0-2-16 0,-2 1 0 15,-6-3 112-15,-1 2 32 0,-7 2 0 0,2-4 0 0,-5 3 320 0,-2-4 128 16,-1-3 0-16,-5 2-144 0,-5-1 320 0,3-1 64 16,2 1 16-16,-6-4 0 0,-6-1 112 0,4 2 16 15,6-3 16-15,-4 2 0 0,-6-4-32 0,2 2-16 16,4-1 0-16,1-1 0 0,-2 1-208 0,1 0-144 16,0-5 192-16,2 4-192 0,0 1 0 0,-3-2 0 15,-7 1 0-15,2 1-144 0,2-1-80 0,-3 0-16 16,-6-3 0-16,-1 4 0 0,-3 1 240 0,-1 2-176 0,-3-5 176 0,-4 2-160 15,-9 2 160-15,-2 0 0 0,-2-2 0 16,1 1 0-16,1-1 256 0,-3 3-32 0,-6 0 0 16,-1-2 0-16,-2 1 224 0,3-1 64 0,-1 2 0 0,4-1 0 15,2 1-96-15,0-2-16 0,-5 2 0 0,4 1 0 16,4 1-400-16,8 2 0 0,3-1 0 0,4 3 0 16,-3-1-240-16,3 0-128 0,1 2-16 0,1 3-16 31,3-2-128-31,-5 5-32 0,-5-4 0 0,-6 4 0 0,-3-5 192 0,0 3 48 0,-1 3 0 0,-7 1 0 15,-7-4 320-15,-8 2 0 0,-6-1 192 0,-5 3-64 16,-4 1 336-16,-5 0 64 0,-4-1 16 0,-3 1 0 16,-2 0 0-16,-2 3 0 0,-2 1 0 0,-1 0 0 15,0-2-224-15,-2 4-32 0,0 3-16 0,0 5 0 16,1-2-272-16,-1 4 0 0,0-2 0 0,-3 6 0 0,-1 3-288 16,0 3-16-16,-2 1 0 0,0-2 0 15,-1 2-272-15,2 1-64 0,-4-2-16 0,2 0 0 16,-4 0-48-16,1 0 0 0,-2-4 0 0,-1 0 0 0,0-1 256 0,1 1 64 15,-1-1 0-15,-1-3 0 0,3-1 384 0,2 0 0 16,-2-2 0-16,1 1 0 0,2 4 0 0,1-4 224 16,0-2-48-16,1 3-16 0,6-4-32 0,-2 1-128 15,-1-3 192-15,1 2-64 0,1-4 0 0,0 0-128 16,-4-3 192-16,0 1-64 0,-2-1 256 0,-1 0 64 16,-3-2 0-16,-10 0 0 0,10-5-64 0,-1-2 0 15,0 2 0-15,0 1 0 0,-3-3-384 0,1-1 0 16,-2-2 0-16,1-2-176 15,-1-3-192-15,0-3-32 0,0 1-16 0,2-3 0 0,-1 1 224 0,0 0 64 0,1 0 0 0,2 0 0 16,1-6 352-16,0 3 80 0,0-2 16 0,3-3 0 16,-1 1 128-16,4-4 48 0,-1 0 0 0,2-3 0 15,2-5-272-15,0-2-48 0,1 1-16 0,0-4 0 16,-1 2-160-16,0-1 0 0,-2-5 0 0,-2 1 0 16,-1-6 0-16,-1-8 0 0,0-4 0 0,-1-8 0 15,1-5 0-15,1-3 0 0,0-2-176 0,3-4 176 31,0-14-464-31,5 2-16 0,1 2 0 0,1 5 0 16,1 2-304-16,0 1-64 0,-3 2-16 0,1 4 0 0,0 2 864 0,-10 38 0 16,1-8 0-16,1-5 192 0,3-4 224 0,-3-5 48 0,2-4 16 0,-1-2 0 15,-1-1 160-15,10-61 16 0,-8 23 16 0,-1 7 0 16,-6 8-224-16,-3 4-32 0,0 1-16 0,-3 4 0 16,-4 4-80-16,-2-1 0 0,1-2-16 0,-1 0 0 0,-1-2-112 15,-1 3 0-15,-2 5-16 0,1-3 0 0,1-4-176 0,0-1 0 16,0-2 0-16,2 5 0 0,1 10-320 0,1 0 16 15,0 1 0-15,0 0 0 0,0 3 160 0,0 1 144 16,-3 3-208-16,0 3 80 0,1 5 128 0,-2 1 0 16,-1-4 0-16,-1-2 128 0,-2-2-128 0,2 1 128 15,-2 2-128-15,2 2 128 0,-2 6-128 0,2 3 0 16,-1 1 0-16,1-2 0 0,0 0 0 0,1-2-160 16,1-3 160-16,4 25-160 0,-4-3-32 0,1-2-16 15,1 1 0-15,-1-3 0 0,-1-3 64 0,2 2 16 16,-2-1 0-16,-2-30 0 0,-1 13-48 0,2 13 0 0,0 9 0 15,0 3 0-15,1 5 176 0,1-1-208 16,-1 5 80-16,0 0 128 16,1-3-464-16,1 5 16 0,1 2 16 0,1-3 0 15,0-3-240-15,0 1-48 0,0-2-16 0,2 1 0 16,-1-1 96-16,2 0 0 0,-1 1 16 0,0-3 0 0,-1 4 320 0,-1 1 64 0,0 1 16 0,0 2 0 16,-1 1 224-16,-1 0 0 0,1 3 192 0,-1 1-192 15,-1-2 224-15,1 3-64 0,-4-4-16 0,3 2 0 16,-2 0 112-16,1 0 32 0,-4-2 0 0,3 2 0 15,0 3 208-15,-4 3 32 0,0-2 16 0,0 5 0 16,-2-1-224-16,1 3-32 0,-3 2-16 0,-4-3 0 16,-2 2-272-16,-2 0 160 0,-5 2-160 0,0-2 128 15,-1-2-128-15,-4 1 0 0,1 1 0 0,-1 0 0 16,-2-1 0-16,-1 0 0 0,-2 0 0 0,1-2 0 16,-3 4 0-16,-2 1 0 0,-2 1 0 0,-3 0 0 15,-6-2 0-15,-1-1 0 0,0-2 0 0,-2 1 0 0,1 2 0 0,-1 1 0 16,1-1 0-16,-3 3 0 0,-4 2 0 0,-5-4 0 15,-4-4-144-15,-3 3 144 0,1 1 0 0,0 2 0 16,0 0 0-16,-7 1 0 0,-11 2 0 0,0-2 0 16,-1-2 0-16,-1 5 0 0,2 3-128 0,-5-4 128 15,-7-3 0-15,3-2 0 0,2 2-128 0,-2 0 128 16,-3-1 0-16,-4-1 0 0,-4-5-240 0,0 3 64 16,3 3 16-16,-6 0 0 0,-6-8 160 0,2 1 0 15,4 2 0-15,-2-3-128 0,-8 4 128 0,5-4 0 16,4-1 0-16,1-3 0 0,-1 4 0 0,-1-2 0 15,0-3 160-15,2 1-160 0,3 2 192 0,-4-4-48 16,-4-3-16-16,2 3 0 0,5-1-128 0,-5 1 128 0,-8 1-128 0,5-2 128 16,-2 0-128-16,-2 1 0 15,-3 2 0-15,0 2 0 0,2-2 0 0,-2 2 0 0,2 1 0 0,-4-3 128 16,1 0-128-16,0 3 0 0,1 1 0 0,-3 0 0 16,0-4-160-16,-1 3 160 0,0 1-208 0,0-3 80 15,0 0-176-15,2 1-16 0,1-1-16 0,-1 0 0 16,-1-4 16-16,3 1 16 0,0 0 0 0,-2 0 0 15,-3-6 304-15,3 5 0 0,4 1 0 0,-2 2 0 16,-3-2 304-16,5 2 16 0,3 5 0 0,-6 1 0 16,-8 0 16-16,1 3 16 0,6-1 0 0,-6 4 0 15,-7 0-352-15,-1 1 128 0,1 0-128 0,-1-1 0 16,-3 1 0-16,-3 0 0 0,-3 2 0 0,1-2 0 16,3-2-208-16,-4 0 32 0,-4 1 16 0,0 0 0 0,7-2 160 15,-4-2-160-15,-4 0 160 0,3 1-160 0,5 2 160 0,1-2 144 16,-2-3-16-16,5 4-128 15,-1 1 288-15,2-1-48 0,-1-3-16 0,3 3 0 0,-2-2-80 16,5 1-16-16,2-4 0 0,3 3 0 0,-6 0 0 0,1-1 0 16,-1 1 0-16,-9 2 0 0,-5 2-128 0,3-1 160 15,6 2-160-15,-4 3 160 0,-5 0-160 0,4 3 192 16,6 2-192-16,1-5 192 0,-4 6 16 0,5-2 16 16,5 1 0-16,1 1 0 0,-2 0-224 0,0 0 128 15,-2 3-128-15,0-3 0 0,-4 2 0 0,2-1 0 16,-3 3 0-16,4 0 0 0,0-5 0 0,-3 5 0 15,-6 2 0-15,3-3 0 0,0 1 0 0,-3 1-128 16,-7 3 128-16,6-1 0 0,6-1 0 0,1-1-128 16,-2 1 128-16,6-2 0 0,4 0 0 0,0-5 0 0,-4 4 0 0,6-3 0 15,6 1 0-15,-3-2 0 0,-2 2 0 0,5-4 0 16,5 4 0-16,-3-3 128 0,-5 1-128 0,5-1 0 16,2-1 0-16,-4 4 128 0,-5-2-128 0,5 2 0 15,4 3 0-15,-1-2 0 0,-6 2 0 0,6 1 0 16,4 1 0-16,-2 1 128 0,-1 0-128 0,1 2 0 15,5-2 0-15,2 1 0 0,0 1 0 0,-1-1 0 16,-1 1 0-16,6 1 0 0,4-2 0 0,-2-1 0 16,-5 1 0-16,3-1 0 0,4 1 0 0,-1-2 0 15,-2 0 0-15,2-1 0 0,3 0 0 0,2 0 0 16,4 3 0-16,-3-2 0 0,-7 0 0 0,5 1 0 16,5 0 0-16,3-1 0 0,0-2 0 0,1 2 0 15,-2-1 0-15,2-2 0 0,5 1 128 0,-2 1-128 16,0-3 0-16,1 0 0 0,-1 3 0 0,4-2 0 0,4-2 0 0,3 3 0 15,-1-3-128-15,-2 1 128 0,-2 2 0 0,2-2 0 16,4 2 0-16,4 1 0 0,3-2 0 16,-6 2 0-16,-8 2 0 0,2 1 0 0,4-1 0 0,1 2 0 15,6 0-128-15,-4 0 128 0,-4-3 0 0,1-1 0 16,0-3-128-16,3 1 128 0,4-5 0 0,3 5-128 16,0-3 128-16,-3 0 0 0,-5-2 0 0,1-1 0 15,6 0 0-15,1-1 0 0,2 2 0 0,0 0 0 16,2 0 0-16,-5 2 0 0,0-4 0 0,1 4 0 15,3-1 0-15,2 2 0 0,2-6 0 0,1 3 0 16,-4 2 0-16,-4-1 0 0,-1 2-160 0,2-4 160 0,2 3-128 0,1-2 128 16,4 2-160-16,-1-3 160 0,-2-1-192 15,-2-1 192-15,-5 1-176 0,4-1 176 0,3-2-160 0,4 2 160 16,2-1 0-16,0-1-144 0,-1-2 144 0,-3 0 0 16,-2-2 0-16,3 0 0 0,0 0 0 0,2 1 0 15,4-1 0-15,4 1 0 0,2 0 0 0,-1 1 0 16,-2-2 0-16,-2 2 0 0,2 0 0 0,2 0 0 15,1 2 0-15,5 0 0 0,0 0 0 0,3 0 0 16,2 1 0-16,1 2-160 0,3-3 160 0,-3 1 0 16,0 2-288-16,-2 0 48 0,1-4 16 0,2 2 0 15,2-2-48-15,3 0-16 0,4-1 0 0,-1 0 0 16,0 0 288-16,3 2-128 0,3-1 128 0,1 0 0 16,0-1 0-16,2 0 0 0,2 0 0 0,0 3 0 15,3-1 0-15,4 3 192 0,0-1-48 0,2-1-16 16,1-1 0-16,2 2-128 0,0 1 192 0,7-5-64 0,0 0-128 15,-6 6 0-15,1 5 144 0,-2-5-144 16,2 2 0-16,1 1 0 0,2 1 0 0,-1 2 0 0,1 2 0 0,1 3 0 16,-1-1 0-16,1 5 0 0,1 2 0 0,0 3 0 15,1 1 0-15,2 4 0 0,-1 4 128 0,2 1-128 16,1 3 128-16,0 8-128 0,-2 1 0 0,2 6 0 16,1 3 0-16,-1 3 0 0,-1-3 0 0,-1 5 0 15,-3 2 0-15,-1 6 0 0,-2 5 0 0,-1 5 0 16,-2 1-192-16,-2 6 64 15,-2 3-1664-15,-4 9-336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10.0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768 1136 7223 0 0,'-5'-8'104'0'0,"1"2"119"0"0,0 0-1 0 0,-10-11 0 0 0,5 11-209 0 0,-9-7 382 0 0,-23-19 0 0 0,-11-7 845 0 0,44 34-1121 0 0,1 1-1 0 0,-1 0 1 0 0,1 0 0 0 0,-1 1 0 0 0,-14-4 0 0 0,12 5-29 0 0,0 1-1 0 0,0-1 1 0 0,0 2-1 0 0,-1 0 1 0 0,1 0 0 0 0,0 1-1 0 0,0 0 1 0 0,0 0-1 0 0,0 1 1 0 0,0 1-1 0 0,0 0 1 0 0,-10 4 0 0 0,-3 3 116 0 0,0 1 1 0 0,1 1 0 0 0,-36 26 0 0 0,37-23-119 0 0,2 1 0 0 0,0 1 1 0 0,1 0-1 0 0,1 1 0 0 0,1 1 0 0 0,-22 32 0 0 0,18-20-19 0 0,1 1-1 0 0,2 0 1 0 0,2 1 0 0 0,0 1-1 0 0,3 1 1 0 0,-12 46-1 0 0,17-48-25 0 0,0 0-1 0 0,3 1 1 0 0,-2 50-1 0 0,6-71-18 0 0,1 1 1 0 0,0-1-1 0 0,1 0 0 0 0,0 1 0 0 0,1-1 1 0 0,0 0-1 0 0,1-1 0 0 0,1 1 1 0 0,0-1-1 0 0,1 0 0 0 0,12 21 1 0 0,-13-26-10 0 0,0 0 1 0 0,1 1 0 0 0,0-2-1 0 0,0 1 1 0 0,1-1 0 0 0,-1 0 0 0 0,1 0-1 0 0,1-1 1 0 0,-1 0 0 0 0,1 0-1 0 0,0-1 1 0 0,0 0 0 0 0,0 0-1 0 0,1-1 1 0 0,-1 0 0 0 0,1 0 0 0 0,9 1-1 0 0,-2-2 32 0 0,0 0 0 0 0,1-1-1 0 0,-1-1 1 0 0,0 0 0 0 0,0-2-1 0 0,0 0 1 0 0,0 0 0 0 0,19-7-1 0 0,-17 4 20 0 0,0-1 0 0 0,0-1-1 0 0,-1-1 1 0 0,0-1 0 0 0,0 0 0 0 0,25-20-1 0 0,97-82 193 0 0,-118 92-220 0 0,-1-2 1 0 0,24-31-1 0 0,28-50 53 0 0,-39 55-91 0 0,76-126 0 0 0,-9-8 1 0 0,-25 44 52 0 0,-34 59-13 0 0,59-161 0 0 0,1-91-35 0 0,-83 265 18 0 0,18-64 7 0 0,-26 89-31 0 0,-1 5 8 0 0,9-62 1 0 0,-18 87 56 0 0,-8 20 2 0 0,-4 8-66 0 0,1 2 0 0 0,1-1 0 0 0,1 1 0 0 0,-9 29 0 0 0,8-22 0 0 0,-4 9 0 0 0,-22 64 0 0 0,-7 68 216 0 0,-38 296 0 0 0,75-396-69 0 0,3 84-1 0 0,5-106-68 0 0,3 0 1 0 0,17 79-1 0 0,10-14-49 0 0,-24-90-17 0 0,0 0 0 0 0,2-1-1 0 0,12 22 1 0 0,-14-30 9 0 0,0-1-1 0 0,1 0 1 0 0,15 15 0 0 0,-20-21-11 0 0,1-1-1 0 0,-1 0 1 0 0,1 0 0 0 0,1-1 0 0 0,-1 0 0 0 0,0 0 0 0 0,1 0-1 0 0,-1 0 1 0 0,1-1 0 0 0,8 3 0 0 0,-8-4-5 0 0,0 0 0 0 0,1 0-1 0 0,-1 0 1 0 0,0-1 0 0 0,1 0 0 0 0,-1 0 0 0 0,0 0 0 0 0,1-1-1 0 0,-1 0 1 0 0,0 0 0 0 0,0-1 0 0 0,0 1 0 0 0,0-1 0 0 0,0-1-1 0 0,10-4 1 0 0,4-5 19 0 0,0-1-1 0 0,0-1 1 0 0,-2-1 0 0 0,1 0-1 0 0,16-20 1 0 0,75-95 77 0 0,-15 4-44 0 0,0 0-61 0 0,68-89 4 0 0,-18-12 0 0 0,-29-16-19 0 0,-20-9-144 0 0,-66 169 113 0 0,-30 82 50 0 0,20-58-48 0 0,-17 50 43 0 0,-1 0-1 0 0,0 0 1 0 0,0-1 0 0 0,-1-11 0 0 0,-1 21 4 0 0,0 0 0 0 0,0 0 0 0 0,0 0 1 0 0,0 0-1 0 0,0 0 0 0 0,0 0 0 0 0,0 0 1 0 0,0 0-1 0 0,0 0 0 0 0,0 0 0 0 0,0 0 1 0 0,0 0-1 0 0,0 0 0 0 0,0 0 1 0 0,0 0-1 0 0,0 0 0 0 0,0 0 0 0 0,0 0 1 0 0,0 0-1 0 0,0 0 0 0 0,0 0 0 0 0,0 0 1 0 0,-1 0-1 0 0,1 0 0 0 0,0 0 0 0 0,0 0 1 0 0,0 0-1 0 0,0 0 0 0 0,0 0 0 0 0,0 0 1 0 0,0 0-1 0 0,0 0 0 0 0,0 0 1 0 0,0 0-1 0 0,0 0 0 0 0,0 0 0 0 0,0 0 1 0 0,0 0-1 0 0,0 0 0 0 0,0 0 0 0 0,0 0 1 0 0,0 0-1 0 0,0 0 0 0 0,0 0 0 0 0,0 0 1 0 0,0 0-1 0 0,0 0 0 0 0,0 0 0 0 0,0 0 1 0 0,0 0-1 0 0,0 0 0 0 0,0-1 1 0 0,0 1-1 0 0,0 0 0 0 0,0 0 0 0 0,0 0 1 0 0,0 0-1 0 0,-5 4-6 0 0,0-1 0 0 0,0 1 0 0 0,1 0 0 0 0,0 0 0 0 0,0 1 0 0 0,0-1 0 0 0,0 1 0 0 0,1 0 0 0 0,0 0-1 0 0,0 0 1 0 0,-3 6 0 0 0,-3 11-15 0 0,-10 33-1 0 0,13-37 14 0 0,-71 275 105 0 0,18 5 111 0 0,48-237-179 0 0,-47 351 305 0 0,56-353-263 0 0,8 81 0 0 0,-3-108-68 0 0,2-1 0 0 0,1 0 0 0 0,2 0 0 0 0,1 0 0 0 0,17 39 0 0 0,-19-53-41 0 0,-5-11-96 0 0,0 0 0 0 0,1 0-1 0 0,0 0 1 0 0,0 0 0 0 0,0-1 0 0 0,1 1 0 0 0,3 4 0 0 0,-5-8-357 0 0,-2-2-589 0 0,0 0-263 0 0,0 0-51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10.3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0 144 7831 0 0,'0'0'603'0'0,"0"0"-212"0"0,3 0 583 0 0,31-3 1878 0 0,8-1-1258 0 0,186-2-32 0 0,-167 2-1515 0 0,113-25 0 0 0,-65 0-1611 0 0,-18 0 585 0 0,-2-11-12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11.3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90 0 4607 0 0,'0'0'354'0'0,"-1"3"-233"0"0,0 5 31 0 0,1-6 568 0 0,0-2 249 0 0,0 0 45 0 0,-1 3-74 0 0,-2 3-560 0 0,0 1 1 0 0,-5 8 0 0 0,4-8-142 0 0,0 1 0 0 0,-4 8 1 0 0,-4 24 663 0 0,-13 74 0 0 0,17-58-244 0 0,-3 76 0 0 0,28 363 342 0 0,-11-422-934 0 0,21 155-46 0 0,-25-219-285 0 0,1-1-1 0 0,6 17 1 0 0,-4-12-214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11.6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9671 0 0,'0'0'748'0'0,"2"2"-492"0"0,16 6 612 0 0,0 0 0 0 0,1-1 0 0 0,37 9 0 0 0,144 19-34 0 0,-153-31-773 0 0,1-1 1 0 0,-1-2 0 0 0,69-9 0 0 0,139-37-1392 0 0,-201 32 591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12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231 31 3223 0 0,'0'-1'240'0'0,"0"0"-203"0"0,-6-10 146 0 0,5 10 104 0 0,0 0 0 0 0,0-1-1 0 0,0 1 1 0 0,0 0-1 0 0,-1 0 1 0 0,1 0 0 0 0,0 0-1 0 0,0 0 1 0 0,-1 0-1 0 0,1 0 1 0 0,-1 0-1 0 0,1 1 1 0 0,-1-1 0 0 0,-2 0-1 0 0,1 0-83 0 0,0 1-1 0 0,1-1 1 0 0,-1 1-1 0 0,0 0 1 0 0,0 0-1 0 0,0 0 1 0 0,-5 1 0 0 0,-2 1 115 0 0,0 1 0 0 0,1 0 0 0 0,-16 8 0 0 0,20-9-202 0 0,0 0 0 0 0,1 1 0 0 0,0-1-1 0 0,-1 1 1 0 0,1 0 0 0 0,0 1 0 0 0,0-1 0 0 0,1 1-1 0 0,-1-1 1 0 0,1 1 0 0 0,-1 0 0 0 0,1 1-1 0 0,1-1 1 0 0,-1 0 0 0 0,1 1 0 0 0,-1 0 0 0 0,-1 5-1 0 0,-9 28 28 0 0,2 0 0 0 0,2 1 0 0 0,1 0 0 0 0,2 0 0 0 0,2 0-1 0 0,1 57 1 0 0,3-88-133 0 0,6 257 121 0 0,-2-210-116 0 0,3-1-1 0 0,24 97 0 0 0,-25-133-8 0 0,0 0 0 0 0,0 0 0 0 0,2-1 0 0 0,0 0-1 0 0,1-1 1 0 0,1 0 0 0 0,1 0 0 0 0,0-1 0 0 0,0-1-1 0 0,16 15 1 0 0,-22-24 6 0 0,1 0 0 0 0,0-1 0 0 0,0 1 0 0 0,0-1 0 0 0,0 0 0 0 0,1-1 0 0 0,0 0 0 0 0,0 0 0 0 0,-1 0 0 0 0,2-1 0 0 0,-1 0 0 0 0,11 1 0 0 0,-9-2 11 0 0,1 0 0 0 0,0-1-1 0 0,0 0 1 0 0,0-1 0 0 0,0 0-1 0 0,-1 0 1 0 0,1-1 0 0 0,17-6-1 0 0,-3-1 37 0 0,-1-2 1 0 0,1 0-1 0 0,-2-2 0 0 0,34-23 0 0 0,76-70 133 0 0,-124 99-181 0 0,41-36 27 0 0,-3-1 1 0 0,51-63-1 0 0,-70 72-20 0 0,-1-1 1 0 0,-2-2-1 0 0,-1 0 0 0 0,19-47 1 0 0,27-102 208 0 0,-9 21 120 0 0,-56 157-331 0 0,0 0 0 0 0,1 0 0 0 0,0 0 0 0 0,0 1 0 0 0,9-10 0 0 0,-14 18-16 0 0,1-1-1 0 0,-1 0 1 0 0,0 1-1 0 0,1-1 0 0 0,-1 1 0 0 0,1-1 0 0 0,0 1 0 0 0,-1-1 0 0 0,1 1 1 0 0,-1-1-1 0 0,1 1 0 0 0,0-1 0 0 0,-1 1 0 0 0,2-1 0 0 0,-1 1-1 0 0,-1 0 0 0 0,1 0 0 0 0,-1 0 0 0 0,1 1 0 0 0,0-1 0 0 0,-1 0 0 0 0,1 0 0 0 0,-1 0 0 0 0,0 1 0 0 0,1-1 0 0 0,-1 0 0 0 0,1 0 0 0 0,-1 1 0 0 0,1-1 0 0 0,-1 0 0 0 0,0 1 0 0 0,1-1 0 0 0,-1 1 0 0 0,0-1 0 0 0,1 1 0 0 0,-1-1 0 0 0,0 0 0 0 0,1 1 0 0 0,-1 0 0 0 0,6 15-8 0 0,1 12 10 0 0,-1 0 0 0 0,-2 1 0 0 0,1 34 0 0 0,-3-33 0 0 0,11 336 0 0 0,-55 325 0 0 0,-24-218 0 0 0,43-350 0 0 0,-37 166 0 0 0,37-201 196 0 0,-54 129 0 0 0,2-64 131 0 0,58-123-253 0 0,-1-2-1 0 0,-1 0 1 0 0,-24 24 0 0 0,36-44-60 0 0,0 0 1 0 0,-1-1-1 0 0,0 0 1 0 0,-1-1-1 0 0,1 1 1 0 0,-1-2-1 0 0,-1 1 1 0 0,1-1-1 0 0,-11 4 1 0 0,14-7-4 0 0,0 0 0 0 0,0-1 0 0 0,0 1 0 0 0,0-1 0 0 0,0 0 0 0 0,0-1 0 0 0,-1 0 0 0 0,1 0 1 0 0,0 0-1 0 0,0 0 0 0 0,0-1 0 0 0,0 0 0 0 0,0-1 0 0 0,0 1 0 0 0,0-1 0 0 0,-10-5 0 0 0,7 3-6 0 0,1-1 0 0 0,0-1-1 0 0,0 0 1 0 0,0 0 0 0 0,1 0 0 0 0,0-1 0 0 0,0 0 0 0 0,0 0-1 0 0,1-1 1 0 0,1 0 0 0 0,-9-14 0 0 0,4 2-6 0 0,0 1 0 0 0,1-2 0 0 0,2 1 0 0 0,-6-25 0 0 0,6 17 1 0 0,1 0 0 0 0,1 0 0 0 0,2-1 0 0 0,1 1 0 0 0,1-1 0 0 0,6-54 0 0 0,-3 66 0 0 0,2-1 0 0 0,-1 1 0 0 0,2 0 0 0 0,1 0 0 0 0,0 0 0 0 0,0 1 0 0 0,2 0 0 0 0,0 0 0 0 0,1 1 0 0 0,1 0 0 0 0,0 0 0 0 0,16-17 0 0 0,-12 19-1 0 0,0 0 0 0 0,0 0-1 0 0,1 2 1 0 0,1 0-1 0 0,21-12 1 0 0,-12 11-8 0 0,0 1 0 0 0,1 0 0 0 0,27-6 0 0 0,8 2-5 0 0,-1 4 0 0 0,95-7 0 0 0,108 6-454 0 0,-130 8-1440 0 0,-33 0 721 0 0,-11-2-12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13.2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21 7831 0 0,'0'0'603'0'0,"0"0"-296"0"0,0 0 230 0 0,0 0 139 0 0,0 0 27 0 0,3 0-43 0 0,83-4 676 0 0,-33 0-878 0 0,-25 2-209 0 0,333-9 1164 0 0,-181 15-1327 0 0,268-2-183 0 0,-349-4-387 0 0,-56 0 221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13.5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2303 0 0,'0'0'566'0'0,"2"2"1532"0"0,6 4-436 0 0,0 0-1 0 0,1 0 0 0 0,-1-1 1 0 0,15 6-1 0 0,-7-5-983 0 0,-1 0 0 0 0,20 3 0 0 0,103 11-1324 0 0,-126-19 1039 0 0,338 12 39 0 0,-23-33-1649 0 0,-219 6-3902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14.3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502 51 5527 0 0,'0'-8'179'0'0,"0"3"-64"0"0,0 0 1 0 0,0 0 0 0 0,1 0 0 0 0,2-8 0 0 0,-3 11 781 0 0,1 0 303 0 0,0-4 2201 0 0,-3 11-2203 0 0,-8 20-1631 0 0,5-11 836 0 0,-85 190 637 0 0,-29 79 247 0 0,6 64-574 0 0,63-191-633 0 0,-37 159-6 0 0,75-258 117 0 0,3 0 1 0 0,3 1 0 0 0,1 99-1 0 0,22 12 304 0 0,-12-145-401 0 0,2 1 0 0 0,0-1 0 0 0,1 0 0 0 0,2-1 0 0 0,0 0 0 0 0,2-1 0 0 0,0 0 0 0 0,28 38 0 0 0,-11-25-44 0 0,2-1-1 0 0,1-1 1 0 0,67 53-1 0 0,-77-69-20 0 0,1-2-1 0 0,1 0 1 0 0,0-1 0 0 0,1-2-1 0 0,1 0 1 0 0,0-2 0 0 0,36 10 0 0 0,-28-12 3 0 0,1-1 1 0 0,0-2-1 0 0,0-1 1 0 0,0-2 0 0 0,49-4-1 0 0,-40 0-268 0 0,-1-2 0 0 0,1-2-1 0 0,48-14 1 0 0,-8-8-1580 0 0,-31 4-2696 0 0,-16 2-507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14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76 264 1375 0 0,'-15'-5'65'0'0,"3"0"-33"0"0,-15-2-1 0 0,25 6 40 0 0,-1 1 0 0 0,1-1 0 0 0,-1 0 0 0 0,1 0 0 0 0,0 0 0 0 0,-5-2-1 0 0,6 2 2505 0 0,2-1 893 0 0,2 1-2744 0 0,-1-1 1 0 0,0 0-1 0 0,1 1 1 0 0,-1-1-1 0 0,1 1 0 0 0,0 0 1 0 0,-1-1-1 0 0,1 1 1 0 0,5-1-1 0 0,30-5 111 0 0,-20 5-647 0 0,35-7-145 0 0,334-50 650 0 0,579-30 115 0 0,-586 57-798 0 0,-23 11-1195 0 0,-243 20 546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31.315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1456 17 5527 0 0,'-8'-3'50'0'0,"1"0"0"0"0,-1 0 0 0 0,0 1 0 0 0,0 0 0 0 0,0 1 0 0 0,0 0 0 0 0,0 0 0 0 0,0 1 0 0 0,0 0 0 0 0,0 0 0 0 0,-15 3 0 0 0,1 2 252 0 0,1 1 0 0 0,-1 1-1 0 0,-26 12 1 0 0,-60 38 1034 0 0,84-42-1159 0 0,1 1-1 0 0,0 1 1 0 0,-38 38 0 0 0,35-28 42 0 0,2 2-1 0 0,-30 43 1 0 0,-30 72 357 0 0,14 8-114 0 0,-46 149 255 0 0,17 7-277 0 0,33-102-198 0 0,-29 77-82 0 0,-32 97-40 0 0,20 4-28 0 0,10 134 105 0 0,81-379 4 0 0,4 246 0 0 0,16-305-101 0 0,3 0 1 0 0,4-1 0 0 0,26 95 0 0 0,-21-117-66 0 0,3-1-1 0 0,2 0 1 0 0,3-2 0 0 0,60 102 0 0 0,-35-83-17 0 0,4-1 0 0 0,64 66-1 0 0,-80-100-9 0 0,2-1 0 0 0,2-2 0 0 0,1-2 0 0 0,1-2 0 0 0,73 40 0 0 0,-52-39-1164 0 0,1-2-1 0 0,1-3 0 0 0,112 28 1 0 0,-61-27-2930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6:39:22.42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24798 12719 24879 0,'-10'-14'2208'0,"3"8"-1760"0,-4-2-448 0,-1 3 0 16,0 1 368-16,1 2-16 0,-1 0 0 0,1 2 0 15,-1 0-352-15,0 2 0 0,-3 0 0 0,-2 2 0 16,-2 4 0-16,-1-1 0 0,-5 2 128 0,1 1-128 15,-2 0 128-15,-2 1-128 0,-2 3 160 0,-4 0-160 16,-2 1 0-16,1-1 0 0,-2 0 0 0,-2 1 0 0,-6 0 0 0,-3-1 0 16,-7-4-160-16,2 2 160 15,-1-5 0-15,1 2-160 0,-2-5 160 0,1 1 0 0,-2 0 0 0,-4-1 0 16,-6-1 0-16,-1-1 0 0,-5 2 0 0,2 2 0 16,-1-2 0-16,-1 0 0 0,-2 2 160 0,-5 3-16 15,-6-1 0-15,0 2 0 0,1-1-144 0,5 2 192 16,0 3-192-16,-6-3 192 0,-8-1-192 0,3 1 192 15,3-3-192-15,0 5 192 0,1-2-192 0,-5-1 0 16,-5-2 0-16,2-1 128 0,3 0-128 0,0 2 0 16,-3-2 0-16,-1 2 0 0,-2-5 128 0,2-1-128 15,1 0 128-15,-2 5-128 0,-2-2 0 0,2-3 0 16,-1 1 128-16,3-2-128 0,0 2 0 0,-1-1 192 16,-8-1-192-16,2-1 192 0,6 1-192 0,1 0 128 0,-3 2-128 0,-1 0 128 15,-3-4 0-15,0 0 0 0,5 2 0 0,-3 1 0 16,-3-2 16-16,0 2 0 0,0-5 0 0,2 2 0 15,2 2 16-15,-3-1 0 0,-6 0 0 0,1 1 0 16,7-1-160-16,0 4 160 0,-1-4-160 0,-2 0 160 16,-2-1 32-16,2 2 0 0,3 2 0 0,-3-1 0 15,-5 1-192-15,7-1 192 0,1-2-192 0,2 2 192 16,2-3-192-16,-3 0 192 0,-5 0-192 0,3 0 192 16,2 0 704-16,1 0 160 0,-2 0 32 0,0 0 0 31,-2 0-1600-31,3 1-320 0,3-1-64 0,-3 1-16 0,-11 0 912 0,7 1 0 0,2-2 192 0,1 1-16 15,-2 1-176-15,0 2 0 0,-4-4 144 0,6 1-144 16,0 1 0-16,-1-1 0 0,-2 0 0 0,2-1 128 16,-1-1-128-16,4 0 128 0,5 1-128 0,-5-2 128 0,-6 1-128 0,3 0 0 15,7-2 0-15,0 3 0 0,2 0 0 0,-3 3 144 16,-4-2-16-16,2 2-128 0,7-1 160 0,0 0-160 16,0 0 128-16,0-1-128 0,-1 1 0 0,2 0 0 15,3 2 128-15,3-1-128 0,-2-1 0 0,-3-1 0 16,-3 1 0-16,1-1 0 0,4-1 0 0,4 2 0 15,1 1 0-15,-7-2 0 0,-1-1 0 0,1 0 0 16,4 0 0-16,4 3 0 0,2-3 0 0,-5 0 0 16,-4 0 0-16,1 0 128 0,3 0-128 0,6 1 0 15,2 2 0-15,-1-2 0 0,2 1 0 0,-2 0 0 16,1-2 0-16,0 1 0 0,3 2 0 0,5-1 0 16,-1 1 0-16,-2-1 0 0,-5 1 0 0,0 2 0 0,1-1 0 15,2 2 0-15,1-1 0 0,1 1 0 0,3 5 0 0,-1-3 0 16,-5 3 0-16,4-1 0 0,3-1 0 0,1 3 0 15,1 2 0-15,4-1 0 0,3 0 0 0,-2 2 0 16,-3 2 0-16,1 0 0 0,-1 0 0 0,5 1 0 16,3 1 0-16,2 1 0 0,1 4 144 0,2-2-144 15,1-1 0-15,-1 1 0 0,-3 0 0 0,-1 1-192 16,-2-1 192-16,5 0 0 0,2 0 0 0,2 2 0 16,3 1 0-16,0-1 0 0,0 4 0 0,4-2 0 15,3 0 0-15,-1 1 0 0,1 2 0 0,-2-2 0 16,2 2 0-16,2-2 0 0,0 0 0 0,4-1 0 15,1 5 0-15,4-1 0 0,2-4 0 0,5 1-128 16,1-2 128-16,4 3 0 0,0-1 0 0,5-1 0 0,0-2 0 0,3 1 0 16,2 1 0-16,1 0 0 15,1-1 0-15,3-1-128 0,1 0 128 0,3 3 0 0,-2-1 0 0,2 0 0 16,3-3 0-16,3 4 0 0,0-2 0 0,3 1 0 16,3-1 0-16,2 0-128 0,3 1 128 0,1-3 0 15,3 0 0-15,5 0 0 0,0-3 0 0,3 0 0 16,-3-1 0-16,4 2 0 0,0-2 0 0,5 0 0 15,2-3 128-15,2-2-128 0,4 2 144 0,7-4-144 16,5 2 192-16,2 0-192 0,-5 0 144 0,2-2-144 16,2 0 0-16,3 2 144 0,2 0-144 0,6-2 0 15,5 3 0-15,-3-2 0 0,-3-2 0 0,2-1 0 16,0 3 0-16,6-4 0 0,4 1 0 0,-1-1 0 16,-4 0 0-16,0-2 0 0,2 2 0 0,4-1 128 0,5 2-128 15,-3-3 0-15,-4-5 0 0,0 3 0 0,0-1 0 0,5-1 0 16,6-1 0-16,-3 1 0 0,-3-3 128 0,1-2-128 15,-1-1 0-15,6 1 0 0,7 0 0 0,-3-5 128 16,-6 0-128-16,3 0 0 0,4-2 0 0,0 4 0 16,2-4 0-16,-3 2 0 0,-1 1 0 0,1 0 0 15,3 3 0-15,-2 0 0 0,-6-1 0 0,1 3 0 16,-1 4 0-16,3-1 0 0,3 1 0 0,-3-1 0 16,-5-1 0-16,-1 5 0 0,1 0 0 0,3 1 0 15,4 2 0-15,-1 0 0 0,-5 1 0 0,2 3 0 16,4-4 0-16,3 2 0 0,-2-3 0 0,1 2 0 15,-2-3 0-15,5 3 0 0,6-3 0 0,-2 4 0 16,-5-6 0-16,3 2 0 0,2 3 0 0,2-4 0 16,0-3 0-16,1 4 0 0,-3-2 0 0,5 0 0 15,5 1 0-15,-2-2 0 0,-4-3 0 0,2-1 0 0,9 0 0 0,-4 0 0 16,-6-1 0-16,4 1 0 0,1 0 0 0,3 1 0 16,-4 2 0-16,0-1 0 0,-2 1 0 0,3 1 0 15,3 0 128-15,-1-2-128 0,-2 2 0 0,3 0 0 16,3 0 0-16,-2-2 128 0,-3-1-128 0,3 1 0 15,2-1 0-15,-1 0 0 0,-3 0 0 0,2-1 0 16,4 0 0-16,-4 4 0 0,-4 0 0 0,2-3 0 16,2 3 128-16,-3-1-128 0,-1 1 0 0,2 2 0 15,-1-1 0-15,3 0 0 0,-4 3 0 0,2-2 128 16,-3-1-128-16,0 4 128 0,0-3-128 0,-2 2 0 16,-1 0 0-16,1-2 128 0,6 4-128 0,-3-2 0 15,-2 2 0-15,5-2 0 0,2 2 0 0,-5-3 0 0,-5 2 0 0,4-1 0 16,3 2 0-16,-2-4 0 0,-5 1 0 0,1 0 0 15,2-1 0-15,0 2 0 0,-1-1 0 0,0 3 0 16,-5-4 0-16,6 1 0 0,1 0 0 0,-1 0 0 16,-8-2 0-16,2 2 0 0,5 0 128 0,-3 0-128 15,-6-2 0-15,1 2 0 0,0 3 0 0,2-4 0 16,2 2 0-16,-2-2 0 0,2-2 0 0,2 4 0 16,4-2 0-16,-5-2 128 0,-7-2-128 0,3 2 0 15,5 1 0-15,-3-2 0 0,-5-3 128 0,-1 0-128 16,-2 4 0-16,4-1 0 0,2 0 0 0,-2 0 0 15,-4-2 0-15,1 0 0 0,1 0 0 0,3 1 0 16,-3-5 0-16,-2 2 128 0,0 0-128 0,2-2 0 16,3 0 0-16,0 0 0 0,-7-2 128 0,0 2-128 15,2 2 0-15,1-3 0 0,-4-2 0 0,0 3 0 16,-1 1 0-16,1 2 0 0,3 0 0 0,-4 0 0 0,-3-3 0 0,-3 2 0 16,1 1 0-16,-1 1 0 0,1 2 0 0,-3-3 0 15,-3-3 0-15,-3 2 0 0,-2-2 0 0,2 2 0 16,0 0-128-16,0-2 128 0,-4-1 0 0,-1 0 0 15,-5-2 0-15,-1 2 0 0,0 0 0 0,2-1 0 16,2-1 0-16,-4 0 0 0,-3-1 0 0,-4-2 0 16,-1 6 0-16,1-2 0 0,0-1 0 0,0 0 0 15,0 0 0-15,-2-4 128 0,-5 2-128 0,1-4 0 16,0 1 0-16,-2 2 0 0,-2-2 0 0,4 2 0 16,2-3 0-16,-2 2 0 0,-4 0 0 0,-3-1 128 15,-1 2-128-15,2-3 0 0,-3 1 0 0,-1 1 0 16,-1-2 0-16,-1 1 0 0,3-2 0 0,-4-2 0 0,0 1 0 0,-4 1 0 15,-3-2 0-15,-2 0 0 0,-1-2-176 0,-2 2 176 16,0 1 0-16,-4 1 0 0,1-2 0 0,0 1-128 16,-2-3 128-16,2 2 0 0,1 0 0 0,0 0 0 15,-2 2 0-15,1-2 0 0,-1-1 0 0,-1-1 0 16,-5-1 0-16,-1-1 0 0,0 1 0 0,0-1 0 16,1 0 0-16,-11 7 0 0,0 2 0 0,2-2 0 15,2-4 0-15,0 1 0 16,-1-3 0-16,1-1 0 0,0-1 0 0,10-17 0 0,-6 5-144 0,-5 4 144 15,-3 2 0-15,-2 3-144 0,-3 0 144 0,-2 0 0 16,-2 0-128-16,1 3 128 0,-3-2 0 0,1-3 0 16,0 0 0-16,-4-4-128 0,1 1 128 0,-1 0 0 0,-1 4 0 15,1-4 0-15,-3 2 0 0,2-4 0 0,-1 1-160 16,-1 1 160-16,-1 0-128 0,0 3 128 0,-1-3-176 0,-1 2 176 16,-4 3-208-16,1-1 80 0,-3 3-128 0,-3-1-32 15,0-3 0-15,-5-1 0 0,-1 3-48 0,6 8-16 16,-1-5 0-16,-5-2 0 0,0-1 64 0,-4 0 16 15,3 2 0-15,-8-3 0 0,1-2 272 0,-32-17 0 16,4 5 0-16,6 6 0 0,4 3 0 0,1 5 0 16,-2-2-128-16,0 3 128 0,-1 2 0 0,-2-1 0 15,-3 1 0-15,-5 0 0 0,-4 0 0 0,-1 0 0 16,3-2 0-16,-1-1 0 0,0 0 0 0,-2 4 0 16,1-4 0-16,-7 5 0 0,-5-1 0 0,1 1 0 0,0-2 0 15,3 0 0-15,2 0 0 0,-3-1 0 16,-3-1 0-16,-1 2 0 0,-1 0 0 0,2 1 144 0,3-3-144 15,-2 2 128-15,3-1-128 0,-1 0 0 0,-5-3 144 0,2 1-144 16,2 1 128-16,0-1-128 0,2 1 128 0,-2 3-128 16,-2 2 0-16,-2 0 144 0,-4-1-144 0,2 2 0 15,1 3 0-15,2 3 0 0,1-2 0 0,-4-1 0 16,-5 3 0-16,2 1 128 0,3-4-128 0,1 2 0 16,1 1 0-16,-3-2 0 0,-5 2 0 0,1 2 0 15,0-3 0-15,5 2 0 0,1-1 0 0,0 3 0 16,-5-1 0-16,0 3 0 0,-1-2 0 0,3 2 0 15,2 2 0-15,0 1 0 0,1 0 0 0,-2 0 0 16,-2 1 160-16,3-1-160 0,3 2 128 0,5 0-128 16,-2-1 128-16,-1 4-128 0,-7-2 128 0,3 0-128 15,-1 0 0-15,3 1 0 0,1 0 0 0,2 2 0 16,-2-1 192-16,-1-1-64 0,0 1 0 0,2 0 0 0,3 1 0 0,1-1-128 16,4 0 192-16,-3 1-64 15,-1 2 80-15,-1 2 16 0,-2-5 0 0,4 1 0 0,2 1-64 0,4 2-16 16,4-1 0-16,0 0 0 0,-5-1 16 0,-1 1 0 15,-2-1 0-15,2-1 0 0,4-1 0 0,4-1 0 16,2 1 0-16,3 1 0 0,1 1-32 0,2 0 0 16,0 4 0-16,4 1 0 0,0-1-128 0,2 4 0 15,6 2 0-15,1 1-10880 16,1 0-2048-16</inkml:trace>
  <inkml:trace contextRef="#ctx0" brushRef="#br0" timeOffset="10557.25">32069 7583 14735 0,'-2'-11'1312'0,"-2"5"-1056"0,4 6-256 0,0 0 0 15,-4-8 736-15,4 8 96 0,-6-7 0 0,6 7 16 16,0 0-592-16,-9-5-128 0,-1-3-128 0,-2 4 176 15,1 0-48-15,-2 2 0 0,-5-1 0 0,-1 2 0 16,-1-3 80-16,-3 3 16 0,-4 1 0 0,-2 1 0 0,-3-1 32 16,-1 2 16-16,-4-1 0 0,-2 1 0 15,-3 3-80-15,-5-3-32 0,-5-4 0 0,-2 1 0 0,-3 0 16 0,1-3 0 16,0 0 0-16,0-1 0 0,1-5-48 0,-3 4-128 16,-5-3 192-16,-5-1-64 0,-4-3 224 0,-1-1 32 15,1 1 16-15,1-1 0 0,0 4-112 0,-7 0-32 16,-7-4 0-16,-1 1 0 0,-3 1 32 0,0 0 0 15,0 3 0-15,-8 0 0 0,-6-3-80 0,0 3-16 16,0-3 0-16,-4 6 0 0,-2-2-64 0,0 3 0 16,-4 1-128-16,1 1 192 0,1-1-192 0,-1 1 176 15,-3-1-176-15,3 1 160 0,4-4-32 0,-4 3 0 16,-3 2 0-16,2-1 0 0,1-1-128 0,2-2 0 0,-1 1 144 16,-2 1-144-16,-3-1 0 0,2 1 128 15,3 2-128-15,-3-1 0 0,-2 1 0 0,3 2 0 0,4-2 0 16,-4 1 0-16,-7 0 0 0,3 1 0 0,3 0 0 0,2 1 0 15,-1 2 0-15,0-2 0 0,-2 2 0 0,5-1 0 16,2-1 0-16,-3 1 0 0,-3 0 0 0,5 1 128 16,6-1-128-16,-4 0 0 0,-5 0 0 0,0-1 0 15,4 1 0-15,4-1 0 0,2 1 0 0,-2 3 0 16,-4-1 0-16,5-1 0 0,5 1 0 0,0 2 128 16,-4-1-128-16,2-1 0 0,2 0 0 0,4 3 0 15,4 0 0-15,-3 3 128 0,-4-4-128 0,2 4 0 16,0-2 0-16,7 6 0 0,5 1 0 0,-3-2 0 15,-4-4 0-15,3-2 0 0,5 2 0 0,2 0 0 16,6 5 0-16,0 0 0 0,-2 2 0 0,2-5 0 16,-2-1 0-16,3 4 0 0,4-2 0 0,2 3 0 0,8 0 0 15,-1 2 0-15,0-1 0 0,-1 2 0 0,0-3 0 16,1 4 0-16,4 2 0 0,2-1 0 0,2-1 0 0,2 3 0 16,2 3 0-16,-2-1 0 0,-1 4 0 0,1-1 0 15,-1 3 0-15,5 0 128 0,3-3-128 0,3 5 0 16,2 0 0-16,4 1 128 0,2-1-128 0,4 2 0 15,4 0 0-15,2 1 0 0,5-1 0 0,1 2 0 16,2-1 0-16,0 2 0 0,5 0 0 0,3 1 0 16,1 2 0-16,4 0-128 0,1 0 128 0,2-3 0 15,2 2 0-15,2-1-128 0,2 3 128 0,2-2-192 16,2 2 192-16,2-1-192 0,2 1 192 0,3 0-128 16,3-1 128-16,2 1-128 0,3 1 128 0,2-4 0 0,3 2 0 0,3-2-128 15,9 0 128-15,3-1 0 0,5-2 0 16,1 0 0-16,2-2 0 0,1-1 0 0,3-1 0 0,5-1 0 15,3-1 0-15,6 3 0 0,2 1 0 0,0-5 0 16,-3-2 0-16,5 0 0 0,0 3 0 0,6-1 0 16,4 4 0-16,-1-2 0 0,-8-2 0 0,5-1 0 15,1-3 0-15,6 3 144 0,5-3-144 0,0 0 0 16,-5 0 192-16,4-4-192 0,5-1 192 0,0 1-192 16,7-3 224-16,0 1-64 0,-3-3-16 0,7 3 0 15,4-1 16-15,-3-3 0 0,-5-5 0 0,2 3 0 16,8 2-32-16,0-4 0 0,-3 1 0 0,4-4 0 15,2 3-128-15,0-3 128 0,0 2-128 0,-1-4 128 16,-2-1-128-16,3 1 0 0,6 2 0 0,-5-4 128 16,-6-2-128-16,5 0 0 0,7-1 0 0,-2 0 0 15,-6-2 0-15,4 2 0 0,5-1 0 0,-4-5 0 0,-5-4 0 0,4 5 0 16,6-4 0-16,-4 2 0 0,-2-6 128 0,8 0-128 16,2 2 0-16,-1-4 128 0,-4-1 0 0,5 2 0 15,4 2 0-15,-2-4 0 0,-3-1 0 0,1 0-128 16,3 2 192-16,-3-3-64 0,-5 1-128 0,1-2 0 15,3-1 0-15,-4-2 0 0,-3-3 0 0,-1 2 0 16,0-4 0-16,-2 1 0 0,-4-3 0 0,-4-1-144 16,-5-1 144-16,1-4-208 0,1-2-16 0,-6 1 0 15,-7-4 0-15,-2-2 0 0,-2 0 224 0,-2-2 0 16,1-2-160-16,-6-2 160 0,-6 2 0 0,-3-2 0 16,-4-1 0-16,2-2 0 0,0-1 128 0,-4 2-128 0,-4-4 192 15,-5 2-64-15,-5-1 256 0,-1 2 64 16,-6 0 0-16,-2 0 0 0,-5-1 32 0,2-1 16 0,-5-2 0 15,-2 3 0-15,-2 4-48 0,-6-2 0 0,-5-2 0 0,-6 2 0 16,-3 5-80-16,-4-4-32 0,-5-4 0 0,-2-1 0 16,-6 1-16-16,-4 0-16 0,-4-1 0 0,-5 0 0 15,-8-5-304-15,-7 5 0 0,-6 0 128 0,-3 2-128 16,-6-1 0-16,-4 1 0 0,-5-1 0 0,-5 6 0 16,0 8-176-16,-11 2 176 0,-8 0-192 0,-6 5 192 31,-3 8-480-31,-2 5 16 0,-2 5 0 0,-7 5 0 15,-12 8-1872-15,3 7-368 0,-36 11-80 0,17 5-16 0</inkml:trace>
  <inkml:trace contextRef="#ctx0" brushRef="#br0" timeOffset="12876.88">31879 18645 19343 0,'0'0'1728'0,"0"0"-1392"16,-3-8-336-16,3 3 0 0,0 5 816 0,0 0 80 16,0 0 32-16,8 3 0 15,-8-3-1088-15,11 3-224 0,-2 4-32 0,0 2-16 0,0-4 432 0,-2 4 0 16,-7-9 0-16,11 8 0 0,-5 4 0 0,-1-4-128 0,-5-8 128 0,3 11 0 15,0 2-256-15,-1-3 16 0,-2-10 16 0,-2 13 0 16,-3-6-128-16,1 2-32 0,1-3 0 0,-2 5 0 16,-2-5 208-16,1 2 48 0,1-2 0 0,-4-2 0 15,0 1 128-15,0 1 0 0,-2-2 0 0,0 0 0 16,-1 1 0-16,-4 0 0 0,0-2 192 0,-1 0-64 16,0-1-128-16,-2 0 0 0,-4 1 0 0,0 1 0 15,0-1 0-15,-4-1 0 0,1 0 0 0,-5-1 0 16,-3-1 0-16,-4 0-160 0,-4 0 160 0,1-2-160 15,0-2 160-15,-1-4 0 0,0 2 0 0,0 1 0 16,-1-4 192-16,3 5 112 0,-4 0 16 0,0-2 16 16,-4 2 224-16,-3-2 32 0,-4-5 16 0,0 3 0 15,1-1 0-15,0 1 0 0,1-3 0 0,0 3 0 16,-1-2-208-16,-3 4-32 0,-5-4-16 0,-2 1 0 0,1-7-176 0,0 6-48 16,2 1 0-16,-1 1 0 0,1-3 128 0,-4 0 32 15,-3 2 0-15,-4-2 0 0,-4 3-128 0,1-2-32 16,1 3 0-16,1-1 0 0,-1 0 0 0,-5-1 0 15,-6 3 0-15,2-1 0 0,2-2-128 0,0 4 0 16,-1-2 0-16,-4 2 0 0,-6 1 128 0,2 0 0 16,2-2 0-16,2 2 0 0,-1 1 64 0,-3 2 0 15,-4-2 0-15,0 1 0 0,3 1-32 0,0-2 0 16,1 2 0-16,-3 1 0 0,-3 0 0 0,-1 1 0 16,2 3 0-16,-2 0 0 0,-2-2-16 0,-1 3 0 15,-1 3 0-15,5-3 0 0,1 1-144 0,-4 2 0 16,-7-3 144-16,1 1-144 0,4 2 0 0,-1-4 0 15,-2 0 0-15,-3 2 0 0,-1 0 0 0,2 0 144 0,2 2-144 0,-1-1 0 16,-12 3 192-16,4-1-64 0,3 4 0 0,1-5-128 16,0 3 208-16,-2-5-64 0,-1 2-16 0,2-2 0 15,2 5 48-15,-2-3 0 0,-7 0 0 0,4 1 0 16,4 6-176-16,-9-2 192 0,-7-2-192 0,3 2 192 16,4 3-192-16,-6-1 192 0,-3 1-192 0,3-1 192 15,3 0-64-15,2 0-128 0,-2-1 192 0,0 2-64 16,2-5-128-16,2 2 160 0,2 1-160 0,-3-1 160 15,-4 0-160-15,0 1 192 0,4-1-192 0,-3 1 192 16,-4-4-192-16,3 2 0 0,4 2 0 0,-3-3-176 16,-4 1 176-16,3 3 0 0,5-2 0 0,-3-4 0 15,-4 1 0-15,2 0 0 0,3 3 0 0,-3-1 0 16,-4 1 0-16,3 1 0 0,4 0 0 0,-1 0 0 16,-1 0 0-16,2 0 0 0,2-1 0 0,3 2 0 0,-1 0 0 15,-2-3 0-15,-1-1 0 0,4 0 0 0,4 1 0 0,-2 2 0 16,-5-3 0-16,2-1 0 0,3 3 0 0,0 2 0 15,-2-3 0-15,2 1-128 0,5-1 128 0,4-2 0 16,3 1-144-16,-3 1 144 0,-4-3 0 0,5 4 0 16,4 0 0-16,2-3 0 0,-1 4 0 0,1-2 0 15,1 1-144-15,5 2 144 0,4 1 0 0,-3-1 0 16,0 1 0-16,0 0 0 0,1 0-144 0,6 1 144 16,3 2-208-16,1-1 80 0,2-1 128 0,-3 3-160 15,-2 0 160-15,3 0-160 0,5 1 160 0,4 3-208 16,1 2 80-16,4-3 128 0,-2 3-304 0,1-3 64 15,1-1 16-15,6 1 0 0,6 1-32 0,3-3 0 0,4 0 0 16,5 2 0-16,5 1 128 0,4-2 128 0,4 0-208 0,4 2 80 16,3-1 128-16,1 0-192 0,4-1 192 0,2 4-192 15,3-3 192-15,2 1 0 0,3 3-144 0,5-5 144 16,4 3 0-16,1-3-144 0,5 0 144 0,3 1 0 16,2 1-128-16,4 0 128 0,2 0 0 0,4 2 0 15,4-5-144-15,4 2 144 0,4-4 0 0,3 0-144 16,4 2 144-16,8-2 0 0,7-1-144 0,0-2 144 15,0 2 0-15,1-3 0 0,-2 0 0 0,4-1 0 16,5 2 0-16,5-4 0 0,6-1 0 0,-1 3 0 16,-2 0 0-16,1-2 160 0,2 1-16 0,2 1 0 15,8 0 48-15,-1-4 0 0,1 0 0 0,1-2 0 16,1 3-192-16,7-2 0 0,8 1 0 0,-3 2 128 16,-5-7-128-16,2 0 0 0,5 3 0 0,2-5 0 0,4-1 0 15,-2 2 0-15,-2-1 128 0,4 1-128 0,10-4 0 16,-2 1 0-16,-5 2 0 0,5-2 0 0,6-1 0 0,-2 2 0 15,-7-4 0-15,5 1 0 0,3 1 0 0,0-1 0 16,-2-2 0-16,4 1 0 0,3 2 0 0,-5 0 0 16,1 0 0-16,2 0 0 0,-1 0 0 0,3 0 0 15,-3 0 0-15,0 0 0 0,-4 3 0 0,3-1 0 16,1-4 0-16,-1 4 0 0,-4-2 0 0,4 0 0 16,4 0 0-16,-3 0 0 0,-1 0 0 0,2 1 0 15,-1 2 0-15,1-3 0 0,-2 0 0 0,3 0 0 16,4 0 0-16,-6 0 0 0,-4 0 0 0,5 0 0 15,7 0 0-15,-4 0 0 0,-7 0 0 0,4 0 0 16,5 0 0-16,-4 0 0 0,-9-2 0 0,5 0 0 0,6-1 0 0,-7-2 0 16,-8 1 0-16,0 2 0 0,9-2 0 0,-5-2 0 15,-5-1 0-15,1 5 0 0,1-1 0 0,-1-2 0 16,-1 0 0-16,-2 1 0 0,-7 0 0 0,3-2 0 16,3 1 0-16,-5 1 0 0,-8-1 0 0,0-1 0 15,0 2 0-15,-1 1 0 0,3 2 0 0,-6-2 0 16,-9-3 0-16,0 2 0 0,0 2 0 0,2 2 128 15,3 0-128-15,-5 0 192 0,-7 0-192 0,-2 1 192 16,-3 2-64-16,3 0-128 0,1 2 192 0,0-2-64 16,-1 0-128-16,-2-2 128 0,-2 0-128 0,2 0 128 15,3-1 48-15,-1 0 0 0,5-2 0 0,-3 1 0 16,-2-3 32-16,0-1 16 0,0 1 0 0,7-1 0 16,3 0-64-16,1-3-16 0,-4 3 0 0,-1-1 0 15,-1-3-144-15,5 2 128 0,2-3-128 0,0 4 128 0,-4-3-128 0,-2 1 0 16,0 1 144-16,-3-1-144 0,6-3 0 0,-2 2 0 15,-2-3 0-15,-4 3 0 0,-5-2 0 0,2 2 0 16,-5-4 0-16,5 2-128 0,2 1 128 0,-3-3-208 16,1 2 80-16,-3 2 128 0,-2-5-160 0,2 2 160 15,0 2 0-15,4-1-144 0,2 3-96 0,-2-3-16 16,-6-2 0-16,0 1 0 0,-1-3 64 0,3 2 0 16,-3 2 0-16,2-2 0 0,-2-2 192 0,-3 1 0 15,-4 1 0-15,-2-1-144 0,-4-1 144 0,1 0 0 16,1 1 0-16,0-1 0 0,2 1 0 0,-4-2 128 15,0 0-128-15,-4-1 176 0,-4 0-48 0,0 3-128 16,-3 0 192-16,0 0-64 0,-1-3-128 0,0-1 192 16,0-1-192-16,0 1 192 0,-1-3-192 0,-2-1 0 0,-2-1 0 0,0 0 0 15,-3-3 128-15,-15 11-128 16,2-5 128-16,2-2-128 0,1-3 128 0,0-4-128 0,3-1 0 0,-3-3 128 16,2-3-128-16,21-31 0 0,-6 3-160 0,-8 8 160 15,-5 2-176-15,-2 3 176 0,-1 2-192 0,-5 6 192 16,-1 3-192-16,-5-1 192 0,-5 1-192 0,-2 1 192 15,-2-2 128-15,-8 3 128 0,-7 4 16 0,-7 0 16 16,-4-1 400-16,-6 1 80 0,-7 1 0 0,-6 4 16 16,-7 2-528-16,19 13-128 0,-7 4 0 0,-8-2-128 15,-7-2 0-15,-8 4-192 0,-9-2 0 0,-5 0 0 16,-3 6-1536 0,-78-7-320-16,12 8-48 0</inkml:trace>
  <inkml:trace contextRef="#ctx0" brushRef="#br1" timeOffset="32582.95">600 3229 3679 0,'0'0'160'0,"0"0"32"0,3-6-192 0,-3 6 0 16,0-10 0-16,0 10 0 0,0-9 720 0,0 0 112 16,0 9 0-16,-2-5 16 0,2 5-64 0,0-7-16 15,0 0 0-15,0 7 0 0,0 0-256 0,0 0-48 16,0 0-16-16,0 0 0 0,0 0-448 0,13 2 0 15,-2 3 0-15,0 1 0 16,-1-3-304-16,1 2-96 0,1 2-32 0</inkml:trace>
  <inkml:trace contextRef="#ctx0" brushRef="#br1" timeOffset="32889.25">839 3233 2751 0,'24'6'128'0,"-6"-4"16"16,1-4-144-16,4 2 0 0,2 0 0 0,1 0 0 0,3 3 2304 0,-1-3 416 15,-1 0 96-15,1 0 0 0,0 1-1360 0,2 2-288 0,2-1-48 16,2 1-16-16,3-2-208 0,2 2-32 0,3-2-16 0,4 1 0 15,4 1-336-15,2-1-64 0,0 0 0 0,1-4-16 16,-1 0-112-16,2-1-32 0,-1 0 0 0,4-1 0 16,1 3-128-16,3-2-32 0,2-1 0 0,-1-1 0 15,-3-3 0-15,1 3-128 0,-1 0 192 0,2-2-64 16,-1 2 64-16,6-1 16 0,3 1 0 0,-3 2 0 16,-4-1-16-16,-2-1-16 0,-3-2 0 0,0 5 0 15,1-1 16-15,1 2 16 0,5 0 0 0,1-2 0 16,0 1 96-16,1-3 16 0,0 1 0 0,0 0 0 15,1-4-32-15,2 2 0 0,1 1 0 0,-2-3 0 16,0 2-128-16,-3 1-32 0,-3-3 0 0,-2 3 0 16,-3 3-128-16,-1-1 0 0,-2 0 0 0,-1 1 0 15,-5 1-160-15,-5 2-112 0,-5 3-32 0,-3-2 0 16,-8 1-720-16,-5-1-160 0,-5 3-32 0,-6 2 0 16</inkml:trace>
  <inkml:trace contextRef="#ctx0" brushRef="#br1" timeOffset="33407.01">2110 3821 14735 0,'-11'-8'1312'0,"2"-4"-1056"0,4 3-256 0,2-1 0 16,3 4 2048-16,5-4 368 0,3 1 64 0,-1-3 16 16,1 0-1936-16,0 0-384 0,3-1-176 0,1-2 160 15,0-1-160-15,1-3 0 0,0-1 0 0,3 1-176 16,2-2 0-16,0-3 0 0,-2-2 0 0,0 3 0 0,1-1 48 0,1 4 0 16,1 1 0-16,0 2 0 0,0 7 128 0,-1 0 0 15,-1 6 160-15,-3 2-160 0,1 2 0 0,-1 3 0 16,-4 4 0-16,2 4 0 0,0 3 160 0,0 5-160 15,-3 4 160-15,-1 5-160 0,1-1 256 0,-1 5-32 16,-2-1-16-16,1 4 0 0,-2 0-16 0,0 2-16 16,0-1 0-16,-1 1 0 0,-3-6-176 0,-1 1 0 15,3-3 0-15,-3-6 0 16,0-2-304-16,1-4-144 0,0-1-16 0,-1-2-10032 0</inkml:trace>
  <inkml:trace contextRef="#ctx0" brushRef="#br1" timeOffset="33773.37">2419 3806 5519 0,'-13'-10'496'0,"6"2"-496"0,-2 3 0 0,1 4 0 15,8 1 4896-15,-8 10 880 0,2 2 176 0,2 3 48 16,0 5-4752-16,2 7-944 0,-2 0-304 0,2 6 160 16,-5 4-160-16,3 6 0 0,2 3 144 0,-2 3-144 15,-1-3 0-15,-1 7 0 0,-2 6 0 0,0 0 0 16,-1 6 0-16,2 3 0 0,-3 0 0 0,-1-2 0 0,0 3 0 0,0-2-128 16,-1 0 128-16,-1 0-128 0,2 2 128 0,0 0 0 15,-2 3 0-15,4-1 0 0,-2 0 0 0,2 1 0 16,0 5 0-16,0-1-128 0,0 1 128 0,0-2 0 15,1-3 0-15,2 0 0 0,0 2 0 0,1-3 0 16,1-2 0-16,1-6 0 0,-1 1 0 0,1-3 0 16,-1 0 0-16,3-3 0 0,-1 2 0 0,1 1 0 15,0-5 0-15,-2-1 128 0,-1-3-128 0,1 0-192 16,-4-8 64-16,3 3 0 16,2 0-1232-16,1-2-240 0,1 3-64 0</inkml:trace>
  <inkml:trace contextRef="#ctx0" brushRef="#br1" timeOffset="34459.26">1199 7677 14735 0,'-16'-14'640'0,"8"6"160"0,-1-2-640 0,1 2-160 16,2-2 0-16,6 10 0 0,0 0 2304 0,0 0 448 15,0 0 64-15,0 0 32 0,0 0-2176 0,-4 14-432 16,3 4-96-16,-2 5-16 0,3 7-128 0,0 6 160 16,0 7-160-16,-1 9 160 0,-2 8-160 0,1 3 192 15,0 6-192-15,-1 5 192 0,0 1-192 0,-1 2 0 16,0 1 0-16,1-1 0 0,0 1-192 0,-2-11 192 15,0-4-192-15,1-10 192 0,0-10 0 0,4-8 0 16,0-8 0-16,4-6 0 0,0-6 0 0,2-6 0 0,-6-9 224 0,12 1-64 16,0-6-160-16,2-8 192 0,3-7-192 0,2-4 192 15,0-7-192-15,3-2 0 0,-1-5-160 0,2-1 160 16,-1-2-320-16,-2 1 48 0,3 1 0 0,-5 3 0 16,-3-3 272-16,0 8 0 0,3 6 0 0,-3 5 0 15,1 4 0-15,-2 5 0 0,-3 10 0 0,0 9 0 16,0 3 144-16,-3 7-16 0,-1 2 0 0,0 10 0 15,0 8-128-15,0 1 0 0,0 2 0 0,0-1 0 16,-1 2 0-16,0 4 0 0,0-4 0 0,3 1 0 16,3-2 0-16,-2-5 0 0,-1-8 0 0,0-2 0 15,-1-5 0-15,3-6 0 0,0-4 0 0,2-6 0 16,-1-3 400-16,6-7 48 0,3-7 16 0,-2-3 0 16,1-3-192-16,3-5-32 0,0-7-16 0,1-2 0 15,1-4-224-15,-1-2 0 0,-1-1-144 0,0-1 144 0,-1 1 0 0,-2-4 0 16,2 1 0-16,-4 2 0 0,-1 5-176 0,-1-1 176 15,-4 2-192-15,0 1 192 0,-2 1-240 0,-5 4 64 16,-4-1 16-16,1 5-11936 16</inkml:trace>
  <inkml:trace contextRef="#ctx0" brushRef="#br1" timeOffset="34909.51">2588 7253 3679 0,'0'0'160'0,"-9"-2"32"0,-1-1-192 0,10 3 0 0,0 0 0 0,-6 9 0 16,2 4 5632-16,3 5 1072 0,2 2 208 0,1 4 64 15,1-1-5664-15,2 8-1120 0,1 0-192 0,1 10 0 16,-2 5-208-16,1 6 80 0,0 6 128 0,1 7-208 15,-2 5-112-15,-3 6-32 0,2 7 0 0,-1-4 0 16,-1 3-16-16,-2-9 0 0,-2-7 0 0,-2-8 0 16,1-4 368-16,1-11 0 0,-4-5 0 0,0-7 0 15,1-8 176-15,2-8 96 0,0-6 32 0,3-9 0 16,0 0 16-16,0 0 16 0,0 0 0 0,1-16 0 16,2-5-144-16,1-5-48 0,2 2 0 0,-1-4 0 15,1 2-144-15,3-4-144 0,1 4 144 0,1-2-208 0,-2 1 208 16,1-2 0-16,0 2-160 0,4 2 160 0,-1 4 0 0,-1 6-144 15,1 5 144-15,1 0 0 0,0 5 0 0,-1 2 0 16,-2 3 0-16,-1 6 0 0,3 3 0 0,-3 7 0 16,-2 4 0-16,-1 7 0 0,-1-1 0 0,0 7 0 15,0 3 0-15,1 7 0 0,-2 3 0 0,-2 2 128 16,1 2-128-16,1-7 0 0,2-4 0 0,-1-3 0 16,-1-5 0-16,2-2 0 0,-1-5-304 0,3-4-48 15,-3-4-16-15,4-5-11600 0</inkml:trace>
  <inkml:trace contextRef="#ctx0" brushRef="#br1" timeOffset="35174.11">3353 7950 31151 0,'-14'-3'1376'0,"14"3"288"0,-4 14-1328 0,1 3-336 0,3 3 0 0,3 6 0 16,4 3 0-16,4 5-192 0,1 2 32 0,4 1 0 16,2 2 160-16,1 4 0 0,3-1 0 0,1 0 0 15,1 4-288-15,1-3-32 0,3 4 0 0,0-5 0 16,0 3-2000-16,-3-6-416 15</inkml:trace>
  <inkml:trace contextRef="#ctx0" brushRef="#br1" timeOffset="35458.64">4000 7764 29487 0,'-21'3'1296'0,"9"2"288"0,1 5-1264 0,-1 9-320 0,2 9 0 0,-1 10 0 16,-1 4 800-16,0 12 96 0,-1 3 32 0,0 11 0 16,0 4-544-16,-1 3-96 0,0 6-32 0,0 4 0 15,0 4-64-15,-2 5-32 0,-1 0 0 0,2 4 0 16,1-1-160-16,-2-6 0 0,-2 1 0 0,0-10 0 31,0-9-512-31,3-5-128 0,-1-5-16 0,2-7-13936 0</inkml:trace>
  <inkml:trace contextRef="#ctx0" brushRef="#br1" timeOffset="36225.58">3623 6629 20271 0,'-19'-24'1792'0,"10"10"-1424"16,1-2-368-16,4-2 0 0,4-1 224 0,5 0-32 16,3 0 0-16,3 1 0 0,5-1 0 0,3 1 0 15,4-2 0-15,5-2 0 0,-3-3-192 0,4 3 176 16,4 2-176-16,3 2 160 0,0-1-160 0,4 2 0 15,3 1 0-15,4 4 0 0,2 5 144 0,0 0-144 16,3 2 160-16,-3 4-160 0,-6 4 160 0,-1 3-160 16,1 0 160-16,0 6-160 0,-1-2 192 0,0 5-48 15,-1 3-16-15,0 2 0 0,-3 2 128 0,-1 2 0 0,-4-1 16 0,-3 9 0 16,-4 5 176-16,-6 3 16 0,-2 5 16 0,-7 0 0 16,-6 5 96-16,-4 2 0 0,-4 1 16 0,-5 2 0 15,-1 4-128-15,-6 0-16 0,-2 1-16 0,-2-3 0 16,-2 2-144-16,-1-1-32 0,0-3 0 0,2 1 0 15,4-2-256-15,2 0 160 0,-2-1-160 0,6-3 128 16,1-4-304-16,4 2-64 0,1-1-16 0,3-5-8640 16,4-3-1744-16</inkml:trace>
  <inkml:trace contextRef="#ctx0" brushRef="#br1" timeOffset="36451.5">5003 8802 26719 0,'-25'-9'2368'0,"-1"1"-1888"0,1 3-480 0,2-3 0 0,3 3 3408 0,3 1 592 16,4-2 112-16,3 0 32 0,3-2-3600 0,0-1-720 15,2 2-144-15,3-2-16 16,2 9-2384-16,2-11-480 0,2 0-80 0</inkml:trace>
  <inkml:trace contextRef="#ctx0" brushRef="#br1" timeOffset="39011.12">2087 6849 12095 0,'0'0'528'0,"-9"-4"112"0,0-1-512 0,3 0-128 0,0-4 0 0,-1 4 0 15,0 3 928-15,7 2 160 0,0 0 16 0,0 0 16 16,-7-7-320-16,7 7-64 0,-3-6-16 0,3 6 0 16,0 0-448-16,0 0-80 0,0 0-32 0,0 0 0 15,0 0-160-15,0 0 0 0,0 0 0 0,0 0 128 16,0 0 32-16,0 0 0 0,0 0 0 0,11-4 0 16,0-1 64-16,2-1 16 0,1 2 0 0,1-2 0 15,2-7-48-15,1 1 0 0,-1 1 0 0,4-3 0 16,-2-1-16-16,5-2-16 0,1 2 0 0,2 1 0 15,2-1 96-15,3-2 32 0,0-1 0 0,2 1 0 16,4 0 32-16,2 2 16 0,3 0 0 0,-2-2 0 16,2-1-144-16,-1 0-16 0,-1-2-16 0,0-1 0 0,3-6-160 0,1 4 0 15,1 1 0-15,4-2 0 0,2-5 0 0,1 1 128 16,3 1-128-16,-5 3 0 0,-3-3 0 0,1 3 0 16,-2-4 0-16,0 3 0 0,1-3 0 0,2 5 0 15,0 1 0-15,1-2 0 0,-1 5 0 0,-2-1 0 16,-2 1 0-16,0 0 0 0,-3 0 0 0,0 2 0 15,-1 2 0-15,0 1 0 0,0 1 144 0,1 1-144 16,0 1 160-16,2 4-160 0,-2-2 144 0,3 4-144 16,-4 1 128-16,-1-1-128 0,-3-4 0 0,-1 5 128 15,-1-1-128-15,1 0 0 0,0 2 160 0,0 2-160 16,-1 1 192-16,2 1-192 0,0 1 0 0,0-4 0 16,4 1 0-16,-3-1-144 0,1-1 144 0,-1 2 0 15,-5-2 0-15,2 2 0 0,1-2 0 0,0 3 0 0,-2 3 0 0,1 0 0 16,-2-1 0-16,1 4 0 0,1 5 0 0,0-1 0 15,-2 4 0-15,2 1 0 0,0 2 0 0,-3 0 0 16,-4 1 0-16,0 2 128 0,-1 1 0 0,1 3 0 16,2-1-128-16,-1 0 192 0,1 3-64 0,-1 0 0 15,1 2-128-15,1-3 176 0,-1 4-176 0,1-1 192 16,0 3-192-16,-3-1 0 0,-1 1 0 0,0 2-176 16,-1-3 176-16,1 4 0 0,-7-1 0 0,0-2 128 15,-4 2-128-15,0 3 176 0,-2 2-176 0,0 3 192 16,-1-3-192-16,0 0 192 0,2-1-192 0,-4 2 192 15,0 6-192-15,-1-3 0 0,-1 0 144 0,2 3-144 16,-2-3 0-16,-1 4 128 0,0-1-128 0,0 2 0 16,-2 1 0-16,0-2 0 0,-1 2 0 0,0 0 128 15,2-2-128-15,-2 4 0 0,0 1 0 0,-3-1 128 0,2 0-128 0,-1 3 0 16,0 5 0-16,0-4 0 0,-3-3 0 0,4 2 128 16,-2 6-128-16,-2-3 0 0,-2-2 0 0,-1 0 144 15,1-1-144-15,-1-1 0 0,-1-2 192 0,-1-3-64 16,-1 0 0-16,1-3-128 0,-3 3 352 0,-1 0-32 15,-1-3-16-15,-1-2 0 0,0 0-176 0,1-3-128 16,-2-2 144-16,-2 1-144 0,0 0 160 0,-1-1-160 16,-2-3 160-16,-1 2-160 0,1 1 192 0,-1 0-48 15,-1-1-16-15,1 1 0 0,-1 1 16 0,-4 1 0 16,-6-4 0-16,1 1 0 0,-1-1-144 0,-2 0 128 16,-3-5-128-16,0 2 128 0,0 1-128 0,0 1 160 15,-3 1-160-15,2-2 160 0,0-2-160 0,0 1 0 16,0 0 0-16,0 2 0 0,-2 1 0 0,1-2 0 15,-3-3 0-15,-4-1 128 0,-4-2-128 0,1 0 0 0,2-3 144 0,-1 1-144 16,-1 1 0-16,1 1 144 0,-1-5-144 0,2 4 0 16,4-1 144-16,-6-1-144 0,-5 3 0 0,0-3 144 15,-2-2-144-15,2 1 160 0,0 1-160 0,3-1 160 16,0-3-160-16,2 2 0 0,1 1 0 0,0-3 0 16,-2-4 0-16,-2 2 0 0,-4-1 0 0,1-2 0 15,0-4 0-15,0 3 0 0,-1 2 0 0,2-5 0 16,1 1 0-16,-1 2 0 0,-1 1 0 0,-2-4 0 15,-4 2 0-15,-2 0 0 0,1 1 0 0,1-3 0 16,1 2 0-16,2-2 0 0,1-2 0 0,-3 6 128 16,-1 1-128-16,-2-1 0 0,-5-2 0 0,1-1 0 15,6 1 0-15,0 1 0 0,1 1 0 0,4-1 0 0,1-2 0 16,-2-2 0-16,-6 1 0 0,-1 1 0 0,-1-7 0 0,3 0 0 16,2 1 128-16,3-1-128 0,2 0 0 0,1 1 0 15,1 0 0-15,-4-4 128 0,0 0 0 0,-2-2-128 16,5 0 192-16,-3-2-64 0,4-4 16 0,2 0 0 15,1 1 0-15,3 1 0 0,2-3-144 0,-1 2 128 16,-2 2-128-16,-1-6 128 0,0-2-128 0,0-1 0 16,-1-1 0-16,3 2 0 0,0-5 160 0,1 2-160 15,2 0 192-15,4 0-192 0,0-2 208 0,2-1-64 16,-1 1-16-16,0 1 0 0,-3-3-128 0,-2 0 192 16,0 0-192-16,1 0 192 0,3 1-64 0,0-2 0 15,2-2 0-15,-1-2 0 0,4-1-128 0,13 10 0 0,-3-4 144 0,0 2-144 16,-2-3 0-16,1 0 0 0,1-3 0 0,-1 1 0 15,1-6 0-15,-15-23 0 0,5 5 0 0,6 5-128 16,1 1-32-16,4-1 0 0,-1-2 0 0,2 4 0 16,3 1 0-16,0 3 0 0,2 0 0 0,3 1 0 15,-1 0 160-15,1-2 0 0,1 0 0 0,1 2-128 16,-1 2 128-16,2-2 0 0,-2 0-144 0,2-3 144 16,1 0 0-16,-1 0 0 0,-1 2-144 0,2 2 144 15,0 3 0-15,1-1 0 0,1 6 0 0,-2 1 0 16,4-1 0-16,-1 3 0 0,1-1 0 0,2-2 0 15,0 0 0-15,2 2-128 0,0-1 128 0,2-1 0 16,-1 1 0-16,2-3 0 0,1-1-128 0,0-1 128 16,2 0 0-16,0-3 0 0,2 3 0 0,1-1 0 15,1 3-176-15,0 0 176 0,2 5-160 0,-1-4 160 0,0 3 0 16,1-1-144-16,1 1 144 0,0-5 0 0,1 1 0 0,1-2 0 16,1 4 0-16,-3-4 0 0,-3 0 0 0,3-3 0 15,-4 1 0-15,2 2 0 0,-1-3 0 0,-1 2 0 16,3 1 0-16,-1-1 0 0,-1 3 0 0,0-2 0 15,2 4 0-15,-1-4 0 0,2 4 0 0,1-4 0 16,1 0 0-16,1-2-128 0,-2 0 0 0,-5 15 0 16,2-7 0-16,1 1 0 0,-1-2 128 0,3-5-192 15,1 3 192-15,0-5-192 0,0 2 192 0,14-24 0 16,-5 7 0-16,0 5 0 0,-1 6 0 0,0 5-160 16,-1 2 160-16,0 3-160 0,-3-4 160 0,0 4 0 15,1-2 0-15,-1 3 0 0,-1 2 0 0,1 0 0 16,-1 2 0-16,-1 2 0 0,0-1 0 0,1 0 0 15,0 1 0-15,0 2-128 0,-1-1 128 0,1 0 0 0,0 0 0 16,2 2 0-16,-1 1 0 0,1 0 0 0,0 1 0 0,2 0 0 16,1 0 0-16,1-1 0 0,2 3 0 0,1-3 0 15,0-2 0-15,1 1 0 0,-2 0 0 0,0 1 0 16,-1-3 0-16,1-2 0 0,-2-1 0 0,-1 2 0 16,-2 3 0-16,2 3 0 0,0 1 0 0,-1-3 0 15,1 0 0-15,1 4 0 0,-3 0 128 0,4 3-128 16,-2 2 128-16,0 0-128 0,0-1 128 0,0 3-128 15,1 0 0-15,-1 2 144 0,-3-1-144 0,1 0 0 16,-2 0 128-16,1 1-128 0,-4 1 0 0,1 3 0 16,-4 2 0-16,-2-1 0 0,-1-2 0 0,-2 2 0 15,0 2 0-15,0 1-144 0,-2 5-16 0,1-3 0 16,-2 4-1632 0,-2 0-336-16</inkml:trace>
  <inkml:trace contextRef="#ctx0" brushRef="#br1" timeOffset="80324.99">10683 442 2751 0,'0'0'128'0,"0"0"16"0,1-7-144 0,-1 7 0 16,0 0 0-16,0 0 0 0,6-5 1856 0,-6 5 320 0,0 0 80 0,0 0 16 16,0 0-1296-16,0 0-256 0,0 0-48 0,0 0-16 15,0 0-32-15,0 0-16 0,0 0 0 0,0 0 0 16,0 0 0-16,0 0 0 0,3 7 0 0,-2-1 0 16,-2 4-128-16,-1-1-32 0,0 1 0 0,-2 3 0 15,-1-3-80-15,-1 3-32 0,-6 10 0 0,1-3 0 16,-1 0-32-16,2 2-16 0,1 0 0 0,0-1 0 15,-3 3 96-15,0 3 0 0,2-4 16 0,1 4 0 16,-1-1 96-16,0 2 16 0,-2-1 0 0,2 3 0 16,1 1-96-16,0 1-16 0,-1 2 0 0,1 2 0 15,4-1-144-15,1 3-48 0,3 1 0 0,1-3 0 16,0 1-80-16,3-2 0 0,2-5-128 0,1 1 192 16,2-2-64-16,-1-1-128 0,2-2 176 0,0-3-176 15,0 1 128-15,1 3-128 0,3-5 0 0,0 1 0 16,-1 0 144-16,2-2-144 0,2-2 0 0,0 0 144 0,2-2-144 0,1 1 0 15,-1-1 144-15,2 1-144 0,2-3 0 0,-1 1 144 16,2-2-144-16,4 2 0 0,-2 1 128 16,3-1-128-16,3 0 0 0,-1 0 0 0,2-1 0 0,0 1 0 15,0-6 128-15,-1 2-128 0,-1 1 0 0,-1-3 0 16,-1 2 0-16,1-2 0 0,0-1 128 0,2-3-128 16,1 1 0-16,1-2 0 0,0-4 144 0,2 1-144 15,2 1 0-15,0-2 144 0,0-1-144 0,1 0 128 16,0 0-128-16,-3 0 128 0,-4-1-128 0,0 0 160 15,-2-2-160-15,0 2 160 0,2 0-32 0,-2-2-128 16,2-1 192-16,-4-1-64 0,4 1-128 0,-2 2 192 16,0-2-192-16,2-2 192 0,1-1-192 0,0 2 0 0,-2-4 144 0,-1 2-144 15,-1-5 0-15,-1 2 144 0,-3-3-144 0,3-3 0 16,-4-1 128-16,-2 1-128 0,3-1 0 0,-5 1 0 16,1-1 0-16,-3 1 0 0,1-1 128 0,-1-1-128 15,-2 3 0-15,0-1 0 0,-2-3 0 0,0-1 0 16,-1-2 128-16,0 0-128 0,-1 0 0 0,1 1 0 15,-1-1 128-15,0 3-128 0,-2 0 0 0,0 1 0 16,0 0 0-16,-1 1 0 0,-3-1 128 0,0 1-128 16,0 2 0-16,0-1 0 0,-1-2 0 0,0-1 0 15,-3-2 128-15,3 4-128 0,1-1 0 0,0-1 0 16,-1-2 0-16,1 2 0 0,1 1 0 0,1 1 0 16,-2 0 0-16,0 1 0 0,-3-2 0 0,3-3 0 15,1 2 0-15,-1 0 0 0,-2 0 0 0,1 0 0 16,0 1 0-16,0-1 0 0,-2 2 0 0,0-1 0 0,-1-1 0 15,0 0 0-15,-1 0 0 0,0 1-144 0,-1 0 144 0,-3-1 0 16,-1 0 0-16,0-1 0 0,-1 0 0 0,-1 3 0 16,-2-1 0-16,0 0 0 0,1-1 0 0,-1 1 0 15,-3 2 0-15,1 2 0 0,-2 0 0 0,0-2 0 16,1 1 0-16,0 1 0 0,-1 2 0 0,1-4 0 16,-2 1 0-16,6 9 0 0,-1-6 0 0,0 2 0 15,-1 1 0-15,-1-4 0 0,-2 3 0 0,0-2 0 16,-1 0 0-16,-12-7 0 0,2 4 0 0,3 3 0 15,-2 0 0-15,3 1 128 0,1 4-128 0,0 1 0 16,0-5 0-16,1 5 0 0,1-2 0 0,0 3 0 0,-1 1 0 16,-1-3 0-16,-3 0 0 0,1 1 0 0,-4-4 0 0,3 4 0 15,0-3 0-15,-2 1 0 0,0-2-128 16,-2 2 128-16,1-2-144 0,-2 2 144 0,0-2-160 0,2 3 160 16,0-3 0-16,-1 4 0 0,2 3-128 0,-1-2 128 15,0-1 0-15,1 3 0 0,4 0 0 0,0 2 0 16,-3 1 0-16,-3 0 0 0,1 0 0 0,-2 2-144 15,-1 1 144-15,-1 2 0 0,0 3 0 0,-1-1-128 16,1 3 128-16,0-1-160 0,0 3 160 0,-2-3-160 16,3 1 160-16,0 3 0 0,0-2-144 0,2 0 144 15,-1 0 0-15,2-1 0 0,0 1 0 0,1-2 0 16,0 4 0-16,-1-4 0 0,-2-2 0 0,2 1 0 16,-1 3 0-16,-1 0 0 0,1 0 0 0,0 4 0 15,2-1 0-15,10-6 0 0,-2 6 0 0,-1 1 0 16,-1 2-144-16,2 2 144 0,-1 1 0 0,2 0 0 0,-1 2 0 15,-12 21 0-15,5-6 0 0,5-1 0 0,4-3 0 0,1-2 0 16,2 1 0-16,1 1 0 0,2 0 0 0,-1-1-128 16,0-3 128-16,2 3 0 0,1 1 0 0,1-1 0 15,0-2 0-15,1 2 0 0,1 0 0 0,1-1 0 16,2-4 0-16,2 5 0 0,0 0 0 0,2-5 0 16,2 1 0-16,1-2 144 0,-2 2-144 0,2-2 0 15,4 0 144-15,-2-1-144 0,-1-1 0 0,3 1 128 16,0-1-128-16,2 3 0 0,-1-3 0 0,4 0 0 15,0 2 0-15,2-6 0 0,0 2 0 0,1-1 0 16,0 1 0-16,1 0 0 0,3-2 0 0,0 0 0 16,4 1 0-16,-1-2 0 0,1-3 0 0,2 2 0 0,3-2 0 15,0 2 128-15,0-3-128 0,-2-1 0 16,-2-2 0-16,1-1 0 0,-2 2 0 0,0-2 0 0,1 1 0 0,-2 1 0 16,0-3 0-16,-1 1 0 0,1 1 0 0,-2-3 0 15,1 2 0-15,-1-3 0 0,2-1 0 0,-2-2 128 16,0-1-128-16,0-1 0 0,-1-2 0 0,-1-2 0 31,-2-2-512-31,-2 1-128 0,-2-3-32 0,-3-3-12128 0</inkml:trace>
  <inkml:trace contextRef="#ctx0" brushRef="#br1" timeOffset="82941.75">12879 2183 10943 0,'0'0'480'0,"0"0"96"0,0 0-448 0,-8-4-128 16,8 4 0-16,-7-4 0 0,7 4 384 0,-8-3 48 15,2 0 16-15,6 3 0 0,-9-2-448 0,9 2 0 0,-8-7 0 0,8 7 0 16,-7-6 0-16,7 6 0 0,-8-7 0 0,8 7 0 15,-8-10 144-15,2 5-144 0,6 5 160 0,-6-9-160 16,1 3 480-16,-3 0 0 0,2-2 0 0,-1 4 0 16,0-2 0-16,-1-2 0 0,0 3 0 0,-1-4 0 15,1 2 32-15,-1 0 0 0,0-3 0 0,0 4 0 16,-1-4 80-16,-2 3 32 0,2 0 0 0,0 0 0 16,0 3-96-16,-2-2-16 0,-2 2 0 0,0 0 0 15,-1 2-240-15,1-1-48 0,-1 0-16 0,0 1 0 16,-2 1-208-16,1 1 128 0,-1-1-128 0,2 1 0 15,-3 0 160-15,1 1-160 0,0 0 160 0,0 3-160 16,1-1 192-16,-1 0-48 0,-1 3-16 0,1 1 0 16,-1-1-128-16,0 5 0 0,0-2 0 0,-1 3 0 15,-3 0 0-15,3 0 128 0,-1 2 0 0,1-1 0 0,0-3-128 0,1 4 128 16,2 2-128-16,2-3 128 0,-3 0 112 0,1 4 16 16,-1 2 0-16,2 1 0 0,0 3-128 0,1-1 0 15,0-2-128-15,-2 4 192 0,2 2-192 0,2-1 176 16,0 3-176-16,-2-1 160 0,3 3-160 0,1 3 160 15,-2 0-160-15,2-2 160 0,0 3-160 0,2-1 0 16,2 0 144-16,1 1-144 0,0 1 144 0,1 0-144 16,0 2 192-16,3-1-192 0,1-1 144 0,1 1-144 15,0-4 0-15,2 1 144 0,1 0-144 0,1 2 0 16,1 0 0-16,3-3 0 0,1-3 0 0,2-3 0 16,2 2 0-16,0-1 128 0,2 4-128 0,2-2 0 15,-2-5 0-15,5 1 0 0,0 0 0 0,1-5 0 0,-2 0 0 0,1-1 0 16,-2 0 0-16,0-1 0 0,2 0 0 0,-2-3 0 15,3-1 0-15,0-2 128 0,1 0-128 0,2 1 0 16,-2-3 0-16,0 0 0 0,2 2 128 0,-1-5-128 16,3 0 0-16,1-2 0 0,1-1 0 0,0 0 128 15,1-2-128-15,0-2 0 0,1-1 144 0,-3-3-144 16,-2-1 192-16,1-4-16 0,-2 1-16 0,2-4 0 16,1-1 48-16,0 2 16 0,-2-5 0 0,0 0 0 15,2-2-96-15,-1-1 0 0,-2-3-128 0,2-3 192 16,-2 1-192-16,2-7 128 0,1-2-128 0,-3-1 0 15,0 1 160-15,-2-2-160 0,-1 0 160 0,-4-2-160 16,0-5 176-16,-4 1-176 0,-3-1 192 0,1-1-192 16,-3 1 288-16,-3-3-48 0,2-2-16 0,-3-1 0 0,-1 5-16 0,-3-4 0 15,1 5 0-15,-2-3 0 0,-2 0-208 0,2-2 0 16,-3 9 0-16,0-4 0 0,-4 1 0 0,0 3 0 16,-2 3 0-16,-3-2 0 0,-3 0 0 0,-3 0 0 15,-1 1 0-15,0 5 0 0,0-1 0 0,-1 1 0 16,-1-2 0-16,0 0 0 0,-3-1 0 0,-1 0 0 15,1 1 0-15,0 1 0 0,0 3 0 0,0-1 0 16,-2 6 0-16,2 1 0 0,-1 2-160 0,1 3 160 16,1 1-128-16,0 5 128 0,0-1 0 0,0 7-128 15,0-1 128-15,-1 3 0 0,-1 2 0 0,-3 3-160 16,-2 3 160-16,0 0 0 0,-2 3-160 0,2 1 160 16,4 3-128-16,-2 1 128 0,3-2-128 0,-1 4 128 15,1 3-128-15,1 0 128 0,1 2 0 0,0 3-128 16,1 1 128-16,2 1 0 0,1-4 0 0,1 5 0 0,2 1 0 0,-2 1-128 15,0 3 128-15,0 1 0 0,2-3 0 0,-1 2-128 16,0 3 128-16,-1 2 0 0,0 0 0 0,3 2 0 16,-1 1 0-16,2 0 0 0,2 4 0 0,0 3 0 15,2-3 0-15,1 5 0 0,3-3 0 0,1 3 0 16,1-2 0-16,3 2 128 0,1 1-128 0,2-2 176 16,3 1-176-16,3-2 160 0,1-1-160 0,2-2 160 15,2 1-160-15,2-3 0 0,3-1 0 0,1-1 0 16,3-4 0-16,3 1 0 0,-2 0 0 0,1 0 0 15,-1-1 0-15,1-1 0 0,2-5 0 0,-1 1 0 16,3 0 0-16,1-2 0 0,2-3 128 0,-2 2-128 16,3-5 0-16,1 0 0 0,0-2 0 0,2-3 128 15,1-1-128-15,2-1 0 0,0-5 0 0,-1 0 0 16,-2-5 128-16,-2-1-128 0,0-5 0 0,0-1 128 0,1-5 64 16,2-2 0-16,-1-7 0 0,-1-1 0 0,1-2-192 15,2-5 160-15,5-2-160 0,-2-2 160 0,-2-6-32 0,-3-3-128 16,-3-4 192-16,-3-3-64 0,-3 0-128 0,0-6 128 15,-5-2-128-15,2-2 128 0,-2-2-128 0,-2-4 128 16,-4 0-128-16,-1-4 128 0,-3 3-128 0,-2-3 128 16,-1 2-128-16,-3-4 128 0,-1 1-128 0,-3 5 0 15,-3 3 0-15,-2 1 128 0,-3 3 64 0,0 7 0 16,-3 1 0-16,-2 6 0 0,-1 3 80 0,-2 0 32 16,-3 0 0-16,-1 5 0 0,0 3-128 0,-4 6-32 15,-2 4 0-15,-6 3 0 0,-3 2-144 0,-4 5-144 16,-4 0 144-16,-1 5-208 15,-2 2-432-15,0 2-64 0,-1 5-32 0,-2 6-14352 0</inkml:trace>
  <inkml:trace contextRef="#ctx0" brushRef="#br1" timeOffset="85742.64">22953 8213 7423 0,'0'0'320'0,"4"-10"80"0,-4 10-400 0,3-9 0 0,2-1 0 0,-1 2 0 16,1-3 544-16,0 3 32 0,0-3 0 15,2 3 0-15,-1-2 192 0,2 2 32 0,1-2 16 0,-2 4 0 16,1-4-256-16,0 2-48 0,-2-2-16 0,3 3 0 15,-2-1 16-15,0 1 16 0,-1 0 0 0,-6 7 0 16,7-11 32-16,-1 6 0 0,-6 5 0 0,8-7 0 16,-8 7-48-16,0 0 0 0,0 0 0 0,6-5 0 15,-6 5 48-15,0 0 0 0,0 0 0 0,0 0 0 16,0 0 0-16,0 0 0 0,0 0 0 0,0 0 0 16,0 0-32-16,0 0 0 0,1 10 0 0,-2-1 0 15,0 2-80-15,-1-1-32 0,-1 2 0 0,0-1 0 16,-3-1-96-16,-1 4-32 0,0 0 0 0,-1 3 0 15,0 2 64-15,-2 0 16 0,0 1 0 0,0 1 0 16,-2 0 16-16,1 1 0 0,-2 2 0 0,1-2 0 0,-1 3-96 0,1 3-16 16,1 4 0-16,-2-3 0 0,3-1-80 0,-1 2-32 15,0 0 0-15,1 1 0 0,0 2-32 0,1 3-128 16,0-2 192-16,2 3-64 0,2-1-128 0,1 1 192 16,0-3-192-16,0 2 192 0,3-1-192 0,1 0 0 15,0-2 144-15,4-2-144 0,0 2 144 0,-3-1-144 16,1 0 192-16,2 0-192 0,1 0 256 0,0-1-64 15,0 1-16-15,2 0 0 0,-1-3 0 0,2 2 0 16,-1 0 0-16,2 0 0 0,0-4 64 0,1 2 16 16,-1-1 0-16,4-2 0 0,-2-4-16 0,1-2 0 15,6 3 0-15,-3 0 0 0,-1-3-96 0,1 1-16 16,0-1 0-16,3-1 0 0,-3-1-128 0,2 1 160 0,-4-1-160 16,2-2 160-16,-2 1-160 0,-1-2 0 0,-3-2 0 0,1 0 128 15,2-2-128-15,-3 2 0 0,-3-4 144 0,0 1-144 16,3-4 0-16,-1 1 128 0,-8-7-128 0,10 7 0 15,-10-7 0-15,12 3 0 0,0-2 0 0,0-2 0 32,-1-1-352-32,-11 2-96 0,9-8 0 0,-3 0-16 15,3 0-1584-15,-1-2-304 0,-2 2-64 0,-1-2-11344 0</inkml:trace>
  <inkml:trace contextRef="#ctx0" brushRef="#br1" timeOffset="86526.71">25223 7550 15375 0,'0'0'672'0,"0"0"160"0,-8-8-672 0,3 2-160 0,-1-1 0 0,6 7 0 16,-8-6 800-16,8 6 128 0,-7-7 32 0,7 7 0 16,-9-3-80-16,9 3-16 0,0 0 0 0,0 0 0 15,0 0-48-15,0 0-16 0,0 0 0 0,0 0 0 16,0 0-288-16,0 0-64 0,0 0-16 0,0 0 0 15,12 9 64-15,0 2 16 0,-2-2 0 0,1 2 0 16,1 2 64-16,1 0 32 0,1 1 0 0,0 4 0 16,1 2-64-16,0 4-16 0,3-1 0 0,1 6 0 0,1-1-208 0,-1 4-64 15,-2 0 0-15,1 3 0 0,-1 2-48 0,1 1-16 16,-1-1 0-16,-2 1 0 0,-2 2 0 0,-2 2-16 16,1-2 0-16,-3 0 0 0,-1-1 80 0,-4 0 32 15,0-2 0-15,-1 1 0 0,-3 2-16 0,0-2 0 16,-2 0 0-16,0 4 0 0,-1 0-48 0,1 1-16 15,-3 0 0-15,0-1 0 0,-2 3-48 0,0-3-16 16,-2 1 0-16,-2 2 0 0,3-5-144 0,-1 2 128 16,0 3-128-16,-1-6 128 0,-3 0 0 0,3 2 0 15,-3-3 0-15,0 0 0 0,4-1 160 0,-2-1 32 16,-3-1 0-16,1 1 0 0,2 0-32 0,-1 0 0 0,0 0 0 0,2-2 0 16,-2 1-96-16,-1-4 0 0,-1 0-16 0,0 1 0 15,3 0 16-15,-4-2 0 0,-2-1 0 0,1 2 0 16,-1-6-192-16,-1 4 192 0,-1 1-192 0,0-6 192 15,0 0-192-15,1 1 160 0,1-2-160 0,1-1 160 16,1-2-160-16,1-2 0 0,1-3 0 0,3 1 128 16,1-1-128-16,3-6 0 0,0-2 0 0,6-7 0 15,0 0-208-15,0 0-32 0,0 0 0 0,0 0 0 32,5-11-1200-32,4-2-240 0,1-1-48 0,4-6-16 15,4-7-1472-15,3 0-304 0</inkml:trace>
  <inkml:trace contextRef="#ctx0" brushRef="#br1" timeOffset="87378.05">29277 7931 15663 0,'-4'-13'688'0,"2"7"144"0,1-1-656 0,1-1-176 0,-1 1 0 0,0-3 0 0,-1 0 752 0,-1 1 112 15,0 4 32-15,3 5 0 0,-5-9-432 0,1 3-80 16,-1-1 0-16,0 2-16 0,-1 5-32 0,6 0 0 16,-11 4 0-16,5 0 0 0,-2-3 160 0,2 5 16 15,-4 3 16-15,2 0 0 0,-3 3-256 0,-1 3-48 16,0 1-16-16,-2 2 0 0,-2 0 320 0,1 4 64 16,1 1 16-16,-1 3 0 0,-3-2-16 0,3 8 0 15,-2-5 0-15,1 3 0 0,-2 5-16 0,3-1-16 16,-2 3 0-16,-2 0 0 0,-2 2-64 0,0 4-16 0,1-1 0 0,1 0 0 15,-1 3-128-15,-1-3-32 0,1 0 0 0,0 2 0 16,-2-1-176-16,2 2-144 0,2-5 192 0,1 4-192 16,1-2 128-16,2-2-128 0,1 0 0 0,3 2 0 15,1-2 0-15,1 1 0 0,3 0 0 0,1-3 0 16,3 0 128-16,1 0-128 0,1-2 0 0,3-2 0 16,0-1 208-16,1 0-64 0,3-2-16 0,1-1 0 15,1 2 16-15,3-3 0 0,1 0 0 0,2 1 0 16,1-4-16-16,2 2-128 0,1-1 192 0,3 0-64 15,0-3-128-15,3 0 0 0,0 1 144 0,-1-4-144 16,2-2 0-16,-3 1 0 0,0-2 0 0,2-2 0 16,0 1 0-16,1-1-192 0,0-4 32 0,1-3 0 15,0 0-512-15,0-2-96 0,-2 3-32 0,2-4-9056 16,-1-4-1792-16</inkml:trace>
  <inkml:trace contextRef="#ctx0" brushRef="#br1" timeOffset="88411.32">30620 7609 11055 0,'0'0'480'0,"0"0"112"0,0 0-464 0,0 0-128 0,0 0 0 0,0 0 0 15,3-6 800-15,-3 6 144 0,0 0 16 0,0 0 16 16,3-10-688-16,-3 10-144 0,0 0-16 0,0 0-128 16,8-8 368-16,-8 8-48 0,0 0 0 0,6-7 0 15,-6 7 32-15,8-7 0 0,-8 7 0 0,6-5 0 16,-6 5 144-16,0 0 16 0,0 0 16 0,9-8 0 16,-9 8 272-16,9-5 48 0,-9 5 16 0,10-2 0 15,1-1 16-15,-1 2 0 0,0 2 0 0,1 1 0 16,2 0-112-16,2 2-32 0,2 4 0 0,2-1 0 15,0 7-128-15,5 0-32 0,4 1 0 0,0 6 0 16,-1 2-240-16,-2 1-48 0,2 5-16 0,-3 0 0 16,-1 2-80-16,-1 2 0 0,-3 2-16 0,-2 3 0 15,0 1 16-15,-2 4 0 0,-1-1 0 0,-1 4 0 0,0-2 0 16,-1 3 16-16,1-2 0 0,-2 0 0 0,-2-1 48 16,-2 1 16-16,0-2 0 0,2 2 0 0,-2-3 96 0,-2 1 16 15,0 2 0-15,-1-2 0 0,-2 1 64 0,-1-2 0 16,-2 1 16-16,0-2 0 0,-3-1-80 0,-2 2 0 15,1-2-16-15,-3 1 0 0,2 0-64 0,-5 3-16 16,-3-3 0-16,-1 4 0 0,-1-1-32 0,0-1 0 16,-1-1 0-16,-1-1 0 0,-1-1 112 0,-3 1 16 15,-2-2 0-15,0 2 0 0,1 0 64 0,-5-1 0 16,-3-2 16-16,2 1 0 0,1-3-272 0,2 3-48 16,-2-1-16-16,0-1 0 0,1-2-128 0,0 1 192 15,3-2-192-15,-1 0 192 0,1 2-64 0,-1-3-128 0,2-5 192 16,4 1-64-16,2 2 16 0,0-6 0 0,3-1 0 15,-1-3 0-15,2-4-144 0,2-4 160 0,1-1-160 0,-1 0 160 16,2-5-160-16,3 0 0 0,1 0 0 0,5-7 128 16,0 0-128-16,0 0 0 0,0 0 0 0,0 0 0 15,0 0 0-15,0 0 0 0,0 0-160 0,0 0 160 16,0 0-384-16,13-11 32 0,1 4 0 0,-3-2 0 31,-2 0-1088-31,1-2-224 0,-1 0-32 0,3-1-16 16,0-2-1376-16,1-3-288 0</inkml:trace>
  <inkml:trace contextRef="#ctx0" brushRef="#br1" timeOffset="89746.5">14924 13452 3679 0,'-2'-7'320'0,"0"-5"-320"16,0 1 0-16,2 1 0 0,0-2 2432 0,0 3 432 0,0-2 80 0,0 1 0 16,0 1-1600-16,0 9-320 0,0-10-64 0,0 10 0 15,0 0-144-15,-4-8-32 0,4 8 0 0,-5-9 0 16,-1 4 192-16,6 5 48 0,0 0 0 0,-9-1 0 16,0 2-160-16,0 4-32 0,-2 3 0 0,-1-1 0 15,-1 6-272-15,-1 1-64 0,0 4-16 0,-2 1 0 16,1 0-160-16,-1 3-16 0,2 4-16 0,-3 1 0 15,-2 6 128-15,-1 0 32 0,0-2 0 0,0 2 0 16,-3 2 48-16,1 2 16 0,-1 3 0 0,2 0 0 16,0 2-256-16,2 6-64 0,2 1 0 0,-4 0 0 15,1 3-48-15,0 3-16 0,-1 1 0 0,1 4 0 16,1 0 48-16,-1 3 0 0,-3 1 0 0,1-1 0 16,3-3-176-16,1 1 160 0,2-4-160 0,0-1 160 0,5-3-32 0,1 0-128 15,3-1 192-15,4 1-64 16,3-3 48-16,1 2 0 0,5-1 0 0,4-1 0 15,1-1-48-15,5-5 0 0,3 2 0 0,5 0 0 0,3-1-128 0,2 3 0 16,3-5 0-16,1 2 0 0,3-3 0 0,3-1 0 16,4 2 0-16,3-3 0 0,1-3-288 0,-1-4-32 15,-2-5-16-15,1 1 0 16,-3-6-2128-16,2-3-416 0</inkml:trace>
  <inkml:trace contextRef="#ctx0" brushRef="#br1" timeOffset="90679.93">21107 13145 14735 0,'-8'-4'1312'0,"1"0"-1056"0,0 2-256 0,7 2 0 16,-8-3 608-16,-1 1 64 0,4-1 16 0,5 3 0 16,0 0-192-16,0 0-48 0,0 0 0 0,0 0 0 15,0 0-64-15,0 0-32 0,0 0 0 0,0 0 0 16,0 0 128-16,3 14 32 0,2-1 0 0,2 2 0 15,0 0 288-15,2 2 64 0,3 3 16 0,-3 3 0 16,2 4 0-16,2-1 0 0,0 6 0 0,0 2 0 0,3 3-240 0,-1 4-32 16,-1 7-16-16,0 4 0 0,0 3-224 0,-1 0-48 15,-2-1-16-15,-1 2 0 0,0 0-48 0,1 3 0 16,-4-2 0-16,2 3 0 0,-4 3 192 0,-1-2 16 16,0 0 16-16,-2-1 0 0,0 2-16 0,-2 0 0 15,0 1 0-15,-2 0 0 0,-1 0-80 0,-1-1-32 16,-3-1 0-16,1 1 0 0,-3-1-32 0,0 1-16 15,-1-2 0-15,-1 4 0 0,-3-3 0 0,0 4 0 16,0-7 0-16,-2 2 0 0,0 2-48 0,-2-5 0 16,0-2 0-16,1 0 0 0,-3-2 0 0,3 0 0 0,-2 1 0 0,0-3 0 15,-4-6-256-15,1 0 160 0,0-3-160 0,2-3 128 16,0-1-128-16,2-5 0 0,0-2 0 0,7-4 0 16,-1-8-176-16,6-4-64 0,1-4-16 0,5-11 0 31,0 0-1360-31,0 0-288 0,11-1-48 0,3-4-8848 0,3-10-1760 0</inkml:trace>
  <inkml:trace contextRef="#ctx0" brushRef="#br1" timeOffset="91339.47">26869 13183 13295 0,'0'0'576'0,"0"0"144"0,-1-14-576 0,1 6-144 16,0 8 0-16</inkml:trace>
  <inkml:trace contextRef="#ctx0" brushRef="#br1" timeOffset="92064.83">24678 13290 1839 0,'14'-17'0'0,"-6"6"160"0,1-2-160 0,-1-1 0 0,-2-1 0 0,1 2 0 16,0 0 3184-16,-2 1 592 0,-1-4 128 0,0 5 32 15,0 3-2080-15,-2-2-432 0,-2 3-80 0,0 7 0 16,0 0-256-16,0 0-32 0,0 0-16 0,0 0 0 15,-2-9-144-15,2 9-48 0,0 0 0 0,0 0 0 16,0 0-224-16,-9 6-48 0,0-1-16 0,0 7 0 16,0 0-208-16,-1 3-32 0,-3 2-16 0,-1 1 0 15,0 0-32-15,-1 3 0 0,0 5 0 0,0-1 0 16,-2 4 144-16,-1-1 32 0,3 5 0 0,-1 4 0 16,-1 5 64-16,1-1 32 0,-1 2 0 0,-1 4 0 15,0 3-144-15,1-1-16 0,0 2-16 0,1 2 0 16,-1 1-112-16,2 3-32 0,1 1 0 0,1 2 0 15,0 1-96-15,2 0 0 0,2-1-128 0,1 2 192 16,2-1 64-16,2 2 16 0,2-2 0 0,2 2 0 0,2-1 0 0,5 3 0 16,-2-4 0-16,6 5 0 0,2-5-80 0,1 3 0 15,0-4-16-15,2-1 0 0,5-3-176 0,3-2 0 16,3-2 0-16,6-3 128 0,1-2-128 0,4 0 0 16,3-5 0-16,1-1 0 0,0-3 0 0,-2-1 0 15,1 1 0-15,1-5 0 0,1 0 0 0,3-2 0 16,1-3 0-16,5-4 0 15,1-3-1264-15,2-3-176 0,0-2-32 0,-6-5-14992 0</inkml:trace>
  <inkml:trace contextRef="#ctx0" brushRef="#br1" timeOffset="93098.68">30867 13057 17503 0,'0'0'1552'0,"0"0"-1232"0,0 0-320 0,0 0 0 0,0 0 800 0,0 0 96 16,0 0 32-16,0 0 0 0,0 0-368 0,0 0-80 16,0 0-16-16,0 0 0 0,2 13-160 0,2-3-48 15,1 1 0-15,2 0 0 0,-1-1-64 0,1 1 0 16,1 2-16-16,1 0 0 0,1-1 192 0,0 0 32 15,2 2 16-15,-1 0 0 0,2 0 64 0,1-2 16 16,2 1 0-16,1 2 0 0,0 2 64 0,0 2 16 16,1 1 0-16,1 3 0 0,0 3 32 0,0-2 16 15,4 4 0-15,0 1 0 0,1 4-96 0,0 4-16 16,2 6 0-16,-1-2 0 0,-1 2-80 0,2 3-32 16,-2 1 0-16,0-1 0 0,-1 3-80 0,-1-1-32 0,-1-1 0 15,0 3 0-15,-4 2 48 0,-1 0 16 0,-2 2 0 0,-3-2 0 16,-1-1 64-16,-2 2 16 0,-3 2 0 0,-3-1 0 15,0 0-48-15,-4 0 0 0,0 3 0 0,-3-1 0 16,-3 3 48-16,-2-3 0 0,-5 0 0 0,-2 0 0 16,-3 1 80-16,-3-1 32 0,-4 2 0 0,-1 1 0 15,0-2-96-15,-3-2 0 0,-5-3-16 0,0 2 0 16,-2 1-32-16,1 0 0 0,1-3 0 0,-4 2 0 16,-2 1-64-16,-1-2-16 0,-3-2 0 0,4-5 0 15,0 0-144-15,3-4-48 0,3 0 0 0,2-3 0 16,5-2-128-16,1-4 0 0,5-5 0 0,1 1 0 15,3-5 0-15,4-2-176 0,2-2 48 0,4-4 0 16,4-2-1024 0,1-3-208-16,4-11-48 0,0 0 0 0,0 0-1792 0,0 0-352 0</inkml:trace>
  <inkml:trace contextRef="#ctx0" brushRef="#br1" timeOffset="94399.89">22256 18979 17503 0,'0'0'1552'0,"-11"-4"-1232"0,-1-2-320 0,2-1 0 16,1 4 1824-16,9 3 304 0,0 0 64 0,-9-3 16 15,2 1-1504-15,7 2-320 0,0 0-48 0,0 0-16 16,-9 0-128-16,9 0-16 0,-9 3-16 0,1 1 0 15,1 4-32-15,-1-2-128 0,-1-1 192 0,0 7-64 16,0 2 16-16,-2 2 0 0,-3 3 0 0,0 4 0 16,-4 1 160-16,-1 4 16 0,0-2 16 0,-4 5 0 15,1 6 144-15,1 0 32 0,-1-1 0 0,-1 2 0 16,3 0 256-16,0 5 48 0,-1 0 16 0,1 7 0 0,0 5-128 16,-2 3-32-16,3 4 0 0,0-2 0 0,2 2-304 0,0 0-64 15,-1-1-16-15,3 2 0 0,-2 6-128 0,3-6-32 16,1 0 0-16,3-1 0 0,1-2 256 0,2-3 64 15,2-1 0-15,3-2 0 0,2 1-176 0,3-2-16 16,2 1-16-16,4-1 0 0,1-3-240 0,4-1 0 16,1-2 128-16,3-1-128 0,0-4 0 0,-7-17-160 15,5 0 32-15,3 3 0 16,2-4-448-16,5 0-64 0,0 0-32 0,5-4 0 16,3-2-1696-16,30 8-320 0,-10-9-80 0</inkml:trace>
  <inkml:trace contextRef="#ctx0" brushRef="#br1" timeOffset="95233.56">24434 18465 10127 0,'-11'-5'896'0,"-1"0"-704"0,2-2-192 0,-2 0 0 16,3 4 1824-16,0-3 336 0,9 6 64 0,-9-6 16 15,2 2-1152-15,7 4-208 0,0 0-48 0,0 0-16 16,0 0-112-16,0 0-32 0,0 0 0 0,0 0 0 15,0 0-96-15,0 0 0 0,0 0-16 0,-4 12 0 16,1-3-160-16,3 3-16 0,3 1-16 0,1-2 0 16,-2 2 80-16,2 1 0 0,0 1 16 0,0 2 0 15,2 3 16-15,2 3 0 0,-1 3 0 0,2 3 0 16,0 1-32-16,0 5 0 0,-1 2 0 0,-1 2 0 0,2 2 0 16,-1 3-16-16,-2-1 0 0,1 7 0 0,-1-3-176 15,-1 5-48-15,-1 4 0 0,0 0 0 0,-1-3-48 0,1 1-16 16,0-1 0-16,0-2 0 0,0 0 176 0,-2 3 16 15,1 6 16-15,-1-1 0 0,1 0-96 0,-1 4-32 16,-2-6 0-16,0 0 0 0,-1-2-64 0,0-1-16 16,-3 1 0-16,0 0 0 0,0 2-144 0,-2-3 128 15,-2 1-128-15,-3-3 128 0,0-5 112 0,-1 3 16 16,-2 2 0-16,-1-4 0 0,0-1 128 0,-1 2 16 16,1 0 16-16,0-3 0 0,-6 1-112 0,4-1-32 15,1-2 0-15,1-1 0 0,-3-1-80 0,1-2 0 16,-2 3-16-16,8-20 0 15,1 0-176-15,-3 1 160 0,1 1-160 0,-1-2 160 0,0-2-160 0,2-2 0 0,2-3 0 16,-9 8 128-16,7-9-272 0,4-4-64 0,7-11-16 0,0 0 0 31,0 0-1520-31,12-12-304 0,1 1-64 0</inkml:trace>
  <inkml:trace contextRef="#ctx0" brushRef="#br1" timeOffset="96334.18">28566 18425 1839 0,'-25'14'0'0,"7"-8"160"16,-1 4-160-16,-2 0 0 0,1 1 0 0,-3 5 0 0,0 2 4736 0,-3 0 928 0,0 1 176 0,-1 4 48 15,-1 2-4224-15,-2 1-832 0,2 3-160 0,1-1-32 16,2 2 0-16,-2 3 0 0,1-1 0 0,0 1 0 16,1 5 112-16,1-1 16 0,-3 1 16 0,0 3 0 15,2 3-80-15,1 1 0 0,1 6-16 0,-1 1 0 0,-3-1-288 0,0 1-48 16,0-5-16-16,2 1 0 0,1 2-192 0,-3-1-144 15,2 3 192-15,3 3-192 0,3 4 224 0,1-2-64 16,0 1-16-16,2 1 0 0,2 2 80 0,0-3 16 16,1 4 0-16,2-2 0 0,-1 2-48 0,2 1 0 15,1-5 0-15,4-2 0 0,-1-2 80 0,3 0 16 16,3 0 0-16,2-1 0 0,0-3-96 0,5 0-32 16,0 4 0-16,3-5 0 0,2-2-160 0,3-1 0 15,2-1 144-15,2-1-144 0,2-3 0 0,-7-18 0 16,5 3 0-16,4 0 0 0,4 2-352 0,2 0-32 15,-1-2-16-15,4-1 0 16,2-1-2560-16,30 7-512 0</inkml:trace>
  <inkml:trace contextRef="#ctx0" brushRef="#br1" timeOffset="97301.61">30878 18285 2751 0,'0'0'256'0,"7"-8"-256"0,-5-2 0 0,3 3 0 0,1-2 1920 0,1 0 320 0,-2-1 80 0,1 3 16 16,2 2-1824-16,-2-2-384 0,2-1-128 0,-3 0 0 15,1 3 384-15,-6 5-48 0,0 0 0 0,8-4 0 16,-2 1 336-16,-6 3 64 0,0 0 16 0,0 0 0 0,0 0 208 0,0 0 32 16,0 0 16-16,0 0 0 0,12 3-160 0,-12-3-16 15,10 13-16-15,-2-4 0 0,-1 1-112 0,1-1-32 16,-1 3 0-16,1-4 0 0,1 3 32 0,0 1 0 16,0-2 0-16,0 4 0 0,1 2 0 0,0 0 0 15,0 2 0-15,2 2 0 0,-1-1-160 0,2 6-32 16,-1 3 0-16,4-1 0 0,-5 4-192 0,4 2-32 15,1 1-16-15,-1 3 0 0,-2 3-144 0,3 3-128 16,-1-1 192-16,-1 0-192 0,0 2 144 0,0 1-144 16,0-1 0-16,0 2 144 0,-2 1 32 0,-1 5 0 15,3 3 0-15,-1-2 0 0,-2 2 48 0,1-2 16 0,0-1 0 16,0-2 0-16,1-2 32 0,-2 2 16 16,1 2 0-16,-5 1 0 0,3 2 96 0,-3 2 32 0,0 0 0 15,-2 0 0-15,-1-3 0 0,1-1 0 0,-1 2 0 0,-1 0 0 16,-3 2-96-16,0 1 0 0,0 3-16 0,-4-2 0 15,-3-3-96-15,1 0-16 0,-3-3 0 0,-3-1 0 16,-2-1 32-16,-4 0 0 0,0 2 0 0,0-1 0 16,-2-2-64-16,-3-2-16 0,-3-1 0 0,0-1 0 15,-2 1-144-15,13-22 160 16,-4 5-160-16,-2 4 160 0,-2 0-160 0,-1 1 0 0,0-1 0 0,-1-2 0 16,-1-1-240-16,-22 27-16 0,5-10-16 0,6-9 0 31,5-7-384-31,4-4-80 0,3-5-16 0,2-5 0 0,5 0-1792 0,1-4-352 0,6-4-80 0</inkml:trace>
  <inkml:trace contextRef="#ctx0" brushRef="#br1" timeOffset="111461.23">15889 2070 14447 0,'0'0'640'0,"0"0"128"0,0 0-608 0,0 0-160 16,0 0 0-16,0 0 0 0,0 0 496 0,0 0 64 16,0 0 16-16,0 0 0 0,0 0-432 0,0 0-144 15,0 0 0-15,0 0 144 0,0 0-144 0,0 0 0 16,0 0 0-16,0 0 128 0,9-3 112 0,-9 3 16 16,0 0 0-16,10-2 0 0,-10 2 192 0,10-1 32 15,0-1 16-15,1 2 0 0,-11 0-48 0,12 2-16 16,2 3 0-16,0-3 0 0,2 2-96 0,0-1-16 15,2-1 0-15,1 1 0 0,1-2 16 0,3 3 0 0,4-2 0 0,3 2 0 16,3 0-80-16,2-2-32 0,-1 1 0 0,0 1 0 16,1 1-32-16,2-3 0 0,-1 1 0 0,4-2 0 15,1-2-64-15,-1 1-128 0,3 0 176 0,4 0-176 16,4 1 144-16,0-1-144 0,3 0 0 0,-4 0 144 16,-1 0-144-16,0 0 0 0,2 0 0 0,2 0 128 15,-2 2-128-15,7 0 0 0,1 2 0 0,1-2 0 16,-2-4 128-16,-2 2-128 0,-1-1 0 0,0 1 128 15,-1-2-128-15,2 2 0 0,0 2 0 0,3-2 128 16,0 0-128-16,-1 0 0 0,-4 0 0 0,0 0 128 16,-1-2-128-16,-3 1 0 0,-3 0 0 0,1 1 0 15,0 1 0-15,-1 2 0 0,0-2 0 0,0 1 0 0,-1-2 0 16,-3 2 0-16,-3 0 0 0,-3-2 0 0,-4-1 160 0,-3 1-160 16,3 0 192-16,-4 0-192 0,-2 0 208 0,-3 0-64 15,-3-1-16-15,-2 1 0 0,-3 0-128 16,-2 0 160-16,-2 0-160 0,-2 0 160 0,-10 0 64 0,0 0 16 15,0 0 0-15,0 0 0 0,0 0 144 0,0-10 48 16,-4 3 0-16,-2 0 0 0,-5 1-144 0,-2 3-32 16,-5-5 0-16,-3 2 0 0,0-1-256 0,-6-2 160 15,-3 4-160-15,-2-2 128 0,-1-1-128 0,-7 2 160 16,-4-3-160-16,-4 2 160 0,-3-3-160 0,-1 1 128 16,-1 1-128-16,-1 0 128 0,-5-2 0 0,1 2-128 15,-1-2 192-15,-7 4-64 0,-7-2 0 0,-1 0 0 0,3 1 0 16,-1 0 0-16,1 4 80 0,-2 0 16 0,-2 2 0 15,-4-1 0-15,-3 1-48 0,2 0-16 0,2-2 0 0,1 3 0 16,2 4-160-16,-2-3 0 0,-6-1 0 0,4-1 128 16,4 0-128-16,3 1 0 0,3 0 144 0,-1 1-144 15,-1 0 0-15,0-1 0 0,-2-1 0 0,5 1 0 16,4 0 0-16,6 0 0 0,4 0 0 0,5 1 0 16,1 1 0-16,3-1 0 0,2-1 0 0,2 0 0 15,4 1 0-15,4 1 0 0,1-2 0 0,7 1 0 16,7 1 0-16,3 1-128 0,5-2 128 0,10-1 0 15,0 0-176-15,0 0 176 0,0 0-208 0,11 6 80 16,6-2-128-16,7 0 0 0,4-1-16 0,7-3 0 16,6 0 272-16,2-2 0 0,2 0-128 0,4-1 128 15,5 2 0-15,6 0 0 0,3-1-128 0,7 1 128 16,5 0 0-16,1 0 0 0,-2-3 0 0,1 1 0 0,1 0 0 0,7 0 0 16,7 0 0-16,0-2 0 0,-1 0 0 15,2 1 0-15,0 2 0 0,5-4 0 0,3 2 0 0,-3-1 0 16,-5 0 0-16,-1-1 0 0,-1 4 0 0,2-1 0 15,2 0 0-15,-3 0 0 0,-6-3 0 0,-1 3 0 16,-2 3 0-16,2 0 0 0,1-1 0 0,-6-2 0 16,-9 1 0-16,-1-1 0 0,-4 2 0 0,-1 1 0 15,-5 3 0-15,-3-2 0 0,-4-1 0 0,-4 0 0 16,-3 0 0-16,-7 0 0 0,-7 0 0 0,-5 0 0 16,-6 2 0-16,-5 0 0 0,-3-2 128 0,-11 0 0 15,0 0-128-15,0 0 192 0,0 0 96 0,-10 5 16 16,-5 1 0-16,-7-2 0 0,-10 0-64 0,-6-1-16 0,-8 3 0 15,-2-3 0-15,-5 0-96 0,-3 1 0 0,-4 0-128 16,-5 2 192-16,-3-2-192 0,-7 1 0 0,-7 0 0 0,1 0 0 16,-2 0 0-16,1 4 176 0,-5-3-176 0,-3 2 160 15,-7 1-160-15,2 2 160 0,2-1-160 0,-1 2 160 16,-4-6-160-16,-1 4 160 0,0-1-160 0,2 3 160 16,5-3-32-16,0 1-128 0,-2 1 192 0,5-3-64 15,4 0-128-15,2 0 0 0,8 0 0 0,5 1 0 16,2-5 0-16,3 1 128 0,3 0-128 0,6-1 0 15,7-2 0-15,9 1 0 0,4-3 0 0,7 0 0 16,6 0 0-16,6-1-176 0,6-1 176 0,11 2-192 16,0 0 64-16,0 0 0 0,0 0 0 0,11-1 0 15,6-3-64-15,5-1 0 0,4 1 0 0,10 0 0 16,7 2 192-16,7-2-128 0,3-1 128 0,2 0-128 0,2 0 128 0,3-3 0 16,2 2-144-16,3 2 144 0,10-4 0 0,1 3 0 15,0 0 0-15,1-2 0 0,0 2 0 0,2 1 0 16,1-4 0-16,4 2 0 0,1 1 0 0,-2-3-144 15,-3 2 144-15,0 1 0 0,0-3 0 0,0 4 0 16,1 0 0-16,-3 1 0 0,-8-5 0 0,0 3 0 16,-3 2 0-16,-3 1 0 0,-2-2 0 0,-4 3 0 15,1-3 0-15,-6 1 0 0,-4 2 0 0,-8 0 0 16,-6-1 0-16,-7 2 0 0,-4 0 0 0,-6 0 128 16,-4 0-128-16,-14 0 144 0,0 0-144 0,0 0 128 15,0 0-128-15,-9 7 128 0,-6 2 64 0,-7-2 0 16,-7 4 0-16,-9-3 0 0,-11 4-64 0,-4-3-128 15,-4 2 192-15,-4-2-64 0,-5 1-128 0,-3 3 0 0,0-3 0 0,-6 2 128 16,-7 0 0-16,-2-3-128 0,1 1 192 16,2-1-64-16,-2 3 64 0,-2-3 16 0,-4 2 0 0,4 0 0 15,-2-4-80-15,6 2 0 0,4 0-128 0,0 3 192 16,1 1-192-16,4-1 128 0,3-5-128 0,7 1 0 16,6-4 0-16,4 2 128 0,6 2-128 0,5-5 0 15,6 1 0-15,4 1 0 0,6-1 0 0,4-1 0 16,5-2 0-16,4 0-128 0,12-1 128 0,0 0-208 31,0 0-208-31,8-4-32 0,5-3-16 0,6-1 0 16,5-2-1200-16,8 1-256 0,7-2-32 0</inkml:trace>
  <inkml:trace contextRef="#ctx0" brushRef="#br1" timeOffset="113665.1">20058 2036 5519 0,'-11'-3'496'0,"-2"1"-496"15,-1 0 0-15,0 1 0 0,0 1 1936 0,2-1 304 16,0-1 48-16,1 2 16 0,-1 0-1600 0,2 0-304 16,1 0-64-16,0 0-16 0,0 2-112 0,0-1-16 15,9-1-16-15,-8 3 0 0,8-3 16 0,-7 5 0 16,7-5 0-16,0 0 0 0,0 0 256 0,0 11 64 15,1 1 16-15,-1-12 0 0,11 7-64 0,3 2-16 16,3-3 0-16,4-2 0 0,0 1 64 0,4 0 0 16,0-2 0-16,3-2 0 0,2 0-80 0,5 1-16 0,3-2 0 0,4 1 0 15,1-2-128-15,5 1-32 0,6 0 0 0,3 1 0 16,3-1 64-16,2 0 16 0,0-1 0 0,2-1 0 16,2 1 48-16,5-1 0 0,5-1 0 0,4-1 0 15,2 2-160-15,0-1-32 0,1 1 0 0,3 0 0 16,5 0-64-16,0-1 0 0,1 0-128 0,1-1 192 15,-1-1-64-15,6 2-128 0,5-1 176 0,-6 0-176 16,-4 1 192-16,3-1-192 0,2 0 192 0,1-1-192 16,0 0 192-16,-2 1-192 0,-4 0 192 0,3-2-192 15,3-1 144-15,-1 4-144 0,-5-4 0 0,-1 1 144 16,-3 0-144-16,3-2 0 0,3 3 0 0,-5 1 128 16,-3-2-128-16,-3 1 128 0,-5 1-128 0,4 3 128 15,1-1-128-15,-3 0 160 0,-3-2-160 0,-5 1 160 16,-4 1-160-16,-3-1 0 0,-4 2 0 0,1 0 0 0,0-1 0 15,-1 2 128-15,-3-1-128 0,-6 0 0 0,-6-3 0 0,-3 2 0 16,-1 0 128-16,-5 1-128 0,-2-1 0 0,-5 0 0 16,2 1 0-16,-3 1 128 0,-4 0-128 0,-2 0 0 15,-2 0 144-15,-2 0-144 0,-2 0 160 0,-4 0-32 16,-4 0-128-16,-10 0 192 0,0 0-192 0,0 0 144 16,0 0-144-16,0 0 128 0,0 0-128 0,0 0 0 15,-12 4 144-15,-6 1-144 0,-1 1 144 0,-5-2-144 16,-3 1 192-16,-4 1-192 0,-2-2 160 0,-2 0-160 15,-3 1 128-15,-6 4-128 0,-4-1 128 0,-8 1-128 16,-7-3 128-16,-2 0-128 0,-5 2 192 0,-1-2-64 16,-3 3 0-16,-5-2 0 0,-3 3 48 0,-7-3 0 0,-6 2 0 15,1-2 0-15,2 4 16 0,-8-3 0 0,-5-1 0 0,-2 2 0 16,0-2-64-16,-1 3-128 0,-1-1 192 0,-3 1-64 16,-2-3-128-16,-1 4 0 0,2-1 0 0,-5-1 128 15,-3-3 0-15,3 3 0 0,5 1 0 0,-4-1 0 16,-5-3-128-16,4 2 0 0,1-2-192 0,2 2 192 15,0 0 0-15,3-6 0 0,1 1 0 0,6 2 0 16,3 2 0-16,2-4 0 0,-1-2 0 0,7 0 0 16,5 1 0-16,7 0 0 0,4 3 0 0,3-5 0 15,1-3 0-15,6 0 0 0,7 0 0 0,5 2 0 16,5 0 0-16,8 1 0 0,5 1 0 0,7-1 0 16,6-1 0-16,6 0 0 0,5-1 0 0,3 1 0 15,11 1-240-15,0 0 80 0,0 0 16 0,14-2 0 16,4-5-144-16,8 2-32 0,7 1 0 0,5-2 0 0,9 0 128 0,8 0 32 15,7 4 0-15,5-4 0 0,4-2 160 0,6-2-128 16,1 2 128-16,9-2-128 0,4 2 128 0,6-2 0 16,1 0-144-16,5 1 144 0,1 3 0 0,8 1 0 15,1-5 0-15,1 3 0 0,5-2-144 0,1 3 144 16,5-2 0-16,0 1 0 0,-3-3 0 0,3 2-128 16,5 2 128-16,-4-3 0 0,-7 2 0 0,6 0 0 15,2 3 0-15,-4 0 0 0,-6 0 0 0,3-1 0 16,3 3 0-16,-3-1 0 0,-6 0 0 0,0 2 0 15,1-1-128-15,-3 0 128 0,-6 2 0 0,-3 0 0 16,-9 0 0-16,1 0 0 0,0-1 0 0,-5 1 0 16,-5 0 0-16,-6 0 0 0,-8 0 0 0,-3 0 0 0,-5-1 0 0,-2-2 0 15,-1 2 0-15,-5-1 128 0,-7-2-128 16,-6 1 0-16,-8-1 144 0,-6-1-144 0,-5 1 128 0,-9 1-128 16,-3 0 304-16,-11 3-32 0,0 0 0 0,0 0 0 15,-2-9 0-15,-8 3 0 0,-8 2 0 0,-9-1 0 16,-10 1-272-16,-8-1 0 0,-10 0 128 0,-6-1-128 15,-5 2 0-15,-2 0 0 0,-1 1 0 0,-10-2 0 16,-14 0 0-16,-2 0 0 0,-2 1 0 0,-3 1 0 16,-6 0 0-16,-6-1 0 0,-9 0 128 0,2 2-128 15,-2 1 0-15,-6-1 0 0,-8-2 0 0,3 3 0 16,0 1 0-16,-3 0 0 0,-3-2 0 0,2 2 0 16,0 3 128-16,-3-1-128 0,-3-2 0 0,2 0 0 15,0 0 0-15,2 0 0 0,0 0 128 0,2 0-128 0,-1 4 0 16,6-3 0-16,7-1 128 0,0 2-128 0,2 0 0 15,5-1 128-15,8-2-128 0,6 1 0 0,6 0 144 16,5 0-144-16,-1-2 0 0,10 2 144 0,8 0-16 0,9-1-128 16,8 0 192-16,7 0-64 0,8-3-128 15,8 2 0-15,6 0 0 0,7 2-176 0,7-3 176 0,6 1-160 16,9 2 160-16,0 0-160 0,0 0 16 0,17-4 0 16,2 0 0-16,9 0 0 0,6 2-32 0,8 1 0 15,9 3 0-15,9 1 0 0,10 2 176 0,5-1-128 16,3-3 128-16,6 4-128 0,5 1 128 0,9-1-128 15,9 2 128-15,1 2-128 0,0-3 128 0,4 5 0 16,5 1 0-16,2 1-128 0,3-1 128 0,3-2 0 16,3 3 0-16,1 1 0 0,-4-4 0 0,4 2 0 0,2 0 0 15,-2-5 0-15,-3 0 0 0,0-1 192 16,0-3-32-16,-2 0-16 0,-4-2 0 0,2 0 0 0,1-1 0 0,-3 0 0 16,-5-2-16-16,-3-1-128 0,-6 1 192 0,-2-2-64 15,0 1-128-15,-7-2 128 0,-9 0-128 0,-6 3 128 16,-6-3-128-16,-2-2 128 0,-3 2-128 0,-10-1 128 15,-5-3-128-15,-7 3 0 0,-7-3 0 0,-9 2 128 16,-9-3-128-16,-6 3 160 0,-7-2-160 0,-6 1 160 16,-5 8-32-16,-5-9 0 0,-5 2 0 0,-10 0 0 15,-11 0-128-15,-11 0 0 0,-11 2 0 0,-7 0 0 16,-4-1 0-16,-3 3-176 0,-8 1 176 0,-11-2-192 16,-12 0 192-16,-4 0 0 0,-1 2 0 0,-5 0 0 15,-5 2 0-15,-5 0 0 0,-7 0 0 0,2 2 0 16,-1 1 0-16,-4 2 0 0,-4 2 0 0,1-2 0 15,3 1 0-15,-2 2 0 0,-6-4 0 0,6 2 128 0,6 3-128 16,0-3 0-16,1 1 0 0,5-1 0 0,5-1 0 0,5 3 0 16,3-4 0-16,8-2 0 0,6 3 0 0,9 0 128 15,8-2-128-15,5-1 0 0,6 0 0 0,6-2-208 16,6-3 16-16,10 1 16 0,9-2 48 0,8 1 0 16,6 1 0-16,8-1 0 0,10 3-16 0,0 0 0 15,9-5 0-15,10-1 0 0,9 1-80 0,12 1-16 16,8-1 0-16,5-3 0 0,7 2 240 0,7-3-176 15,5 1 176-15,9 4-160 0,7-2 160 0,3 0 0 16,2-3-144-16,5 1 144 0,2 4 0 0,6-1 0 16,2-1 0-16,-3 1 0 0,-2-4 0 0,3 3 0 15,3 2 0-15,-6-1 0 0,-9-4 0 0,-2 2 0 0,-5 0 0 0,1 3 0 16,-2 1 0-16,-7 1 0 0,-8-6 0 0,-6 3 0 16,-6 3 0-16,-6-1 0 0,-5 3 0 0,-6 0 0 15,-5 3-208-15,-5-1-80 0,-3 3-16 0</inkml:trace>
  <inkml:trace contextRef="#ctx0" brushRef="#br1" timeOffset="115524.68">17234 1722 5519 0,'-8'-8'496'0,"-1"2"-496"16,-2 1 0-16,0-3 0 0,-1 2 1792 0,-1 2 272 15,3-1 48-15,-1 1 16 0,-3 0-1568 0,1 3-320 16,-3 1-64-16,-2 0-16 0,-1-1-160 0,0-1-224 16,-2 1 48-16,1 1 16 15,-3 1-832-15,1 2-160 0</inkml:trace>
  <inkml:trace contextRef="#ctx0" brushRef="#br1" timeOffset="116165.16">16649 1653 7359 0,'-20'-4'656'0,"6"2"-528"0,-3-2-128 0,0 0 0 0,-3 4 1344 0,1-1 256 0,0 0 32 0,0 1 16 15,-5 0-928-15,1 2-176 0,-2 1-32 0,1-1-16 16,0-2-112-16,-2 0 0 0,-2 0-16 0,-1 3 0 16,0-1 176-16,1 0 32 0,-2-1 16 0,3-1 0 15,0 1 0-15,3 2 0 0,1-1 0 0,1 1 0 16,2 0-368-16,1 1-80 0,2-1-16 0,3 2 0 15,2-1-128-15,1 2 0 0,2-3 0 0,9-3 0 16,0 0 176-16,0 0 0 0,0 0 0 0,0 0 0 16,12 7-48-16,4 0 0 0,6-4 0 0,7 1 0 15,8-1 64-15,8-2 16 0,4-1 0 0,5 0 0 16,2-2 48-16,3-1 0 0,2 0 0 0,3 3 0 0,-1 2-128 0,6-2-128 16,3-2 176-16,1 2-176 0,-3-2 176 0,1-1-176 15,0 0 160-15,0 3-160 0,1 0 256 0,-1 0-32 16,-1-3-16-16,-5 0 0 0,-7 0 192 0,-2 0 48 15,-3-3 0-15,-3 3 0 0,-7 3 96 0,-4 0 32 16,-3 0 0-16,-5 1 0 0,-7 5-64 0,-6-3-16 16,-7-1 0-16,-11-2 0 0,0 0-64 0,0 0-16 15,-14 6 0-15,-8 0 0 0,-6-2 144 0,-11 1 16 16,-9-1 16-16,-9 5 0 0,-8 0-272 0,-12 2-48 16,-12-4-16-16,-1 3 0 0,-1-4-256 0,0 6 128 15,2 3-128-15,0-4 0 0,-1 1 0 0,6 0 0 0,7 0 0 0,7 1 0 16,6 1 0-16,5-2 0 0,4-2 0 0,8 2 0 15,7-3 0-15,11 1 0 0,8-6 0 16,8 1 0-16,13-5-192 0,0 0 0 0,13 1 0 0,10-2 0 16,12-4-64-16,12-2 0 0,12-5 0 0,11-1 0 15,7 0 256-15,15-4 0 0,11-6 0 0,3 0-144 16,4 1 144-16,8 1 0 0,5-4 0 0,0 1 0 16,-3 0 0-16,1-1 0 0,2 2 0 0,-5 2-128 15,-7-1 128-15,-6 2 0 0,-6 3 0 0,-4 1 0 16,-8-1 0-16,-11 0 0 0,-13 3 0 0,-12 0 0 15,-11 3 0-15,-13 2 176 0,-9 4-48 0,-18 5 0 16,0 0 272-16,-12-4 48 0,-13 6 16 0,-22 5 0 16,-19 2-160-16,-14 5-48 0,-16 5 0 0,-12 0 0 15,-12 2-256-15,-6 0 0 0,-8-1 0 0,-6 4 0 16,-3 6 0-16,4-6-224 0,6-3 64 0,8 6 16 16,8 0-400-16,8-1-80 0,7-7-16 0,13 2 0 15,12-1-2256-15,13-2-464 0</inkml:trace>
  <inkml:trace contextRef="#ctx0" brushRef="#br1" timeOffset="117315.19">21799 1653 15663 0,'-6'-14'688'0,"4"9"144"0,1-3-656 0,1 5-176 15,0 3 0-15,0 0 0 0,0-6 496 0,0 4 64 16,0-4 16-16,0 6 0 0,-7-4-576 0,3 0 0 15,-2 1 0-15,-4 1 0 0,-4-1 0 0,-3 2 0 16,0-3 0-16,-2 3 0 0,-6-2 176 0,-1 2-176 16,-5 0 160-16,-2 1-160 0,-4 0 480 0,-1 1 0 15,-3-1 0-15,3 3 0 0,-1-2 48 0,0 1 16 16,-1 2 0-16,1-1 0 0,-2-1 96 0,3 1 0 16,-1 2 16-16,-2 1 0 0,-2-2-112 0,3 1-32 15,0 3 0-15,3-3 0 0,1 1-256 0,6 2-48 16,4-3-16-16,6 1 0 0,2 3-192 0,5-4 0 15,4 0 0-15,9-5 0 0,3 11 0 0,3 0 0 0,7-3 0 0,9-1 0 16,9 0 0-16,13-5 176 0,9 0-48 0,7-4-128 16,6 1 128-16,9 0-128 0,9 1 0 0,11 0 0 15,11 0 0-15,5-2 128 0,3-3-128 0,8 3 0 16,6-1 0-16,2 1 0 0,-2 0 0 0,5-1 0 16,5-4 0-16,-3 3 0 0,-5 1 0 0,4 0 0 15,1-1 192-15,-4 0-64 0,-6 2 0 0,1 1-128 16,0 1 0-16,-5-2 0 0,-11 0 0 0,-2 3 0 15,1 3 192-15,-10 0-192 0,-12-4 192 0,-8 0-192 16,-10 0 208-16,-8 2-64 0,-8 5-16 0,-8-4 0 16,-10 3 0-16,-8 0-128 0,-9-4 192 0,-9 4-64 15,-9-6 96-15,-10 6 16 0,-10-2 0 0,-10-2 0 16,-12 2 0-16,-6 4 0 0,-6-2 0 0,-12 3 0 16,-15-3 144-16,-9-2 48 0,-7 1 0 0,-3 4 0 0,-6 1-112 15,-8 0-32-15,-12-5 0 0,0 6 0 0,1-1-96 0,-4 0-32 16,-7-4 0-16,2 6 0 0,5-1-160 0,-4-3 160 15,-3-2-160-15,6 3 160 0,5-3-160 0,2 3 0 16,3-4 144-16,7 2-144 0,10 2 0 0,5-3 0 16,5 2 0-16,12-2 0 0,14-2 0 0,11 1 0 15,10 0 0-15,12-2-128 0,10-1 128 0,10 2-128 16,14-4 128-16,0 0-128 0,14 8-128 0,16-5-32 16,15-3 0-16,16-1 0 0,16-3 112 0,13-2 32 15,11 1 0-15,13 0 0 0,15-2 144 0,5 1 192 16,4 1-32-16,8-4-16 0,6 3-16 0,7-2 0 15,4 3 0-15,2 0 0 0,-1-4-128 0,3 1 0 16,2 6 144-16,1-3-144 0,-2 2 0 0,-8-1 0 0,-5 1 0 0,-4 0 128 16,-1 3-128-16,-9-1 128 0,-11-2-128 0,-4 1 128 15,-4 2-128-15,-13-2 128 0,-11 1-128 0,-10 0 128 16,-12 0-128-16,-9-1 0 0,-7 1 0 0,-10 1 0 16,-10 0 0-16,-9-1 0 0,-11 0 144 0,-8-2-144 15,-12 3 0-15,-10-6 0 0,-13-2 0 0,-13 4 0 16,-14-2 0-16,-12 3 0 0,-10 3 0 0,-20 0 0 15,-18-5 0-15,-11 1-256 0,-7 3 80 0,-14-3 16 16,-15-2 160-16,-11 2-160 0,-7 2 160 0,-11 0-160 16,-3 4 160-16,-6 0 0 0,-6-1 0 0,-5 1 0 15,-5 0 0-15,0 2 0 0,2 2 0 0,7 2 0 16,7 6 0-16,12 0 176 0,9-1-48 0,12 2 0 16,7 0 64-16,18 2 0 0,16 1 0 0,15 1 0 0,9 2-192 15,14 3 0-15,12-2 0 0,15-2 0 16,13 2-1024-16,12 0-256 0,12-1-32 0,14-1-12576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31.878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0 10135 0 0,'0'0'778'0'0,"3"3"-506"0"0,123 84-111 0 0,-44-28-90 0 0,79 59 31 0 0,35 35-102 0 0,-98-72 0 0 0,105 112 0 0 0,-140-124 0 0 0,-3 3 0 0 0,95 147 0 0 0,59 183 83 0 0,-40 19-75 0 0,-141-320-25 0 0,-3 3 0 0 0,19 130 0 0 0,-35-127 10 0 0,-4-1 0 0 0,-6 130 0 0 0,-8-157 74 0 0,-3 0-1 0 0,-4-1 1 0 0,-34 128 0 0 0,16-116 356 0 0,-73 159 0 0 0,49-144 207 0 0,-73 104 0 0 0,-124 142 690 0 0,215-310-1134 0 0,-1-1 0 0 0,-62 53 0 0 0,70-70-267 0 0,-1-2 0 0 0,-2 0 0 0 0,0-2 1 0 0,-52 24-1 0 0,71-38-152 0 0,-1 0 1 0 0,0 0-1 0 0,0-1 1 0 0,0-1-1 0 0,-23 3 1 0 0,-6-7-495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33.234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1158 3086 1375 0 0,'-1'-1'66'0'0,"-14"-39"231"0"0,-6-3 5611 0 0,15 31-5688 0 0,1 1 1 0 0,-2 0-1 0 0,0 0 0 0 0,0 0 1 0 0,-1 1-1 0 0,0 1 0 0 0,0-1 1 0 0,-1 1-1 0 0,-1 1 0 0 0,1-1 1 0 0,-16-8-1 0 0,-2-1 108 0 0,16 10-127 0 0,-1 1 1 0 0,-23-11-1 0 0,0 2 195 0 0,-39-22 0 0 0,55 28-244 0 0,-2 1 1 0 0,-26-9-1 0 0,10 5-18 0 0,2 1-22 0 0,0 2 1 0 0,0 1-1 0 0,-1 2 1 0 0,-53-4-1 0 0,78 10-103 0 0,0 1 1 0 0,0 0-1 0 0,0 1 0 0 0,0 1 0 0 0,0-1 0 0 0,1 2 0 0 0,-1-1 0 0 0,0 1 0 0 0,1 1 1 0 0,0 0-1 0 0,0 1 0 0 0,0 0 0 0 0,0 0 0 0 0,1 1 0 0 0,-10 7 0 0 0,4 0 4 0 0,1 0 0 0 0,0 0 0 0 0,0 2-1 0 0,1 0 1 0 0,1 0 0 0 0,1 1 0 0 0,-16 28-1 0 0,6-2-12 0 0,2 0 0 0 0,2 1 0 0 0,-21 82 0 0 0,-12 141 0 0 0,39-179 0 0 0,3 0 0 0 0,5 1 0 0 0,3-1 0 0 0,17 130 0 0 0,-12-187 0 0 0,1-1 0 0 0,1 1 0 0 0,1-1 0 0 0,16 36 0 0 0,-17-50 0 0 0,0 0 0 0 0,1-1 0 0 0,1 0 0 0 0,0 0 0 0 0,1-1 0 0 0,0 0 0 0 0,1-1 0 0 0,1 0 0 0 0,18 15 0 0 0,-23-22 8 0 0,1 0 1 0 0,0 0-1 0 0,-1-1 0 0 0,1 0 0 0 0,1-1 0 0 0,-1 1 0 0 0,0-2 1 0 0,10 3-1 0 0,-5-3 20 0 0,0 0 0 0 0,0 0 0 0 0,0-2 0 0 0,0 0 0 0 0,13-1 0 0 0,-1-3 24 0 0,0 0 0 0 0,0-2-1 0 0,0-1 1 0 0,-1 0 0 0 0,26-13-1 0 0,-26 8 6 0 0,0 0 0 0 0,-1-2 0 0 0,-1-1 0 0 0,0 0 1 0 0,27-26-1 0 0,90-100 211 0 0,-133 135-253 0 0,353-432 866 0 0,-268 305-552 0 0,113-219 1 0 0,-122 171-234 0 0,-10-5-7 0 0,-47 121-80 0 0,301-946 55 0 0,-260 777-140 0 0,33-123-110 0 0,-13-10 15 0 0,-22-5 124 0 0,-47 177 47 0 0,-16 174 0 0 0,-2 0 0 0 0,0 1 0 0 0,-6-27 0 0 0,7 45-1 0 0,0 1 0 0 0,-1 0 0 0 0,1-1 0 0 0,0 1 0 0 0,-1 0 0 0 0,1-1 0 0 0,-1 1 1 0 0,0 0-1 0 0,1-1 0 0 0,-2 0 0 0 0,1 1-2 0 0,0 1 1 0 0,1-1-1 0 0,-1 1 1 0 0,0 0 0 0 0,0-1-1 0 0,0 1 1 0 0,0 0-1 0 0,1-1 1 0 0,-1 1 0 0 0,0 0-1 0 0,0 0 1 0 0,0 0-1 0 0,0 0 1 0 0,0 0 0 0 0,0 0-1 0 0,0 0 1 0 0,0 0-1 0 0,0 0 1 0 0,0 0 0 0 0,1 0-1 0 0,-1 0 1 0 0,0 1-1 0 0,0-1 1 0 0,-1 1 0 0 0,-2 1-15 0 0,0 0-1 0 0,1 0 1 0 0,-1 0 0 0 0,-4 4 0 0 0,-4 3-31 0 0,1 2-1 0 0,0-1 0 0 0,-16 22 1 0 0,-23 40-31 0 0,32-41 61 0 0,1 0 0 0 0,2 0-1 0 0,-18 56 1 0 0,-21 105-36 0 0,54-190 53 0 0,-137 622-10 0 0,130-586 21 0 0,-71 380 54 0 0,13 2 82 0 0,26-88 58 0 0,13 1 4 0 0,24-254-112 0 0,3 1 0 0 0,3-1 0 0 0,4-1 0 0 0,21 93 0 0 0,-22-139 79 0 0,3-1 0 0 0,0 1 0 0 0,2-2 0 0 0,22 41-1 0 0,-23-51 92 0 0,2-1-1 0 0,0 0 0 0 0,1 0 0 0 0,1-1 0 0 0,1-1 1 0 0,34 29-1 0 0,-42-40-328 0 0,-1-1 0 0 0,1 0 0 0 0,0 0 0 0 0,0-1 0 0 0,0-1 0 0 0,0 1 0 0 0,1-1 0 0 0,0 0 0 0 0,0-1 1 0 0,-1 0-1 0 0,1-1 0 0 0,0 1 0 0 0,0-2 0 0 0,1 1 0 0 0,-1-1 0 0 0,0-1 0 0 0,0 0 0 0 0,0 0 0 0 0,9-3 0 0 0,-3 0 78 0 0,0 0-1 0 0,-1-2 0 0 0,0 0 1 0 0,0 0-1 0 0,17-11 1 0 0,60-48 154 0 0,-57 36-128 0 0,-2-2-1 0 0,-1-1 0 0 0,-1-1 1 0 0,33-49-1 0 0,88-158-50 0 0,-44 42 122 0 0,114-292 0 0 0,-38-21-210 0 0,-129 341 53 0 0,68-225-174 0 0,-26-6-59 0 0,-94 387 283 0 0,9-60-23 0 0,-10 66 7 0 0,-1 0 0 0 0,0 0 1 0 0,0 0-1 0 0,-1 0 0 0 0,0 1 1 0 0,-4-16-1 0 0,5 23 10 0 0,0 0-1 0 0,0 0 1 0 0,0-1-1 0 0,0 1 1 0 0,0 0-1 0 0,0 0 1 0 0,0 0-1 0 0,0 0 1 0 0,0 0-1 0 0,0 0 1 0 0,0 0-1 0 0,0 0 1 0 0,0 0-1 0 0,0 0 1 0 0,0-1 0 0 0,0 1-1 0 0,0 0 1 0 0,0 0-1 0 0,-1 0 1 0 0,1 0-1 0 0,0 0 1 0 0,0 0-1 0 0,0 0 1 0 0,0 0-1 0 0,0 0 1 0 0,0 0-1 0 0,0 0 1 0 0,0 0-1 0 0,0 0 1 0 0,0 0-1 0 0,-1 0 1 0 0,1 0-1 0 0,0 0 1 0 0,0 0-1 0 0,0 0 1 0 0,0 0-1 0 0,0 0 1 0 0,0 0-1 0 0,0 0 1 0 0,0 0-1 0 0,0 0 1 0 0,-1 0-1 0 0,1 0 1 0 0,0 0 0 0 0,0 0-1 0 0,0 0 1 0 0,0 0-1 0 0,0 0 1 0 0,0 0-1 0 0,0 0 1 0 0,0 0-1 0 0,0 0 1 0 0,0 0-1 0 0,-5 2-13 0 0,1 0-1 0 0,-1 0 1 0 0,1 0 0 0 0,0 0-1 0 0,0 0 1 0 0,0 1-1 0 0,0 0 1 0 0,1 0-1 0 0,-1 0 1 0 0,1 0 0 0 0,-1 1-1 0 0,1-1 1 0 0,-2 5-1 0 0,-8 9-61 0 0,-15 31 0 0 0,23-38 63 0 0,-28 55-66 0 0,-25 74 0 0 0,33-76 48 0 0,-93 237-84 0 0,17 7 24 0 0,54-144 92 0 0,-34 130 0 0 0,-24 215 84 0 0,57-139 144 0 0,43-296-238 0 0,3 0 1 0 0,3 0-1 0 0,12 80 1 0 0,-6-112-1469 0 0,17 54 0 0 0,-14-63-3800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33.562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 71 16127 0 0,'0'-3'78'0'0,"1"0"1"0"0,0 0-1 0 0,-1 0 0 0 0,1 0 0 0 0,0 1 0 0 0,1-1 1 0 0,-1 0-1 0 0,0 1 0 0 0,1-1 0 0 0,-1 1 0 0 0,1-1 0 0 0,0 1 1 0 0,0 0-1 0 0,0 0 0 0 0,0-1 0 0 0,0 1 0 0 0,1 1 1 0 0,-1-1-1 0 0,1 0 0 0 0,-1 1 0 0 0,4-3 0 0 0,3 1-16 0 0,0 0-1 0 0,1 0 1 0 0,-1 1-1 0 0,1 0 1 0 0,-1 0 0 0 0,1 1-1 0 0,15 1 1 0 0,71 7 658 0 0,-92-7-701 0 0,148 16 190 0 0,267 38 78 0 0,-172-16-415 0 0,-32-5-1850 0 0,-132-18-4324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47.25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1277 1967 1375 0 0,'0'0'246'0'0,"0"0"494"0"0,0 0 222 0 0,1-3 44 0 0,3-7-72 0 0,-3 8-334 0 0,-2-1-439 0 0,0 1 0 0 0,1-1-1 0 0,-1 1 1 0 0,0-1 0 0 0,0-3 0 0 0,1 4-52 0 0,0-1 1 0 0,-1 0 0 0 0,0 1 0 0 0,1-1-1 0 0,-1 1 1 0 0,0-1 0 0 0,0 1 0 0 0,-3-5-1 0 0,1 3 60 0 0,-1-2 22 0 0,0 0 1 0 0,0 0 0 0 0,0 1 0 0 0,-1 0 0 0 0,0 0 0 0 0,-7-6 0 0 0,-31-24 459 0 0,-22-17-15 0 0,-43-17 45 0 0,29 22-222 0 0,36 23-230 0 0,-10-5 74 0 0,-7-4 9 0 0,-3-3 29 0 0,10 7-81 0 0,46 24-229 0 0,0 2-1 0 0,-1-1 0 0 0,0 1 0 0 0,0 0 0 0 0,0 0 0 0 0,0 1 1 0 0,0 0-1 0 0,-1 0 0 0 0,-15 0 0 0 0,17 2-19 0 0,-1 0 1 0 0,1 1-1 0 0,0 0 0 0 0,0 0 0 0 0,0 1 0 0 0,0 0 0 0 0,0 0 1 0 0,0 0-1 0 0,0 1 0 0 0,0 0 0 0 0,-11 8 0 0 0,6-2-5 0 0,-1 0 0 0 0,2 1 0 0 0,-1 1-1 0 0,2 0 1 0 0,-1 0 0 0 0,-12 19 0 0 0,-45 82 32 0 0,63-103-41 0 0,-74 146-7 0 0,8 35-42 0 0,65-172 50 0 0,-28 89 2 0 0,-24 147 0 0 0,38-153 11 0 0,-9 55-36 0 0,25-123 86 0 0,1 1 0 0 0,2 57-1 0 0,3-75-12 0 0,0 1 0 0 0,1-1 0 0 0,1 1 0 0 0,0-1 0 0 0,1 0 0 0 0,11 23 0 0 0,-12-31-24 0 0,1 0 0 0 0,0-1-1 0 0,0 0 1 0 0,1 1 0 0 0,0-2-1 0 0,0 1 1 0 0,0-1 0 0 0,1 0-1 0 0,0 0 1 0 0,0-1 0 0 0,1 0-1 0 0,13 7 1 0 0,-7-5-4 0 0,0-1-1 0 0,1 0 1 0 0,0-1 0 0 0,0-1-1 0 0,0-1 1 0 0,25 4 0 0 0,-26-7-13 0 0,1 1 0 0 0,-1-2 0 0 0,1 0 0 0 0,-1-1 0 0 0,0 0 0 0 0,1-1 0 0 0,-1-1 1 0 0,0 0-1 0 0,-1-1 0 0 0,1 0 0 0 0,21-13 0 0 0,-13 5 5 0 0,-1-1-1 0 0,0-1 1 0 0,-1 0-1 0 0,-1-2 1 0 0,33-35-1 0 0,-8 4 16 0 0,10-11 10 0 0,-45 48-36 0 0,29-33 31 0 0,41-64-1 0 0,-64 84-28 0 0,7-10 21 0 0,-2 0 0 0 0,18-42 0 0 0,41-164 75 0 0,-44 122-73 0 0,34-117-26 0 0,-17 45 0 0 0,-36 127 0 0 0,40-198 0 0 0,-19 80 0 0 0,-6 40 0 0 0,36-151 0 0 0,18-67 64 0 0,-74 307-68 0 0,27-159-52 0 0,-34 171 44 0 0,4-86-1 0 0,-8 124-56 0 0,0 2-25 0 0,0 0-2 0 0,-3 2 3 0 0,-3 5 60 0 0,0 0 1 0 0,0 0-1 0 0,0 1 1 0 0,1 0-1 0 0,-5 11 1 0 0,4-9-16 0 0,-5 11-12 0 0,0 0 0 0 0,2 1 0 0 0,-10 33 0 0 0,-12 25 60 0 0,1-3 0 0 0,-99 418 114 0 0,97-359-89 0 0,-38 216 28 0 0,38-61 9 0 0,30-257-60 0 0,-4 63-2 0 0,4-1 0 0 0,16 137 0 0 0,-2-158 0 0 0,26 93 0 0 0,-33-150 0 0 0,0 2 0 0 0,1 0 0 0 0,0 0 0 0 0,2-1 0 0 0,0 0 0 0 0,17 27 0 0 0,-15-31 0 0 0,0 0 0 0 0,17 19-1 0 0,-22-29 3 0 0,0 0-1 0 0,0-1 0 0 0,0 0 0 0 0,1 0 0 0 0,-1 0 0 0 0,1-1 0 0 0,0 1 1 0 0,0-2-1 0 0,11 5 0 0 0,-9-5 4 0 0,-1 0 0 0 0,1-1-1 0 0,0 0 1 0 0,0-1 0 0 0,0 1 0 0 0,-1-1 0 0 0,1-1 0 0 0,0 0-1 0 0,0 0 1 0 0,-1 0 0 0 0,10-4 0 0 0,5-2-7 0 0,0-1 1 0 0,30-16-1 0 0,-30 12 2 0 0,36-26-1 0 0,17-20 20 0 0,-42 32 17 0 0,105-97-26 0 0,-66 57-10 0 0,-42 38 0 0 0,49-57 0 0 0,27-56 0 0 0,-89 119 0 0 0,0 1 0 0 0,1 1 0 0 0,32-28 0 0 0,-45 44 0 0 0,0 0 0 0 0,0 1 0 0 0,0-1 0 0 0,8-3 0 0 0,3 1 0 0 0,-14 5 0 0 0,0 1 0 0 0,0 0 0 0 0,0-1 0 0 0,0 1 0 0 0,-1 0 0 0 0,5 0 0 0 0,-4 1 0 0 0,0-1 0 0 0,0 1 0 0 0,0-1 0 0 0,0 1 0 0 0,1 0 0 0 0,1 1 0 0 0,-2-1-2 0 0,0 1 1 0 0,0-1-1 0 0,0 1 0 0 0,0-1 0 0 0,4 4 1 0 0,-2 1-7 0 0,0-1 1 0 0,0 1 0 0 0,0 0 0 0 0,-1 0 0 0 0,1 0-1 0 0,-1 0 1 0 0,2 7 0 0 0,13 50 16 0 0,-13-40-14 0 0,35 155-60 0 0,-13-50 66 0 0,-9-52-2 0 0,38 150-15 0 0,-51-212-3 0 0,0 0 0 0 0,0 0 0 0 0,1 0 1 0 0,1-1-1 0 0,1 0 0 0 0,-1 0 0 0 0,16 18 0 0 0,-20-28 22 0 0,-1 0 0 0 0,1-1-1 0 0,0 1 1 0 0,0 0-1 0 0,1-1 1 0 0,-1 0 0 0 0,0 0-1 0 0,1 0 1 0 0,-1 0 0 0 0,1 0-1 0 0,0-1 1 0 0,-1 0-1 0 0,8 2 1 0 0,-6-2 5 0 0,0-1 1 0 0,0 0-1 0 0,0 0 0 0 0,0 0 1 0 0,0 0-1 0 0,0-1 0 0 0,0 0 1 0 0,0 0-1 0 0,9-3 0 0 0,-4-1 7 0 0,0 0-1 0 0,0 0 0 0 0,0-1 1 0 0,0 0-1 0 0,-1-1 1 0 0,0 0-1 0 0,-1 0 0 0 0,1-1 1 0 0,7-9-1 0 0,6-10 7 0 0,-2-1-1 0 0,0 0 1 0 0,-2-2 0 0 0,-1 0-1 0 0,-2-1 1 0 0,14-38-1 0 0,0-18-20 0 0,-18 49 0 0 0,2 1 0 0 0,23-46 0 0 0,-29 70-12 0 0,-7 13 12 0 0,0 0-1 0 0,0 0 0 0 0,1 0 1 0 0,-1 0-1 0 0,0 0 0 0 0,0-1 0 0 0,0 1 1 0 0,0 0-1 0 0,0 0 0 0 0,0 0 1 0 0,0 0-1 0 0,0 0 0 0 0,0 0 1 0 0,0 0-1 0 0,0 0 0 0 0,0 0 1 0 0,0 0-1 0 0,0 0 0 0 0,0 0 1 0 0,0-1-1 0 0,0 1 0 0 0,0 0 1 0 0,0 0-1 0 0,0 0 0 0 0,0 0 0 0 0,0 0 1 0 0,1 0-1 0 0,-1 0 0 0 0,0 0 1 0 0,0 0-1 0 0,0 0 0 0 0,0 0 1 0 0,0 0-1 0 0,0 0 0 0 0,0 0 1 0 0,0 0-1 0 0,0 0 0 0 0,0 0 1 0 0,0 0-1 0 0,1 0 0 0 0,-1 0 0 0 0,0 0 1 0 0,0 0-1 0 0,0 0 0 0 0,0 0 1 0 0,0 0-1 0 0,0 0 0 0 0,0 0 1 0 0,0 0-1 0 0,0 0 0 0 0,0 0 1 0 0,0 0-1 0 0,0 0 0 0 0,1 0 1 0 0,-1 1-1 0 0,0-1 0 0 0,0 0 1 0 0,0 0-1 0 0,0 0 0 0 0,0 0 0 0 0,0 0 1 0 0,0 0-1 0 0,0 0 0 0 0,0 0 1 0 0,0 0-1 0 0,0 0 0 0 0,0 0 1 0 0,0 0-1 0 0,0 1 0 0 0,5 4-8 0 0,0 1 0 0 0,-1 1 0 0 0,0-1 0 0 0,0 0 1 0 0,-1 1-1 0 0,1 0 0 0 0,-1 0 0 0 0,-1 0 0 0 0,3 10 0 0 0,12 71 14 0 0,-1 94-59 0 0,-16 2 44 0 0,-6-65 18 0 0,-27 154-1 0 0,-54 112 160 0 0,55-287 94 0 0,-78 168 0 0 0,61-172 147 0 0,-69 98-1 0 0,83-143-256 0 0,-44 47-1 0 0,78-95-150 0 0,-15 16 20 0 0,-1 0-1 0 0,0-2 1 0 0,-1 0-1 0 0,0-1 0 0 0,-1 0 1 0 0,-24 11-1 0 0,34-20-11 0 0,0-1 1 0 0,0-1-1 0 0,0 0 0 0 0,-1 0 0 0 0,1-1 0 0 0,-1 0 0 0 0,1 0 0 0 0,-1-1 1 0 0,0-1-1 0 0,0 0 0 0 0,1 0 0 0 0,-1-1 0 0 0,0 0 0 0 0,1 0 0 0 0,-1-1 1 0 0,-9-3-1 0 0,3-1 15 0 0,1 1 0 0 0,0-2 0 0 0,0 0 0 0 0,1-1 0 0 0,0 0 0 0 0,0-1 0 0 0,1-1 0 0 0,-22-20 0 0 0,15 11-19 0 0,-20-25 1 0 0,32 33 20 0 0,0 0 0 0 0,1 0 0 0 0,1 0 0 0 0,-9-19 0 0 0,7 9 29 0 0,2 1-1 0 0,0-1 0 0 0,0 0 1 0 0,2 0-1 0 0,-1-26 0 0 0,3 29-26 0 0,2 1 0 0 0,1-1 0 0 0,0 0 0 0 0,1 0 0 0 0,1 1-1 0 0,8-30 1 0 0,-2 20-24 0 0,2 0 0 0 0,0 0 0 0 0,2 2 0 0 0,1-1 0 0 0,33-45 0 0 0,-32 52-4 0 0,2 0 1 0 0,-1 2 0 0 0,2 0 0 0 0,0 0 0 0 0,1 2 0 0 0,1 1-1 0 0,29-17 1 0 0,-19 15-6 0 0,0 3-1 0 0,0 0 1 0 0,2 2 0 0 0,-1 1-1 0 0,1 2 1 0 0,0 1-1 0 0,1 1 1 0 0,0 2 0 0 0,44 0-1 0 0,158 13-55 0 0,-190-3 59 0 0,0 1-1 0 0,0 3 1 0 0,49 17-1 0 0,-49-11-37 0 0,59 31 0 0 0,-76-31 21 0 0,1 1-1 0 0,48 38 0 0 0,28 45-227 0 0,-65-54-4604 0 0,-24-26-348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52.80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133 262 2303 0 0,'0'0'102'0'0,"-1"-3"-1"0"0,-1-17 511 0 0,1 0 0 0 0,1-1-1 0 0,1 1 1 0 0,4-23 0 0 0,4 5 464 0 0,-7 29-808 0 0,1-1 0 0 0,-1 1 1 0 0,-1-1-1 0 0,1-12 0 0 0,0 4-97 0 0,1 0 3763 0 0,-5 20-3622 0 0,-2 3-246 0 0,1 0 0 0 0,0 0-1 0 0,0 0 1 0 0,1 1-1 0 0,-1-1 1 0 0,1 1-1 0 0,-2 9 1 0 0,-8 46 201 0 0,11-53-235 0 0,-27 228 631 0 0,17-125-374 0 0,-35 368 1110 0 0,32-310-1034 0 0,-5 87-125 0 0,18-235-618 0 0,0 0-1 0 0,2 1 0 0 0,1-1 1 0 0,5 31-1 0 0,-6-50-4804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53.1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 27 15199 0 0,'-3'-1'417'0'0,"2"0"-334"0"0,0 1 0 0 0,0 0 0 0 0,1 0 0 0 0,-1-1 0 0 0,1 1 0 0 0,-1-1 0 0 0,0 1 0 0 0,1-1 0 0 0,-1 1 0 0 0,1-1 0 0 0,-1 1 0 0 0,1-1 0 0 0,-1 0 0 0 0,-5-6-15 0 0,4 5 41 0 0,3 1-94 0 0,0 1 0 0 0,0-1-1 0 0,0 0 1 0 0,0 1 0 0 0,0 0-1 0 0,0-1 1 0 0,0 1-1 0 0,0 0 1 0 0,0-1 0 0 0,0 1-1 0 0,1 0 1 0 0,0 0 0 0 0,2-1 14 0 0,25-1 4 0 0,0 0-1 0 0,55 5 1 0 0,-39-1-27 0 0,94 2-6 0 0,91 5 0 0 0,18 4 272 0 0,117 9 1082 0 0,-64 9-3710 0 0,-205-21 680 0 0,-47-5-3734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54.0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269 120 9991 0 0,'-6'-4'151'0'0,"-8"-10"602"0"0,-50-50-299 0 0,35 37 699 0 0,27 25-929 0 0,0 1-7 0 0,-5-5-26 0 0,2 5-102 0 0,4 1-84 0 0,0 0 0 0 0,0 0 0 0 0,0 0 0 0 0,0 0 0 0 0,0 0-1 0 0,0 0 1 0 0,0 1 0 0 0,0-1 0 0 0,0 0 0 0 0,-1 2 0 0 0,-1-1-4 0 0,1 1 0 0 0,0 0 0 0 0,0 0 0 0 0,-1 0 1 0 0,2 0-1 0 0,-1 1 0 0 0,0-1 0 0 0,0 0 1 0 0,1 1-1 0 0,-3 3 0 0 0,-12 30-4 0 0,-1 12 20 0 0,2 0 0 0 0,1 1 0 0 0,3 1-1 0 0,-5 58 1 0 0,7-8 165 0 0,4 139-1 0 0,8-177-135 0 0,3 0-1 0 0,3-1 1 0 0,24 91 0 0 0,-26-127-46 0 0,2 0 0 0 0,0 0 0 0 0,2-1 1 0 0,1-1-1 0 0,23 37 0 0 0,-28-50-1 0 0,1 0 0 0 0,0 0 0 0 0,0-1 0 0 0,1-1 0 0 0,0 1 0 0 0,0-1 0 0 0,1-1 0 0 0,0 0 0 0 0,1 0 0 0 0,-1-1 0 0 0,1 0 0 0 0,0-1 0 0 0,1 0 0 0 0,13 4 0 0 0,-14-7 15 0 0,0 0 0 0 0,1-1 0 0 0,-1 0 0 0 0,1 0 0 0 0,-1-1 0 0 0,0-1 0 0 0,21-3 0 0 0,-13 0 22 0 0,1-1 0 0 0,-1 0 0 0 0,30-14 0 0 0,-24 7-19 0 0,-1-1-1 0 0,-1-2 1 0 0,37-27-1 0 0,58-62 36 0 0,-69 57-103 0 0,66-82 1 0 0,-91 97 40 0 0,-1 0 0 0 0,-2-1 1 0 0,-2-1-1 0 0,18-42 0 0 0,-16 20 92 0 0,20-77-1 0 0,2-61 206 0 0,3-11-21 0 0,-35 165-220 0 0,24-55 0 0 0,-34 95-41 0 0,-1-1 0 0 0,0 0 0 0 0,0 0 0 0 0,1 1 0 0 0,-1-1-1 0 0,1 0 1 0 0,-1 1 0 0 0,0-1 0 0 0,1 0 0 0 0,-1 1 0 0 0,1-1 0 0 0,-1 1 0 0 0,1-1-1 0 0,0 1 1 0 0,-1-1 0 0 0,2 0 0 0 0,0 0 8 0 0,-2 1-12 0 0,0 0 0 0 0,0 0 0 0 0,0 0 0 0 0,0 0 0 0 0,0 0 0 0 0,0 0 0 0 0,0 1 0 0 0,0-1 0 0 0,0 0 0 0 0,0 0-1 0 0,0 0 1 0 0,0 0 0 0 0,0 0 0 0 0,0 0 0 0 0,0 0 0 0 0,0 0 0 0 0,0 0 0 0 0,0 0 0 0 0,0 0 0 0 0,0 0 0 0 0,0 1 0 0 0,0-1 0 0 0,0 0 0 0 0,0 0-1 0 0,0 0 1 0 0,0 0 0 0 0,1 0 0 0 0,-1 0 0 0 0,0 0 0 0 0,0 0 0 0 0,0 0 0 0 0,0 0 0 0 0,0 0 0 0 0,0 0 0 0 0,0 0 0 0 0,0 0 0 0 0,0 0 0 0 0,0 0-1 0 0,0 0 1 0 0,0 0 0 0 0,1 0 0 0 0,-1 0 0 0 0,0 0 0 0 0,0 0 0 0 0,0 0 0 0 0,0 0 0 0 0,0 0 0 0 0,0 0 0 0 0,0 0 0 0 0,0 0 0 0 0,0 0 0 0 0,0 0-1 0 0,0 0 1 0 0,0 0 0 0 0,1 0 0 0 0,-1 0 0 0 0,0 0 0 0 0,0 0 0 0 0,0 0 0 0 0,0 0 0 0 0,0 0 0 0 0,0 0 0 0 0,0-1 0 0 0,0 1 0 0 0,0 0-1 0 0,0 0 1 0 0,0 0 0 0 0,0 0 0 0 0,4 9-24 0 0,0 1 0 0 0,-1 0 0 0 0,-1-1 0 0 0,1 1 0 0 0,-1 0 0 0 0,0 18 0 0 0,-1 68-110 0 0,-2-68 110 0 0,-13 311-54 0 0,-83 481-1 0 0,66-664 78 0 0,-6-2 0 0 0,-67 175 0 0 0,-128 206 299 0 0,49-215 506 0 0,109-218-451 0 0,61-87-311 0 0,0-1 0 0 0,-1-1 0 0 0,0 0-1 0 0,-25 17 1 0 0,34-27-33 0 0,-1 1-1 0 0,0-1 0 0 0,0 0 1 0 0,0-1-1 0 0,0 1 0 0 0,0-1 1 0 0,-1-1-1 0 0,-6 2 0 0 0,7-2-3 0 0,1-1-1 0 0,0 1 1 0 0,0-2-1 0 0,0 1 1 0 0,-1 0-1 0 0,1-1 0 0 0,0 0 1 0 0,0 0-1 0 0,0-1 1 0 0,-8-3-1 0 0,2 0-15 0 0,0-1 0 0 0,0 0 0 0 0,1-1 0 0 0,0 0 0 0 0,0-1 0 0 0,1 0 0 0 0,0 0-1 0 0,0-1 1 0 0,-12-17 0 0 0,6 5-19 0 0,1-1-1 0 0,0-1 0 0 0,-15-36 0 0 0,18 32 19 0 0,1-1-1 0 0,2 1 0 0 0,0-2 1 0 0,2 1-1 0 0,1-1 0 0 0,1 0 1 0 0,2 0-1 0 0,1 0 0 0 0,1 0 1 0 0,1 0-1 0 0,6-29 0 0 0,-1 19 22 0 0,23-75-1 0 0,-20 89 0 0 0,1 1-1 0 0,1-1 1 0 0,26-41 0 0 0,-16 34-6 0 0,2 1 0 0 0,1 2 1 0 0,52-51-1 0 0,-58 64-3 0 0,0 1-1 0 0,2 0 1 0 0,0 2 0 0 0,0 1-1 0 0,1 0 1 0 0,0 1 0 0 0,32-10-1 0 0,-26 13 4 0 0,0 1-1 0 0,1 1 0 0 0,0 2 1 0 0,1 0-1 0 0,-1 3 1 0 0,0 0-1 0 0,51 5 0 0 0,-28 3-37 0 0,-1 2-1 0 0,0 2 0 0 0,69 25 0 0 0,-9 10-1233 0 0,-58-22 534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55.3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1114 2177 9439 0 0,'-22'-18'782'0'0,"12"10"-692"0"0,0 0 1 0 0,0-1 0 0 0,1 0-1 0 0,-10-13 1 0 0,7 7 217 0 0,-14-14-1 0 0,2 3-14 0 0,-43-40 365 0 0,39 39-392 0 0,-58-47 553 0 0,22 21-330 0 0,20 15-72 0 0,-51-34-1 0 0,83 66-376 0 0,1 0 0 0 0,-1 0 0 0 0,0 1 0 0 0,-1 1 0 0 0,1 0 0 0 0,-1 0 0 0 0,1 1 0 0 0,-26-2 0 0 0,31 5-10 0 0,1 0 1 0 0,-1 0-1 0 0,0 0 0 0 0,1 1 0 0 0,-1 0 0 0 0,1 0 1 0 0,-13 5-1 0 0,10-2-2 0 0,0 0 0 0 0,0 1 0 0 0,0 0 0 0 0,-13 9 0 0 0,2 3-6 0 0,0 1-1 0 0,1 0 1 0 0,-17 22-1 0 0,17-16 41 0 0,0 1 1 0 0,2 1-1 0 0,1 1 0 0 0,1 0 0 0 0,-16 42 1 0 0,7-4 24 0 0,-21 90 0 0 0,4 59-67 0 0,36-162-21 0 0,2 0 0 0 0,5 62-1 0 0,-1-90 10 0 0,2 0 0 0 0,2 0 0 0 0,0 0 0 0 0,1 0 0 0 0,16 38 0 0 0,-16-47 0 0 0,1-1 0 0 0,0-1 0 0 0,1 1 0 0 0,0-1 0 0 0,2-1 0 0 0,-1 1 0 0 0,1-2 0 0 0,1 1 0 0 0,24 19 0 0 0,-27-26 16 0 0,0 0-1 0 0,0 0 1 0 0,0-1-1 0 0,1 0 1 0 0,0-1-1 0 0,0 0 1 0 0,0 0-1 0 0,0 0 1 0 0,14 1-1 0 0,-11-3 14 0 0,0 0 1 0 0,0-1-1 0 0,0 0 0 0 0,0 0 1 0 0,1-2-1 0 0,21-4 0 0 0,-10-2-9 0 0,0-1 1 0 0,0 0-1 0 0,-1-2 0 0 0,-1-1 0 0 0,0-1 0 0 0,25-19 1 0 0,-7 0-64 0 0,61-64 1 0 0,-73 68 19 0 0,202-228-151 0 0,-205 227 162 0 0,13-18 3 0 0,-2-1 0 0 0,34-63-1 0 0,48-111 11 0 0,-79 146 2 0 0,69-161 245 0 0,8-87-108 0 0,-101 276-139 0 0,43-159 48 0 0,-9 9-59 0 0,19-85-33 0 0,-11-3 10 0 0,11-90-201 0 0,-68 375 221 0 0,0 1 0 0 0,0-1 0 0 0,0 1 1 0 0,0-1-1 0 0,0 1 0 0 0,0 0 1 0 0,0-1-1 0 0,0 1 0 0 0,0-1 0 0 0,0 1 1 0 0,0-1-1 0 0,0 1 0 0 0,0 0 0 0 0,0-1 1 0 0,0 1-1 0 0,-1-1 0 0 0,1 1 2 0 0,0 0 0 0 0,0-1 0 0 0,0 1-1 0 0,0 0 1 0 0,-1 0 0 0 0,1 0 0 0 0,0 0-1 0 0,0 0 1 0 0,0 0 0 0 0,0 0 0 0 0,-1 0-1 0 0,1 0 1 0 0,0 0 0 0 0,0 0 0 0 0,0 0-1 0 0,0 0 1 0 0,0 0 0 0 0,-1 0 0 0 0,1 0-1 0 0,0 0 1 0 0,0 0 0 0 0,0 0 0 0 0,0 0-1 0 0,0 0 1 0 0,-1 1 0 0 0,1-1 0 0 0,0 0 0 0 0,0 0-1 0 0,-10 8-51 0 0,-1 7 9 0 0,0 0-1 0 0,0 0 0 0 0,-8 19 1 0 0,11-17 20 0 0,0 1 0 0 0,-9 34 0 0 0,8-22-3 0 0,-17 56 0 0 0,-19 111-1 0 0,-8 256 425 0 0,49-410-366 0 0,-33 452 153 0 0,27-13-100 0 0,27-267-52 0 0,-9-156-8 0 0,26 93 1 0 0,-29-135-12 0 0,0-1-1 0 0,2 0 1 0 0,0 0 0 0 0,1 0 0 0 0,0-1-1 0 0,17 22 1 0 0,-19-29-3 0 0,0 0 0 0 0,1-1 0 0 0,0 0 0 0 0,0-1-1 0 0,1 1 1 0 0,0-1 0 0 0,0-1 0 0 0,0 0 0 0 0,1 0 0 0 0,0 0 0 0 0,-1-1-1 0 0,20 6 1 0 0,-17-8-1 0 0,-1 0-1 0 0,1 0 0 0 0,-1-1 0 0 0,1 0 1 0 0,0-1-1 0 0,0 0 0 0 0,-1-1 0 0 0,13-2 1 0 0,-7 0-3 0 0,-1-1-1 0 0,1-1 1 0 0,-1 0 0 0 0,26-13 0 0 0,-14 3-4 0 0,41-29 0 0 0,17-23 0 0 0,91-84 0 0 0,-29-1 0 0 0,-102 103 0 0 0,159-183 28 0 0,-19-14 112 0 0,-74 63-76 0 0,39-145-64 0 0,-31-58 64 0 0,-73 186-12 0 0,-37 156-40 0 0,-5 20-12 0 0,-4 6 0 0 0,0 17 0 0 0,0 1 0 0 0,0-1 0 0 0,0 0 0 0 0,-1 1 0 0 0,1-1 0 0 0,0 0 0 0 0,0 1 0 0 0,0-1 0 0 0,-1 0 0 0 0,1 1 0 0 0,0-1 0 0 0,-1 1 0 0 0,1-1 0 0 0,0 1 0 0 0,-1-1 0 0 0,1 1 0 0 0,-1-1 0 0 0,0 0 0 0 0,0 0-1 0 0,1 1 1 0 0,-1 0-1 0 0,1 0 0 0 0,-1 0 0 0 0,0 0 1 0 0,1 0-1 0 0,-1 0 0 0 0,1-1 0 0 0,-1 1 1 0 0,0 1-1 0 0,1-1 0 0 0,-1 0 0 0 0,1 0 1 0 0,-1 0-1 0 0,0 0 0 0 0,1 0 0 0 0,-1 0 1 0 0,0 1-1 0 0,-12 8-40 0 0,8-4 22 0 0,1 0-1 0 0,-8 10 1 0 0,-4 13-24 0 0,1 1 1 0 0,1 0 0 0 0,1 1-1 0 0,-10 37 1 0 0,-51 231 38 0 0,64-252 12 0 0,-43 242 227 0 0,11 4 36 0 0,26-177-128 0 0,-24 296 485 0 0,39-397-608 0 0,-10 289 274 0 0,11-266-292 0 0,4 112 10 0 0,11-1-52 0 0,-13-137-47 0 0,0 0-1 0 0,1 0 1 0 0,0 0-1 0 0,1-1 1 0 0,9 19-1 0 0,-11-25-24 0 0,0-1 0 0 0,0 0 0 0 0,0 0 0 0 0,1 0 0 0 0,-1-1-1 0 0,1 1 1 0 0,0 0 0 0 0,-1-1 0 0 0,5 3 0 0 0,-5-4-103 0 0,1 0 1 0 0,-1 0-1 0 0,1 0 1 0 0,-1 0-1 0 0,1 0 1 0 0,-1 0-1 0 0,1 0 1 0 0,0-1-1 0 0,0 0 1 0 0,-1 1-1 0 0,1-1 1 0 0,0 0-1 0 0,4-1 1 0 0,13-2-5053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55.7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91 14279 0 0,'-1'-3'121'0'0,"0"0"1"0"0,0-1-1 0 0,0 1 0 0 0,0 0 0 0 0,0 0 0 0 0,1-1 0 0 0,-1 1 0 0 0,1-1 0 0 0,0 1 1 0 0,0-5-1 0 0,1 6-111 0 0,-1 0 1 0 0,0 0-1 0 0,1 0 1 0 0,-1 1-1 0 0,1-1 0 0 0,0 0 1 0 0,0 0-1 0 0,0 0 1 0 0,0 1-1 0 0,0-1 1 0 0,0 0-1 0 0,0 1 1 0 0,0-1-1 0 0,1 1 1 0 0,-1-1-1 0 0,0 1 0 0 0,1 0 1 0 0,0 0-1 0 0,-1 0 1 0 0,3-2-1 0 0,1 1 123 0 0,1-1 0 0 0,-1 1-1 0 0,0 1 1 0 0,1-1 0 0 0,0 1-1 0 0,-1 0 1 0 0,1 0 0 0 0,6 0-1 0 0,49 1 1828 0 0,-52 1-1752 0 0,377 3 1407 0 0,24 1-2576 0 0,-177 11-1453 0 0,-156-13 620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56.3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53 87 8287 0 0,'-6'-3'272'0'0,"0"0"-31"0"0,-1 0 0 0 0,-11-3 0 0 0,5 4 1040 0 0,11 2-517 0 0,2 0-60 0 0,0 0-266 0 0,0 0-112 0 0,0 0-26 0 0,0 0-12 0 0,4 0-34 0 0,390-18 1156 0 0,-27-25-1330 0 0,-293 36-966 0 0,139 5 0 0 0,-167 6-38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6:41:28.39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24212 12649 19519 0,'-1'-13'864'0,"1"13"176"0,0 0-832 0,0 0-208 0,-1-7 0 0,2-3 0 15,0 2 688-15,-1-2 80 0,0 10 32 0,0-9 0 16,0-5-496-16,-2 2-112 0,-1 2 0 0,1-4-16 16,-2 2-176-16,1-1 128 0,-3-1-128 0,0-1 128 15,-2 2 224-15,-1 2 32 0,-2-3 16 0,-2 0 0 16,-4-3 176-16,0 0 16 0,-5 1 16 0,0-2 0 16,-3-2-80-16,-2-1-16 0,1 1 0 0,-2 2 0 15,-3-1-128-15,2 2-48 0,0-1 0 0,-2 0 0 16,1 0-144-16,-2 0-16 0,0 3-16 0,-3-1 0 15,-5-2-160-15,-3 0 0 0,-4-2 144 0,0 1-144 16,1-2 0-16,-1 2 0 0,0 1 0 0,1 3 0 0,2 1 0 0,-3 3 0 16,1 3 0-16,-4 2 0 0,-3-3 0 15,-2 5 0-15,-4-1 0 0,1-1 0 0,3 2 0 0,-1 2 0 16,0 2 0-16,-2 2 0 0,0-1 0 0,-4-1 0 16,-4 0 0-16,2-1 0 0,4 3 192 0,3 1-16 15,2 1-16-15,3 1 0 0,3 0 32 0,-3 2 16 16,-3 0 0-16,-2-1 0 0,0 2-32 0,1-1-16 15,-2 5 0-15,5-3 0 0,2 2-160 0,0 1 0 16,3 0 0-16,-3 4 0 0,-2-2 0 0,1-2 0 16,2-2 128-16,1 6-128 0,0 0 0 0,2 2 0 15,0 2 0-15,3 1 0 0,2-2 0 0,2 4 0 16,3 0 0-16,2 1 0 0,-3 2 128 0,2 1-128 16,2 2 192-16,2-1-64 0,2 3-128 0,2 1 0 15,0-2 0-15,1 3 128 0,2 5-128 0,0 2 0 0,1 0 0 16,1 2 0-16,2 3 0 0,-1-3 0 0,2 3 0 0,1-3 0 15,1 2 0-15,1-2 0 0,2 1 0 0,4 0 0 16,1-4 0-16,-3-2 0 0,1 1 0 0,2 0 0 16,0 1 0-16,1 0 0 0,0-1 128 0,3 0-128 15,1 0 0-15,2 3 0 0,3 2 0 0,2 1 0 16,-2 0 0-16,1-1 0 0,3 3 0 0,1-3 0 16,0-1 0-16,4 3 0 0,1-3 0 0,1 3 0 15,1-3 0-15,0-1 0 0,4-2 0 0,2-1 128 16,1 1-128-16,2-4 0 0,3 0 0 0,4-5 0 15,2 1 0-15,1 0 0 0,2 0 0 0,3-3 0 16,3 1 0-16,3-2 0 0,2 1 0 0,1-5 0 16,1 2 0-16,0-2 0 0,0-4 0 0,1 1 0 0,-2-2 176 0,5 0-48 15,2 0-128-15,3-3 192 0,2 0-192 0,1-3 176 16,1 0-176-16,-2 0 160 0,-1-6-160 0,2 2 0 16,2-3 0-16,2-1 128 0,6-2-128 0,-2-1 0 15,-1-1 0-15,-3-2 128 0,-1-2-128 0,3-5 160 16,2 0-160-16,4-3 160 0,2-2-160 0,-1 0 160 15,-3-2-160-15,-4 0 160 0,1-3-160 0,1-2 0 16,3-3 0-16,3 0 0 0,3 1 128 0,-2-6-128 16,-4 0 128-16,-1-2-128 0,1-3 0 0,7 0 128 15,2-1-128-15,0-2 0 0,0-2 0 0,-2-3 0 16,-6-1 128-16,0-2-128 0,-1 1 0 0,1-1 0 16,1 0 0-16,-4-1 0 0,-4 1 128 0,-6-3-128 0,-6-1 0 15,-3 0 128-15,-4-2 0 0,-2-1 0 16,-4 3 0-16,-5 3 0 0,-3-1 16 0,-9 5 0 0,-3-1 0 0,-5 3 0 15,-6 4 0-15,-4 1 0 0,-6 2 0 0,-4 3 0 16,-5 3-144-16,-5 0-144 0,-8 3 144 0,0 3-11056 16,-7 3-2080-16</inkml:trace>
  <inkml:trace contextRef="#ctx0" brushRef="#br0" timeOffset="623.64">21969 15219 19407 0,'-15'-2'848'0,"7"2"192"0,-1 2-832 0,1-1-208 0,0 2 0 0,1-2 0 16,0-1 960-16,7 0 160 0,0 0 32 0,-8 2 0 15,8-2-288-15,-5-6-48 0,1 1-16 0,1-4 0 16,3 1-208-16,-1-5-32 0,2-2-16 0,2-3 0 16,3-3-224-16,1-1-64 0,-2-6 0 0,6-2 0 15,1 0 16-15,0-6 0 0,1-2 0 0,1-3 0 16,1 0-112-16,2 0-32 0,1-2 0 0,1 1 0 15,0 2-128-15,-1 2 0 0,-4 1 0 0,-2 4 0 16,1 4 0-16,-2 7 0 0,0 5 0 0,-5 3 0 16,2 6 0-16,-8 8 192 0,0 0-192 0,0 0 192 15,7 9 112-15,1 6 16 0,-3 6 16 0,0 4 0 0,0-1-144 16,0 3-16-16,-1 5-16 0,0 2 0 0,2 3-160 0,-1 1 0 16,2 3 0-16,-2-3 0 0,0-3 0 0,-3-2 128 15,2-2-128-15,0-2 0 0,-1-1 176 0,0-1-48 16,0-7-128-16,1 0 192 0,-2-1-192 0,2-5 176 15,0-1-176-15,-4-13 160 0,5 14-160 0,0-5 0 16,-5-9-160-16,0 0 160 16,0 0-1792-16,0 0-272 0,0 0-48 0,0 0-10640 0</inkml:trace>
  <inkml:trace contextRef="#ctx0" brushRef="#br0" timeOffset="899.09">22157 14825 17503 0,'0'0'1552'0,"0"0"-1232"0,0 0-320 0,0 0 0 16,0 0 1968-16,-3 10 336 0,1 0 64 0,1 4 0 15,-1-2-1136-15,2 6-224 0,0 1-48 0,2 6-16 16,-1 2-176-16,0 5-48 0,2 3 0 0,-1 5 0 16,1 2-176-16,1-2-32 0,-2 3-16 0,2 2 0 15,0-3 64-15,2 2 16 0,3-3 0 0,1-3 0 16,4-1-144-16,0-1-32 0,3-2 0 0,3-1 0 15,3-6-96-15,2 1-32 0,2-5 0 0,4-2 0 16,2 1-144-16,2-4-128 0,2-6 192 0,-1 1-192 16,-1-3 0-16,0-3 0 0,-4-1 0 0,0-1-192 15,-1-5-1120-15,2-4-224 0,0-1-32 16,1-1-8848-16,0-4-1760 0</inkml:trace>
  <inkml:trace contextRef="#ctx0" brushRef="#br0" timeOffset="1384">23729 14943 19343 0,'0'0'1728'0,"2"-9"-1392"0,-2 9-336 0,0 0 0 15,3-10 1280-15,-3 10 192 0,0 0 48 0,0 0 0 16,0 0-464-16,0 0-96 0,0 0 0 0,12 10-16 15,-4 4-112-15,-2 6-32 0,-1 4 0 0,-3 5 0 16,1 1-192-16,-2 9-32 0,-1 1-16 0,0 2 0 16,-1 4-272-16,-2 0-48 0,2 3-16 0,-1 2 0 15,-2 1 0-15,-1 0 0 0,-2-1 0 0,2-5 0 0,2-2-32 16,-3-4 0-16,3-5 0 0,1-4 0 0,2-8 160 0,3-4 32 16,1-4 0-16,2-3 0 0,2-1-128 0,3-5-32 15,2-1 0-15,2-2 0 0,-1-3-224 0,6-1 128 16,2-4-128-16,1 1 0 0,4-1 0 0,2 1 0 15,1-5 0-15,2 3 0 0,0-3 0 0,6 0 0 16,-2-1 0-16,-3 0-160 16,0-3-272-16,-1 1-48 0,-3 0-16 0,-1-4 0 15,-2 0-1744-15,1-2-336 0,-1-1-80 0</inkml:trace>
  <inkml:trace contextRef="#ctx0" brushRef="#br0" timeOffset="1686.03">24825 15156 29311 0,'0'0'1296'0,"-6"1"272"0,6-1-1248 0,-7 10-320 0,4-1 0 0,0 5 0 16,-1 1 464-16,2 3 48 0,-2 1 0 0,0 3 0 16,0 3-96-16,0 2-16 0,1 5 0 0,-1 2 0 15,0 0-160-15,3 1-48 0,-1-2 0 0,-1-2 0 16,0 1-192-16,1 0 144 0,-1 0-144 0,2-8 128 16,-1-1-432-1,2-6-80-15,0-3-32 0,2-3 0 0,-2-11-2560 0,0 0-512 0</inkml:trace>
  <inkml:trace contextRef="#ctx0" brushRef="#br0" timeOffset="2050.23">25045 15151 26031 0,'0'0'1152'0,"0"0"240"0,-9 7-1120 0,3 2-272 16,2 4 0-16,0-1 0 0,0 4 576 0,0 0 64 15,-2 1 16-15,1 2 0 0,-1 0-80 0,-1 0-32 16,0 0 0-16,0 0 0 0,0 0-16 0,0-2 0 0,0-3 0 0,-1-2 0 16,4-5-112-16,4-7-32 0,0 0 0 0,0 0 0 15,0 0-128-15,0 0-16 0,0 0-16 0,8-12 0 16,1-5 32-16,1-5 16 0,-1-1 0 0,2 1 0 16,2 0-128-16,2-3-16 0,2 1-128 0,2 3 192 15,1-2-192-15,3 4 128 0,-1 0-128 0,2 2 0 16,-1 1 0-16,0 5 0 0,-2 1 0 0,0 6 0 15,-4 6 0-15,1 5 144 0,1 2-144 0,-1 8 128 16,0 3-128-16,0 7 128 0,-1 2-128 0,-1 5 128 16,-5 2-128-16,1 1 0 0,-2-2 0 0,-3 2 0 15,1 0 0-15,-2-3-176 0,-2-1 176 0,2-1-128 16,0-6-224-16,-1-1-32 0,-2-3-16 0,3-8 0 16,-6-14-2032-16,10 5-416 15,1-4-80-15</inkml:trace>
  <inkml:trace contextRef="#ctx0" brushRef="#br0" timeOffset="2383.6">25898 15131 26719 0,'0'0'2368'0,"0"0"-1888"0,0 0-480 0,0 0 0 0,0 0 1200 0,0 0 144 15,5 8 16-15,-5-8 16 0,0 0-1040 0,14-8-208 16,1-3-128-16,2 0 160 0,1-3-160 0,-1-3 0 0,-1-3 0 0,0-1 128 16,-2 0-128-16,-1 2-144 15,-3 1 144-15,-2 0-208 0,-3 0 80 0,-3 2 128 0,-2 3-208 0,-2 0 80 16,-3 7 128-16,-4 0 0 0,-1 3 128 0,-3 4-128 16,-2 5 304-16,-3 1-16 0,-3 7 0 0,1 3 0 15,-2 2-144-15,3 2-16 0,-3 3-128 0,1 4 192 16,2 3 16-16,4-2 0 0,0 2 0 0,2 0 0 15,3 0-208-15,-2-3 0 0,5-1 0 0,3-1 0 16,3-4 0-16,2-2-256 0,3-2 16 0,2-3 16 31,3-3-1664-31,4-7-336 0,-2-1-64 0</inkml:trace>
  <inkml:trace contextRef="#ctx0" brushRef="#br0" timeOffset="2785.15">26872 14745 26719 0,'-16'-4'1184'0,"5"2"240"0,-6-1-1136 0,1-1-288 16,-1-1 0-16,1 5 0 0,-1 3 1744 0,-1 2 304 15,-2-1 48-15,-1 3 16 0,-5 4-1536 0,3 1-288 16,0 1-64-16,2 5-16 0,-1 3-16 0,2 2 0 15,2 0 0-15,1 3 0 0,3-2-192 0,3 0 0 16,1-3 0-16,4 0 0 0,2-1 0 0,4-2 0 0,2-5 0 0,2-2 0 16,-4-11 128-16,11 9-128 0,1-4 0 0,-1-5 0 15,0-3 256-15,1-4-32 0,0-2-16 0,-1-5 0 16,3-3 128-16,-2 0 32 0,-2-4 0 0,2 2 0 16,0 0-192-16,-2 3-48 0,-1 0 0 0,-1 4 0 15,-2 3-128-15,-1 0 192 0,-5 9-192 0,0 0 192 16,0 0-64-16,0 0 0 0,11 4 0 0,-2 2 0 15,-2 7-128-15,0 1 0 0,1 5 0 0,1 2 0 16,1 0 0-16,-1-1 0 0,-1 0-144 0,0 0 144 16,4-4-304-16,-1-1 48 0,1-3 16 0,0-3 0 31,1 0-480-31,1-7-112 0,0-4 0 0,0-5-9968 0,3 0-1984 0</inkml:trace>
  <inkml:trace contextRef="#ctx0" brushRef="#br0" timeOffset="3102.04">27442 14619 12895 0,'-10'27'1152'0,"1"0"-928"16,-2 4-224-16,1 5 0 0,-1 2 4352 0,-1 3 816 15,2 2 160-15,-2-4 48 0,1 0-3792 0,-1-3-752 16,1-1-160-16,2-3-32 0,0-3-192 0,1-8-64 15,3-4 0-15,2-6 0 0,3-11-112 0,0 0-16 16,0 0-16-16,0 0 0 0,8-11-16 0,4-7 0 16,-1-7 0-16,3-2 0 0,2-6-48 0,-2-1-16 15,-2-1 0-15,1-2 0 0,0-1-32 0,-1-1 0 0,2-7 0 16,2 4 0-16,1-1 64 0,2 2 0 0,3 2 0 0,1 5 0 16,2 4-192-16,3 7 128 0,0 6-128 0,2 3 128 15,1 6 32-15,2 3 0 0,3 2 0 0,0 9 0 16,-5 0-160-16,0 7 0 0,-2 3 0 0,-5 2 0 31,-2 1-1344-31,-3 1-256 0,-1-2-64 0,-3 1-14480 0</inkml:trace>
  <inkml:trace contextRef="#ctx0" brushRef="#br0" timeOffset="3382.28">24278 14471 27647 0,'-25'-7'2448'0,"9"2"-1952"15,-1 0-496-15,3 1 0 0,3-3 3664 0,2 3 640 16,9 4 128-16,0 0 32 16,0 0-4464-16,-5-5-1088 0,5 5-112 0,0 0-16 15,0 0-1520-15,3-11-288 0</inkml:trace>
  <inkml:trace contextRef="#ctx0" brushRef="#br0" timeOffset="4101.35">24280 16686 15663 0,'-10'-13'688'0,"1"8"144"0,1 0-656 0,0-4-176 0,1 3 0 0,3-2 0 16,4 8 2560-16,-8-7 496 0,3-2 80 0,5 9 32 15,-5-8-1632-15,5 8-336 0,-6-6-64 0,6 6-16 16,0 0-224-16,0 0-32 0,0 0-16 0,0 0 0 15,-1 10-272-15,-1 5-64 0,1 3-16 0,2 5 0 16,3 5-224-16,1 4-32 0,-1 3-16 0,2 6 0 16,2 3-224-16,-2 3 176 0,2 3-176 0,1-1 160 15,0 1-160-15,-2-3 0 0,1-5 0 0,0-5 0 16,-2-7 0-16,3-3 0 0,0-7 0 0,-2-4 0 16,0-6 128-16,-7-10-128 0,10 7 0 0,-10-7 128 15,14-5 80-15,-1-1 16 0,-3-9 0 0,3-2 0 16,-1-3-32-16,0-4 0 0,2-7 0 0,-2 1 0 15,1-3-192-15,1 2 128 0,-1-1-128 0,1 6 0 0,0 2 0 0,1 3 0 16,-1 3 0-16,1 1 0 0,0 4 0 0,1 8 0 16,-1 2 0-16,3 6 0 0,2 4 0 0,-1 6 0 15,0 5 0-15,2 5-160 0,-4 6 160 0,0 5-160 16,-2 2 160-16,-1 1-160 0,-1-2 160 0,1 0-128 16,-3-2 128-16,2-4-128 0,-4-1 128 0,0-1 0 15,-2-2 0-15,0-5 0 0,-1-2 0 0,-1-1 0 16,0-4 0-16,2-5 0 15,0 1-1264-15,-7-9-208 0,13 3-64 0,0-3-8832 16,-1-8-1792-16</inkml:trace>
  <inkml:trace contextRef="#ctx0" brushRef="#br0" timeOffset="4452.97">25475 16617 32255 0,'-14'-1'2864'0,"-3"0"-2288"0,-1 1-576 0,4 5 0 15,2 6 464-15,-2 1-16 0,-3 3 0 0,1 4 0 16,0 5-448-16,0 2 0 0,2 4-176 0,-1 2 176 16,1-2-176-16,1 4 176 0,1 0-128 0,4-2 128 15,-1-7 0-15,5 0-128 0,1-3 128 0,5-3 0 16,3-2-128-16,2-6 128 0,1-5-128 0,2-3 128 15,1-4 0-15,2-2 176 0,0-6-16 0,1-1 0 16,0-5 320-16,2-3 64 0,2-1 16 0,0-1 0 0,-4-5-176 0,-1 0-48 16,1-2 0-16,-3 3 0 0,2 3-144 0,-4-1-48 15,-5-1 0-15,-2 5 0 0,-2 6 16 0,-1-1 0 16,-3 3 0-16,-1 3 0 0,-5 2-160 0,0 3 0 16,-2 1 0-16,1 2 0 15,-2 1-1024-15,0 1-304 0,1 2-48 0,-1 1-14048 0</inkml:trace>
  <inkml:trace contextRef="#ctx0" brushRef="#br0" timeOffset="4904.27">25884 16455 29599 0,'4'16'1312'0,"0"-3"272"0,1 2-1264 0,-3 8-320 16,-1 1 0-16,2 5 0 0,0 1 0 0,-2-1 160 0,-1 3-160 0,0-3 128 15,0 1 112-15,-1 0 16 0,-2-5 0 0,0 2 0 16,2-7 80-16,0-3 32 0,-3-7 0 0,4-10 0 16,0 0-80-16,0 0-16 0,0 0 0 0,-1-8 0 15,1-8-16-15,4-2-16 0,-2-6 0 0,3-4 0 16,0-2-112-16,3 0 0 0,0-3-128 0,0-3 192 16,3 2-192-16,-1 0 144 0,3 3-144 0,2 6 128 15,0-1-128-15,2 6 0 0,-2 1 144 0,0 4-144 16,0 5 0-16,-1 3 0 0,-1 6 0 0,1 6 0 15,0 1 0-15,-1 8 0 0,-1 3-144 0,0 4 144 0,-3 2-224 16,-4 5 32-16,-3-1 0 0,-2 2 0 16,-1 3 192-16,-3-3 0 0,-6 0 0 0,0-4 0 0,1-2 0 0,1-6 0 15,2-5 0-15,1-3 0 0,5-9 288 0,0 0 96 16,0 0 32-16,0 0 0 0,0-14-64 0,4-3-16 16,2-3 0-16,3-6 0 0,0 1-208 0,4-4-128 15,3-2 128-15,2-1-128 0,1 3 0 0,0 3 0 16,0-2 0-16,2 6 0 0,0 5 0 0,-3 2 0 15,0 5 0-15,0 2 0 0,2 6 0 0,-2 6-128 16,-1 6 128-16,1 4 0 0,0 4-320 0,-4 2 0 16,0 2 16-16,0 5 0 15,-3 0-160-15,0 5-48 0,-5-3 0 0,4 2-9632 16,-2-1-1936-16</inkml:trace>
  <inkml:trace contextRef="#ctx0" brushRef="#br0" timeOffset="5269.18">27172 16087 33855 0,'-23'8'1504'0,"9"-3"304"0,-3 5-1440 0,-1 0-368 0,-1 6 0 0,-1 1 0 16,0 5 0-16,-2 2 0 0,0-1-192 0,2 1 64 15,2 3 128-15,0 0 0 0,1 2 0 0,3-4 0 16,0 4 0-16,5-3 192 0,0 2-64 0,8-5 0 0,-2-2-128 0,6 0 0 16,2-7 0-16,2-3 0 0,5-3 0 0,3-4 0 15,3-8-144-15,3-1 144 0,0-3 0 0,3-6 0 16,4-4 0-16,1-1 128 0,2-2 128 0,0-5 32 16,1-1 0-16,-1-1 0 0,3 3 32 0,-5-3 16 15,-3 1 0-15,-5 1 0 0,-3 2 80 0,-5-2 16 16,-4 2 0-16,-4 4 0 0,-5-1-16 0,-5 4 0 15,-8 0 0-15,-4 2 0 0,-2 1-128 0,-5 6-32 16,-6 1 0-16,-3 4 0 0,1 3-256 0,1 3-144 16,0 3 16-16,3-1 0 15,1 3-1088-15,4 0-192 0,4-1-64 0,3 2-9408 16,0-3-1872-16</inkml:trace>
  <inkml:trace contextRef="#ctx0" brushRef="#br0" timeOffset="6163.84">28078 15744 13823 0,'10'-9'608'0,"-10"9"128"0,8-7-592 0,-6 0-144 0,-1 1 0 0,-1-3 0 15,-2 4 3184-15,-3-1 592 0,-3 0 128 0,-2 3 32 16,-3 1-2576-16,-2 4-512 0,-1 1-96 0,-2 8-32 15,-3-1-416-15,-1 6-96 0,0 6-16 0,-1 3 0 16,-1 1-192-16,-2 4 128 0,-1 5-128 0,0-2 0 16,0-3 0-16,4 2 128 0,2-2-128 0,4 0 0 0,3-6 144 15,5-4-16-15,5-1 0 0,3-2 0 0,1-3 0 0,0-14 0 16,8 7 0-16,2 0 0 0,3-5 96 0,2-4 16 16,1-7 0-16,2 0 0 0,3-3 80 0,-1-4 32 15,0-3 0-15,-1 0 0 0,-1 1-160 0,-3-1-48 16,2 0 0-16,-1 1 0 0,0 0-144 0,-1 3 0 15,0 2 0-15,0 4 128 0,2-1-128 0,-1 5 0 16,-3 1 0-16,1 4 0 0,0 3 0 0,0 3 0 16,0 6 0-16,0 6 0 0,0 2 0 0,0 7 0 15,0 1 0-15,-4 3 0 0,2-1 0 0,-2 4 0 16,0 3 0-16,0 0 0 0,0 1 0 0,1 0 0 16,-5 0 0-16,0-1 0 0,-1-2 0 0,-1 1 0 0,-1 0 0 0,-2-1 0 15,-2-2 0-15,-1-4 0 0,1-1 0 16,0-5 0-16,0-5 0 0,-3-3 0 0,2-1 0 0,0-3 0 15,-2-1 0-15,4-10 0 0,-6 7 0 0,-1 1 128 16,7-8-128-16,-8 5 0 0,0 0 0 0,8-5 0 16,-10 4 0-16,2-2 0 0,8-2 0 0,-9 3 0 15,2-3-176-15,7 0 48 0,0 0 0 0,-8 0 0 32,8 0-256-32,0 0-64 0,0 0 0 0,-8-1 0 15,8 1-368-15,0 0-80 0,-6-4 0 0,6 4-16 0,0 0-224 0,-5-9-32 0,5 9-16 0,-4-6 0 31,2-3 576-31,2 9 112 0,-6-5 32 0,6 5 0 0,0 0 464 0,0 0 320 0,0 0-64 0,-6-4 0 16,6 4 144-16,-8-1 32 0,8 1 0 0,-10 2 0 0,3 1-96 16,7-3-16-16,-13 2 0 0,4 3 0 0,1 0 16 15,2 0 0-15,-4-1 0 0,10-4 0 0,-8 5-96 16,8-5-32-16,-10 8 0 0,10-8 0 0,-10 3-64 0,10-3-16 16,0 0 0-16,-10 1 0 0,1-2 176 0,9 1 16 15,0 0 16-15,-10 0 0 0,1-3 16 0,9 3 0 16,-9-5 0-16,3-1 0 0,6 6-144 0,-7-7-16 15,1-3-16-15,1 2 0 0,0-2-48 0,2 3 0 16,3 7 0-16,-2-13 0 0,0 0 80 0,2 2 16 16,0-5 0-16,3 5 0 0,-1 0-224 0,3-3 144 15,1 1-144-15,-1 1 128 0,-2 0-128 0,3-2 0 16,-1 1 0-16,0 3 0 0,1-3 0 0,2 0 0 16,1 0 0-16,1-1 0 0,0 0 0 0,3 1 0 15,1 1 0-15,3 0 0 0,4-2 160 0,0 4-160 0,4-3 192 0,0 0-192 16,3 5 336-16,1-5-32 0,3-1-16 0,-2 3 0 15,1-1-16-15,-2 0 0 0,-1 2 0 0,-1-1 0 16,-4-1-128-16,-2 3-16 0,-2 0-128 0,-1 3 192 16,-1 1-192-16,-2 1 144 0,0 0-144 0,-2 2 128 15,-3 2-128-15,-10 0 0 0,12 0 144 0,-12 0-144 16,0 0-144-16,0 0-112 0,0 0 0 0,0 0-10784 16,0 0-2144-16</inkml:trace>
  <inkml:trace contextRef="#ctx0" brushRef="#br0" timeOffset="7256.29">25208 18440 25791 0,'-7'-14'2304'0,"0"-4"-1856"16,-1-1-448-16,4-1 0 0,2 0 576 0,4-1 0 15,1 1 16-15,1 0 0 0,-2 2-176 0,3 5-32 16,2 0-16-16,0 6 0 0,1-2-48 0,-8 9 0 0,10-1 0 0,0 6 0 15,0 5 128-15,1 5 32 0,1 5 0 0,-2 11 0 16,3 6-128-16,0 3-32 0,-2 2 0 0,3 7 0 16,-1 3-160-16,-2 2-32 0,-3 1-128 0,0-3 192 15,-2-3-64-15,-3-9 0 0,-1-3-128 0,-1-3 192 16,-1-8 160-16,-1-1 32 0,0-6 0 0,0-3 0 16,-1-6 160-16,2-10 32 0,0 0 16 0,0 0 0 15,0 0-16-15,0 0-16 0,-4-14 0 0,-1-4 0 16,2-4-272-16,0-2-48 0,0-8-16 0,2 1 0 15,1 0-224-15,0-4 0 0,0-6 0 0,1 0 0 16,1-1 0-16,2-1 0 0,1 2 0 0,1 7 0 16,-2 2 0-16,3 4 0 0,4 0 0 0,1 8 0 15,2 3 0-15,3 7 0 0,1 0 0 0,2 8 0 16,0 2-208-16,3 3 16 0,3 10 0 0,0-1 0 16,4 3-64-16,-4 4-16 0,-2 5 0 0,1-1 0 0,-1 1 96 15,-3 4 32-15,-3-4 0 0,-1 3 0 0,-3-6 144 0,-3 1 0 16,-1-3 0-16,-2-2-128 0,-1-2 128 0,0-2 0 15,-2-7 0-15,-5-6 0 0,0 0 192 0,9 5-16 16,-9-5-16-16,11-3 0 0,-6-4-16 0,3-8 0 16,1-3 0-16,0-5 0 0,0-5-144 0,0-1 0 15,-1 0 0-15,3-5 128 0,0 3-128 0,2-1 0 16,1 1 0-16,4 1 0 0,-1 4 0 0,1 4-176 16,-1 4 176-16,-1 6-192 0,1 1 192 0,-2 7-160 15,0 0 160-15,3 4-160 0,1 4 160 0,0 1-192 16,0 5 192-16,2 1-192 0,-4 1 192 0,1 3-208 0,1 1 80 0,-2-2 128 15,-2 1-304-15,0 0 64 0,-2 0 16 16,-2 2 0 0,1-2-416-16,-3 1-64 0,1 0-32 0,-2-3 0 15,-2-2-1408-15,0 3-288 0,2-2-48 0</inkml:trace>
  <inkml:trace contextRef="#ctx0" brushRef="#br0" timeOffset="7704.43">26931 17988 28559 0,'-3'-8'2544'0,"-1"0"-2032"0,0-4-512 0,1-1 0 0,2 1 1072 0,-3 0 112 15,2 0 32-15,-2 2 0 0,0-3-960 0,-2 6-256 16,2-1 0-16,4 8 128 0,-10-4 208 0,0 4 48 15,10 0 0-15,-14 12 0 0,2 1-128 0,-3 7 0 16,-3 3-16-16,0 1 0 0,1 4-240 0,0 2 128 16,0 6-128-16,2 3 0 0,-1 1 272 0,2-2-32 15,2 1-16-15,3-2 0 0,2-4 96 0,4-4 0 16,3-7 16-16,5-3 0 0,3-4-16 0,2-6 0 16,2-1 0-16,4-6 0 0,-2-3-32 0,4-6-16 15,0-2 0-15,-1-8 0 0,1-2-48 0,0-3-16 16,0-6 0-16,-2 2 0 0,-2-5-16 0,2 2 0 0,-4 1 0 15,1-2 0-15,-3 3-64 0,3 1-128 0,-3 5 176 0,-1 3-176 16,-3 3 128-16,-1 3-128 16,0 5 0-16,-5 7 0 0,0 0 0 0,0 0 0 0,0 0 0 0,8 12 0 15,0 1-224-15,-2 5 48 0,0 4 16 0,2-1 0 16,0 1-32-16,2 1 0 0,-4 1 0 0,6-3 0 31,-1 2-288-31,2-2-64 0,1-4-16 0,0 0 0 16,1-4-1920-16,2-2-384 0,0-5-80 0,2-2-10992 0</inkml:trace>
  <inkml:trace contextRef="#ctx0" brushRef="#br0" timeOffset="7955.24">27507 17041 22111 0,'0'0'1968'0,"-9"9"-1584"16,-1 2-384-16,2 4 0 0,3 6 2944 0,3 1 512 16,-1 8 112-16,5 0 16 0,0 6-2880 0,3 6-576 15,0 0-128-15,3 7 0 0,0 1 0 0,0 3 144 16,4 4-144-16,-1 3 192 0,2 4-192 0,0-5 128 16,-1 0-128-16,1-4 128 0,1-3-336 0,0-4-80 15,-1-4-16-15,2-3 0 16,-1-4-2496-16,-1-4-496 0,-2-5-96 0,-1-5-32 0</inkml:trace>
  <inkml:trace contextRef="#ctx0" brushRef="#br0" timeOffset="8405.34">27361 17812 34207 0,'0'0'1520'0,"0"0"304"0,0 0-1456 0,0 0-368 0,14-5 0 0,2-5 0 16,4-2 0-16,1-4 0 0,3-4-160 0,3-5 160 16,3-1 0-16,4-3 0 0,0-6 128 0,1 0-128 15,2-1 144-15,0 6-144 0,0 2 128 0,0 0-128 16,1 1 0-16,-2 0 0 0,-5 6 0 0,-3-1 0 16,0 3 0-16,-2 6 0 0,-1 3 0 0,-3 5 0 15,-3 4 0-15,0 5 0 0,-3 4 0 0,2 3 0 0,-1 6 176 0,-2 6 0 16,0 3 0-16,-1 4 0 0,-1-1-48 15,-2 7 0-15,0 5 0 0,-3-2 0 0,-1-1-128 0,-5 2 0 16,2-2 0-16,-4-4 0 0,-4-2 320 0,1-2-32 16,-5-4 0-16,0-2 0 0,3-1 192 0,-1-5 32 15,-2-6 16-15,2 0 0 0,0-2-272 0,6-10-64 16,-7 2-16-16,7-2 0 0,-7-6 176 0,1-3 32 16,-1-9 16-16,0 1 0 0,4-6-48 0,-2-3-16 15,2 0 0-15,2-6 0 0,1 0-192 0,1-1-144 16,2-1 192-16,2-2-192 0,4-1 128 0,-1 2-128 15,4 3 0-15,1 1 0 0,1 1 0 0,2 4 0 16,-1-2 0-16,6 6 0 0,3-1 0 0,-1 4 0 16,-2 1 0-16,4 3 0 0,-3 1-288 0,0 3-16 0,-3 4 0 15,-2 0 0 1,-5 0-1312-16,1 3-272 0,-4 0-48 0,-9 4-9024 0,8-2-1808 0</inkml:trace>
  <inkml:trace contextRef="#ctx0" brushRef="#br0" timeOffset="8739.16">29020 17005 14735 0,'0'0'640'0,"0"0"160"0,0 0-640 0,0 10-160 15,0 2 0-15,0 3 0 0,0 0 2880 0,1 4 560 16,-1 3 96-16,0 3 32 0,0 3-2032 0,-1 3-416 16,1 0-80-16,0 4-16 0,-1-1-32 0,2 3-16 15,-2 1 0-15,1 2 0 0,-2-4-464 0,1 1-112 16,0-2-16-16,-1-4 0 0,2 1-384 0,0-1 128 15,0-6-128-15,0 0 0 16,-1-4-1312-16,0-5-352 0,0-4-64 0,1-12-7968 16,0 0-1600-16</inkml:trace>
  <inkml:trace contextRef="#ctx0" brushRef="#br0" timeOffset="9038.19">29381 16738 15663 0,'0'0'688'0,"0"0"144"0,0 0-656 0,0 0-176 0,0 0 0 0,7 8 0 16,4 2 4288-16,1 0 832 0,1 4 176 0,2 3 16 15,2-2-3984-15,1 3-816 0,-1-3-144 0,5 1-48 0,2 1 176 0,3 1 16 16,0 1 16-16,2-1 0 0,0-2-304 0,3-1-64 15,-2 2-16-15,2-2 0 0,1-1-304 0,-2 0-64 16,0-2-16-16,0 0 0 16,-3 2-464-16,-1-5-112 0,-2 0-16 0,-1-1 0 15,-5-1-336-15,-1-3-80 0,-1-3-16 0,-5-1 0 16,0-2-1248-16,-1-2-256 0,-1-6-48 0</inkml:trace>
  <inkml:trace contextRef="#ctx0" brushRef="#br0" timeOffset="9271.99">30114 16034 33519 0,'0'0'1472'0,"-7"-4"320"0,-1 2-1424 0,8 2-368 0,0 0 0 0,-9 15 0 16,1 3 640-16,2 7 64 0,-2 6 16 0,0 4 0 15,-3 5-496-15,2 5-96 0,-2 0-128 0,1 6 176 16,0 2 32-16,-3 7 16 0,2 3 0 0,-1 5 0 15,2-2-224-15,-1 2 0 0,-2 0 0 0,0 0 0 16,2-1 0-16,0-3 128 0,3 2-128 0,-1-1 0 31,-1-5-320-31,-1-4-96 0,1-5-32 0,0-8 0 0,4-2-2496 16,1-8-512-16,-1-8-112 0</inkml:trace>
  <inkml:trace contextRef="#ctx0" brushRef="#br0" timeOffset="9480.11">28908 16302 38703 0,'-23'6'3440'0,"4"-3"-2752"15,2 1-560-15,3 0-128 0,2 1 672 0,3 0 96 16,4-1 32-16,5-4 0 15,0 0-1712-15,0 0-352 0,0 0-64 0,6 10-16 16,-6-10-1216-16,0 0-240 0</inkml:trace>
  <inkml:trace contextRef="#ctx0" brushRef="#br0" timeOffset="10172.18">27697 19318 17503 0,'-17'0'768'0,"7"0"176"0,0-1-752 0,0 0-192 16,1 0 0-16,9 1 0 0,-8 0 1696 0,8 0 304 16,-6 5 64-16,6-5 16 0,-3 10-1568 0,2-1-304 15,1 2-64-15,4-1-16 0,2 2 256 0,2-1 32 16,2-3 16-16,2 2 0 0,4-2 0 0,4-1 0 16,2-2 0-16,2-3 0 0,3-2 64 0,-1-4 16 0,1-6 0 0,2-3 0 15,-2-1 0-15,2-8 16 0,0-3 0 0,1-4 0 16,0-3-128-16,1-5-16 0,0-5-16 0,0 1 0 15,-3-3-192-15,-3 5-48 0,-4 2 0 0,-1 4 0 16,-2 3-128-16,-6 2 128 0,-3 4-128 0,-4 3 128 16,-2 0-128-16,-4 4 160 0,-7 1-160 0,-2 2 160 15,-3 0 112-15,-2 8 32 0,-5 0 0 0,1 4 0 16,-6 5 32-16,-1 7 16 0,-1 7 0 0,2 3 0 16,-2 8-352-16,1 4 128 0,4 4-128 0,-1 6 0 15,2 0 0-15,5 8 0 0,1 3 0 0,-1-1 0 16,1 1 0-16,1-5 0 0,3-1 0 0,0-5 0 15,4-3 0-15,4-7 0 0,2-4 0 0,5-3 0 16,3 2 224-16,6-8-32 0,1-1 0 0,3-3 0 0,0-5-192 16,4-1 0-16,3-6 128 0,4-3-128 0,1-3 0 0,5-6 0 15,3-1-144-15,3-4 144 16,2 0-1344-16,1-2-160 0,3-5-32 0,-1 0-8688 16,-1-1-1728-16</inkml:trace>
  <inkml:trace contextRef="#ctx0" brushRef="#br0" timeOffset="10673.03">29186 18824 32703 0,'0'0'1456'0,"-4"-8"288"0,1 1-1392 0,1-5-352 0,2 1 0 0,0-1 0 15,0-2 0-15,0-1 0 0,-1 1 0 0,-1 3 0 16,-1-2 128-16,-2 2 0 0,-3 2 0 0,-2-2 0 15,-1 4 112-15,-1 1 16 0,0 3 16 0,0 3 0 16,-2 1 96-16,0 4 16 0,-1 0 0 0,-2 4 0 16,0 5-144-16,3 3-32 0,-3 3 0 0,1 3 0 15,-2 1-208-15,1 0 0 0,-3 4 0 0,-2 0 0 16,-1 1 0-16,2 3 0 0,3-3 0 0,-1 3 0 16,0-2 144-16,2 0-144 0,3-1 128 0,4 2-128 15,1-6 0-15,3 1 0 0,2-7 128 0,2-2-128 16,2-1 192-16,3-5 0 0,-3-11 0 0,8 12 0 15,1-9 16-15,2 0 16 0,2-3 0 0,2-4 0 0,3-1-96 16,1-4-128-16,0 0 176 0,0-2-176 0,-2 4 128 0,-1-3-128 16,1 0 0-16,-1-1 0 0,-3 6 128 15,0-2-128-15,0 5 0 0,1 2 0 0,0 2 0 0,0 5 0 16,1-2 0-16,0 5 0 0,-1 0 176 0,0 3-176 16,0-3 160-16,0 4-160 0,0 1 192 0,0 2-64 15,-1-1-128-15,-2 2 192 0,0 0-192 0,1 0 0 16,-4-2 128-16,0 2-128 0,1-3 0 0,-1 2 0 15,-2-2 0-15,1 0 0 0,-1-1 0 0,-1 1 0 16,0-2 128-16,2-3-128 0,-1 2 0 0,2-5 0 16,-2 1 0-16,3-4 0 0,-9-4-192 0,10 4 0 15,0-2 16-15,-1 3 0 0,-9-5-128 0,10-2-16 16,-1 0-16-16,-1 0 0 16,-8 2-464-16,9-6-96 0,-3-3 0 0,-1 1-9712 0,0-1-1936 0</inkml:trace>
  <inkml:trace contextRef="#ctx0" brushRef="#br0" timeOffset="11457.24">29649 18368 26655 0,'0'0'1184'0,"0"0"240"0,0 0-1136 0,-4 14-288 15,2-3 0-15,0 7 0 0,1 3 176 0,1 4-32 16,0-1 0-16,0 8 0 0,0 4 224 0,0 4 32 16,1 3 16-16,2-1 0 0,-2 4-96 0,2-4 0 15,-2-3-16-15,5-1 0 0,-1-6 32 0,2-5 16 16,0-8 0-16,1-7 0 0,1-1 32 0,1-4 16 0,0-2 0 16,-1-3 0-16,1-4-64 0,1-3-16 15,-5-1 0-15,1-2 0 0,1-3 0 0,0-1 0 0,-2 1 0 0,-2-2 0 16,0-2-144-16,-2 1-48 15,-2 3 0-15,-1-2 0 0,0 1-128 0,-1 3 0 0,1-1 0 0,1 10 0 16,0 0 0-16,0 0 0 0,0 0 0 0,0 0 0 16,-5-3-192-16,5 3-32 0,0 0 0 0,0 0 0 15,0 0 16-15,0 0 0 0,0 0 0 0,0 0 0 16,0 0 208-16,0 0-176 0,0 0 176 0,0 0-160 16,0 0 160-16,0 0-160 0,0 0 160 0,0 0-160 15,0 0-32-15,0 0-16 0,0 0 0 0,0 0 0 16,4-7 208-16,-4 7-144 0,0 0 144 0,0 0-128 15,5-10 128-15,-5 10 0 0,5-8 0 0,-5 8 0 16,0 0 0-16,6-11 0 0,2 2 0 0,0 0 0 16,-5 3 0-16,3-3 0 0,-1 1 0 0,0-2 0 15,1 1 0-15,2-2-160 0,1 2 160 0,0-3 0 0,-3 1-128 0,3 0 128 16,1-3 0-16,-1-2 0 0,1 4 0 0,-1-1 0 16,0 0 0-16,1-1 0 0,3 0 0 0,-2 3 0 15,1-3 0-15,2 2 0 0,-3 5 176 0,2-3-16 16,1 1 0-16,1 0 0 0,-1 2 0 0,4 4 0 15,2-3 0-15,0 10 0 0,1 1-160 0,2 3 128 16,1 3-128-16,1 6 128 0,2 5 64 0,-2 4 0 16,-1 2 0-16,1 4 0 0,-3 2 16 0,1 1 16 15,-2-1 0-15,-2-4 0 0,-1 0 176 0,-2-1 48 16,-1-2 0-16,1-1 0 0,-4-3 208 0,0-1 48 16,-1-1 16-16,3 1 0 0,-2-3-368 0,2-6-80 15,0-2-16-15,1 2 0 0,0-3-256 0,4 2-176 0,1-6 32 0,2 2 0 31,0-5-1808-31,2-1-352 0</inkml:trace>
  <inkml:trace contextRef="#ctx0" brushRef="#br0" timeOffset="20679.97">10447 3312 12895 0,'-6'-12'1152'0,"6"12"-928"0,0 0-224 0,0 0 0 0,-3-7 2240 16,3 7 416-16,0 0 80 0,0 0 16 0,0 0-2112 16,0 12-400-16,0 5-96 0,-1 6-16 0,0 1 0 0,0 5-128 15,-3 0 192-15,3 6-64 0,-3 3-128 0,-3 6 0 16,-1 2 144-16,-3 6-144 0,-1 5 0 0,-4 3 144 16,0-3-144-16,-2 2 0 0,-1-2 192 0,1-4-192 15,0 0 192-15,2-8-192 0,1-5 512 0,3-3 0 16,2-4 0-16,1-3 0 0,1-4 240 0,3-4 32 15,2 0 16-15,1-4 0 0,5-4-288 0,2 1-48 16,0-1-16-16,5-1 0 0,3-4-208 0,0 2-48 16,2-2-16-16,3 2 0 0,1 1-176 0,2-3 192 0,3 2-192 15,6-3 192-15,-2 3-192 0,5-4 0 0,-1 0 144 16,-2-2-144 0,1-2-272-16,-1-2-128 0,1-2-32 0,-3-2-13296 0</inkml:trace>
  <inkml:trace contextRef="#ctx0" brushRef="#br0" timeOffset="20902.14">11136 3858 34095 0,'-6'-2'3024'0,"6"2"-2416"0,-10 2-480 0,10-2-128 0,-5 12 0 15,-2 6-192-15,4 6 64 0,-3 5 0 0,1 7 128 0,-1 2 0 16,0 7-144-16,-2 1 144 0,3 3 0 0,-3 0 0 16,-2 4 0-16,-3 1 0 0,3-1-160 0,-2-2 160 15,-1-1-208-15,0-2 80 16,0-4-2080-16,3-4-416 0,0-10-64 0</inkml:trace>
  <inkml:trace contextRef="#ctx0" brushRef="#br0" timeOffset="21280.46">11679 4015 23039 0,'-19'20'2048'0,"8"-2"-1648"0,-1 6-400 0,1 1 0 16,-1 6 960-16,1-2 128 0,-1 5 0 0,1 0 16 15,0-1-672-15,2-8-144 0,4-3-32 0,3-3 0 16,4-5-128-16,0-3-128 0,-2-11 192 0,10 5-192 16,0-5 0-16,2-6-272 0,-2-6 16 0,1-4 16 31,2-8-352-31,1 0-80 0,0-4-16 0,1 1 0 0,3 0 320 0,-4 2 64 0,4-4 16 0,1-1 0 16,1 1 288-16,2 1 0 0,1 5 176 0,-2 4-176 15,1 1 544-15,1 6 0 0,-3 7 0 0,1 3 0 16,-2 5 64-16,0 11 16 0,-3 6 0 0,0 7 0 15,-4 6-288-15,0 6-48 0,-2 6-16 0,-3 6 0 16,-1 3-128-16,-4 2-16 0,-3 1-128 0,0 2 192 16,-6-1-192-16,2-4 0 0,0-7 128 0,4-5-128 0,-2-11 0 0,6-3-160 15,-2-5 32-15,4-5-8672 16,4-6-1728-16</inkml:trace>
  <inkml:trace contextRef="#ctx0" brushRef="#br0" timeOffset="21664.43">12683 4137 31103 0,'0'0'1376'0,"0"0"288"0,12 5-1344 0,2 0-320 0,1 0 0 15,4-2 0-15,3-2 0 0,3-1-240 0,3-5 48 0,3-4 0 16,-1 0 192-16,4-5 0 0,4-3 0 0,1 0 0 16,-3-2-288-16,1-1 32 0,-1-1 16 0,-3-2 0 15,-5 4 240-15,-4-1-144 0,0-2 144 0,-2 0-128 16,-3-2 128-16,0 3 0 0,-4 0 0 0,-3 1 0 16,-3 1 288-16,-4 0 32 0,-5 1 16 0,-2 3 0 15,-4 1 48-15,-4 7 0 0,-3 1 0 0,-3 5 0 16,-3 5-192-16,-4 3-16 0,-4 10-16 0,-5 4 0 15,-6 9 32-15,-1 3 16 0,-2 2 0 0,3 5 0 16,1 0 32-16,3 7 0 0,4 0 0 0,5 0 0 0,3 0-240 16,7-5 0-16,5 0 0 0,6-5 0 0,4-4-128 0,4-2-80 15,6-5-16-15,5 1 0 16,4-7-1520-16,4-2-304 0,2-5-64 0,5-8-10560 16</inkml:trace>
  <inkml:trace contextRef="#ctx0" brushRef="#br0" timeOffset="22048.41">14281 3627 26719 0,'-20'-3'2368'0,"6"5"-1888"0,-3 3-480 0,-2 1 0 15,-1 7 1024-15,-2 3 96 0,-2 5 32 0,1 4 0 16,-3 7-544-16,3 5-96 0,-2 1-32 0,4 3 0 15,2 3-352-15,1-2-128 0,4 4 0 0,4-6 0 16,3 0 0-16,5-3 0 0,2-4 0 0,4-7-160 31,2-6-464-31,3-9-80 0,1-3-32 0,3-7 0 16,0-5 144-16,4-6 16 0,4-7 16 0,2-4 0 0,0-8 560 0,-1-2 0 0,0-3 192 0,0-1-48 16,-1 0 128-16,-3-1 32 0,-3 3 0 0,1-1 0 15,-4 2 336-15,0 5 64 0,-2 2 0 0,0 5 16 16,-5 3-80-16,1 8-32 0,0 2 0 0,-6 7 0 15,7 8-272-15,1 8-48 0,-2 5-16 0,0 5 0 16,1 6-272-16,0 2 0 0,2 3 128 0,2 3-128 16,-1 5 0-16,0-3 0 0,0 1 0 0,3-5 0 0,1-2 0 0,1-7 0 15,2-1 0-15,2-6 0 16,2-3-656-16,5-5-48 0,-2-4 0 0,8-9-9248 16,4-10-1856-16</inkml:trace>
  <inkml:trace contextRef="#ctx0" brushRef="#br0" timeOffset="22331.12">15339 3936 38703 0,'-13'20'3440'0,"0"6"-2752"0,2 5-560 0,-3 8-128 15,1 1 192-15,0 2 16 0,2-2 0 0,0-5 0 16,2-4-80-16,0-6-128 15,0-3 176-15,0-4-176 0,3-2 0 0,-3-5-352 0,-2-8 48 0,1-6 16 32,-1-13-480-32,2-3-112 0,4-9-16 0,4-3 0 0,2-7 416 0,3-2 80 0,3-4 16 0,4-1 0 15,0 1 384-15,5-3 176 0,4-1-16 0,2 0 0 16,1-2 192-16,5 8 32 0,0 3 16 0,1 6 0 16,5 4-64-16,1 7-16 0,2 2 0 0,0 3 0 15,2 3-320-15,3 1 0 0,1 8 0 0,3 2-10960 16,1-1-2304-16</inkml:trace>
  <inkml:trace contextRef="#ctx0" brushRef="#br0" timeOffset="22699.06">18659 3469 24927 0,'-14'-3'1104'0,"4"3"240"0,-2 3-1088 0,-2 2-256 0,-4 1 0 0,-2 1 0 15,-4 0 640-15,-1 0 64 0,-5 5 0 0,-5 4 16 16,-7 1-192-16,-3 2-32 0,-3 2-16 0,0 7 0 16,-2 0-304-16,2 4-176 0,1 5 192 0,4 2-192 15,3 3 192-15,5 0-64 0,4 5 0 0,4-2-128 16,1 3 176-16,5-2-176 0,5-2 160 0,7-3-160 16,5-5-160-16,8-3-128 0,6-7-32 0,7-2 0 31,4-6-528-31,5-6-112 0,3-3-32 0,5-7-7056 0,4-7-1408 0</inkml:trace>
  <inkml:trace contextRef="#ctx0" brushRef="#br0" timeOffset="23048.13">19250 3595 33167 0,'-22'22'2944'0,"-1"5"-2352"16,3 6-464-16,2 7-128 0,4 5 576 0,4 2 112 15,3-1 16-15,1 3 0 0,4-6-704 0,3 1 0 16,3-6 0-16,4-3 0 16,2-7-576-16,2-4 0 0,5-6 0 0,1-6 0 15,2-2-192-15,3-8-16 0,2-3-16 0,5-5 0 16,3-8 288-16,2-3 64 0,1-4 16 0,-1-5 0 0,-3-1 160 0,-1-2 16 0,-5 4 16 15,0-6 0-15,-4 0 496 0,-2 0 112 0,-2 1 16 16,-4 0 0-16,-4 4 192 0,-4-2 64 0,-2 0 0 0,-3 1 0 16,-3 5-256-16,-3 3-32 0,-4 3-16 0,-1 3 0 15,-3 4-336-15,0 2 144 0,-1 3-144 0,0 2 0 32,-1 1-320-32,-2 1-192 0,1 3-16 0,1-1-8960 0,-2-2-1792 0</inkml:trace>
  <inkml:trace contextRef="#ctx0" brushRef="#br0" timeOffset="23531.19">20244 3637 11967 0,'-9'15'1072'0,"-1"5"-864"0,0 2-208 0,-2 6 0 0,1 0 4432 0,-2 3 848 15,-2 2 160-15,0 0 48 0,-1-5-3968 0,2 0-800 16,2-5-144-16,0-4-48 0,3-4-336 0,-1-1-192 16,4-5 192-16,6-9-192 0,0 0 0 0,0 0 0 15,0 0 0-15,0 0 0 0,-4-8 0 0,3-4 0 16,1-2-240-16,4-3 80 0,-1-2 160 0,4 1-192 16,0-1 192-16,1 0-192 0,2 0 192 0,0 0 0 15,2 0 128-15,-1 4-128 0,2 4 160 0,-2 3-32 0,-1 4-128 16,-10 4 192-16,13 0-64 0,-1 5 0 0,-2 4-128 15,-1 1 192-15,-2 4-192 0,-2 2 0 0,2 2 0 0,-2 1 0 16,-1 2 0-16,-2-4 0 0,1-3-128 0,-1 0 128 16,-2-14 0-16,5 7 0 0,-5-7 0 0,11 0 0 15,-1-5 128-15,1-7-128 0,1-2 176 0,3-4-176 16,3-4 128-16,2-3-128 0,2-4 0 0,2-1 0 16,1 0 0-16,-1 0 0 0,-1 3-176 0,0 2 176 15,0 2-128-15,-1 4 128 0,-3 2 0 0,-2 6 0 16,-1 5 0-16,-1 7 0 0,-1 6 0 0,-1 7 0 15,-3 7 0-15,-1 4 0 0,-2 6 0 0,-2 4 0 16,0 6 128-16,1-2-128 0,-3 3 0 0,0 3 144 16,-3-6-144-16,0-1-192 0,0 2 32 0,0-6 16 15,1-5-1632-15,3-8-320 0,1-5-64 0,3-6-10704 16</inkml:trace>
  <inkml:trace contextRef="#ctx0" brushRef="#br0" timeOffset="23982.14">21575 2559 20271 0,'-13'-15'1792'0,"7"7"-1424"16,-1 3-368-16,7 5 0 0,0 0 2352 0,-6 9 400 0,0 4 64 15,-2 7 32-15,-1 7-2208 0,-2 7-432 16,-2 8-80-16,-1 10-128 0,-1 7 128 0,-1 4-128 0,1 7 0 0,-1 3 144 16,-2 6-144-16,0 4 0 0,-1 5 0 0,1 0 0 15,-1 1 0-15,0-8 0 0,1-5 0 0,3-12 0 16,1-9 0-16,1-10 0 0,2-8 0 0,1-10 128 16,2-2 64-16,1-7 16 0,0-6 0 0,3-3 0 15,4-9 272-15,0 0 48 0,0 0 16 0,5-16 0 16,3-3-544-16,2-1 0 0,2-7 0 0,3 0 0 31,1-4-624-31,2 1-16 0,1 3-16 0,2-3 0 0,-1 4 208 0,3 1 64 0,2 6 0 0,-1 3 0 16,1 7 384-16,-3 5 0 0,0 5 0 0,-2 6-128 15,-2 7 288-15,-1 4 64 0,-2 7 16 0,-4 5 0 16,0 5-64-16,-5 3-16 0,-5 4 0 0,-3 2 0 16,-8 1 16-16,-4-1 0 0,-3-6 0 0,-5-1 0 0,-4-4 144 0,-5 0 48 15,-2-5 0-15,-1 0 0 0,0-5 144 0,-1-1 16 16,1-4 16-16,2-7 0 0,-1-3-384 0,6-3-160 15,3-7 128-15,5-6-128 16,3-6-2176-16,4-4-512 0,5-4-96 0</inkml:trace>
  <inkml:trace contextRef="#ctx0" brushRef="#br0" timeOffset="24191.53">22086 3687 39967 0,'-22'20'1776'0,"11"0"352"0,-1 12-1696 0,0 6-432 0,-2 6 0 0,2 1 0 16,1 0 0-16,2 1 0 0,1 1 128 0,4-5-128 16,2 1 0-16,-1 1 0 0,1-3 0 0,-1-3-176 31,2-6-2576-31,0-4-512 0,-1-5-96 0</inkml:trace>
  <inkml:trace contextRef="#ctx0" brushRef="#br0" timeOffset="24599.41">22668 3490 15663 0,'-9'9'1392'16,"0"7"-1120"-16,0 7-272 0,0 8 0 0,-1 4 4608 0,1 7 880 16,-1 4 160-16,0 3 48 0,-1-2-4320 0,0 0-864 15,-4 3-160-15,1-4-32 0,0 1-192 0,0 0-128 16,0-4 144-16,-1-5-144 0,1-7 0 0,3-6 0 16,0-2 0-16,4-10 0 15,0-4-464-15,7-9-48 0,0 0 0 0,-1-12 0 0,2-2 288 0,3-6 48 16,1-6 16-16,7-5 0 0,-1-4 160 0,2 1 0 15,1-2 128-15,1 1-128 0,0-2 464 0,2 0 32 16,-1 2 0-16,3-1 0 0,3 2-144 0,0 4-32 0,-2 1 0 0,2 9 0 16,-2 3-320-16,0 5 0 0,-2 8 0 0,0 6 0 15,0 7 0-15,-1 6 0 0,-1 11 0 0,-4 7 0 16,2 6 0-16,-2 7-192 0,-3 5 32 0,-2 0 0 16,-2-2 32-16,-2 3 0 0,-4-2 0 0,-2-4 0 15,1-2-144-15,-1-4-32 0,1-7 0 0,-1-7 0 31,2 0-1280-31,1-6-256 0,1-6-48 0,2-6-12208 0</inkml:trace>
  <inkml:trace contextRef="#ctx0" brushRef="#br0" timeOffset="25001.38">24051 3715 28559 0,'-13'-10'1264'0,"6"2"272"0,-2 2-1232 0,0 2-304 0,-1 1 0 0,-2 1 0 0,-2 0 656 0,-4 2 80 15,-1 5 16-15,-2 3 0 0,-3 6-560 0,-3 1-192 16,-2 3 144-16,-2 6-144 0,1 9 0 0,-3 3 128 16,-2 1-128-16,2 0 0 0,0 1 160 0,-1 1-160 15,2 2 192-15,7-3-192 0,3-1 160 0,7-4-160 16,5-8 128-16,6-1-128 0,4-2 0 0,5-9 0 15,3 0 0-15,4-8 0 0,3-7 128 0,5-4-128 16,1-5 128-16,5-5-128 0,2-2 288 0,0-3-32 0,-2-3 0 16,1-6 0-16,0 4-128 0,-1-3-128 0,1 1 192 0,0-2-192 15,-2 2 0-15,2 4 0 0,-4 4 0 0,0 0 0 16,-2 2 208-16,-2 4-64 0,-2 5-16 0,-2 6 0 16,0 8 224-16,-2 4 32 0,-2 7 16 0,0 4 0 15,-3 3-128-15,1 5-16 0,-1 5-16 0,0 1 0 16,-1 2-240-16,0 1 0 0,-2-3 128 0,1 3-128 15,0 0 0-15,1-2 0 0,-1 0 0 0,3-7 0 32,2-4-560-32,5-7-48 0,-2-5-16 0,4-4 0 15,1-6-1504-15,3-10-304 0,4-6-64 0</inkml:trace>
  <inkml:trace contextRef="#ctx0" brushRef="#br0" timeOffset="25249.82">25289 2705 35071 0,'-25'26'1552'0,"9"1"320"0,0 8-1488 0,-1 8-384 16,0 12 0-16,1 7 0 0,-2 4 0 0,2 9 0 15,-2 3-160-15,3 1 160 0,1 2 0 0,1 3 0 16,2 2 0-16,2 5 0 0,2 0-208 0,2-6-48 15,0-1 0-15,2-5 0 16,-1-3-944-16,2-10-192 0,1-5-32 0,0-11-16 16,1-9-2000-16,1-8-400 0,2-9-64 0</inkml:trace>
  <inkml:trace contextRef="#ctx0" brushRef="#br0" timeOffset="25449.16">24932 3619 39391 0,'0'0'1744'0,"0"0"368"0,0 0-1696 0,0 0-416 0,6 12 0 0,3-5 0 15,6 4 0-15,4-5 0 0,4 0 0 0,8 2 0 16,8-4-144-16,6 1-16 0,3-3 0 0,-1-2 0 16,0-2-1184-16,0-3-224 15,1 0-48-15,2-5-16 0,0 1-1760 0,-1-4-368 16,21-10-64-16,-12 1-16 0</inkml:trace>
  <inkml:trace contextRef="#ctx0" brushRef="#br0" timeOffset="25616.74">26247 3471 14735 0,'0'0'1312'0,"-10"17"-1056"16,-1 6-256-16,-2 9 0 0,0 5 4272 0,-3 4 784 15,-3 6 176-15,-2 0 16 0,1 6-3504 0,1 2-704 16,-1-2-144-16,1 1-16 0,-2 0-672 0,4-3-208 15,0-3 128-15,2-2-128 16,1-1-1008-16,2-7-256 0,2-4-48 0,3-5-8848 16,1-8-1760-16</inkml:trace>
  <inkml:trace contextRef="#ctx0" brushRef="#br0" timeOffset="26117.97">26723 3487 16575 0,'0'0'736'0,"-4"9"160"0,-2 6-720 0,-2 4-176 0,-2 7 0 0,0 3 0 16,0 3 3008-16,1 1 576 0,-3-1 128 0,2 6 0 15,0 1-2848-15,1-1-576 0,0 2-112 0,3-2-32 16,2-5-16-16,1-3 0 0,3-4 0 0,4-1 0 16,3-3 112-16,1-4 16 0,4-4 0 0,2-4 0 15,1-1 112-15,5-7 16 0,-2-4 16 0,3-6 0 16,0 0-224-16,1-6-48 0,1-1-128 0,1-1 192 15,-4-6 176-15,1 1 16 0,-2-5 16 0,-3 2 0 0,-2 1 160 0,-2-2 16 16,-5-2 16-16,-2 3 0 0,-1-4-208 0,-4 2-32 16,-4-2-16-16,-3 3 0 0,-4-2-336 0,-1 3 0 15,-1-4 0-15,-4 4 0 0,-2-1-128 0,2 2-64 16,-1 2 0-16,1 2 0 0,1 2 64 0,3 0 0 16,2 1 0-16,2 2 0 0,1 3-128 0,4-1-32 15,3-1 0-15,6 3 0 0,4-4 0 0,5 2 0 16,4 2 0-16,3-1 0 0,4 2 48 0,3 1 16 15,-1 4 0-15,3 4 0 0,1 0 224 0,1 4 0 16,4 6 0-16,1 8 0 0,1 6 128 0,3 7-128 16,-2-3 144-16,5 4-144 0,0 1 192 0,-1 1-64 15,-1 2-128-15,-3-1 192 0,-2-3-192 0,0-3 0 16,-1 3 0-16,-2 0 0 0,-2-4 0 0,-2 0 0 0,-2-3 160 0,-2 0-32 16,-5-2-128-16,1-2 128 0,-2-4-128 0,-1 0 128 15,-2-3-128-15,-5 0 128 0,-3-1-128 0,-1-3 128 16,-2-3-128-16,-2 2-256 0,-4-9 64 0,-2 8 0 31,2-8-192-31,-7 9-32 0,-2-3-16 0,-1-2 0 16,-1 0-1456-16,-1-4-288 0,-2-4-64 0,2 0-10512 0</inkml:trace>
  <inkml:trace contextRef="#ctx0" brushRef="#br0" timeOffset="26547.03">26906 2573 40543 0,'-10'-19'1792'0,"7"10"384"0,-2 0-1744 0,5 9-432 0,0 0 0 0,0 0 0 32,0 0-1040-32,0 0-304 0,0 0-48 0,8 11-16 15,1-2-1520-15,-2-1-304 0</inkml:trace>
  <inkml:trace contextRef="#ctx0" brushRef="#br0" timeOffset="27373.83">15801 5475 30399 0,'-29'-1'2704'15,"-3"1"-2160"-15,-1 1-544 0,0 3 0 16,1 2 736-16,3 6 32 0,3 3 16 0,3 2 0 16,-2 2-576-16,5 2-208 0,2 5 144 0,4 2-144 0,3 2 0 15,3 1 0-15,3 2 0 0,3 1 0 0,0 0-240 0,6 1 80 16,4-1 16-16,3-4 0 0,2-3-128 0,5-1-32 16,1-9 0-16,5-6 0 0,4-4-16 0,5-7-16 15,3-5 0-15,-2-1 0 0,2-11 336 0,-1-3 240 16,-2-8-48-16,-2 0 0 0,-2-4 64 0,-1 2 0 15,-3 0 0-15,-1 0 0 0,-1 1-256 0,-4 3 0 16,-3 1 128-16,-4 2-128 0,-1 1 0 0,-3 5 176 16,0 0-176-16,-2 6 160 0,-2 3-160 0,-4 8 0 15,0 0 0-15,9-5 0 0,1 0 0 0,0 4 0 0,2 2-224 0,1 3 80 32,1-2-224-32,3 1-32 0,5-3-16 0,3-3 0 0,6-6 144 0,3-1 16 15,3-5 16-15,3-7 0 0,-1-6-80 0,7-2 0 0,2-8-16 0,0-3 0 16,-1-7 80-16,5-4 0 0,2-2 16 0,-2 1 0 31,0-1-144-31,-6 2-16 0,-8 1-16 0,-2 1 0 0,-5-1 416 0,-4 2 272 0,-5 5-32 0,-5 2-16 16,-4 8 432-16,-3 4 96 0,-3 2 16 0,-2 9 0 15,-3 5-64-15,-2 14-16 0,0 0 0 0,0 0 0 16,-7 18-256-16,-5 10-48 0,1 9-16 0,-2 14 0 16,0 9-176-16,1 10-48 0,-2 6 0 0,0 10 0 15,-3 11-144-15,-2 5 0 0,-3 9 0 0,-4 1 0 16,-5-1 0-16,-2 2 0 0,-1 0 0 0,1-5 0 15,0-2 0-15,2-10 0 0,3-4 176 0,5-7-176 16,2-5 240-16,4-10-48 0,3-7-16 0,4-13 0 16,1-11-2064-16,0-12-416 15</inkml:trace>
  <inkml:trace contextRef="#ctx0" brushRef="#br0" timeOffset="27568.51">16303 5976 35007 0,'-1'-10'3120'0,"1"10"-2496"15,9-5-496-15,6 5-128 0,6 1 2064 0,7 2 400 16,7-2 80-16,8-1 16 16,8-3-2432-16,8 1-464 0,12-5-112 0,6-2 0 15,4-3-1984-15,0 2-384 0,4-3-64 0,4-1-13120 0</inkml:trace>
  <inkml:trace contextRef="#ctx0" brushRef="#br0" timeOffset="27935.51">19888 5407 38991 0,'-19'-6'1728'0,"5"1"352"0,-5 3-1664 0,-1 2-416 0,-3 4 0 0,-4 5 0 16,-4 5 0-16,-2 3-144 0,-3 5 0 0,-4 1 0 15,-2 5 144-15,-1 1-160 0,-5 4 160 0,-2 3-160 16,-6 0-320-16,8-1-64 0,3-1-16 0,5-1 0 16,4-2-400-1,7-5-96-15,5 1-16 0,7-3 0 0,6-1-80 0,8-3 0 0,5 1-16 0,6-6 0 16,9-1 224-16,3-1 48 0,6-4 16 0,4 1 0 0,5 1 1168 0,3-2 224 15,2 3 64-15,1-5 0 0,-2 3 448 0,-2-1 80 16,-4 1 32-16,-3-1 0 0,-5 1-432 0,-5 4-64 16,-3-1-32-16,-7 1 0 0,-2 1-224 0,-8 2-64 15,-8 1 0-15,-3 2 0 0,-8 2 96 0,-8 1 16 16,-8-3 0-16,-6-1 0 0,-8-3-224 0,-2 0-32 16,2-4-16-16,-1 2 0 0,3 2-432 0,4-2-96 15,2-2-16-15,6-1-10224 16,5-6-2048-16</inkml:trace>
  <inkml:trace contextRef="#ctx0" brushRef="#br0" timeOffset="28869.4">20723 5863 38415 0,'-13'16'1696'0,"10"1"352"0,0 7-1632 0,2 4-416 0,2 6 0 0,3 2 0 16,1-2 0-16,5 1-304 0,4 0 48 0,4-2 16 16,4-4-576-16,0 1-112 15,6-4-32-15,3-4 0 0,2-6-256 16,0-4-48-16,1-3-16 0,-1-5 0 0,-1-2 1056 0,-1-4 224 0,-3-3 0 0,-2-7 0 0,0-1 656 0,-3-1 112 16,-3 0 0-16,-1-3 16 0,-2-2-144 0,-6-2-48 15,0 0 0-15,-4-2 0 0,-3 0-224 0,-4-4-48 16,-3 0-16-16,-2 2 0 0,-5 0-304 0,-3 2 0 15,-3-3 0-15,-4 1 0 0,0-6-208 0,-3 3 48 16,2-2 16-16,-1 6 0 0,-1 0 144 0,3 5-192 16,-1 0 192-16,5 3-192 15,2 4-256-15,3-1-64 0,2 0-16 0,5 0 0 16,3-1-224-16,3-2-32 0,4-2-16 0,6-1 0 0,4 0 800 0,5-5 0 16,2 0 0-16,2-6 144 0,2 1 128 0,2-5 32 15,1-7 0-15,1 3 0 0,0 2 48 0,-1 0 16 16,-1-5 0-16,-1 4 0 0,-1-2 48 0,-2-2 16 0,1 3 0 0,-7 1 0 15,-3 0-112-15,0 3-32 0,-2 2 0 16,-2 7 0-16,0 4-288 0,-5 6 0 0,1 6 0 0,-8 9 0 16,0 0 0-16,0 0 0 0,3 17-160 0,-6 8 160 15,-1 9-176-15,-1 8 176 0,-1 10-128 0,-6 4 128 16,0 2 0-16,-2 5 0 0,-2 7 0 0,2-3-128 16,-1 0 128-16,2-1 0 0,2-3 0 0,2-6 0 15,4-5 128-15,4-7 48 0,2-2 16 0,3-10 0 16,1-5 208-16,5-5 48 0,4-5 16 0,3-3 0 15,2-3-208-15,3-9-64 0,8-1 0 0,-1-5 0 16,3-8-192-16,1-1 0 0,-1-3 0 0,-1 0-160 16,0-2 0-16,-1 3 0 0,2-2 0 0,-1 0 0 15,0 2 160-15,0 0 0 0,-2 3 0 0,0 5 0 16,2 4 0-16,-3 4 0 0,-3 4 0 0,-1 5-128 0,-2 2 128 0,-3 1 0 16,-1 4 0-16,-2 5 0 0,1 1 0 0,-3 4-208 15,-3-3 48-15,1 5 16 0,-2-7-112 0,0-2-32 16,0-1 0-16,-1-2 0 0,4-1 96 0,0-5 32 15,2-1 0-15,4-5 0 0,1-6 160 0,4-3 0 16,3-5 0-16,5-3 128 0,0-3-128 0,5 0-160 16,-1-1 160-16,6-3-208 0,-1-3 208 0,0-1 0 15,-2-2 0-15,-1 4 0 0,-3 1 0 0,-2 3 0 16,0 4 208-16,0 0-64 0,0 6 64 0,-1 1 16 16,-1 2 0-16,-1 4 0 0,-2 8 80 0,1 0 16 15,0 4 0-15,2 2 0 0,-1-2-320 0,1-2 0 16,-2 1 0-16,-1-5 0 0,0 4-176 0,-2-5 176 0,0 3-192 0,-1-5 192 15,2-3-208-15,0-2 64 0,1-4 16 0,1-4 0 16,0 2-64-16,3-3-16 0,-2 1 0 16,2-5 0-16,0-3-32 0,1 0 0 0,-1 0 0 0,-2 5 0 15,-3 4 240-15,-5 3 0 0,-3-1-160 0,-5 7 160 16,-4 4 256-16,-4 4 128 0,-2 6 32 0,-4 7 0 16,-4 5 16-16,-2 0 0 0,-7 7 0 0,-1-3 0 15,-4 2-224-15,-5-2-32 0,-7 1-16 0,-3-1 0 16,-1 1 32-16,-3-4 16 0,-1-1 0 0,-1-7 0 15,1-3-208-15,0-6 0 0,1-3-192 0,0-6 192 32,-1-6-2240-32,0-4-320 0,-15-15-80 0,11-3-16 0</inkml:trace>
  <inkml:trace contextRef="#ctx0" brushRef="#br0" timeOffset="29115.29">23348 4887 36863 0,'0'0'1632'0,"0"0"336"0,0 12-1584 0,3 10-384 16,0 7 0-16,-1 12 0 0,0 5 1136 0,-4 3 144 0,-2 3 16 0,-4 2 16 15,1-1-1008-15,-4 3-304 0,-1-4 128 0,-4-1-128 32,-1-4-1392-32,-2-3-336 0,-3-3-80 0</inkml:trace>
  <inkml:trace contextRef="#ctx0" brushRef="#br0" timeOffset="30171.41">2922 2231 18431 0,'-11'-12'1632'0,"-4"-1"-1312"16,-1-1-320-16,0 6 0 0,-1 1 2448 0,1 3 432 15,-1 1 64-15,-2 3 32 0,-4-1-2080 0,-3 2-400 16,-4 3-96-16,-1 6-16 0,-5 2-384 0,-3 4 0 15,-3 3 128-15,-3 7-128 0,-1 2 0 0,1 4 0 0,-1 4 0 0,4 10 0 16,3 6 0-16,2 3 0 16,0 3 0-16,6 1 0 0,7 4 0 0,4 2 0 0,2 5 0 15,7 1 0-15,2 2 0 0,9-1 0 0,2-2 0 16,6-5 0-16,5-5-144 0,3-8-16 0,4-5 0 0,3-9 0 16,4-5-96-16,1-8-32 0,4-4 0 0,2-7 0 15,2-7 288-15,3-4 144 0,3-4-16 0,-3-4 0 16,-2-3-128-16,-2-5 0 0,0-1 0 0,-7-4 128 15,-4-3-128-15,-3-2 192 0,-6 0-192 0,-1-1 192 16,-5 2-192-16,-4 2 160 0,-4 1-160 0,-2-1 160 16,-3-2-160-16,-2-1 192 0,-1 2-192 0,0 0 192 15,-3-2-192-15,-2 0 0 0,2 3 0 0,1 4 0 16,3 3-160-16,1 1-64 0,1 4-16 0,-1 1 0 16,5 7 240-16,0 0-176 0,0-7 176 0,0 7-160 15,0 0 160-15,10-6-192 0,1 6 192 0,2 6-192 16,0-3 192-16,3 5-192 0,3 3 192 0,2 6-192 0,-1 2 192 0,0 1 0 15,1 3 0-15,-1 3 0 0,-2-1 0 16,0 6 0-16,-4-1 144 0,0 1-144 0,-2 2 224 0,-2-2-64 16,-1 1-16-16,-2-5 0 0,-2 0-144 0,-1-3 192 15,-2-1-192-15,-2-2 192 0,-1 2-192 0,-2-5-192 16,1-5 32-16,-1-5-8576 16,3-8-1712-16</inkml:trace>
  <inkml:trace contextRef="#ctx0" brushRef="#br0" timeOffset="30569.9">3348 2815 34095 0,'0'0'3024'0,"0"0"-2416"0,0 0-480 0,-1 13-128 15,7-1 128-15,3 3 0 0,4 2 0 0,3 0 0 16,3-2-128-16,4-1 0 0,5-5 0 0,3-2 0 16,2-3-384-16,2-4 16 0,2-4 0 0,-1-3 0 31,-1-2-368-31,-1-5-80 0,-3-5-16 0,-1-3 0 0,0-2 224 0,-1 0 32 0,-1-5 16 0,0 1 0 16,-1-4 368-16,-4 3 64 0,-4 1 128 0,-3-4-208 0,0 3 208 0,-7 3 0 15,-3-2 0-15,-4 3 0 0,-4 1 0 0,-6 2 128 16,-2 2-128-16,-4 8 160 0,-4 3 0 0,-5 8 0 15,-3 6 0-15,-4 7 0 0,-1 4 48 0,0 8 16 16,-3 8 0-16,1 7 0 0,-4 5 96 0,-1 3 32 16,-2 9 0-16,2 3 0 0,3 0-160 0,3 4-16 15,4 0-16-15,6-2 0 0,5-3-160 0,5-4 0 16,6-6 0-16,4-4 0 0,6 0-384 0,5-6 0 16,4-4 0-16,3-6 0 15,4-6-448-15,5-7-80 0,7-5-32 0,2-6-11344 0</inkml:trace>
  <inkml:trace contextRef="#ctx0" brushRef="#br0" timeOffset="30903.76">4576 2364 24815 0,'-8'17'1088'0,"6"2"256"0,1 7-1088 0,-1 11-256 0,1 10 0 0,0 2 0 15,0 3 592-15,-2 6 64 0,2 0 16 0,-2 3 0 16,1 1-160-16,-3 1-48 0,1 3 0 0,-3-3 0 16,2-5-208-16,0-9-32 0,0-7-16 0,0-5 0 15,0-5-208-15,0-11 0 0,0-4 128 0,0-6-128 16,5-11 0-16,0 0 0 0,0 0 0 0,-4-16 0 16,3-10 0-16,1-2 272 0,2-5-48 0,5-2-16 15,3-3 192-15,1-4 48 0,2-2 0 0,2 2 0 0,2-2 0 0,3-1 16 16,2-3 0-16,2 6 0 0,1-2-272 0,3 6-64 15,0 5-128-15,0 6 192 0,-3 3-192 0,-2 7 0 16,1 7 0-16,2 4-160 0,-1 4 160 0,1 9-128 16,-1 3 128-16,1 9-128 0,-1 6-176 0,0 2-16 15,1 4-16-15,-3 4 0 16,1 2-560-16,0 2-96 0,0 0-32 0</inkml:trace>
  <inkml:trace contextRef="#ctx0" brushRef="#br0" timeOffset="31271.16">5677 2543 24879 0,'-4'13'2208'0,"8"0"-1760"0,2 3-448 0,4 0 0 16,7 1 1392-16,5-3 192 0,2-4 32 0,2-1 16 15,1-8-1088-15,4-5-224 0,0-5-32 0,2-1-16 32,2-6-784-32,-1-6-176 0,0-2-16 0,-1-5-16 15,-1-2-720-15,-3-2-144 0,-1-1-16 0,-3 2-16 0,-6 0 640 0,-3 4 128 16,-6-2 16-16,-3 4 16 0,-4-3 1136 0,-1 5 240 0,-5 0 32 0,-3 5 16 16,-4 2 400-16,-3 7 80 0,-1 1 0 0,0 9 16 15,0 9-48-15,-1 5-16 0,-3 5 0 0,0 4 0 16,0 9-560-16,3 5-112 0,1 5-32 0,1 7 0 0,1 6-336 15,2 2 144-15,1 0-144 0,2-2 0 16,2-2 0-16,5-6-144 0,1-7-16 0,3-5 0 16,3-2-656-16,2-3-128 0,1-8-16 0,1-5-16 15,3-6-720-15,3-8-144 0</inkml:trace>
  <inkml:trace contextRef="#ctx0" brushRef="#br0" timeOffset="31540.3">6652 2261 19343 0,'-4'31'1728'0,"3"-4"-1392"0,-1 10-336 0,2 9 0 15,0 5 1680-15,2 2 272 0,-1 4 48 0,-1-1 16 16,-3 1-976-16,2-3-192 0,0-5-32 0,1-4-16 16,1-5 16-16,2-5 0 0,-1-6 0 0,3-2 0 15,2-7-416-15,-3-6-80 0,1-6 0 0,-5-8-16 31,14-3-576-31,1-5-112 0,0-9-32 0,-1-9 0 16,-1-4-128-16,-1-7-32 0,0-4 0 0,2 2 0 0,1-6 400 0,0 2 176 0,1 0-160 0,-4-4 160 16,4-5 272-16,-2 2 160 0,1 6 16 0,3-1 16 15,2 3-336-15,3 7-128 0,1 5 0 0,0 9 144 32,3 4-1472-32,-4 8-288 0,1 3-64 0,-1 3-10624 0</inkml:trace>
  <inkml:trace contextRef="#ctx0" brushRef="#br0" timeOffset="32071.16">8021 2080 26719 0,'-7'-10'2368'0,"2"4"-1888"16,5 6-480-16,-7-4 0 0,-1 1 1296 0,-1 7 176 16,0 2 16-16,-1 7 16 0,-3 1-1024 0,-1 6-208 15,-1 3-32-15,-3 10-16 0,-3 6-224 0,-3 2 0 16,-2 4 0-16,2-4 0 0,1-2 0 0,2 2 0 15,3-2 0-15,6-3 0 0,3-8 0 0,4-3 0 16,3-6-160-16,4-5 160 16,6-5-448-16,2-4 0 0,2-2 0 0,2-7 0 0,1-3 448 0,3-3-128 15,-1-4 128-15,6-5 0 0,0-2 0 0,1-1 224 0,-1 0-32 16,-1 2 0-16,-2 0 0 0,2 2-16 0,-2 3 0 0,0 2 0 16,1 3 96-16,-1 1 32 0,-1 6 0 0,0 5 0 15,0 5-144-15,2 2-32 0,-1 0 0 0,0 1 0 16,-1 0-128-16,2-3 0 0,0-2 0 0,2-1 0 15,3-3-160-15,-1-2-16 0,2-4 0 0,1-4 0 16,0-5-48-16,-2-5-16 0,0-7 0 0,-2 0 0 16,0-8 16-16,0 0 0 0,-1-1 0 0,-1-1 0 15,-2 0 224-15,-1 0 0 0,-1-4 0 0,-2-3-144 16,-3 0 464-16,-1-3 80 0,-3-1 32 0,-1-3 0 16,-1 2-96-16,-3-4-16 0,-2-3 0 0,-1-6 0 15,-1-4-320-15,-2 1 144 0,-1-4-144 0,0 1 0 16,-4-3 0-16,1 8-224 0,-2 4 16 0,2 9 0 15,-1 7-16-15,2 14 0 0,-1 10 0 0,-2 8 0 0,-1 7 224 0,-3 15 208 16,-2 7-32-16,-1 14-16 0,-1 8-160 0,1 11 0 16,0 8-160-16,1 9 160 0,-1 12-160 0,-1 8 160 15,1 7-160-15,-1 7 160 0,-1 1 0 0,3-1 0 16,3-1-128-16,4-2 128 0,6-7 0 0,3-5 0 16,4-12 0-16,-1-7 0 0,1-6 0 0,2-5 0 15,1-9-160-15,1-4 160 16,2-9-1840-16,4-4-288 0</inkml:trace>
  <inkml:trace contextRef="#ctx0" brushRef="#br0" timeOffset="32639.3">11396 1578 29487 0,'-4'-32'1296'0,"4"16"288"0,-1 2-1264 0,1 4-320 0,0 10 0 0,0 0 0 0,0 0 640 0,0 0 80 15,-9 3 16-15,-3 9 0 0,-3 6-480 0,-4 5-112 16,-7 2-16-16,-1 8 0 0,-4 4-128 0,-1 2 0 15,0 3 0-15,3-1 0 0,1 5 0 0,-1-4 0 16,1-6 0-16,5 0 0 0,4-3 0 0,5-6-224 16,3-2 48-16,4-4 16 15,5-5-368-15,4-2-80 0,3-5-16 0,7 0 0 16,6-3 48-16,1-1 0 0,0 5 0 0,0-3 0 0,-1 0 576 0,-1 0 0 16,1 0 0-16,-1 4 0 0,-2 1 192 0,-1 0 144 0,-1 0 48 15,-4 5 0-15,-3-1 960 0,-4 2 208 0,-2 0 48 0,-5 2 0 16,-5 5-1600-16,-5 4-192 0,-4 0-112 0,-5 0-16 15,-5 2 320-15,-7-3 176 0,-9 0-32 0,1 0 0 16,-4-4-144-16,2-3 0 0,1-2 0 0,3-5 0 31,4-2-304-31,4-7-80 0,3-4-32 0,6-2-14368 0</inkml:trace>
  <inkml:trace contextRef="#ctx0" brushRef="#br0" timeOffset="33422.39">12024 1868 34207 0,'-30'2'1520'0,"14"7"304"0,-1 4-1456 0,2 10-368 16,0 1 0-16,3 7 0 0,2 3 0 0,1 1 0 15,4 2-192-15,4-1 64 0,3-1 0 0,4 4 0 16,2 0 0-16,4-2 0 15,2-2-720-15,2-3-144 0,3-6-32 0,2-5 0 16,0-3 272-16,1-5 48 0,2-3 16 0,-4-6 0 0,1-5 688 0,-2-7 0 16,1-1 0-16,-3-4 0 0,-2-3 368 0,-4-2 48 15,2-1 16-15,-3-3 0 0,-2-1-160 0,-3-2-16 16,-1 1-16-16,-5 2 0 0,-2-1-240 0,-1 3 128 0,-1 0-128 0,-4-1 0 16,0 1 0-16,-2-2 0 0,-2-4 0 15,0 4 0-15,1 3 0 0,-1 1 144 0,0 0-144 0,3 6 192 16,1 2-192-16,4-2 0 0,1 4 0 0,3-3 0 15,1 11-352-15,6-11 48 0,5-1 16 0,4-3 0 16,3-2 112-16,3-4 32 0,2-6 0 0,3 2 0 16,2-5 144-16,1 0 0 0,0-2 0 0,-1-2 0 15,0-3 0-15,-3 0 0 0,-2-2 0 0,0-1 0 16,-4 2 0-16,-1 3 0 0,-3 0 0 0,-3 2 128 16,-3 0 48-16,-3 0 16 0,-3 0 0 0,-2 1 0 15,-1 3 0-15,0 7 0 0,-1 5 0 0,-2 8 0 16,-1 2 96-16,4 7 32 0,0 0 0 0,-6 19 0 15,-4 9-320-15,-2 8 0 0,-2 5 0 0,1 8 0 16,1 7 0-16,-1 4 192 0,2 5-64 0,-2 3-128 0,-1 2 192 16,-1 0-192-16,2 0 192 0,2-5-192 15,0-3 256-15,5-8-64 0,3-10-16 0,2-6 0 0,1-7 0 0,3-5 0 16,1-4 0-16,2-5 0 0,2-7-16 0,2 0 0 16,2-9 0-16,2-2 0 0,2-7-160 0,3-1 0 15,1-5 0-15,2-2 128 0,3-2-128 0,1-1 0 16,-1-3-160-16,2 0 160 0,-1-5 0 0,0 3 0 15,-2-3 0-15,3 5 0 0,-3 3 0 0,-4 4 0 16,3 5 0-16,-1 2 0 0,-2 4 0 0,-1 4 0 16,-1 6 0-16,0 5 0 0,-2 3 160 0,-1 5-160 15,-1 3 128-15,2 2-128 0,-5 1 128 0,-1-2-128 16,-1 3 0-16,-3 0 128 0,0-4-128 0,-3-1-176 16,0 0 48-16,-1-6 0 0,-2-15 128 0,6 10 0 15,-6-10 0-15,0 0 0 0,0 0 0 0,8-1 144 0,3-7-16 0,1-2-128 16,1-6 160-16,2-2-160 15,3-1 128-15,2-3-128 0,3-3 0 0,1 1 0 0,2 1 0 0,-2-1 0 16,0 2 0-16,-1 4 0 0,-3 3 0 0,1 7 0 16,-4 2 0-16,5 10 192 0,-2 2-32 0,2 12 0 15,0 5 0-15,2 7 0 0,-4 5 0 0,0 1 0 16,1 3-160-16,-2 0 0 0,-3 3 0 0,1 0 128 31,-2 6-1168-31,2-6-240 0,-1 0-64 0</inkml:trace>
  <inkml:trace contextRef="#ctx0" brushRef="#br0" timeOffset="33959.46">15335 1787 30399 0,'0'0'2704'0,"0"0"-2160"0,-1-8-544 0,1 8 0 15,0 0 768-15,15-3 32 0,6 2 16 0,7 1 0 16,5-1-336-16,7 1-64 0,4 1-16 0,11 2 0 16,7 3-400-16,4-1 0 0,2-7 128 0,2-1-128 15,0-2-176-15,1 2-64 0,0 1-16 0,1-3 0 16,5-2-416-16,-6 2-96 0,-6-2 0 0,-3-1-16 16,-4-1-160-16,-3 3-16 0,-7 2-16 0,1 3 0 15,-4 3-1040-15,-3-2-208 0,-3 0-32 0</inkml:trace>
  <inkml:trace contextRef="#ctx0" brushRef="#br0" timeOffset="34122.42">15480 2327 39615 0,'0'0'1760'0,"0"0"352"0,14 0-1680 0,12 5-432 0,13 4 0 0,15 0 0 16,15-8 448-16,7-2 16 0,9-3 0 0,13-3 0 15,11 2-336-15,10-1-128 16,5-8 0-16,7-3 0 16,4 1-1376-16,5-4-368 0,2-5-80 0,6-2-9344 0,4 2-1872 0</inkml:trace>
  <inkml:trace contextRef="#ctx0" brushRef="#br0" timeOffset="39292.97">25354 12260 14735 0,'-7'-6'1312'0,"2"-3"-1056"0,-2 3-256 0,0 0 0 16,0-1 384-16,-2 2 0 0,0 1 16 0,0-1 0 15,-1-2-400-15,-2 2 128 0,0 2-128 0,-2-4 0 16,0 3-192-16,-4-1-112 0,-2 0-16 0,-3-2-16 31,-1 2-240-31,-3-3-64 0,-1 0 0 0,-4 2 0 16,-1-3 64-16,-1 4 0 0,-2 1 0 0,-1 3 0 0,1 0 576 0,0 1 160 0,0-3 16 0,-1 7 0 15,-1 1 144-15,0-3 48 0,-5 2 0 0,2-1 0 16,3-1-176-16,1 0-48 0,2 1 0 0,2-1 0 16,1-1-16-16,1 2-128 0,1-2 192 0,2 1-64 0,3 0 208 15,-1 1 48-15,2 0 0 0,0 0 0 0,0-2 128 16,-2 1 48-16,0 0 0 0,0 0 0 0,1 1 160 0,3 1 48 16,3-3 0-16,1 0 0 0,3 0-192 0,4 1-16 15,-1-2-16-15,12 0 0 0,0 0-48 0,0 0-16 16,0 0 0-16,0 0 0 0,0 0-240 0,10 6-48 15,3-1-16-15,5-1 0 0,2-2 48 0,4 3 16 16,3-1 0-16,1 1 0 0,2-2-16 0,2-1 0 16,1 4 0-16,4 0 0 0,2-2-32 0,6 0 0 15,3 2 0-15,6 3 0 0,8 0-16 0,3 0-16 16,1-1 0-16,5 1 0 0,0-2-16 0,8 2 0 16,6-4 0-16,4 1 0 0,5 0-144 0,0-2 0 0,0 0 144 0,8 0-144 15,10 0 128-15,-3-3-128 16,-2-1 160-16,6 0-160 0,7-3 0 0,-1 1 0 0,-2-1 0 0,3 1 0 15,2-1 0-15,0 1 0 0,-3-2 0 0,1 0 0 16,-2 2 0-16,3-1 144 0,3 0-144 0,-2 2 192 16,-2 0 64-16,3 0 32 0,3 1 0 0,-3 0 0 15,-3 0 96-15,3 2 32 0,4-1 0 0,-2 2 0 16,-9 1-128-16,5 1-32 0,5 0 0 0,-4 0 0 16,-4 3-112-16,3-3-16 0,2 1-128 0,-3 2 192 15,-4-3-192-15,-3 1 0 0,0 3 0 0,-1-3 0 16,-3 2 0-16,-5-2 0 0,-6 1 0 0,-3 2 0 15,-1-4 0-15,-3 4 0 0,-6-3 0 0,-8 3 0 16,-7-3 0-16,-4 1 0 0,-3 2 0 0,-6-3 0 16,-4 1 0-16,-7 1 0 0,-3-5 0 0,-6 2 0 0,-5 4 0 15,-5-4 0-15,-10-1 0 0,-4 2 0 0,-4-1 0 0,-9-5 144 16,0 0-144-16,-8 8 128 0,-4-2 32 0,-9-2 0 16,-7-2 0-16,-8 1 0 0,-9-4 32 0,-6 1 16 15,-6-2 0-15,-4 2 0 0,-5 0-208 0,-12-2 0 16,-9-1 128-16,-6-3-128 0,-1 0 0 0,-5 2 0 15,-4 1 128-15,-8-4-128 0,-6-1 128 0,0-1-128 16,0 3 176-16,-7 1-176 0,-11-4 192 0,0 2-64 16,3-2 0-16,-5 3-128 0,-7 2 192 0,0-2-192 15,-2-2 192-15,-1 4-192 0,-3 1 192 0,-1-1-192 16,-3 0 192-16,1 1-192 0,3 2 160 0,-2 0-160 16,-6 0 128-16,6-1-128 0,5 2 0 0,0 0 0 15,-4 2 128-15,6-1-128 0,4-2 0 0,3 1 0 0,2 0 0 16,7 0 0-16,11 0 0 0,1 1 0 0,0-1 0 15,11 1 128-15,12-1-128 0,6 0 0 0,6-1 0 0,4 1 0 16,6-1 0-16,9-1 0 0,11 0 0 0,10-2 0 16,9 1 0-16,9 1 0 0,6-2 0 0,9 2 0 15,9 2 0-15,0 0-144 0,16-11 144 0,8 4-208 16,10-5-48-16,15 3 0 0,13-3 0 0,6-1 0 16,9 2 128-16,13-3 128 0,13-2-208 0,11 1 80 15,12 0 128-15,13 1 0 0,9 1 0 0,13-1 0 16,9 0 0-16,14 1 0 0,9 3 0 0,7 0 0 15,10 4 128-15,6 3 64 0,5 5 16 0,0-2 0 16,-1 1-32-16,-3 3-16 0,0 1 0 0,-4 2 0 16,-1 3-160-16,-3 1 0 0,-6 0 0 0,-6 1 128 15,-6 2-128-15,-9 1 0 0,-13 1 0 0,-5 1 0 16,-7 1-608-16,-13-1-48 0,-16 2-16 0,-8-1-14352 16</inkml:trace>
  <inkml:trace contextRef="#ctx0" brushRef="#br0" timeOffset="39900.92">5979 14191 1839 0,'-20'-3'160'0,"-4"2"-160"0,-2-1 0 0,-2 2 0 16,3 1 1792-16,-2-1 320 0,-2-1 64 0,-1-2 0 16,-3 0-1600-16,1-2-336 0,-3-1-64 0,6 1-16 15,0-4-160-15,1 4-272 0,-1 1 64 0,1-2-4192 16</inkml:trace>
  <inkml:trace contextRef="#ctx0" brushRef="#br0" timeOffset="40993.99">5153 14013 15775 0,'-28'-6'704'0,"10"2"128"0,-1-6-656 0,0 2-176 0,-1-2 0 0,1 5 0 16,0 0 1072-16,2 0 176 0,1-1 32 0,2 4 16 16,2 2-464-16,2-1-112 0,3-1-16 0,7 2 0 15,0 0-320-15,0 0-80 0,0 0-16 0,0 0 0 16,0 0-64-16,3-10-16 0,5 3 0 0,2-1 0 16,3 0-48-16,3 5-16 0,5-6 0 0,4 4 0 0,6-1 112 0,4 1 0 15,5 0 16-15,4 1 0 0,1-1 112 0,3 0 0 16,3 1 16-16,5 2 0 0,3-2-112 0,9-2-32 15,8-1 0-15,4 1 0 0,3-4-80 0,6 4-32 16,2-3 0-16,7 4 0 0,9-2 0 0,-2 0 0 16,0 1 0-16,4 0 0 0,5 0-144 0,2 2 0 15,1-1 0-15,2-1 128 0,0 3-128 0,0-1 192 16,4 2-192-16,2-2 192 0,-2 0-192 0,3 0 128 16,3-1-128-16,-4 1 128 0,0 2 32 0,1-2 0 15,2 1 0-15,-1 1 0 0,-3 1 48 0,3-1 16 16,1 1 0-16,-5 1 0 0,-4-1-96 0,1 0 0 15,6 1-128-15,-8 0 192 0,-6-2-64 0,-1 2-128 0,1 3 176 16,-4-3-176-16,-8-1 192 0,-3 1-192 0,-4 1 192 0,-3 1-192 16,-1 1 176-16,-7-1-176 0,-4 2 160 15,-9 0-160-15,-8 0 144 0,-7-2-144 0,-2 3 128 0,-7 3-128 16,-7-3 176-16,-4 3-48 0,-3 1-128 0,-4-2 192 16,-6 3 176-16,-3-1 16 0,-4 2 16 0,-6 0 0 15,-7-2-144-15,-4 1-16 0,-3-4-16 0,-8 6 0 16,-5-2-48-16,-5 3-16 0,-4 2 0 0,-5-1 0 15,-8-1-32-15,-5-1-128 0,-5 2 192 0,-6 2-64 16,-9-2-128-16,-6 0 0 0,-7-2 0 0,-4 2 128 16,-1-4-128-16,-7 2 160 0,-6-1-160 0,-4-3 160 15,-4 2-160-15,-1 0 192 0,-4 4-192 0,-3-6 192 16,-10-3-192-16,3-1 160 0,1 0-160 0,-6-2 160 0,-8 1-160 16,1-1 160-16,3 1-160 0,-4-2 160 0,-7-1-160 0,3 1 0 15,2 2 0-15,-2-3 128 0,-6-3-128 16,2 3 0-16,3 3 0 0,-1-3 0 0,2-3 0 0,3-3 0 15,5 1 0-15,2-1 0 0,1-2 0 0,7 0-144 16,10-2 144-16,0 1-160 0,-4-2-32 0,8 2-16 16,9-5 0-16,7 2 0 0,6 2 32 0,2-4 16 15,0 0 0-15,7 2 0 0,12-1 16 0,8-1 0 16,7 1 0-16,6 3 0 0,6-3 144 0,6 1 0 16,4 1 0-16,8 0 0 0,5 3-176 0,5 1 176 15,7 7-208-15,0 0 80 0,5-7-176 0,6 0-16 16,7 0-16-16,6 4 0 0,7-1-16 0,8 0 0 15,7 1 0-15,11 0 0 0,9 1 208 0,5 1 144 0,3 1-192 0,10-1 192 16,1 0 0-16,13 1-128 0,10 0 128 0,3 1 0 16,-2 0 0-16,10 0 0 0,10 3 0 0,2 4 0 15,-2-3 0-15,9 0 0 0,6-1 0 0,3 3 144 16,-1-2-16-16,4 4 0 0,4-2 0 0,1 2 0 16,2 0-128-16,0-2 0 0,-3 1 144 0,2-3-144 15,5 0 128-15,-4 0-128 0,-7-2 128 0,0-1-128 16,1-1 176-16,-1 1-48 0,-6-2 0 0,-3 0 0 15,-4 0 0-15,-4 0-128 0,-6-2 192 0,-1 1-64 16,-4 1-128-16,-7-1 192 0,-7-2-192 0,-3-2 192 16,1 0-192-16,-11 1 128 0,-11-2-128 0,-8-2 128 15,-6 2-128-15,-10-2 0 0,-8 2 144 0,-7 1-144 16,-7-3 160-16,-8 4-32 0,-8 2-128 0,-8 1 192 16,-7-3 64-16,-7 4 0 0,-7-9 0 0,-6 4 0 15,-9-4 128-15,-7 3 16 0,-6 2 16 0,-9 0 0 0,-5 0-416 16,-11 4 0-16,-9 1 128 0,-11 3-128 0,-11 0 0 0,-6 2 0 15,-2 3 0-15,-11-2 0 0,-11-1-176 0,-4 3 176 16,-1 4-128-16,-8-1 128 0,-11 4 0 0,0 0 0 16,-1 1 0-16,-3-2-128 0,-6 1 128 0,5 1 0 15,4-2 0-15,3 2 0 0,6-5 0 0,5 1 0 16,3 0 0-16,10-4 0 0,5 1 128 0,11-2-128 16,10 0 128-16,9-1-128 0,3 0 0 0,8 1 0 15,7 0 0-15,13-2 128 0,9-3-128 0,13-2 0 16,6 0 0-16,13 4 0 15,12-5-1296-15,0 0-176 0,14 9-48 0,14-1 0 16,11 2-560-16,14-6-112 0,12-6-32 0,8-1-10144 0</inkml:trace>
  <inkml:trace contextRef="#ctx0" brushRef="#br0" timeOffset="44296.32">25701 5457 10127 0,'0'0'896'0,"0"0"-704"16,-3-9-192-16,3 9 0 0,3-7 1488 0,-1-3 272 15,1 2 48-15,1-1 16 0,0 2-576 0,1-4-112 16,1 2-32-16,0-3 0 0,1-2-352 0,-1 0-80 16,2-3-16-16,-2 2 0 0,-1-3-400 0,0 3-96 15,-1 0-16-15,-3 1 0 0,-1-2-144 0,-1 2 192 16,2 1-192-16,-2-3 192 0,-3 2 112 0,2 3 16 0,0-2 16 0,-1-1 0 16,-6 4-48-16,1 1-16 0,2 5 0 0,-3 2 0 15,-4 0-16-15,0 8 0 16,-1-1 0-16,-2 7 0 0,-3 4-48 0,-4 1-16 0,-1 2 0 0,0 7 0 15,-2 6 0-15,1 4 0 0,-1 6 0 0,1 4 0 16,0 5-192-16,3 1 128 0,0 4-128 0,5-1 0 16,-3-1 0-16,5 1 0 0,-1 0 0 0,3-1 0 15,4-2 0-15,0-1 128 0,3-6-128 0,-1-2 0 16,2-5 0-16,3-4 0 0,-1-2 0 0,2-8 0 16,1-2 0-16,0-2 0 0,-4-6 0 0,3-1 0 15,1-13-144-15,0 0 144 0,-5 6 0 0,5-6-144 16,0 0-16-16,0 0 0 0,-12-1 0 0,2-3 0 15,0-2-368 1,0-4-80-16,-2-2-16 0,1 2 0 0,1-4 304 0,0 0 48 0,0-2 16 0,1-2 0 16,0 0 256-16,1 2 192 0,0 2-16 0,6-3-16 15,2 2 112-15,4 1 32 0,1 2 0 0,2 4 0 16,4-4-128-16,1 3-32 0,5-4 0 0,1 5 0 0,1-4-144 0,1 2 0 16,0 1 144-16,2-4-144 0,1 1 176 0,1 0-48 15,1 1 0-15,2 2 0 0,0-3-128 0,-2 1 192 16,2 1-192-16,-2-2 192 0,-2 3-192 0,-1-2 0 15,-1 5 144-15,0-1-144 0,-6 4 0 0,-1 1 0 16,-4 5 0-16,-10-3 0 0,0 0 144 0,8 12-144 16,-4 1 192-16,-4 0-192 0,-4 2 240 0,0 2-64 15,-1 0-16-15,0 3 0 0,0 0-160 0,2 0 0 16,2 2 144-16,2-3-144 0,2-1 0 0,4-3 128 16,0-5-128-16,4 2 0 0,2-6 0 0,2-1 0 0,3-1 0 15,1-4 0-15,-1-1 0 0,1-5 144 0,0 0-144 0,0-3 0 16,-2-1 160-16,-2-3-160 0,-2 3 128 15,-1-1-128-15,-4-2 128 0,-2 3-128 0,-2-3 0 0,-1 0 128 16,-3 2-128-16,-2-2 160 0,-2-1-160 0,-2 2 160 16,-1 0 0-16,-2-2 0 0,-2-1 0 0,3 1 0 15,-1 1 96-15,1 0 0 0,3-2 16 0,0 1 0 16,0 3-272-16,2-2 0 0,4-1 128 0,3 5-128 16,1-2 0-16,4 3 0 0,1-1-128 0,4 4 128 15,0-2-160-15,3 3 160 0,-1 0-160 0,4 4 160 16,0 0 0-16,3 2 0 0,1 5-128 0,0 3 128 15,0 5 0-15,-1 2 0 0,-1 2-160 0,-2 2 160 16,-1 2 0-16,-1 5 0 0,-2 0 0 0,0 0 0 16,-2 0 304-16,-2-4 80 0,-1 2 0 0,-3-1 16 15,0-4 160-15,1-1 16 0,0-2 16 0,-2-2 0 0,1-1-304 0,0-1-64 16,3-3-16-16,2-1 0 16,2-5-1296-16,-1-3-256 0,3-3-48 0</inkml:trace>
  <inkml:trace contextRef="#ctx0" brushRef="#br0" timeOffset="44829.66">27391 4851 24927 0,'0'0'1104'0,"0"0"240"0,0 0-1088 0,0 0-256 0,0 0 0 0,-3 13 0 15,-2-1 576-15,-1 8 48 0,0 4 16 0,1 1 0 16,-1 4-288-16,-1 6-48 0,0 4-16 0,-2 2 0 16,0 5-160-16,-1 1-128 0,-2 3 192 0,-2 4-192 0,-2 3 224 0,-3-2-64 15,-3-3-16-15,3-3 0 16,1-2 32-16,2-6 0 0,0-5 0 0,5-7 0 16,2-8-48-16,4-5-128 0,1-7 192 0,4-9-64 0,0 0 160 0,0 0 32 15,9-5 0-15,5-7 0 0,0-4-80 0,4-5-16 16,1-2 0-16,0-3 0 0,1-1-224 0,3-2 0 15,0 3 0-15,-1-3 0 0,-2 1 0 0,0 0-192 16,-1 7 192-16,1 1-160 0,-3 3 160 0,1 3-128 16,0 6 128-16,0 3-128 0,0 9 128 0,-2 2 0 15,1 9-144-15,-1 4 144 0,-2 2-128 0,-1 4 128 16,-2 2-160-16,-1-2 160 0,-1 3-176 0,-2 3 176 16,-4-1-192-16,1 1 192 0,0-3-416 0,0-4 32 0,-2-5 0 15,4-2 0 1,-1-4-1584-16,2-5-304 0,-7-8-64 0,13 4-16 0</inkml:trace>
  <inkml:trace contextRef="#ctx0" brushRef="#br0" timeOffset="45147.74">28145 5161 25791 0,'-12'3'2304'0,"3"3"-1856"0,1 0-448 0,-3 6 0 15,-2-1 704-15,0 6 64 0,-2 2 0 0,-2 4 0 16,-2 0-528-16,0 2-112 0,0 3 0 0,4-1-128 16,-2 1 224-16,3-4-64 0,2 1-16 0,4-3 0 0,2-4-16 15,3-4 0-15,2-4 0 0,5 1 0 0,-4-11-128 0,9 4 0 16,1-3 0-16,2-3 0 0,1-2 0 0,2-5 0 16,3 0 0-16,1-6 0 0,-2-2 0 0,1-2 128 15,-1 0 32-15,1 0 0 0,0 0 128 16,-1 1 32-16,-3 1 0 0,-2-1 0 0,-3 0 32 0,-3 3 16 15,-2-2 0-15,-2 3 0 0,-2 3-144 0,-4-2-32 16,-1 2 0-16,-3 3 0 0,-7-2-192 0,1 5 128 16,-3 2-128-16,1 1 0 15,-1 0-256-15,1 2-160 0,-2 2-32 0,1-1 0 16,2-1-1760-16,5 0-352 0,1-1-80 0</inkml:trace>
  <inkml:trace contextRef="#ctx0" brushRef="#br0" timeOffset="45648.17">28492 5011 18431 0,'0'0'1632'0,"0"0"-1312"0,10 9-320 0,-1 4 0 16,-1 3 704-16,-2 2 64 0,-1 4 0 0,0 1 16 16,-2 2-304-16,-3-1-64 0,-1 2-16 0,-2-1 0 15,-2 4 32-15,-1-2 0 0,-2 1 0 0,-2-3 0 16,2 1 272-16,-2-6 48 0,0-3 16 0,1-3 0 15,1-3-64-15,3-1-16 0,5-10 0 0,0 0 0 16,0 0-192-16,0 0-48 0,-5-7 0 0,4-2 0 16,2-5 0-16,3-4-16 0,1 0 0 0,2-1 0 15,1-3-224-15,4-3-32 0,1 2-16 0,1 4 0 0,2 0-160 0,2-1 0 16,-2 1 0-16,4 1 128 16,-1 1-128-16,1 3 0 0,-1 4 0 0,0 4 0 0,0 3 0 0,-2 5 0 15,-1 5 0-15,1 5-176 0,-2 5 48 0,-1 4 0 16,-3 2 0-16,-2 3 0 0,-2 0 128 0,-4 3-128 15,-3 4 128-15,-1-6-128 0,-3 1 128 0,1-5 0 16,-4-4 0-16,6-4-128 0,-3-2 128 0,4-13 0 16,-4 6 0-16,4-6 0 0,0 0 128 0,0 0-128 15,8-9 160-15,5-4-160 0,3-4 192 0,2-3-64 16,1-5-128-16,0 0 192 0,0-1-192 0,0-3 0 16,-1 2 0-16,-1 1 0 0,-2 3 0 0,1-3 0 15,2 2 0-15,-1 4 0 0,-2 1 0 0,0 2 0 16,0 3 0-16,-1 8 0 0,0 2 0 0,-2 9 0 15,-5 1 0-15,0 8 0 0,-1 2 0 0,-1 4 0 0,-1 0 0 0,-3 5 0 16,-2 0 0-16,-2-1 0 0,0 3 0 0,-2-1 0 16,0 8-256-16,-1-8-64 0,1 2 0 0,4-4-9280 15,0-1-1856-15</inkml:trace>
  <inkml:trace contextRef="#ctx0" brushRef="#br0" timeOffset="45981.39">29744 4897 8287 0,'0'0'736'0,"0"0"-592"0,0 0-144 0,-7 5 0 0,-1 0 4432 0,-1 5 864 16,-5 0 160-16,-1 7 48 0,-3 3-4192 0,0 6-832 15,-2-2-160-15,-2 8-48 0,1-5-64 0,0 5-16 16,2 1 0-16,4-3 0 0,4-5-64 0,1-1-128 15,3-1 176-15,6-4-176 0,2-5 0 0,6-1 0 16,3-6 0-16,5-4-192 16,3-8-272-16,3-3-48 0,3-2-16 0,3-3 0 0,5-3 528 0,-2-2 0 15,1-1 0-15,1-3 0 0,1-2 272 0,-1 1 112 16,-2 2 32-16,-3-2 0 0,-3 1 256 0,-1 3 48 16,-3 1 16-16,-6 2 0 0,-5 2-224 0,-4 2-32 15,0 0-16-15,-6 4 0 0,-3-2-272 0,-6 5-48 16,-4 1-16-16,-3 0 0 15,-3 3-448-15,-3 2-112 0,-3 3-16 0,-1 0 0 16,0 1-1648-16,3 0-336 0,4 1-64 0,2-3 0 0</inkml:trace>
  <inkml:trace contextRef="#ctx0" brushRef="#br0" timeOffset="46398.46">30694 4713 24927 0,'0'0'1104'0,"0"0"240"0,0 0-1088 0,-5-4-256 0,-2 0 0 0,-1 3 0 16,-4 2 352-16,-2 3 16 0,-2-2 0 0,-4 6 0 0,0 3-176 0,-4 5-48 16,-3 3 0-16,-1 5 0 0,-5 2-16 0,0 1-128 15,-1 2 192-15,1 1-64 0,1-4 16 0,5 1 0 16,6-4 0-16,4 1 0 0,5-2 80 0,3-1 16 15,6-3 0-15,4-7 0 0,-1-11 80 0,12 8 0 16,3-7 16-16,4-4 0 0,3-8 32 0,3 0 0 16,2 0 0-16,1-5 0 0,-1-2-96 0,-1-1-16 15,1 2 0-15,-2-1 0 0,-1 0-256 0,-3 2 160 16,-3-1-160-16,-1 4 128 0,0 6-128 0,-2-1 192 16,-1 4-192-16,-1 5 192 0,-2 5-192 0,0 4 128 15,-5 8-128-15,0 6 128 0,-1 2-128 0,-2 7 0 16,-2 3 0-16,-2 2 0 0,-2 4 0 0,-3 3 0 15,-4-2 0-15,-4 5 0 0,-4 7 0 0,-4-3 256 0,-3 1-32 0,-4 1-16 16,-4-2 224-16,-4-4 32 16,-3-1 16-16,1-5 0 0,0-1-272 0,-1-6-48 0,2 0-16 0,2-4 0 31,2 2-2320-31,1-3-448 0</inkml:trace>
  <inkml:trace contextRef="#ctx0" brushRef="#br0" timeOffset="47115.22">27418 6645 11055 0,'0'0'480'0,"0"0"112"0,0 0-464 0,-7 7-128 0,0 0 0 0,2-1 0 15,0 3 1392-15,1 0 256 0,0 2 48 0,2-2 16 16,2-9-736-16,-3 10-144 0,3-10-16 0,-2 10-16 16,2-10 32-16,0 0 16 0,0 0 0 0,0 0 0 15,0 0 16-15,11-5 0 0,1-2 0 0,0-9 0 16,5-1-288-16,1-5-48 0,1-9-16 0,4-2 0 16,2-3-176-16,3-4-32 0,-1 2-16 0,1-1 0 0,-2-3-48 15,1 2-16-15,-3 3 0 0,0 1 0 0,-1-3-224 0,-2 0 144 16,-4-3-144-16,-1 4 128 0,-4 2-128 0,-2 1 0 15,-3 2 144-15,-3 5-144 0,-1 1 128 0,-3 5-128 16,-1 3 128-16,-1 5-128 0,-3 6 256 0,-2 0 0 16,-3 5-16-16,-1 7 0 0,-3 6-240 0,-3 6 176 15,-2 4-176-15,-1 4 160 0,-1 5-160 0,0 7 0 16,3 5 0-16,-1 3 0 0,-1 2 0 0,0 2 0 16,3 5 0-16,1-2 0 0,2-4 0 0,2 2 0 15,3 0-144-15,4-8 144 0,2-4 0 0,4-2 0 16,3-2 0-16,3-2 0 0,2-7 0 0,2-2 0 15,2-5 0-15,1-3 144 0,2-2-336 0,2-6-64 16,0 1 0-16,0-4-16 16,1-3-1440-16,1-6-272 0,3 0-64 0</inkml:trace>
  <inkml:trace contextRef="#ctx0" brushRef="#br0" timeOffset="47327.39">28257 6248 21183 0,'-9'6'1888'0,"0"4"-1504"0,0 4-384 0,-2 4 0 15,2 1 2112-15,-4 2 368 0,-2 3 64 0,-1 4 16 16,0 0-1792-16,1 2-336 0,-1 1-80 0,0-3-16 16,0 0-144-16,2 1-48 0,1-4 0 0,3-1 0 15,2-1-144-15,-1-2 0 0,3-2 0 0,1-4 0 16,2-4-1872-16,3-11-416 15,0 0-80-15</inkml:trace>
  <inkml:trace contextRef="#ctx0" brushRef="#br0" timeOffset="47683.14">28518 6322 25743 0,'-10'20'1136'0,"3"-5"240"0,-2 4-1104 0,0 7-272 16,0-1 0-16,-1 1 0 0,0-4 608 0,0 0 64 16,1-4 16-16,-2 1 0 0,0-1-240 0,3-2-32 15,-1-2-16-15,2-4 0 0,2 1-160 0,5-11-48 0,0 0 0 0,0 0 0 16,0 0-64-16,7-13-128 16,3-2 176-16,4-4-176 0,-2-6 128 0,4-4-128 0,0 0 0 0,2 0 0 15,-3-2 0-15,3 3 0 0,0-2 0 0,0 6 0 16,-2-2 0-16,1 7 0 0,-3 3 0 0,2 4 0 15,-1 1 128-15,-1 8-128 0,-1 2 144 0,1 5-144 16,-1 2 192-16,-2 7-64 0,-2 6-128 0,-2 5 192 16,-1 6-192-16,-2 1 176 0,-4-4-176 0,-2 2 160 15,1 1-160-15,-3-2 0 0,-1 0 0 0,-1-2-176 16,0 0-64-16,0-4-16 0,3-4 0 0,1 0 0 16,1-6-1584-1,1-12-320-15,0 0-64 0,0 0-9120 0</inkml:trace>
  <inkml:trace contextRef="#ctx0" brushRef="#br0" timeOffset="47966.69">29059 6338 22975 0,'0'0'1024'0,"0"0"192"0,0 0-960 0,0 0-256 15,0 0 0-15,0 0 0 0,10 4 528 0,-10-4 64 16,0 0 16-16,11-4 0 0,-4-3-96 0,1-4-32 15,-3 4 0-15,0-3 0 0,-1 1-288 0,-2-3-48 16,-2 0-16-16,-1 3 0 0,-2-1-128 0,1 3 128 16,-3 0-128-16,5 7 128 0,-8-3 256 0,1 4 32 15,-4 4 16-15,1 2 0 0,0 0-80 0,0 6-16 16,0 2 0-16,0 4 0 0,2 3-336 0,0 3 144 0,1-2-144 16,0 0 0-16,2 4 128 0,3-3-128 0,2 0 0 0,0-1 0 15,2-4 0-15,5-1 0 0,0-3-208 0,6-5 80 31,0-2-2688-31,2-7-544 0</inkml:trace>
  <inkml:trace contextRef="#ctx0" brushRef="#br0" timeOffset="48300.73">29596 6126 15663 0,'-14'9'1392'0,"-2"2"-1120"0,1 6-272 0,-1 2 0 16,-2 1 1808-16,0 4 304 0,-1-1 64 0,0 6 16 0,-1 1-1200 0,0 0-240 16,3-1-48-16,3-6-16 0,1-5-176 0,3-1-16 15,2-3-16-15,3-3 0 0,1-1-272 0,4-10-48 16,0 0-16-16,0 0 0 0,9 2 0 0,3-6 0 16,0-5 0-16,1-1 0 0,0-4 64 0,-1-3 16 15,4-1 0-15,-5 1 0 0,-1-3 32 0,0 3 16 16,-1-2 0-16,0 2 0 0,-1 1 48 0,0 3 0 15,-2 3 0-15,0 1 0 0,-6 9-112 0,8-5-16 16,-8 5 0-16,0 0 0 0,0 0-32 0,9 14-16 16,-3 1 0-16,0 0 0 0,0 3-144 0,-1 1 160 0,-2 1-160 15,3-1 160-15,-1-2-160 0,1-3 0 0,0 0 0 0,2 0 0 16,0-1 0-16,0-4 0 0,-1 1 0 16,2-5 0-1,1-1-592-15,1-4-160 0,1-4-16 0</inkml:trace>
  <inkml:trace contextRef="#ctx0" brushRef="#br0" timeOffset="49033.56">30479 6154 23903 0,'0'0'1056'0,"0"0"224"0,0 0-1024 0,0 0-256 0,0 0 0 0,0 0 0 16,10 1 0-16,2-1 0 0,-12 0 0 0,11-1 0 15,-11 1-368-15,12-3 48 0,-2-2 0 0,-1 1 0 16,-1 1 192-16,1-2 128 0,0-2-160 0,3 2 160 16,-3-5 0-16,2 1 128 0,0-4 16 0,2 1 0 15,0-1 160-15,1-2 16 0,-3-1 16 0,2 1 0 16,0 0-16-16,-1-2 0 0,0-2 0 0,-3 0 0 16,1-1-64-16,-2 0 0 0,-2 1-16 0,-1-2 0 15,-2 1-48-15,-3 2-16 0,-3 2 0 0,1 2 0 16,-2 3 144-16,-1 5 16 0,-4 2 16 0,0 5 0 15,-1 3-64-15,-1 9-16 0,0 2 0 0,-2 4 0 16,-1 3-272-16,-1 3 0 0,1 3 0 0,-1 3 0 0,2-3 0 16,2 2 0-16,1 1 0 0,1-2 0 0,1 0 0 0,3 2 0 15,0-5 0-15,2 1 0 0,3-7 0 0,2 0 128 16,-1-4-128-16,4-1 0 0,0-3 336 0,4-1-32 16,1-3-16-16,3-1 0 0,1-3-64 0,2-1-16 15,2-1 0-15,2 0 0 0,2-1-208 0,1 3 0 16,0-2 0-16,-2 0 0 0,2-2 0 0,-2 0 0 15,-4-2-144-15,1 4 144 0,-1-1-336 0,-2-2 16 16,-1-2 16-16,-1-2 0 0,-2 0-32 0,1 1-16 16,-1-5 0-16,-1 1 0 15,-1-2-288-15,0 3-64 0,0-3-16 0,-3 2 0 16,1-2-304-16,-2 2-48 0,-2-2-16 0,-3 10-9216 0</inkml:trace>
  <inkml:trace contextRef="#ctx0" brushRef="#br0" timeOffset="49599.13">31304 5815 11967 0,'-6'-14'528'0,"2"8"112"0,0-1-512 0,-1 0-128 16,0 0 0-16,0 1 0 0,-2 0 2944 0,0 1 576 15,-2 0 96-15,-3 3 32 0,1 0-2768 0,0 2-560 16,-1-1-96-16,-3 6-32 0,-2 7-192 0,1 0 0 15,1 1 0-15,-2 5 0 0,1 2 192 0,0 4 32 16,5 1 16-16,1 1 0 0,1-3 272 0,4 1 64 16,1 2 16-16,4-6 0 0,2-3-304 0,2-3-64 15,4-6-16-15,1 3 0 0,1-6-208 0,1-5 176 16,2 0-176-16,1-5 160 0,3-4-160 0,-1-1 0 16,1-4 144-16,0-2-144 0,1-1 0 0,-1 0-128 0,-2-1 0 0,-1 2 0 15,-1-1 128-15,-4 3 0 0,-2 3 0 0,1-1-128 16,-2 5 128-16,-6 7 0 0,0 0 0 0,0 0 0 15,0 0 0-15,0 0 272 0,-1 14-32 0,-2 3-16 16,0 6-80-16,-3 0-16 0,1 5 0 0,-1 0 0 16,1 4-128-16,-1 0 0 0,-1 3 0 0,1 1 0 15,-2-1 0-15,1 1 0 0,-2 0 0 0,1-1 128 16,0-3-128-16,0 1 0 0,-3-2 0 0,2-1 0 16,2-5 176-16,1 3-48 0,2-6-128 0,-1-3 192 15,1-4-192-15,1-1 0 0,3-14 0 0,0 0-160 16,0 0-1248-16,0 0-256 0,0 0-64 0,0 0 0 15,12-6-656-15,-2-2-144 16</inkml:trace>
  <inkml:trace contextRef="#ctx0" brushRef="#br0" timeOffset="50034.76">31692 5521 27647 0,'0'0'2448'0,"0"0"-1952"16,-7 9-496-16,1 0 0 0,0 5 0 0,1 2-288 0,-2 5 32 0,0 1 16 15,-2 4 240-15,0-2 0 0,0 4 0 0,2 4 0 16,-1-2 208-16,0 3-16 0,2 0 0 0,1-1 0 15,1-4-48-15,0-1-16 0,-1-4 0 16,5-2 0-16,-1-7-128 0,2-2 0 0,3-6 144 0,-4-6-144 16,0 0 384-16,7-1 0 0,2-6 0 0,1-5 0 15,2-2 272-15,-1-3 64 0,2-3 16 0,0-2 0 16,-1-3-480-16,2 1-112 0,-1 2-16 0,0 0 0 16,-2 1-128-16,1 2 0 0,-1 1 0 0,2 3 128 15,-2-1-128-15,1 5 0 0,-1 3 0 0,1 2 0 16,-4 4 0-16,4 3 0 0,-2 6 0 0,0 4 0 15,0 3 144-15,1 7 0 0,-1 7 0 0,-1 5 0 16,-3 0-144-16,-1 7 0 0,-2-1 0 0,-3-1 128 0,-3 0-128 16,1 0 0-16,-2 1 0 0,-3 0 0 15,-2-2-2928-15,-1-7-464 0,-9 7-80 0,0-10-32 0</inkml:trace>
  <inkml:trace contextRef="#ctx0" brushRef="#br0" timeOffset="50551.63">29958 6014 22111 0,'-10'-11'1968'0,"10"11"-1584"0,0 0-384 0,0 0 0 16,0 0 1216-16,0 0 144 0,0 0 48 0,0 0 0 16,0 0-704-16,0 0-128 0,0 0-16 0,5 14-16 15,-1 3-48-15,-1 5-16 0,2 5 0 0,-1-1 0 0,0 5-288 0,0-4-48 16,0-1-16-16,-3 1 0 0,-2-3 64 0,1-4 16 16,2 1 0-16,1-6 0 0,-1-2 144 0,-2-13 32 15,0 0 0-15,0 0 0 0,0 0 240 0,0 0 48 16,0 0 16-16,12-10 0 0,-2-7-96 0,1-3-16 15,1-4 0-15,1-6 0 0,1 0-352 0,-3-3-80 16,-1-3-16-16,0 3 0 0,1 0-128 0,-1 0 0 16,0-1 144-16,-1 3-144 0,-3 7 0 0,4 3 0 15,2 0 0-15,0 6 0 0,1 2 0 0,1 7 0 16,0-1 0-16,1 7-192 16,1 6-896-16,0 0-176 0,-6 2-32 0,3 2-14448 0</inkml:trace>
  <inkml:trace contextRef="#ctx0" brushRef="#br0" timeOffset="54607.1">5894 730 27647 0,'1'-28'1216'0,"2"12"256"0,2-1-1168 0,1-1-304 0,0 1 0 0,2-1 0 16,1 3-192-16,-1 1-80 0,-2 3-32 0,1 0 0 16,-4 2 304-16,0 1 0 0,-4 3 0 0,-1 0 0 15,-3-4 320-15,-1 4-48 0,-3-2 0 0,0 0 0 16,-5 2 144-16,0-1 32 0,-5 0 0 0,-2 2 0 16,-5 0-192-16,-7-2-16 0,-8 3-16 0,-7 0 0 15,-1 1-224-15,-5-2 0 0,-2 3 0 0,-2-2 0 16,-4 3 192-16,-6 0 0 0,-6-2 0 0,34 1 0 0,-9-2 304 0,-5 0 48 15,-6 2 16-15,-2-1 0 0,-3 0-16 0,0 2 0 16,-5-1 0-16,-63-1 0 0,23 2-288 0,57 0-64 16,-3 3-16-16,-5 0 0 0,-4-1-176 0,-3-2 0 15,-4 2 0-15,-1-2 0 0,-1-2 0 0,0 2 0 16,1-2 0-16,-2 1 0 0,-2-2 0 0,0-1 0 16,-2 2 0-16,-65-1 0 0,29 2 0 0,15 0 0 15,10 1 0-15,9-3 0 0,6 1 0 0,4 0 0 16,3 0 0-16,6 2 0 0,4 2 0 0,4-2 0 15,3 0 0-15,2 0 0 0,-1-4 0 0,3 3 0 0,4 0 0 16,0 1 0-16,5 0 0 0,2 0-176 0,4 0 176 0,0 1-128 16,4 0 128-16,3 3 0 0,1-1 0 0,12-1 0 15,1 1 0-15,-2 2 0 0,2 3 0 0,-2-2 0 16,0 5 0-16,1 0-160 0,0 1 160 0,-7 15 0 16,3 0 0-16,4-1-128 0,3 2 128 0,0 5 0 15,2 0 0-15,0 2 0 0,2 2 0 0,0-2 0 16,1 0 0-16,2 3 0 0,-1 1 0 0,1 4 0 15,-2 4 0-15,1 4 0 0,2 0 0 0,0 2 0 16,0 5 0-16,1 1 0 0,-2 2 0 0,2 4 0 16,-1 5 0-16,0 0 0 0,0 0 0 0,-2 2 0 15,-1 2 0-15,0 1 128 0,1-1-128 0,-4 1 0 16,-3-2 0-16,0 1 144 0,1 2-144 0,-2 6 128 16,-2-1-128-16,-1 3 128 0,0 2-128 0,-1 3 128 0,-2 2 0 15,-1 0 0-15,-1 5 0 0,1 1 0 16,1-3-128-16,-1 6 192 0,-1-1-192 0,1 5 192 0,0-2-192 0,0-2 0 15,-1 2 144-15,0 1-144 0,1-4 0 0,-2 1 0 16,-3-4 0-16,2 1 128 0,-2-1-128 0,-3-1 0 16,-2-3 0-16,3-3 0 0,-2-2 0 0,3 0 0 15,1-1 0-15,0-2 0 0,0-5 0 0,3-2 0 16,0-2 0-16,2-3 0 0,1-6 0 0,4 1-128 16,2 0 128-16,1-7 0 0,-1-1-128 0,1-3 128 15,1-7-128-15,2 1 128 0,2-5-192 0,3-4 64 16,-1-1 0-16,3-5 0 0,3-3-16 0,2 0 0 15,2-6 0-15,4 2 0 0,-3-6 144 0,6 0-128 16,4-2 128-16,3-2-128 0,1-4 128 0,5 0 0 16,2 1 0-16,3-4 0 0,6 2 0 0,3 0 0 0,2-6 0 0,0 4-128 15,1-6 128-15,1 4 0 0,2-3 0 0,3 0 0 16,5 1 0-16,4-4 0 0,5 0 0 0,2-2 0 16,1-1 0-16,2 0 0 0,0-2 0 0,6 0 0 15,5-3 0-15,2-1 0 0,6 2 0 0,-1 2 0 16,-6-3 0-16,5-2 0 0,2 2 0 0,6-1 0 15,4-1 0-15,0 2 0 0,-3 0 0 0,4-1 0 16,4 3 0-16,-1 1 0 0,-2-1 0 0,2 2-128 16,1 0 128-16,5-1 0 0,5-1 0 0,2 0 0 15,-6-1 0-15,7 2 0 0,4-1 0 0,-3 1 0 16,0-6 0-16,3 3 0 0,4 2 0 0,0 0 0 16,-6-4 0-16,4 5 0 0,5 0 0 0,-1 4 0 15,1-4 0-15,-1 2 0 0,0 3 0 0,1 0 0 16,-1-1 0-16,2 3 0 0,-2 1 0 0,2 1 0 0,3-1 0 0,-1-1 0 15,-2 4 0-15,2-2 0 0,1 0-160 0,-2 3 160 16,2-2-192-16,-2 1 192 0,-1-4-272 0,-2 3 48 16,-4-3 16-16,4 0 0 0,5 2-16 0,-3 0 0 15,-7 0 0-15,3 2 0 0,5-1 224 0,-5 3-144 16,-4-2 144-16,2 3-128 0,2 0 128 0,-4 0 0 16,-3 3 0-16,1 0 0 0,4 1 0 0,-4 0 0 15,-3-2 0-15,0 0 0 0,2 1 0 0,-1-2 0 16,-3 0 0-16,-1-1 0 0,-3 1 0 0,4 1 0 15,4 1 0-15,-3-1 0 0,-6-2 0 0,1 2 0 16,3 2 0-16,-4 2 0 0,-5-1 0 0,0-1 0 16,0 1 0-16,0-1 0 0,2 2 0 0,-4 1 0 15,-6 0 0-15,4 0 0 0,0-1 0 0,-1 0 0 0,-1 0 0 0,-2-1 0 16,-2-1 0-16,3 0 0 0,5-1 128 0,-5-1-128 16,-4-1 0-16,-2 0 0 0,0-3 0 0,5 4 0 15,2 2 0-15,-3-2 0 0,-5-2 0 0,-1-1 0 16,0 1 0-16,3-3 0 0,5 5 0 0,-2-4 0 15,-8-1 0-15,2 2 0 0,-3-1 0 0,7 0 0 16,2-4 0-16,-4 0 0 0,-6-2 0 0,2 0 128 16,1-2-128-16,4 1 0 0,5-5 0 0,-4 1 128 15,-4 1-128-15,2-1 0 0,1 0 0 0,1-1 0 16,2 0 0-16,-2-2 0 0,-1 1 0 0,-3 5 0 16,5 3 0-16,-2-3 0 0,2-2 0 0,-4 0 0 15,-2 0 0-15,-1 4 0 0,1-1 0 0,4-2 0 16,-2 0 0-16,1-2 0 0,-1 0 0 0,3 2 0 0,3 3 0 15,0-3 0-15,0-4 0 0,-3 2 0 0,-1-1 0 0,4 0 0 16,7 2 0-16,-1-1 0 0,-7 0 0 0,0 2 0 16,-2-1 0-16,6 0 0 0,4 4 0 0,-3-3 0 15,-4-1 0-15,3 3 0 0,0 2 0 0,1-3 0 16,-1 0 0-16,1-2 0 0,-4 0 0 0,4 1 0 16,4 1 0-16,-1 1 0 0,-2-3 0 0,2 1 0 15,-1 2 0-15,3-3 128 0,3-3-128 0,-2 1 0 16,-1-1 0-16,2 3 0 0,3 1 0 0,-5-1 0 15,-1-1 0-15,-1 4 0 0,-3 4 0 0,4 0 0 16,0-2 0-16,-4 1 0 0,-2-1 0 0,-1 0 0 0,1 4 0 16,1-2 128-16,2-1-128 0,-1 2 0 15,-1-3 128-15,4 1-128 0,4 3 0 0,-5-3 128 0,-2-1-128 0,2 0 0 16,2 0 0-16,2 3 0 0,1-3 0 16,-1-1 0-16,-2 0 0 0,4 2 128 0,5-1-128 0,-5 0 0 15,-6-1 0-15,2 4 0 0,3-2 0 0,1 2 0 16,-1-4 0-16,1-2 0 0,-4 1 0 0,6-1 0 15,2 2 0-15,-5 1 0 0,-7-2 0 0,2 0 128 16,5 1-128-16,-1-1 0 0,1 2 0 0,-2-1 0 16,-1 1 0-16,4 2 0 0,3-1 0 0,-4 1 128 15,-7 3-128-15,0-3 176 0,3 2-176 0,1-2 192 16,1 5-192-16,-3-3 0 0,-5 1 0 0,3 1 128 16,5-1-128-16,-3 3 0 0,-2-5 0 0,-2 1 0 15,-1-4 0-15,3-2 0 0,6 3 0 0,-7-3 0 16,-6 1 0-16,4-1 0 0,-4-2 0 0,6 1 0 0,3 0 0 15,-5 2 0-15,-4 1 0 0,1-3 0 0,1 2 0 0,0 1 0 16,-3-2 0-16,0 0 0 0,-4 0 0 0,1 1 0 16,2 1 0-16,-1-1 0 0,0-2 0 0,-2 2 0 15,-3-1 0-15,2 0 0 0,0 4-192 0,1-6 192 16,1-1-160-16,-2 0 160 0,-3 0-208 0,0 0 48 16,5 0 16-16,-1 0 0 0,-2 0 144 0,-4-1 0 15,-3-2-144-15,-5 2 144 0,1 1 0 0,2 3 0 16,4-1 0-16,-5-2 0 0,-3 0 0 0,-4 1 0 15,-3 1 0-15,1 0 0 0,2 1 128 0,-1 2-128 16,3-3 0-16,-3 1 128 0,-1-3-128 0,-1 0 0 16,-1 0 0-16,1 2 0 0,1 2 0 0,2-1 0 15,1-2 0-15,-3-1 0 0,-4-3 0 0,-1 1 0 16,-5-1 0-16,-1 2 0 0,-2 1 0 0,2 0 0 0,-2 0 0 0,-1 0 0 16,1-1 0-16,-5 0 0 0,-4-3 0 0,1 0 0 15,-2 1 128-15,-1 2-128 0,-1 0 0 0,-3 1 128 16,3-1-128-16,-3-1 192 0,-1 2-192 0,-1 0 192 15,1-1-192-15,-1 1 0 0,-2 0 0 0,-2-1 0 16,-3 0 0-16,-3-2 0 0,-4-1 0 0,-1 2 0 16,-3-2 0-16,-3 1 0 0,-1-2 0 0,-1-1 0 15,-2-1 0-15,-2 1 0 0,-1-2 0 0,-1 2 0 16,-1-4 128-16,-2 5-128 0,0 0 128 0,0-4-128 16,-2 3 192-16,1-5-64 0,0 2 0 0,-1-3 0 15,1-2-128-15,2-12 0 0,-4-2 0 0,2 3 128 16,-1-3-128-16,-2 3 0 0,-1-5 0 0,0 4 0 15,-1-2-144-15,1 1 144 0,0-2 0 0,1-2 0 0,-4-3 0 16,3 14 0-16,-1-5 0 0,1-5 144 0,0-2-144 0,0-1 160 16,-1-5-160-16,0-1 160 0,-1-3-160 0,-2-41 0 15,0 9 0-15,1 4 0 0,0-1 0 0,1 6 0 16,-1-1 0-16,1 0 0 0,2 3 0 0,0-5 0 16,1 0-176-16,0-2 176 0,1 0 0 0,2 2 0 15,-1 4 0-15,3-5 0 0,-2-1-144 0,2-1 144 16,1-3-160-16,-2 36 160 0,1-10 0 0,0-6 0 15,0-7-128-15,2-2 128 16,-1-2 0-16,2-2 0 0,-3-2 0 0,5-68 0 0,-3 18 0 0,0 15 0 16,-2 13 0-16,-1 0 0 0,-1 1 0 0,0-4-144 15,-3 0 144-15,0 4 0 0,0 6 0 0,-1-1 0 0,-1-8 0 0,1 0 0 16,-1-1 0-16,-2 3 144 0,1 3-144 0,1 0 0 16,-1-3 0-16,1-2 0 0,-1-2 0 0,1 6 0 15,-1 6 0-15,3-3 0 0,-1-3 0 0,0 0 0 16,-1 0 0-16,1 1 0 15,-2 4-144-15,2 5 144 0,-1 2-144 0,-1-1 144 0,1-1-160 0,-1 41 160 16,-1-7-128-16,-1-1 128 0,-1-4 0 0,-2-2-144 16,-1 2 144-16,0 0 0 0,-1 0 0 0,-8-43 0 15,3 21 0-15,1 11 0 0,1 5 0 0,6 4 0 16,-1 7 0-16,1 2 0 0,0 1 0 0,3 1 0 16,2 3 0-16,1 3-128 0,-1 0 128 0,2 2-128 15,3 4 128-15,-2-1-208 0,0 5 80 0,1 1 128 16,-2 4 0-16,0 0 0 0,2 3 0 0,-2 1 0 15,0 0-128-15,1 4 128 0,-1-2 0 0,2 2 0 0,-2 3 0 16,1-2-144-16,-1 11 144 0,0-8 0 0,0 8-176 0,0-10 176 16,-1 2-160-16,1 8 160 0,-2-10-160 0,2 10 160 15,-3-7-160-15,3 7 160 0,0 0-128 0,-7-7 128 16,7 7 0-16,-9-3-144 0,0 0 144 0,-2 2 0 16,2-1 0-16,-2 4 0 0,-1-1 0 0,0 0 176 15,-2-1-48-15,-2 0 0 0,0 0 0 0,1 0 0 16,-3 0 0-16,-3 0 0 0,2-1-128 0,2 1 0 15,-3-1 144-15,3-1-144 0,0 1 0 0,-1-3 0 16,-1-1 0-16,0 1 0 0,0 2 0 0,-1-1 0 16,-1-2 0-16,1-1 0 0,0 0 0 0,1-2 0 15,-2 2 0-15,2 0 0 0,2-1 0 0,-1 2 0 16,0 0 0-16,1-3 0 0,-2 0 0 0,0 3 0 0,0-4 0 0,1 3 0 16,1-3 0-16,-1 3 0 0,-1 0 0 0,1-3 0 15,1 1 0-15,1-1 0 0,-2 4 0 0,4-3 0 16,-1 1 0-16,1 0 0 0,0-3 0 0,1 1 0 15,-1-1 0-15,2 3 0 0,0-5 0 0,1 2 0 16,0 1 0-16,6 5-160 0,-1-5 160 0,0 2 0 16,-1-5 0-16,1 3 0 0,0-3 0 0,-1 0 0 15,0 1 0-15,-7-12 0 0,3 5 0 0,1 4 0 16,1-1 0-16,0 1 0 0,1 2 0 0,-1 4 0 16,-1-5 0-16,-1 4 0 0,0-3 0 0,-3 4 0 15,-1 2 0-15,-3 1 0 0,-2 2 0 0,-5-1 0 16,-5 1 0-16,-6 6 0 0,-3 2 0 0,-9 0 0 15,-6 5 0-15,-8 0 0 0,-9 4 0 0,-11 7 0 16,-9 1-1104-16,-11 6-112 0,-10-2-32 16</inkml:trace>
  <inkml:trace contextRef="#ctx0" brushRef="#br0" timeOffset="66895.53">13258 17820 12895 0,'0'0'1152'0,"-4"-8"-928"16,-1-3-224-16,2 2 0 0,2-1 912 0,1 10 144 16,0 0 32-16,4-8 0 0,-2-1-432 0,2 4-80 0,-4 5 0 0,8-5-16 15,-2 0-288-15,3 2-48 0,0 0-16 16,0 3 0-16,0 2-208 0,2-2 0 0,2-1 128 0,-2 1-128 15,2 0 0-15,1 1 176 0,3 2-176 0,0-2 160 16,1-1-16-16,1 1 0 0,2 4 0 0,2-2 0 16,1-2 240-16,6-1 64 0,2 1 0 0,0 1 0 15,2 0 64-15,0-2 32 0,-2-1 0 0,4 0 0 16,1-1 32-16,-1 2 0 0,6 0 0 0,2 2 0 16,1-2-240-16,6 0-32 0,4 0-16 0,2 0 0 15,3 0-80-15,-3-2-16 0,0 1 0 0,2 0 0 16,2-2 48-16,5 5 0 0,2-1 0 0,1-1 0 15,1 0-112-15,-1 0 0 0,-3 0-128 0,2 1 192 16,2-1-48-16,5 3-16 0,5-1 0 0,-3-2 0 16,-6-2-128-16,0 0 0 0,0 1 144 0,3 1-144 15,2 0 144-15,3 0-144 0,-1-1 192 0,-2-2-192 0,-4 1 288 0,2-1-48 16,0 6-16-16,7-2 0 0,2 0 32 0,-3-1 16 16,-4-2 0-16,0-1 0 0,1 3-64 0,0 3-16 15,6-2 0-15,-2 0 0 0,-1-2-64 0,2 0 0 16,-4-2-128-16,2 6 192 0,6 1-192 0,-2-2 144 15,-2-2-144-15,-2 0 128 0,-2-2-128 0,-1 2 128 16,-2 2-128-16,7-1 128 0,2-1-128 0,-2-1 160 16,-4 1-160-16,-3 0 160 0,-3 0-32 0,2 0 0 15,2 1 0-15,0-1 0 0,-2-1 0 0,-4 1-128 16,-4 1 192-16,0 1-64 0,-1 0 48 0,1 1 0 16,0 0 0-16,-1 0 0 0,0-2-16 0,-5 1 0 15,-3-1 0-15,-1 0 0 0,-2 3-32 0,5 2 0 0,-3-1 0 0,4-2 0 16,1-1 16-16,-4 0 0 0,-5-1 0 0,-1-1 0 15,-2-3-16-15,1 2-128 0,-1 0 192 0,-1 1-64 16,-4 1 0-16,0 2-128 0,1-2 192 0,-2 0-64 16,-1-1 64-16,-4 0 0 0,-3 0 0 0,-4 0 0 15,-1 2-16-15,-2 0 0 0,0-1 0 0,-6 3 0 16,3-3 16-16,-5 1 16 0,-1-2 0 0,-1 0 0 16,-2 1 32-16,0-1 0 0,-2 0 0 0,-4 1 0 15,1-1 48-15,1 0 16 0,-1 0 0 0,0 0 0 16,1 0-112-16,-1 0 0 0,0 0-16 0,0 0 0 15,-1 0-176-15,0 2 160 0,-10-2-160 0,13 0 160 16,-2 0-160-16,0 0 0 0,-11 0 0 0,10 0 0 16,-10 0 0-16,9 0 0 0,-9 0 0 0,0 0 0 15,9 2-624-15,-9-2-48 0,7 6-16 0,1-1-11472 16,-1 3-2304-16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56.6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5 366 14799 0 0,'0'0'679'0'0,"-2"-2"-15"0"0,2 2-654 0 0,0 0 0 0 0,0 0 1 0 0,0 0-1 0 0,-1 0 0 0 0,1-1 0 0 0,0 1 1 0 0,0 0-1 0 0,0 0 0 0 0,-1 0 0 0 0,1-1 1 0 0,0 1-1 0 0,0 0 0 0 0,0 0 1 0 0,0-1-1 0 0,0 1 0 0 0,0 0 0 0 0,0 0 1 0 0,0-1-1 0 0,0 1 0 0 0,-1 0 0 0 0,1-1 1 0 0,0 1-1 0 0,0 0 0 0 0,0 0 0 0 0,1-1 1 0 0,1 0 21 0 0,1-1 1 0 0,-1 1-1 0 0,1 0 0 0 0,0 0 1 0 0,-1 1-1 0 0,1-1 1 0 0,0 0-1 0 0,4 1 1 0 0,-2-1 17 0 0,157-28 518 0 0,-86 15-473 0 0,80-18 29 0 0,170-66-30 0 0,-223 64-71 0 0,95-24-235 0 0,11-4-2032 0 0,-141 41-3268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57.0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652 57 10135 0 0,'-6'-4'115'0'0,"2"2"0"0"0,0-1 0 0 0,1 1 0 0 0,-1-1 0 0 0,0 0-1 0 0,1 0 1 0 0,-4-4 0 0 0,-3-6 45 0 0,8 12-158 0 0,1-1 1 0 0,0 1-1 0 0,0 0 1 0 0,-1 0-1 0 0,1 0 1 0 0,-3-1-1 0 0,0 0 135 0 0,0 1-1 0 0,-1 0 0 0 0,1 0 0 0 0,-6-1 1 0 0,5 3 619 0 0,-1 2-566 0 0,0 0 1 0 0,1 1-1 0 0,-1-1 0 0 0,1 1 1 0 0,0 1-1 0 0,0-1 1 0 0,0 1-1 0 0,1 0 1 0 0,0 0-1 0 0,0 0 1 0 0,-6 10-1 0 0,-4 10-145 0 0,-15 38 0 0 0,17-37 142 0 0,-99 265 398 0 0,22 8-160 0 0,77-258-371 0 0,-80 313 104 0 0,53-194-132 0 0,-24 124 35 0 0,29 5 21 0 0,32-233-4 0 0,2 0 1 0 0,15 101-1 0 0,-9-120-47 0 0,2 0 0 0 0,2 0 0 0 0,1-1 0 0 0,2 0 0 0 0,19 37 0 0 0,-19-50-19 0 0,0 0-1 0 0,1-2 0 0 0,2 1 1 0 0,0-2-1 0 0,24 24 0 0 0,-25-30-55 0 0,0-1 0 0 0,0 0 0 0 0,1-1 0 0 0,1-1 0 0 0,0-1 0 0 0,0 0 0 0 0,29 11 0 0 0,-21-12-212 0 0,1-2-1 0 0,0 0 1 0 0,0-2-1 0 0,46 4 1 0 0,-51-8-225 0 0,1-1 0 0 0,-1 0 0 0 0,1-2 0 0 0,-1-1 0 0 0,1 0 0 0 0,21-8 0 0 0,-26 6-206 0 0,18-10-1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57.4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32 270 10135 0 0,'-4'-5'143'0'0,"0"0"0"0"0,0 0 0 0 0,1 0 0 0 0,0 0-1 0 0,0-1 1 0 0,-5-10 0 0 0,8 14-6 0 0,-1 0-1 0 0,1 1 1 0 0,-1-1 0 0 0,1 0-1 0 0,-1 0 1 0 0,1 0-1 0 0,0 0 1 0 0,0 1 0 0 0,0-1-1 0 0,0 0 1 0 0,0 0 0 0 0,1 0-1 0 0,-1 0 1 0 0,0 1 0 0 0,1-1-1 0 0,-1 0 1 0 0,1 0 0 0 0,0 1-1 0 0,0-1 1 0 0,-1 0 0 0 0,1 1-1 0 0,0-1 1 0 0,0 1 0 0 0,1-1-1 0 0,-1 1 1 0 0,0 0 0 0 0,0-1-1 0 0,2 0 1 0 0,2-1 310 0 0,-1 0 0 0 0,1 0 0 0 0,-1 1 0 0 0,1-1 1 0 0,0 1-1 0 0,0 1 0 0 0,0-1 0 0 0,5-1 0 0 0,8 0-58 0 0,19-1 0 0 0,-16 1-396 0 0,290-41 14 0 0,-248 34-14 0 0,282-25-338 0 0,-57 8-2568 0 0,-199 15-1299 0 0,-5-1-1156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58.1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1563 2050 2759 0 0,'-17'-14'306'0'0,"0"1"-1"0"0,-31-17 0 0 0,-10-1 4851 0 0,49 26-3720 0 0,-5-2-240 0 0,0 2 0 0 0,-26-7 0 0 0,20 6-976 0 0,-2 1-95 0 0,-1 0 0 0 0,0 2 0 0 0,1 1 0 0 0,-27 1 0 0 0,-10-1-10 0 0,23-1-75 0 0,0 3 0 0 0,1 1 0 0 0,-52 8 0 0 0,37-1-40 0 0,-85 27 0 0 0,104-25 0 0 0,2 2 0 0 0,-1 1 0 0 0,-53 33 0 0 0,34-12 0 0 0,2 1 0 0 0,-85 83 0 0 0,85-69 0 0 0,2 2 0 0 0,3 2 0 0 0,2 2 0 0 0,-46 84 0 0 0,68-105 12 0 0,3 0 0 0 0,-19 55 0 0 0,29-70-7 0 0,0 0 1 0 0,1 0-1 0 0,1 1 0 0 0,1-1 0 0 0,0 1 0 0 0,3 31 0 0 0,0-42 6 0 0,0 0-1 0 0,1 0 1 0 0,0 0 0 0 0,1 0-1 0 0,0 0 1 0 0,0-1 0 0 0,1 1-1 0 0,0-1 1 0 0,1 0-1 0 0,0 0 1 0 0,0-1 0 0 0,0 1-1 0 0,1-1 1 0 0,0 0-1 0 0,1-1 1 0 0,-1 1 0 0 0,1-1-1 0 0,1-1 1 0 0,-1 1 0 0 0,1-1-1 0 0,0 0 1 0 0,0-1-1 0 0,0 0 1 0 0,12 4 0 0 0,-7-4 49 0 0,0 0 1 0 0,0-1-1 0 0,0 0 1 0 0,0-1-1 0 0,0-1 1 0 0,27 0 0 0 0,-22-2 39 0 0,0-1 1 0 0,0-1-1 0 0,0 0 1 0 0,26-10 0 0 0,-14 2 127 0 0,50-26 1 0 0,22-23 57 0 0,114-96-147 0 0,-15-19-150 0 0,-161 137 11 0 0,-1-1 0 0 0,-3-2 0 0 0,49-70 0 0 0,-35 30-1 0 0,-4-2-1 0 0,70-175 0 0 0,29-193 87 0 0,19-175-237 0 0,-96 364 14 0 0,20-91 99 0 0,-70 273 111 0 0,5-22 38 0 0,-20 83-114 0 0,-1 1 0 0 0,0-1 0 0 0,-2-28 1 0 0,0 47-1 0 0,0 0 0 0 0,0 0 0 0 0,0-1 1 0 0,0 1-1 0 0,0 0 0 0 0,0 0 1 0 0,0-1-1 0 0,0 1 0 0 0,0 0 0 0 0,0 0 1 0 0,-1 0-1 0 0,1-1 0 0 0,0 1 1 0 0,0 0-1 0 0,0 0 0 0 0,0-1 1 0 0,0 1-1 0 0,0 0 0 0 0,0 0 0 0 0,-1 0 1 0 0,1-1-1 0 0,0 1 0 0 0,0 0 1 0 0,0 0-1 0 0,0 0 0 0 0,-1 0 0 0 0,1-1 1 0 0,0 1-1 0 0,0 0 0 0 0,0 0 1 0 0,-1 0-1 0 0,1 0 0 0 0,-1 0 1 0 0,1 0 0 0 0,-1 0 0 0 0,1 0 0 0 0,-1 1 0 0 0,1-1 0 0 0,-1 0 0 0 0,1 0 1 0 0,-1 1-1 0 0,1-1 0 0 0,-1 0 0 0 0,1 0 0 0 0,-1 1 0 0 0,1-1 0 0 0,-1 1 0 0 0,-17 21-28 0 0,13-16-11 0 0,-14 19 18 0 0,1 1 0 0 0,2 1 0 0 0,1 0 0 0 0,0 1 0 0 0,-15 47 0 0 0,-37 156-100 0 0,60-202 122 0 0,-112 560-12 0 0,43 8 62 0 0,49-230 623 0 0,30 0 1358 0 0,22-144-2729 0 0,-16-174 531 0 0,3 1 1 0 0,25 66-1 0 0,-30-98 159 0 0,1-1-1 0 0,0 1 0 0 0,2-1 0 0 0,0-1 1 0 0,23 30-1 0 0,-25-37-18 0 0,1 0 1 0 0,-1-1-1 0 0,1 0 0 0 0,1-1 0 0 0,-1 0 1 0 0,1 0-1 0 0,1-1 0 0 0,-1 0 1 0 0,1-1-1 0 0,21 8 0 0 0,-12-8-117 0 0,0 0 0 0 0,1-1 1 0 0,-1-1-1 0 0,30 0 0 0 0,-18-3-1524 0 0,0-2 0 0 0,37-6 1 0 0,5-8-3469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58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945 1 12727 0 0,'-2'0'580'0'0,"-3"1"-522"0"0,0 0 0 0 0,1 1 0 0 0,-1-1 0 0 0,1 1 0 0 0,0 0 0 0 0,-1 0 0 0 0,1 0 0 0 0,0 1 0 0 0,0-1 0 0 0,1 1 0 0 0,-1 0 0 0 0,0 0-1 0 0,1 1 1 0 0,-4 3 0 0 0,-6 9-122 0 0,-22 35-1 0 0,28-40 121 0 0,-194 350 8 0 0,89-103 117 0 0,73-163-122 0 0,-126 333 10 0 0,154-398-63 0 0,-137 425 97 0 0,43 13 247 0 0,85-332 186 0 0,-2 246 0 0 0,30-211-91 0 0,-4-131-319 0 0,3 0 0 0 0,13 47 0 0 0,-14-67-76 0 0,1-1 0 0 0,0 0-1 0 0,2 0 1 0 0,0-1 0 0 0,17 25 0 0 0,-17-31-24 0 0,0 0 1 0 0,1 0-1 0 0,1-1 0 0 0,-1-1 0 0 0,2 0 1 0 0,-1 0-1 0 0,27 15 0 0 0,-18-14-11 0 0,1-1-1 0 0,1 0 0 0 0,-1-2 1 0 0,2 0-1 0 0,-1-2 0 0 0,1 0 1 0 0,0-2-1 0 0,33 3 0 0 0,-28-5-393 0 0,0-2 0 0 0,37-4-1 0 0,-34 0-1917 0 0,58-17 1 0 0,-22 0-2762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59.0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75 18887 0 0,'-2'-6'389'0'0,"-1"2"-108"0"0,1-1-1 0 0,0 0 1 0 0,1 1-1 0 0,-3-10 1 0 0,4 13-270 0 0,0 0-1 0 0,0 0 1 0 0,-1 0 0 0 0,1 0-1 0 0,0 0 1 0 0,1 0 0 0 0,-1 0-1 0 0,0 0 1 0 0,0 0 0 0 0,0 0-1 0 0,0 0 1 0 0,1 0 0 0 0,-1 0-1 0 0,1 0 1 0 0,-1 0 0 0 0,1 0-1 0 0,-1 0 1 0 0,1 0 0 0 0,-1 0-1 0 0,1 0 1 0 0,0 0 0 0 0,-1 1-1 0 0,1-1 1 0 0,0 0 0 0 0,0 1 0 0 0,-1-1-1 0 0,1 0 1 0 0,0 1 0 0 0,2-1-1 0 0,0-1 30 0 0,2 0-1 0 0,-1 1 1 0 0,0 0 0 0 0,0 0-1 0 0,0 0 1 0 0,0 0-1 0 0,9 0 1 0 0,32 3 200 0 0,-35-1-189 0 0,205 23 173 0 0,98-1-224 0 0,7 0 0 0 0,58 0-14 0 0,103 3-957 0 0,-271-13-537 0 0,-1 3-2175 0 0,-117-8-2189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28.126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9 23 11519 0 0,'-9'-20'1040'0'0,"13"19"-853"0"0,0 1-184 0 0,1-1-1 0 0,0 1 1 0 0,0 0 0 0 0,0 0 0 0 0,0 0-1 0 0,0 1 1 0 0,0 0 0 0 0,0 0 0 0 0,0 0-1 0 0,-1 0 1 0 0,1 1 0 0 0,5 2 0 0 0,9 5 42 0 0,29 19 1 0 0,-12-7-8 0 0,36 17 64 0 0,19 9-22 0 0,237 150-14 0 0,-243-139-64 0 0,-3 4 0 0 0,-2 3 0 0 0,-4 4 0 0 0,-2 3 0 0 0,66 84 0 0 0,-12 6 102 0 0,156 259 0 0 0,-234-335-12 0 0,-5 2 0 0 0,-3 1 0 0 0,-5 3 0 0 0,37 134 0 0 0,-44-112 55 0 0,-6 1 1 0 0,18 212-1 0 0,-37-187 53 0 0,-7 0 1 0 0,-32 240 0 0 0,12-255 66 0 0,-5-1 0 0 0,-5-1 0 0 0,-59 142 0 0 0,-9-48 273 0 0,-14-7 133 0 0,56-105-338 0 0,-114 191 445 0 0,44-92-321 0 0,-179 270 258 0 0,169-286-535 0 0,-11-11-1480 0 0,121-147-479 0 0,1-7-4282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27.277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1919 36 9215 0 0,'-24'-8'759'0'0,"9"3"-676"0"0,0 0 0 0 0,-25-5 0 0 0,19 7 106 0 0,1 1 0 0 0,-1 0 1 0 0,0 2-1 0 0,-33 3 0 0 0,25 2 44 0 0,-1 0 0 0 0,-28 11 1 0 0,24-7-224 0 0,18-5 8 0 0,0 1 0 0 0,-18 8 0 0 0,-9 9 0 0 0,2 1 1 0 0,0 2 0 0 0,-71 59-1 0 0,63-42-18 0 0,-67 71 0 0 0,72-62 0 0 0,-48 52-12 0 0,-21 13-50 0 0,10 8 64 0 0,49-48 17 0 0,5 3 1 0 0,2 2-1 0 0,-45 111 0 0 0,-73 273 143 0 0,19 107 7 0 0,33 73-115 0 0,77-272 55 0 0,22 0 59 0 0,19-42 399 0 0,55 379-1 0 0,-19-450-178 0 0,23-4-56 0 0,41 28-108 0 0,-102-274-224 0 0,42 96 28 0 0,4-1 0 0 0,5-2-1 0 0,4-3 1 0 0,102 134 0 0 0,-22-57 25 0 0,-119-151-52 0 0,277 345-141 0 0,-129-203-370 0 0,-118-125-33 0 0,89 58 1 0 0,-41-43-4236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29.953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1257 2119 8751 0 0,'-13'-7'286'0'0,"1"1"-1"0"0,-1 0 0 0 0,-1 1 1 0 0,1 1-1 0 0,-1 0 0 0 0,-16-3 1 0 0,26 6-236 0 0,0 1-1 0 0,0-1 1 0 0,-1-1 0 0 0,1 1 0 0 0,0 0 0 0 0,0-1 0 0 0,-4-3-1 0 0,-16-6 43 0 0,8 5-12 0 0,3 2-57 0 0,0 1 0 0 0,0 0-1 0 0,-17-1 1 0 0,-12 0 16 0 0,-52-1 107 0 0,81 6-78 0 0,-1 0 0 0 0,0 0 0 0 0,1 1 0 0 0,-25 7 0 0 0,3 2 73 0 0,-50 17 356 0 0,72-22-403 0 0,-1 0 1 0 0,1 1 0 0 0,1 0-1 0 0,-15 11 1 0 0,-88 78 131 0 0,91-72-173 0 0,0 1 0 0 0,-27 39 0 0 0,8 0-53 0 0,-34 71 0 0 0,53-86 34 0 0,1 1-1 0 0,3 1 0 0 0,-15 58 1 0 0,-36 173-20 0 0,22 3 46 0 0,36-140-60 0 0,7 190 0 0 0,8-292-1 0 0,2-1-1 0 0,15 69 1 0 0,-12-82 17 0 0,2 0-1 0 0,1-1 1 0 0,1 0 0 0 0,23 41 0 0 0,-27-57 4 0 0,1 0 0 0 0,0-1 0 0 0,0 0 0 0 0,1-1 0 0 0,1 0 0 0 0,0 0 0 0 0,0-1 0 0 0,1-1 0 0 0,13 9 0 0 0,-15-11 3 0 0,0-1 1 0 0,1 0-1 0 0,0-1 1 0 0,0 0-1 0 0,0 0 1 0 0,0-1-1 0 0,1 0 1 0 0,-1-1-1 0 0,1 0 1 0 0,0-1-1 0 0,-1 0 1 0 0,14-1-1 0 0,12-2 110 0 0,51-10-1 0 0,-69 8-85 0 0,-1-1-1 0 0,1 0 1 0 0,-2-1 0 0 0,33-17 0 0 0,-13 2 66 0 0,56-45 0 0 0,25-38 70 0 0,-80 66-90 0 0,53-73 0 0 0,21-51 68 0 0,-103 149-148 0 0,182-295 325 0 0,-169 273-300 0 0,151-261 212 0 0,-22-10-132 0 0,10-121-43 0 0,-157 416-78 0 0,63-188 25 0 0,-9-3-1 0 0,40-269 0 0 0,-37-36-277 0 0,-40 304 75 0 0,9-169-78 0 0,-27 304 226 0 0,4-172-198 0 0,-14 122 131 0 0,7 112 86 0 0,1 2 4 0 0,0 1 0 0 0,-1 0 0 0 0,1 0 0 0 0,-1 0 1 0 0,-2-6-1 0 0,3 9 9 0 0,0 0 0 0 0,0 0 1 0 0,0 0-1 0 0,0 0 0 0 0,0 0 0 0 0,0 0 0 0 0,0 0 1 0 0,0 0-1 0 0,-1 1 0 0 0,1-1 0 0 0,0 0 1 0 0,0 0-1 0 0,0 0 0 0 0,0 0 0 0 0,0 0 0 0 0,0 0 1 0 0,0 0-1 0 0,0 0 0 0 0,0 0 0 0 0,0 0 0 0 0,0 0 1 0 0,0 0-1 0 0,0 0 0 0 0,0 0 0 0 0,-1 0 1 0 0,1 0-1 0 0,0 0 0 0 0,0 0 0 0 0,0 0 0 0 0,0 0 1 0 0,0 0-1 0 0,0 0 0 0 0,0 0 0 0 0,0 0 0 0 0,0 0 1 0 0,0 0-1 0 0,0 0 0 0 0,0 0 0 0 0,-1 0 1 0 0,1 0-1 0 0,0 0 0 0 0,0 0 0 0 0,0 0 0 0 0,0 0 1 0 0,0 0-1 0 0,0 0 0 0 0,0 0 0 0 0,0 0 1 0 0,0 0-1 0 0,0-1 0 0 0,0 1 0 0 0,0 0 0 0 0,0 0 1 0 0,0 0-1 0 0,0 0 0 0 0,0 0 0 0 0,0 0 0 0 0,0 0 1 0 0,0 0-1 0 0,0 0 0 0 0,0 0 0 0 0,0 0 1 0 0,0 0-1 0 0,0 0 0 0 0,0-1 0 0 0,0 1 0 0 0,0 0 1 0 0,-5 4-7 0 0,0 0 1 0 0,1 1 0 0 0,0-1 0 0 0,0 1 0 0 0,0 0 0 0 0,1 0 0 0 0,0 0 0 0 0,0 0-1 0 0,-3 8 1 0 0,-21 56-32 0 0,25-63 40 0 0,-27 92-25 0 0,-26 153-1 0 0,9 106 159 0 0,17 69-37 0 0,19-250-48 0 0,-7 702 506 0 0,27-651-226 0 0,71 396 0 0 0,-20-354-191 0 0,-37-183-74 0 0,39 87-1 0 0,-53-150-45 0 0,0-1 0 0 0,2 0 0 0 0,22 31 0 0 0,-28-44-6 0 0,1-1 1 0 0,0 0-1 0 0,0 0 1 0 0,1-1-1 0 0,-1 0 1 0 0,2 0-1 0 0,-1-1 1 0 0,1 0-1 0 0,0-1 1 0 0,18 9-1 0 0,-20-12 3 0 0,0 1 0 0 0,1-1-1 0 0,0-1 1 0 0,0 1 0 0 0,-1-1 0 0 0,1-1-1 0 0,0 1 1 0 0,0-1 0 0 0,10-2-1 0 0,-6 1-7 0 0,-1-2-1 0 0,0 1 0 0 0,-1-2 0 0 0,1 1 1 0 0,19-11-1 0 0,-10 3-8 0 0,0-1 0 0 0,-1-1 1 0 0,0-1-1 0 0,-2-1 0 0 0,31-32 0 0 0,-17 12-27 0 0,33-50 0 0 0,20-44-53 0 0,-83 127 80 0 0,193-337-77 0 0,-132 223 78 0 0,62-123 0 0 0,-13-4 0 0 0,-50 86 0 0 0,61-245 0 0 0,-41 23-190 0 0,-11-3-178 0 0,8-41 118 0 0,-76 412 245 0 0,18-101-100 0 0,-15 79 68 0 0,0-46 0 0 0,-5 73 30 0 0,0 0 0 0 0,0-1 0 0 0,-1 1-1 0 0,0 0 1 0 0,0 0 0 0 0,0 0 0 0 0,-1 0 0 0 0,0 1-1 0 0,-3-8 1 0 0,5 12 7 0 0,0 1 0 0 0,0 0 0 0 0,0 0 0 0 0,0-1 0 0 0,0 1 0 0 0,0 0 0 0 0,0 0 0 0 0,-1-1 0 0 0,1 1 0 0 0,0 0 0 0 0,0 0 0 0 0,0-1 0 0 0,0 1 0 0 0,-1 0 0 0 0,1 0 0 0 0,0 0 0 0 0,0 0 0 0 0,0-1 0 0 0,-1 1 0 0 0,1 0 0 0 0,0 0 0 0 0,0 0 0 0 0,-1 0 0 0 0,1 0 0 0 0,0 0 0 0 0,0 0 0 0 0,-1-1 0 0 0,1 1 0 0 0,0 0 0 0 0,-1 0 0 0 0,1 0 0 0 0,0 0 0 0 0,0 0 0 0 0,-1 0 0 0 0,1 0 0 0 0,0 0 0 0 0,-1 1 0 0 0,-1 0 0 0 0,0 1 0 0 0,1-1 0 0 0,-1 1 1 0 0,0 0-1 0 0,1-1 0 0 0,-1 1 0 0 0,-2 4 0 0 0,-11 19-19 0 0,3-3-32 0 0,2 1 0 0 0,0 0 1 0 0,-6 25-1 0 0,-16 76-25 0 0,25-95 45 0 0,-106 480-141 0 0,82-346 166 0 0,-160 879 20 0 0,109-266 518 0 0,85-460-452 0 0,9-205-1005 0 0,-6-64-86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3:30.288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6 442 17047 0 0,'-2'-5'117'0'0,"1"0"0"0"0,0 0 0 0 0,0 0 0 0 0,1 0-1 0 0,-1 0 1 0 0,1 0 0 0 0,0 0 0 0 0,0 0 0 0 0,1 0 0 0 0,0 1-1 0 0,-1-1 1 0 0,2 0 0 0 0,-1 0 0 0 0,1 0 0 0 0,3-8 0 0 0,-1 7-86 0 0,0 0 0 0 0,0 1 1 0 0,0 0-1 0 0,0 0 0 0 0,1 0 1 0 0,0 0-1 0 0,0 1 0 0 0,0-1 1 0 0,1 1-1 0 0,-1 1 0 0 0,1-1 1 0 0,7-2-1 0 0,7-3 170 0 0,0 1 1 0 0,33-8 0 0 0,285-54 283 0 0,5 25-480 0 0,-79 12 83 0 0,220-24-81 0 0,-251 32-835 0 0,-90 10-77 0 0,-3 1-29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6:43:10.051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3132 17238 9727 0,'-10'-17'432'0,"1"4"80"0,-1 1-512 0,-3-1 0 16,2-2 0-16,-1-2 0 0,0 2 768 0,0-2 32 16,-2-2 16-16,3 3 0 0,-3-1-192 0,2 1-48 15,1 3 0-15,2-2 0 0,0-2-144 0,1 1-48 16,1-2 0-16,-1 3 0 0,3 1-64 0,1 0 0 15,0-1-16-15,-1 1 0 0,3 0-48 0,-1 1 0 0,1 3 0 0,-2-4 0 16,3 6-48-16,-1-2-16 0,0 2 0 0,2 8 0 16,0-10-192-16,0 10 0 0,0 0 0 0,0 0 0 15,0 0 0-15,0 0 0 0,0 0 0 0,0 0 0 16,0 0 0-16,-8 8 0 0,2 2 0 0,-1 4 0 16,0 5 0-16,-1 3 176 0,1 6-48 0,-1-1-128 15,0 5 320-15,2 4-64 0,1 1 0 0,1 2 0 16,0 1 32-16,3 3 0 0,1-4 0 0,3 2 0 15,2-3-96-15,-2 1-32 0,4-2 0 0,2-2 0 16,1-5-160-16,1-2 0 0,2-1 0 0,0-4 128 16,2-6 0-16,0-3 0 0,2-2 0 0,1-3 0 15,1-4 32-15,2-4 0 0,2-1 0 0,4-1 0 16,-2-4-32-16,2-4 0 0,1-3 0 0,-3-2 0 0,-1-3 0 16,-1-5-128-16,3-1 192 0,-1 0-64 0,1-1-128 0,-1-5 0 15,0 0 0-15,1-1 0 0,-2-1 0 0,-1-1 0 16,-4 3 0-16,0 1 0 0,0-3 0 0,-1 4 0 15,-4 1 0-15,-1 4 0 0,-2 3 176 0,-2 4-48 16,-3 1-128-16,-2 5 192 0,-4 9 272 0,0 0 48 16,0 0 16-16,0 0 0 0,0 0-16 0,-11 2-16 15,-3 10 0-15,-3 6 0 0,-1 5-288 0,-1 2-48 16,-4 4-16-16,1 7 0 0,-3 7 48 0,-1 3 16 16,-2 0 0-16,0 4 0 0,-3 5-208 0,1 0 176 15,-2-1-176-15,-5 2 160 0,-4-1 0 0,-2-2 0 16,-1-3 0-16,0 1 0 0,3-2 112 0,0 1 32 15,0-6 0-15,3 2 0 0,1-6-128 0,3-1-32 0,1 0 0 0,-2-1 0 16,2-2-144-16,-1-7 0 0,0-1 0 0,-1-5 128 16,2-3-320-16,4-2-64 0,4-4 0 0,2-2-16 31,1-7-640-31,7-3-128 0,0-2-32 0,5-1-11536 0</inkml:trace>
  <inkml:trace contextRef="#ctx0" brushRef="#br0" timeOffset="317.11">3625 17236 20207 0,'0'0'896'0,"0"0"192"0,0 0-880 0,0 0-208 15,0 0 0-15,0 0 0 0,0 0 704 0,0 0 80 16,0 0 32-16,0 0 0 0,0 0-144 0,8 7-32 16,1 3 0-16,0-4 0 0,0 3-144 0,2 0-48 15,2 0 0-15,1 1 0 0,-2 2-192 0,2-4-64 16,0 3 0-16,3-2 0 0,1 2-192 0,2-2 128 16,2 1-128-16,-1-1 0 0,1 0 0 0,1 2 0 15,1-3 0-15,-1 3 0 16,-2-2-384-16,1 1-128 0,-3-2-32 0,1 1 0 15,-1-3-1568-15,-1 2-304 0</inkml:trace>
  <inkml:trace contextRef="#ctx0" brushRef="#br0" timeOffset="509.17">3516 17658 31727 0,'-14'-5'1408'0,"14"5"288"0,0 0-1360 0,0 0-336 0,0 0 0 0,0 0 0 16,0 0 704-16,14 12 80 0,2-3 16 0,5 3 0 16,2-2-464-16,5 2-80 0,3 3-32 0,1-1 0 15,-3 0-224-15,1 3 0 0,0 0 128 0,2 1-128 16,4 0-1200-16,-1 1-272 0,1 1-64 16,-3 3-16-16</inkml:trace>
  <inkml:trace contextRef="#ctx0" brushRef="#br0" timeOffset="2236.29">4932 18849 10127 0,'-9'-14'448'0,"4"8"96"0,1-3-544 0,-1 3 0 15,5 6 0-15,-5-10 0 0,0 2 1744 0,5 8 240 16,0 0 64-16,-8-10 0 0,3 2-1072 0,0 3-208 15,5 5-32-15,-6-8-16 0,6 8 48 0,-7-5 0 16,1 3 0-16,0-2 0 0,6 4-144 0,0 0-32 16,-10 0 0-16,10 0 0 0,-9-3-128 0,-2 6-16 15,11-3-16-15,-10 5 0 0,0-2-48 0,1 3 0 0,2 3 0 0,2 0 0 16,-1 4-48-16,1 2-16 0,0 0 0 0,1 3 0 16,-2 1-16-16,1 1-16 15,1 3 0-15,2 3 0 0,-3-2-96 0,1 4-32 0,0-3 0 0,0 3 0 16,-1-4-160-16,2-1 128 0,3-1-128 0,0-3 128 15,0-1-128-15,3-3 128 0,1-1-128 0,-2-2 128 16,1-3-128-16,-1 2 160 0,4-5-160 0,0 0 160 16,-6-6-32-16,11 0-128 0,2 0 192 0,1-5-64 15,3 0-128-15,0-3 0 0,2-3 144 0,2 1-144 16,-1 2 0-16,3-3 0 0,0 1 0 0,2-3 0 16,1 8 0-16,0-3-128 0,1 1 128 0,4 3 0 15,3-3 0-15,0 4 0 0,1-1 0 0,-1 4 0 16,-2 0 0-16,-1 4 0 0,-1 1 0 0,-2 2-128 15,-5 0 128-15,1 2 0 0,0-3 0 0,-1 4 0 16,-2-2 0-16,0 3 0 0,-1 1 0 0,0-1 0 0,-2-2 0 0,0 0 0 16,-4 0 0-16,0 0 0 0,0-4 0 0,0 1 0 15,0-9 0-15,-3 2 0 0,-1-1 0 0,1-2 0 16,-4-1 128-16,1-3-128 0,-2 2 304 0,1-4-16 16,-4-4 0-16,1-3 0 0,1-1 240 0,-1-1 48 15,-1-1 16-15,-1 0 0 0,-1-2-16 0,2 0-16 16,-2-2 0-16,3 1 0 0,0 3-208 0,0 2-32 15,0 2-16-15,-2 4 0 0,1 1-176 0,-2 2-128 16,-1 9 144-16,0-8-144 0,0 8 0 0,0 0 0 16,0 0 0-16,0 0-160 15,0 0-1504-15,0 0-288 0,0 0-64 0,5 16-12928 0</inkml:trace>
  <inkml:trace contextRef="#ctx0" brushRef="#br0" timeOffset="3186.18">7913 18590 22111 0,'-7'-5'1968'0,"1"0"-1584"0,6 5-384 0,0 0 0 16,-5-9 656-16,5 9 48 0,0 0 16 0,0 0 0 16,0 0-400-16,0 0-96 0,0 0-16 0,0 0 0 15,0 0-64-15,0 0-16 0,0 0 0 0,-5 11 0 16,2 5 128-16,2 0 0 0,-1 2 16 0,0 4 0 16,2 2 176-16,0 2 16 0,0 1 16 0,-1 1 0 15,-2-2 16-15,1 1 0 0,2-2 0 0,-3 1 0 16,2-3-48-16,0 0 0 0,0 1 0 0,-1-3 0 15,1-1-112-15,0-1-16 0,1-1-16 0,1 0 0 0,0-4-112 0,2-3-32 16,2 0 0-16,-4 2 0 16,-1-13-160-16,3 9 160 0,-3-9-160 0,6 10 160 0,2-5-160 0,-1 0 128 15,-7-5-128-15,12 5 128 0,-1-2-128 0,1 0 0 16,0-2 144-16,2-1-144 0,2 0 0 0,1-1 144 16,4-1-144-16,0-2 0 0,3-1 144 0,3 2-144 15,1-1 0-15,3 1 144 0,-1-3-144 0,3 2 0 16,3 0 0-16,2 3 0 0,-1 0 0 0,3 2 0 15,-1 0 0-15,-3 4 0 0,-1 3 0 0,-1 0 0 16,0 2 0-16,2 0 0 0,-2 4 0 0,2 1 0 16,-4-1 0-16,1 0 0 0,1 1 0 0,2 1 0 15,1-1 0-15,1 1 0 0,-4-2 0 0,-1-5 0 16,-4 3 0-16,-2-6 0 0,-2 2 0 0,0-3 0 16,-3-1 0-16,0-1 0 0,1 4 0 0,-1-3 0 0,-2-2 0 0,0 2 0 15,-1 2 128-15,-1-2-128 0,-1-1 0 16,-2 0 128-16,0 0-128 0,-1-2 0 0,-1 2 0 0,-2-3 128 15,-1-3 96-15,-10 3 16 0,8-4 0 0,-8 4 0 16,0 0 176-16,6-7 32 0,-4-3 16 0,-4-1 0 16,0-2 176-16,-3-7 16 0,-2-4 16 0,1 0 0 15,-2 1-128-15,3-5-32 0,-2-3 0 0,0-5 0 16,1-3-112-16,0-2-16 0,2 4-16 0,1 5 0 16,2 7-368-16,1-1 0 0,0 5 0 0,1 3 128 15,1 3-128-15,0 1 0 0,2 1 0 0,1-1 0 16,1 3-320-1,2 2-64-15,0-4-32 0,2 5-12144 0,0-3-2432 0</inkml:trace>
  <inkml:trace contextRef="#ctx0" brushRef="#br0" timeOffset="4470.33">15936 8038 20271 0,'0'0'896'0,"-5"-7"192"0,0-3-880 0,2 4-208 0,3 6 0 0,0 0 0 0,0 0 880 0,0 0 128 16,0 0 16-16,0 0 16 0,0 0-592 15,0 0-112-15,0 0-16 0,0 0-16 0,4 10-112 0,0 3 0 16,0 2-16-16,0-1 0 0,-1 1-48 0,0 5 0 15,-2 2 0-15,-1 5 0 0,-1 1 80 0,0 4 16 16,-1-3 0-16,0 5 0 0,1 2-32 0,-3 1 0 16,1-1 0-16,2-1 0 0,0-2-64 0,-1-1 0 15,1 1-128-15,0-5 192 0,0-2 48 0,-1-2 0 16,1 2 0-16,0-5 0 0,1-3 80 0,-3-1 0 16,3-3 16-16,0-3 0 0,0 2-48 0,3-4-16 15,-3-9 0-15,0 0 0 0,4 10 0 0,-4-10 0 0,6 8 0 0,-6-8 0 16,10 3-32-16,0-1-16 0,1-2 0 0,-1-2 0 15,1 1 16-15,2-3 0 0,0 0 0 16,4 1 0-16,5-1-112 0,0-1-128 0,2 1 176 0,4 0-176 16,3 2 128-16,3-1-128 0,-1 0 0 0,1 1 0 15,0 1 0-15,-1 2 0 0,-1 3 0 0,-1 0 0 16,-1-1 0-16,2 4 0 0,1 2 0 0,2 3 0 16,5 0 0-16,2 0 0 0,1 1 160 0,-1-4-160 15,-3 3 0-15,0-4 0 0,-3 3 0 0,-1-4-176 16,-4 1 176-16,-1-4 0 0,-5 1 0 0,-1-1 0 15,-1-1 0-15,-3-4 0 0,-2-4 0 0,-2 1 0 16,-4 2 0-16,0 0 128 0,-3-1-128 0,-2-5 128 16,1 2 0-16,-3-5 0 0,1 3 0 0,-1-5 0 15,3 0 256-15,-2 0 64 0,2-3 16 0,0-2 0 0,-2-1-192 16,3-1-32-16,-2-3-16 0,2 4 0 16,0 1-224-16,0 0 144 0,-1-1-144 0,1-1 128 0,0-2-128 0,-2 1 0 15,-2-2 144-15,0 2-144 0,0 1 0 0,1 1 128 16,-1 0-128-16,0 1 0 0,-1 2 0 0,1-1 0 15,0 0 0-15,1 4-128 16,-2 2-1088-16,1 0-224 0,0 5-32 0,1-2-8784 16,2 3-1760-16</inkml:trace>
  <inkml:trace contextRef="#ctx0" brushRef="#br0" timeOffset="5804.12">18997 8163 14111 0,'0'0'624'0,"0"0"128"0,0 0-608 0,0 0-144 0,0 0 0 0,4-6 0 16,0-3 336-16,-4 9 48 0,0 0 0 0,7-6 0 15,-7 6-384-15,8-9 0 0,-2 3-160 0,-6 6 160 16,0 0-352-16,0 0 32 0,0 0 16 0,0 0 0 16,-2-8-192-1,-3 0-32-15,-4 3-16 0,0 4 0 0,-1-3 160 0,-2 3 16 0,-1-2 16 0,-1 2 0 16,0 0 608-16,2 0 128 0,-2-2 32 0,2 3 0 0,1 1 576 0,1-1 112 15,0 0 32-15,10 0 0 0,0 0-288 0,-11 0-48 16,11 0-16-16,0 0 0 0,0 0-272 0,0 0-48 16,0 0-16-16,0 0 0 0,0 0-32 0,0 0-16 15,0 0 0-15,0 0 0 0,0 0 0 0,0 0 0 16,0 0 0-16,0 0 0 0,0 0-96 0,0 0-32 16,5 12 0-16,3-6 0 0,-8-6-16 0,0 0-16 15,0 0 0-15,9 9 0 0,0-4 16 0,-1 3 16 16,-8-8 0-16,10 10 0 0,-3-1 48 0,1 1 0 15,-2 1 0-15,1 0 0 0,0 1-32 0,-2 5 0 16,2-1 0-16,-1 2 0 0,-3 1-64 0,2 1-16 0,0 6 0 0,-3 2 0 16,1-3-48-16,-3 6-16 15,2 1 0-15,0-1 0 0,-1 1-144 0,-1 1 192 0,-1-4-192 0,-1-3 192 16,1-2-192-16,0-1 128 0,1-3-128 0,-3 2 128 16,2-3-128-16,0-1 0 0,0-2 144 0,-1-2-144 15,0 0 144-15,-1-4-144 0,-1 0 192 0,3 1-192 16,1-11 192-16,-4 7-64 0,4-7 0 0,0 0-128 15,-5 12 160-15,5-12-160 0,0 0 128 0,0 0-128 16,0 0 0-16,0 0 128 0,1 7-128 0,-1-7 0 16,0 0 0-16,0 0 0 0,0 0 128 0,12 4-128 15,-2-3 0-15,2-1 0 0,-1-1 144 0,3-1-144 16,1-1 0-16,3 1 0 0,2-4 0 0,4 0 128 16,2 1-128-16,2-1 0 0,1-3 0 0,3 2 0 0,1-3 0 0,4 3 0 15,3-5 0-15,4 5-128 0,0-4 128 0,-1 5 0 16,-3-3 0-16,-1 3-128 0,1-4 128 15,-1 3 0-15,-1 1 0 0,-1 1 0 0,0 2 0 0,0 2 0 16,-2 2 0-16,2 1 0 0,-2-2 0 0,-2 2 0 16,-2 3 0-16,0-1 0 0,-3-1 0 0,-1 0 0 15,-2 1 0-15,-5 1 0 0,1-1 144 0,-2-1-144 16,-2 0 192-16,0 2-192 0,-2-1 240 0,-1-1-64 16,-2 1-16-16,-1-2 0 0,-11-2 16 0,12 1 0 15,-12-1 0-15,10-1 0 0,-10 1 64 0,9-2 16 16,-9 2 0-16,7-5 0 0,-7 5-16 0,5-13 0 15,-1-1 0-15,-3-3 0 0,2 0 80 0,-1-3 0 16,-2 0 16-16,0-4 0 0,0-8 64 0,2-1 16 0,-2-2 0 0,1-2 0 16,2-1-32-16,-1-2-16 0,2-3 0 0,1-2 0 15,0-3-192-15,0 6-48 0,2 3 0 0,-4 2 0 16,2 1 64-16,-1 6 0 0,-1 1 0 0,-1 10 0 16,1 5-192-16,-2 3 160 0,-1 11-160 0,0 0 160 31,0 0-1280-31,0 0-256 0,0 0-48 0,-6 11-15264 0</inkml:trace>
  <inkml:trace contextRef="#ctx0" brushRef="#br0" timeOffset="12758.78">9785 17144 17439 0,'0'0'768'16,"0"0"176"-16,0 0-752 0,5 11-192 0,2 2 0 0,-2-3 0 15,0 3 0-15,-3 1 0 0,2-6 144 0,-1 3-144 0,-3-11 640 0,0 12 48 16,-2-4 16-16,2-8 0 0,0 0-320 0,-3 10-64 15,3-10-16-15,-4 8 0 0,-6 2 48 0,-1-5 16 16,1-1 0-16,-1 0 0 0,-1-1-240 0,-3-1-128 16,0-4 128-16,-3 0-128 0,-2-3 0 0,-3 0 0 15,1-5 0-15,-3 2-128 0,-3-5 128 0,-3 1 0 16,-3-2 0-16,-5-4 0 0,-6-4 0 0,-3 3 0 16,-3 0 0-16,0-1 176 0,2-1 144 0,-2 2 16 15,-1 0 16-15,1 1 0 0,0-1 160 0,-5 0 16 16,-5-2 16-16,-3-1 0 0,-3 2-64 0,3-1-16 15,0 2 0-15,1-1 0 0,-1 1-160 0,-6-1-48 16,-7-5 0-16,1 1 0 0,2-4-80 0,2 2-32 0,1 2 0 0,-3-6 0 16,-2 1-144-16,-6 1 0 0,-3-2 0 0,1 0 128 15,3 4-128-15,-3-4 0 0,0 2 0 0,-2-2 0 16,-6 2 0-16,3 1 0 0,2-1 0 0,0 4 0 16,-4 1-160-16,2-5 160 0,-3 2 0 0,3-4-144 15,1 6 144-15,1-2-160 0,-7-6 160 0,0 3-160 16,-1-2 160-16,5 6-192 0,3-3 192 0,-6 3-192 15,-1-1 192-15,-2 2-208 0,1-3 80 0,3 2 128 16,5 4-192-16,-5 0 192 0,-4-4-160 0,0 8 160 16,4 0 0-16,3 3 0 0,6-1 0 0,-5 0 0 15,-8 2 0-15,5 0 0 0,4 2 160 0,4-2-160 16,5 4 0-16,-3-1 128 0,-3 1-128 0,-2 0 0 16,3 4 0-16,4 1 0 0,2 0 0 0,2 3 0 15,-1 2 0-15,-2 3 0 0,-1-1 0 0,2-2 0 16,3 2 0-16,4 4 0 0,4 3 0 0,-4 6 0 15,-6-6 0-15,1 4 0 0,1 1 0 0,4 4 0 0,4 3 0 0,2 2 0 16,5 0-144-16,-4 0 144 0,-3 4 0 0,3-1 0 16,2 2 0-16,4 4 0 0,1-1 0 0,6 0 0 15,3 2 0-15,4 3 0 0,5 0 0 0,-3 2 0 16,-2 1 0-16,1-2 0 0,2 4 0 0,2 0 0 16,-1-2 0-16,5 5 0 0,1 2 0 0,2 4 0 15,3-1 0-15,4 1 0 0,4 0 0 0,-1 3 0 16,6 1 0-16,-2 0 0 0,3 2 0 0,4-1 0 15,3 0 0-15,3 1 0 0,3 1 0 0,2 0 0 16,1-3 0-16,6-1 0 0,3 1-128 0,2-2 128 16,1 2 0-16,3 1 0 0,3 1 0 0,2-1-128 0,2 1 128 0,2-2 0 15,2 0 0-15,6-1-128 0,2 1 128 0,4 0 0 16,3 1-176-16,0 1 176 0,-1-1-160 0,0-2 160 16,0 1-160-16,4 1 160 0,3-1-160 0,6-3 160 15,4-4 0-15,2 3 0 0,7-2 0 0,-2 3 0 16,-5-1 0-16,3-1 0 0,2-1 128 0,5 0-128 15,4-3 0-15,3-1 0 0,0 4 0 0,1-5 0 16,-1 3 0-16,4-1 0 0,1 0 0 0,5-2 0 16,2-1 0-16,0-6 0 0,1-1 128 0,5-2-128 15,7 0 0-15,1-4 0 0,-3-2 0 0,2-3 0 16,1 0 128-16,5 0-128 0,3 1 0 0,1-3 0 16,-2-2 0-16,4 1 0 0,6 1 0 0,-5 0 0 15,-7-4 0-15,6 2 0 0,4-1 0 0,-1 0 0 16,-5 2 0-16,3-1 0 0,2-1 0 0,1-4 0 0,0-1 0 15,-6 2 0-15,-2-3 0 0,6 0 0 0,5 0 0 16,-5 1 0-16,-8-1 0 0,7-3 0 0,2 2 0 0,-4-4 0 16,-6 0 0-16,0-3 0 0,3 2 0 0,0-2 128 15,-3-1-128-15,-4 2 160 0,-2-3-160 0,4-2 192 16,5-1-192-16,-4-2 192 0,-9 0-192 0,-2-2 192 16,1-1-192-16,-1-2 192 0,1 0-192 0,-4 2 192 15,-9-4-192-15,-2 2 192 0,1-4-192 0,0-2 0 16,-1-3 0-16,-6-3 0 0,-6-3 0 0,-5-6 0 15,-5-1 144-15,-4-4-144 0,-3-3 144 0,1-5-144 16,-2-4 192-16,1-1-192 0,0-2 448 0,-3 0-32 16,-4 0 0-16,-2-4 0 0,1-2-32 0,-1-4-16 15,1-4 0-15,-1-2 0 0,1-4-208 0,1 1-32 0,1 4-128 0,-2-6 192 16,-3 0-192-16,-5-3 128 0,-6-2-128 0,-3 1 0 16,-4-1 0-16,-5 2 0 0,-5 1-128 0,-5-1 128 15,-7-3 0-15,-3-1-128 0,-3-2 128 0,-9 0 0 16,-2 5 0-16,-5 2 0 0,-7-2 0 0,-7 2 0 15,-6 0 0-15,-2 6 0 0,-2 7 128 0,-3 5-128 16,-3 4 288-16,-2 8-32 0,-2 3-16 0,0 3 0 16,0 5 96-16,-4 5 32 0,-5 2 0 0,2 3 0 15,4 2-368-15,3 1 144 0,3-2-144 0,4 3 0 32,4 5-1440-32,5 1-400 0,2-1-80 0</inkml:trace>
  <inkml:trace contextRef="#ctx0" brushRef="#br0" timeOffset="14877.19">21992 7631 22111 0,'-8'-20'1968'0,"6"6"-1584"0,-1 0-384 0,0 0 0 0,1 2 352 0,-2 3-16 16,-1-2 0-16,1 3 0 0,4 8-336 0,-6-11 0 16,0 4 0-16,-2-3 0 0,0-1 0 0,-1 1 0 15,-2-1 0-15,-2 4 0 0,-1-2 0 0,-2 4 0 16,-5-1 0-16,0-3 0 0,-3 1 0 0,-4-3 0 15,-3 2 0-15,-1-3 0 0,-3 3 128 0,-3-2-128 16,-7 1 160-16,-3 1-160 0,-3-3 336 0,0 3-16 16,3-3-16-16,0 0 0 0,-3 1 48 0,0-2 16 15,-1 3 0-15,-4 1 0 0,-4-1-48 0,-1 1-16 16,-3-2 0-16,2 0 0 0,1-3-304 0,1 2 0 16,-1 3 0-16,-1-3 0 0,-5 2 192 0,-3 0-64 0,-1-3 0 0,1 2-128 15,1-1 0-15,-1 2 0 0,0 3 0 0,-3-2 0 16,-6 1 128-16,0 2-128 0,1-3 0 15,3 5 0-15,0-2 0 0,-2-2 0 0,-3 3 0 0,-2-3 0 16,1 2 128-16,1 1-128 0,6-3 0 0,-1 3 0 16,2 0 0-16,-5-2 0 0,-3 0 128 0,-1 1-128 15,5-6 0-15,2 6 160 0,0-2-160 0,-4 3 128 16,-4-1 0-16,1-3-128 0,0 3 192 0,4-2-64 16,-1 3-128-16,-1 2 128 0,-7 3-128 0,1-2 128 15,-1-3-128-15,1 2 0 0,2 1 144 0,-5 2-144 16,-2 2 0-16,-2-2 0 0,-4-2 0 0,1 0 128 15,3 2-128-15,-6 0 0 0,-6 2 0 0,4-2 128 16,2 0-128-16,1 2 0 0,0 3 0 0,-4-1 0 0,-5-1 0 0,3 2 0 16,4 2 0-16,-2 0 0 0,-5-1 0 0,3-2 0 15,2-4 0-15,2 4-128 0,-1 3 128 0,1 2 0 16,-7-5 0-16,6 0 0 0,3 4 0 16,2-2 0-16,1-1 0 0,0 3-128 0,-2-3 128 0,4 1 0 15,4-1 0-15,-1 1 0 0,-1 3 0 0,0 0 0 16,1 0-144-16,4 0 144 0,3 0 0 0,-1 1 0 15,-2 3 0-15,2 2 0 0,1 3 0 0,3-2 0 16,1 0 0-16,4 0 0 0,2 3 0 0,-2 0 0 16,-3-1 0-16,2 1 0 0,6 3 0 0,2-2 0 15,4 0 0-15,0 5 0 0,0 3 0 0,1-3 0 16,-2 0 0-16,4-3 0 0,4 0-144 0,2 1 144 16,3 1 0-16,3-1 0 0,3 1 0 0,1 4 0 15,2-3 0-15,0 1 0 0,-3-4 0 0,4 5 0 0,-2-3 0 0,4-1 0 16,5 3 0-16,2-2 0 0,1-1 0 0,3 2 0 15,3-2 0-15,1-2 0 0,3 2 0 0,2 3 0 16,5-3 0-16,1 0 0 0,3-1 0 0,4 0 0 16,0 2 0-16,4 3-128 0,-1-7 128 0,4 1 0 15,1-1 0-15,3 0-192 0,1 3 192 0,0-1-160 16,3-2 160-16,3 0-192 0,2-1 192 0,3 1-192 16,2-1 192-16,0 0-192 0,1 0 192 0,4 0-192 15,1 2 192-15,3 0 0 0,-1-1-144 0,7 3 144 16,6 2 0-16,3-2 0 0,-2-1 0 0,2-1 0 15,-1 0 0-15,3 0 0 0,1-2 0 0,2 3 0 16,1-2 0-16,6 3 0 0,3 3 0 0,5-5 0 16,3 2 0-16,0 1 128 0,-3-2-128 0,2-3 128 15,4 0-128-15,3 1 0 0,3 1 144 0,2-1-144 0,1-1 0 16,-1 2 128-16,1-4-128 0,4 2 0 0,1-1 0 0,5-4 144 16,0-2-144-16,1 3 0 0,-2 0 128 0,3 3-128 15,4-3 0-15,0-2 0 0,2 1 0 0,-1 0 0 16,0 1 0-16,3-2 0 0,3 2 0 0,1 2 0 15,-4-1 0-15,2-1 0 0,0 1 0 0,5-1 0 16,2 0 0-16,0-2 0 0,0 1 0 0,1 1 0 16,2-2 128-16,-1-3-128 0,-1 0 0 0,3-4 0 15,2 3 0-15,-1-2 0 0,-1 0 0 0,0 2 0 16,-2-4 0-16,4 3 0 0,6-3 0 0,-3-2 0 16,-4-2 0-16,5 1 0 0,3 5 0 0,-1-5 0 15,-2 1 0-15,2-3 0 0,3 0 0 0,-3-1 0 0,0-2 0 0,2 2 0 16,-1-4 224-16,3 2-64 0,3 1-16 15,1 0 0-15,-2-2 64 0,4-2 16 0,0-2 0 0,-1 3 0 16,-2-2-32-16,0 2-16 0,3 2 0 0,-1-2 0 16,-5-3-48-16,1 5-128 0,2-4 192 0,-5-2-64 15,-3 2-128-15,0-3 0 0,3 2 0 0,-5-3 0 16,-4-1 0-16,0 3 128 0,-2-7-128 0,0 2 0 16,1 0 0-16,-4 1 0 0,-3-5 128 0,3-1-128 15,2-2 0-15,-4-2 0 0,-4-2 144 0,0 1-144 16,-1 3 0-16,-3-2 0 0,-2-5 0 0,-5 0 0 15,-6-5 0-15,1 1 0 0,-1 2 0 0,-2-2 128 16,-1 0-128-16,-8-4 0 0,-7 1 128 0,-2-1-128 16,-5 1 176-16,-2-1-48 0,-4 0 0 0,-1 0 0 15,-2-4 144-15,-3-3 32 0,-5 0 0 0,-5-2 0 0,-6 3 16 0,-2-1 0 16,-5-5 0-16,-5 0 0 0,-6 3-16 0,-3-3 0 16,-2-3 0-16,-5 1 0 0,-4 2-80 0,-6-2-16 15,-6 3 0-15,-6 2 0 0,-7-6-32 0,-9 3-16 16,-7 2 0-16,-10-4 0 0,-6-1-160 0,-3 6 0 15,-5 1 0-15,-10 5 0 0,-6 0 0 0,-12 3 0 16,-9 4 0-16,-1 4-176 0,-2 5 16 0,-6 4 0 16,-7 4 0-16,0 7 0 0,0 2-176 0,-3 7-48 15,-4 7 0-15,1 2 0 16,3 7-2016-16,-5 6-416 0</inkml:trace>
  <inkml:trace contextRef="#ctx0" brushRef="#br0" timeOffset="21648.59">10633 18159 30399 0,'-22'-10'2704'0,"-4"-5"-2160"16,-7-3-544-16,-3-1 0 0,-2 1 192 0,1-2-192 15,3-3 192-15,2-1-192 16,1 2-560-16,-2-7-208 0,-1 0-64 0,-2-3 0 0,0-1 624 0,-3-2 208 16,1 0-144-16,-6-2 144 0,-4-4-384 0,-6 1 16 15,-4 2 0-15,-2 1 0 16,0 0-240-16,0 0-48 0,1-1-16 0,-4 1 0 0,-1 1 464 0,-8-2 208 16,-5-1-192-16,2-3 192 0,2 0 0 0,1 1 0 15,0 1 0-15,-6 0 192 0,-5 1 0 0,-1-2 0 16,1-1 0-16,1 3 0 0,2 1-192 0,-5 0 0 0,-8 2 0 15,3-1 0-15,-3-1 0 0,3-1-144 0,2 2 0 0,-6 1 0 16,-6 2-16-16,-3-2 0 0,5 3 0 0,0 0 0 16,-1 0 160-16,-3-3-160 0,-3 1 160 0,2 1-160 15,4 0-80-15,-4 1-16 0,-8-2 0 0,7-2 0 32,2-2-192-32,0 0-64 0,1-1 0 0,-5-1 0 15,-4 3-224-15,7 0-48 0,3 0-16 0,-2 2 0 0,-7 1 416 0,4 3 96 0,3 0 16 0,3 5 0 16,1-1 272-16,-5 2 128 0,-3-5-128 0,3 6 192 15,5-1 64-15,0 3 16 0,0 2 0 0,0-2 0 16,-2-2 176-16,4 4 48 0,7 5 0 0,-2 0 0 16,-5 2-160-16,2 3-16 0,0 0-16 0,4 4 0 15,6-2-176-15,-2 4-128 0,-7 1 144 0,3 1-144 0,3 3 0 16,6 1 0-16,1 1 0 0,-2 0 0 0,-4 0-128 0,1 2-32 16,1 5 0-16,4-3 0 0,7 3-48 15,2-1-16-15,0 2 0 0,-3-1 0 0,-3 2 224 0,3-2 0 16,4 4 0-16,4 3 0 0,4 2 0 0,1 4 0 15,0 2 0-15,-3 3 0 0,-2-1 0 0,3 2 128 16,3 2 0-16,5-1-128 0,3 4 192 0,4 2-64 16,2 4 0-16,0 0-128 0,0 4 0 0,6 2 0 15,-3 4 0-15,2 2 0 0,1-4 0 0,4-1 0 16,3 2 0-16,3 2 0 0,5-2 0 0,5 2 0 16,2 0 128-16,4 1-128 0,1 0 0 0,5 0 0 15,3 1 0-15,4-1 0 0,4 0 0 0,3-2 0 16,3-3 0-16,6 0 0 0,3-2 0 0,5 3 0 0,1 0 176 15,8 0-48-15,3 4-128 0,5-2-192 0,0-6 64 16,2 3 0-16,-2-6 128 0,-1 3 0 0,1-1 0 16,4 3 0-16,2 1 0 0,2 1 0 0,2 1 0 0,6 4 0 15,6 1 0-15,-2 0 0 0,-6-4 0 0,1 1 0 16,0 2 0-16,2-1 0 0,0 1 0 0,7 2 0 16,4 4 0-16,-2-2 0 0,-1-2 0 0,-3 0 0 15,-2-1 0-15,2 0 0 0,1 0 0 0,7 0 0 16,5 2 0-16,0-2 192 0,-2-1-64 0,-3-2 0 15,4 0 208-15,1-1 48 0,4-1 16 0,3-6 0 16,4-1 48-16,-2-2 0 0,-2 2 0 0,5-2 0 16,4-3-16-16,3-3 0 0,2-5 0 0,1 1 0 15,-3 2-144-15,6-4-32 0,4-1 0 0,-1-3 0 16,-2 0-256-16,0 2 160 0,1-2-160 0,4-1 128 16,5-1-128-16,-2 5 160 0,-6-5-160 0,5 2 160 0,4-3-160 0,-3 5 0 15,-4-3 0-15,1 6 0 0,0-2 0 0,1 2 0 16,0-3 0-16,-3 2 0 0,-4 0-192 0,3-5 48 15,5 5 0-15,-2-5 0 0,-8-4 144 0,1-2 0 16,-5 2 0-16,5-4 0 0,4-5 0 0,-1-2 0 16,-7-5 0-16,1-2 0 0,4 2 144 0,-1-4-144 15,0-6 192-15,-2 3-192 0,-3 1 224 0,2-2-64 16,5-1-16-16,-2 1 0 0,-6-5-16 0,-2 4 0 16,-3-2 0-16,3 2 0 0,5-6-128 0,-7 0 0 15,-8-2 144-15,-1 2-144 0,-2-1 0 0,0 2 0 16,1-2 0-16,-4 1 128 0,1-2 48 0,-3 3 16 15,-6-2 0-15,-3 3 0 0,-4-1-48 0,2 4 0 0,0-3 0 16,-1 2 0-16,0-3-144 0,-4-3 0 0,-4-1 0 0,-5-3 0 16,-2-2 0-16,-4-2 160 0,-3-4-160 0,-2 2 160 15,-4-5 192-15,-1-1 32 0,-2-4 16 0,-1-4 0 16,1-6 128-16,-2-2 32 0,-4 3 0 0,-3-1 0 16,-3 5-112-16,-3-5-32 0,-3 2 0 0,-5 2 0 15,-1 2 0-15,-5-3 0 0,-4-5 0 0,-2 1 0 16,-5-3-96-16,0 0-32 0,-2 2 0 0,-2-1 0 15,-2 3 0-15,-3-2 0 0,-2 7 0 0,-1-3 0 16,-6 1 0-16,0 1 0 0,0 0 0 0,0 4 0 16,-4 2-96-16,1 1-32 0,0 2 0 0,0 1 0 15,1 5-160-15,0 1 0 0,2 2-160 0,1 2 160 0,-1 3-400 16,-3 2 16-16,2-1 0 0,3 2 0 16,2 2-2544-16,1 3-496 0,-7-9-96 0,13-4-32 0</inkml:trace>
  <inkml:trace contextRef="#ctx0" brushRef="#br0" timeOffset="23867.26">22415 7442 16575 0,'0'0'1472'0,"-8"-11"-1168"0,2 2-304 0,1-2 0 16,0 2 864-16,0-1 112 0,1 4 32 0,4 6 0 16,-5-11-832-16,0 5-176 0,5 6 0 0,-9-8 0 15,0 0 0-15,0-3 0 0,-1 4 0 0,-2-1 0 16,0 4 0-16,-3 2 0 0,-3-2 0 0,-3-4-144 16,0 2 144-16,-1 1 0 0,-3-1 0 0,-2 0 0 15,-3 4 0-15,-3-3 0 0,-3-3 0 0,-2 2 0 16,-2-4 0-16,1 1 0 0,-3-4 0 0,0-1 0 0,-2 1 0 0,-2-1 0 15,-1-1 0-15,-5 0 0 0,-6-2 0 0,-1-2 0 16,-2 3 0-16,1-2 0 0,2 0 0 0,-2 2 0 16,0-1 0-16,-2 4 0 0,-7 1 0 0,-2-4 128 15,-5 1-128-15,3-1 0 0,1-2 128 0,-2 3-128 16,-1 2 160-16,-5-1-160 0,-9 2 0 0,3 4 0 16,0-8 0-16,1 5 0 0,-4 1 0 0,-4-2 0 15,-4 2 0-15,-3-1 0 0,6 2 0 0,-4 1 0 16,-3 4 0-16,-1-2 0 0,-1 0 0 0,3 3 0 15,2 1 0-15,-5-2 0 0,-6-3 0 0,2 2 0 16,4 0 0-16,2-1 0 0,-3-1 0 0,0 4 0 0,0-4 0 16,2 2 0-16,4 0 128 0,-2-2-128 0,-7 0 0 15,5 2 0-15,4-3 0 0,0 3 0 0,-1 2 0 16,-2-4 0-16,-4 1 0 0,5 2 0 0,3-1 0 0,0 1 0 16,-4 3 0-16,1 0 0 0,-1-1 0 0,5 2 0 15,3 0 0-15,-2 3 0 0,-8-1 0 0,2 2 0 16,5-2 0-16,3 1 0 0,2 1 0 0,-3 4 0 15,-6-2 0-15,3-1 0 0,5 2 0 0,1-2 0 16,1-2 0-16,-3 3 0 0,-3-1 0 0,5 0 0 16,5-1 0-16,1 1 0 0,1 2 0 0,-1-4 0 15,-3-1 0-15,7 0 0 0,3-1 0 0,1 1 0 16,3 3 0-16,-4-1 0 0,-4-1 0 0,2 1 0 16,3-2 0-16,4 3 0 0,2-1 0 0,1 0 144 15,0 1-144-15,-4 4 0 0,-4-1 0 0,3 0 0 16,4-4 0-16,1 5 0 0,2 0 0 0,-3 6 0 15,-6 1 0-15,5-1 0 0,1-1 0 0,5 1 0 0,1-1 0 0,5 3 240 16,3 3-48-16,-3 3 0 0,-1 2-64 0,-1-3 0 16,-2 1-128-16,4 2 192 0,6-1-192 0,2 5 0 15,0-2 0-15,2 4 0 0,4-3 0 0,-3 1 0 16,-2 1 0-16,-3 2 0 0,-2-1 0 0,4 0 0 16,4 1 0-16,2-3 0 0,3 4 0 0,2-1 0 15,1-1 0-15,2 2 0 0,2-1 0 0,0 1 0 16,2-2 0-16,1 2 0 0,1-1 0 0,3-1 0 15,1-1 0-15,5 5 0 0,-2 1 0 0,6 0 0 16,2-2 0-16,3 1 0 0,3-1 0 0,2-1 0 16,1-1 0-16,4 0 0 0,1 2 0 0,3 1 0 15,1 1 0-15,4 0 0 0,3-2 0 0,3 0 0 0,3 2 0 0,4-1 0 16,2 1 0-16,6 0 0 0,3-2 0 0,4-4 0 16,2-3 0-16,-2 2 0 0,3-3 0 15,5 4 0-15,2 0 0 0,3 0 0 0,2 2 0 0,5-3 0 16,6-2 0-16,4 1 0 0,4-5 0 0,-1 2 0 15,-3 2 0-15,3-1 128 0,2 2-128 0,5-5 0 16,6-1 192-16,1-1-64 0,-1 0-128 0,-1-1 192 16,2-1-192-16,4-1 128 0,3 0-128 0,5 0 0 15,-3-2 192-15,-2 2-64 0,0 1-128 0,8 0 192 16,7-1 0-16,-4 0-16 0,-4-2 0 0,0 1 0 16,0-1-176-16,8-1 0 0,6-3 0 0,0 1 0 15,-4 1 0-15,5-2 0 0,10 1 0 0,-4-2 128 16,-3-4-128-16,5-1 0 0,5 1 0 0,0-4 0 15,-1 2 0-15,3 4 128 0,0 0-128 0,0-1 0 0,2-7 0 0,1 2 0 16,-1 3 0-16,4 2 0 0,1-6 0 0,1 1 0 16,-4 3 0-16,6-2 0 0,2-7 0 0,2 2 0 15,3 1 128-15,0-1-128 0,-1-6 0 0,3 2 0 16,3-1 0-16,-4-2 0 0,-3-7 0 0,4 1 0 16,5 3 0-16,-5-2 128 0,-5 3-128 0,3 0 0 15,5-6 0-15,-5 2 0 0,-7 2 0 0,3-1 0 16,5-4 0-16,-2 2 0 0,-5-3 0 0,0 2 0 15,2-3 0-15,-2 1 128 0,-6 0-128 0,5 0 0 16,-1 1 0-16,-3-1 0 0,-6-1 0 0,3-4 0 16,4-6 0-16,-6 5 0 0,-8-1 0 0,4-1-144 15,5-9 144-15,-6 1 0 0,-4-3 0 0,0 0 0 16,1-3 0-16,-7-4 0 0,-8 3 0 0,-2-3 0 0,-2 2 0 0,-3-1 0 16,3-5 0-16,-7-3 0 0,-10-1 128 0,-3 1-128 15,-6 0 528-15,-1 2 16 0,0-3 0 0,-5 1 0 16,-5 1 16-16,-5 2 0 0,-11-2 0 0,-6-1 0 15,-4-2-176-15,-9 1-48 0,-5 4 0 0,-7 1 0 16,-6-4-192-16,-6 2-144 0,-6 7 192 0,-7-3-192 16,-9 0 0-16,-5 1 0 0,-9 3-160 0,-15 2 160 31,-14 2-1568-31,-10 4-192 0,-12 1-32 0</inkml:trace>
  <inkml:trace contextRef="#ctx0" brushRef="#br0" timeOffset="26671.07">23445 12048 1839 0,'-16'-6'0'0,"6"3"160"0,-3-1-160 0,1 2 0 0,-3-2 0 0,1 1 0 16,0 6 2384-16,0-2 448 0,0-1 96 0,0 4 16 15,1-2-2032-15,0 1-400 0,0 0-64 0,2-1-32 16,0 1-272-16,-1 0-144 0,1-1 160 0,-1-2-160 16,1-4 288-16,-2 3-32 0,-2-1-16 0,-2 1 0 0,0 1 208 0,-3-1 64 15,-1-3 0-15,1 4 0 16,-1-1-64-16,1 1 0 0,1 0 0 0,1 0 0 0,1 0-48 0,3 1-16 16,3 0 0-16,11-1 0 0,-9 2-160 15,9-2-32-15,0 0-16 0,0 0 0 0,0 0-32 0,18 5 0 16,4-4 0-16,8 3 0 0,7-2-16 0,4 1 0 15,2-5 0-15,4 1 0 0,2-1 0 0,5 3 0 16,4 1 0-16,10 2 0 0,5 3-128 0,5-2 128 16,2-3-128-16,1 0 128 0,3 1-128 0,8 1 0 15,8 0 0-15,1-4 0 0,-2-4 0 0,5 3 0 16,5 1 0-16,3-1 0 0,1-3 128 0,2 3-128 16,-1-2 128-16,6 0-128 0,4-2 0 0,-4 3 0 15,-7-1 0-15,4 3 0 0,7-1 0 0,-6 0 0 0,-8-6 0 16,2 5 0-16,2 8 0 0,-2-5 0 0,-4-4 0 15,-5 1 0-15,-4 4 192 0,3 0-64 0,2 1 0 0,-9-1 0 16,-8-2 48-16,-5 4 0 0,-2 2 0 0,2 0 0 16,0 0-48-16,-4 2-128 0,-7-5 192 0,-5 2-64 15,-6 2-128-15,-4-1 0 0,-5-1 144 0,-4 3-144 16,-4-3 0-16,-5-3 0 0,-4 4 0 0,-4-1 128 16,-7-2-128-16,-6-1 192 0,-5-2-64 0,-12 0 0 15,0 0 208-15,0 0 48 0,0 0 16 0,-17 0 0 16,-7-3-32-16,-6 1-16 0,-10-3 0 0,-8 3 0 15,-4 2-352-15,-12 2 144 0,-6-1-144 0,-10 1 0 16,-10-5 0-16,-3 3 0 0,0 0 0 0,-10 0 0 16,-10 0 144-16,-6 1-144 0,-6 1 0 0,-11 1 144 15,-9-1-144-15,-1 2 0 0,-3 3 144 0,-8-1-144 0,-15-3 0 0,-1 3 0 16,-1 3 0-16,1-2 128 0,3 2-128 0,-2-2 0 16,-2 0 0-16,10 1 128 0,11-3-128 0,5 3 0 15,6-2 0-15,11 0 0 0,11 2 0 0,6-4 0 16,2 0 0-16,8 4 0 0,11 0 0 0,8 2 0 15,7-3 0-15,7-1 0 0,5-1 0 0,10 0 0 16,8-1 0-16,10 1 0 0,12 0 0 0,8-1 0 16,7 1 0-16,11-5 0 0,0 0-128 0,14 9-64 15,8-4 0-15,13 0 0 0,13-2 32 0,10-1 0 16,5-4 0-16,12-1 0 0,9-1 160 0,15-1 0 16,14-4 128-16,7 3-128 0,1-4 0 0,11 1 128 15,10-4-128-15,4 0 0 0,2 3 0 0,4-1 0 16,6 1 0-16,3-2 0 0,5 2 0 0,-5 1 0 0,-5-2 128 0,2 4-128 15,4-4 176-15,-2 2-48 0,-4 0 0 0,-2 2 0 16,-4-5 0-16,-1 4-128 0,-2 0 192 0,-7 0-64 16,-9-4 80-16,-4 6 16 0,-4 1 0 0,-5-1 0 15,-2-1 64-15,-12 5 16 0,-6-2 0 0,-4 1 0 16,-2 3-48-16,-8 0-16 0,-11-1 0 0,-8 1 0 16,-9 0-240-16,-9 0 144 0,-4 0-144 0,-10 1 128 15,-6 5-128-15,-7-4 0 0,-4-2 144 0,-16 0-144 16,0 0 0-16,0 0 0 0,0 0 0 0,-18 1 128 15,-9 1-128-15,-11 0 0 0,-10 2 0 0,-17 2 0 16,-14-3 0-16,-10-2 0 0,-4-2 0 0,-11 2-128 16,-8 3 128-16,-8-2 0 0,-9-3 0 0,-8 2 0 15,-8 11 0-15,-6-6 0 0,-6-1 0 0,-8 0 0 0,-9-1-128 16,4 4 128-16,6 2-128 0,3 0 128 16,6-5-432-16,14 3 0 0,14 1 0 15,13-2 0-15,10 4-128 16,15-4-16-16,14 2-16 0</inkml:trace>
  <inkml:trace contextRef="#ctx0" brushRef="#br0" timeOffset="27877.2">29454 12127 19343 0,'-17'-13'1728'0,"-5"0"-1392"0,3 3-336 0,3-1 0 16,3 4 256-16,4 0 0 0,4 0-16 0,5 7 0 16,0 0 16-16,0 0 0 0,0 0 0 0,14-2 0 15,5-2-256-15,5-1 176 0,4 1-176 0,6 0 160 16,2 0-32-16,6-3-128 0,6-1 192 0,7 3-64 16,3 1 64-16,10 0 0 0,7-2 0 0,0-4 0 15,-2 1-64-15,2-1-128 0,2 2 192 0,3-1-64 16,4 2 160-16,-2-3 32 0,0 2 0 0,-4-1 0 15,-1 1 176-15,-2 3 32 0,0-1 16 0,-3 1 0 16,-1 2-96-16,-7 1 0 0,-8-1-16 0,-5 1 0 16,-6 0-432-16,-5 1 0 0,-7 0 0 0,-4 1 0 15,-5 0 0-15,-5 0 128 0,-6 0-128 0,-3 0 0 16,-10 0 0-16,0 0 0 0,0 0 128 0,-14 2-128 0,-7 2 0 16,-9-1 0-16,-7-1 0 0,-11 2 0 0,-10 1 0 15,-12 0 0-15,-12-1-128 0,0-3 128 0,-5 2 0 0,-3 1 0 16,-5 3-144-16,-6-3 144 0,-3 0 0 0,1 1 0 15,1 3 0-15,-6-3 0 0,-5 2 0 0,5 0 0 16,9-2 0-16,9 4 0 0,7-2 128 0,10 4-128 16,5-6 0-16,12 2 144 0,12 2-16 0,12 0 0 15,8 0 0-15,12-1 0 0,12-8-128 0,0 0 0 16,17 11 0-16,11 2 0 0,13-6 0 0,8-2 0 16,8-1 0-16,9-1 0 0,7-1 0 0,12 1 0 15,13 1 0-15,2-3 0 0,6-4 0 0,4 2 0 16,6 2 0-16,4-1 0 0,0-3 128 0,2 1-128 15,0 5 192-15,0-2-64 0,0-1 48 0,-6 3 0 0,-7 2 0 0,-1 0 0 16,-2-1-32-16,-11 1 0 0,-12 0 0 0,-9-1 0 16,-11-1-144-16,-11 1 128 0,-11 5-128 0,-12-5 128 15,-6-1-128-15,-10-1 0 0,-13-2 144 0,0 0-144 16,-13 0 160-16,-14-1-32 0,-11 0-128 0,-15 1 192 16,-14 0-192-16,-15-2 176 0,-12-2-176 0,-10 1 160 15,-5-4-160-15,-13 3 0 0,-14 2 144 0,0 1-144 16,-7-2 128-16,0-2-128 0,-6 0 160 0,6 2-160 15,6 6 128-15,7-3-128 0,7-3 0 0,18 3 144 16,9 3-144-16,15 1 0 0,12 2 0 0,15-2 128 16,12-3-128-16,14 3 0 0,11 0 0 0,17-4 0 15,0 0 0-15,22 7 0 0,12-4 0 0,13 0 0 16,10-1 0-16,15-1 0 0,12 1 0 0,12-4 0 16,10-1 0-16,8-1 0 0,5 1 128 0,9-3-128 15,4-1 144-15,3 5 0 0,2 2 0 0,-2 0 0 0,-2-4 128 0,-6 4 32 16,-5 4 0-16,-7-2 0 0,-7 2-96 0,-16 3-16 15,-13-2 0-15,-15-1 0 0,-13 2-192 0,-13 3 0 16,-12 0 0-16,-12 1 0 0,-7 1 0 0,-17-1-128 16,-15 3 128-16,-16 2-160 0,-23 5-192 0,-25-1-32 15,-25 0-16-15,-24 2-14192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4:09.044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0 3394 1375 0 0,'0'0'66'0'0,"0"0"228"0"0,0 0 944 0 0,0 0 412 0 0,0 0 81 0 0,0 0-202 0 0,0 0-921 0 0,0 0-404 0 0,0-3-78 0 0,0-4-84 0 0,1 1 1 0 0,0 0 0 0 0,0-1-1 0 0,0 1 1 0 0,1 0 0 0 0,0 0 0 0 0,3-7-1 0 0,0 3 0 0 0,0 1 0 0 0,0 0 0 0 0,13-17 0 0 0,-15 23-30 0 0,-1-1 6 0 0,9-13 5 0 0,51-79-12 0 0,-9-6 210 0 0,186-278 657 0 0,-104 208-713 0 0,-59 80-148 0 0,92-130 45 0 0,-16 19-24 0 0,11 9 66 0 0,-135 163-64 0 0,168-173 235 0 0,-73 94-261 0 0,90-86-15 0 0,159-126 169 0 0,-294 267-96 0 0,112-58 0 0 0,91-65 208 0 0,-158 96-16 0 0,150-77 0 0 0,-131 98-8 0 0,6 8-90 0 0,-67 25-134 0 0,91-29 5 0 0,187-36 0 0 0,-111 57-41 0 0,1 20 62 0 0,-211 16-45 0 0,0 1 0 0 0,1 1 0 0 0,-1 2 0 0 0,64 16 1 0 0,-70-10 19 0 0,0 0 0 0 0,-1 2 1 0 0,-1 1-1 0 0,0 1 1 0 0,48 33-1 0 0,44 40 218 0 0,-97-66-150 0 0,-1 0 0 0 0,36 42 0 0 0,35 60 272 0 0,-76-94-258 0 0,-1 1 0 0 0,21 49 0 0 0,-23-38-11 0 0,-2 0 0 0 0,18 83 0 0 0,-21-62 36 0 0,6 95 0 0 0,-25 196 512 0 0,-26-2 8 0 0,-5-85-330 0 0,13-96-206 0 0,8-65-85 0 0,-8 68 65 0 0,24-149-94 0 0,1-1 0 0 0,1 1 0 0 0,1 0 0 0 0,2 0-1 0 0,6 29 1 0 0,-8-48-38 0 0,0 1 0 0 0,1-1 0 0 0,0 1 0 0 0,1-1 1 0 0,4 9-1 0 0,-6-12 16 0 0,0-1 0 0 0,0 1 0 0 0,0 0 0 0 0,1-1 0 0 0,-1 1 0 0 0,1-1 0 0 0,-1 0 0 0 0,1 1 1 0 0,-1-1-1 0 0,1 0 0 0 0,0 0 0 0 0,-1 0 0 0 0,1 0 0 0 0,0 0 0 0 0,0-1 0 0 0,0 1 0 0 0,0 0 1 0 0,0-1-1 0 0,0 0 0 0 0,2 1 0 0 0,0-1-135 0 0,0 0 0 0 0,0-1 0 0 0,1 1-1 0 0,-1-1 1 0 0,0 0 0 0 0,0 0 0 0 0,0 0 0 0 0,0-1 0 0 0,0 0 0 0 0,0 1-1 0 0,-1-1 1 0 0,1 0 0 0 0,0-1 0 0 0,-1 1 0 0 0,0-1 0 0 0,6-5 0 0 0,9-11-4983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4:09.421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189 0 9671 0 0,'-13'3'255'0'0,"1"0"-1"0"0,-1 0 0 0 0,1 1 0 0 0,0 1 0 0 0,0 0 1 0 0,0 1-1 0 0,0 0 0 0 0,-13 10 0 0 0,20-12-151 0 0,-1 0 1 0 0,1 1-1 0 0,0 0 0 0 0,1 0 0 0 0,-1 0 0 0 0,1 0 0 0 0,0 0 0 0 0,0 1 0 0 0,1 0 0 0 0,-1 0 1 0 0,1 0-1 0 0,1 0 0 0 0,-1 0 0 0 0,1 1 0 0 0,0-1 0 0 0,1 1 0 0 0,-2 11 0 0 0,2-9-86 0 0,1 1 0 0 0,1-1-1 0 0,0 0 1 0 0,0 0 0 0 0,1 0-1 0 0,0 0 1 0 0,5 13 0 0 0,0-1 69 0 0,22 38 1 0 0,0-12 88 0 0,50 62 0 0 0,-76-105-176 0 0,32 40 2 0 0,28 39 62 0 0,-9-8-63 0 0,-32-45 0 0 0,-17-22 13 0 0,1-1-1 0 0,0 0 0 0 0,1-1 1 0 0,-1 1-1 0 0,1-1 1 0 0,15 10-1 0 0,-18-14 16 0 0,0 0 0 0 0,0 0 0 0 0,0 0 0 0 0,1 0 0 0 0,-1 0-1 0 0,0-1 1 0 0,1 0 0 0 0,-1 0 0 0 0,1 0 0 0 0,-1-1 0 0 0,1 1 0 0 0,-1-1 0 0 0,1 0 0 0 0,-1 0 0 0 0,9-2 0 0 0,-4-1 41 0 0,1 0 0 0 0,-1 0 0 0 0,0-1 1 0 0,0-1-1 0 0,0 1 0 0 0,15-12 0 0 0,-4 0 66 0 0,27-25-1 0 0,161-189-82 0 0,-201 222-79 0 0,256-332-2627 0 0,-215 268-2164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4:11.044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107 1409 8551 0 0,'-80'8'928'0'0,"67"-7"-898"0"0,10-1 119 0 0,3 0 42 0 0,0 0 7 0 0,-7-3 132 0 0,5 2-268 0 0,0 0 130 0 0,2 1 0 0 0,1-2-18 0 0,2-10-73 0 0,0 8-79 0 0,0 0 0 0 0,0 0 1 0 0,1 0-1 0 0,-1 1 0 0 0,1 0 0 0 0,0-1 0 0 0,0 1 1 0 0,7-4-1 0 0,7-6 78 0 0,226-170 1068 0 0,-191 143-1091 0 0,-27 20-25 0 0,47-30 0 0 0,102-34 260 0 0,-154 75-289 0 0,63-26 64 0 0,147-40-1 0 0,-79 33-69 0 0,153-39 30 0 0,2 18-47 0 0,23-5 0 0 0,-227 42 0 0 0,117-26 0 0 0,-181 45 0 0 0,369-77 11 0 0,88-14 96 0 0,-367 76-97 0 0,77-16-10 0 0,210-35 0 0 0,-212 53 0 0 0,-48 5 0 0 0,376-43 2 0 0,-400 44 7 0 0,3 5 26 0 0,-8 0-17 0 0,88-15-18 0 0,250-18 0 0 0,-415 40 0 0 0,215-5 0 0 0,-191 8 0 0 0,126 5 0 0 0,326 45 112 0 0,-496-48-87 0 0,262 32 32 0 0,-5 23-5 0 0,-37 17 113 0 0,-90-26-88 0 0,-112-35-62 0 0,0 3-1 0 0,-1 1 0 0 0,-1 3 1 0 0,77 47-1 0 0,-75-37 34 0 0,-1 3 0 0 0,71 68 0 0 0,-53-35-2 0 0,-3 3-1 0 0,68 102 0 0 0,-93-118-40 0 0,57 86 30 0 0,-76-109-27 0 0,-1 1 0 0 0,21 57 0 0 0,-18-33 7 0 0,-3 2 1 0 0,-3-1-1 0 0,-2 2 0 0 0,6 74 0 0 0,-12-8 239 0 0,-14 202 0 0 0,1-248-184 0 0,-15 135 148 0 0,11-128-122 0 0,-5 0 0 0 0,-28 93 0 0 0,-46 62 108 0 0,47-135-106 0 0,-15 27-21 0 0,-1 5-16 0 0,-52 196 3 0 0,63-183-64 0 0,21-67 0 0 0,-17 38 0 0 0,4-9 0 0 0,-30 130 64 0 0,9 27-64 0 0,41-203 24 0 0,6-18 6 0 0,-5 18-29 0 0,-56 231 158 0 0,46-180-24 0 0,10-49-28 0 0,-8 24 34 0 0,6-27-74 0 0,-22 60 64 0 0,3-13-22 0 0,15-50-68 0 0,7-20-18 0 0,6-8-23 0 0,1-4-20 0 0,2 0-288 0 0,5-20 130 0 0,0-1-238 0 0,3-7 246 0 0,-1 2 188 0 0,2 0-2970 0 0,0-5-1838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1T17:54:11.467"/>
    </inkml:context>
    <inkml:brush xml:id="br0">
      <inkml:brushProperty name="width" value="0.1" units="cm"/>
      <inkml:brushProperty name="height" value="0.1" units="cm"/>
      <inkml:brushProperty name="color" value="#F896F1"/>
    </inkml:brush>
  </inkml:definitions>
  <inkml:trace contextRef="#ctx0" brushRef="#br0">121 28 14943 0 0,'-7'-1'200'0'0,"1"0"0"0"0,0 0-1 0 0,0 1 1 0 0,0 0 0 0 0,-1 0-1 0 0,1 0 1 0 0,-9 2 0 0 0,13-2-197 0 0,1 1 0 0 0,-1 0 1 0 0,0-1-1 0 0,1 1 0 0 0,-1 0 1 0 0,0 0-1 0 0,-1 1 0 0 0,-1 2-33 0 0,0-1 0 0 0,1 1 0 0 0,0 0 0 0 0,-1 1-1 0 0,1-1 1 0 0,1 0 0 0 0,-1 1 0 0 0,1 0 0 0 0,-1-1-1 0 0,1 1 1 0 0,1 0 0 0 0,-1 0 0 0 0,1 0 0 0 0,-1 6 0 0 0,-1 7-128 0 0,1 0 0 0 0,0 31 1 0 0,3 6 144 0 0,2 1-1 0 0,3-1 1 0 0,2 1 0 0 0,24 82-1 0 0,-25-115-3 0 0,41 127 206 0 0,-38-123-108 0 0,2-1 0 0 0,0-1 0 0 0,25 37 0 0 0,-32-55-50 0 0,1 0 0 0 0,0 0-1 0 0,0 0 1 0 0,0-1 0 0 0,1 0 0 0 0,0 0-1 0 0,0-1 1 0 0,0 0 0 0 0,1 0 0 0 0,-1-1-1 0 0,1 1 1 0 0,17 5 0 0 0,-16-8 36 0 0,1 1 1 0 0,-1-1-1 0 0,1-1 1 0 0,-1 0-1 0 0,1 0 1 0 0,0-1-1 0 0,-1 0 1 0 0,1-1-1 0 0,-1 0 1 0 0,1 0-1 0 0,17-6 1 0 0,-6 0 122 0 0,-2 0 0 0 0,1-2 0 0 0,31-19 1 0 0,51-41 345 0 0,-54 35-315 0 0,134-97 197 0 0,-74 52-245 0 0,53-28 21 0 0,48-37-123 0 0,103-132-2233 0 0,-257 222-4164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6:44:21.7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7711 2165 14223 0,'-16'-12'624'0,"9"1"144"0,0 3-624 0,1-4-144 16,1 4 0-16,1-2 0 0,0 3 192 0,1-5 0 15,0 3 0-15,0-2 0 0,0 3 96 0,-1-3 32 16,0 1 0-16,0 1 0 0,-1-1-320 0,0 2 0 16,-1-5-128-16,-1 4 128 0,0-2-128 0,-2 3 128 15,0-2 0-15,-1 5-144 0,-2-3-176 0,2 3-16 16,0 0-16-16,0 3 0 0,-2-2 352 0,5 3-176 16,-5-2 176-16,3 2-128 0,9 1 128 0,-10-3 0 15,1 1 0-15,9 2 0 0,0 0 192 0,-9-7-48 16,2 2 0-16,7 5 0 0,0 0 80 0,-4-6 16 15,4 6 0-15,0 0 0 0,-4-10 80 0,4 10 0 0,0 0 16 0,0 0 0 16,-2-9-112-16,2 9-32 0,0 0 0 0,0 0 0 16,2-10 0-16,-2 10-16 0,0 0 0 0,10-5 0 15,-2 0 80-15,0-1 0 0,3 4 16 0,-1-1 0 16,2 2 0-16,0 1 0 0,1 1 0 0,2 1 0 16,1 0-80-16,-1 1-32 0,0 2 0 0,3-1 0 15,2 1 0-15,2 2 0 0,-1 0 0 0,5 2 0 16,3-1-32-16,2 1 0 0,-1 0 0 0,3 3 0 15,0-3-128-15,0 2 0 0,-1-2 0 0,1 2 128 16,1-2-128-16,1 1 0 0,0-3 0 0,2 0 128 16,0-2-128-16,4 2 0 0,2-1 0 0,1-2 0 15,1-3 160-15,-2 1 0 0,-1-2 0 0,-1-2 0 0,-3 1-160 16,1 0 0-16,-1-2 0 0,2-2 0 0,-2 1 320 0,0-1 16 16,0 3 16-16,2-1 0 0,-1-1-80 15,0 2-16-15,0-1 0 0,-1 1 0 0,-3 0-64 0,-2 1-32 16,-1-3 0-16,-3-1 0 0,-1 1-160 0,-2 2 160 15,-3-1-160-15,1 0 160 0,-3-1-160 0,-2 1 0 16,-1-1 0-16,-1 2 0 0,-2 1 0 0,-1-2 128 16,-3 0-128-16,0 0 0 0,-11 3 128 0,0 0-128 15,10-4 0-15,-10 4 128 0,0 0-128 0,0 0 160 16,0 0-160-16,0 0 160 0,0 0 80 0,0 0 16 16,0 0 0-16,-9-4 0 0,-1 3-112 0,-3-1-16 15,-2 2 0-15,-3 3 0 0,-1-3 16 0,-1 4 0 16,-6 0 0-16,1 2 0 0,-1-2-144 0,-3 2 0 15,-1-1 0-15,-6 2 128 0,-5-2-128 0,-2 4 0 0,-3-7 0 0,1 2 0 16,0 0 0-16,2 3 0 0,0-3 0 0,-1 0 0 16,0 0 0-16,-1 2 0 0,5-2 0 0,-9 2 0 15,0 2 0-15,-3-4 0 0,1 1 0 0,1-1 0 16,2 0 0-16,5-3 0 0,0-1 0 0,1-1 0 16,0-1 0-16,1-2 0 0,0 1 0 0,1-1 0 15,-2-5 0-15,0 0 0 0,-3 0 0 0,5 0 0 16,4-3 0-16,2 0 128 0,-1-2-128 0,4-1 0 15,-1 2 0-15,1 3 0 0,1-3 128 0,3 3-128 16,2 1 0-16,1 0 0 0,-1 3 0 0,2 1 0 16,-3-3 0-16,3 2 0 0,1 0 0 0,1-1 0 15,-1 3 0-15,2 2 0 0,1-2 0 0,2-1 0 16,2 1 0-16,2 2 0 0,2-1 0 0,2 2 0 16,0-1 0-16,9 2 0 0,-8 0-128 0,8 0 128 0,0 0-208 0,0 0 16 15,0 0 16-15,0 0 0 0,0 0 176 0,0 0-208 16,3 12 80-16,4-1 128 0,2 3-160 0,2-2 160 15,3-2 0-15,1 4-144 0,3-3 144 0,2 2 0 16,4 1 0-16,2 3 0 0,1-2 0 0,0-2 0 16,2 1 0-16,2-2 0 0,-1 1 0 0,3-3 0 15,2 2 128-15,2-5-128 0,1 3 0 0,1-3 144 16,4 0-144-16,4-2 0 0,4 0 128 0,0 3-128 16,0-2 0-16,-1 2 0 15,-1 1-1536-15,-1-1-432 0,17 7-80 0,-11-1 0 0</inkml:trace>
  <inkml:trace contextRef="#ctx0" brushRef="#br0" timeOffset="1234.41">10737 1704 11055 0,'0'0'480'0,"0"0"112"0,-6-8-464 0,1 4-128 0,5 4 0 0,0 0 0 16,0 0 688-16,0 0 112 0,0 0 32 0,0 0 0 15,0 0-464-15,0 0-96 0,0 0-16 0,0 0 0 16,0 0 64-16,4 14 16 0,1-5 0 0,2 3 0 15,1-1 96-15,2-2 16 0,0 5 0 0,2-1 0 16,-1-6 0-16,2 7 0 0,2-1 0 0,3 0 0 16,2 2-64-16,2-1 0 0,2 3 0 0,1-1 0 15,2 1-48-15,1-1-16 0,5 1 0 0,-2-2 0 16,-3 3 112-16,2 0 16 0,1-1 0 0,2 0 0 16,2-1-112-16,2 1-16 0,1-2 0 0,3-1 0 0,2-4-96 0,2-1-32 15,2 0 0-15,1 0 0 0,-2-5-64 16,-2 0 0-16,-1-1-128 0,1-3 192 0,-1-3-192 15,1-1 144-15,0 0-144 0,3-2 128 0,0-6 0 0,1 1 0 16,-1-2 0-16,-1-2 0 0,-3 0-128 0,-1-2 0 16,-4-1 0-16,-1 0 0 0,0-2 0 0,-2 2 0 15,-2 0 0-15,0 2 0 0,-1-1 0 0,0 2 0 16,-2 2 0-16,1 3 0 0,-2-1 0 0,-1 2 128 16,-4-2-128-16,-2 4 0 0,0 1 0 0,-5 1 0 15,-1 2 0-15,-4 2 0 0,-3 2 0 0,-9-1 0 16,8 5 0-16,-8-5 0 0,0 0 0 0,5 12 0 15,-3-3 0-15,-2 1 0 0,-2 3 0 0,-2-3 0 16,-2 1 144-16,-4-1-144 0,-3 0 192 0,-1 2-16 16,-3-3-16-16,-2 2 0 0,-1 1-16 0,-5 2 0 15,-1 0 0-15,-2 0 0 0,-2-4 48 0,-2 1 0 0,-1 2 0 0,-1-2 0 16,-3 2-32-16,-1 0 0 0,-1-4 0 0,-4 2 0 16,-3-3-160-16,-4 2 192 0,-4-1-192 0,0 1 192 15,0-5-192-15,1 1 192 0,-1 0-192 0,2-1 192 16,1 2-192-16,1 0 0 0,-3 1 0 0,0-1 0 15,-3-5 0-15,3-2 0 0,2-2 0 0,3 1 128 16,3-1-128-16,2-2 0 0,1 1 0 0,3-2 0 16,2-1 0-16,0-2 128 0,0-3-128 0,3 0 0 15,2 1 0-15,0 1 0 0,3-4 128 0,2 1-128 16,3-2 0-16,4-3 0 0,2-1 0 0,4 0 128 16,2 1-128-16,4-1 0 0,1 1 0 0,1 2 0 0,2 1-144 0,1 1 144 15,2 3-192-15,2-3 192 16,2 3-160-16,1-1 160 0,2 1-128 0,-2 2 128 0,-4 8-144 0,10-4 144 15,0 0-160-15,3 1 160 0,1 1-144 0,1 2 144 16,2 0-128-16,1 5 128 0,1 2 0 0,1 0-160 16,2 4 160-16,0 1 0 0,3-2-144 0,-1 3 144 15,0 2 0-15,1 2-144 0,1 1 144 0,0 1 0 16,4 0 0-16,0 0-128 0,1 0 128 0,1-1 0 16,-1 0 0-16,5-2 0 0,3 1 0 0,3-2 0 15,1-1 0-15,2-3 0 0,-2-2 0 0,-1-2 0 16,-1-1 0-16,1 2 0 0,0-5 0 0,2 1 0 15,-2 0 0-15,4-1 0 0,2-3 0 0,2-3 0 16,-1-3 0-16,0 2 128 0,-2-3-128 0,-2 1 0 0,0 0 128 0,-1-6-128 16,1 1 128-16,-1 1-128 0,-3-4 160 0,2-2-160 15,2-3 128-15,-2-1-128 0,0 0 0 16,-6-2 144-16,-1-2-144 0,-5 2 0 0,-4 2 0 0,-3 1 0 31,-2 2-864-31,-4 5-256 0,-1 3-48 0</inkml:trace>
  <inkml:trace contextRef="#ctx0" brushRef="#br0" timeOffset="4405.66">22623 2104 15263 0,'-14'-6'672'0,"4"2"144"0,0 0-656 0,-1 2-160 15,2 0 0-15,1 1 0 0,8 1 176 0,-7-1 0 0,7 1 0 0,-9 0 0 16,9 0-48-16,0 0-128 0,-9 0 192 0,9 0-64 15,-8-1-128-15,8 1 0 0,0 0 0 0,-9 0 0 16,2-2 0-16,7 2 0 0,-9 0 0 0,9 0 128 16,-9-2-128-16,9 2 0 0,-7-3 0 0,7 3 0 15,0 0 368-15,0 0 32 0,0 0 16 0,0 0 0 16,2-9 128-16,-2 9 32 0,7-5 0 0,5 0 0 16,2-1-224-16,4 2-32 0,3 2-16 0,5-2 0 15,0-1-176-15,2 2-128 0,4-1 192 0,1 3-192 16,4 0 176-16,4-1-176 0,3 1 160 0,6 0-160 15,4 0 128-15,6-2-128 0,4 1 0 0,-1 0 0 16,0 0 128-16,3-1-128 0,2 1 0 0,7-2 144 0,5-4-144 16,2 1 0-16,3-4 0 0,-3 4 128 15,1-3-128-15,5 3 0 0,5-2 0 0,-2 3 128 0,-1-4-128 16,2 2 0-16,-1 3 0 0,10-2 0 0,3 0 128 0,0 2-128 16,-5-5 128-16,6 5-128 0,4-2 144 0,0 1-144 15,-3-1 160-15,-2-1-160 0,-1 3 128 0,5 4-128 16,4-3 0-16,-5-3 144 0,-8 1-144 0,0 5 0 15,1 1 144-15,1-2-144 0,-1 0 0 0,-6-2 144 16,-2 3-144-16,-1 5 0 0,2 1 128 0,-1-4-128 16,-6-1 0-16,-5 0 0 0,-4 0 0 0,-1 0 0 15,-1 4 0-15,0 0 0 0,-1-3 128 0,-6 1-128 16,-4-2 0-16,-3 0 0 0,-5 0 128 0,-3 2-128 16,-2 0 0-16,-5 0 0 0,-2-2 0 0,-3 1 0 15,-4-1 0-15,-4 2 0 0,-1 1 0 0,-8-1 0 0,-6 0 128 0,-4 2-128 16,-4-3 224-16,-10-1-16 0,0 0 0 0,0 0 0 15,0 0 112-15,-13 4 32 0,-5-3 0 0,-8 3 0 16,-7-1 32-16,-8 3 0 0,-6-3 0 0,-5 0 0 16,-6-1-384-16,-4 2 0 0,-6 3 0 0,-9-4 128 15,-8 1-128-15,-3 0 192 0,-1 1-64 0,-3-1 0 16,-5 4-128-16,-5 0 0 0,-6-2 0 0,0 4 0 16,3 0 0-16,-8 3 0 0,-8-1 0 0,3 0 0 15,3-1 0-15,-5 2 0 0,-6-2 0 0,2 1 128 16,5-1-128-16,-4-2 0 0,-3 3 0 0,1-5 0 15,2 1 0-15,-2-2 0 0,2-1 0 0,-2 3 0 16,1-2 0-16,3 1 0 0,3 0 0 0,1-3 0 16,1 0 0-16,9 2 0 0,12 1 0 0,2-4 0 15,3 0 0-15,7-2 0 0,5-1 0 0,9 1 0 0,7 3 0 0,7-1 0 16,8-1 0-16,6-2 0 0,5 0 0 0,2 0 0 16,7 0 0-16,2 0 0 0,8-2 0 15,5 1 0-15,12 1 0 0,0 0 0 0,0 0 0 0,0 0 0 16,12-2 0-16,7 0-128 0,7-1-48 0,7-1 0 15,6 1 0-15,9-3 0 0,9-1 176 0,10 2 0 16,10 1 0-16,1-2-128 0,8-1 128 0,3 3 0 16,5-2 0-16,10 1 0 0,9 1 0 0,0 2 128 15,0-5-128-15,9 3 176 0,9 2-176 0,0-1 160 16,-4 0-160-16,7-2 160 0,3 2-160 0,-3 0 0 16,-6 0 0-16,4-2 0 0,3-2 0 0,-7 2 0 15,-8 1 144-15,-1 0-144 0,3-1 128 0,-6 2-128 16,-8 0 160-16,-4-2-160 0,-2 1 144 0,-4 2-144 0,-5 0 128 0,-11 1-128 15,-11 0 192-15,-7 1-32 0,-6 1-16 0,-8 2 0 16,-8-2-144-16,-8 3 192 0,-10-2-192 0,-6 1 192 16,-8-1-192-16,-10-2 192 0,0 0-192 0,-11 5 192 15,-9 0-192-15,-14-1 192 0,-11-1-192 0,-12 2 192 16,-13 1-192-16,-16-1 160 0,-14-1-160 0,-8 1 160 16,-8 2-160-16,-11-4 0 0,-10 1 0 0,-4 1 0 15,-2 2 0-15,-7-2 0 0,-6 1-160 0,2 2 160 16,3-2-368-16,7 2 32 0,8-3 0 0,12 1 0 15,7 4-48-15,13-3 0 0,10-2 0 0,15 0-7808 16,14-3-1584-16</inkml:trace>
  <inkml:trace contextRef="#ctx0" brushRef="#br0" timeOffset="5737.54">29188 2181 24639 0,'-9'-11'1088'0,"9"11"240"0,0-181-1072 0,0 362-256 16,0-181 0-16,0 0 0 0,0 0 0 0,11 3 0 16,3 2 0-16,0 0 0 0,5-5 0 0,5 3 0 15,4 0 0-15,5 4 0 0,5 3 0 0,4-4 0 16,2 2 144-16,1-3-144 0,2-1 160 0,3 5-160 0,3-4 160 0,6 2-160 15,2 4 128-15,5-2-128 0,1-1 0 0,1-5 144 16,-3-3-144-16,-3 1 0 0,-1 2 0 0,2 3 128 16,1-1-128-16,-2-1 0 0,2-1 0 0,-4-3 0 15,-5-4 0-15,-2 1 128 0,-5 2-128 0,-4 0 0 16,-3-1 0-16,-5 4 0 0,-3 0 0 0,-5-2 0 16,-3 1 0-16,-5-1 0 0,-3-1 0 0,-4 1 0 15,-3 3 0-15,-10-3 0 0,0 0 128 0,0 0-128 16,-9-2 128-16,-6 2-128 0,-7 0 192 0,-7 0-64 15,-7-1-128-15,-4 1 128 0,-6 3-128 0,-5-1 128 16,-5 0-128-16,-6-2 0 0,-7-3 0 0,-1-1 0 16,2 2 0-16,-2-1 0 0,1 2 0 0,-2-2 128 15,-4 2-128-15,0-3 0 0,4-1 0 0,3-2 0 16,6 3 0-16,7 1 0 0,7 2 0 0,7 0 0 0,6 1 0 0,5-2 0 16,9 1 0-16,4 0 0 0,6 0 0 0,11 1 128 15,0 0-128-15,0 0 0 0,10-6 0 16,7 3 0-16,7-1 0 0,9 0 0 0,7-2-128 0,9 2 128 15,8 1-160-15,10-2 160 0,10-5 0 0,1 0 0 16,3-2 0-16,-1 4 0 0,2 0 0 0,7 2 0 16,5-3 0-16,-3 2 0 0,-8-2 0 0,-1 3 0 15,-2 4 128-15,1-1-128 0,-1 0 0 0,-5 1 0 16,-6 1 0-16,-9-1 0 0,-8 0 0 0,-6 1 0 16,-10-1 0-16,-5 4 0 0,-8 0 128 0,-9-1-128 15,-4-1 0-15,-10 0 0 0,0 0 0 0,-14 3 0 16,-8-1 0-16,-7 0 0 0,-8-1 0 0,-9 2 0 15,-9-1 160-15,-12 1-160 0,-9-3 0 0,-5 2 0 0,-6 1 0 16,-5 2 0-16,-9-1 0 0,-2-3 0 0,-4 0 0 0,-1 2 0 16,2 0 0-16,-1 1 0 0,1-1 0 0,10-1 0 15,7-2 0-15,11 4 0 0,10 1 0 0,8 2 0 16,5-4 0-16,9 3 0 0,7 0 0 0,10-1 0 16,11 1 0-16,8 1 0 0,10-7 0 0,0 0 0 15,14 3 0-15,11 0 0 0,10-6 0 0,6 1 128 16,8-6-128-16,8 2 160 0,7 1-160 0,8-3 160 15,8 2-32-15,5-4-128 0,3 1 192 0,1 0-64 16,0 0-128-16,2-1 160 0,3 2-160 0,-3-1 160 16,-7 3-160-16,-4 3 0 0,-7 0 0 0,-5 0 0 15,-6 2 0-15,-7 1 0 0,-7 1 0 0,-7 3 0 16,-8-2 0-16,-9 1 0 0,-9-2 0 0,-15-1 0 16,0 0-224-16,-10 5-80 0,-8 0-16 0,-12-1 0 0,-14-1 128 0,-9-1 0 15,-12 1 16-15,-7 1 0 0,-8 2 176 0,-9-2-192 16,-9 1 192-16,1 1-192 0,2-2 192 0,2 1 0 15,2 5 0-15,8-3 0 0,9-2 0 0,12 1 0 16,11-1 0-16,10 4 128 0,10 1 96 0,7 3 32 16,8-7 0-16,10 3 0 0,6-9-256 0,8 8 0 15,12 3 0-15,13-4 0 0,11-1 0 0,16 0 0 16,13-2 176-16,11-3-176 0,7-1 128 0,13 2-128 16,15 3 0-16,3 4-7936 15,3 0-1648-15</inkml:trace>
  <inkml:trace contextRef="#ctx0" brushRef="#br0" timeOffset="14710.28">29048 2179 3679 0,'-7'-6'320'0,"2"1"-320"0,1-3 0 0,1 1 0 16,-2 0 2304-16,5 7 400 0,-2-9 80 0,2 9 16 0,0 0-1520 0,0 0-320 16,0-7-48-16,0 7-16 0,7-9-256 0,0 4-64 15,2 0-16-15,4-2 0 0,1 2 48 0,5 1 16 16,3-5 0-16,4 4 0 0,6 0-160 0,5-1-16 16,6 1-16-16,4 0 0 0,0-5-208 0,3 2-32 15,-3-2-16-15,1 3 0 0,0-1-16 0,2 0 0 16,2-5 0-16,5 4 0 0,6-2 16 0,-1 1 0 15,0 1 0-15,-3 2 0 0,-5-1-32 0,2 4 0 16,1 0 0-16,1 0 0 0,3 4-16 0,-3 3 0 16,1-1 0-16,-5 2 0 0,0 0 32 0,-6 1 0 15,-7 1 0-15,-3-1 0 0,-3 4 96 0,-4-2 32 16,-3 0 0-16,-4 2 0 0,-4-2 0 0,-2 0 0 0,-3-2 0 16,-2-1 0-16,-13-4-16 0,8 5 0 15,-8-5 0-15,0 0 0 0,0 0 80 0,-11 5 16 0,-4-2 0 0,-6-2 0 16,-6-2 16-16,-4-1 16 0,-2 0 0 15,-3-3 0-15,-6-2-176 0,-4 1-32 0,-5-4-16 0,-5 2 0 16,-5-1-48-16,-3 4 0 0,0 0 0 0,-4 1 0 16,1 4-128-16,-11 0 0 0,-7 0 0 0,3 2 0 15,-1 3 0-15,5-1 0 0,5-2 0 0,-1 3 0 16,1 2 0-16,0-4 0 0,5 3 0 0,7 0 128 16,8 0-128-16,7-1 0 0,9 2 0 0,9-2 128 15,9-1-128-15,8-1 0 0,11-3-160 0,0 0 160 16,10 8-176-16,10-4 176 0,10 1-192 0,10-3 192 15,12-3-160-15,13 0 160 0,5 0-128 0,6-2 128 16,3 1 0-16,10-1 0 0,7 2 0 0,5-1-128 0,1 0 128 16,-3 1 0-16,-4 1 0 0,2 1 0 0,1 3 0 0,-9 1 0 15,-6-1 0-15,-5 3 0 0,-5 1 128 0,-6 0 48 16,-6 0 16-16,-5 4 0 0,-5-3 0 0,-9 2 16 16,-10-2 0-16,-8 3 0 0,-8-5-32 15,-7 5-16-15,-6-4 0 0,-10 3 0 0,-3 0 32 0,-14-1 16 16,-11 2 0-16,-13-3 0 0,-5 2-32 0,-5 0-16 15,-5 2 0-15,-5 0 0 0,-6 0-32 0,-6-4-128 16,-8 1 192-16,2-3-64 0,1 3 16 0,1-2 0 16,-5 2 0-16,2-6 0 0,1-4-144 0,8 1 0 15,10 4 0-15,9 2 128 0,11-3-128 0,6-2 0 16,6 2 0-16,10 1 0 0,4-4 0 0,9-1 0 0,13 0 0 0,0 0 0 16,0 0-144-16,16-1 144 0,4-5-192 0,10-1 192 15,10-4-144-15,12 3 144 0,10-2 0 0,15 2-144 16,11-3 144-16,3 1 0 0,0-4 0 15,3 1-128-15,3 4 128 0,-4-1 0 0,-7 0 0 0,-7 1 0 16,-9-4 0-16,-4 6 0 0,-2-2 0 0,-3 4-128 16,-7 2 128-16,-5 2 0 0,-9-2 0 0,-9 0 0 15,-11 0 0-15,-7 2 0 0,-13 1 0 0,0 0 0 16,-10-2 144-16,-11 2-144 0,-12-1 192 0,-9 4-192 16,-7 1 128-16,-7 2-128 0,-4-2 0 0,-9 3 0 15,-6 1 0-15,-6-4 0 0,-5 0 0 0,-1 1 0 16,2-3 0-16,-1 2 0 0,-2 0 0 0,1 1 0 15,1 0 0-15,8-1 0 0,11 2 0 0,10 3 0 16,10-3 0-16,10 2 0 0,8-2 0 0,10-2-144 16,6-1 144-16,13-3-128 0,0 0 128 0,0 0-128 15,15 0 128-15,9-3 0 0,8-1-144 0,11-2 144 0,12-2 0 0,12 2 0 16,13 2 0-16,6-5 0 0,3 0 0 0,8-1 0 16,5 4 0-16,1-3 0 0,0 1 128 0,-8 0-128 15,-8 1 192-15,-8 2-64 0,-6 0-128 0,-4 2-144 16,-7 1 144-16,-10 1-208 0,-10-1 208 0,-9 2 0 15,-8-1 0-15,-11 1 0 0,-14 0 272 0,0 0 0 16,-9 3 0-16,-13 0 0 0,-12 1-80 0,-12 3-32 16,-9-2 0-16,-7 5 0 0,-5-2-160 0,-5 3 0 15,-1-1 0-15,-7 2 128 0,-7-5-128 0,3 3 0 16,4-2 0-16,7 5 0 0,4 2 0 0,5-1 0 16,5-6 0-16,5 0 0 0,5-1 0 0,10-2 128 15,10-1-128-15,9 0 0 0,7-3 0 0,13-1 0 0,0 0 0 0,0 0 0 16,14 5 0-16,10-1 0 0,6-3 0 15,8-2 0-15,6-2 0 0,6-1 0 0,1-5 128 0,6 2-128 16,5 0 128-16,4 1-128 0,3 5 0 0,1-2 128 16,0 1-128-16,-3-2 0 0,-1-2-160 0,-1 4 160 31,1 2-2096-31,0 4-320 0</inkml:trace>
  <inkml:trace contextRef="#ctx0" brushRef="#br0" timeOffset="20497.43">28918 2258 911 0,'0'0'0'0,"0"0"0"0,0 0 0 0,0 0 0 0,0 0 0 0,0 0 0 15,0 0 2176-15,0 0 368 0,0 0 64 0,-8 3 16 16,8-3-1664-16,0 0-336 0,0 0-64 0,0 0-16 16,0 0-128-16,0 0-32 0,0 0 0 0,0 0 0 15,0 0-112-15,3-12-16 0,2 5-16 0,0-2 0 16,3 2-240-16,-1 3 0 0,2-2-192 0,-1 1 192 15,-8 5-144-15,11-5 144 0,0 1 0 0,-1-2-144 16,0-1 144-16,-1 2 0 0,4-2 160 0,-2 0-160 16,0 4 672-16,5-3 32 0,-1 3 16 0,3 1 0 0,1 1-48 15,2 1-16-15,2 1 0 0,4 3 0 0,1 1-256 0,6 0-48 16,6 3-16-16,3 2 0 0,1-1-16 0,2 0 0 16,1-3 0-16,1-2 0 0,2 0-320 0,3-2 144 15,5 1-144-15,1-2 0 0,5 1 368 0,-1-4-48 16,0 0 0-16,-6-2 0 0,-2-2 32 0,-2 3 0 15,-1 1 0-15,0 0 0 0,0 1-48 0,-2 2-16 16,-2 1 0-16,-1-2 0 0,-4-2-48 0,-4 2-16 16,-6 2 0-16,-4-2 0 0,-4-3-224 0,-3 3 0 15,-4 0 128-15,-3 0-128 0,-2 0 128 0,-2 0 0 16,-11 0-128-16,0 0 192 0,0 0 16 0,0 0 0 16,-9 4 0-16,-5 1 0 0,-7 0 64 0,-9-1 16 15,-5-2 0-15,-8 0 0 0,-10-4-64 0,-1 0-16 0,-5-3 0 16,0 1 0-16,-2 4 48 0,0 0 16 0,-2 0 0 0,0-1 0 15,-6-3 128-15,0 0 32 0,1-4 0 0,0 3 0 16,4 0-64-16,1 3-16 0,4 2 0 0,0-2 0 16,1-3-160-16,3 0-48 0,4 3 0 0,7-1 0 15,4-3-144-15,7 3 192 0,6 2-192 0,8 1 192 16,7-1-192-16,12 1-176 0,0 0 48 0,0 0 0 16,0 0 128-16,20-2-208 0,7 2 80 0,11 0 128 15,10 0-176-15,7 0 176 0,3 0-128 0,3 0 128 16,2 0 0-16,5 0 0 0,7 0 0 0,8 3 0 15,5 1 0-15,-1 0 0 0,0-3 0 0,-2 0 0 16,1 0 0-16,2 2 0 0,0 1 0 0,-8-3 0 16,-9-4 0-16,-6 1 0 0,-5 1 0 0,-8-1 0 15,-8-1 0-15,-6-3 0 0,-7 4 0 0,-7-1 0 0,-6 0 224 0,-8 1-32 16,-10 2 0-16,0 0 0 0,-8-4 112 0,-7 3 16 16,-8 1 0-16,-9 0 0 0,-8 0-192 0,-5 1-128 15,-3 3 192-15,-7 0-192 0,-7 2 128 0,-8 2-128 16,-5-4 0-16,-1 4 0 0,1 0 176 0,4 5-176 15,5-4 160-15,1 2-160 0,1-2 176 0,7 3-176 16,6-3 192-16,7 0-192 0,5-4 128 0,6 4-128 16,7-2 0-16,5 3 0 0,6-5 0 0,6 2 0 15,9-7 0-15,0 0 0 0,0 0 0 0,10 7 0 16,6-4 0-16,8 1 0 0,8 0 0 0,10-1 0 16,7-1 0-16,6-6 0 0,5-2 0 0,3 2 0 15,3 0 0-15,3-1 160 0,7 0-160 0,0 0 0 0,2-2 0 0,-6 0 0 16,-6-1 0-16,-3-1 0 0,-5 4 0 0,-3-3 0 15,-6 3 0-15,-4 3 128 0,-6-1-128 0,-7 1 0 16,-10-3 0-16,-7 3 0 0,-5 2 128 0,-10 0-128 16,0 0 160-16,-14 3 0 0,-9 2 0 0,-6-1 0 15,-7-2-160-15,-4 3 128 0,-7 3-128 0,-4-2 128 16,-3 5-128-16,-7-2 0 0,-7 1-160 0,-3-4 160 31,-3-2-512-31,3 6-16 0,0 4 0 0,-1-1-15280 0</inkml:trace>
  <inkml:trace contextRef="#ctx0" brushRef="#br0" timeOffset="25467.73">871 2051 3679 0,'-8'-3'320'0,"0"2"-320"16,1 0 0-16,-1 2 0 0,1 2 1968 0,-1-1 320 15,2 1 64-15,-1 2 16 0,0-3-1280 0,0 1-256 16,7-3-64-16,-9 4 0 0,2-2-16 0,0 2-16 16,1 0 0-16,6-4 0 0,-6 2-64 0,-1 3-16 15,2 3 0-15,1-3 0 0,1 2-320 0,-1 1-64 16,1 0-16-16,1 1 0 0,2-9-256 0,-2 8 160 15,2-8-160-15,0 0 128 0,0 0-128 0,0 0 160 16,0 0-160-16,0 0 160 0,-6-7 416 0,2 0 96 16,0-1 16-16,1-7 0 0,-1-3-176 0,-3-2-16 15,4-5-16-15,-1-4 0 0,0-4-288 0,-1-27-48 0,0 7-16 16,4 2 0-16,-1-1 0 0,1 0 0 0,1 0 0 0,0-3 0 16,-1-2-128-16,2 4 0 0,-1-1 144 0,0 8-144 15,0 6 176-15,1 2-48 0,1 2 0 0,-2 4 0 16,2 4 32-16,2 3 0 0,-4 3 0 0,1 12 0 15,0 1-160-15,1 0 192 0,0 2-192 0,2 2 192 16,-1-2-192-16,-3 7 0 0,7-2 0 0,7 2 0 16,2 6 0-16,-1 3-176 0,3 6 176 0,1 3-192 15,0 7 192-15,4 6-192 0,1 2 192 0,5 4-192 16,0 1 192-16,3 3 0 0,1 2-144 0,0 0 144 16,-1 2 0-16,-2-5 0 0,-2 1 0 0,2 1 0 15,-1-1 0-15,-1-5 0 0,-5 1 0 0,0-1 0 16,-1-2-128-16,0 2 128 0,-3-4 0 0,-2-3 0 15,-5 0 0-15,-2 0 0 0,-4-5 0 0,-1 1 0 16,-5-1 192-16,0-3 16 0,-5-2 0 0,-3-1 0 0,-5 1 128 0,-3 2 32 16,-3-2 0-16,-4 1 0 0,-1-1-128 0,-2-2-32 15,-2-3 0-15,0 0 0 0,-1-4-32 0,-4 0-16 16,-5 0 0-16,-2-5 0 0,-2-6-32 0,-1-2 0 16,-1 0 0-16,1-4 0 0,2-2-128 0,19 3 0 15,-3 1 0-15,1-2 128 0,-2-3-128 0,0 0 0 16,0-1 0-16,5-6 0 0,-2 1 0 0,-13-17 0 15,11 0 0-15,7-2-176 0,5 1 176 0,7-2 0 16,5 1-144-16,4-2 144 0,4 0-160 0,3-2 160 16,5-1-208-16,4-4 80 0,4-1-64 0,-8 21 0 15,3-6 0-15,5-6 0 0,4 0 192 0,1 0 0 16,1-1-144-16,3 1 144 0,-1 2 0 0,32-23 0 0,-14 11 0 0,-5 13 0 16,-8 7-160-16,-5 7 160 0,-7 5 0 0,-4 9-144 15,-4 4 144-15,-4 5 0 0,-3 2 0 0,-2 9 0 16,-4 6 0-16,-4 9 144 0,-5 3-16 0,-8 8-128 15,-10 10 336-15,-6 3-32 0,-6 2-16 0,-8 4 0 16,-5 2-48-16,-3 1-16 0,-3 3 0 0,22-28 0 16,-5 10-32-16,-4 6-16 0,-1 1 0 0,-6 5 0 15,-2 3-176-15,-2-5 0 0,-4 2-160 0,4-1 160 32,3-3-2240-32,-6-2-336 0</inkml:trace>
  <inkml:trace contextRef="#ctx0" brushRef="#br0" timeOffset="27053.43">31211 3222 5519 0,'0'0'240'0,"0"0"64"0,4 8-304 0,0 4 0 0,0-3 0 0,1 1 0 0,-5-10 2016 0,5 10 352 16,0-2 64-16,-5-8 0 0,6 7-1456 0,1 1-288 16,-7-8-64-16,0 0-16 0,0 0 32 0,7 5 0 15,-7-5 0-15,0 0 0 0,0 0 96 0,0 0 32 16,9-4 0-16,-1-5 0 0,-1-1 128 0,2-5 16 15,0-4 16-15,1-4 0 0,1-4-16 0,1 1 0 16,2-6 0-16,7-4 0 0,-4-7-304 0,5-1-64 16,1-3-16-16,1-6 0 0,0-3-160 0,0-2-48 15,0-7 0-15,-1 3 0 0,-1-2-112 0,1 2-16 16,-2-1-16-16,2-1 0 0,1-3-176 0,3 4 0 16,-3 4 144-16,2 4-144 0,-2 4 0 0,0 4 0 15,-1 0 0-15,0 5 0 0,-2 6 0 0,0 7-128 0,-1 5 128 0,-1 1-128 16,-2 5 128-16,-1 6 0 0,-1-1 0 0,1 8 0 15,-1-1-128-15,-4 4 128 0,2 2-128 16,0 7 128-16,0-1-240 0,-2 7 48 0,0-2 0 0,1 6 0 16,-2 3-64-16,0 5 0 0,0 2 0 0,-1 5 0 15,1 2 256-15,-2 2-192 0,2-1 192 0,-2 5-192 16,-2 2 192-16,1 2 0 16,0 3 0-16,2-1 0 0,0 4 0 0,0-2 0 0,0-1 0 0,-3 0 0 15,0-5 0-15,1 0 0 0,-2-5 0 0,-1-3 0 16,-3-2 0-16,-1 0 0 0,-1-1 0 0,-2-4 0 15,-1-2 0-15,-2-3 0 0,-2-2 0 0,1-1 0 16,-2 1 192-16,-3-5-192 0,0-1 192 0,-4-5-192 16,-1 0 144-16,-5-2-144 0,-5-2 0 0,-3-3 144 0,-2-2-144 0,-5-6 0 15,-3 0 144-15,-4 0-144 0,0-4 0 16,1 1 0-16,-3-4 0 0,0-4 128 0,0-2-128 0,-1-1 0 16,-2-7 0-16,-2 2 128 0,-4-6-128 15,4 7 0-15,4 1 128 0,4 1-128 0,2 0 0 0,6 4 0 16,3 2 0-16,4 2 0 0,4 2 0 0,5-2 0 15,2 1 0-15,6 5 0 0,-1-4 0 0,7 1 0 16,4-1 0-16,5-3 0 0,6 0 0 0,9-2 0 16,8-2 0-16,8-2 0 0,10-1 0 0,6-1 0 15,6 1-144-15,7 0 144 0,4-6 0 0,1 1 0 16,-2-2 0-16,3 3 0 0,1-2-128 0,3 4 128 16,5-3 0-16,-7 3 0 0,-3 3 0 0,-32 7 0 15,3 0 0-15,5-1 0 0,2-3 0 0,0 2 160 16,0 1-32-16,1 0-128 0,-3 0 304 0,27-6-48 0,-21 5-16 0,-14 7 0 15,-12 4-16-15,-7 4 0 0,-8 2 0 0,-10-1 0 16,0 0-224-16,-5 18 144 0,-7 2-144 0,-10 5 128 16,-7 1-128-16,-6 6 0 0,-4 3 0 0,-5 1 0 15,-6 2 0-15,21-15 0 0,-7 5 128 0,-3 5-128 16,-6 5 176-16,-4 5-48 0,-6 4-128 0,-2 4 192 16,-4 0-192-16,-55 49 144 0,18-13-144 0,12-8 128 15,4-8-128-15,5-6 0 0,-1-6 0 0,6 0 0 16,2-7 144-16,4-4-144 0,2-1 160 0,2 1-160 15,0-2 0-15,1 1 0 0,-5-7 0 0,5 0 0 16,5-3-160-16,5-1-80 0,4-2-16 0,5-1-14480 16</inkml:trace>
  <inkml:trace contextRef="#ctx0" brushRef="#br0" timeOffset="28689.75">732 3413 4607 0,'-9'11'400'0,"-1"3"-400"0,0-3 0 0,0 3 0 16,-2-1 2432-16,6-6 384 0,0 4 96 0,-2 0 16 15,0-2-1440-15,-1 4-272 0,1-3-64 0,-1 1-16 16,1 2-80-16,-8 6-16 0,3-6 0 0,3-3 0 16,1-4-208-16,9-6-32 0,0 0-16 0,0 0 0 15,-10-4 64-15,3-2 16 0,3-8 0 0,3-4 0 16,-1-3-480-16,-1-7-112 0,3 0-16 0,0-5 0 16,0-3-256-16,0-3 128 0,-1-6-128 0,-1 2 0 0,0-4 128 15,-1 1-128-15,0-3 0 0,-4-2 0 0,3 1 128 0,1 4-128 16,-5 1 0-16,2 4 0 0,-1-1 0 0,0 1 0 15,-1 1 128-15,2 0-128 0,-1 1 0 0,1 6 0 16,0 2 0-16,2 3 0 0,0 6 0 0,3 6 0 16,1 5 0-16,1 1 0 0,-1 10-192 0,0 0 48 15,0 0 16-15,9 6 0 0,2 5-128 0,2 6-32 16,2 3 0-16,3 4 0 0,2 3 64 0,5 5 16 16,1-2 0-16,-9-10 0 0,2 4 64 0,5 1 16 15,1 6 0-15,3-1 0 0,2-1-64 0,-1 2 0 16,4-1 0-16,22 20 0 0,-10-7 192 0,-7-7 0 15,-7-8 0-15,-6 0-128 0,-2 1 128 0,-6-5 0 0,-4-1 0 16,-3 2 0-16,-4-2 0 0,-1 0 176 0,-2-1-48 0,-5 2 0 16,-1-1 128-16,-5 3 0 0,-2-1 16 0,-7 0 0 15,-4 0 48-15,-4 0 16 0,-2 3 0 0,-4-6 0 16,-2 0-176-16,-3-2-32 0,-2-2-128 0,15-6 192 16,-2-4 0-16,-3 1-16 0,-3-4 0 0,2-1 0 15,-1-1-48-15,2-7-128 0,-1-1 192 0,-21-13-64 16,9-3-128-16,7-7 0 0,1 0 0 0,5-7 0 15,3-3 0-15,2-6-224 0,4-6 48 0,5-1 16 16,6-2-144-16,3-6-16 0,4 0-16 0,3 3 0 16,5 1 192-16,3 3 144 0,5 6-192 0,5 3 192 15,3-3 0-15,0 4 128 0,1 4 0 0,-1 3 16 16,2 0 0-16,1 5 0 0,2 1 0 0,0 2 0 16,-1 6-144-16,-15 15 0 0,5 0 0 0,1 4 0 0,-1 4 0 0,-1 5 0 15,0 2 0-15,-1 7 0 0,-1 5 128 0,5 33-128 16,-8 5 192-16,-10 5-64 0,-7 4 128 0,-7 5 32 15,-5 1 0-15,4-29 0 0,-4 9-48 0,-2 3-16 16,-3 3 0-16,-2 5 0 0,-1 6-80 0,-3 0-16 16,1-2 0-16,-24 55 0 15,11-29-928-15,12-17-192 0,5-14-32 0</inkml:trace>
  <inkml:trace contextRef="#ctx0" brushRef="#br0" timeOffset="30154.58">32012 1381 18431 0,'-9'-5'1632'0,"-1"2"-1312"15,-3 3-320-15,2 0 0 0,1-1 528 0,-1 4 48 16,-1 0 0-16,2 0 0 0,10-3-320 0,-11 4-64 15,1 0-16-15,10-4 0 0,-7 5 32 0,7-5 16 16,0 0 0-16,-9 5 0 0,9-5 128 0,0 0 32 16,0 0 0-16,0 0 0 0,-9-1 224 0,9 1 48 15,-7-8 16-15,2 0 0 0,0-3-128 0,1-3-32 0,1-4 0 0,0-5 0 16,1-1 64-16,-1-5 0 0,3-3 0 0,0-4 0 16,0-2-128-16,0-2 0 0,0-2-16 15,0-3 0-15,3 1-240 0,-2-3-32 0,-1-2-16 0,1 2 0 16,0-5 0-16,-1 1 0 0,0 1 0 0,2 5 0 15,-1 1-144-15,0 5 0 0,0 4 144 0,1 18-144 16,-1 0 0-16,2-3 0 0,-2 4 0 0,3 1 0 16,-3-1 0-16,3 5 0 0,0-2-144 0,3-4 144 15,0 6-160-15,0 5 160 0,1 2-208 0,1 0 80 16,1 1-160-16,0 3-32 0,1 3 0 0,2 1 0 16,1 0 80-16,-1 2 16 0,2 3 0 0,0-1 0 15,2 2 80-15,-6-4 16 0,-2 5 0 0,3-1 0 16,0 4 128-16,2 2 0 15,0 2-144-15,0 1 144 0,-1 1 0 0,9 19 0 0,-5-5 0 0,-4-1 0 0,-4-1 0 0,-3 1 0 16,-2-3 0-16,-4 0 0 0,-2 1 0 0,-2 1 0 16,-2-4 0-16,-3 1 0 0,-5 0 0 0,-2-3 192 15,-4 2-192-15,-4-1 192 0,-7 2-192 0,-2-4 192 16,-6-3-192-16,-2-3 192 0,-2-1-64 0,0-2-128 16,0 1 192-16,-1-5-64 0,1-3-128 0,1 0 192 15,2-4-192-15,0 2 192 0,1-2-64 0,1-4 0 16,2-2 0-16,2-2 0 0,1 1-128 0,2-3 0 15,2-3 0-15,3-3 128 0,4-1-128 0,1-3 0 16,3-2 0-16,3 0 0 0,1-4-240 0,4-3 32 16,1-1 0-16,5-2 0 0,6 0-48 0,3-5 0 15,4-1 0-15,6-1 0 0,6 0 256 0,7 1-192 0,11-3 192 0,4-3-192 16,5-3 192-16,2 4-144 0,0 2 144 0,3 2-128 16,-1-1 128-16,-21 15 0 0,8 0-144 0,4-2 144 15,3-1 0-15,1 2 0 0,1-1-144 0,0 0 144 16,-1 0 0-16,37-17 0 0,-16 10 0 0,-13 4 0 15,-9 6 0-15,-8 5 176 0,-7 5-32 0,-6-1 0 16,-4 2 112-16,-6 5 32 0,-5 2 0 0,-10 1 0 16,0 0-96-16,8 10-32 0,-3 3 0 0,-5 4 0 15,-4 2-160-15,-5 5 160 0,-4 4-160 0,-4 7 160 16,-5 7-32-16,8-11 0 0,-4 6 0 0,-3 10 0 16,-4 1 0-16,0 5-128 0,0 3 192 0,-7 3-64 15,-3-2-128-15,-33 51 0 0,7-18 144 0,4-7-144 16,2-8 0-16,3-3 144 0,2 0-144 0,-1 0 0 15,-1 0-368-15,0 1-176 0,0 1-32 0</inkml:trace>
  <inkml:trace contextRef="#ctx0" brushRef="#br0" timeOffset="57657.84">1176 9607 2751 0,'-4'-15'128'0,"-1"6"16"0,1-2-144 0,0-2 0 15,0 4 0-15,1-2 0 0,-1 2 2416 0,0 0 448 16,-1 4 80-16,5 5 32 0,-5-10-2128 0,-2 5-416 0,1 0-96 0,0-3-16 16,-1 3-192-16,1 0-128 0,6 5 128 15,-9-7-128-15,0 1 160 0,2 2-32 0,-2-1-128 0,9 5 192 16,-10 0 144-16,-1 4 32 0,3-1 0 0,0 0 0 16,8-3-112-16,-8 12-32 0,2-3 0 0,1 2 0 15,-2-3 0-15,2 4 0 0,0 2 0 0,1 3 0 16,1 1 240-16,-1 1 48 0,1 1 16 0,1 4 0 15,-3 7 64-15,1 1 16 0,-1 2 0 0,0 4 0 16,-2 1-96-16,0 5 0 0,-2 1-16 0,-3 4 0 16,0-1-208-16,-2 2-32 0,1 0-16 0,-2 1 0 15,1 0-16-15,0-3 0 0,0-1 0 0,0 2 0 16,-1-6 32-16,1 3 0 0,0-3 0 0,1 3 0 16,-1-4-256-16,1 0 0 0,2 0 128 0,4-20-128 15,-2 3 128-15,3 3 0 0,-2-2-128 0,1 2 192 0,-2 0-192 16,1-1 128-16,1 2-128 0,-5 16 0 0,3-10 0 15,3-6 128-15,2-7-128 0,2-4 0 0,-1 0 0 0,3-2 128 16,0-16-128-16,4 10 0 0,0 0 176 0,2-2-176 16,3-2 192-16,-3-3-192 0,3-2 176 0,1 0-176 15,3 1 160-15,2-1-160 0,2-1 160 0,2 0-160 16,3 0 160-16,20-1-160 0,-3-1 0 0,2 1 0 16,1 0 0-16,1-3 0 0,0-1 0 0,-2 0 0 15,-2 0 128-15,2-3-128 0,2 1 0 0,-1 4 0 16,4 2 0-16,3 0 0 0,6-1 0 0,3 1 0 15,2-3 0-15,-1 0 0 0,-6 1 128 0,2-1-128 16,2-4 0-16,1 4 144 0,5 2-144 0,3 0 0 0,4-1 0 16,-3-2 128-16,-1-2-128 0,0 6 0 0,0-3 0 15,4-1 0-15,3-1 0 0,2 2 160 0,1-4-160 0,0 2 160 16,-6 1-160-16,1-3 0 0,-1 2 0 0,5 0 0 16,4-2 0-16,-1 3 0 0,-2-2 128 0,-1 0-128 15,-1 3 0-15,1-2 0 0,1-2 0 0,1 4 0 16,6 3 0-16,-3 0 0 0,-8-2 0 0,3 2 0 15,2 1 0-15,3 0 0 0,5 0 0 0,-1 1 0 16,-3 2 0-16,-2-1 0 0,1 3 0 0,4 3 0 16,4-3 0-16,-1-1 0 0,-1 3 0 0,0-1 0 15,-1-3 0-15,3 2 0 0,3 3 0 0,-2-4 128 16,-3 1-128-16,-3 1 0 0,-1-1 0 0,4-1 0 16,5 1 0-16,-3 2 0 0,-5-5 144 0,0 2-144 15,-1 0 224-15,4 0-32 0,1-3 0 0,0-1 0 0,-2-1-48 0,0-2-16 16,-1 1 0-16,2 0 0 0,5 0 16 15,-4-1 0-15,2-3 0 0,-4-1 0 16,-1 2-144-16,3-1 0 0,2-5 144 0,-2-1-144 0,0 2 0 0,-3-3 0 16,0 1 0-16,-2 1 128 0,0-1-128 0,-1 0 0 15,-1 3 0-15,-1-3 128 0,-7 1-128 0,1 0 0 16,-2 1 0-16,4 1 0 0,1 0 0 0,-2 0 144 16,-3 2-144-16,-1-1 0 0,-1 4 144 0,-2-1-144 15,-1 0 0-15,3 1 144 0,3 2-144 0,-1 2 0 16,-6-3 0-16,0 0 0 0,-5-2 0 0,1 3 128 15,-3-1-128-15,2 2 0 0,4 0 0 0,-2 1 0 16,-2 0 0-16,-1-1 0 0,-5 1 0 0,-3 1 0 16,1-1 0-16,0 1 0 0,-3-1 0 0,2 1 160 15,1 1-160-15,-1-1 160 0,-1-1-160 0,-4 1 0 0,-1-2 0 0,-4 1 0 16,1 0 0-16,-1 1 0 0,-2 2 0 0,0 0 0 16,-2 1 0-16,3-1 0 0,-2 2 0 15,-3 0 0-15,0-1 0 0,-2 0 0 0,-1 1 0 0,-3-1 0 16,-4-1 0-16,-3 1 0 0,-2-1 0 0,-1 2 0 15,-1 1 0-15,0-2 0 0,-3 1 0 0,0-1 0 16,-1 0 0-16,-2-1 128 0,-1-1-128 0,-1-2 128 16,1 0-128-16,-11 0 0 0,10-2 0 0,-1-1 0 15,0-1 0-15,-9 4 128 0,10-6-128 0,-3-1 128 16,1-3-128-16,0 1 0 0,-2-5 0 0,0-4 0 16,1-1 160-16,0-5 0 0,0 0 0 0,0-5 0 15,0-4 160-15,-1-7 48 0,2-2 0 0,-2-1 0 16,-1-5-144-16,0-4-32 0,0 0 0 0,2-1 0 15,-1 0-64-15,3-2-128 0,1-1 176 0,1 2-176 0,3-2 0 0,0 4 0 16,-2 1 0-16,-1 4 0 0,2 2 0 0,0 3 0 16,-1 1 0-16,1 4 0 0,0 2 0 0,-2 2 0 15,-1 4 0-15,-1 1 0 0,0 4 0 0,-1-3 0 16,-2 2 0-16,1 1 0 0,-1 2 0 0,-1 3 0 16,-1 2-128-16,0 1 128 0,-2-2 0 0,1 4 0 15,-1 0 0-15,0 1-144 0,-2 0 144 0,0 2 0 16,0-3 0-16,-2 2-128 0,0 1 128 0,-1 0 0 15,-1 1 0-15,-1 0 0 0,0 2 0 0,-1-1 0 16,-2 4 0-16,-2-4 0 0,1 3 0 0,-5-1 0 16,-4 1 0-16,-3 1 0 0,-3 3 0 0,-6-1 0 15,-3 2 0-15,-1-2 0 0,0 2 0 0,-3 2 0 0,-3 3 0 16,-2-1 0-16,-2-2 0 0,-3 0 0 0,-4 2 0 16,-2-1 0-16,-7 1 0 0,-1 0 0 0,0 0 0 0,-4 0 0 15,0-2 0-15,-3 3 0 0,-1-1 0 0,-6 3 128 16,-6-4-128-16,1 1 0 0,1 0 128 0,-3 1-128 15,2 0 0-15,-7-1 0 0,-7-2 0 0,-2 1 0 16,5 0 0-16,-2 0 0 0,0-2 0 0,-2 3 0 16,-7 2 0-16,2-1 0 0,1-2 0 0,-3 1 0 15,-5 2 0-15,0 1 0 0,3-2 0 0,1 1 0 16,1 3 0-16,-4-3 0 0,-5-3 0 0,3 3 0 16,2 3 0-16,-4-3 0 0,-6-1 0 0,4 1 0 15,6-1 0-15,-1-2 0 0,0-2 0 0,0 2 0 16,-1-2 0-16,4 0 0 0,2-2 0 0,-4 2 0 15,-6 0 0-15,4 0 0 0,1 0 0 0,3 0 0 0,1 0 0 16,-3 2 0-16,-2-1 0 0,5 1 0 0,5 1 0 16,-3 1 0-16,-7 0 0 0,3-2 0 0,5 1 0 0,2 1 0 15,1 2 0-15,1-1 0 0,-5-4 0 0,5 3 0 16,2 1 0-16,0 2 0 0,-2-4 0 0,2 2 0 16,-1 2 0-16,5-3 0 0,-1 1 0 0,1 4 0 15,-1-2 0-15,0 3 0 0,1-3 0 0,1 3 0 16,4-1 0-16,-3 2 0 0,-2-1 0 0,1 2 0 15,0 1 0-15,4-3 0 0,4 2 0 0,-1 1 128 16,-4 1-128-16,-1-1 128 0,0-2-128 0,3-2 128 16,2 3-128-16,4-3 128 0,-1-1 0 0,-1 0 0 15,3 0 0-15,2-5 0 0,4 4 48 0,5-1 16 0,3-2 0 0,0-1 0 16,2 0-48-16,0 0 0 0,0-3 0 0,5 1 0 16,4 2-144-16,4-2 192 0,3 0-192 0,3 1 192 15,8-2-192-15,-1 1 128 0,7-1-128 0,3 2 128 16,4 2-128-16,3 0-176 0,0 2 48 0,8-2 0 31,1 1-2032-31,9-5-400 0</inkml:trace>
  <inkml:trace contextRef="#ctx0" brushRef="#br1" timeOffset="67463.62">7050 2112 10479 0,'0'0'448'0,"-11"2"128"0,3 1-576 0,8-3 0 0,-8 6 0 0,8-6 0 15,-9 7 496-15,9-7-16 0,0 0 0 0,-6 5 0 16,6-5-48-16,0 0-16 0,0 0 0 0,0 0 0 16,0 0 32-16,0 0 16 0,4 5 0 0,2-1 0 15,0-2-160-15,2 1-48 0,2-2 0 0,1-1 0 0,3-1 128 0,2-1 32 16,13-3 0-16,0 3 0 16,0-2 0-16,3 3 0 0,0 1 0 0,2-1 0 15,2-1 32-15,-1 1 16 0,-3 0 0 0,1 1 0 0,0 0-16 0,3 0-16 16,2 1 0-16,0-1 0 0,3-1-144 0,-2 1-32 15,6 0 0-15,3 0 0 0,5-2-64 0,0 0 0 16,-4 1-16-16,-1-1 0 0,1 1-48 0,0 0 0 16,3 0 0-16,3-1 0 0,2 1 0 0,6 1-128 15,3-3 192-15,-3 1-64 0,-2-2-128 0,2 2 160 16,-1-1-160-16,5-1 160 0,3 2-160 0,3-2 0 16,2-3 0-16,-3 4 0 0,-2-1 0 0,-1 0 0 15,-2-1 0-15,4 1 0 0,4 2 0 0,0 0 0 16,-1 1 176-16,0 0-176 0,-5 0 256 0,3 1-64 15,-1 0 0-15,5 1 0 0,5 0-192 0,0-1 0 0,-5-1 0 0,-1 0 0 16,0 1 192-16,4 0-48 0,3 0-16 0,0-2 0 16,-2 0-128-16,0 0 0 0,-4 1 0 0,7 1-176 15,3 0 176-15,-1 0 0 0,-1-1 128 0,-1 0-128 16,-3-1 0-16,4 1 0 0,-2 0 0 0,5 1 0 16,-2-1 0-16,-1-2 0 0,-3 0 0 0,2 0 0 15,2 0 0-15,3 1 0 0,1-1 0 0,-4 2 0 16,-6-3 0-16,3 0 0 0,2 2 0 0,3-1 128 15,2 0-128-15,-3 2 0 0,-3 1 0 0,-1-1 0 16,1 0 0-16,5-1 128 0,3 1-128 0,-3 1 128 16,-4-1-128-16,0 1 0 0,0-3 0 0,3 2-128 15,5 0 128-15,-5 0 128 0,-1-2-128 0,-4 2 176 16,0-1-176-16,4 2 0 0,6-2 0 0,-5 2 0 0,-3 0-128 0,-2 1 128 16,-4 0-160-16,6 1 160 0,4-1 0 0,-3 0 0 15,-4 2 0-15,-2-1 0 0,0 1 0 0,2-2 0 16,3 2 0-16,-1-2 0 0,-2 0 0 0,-2-1 0 15,-4 0 0-15,1 1 0 0,-1 1 0 0,4-1 0 16,4 0 0-16,-4 2 0 0,-7-2 0 0,0 3 0 16,0-2 0-16,0 1 0 0,6 1 0 0,-2 0 0 15,-1 1 0-15,-3-1 0 0,-4-2 0 0,-1 2 0 16,1 2 0-16,4-2 0 0,4-1 0 0,-2-1 160 16,-4-1-160-16,-2 1 128 0,0-2-128 0,1 1 0 15,0 0 0-15,3 1 0 0,-1 0 0 0,0 1 0 16,-4-1 0-16,-2 1 0 0,-3-2 0 0,2 0 0 15,-2 0 0-15,4 1 0 0,2-1 0 0,-5 0 0 0,-4 2 0 16,1-3 0-16,-5 0 0 0,-1 1 0 0,-1 2 0 0,2-2 0 16,2-1 0-16,2 0 0 0,-2 1 0 0,-3 2 0 15,-1-1 0-15,-3 1 0 0,-1 1 0 0,-2-2 0 16,-2 1 0-16,3-2 0 0,0 0 0 0,1 1 0 16,0-2 0-16,-4 0 0 0,-3 1 0 0,-1-1 0 15,-3-1 0-15,-2 1 128 0,-1-2-128 0,1 1 0 16,-4 1 0-16,-2-3 0 0,0 1 0 0,0 1 0 15,1-3 0-15,-2 3 0 0,-1-2 128 0,-2 0-128 16,-1 2 192-16,-4 0-64 0,-3-2 0 0,-2 2 0 16,-2 0 0-16,-2-2-128 0,-12 3 192 0,0 0-64 15,8-2 0-15,-8 2 0 0,0 0 0 0,0 0 0 16,0 0-128-16,0 0 128 0,-12-3-128 0,-2 2 128 16,-2 0-128-16,-3 1 0 0,-4 0 0 0,-3 0 128 0,-3-2-128 15,-3 2 0-15,2 0 0 0,-5 0 0 0,-3 0-144 0,-2 0 144 16,-4 0 0-16,-1 0 0 0,-2 0 0 0,-9 0 0 15,-7 0 0-15,-1 0 0 0,0 2 0 0,-2-1-128 16,-2 1 128-16,-6 0 0 0,-5-2 0 0,-3 1 0 16,-2 3 0-16,1-2 0 0,-3 0 0 0,-3 0 0 15,-3-2 0-15,-1 3 0 0,-5-2 0 0,0 2 0 16,1-2 0-16,-9 0 0 0,-7-1 0 0,1 3 0 16,0-1 0-16,-3 1 0 0,-3-2 0 0,-1 0 0 15,-2 2 0-15,-4 1 0 0,-2-4 0 0,-2 3 128 16,-2 0-128-16,-3 0 0 0,-2-2 0 0,0 3 0 15,0-2 0-15,-2 3 0 0,-6 2 0 0,4-2 0 0,2 2 0 16,-3-2 0-16,-6 0 0 0,5 1 0 0,3-1 128 0,-3-2-128 16,-7 3 0-16,3 1 0 0,6-2 0 15,-2 2 0-15,-3-2 0 0,0 1 0 0,3 0 0 0,-2 2 0 16,1-5 0-16,0 2 0 0,1 2 0 0,3-3 0 16,2-5 0-16,1 3-160 0,1 2 160 0,2-1-128 15,1-5 128-15,1 1 0 0,1 1 0 0,3 0-128 16,1-1 128-16,3 1 0 0,2 0 0 0,0-1 0 15,2-2 0-15,1 2 0 0,6 1 0 0,-1 0 0 16,-3-3 0-16,4 1 0 0,5 0 0 0,0 1 0 16,-2-3 0-16,4 1 0 0,3-3 0 0,5 0 0 15,2 4 0-15,-3-1 0 0,-2 2 0 0,2-1 0 16,6 1 0-16,3 1 0 0,2 3 0 0,-1-3 0 16,-4-3 0-16,5 2 0 0,4 2 0 0,4 0 0 0,2-1 0 15,-3 2 0-15,-3-1 0 0,4-1 0 0,7-3 0 0,3 2 0 16,0-1 0-16,6 2 0 0,2 0 0 0,0 0 0 15,-3-3 0-15,3 2 0 0,4-2 0 0,4 2 0 16,2 0 0-16,4-2 0 0,1 1 0 0,3-1 0 16,3 3 0-16,2-1 0 0,1-3 0 0,3 0 0 15,1 2 0-15,1-1 0 0,3 2 0 0,1 0 0 16,4-1 0-16,5 1 0 0,1-3 0 0,5 4-128 16,3 2 128-16,10-2 0 0,-7-2 0 0,7 2-160 15,0 0 160-15,0 0 0 0,2 10-256 0,6-1 48 16,4-1 16-16,6-3 0 0,8 4 32 0,3-3 16 15,8-1 0-15,3 2 0 0,4-3 144 0,3-2-160 16,1 2 160-16,5 0-160 0,6-4 160 0,3 4 0 16,11-1-144-16,2-1 144 0,1-2 0 0,1-2 0 0,4 1 0 0,6 4 0 15,9-1 0-15,1 1 0 0,1-3 0 0,0 2 0 16,1 3 0-16,8-2-144 0,5-2 144 0,0 0-160 16,-3 1 160-16,7 2 0 0,7 3 0 0,-2-2 0 15,-4-5 0-15,5 4 0 0,7 4 0 0,1-3 0 16,-4-4 0-16,6 3 0 0,11 5 128 0,-5-4-128 15,-2-1 0-15,6 3 144 0,6 0-144 0,-2 0 0 16,-4 0 0-16,5-4 0 0,4 1 0 0,4 1 0 16,1 3 176-16,-1-6-176 0,-3 0 160 0,5-2-160 15,5 0 192-15,-3 0-48 0,-6 0-16 0,8-2 0 16,4 0 32-16,4-1 0 0,1 3 0 0,-2-1 0 16,-4-3 32-16,5 2 0 0,6-1 0 0,3 1 0 15,-1 0-192-15,-3-3 192 0,-3-2-192 0,1 0 192 16,6-2-192-16,-3 3 160 0,-1 2-160 0,-3-3 160 0,-2-2-160 0,3-3 192 15,2 5-192-15,-1-1 192 0,-3 2-192 0,-3-2 192 16,-1-3-192-16,1 2 192 0,1 0-192 0,-7 2 0 16,-10-3 144-16,4 4-144 0,2-4 0 0,-8 6 0 15,-10 3 0-15,-1-2 0 0,-4-3-240 0,-8 6-112 16,-10 5-32-16,-3 0-12688 0</inkml:trace>
  <inkml:trace contextRef="#ctx0" brushRef="#br1" timeOffset="71467.28">3857 12189 5519 0,'0'0'496'0,"0"0"-496"0,0 0 0 0,0 0 0 16,0 0 3824-16,0 0 656 0,0 0 144 0,0 0 32 15,12 5-3792-15,0 0-864 0,-2 0 0 0,-2 5 0 16,-8-10 0-16,8 13 0 0,0 4 0 0,-2-1 0 0,-2 1 0 0,0 2 0 16,0 4 0-16,-2-2 0 0,-2 1 0 0,-1 1 192 15,-1 2-32-15,-1 2 0 0,1 3 32 0,-2 3 16 16,-1-3 0-16,0 1 0 0,-3 4 16 0,0-2 0 16,1 1 0-16,-1-1 0 0,0-1-16 0,-1 1 0 15,-1-1 0-15,0 1 0 0,1-4 80 0,0-4 16 16,0 1 0-16,2 1 0 0,0-1 0 0,1 1 0 15,0-4 0-15,1 2 0 0,-2-1-48 0,2-2-16 16,1-2 0-16,1 3 0 0,-2-4-112 0,3-1 0 16,2-1-128-16,0-3 192 0,2-3-192 0,0 0 128 15,-2-11-128-15,6 9 0 0,2 0 128 0,1-4-128 16,1 0 0-16,5-1 0 0,1 0 0 0,1-3 128 0,1-2-128 0,3 0 0 16,1-3 128-16,4 1-128 15,2 0 176-15,4 0-176 0,1-1 176 0,4-1-176 0,2 0 160 0,4 1-160 16,0-5 128-16,2 2-128 0,-2-2 0 0,3 1 144 15,1 2-144-15,2-3 128 0,2 3-128 0,5-3 128 16,4 2-128-16,1-2 192 0,0 2-192 0,0 2 192 16,-4-5-192-16,2 4 160 0,-1-1-160 0,7 4 160 15,2 3-160-15,2-1 0 0,-2-2 0 0,1 1 128 16,-2 1-128-16,1 1 0 0,1 1 144 0,7 1-144 16,2 1 0-16,1-2 128 0,-5-1-128 0,6-1 0 15,-3-2 0-15,7 2 0 0,3 1 0 0,0-1 128 16,-2-3-128-16,1-1 0 0,-3 1 0 0,3 3 128 15,3 4-128-15,-1-3 0 0,-1-3 0 0,-2 0 0 16,0 3 0-16,0 3 0 0,-2 2 0 0,6-1 0 16,0-4 0-16,-2 0 0 0,-2 0 0 0,1 1 0 0,-1 3 0 15,4-4 0-15,-2-1 0 0,-2-2 0 0,-4 1 928 0,-1 2 112 16,0 1 32-16,1 0 0 16,5-1-1664-16,-5 1-336 0,-3 1-64 0,-5-1-16 0,-1 3 1008 0,2 1 0 15,0 4 192-15,0-4-32 0,-5 1-160 0,-1 1 0 16,-5-1 0-16,-2 3 0 0,-2-3 0 0,1 4 128 15,-2 0-128-15,-1 1 128 0,0-6-128 0,-6 2 160 16,3 0-160-16,-8-3 160 0,-3 1-160 0,-2 1 192 16,-5-1-192-16,1-1 192 0,-3 3-192 0,-3-3 160 15,-2-1-160-15,-1-1 160 0,0 1-160 0,-4-2 128 16,1 2-128-16,-4-3 128 0,-5-4 0 0,-1 1-128 16,0 0 192-16,-1 0-64 0,-3-5 96 0,0 1 16 0,-2 0 0 15,-2-3 0-15,-1 3-48 0,-2-6-16 0,-2-2 0 0,2-2 0 16,-1 1-176-16,1-2 128 0,-2-4-128 0,-2 1 128 15,-3-6-128-15,0 2 0 0,0-2 0 0,1 0 0 16,-2-3 0-16,1 2 128 0,0-3-128 0,-1-2 0 16,1 1 0-16,0 3 0 0,-1-1 0 0,0 2 0 15,2 0 0-15,0-3 0 0,-1-1 0 0,0-2 0 16,0-3 0-16,0 0 0 0,2 0 0 0,-3 1 0 16,-2 3 0-16,4 1 0 0,-2-3 0 0,2 2 0 15,0 0 0-15,2 2 0 0,-1 0 0 0,0 3 0 16,-1-2 0-16,-1 3 0 0,0-1 0 0,-1 4 0 15,2-3 0-15,1 3-176 0,-1 4 176 0,1-1-128 16,-1 0 128-16,2 2 0 0,0 6-144 0,-1 0 144 16,2 4 0-16,0 9 0 0,0-9-144 0,0 9 144 0,0 0-192 15,0 0 0-15,0 0 16 0,0 0 0 0,0 0-112 16,0 0-32-16,2 16 0 0,1-2 0 0,1-2 160 0,0 6 32 16,0 1 0-16,0 4 0 0,-1 0 128 0,3 0 0 15,-3 4-144-15,1-1 144 0,0 3 0 0,0-1-144 16,0 2 144-16,-2 3 0 0,-3 2 0 0,1 1 0 15,0-1 0-15,0 2 0 0,-1 0 0 0,-2 3 0 16,-1 3 0-16,2-1 0 0,0-2 0 0,-1 0 0 16,-1-1 0-16,-1 1 0 0,-4 0 0 0,2 2 0 15,0 3 0-15,-1-3 0 0,2 1 0 0,1-2 0 16,-2 1 0-16,1-1 0 0,0-5 0 0,-2-4 0 16,0 0 0-16,3-4 0 0,0-8 0 0,0 0 0 15,-2-2 0-15,0-1 0 0,0-2 0 0,0-1 0 16,-2-5 128-16,0 0-128 0,-1-4 0 0,0-4 128 15,-3 2-128-15,3-3 0 0,-2-2 208 0,-4 1-48 16,-2 0-16-16,1-1 0 0,-2-1 48 0,0-2 16 16,-2 1 0-16,1 0 0 0,-3 0-80 0,-2-2-128 15,-3 1 176-15,-3 0-176 0,-2-2 160 0,0 2-160 16,-3 1 128-16,1-1-128 0,-1-1 0 0,1 1 0 16,-2 2 0-16,-3 1 0 0,0-1 0 0,-2 1 0 15,-1-3 0-15,-6 1 0 0,-5 2 0 0,-2-3 0 0,0-2 0 16,0 3 0-16,1-2 0 0,-2-1 0 0,-2 3 0 0,-3 3 0 15,-5 1 0-15,-2-2 0 0,-2-6 0 0,1 4 0 16,0 3 0-16,2 1 0 0,-4 1 0 0,-3 3 0 16,-5 1 0-16,3-1 0 0,-1-3 0 0,3-1 0 15,1 3-128-15,-1 0 128 0,-2 3 0 0,-2-4 0 16,-2-1-160-16,2-2 160 0,3 0-208 0,2 1 80 16,1 1 128-16,-5-1-128 0,-6-1 128 0,5 0-128 15,4-3 128-15,3 1 0 0,2 1 0 0,-3 0 0 0,-2 1 0 0,0-1 0 16,3-7 0-16,1 5 0 0,-1 1 0 15,8 2 128-15,-1-1-128 0,0-1 0 0,-6-1 0 0,2 0 0 16,2-1 0-16,1 1 0 0,3 1 0 0,4 1 0 16,3 2 0-16,-2 2 0 0,0 0 0 0,-1-1 0 15,1-2 0-15,2-1-128 0,4 0 128 0,4 2 0 16,-1 0 0-16,6 0 0 0,2 0 0 0,2 2 0 16,0 0 0-16,-1 1 0 0,1-1 0 0,-2 0 0 15,3-4 0-15,1 0 0 0,3 2 0 0,2 0-128 16,3-2 128-16,2 2 0 0,3 0 0 0,4 0 0 15,-2 2 0-15,3-1-128 0,1 0 128 0,2 1 0 16,-1-2 0-16,-1 1 0 0,6 1 0 0,-1 0 0 16,1-2 0-16,2 0 0 0,0 1 0 0,1 0 0 15,2 3 0-15,7-4 0 0,-9 1 0 0,0-1 0 16,0 0 0-16,9 0 0 0,0 0 0 0,0 0 0 0,-9-1 0 0,9 1 0 16,-9-3 0-16,9 3 0 15,-5-5 0-15,-1 2 0 0,6 3 0 0,0 0 0 16,-5-9 128-16,0 0-128 0,-1-5 0 0,3 1 128 15,0 2-128-15,3-5 0 0,0-1 0 0,3-2 0 16,0-1 0-16,1 0 128 0,0-4-128 0,1 0 0 0,4-2 0 16,-3-2 0-16,1-1 0 0,-1 0 0 15,-1-4 0-15,3-1 0 0,1-1 0 0,0 2 0 0,0-1 0 16,-2-4 0-16,1-3 0 0,-1 2 0 0,0 2 0 0,2-1 0 16,-2 5 0-16,1 1 0 0,-2-1 0 0,-1 2 0 15,3 1 0-15,-2 2 0 0,1 5 0 0,-2 0 0 16,-1 4 0-16,-1 2 0 0,0 6 0 0,1-2-128 15,-3 2 128-15,0 2 0 0,-1 9 0 0,0 0 0 0,0 0 0 0,0 0 0 16,0 0-176-16,0 0 176 0,0 0-240 0,0 0 48 16,0 0 16-16,0 0 0 0,0 0 16 0,-4 14 0 15,1-3 0-15,-1 5 0 0,0 0 160 0,-1 2-192 16,-3 0 192-16,2 3-192 0,-2 4 192 0,5 0 0 16,-4 5 0-16,2 2-128 0,-1 0 128 0,-1 5 0 15,0 4-144-15,2-1 144 0,-4 6 0 0,1-3 0 16,2 3 0-16,-1-4 0 0,1 0 0 0,1 1 0 15,1-2 128-15,2-1-128 0,-3 0 0 0,1 1 0 16,1-3-192-16,2-1 192 0,1 1 0 0,1-2 0 16,0 0 0-16,2-3 0 0,1-6 0 0,2 0 0 15,-1-6 0-15,5 1 0 0,-1 1 0 0,3-4 0 16,2-5 0-16,4 0 0 0,2-2 0 0,1 0 0 16,4-5 0-16,3 1 0 0,2 0 0 0,6-5 0 15,4 0 0-15,4-2 0 0,1 1 0 0,4-2 0 16,1-2 0-16,1 1 0 0,1-2 0 0,4 1 0 15,3 1 0-15,6-2 0 0,3 1 0 0,4-2 0 0,0 0 0 0,0 0 0 16,2 0 0-16,2-2 0 0,4 1 0 0,6 2 0 16,1-2 0-16,5-2 0 0,-3 0 0 0,2-3 0 15,5 2 0-15,3-3 0 0,-1 0 0 0,1-2 0 16,0 0 0-16,5 2 0 0,6-3 0 0,-4-1 128 16,-3-1-128-16,3 2 0 0,1-1 0 0,1 0 0 15,-2-3 0-15,0 1 0 0,-4 3 0 0,3-1 0 16,4 0 0-16,-4 0 0 0,-10-2 0 0,0 3 0 0,-2 2 0 0,2 0 0 15,5 2 0-15,-8 0 128 0,-8 3-128 16,-2 1 0-16,-4 2 0 0,3 2 0 0,0 0 0 0,-6 2 0 16,-9 2 0-16,-4 0 0 0,-3-1 0 0,-5 2 0 15,0 1 0-15,-3-4 0 0,-3-3 0 0,-4 2 0 16,1-2 0-16,-6 0 0 0,-2 1 128 0,-8 0-128 16,-4-7 192-16,-5 3-64 0,-4-1 80 0,-2-2 16 15,-2 2 0-15,-2-6 0 0,-2-2 160 0,-2-3 16 16,-1-4 16-16,0-2 0 0,-1-5-32 0,-1-3-16 15,-1-1 0-15,1-4 0 0,-3-3-176 0,0-2-48 16,-2-7 0-16,1 2 0 0,0 5-144 0,0 6 0 16,-2 0 144-16,0 4-144 0,0 8 128 0,-1 2-128 15,-1 5 160-15,0 1-160 0,0 2 0 0,-1 8-208 16,0 0 16-16,-4 6-10592 16,-1 3-2112-16</inkml:trace>
  <inkml:trace contextRef="#ctx0" brushRef="#br1" timeOffset="72918.21">12168 12969 20271 0,'-21'-16'1792'0,"3"8"-1424"16,-1-2-368-16,-3 2 0 15,1 0-544-15,-1 4-176 0,1-1-48 0,0-2 0 0,1 2 768 0,0 3 208 0,-1-3 16 16,2-1 0-16,3 1-64 0,-1 2-16 0,2-5 0 0,1 2 0 16,0-1 96-16,1 0 16 0,0 2 0 0,-1 1 0 15,3-3 400-15,1 2 96 0,0 3 16 0,1-1 0 16,1-1-32-16,8 4 0 0,-6-3 0 0,6 3 0 15,0 0-480-15,0 0-112 0,0 0-16 0,0 0 0 16,0 0-128-16,10 5 0 0,3-3 0 0,2 1 0 16,1-3 0-16,7 1 160 0,3 0-160 0,4 1 160 0,7-2-16 0,5 0 0 15,4-2 0-15,2 1 0 0,0 0 64 16,1 1 16-16,0-2 0 0,2 2 0 0,3 0 80 16,2 0 16-16,3 0 0 0,6 0 0 0,5 0-64 15,-3 0 0-15,-1 0 0 0,1-1 0 0,-1-1-64 0,4-2-32 16,3 1 0-16,2 1 0 0,0-2-160 0,-1 1 128 15,-3-4-128-15,0 2 128 0,-1 0-128 0,5 1 128 16,3-3-128-16,-3 2 128 0,-4-1-128 0,-2-2 128 16,-2 3-128-16,-1-2 128 0,0-2 0 0,2 4 0 15,1-3 0-15,-1 2 0 0,-10 1 64 0,-2-4 0 16,-2 4 0-16,-5 0 0 0,-3-1-64 0,-2 5 0 16,0-1 0-16,-5-1 0 0,-3 2 16 0,-5 0 0 15,-3 1 0-15,-2-2 0 0,-7 1-16 0,-3-3-128 16,-4 2 192-16,-12 2-64 0,0 0 16 0,0 0 0 15,0 0 0-15,0 0 0 0,0 0-144 0,-15-3 192 16,-4 1-192-16,-4 0 192 0,-5 2-64 0,-3-1-128 16,-3 0 192-16,-4 0-64 0,-3-2-128 0,-2 0-144 15,-4 6 144-15,-3 0-208 0,-2 0 208 0,-6 1 0 0,-8 0 0 0,-2 2 0 16,1-2 0-16,-2 2 0 0,2 2 0 0,-4-2 0 16,1 2 0-16,-7 0 0 0,-5 1-128 0,0 0 128 15,2-2 0-15,2 3 0 0,-2-2 0 0,-6 2-144 0,-5-2 144 16,2 3 0-16,4-2 0 0,1 0 0 15,-3-3 0-15,0 3-160 0,-4-4 160 0,5 4 0 0,5-5 0 0,3 1 0 16,3 1 0-16,0 2 0 0,0-7 0 0,5 3 0 16,0 0 0-16,8 0 0 0,5-2 0 0,6 0 0 15,5-2 0-15,3-2 0 0,5 0 0 0,3-2 0 16,4 1 0-16,3 1 0 0,1-1 0 0,5 2 0 16,6-3 0-16,3-1 0 0,3 1 0 0,10 4 0 15,-8-3 0-15,8 3 0 0,0 0 0 0,7-6 0 16,3-1 0-16,5 3 0 0,7 1-160 0,3 0 160 15,3-2-128-15,5 0 128 0,4-2 0 0,6-3 0 16,6 4 0-16,4-3 0 0,7 2 0 0,5 2 0 16,6-1 0-16,0 1 0 0,-1 0 0 0,0-2 0 15,0 1 0-15,6 2-128 0,7 3 128 0,-1-2 0 16,0 0 0-16,-2 0 0 0,-2 1 0 0,4 0 0 16,-1 2 0-16,2-1 0 0,-1 0 0 0,1-1 0 15,-3 1 0-15,0 1 0 0,3 0 0 0,-2 1 0 16,2-2 0-16,-6 0 0 0,-4-3 0 0,-3 3 176 15,-2 0-176-15,1-1 192 0,2 2-192 0,-1-1 128 16,-1 1-128-16,-6-1 128 0,-3-1-128 0,-5 2 0 0,-5 3 0 0,-1-2 128 16,-5-1-128-16,1 2 0 0,-3-4 0 15,-4 2 128-15,-3 0-128 0,-3 2 0 0,-4-2 0 16,-5 0 0-16,-4 0 128 0,-4 0-128 0,-3 0 0 0,-12 0 128 16,0 0-128-16,0 0 0 0,0 0 0 0,0 0 0 15,0 0 0-15,-9 1 0 0,-5 0 0 0,-6 2 0 16,-7-1 0-16,-6-1 0 0,-5 1 0 0,-2-2 0 15,0 1-128-15,-4 0 128 0,-1 1 0 0,-5-2 0 16,-3 0 0-16,-4 2 0 0,-8 1 0 0,-1 0 0 0,-4-1 0 16,2 0 0-16,2 0 0 0,-2 1 0 15,0 2 0-15,-4 2 0 0,-6-3 0 0,-1-1 0 0,3-1 0 0,1 1 0 16,3 4 0-16,-3-2 0 0,1 1 0 0,-2 1 0 16,-2-4 0-16,4 3 0 0,3 0 0 0,1-1 0 15,0-2 0-15,-1 3 0 0,-4 3 0 0,0-3 0 16,2 2 0-16,3-2 0 0,2 3-288 0,6-3 16 15,2 3 0-15,3 0 0 16,1-3-1632-16,3 3-320 0</inkml:trace>
  <inkml:trace contextRef="#ctx0" brushRef="#br1" timeOffset="78789.14">17234 13099 21647 0,'0'0'960'0,"0"0"192"0,-5-9-912 0,5 9-240 16,0 0 0-16,0 0 0 0,0 0 176 0,0 0-16 16,0 0 0-16,9 10 0 0,0 3 32 0,-2 2 16 15,1 1 0-15,-4-1 0 0,1-1-208 0,-1 2 128 16,1 1-128-16,-3 2 0 0,2-3 256 0,0 2-32 15,-2 0-16-15,0 0 0 0,-1-2 80 0,1 0 16 16,-2-2 0-16,0-14 0 0,0 11 208 0,0-11 32 0,0 0 16 0,0 0 0 16,0 0 144-16,0 0 16 0,0 0 16 0,0 0 0 15,7-8-32-15,2-6-16 0,2-2 0 0,3-4 0 16,1-3-176-16,3-7-16 0,3 1-16 0,1-4 0 16,3-2-288-16,1-2-48 0,3-3-16 0,3 3 0 15,0 2-128-15,1 2 0 0,0 2 0 0,3 1 0 16,-1 2 0-16,1 4 0 0,2 3 0 0,-1 2 0 15,0 0-160-15,-2 1-64 0,-2 4-16 0,0 4-9792 16,1 0-1952-16</inkml:trace>
  <inkml:trace contextRef="#ctx0" brushRef="#br1" timeOffset="81624.25">7192 1887 6447 0,'-20'-19'576'0,"7"5"-576"16,-2-3 0-16,1 1 0 0,0-2 1152 0,1 2 128 15,0 2 32-15,2 0 0 0,-1 0-432 0,2 2-96 16,0 3-16-16,2-1 0 0,1 1-224 0,1-2-48 16,2 2-16-16,0 0 0 0,4 9-272 0,-4-8-48 15,4 8-16-15,-4-10 0 0,4 10 48 0,0 0 16 0,0 0 0 0,0 0 0 16,0 0 16-16,0 0 0 0,0 0 0 0,0 0 0 15,-1 13-80-15,1 1-16 0,0 2 0 0,3 3 0 16,3 2 112-16,-1 2 16 0,4 5 0 0,2-2 0 16,3 5 32-16,3-1 16 0,1-2 0 0,3 4 0 15,6 2-48-15,3-2 0 0,6-3 0 0,2 1 0 16,4 0-64-16,3-4-32 0,-2-2 0 0,0 0 0 16,2-3-16-16,0-1 0 0,2-4 0 0,3 2 0 15,2 0-16-15,4-1 0 0,2-3 0 0,0-6 0 16,-5 0 96-16,3-5 16 0,-1 0 0 0,-1-3 0 15,0 0-48-15,3 0 0 0,4-4 0 0,1-3 0 16,-1-1-16-16,-2-5-16 0,-5-2 0 0,1 2 0 16,0-1-32-16,-2-1 0 0,-1-4 0 0,0 1 0 15,-1 0 0-15,-1 1 0 0,-2-1 0 0,-4 1 0 0,-3 1 64 16,-3-1 0-16,-3 2 0 0,-4 2 0 0,0 1 64 0,-2-1 0 16,-5 4 16-16,-1 0 0 0,-4 5-112 0,-2 0-32 15,-2 2 0-15,-5-1 0 0,-10 3-128 0,10 0 128 16,-1 3-128-16,-9-3 128 0,7 7-128 0,-7-7 0 15,2 13 0-15,-3-1 128 0,0 2-128 0,-7 0 0 16,-1 0 0-16,-2-3 0 0,-2 2 144 0,-2 1-144 16,-3-4 160-16,-3 1-160 0,-4 1 176 0,-2-1-176 15,-2 4 192-15,-3 1-192 0,-5-1 144 0,-4-1-144 16,-8-3 0-16,-3 1 144 0,-1-3-144 0,-1 0 0 16,1-3 0-16,0 3 0 0,2-5 224 0,-3 2-32 15,0 3-16-15,-1-5 0 0,-1-2 0 0,1-3 0 0,2-3 0 0,1-2 0 16,1-3-48-16,1 1 0 0,2-2 0 0,1 3 0 15,0-4-128-15,3-3 128 0,-2-5-128 0,0 0 128 16,-1 1-128-16,4 1 192 0,2-2-192 0,6 0 192 16,-1-2-192-16,4 1 0 0,0-7 144 0,3 4-144 15,3 0 0-15,1-1 0 0,2 3 0 0,3 2 128 16,1 2-128-16,3 2 0 0,-1 3 0 0,3 0 0 16,3 5 0-16,0-2 0 0,3 4 0 0,1-2-128 15,7 7 128-15,0 0 0 0,0 0-144 0,0 0 144 16,0 0-176-16,0 0 48 0,4 10 0 0,6 4 0 15,0-1 0-15,4 4 0 0,3 5 0 0,2 1 0 16,0 0 128-16,8 3-128 0,4 0 128 0,6 3-128 16,5-4 128-16,7 5 0 0,6-2 0 0,8-2 0 15,8-1 0-15,3 0-128 0,-1-2 128 0,5 1 0 0,5 1 0 0,6-4 0 16,7-3 0-16,1-4 0 0,-3-2 0 0,4 2-192 16,3 0 64-16,0 0 0 15,2-5-1536-15,0 4-320 16,1-1-48-16,4 0-16 0</inkml:trace>
  <inkml:trace contextRef="#ctx0" brushRef="#br1" timeOffset="83591.61">7838 16776 19519 0,'0'0'864'0,"0"0"176"0,7-9-832 0,1 0-208 0,1-1 0 0,0 3 0 0,-2-2 384 0,2 0 48 16,-1-3 0-16,0 4 0 0,-2-4 32 0,0 2 16 15,1-3 0-15,-2-1 0 0,0 2-288 0,0-1-48 16,-1-4-16-16,-2 2 0 0,1 2-128 0,-3 2 0 16,0-4 144-16,-3 1-144 0,-1 1 0 0,1 1 128 15,-2 0-128-15,-4-2 0 0,-3 1 0 0,-1 0 0 16,-2-1 0-16,-1 0 128 0,-3 2-128 0,0 2 0 16,-3-4 0-16,0 2 128 0,-1 1-128 0,2 0 176 15,1 5-176-15,0-3 192 0,1 3-16 0,2 2 0 16,-1 3 0-16,1 0 0 0,1-2 16 0,-1 3 0 15,1 6 0-15,-1-2 0 0,-1 3-192 0,2 4 0 0,-1 5 0 0,1 0 0 16,-1 0 0-16,1 3 0 16,-2 2 0-16,4 0 0 0,1 5 0 0,1-2 0 0,-2 5-144 0,0 0 144 15,0 4 0-15,2 2 0 0,3 0 0 0,2 1 0 16,0-3 0-16,3 0 0 0,2-3 0 0,3 2 0 16,3 0 0-16,4 1 0 0,2-2 0 0,0-2 0 15,3-1-128-15,-1-4 128 0,2 0 0 0,3-1 0 16,1-4 0-16,2-1 0 0,3-2 0 0,5-3 0 15,-3-2 0-15,6 1 0 0,2-4 0 0,0-2 0 16,1-1 0-16,4-2 0 0,7-3 0 0,-1-4 0 16,2-5 0-16,-3-3 0 0,-2-2 128 0,0-3-128 15,-1-2 0-15,0-4 0 0,2-1 128 0,-2-4-128 16,0-3 128-16,-1-2-128 0,4-3 176 0,-2 1-176 16,-1-1 0-16,-5-1 0 0,-2 0 0 0,-5 1 0 15,-6-2 144-15,-3-1 32 0,-4 3 0 0,-5 1 0 0,-5 6 304 0,-2-2 64 16,-4 6 16-16,-3-2 0 0,-5 3 48 15,-4 1 16-15,-5 0 0 0,-6 4 0 0,-5 2-368 0,-4 3-80 16,-5 3-16-16,2 1 0 0,-1 3-160 0,2 3 192 16,-1-1-192-16,3 3 192 0,1 4-192 0,2 2 0 15,-1-1 0-15,5 1 0 16,0 1-528-16,3 2-48 0,2-2 0 0,2-2-8352 16,2 0-1680-16</inkml:trace>
  <inkml:trace contextRef="#ctx0" brushRef="#br1" timeOffset="83892.13">7984 15920 28911 0,'-14'-11'1280'0,"6"6"256"0,1 1-1216 0,7 4-320 0,0 0 0 0,-9 4 0 15,1 4 0-15,1 2 128 0,-1 4-128 0,-2 8 0 16,-4 6 0-16,-4 6 0 0,-4 7 0 0,-1 4 0 16,-3 8 0-16,-2 1 0 0,-1 5 0 0,-1 3 0 15,1 5 0-15,1 3 0 0,1 3 0 0,3-2-144 16,3 1 144-16,0-2 0 0,2-4 0 0,3-6 0 16,2-4-272-16,1-4 16 0,3-5 16 0,2-4 0 15,2 1-176-15,0-1-32 0,3-5-16 0,2-3 0 16,-1 0-1600-16,4-7-320 0</inkml:trace>
  <inkml:trace contextRef="#ctx0" brushRef="#br1" timeOffset="84182.14">8593 17296 21183 0,'-12'3'1888'0,"0"4"-1504"0,-1 2-384 0,0 6 0 15,2 3 2560-15,2 3 448 0,0 7 96 0,1-1 16 16,-1 5-2544-16,1 1-576 0,-3-1 0 0,1-1 0 15,0 4 0-15,0 2 0 0,-3 2 0 0,2 0 0 16,-1-3 0-16,0-3-224 0,-1-5 32 0,3 0 16 31,-3-6-1520-31,3-4-304 0,0 0-64 0</inkml:trace>
  <inkml:trace contextRef="#ctx0" brushRef="#br1" timeOffset="84669.48">9659 15787 11055 0,'-15'2'976'0,"5"0"-784"0,-3-1-192 0,0 5 0 16,1 2 3392-16,0 5 624 0,1 5 128 0,1 6 16 15,-2 0-3264-15,1 7-640 0,-3 1-256 0,-1 1 176 16,-3 6-32-16,-1 2 0 0,0-1 0 0,1 5 0 0,-1-3-144 0,2-3 0 15,2-5 0-15,0-2 128 0,-1 0-416 0,4-8-96 16,2-1 0-16,3-5-7376 16,3-4-1472-16</inkml:trace>
  <inkml:trace contextRef="#ctx0" brushRef="#br1" timeOffset="84856.62">9855 15954 29775 0,'-13'1'1312'0,"13"-1"288"0,-9 10-1280 0,2 2-320 15,0 3 0-15,2 4 0 0,0 3 0 0,-1 4 128 16,-2 1-128-16,-1 4 0 0,0 3 0 0,-1 0 0 0,1 3 0 0,-2-1 0 31,0 1-784-31,0 2-272 0,1-2-48 0</inkml:trace>
  <inkml:trace contextRef="#ctx0" brushRef="#br1" timeOffset="85326.22">11666 16519 26719 0,'-11'3'2368'0,"0"1"-1888"0,-2 5-480 0,0 7 0 16,0 10 768-16,1 3 64 0,-2 7 16 0,1 3 0 15,2-2-848-15,-2 1 0 0,0 0 0 0,-1 4 0 16,-1 2 0-16,2 0 0 0,-1 0 0 0,0-1-128 31,-1 3-1296-31,0-5-256 0,-1-2-48 0,2-2-9616 0</inkml:trace>
  <inkml:trace contextRef="#ctx0" brushRef="#br1" timeOffset="85542.01">11098 16794 26719 0,'0'0'2368'0,"4"-5"-1888"16,2-3-480-16,5 3 0 0,3 4 656 0,3 0 48 15,5 1 0-15,3 2 0 0,2 0-560 0,2 3-144 16,4 1 0-16,2 0 0 0,1 6 0 0,5-5 0 15,4 5 0-15,-1-5 0 0,1-1-128 0,-2 2-112 16,-4 1-16-16,1 0-8272 16,-1-2-1664-16</inkml:trace>
  <inkml:trace contextRef="#ctx0" brushRef="#br1" timeOffset="86511.28">13307 16531 11967 0,'-6'-10'528'0,"2"1"112"0,0 1-512 0,2-2-128 0,-1 2 0 0,3 8 0 15,-1-10 1328-15,1 10 224 0,0 0 48 0,0 0 16 16,0 0-736-16,0 0-160 0,-4 13-16 0,0 2-16 16,-2 6-368-16,2 4-64 0,-3 8 0 0,-2 8-16 15,1 4 128-15,-1 6 16 0,-1-5 16 0,-3 4 0 16,1 2-96-16,-2 2-32 0,-2 4 0 0,-1 4 0 15,-4 3-272-15,2-2 160 0,-2-2-160 0,3-2 128 16,1-7-128-16,3-9 0 0,3-5 0 0,1-6 0 16,3-8 0-16,2-4 0 0,-1-6 0 0,5-1 128 0,1-13-128 0,0 0 0 15,0 0 0-15,0 0 0 0,0 0-272 0,3-10-96 16,0-1-16-16,1-6 0 16,0-3-912-16,1-4-192 0,2-2-48 0,3-2 0 15,2 1-992-15,1-4-208 0,1-2-32 0,-3 0-16 16,2-4 1456-16,-1 0 304 0,0 1 48 0,-1 1 16 0,-3-1 2816 0,1 1 576 15,1-2 128-15,0 0 0 0,-1 0-848 0,1 0-176 16,2 0-48-16,0-2 0 0,1-4-528 0,1 1-128 16,1-7 0-16,2 5-16 0,1-4-304 0,1 3-48 15,1-2-16-15,2 3 0 0,1-1-240 0,1 6-48 16,0-2-16-16,3 3 0 0,2 1 224 0,3 1 32 0,1 2 16 0,1 7 0 16,2 2-224-16,-3 5-64 15,-3 3 0-15,-2 7 0 0,-1 1 64 0,-2 8 16 0,-2 3 0 0,0 6 0 16,-3 1-208-16,1 6 176 0,-1 11-176 0,-2-1 160 15,-2 7-160-15,-2 1 0 0,-2 4 0 0,-3 1 0 16,-3-3 0-16,-1-2 0 0,-2-3 0 0,-3-2 0 16,-3-6 0-16,-2-1 0 0,-4-5 160 0,-4 0-160 15,-3-1 656-15,-5-1 32 0,-4-3 0 0,-3 2 0 16,-4 0-64-16,-2-3-16 0,-4 1 0 0,-3 1 0 16,-6-3-304-16,3 1-64 0,2-5-16 0,5 1 0 15,4 2-224-15,4-4-160 0,1-1 32 0,5 1 0 31,4-4-2048-31,3-2-384 0</inkml:trace>
  <inkml:trace contextRef="#ctx0" brushRef="#br1" timeOffset="87561.19">15482 16396 26079 0,'-12'-19'1152'0,"3"6"256"0,0-1-1136 0,0 2-272 0,1 3 0 0,1-3 0 16,-2 3 128-16,4-3-128 0,-3 3 192 0,0-1-192 15,0 2 128-15,-3 0-128 0,0 3 0 0,-2 0 0 16,0-1 0-16,-2 2 0 0,-3 3 0 0,-1 2 0 16,-2 3 0-16,-2 2 0 0,-1 1 160 0,0 4-160 15,-1-2 0-15,1 6 0 0,1 3 0 0,3 1 0 16,2 7 0-16,2 4 0 0,2 3 0 0,1 4 0 0,2 1 0 16,2 5 0-16,4-1 0 0,2 0 0 0,2 1 0 0,3-2 0 15,5-5 0-15,2-2 0 0,2-7 0 0,4-2 0 16,3-5 0-16,4-2 0 0,3 0 192 0,3-4-64 15,4-5 0-15,1-4 0 0,2-5 80 0,2-4 16 16,0-2 0-16,3-6 0 0,0-2 128 0,2-1 32 16,1-4 0-16,3-4 0 0,0 0-240 0,2 0-144 15,2-5 192-15,-3 2-192 0,-4-5 0 0,-3-1 0 16,-2 2 0-16,-5 2 0 0,-3 0 160 0,-3 3-160 16,-3-2 128-16,-4 2-128 0,-3 2 272 0,-4-2-16 15,-6 3-16-15,-3 1 0 0,-5 1 80 0,-4 2 32 0,-5 0 0 0,-3 2 0 16,-6 2-192-16,-4 0-32 0,-3 5-128 0,-3 0 192 15,-3 3-192-15,-2 3 0 0,-5 2 0 0,2-2 0 16,-3 0-352-16,4 0 32 0,0 3 16 0,4 0 0 31,3 3-1664-31,4-1-336 0,3-2-64 0</inkml:trace>
  <inkml:trace contextRef="#ctx0" brushRef="#br1" timeOffset="87877.97">15810 15888 26783 0,'0'0'1184'0,"-10"2"240"0,0 5-1136 0,0 0-288 16,0 7 0-16,-2 4 0 0,-1 2 144 0,-2 7-16 15,-3 1-128-15,-3 8 192 0,-3 6-192 0,-2 5 128 16,-2 5-128-16,-1 6 0 0,-3 7 304 0,-2 4-48 16,-2 3 0-16,-1 7 0 0,1 7 32 0,-1 2 0 15,0-4 0-15,1-7 0 0,1-3-288 0,0-4 128 16,4-1-128-16,1-10 0 0,2-3 144 0,5-7-144 16,4-7 0-16,5 0 144 0,2-6-144 0,3-4-176 15,2-5 48-15,5-3-8592 16,2-2-1712-16</inkml:trace>
  <inkml:trace contextRef="#ctx0" brushRef="#br1" timeOffset="88512.19">16297 17004 30687 0,'-16'-12'1360'0,"7"10"288"0,2-2-1328 0,7 4-320 0,0 0 0 0,0 0 0 16,-7 5 144-16,2 3-144 0,0 4 192 0,2 5-192 15,2 3 0-15,-2 7 0 0,-1 3 0 0,1 6 0 16,-3 5 0-16,3-2 0 0,-2-1 0 0,-1 2 0 16,1-1 0-16,-1 2 0 0,1-4 0 0,-1-3 0 15,1-2 0-15,1-4-144 0,1-7 144 0,3-3-192 16,4-4-512-16,-4-14-96 0,0 0-32 0,14 0-7728 15,1-5-1552-15</inkml:trace>
  <inkml:trace contextRef="#ctx0" brushRef="#br1" timeOffset="88948.6">17409 15747 22111 0,'0'0'1968'0,"0"0"-1584"0,-6-7-384 0,6 7 0 0,-6-1 1344 0,6 1 192 16,-8 8 48-16,-1 3 0 0,-1 4-1072 0,-2 4-192 15,-2 4-64-15,-2 9 0 0,-3 4 240 0,1 3 32 16,-2 4 16-16,1 1 0 0,-2 3-288 0,4-4-64 16,0 3-16-16,3-5 0 0,1-2-176 0,4-5 0 15,1-1 0-15,0-8-9328 16,3-4-1776-16</inkml:trace>
  <inkml:trace contextRef="#ctx0" brushRef="#br1" timeOffset="89414.99">18588 16192 15663 0,'-2'-8'1392'0,"1"-1"-1120"16,1 9-272-16,-2-6 0 0,2 6 1488 0,0 0 240 15,0 0 64-15,0 0 0 0,-8 6-1008 0,2 7-192 16,-2 3-32-16,0 5-16 0,-2 7-128 0,0-2-32 16,0 6 0-16,-2 0 0 0,2 2 128 0,-1 3 0 15,-3 0 16-15,4 2 0 0,-1-1-208 0,0 4-64 16,0 2 0-16,2-6 0 0,-1-3-256 0,2 1 0 15,-1-7 0-15,4-5 0 16,2-6-288-16,2 0-112 0,1-9-32 0,0-9-7696 16,0 0-1536-16</inkml:trace>
  <inkml:trace contextRef="#ctx0" brushRef="#br1" timeOffset="89633.33">18189 16509 25791 0,'0'0'1152'0,"0"-10"224"0,0 0-1104 0,3-1-272 0,2 5 0 0,4 1 0 16,3 0 1120-16,4 4 160 0,5 1 48 0,2 1 0 16,1 3-1120-16,4 1-208 0,3 0 0 0,1 4 0 15,0-1-192-15,0 2 64 0,0-4 128 0,-1 4-208 16,0-2-1616-16,1 0-320 0,-2-1-64 0</inkml:trace>
  <inkml:trace contextRef="#ctx0" brushRef="#br1" timeOffset="90297.28">20996 16175 29247 0,'-14'-18'1296'0,"4"8"272"0,-1-1-1248 0,-1 3-320 0,1-1 0 0,0 5 0 31,-6 3-448-31,0-2-128 0,-2 2-48 0,0 2 0 0,-6 1 240 0,-2 2 32 0,-3 6 16 0,-2 0 0 31,-4 4-128-31,-1 2-32 0,-1 1 0 0,-2 1 0 0,-4 2 352 0,0 0 144 0,-1 2-128 0,5 3 128 16,2 0 0-16,2 4 224 0,3-1-32 0,3 4 0 16,0 1-64-16,5-5-128 0,2-2 176 0,3-2-176 15,3 1 176-15,6-6-176 0,2-3 160 0,2-3-160 0,6 0 240 16,1-13-48-16,0 0-16 0,7 11 0 0,3-5 48 0,2-2 16 15,2-4 0-15,4-2 0 0,3-2 80 0,3-1 0 16,0-5 16-16,4-1 0 0,1 1-208 0,3-4-128 16,2 0 160-16,0 3-160 0,2-3 0 0,0 1 0 15,-3-2 0-15,-2 2 0 0,0-2 128 0,-3 2-128 16,-1 6 0-16,-2-1 0 0,-3 3 0 0,-1 5 0 16,-2 0 0-16,-2 2 0 0,-3 2 208 0,-3 5-48 15,-2 0-16-15,-2 6 0 0,-4 3-144 0,0 4 0 16,-4 4 144-16,-3 5-144 0,-3 3 0 0,-1 6 0 15,-5-1 0-15,0 0 0 0,-3 3 0 0,-2 3-128 16,-3-2 128-16,0 0 0 0,-2-3 0 0,0-1 0 16,0-1 0-16,0-1 0 0,-1 0 0 0,1-1 0 0,0-5 0 0,6 0 0 15,-1-1 0-15,3-4 144 0,3-1-144 16,3-3 0-16,3-3 128 0,2-4-128 0,3-2 0 0,2 1 0 16,2-2 0-16,2-3 0 0,2 3 0 0,3-3 0 15,3 0 0-15,1 0 0 0,1-1 0 0,3-1 0 16,1 0 0-16,2 0 0 0,0-1-160 0,3 0 160 31,2-3-736-31,1-3-80 0,2-1-16 0,3-6-11104 0</inkml:trace>
  <inkml:trace contextRef="#ctx0" brushRef="#br1" timeOffset="90747.34">22247 15951 29487 0,'-6'-14'2624'0,"0"4"-2112"15,-1 3-512-15,7 7 0 0,-9-2 256 0,2 6-64 16,-1 5-16-16,-2 2 0 15,-4 6-512-15,-3 3-112 0,0 4 0 0,-6 4-16 0,-1 7 288 0,-3 3 176 16,-1 6-192-16,1-2 192 0,-2 1-144 0,2 2 144 16,4 2 0-16,3-3-144 0,1 5 144 0,4-7 0 15,1 0 0-15,5-4 0 0,5-3 0 0,4-7 0 16,5-2 0-16,4-5 0 0,2-3 304 0,3-4 80 0,4-4 32 0,5 2 0 16,5-8 384-16,4-3 80 0,2-4 16 15,3 1 0-15,2-7-384 0,3-1-80 0,2-7-16 0,0-2 0 16,1-1-288-16,0-4-128 0,0-2 128 0,1-2-128 15,1 2 0-15,-2-4 0 0,-1 4 128 0,-5-6-128 16,-5-1 0-16,-4 2 0 0,-5 2 144 0,-2-3-144 16,-5 1 0-16,-4 4-192 0,-4-1 32 0,-5 4 0 15,-3-2-96-15,-4 6 0 0,-4 0-16 0,-5 3 0 32,-3 2-144-32,-2 3-32 0,-3 0 0 0,-5 3 0 15,-6 0-1408-15,-1 4-304 0,-5-2-48 0,2 1-16 0</inkml:trace>
  <inkml:trace contextRef="#ctx0" brushRef="#br1" timeOffset="90997.42">22822 15471 28559 0,'-10'-13'2544'0,"3"8"-2032"16,-2 0-512-16,0 4 0 0,1 5 1376 0,-3 2 176 15,0 8 48-15,-3 4 0 0,-3 1-1408 0,-3 11-192 16,-4 7-192-16,-7 4 48 0,-5 10 144 0,-5-1 0 16,-4 0 0-16,1 8 0 0,-1 5 0 0,1 4 0 15,-2 6 0-15,2 2-192 0,-1 3 192 0,5-4 0 0,0 0 0 16,3-6-128-16,3-4 128 0,2 1-160 0,2-3 160 16,4-1-160-1,5-7-272-15,2-7-48 0,2-6-16 0,4-2 0 16,3-6-976-16,5-4-192 0,3-4-32 0</inkml:trace>
  <inkml:trace contextRef="#ctx0" brushRef="#br1" timeOffset="91244.37">23178 16793 40831 0,'-16'7'1808'0,"5"5"368"0,-2 6-1728 0,2 7-448 16,-2 9 0-16,0 4 0 16,-1 3-480-16,-1 0-176 0,-1-2-48 0,-2 4 0 15,-1-1-736-15,1-1-160 0,1-2-16 0,1-2-8752 16,1-2-1760-16</inkml:trace>
  <inkml:trace contextRef="#ctx0" brushRef="#br1" timeOffset="91634.91">24249 16113 38127 0,'0'0'1680'0,"-4"-9"368"0,4 9-1648 0,0 0-400 15,0 0 0-15,0 0 0 0,13 2-144 0,1 3-112 16,4-2-32-16,4 0 0 0,2 2 288 0,6 2 0 16,5 0 0-16,4 3 0 0,5-3 0 0,5 4-256 15,5-6 48-15,2-2 16 16,3 0-1536-16,-5 0-288 0,-1 0-64 0,-4-3-7472 15,-3-1-1504-15</inkml:trace>
  <inkml:trace contextRef="#ctx0" brushRef="#br1" timeOffset="91847.34">24453 16563 27647 0,'0'0'1216'0,"0"0"256"0,0 0-1168 0,11-4-304 0,7 1 0 0,7 2 0 16,6 1 1920-16,7 0 320 0,5 0 64 0,5-2 0 15,5-2-1984-15,1 1-320 0,3 1-256 0,6-2 64 32,3-4-1424-32,6 2-288 0,8-1-48 0,-1-4-11776 0</inkml:trace>
  <inkml:trace contextRef="#ctx0" brushRef="#br1" timeOffset="92381.25">26985 15983 21183 0,'-12'-14'1888'0,"1"-1"-1504"0,-2 3-384 0,-2 6 0 16,-2 6 2624-16,0 5 448 0,-3 7 80 0,-4-2 32 31,-7 4-3056-31,-5 4-592 0,-3 6-128 0,-3-1-32 0,0-1 624 0,-2 8 0 0,0 0 0 0,-1 8 0 15,2 3 240-15,0 0 16 0,1 4 0 0,1 2 0 16,1 3-64-16,-1 3 0 0,2 3 0 0,3 5 0 16,4-2-192-16,7-1-192 0,6-1 48 0,7-7 0 15,7-4-32-15,7-8 0 0,5-4 0 0,10-5 0 16,7-2 336-16,8-4 64 0,6-3 16 0,8-4 0 16,2-4 288-16,6-4 64 0,5-2 16 0,6-4 0 15,5-5-288-15,7-5-64 0,7-2-16 0,-1-4 0 16,-3-3-240-16,1-3 0 0,3-5 0 0,2 0 0 15,5-6 0-15,-5-2-128 0,-6-4 128 0,-1-1 0 16,-8-3 0-16,-1-7 272 0,0 0-48 0,-6 1-16 16,-6-2 288-16,-8 4 48 0,-11-2 16 0,-7 6 0 0,-8 2 80 0,-7 3 32 15,-7 3 0-15,-6 1 0 16,-7 3-64-16,-7 4-16 0,-5-3 0 0,-8 5 0 0,-10 1-592 0,-12 2 0 16,-11-1 0-16,-9 7 0 15,-6 0-1504-15,-10 2-224 0,-11 4-32 0,-8 0-15056 16</inkml:trace>
  <inkml:trace contextRef="#ctx0" brushRef="#br1" timeOffset="95567.88">10440 1714 14447 0,'-7'-14'640'0,"5"3"128"0,2-1-608 0,0 3-160 0,0-1 0 0,2 4 0 16,3-2 352-16,2 3 32 0,-7 5 16 0,7-5 0 16,-7 5 0-16,11-1 0 0,-11 1 0 0,10 2 0 15,-10-2-224-15,9 12-48 0,1-2-128 0,-4 4 192 16,-2 5 48-16,1 1 0 0,1 1 0 0,1 4 0 16,2 2-48-16,0 3 0 0,3-1 0 0,1 1 0 0,0 1-192 15,2 5 144-15,3 0-144 0,3-1 128 16,5 1-128-16,2-1 0 0,0 1 0 0,1-3 0 0,0 0 224 0,6-2-32 15,1-1-16-15,5-1 0 0,2-5-16 0,3 1 0 16,1-2 0-16,-2-6 0 0,-3-3 80 0,1-1 16 16,1 0 0-16,2-4 0 0,-1 0 64 0,3-4 32 15,5 0 0-15,2-4 0 0,1-1-176 0,-3-3-48 16,-3-3 0-16,-2 1 0 0,2-4-128 0,-2 1 0 16,0-4 144-16,3-1-144 0,2 2 192 0,3-3-16 15,-1-3-16-15,-3-2 0 0,-5-8-32 0,-1 2 0 16,-3 2 0-16,0-5 0 0,-4 3 0 0,-1-3 0 0,-3 2 0 15,1-2 0-15,-1 3 0 0,1-2 0 16,-3 2 0-16,-1-2 0 0,-3 3-128 0,-1 2 0 0,-1 3 0 0,-3 1 0 16,-4 2 0-16,-2-1 128 0,-3 3-128 15,2 4 0-15,-4-1 0 0,-1 2 0 0,0 3 0 0,-2 0 0 16,-3 0 0-16,-7 6 0 0,8-4 0 0,-8 4 0 16,0 0 0-16,0 0 0 0,0 0 0 0,0 0 0 15,0 0-160-15,4 13 160 0,-3 0-208 0,-1-1 80 16,-2 4 128-16,-1 1 0 0,-1 4 0 0,-1 4 0 15,-1 2 0-15,-2 3 0 0,-2 2 0 0,-1-1 0 16,-3 0 0-16,-2 5 0 0,0 1 0 0,-4 1 0 16,-6-2 0-16,-2 1 0 0,-1 2 0 0,-2-5 0 15,0-6 0-15,-4 1 144 0,2-1-144 0,0 2 0 16,-1 1 256-16,-2-3-48 0,-1 2-16 0,-1-5 0 16,0 0-192-16,0-3 144 0,-4 1-144 0,-2-5 128 15,-3-6 64-15,-2 1 0 0,0-3 0 0,-1 2 0 16,1-6-192-16,-1 0 0 0,0-3 0 0,-3 0 0 0,-3-2 0 0,-2-1 0 15,-6-5 0-15,3-4 128 0,4 0 0 0,1-5-128 16,2-1 192-16,7-2-64 0,2 1-128 0,0-5 0 16,1 0 0-16,2-7 0 0,0-3 0 0,0-1 0 15,-1-2 0-15,6 0 0 0,5-3 0 0,4 1 0 16,1-3 144-16,4-2-144 0,3 2 0 0,2 2 0 16,1 4 0-16,1 4 0 0,2 0 0 0,2 3-160 15,-1-3 160-15,1 0 0 0,2-1 0 0,1 2 0 16,0 7 0-16,1-1 0 0,-3 2 0 0,3 2 0 15,0 2 0-15,0 2 0 0,1 0 0 0,-1 5 0 16,2-3 0-16,-1 6 0 0,1-3 0 0,6 9-128 16,-6-4 128-16,6 4 0 0,0 0 0 0,0 0 0 0,0 0-128 0,0 0 128 15,-5 8 0-15,2 3-160 0,3 3 160 0,1 2-128 16,3-1 128-16,2 5-128 0,3 2 128 0,1 2-128 16,2 4 128-16,1 0 0 0,1 1-144 0,2 2 144 15,3-4 0-15,4 7 0 0,0 1 0 0,2-2 0 16,3-1 0-16,3-3 0 0,3 2 0 0,3-1 0 15,6-2 0-15,3-1 0 0,0-7 0 0,-2-2 0 16,-1 0 0-16,2 0 0 0,-4-3 0 0,1-2 0 16,-2-2 128-16,6 0-128 0,0-3 128 0,1 1-128 15,2-4 176-15,2-2-48 0,1-1-128 0,-1-2 192 16,-2-1-48-16,0-3-16 0,-1-5 0 0,2 0 0 16,2-5 0-16,1 0-128 0,5 0 192 0,-1-2-64 15,1-3-128-15,-3-4 192 0,-5-3-192 0,-2-2 192 16,0 0-192-16,-2-2 160 0,-3 1-160 0,0-1 160 15,-1-3-160-15,0 2 0 0,-4-1 144 0,-2 0-144 0,-3-2 0 0,-4-1 144 16,-5 1-144-16,-5 1 0 0,-2 5 160 0,-3 0-160 16,-1 0 128-16,-3 4-128 0,0 2 192 0,-2 3-32 15,-2 3-16-15,-1 1 0 0,-1 2-144 0,-2 4 0 16,-2-1 144-16,0 10-144 0,0 0 0 0,0 0 0 16,0 0 0-16,-10-1 0 0,0 2 0 0,0 6 0 15,-3 0-176-15,1 6 176 0,-5 4-176 0,-5 4 176 16,-4-1-192-16,-2 3 192 0,0-3-144 0,-5 4 144 15,-2-1 0-15,2 4-144 0,0 1 144 0,0 4 0 16,-2-3 0-16,-2 3 0 0,-3-2 0 0,0 5-160 16,-3-1 160-16,-3 4 0 0,-5 1-192 0,-4 3 192 0,-3 2-192 0,1 0-8384 15,1 4-1664-15</inkml:trace>
  <inkml:trace contextRef="#ctx0" brushRef="#br1" timeOffset="96968.09">7943 19105 17903 0,'0'-18'784'0,"0"7"176"0,0-5-768 0,3-3-192 0,1 0 0 0,1-2 0 16,0 0 224-16,-1 1 0 0,2 0 0 0,-1 2 0 15,0-3 160-15,0 1 48 0,-1-1 0 0,1-1 0 0,-2 0-48 0,-1 2 0 16,-2-2 0-16,3-1 0 0,-2 1 96 0,-1 0 16 16,-4 2 0-16,4-1 0 0,-2 2-96 0,-2-1-16 15,-1 5 0-15,-2-1 0 0,1 2-16 0,-3 0-16 16,-1 4 0-16,-1-1 0 0,-3 2-160 0,-3 1-48 16,-1 5 0-16,-5 0 0 0,-1 2-144 0,-2 1 0 15,-4 2 144-15,1 3-144 0,0 5 0 0,1-1 128 16,-1 5-128-16,2 3 0 0,-2 2 0 0,1 1 0 15,1 4 0-15,0 4 0 0,1 2 0 0,0 0 0 16,1 7 0-16,2-1 0 0,-3-1 0 0,1 6 0 16,-2 0 0-16,4 0 0 0,3 7 0 0,2 0-128 0,3 0 128 0,0 3 0 15,5-1 0-15,5-7 0 16,5-1 0-16,3-4 0 0,4-4 0 0,5-3-160 0,6-2 160 16,4-4 0-16,5-1 0 0,-1-3-128 0,1-3 128 0,2-2 0 15,3-6 0-15,2-1 0 0,3-5-128 0,3-3 128 16,0-3 0-16,5-3 0 0,0-7 0 0,4-2 0 15,4-2 0-15,-2-2 144 0,-3-4-144 0,-1-1 128 16,0-3 0-16,0-1 0 0,-1-5 0 0,1-2 0 16,-1-2 16-16,1-1 0 0,1 1 0 0,-3-1 0 15,1-1 48-15,-8 1 0 0,-5 0 0 0,-7 1 0 16,-1 3 128-16,-5 1 48 0,-4 5 0 0,-2-4 0 16,-3 3 80-16,-5 1 32 0,-2-4 0 0,-4 3 0 15,-3-2-48-15,-2 2-16 0,-4 0 0 0,-2 0 0 16,-3 3-192-16,-1 0-32 0,-6 0-16 0,1 6 0 15,-6 2 16-15,2 1 16 0,-4 2 0 0,-1 3 0 16,-3 1-32-16,1 5-16 0,1-3 0 0,4 6 0 0,1 0-160 16,3 1-144-16,-1 4 144 0,4 3-208 15,1-1-448-15,3 1-96 0,2 5-16 0,3-3 0 16,1 3-1728-16,4-3-336 0,1 3-80 0</inkml:trace>
  <inkml:trace contextRef="#ctx0" brushRef="#br1" timeOffset="97234.5">8628 18197 12895 0,'-10'-11'576'0,"1"2"112"0,-2 1-560 0,-1-1-128 0,1 3 0 0,2 5 0 15,9 1 4416-15,-9 1 864 16,0 4 160-16,-1 7 48 0,-3 3-4432 0,-2 5-880 0,-4 9-176 0,-4 6 0 15,-3 7 0-15,-4 2 0 0,-4 8-160 0,-3 8 160 16,-2 2 0-16,1 6 0 0,1 2-144 0,2 2 144 16,1 0 0-16,2 3 0 0,1 7 0 0,1-2 0 31,2 4-592-31,3-9-16 0,2-7 0 0,1-8 0 16,1-6-288-16,2-4-64 0,-2-1-16 0,4-7 0 15,1-3-96-15,6-2-16 0,3-4 0 0,1-5 0 0</inkml:trace>
  <inkml:trace contextRef="#ctx0" brushRef="#br1" timeOffset="97634.75">8782 19430 31327 0,'0'0'2784'0,"-2"-7"-2224"16,2 7-560-16,0 0 0 0,6-5 0 0,7-1 0 15,-1 6 0-15,2 4 0 0,-1-1-224 0,0 1 48 16,0-1 16-16,1 6 0 0,-2 0 16 0,1 4 0 0,-3 0 0 0,-4 1 0 31,-3 3-320-31,-4 5-64 0,-3 2-16 0,-5 2 0 0,-2 4 112 0,-7 3 32 0,-4 0 0 0,-2 2 0 16,-5 0 400-16,1-1-160 0,-1-3 160 0,-2-1 0 15,-1 1 288-15,4-4 160 0,0-1 48 0,3-3 0 16,2 1 240-16,5-3 48 0,3-5 16 0,4-1 0 16,4-2-368-16,3 0-80 0,3-4-16 0,4 2 0 15,2-3-336-15,5 1 0 0,4-4 0 0,4 1 0 16,3 2 0-16,6-3 0 0,1 0 144 0,4 1-144 16,2-3 240-16,6-1-64 0,3 1-16 0,2 0 0 15,1-1-160-15,0 1 0 0,-3-2 0 0,2-1-176 16,-2-1-1552-16,0-3-320 0</inkml:trace>
  <inkml:trace contextRef="#ctx0" brushRef="#br1" timeOffset="98151.58">9764 18295 22111 0,'-9'-10'1968'0,"9"10"-1584"0,-9-4-384 0,9 4 0 16,-9 0 1520-16,9 0 208 0,-8 14 64 0,1 4 0 0,-2 1-1280 0,-2 6-256 15,1 3-64-15,-2 8 0 16,0 3 176-16,-3 6 16 0,1-3 16 0,-1 7 0 0,-1 2-208 0,2-1-64 16,0 2 0-16,3-4 0 0,-2-3-128 0,3-2 0 15,3-5 0-15,-1-4-176 16,4-4-2352-16,2-9-480 0</inkml:trace>
  <inkml:trace contextRef="#ctx0" brushRef="#br1" timeOffset="98309.47">10117 18600 32255 0,'-17'17'2864'0,"7"-1"-2288"0,-3 5-576 0,2 10 0 16,0 9 640-16,2-1 0 0,-1 3 16 0,-1-1 0 15,0-4-80-15,1 1-32 0,-6-1 0 0,4 1 0 16,-1-1-48-16,-2 2-16 0,2 0 0 0,0 2 0 31,2 0-1808-31,0-4-352 0,-2-4-80 0</inkml:trace>
  <inkml:trace contextRef="#ctx0" brushRef="#br1" timeOffset="100837.01">10620 13133 12783 0,'0'0'560'0,"-5"-9"128"0,-1-3-560 0,2-2-128 0,1 5 0 0,1-3 0 0,1 2 240 0,-1 1 16 16,1-3 0-16,1 3 0 0,1-1 160 0,1 2 32 16,-1-2 16-16,-1 1 0 0,0-1-96 0,0 2-32 15,-1-2 0-15,1 10 0 0,-2-8 208 0,1 1 32 16,1 7 16-16,0 0 0 0,-5-7 64 0,5 7 16 16,-6-3 0-16,6 3 0 0,-8 3 0 0,2 4 0 15,-1 4 0-15,1 7 0 0,-2 4-288 0,1 7-64 16,-2 1-16-16,0 6 0 0,-1 2 112 0,0 1 32 15,-1 2 0-15,1 7 0 0,-2 4-80 0,-1 3-16 16,0 0 0-16,-2 2 0 0,2 5-192 0,0-1-32 0,-1-6-128 0,2-2 192 16,-4 3-192-16,5-4 0 0,2-1 128 0,-2-5-128 15,1 0 0-15,1-4 144 0,1 2-144 0,3-6 128 16,0-2-128-16,1-4 192 0,3-4-192 0,-2 0 192 16,3-6-192-16,3-1 0 0,-3-1 0 0,2-2 128 15,0 0-128-15,-1-3 0 0,0-2 144 0,2-2-144 16,-1-2 0-16,-2-9 0 0,4 13 0 0,-4-13 128 15,8 7-128-15,-8-7 0 0,12 9 0 0,2-5 128 16,2-1-128-16,0-2 0 0,3-1 0 0,3-3 0 16,2 2 144-16,4-1-144 0,2-4 192 0,2 3-192 15,0-2 208-15,0 1-64 0,2-3-16 0,3 2 0 16,1 1-128-16,5-1 0 0,0-1 144 0,3 2-144 16,3 2 0-16,4-2 0 0,-1-1 0 0,0 2 0 15,-2 2 0-15,1 1 0 0,1 1 0 0,1 2 0 16,2 2 0-16,4-1 0 0,8-1 0 0,-1 3 0 0,-1 0 0 0,-1-1 0 15,1 1 0-15,1 3 0 0,2-2 0 0,4 3 0 16,6-3 0-16,-3 4 0 0,-4-4 0 0,1 2 0 16,1-1 0-16,2-1 0 0,4-2 0 0,1-1 0 15,2 0 0-15,0 1 0 0,-4-2 0 0,5 1 0 16,3-2 0-16,2 2 0 0,0-2 0 0,0 2 0 16,-6-1 0-16,5 1 128 0,0-1-128 0,4 1 0 15,-1 1 128-15,-2-2-128 0,-3-2 0 0,2 0 0 16,2 4 0-16,4-3 128 0,1-4-128 0,-1 1 0 15,-3 0 0-15,3 0 0 0,4-1 0 0,-2 1 0 16,-2-3 0-16,0-2 128 0,-1 0-128 0,6 1 0 0,5-4 0 0,-5 4 0 16,-4-4 0-16,-1 0 0 0,-1-1 0 0,2 2 0 15,2-4 0-15,-2 5 0 0,-6-5 0 0,-2 5 0 16,0-2 0-16,5 1 0 0,2-1 0 0,-5 2 0 16,-5-1 0-16,-2-1 0 0,-5 4 0 0,5-4 0 15,4 3 0-15,-2 0 0 0,-6-2 0 0,-2 3 0 16,-1-4 0-16,1 4 0 0,1 2 0 0,-1 1 0 15,0-2 0-15,-6-1 0 0,-3 0 0 0,-2 2 0 16,-3 1 0-16,1 2 0 0,0 0 0 0,-1-2 0 16,0 1 0-16,-3-3 128 0,-8 3-128 0,-1-1 0 15,-1-2 0-15,-3 2 0 0,-2 1 0 0,-1-1 0 16,-4-2 0-16,1 1 0 0,2 1 0 0,0-1 128 16,-2 2-128-16,-1 1 0 0,-4-3 0 0,-1 2 128 0,-3 0-128 15,-2 1 0-15,-2 0 0 0,1 0 0 0,-3-4 0 16,0 4 0-16,-2 3 0 0,-2-3 0 0,-1-3 0 0,-1 3 128 15,-3 0-128-15,1 3 0 0,-4-1 0 0,1-2 0 16,0 0 0-16,-13 0 0 0,10 0 128 0,-10 0-128 16,9 0 128-16,-9 0-128 0,0 0 176 0,0 0-48 15,0 0 0-15,0 0 0 0,0 0 64 0,6-9 16 16,-2 2 0-16,-4 7 0 0,0 0-64 0,1-12-16 16,-1 2 0-16,0-1 0 0,2-1-128 0,0 2 0 15,-1-2 144-15,2-4-144 0,-1-4 176 0,1-2-48 16,0-1 0-16,0-4 0 0,1-2-128 0,1 3 0 15,0-5 0-15,-1 2 0 0,4-6 0 0,-1 1 0 0,2-1 0 0,2-1 0 16,1-3 0-16,3-3 0 0,1 0 128 16,0-5-128-16,2-3 0 0,2 2 0 0,1-1 0 0,-1 2 0 15,-2 3 0-15,0-1-144 0,-1 5 144 0,0-1-160 16,-2 3 160-16,0 1 0 0,-2 2 0 0,0 3 0 16,-3 0 0-16,-1 8 0 0,-1 0 0 0,-2 3 0 15,0 1 0-15,-1 3 224 0,-1 2-48 0,-1 4-16 16,-1-3-160-16,0 6 0 0,-2 1 0 0,-2 0 0 15,2 7 0-15,-4-7 0 0,1 0 0 0,0 3 0 16,3 4 0-16,-6-7 0 0,6 7-192 0,-9-4 192 16,0 0-176-16,-1 4 176 0,0-1-128 0,-2 1 128 15,1 0 0-15,-2 1 0 0,0 2 0 0,-3-1 0 16,-2 1 0-16,-1 1 0 0,-3-2 0 0,-1 2 0 16,-5-2 0-16,-3 4 0 0,-4 0 0 0,-4-1 0 15,2 0 0-15,-1 4 144 0,0-3-144 0,-3 5 0 0,0-4 128 16,-4 3-128-16,-2-1 0 0,-5 3 0 0,-1-5 128 0,-4 5-128 15,-1-6 0-15,1 3 0 0,1-4 0 0,0 0 0 16,-1 1 0-16,-2 0 0 0,-2-1 0 0,-2-2 128 16,-6 1-128-16,3-2 0 0,2-2 0 0,2 1 0 15,-2-2 0-15,0-1 0 0,-3 1 0 0,-2-2 0 16,-5 2 0-16,3-1 0 0,2-3 0 0,0 2 0 16,2-1 0-16,-2-2 0 0,-4 1 0 0,-2 1 0 15,-2-1 0-15,4 1 0 0,0 0 0 0,1 3 0 16,1 1 0-16,-7 0 0 0,-6-1 0 0,3 1 0 15,2 0 0-15,1 1 0 0,1 0 0 0,-5 3 0 16,-4 0 0-16,1 0 0 0,2-3 0 0,2 2 0 16,1-1 0-16,-4 1 0 0,0-1 0 0,-1-2 0 0,1-1 0 0,3 0 0 15,2 1 0-15,-1 0 0 0,-2-2 0 0,0 1 0 16,-3 0 0-16,2 0 0 0,2-1 0 0,1 1 0 16,1 0 0-16,-4-1 0 0,-1 0 0 0,0-1 0 15,7 0 0-15,2 0 0 0,1 2 0 0,-2-1 0 16,-3 1 0-16,-1-1 0 0,1-5 0 0,3 5 0 15,1-1 0-15,-1 2 0 0,-2-2 128 0,-1 1-128 16,-2-2 0-16,2 1 160 0,2 0-160 0,0 0 128 16,2 2-128-16,-4-2 0 0,-4 1 0 0,2-2 128 15,6 3-128-15,0-1 192 0,3 0-192 0,-3-1 192 16,-3 1-48-16,2-1 0 0,1-1 0 0,3 2 0 16,2-1-144-16,4 0 0 0,2 0 0 0,-1-1 0 15,-3-2 0-15,0 1 0 0,4 2 128 0,3-3-128 16,2-1 0-16,4 2 128 0,3-2-128 0,0 0 0 15,3 2 128-15,0-2-128 0,-2 0 0 0,6 4 128 0,-1-6-128 0,5 4 0 16,4 1 0-16,3 1 0 0,1-2 0 0,1 4 0 16,6 0 0-16,-1 1 0 0,4 1-176 0,3 1-64 15,2 5-16-15,3-1 0 16,-1 4-1968-16,4 0-400 0,0 3-64 0</inkml:trace>
  <inkml:trace contextRef="#ctx0" brushRef="#br1" timeOffset="102256.41">11571 18891 4319 0,'0'0'192'0,"4"-9"32"0,-4-5-224 0,2 0 0 15,0 0 0-15,0-3 0 0,1-2 736 0,-1-2 96 0,0-2 32 0,0 3 0 16,1-4 144-16,0 4 16 0,1 0 16 0,-1 4 0 16,-2-2 128-16,2 5 32 0,-2-1 0 0,0 0 0 15,0 2-112-15,-1 2-32 0,3-2 0 0,-2 5 0 16,1-4-64-16,-1 6-16 0,0-4 0 0,-1 9 0 15,0 0-128-15,0 0-16 0,0 0-16 0,0 0 0 16,0 0-304-16,5 17-48 0,-1 2-16 0,-3 8 0 16,-1 4-192-16,0 8-64 0,-4 3 0 0,1 6 0 15,-4-1-32-15,2 4-16 0,-2 0 0 0,-2 2 0 16,-3 2-144-16,1 3 128 0,1 1-128 0,-2-2 128 16,-1-4-128-16,3-7 0 0,3-4 0 0,-1-9 0 15,0-6-368 1,3-5-96-16,0-4-32 0,3-4-11808 0</inkml:trace>
  <inkml:trace contextRef="#ctx0" brushRef="#br1" timeOffset="102522.49">11243 18945 23039 0,'-14'-5'1024'0,"4"1"192"0,0-3-960 0,2 2-256 16,8 5 0-16,0 0 0 0,0 0 2496 0,0 0 464 15,0 0 96-15,12 4 16 0,0 1-2560 0,1-1-512 16,5 2 0-16,2 5-208 0,4-3 208 0,3 4 0 0,2-3 0 0,6 1 0 16,3 3-208-16,4-4 48 0,1 1 16 0,0-3 0 31,-2 4-288-31,1-4-48 0,0 5-16 0,0-7 0 15,1-1-1136-15,0-3-224 0,2-2-64 0,2-2-6192 0,3-2-1232 0</inkml:trace>
  <inkml:trace contextRef="#ctx0" brushRef="#br1" timeOffset="102940.5">13286 18474 25791 0,'-10'-5'2304'0,"3"0"-1856"16,0 3-448-16,-1-1 0 0,8 3 976 0,-9 1 112 15,9-1 0-15,-9 5 16 0,2 4-880 0,-2 5-224 16,-1 2 0-16,-1 3 0 0,1 2 0 0,-3 6 144 16,-3 5-144-16,-2 8 128 0,-2 7 16 0,-2 3 0 15,-2-4 0-15,1 2 0 0,2 3 48 0,2 2 16 0,1 5 0 0,1 8 0 16,1 0-80-16,2 4-128 0,0-4 176 0,1-1-176 15,3-4 0-15,1-7 0 0,1-4 0 0,3-10-144 32,1-6-448-32,3-7-96 0,1-6-16 0,3-6-8144 0,2-9-1648 0</inkml:trace>
  <inkml:trace contextRef="#ctx0" brushRef="#br1" timeOffset="103307.72">13061 18418 33983 0,'-9'-19'1504'0,"8"5"304"0,2 2-1440 0,8 2-368 16,4-3 0-16,6 3 0 0,5 2-224 0,2 2-112 15,4-3-32-15,1 5 0 0,1 1 368 0,4 3-176 16,1 4 176-16,2 3-128 0,0 3-80 0,3-1-16 16,-1 3 0-16,5 2 0 0,2 2-64 0,-2 0-16 15,-4 2 0-15,-3 0 0 0,-2 3 176 0,-3 1 128 16,-2 5-192-16,-3-3 192 0,-3-4 0 0,-3-1-128 16,-3-1 128-16,-2-2 0 0,-5 1 176 0,-2-2 80 15,-5-1 32-15,-3-1 0 0,-6-2 288 0,-3 5 64 16,-7 0 16-16,-6 2 0 0,-7 1-128 0,-6 1-16 0,-5 5-16 0,-8-1 0 15,-5-1-336-15,-6-2-160 0,-3 1 160 0,2-2-160 16,5 2 0-16,6-2 0 0,0-1 0 0,7-1 0 31,3-3-1216-31,6-3-256 0,8-2-32 0</inkml:trace>
  <inkml:trace contextRef="#ctx0" brushRef="#br1" timeOffset="103806.03">15317 18661 13823 0,'-8'-4'1216'0,"0"1"-960"16,-3 0-256-16,1 1 0 0,0 2 3136 0,0 2 592 15,-3 1 112-15,0 3 32 0,-1 7-3264 0,-3 4-608 16,-5 4-208-16,0 2 0 0,1 2 208 0,-1-2 0 16,-1 5 0-16,2-3-144 0,-1 6 144 0,1 2 224 15,-1 3-48-15,2 3-16 0,0 2-32 0,4 4 0 16,-1-1 0-16,3 5 0 0,3-1 0 0,2-2 0 0,4 0 0 0,4-7 0 15,3-3-128-15,5-8 0 0,2-5 0 16,3-7 128-16,5-3 0 0,3-3 0 0,3-7 0 0,4-3 0 16,2-3 448-16,7-7 64 0,4 0 32 0,3-5 0 15,6-3-224-15,-1-3-32 0,-1-6-16 0,-1 0 0 16,-2-4-400-16,0 1 0 0,-3 1 0 0,-1-3 0 16,-5-4 0-16,-4 4 0 0,-2 4 0 0,-3-2 0 15,-5 1 0-15,-4 5 0 0,-7-3 192 0,-4 4-64 16,-7 3-128-16,-4 2 0 0,-5 1 144 0,-5 5-144 15,-6 1 0-15,0 0 0 0,-2 3 0 0,-3 2 0 16,1 2-512 0,-4 2-192-16,1 0-16 0,0 1-16 0</inkml:trace>
  <inkml:trace contextRef="#ctx0" brushRef="#br1" timeOffset="104073.3">15823 18293 21183 0,'-14'-5'944'0,"3"2"192"0,-5-2-912 0,0 4-224 16,1 2 0-16,1 7 0 0,0 6 3920 0,-2 3 752 16,0 7 128-16,-3 6 48 0,-4 7-4016 0,-3 7-832 15,0 7 0-15,-2 5-256 0,-3 5 256 0,-3 7-128 16,-2 5 128-16,-2 3 0 0,-1 6-192 0,-2 1 192 0,-2 4-192 15,-2-1 192-15,-2 1-384 0,3-6 48 0,2-7 0 0,5-8 0 32,4-5-384-32,5-10-80 0,4-11-16 0,6-5 0 15,3-10-816-15,7-5-160 0,2-7-48 0</inkml:trace>
  <inkml:trace contextRef="#ctx0" brushRef="#br1" timeOffset="104441.59">16293 19018 32879 0,'0'0'1456'0,"12"-3"304"0,2 0-1408 0,3 4-352 15,4 3 0-15,2 6 0 0,1 3 0 0,-3-2 0 16,1 3 0-16,-2 6 0 0,-1 0 0 0,-3 3 0 16,-5 1 0-16,-3 1 0 0,-4 5 0 0,-4 0 0 15,-5-3-128-15,-3 3 128 0,-5-3-256 0,-3 1 48 16,-6-1 0-16,-2-1 0 0,-3-2 400 0,-1 3 64 16,-2-4 32-16,-3 1 0 0,-3 3 352 0,3-4 64 15,3 0 0-15,4-1 16 0,5 0-128 0,4-3-16 0,6-1-16 0,3-2 0 16,3-4-192-16,4-1-48 15,3 2 0-15,6-2 0 0,6-2-320 0,5-1 0 0,5 2 0 16,5-6-192-16,3 0 192 0,4-3 0 0,2-2 0 0,1 0 0 16,2-2-208-16,3-1-64 0,-2-2-16 0,3-4-10912 15,0-2-2192-15</inkml:trace>
  <inkml:trace contextRef="#ctx0" brushRef="#br1" timeOffset="105359">17325 17956 2751 0,'0'0'256'0,"8"-9"-256"0,-3 1 0 0,1-2 0 16,0 1 3472-16,-1-1 656 0,0 1 128 0,0 0 32 16,-5 9-2480-16,6-7-480 0,-6 7-112 0,0 0 0 15,0 0-192-15,0 0-16 0,0 0-16 0,0 0 0 16,0 0-160-16,0 0-48 0,0 0 0 0,-5 9 0 15,0 4-176-15,-3 8-32 0,-2 4-16 0,0 3 0 16,-4 5-176-16,3 5-48 0,0 4 0 0,-1 2 0 16,-1 3-80-16,3-3-32 0,-3 2 0 0,3-3 0 15,0-4-224-15,1-2 0 0,1-4 0 0,2-1 0 16,1-3-448-16,2-4-144 16,2-4-32-16</inkml:trace>
  <inkml:trace contextRef="#ctx0" brushRef="#br1" timeOffset="105806.78">19302 18600 23039 0,'-14'22'1024'0,"3"-7"192"16,-5 3-960-16,2 11-256 0,0 7 0 0,3 4 0 0,2 11 2176 0,0 0 384 15,0 0 64-15,2 1 32 0,-1 0-2320 0,3 2-336 16,-3 0-320-16,2-4 64 16,2-3-1696-16,-2-8-352 0,2-3-64 0,1-10-9344 15</inkml:trace>
  <inkml:trace contextRef="#ctx0" brushRef="#br1" timeOffset="106057.55">18712 18809 36287 0,'0'0'1600'0,"8"-7"336"0,5 1-1552 0,9 2-384 0,11-2 0 0,11 1 0 31,7 2-256-31,1 2-128 0,1-4-16 0,3-2-16 0,1 5 416 0,4 1 0 0,1-1 0 0,7 4 176 15,6-1-448-15,-2-1-96 0,-4-3-16 0,-1 3 0 32,-5 0-2304-32,0 0-448 0,22 0-112 0,-11 0-16 0</inkml:trace>
  <inkml:trace contextRef="#ctx0" brushRef="#br1" timeOffset="106608.34">21345 18571 15663 0,'4'-9'1392'0,"-1"-5"-1120"16,-1 0-272-16,0 1 0 0,1-1 2480 0,-1-1 432 16,-2 1 96-16,-1 0 0 0,0 3-1984 0,-4-3-384 15,0 2-96-15,-4 2-16 0,-3-1-160 0,-2 4-48 16,-4 2 0-16,-2 1 0 0,-4 3-320 0,-3 2 0 15,-3 3 0-15,-5 5 0 0,0 0 0 0,-5 5 0 16,-4 3 0-16,-2 3 0 0,0 3 0 0,1 1 0 0,0 1 0 0,3 5 0 16,2 1 0-16,0-1 0 0,2-1 0 0,4 5 0 15,1 3-128-15,3-4 128 16,4-6-128-16,3-2 128 0,4-4-128 0,5-4 128 0,5-8-128 0,5 0 128 16,4-9 0-16,0 0 128 0,0 0 0 0,13-4 0 15,3-5 48-15,2-1 16 0,1-5 0 0,3 0 0 16,2-2 64-16,3 2 32 0,-1-2 0 0,2 2 0 15,0 1-64-15,1 2-16 0,-1 0 0 0,-1 6 0 16,-1 1 112-16,-1 1 0 0,-1 4 16 0,-1 6 0 16,-1 2-80-16,-2 6 0 0,-1 5-16 0,-4 6 0 15,-5 3-240-15,-2 5 0 0,-3 0 0 0,-2 4 0 16,-6 1 0-16,-3 3-128 0,-4 7 128 0,-4 6 0 16,-4 2-240-16,-4 3 64 0,-4 6 16 0,-1-3 0 15,-1-1-96-15,0-6-32 0,1-4 0 0,3-7 0 0,2-5 288 0,5-3-160 16,3-5 160-16,4-4-128 0,3-8 128 15,6-5 0-15,3-2 0 0,5-3 0 0,-7-9 0 0,18 2 0 16,3-4 0-16,5-3-128 0,0-1 128 0,7-2 0 16,5-3 0-16,6 2 0 0,3 0-240 0,-3 3-16 15,6-3 0-15,-2 5 0 16,0 1-272-16,1 1-64 0,-2-2-16 0,1 2 0 16,0-2-1520-16,1 1-304 0</inkml:trace>
  <inkml:trace contextRef="#ctx0" brushRef="#br1" timeOffset="107159.23">22766 18441 18431 0,'0'0'1632'0,"-10"-3"-1312"0,-2-3-320 0,1 1 0 0,-1 4 1088 0,0 2 128 16,-2 4 48-16,-4 2 0 16,-4 0-1440-16,-3 4-272 0,-4 1-64 0,-3 1-16 0,-1 2 336 0,-3 3 64 15,2 0 128-15,0 3-208 0,-1 4 208 0,3-4 0 16,3 6 192-16,1 3-192 0,0 5 624 0,3 2 16 16,-1 2 0-16,4 3 0 0,1-3-352 0,5 1-64 15,3-1-16-15,4-2 0 0,5-4-208 0,6-4 0 16,4-6 0-16,5-2 0 0,5-6 0 0,4-3 224 15,5-6-16-15,5-4 0 0,1-2 480 0,6-2 80 16,3-2 32-16,4-5 0 0,4 0-224 0,5-2-64 16,1-1 0-16,0-6 0 0,-5 3-384 0,-1-4-128 15,1-4 0-15,-1 1 0 0,0 1 144 0,-3 1-144 0,-3-3 0 0,-3-3 144 16,-3 1-144-16,-6-6 0 0,-4 0 0 0,-5-3 128 16,-3 1 64-16,-4-1 0 0,-2-1 0 0,-6 0 0 15,-4 2-192-15,-4 3 128 0,-6 4-128 0,-3 1 128 16,-4 2-128-16,-4 4-224 0,-6 1 48 0,-1 4 16 31,-5 4-976-31,1 1-192 0,0 5-32 0,1-1-10656 0</inkml:trace>
  <inkml:trace contextRef="#ctx0" brushRef="#br1" timeOffset="107442.35">23110 17970 13823 0,'-7'-10'1216'0,"-2"1"-960"16,-3-3-256-16,2 6 0 0,3 0 4336 0,7 6 816 15,-9 0 160-15,-3 6 48 0,-2 2-4400 0,-1 7-960 16,-3 3 0-16,-2 8 0 0,-3 6 0 0,-4 9 0 16,1 6 0-16,-5 9 0 0,1 9 0 0,-5 2 0 15,0 2 0-15,-2 8 0 0,-3 4 128 0,-3 7-128 16,-4 4 0-16,1 7 144 0,1 0-144 0,0 1 128 15,3 2-128-15,3-9 128 0,2-11-128 0,4-8 0 16,5-14 0-16,5-8 0 0,5-9 0 0,7-7-192 16,3-8 64-16,7-8 128 15,3-6-1936-15,7-10-272 0,5-5-48 0</inkml:trace>
  <inkml:trace contextRef="#ctx0" brushRef="#br1" timeOffset="108191.78">23218 19410 31327 0,'0'0'1392'0,"4"-6"272"0,3-2-1328 0,4-2-336 0,4-2 0 0,4 3 0 31,2-1-256-31,2 4-128 0,1-4-32 0,1 1 0 0,2-1 416 0,-1 5 0 0,1 2 144 0,-3 0-144 16,3 0 128-16,-2 1-128 0,1 4 0 0,-5 1 0 15,4 3 192-15,-6-1-64 0,-4 1 0 0,-4 2-128 16,-4 4 128-16,-3 1-128 0,-4 1 0 0,-6 1 0 16,-5 2 0-16,-4 2 0 0,-3 2-176 0,-7 4 176 0,-5-2-128 0,1-1 128 15,-1 6 0-15,-1-2 0 0,2 0 0 0,1-1 0 16,2-2 0-16,5 1 0 0,3-5 160 0,4-3 96 16,4-3 0-16,6 0 16 0,4-13-80 0,4 12-32 15,5-3 0-15,5 1 0 0,4-4-160 0,4 0 0 16,6 0 0-16,7-3 0 0,3 1 0 0,5-1 160 15,4 1-160-15,3-3 160 0,-1-1-160 0,1 0 0 16,-1 0 0-16,1-1-176 16,0-3-336-16,2 2-64 0,1-2 0 0,0-1-13056 0</inkml:trace>
  <inkml:trace contextRef="#ctx0" brushRef="#br1" timeOffset="108697.21">24901 18490 12895 0,'0'0'1152'0,"-10"-2"-928"16,1 0-224-16,9 2 0 0,-9-5 2368 0,9 5 416 15,0 0 96-15,0 0 0 0,0 0-2112 0,0 0-416 16,0 0-96-16,12-4 0 0,3 1 416 0,7 1 96 16,3 1 0-16,11-1 16 0,4 1-32 0,11 1-16 15,5-3 0-15,4 3 0 0,1-1 80 0,2 1 16 0,5-1 0 0,3 1 0 16,4 0-384-16,3-1-80 0,2-1-16 0,-7 1 0 15,-7 1-352-15,-3 0 0 0,-4 0 0 0,-4 1 0 32,-1 2-640-32,-5 2-128 0,-2-1-48 0,-2 0-8720 0,-3 2-1760 0</inkml:trace>
  <inkml:trace contextRef="#ctx0" brushRef="#br1" timeOffset="108909.46">25006 19157 36863 0,'0'0'3264'0,"0"0"-2608"16,0 0-528-16,15-6-128 0,12-5 1248 0,11 6 224 16,9-4 32-16,6 3 16 0,6 0-1520 0,5-4-240 15,8 1-80-15,9-3 0 0,10 2 320 0,5 0 0 16,0-4 0-16,4 2 0 15,0 4-560-15,4-5 16 0,2 1 0 0,-6 0 0 16,-5-2-2048-16,-2 5-416 0</inkml:trace>
  <inkml:trace contextRef="#ctx0" brushRef="#br1" timeOffset="109443.56">28396 18214 27647 0,'-3'-17'2448'0,"1"8"-1952"0,-4-3-496 0,-1 3 0 16,-2 2 1360-16,-2 6 176 0,-3 2 48 0,-4 6 0 15,-4-1-1936-15,-6 6-384 0,-4-1-80 16,-3 4-16-16,-6 2 320 0,-3 2 48 16,-2 2 16-16,-5 5 0 0,-1-2 80 0,-3 5 32 0,-2-1 0 0,1 4 0 0,1 2 528 0,3 4 128 15,5 7 0-15,3-1 16 0,2 6-112 0,4 3-32 16,3 2 0-16,9 1 0 0,4 0-192 0,8-3 128 15,10-2-128-15,8 0 0 0,10-4 384 0,10-1 0 16,6-2-16-16,9-3 0 0,8-4 224 0,9-2 48 16,5-4 16-16,6-8 0 0,4-4 48 0,3-3 0 15,1-8 0-15,7 1 0 0,3-3-240 0,4-6-32 16,2-6-16-16,-3-6 0 0,-3 4-160 0,1-6-48 16,1-4 0-16,-3-3 0 0,-2-8-80 0,-4-1 0 15,-8-6-128-15,-8 1 192 0,-5-2 128 0,-8 0 0 16,-7-3 16-16,-7 2 0 0,-6 1 80 0,-8 2 16 15,-8-1 0-15,-10 1 0 0,-8-2-240 0,-11-3-64 0,-12-2 0 0,-9 0 0 16,-14 3-320-16,-10 1-80 0,-11 1-16 0,-12 4 0 31,-17 1-1504-31,-4 8-320 0,-6 2-48 0</inkml:trace>
  <inkml:trace contextRef="#ctx0" brushRef="#br1" timeOffset="116582.45">8506 7469 14447 0,'12'-8'640'0,"-1"-1"128"0,3 0-608 0,5-1-160 0,2 2 0 0,3-1 0 16,0 0-320-16,1 0-112 0,2 3-16 0,0 1 0 15,-1-2 256-15,2 2 32 0,0 2 16 0,0 0 0 16,0 1 144-16,-1 2 0 0,-3 0 0 0,-2 0 0 16,-2-3 0-16,-3 3 0 0,-3 4 0 0,-2-2-128 0,-12-2 384 0,9 5 64 15,-9-5 32-15,0 0 0 0,0 0 144 0,0 0 16 16,0 0 16-16,0 0 0 0,0 0 256 0,0 0 48 15,0 0 16-15,0 0 0 0,0 0-16 0,-9 3-16 16,-5-3 0-16,-1-1 0 0,-1-2-400 0,-4-1-80 16,-2-3-16-16,-5 0 0 0,-4 1-48 0,2-3-16 15,-1 1 0-15,-1 0 0 0,1 1-128 0,-2-2-128 16,-1 0 192-16,-2-1-192 0,-1 0 240 0,-3-1-64 16,3 2-16-16,-8-3 0 0,-1 1-160 0,-6-4 160 15,-3 1-160-15,2-2 160 0,1 1-160 0,-1-1 0 16,-1-3 0-16,-2-1 0 0,-2 3 0 0,-5 0 128 15,-7 1-128-15,1-1 0 0,-1 1 0 0,0 0 0 0,2 2 0 0,-4 0 0 16,-3 0 0-16,-1 0 128 0,-4-1-128 0,3-1 0 16,2 4 128-16,2-2-128 0,-2 3 0 0,-4 2 128 15,-7-3 16-15,3 2 0 0,0-2 0 0,4 1 0 16,-1 4-144-16,-4 3 0 0,-8-2 144 0,4 3-144 16,1 2 128-16,2 2-128 0,1 4 128 0,-2 1-128 15,-4 2 0-15,0 1 0 0,0-5 0 0,3 6-128 16,2 1 128-16,-3 3 0 0,-4 2 0 0,-2-2 0 15,0-3-192-15,3 4 64 0,2 3 0 0,-3-1 0 16,-6-2-32-16,3-2 0 0,5-2 0 0,4 4 0 16,2 2 160-16,-2 2 0 0,-4 0 0 0,1 3-128 15,3 2 128-15,4 0-128 0,5 4 128 0,-6-1-128 16,2 2 128-16,-1-1 0 0,3 1 0 0,3 1-128 0,7-2 128 16,3 2 0-16,4 1 0 0,-1 0 0 0,-2-1 0 15,2 2 0-15,1-4 0 0,3 3 0 0,8 3 0 0,0 2 0 16,4 0 0-16,6 3 0 0,4-3 0 0,3 5 0 15,1 1 0-15,3 3 0 0,1 3 0 0,3 0 0 16,0-3 0-16,5 2 0 0,4-5 0 0,3 2 0 16,4-2 0-16,4 3 0 0,4-5 0 0,4 1-160 15,4-2 160-15,3 1 0 0,1-5-176 0,7-2 176 16,1 0-160-16,3-1 160 0,1 0 0 0,0 0-144 16,1-2 144-16,4 2 0 0,4 0 0 0,2-2 0 15,3-3 0-15,3 2-128 0,2-2 128 0,8 3 128 16,7-2-128-16,3 2 176 0,3-4-176 0,-2-2 0 15,2-2 0-15,5 3 128 0,4-2-128 0,6-2 0 0,8-2 144 0,-1-1-144 16,-5-2 0-16,4 1 0 0,2-2 0 0,7-2 128 16,6-2-128-16,1 2 144 0,-4-3-144 0,3 0 160 15,5-2-160-15,-1 1 0 0,1-4 144 0,2 0-144 16,-2 0 192-16,4-1-16 0,4-2-16 0,-3 1 0 16,-3-3-160-16,2 0 0 0,4 1 0 0,-2-1 0 15,-2-1 0-15,-2-2 160 0,-3 1-160 0,5-2 160 16,4-1-32-16,-4-2 0 0,-5 1 0 0,2-3 0 15,2 2-128-15,-1-6 0 0,-5-1 144 0,0 1-144 16,-2-1 0-16,1-2 0 0,7-2 0 0,-5-4 128 16,-7-6-128-16,3 0 0 0,1-1 0 0,-4-1 128 15,-3-4-128-15,-7 4 0 0,-5-2 0 0,-1 0 0 16,-3 1 0-16,0-1 128 0,2-4-128 0,-8 2 0 16,-9 0 208-16,-5-3-16 0,-3-4-16 0,-4 2 0 15,-5-1 208-15,-5 1 64 0,-3-6 0 0,-5 3 0 0,-6-2 128 16,-6-1 48-16,-1 0 0 0,-7-1 0 0,-2-1-288 15,-5 4-48-15,-5-2-16 0,-4 2 0 0,0-1-112 0,-4 2-32 16,-8 2 0-16,-1 5 0 0,-1 3-128 0,-1 8 0 16,0 0 0-16,-1 2 0 0,1 3 0 0,1 2-176 15,1 3 176-15,0 5-192 16,0 4-1184-16,2 0-240 0,1 5-48 0</inkml:trace>
  <inkml:trace contextRef="#ctx0" brushRef="#br1" timeOffset="117367.56">9139 8776 10127 0,'0'0'448'0,"-6"-9"96"0,-2 0-544 0,2 4 0 16,6 5 0-16,0 0 0 0,0 0 1568 0,0 0 208 15,0 0 32-15,0 0 16 0,0 0-1312 0,0 0-272 16,10-1-48-16,2 1-16 0,0 1-176 0,4 2 0 15,-1-1 0-15,3 2 0 0,2-1 224 0,3-1 16 16,2 3 0-16,6-1 0 0,2 1 32 0,5-1 16 16,4-3 0-16,1 3 0 0,-2 0-32 0,2 1-16 0,4-2 0 15,3-2 0-15,2 1 0 0,6-2 0 0,7-1 0 0,2 1 0 16,1 0-64-16,0 1-16 0,1-1 0 0,2-1 0 16,2 0 96-16,7 0 0 0,5-2 16 0,-1 2 0 15,-4 1-16-15,-1-2 0 0,1 0 0 0,8 1 0 16,6-1 0-16,-2 2 0 0,-1-1 0 0,-1 0 0 15,0-2 0-15,5 2 0 0,5-2 0 0,-2 2 0 16,-3-1-64-16,3-2 0 0,3 3-16 0,2-1 0 16,-3 0 16-16,-3 0 0 0,-1 1 0 0,4 1 0 15,4 1-32-15,-1 1 0 0,-3-1 0 0,-1 2 0 16,0-2-160-16,2 0 128 0,6-1-128 0,-1 0 128 16,-5-2-128-16,5-2 0 0,3 0 0 0,-2-4 128 15,-5 1-128-15,-1 0 0 0,0-2 0 0,2 3 0 16,2-5 0-16,-2 3 0 0,-5-1 0 0,0 4 0 0,0-1 336 15,-3-1-16-15,-2 2 0 0,-4 0 0 0,-4 0 144 0,2 3 32 16,0 0 0-16,0 1 0 0,-5 0-96 0,-3-1-16 16,-5 2 0-16,-3 0 0 0,-2 0-224 0,1 0-160 15,1 0 192-15,-6 2-192 0,-7 0 128 0,1 2-128 16,-7 1 0-16,-4 0 0 0,-3 0 0 0,-4 3 0 16,-2-3 0-16,-3 3 0 15,0 2-496-15,-3 3-48 0,-1-3-16 0,-3 4-13200 0</inkml:trace>
  <inkml:trace contextRef="#ctx0" brushRef="#br1" timeOffset="-142196.24">7582 15810 23951 0,'0'0'2128'0,"-9"-10"-1696"0,9 10-432 0,-7-8 0 31,7 8-320-31,0 0-160 0,-7-10-32 0,7 10 0 0,0 0 512 0,0 0-144 0,-7-7 144 0,0 2 0 16,7 5 0-16,-7-7 0 0,7 7 0 0,-10-5 176 15,1 3-16-15,-3-2 0 0,2 1 0 0,1 1 0 0,-1-2 0 16,-1 1 0-16,-1 1 0 0,-2-2 0 0,-4 0 32 0,-2 0 16 16,-2-1 0-16,-3 4 0 15,-2 0-16-15,-3-1-16 0,-1 0 0 0,-2-2 0 0,1 0-176 0,-1 2 192 16,-1 0-192-16,-1 1 192 0,-2 0-64 0,0 0 0 15,0 1 0-15,0 1 0 0,0 1 80 0,-6 0 16 16,-5-1 0-16,-2 0 0 0,3-1 32 0,1 2 0 16,2 0 0-16,-2 2 0 0,0-2-128 0,1 2 0 15,-1 1-128-15,-1 3 192 0,-3-3-192 0,-1-4 176 16,-2 3-176-16,1-1 160 0,2-6-160 0,2 3 0 16,0 3 0-16,-1-1 0 0,5 1 0 0,-4-2 128 15,1 0-128-15,-1 1 0 0,0-1 128 0,1-2-128 0,1-2 128 0,4-1-128 16,2 3 144-16,3 0-144 0,3-2 160 0,1 2-160 15,1-2 176-15,3 2-176 0,1 1 192 0,2 0-192 16,3 0 224-16,-1-1-64 0,2 0-16 0,1-2 0 16,-1-1 16-16,2 2 0 0,0 0 0 0,2 0 0 15,-1-1 32-15,2-1 16 0,2-1 0 0,2 2 0 16,1-1 48-16,3 2 0 0,-3 0 0 0,6 1 0 16,6 1-32-16,0 0 0 0,-8-2 0 0,8 2 0 15,0 0-96-15,0 0 0 0,0 0-128 0,0 0 192 16,0 0-192-16,-4 9 0 0,4 4 0 0,2-3 0 15,0 3 0-15,2 2 0 0,0 3 0 0,1 4 0 16,3 3 0-16,-1-1 0 0,2 8 0 0,1 2 0 16,0 3 0-16,2 4 0 0,-3 3 0 0,3 5 0 15,-1 4 0-15,-1-1 0 0,0-1 0 0,0 2 0 0,2 4 0 16,-1 2 0-16,0 2 0 0,1 0 0 0,-2 6 0 16,0 2 0-16,0-2 0 0,1 2 0 0,-1 3 0 0,2 5 0 15,-1-2 0-15,-1 1 0 0,0 0 0 0,-1 3 0 16,0-4 0-16,1 3 0 0,0-1 0 0,2-1 0 15,-1 1 0-15,-1 0 0 0,-1-1 0 0,0-2 0 16,0 1 0-16,0 1 0 0,1 2 0 0,-1-2 0 16,0 3 0-16,-2-2 0 0,1-2 0 0,-2 2 0 15,-1-2 0-15,-2 1 0 0,2-1 0 0,-1-4 0 16,-2 0 0-16,0-3 0 0,-2-3 128 0,0-2-128 16,0-3 0-16,0-6 144 0,-2-1-144 0,0-4 0 0,1-7 144 15,-2 0-144-15,-2-1 0 0,4-4 144 0,-3-2-144 0,0 0 0 16,0-4 160-16,-1-1-160 15,3-4 128-15,-2-3-128 0,0-1 192 0,1-3-64 0,-2-3 0 0,4 0 0 16,-1-2 16-16,-1 0 0 0,0-4 0 0,1 1 0 16,-1-2 16-16,2 1 0 0,1-10 0 0,-2 12 0 15,-1-5 0-15,2 1 0 0,1-8 0 0,0 0 0 16,0 11-160-16,0-11 128 0,0 0-128 0,0 0 128 16,2 12-128-16,-2-12 0 0,4 6 144 0,-4-6-144 15,0 0 0-15,0 0 144 0,10 5-144 0,-1 0 0 16,-9-5 144-16,14 4-144 0,-1-3 0 0,0 2 144 15,1-2-144-15,0 0 0 0,1-1 0 0,4 2 0 16,2 0 0-16,4 1 0 0,1-1 0 0,4-2 0 16,0 0 0-16,1 2 0 0,0-1 0 0,1 0 0 0,0 2 0 15,1 1 0-15,4 1 0 0,2 0 0 16,3-1 0-16,3 2 0 0,0 3 0 0,4-2 0 16,2 1 0-16,1-3 0 0,0 1 0 0,0 2 0 0,1-4 0 0,-3 1 0 15,1 1 0-15,0-1 0 0,-1 0 0 0,3-2 128 16,1 1-128-16,1-3 128 0,-3 0-128 0,-1-2 160 15,-2 0-160-15,0-3 160 0,-4 3-160 0,0-1 0 16,-4 1 0-16,3 1 0 16,-2 0-1200-16,0 3-272 0,0 2-48 0</inkml:trace>
  <inkml:trace contextRef="#ctx0" brushRef="#br1" timeOffset="-41242.42">29265 16347 14223 0,'0'0'624'0,"1"-11"144"0,-1 4-624 0,0 7-144 0,3-12 0 0,-2 5 0 16,-1 7 544-16,3-14 80 0,-1 5 16 0,-2 9 0 15,4-12 0-15,-4 12 0 0,0 0 0 0,4-12 0 16,0 5-128-16,-4 7-32 0,0 0 0 0,0 0 0 15,0 0 48-15,0 0 16 0,1-9 0 0,-1 9 0 16,0 0-320-16,0 0-64 0,0 0-16 0,0 0 0 16,3 11-144-16,-3-2 160 0,0 2-160 0,-2 3 160 15,-2 0 64-15,2-1 16 0,-2 2 0 0,0 1 0 16,-1 5 128-16,1 0 16 0,1 2 16 0,-3-1 0 16,1-1 80-16,0 1 16 0,0 0 0 0,3-5 0 0,-5-4-96 0,4 0-16 15,-1 1 0-15,2-5 0 0,2-9 32 16,0 0 0-16,0 0 0 0,0 0 0 0,0 0 400 0,9-7 80 15,1-7 0-15,7-6 16 0,7-9-32 0,7-7-16 16,6-6 0-16,3-3 0 0,5-2-496 0,0-7-112 16,1 1 0-16,3-1-16 0,0 0-112 0,3 0-128 15,2 0 176-15,2 3-176 0,5 4 128 0,-2 2-128 16,-2 0 0-16,-3 5 0 0,-5 2 0 0,-3 4 0 16,-1 2 0-16,-2 5-144 15,0 1-2464-15,0 3-480 0,17-13-112 0,-15 9 0 0</inkml:trace>
  <inkml:trace contextRef="#ctx0" brushRef="#br1" timeOffset="-39557.26">30077 19068 20271 0,'-9'-14'1792'0,"-2"0"-1424"0,0-3-368 0,-1 2-8944 15</inkml:trace>
  <inkml:trace contextRef="#ctx0" brushRef="#br1" timeOffset="-39474.47">29934 18818 7711 0,'0'0'336'0,"-7"-7"80"0,-3-2-416 0,3 3 0 0,-4-3 0 0,2 3-2208 15,-2 1-528-15</inkml:trace>
  <inkml:trace contextRef="#ctx0" brushRef="#br1" timeOffset="-38991.03">29789 18707 5519 0,'0'0'496'0,"0"0"-496"16,0 0 0-16,0 0 0 0,0 0 1408 0,-1-9 192 16,-2 3 48-16,3 6 0 0,0 0-752 0,0 0-128 15,0 0-48-15,0 0 0 0,-4-5-192 0,4 5-32 16,0 0-16-16,0 0 0 0,0 0-32 0,-2-8-16 15,2 8 0-15,0 0 0 0,0 0 80 0,0 0 0 16,0 0 16-16,0 0 0 0,-3-8-32 0,3 8-16 16,0 0 0-16,0 0 0 0,0 0-160 0,0 0-16 15,0 0-16-15,0 0 0 0,0 0-80 0,0 0-16 16,0 0 0-16,0 0 0 0,0 0-48 0,10-3-16 0,-10 3 0 0,0 0 0 16,12-2 48-16,-2 1 0 0,-10 1 0 0,11 0 0 15,-11 0 80-15,12 1 32 0,-12-1 0 0,10 3 0 16,-10-3-48-16,11 2-16 0,-11-2 0 0,11 5 0 15,-11-5-224-15,0 0 176 0,10 8-176 0,-10-8 160 16,6 12-160-16,2 0 0 0,-1 4 0 0,-2-2 0 16,-5-2 0-16,0 3 0 0,0-1 0 0,0 4 0 15,0 5 0-15,-2 3 0 0,-2-4 0 0,0 4 0 16,0 2 0-16,1 1 0 0,0 2 0 0,1 0 0 16,-2 1 128-16,1-1 0 0,-1-5 0 0,2 5 0 15,2-3 80-15,2 0 16 0,-2-5 0 0,3-3 0 16,2-1 32-16,1-2 0 0,1-6 0 0,2-3 0 15,2-3 304-15,3-7 64 0,0-5 16 0,6-3 0 16,2-7 272-16,3-7 64 0,2-4 16 0,2-5 0 16,3-5-384-16,1-5-80 0,5-3-16 0,4-4 0 0,3 1-192 0,4-3-64 15,6-1 0-15,2-6 0 0,4-7-256 16,1 0 160-16,2-3-160 0,3 0 128 0,3 1-128 0,4 4 128 16,4-1-128-16,-6 5 128 0,-5 2-128 0,-1 6 0 15,-1 6-160-15,1 2 160 16,-1 4-2128-16,4 3-336 0</inkml:trace>
  <inkml:trace contextRef="#ctx0" brushRef="#br1" timeOffset="11578.17">7510 1668 8287 0,'-14'-15'736'0,"5"6"-592"0,0 0-144 0,0 3 0 0,0-2 1232 0,2 3 224 16,-1 0 32-16,2 0 16 0,-1 1-656 0,7 4-128 15,0 0-16-15,-9-1-16 0,0 0-480 0,9 1-80 16,0 0-128-16,0 0 176 0,0 0-176 0,0 0 0 16,-8 2 0-16,8-2 0 0,0 0 0 0,0 0 0 15,-8 7 0-15,8-7 0 0,-6 7 128 0,6-7 0 16,-3 13 0-16,3-3 0 0,0 2 192 0,3-1 48 16,0 3 0-16,2 2 0 0,3 2 80 0,0 1 0 15,1 0 16-15,1 2 0 0,0 3-16 0,4-3-16 0,-1 5 0 0,2 1 0 16,1-2-64-16,4 3-16 0,0 0 0 0,3 0 0 15,1 0-64-15,3-4-16 0,1-1 0 0,2-3 0 16,4-2 112-16,5-3 32 0,0-2 0 0,2 1 0 16,-1-3-16-16,1 1 0 0,-2-1 0 0,2-2 0 15,1 4-160-15,1-2-48 0,0 0 0 0,2 0 0 16,2-5-192-16,1-1 176 0,3 0-176 0,0-7 160 16,0-4-32-16,-4-2-128 0,-1-6 192 0,-2-3-64 15,-2-2 48-15,0-1 0 0,-5-4 0 0,-3-3 0 16,-2-6-16-16,-4 0 0 0,1-1 0 0,-2-1 0 15,-3 4 96-15,-2-2 32 0,-3 0 0 0,-2 2 0 16,-1 6-64-16,-1 1-16 0,-4 3 0 0,0 8 0 16,-5 2-208-16,-6 11 0 0,0 0 0 0,0 0 0 15,9 4-672-15,-2 6-128 0,2 1-32 0</inkml:trace>
  <inkml:trace contextRef="#ctx0" brushRef="#br1" timeOffset="11994.72">10690 1909 23951 0,'0'0'1056'0,"0"0"224"0,0 0-1024 0,0 0-256 0,0 0 0 0,5 15 0 16,4 4 0-16,4 1 0 0,5 3 0 0,5-1 0 16,2 1 576-16,7-1 0 0,5 1 0 0,8-1 0 15,9-3-176-15,-2 1-16 0,1-1-16 0,4-3 0 16,3-2-112-16,4-2 0 0,-2 2-16 0,9-1 0 0,5-2-112 0,-3-4-128 16,-6-5 176-16,2 1-176 15,2 1-304-15,3 5-160 0,2-3-48 0</inkml:trace>
  <inkml:trace contextRef="#ctx0" brushRef="#br1" timeOffset="13462.45">8811 7736 15663 0,'7'-20'1392'0,"-1"7"-1120"15,-1 2-272-15,3-4 0 0,-1 3 800 0,4 3 96 0,1-2 32 16,-1 2 0-16,-1-1-432 0,1 1-96 0,3-1-16 0,-2 5 0 16,-1-3-112-16,-1 2-16 0,0 1-16 0,1-3 0 15,-3 0-240-15,1-2 0 0,0 3 128 0,-2-5-128 16,0 3 0-16,-3-4 0 0,-1 1 0 0,-1 0 0 16,1 0 192-16,-3-2-64 0,-2 0-128 0,-1-2 192 15,-5 1 128-15,-2-1 0 0,-2-2 16 0,-4 1 0 16,-3-3 112-16,-4 1 0 0,-1-4 16 0,-6 4 0 15,-3 0-176-15,2-1-32 0,-4-2-16 0,0 2 0 16,-2-2 16-16,0 0 16 0,0 0 0 0,-1 1 0 16,0 0-144-16,-3-2-128 0,-2 0 192 0,-4 2-192 15,-4 1 256-15,0-1-48 0,0-5-16 0,1 5 0 16,0-2-192-16,-1-2 176 0,-1 4-176 0,-3-1 160 16,-3 2-160-16,-6 0 0 0,-3-5 0 0,1 4 0 0,0 0 0 0,0 2 0 15,0-2 0-15,-6-1 0 0,-3 3 0 0,-2-1 0 16,-2-1 0-16,1 4 0 0,4 0 0 0,-3 2 0 15,0 2 0-15,-6 0 0 0,-2 1 0 0,2 0 0 16,2 0 0-16,2 0 0 0,0 6 0 0,-2-3 0 16,-5 1 0-16,2-3 0 0,4 1 0 0,2 1 0 15,0 4 0-15,-3 2 0 0,-4-1-144 0,0-1 144 16,2 0 0-16,3 4 0 0,3 1 0 0,-4 2 0 16,-1 4 0-16,-1 1 0 0,1-3 0 0,3 4-128 15,3 3 128-15,-1 4 0 0,1-1 0 0,-2-1 0 16,-2 2-128-16,3 2 128 0,3-1 0 0,3 3 0 15,1 7 0-15,-1-2 0 0,-3 3 0 0,3-1 0 0,1 0 0 16,4 0 0-16,5-1 0 0,1 5 0 0,2 3 0 0,-1 0 0 16,2-1-128-16,-3 1 128 0,2 0 0 0,1 1 0 15,2 2 0-15,3 1 0 0,1 0 128 0,3 2-128 16,2 4 0-16,0-1 0 0,-1 4-128 0,0-2 128 16,-2 4 0-16,4-4-128 0,1 3 128 0,4-2 0 15,3 0 0-15,4 0 0 0,4 2 0 0,2 1 0 16,4-3 0-16,6 2 0 0,-1-2 0 0,3 4 0 15,3-1 0-15,4-2 0 0,3 1 0 0,3 1 0 16,1-1 0-16,4-1 128 0,5 1-128 0,3-4 0 16,2 0 0-16,4 2 0 0,2-2 0 0,4 2 0 15,1-5 0-15,5 1 0 0,3-2 128 0,6-2-128 16,6 0 0-16,3-1 0 0,3-2 0 0,0-2 0 16,-2-1 128-16,2 1-128 0,7-3 0 0,4-1 0 15,2 4 0-15,6-4 128 0,7 1-128 0,-1-4 0 0,0-5 0 0,5 0 0 16,3 1 0-16,5-4 0 0,4-1 0 0,2-4 0 15,-5-2 0-15,5 1 0 0,3-4 0 0,2 0 144 16,0-1-144-16,2-2 128 0,-3-2-128 0,5 2 0 16,3-1 0-16,-3-2-176 0,-3-2 176 0,-1-1 0 15,1 2 0-15,3-1 0 0,5-1 0 0,-4-2 0 16,-5-1 0-16,3 0 0 0,1 0 0 0,-1 1 144 16,-3-5-144-16,-2 2 0 0,-3 2 0 0,4-2 0 15,3-2 0-15,-3-4 0 0,-5 0 0 0,-3 3 0 16,-1-2 0-16,4-2 0 0,3-5 144 0,-3-1-144 15,-5-2 0-15,0 0 144 0,-4-1-144 0,2 0 0 16,2-2 144-16,-6-4-144 0,-5-2 0 0,-5 1 0 0,-3-5 0 0,-2 0 128 16,2-2-128-16,-3-3 0 0,-4 0 0 0,-5-1 128 15,-6-5-128-15,-4 2 128 0,-5-3-128 0,-4 1 128 16,-5-4 48-16,-3 0 16 0,-5-3 0 0,-3 0 0 16,-6-2 256-16,-2-2 48 0,-6-3 16 0,-3-3 0 15,-4-3-64-15,-2 1-16 0,-3 0 0 0,-2 4 0 16,-5-2-144-16,-3 3-32 0,-3-1 0 0,-2 5 0 15,-3 4 128-15,-3-2 0 0,-3 1 16 0,-3 5 0 16,-1 1-192-16,-2 7-32 0,-4 3-16 0,-4 3 0 16,-4 1-160-16,0 3 0 0,-1 5 0 0,4 5 0 15,-1 4-128-15,-2 3-64 0,-1 7-16 0,0 6-10288 16,0 6-2048-16</inkml:trace>
  <inkml:trace contextRef="#ctx0" brushRef="#br1" timeOffset="14731.17">9809 8817 11055 0,'-19'-8'976'0,"0"3"-784"16,-2 3-192-16,0-2 0 0,2-1 1280 0,1 1 192 16,1 0 64-16,0 3 0 0,0-1-784 0,2 1-160 15,5 0-16-15,0 0-16 0,0 1-240 0,10 0-64 16,0 0 0-16,0 0 0 0,-9 1 128 0,9-1 0 16,0 0 16-16,0 0 0 0,0 0 128 0,6 9 32 15,4 0 0-15,4-4 0 0,3 0-80 0,3 0-16 16,4 1 0-16,6-2 0 0,1 0-48 0,9 0-16 15,6 0 0-15,3-1 0 0,4 0-96 0,2-1-32 16,0-2 0-16,3 2 0 0,5-1-64 0,3 4-16 0,5-1 0 0,5-2 0 16,4 1 32-16,0 0 0 15,0-2 0-15,4 1 0 0,5 3-96 0,7-2 0 16,-1-2-128-16,4-1 192 0,0 0-192 0,7 0 128 0,7 0-128 0,-3 0 0 16,-4-2 128-16,6-1-128 0,2-1 0 0,2-1 0 15,0 0 0-15,-1 0 0 0,1-1 0 0,2-1 0 16,5 5 0-16,-3-4 128 0,-2 2-128 0,2 0 0 15,2 0 0-15,-3-1 0 0,-3 2 0 0,2 1 0 16,4-1 0-16,-6 1 0 0,-8 1 0 0,1-1 0 16,2 4 0-16,-2-1 0 0,-2 0 128 0,-4 2-128 15,-3-1 0-15,0 1 0 0,3 2 0 0,-5-1 0 16,-6-3 0-16,-6 1 0 0,-3 2 0 0,1-1 0 16,0-1 128-16,-5 1-128 0,-4-2 0 0,-6 0 0 15,-2 1 0-15,-6-1 128 0,-4 0-128 0,1-2 0 16,-2-2 0-16,-2 2 0 0,-5 0 128 0,-4-2-128 0,-7-2 0 15,-4 1 0-15,-3 1 0 0,-5 0 0 0,-2-3 128 16,-5 2-128-16,-2 0 0 0,-7 3 0 0,0-2 144 0,-10 3-144 16,0 0 128-16,0 0-128 0,0 0 160 0,0 0-160 15,-12-6 192-15,-5 3-192 0,-2 1 0 0,-5 1 0 16,-5-1 0-16,-7 1 0 0,-5 1 176 0,-7-1-176 16,-5-1 160-16,-3 0-160 0,-3-2 0 0,-2 0 0 15,-2 0-208-15,-7 2 64 0,-5-6 144 0,-5 2 0 16,0 0 0-16,-3-2 0 0,-1 3 0 0,-6 1 0 15,-5-2 0-15,-5 2 0 0,-3-1 0 0,-2 1 0 16,-2-1 0-16,-6 2 128 0,-9 2-128 0,1 0 0 0,3-2 0 16,-7 2 0-16,-7 2 0 0,3 2 0 15,1-1 0-15,-5 1 0 0,-7 2 0 0,2-1 0 0,2 1 0 0,-3 3 0 16,-2-3 0-16,2 0 0 0,3 4 0 0,-2-3 0 16,-2 0 0-16,4 3 0 0,4-2 0 0,3 1 0 15,2-2-176-15,7 2 176 0,4-1-208 0,2-1 80 16,-1 1 128-16,8-2-128 0,9 0 128 0,4 2-128 15,4 0 128-15,5-1-192 0,4 0 192 0,6-2-192 16,6 1 192-16,7 0 0 0,6-1-144 0,6 0 144 16,4-3 0-16,6 2 0 0,3-2-144 0,5-1 144 15,5-1 0-15,6 0 0 0,7-1 128 0,5 1-128 16,9 1 0-16,0 0 128 0,0 0-128 0,23-3 0 16,7-2 0-16,8 0 0 0,4 0 0 0,12-2 0 15,8 1 0-15,14 1 0 0,13 0 0 0,12-4 0 0,8 3 0 16,16-4 0-16,12 2 144 0,7-3-144 15,6 2 192-15,10-3-64 0,11 1 0 0,11 1 0 0,7-3 0 0,2 4-128 16,-3-2 192-16,5 2-64 0,6 1 0 0,-1 3-128 16,3-4 192-16,2 4-64 0,2-1 0 0,-7 1-128 15,-7 1 192-15,0 3-64 0,-2 2-128 0,-1 5 0 16,-2 3 0-16,-8 4-9248 16,-11-2-1888-16</inkml:trace>
  <inkml:trace contextRef="#ctx0" brushRef="#br1" timeOffset="16681.69">1139 7033 31327 0,'-9'-29'2784'0,"-11"11"-2224"0,-3-3-560 0,-1-6 0 0,2-7 0 0,0-8-144 0,2-1-16 0,4-7 0 15,0-2 336-15,6-6 64 0,0-11 16 0,2-5 0 16,1-8-256-16,3-4 0 0,0-4 0 0,2-5 0 15,-2-1 0-15,0 1-128 0,1-5 128 0,1 4-208 0,1-1 0 16,-2 4 0-16,3 1 0 0,0 5 0 0,0 3 32 0,1 5 16 16,2 5 0-16,-2 4 0 0,-1 5 160 0,1 7 0 15,1 2 0-15,-1 4 0 0,1 1 0 0,1 10 0 16,0 3 0-16,0 6 128 0,5 1-128 0,0 8 128 16,2 1-128-16,4 4 128 0,2 7-128 0,2 2 0 15,-1 4 0-15,0 2-128 0,4 2-16 0,2 5 0 16,-2 4 0-16,6 2 0 0,-2 5-48 0,2 4 0 15,4 3 0-15,0 6 0 0,1 0 0 0,5 7 0 16,4 6 0-16,1 1 0 0,3 5 192 0,5 1-208 16,1 2 80-16,-2 3 128 0,-4-1-192 0,-1 0 192 15,0 0-160-15,-4-1 160 0,-2-1-128 0,-3-2 128 16,-2-3 0-16,-7-7-144 0,-3-4 144 0,-4-3 0 16,-6-1 0-16,-4-2 0 0,-5-4 272 0,-11 4-16 0,-3 0 0 0,-5 4 0 15,-9 4 224-15,-2 0 32 0,-7 5 16 0,-6 6 0 16,-4 5-304-16,-9 0-64 0,-6 0-16 0,-5 1 0 15,-7-4-144-15,-1 2 160 0,-2 0-160 0,2-2 160 16,-1-4-160-16,-6-2 192 0,-3-5-192 0,2-9 192 16,1-3-192-16,39-17 0 0,-8 1 0 0,3-2 128 15,-2-3-128-15,1-4 0 0,1-4 0 0,3-7 0 16,2-5-208-16,-27-26 80 0,15-4 128 0,16-8-208 16,16-6-160-16,11-2-16 0,6-5-16 0,11-2 0 15,8-4 160-15,8-3 48 0,9-9 0 0,5 0 0 16,1-4 192-16,-12 40-176 0,5-9 176 0,7-8-160 15,7-4 160-15,7-4 128 0,6-1-128 0,4-1 176 16,0-7-176-16,60-61 0 0,-20 31 0 0,-13 23-176 16,-5 15 336-16,-5 15 64 0,-6 8 16 0,-10 10 0 0,-11 12-48 0,-8 10 0 15,-5 9 0-15,-7 12 0 0,-6 11-192 0,-10 11 176 16,-7 12-176-16,-9 11 160 0,-11 10 112 16,-14 15 32-16,-9 15 0 0,-11 12 0 0,-10 8 16 0,-14 6 0 15,-11 2 0-15,-8 6 0 0,0 0 240 0,-3 5 48 16,-2-2 16-16,-1 0 0 0,-1-4-256 0,46-57-48 15,0 9-16-15,-2 4 0 16,3 2-976-16,4-1-192 0,5 5-32 0</inkml:trace>
  <inkml:trace contextRef="#ctx0" brushRef="#br1" timeOffset="18048.98">31084 6566 30399 0,'-9'-8'2704'0,"3"4"-2160"16,-3 2-544-16,1-1 0 0,2-1 736 0,0-2 32 15,-1 0 16-15,2-3 0 0,1-1-784 0,3-7 0 16,0-6 0-16,1-7-192 0,-1-8 192 0,3-6 160 16,1-1-32-16,2-8 0 0,-3-5-128 0,2-6 0 15,-1-3 0-15,0-7 0 0,0-3 0 0,-2-7-304 0,-1 3 48 0,-1-6 16 31,-3-2-336-31,-1-6-64 0,-3-4 0 0,0 5-16 16,-5 2-240-16,0 3-32 0,-3 1-16 0,-2 1 0 16,-4 0 368-16,1 7 80 0,-2 7 16 0,-1 8 0 0,2 5 480 0,2 12 0 0,-1 3 0 0,5 8 0 15,-1 4 464-15,6 9 48 0,1 4 0 0,5 5 0 16,2 4-304-16,3 11-48 0,5-5-16 0,8 3 0 16,5 2-400-16,7 2-96 0,5 5-16 0,10 0 0 15,7-2 64-15,4 0 16 0,2-1 0 0,6-1 0 16,2-1 128-16,6 2 32 0,7 5 0 0,5-1 0 15,1 2 128-15,-2-1 0 0,-3 3-144 0,-2 4 144 16,-2 3 0-16,-1 2 0 0,-3 5 0 0,-3 3 0 16,-7 4 0-16,-7 1 0 15,-11 2 0-15,-7 1 0 0,-8 0 0 0,-5 1 0 0,-5 1 0 0,-5 4 192 0,-5-2 256 0,-4 4 64 16,-4-1 16-16,-7 4 0 0,-5-1 48 0,-4 4 0 16,-7 0 0-16,-8 6 0 0,-7 7-320 0,-10 1-48 15,-6 1-16-15,-5 2 0 0,-5 0-192 0,1-2 128 16,-4 0-128-16,-7-1 0 0,-4-5 0 0,-1-3 0 15,2-4 0-15,-1-3 0 0,1-7-304 0,-9-1 48 16,-8-5 16-16,-1-3 0 0,1-3-112 0,0-3-32 16,1-9 0-16,1-5 0 0,-1-11 384 0,13-4 0 15,11-9-144-15,14-4 144 0,12-9 704 0,14-5 192 16,11-10 32-16,12-9 16 0,8-6-272 0,12-8-48 16,10-8-16-16,12-4 0 0,12-3-608 0,10-1 0 15,7-1 0-15,9-6 0 0,7-2 0 0,5-2 0 16,2-1 0-16,8 5 0 0,9 0 0 0,2-3 128 0,0-4-128 15,2 2 0-15,5 2 0 0,0 0 0 0,3 1 0 0,-6 6 0 16,-7-2 0-16,-5 14-128 0,-9 6 0 0,-7 9 0 16,-11 11-144-16,-12 8-32 15,-12 13 0-15,-11 5 0 0,-11 6 304 0,-4 10 0 0,-6 8-128 0,-7 7 128 16,-6 7 0-16,-8 11 0 0,-5 9 0 0,-12 12 0 16,-7 17 192-16,-11 13 64 0,-12 8 0 0,-5 8 0 15,-8 11 0-15,-2 4 0 0,-3 8 0 0,-8 2 0 16,-10 1 64-16,1 1 32 0,3-3 0 0,4 0 0 15,6 1-160-15,2-5-16 0,0-3-16 0,6-1 0 16,5-7-1856-16,12-2-368 16</inkml:trace>
  <inkml:trace contextRef="#ctx0" brushRef="#br1" timeOffset="39097.81">8804 7373 6447 0,'0'0'272'0,"0"0"80"0,0 0-352 0,0 0 0 15,0 0 0-15,0 0 0 0,0 0 1152 0,0 0 176 0,11 0 16 0,-11 0 16 16,0 0-624-16,7-6-128 0,-7 6-32 0,0 0 0 16,0 0 160-16,0 0 32 0,3-12 0 15,-3 12 0-15,0 0-64 0,0 0 0 0,0 0 0 0,-5-9 0 16,-4 0-224-16,-2-1-48 0,-3 2-16 0,3 0 0 15,-3 1-64-15,0 1-16 0,1-4 0 0,-4 1 0 16,2-4 16-16,-1 0 0 0,-2-1 0 0,-1 0 0 16,-2-2 224-16,2 1 32 0,-5-1 16 0,1 0 0 15,0-3-224-15,-1 1-32 0,-1 1-16 0,-3 1 0 16,-4-1-32-16,-1 1 0 0,-3-1 0 0,1 2 0 16,-1-5-128-16,1 1-48 0,-1 0 0 0,1-2 0 15,-2 1-144-15,-1 1 192 0,-2 0-192 0,1 1 192 16,-2 2-192-16,-3-2 192 0,-6-1-192 0,-3 1 192 15,-2-1-192-15,-2 2 0 0,1 1 144 0,0-1-144 16,-1-1 0-16,-3 2 0 0,-2-1 0 0,-4 2 0 0,-3 1 0 0,4-4 0 16,3 1 0-16,-1 0 0 0,2 2 0 0,-1 1 0 15,1 2 0-15,-5 3 0 0,-5-3 0 0,2 2 0 16,6-1 0-16,-2 6 0 0,1-1 0 0,2 2-128 16,0 2 128-16,-6 0 0 0,-3 1-240 0,1 1 48 15,2 0 0-15,2 0 0 0,1 0-112 0,-1 0-16 16,-3 0 0-16,-2 0 0 0,-4 0 0 0,2-1 0 15,5-2 0-15,3 1 0 0,3-2 144 0,-2 3 32 16,-2-2 0-16,-1-1 0 0,-3 0 144 0,4-2 0 16,2 1 0-16,3 3 0 0,0-2 0 0,-1 5 0 15,-3 3 0-15,-1 1 128 0,-4-3-128 0,4 5 0 16,1-1 0-16,3 6 0 0,1-2 0 0,1 5 128 0,1 0-128 0,-3 3 0 16,-7 1 0-16,5 0 128 0,3 3-128 0,3 3 0 15,3-1 0-15,1 3 0 0,3-4 0 0,2-1 0 16,-2 0 0-16,1 4 0 0,-1-3 0 0,1 2 0 15,0-1 0-15,2 3 0 0,1 0 0 0,2-1 0 16,3 2 0-16,4-2 0 0,3 2 0 0,-2-3 0 16,0 1 0-16,-1-2 0 0,1 2 0 0,2 0 0 15,0 2 0-15,6-3 0 0,1 1 0 0,1-1 0 16,2 0 0-16,2 5 0 0,0-5 0 0,2 4 0 16,2 3 0-16,2 1 0 0,-1 3 0 0,3 2 0 15,1-3 0-15,2 2 0 0,1-1 0 0,1-2 0 16,4 1 0-16,3-2 0 0,-1 0 0 0,3 0-128 15,1 1 128-15,1 0 0 0,0 1 0 0,3 2 0 0,0 2 0 0,2-1-128 16,-2-1 128-16,6 0 0 0,0-3-144 16,-1 0 144-16,3 1-160 0,0-1 160 0,2-1 0 0,2 1 0 15,0-2-128-15,2-1 128 0,1 0 0 0,0 1 0 16,0 3 0-16,3-4 0 0,1-3 0 0,3 2 0 16,3-5 0-16,3 3 0 0,-3-3 192 0,2 5-192 15,-2-5 192-15,2 3-192 0,-1-3 240 0,3 2-64 16,2-4-16-16,1 4 0 0,3-3 64 0,1 0 16 15,3 3 0-15,5-3 0 0,2 4-240 0,2-5 0 16,1-4 128-16,-1 2-128 0,-4 3 0 0,3-2 0 16,1-2 0-16,1 2 0 0,3-3 144 0,4 1-144 15,2 3 128-15,-1-1-128 0,-3 0 0 0,0-2 0 0,0 0 0 16,1-2 0-16,2-1 0 0,1-1 0 16,3 2 128-16,1-4-128 0,-2 0 0 0,2-4 0 0,-5 1 0 0,1 1 128 15,2 1-128-15,3 1 0 0,5 0 0 0,1-6 0 16,-2 1 128-16,-2-2-128 0,-3 3 0 0,3-3 128 15,0 4-128-15,6-5 0 0,4 0 0 0,-2 2 128 16,-5-7-128-16,0-1 0 0,1 0 0 0,3 0 0 16,2-1 0-16,0-2 128 0,1-2-128 0,-2 0 0 15,-4 1 0-15,1-1 0 0,-2-2 0 0,5 0 0 16,4-3 0-16,-6 3 0 0,-4-6 128 0,0 5-128 16,2-1 0-16,2 3 0 0,2-4 0 0,2 2 128 15,0-3-128-15,-3 2 0 0,-3-4 144 0,3 2-144 16,-1-1 0-16,3-2 0 0,2-1 0 0,-5 0 128 15,-8 0-128-15,0 1 0 0,-1-2 0 0,2 0 0 16,-1-3 0-16,3 0 0 0,-1 0 0 0,1-4 128 0,-8-1-128 0,-1 3 0 16,-1-3 0-16,-2-3 0 0,-1 2 0 0,2-6 0 15,2 0 0-15,-4-2 0 0,-2 2 0 0,-3-2 0 16,-1-4 0-16,-4-1 0 0,-1-3 0 0,-5 2 0 16,0 1 0-16,-1 0 0 0,-1-4 0 0,-1 0 0 15,-2-1 0-15,-3-1-128 0,-4 5 128 0,-2 1 0 16,-7 1 0-16,-1-1 0 0,-1-4 0 0,-2 3 0 15,-3 0 128-15,-1 0-128 0,-2-4 144 0,-3 0-144 16,0 2 192-16,-2-1-192 0,-3 1 144 0,0 2-144 16,-4-2 0-16,0-1 144 0,-1 2-144 0,-2 0 0 15,-1-3 0-15,-3 5 0 0,-4 0 0 0,-2 0 0 16,-2-1 0-16,-3 0 0 0,-3-2 0 0,-5 2 0 0,2 1 0 0,-5 0 128 16,-2 0 32-16,-1-1 0 0,2-1 0 15,-1 3 0-15,-2 0-32 0,0 1 0 0,-3 1 0 0,0 2 0 16,-2 5-128-16,1-3 0 0,-8 1 144 0,-4 1-144 15,-4-3 0-15,1 3 0 0,-1 1 0 0,0 1 0 16,-4 3 0-16,-1 3-128 0,-2-1 128 0,-5-3-128 16,-2 3-64-16,-3 2 0 0,1 1 0 0,0 2 0 15,0-2-16-15,-2-1-16 0,-2 1 0 0,-3 0 0 16,-5 3 16-16,-1 1 0 0,3 1 0 0,-1 0 0 16,0 0 48-16,-3 0 16 0,-2-3 0 0,-1 1 0 15,6-1-112-15,-1 1 0 0,-1 4-16 0,-3 1 0 31,-6-3-192-31,4-2-48 0,2 4 0 0,2 4 0 0,0 4 160 0,-3-1 32 0,-5 1 0 0,3 1 0 16,4 0 320-16,2 0-144 0,3 2 144 0,-5 1 0 16,-5-1 0-16,3 1 0 0,4 2 0 0,3 2 0 0,1 1 0 0,-3 4 0 15,-4-2 0-15,3 2 0 0,4-3 0 0,1 2 0 16,5 2 0-16,-5 4 0 0,-3-4 0 0,-1 1-128 16,3-1 128-16,4 1 0 0,3-1 0 0,1 1 0 15,-2 6-128-15,0 1 128 0,-2-2 0 0,4 2-192 16,3 1 192-16,4 0-160 0,3 0 160 0,1 1-208 15,-2 5 80-15,0-3 128 0,-2 4-128 0,3 1 128 16,2-2 0-16,0 3 0 0,4-1 0 0,4 3 0 16,1 3-144-16,-1 1 144 0,-2 2 0 0,0-2-128 15,1-1 128-15,3-1 0 0,5 1-128 0,1 3 128 16,6-1 0-16,3 4 0 0,3 1-128 0,0 0 128 16,3-2 0-16,3 2 0 0,2 4 0 0,1-4 0 0,-1 4 0 0,4-1 0 15,2-3 0-15,3 2 0 0,0-2 0 0,3 0 0 16,2 2 0-16,2 3 0 0,1-4 0 0,4 1 0 15,4 1 0-15,5-3 0 0,2 2 0 0,3 3 0 16,0-2 0-16,4 3 128 0,4-3-128 0,2 0 0 16,-1-2 0-16,4 0 0 0,2-3 128 0,3 2-128 15,4 0 0-15,2-1 0 0,5 2-144 0,2 0 144 16,4-5-288-16,6 0 32 0,5-4 16 0,-1 1 0 16,-2-1-64-16,2 1-16 0,-1-2 0 0,1 0 0 15,4-1 320-15,3 2-160 0,5-3 160 0,-1 1-128 16,-1 0 0-16,0 1 0 0,-1-3 0 0,1 2 0 15,0-2 128-15,7 1 0 0,7 1 0 0,-3-8 0 16,-4 0 0-16,1 1 0 0,-1 2 0 0,5-3 0 16,3 1 0-16,2 1 176 0,-1-4-48 0,2-1 0 15,-1 2-128-15,5-1 0 0,6-1 0 0,-3-1 0 0,-1-3 0 16,2 2 0-16,-2-2 0 0,7 2 0 0,4-3 0 0,-3-3 0 16,-1 0 0-16,-3-3 128 0,-1-2-128 0,3-1 0 15,5-3 0-15,-5 2 0 0,-5-1 0 0,-2 5 0 16,-3-2 0-16,4 1 128 0,4-6-128 0,-2-2 0 15,-4-4 0-15,-1 2 0 0,1-1 0 0,4-2 0 16,4-6 144-16,-4-3-144 0,-6-3 128 0,2-1-128 16,0-1 128-16,2 0-128 0,1-2 0 0,-4-2 0 15,-6 0 0-15,-2-4 128 0,0 0-128 0,1-1 0 16,1 2-128-16,-2-4 128 0,-8-3-224 0,-2 1 32 16,-2-3 16-16,1 1 0 15,-1-1-192-15,0-1-32 0,-1-1-16 0,-5 1 0 16,-7-1-16-16,-3 0 0 0,-2-4 0 0,-3 0 0 0,-3 4 176 0,-2-1 16 0,-3-3 16 0,0-1 0 15,-2-11 224-15,-3 2 0 0,-4-1 0 16,-2-1 160-16,-8 0 464 0,-3 0 80 0,-2 3 32 0,-2 2 0 16,-3-2 256-16,0 1 48 0,-4 0 16 0,-2 0 0 15,-1 6-512-15,-2-2-96 0,-4 4-32 0,1-1 0 32,1 4-672-32,-3 5-128 0,-4 2-16 0</inkml:trace>
  <inkml:trace contextRef="#ctx0" brushRef="#br1" timeOffset="40214.31">9011 7305 21183 0,'-11'-15'1888'0,"-2"-1"-1504"15,0-1-384-15,0 3 0 0,1-1 0 0,-1-2 0 16,2 0-160-16,-1-1 160 0,-4-1 0 0,-2-2 0 16,-4 2 0-16,1 0 0 0,-4 2 0 0,0-1-128 15,1 0 128-15,-4-4 0 0,-1-2 0 0,-2 3-160 16,-3-4 160-16,0 6-128 0,-1 3-128 0,-2 2-32 16,-3-3 0-16,-5-2 0 15,-2-7-160-15,-2 1-48 0,-1-3 0 0,0 4 0 16,3 3-80-16,-1-5 0 0,-1 0-16 0,-2-1 0 15,0 1 80-15,-4 1 0 0,-6 2 16 0,0 0 0 16,-2 0 64-16,4-2 16 0,1-2 0 0,-1 3 0 0,2 4 160 0,-5 2 48 0,-4 4 0 0,-1-1 0 16,-2-3 0-16,2 0 0 0,3-2 0 0,1 2 0 31,1 4-448-31,-5 0-96 0</inkml:trace>
  <inkml:trace contextRef="#ctx0" brushRef="#br1" timeOffset="40494.29">2668 7476 2751 0,'-29'54'256'0,"11"-14"-256"16,3 3 0-16,0 7 0 0,-1 2 368 0,4 4 16 15,3 5 16-15,5-3 0 0</inkml:trace>
  <inkml:trace contextRef="#ctx0" brushRef="#br1" timeOffset="40781.99">3393 8990 7359 0,'49'25'656'0,"10"-1"-528"0,8 3-128 0,4-4 0 16,-3 1 560-16,4 3 80 0,3-2 0 0,8 4 16 15,4-2-272-15,2 1-64 0,-2-5-16 0,3 0 0 16,0 1-48-16,9-5-16 0,4-4 0 0,-1-2 0 15,-3-2-112-15,0 2-128 0,6-2 176 0,0-3-176 16,-1-8 320-16,-2 0-64 0,-4 0 0 0,6 3 0 16,5 0-64-16,-3 0 0 0,-6-2-16 0,1 3 0 15,1-3 0-15,2-2 0 0,0-4 0 0,-2 1 0 16,-6 0-176-16,3 2 0 0,4-5 0 0,0-1 0 16,-2-9 0-16,-5-1 0 0,0-1 0 0,4 0 0 15,4-4 0-15,-2-5 0 0,-5-2 0 0,1 1 0 16,1-3-448-16,1-3 16 0,1 0 16 0,-7-2 0 15,-5-1-320-15,2-4-64 0,4-3-16 0</inkml:trace>
  <inkml:trace contextRef="#ctx0" brushRef="#br2" timeOffset="-34366.9">10550 5339 14047 0,'0'0'624'0,"0"0"128"0,0 0-608 0,0 0-144 15,0 0 0-15,0 0 0 0,0 0 800 0,0 0 128 16,0 0 32-16,0 0 0 0,0 0-512 0,0 0-80 15,0 0-32-15,-3 5 0 0,3-5-336 0,-6 8 128 16,0-4-128-16,0 2 0 0,-1 0 288 0,1-1-16 16,0 2 0-16,-2 2 0 0,0-2 304 0,-2 4 48 15,3 1 16-15,-4 1 0 0,3 5-16 0,-3 1 0 16,0 4 0-16,1-2 0 0,-3 3-128 0,3 6-32 16,-2-4 0-16,1 5 0 0,2-1-112 0,0 0-32 15,2 0 0-15,-1 2 0 0,2-2-128 0,-1-2-48 0,1 2 0 16,0-5 0-16,-1 0 16 0,1 0 0 0,2-1 0 0,0 1 0 15,-1-4-160-15,1-2 192 0,2-3-192 0,-1 1 192 16,3-3-192-16,3-3 160 16,1 0-160-16,2-3 160 0,2 1-160 0,2-4 128 15,2 0-128-15,4 2 128 0,1-4-128 0,5 0 0 16,4 2 0-16,1 0 128 0,1-2-128 0,3 0 128 16,-2 2-128-16,16 4 128 0,-3-4-128 0,-18-2 0 0,4 1 0 0,2 2 128 15,5-2-128-15,4 2 0 0,4 3 0 0,3-2 0 16,1 1 128-16,42 5-128 0,-13-3 0 15,-5 2 128-15,-2-5-128 0,2 2 160 0,3-4-160 0,1-2 160 16,-3 2-160-16,1-2 0 0,-2 0 144 0,5-1-144 16,3-2 128-16,2 0-128 0,3 1 128 0,-4 1-128 15,-2 0 0-15,-2 2 144 0,3-2-144 0,2 2 0 16,3-2 0-16,-38-2 0 0,6-1 0 0,3 1 0 0,6 0 960 0,5 1 64 16,4 1 32-16,2-1 0 15,2 0-1696-15,65-1-320 0,-24 2-80 0,-9-1-16 16,-6 0 864-16,-4-1 192 0,-5-1 0 0,-3-2 0 0,-2 2 864 0,3-3 176 15,3-2 48-15,-1 2 0 16,-1 1-1680-16,1 1-336 0,-4-2-64 0,2-1-16 0,3-1 816 0,-2 2 192 16,0-2 0-16,-1-1 0 0,-3 2 0 0,1-3 0 0,4 2 128 0,-4 0-128 15,-3-3 0-15,1 2 0 0,-5-1 0 0,2 1 0 16,0-2 0-16,2 3 0 0,-5 1 0 0,-1-3 0 16,-2 2 0-16,-1 1 0 0,0-3 0 0,4 3 0 15,2-1 0-15,-3-3 0 0,-7 3 0 0,0-3 0 16,1 2 128-16,5 0-128 0,-5 3 0 0,3 0 0 15,0 0 128-15,-4-2-128 0,-3 1 0 0,0 1 0 16,0 1 0-16,0 0 0 0,3-2 128 0,-2 1-128 16,-4 1 0-16,-3 1 0 0,-2-2 0 0,1-1 0 15,-4 0 0-15,2 2 0 0,-3 3 0 0,3-1 0 16,1 0 0-16,-4-1 0 0,-4-3 0 0,-1 3 0 16,0-2 0-16,-3 1 0 0,-2 1 0 0,0 0 0 0,-2 1 0 0,2 1 0 15,2 0 0-15,0 0 0 0,1-1 144 16,-6-2-144-16,-2 1 0 0,-3 2 144 0,2-1-144 0,0 1 0 15,-3 1 144-15,1 0-144 0,-3-1 128 0,2 4-128 16,-1-2 160-16,1 0-160 0,-2-4 240 0,0 1-48 16,-2-3-16-16,0 3 0 0,-4 1-32 0,-1 0 0 15,-1-2 0-15,-2 0 0 0,1 2 0 0,-1 2 0 16,-1-5 0-16,0 3 0 0,-1 0 16 0,1 0 0 16,-1-1 0-16,-1 0 0 0,-2 1-32 0,0-2 0 15,0 0 0-15,0 0 0 0,0-1 64 0,2-1 0 16,-2-1 0-16,0-4 0 0,2 1-32 0,-2 1 0 15,1-5 0-15,-1-2 0 0,-2-1 112 0,-3-3 32 16,2-5 0-16,-2 0 0 0,-1-3 240 0,0 1 48 0,0-1 16 0,2 0 0 16,1-2-176-16,-1 2-48 0,1 2 0 0,1-3 0 15,-2 3-256-15,0 0-128 0,-2 2 128 0,0 2-128 16,-2 1 0-16,-2 1 0 0,-2 1 128 0,-2 1-128 16,1-2-208-16,-3 0-80 0,-2 0-16 0,-3 1-11728 15,-3-1-2368-15</inkml:trace>
  <inkml:trace contextRef="#ctx0" brushRef="#br2" timeOffset="-33617.75">12833 6515 15199 0,'0'0'672'0,"0"0"144"0,0 0-656 0,0 0-160 0,0 0 0 0,0 0 0 16,0 0 1056-16,0 0 176 0,0 0 48 0,0 0 0 0,0 0-192 0,0 0-48 16,4-6 0-16,1-2 0 0,3 2-160 0,-2-5-48 15,2 4 0-15,1-2 0 0,1 1-272 0,0-3-64 16,0 2-16-16,0-4 0 0,1 2-80 0,-1 2-16 16,2 0 0-16,-1 1 0 0,-3 2-192 0,3 0-32 15,-2 3-16-15,1 3 0 0,-3 3 96 0,2 3 16 16,0 2 0-16,0 3 0 0,-3-3 144 0,2 7 48 15,-3 7 0-15,1 3 0 0,2-2-448 0,-3 0-224 16,0 5 32-16,-1-3 0 0,-1 2 448 0,0-2 80 16,0-2 32-16,2 0 0 0,-2-4-368 0,0-2 144 15,1-3-144-15,-1-2 0 0,-2 0 0 0,0-6 0 16,-1-6 0-16,0 0 0 16,0 0-544-16,0 0-224 0,0 0-32 0,0 0-16 15,0 0-656-15,7-4-144 0,-4-3-32 0,1 0-6416 16,0 1-1296-16</inkml:trace>
  <inkml:trace contextRef="#ctx0" brushRef="#br2" timeOffset="-33382.91">13020 6479 15663 0,'0'0'688'0,"-5"0"144"0,0 3-656 0,0 1-176 0,-1 1 0 0,0 1 0 16,0 0 2464-16,2 6 464 0,-1 1 80 0,1 3 32 15,2-2-1696-15,-1 5-320 0,1 3-80 0,-1 1-16 16,-1 0-224-16,2 3-64 0,1-2 0 0,-1 4 0 15,1 4-288-15,1 0-64 0,1 0-16 0,2-1 0 16,1-3-272-16,2 0 128 0,0-3-128 0,3 0 0 16,1-2 208-16,2-2-64 0,3 0-16 0,0-3 0 15,2-3-128-15,2 1 128 0,4 0-128 0,0-4 128 16,-2-2-128-16,3 2 192 0,3-4-192 0,4-1 192 16,2-3-1264-1,5-3-240-15,1-2-48 0,7-2-12576 0</inkml:trace>
  <inkml:trace contextRef="#ctx0" brushRef="#br2" timeOffset="-32882.64">14918 6769 13823 0,'-9'-6'1216'0,"3"-2"-960"0,-1 2-256 0,1 1 0 16,-2-3 2048-16,-1 2 352 0,-2 2 80 0,1 1 16 16,0 1-1264-16,-1 4-240 0,0 1-48 0,-2 2-16 15,1 6-352-15,-6 7-80 0,-4 1-16 0,8-1 0 16,-1 4-224-16,-3 3-32 0,-1 3-16 0,-2 0 0 0,0 4 16 0,0 0 0 15,-1 1 0-15,3-3 0 0,1 1-96 0,2-1 0 16,2-2-128-16,5-4 192 0,4 0-192 0,2-3 128 16,3-5-128-16,4-2 0 0,3 0 0 0,6-6 0 15,5-1-176-15,5-3 176 16,6-4-1696-16,3-2-224 0,0-7-32 0,1 0-16 0</inkml:trace>
  <inkml:trace contextRef="#ctx0" brushRef="#br2" timeOffset="-31999.62">15508 6819 15663 0,'0'0'688'0,"0"0"144"0,-4 3-656 0,-2 5-176 16,-2-2 0-16,0 3 0 0,-2 0 1888 0,1 4 352 0,-2-2 64 0,-1 6 0 16,-2 3-1168-16,-1 3-240 15,0 1-64-15,0-1 0 0,1 3-384 0,0-4-96 16,2 1-16-16,3 2 0 0,3-6-80 0,2-2 0 0,4 0-16 0,4-4 0 15,1-2-80-15,1-1-16 0,3-2 0 0,3-4 0 16,2-2 48-16,2 1 0 0,-1-5 0 0,1-1 0 16,2-2 32-16,2-3 16 0,-1-1 0 0,0-1 0 15,-1 0 48-15,-2-4 16 0,1 0 0 0,-4 0 0 16,-1 1-64-16,-2-2-16 0,-4-2 0 0,-3 1 0 16,-1 2-80-16,-4-3-16 0,-1-2 0 0,-3 1 0 0,-4 1-128 0,-1-1 192 15,-3-3-192-15,-1 1 192 0,-3 0-192 0,3-1 0 16,1 4 0-16,-4-4 0 0,4 6 0 0,6 7-144 15,1 3 144-15,7 5-208 0,0 0 80 0,0 0 128 16,0 0-208-16,0 0 80 0,0 0 0 0,8 11 0 16,1-4 0-16,5 1 0 0,0 1 128 0,3-4 0 15,3 2-144-15,3-2 144 0,1-3 0 0,3-2-144 16,2-2 144-16,2-1 0 0,-2-2-192 0,1-1 64 16,-2 0 128-16,3-4-208 0,-3 2 208 0,12-7 0 15,-3-1 0-15,-14 5-144 0,-1 2 144 0,1-2 0 16,-2 1 0-16,3-3 0 0,1 2 0 0,-2 2 0 15,-2-3 0-15,1 5 0 0,2-5 0 0,-3 6 144 16,-1-3-144-16,-3 1 0 0,0 1 0 0,-3 0 0 16,0 2 0-16,-5-2 0 0,0 0 128 0,-2 4-128 15,0-4 0-15,-1 2 0 0,-1 0 128 0,-1 0-128 0,0-3 0 16,-3 3 0-16,-1-1 160 0,-1-2-160 0,-3 3 128 0,-1-2-128 16,-3-1 128-16,3 3-128 15,-3-3 128-15,0 3-128 0,-3 3 128 0,1-1-128 0,0 1 0 0,-4 3 128 16,-1 0-128-16,0 3 0 0,-1 1 0 0,1 5 0 15,-3 0 128-15,2 4-128 0,-2 3 0 0,4 2 128 16,-1 1-128-16,2 2 0 0,-1 2 0 0,1-1 128 16,3 0-128-16,0 2 0 0,4-2 0 0,1 0 0 15,5 2 0-15,0-4 0 0,2-2 0 0,3-1 0 16,1-1 0-16,3-1 0 0,2-6 0 0,1 0 0 0,2-2 0 0,3-1 0 16,1-2 0-16,3 0 0 0,2 2 0 0,0-5 0 15,4 0 0-15,3-2 128 0,1-4-128 0,-1-5 0 16,1 0 0-16,0-6 128 0,-1-1-128 0,0-1 0 15,2-4 0-15,1 1 0 0,1-4 0 0,2 0-176 16,0-1 176-16,2-2-128 0,0 0 128 0,0-4-160 16,-2 1 160-16,-2 1-160 0,0-2 160 0,-5-2 0 15,-2 0 0-15,-4-1-128 0,0-2 128 0,-4-1 0 16,-3 0 0-16,0 2 0 0,-2-1 0 0,-4 3 0 16,1 3 0-16,-4 0 0 0,-2 6 0 0,-1 1 0 15,-2 4 0-15,-2 4 128 0,-2 5-128 0,-1 2 192 16,3 8-64-16,-8 4 0 0,-1 1 64 0,-1 8 32 15,-1 6 0-15,-3 4 0 0,-3 6-224 0,2 5 176 16,-5 7-176-16,2 5 160 0,-5 5 80 0,-2 5 16 16,-2 6 0-16,-15 32 0 0,3-8 96 0,12-27 32 15,0 9 0-15,-1 9 0 0,8-18-176 0,0 4-16 16,1 0-16-16,-2-2 0 16,3 3-480-16,1-6-80 0,1-1-32 0,4-2 0 15,-4 7-1584-15,4-9-320 0,3-13-64 0,0-7-6784 0,4-10-1360 0</inkml:trace>
  <inkml:trace contextRef="#ctx0" brushRef="#br2" timeOffset="-31848.18">16330 7084 13823 0,'0'0'1216'0,"0"0"-960"0,0 0-256 0,0 0 0 16,6-6 2848-16,-6 6 528 0,8-1 96 0,2 1 32 16,0 1-2096-16,2 2-400 0,-1-2-96 0,6 0-16 0,1-1-400 0,1 1-96 15,0-4-16-15,5-1 0 0,3 1-240 0,2-1-144 16,5 1 160-16,20-6-160 15,0 1-544-15,-2-1-208 0</inkml:trace>
  <inkml:trace contextRef="#ctx0" brushRef="#br2" timeOffset="-31132.37">18622 6603 18431 0,'-1'-7'1632'0,"-4"3"-1312"0,1 1-320 0,-1-1 0 0,1 0 784 15,-2 0 96-15,0 2 16 0,0 0 0 0,-3 4-384 0,2-1-80 16,-2 0-16-16,1 3 0 0,-1-1-272 0,0-1-144 15,0 2 160-15,0 1-160 0,1 1 0 0,-1-2 0 16,0 1 0-16,-5 4 0 0,2-3 224 0,3 0-48 16,-1 1-16-16,-1-2 0 0,-2 5 192 0,-1-1 32 15,-1 4 16-15,0-3 0 0,-1 3-16 0,2 1-16 16,2-3 0-16,0 0 0 0,1 1-96 0,2-2-16 16,1 2 0-16,2 1 0 0,2-3-64 0,2 1-32 15,0 2 0-15,2-2 0 0,2 5 32 0,3 4 0 16,1-5 0-16,-1-3 0 0,1-5-192 0,2 3 0 15,0-2 0-15,1 1 0 0,1-4 0 0,2-1 0 16,-3-2 0-16,3 0 128 0,-1-4 0 0,2-1-128 16,-3-3 192-16,0 3-64 0,0-4 112 0,-1 0 16 15,0-5 0-15,-1 1 0 0,0-4-96 0,-2-1-16 16,0-2 0-16,2-2 0 0,-3 1-144 0,-2 8 0 0,-1 2 144 16,-1-1-144-16,1 3 0 0,-2 0 144 15,0 7-144-15,0 0 0 0,0 0 192 0,0 0-192 16,0 0 192-16,0 0-192 0,3 12 224 0,-1 1-64 0,-1 1-16 0,1 3 0 15,1-1-144-15,0 1 0 0,0-2 0 0,1 0 128 16,1-2-128-16,3-2 0 0,0-1 0 0,0-3 0 16,3-2 0-16,-1-1 128 0,-1-3-128 0,0-1 0 15,3-1 128-15,0-4-128 0,-1-2 0 0,1 0 128 16,-1-6-128-16,-1 1-256 0,-1 1 64 0,5-8 16 16,-6-1-1920-16,-3 8-384 0,0-2-80 0,-3 3 0 0</inkml:trace>
  <inkml:trace contextRef="#ctx0" brushRef="#br2" timeOffset="-30814.22">18988 6571 24527 0,'0'0'1088'0,"0"0"224"0,-1 11-1056 0,0 1-256 16,-1 3 0-16,0 1 0 0,-1 5 768 0,-1 3 112 15,-2 0 16-15,0-1 0 0,-1 5-256 0,0 0-64 16,-4 4 0-16,1 1 0 0,0 0-224 0,0-4-48 16,0 0-16-16,1-1 0 0,1-5-128 0,2-5-32 15,2-2 0-15,-2-5 0 0,3-3 16 0,3-8 0 16,0 0 0-16,0 0 0 0,0 0 224 0,10-10 32 16,2-1 16-16,1-6 0 0,2-2-112 0,0-1-32 15,2-7 0-15,-1 3 0 0,2-4-272 0,-3 3 160 16,2-3-160-16,0 2 128 0,3-2-128 0,-1 5 0 0,1 1 0 0,0 0 0 15,2 4 0-15,-1 3 0 0,1 1 0 0,0 1 0 16,-2 2-144-16,0 4-16 0,-3 5 0 0,1 1 0 16,0 2-816-1,-2 1-176-15,-2 1-16 0</inkml:trace>
  <inkml:trace contextRef="#ctx0" brushRef="#br2" timeOffset="-30480.91">19373 6800 19343 0,'0'0'848'0,"0"0"192"0,1 7-832 0,1 1-208 16,2-3 0-16,1 1 0 0,1 2 1472 0,2-6 256 16,1 1 64-16,2-2 0 0,2-3-1040 0,1 0-208 15,1-1-32-15,0-5-16 0,0 2-224 0,2-6-32 16,-1 1-16-16,4-2 0 0,-1-2 48 0,-2 1 16 15,0-3 0-15,-2 3 0 0,-2 0-32 0,-2-1 0 16,-2 2 0-16,-2 3 0 0,-4-2 112 0,0 3 16 16,-6 2 0-16,3 7 0 0,-6-2 128 0,-5 2 16 15,-3 2 16-15,-3 5 0 0,-1 2-288 0,-1 5-64 16,0 1-16-16,0 3 0 0,-3 2-176 0,2 1 128 16,1 2-128-16,1 5 128 0,3 2-128 0,4 0 0 15,0 1 0-15,4-3 0 0,3 0 0 0,4-2-272 0,3 0 64 16,4-5 16-1,5 0-2400-15,9 7-480 0</inkml:trace>
  <inkml:trace contextRef="#ctx0" brushRef="#br2" timeOffset="-30046.14">21495 6083 7359 0,'-7'-21'656'0,"5"11"-528"16,-1 0-128-16,1 0 0 0,-5 0 2464 0,2 0 464 16,0 1 80-16,-2 2 32 0,-2-3-1184 0,-3 3-256 15,0 3-32-15,-1-1-16 0,0 5-528 0,-1 0-96 16,-2 3-32-16,-2 3 0 0,-1 1-336 0,-2 7-80 16,0 4-16-16,-3 5 0 0,1 3 112 0,-1 6 0 15,1 3 16-15,2 4 0 0,1 4-128 0,1 7-16 0,1 2-16 0,2 1 0 16,-1 2-240-16,1-2-64 0,3 3 0 15,1-1 0-15,1-4-128 0,3-3 0 0,2-6 144 16,1 0-144-16,1-3 0 0,2-6 0 0,-2-6 0 0,1-3 0 31,2-3-576-31,1-5-144 0,-3-1-32 0,2-5-13200 0</inkml:trace>
  <inkml:trace contextRef="#ctx0" brushRef="#br2" timeOffset="-29882.88">20704 6611 20271 0,'0'0'896'0,"0"0"192"0,6 7-880 0,7 0-208 0,2 5 0 0,-3-7 0 0,2 1 1664 0,2 3 304 15,3-4 48-15,4 4 16 0,1-4-1376 0,4 0-272 16,3-1-48-16,1 0-16 0,1-3-64 0,0-1 0 16,-1-1-16-16,-2-3 0 15,-1 0-1392-15,1 1-288 0,-6-2-48 0</inkml:trace>
  <inkml:trace contextRef="#ctx0" brushRef="#br2" timeOffset="-29597.41">21622 6502 21071 0,'-7'22'928'0,"5"-8"208"0,-2 4-912 0,-2 6-224 16,-3 2 0-16,-1 5 0 0,-2-1 1152 0,0 3 192 15,-2 2 48-15,1-1 0 0,1 0-512 0,2-1-112 0,3-2 0 0,2 6-16 16,-1-10-336-16,8-11-64 16,2-2-16-16,1-6 0 0,1-1-80 0,3-4 0 0,4-3-16 0,2-5 0 15,0-5 208-15,3-3 32 0,1-5 16 0,0-1 0 16,0-3-160-16,1 1-16 0,1-5-16 0,-1 2 0 16,-2 1-112-16,6-11 0 0,-5 4-16 0,-7 12 0 15,-2 0-176-15,0-1 0 0,-2 2 0 0,0 2 0 16,0 2-2032-16,-2 2-272 0,1 2-64 0,-2 1-16 15</inkml:trace>
  <inkml:trace contextRef="#ctx0" brushRef="#br2" timeOffset="-29230.69">22298 6573 22111 0,'0'0'1968'0,"0"0"-1584"16,1 12-384-16,-2-2 0 0,-1 3 1216 0,-1 2 144 16,-2 3 48-16,-3 1 0 0,2 1-624 0,-3 2-112 15,0 1-32-15,-1-2 0 0,0 2-352 0,-2 3-80 16,2-4-16-16,-3 1 0 0,2-1 0 0,1-2 0 16,0-3 0-16,1-5 0 0,4-1-64 0,0-5 0 15,0-1-128-15,5-5 192 0,0 0 112 0,0 0 16 16,2-8 0-16,3-4 0 0,0-5-80 0,5-2-16 15,-2-2 0-15,5 0 0 0,-1 1-80 0,2 0-16 16,3-3 0-16,-3 4 0 0,2-4-128 0,1 5 128 0,1 0-128 0,1 3 128 16,0 0-128-16,0 4 0 0,-1 1 0 0,-2 6 0 15,1 3 0-15,-2 2 0 0,-1 3 0 0,-1 8 0 16,-2 3-128-16,-2 3 128 0,-3 2 0 0,-2 2 0 16,-1 2 0-16,-3 5-144 0,-4 3 144 0,-1-3 0 15,-1-1-560-15,-3 11 0 0,0-3 0 16,5-12-9040-16,-1-1-1792 0</inkml:trace>
  <inkml:trace contextRef="#ctx0" brushRef="#br2" timeOffset="-28896.87">23170 6812 14735 0,'0'0'1312'0,"0"0"-1056"16,-1-9-256-16,1 4 0 0,-1-2 2336 0,-1-1 416 15,1-2 64-15,0 0 32 0,-2-3-1824 0,-1 2-384 16,-2 0-64-16,-2-1 0 0,-1 3-336 0,1 0-64 0,-3 5-16 0,-6 0 0 16,-4 3 224-16,6 5 32 15,-5 1 16-15,-3 6 0 0,0 0-208 0,-1 3-32 16,-3 2-16-16,2 2 0 0,-2 1 32 0,3 3 16 15,1 2 0-15,3-3 0 0,2 1 96 0,-3 10 32 16,9-7 0-16,8-8 0 0,1-2-96 0,3 0-32 0,4-3 0 0,3-4 0 16,1 1-224-16,4-4 144 0,2-3-144 0,13-2 128 15,-2 0-320-15,-5-4-80 0,4-2-16 0,4-2 0 32,4-1-1376-32,19-1-256 0,-5-5-64 0,-17 4-10176 0</inkml:trace>
  <inkml:trace contextRef="#ctx0" brushRef="#br2" timeOffset="-28647.12">23921 5835 30399 0,'-15'0'2704'0,"6"2"-2160"15,2 6-544-15,0 3 0 0,1 5 1216 0,1 4 128 16,0 12 16-16,0 3 16 16,-2 5-1760-16,2-7-336 0,0 2-80 0,-1 6-16 0,-1 5 672 0,1 1 144 15,0 3 0-15,-1 0 0 0,1 2 0 0,-2 3 0 16,1-3 0-16,-5 22-144 16,-1-7-1920-16,2-9-384 0</inkml:trace>
  <inkml:trace contextRef="#ctx0" brushRef="#br2" timeOffset="-28456.92">23391 6568 8287 0,'21'0'368'0,"-11"0"80"0,5 2-448 0,7 0 0 0,4 1 0 0,6 2 0 15,4-1 4480-15,3-2 800 0,-3 2 160 0,18 0 48 16,-5-2-3824-16,-16 1-768 0,2-2-160 0,2-1-32 15,0 1-400-15,2-1-96 0,-2-1-16 0,-1-3-9360 16,-3 0-1888-16</inkml:trace>
  <inkml:trace contextRef="#ctx0" brushRef="#br2" timeOffset="-28280.72">24445 6446 24879 0,'-4'16'2208'0,"-1"5"-1760"16,-3 6-448-16,0 2 0 0,-3 5 992 0,-3 3 112 16,-2 0 32-16,-2 1 0 0,-1 2-368 0,-1-4-64 15,1 1 0-15,0-2-16 0,-1-5-688 0,1-1 0 16,-1 1-208-16,1-6-13648 0</inkml:trace>
  <inkml:trace contextRef="#ctx0" brushRef="#br2" timeOffset="-27512.89">24767 6519 28271 0,'0'0'1248'0,"-7"5"272"0,0 2-1216 0,-2 1-304 0,0 3 0 0,-5 3 0 16,0 4 400-16,-1 0 32 0,-3 4 0 0,-9 9 0 15,2-3-80-15,9-7-16 0,0-2 0 0,3 2 0 16,0 0-208-16,5-2-128 0,1-3 160 0,3 1-160 16,2-4 128-16,3-3-128 0,3-3 0 0,4-2 0 0,3-3 160 0,3-5-160 15,3-3 160-15,0-2-160 0,1-7 256 0,1 0-32 16,2-2-16-16,-2-1 0 0,-3-1-64 0,1-1-16 16,-2 1 0-16,-1-3 0 0,-3-1-128 0,1 2 0 15,-3 0 144-15,-2 1-144 0,0 1 0 0,-1 1 128 16,-3-1-128-16,0 0 0 0,0-1 0 0,-1 2 0 15,0 4-192-15,0 1 64 0,2 6-176 0,1 0-16 16,-5 7-16-16,8-1 0 16,1 1-64-16,2 1-16 0,3 3 0 0,3-1 0 0,2-1 224 0,1 2 64 15,-1 2 0-15,4 3 0 0,-1-2 128 0,-1 3 0 16,2-3-144-16,0 5 144 0,0-3 0 0,-3 1 0 16,-1 4 0-16,-2 1 0 0,-2 2 0 0,-4-1 0 15,-2 2 0-15,-2 2 0 0,-3-2 0 0,-2 6 0 16,-2-6 144-16,-1-6-16 0,-2-5 128 0,-1 1 16 15,1-1 16-15,-1-3 0 0,4-4 112 0,0 0 32 16,0 0 0-16,0 0 0 0,0 0-48 0,0 0-16 16,2-9 0-16,5-7 0 0,0 1-208 0,0 3-32 0,0 2-128 15,7-7 192-15,2 0-192 0,-6 4 0 0,2 3 0 16,-1 1 0-16,0-1 0 0,0 2 0 16,1 2 0-16,-1-1 0 0,0 5 0 0,-1 2 0 0,0 4 0 15,-1 6 0-15,-2 1-160 0,1 4 160 0,-2 3-128 0,-1 1 128 16,1 3-128-16,-3-3 128 0,0 1-128 0,2 6 128 15,0-5-128-15,-1-8 128 0,0 0-128 0,1-4 128 16,2 0 0-16,2-6 0 0,3-1 0 0,0-2-128 16,4-3 128-16,2-2 0 0,2-5 0 0,3 1 0 0,1-4 0 15,1-2 0-15,2 0 0 0,1-2 0 0,0-1 0 0,0-2-208 16,-1 1 80-16,-1-1 128 0,-2 1-256 0,2 0 80 16,-2 2 16-16,0 1 0 0,-1 3-96 0,-1 4 0 15,-1 0-16-15,0 4 0 0,-4 4 272 0,-1 1 0 16,-4 6 0-16,-1 5 0 0,-4-2 0 0,-2 7 0 15,-4 3 0-15,-2 10 0 0,-4-2 256 0,0-10-64 16,-4 4 0-16,-2 0 0 0,-5 1 96 0,-3 1 16 16,-2 0 0-16,-3 0 0 0,-2-4 64 0,-3-2 16 15,-2 0 0-15,-2-3 0 0,-2-5-192 0,-1 1-16 16,1-5-16-16,0-2 0 16,2-5-1952-16,3-3-384 0</inkml:trace>
  <inkml:trace contextRef="#ctx0" brushRef="#br2" timeOffset="-26845.9">27011 6446 9215 0,'-6'-5'816'0,"-3"1"-656"16,0-1-160-16,-2 5 0 0,-1 3 2944 0,0 4 544 15,-2 1 112-15,-3 6 32 0,-1 5-1968 0,-1 1-384 16,0 1-64-16,4-6-32 0,-3 3-448 0,-7 11-96 16,4-5 0-16,9-6-16 0,-1 1-112 0,3 0 0 15,1 0-16-15,4-1 0 0,0-1-272 0,2-3-48 16,2-2-16-16,2-4 0 0,3-1-160 0,-4-7 0 16,8 4 144-16,-1-4-144 0,2 0 160 0,0-4-32 15,0-2-128-15,0 0 192 0,1-2-64 0,-1-2 0 0,-1-1-128 0,-1 0 192 16,0-1-48-16,4-5-16 0,-5 3 0 0,1 7 0 15,-3-4-128-15,1 4 0 16,0 0-192-16,1 0 192 0,0 2-144 0,3 0 144 16,1-3 0-16,3 3 0 0,1 1-128 0,4-2 128 15,4-1 0-15,13-3 0 0,-1-1-256 0,-8 1 64 0,2 1 16 0,16-8 0 16,3-1 176-16,-15 4-192 0,4-2 192 0,1-3-192 16,-2-3 192-16,1-6 0 0,-1 2 0 0,1-6-128 15,-2 1 128-15,2-3 0 0,-2-3 128 0,13-20-128 16,-9 1 304-16,2 3-16 0,-3 0 0 0,-4 6 0 15,-4 4-32-15,-5 8 0 0,-4 5 0 0,-4 10 0 16,-5 10 128-16,-11 10 32 0,0 0 0 0,0 0 0 16,0 13-208-16,-6 11-32 0,-6 2-16 0,-5 9 0 0,-5 4-160 15,5-7 128-15,-4 10-128 0,-2 7 128 0,-1 6-128 0,-3 7 0 16,-3 3 0-16,-2 5 0 0,-3 4 0 0,0 3 0 16,-1-2 0-16,-18 37 0 0,3-11 144 0,23-44-144 15,-1 1 160-15,1-2-160 0,0-4-192 0,3-2-144 16,4-6-32-16,4-5 0 15,1-9-1456-15,2-3-288 0,2-8-64 0</inkml:trace>
  <inkml:trace contextRef="#ctx0" brushRef="#br2" timeOffset="-26699.65">27100 6947 22111 0,'0'0'1968'0,"0"0"-1584"16,0 0-384-16,7 0 0 0,0-1 1408 0,2 1 192 15,3 2 32-15,-1 2 16 0,6 1-752 0,-1-1-160 0,3-1-32 0,3 2 0 16,-1 1-400-16,5-2-96 15,1-3-16-15,1 0 0 0,1 1-192 0,1-2 144 0,1-2-144 0,2 1 128 32,1-3-1536-32,0-2-320 0,2 0-64 0</inkml:trace>
  <inkml:trace contextRef="#ctx0" brushRef="#br2" timeOffset="-26328.95">28680 5907 22111 0,'5'-11'1968'0,"1"2"-1584"16,-1-1-384-16,-5 10 0 0,0 0 1072 0,0 0 128 15,0 0 16-15,0 0 16 0,0 0-368 0,-11 13-80 16,-5 3-16-16,-3 6 0 0,-3 7-464 0,1 6-112 16,-2 5 0-16,0 8-16 0,0 2 96 0,1 4 32 15,2 5 0-15,2 2 0 0,3 5 160 0,2-1 48 16,4 1 0-16,6-20 0 0,0 1-288 0,3 0-48 16,3-3-16-16,2-1 0 0,1-3-32 0,3-2 0 15,0-6 0-15,7 10 0 0,1-12-128 0,-4-15 128 16,2-1-128-16,3-5 128 0,1 0-128 0,1-6 0 15,2-5 0-15,1-4-176 16,-1-1-2128-16,1-5-416 0,-2-1-96 0</inkml:trace>
  <inkml:trace contextRef="#ctx0" brushRef="#br2" timeOffset="-26162.82">28183 6449 14735 0,'0'0'1312'0,"0"0"-1056"0,0 0-256 0,7 11 0 0,3-4 3920 0,8 5 736 0,6 1 144 0,5-4 16 16,7 0-3264-16,1-4-656 0,2-1-128 0,3-2-16 16,0-3-384-16,6 1-80 0,4-3-16 0,5 2 0 15,4-1-272-15,2-1 0 0,4 1 0 0,-24-2-10640 16,1-4-2032-16</inkml:trace>
  <inkml:trace contextRef="#ctx0" brushRef="#br2" timeOffset="-24760.85">15430 7659 19695 0,'0'0'864'0,"0"0"192"0,0 0-848 0,-4 6-208 16,-1 1 0-16,0-4 0 0,5-3 736 0,0 0 96 16,0 0 32-16,0 0 0 0,0 0-32 0,0 0-16 15,0 0 0-15,0 0 0 0,3-10-144 0,1 0-32 16,1-5 0-16,2-2 0 0,3-1-224 0,3-2-48 16,1-4-16-16,4 0 0 0,0 3-176 0,0 0-48 15,2-2 0-15,-1 3 0 0,0-1-128 0,0 4 0 16,-1 0 144-16,-2 2-144 0,0 3 0 0,-2 0 0 15,-2 4 0-15,0 2 0 0,-1 4 0 0,4 5 0 16,-2 5 0-16,0 6 0 0,-2 6 128 0,-4-4-128 16,-1 3 128-16,-1 3-128 0,-1 3 128 0,2 3-128 15,-2-1 128-15,-1 1-128 0,-1 3 0 0,1-2 128 16,-1 1-128-16,1 1 0 16,-1-4-464-16,1-2-176 0,1-3-16 0,-2-3-7984 0,0 0-1600 15</inkml:trace>
  <inkml:trace contextRef="#ctx0" brushRef="#br2" timeOffset="-24378.04">15719 7654 18431 0,'0'0'816'0,"0"0"160"0,0 0-784 0,0 0-192 16,1 7 0-16,2 5 0 15,-1-2 2192-15,3 4 400 0,2 1 80 0,-1 2 16 0,0-2-1856 0,2 3-352 16,-1 1-80-16,1 2-16 0,0 2-192 0,-1 4-64 15,0-2 0-15,2 7 0 0,-3 0-128 0,2 2 192 16,-3-1-192-16,-1 7 192 0,-1 0-192 0,1 2 160 16,0 3-160-16,0-1 160 0,0 3-32 0,1 3 0 15,-2-2 0-15,1 6 0 0,0-5-128 0,0 1 128 16,0 2-128-16,1 0 128 0,1 1-128 0,2 1 128 16,2 0-128-16,1 2 128 0,1-1 32 0,3-2 0 15,3-2 0-15,1 1 0 0,4-3 0 0,4-1 0 16,2-4 0-16,5-3 0 0,3 0 32 0,1-4 0 15,3 1 0-15,16 9 0 0,-7-12-48 0,-24-18 0 16,5 1 0-16,2-2 0 0,4 1-144 0,3-1 128 16,2 2-128-16,5-4 128 0,3 1-128 0,44 12 0 15,-15-8 0-15,-9-4 0 0,-8-2 0 0,1 2 0 16,1-2 0-16,-3 1 0 16,1-4-256-16,-1 0-144 0,-2 1-32 0,-5-3 0 15,-5 0-2240-15,-3 0-448 0</inkml:trace>
  <inkml:trace contextRef="#ctx0" brushRef="#br2" timeOffset="-24027.65">18499 9295 19343 0,'0'0'1728'0,"0"0"-1392"16,0 0-336-16,0 0 0 0,0 0 576 0,-5 9 64 15,2 0 0-15,1 3 0 0,-4 5-128 0,1 3 0 16,0 8-16-16,-1-1 0 0,0 5 80 0,-1 3 32 15,1 3 0-15,-4 25 0 0,-2-5-128 0,5-20-32 16,-1 5 0-16,-1 4 0 0,0 3-128 0,0 0-48 16,2-2 0-16,-2 3 0 0,1-6-272 0,2-4 0 15,1-2 0-15,0-3 0 16,0-5-1936-16,1-2-352 0,-3-5-64 0,2-2-16 0</inkml:trace>
  <inkml:trace contextRef="#ctx0" brushRef="#br2" timeOffset="-23560.81">18148 9876 20271 0,'15'0'896'0,"-5"-2"192"0,2-1-880 0,7-4-208 0,6 1 0 0,6-4 0 15,0 1 608-15,4-7 80 0,-1-1 16 0,3-2 0 16,2-2-304-16,-2-4-48 0,0-1-16 0,0-3 0 15,-1 0-208-15,3-3-128 0,-1 0 128 0,2-2-128 0,-2-3 240 0,-1-1-32 16,-3 0 0-16,-2-1 0 0,-2-2 0 0,-4 1 0 16,-4 0 0-16,-1 2 0 0,-5 0-64 0,0 5-16 15,-2 3 0-15,-4 9 0 0,-3 3 176 0,-2 6 16 16,-5 12 16-16,0 0 0 0,0 11 48 0,-2 6 0 16,-3 10 0-16,0 6 0 0,-4 7-64 0,0 4 0 15,-1 7 0-15,-2 4 0 0,-2 3-192 0,-3 6-128 16,-4-2 128-16,1 3-128 0,-3-3 144 0,1 1-144 15,1-3 192-15,0-1-192 0,4-3 544 0,3-9 0 16,0-4 0-16,3-8 0 0,3-4-64 0,2-6-16 16,3-7 0-16,3-6 0 0,3-2-160 0,3-6-48 15,0-7 0-15,4-2 0 0,5-8-96 0,4-3-32 16,3-5 0-16,2 1 0 0,2-5-128 0,0 1 0 16,0 2 0-16,-2 0 0 0,-1 1 0 0,1 4 0 15,-5 4 0-15,1 2 0 0,1 6 0 0,-2 4-144 16,-3 2 144-16,1 5 0 0,-2 6-144 0,-1-1 144 15,-3 6 0-15,1 2-144 0,-5 4-32 0,-1-2 0 16,-4 1 0-16,1-1 0 16,-3 1-528-16,0-3-96 0,-2-1-32 0,4 0-8864 0,-2-7-1776 0</inkml:trace>
  <inkml:trace contextRef="#ctx0" brushRef="#br2" timeOffset="-23383.6">19653 9808 25791 0,'0'0'1152'0,"0"0"224"0,1 12-1104 0,0-1-272 16,2 3 0-16,-2 3 0 0,0 2 944 0,-1 1 128 15,-1 2 16-15,-3-2 16 0,3 0-768 0,-1 1-144 16,-2-1-48-16,1 0 0 0,2-3-144 0,0 4-192 16,1-10 32-16,0-2-13168 15</inkml:trace>
  <inkml:trace contextRef="#ctx0" brushRef="#br2" timeOffset="-23214.95">19704 9522 22111 0,'-7'2'1968'0,"1"0"-1584"15,6-2-384-15,-5 8 0 0,-1-3 2880 0,-1 4 512 16,1-2 80-16,-1 5 32 0,2-3-2784 0,0 2-544 15,2-1-176-15,0 0 0 16,0-1-2224-16,2 3-528 0</inkml:trace>
  <inkml:trace contextRef="#ctx0" brushRef="#br2" timeOffset="-22892.55">20610 9601 19343 0,'-4'0'1728'16,"0"1"-1392"-16,-1 1-336 0,-2 1 0 16,0 4 2912-16,-2 4 512 0,-1 1 96 0,-5-2 32 0,0 4-2592 0,-6 2-528 15,-1 3-112-15,-3 0 0 0,-1 2-320 0,-1 0 0 16,2 0 128-16,-1 2-128 0,3-3 0 0,4-1 0 16,4-1 0-16,4 0 0 0,2-1 0 0,4 0 0 15,2-2 0-15,4-3 0 0,4 2 0 0,4 3 0 16,4-1 0-16,3-1-144 0,1-5 144 0,1 2 0 15,1-1 0-15,-4-6 0 0,-2-2 128 0,1 0-128 16,-3 4 128-16,-1-2-128 0,-2 0 272 0,-2 3-16 16,-1-5 0-16,-5-3 0 0,-2 7-48 0,-4 0-16 15,-5-2 0-15,-4 2 0 0,-4-1-192 0,-3-2 0 16,0-3 0-16,-1-1 0 16,-1 0-2208-16,1-4-480 0</inkml:trace>
  <inkml:trace contextRef="#ctx0" brushRef="#br2" timeOffset="-22286.77">21862 9620 2751 0,'0'0'256'0,"0"0"-256"0,0 0 0 0,0 0 0 16,0 0 4432-16,0 0 848 0,0 0 160 0,4 8 48 15,-3 4-3712-15,-2 1-752 0,0 9-128 0,1-1-48 16,-3 4-416-16,-1 1-96 0,-1 0-16 0,-1 4 0 16,-4 2 0-16,1 0-16 0,-3-1 0 0,0 1 0 0,0 0-304 0,1-1 0 15,1-3 0-15,-1-3-8192 16,2-3-1680-16</inkml:trace>
  <inkml:trace contextRef="#ctx0" brushRef="#br2" timeOffset="-21959.62">22386 9701 27119 0,'-13'23'1200'0,"9"-9"256"0,-2 5-1168 0,-3 2-288 16,-1 3 0-16,-3 1 0 0,-1 6 224 0,0-1-16 15,-4 2 0-15,1 0 0 0,-1 1 192 0,0 0 48 16,0-1 0-16,2-6 0 0,-1 1 64 0,3-7 32 0,1-3 0 0,5-2 0 15,0-6-160-15,3 0-48 16,5-9 0-16,0 0 0 0,0 0-16 0,4-10-16 16,3-2 0-16,3-4 0 0,3-4-304 0,2-3 160 15,4 1-160-15,4-6 128 0,3 0-128 0,-1-2 0 16,3 0 0-16,3 4 0 0,-1-4 0 0,3 8 0 0,2 0 0 0,0 3 0 16,-1 2 0-16,-2 5 0 0,-1 5 0 0,-5 6 0 15,-3 4 0-15,-1 2 0 0,-2 5 0 0,-3 1 0 16,-3 5 0-16,-3 3 0 0,-2 3 0 0,-3 5 0 15,-2-3-944 1,-2 6-160-16,-4 0-48 0,-2-2-12768 0</inkml:trace>
  <inkml:trace contextRef="#ctx0" brushRef="#br2" timeOffset="-21525.95">23778 9794 14735 0,'0'0'1312'0,"0"0"-1056"15,-2-6-256-15,0 1 0 0,-5-4 1216 0,2 3 192 0,-5-5 48 0,0 5 0 16,-1 0-560-16,-3-1-128 16,-3 4 0-16,-2 1-16 0,-3 5-272 0,-3 2-48 15,-4 5-16-15,-3 1 0 0,0 3-64 0,0 3-16 0,2 1 0 0,-1 2 0 16,2 3 64-16,4 0 16 0,3 2 0 0,4 2 0 15,4-2-32-15,3 1-16 0,2-5 0 0,4 1 0 16,5 0-16-16,3-1 0 0,3-3 0 0,4-4 0 16,5-3-208-16,4 1-144 0,3-7 192 0,5-1-192 15,3-3-208-15,3-3-160 0,4-4-16 0,2-2-8224 16,3-3-1632-16</inkml:trace>
  <inkml:trace contextRef="#ctx0" brushRef="#br2" timeOffset="-21258.61">24534 9179 20271 0,'0'0'1792'0,"-5"-4"-1424"15,1 2-368-15,4 2 0 0,0 0 1952 0,-5 6 320 16,-1 5 64-16,-2 5 16 0,-2 2-1600 0,-2 4-320 0,0 3-64 0,-1 5-16 16,-1 3 16-16,0 4 0 15,0 1 0-15,0 3 0 0,0 1-224 0,0 2-144 16,1-2 192-16,-1 1-192 0,2-3 160 0,0 0-160 0,1-4 128 0,1-2-128 31,-1-1-880-31,1 16-256 0,0-11-48 0,5-18-7552 0,1-2-1504 0</inkml:trace>
  <inkml:trace contextRef="#ctx0" brushRef="#br2" timeOffset="-20965.01">24667 9634 17503 0,'-12'12'1552'0,"7"-2"-1232"0,-2-1-320 0,1 6 0 0,-2 3 2288 0,-1 3 400 16,2 5 64-16,-1-2 32 0,1 0-2096 0,-1 1-432 15,4-3-64-15,2-3-32 0,2-1 144 0,2-2 16 16,2-2 16-16,4-3 0 0,0-3-16 0,4-4-16 16,1-2 0-16,-1-4 0 0,5-2 128 0,-1-6 16 15,2 0 16-15,-1-4 0 0,-1-2-16 0,7-11-16 16,-3 1 0-16,-8 9 0 0,-1-1-176 0,-1-1-16 16,-1-3-16-16,0-1 0 0,-1 0-32 0,-2 2-16 15,-1 2 0-15,0 0 0 0,-1 1-176 0,0 3 0 16,-1 1 144-16,-1 5-144 0,1 0-208 0,-2 4-112 15,-1 5-32-15,0 0 0 16,0 0-2656-16,0 0-512 0</inkml:trace>
  <inkml:trace contextRef="#ctx0" brushRef="#br2" timeOffset="-20342.04">25542 9623 11967 0,'0'0'1072'0,"0"0"-864"16,5-7-208-16,-1 1 0 0,-2 0 1888 0,-2 6 336 16,0 0 64-16,0 0 16 0,-5-11-864 0,-1 6-160 15,-2 2-48-15,-2 4 0 0,-3 1-464 0,-2 2-112 16,-1 3-16-16,-3 5 0 0,-3 3-336 0,0 5-80 15,0 1-16-15,-1 5 0 0,0-1 224 0,-1 4 32 16,-1-3 16-16,3 2 0 0,1-4 32 0,3 2 0 16,3-1 0-16,5-6 0 0,4 0-208 0,3 1-48 15,7-6 0-15,2-8 0 0,6 1-256 0,3-11 128 16,2-4-128-16,0-3 0 0,4-3 144 0,2-4-144 16,2-5 0-16,0-2 144 0,2-2-144 0,1-1 128 0,0-5-128 0,0 1 128 15,-1 1 0-15,-1-1-128 0,2-3 192 0,0 1-64 16,0 0 208-16,0-3 48 0,0-2 0 0,-4-5 0 15,0 4-192-15,-1-2-16 0,-2-5-16 0,-4 3 0 16,0 1-160-16,-2 6 0 0,-1 7 0 0,-2 6 128 16,-5 5-128-16,0 7 0 0,-1 6 0 0,-6 6-176 15,0 0 176-15,-5 16 0 0,0 3 0 0,-3 8-128 16,-1 2 128-16,0 7 0 0,-1 3 0 0,-4 8-128 16,-2 7 128-16,-2 2 0 0,-1 3 0 0,-1 5-128 0,-3 1-64 0,2-4-16 15,4-4 0-15,1-2 0 16,2-4-1264-16,5-4-240 0,6-7-48 0,1-4-11568 15</inkml:trace>
  <inkml:trace contextRef="#ctx0" brushRef="#br2" timeOffset="-20023.79">26157 9751 14735 0,'0'0'1312'0,"-1"9"-1056"15,-2 0-256-15,3-3 0 0,2 3 2960 0,1-3 544 16,4 3 96-16,2-1 32 0,2-2-2864 0,4 1-560 16,-1-6-208-16,0-2 144 0,3-3-16 0,1-2-128 15,1-1 192-15,1-3-64 0,-1 1 0 0,2-4 0 16,-4 2 0-16,0 1 0 0,-2-5-128 0,-2-1 0 16,-2 6 0-16,-4-3 0 0,-1-2 240 0,-4 2-48 15,-2 3 0-15,-2 0 0 0,-3 5 304 0,-3 4 48 16,-2 1 16-16,-3 1 0 0,-2 3-176 0,-3 6-16 0,1 0-16 0,-4 5 0 15,0 2-80-15,-1 2-16 16,2 3 0-16,-1 0 0 0,3 0-128 0,3-2-128 0,0 1 144 0,4-2-144 16,3-1 0-16,5-2 0 0,3-1 0 0,5-1 0 15,6-3-528 1,6 0-160-16,4-7-16 0,-3-4-8960 0,3 0-1792 0</inkml:trace>
  <inkml:trace contextRef="#ctx0" brushRef="#br2" timeOffset="-19708.6">27421 9652 25455 0,'-3'-12'1120'0,"3"12"240"0,-4-11-1088 0,1 1-272 16,-1 0 0-16,-1 3 0 0,-2-3 896 0,-2 4 128 15,-2-2 32-15,-3 3 0 0,-4 3-528 0,-1 2-96 16,-5 1-32-16,-3 0 0 0,-2 3-96 0,-1 2-32 15,-2 1 0-15,2 4 0 0,1-1 0 0,3 4 0 16,3 1 0-16,1-2 0 0,4 1-272 0,0 6 160 16,8 0-160-16,6-9 128 0,2 2 48 0,3-3 0 15,3 1 0-15,2 6 0 0,2-1 48 0,-2-7 16 16,3 1 0-16,1 2 0 0,1-3-96 0,-1 3-16 16,0-3 0-16,-2 3 0 0,-2 2-128 0,-2-3 128 15,-4-1-128-15,-2 8 128 0,-3-3 112 0,-1-4 16 0,-3 1 0 0,-2 2 0 16,-5-4-64-16,0 2 0 0,-3-1 0 0,-1-3 0 31,0 2-608-31,-1-5-128 0,2-3-32 0,0-2-9936 0,0-3-2000 0</inkml:trace>
  <inkml:trace contextRef="#ctx0" brushRef="#br2" timeOffset="-19357.79">28957 9222 23951 0,'-6'-16'2128'0,"0"-2"-1696"16,-1-1-432-16,0 2 0 0,-1 5 896 0,-1 0 80 15,-1 7 32-15,0-1 0 0,-2 2-560 0,0 5-96 16,-2 4-32-16,-3 4 0 0,-1 5-64 0,-1 7 0 16,-1 6-16-16,1 3 0 0,0 7 16 0,1 7 0 0,0 2 0 0,2 2 0 15,-1 2-96-15,1 1-16 0,1-4 0 0,3 3 0 16,-3 0-144-16,1-2 160 0,0-6-160 0,0-2 160 16,2-5-160-16,2-2 0 0,1 0-160 0,0-5 160 31,2-1-2176-31,2-8-320 0,0-2-80 0,0-9-8624 0</inkml:trace>
  <inkml:trace contextRef="#ctx0" brushRef="#br2" timeOffset="-18672.58">28464 9735 17503 0,'0'0'1552'0,"10"6"-1232"0,1 0-320 0,0-2 0 0,2-3 960 0,5 2 128 15,3-3 16-15,5-3 16 0,2-1-240 0,3-6-48 16,5 0-16-16,7-4 0 0,5-5-304 0,3-1-48 15,0-4-16-15,-4-3 0 0,-2-6-320 0,-5 0-128 16,1 0 0-16,-2-3 144 0,-3-1 64 0,-2-1 16 16,-1-1 0-16,-2-1 0 0,-2-4 192 0,-1-1 32 15,-2-4 16-15,-2-1 0 0,-3-1-160 0,-2 2-48 16,-3 2 0-16,-4 9 0 0,-2 7-32 0,-1 11-16 16,-4 5 0-16,-2 8 0 0,-3 7-80 0,0 0-128 15,-8 21 176-15,-3 3-176 0,-4 5 224 0,-3 7-64 0,-4 3-16 0,-1 9 0 16,-2 3-144-16,-2 0 0 0,-1 2 0 0,-1 6 0 15,-3-1 0-15,1 2 0 0,-1 0 128 0,4-4-128 16,0-5 304-16,4-6 16 0,1 0 16 0,6-7 0 16,1-5 368-16,4-8 64 0,5-3 0 0,0-5 16 15,4-5-400-15,3-12-96 0,0 0-16 0,0 0 0 16,0 0-272-16,12-2 0 0,1-7 0 0,2 0 0 16,2-5 0-16,-1 1 0 0,1 2 0 0,1-2 0 15,2 2-128-15,-1 3 128 0,0 0 0 0,-1 3-144 16,0 3 144-16,-2 3 0 0,1 5 0 0,-1 3 0 15,-1 3 0-15,1 2-128 0,-2 0 128 0,1 2-128 16,1 2 128-16,-2-2 0 0,-1 1 0 0,-1-2 0 16,3 2 0-16,0-5 0 0,2 1 0 0,-1 0 0 15,1-5 0-15,2 0 0 0,1-2 0 0,2-1 0 0,-1-3 0 16,1 1-192-16,1-3 192 0,0-3-192 0,-3 1 0 0,4-1-16 16,0-1 0-16,-1 3 0 0,1-3 208 0,-2-2 0 15,-2 2-160-15,1 0 160 0,-1 0 0 0,0-2 0 16,-4 1 0-16,0 1 0 0,1-4 0 0,-1 2 0 15,-1 0 0-15,1-4 0 0,-2 2 0 0,-2-3 0 16,1-1 0-16,-2-1 0 0,0-3 0 0,-2-1-176 16,-3-2 176-16,-2-1-128 0,-3-4 128 0,-1 2 0 15,0 1-144-15,-4 0 144 0,-3 3 0 0,-1 3 0 16,-1 4 0-16,0 4 0 0,-2 7 0 0,-2 0 0 16,-1 4 0-16,-3 5 128 0,-2 1 48 0,0 7 0 15,0 2 0-15,3 4 0 0,0 3-48 0,3 4-128 16,-1-1 192-16,3 0-64 0,4-5 128 0,4 4 0 0,3-2 16 0,5 2 0 15,7-4 96-15,0 0 16 0,4-2 0 0,5-2 0 16,7-4-112-16,5-3-16 0,5-1 0 0,6-4 0 16,1-5-256-16,5-3 0 0,3-5 0 0,5 1-11488 15,1-1-2240-15</inkml:trace>
  <inkml:trace contextRef="#ctx0" brushRef="#br2" timeOffset="-18056.74">20090 11199 22111 0,'-2'-15'976'0,"2"9"208"0,0-4-944 0,0 3-240 16,-2-5 0-16,2 5 0 0,-4-4 1840 0,2 6 320 16,2 5 64-16,-5-5 16 0,-1-5-1504 0,-2 6-288 0,-1 2-64 0,-1 2-16 15,-3 4-48-15,-1 1-16 16,-4 2 0-16,1 3 0 0,-6 4-16 0,0 4 0 16,-1 5 0-16,-11 14 0 0,5 0 80 0,4 0 16 0,5 2 0 0,8-12 0 15,0 6-128-15,3 0-32 0,3 0 0 0,3-1 0 16,2 1-224-16,6-3 0 0,5-4 128 0,6-3-128 31,8-6-1024-31,5-5-256 0,9-3-64 0,3-8-13280 0</inkml:trace>
  <inkml:trace contextRef="#ctx0" brushRef="#br2" timeOffset="-17772.93">20924 11037 17503 0,'-29'2'768'0,"16"1"176"0,-2 5-752 0,-3 1-192 16,-2 5 0-16,-3 5 0 0,-3 0 3072 0,0 5 576 16,-4 4 112-16,1 4 16 0,-1 1-2496 0,2 0-496 15,1 1-96-15,2 1-32 0,-1-2-176 0,5 0-32 16,3-1-16-16,5-4 0 0,5-4-272 0,5-4-160 16,5-1 192-16,7-5-192 0,2-5 0 0,5-5 0 15,2-5 0-15,2-5 0 0,5-4 0 0,2-2 0 16,1-8 0-16,1-2 0 0,0-3 0 0,1 3 0 0,-4-4 160 15,-1 2-160-15,-3-3 128 0,8-8-128 16,-10 5 128-16,-10 11-128 0,-2 2 224 0,-3 0-32 0,-4 2-16 0,-3 2 0 16,-5 3-176-16,-3 0 0 15,-1 3 0-15,-3 1 0 16,-2 2-1344-16,0 4-208 0,-1 3-48 0,1 2-8192 0,-1-1-1632 0</inkml:trace>
  <inkml:trace contextRef="#ctx0" brushRef="#br2" timeOffset="-17456.09">21195 11042 25919 0,'0'0'1152'0,"0"0"224"0,5 9-1104 0,1 0-272 16,1 4 0-16,-2 3 0 0,-2 2 816 0,1 3 96 16,-1 3 32-16,-2 4 0 0,-1-3-576 0,-2 3-112 15,0 0-32-15,-2 1 0 0,-1 1 0 0,2-2 0 16,-5 2 0-16,2-3 0 0,-1-2 448 0,2-5 96 15,3-2 0-15,-1-1 16 0,2-6-128 0,1-4-16 16,0-7-16-16,0 0 0 0,0 0-288 0,9-6-48 16,1-5-16-16,3-3 0 0,-3-4-272 0,4-1 160 15,0-1-160-15,2-2 128 0,-1-2-128 0,3 0 0 16,0 2 0-16,10-12 0 0,-4 5 0 0,-7 15 0 16,0 0 0-16,3 1 0 0,-1 5 0 0,-2 1 0 15,-1 3 0-15,-1 4-176 0,-1 4-16 0,-1 5 0 16,-2 2 0-16,-1 4 0 15,-1 2-416-15,-3 2-96 0,0 1 0 0,-3-1-9616 16,1-1-1920-16</inkml:trace>
  <inkml:trace contextRef="#ctx0" brushRef="#br2" timeOffset="-17056">22526 11000 33743 0,'-14'-15'1488'0,"10"11"320"0,0-2-1440 0,0 2-368 0,-2 2 0 0,-2 0 0 15,-1 1 0-15,-2 1 0 0,-3 0 0 0,0 3 0 0,-1 3 0 0,-8 6 0 16,1 1-128-16,8-4 128 0,0 4-272 0,0 1 16 15,3 1 16-15,1-1 0 0,2 2 240 0,4 0 0 16,0 1-160-16,4-1 160 0,4-1 0 0,-1 3 0 16,2-3 0-16,2 1 0 0,4-2 0 0,-1 0 208 15,1 0-16-15,1 0-16 0,-1-4 64 0,1 0 16 16,-1-1 0-16,2 2 0 0,-3-2-32 0,-3-1 0 16,0 1 0-16,-2 0 0 0,-3 0-32 0,-3-1 0 15,-3 1 0-15,-2 0 0 0,-3 3 0 0,-2-3 0 16,-5 2 0-16,-1-1 0 0,-4 2-64 0,-8 4-128 15,-1-6 176-15,9-1-176 0,0-2 0 0,0 0 0 16,2-3 0-16,-8 0-192 16,3-4-544-16,12-1-96 0,0-2-32 0,3-6-14352 0</inkml:trace>
  <inkml:trace contextRef="#ctx0" brushRef="#br2" timeOffset="-16806.42">23255 10504 35007 0,'-16'12'1552'0,"8"-5"320"0,2 5-1488 0,-2 5-384 16,-1 4 0-16,0 9 0 0,-1 0 224 0,-1 8-32 15,-2 4 0-15,-1 0 0 0,0 6-192 0,-1-2 0 16,-2 4 128-16,-1 1-128 0,-1 1 0 0,2-1 144 15,-2-4-144-15,-7 20 128 16,4-9-768-16,10-22-176 0,-1-3-16 0,2-1-16 16,0 0-2224-16,1-8-448 0,-4 16-96 0,4-15-16 0</inkml:trace>
  <inkml:trace contextRef="#ctx0" brushRef="#br2" timeOffset="-16388.54">22862 11079 10127 0,'22'0'896'0,"-9"3"-704"15,3 2-192-15,7-1 0 0,6 0 3088 0,4 2 592 0,7 2 112 0,-2-1 32 16,0 3-2656-16,-1-2-528 0,0 2-96 0,0-2-32 16,0 1-320-16,-1-4-64 0,0 0 0 0,16 2-128 15,-6-4 0-15,-17-2 0 0,2-2 0 0,-2 0 0 16,-2-3 0-16,-2-2 0 0,-1 0 0 0,-2 3 0 15,-6-4 496-15,-3 2 32 0,-4 1 16 0,-3 2 0 16,-6 2 128-16,0 0 32 0,-6-3 0 0,-6 3 0 16,-3 3-224-16,-5-1-32 0,-4 5-16 0,-4 3 0 0,-1-1-176 15,-2 5-16-15,-1 4-16 0,0 2 0 0,1 3 160 16,0 1 16-16,2 0 16 0,4 3 0 0,2-4-80 0,5 0-16 16,3-1 0-16,2-1 0 0,7-2-96 0,0 0-32 15,6-4 0-15,2-3 0 0,2-2-192 0,2-4 144 16,3-3-144-16,2-5 128 0,3-3-128 0,1-1 0 15,2-5 0-15,-1-1 0 0,2 1 128 0,-1-5-128 16,-1 2 0-16,0 0 128 0,-2 2-128 0,0-2 0 16,-2-3 0-16,0 6 0 0,-2 3 0 0,0-1 0 15,-1 4 0-15,0 3 0 0,-2 2-384 0,1 2 64 16,-2 3 0-16,1 3 0 16,-1-2-1216-16,6 7-256 0,-1-3-32 0,-3-1-12080 0</inkml:trace>
  <inkml:trace contextRef="#ctx0" brushRef="#br2" timeOffset="-16031.97">24235 11044 33631 0,'0'0'1488'0,"0"0"304"0,0 0-1424 0,2 10-368 0,-1 0 0 0,-2 9 0 16,-2-1 384-16,-3-4 16 0,-2 4 0 0,-2-1 0 15,-2 3-112-15,-4 0-32 0,-1 4 0 0,0-2 0 16,-4 2-16-16,0 1-16 0,-2-4 0 0,1-1 0 16,3-1-48-16,3-3-16 0,2 1 0 0,3-6 0 15,1-3-160-15,3 2 0 0,7-10 144 0,0 0-144 0,0 0 0 0,0 0-288 16,8-7 48-16,14-4 16 0,4-1 224 0,-7 0 0 16,2 2 0-16,3-4 0 0,2 0 0 15,-1 0 0-15,1 3 0 0,-4-2 0 0,3 5 0 0,-1 0 0 16,-5 2 0-16,2 4 0 0,1 3 0 0,-2 3 0 15,-2 4 144-15,-3 2-144 0,-2 5 0 0,-1 0 0 16,-5-1 0-16,0 3 0 16,-4-1-400-16,-1 1-176 0,-2-1-48 0,-2 0 0 15,1-2-2144-15,0-4-432 0,1 0-96 0,-1-4-16 0</inkml:trace>
  <inkml:trace contextRef="#ctx0" brushRef="#br2" timeOffset="-15654.58">24835 11161 30287 0,'0'0'1344'0,"0"-7"272"0,0 7-1296 0,0-6-320 0,2 1 0 16,-1-3 0-16,-1 8 448 0,0 0 32 0,1-7 0 0,0 2 0 15,-1 5-480-15,0-8 0 0,0 8 0 0,-1-6 0 16,0-2 0-16,0 3 0 0,1 5 0 0,0 0 0 15,-6-4 0-15,6 4 0 0,-6 0-128 0,-2 0 128 16,1 0 0-16,-2 3 0 0,0 0-128 0,-1 2 128 16,0 1 0-16,0-1 128 0,-2 5-128 0,1-3 192 15,-1 4 0-15,2-3-16 0,0 5 0 0,2-1 0 16,-1-2 128-16,3 3 16 0,0-1 16 0,2 0 0 16,1 0 48-16,3 1 0 0,2-3 0 0,1 2 0 0,2-5-240 0,3 3-144 15,2-3 192-15,2 0-192 0,-1-1 128 0,2-4-128 16,-3 1 0-16,1-1 0 0,0 1 0 0,-1 1 0 15,-1-3 0-15,-2 1 0 0,0 1 128 0,-7-3-128 16,6 5 0-16,-6-5 0 0,4 8 0 0,-4-8 0 16,1 6 0-16,-1 0 0 0,0-6 0 0,-4 8 0 15,-1-4 0-15,0 1 0 16,-1-4-1424-16,-1 2-352 0,2-3-64 0</inkml:trace>
  <inkml:trace contextRef="#ctx0" brushRef="#br2" timeOffset="-15288.03">24918 10680 14735 0,'1'-15'640'0,"2"6"160"0,-1-4-640 0,2-1-160 0,-3 0 0 0,3 4 0 16,-4 10 2176-16,0 0 384 0,0 0 96 0,0 0 16 16,0 0-1248-16,0 0-240 0,-4 7-48 0,2 8-16 15,-3 0-256-15,-3 5-48 0,0 7-16 0,1-5 0 16,-2 3-64-16,0 7-16 0,0 2 0 0,1 4 0 0,0 6-48 0,0 3-16 16,-1 5 0-16,1 0 0 0,1 1-16 0,-6 23-16 15,2-6 0-15,6-29 0 0,-1 2-224 0,3-2-32 16,0-3-16-16,2-2 0 0,3-2-208 0,2-4-144 15,1-4 192-15,3-2-192 0,2-4 0 0,3-6 0 16,2 0 0-16,3-3 0 0,1-8-256 0,5 0-96 16,0-6-32-16,3-2 0 15,1-6-1952-15,1-3-400 0,2-3-80 0,-3-2-11520 16</inkml:trace>
  <inkml:trace contextRef="#ctx0" brushRef="#br2" timeOffset="-15119.59">24731 11086 13823 0,'-24'7'608'0,"14"-3"128"0,-2-1-592 0,3 0-144 15,4 1 0-15,5-4 0 0,0 0 4864 0,3 8 928 16,2 2 192-16,4-5 32 0,3 0-4544 0,5-1-896 16,2-3-192-16,5-2-48 0,4-4-80 0,17-1 0 0,3 1-16 0,5-4 0 15,5 0-240-15,6-3-128 0,3 2 128 0</inkml:trace>
  <inkml:trace contextRef="#ctx0" brushRef="#br2" timeOffset="-14620.58">27611 10844 18431 0,'-5'-24'816'0,"4"7"160"16,0-7-784-16,-1-1-192 0,0 2 0 0,-1-4 0 0,1 2 2224 0,-3-3 400 0,-2 3 64 0,1-1 32 16,-2 3-1632-16,2 5-320 15,0 6-64-15,-3 4 0 0,-3 4 0 0,0 2 0 0,-4 2 0 0,-1 6 0 16,-1 9-208-16,-5 4-48 0,-1 6 0 0,-5 4 0 15,-7 1-96-15,12-7-32 0,-4 6 0 0,-3 3 0 16,1 4 16-16,-1 2 0 0,1 3 0 0,2-1 0 16,1 3-144-16,3 2-16 0,2 2-16 0,3-3 0 15,3 4-160-15,2-5 192 0,4-1-192 0,1-4 192 16,2-3-192-16,4-4 0 0,1-1 0 0,4-4 0 31,0-3-720-31,2-4-80 0,1-1-16 0,0-3 0 0,1-6-2512 0,1-3-496 0</inkml:trace>
  <inkml:trace contextRef="#ctx0" brushRef="#br2" timeOffset="-14449.77">26903 11149 15663 0,'0'0'688'0,"0"0"144"0,0 0-656 0,7 5-176 16,3 3 0-16,1-3 0 0,5 4 3264 0,1-4 608 15,2 1 128-15,16 5 32 0,0-6-2944 0,-8 0-592 16,4-3-112-16,7 1-32 0,2-1 96 0,4 0 0 15,-2-2 16-15,-2 1 0 16,-2-1-1168-16,0-1-256 0,-2 1-32 0,0-3-12720 0</inkml:trace>
  <inkml:trace contextRef="#ctx0" brushRef="#br2" timeOffset="-14168.72">27966 11039 24879 0,'-6'14'2208'0,"3"-8"-1760"0,-3 4-448 0,3 4 0 15,-3 4 1920-15,0 5 288 0,-2 0 64 0,-1 5 16 16,0-2-1664-16,-1 5-336 0,0-3-64 0,1 0-16 16,1-2-208-16,3 1 0 0,3-3 0 0,3-3 0 15,3-4 0-15,2-3 0 0,2-2 0 0,2-7-160 16,1-3 160-16,3-2-160 0,-1-5 160 0,5-5-160 15,-2 0 448-15,3-5 96 0,2-3 0 0,0 0 16 16,-3-1-144-16,1-2-48 0,0-4 0 0,0 3 0 16,-1 0-208-16,-1-4 0 0,-3 0 0 0,0 4 0 15,0 2-848-15,-3 0-112 0,-1 6-32 0,-1-2-8912 16,-1 2-1776-16</inkml:trace>
  <inkml:trace contextRef="#ctx0" brushRef="#br2" timeOffset="-13769.64">28515 11144 21183 0,'0'0'1888'0,"0"0"-1504"15,-1 8-384-15,-2 3 0 0,0 2 1904 0,-1 1 304 16,-1 4 64-16,-2 2 16 0,0 2-1584 0,-1-2-320 0,-2 0-64 0,0 2-16 16,-1-2 48-16,3-1 16 0,0-3 0 0,0-2 0 15,-1 0-192-15,4-4-48 0,3-1 0 0,2-9 0 16,0 0 80-16,0 0 16 0,0 0 0 0,9-4 0 16,2-4 288-16,2 1 48 0,0-5 16 0,2-2 0 15,1 0-352-15,2-2-64 0,1-1-16 0,2 1 0 0,0-2-144 0,1 3 0 16,-1-1 0-16,1 5 0 0,1-1 0 0,-3 2 0 15,2 5 0-15,-3 4 0 0,0 3 0 0,0 7 0 16,-2 3 0-16,-2 6 0 0,-1 2-128 0,-3 3 128 16,-2 0 0-16,-3 2 0 0,0 0-240 0,-4-2 32 15,-4 0 0-15,-1 0 0 16,-3-3-752-16,-3 1-160 0,1 0-32 0,-2 1-8448 16,-1-4-1680-16</inkml:trace>
  <inkml:trace contextRef="#ctx0" brushRef="#br2" timeOffset="-13453.06">29448 11223 28447 0,'0'0'1264'0,"6"-6"256"0,0-5-1216 0,-6 11-304 0,5-7 0 0,-5 7 0 15,2-12 0-15,-2 12 0 0,-5-7 128 0,-3 2-128 16,-2 1 0-16,-4 3 160 0,-3 1-160 0,-4 6 128 16,-4 0-128-16,-3 6 0 0,-3-1 144 0,0 4-144 0,-1 3 320 0,1 3 0 15,3-1 0-15,4 3 0 16,3-2 64-16,3 0 0 0,1-2 0 0,6 0 0 0,3 0-48 0,6-1 0 16,2 2 0-16,3-3 0 0,4-3-96 0,4-2-32 15,1-3 0-15,4 0 0 0,3-4-16 0,4 1 0 16,3-2 0-16,3-4 0 0,4-4-192 0,4-1-240 15,1-5 48-15,0-1 16 16,-1-1-2880-16,-4 1-576 0</inkml:trace>
  <inkml:trace contextRef="#ctx0" brushRef="#br2" timeOffset="-13202.63">30166 10571 30399 0,'0'0'2704'15,"0"0"-2160"-15,0 0-544 0,-1 15 0 0,0-1 672 0,-3 8 32 0,-1-1 0 0,-3 5 0 16,-1 4-352-16,-1 5-64 0,-1 0-16 0,-1 3 0 16,0 3 80-16,-1 3 16 0,-1 2 0 0,0 4 0 15,0-1-32-15,0 1 0 0,0-8 0 0,1 0 0 16,2 0-144-16,1-4-16 0,-1-1-16 0,4-3 0 15,1-5-1840-15,-1-1-368 0,1-4-80 16,2-2-12192-16</inkml:trace>
  <inkml:trace contextRef="#ctx0" brushRef="#br2" timeOffset="-13026.93">29713 11157 8287 0,'0'0'736'0,"0"0"-592"0,0 0-144 0,14 5 0 0,2-1 4320 0,2 1 832 16,1 1 160-16,3-2 48 0,2 1-3904 0,2 1-784 16,4-2-160-16,1-1-16 0,4-1-96 0,-1 0-16 15,-1 0 0-15,1-1 0 0,1-1-384 0,-1 0 0 16,-2-2-144-16,1-1-8912 16,-3 1-1776-16</inkml:trace>
  <inkml:trace contextRef="#ctx0" brushRef="#br2" timeOffset="-12822.43">30573 11078 21183 0,'0'0'944'0,"-4"18"192"0,-1 2-912 0,-1 3-224 0,-2-1 0 0,-1 2 0 15,-2 6 2304-15,-3 1 400 0,-4-2 96 0,-4 3 16 16,0 1-1680-16,-3-5-336 0,0 0-64 0,1-2-16 15,0 1-464-15,2-5-112 0,3-3-16 0,3-3 0 32,3-2-1600-32,4-5-336 0,-1 0-64 0,10-9-11520 0</inkml:trace>
  <inkml:trace contextRef="#ctx0" brushRef="#br2" timeOffset="-12218.9">30995 11176 22111 0,'0'0'976'0,"-8"0"208"0,1 2-944 0,-2 1-240 16,0 2 0-16,-2 5 0 0,-2-1 1568 0,-5 5 272 16,-4 4 48-16,1 1 16 0,-1-1-1376 0,-1 2-272 15,1 2-48-15,1-1-16 0,2-2-192 0,4-1 0 16,2-5 128-16,4 1-128 0,3-1 0 0,3 1 144 15,3-14-144-15,5 10 128 0,2 0 96 0,3-8 16 0,1-3 0 0,6-1 0 16,-1-5-48-16,2 0-16 0,1-4 0 0,3 1 0 16,-3-5 0-16,3 0 0 0,-1-2 0 0,-2 1 0 15,-2-2-176-15,-3 1 160 0,-3 2-160 0,2-3 160 16,-4 1-160-16,-2-1 0 0,0-3 0 0,-2 4 0 16,-1-1 0-16,0 3 0 0,-2 1-144 0,1-3 144 15,-1-1-256-15,3 2 64 0,2 7 16 0,0 3 0 16,-7 6 48-16,13-4 0 0,1-1 0 0,0 1 0 15,1 4-48-15,3 1 0 0,0-1 0 0,1 5 0 16,1 0 176-16,0 3 0 0,1 1 0 0,-1-3-128 16,-1 2 128-16,-1-1 0 0,0 6 0 0,-2-3 0 15,-3 2 0-15,-2 0 0 0,0-3 0 0,-4 3-128 16,-2 0 128-16,-1-3 0 0,-1 3 0 0,-2-3 0 0,-1-9 0 0,3 11 0 16,-3-11 0-16,0 0 128 0,0 0 144 0,0 0 48 15,0 0 0-15,0 0 0 0,0 0 128 0,10-1 48 16,-1-4 0-16,0-2 0 0,-1 2-208 0,1 0-32 15,-1-2-16-15,0 2 0 0,-8 5-240 0,10-3 144 16,0 0-144-16,-10 3 128 0,10 0-128 0,-10 0 128 16,13 6-128-16,-3-1 128 0,0 5-128 0,-2 0 192 15,-1 3-192-15,2 2 192 0,0-1-192 0,-1-1 0 16,-2 1 0-16,-1-2 0 0,4-1 0 0,-1-1 0 16,-1 1 128-16,2-5-128 0,-9-6 0 0,13 8 0 15,0-2 0-15,-1-3 0 0,0 0 0 0,1-5 0 16,1 1 0-16,-2-2 0 15,2-3-1296-15,1 0-192 0,-2-2-48 0</inkml:trace>
  <inkml:trace contextRef="#ctx0" brushRef="#br2" timeOffset="-12038.92">31074 10460 32255 0,'-33'-11'2864'0,"15"6"-2288"0,3-3-576 0,5 4 0 0,1 2 2512 0,9 2 400 0,0 0 80 0,0 0 16 16,-9 0-2304-16,9 0-448 0,-9-1-80 0,9 1-32 15,0 0-1408 1,0 0-272-16,0 0-64 0,0 0-10352 0,0 0-2064 0</inkml:trace>
  <inkml:trace contextRef="#ctx0" brushRef="#br2" timeOffset="-11635.4">31933 10840 20271 0,'-11'-2'1792'0,"-2"1"-1424"0,4-1-368 16,0 5 0-16,0 1 3360 0,0 1 608 0,1 1 112 0,-1 0 16 15,-2-1-3216-15,1 3-656 0,0-3-224 0,1 0 144 16,0 4-144-16,3-2 0 0,0 3-160 0,2-1 160 16,0 5 0-16,3-2 0 0,1 0 0 0,2 3 160 15,3 3 304-15,3 1 64 0,1 1 16 0,2 1 0 16,2 1-96-16,0 1-32 0,-2 3 0 0,1-2 0 15,-2-3-160-15,0 2-16 0,0 1-16 0,-4-2 0 16,-2-3 64-16,-1 0 16 0,-1-1 0 0,-3-1 0 16,-3-1 16-16,-2-1 16 0,-3-4 0 0,-2 0 0 15,-3-5 32-15,-3 2 0 0,-2-3 0 0,-3-2 0 16,1-1-368-16,-5-3 0 0,0 0 0 0,-1-3 0 16,0-5-1600-16,2 0-304 0,1-5-48 0,0-3-15232 15</inkml:trace>
  <inkml:trace contextRef="#ctx0" brushRef="#br2" timeOffset="-8617.01">17283 9246 12895 0,'3'-14'1152'0,"1"2"-928"0,0 0-224 0,-1 0 0 15,0-1 1856-15,1 3 336 0,1-2 64 0,1 3 16 16,-6 9-992-16,4-9-192 0,1 4-32 0,-5 5-16 16,0 0-336-16,0 0-80 0,0 0-16 0,0 0 0 15,0 0-48-15,0 0-16 0,10 4 0 0,-5 6 0 16,-2 1 208-16,-3 5 32 0,0 4 16 0,1 8 0 16,0 2-80-16,2 4-16 0,-2 3 0 0,1 7 0 15,0 5-144-15,-2 4-48 0,-2 7 0 0,0-2 0 16,-3 6 0-16,0-2-16 0,-2 5 0 0,-1 1 0 0,0 2-80 15,-1-2-16-15,0 0 0 0,-3-1 0 0,0 2-16 16,2-5-16-16,0 0 0 0,1-3 0 0,-2 3-96 0,0-2-16 16,1-2 0-16,3-3 0 0,-1-3-112 0,-1 0-16 15,4-2-128-15,0-1 192 0,0-7-192 0,1 2 0 16,0-4 128-16,2-3-128 0,0 0 0 0,1-6 128 16,0-3-128-16,1-1 0 0,0-3 0 0,2 2 128 15,1-4-128-15,1 0 0 0,-2-1 0 0,5-2 0 16,-1 0 0-16,3-1 0 0,2-1 0 0,2 0 0 15,0-1 0-15,2 0 0 0,3 0 0 0,2-1 0 16,4 0 0-16,1-3 0 0,-3 1 0 0,3-1 0 16,-1 0 0-16,1 3 0 0,4-5 0 0,2 4 0 0,1-2 0 0,2 0 0 15,2 1 0-15,3-1-128 0,3 1 128 16,4-1 0-16,3-2 0 0,2 0 0 0,-3 1 0 16,2-2 0-16,1 2 0 0,2 1 0 0,2-1 0 15,5-3 0-15,3 1 0 0,5 0 0 0,3-1 0 0,-3 2 0 16,1-4 0-16,1 2 0 0,1-3 0 0,4 0 0 15,3 0 0-15,-2-2 0 0,0 1 0 0,-2 3 0 16,0-3 0-16,-1 4 0 0,2-2 0 0,0 2 0 16,-1-3 0-16,-3 3 0 0,-3-1 0 0,-1 3 0 15,0 2 0-15,1-2 0 0,2-1 0 0,0 2 0 16,1-3 0-16,-4 2 0 0,-2 0 0 0,1 0 0 16,-1 2 0-16,2 0 0 0,3-2 0 0,0-1 0 15,-1 1 0-15,-3-3 0 0,-1 1 0 0,-2 4 0 16,-1-2 0-16,6 2 0 0,-1 1 0 0,-1 0 0 0,0-3 0 0,-1-1 0 15,0 2 0-15,-3-4 0 16,1 2 0-16,3 1 0 0,2-5 0 0,2 1 0 16,1 1 0-16,-2-2 0 0,-2 0 0 0,3-2 0 0,-1 2 0 0,3 1 0 15,3-3 0-15,-1 3 0 0,-3-2 0 0,2-1 0 16,1-1 0-16,3 1 0 0,4-1 0 0,1-2 0 16,-2 2 0-16,-3 1 0 0,-2 0 0 0,4-1 0 15,3 1 0-15,0 2 0 0,2-3 0 0,-4-1 0 16,-4 1 0-16,2 3 0 0,1-4 176 0,3 0-176 15,2-1 192-15,0 2-192 0,-5 1 0 0,0-2 0 16,1-2 0-16,4 2-192 0,3-1 192 0,-1-1 0 16,-6 1 0-16,1-2 0 0,0 0 0 0,3 0 0 15,3 0 0-15,0 0 0 0,-4 0 0 0,2 0 0 16,-1-2 0-16,4 1 0 0,5 0 0 0,-3 0 0 0,-2-1 0 16,-2 1 0-16,0 1 0 0,3 0 0 0,3-1 0 0,-3 1 0 15,-4 1 0-15,-1-1 0 0,-1 0 0 0,3 0 0 16,1 0 0-16,-1 0 0 0,-2 0 0 0,-2 0 0 15,0-1 0-15,0 1 0 0,2-1 0 0,0-1 0 16,0 1 0-16,-3 0 0 0,-4 1 0 0,0-3 0 16,2 2 0-16,2 0 0 0,3-1 0 0,-1 1 0 15,-4 1 0-15,1 0 0 0,1 0 0 0,2 1 160 16,3 1-160-16,-2-1 0 0,-4-1 0 0,0 4-176 16,0-2 176-16,3 1 0 0,2-2 0 0,-2 3 0 15,-2 0 0-15,-1 2 0 0,0-1 0 0,0 3 0 16,3 1 0-16,-2-3 0 0,6 2 128 0,-5-2-128 15,-3 4 0-15,1-3 0 0,3-2 0 0,1 4-128 16,0-2 128-16,-3 5 128 0,-6-7-128 0,0 4 176 0,-1-2-176 16,2 5 0-16,3-3-192 0,-3 1 192 0,-5-4 0 0,-1 3 0 15,-1 0 0-15,1 2 0 0,0-2 0 0,1 3 0 16,-2-3 128-16,-2 1-128 0,-5-5 0 0,2 5 0 16,-1-2 0-16,0 2-176 0,-2-3 176 0,5 4 0 15,0-4 0-15,0 2 0 0,-6-5 0 0,-2 2 0 16,-2 1 0-16,-1-2 0 0,-2 1 0 0,2 4 0 15,-2-3 0-15,1 3 128 0,-2-3-128 0,-3 2 0 16,-2-4 0-16,-1 3 0 0,-2 1 0 0,-2-4 0 16,-1 3 0-16,1-2 0 0,0-1 0 0,-3 4 0 15,-2-4 0-15,1 0 0 0,6-2 0 0,-5-1 128 16,-1 3-128-16,-2-1 0 0,-3 0 0 0,-3 1 0 0,0-1 0 0,-2-2 128 16,1 2-128-16,-15-1 0 15,4-1 0-15,1 2 0 0,1-3 0 0,0 2 0 0,1-2 0 0,-1-1 0 16,0 1 0-16,15 1 0 0,-10-2 0 0,-3 0 128 15,-3 0-128-15,-3 0 0 0,-3-2 0 0,-2 1 0 16,1 1 0-16,-2-1 0 0,-1 0 0 0,-9 1 0 16,0 0 0-16,8-7 0 0,-1 2 0 0,-2 0 128 15,-3-5-128-15,-1 1 0 0,0-4 128 0,0-1-128 16,-1-2 0-16,2-2 0 0,0-1 0 0,-1-1 0 16,-2-2 0-16,0 2 0 0,1-3 0 0,-1-5 0 15,-1-4 0-15,1-1 0 0,0-3 0 0,2 0 0 16,2-3 0-16,-3-1 0 0,-3-2 0 0,3-4 0 15,3 3 0-15,-1-2 0 0,-2 5 0 0,4-6 0 0,-3-1 0 16,2-4 0-16,-1-2 0 0,1-5 0 16,-1-4 0-16,1 4 0 0,1-1 0 0,0 1-128 0,-2 1 128 0,2-4 0 15,1-8 0-15,-1-2 0 0,-2-4 0 16,2 0 0-16,1 5 0 0,-1-1-128 0,2-1 128 0,-2-3 0 16,-1 2 0-16,-1-1-128 0,-2 2 128 0,-1 5-128 15,-2 8 128-15,2 0-128 0,0-3 128 0,-3 1-160 16,-3-4 160-16,0 4-160 0,3-1 160 0,-2 5 0 15,-2 2 0-15,1 3 0 0,-1 0 0 0,0-2-128 16,0 0 128-16,-1-2 0 0,0 0-160 0,1 1 160 16,2 2-192-16,-1 5 192 0,2 3-144 0,2 1 144 15,-1 2 0-15,1-3-144 0,2 2 144 0,1 2 0 16,0-1 0-16,0 2 0 0,0 0 0 0,0 1-160 0,0 2 160 16,-1 3 0-16,-2 2 0 0,1 1 0 0,-1 6 0 0,2-2 0 15,-2 4 0-15,1 2-128 0,-3-2 128 0,2-3 0 16,2 2 0-16,-2-2 0 0,-1 1 0 0,1 4 0 15,-1-3-208-15,1 3 64 0,-1 2 16 0,1 0 0 16,-2 0-32-16,-1 3 0 0,-1 2 0 0,2 3 0 16,-4 0 160-16,0 3 0 0,-4 1 0 0,3 3-128 15,-3 1 128-15,1 2 0 0,-2 0-144 0,0 1 144 16,-2 1 0-16,8-1-144 0,-3 0 144 0,1 0 0 16,-4 0 0-16,-1 0 0 0,-2 0 0 0,1-1 0 15,-3 1 0-15,-17 0 0 0,3 0 0 0,3 2 0 16,-3-2 0-16,-2 3 0 0,0-2 0 0,-5 3 0 15,0 2 0-15,-2-2 0 0,-4 4 0 0,19-3 144 16,-5-1-144-16,-3 0 0 0,-5 1-160 0,-4 1 160 0,-6-3 0 16,1-1 0-16,-3 2 0 0,-50 0 0 0,14 1 0 15,10-3 0-15,4-2 0 0,-1 0 0 0,-3 0 0 0,-1 2 0 16,2-2 0-16,-1 0 0 0,2 0 0 0,-3-2 0 16,-2 1 0-16,-3 0 160 0,-2 0-160 0,2-2 0 15,-3 0-160-15,0 1 160 0,-5-1 0 0,2 1 0 16,0-5 0-16,1 2 0 0,1 0 0 0,-4 1 0 15,-3-3 0-15,1 0 0 0,0 2 0 0,2-1 0 16,0 0 0-16,-1 2 0 0,-8-4 0 0,3 3 0 16,2 1 0-16,1-1 0 0,0-2 0 0,-2 2 0 15,-5-4 0-15,1 1 0 0,5 2-128 0,-1-3 128 16,1 2-208-16,-2-1 80 0,-1 1-32 0,3-2 0 0,4 0 0 0,-4-1 0 16,-3 3 32-16,2-5 0 0,3 3 0 0,4-1 0 15,2 2 128-15,-2-3-128 0,-5-2 128 0,2 3-128 16,2 0 128-16,5 4 0 0,1-3 0 15,-3 1 0-15,-2 2 0 0,0-4 0 0,2 2 0 0,3-1 0 16,4 3 0-16,-6-3 0 0,-5 0 0 0,0-3 0 16,3 4 0-16,4-4 0 0,2 2 0 0,-3 1 0 15,-7-2 0-15,1 2 0 0,2-1 0 0,4 2 0 16,1 2 0-16,-6 2 0 0,-4-1 0 0,1 0 0 16,2-3 0-16,3 3 0 0,2 2 144 0,-6 1-144 15,-5-5 224-15,2 4-64 0,1 0-16 0,1 1 0 16,0-1-16-16,-4-1-128 0,-3 2 192 0,3-1-64 15,4 2-128-15,-5 0 192 0,-2-1-192 0,0 1 192 16,1 1-192-16,4 0 0 0,3-1 0 0,-6-1 128 16,-4 2-128-16,1 0 0 0,3 0 0 0,0 2 128 15,0-1-128-15,-2 0 0 0,-2 2 0 0,3 1 0 0,2 1 0 0,-4 0 0 16,-6-1 0-16,3 1 0 0,4 0 0 0,1 1 0 16,-3 6 0-16,1-5 0 0,-1 0 0 0,3 1 0 15,3 0 0-15,0 4 0 0,-6 2 0 0,5-4 0 16,4-1 0-16,3-1 0 0,5 5 0 0,-2 2 0 15,-2-2 0-15,4-3 0 0,3 2 0 0,3-2 0 16,2 3 0-16,2 1 0 0,-2 0 128 0,3-3-128 16,0 0 0-16,4 2 128 0,3-1-128 0,3-1 0 15,4 2 144-15,-3-3-144 0,2 3 0 0,0 1 0 16,-2-4 0-16,4 1 128 0,4 2-128 0,2-3 0 16,0 2 0-16,4-4 0 0,0 3 0 0,2 0 0 0,-2-2 0 0,1 2 0 15,-1-3 128-15,4 3-128 0,3-2 160 16,2 3-160-16,-1-3 224 0,4 2-48 0,0 2-16 0,1-3 0 15,2 1-32-15,-1 3-128 0,0-3 192 16,0 1-64-16,-3 2-128 0,0 2 0 0,1-2 144 0,0 1-144 16,1-1 128-16,0 1-128 0,0 2 128 0,0 2-128 15,-1 4 0-15,1 1 0 0,2-3 0 0,-2 1 128 16,-1-2-128-16,1 2 0 0,0 1 0 0,3-3 0 16,1-1 0-16,3-1 0 0,4-2-176 0,3 1 176 31,5-4-1904-31,4-2-272 0,0-1-64 0,4-5-16 0</inkml:trace>
  <inkml:trace contextRef="#ctx0" brushRef="#br2" timeOffset="30328.69">7188 1476 9215 0,'0'0'400'0,"-5"-7"96"0,-1-5-496 0,3 5 0 0,1-2 0 0,2 9 0 0,0 0 1488 0,0-8 208 16,0 8 32-16,3-9 16 0,-3 9-848 0,8-5-192 15,2-2-16-15,2 1-16 0,-1 3-224 0,2 1-64 16,1 1 0-16,-4 0 0 0,-10 1-80 0,9-3-32 16,-9 3 0-16,9 0 0 0,-9 0 400 0,10 4 80 15,-1-1 16-15,0 3 0 0,0 2-496 0,-2 1-80 16,0 3-32-16,-1 1 0 0,-1 0 0 0,-1 4 0 16,0 5 0-16,-2 1 0 0,0-1 16 0,0 6 0 0,2-1 0 15,-4 5 0-15,-3 4 80 0,2-1 0 0,-1 0 16 0,-1 2 0 16,-2-1 48-16,0 3 16 0,0-3 0 0,1 1 0 15,-1 0-96-15,1-1-32 0,-1-3 0 0,0 0 0 16,1-4-16-16,-1-2-16 0,0-1 0 0,1-3 0 16,-2 0-16-16,2-4 0 0,0-5 0 0,0 3 0 15,2-2 16-15,2 0 0 0,0-4 0 0,0-11 0 16,2 11-48-16,2-2-128 0,2 1 192 0,3-5-64 16,2-2-128-16,3-3 192 0,1-2-192 0,1 1 192 15,0 1 0-15,1 0 0 0,4-2 0 0,-1-1 0 16,2-6 0-16,2 3 0 0,4 2 0 0,2 0 0 15,3-2-64-15,3 2-128 0,2 1 192 0,3 3-64 16,2 0-128-16,1 0 0 0,5-1 144 0,-2 1-144 16,0 1 0-16,0 3 0 0,1-1 0 0,0 2 0 0,1-1 0 0,0 2 128 15,2 5-128-15,1-3 0 0,2 0 0 0,-5-3 0 16,0 1 0-16,-5-1 0 0,-1-2 0 0,-2 1 0 16,-3-1 0-16,-1 1 0 0,-3-3 0 0,-2 3 0 15,-5 0 0-15,-1 0 128 0,0 2-128 0,-2 2 0 16,-5-4 0-16,1 1 128 0,-4 0-128 0,-1-1 0 15,-4-2 0-15,2 1 0 0,-3-3 224 0,-10 0-32 16,12 1 0-16,-2-1 0 0,-10 0 64 0,12-2 16 16,-1-1 0-16,-2-2 0 0,-2-5 112 0,0-2 32 15,-1 0 0-15,0-6 0 0,1-1-48 0,-4-5-16 16,3-1 0-16,-3-4 0 0,2-6-144 0,0-2-16 0,1 0-16 16,-1-4 0-16,-2-5-176 0,3 1 0 0,-1-5 144 15,0 2-144-15,0 1 0 0,-1-3 128 0,-1 4-128 0,1 1 0 16,0-2 0-16,1 2 0 0,0-3 0 0,0 0 0 15,0 1 0-15,-1 0 0 0,-1 6 0 0,-1 3 0 16,0 0 0-16,0 6 0 0,1 0 0 0,-1 5 0 16,1 6 0-16,-2 2 0 0,-1 2 0 0,4 3 0 15,-2 4 0-15,0 0 0 0,-2 10 0 0,0 0 0 16,0 0 0-16,0 0 0 0,0 0-144 0,0 0 144 16,0 0-176-16,5 11 48 0,-1 3 0 0,-3 1 0 15,4 5 128-15,-4 0-160 0,0 0 160 0,-1 6-160 16,-1 2 160-16,0 0 0 0,-2 2-144 0,1 3 144 15,-1 4 0-15,1 1 0 0,-2 2-144 0,0-1 144 16,2-2 0-16,-1 1 0 0,3-1 0 0,-1 1 0 16,-2 0 0-16,2 1 0 0,-2 5 0 0,2-4 0 0,0 0 0 0,0 2 0 15,-2-2 0-15,2-3 0 0,-2-1 0 0,2-2 128 16,-3-3-128-16,0-5 0 0,1 2 144 0,0-4-144 16,0-1 128-16,3-1-128 0,-2 1 128 0,-1-4-128 15,1-1 0-15,-1-2 128 0,1-1-128 0,0-1 0 16,2 0 144-16,-1 0-144 0,-3-5 128 0,4-9-128 15,-5 9 128-15,5-9-128 0,-6 7 128 0,6-7-128 16,-9 6 160-16,0-2-160 0,0-3 192 0,-1-1-64 16,-3 0-128-16,-1-3 192 0,-1 0 0 0,-3-2-16 15,-1 2 0-15,-2-1 0 0,-4 2-32 0,0-5 0 16,-3 2 0-16,-2 1 0 0,-2-5-144 0,-1 2 160 0,-3-1-160 16,-1 1 160-16,-1 3-160 0,1 0 0 0,-1-5 0 15,-4 3 0-15,-5-4 0 0,0 1 0 0,-1-5 0 0,1 2 0 16,0 1 0-16,2-2 0 0,3 0 0 0,2 6 0 15,-1-3 0-15,4 2 0 0,2 3 0 0,2-1 0 16,-2 0 0-16,2 4 0 0,1-2 0 0,-1 2 0 16,-1 0 0-16,1 2 0 0,1 2 0 0,0 1 0 15,4 1 0-15,0 0 0 0,0 2 0 0,2 1 0 16,-1-2-160-16,2 1 160 0,1 2 0 0,1-3-144 16,0 2 144-16,5-1-160 0,0-3 160 0,0 1-160 15,1 1 160-15,-1-1 0 0,0-1 0 0,1-1 0 16,-3 2 0-16,2 2-128 0,1-1 128 0,1-1 0 15,1-1 0-15,2-2 0 0,1-1 0 0,0 1 0 16,1-1 0-16,1 0 0 0,-1 0 0 0,2-2 0 0,1-3 0 16,0 1 0-16,2-2 0 0,1-3 0 0,-2-4 0 15,5-4 0-15,-2-3 0 0,1 1 0 0,1-3 0 0,0-1 0 16,1-4-160-16,1-5 160 0,4-4-160 16,0-2 160-16,-2-1-128 0,2-1 128 0,1-3-128 0,2 1 128 15,-1 1-128-15,3-2 128 0,-3 1 0 0,2 4 0 16,-1 1 0-16,2 0 0 0,2-1 0 0,-1 3-128 15,-1 3 128-15,0 0 0 0,-2 8 0 0,-1 2 0 16,1 5 0-16,0 5-128 0,1 2 128 0,-8 10 0 16,0 0-144-16,0 0 144 0,0 0 0 0,0 0-176 15,0 0 176-15,0 0-128 0,0 0 128 0,-2 15-160 16,-2 0 160-16,-1 3-160 0,-4 4 160 0,1 5-128 16,1-1 128-16,-2 6-128 0,-2 4 128 0,1-1 0 15,0 6 0-15,0 3 0 0,-2-3 0 0,1 4 0 0,0 0 0 0,-1 5-128 16,-1-2 128-16,1 0 0 0,-1 1 0 0,0-9 0 15,-1-1 0-15,2-3 0 0,1 0 128 0,1-3-128 16,3-2 128-16,-1-5-128 0,3 1 128 0,0-4-128 16,1-2 0-16,3 1 0 0,1-3 0 0,0-2 128 15,0-5-128-15,1 0 0 0,-1-12 0 0,0 0 128 16,0 0-128-16,9 7 144 0,-9-7-144 0,10 7 160 16,-10-7-16-16,12 0 0 0,-2-2 0 0,0-1 0 15,0-1-144-15,2 0 192 0,-1-1-192 0,0 2 192 16,-11 3-192-16,14 2 0 0,0-1 0 0,0-1 0 15,0-1 0-15,3 2 0 0,-1 2 0 0,-2-2 0 16,2 3 0-16,-1-1 0 0,-1 5 0 0,0-3 0 16,-1 3 0-16,1 2 0 0,0 3 0 0,-2-3 0 15,-2 4 0-15,2 1 0 0,1-1-144 0,-2-3 144 0,0 3 0 0,2-1 0 16,1-4 0-16,0 1 0 0,0-2 0 0,4 1 0 16,2-4 0-16,3 4 0 0,1-4 0 0,2-3 0 15,0 1 0-15,4 1 0 0,0 2 0 0,2-3 0 16,1 0 0-16,5-3 0 0,5-2-192 0,1 1 0 15,-3-3 16-15,3-1 0 0,-4 1-96 0,2 3-32 16,2-1 0-16,0 2 0 16,2 0-208-16,3 2-32 0,5 0-16 0,-1 5 0 15,0-1-544-15,1 5-112 0,-2-2-32 0</inkml:trace>
  <inkml:trace contextRef="#ctx0" brushRef="#br2" timeOffset="31115.49">10810 1706 6447 0,'-12'-21'272'0,"6"7"80"0,-2-3-352 0,2 1 0 0,-2-1 0 0,3 2 0 0,0 1 2368 0,0-2 416 16,0-1 80-16,1-1 16 0,2 0-1856 0,-1 1-384 15,0-2-64-15,0-1 0 0,3 0-128 0,-2 2 0 16,1 3-16-16,0-3 0 0,1-3 240 0,0 2 48 15,0 1 16-15,0 1 0 0,1 3 192 0,0 2 32 16,1-1 16-16,-2 13 0 0,0 0-256 0,0 0-48 16,0 0-16-16,0 0 0 0,0 0-400 0,10 6-64 15,-3 2-32-15,1 8 0 0,-3 3-160 0,0 6 160 16,2 1-160-16,-2 6 160 0,0 5 0 0,-4 2 0 16,2 1 0-16,-2 4 0 0,-1-1 80 0,0 6 16 15,0-2 0-15,-1 0 0 0,-2 1-48 0,-1-1 0 16,0 3 0-16,1-1 0 0,-4-3-16 0,5-3 0 15,-2-7 0-15,1-3 0 0,1-4 16 0,2-1 0 0,-1-6 0 16,2 1 0-16,1-4-16 0,2-2 0 0,0 0 0 0,1-4 0 16,1-3 32-16,2-4 0 0,0 1 0 0,2 0 0 15,0-2 48-15,3 0 16 0,2 0 0 0,3-2 0 16,0-2-80-16,6 1-16 0,2-1 0 0,4-2 0 16,1-3-192-16,2-3 176 0,2 4-176 0,0 0 160 15,4-1-160-15,0 3 0 0,0 1 0 0,3 0 0 16,0 0 0-16,3 4 0 0,0 0 0 0,1 6 0 15,0-1 0-15,-2 2 0 0,0-3 0 0,-2 1 0 16,-3-4 0-16,0 5 0 0,1-3 0 0,-2 5 0 16,-1-2 0-16,0 3 0 0,-2-1 0 0,1-1 0 15,-1 0 0-15,0-2 0 0,-2 1 0 0,-1-5 0 16,-2 3 0-16,-3-4 0 0,-3-2 0 0,-2-2 0 16,-3-1 128-16,-2-3-128 0,1-5 128 0,3 2-128 0,-2-7 224 15,0-3-32-15,-1-2-16 0,1-3 0 0,-2-7 240 0,2 1 48 16,1-1 16-16,-1-5 0 0,-2-4-96 0,2-3 0 15,2-2-16-15,-1-4 0 0,0-9-192 0,1-3-48 16,-3-1 0-16,-1-8 0 0,-1-10-128 0,0-2 0 16,-1 1 144-16,2 4-144 0,-1 4 160 0,0 8-32 15,-4 8-128-15,-1 11 192 0,-4 12-64 0,0 5-128 16,-4 8 176-16,1 5-176 0,0 5 0 0,-4 9-224 16,0 0 16-16,0 0 0 15,6 10-2960-15,1 8-592 0</inkml:trace>
  <inkml:trace contextRef="#ctx0" brushRef="#br2" timeOffset="32795.4">10292 5235 14735 0,'-16'1'1312'0,"6"0"-1056"0,-1 3-256 0,1 4 0 15,1 7 2128-15,0 5 368 0,1 10 80 0,0 3 16 16,2 0-1984-16,-1 8-400 0,1 0-80 0,2 8 0 16,2-2 48-16,-4 0 16 0,4 0 0 0,-3-4 0 15,-2 2-192-15,1-4 0 0,0-4 0 0,-1 1 128 16,0 1 0-16,-2-3 0 0,-1 0 0 0,0-3 0 15,-3-1 96-15,1 1 16 0,2-4 0 0,0-1 0 16,1-1-16-16,0-2 0 0,3-6 0 0,1-1 0 16,2 0-32-16,2 0-16 0,2-1 0 0,4-4 0 15,-1-5 48-15,4 1 16 0,1-2 0 0,3 1 0 16,2 1 128-16,5-4 16 0,4 0 16 0,3 3 0 16,0-6-112-16,5 1-32 0,2-2 0 0,4 2 0 0,5 2-256 0,4-2 0 15,3-1 0-15,-1-2 0 0,5-2 128 0,0 1-128 16,2 1 0-16,3 1 0 0,2 1 128 0,5 0-128 15,5 2 0-15,1-1 0 0,-1-3 0 0,1 2 0 16,-1 1 0-16,2-1 0 0,1 3 0 0,7 0 0 16,2 1 0-16,-3-3 0 0,-1-1 0 0,1 1 0 15,2 4 0-15,5-3 0 0,5-3 0 0,-4-2 0 16,-3-3 0-16,3 0 0 0,-2 3 0 0,6-1 0 16,5 1 0-16,-4-1 0 0,-3-2 0 0,3 0 0 15,1-1 0-15,2 2 0 0,2 0 0 0,-2 0 0 16,-4 0 0-16,4-2 0 0,1 3 0 0,-1-3 0 15,0 0 0-15,0 0 0 0,-4 3 0 0,6 2 0 0,-2 3 0 16,2-4 0-16,-2-3 0 0,-1 0 0 0,0 3 0 0,4-2 0 16,4 1 0-16,-3-2 0 0,-4-1 0 15,0 1 0-15,4 3 0 0,0-3 0 0,0-3 0 0,0 2 0 16,-5 0 0-16,0-1 0 0,3 1 0 0,-4 1 0 16,-2-1 0-16,-2 0 0 0,-2 1 0 0,-2 1 0 15,4 1 0-15,-3-2 0 0,-2 0 0 0,-4 3 0 16,0 0 0-16,-1 0 0 0,0 1 0 0,3-2 0 15,2 0 0-15,-1-2 0 0,-3-2 0 0,1 2 0 16,-1 0 0-16,3 1 0 0,2 0 128 0,-3-3-128 16,-5 1 0-16,1 0 0 0,-6-2 0 0,3 0 0 15,4 3 0-15,-1-3-192 0,-2 1 192 0,-2 0-192 16,-3-2 192-16,-3 4 0 0,-2-1 0 0,4-2 0 16,7 2 0-16,-6 3 0 0,-4-3 0 0,-1-1 0 15,0 3 0-15,-2-1 0 0,-1-1 0 0,1-2 0 16,1 2 0-16,-3 0 0 0,-2-2 0 0,-4 3 0 0,-4 1 0 0,-3 2 0 15,0-2 0-15,-3 2 0 0,-3 1 0 0,1 1 0 16,2 1 0-16,-1-1 0 0,-2-1 0 0,-4 0 0 16,-3-1 0-16,-4 1 0 0,-5 1 0 0,0 0 0 15,1 1 0-15,-5-1 0 0,1-1 0 0,-3 0 0 16,-2-1 0-16,-2 1 0 0,-1 1 176 0,-2 0-176 16,-2 0 160-16,1-1-160 0,0-1 144 0,-4 1-144 15,-9 0 128-15,9 0-128 0,-9 0 176 0,8-4-48 16,0 2-128-16,-8 2 192 0,6-8 32 0,-6 8 0 15,5-8 0-15,-1 0 0 0,0-1 80 0,-1-4 16 16,-1 3 0-16,1-3 0 0,1-3-32 0,-1-2 0 16,0-1 0-16,1-2 0 0,-2 2-288 0,1-4 0 0,-1-1 0 0,1-1 0 15,-1-7 0-15,0-1 128 0,-1 3-128 0,0 0 0 16,1-1 192-16,-2-1-64 0,0 1 0 0,1 5-128 16,0-4 272-16,0 6-48 0,2 1-16 0,-2 2 0 15,0 3-32-15,2 4-16 0,-3 0 0 0,0 1 0 16,-3 3-160-16,3-1-224 0,0 3 48 0,0 8 16 31,0 0-1104-31,0 0-208 0,-7 6-64 0,-1 6-8384 0,1 0-1664 0</inkml:trace>
  <inkml:trace contextRef="#ctx0" brushRef="#br2" timeOffset="40169.91">8510 7466 26719 0,'-5'-17'2368'0,"0"-1"-1888"0,4-2-480 0,-1 1 0 16,1 0 0-16,2 0 0 0,2-2 0 0,1 1-160 0,-2-1 160 0,2 0 0 16,-1 1 0-16,1 0 128 0,-3-3-128 0,1-3 0 15,1 2 0-15,-3 1 128 0,-1-2-128 0,-1 3 0 16,-1 3-176-16,-5 0 176 0,-1-1-320 0,-2 2 48 16,-5 0 0-16,-1 0 0 0,-8-1 0 0,-4 0 0 15,-6-4 0-15,-5 2 0 0,-2-1 272 0,-2-1-160 16,-2-1 160-16,-2 2-128 0,-3 3 128 0,-3 0 0 15,-2 1 128-15,-5 1-128 0,-8-1 272 0,0 0-16 16,-2 0 0-16,2 3 0 0,2 1 160 0,-3 4 32 16,-5-3 0-16,-4 2 0 0,-2 2-160 0,1 0-32 15,1 5 0-15,-1 2 0 0,-3-1-256 0,-6 3 0 16,-5-1 128-16,0 0-128 0,1-1 0 0,-3 2 0 0,-4 2-128 0,0-2 128 16,0-2-256-16,2 4 32 0,1 0 16 15,-3-1 0-15,-10 1 32 0,5 0 16 0,4 2 0 0,2 1 0 16,1-1 160-16,-3 0 0 0,-5 1 0 0,5 2 0 15,4-2 0-15,-2 6-128 0,-4-1 128 0,2 3 0 16,6 3 0-16,4 2 0 0,3 2 0 0,-2 2 0 16,-4 2 0-16,3 0 0 0,6 5 0 0,4 1-128 15,4 1 128-15,-4 4 0 0,0 0 0 0,1 0 0 16,2-1 0-16,3 4 0 0,4 0 0 0,2 4-128 16,2 1 128-16,1-1 0 0,-2 4 0 0,5 0 0 15,2 2 0-15,5 3 0 0,5-3 0 0,4 2 0 16,4 1 0-16,5-1-128 0,3 3 128 0,6-4 0 15,3-2-144-15,0 4 144 0,-1 5-160 0,6-4 160 16,4-2-176-16,5-5 176 0,1 1-192 0,6 1 192 0,3-4-144 0,4 3 144 16,2-5 0-16,9 2-144 0,7 2 144 0,3-4 176 15,1 4-48-15,4-2 0 0,3 5 16 0,4-4 0 16,5 0 0-16,4 1 0 0,3 4-16 0,8-4-128 16,7 0 192-16,4 0-64 0,-1-1-128 0,4-2 0 15,-1-1 0-15,6 1 0 0,2 1 0 0,7 3 0 16,6-5 0-16,1-2 0 0,-1-2 0 0,8-3 0 15,4-3-144-15,2 1 144 0,-1-1 0 0,0 1 0 16,-1 2 128-16,10-2-128 0,7-3 0 0,0-7-192 16,-3-5 16-16,6-3 0 0,7-3 176 0,-7 0 0 15,-8-3 0-15,5-2 0 0,7-4 0 0,-1-9 0 0,0-3 0 16,1-5 128-16,4-2-128 0,-2-3 144 16,-4-4-144-16,2-3 160 0,2 1 32 0,-3-5 0 0,0 0 0 0,-3-2 0 15,-2-2-16-15,0-3 0 0,1-3 0 0,-6-1 0 16,-2-2-176-16,0-2 192 0,3-5-192 0,-11-1 192 15,-10 1-192-15,-5-1 0 0,-4 1 144 0,0-5-144 16,3-1 192-16,-4-5-48 0,-8-4 0 0,-6-3 0 16,-5-1 48-16,-4-1 16 0,-3-3 0 0,-6 2 0 15,-2-1 32-15,-8-6 0 0,-8 1 0 0,-8-4 0 16,-11 3 80-16,-10-1 32 0,-15 0 0 0,-11-2 0 16,-9-2-32-16,-11-1-16 0,-8-2 0 0,-6 5 0 15,-5-1-32-15,-5 3 0 0,-4 7 0 0,-13 9 0 16,-12 3-272-16,-5 7 0 0,-5 10 0 0,-13 7 0 15,-13 5-176-15,0 11-80 0,2 7-32 0,-4 5 0 16,-3 5-1536 0,11 10-304-16,7 4-64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6:46:25.45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3689 2372 11967 0,'0'0'1072'0,"0"0"-864"0,0 0-208 0,0 0 0 0,-3-7 624 0,3 7 80 16,0 0 0-16,0 0 16 0,3-10-208 0,1 5-64 16,1-2 0-16,-5 7 0 0,0 0-256 0,0 0-64 15,10-6-128-15,0 2 192 0,0 2-192 0,-3 0 0 16,0 1 128-16,1 0-128 0,1-3 0 0,0 1 0 16,1 1 0-16,1-1 0 0,2 2 0 0,11 0 176 15,-4 1-32-15,2 1 0 0,0 0 160 0,2 4 16 16,1 3 16-16,3-3 0 0,3 0 64 0,2 2 16 15,7-2 0-15,2-2 0 0,0-1-32 0,0-2-16 16,0 0 0-16,1 0 0 0,1 1-112 0,4 4-32 16,2-1 0-16,5 0 0 0,4 1-48 0,2 1-16 15,1-1 0-15,2 0 0 0,-2-1-160 0,2 0 0 0,2 1 0 0,4 0-176 16,2 5 176-16,3-3 0 0,0-2 128 0,0 1-128 16,-4-2 0-16,3 1 144 0,4 1-144 0,3-2 0 15,5-3 128-15,-2 1-128 0,-2-2 0 0,0 0 0 16,2 0 256-16,4-2-64 0,3 2-16 0,-2-1 0 15,-2 0-176-15,0 1 160 0,2 1-160 0,3-1 160 16,2 1 96-16,-3-1 0 0,-4 2 16 0,1 0 0 16,1 1-16-16,3 1 0 0,4 1 0 0,-3-3 0 15,-3-2-96-15,3 3-32 0,-1 1 0 0,1 2 0 16,-1-1 16-16,-3-1 0 0,-3 1 0 0,2 1 0 16,3-1-16-16,1 2-128 0,-2-1 192 0,-2-2-64 15,-3 1-128-15,3 1 0 0,2-1 144 0,-1 0-144 0,-1 1 0 16,-2-1 0-16,-1-2 0 0,2 0 128 15,-2 2-128-15,0 0 0 0,0-2 128 0,-2-1-128 0,-6-1 192 16,3 2-48-16,-1-2 0 0,3 1 0 0,0-1 64 0,-2-1 16 16,-5-1 0-16,2 1 0 0,-8 1-48 0,9 0-16 15,0 2 0-15,-2-3 0 0,0 0-32 0,-2 0 0 16,-2-3 0-16,2 2 0 0,1 0-128 0,4-1 128 16,-2 0-128-16,0-1 128 0,-5 1-128 0,-2-2 0 15,-3-1 144-15,3 1-144 0,4 1 0 0,-3 0 128 16,-2-5-128-16,-6 2 0 0,-3 1 0 0,-1-2 128 15,-4 1-128-15,1 2 0 0,0-2 128 0,0 1-128 16,1-1 160-16,-2-1-160 0,-5-1 256 0,-2-1-32 16,-4 0-16-16,1 1 0 0,-2 0-16 0,0 3 0 0,-1-3 0 15,2 3 0-15,0 1-16 0,2-2-16 0,0 2 0 16,-1-1 0-16,-1-1-160 0,-2-2 192 0,-3 3-192 0,0 0 192 16,1-3-192-16,-2 3 0 0,0 3 144 0,-2-2-144 15,-2 0 0-15,1 0 0 0,4 0 0 0,-6 3 128 16,0-3-128-16,-3-1 0 0,-1 0 128 0,-1 1-128 15,-3-5 160-15,-5 3-32 0,-1 5-128 0,-1-3 192 16,-2-1-48-16,-2 1-16 0,3 2 0 0,-2 2 0 16,-2 1-128-16,-2 0 0 0,-2-1 0 0,-9 0 128 15,0 0-128-15,9-1 0 0,-9 1 0 0,0 0 0 16,0 0-304-16,0 0-32 0,0 0-16 0,0 0 0 31,-10 5-1360-31,-2 4-272 0,-4-4-48 0</inkml:trace>
  <inkml:trace contextRef="#ctx0" brushRef="#br0" timeOffset="5837.44">8825 3380 8287 0,'0'0'736'0,"0"0"-592"16,9-10-144-16,-1 5 0 0,0-1 1264 0,-2 1 208 0,-6 5 64 0,5-4 0 16,0-1-944-16,3-3-176 0,-1 3-32 0,0-5-16 15,-2 1-240-15,-1 1-128 16,-1 1 128-16,2-5-128 0,-1 3 192 0,0-1-48 15,0 3 0-15,1-3 0 0,-1 2 224 0,1-1 32 16,-4 3 16-16,-1 6 0 0,0-8-16 0,-1 2 0 16,1 1 0-16,0 5 0 0,0 0 112 0,0 0 32 15,-9 0 0-15,1 2 0 0,-1 1-96 0,-1 6-32 16,-1-1 0-16,-3 5 0 0,-1 0-32 0,-2 1-16 0,-2 4 0 0,0 3 0 16,-1 2-32-16,-1 1 0 0,0 4 0 0,0 0 0 15,2 7-128-15,-1 0-16 0,1 2-16 0,2 4 0 16,2-4-176-16,2 1 0 0,2 0 144 0,5-3-144 15,1 1 0-15,2-4 0 16,7-3 0-16,0 1 0 0,1 0 128 0,2-6-128 0,3-1 160 0,4-3-160 16,3-3 0-16,2-3 0 0,1 0 0 0,5-3 0 15,1-5-576-15,2-1-48 0,5-1-16 0</inkml:trace>
  <inkml:trace contextRef="#ctx0" brushRef="#br0" timeOffset="6171.73">9565 3318 19007 0,'0'0'832'0,"0"0"192"0,0 0-832 0,0 0-192 16,0 0 0-16,-1 12 0 0,-2-2 224 0,0 4 0 16,-1 2 0-16,0 3 0 0,0 2 176 0,0 4 48 15,2 2 0-15,1 5 0 0,-5 3-256 0,3 1-32 16,-2 2-16-16,1 3 0 0,-3 4-144 0,2-1 0 0,-1 0 144 0,0-3-144 16,-2 1 128-16,0-2-128 15,2-4 160-15,0-4-160 0,-1-4 0 0,2-4 0 0,1-3 0 0,1-5 0 16,-1-5-304-16,1-1 0 0,3-10 0 0,0 0-6096 15,0 0-1232-15</inkml:trace>
  <inkml:trace contextRef="#ctx0" brushRef="#br0" timeOffset="6437.8">9470 3654 9215 0,'-3'-22'400'0,"0"9"96"0,-1-2-496 0,-1-4 0 0,1-1 0 0,0-3 0 0,0-3 1664 0,2 2 256 16,0-4 32-16,4 2 16 0,0-4-1264 0,5 4-240 15,1-5-48-15,3 2-16 0,0 0-128 0,2-2-16 16,2 6-16-16,2 2 0 0,2 4 144 0,0 4 16 16,4 4 16-16,-1 3 0 0,5 4 448 0,0 2 96 15,1 6 0-15,1 8 16 0,-1 3-448 0,0 5-80 16,-1 3-32-16,-3 6 0 0,-5-2-192 0,-5 4-32 16,-3 0-16-16,-4 0 0 0,-2-1 128 0,-5 2 16 15,-3 0 16-15,-3-3 0 0,-4-1-16 0,-3-2-16 16,-2-2 0-16,-2-4 0 0,1-2 224 0,-3-3 48 15,-2-2 16-15,1-2 0 0,1-1-304 0,0-3-64 16,0-5-16-16,1-2 0 16,1-3-1488-16,3-6-288 0,3 0-64 0</inkml:trace>
  <inkml:trace contextRef="#ctx0" brushRef="#br0" timeOffset="6721.43">10629 2966 26719 0,'0'0'2368'15,"0"0"-1888"-15,0 0-480 0,0 0 0 0,0 13 352 0,0 3-32 16,0 3 0-16,-4 4 0 0,-1 4 256 0,0 1 32 15,1 2 16-15,-5 6 0 0,1 3-336 0,-3 6-64 16,1-1-16-16,-1 3 0 0,-3 0-208 0,0 0 0 16,-1 3 0-16,-2 1 0 15,2-5-512-15,0 2-128 0,-1 0-48 0,2-6 0 16,3-4-2512-16,1-5-496 0,0-3-96 0</inkml:trace>
  <inkml:trace contextRef="#ctx0" brushRef="#br0" timeOffset="7071.65">10808 3511 12895 0,'0'0'1152'0,"-5"7"-928"15,1 2-224-15,1-2 0 0,-1 5 2368 0,0-1 416 0,1 4 96 0,0 3 0 16,-2 2-1696-16,1 3-352 15,0-1-64-15,1 1 0 0,1 1-320 0,2-1-48 0,0-1-16 0,1-1 0 16,2-2-384-16,-1 0 128 0,3 0-128 0,2-2 0 16,-1-7 0-16,-6-10 0 0,9 8-224 0,0-3 80 15,2-3 144-15,-2-3 0 0,3-7 0 0,0 1 0 16,2-7 464-16,2-3 128 0,-1 2 32 0,0-3 0 16,-1-1 144-16,0-1 48 0,-4-2 0 0,0 3 0 15,2-3-336-15,-5 1-64 0,0-3-16 0,-3 2 0 0,-3-1-256 0,-1-1-144 16,0 2 160-16,0 3-160 0,-4 2 0 0,4 3-192 15,0 3 16-15,0 1 0 16,4 3-1648-16,0-1-336 0,-1 3-64 0,-3 5-16 0</inkml:trace>
  <inkml:trace contextRef="#ctx0" brushRef="#br0" timeOffset="7456.83">11755 3439 12895 0,'0'0'1152'0,"0"0"-928"16,0 0-224-16,0 0 0 0,0 0 2416 0,0 0 432 15,0 0 96-15,0 0 0 0,-6-1-1856 0,-2-1-384 16,-1 1-80-16,-1 1-16 0,0 3-352 0,0-1-64 16,-4 1 0-16,0 2-16 0,-3 2-176 0,0 1-176 0,-2 3 48 15,0 2 0-15,-1 1 128 0,3 3 0 16,0 1 0-16,3-1 128 0,1 2-128 0,5 0 176 15,1-1-176-15,6 1 192 0,1-3-192 0,5-2 0 0,3-2 0 0,3-5 128 16,4-5 96-16,3-2 16 0,2-4 0 0,2 1 0 16,0-6-48-16,2 0-16 0,1-5 0 0,-1 0 0 15,-1-2-176-15,-2 3 128 0,-4-1-128 0,0-2 128 16,-3 1-128-16,-3 4 0 0,0-1 144 0,-4 2-144 16,-2 5 224-16,-5 5-32 0,0 0 0 0,0 0 0 15,0 13 320-15,-2 3 48 0,-3 4 16 0,-2 3 0 0,0 5-256 16,-4 3-64-16,-1 4 0 0,-1 6 0 0,-3-2-80 15,-2 5-32-15,-1 3 0 0,-2 4 0 0,0 2-144 0,-2-1 0 16,-3-5 144-16,1 0-144 0,1-2 0 0,0-5 0 16,-2-3 0-16,3-8 0 15,1-1-1280-15,1-6-320 0,3-4-64 0</inkml:trace>
  <inkml:trace contextRef="#ctx0" brushRef="#br0" timeOffset="7860.54">13287 3447 19983 0,'0'0'880'0,"0"0"192"0,0 0-864 0,0 11-208 0,-2 0 0 0,-1 3 0 0,0 8 976 0,-3 2 160 16,1 2 16-16,-3 2 16 0,-1-1-400 0,1 3-64 15,-1 3-32-15,-1 0 0 0,-2 0-368 0,2 1-80 16,0-2-16-16,1-2 0 16,0-2-1168-16,3-5-224 0,-1-4-48 0</inkml:trace>
  <inkml:trace contextRef="#ctx0" brushRef="#br0" timeOffset="8155.57">13987 2814 22111 0,'0'0'976'0,"0"0"208"0,0 0-944 0,4 8-240 15,-1 4 0-15,-1 3 0 0,-2 0 384 0,-1 4 16 0,-4 2 16 0,0 5 0 16,-3 5 256-16,-1 3 48 0,-1 3 16 0,-2 1 0 16,-2 7-336-16,-2 2-64 0,1 2-16 0,0 3 0 15,-3 3-112-15,0 1-16 0,2 0-16 0,0-1 0 16,1-2-176-16,2-2-176 0,3-3 48 0,3-7 0 16,2-6-576-16,1-4-128 0,1-7 0 15,3-5-16-15,3-4 288 0,1-2 64 0,-1-7 16 0,5 1 0 16,0-10-1184-16,1-2-224 0,4-14-48 15,1 3-16-15</inkml:trace>
  <inkml:trace contextRef="#ctx0" brushRef="#br0" timeOffset="8311.35">13611 3383 24879 0,'-13'0'1088'0,"13"0"256"0,-6 0-1088 0,6 0-256 15,0 0 0-15,0 0 0 0,0 0 576 0,6 4 48 16,3 3 16-16,3-1 0 0,3-4-352 0,2-2-64 15,2-4-16-15,12-2 0 0,1 1-64 0,-9 1-16 16,5-4 0-16,15-2 0 16,-1-4-624-16,-10 5-128 0,-3-1-16 0</inkml:trace>
  <inkml:trace contextRef="#ctx0" brushRef="#br0" timeOffset="8725.84">15907 3289 11055 0,'0'0'480'0,"0"0"112"0,0 9-464 0,-1 2-128 15,-1-1 0-15,1 6 0 0,1 1 2432 0,-3 4 480 16,1 4 96-16,-1 2 0 0,2 5-1792 0,-1-1-352 16,-1 0-80-16,-1 2-16 0,0-1-512 0,1 1-96 15,-2 0-32-15,-1-1 0 0,0 1-336 0,1-4-80 16,0-2-16-16,0-3-10576 0</inkml:trace>
  <inkml:trace contextRef="#ctx0" brushRef="#br0" timeOffset="9157.02">16536 3279 4607 0,'0'0'400'0,"-4"9"-400"16,-1 3 0-16,0 2 0 0,-1 2 2864 0,1 0 480 15,-4 3 112-15,0 2 0 0,-4 0-1648 0,2 6-336 16,-1 0-64-16,1 2 0 0,-1-5-384 0,1 4-80 16,-1-3-16-16,1-1 0 0,1-2-464 0,0-7-80 15,1-2-32-15,2-2 0 0,2-4-96 0,2-2 0 16,3-5-16-16,0 0 0 0,0 0 368 0,1-8 80 15,3-3 16-15,1-3 0 0,4-7-384 0,2 0-80 16,-2-3-16-16,4 0 0 0,1-3 688 0,3 4 144 16,-1-1 32-16,2 2 0 15,-1 2-1696-15,1 3-336 0,-1 3-64 0,2 6-16 0,-2 2 1024 0,1 6 0 16,-1 7 0-16,-2 6 0 0,-1 0 240 0,-3 9-64 16,-2 6-16-16,-2 4 0 0,-2 2 96 0,-3 2 32 15,-3 1 0-15,-1-2 0 0,-2 3-288 0,-1-1-144 16,-2-2 16-16,1-2-9616 15,0 0-1920-15</inkml:trace>
  <inkml:trace contextRef="#ctx0" brushRef="#br0" timeOffset="9739.49">18541 2625 8287 0,'-2'-20'368'0,"2"11"80"0,0-2-448 0,2 2 0 0,-1-3 0 0,0 2 0 16,0 3 2464-16,-1 0 416 0,0 7 64 0,0 0 32 16,0 0-1456-16,-3 5-304 0,-4 8-48 0,2 6-16 15,-2 4-544-15,-1 11-112 0,-1 6-32 0,-2 9 0 16,-2 6-192-16,-2 6-32 0,-4 8-16 0,-11 40 0 15,4-4 96-15,7-36 32 0,-1 5 0 0,-2 2 0 16,-1 2-176-16,2-7-48 0,2-8 0 0,3-3 0 16,2-7-128-16,2-8 0 0,2-6 144 0,3-6-144 15,4-5-512-15,2-7-160 0,1-6-32 16,2-6-7024-16,2-2-1392 0</inkml:trace>
  <inkml:trace contextRef="#ctx0" brushRef="#br0" timeOffset="9885.69">18089 3372 17503 0,'-10'8'1552'0,"10"-8"-1232"15,-2 9-320-15,2-9 0 0,0 0 768 0,2 7 80 16,5 2 32-16,3-4 0 0,5 1-208 0,5-2-32 16,6-2-16-16,7-2 0 0,7-2-384 0,6-2-80 15,4-2-16-15,2-2 0 16,1-5-768-16,1 1-144 0</inkml:trace>
  <inkml:trace contextRef="#ctx0" brushRef="#br0" timeOffset="10157.36">19119 3205 9215 0,'0'0'816'0,"8"-4"-656"0,-3-1-160 0,-5 5 0 15,0 0 2368-15,0 0 448 0,0 0 96 0,-2 9 16 16,-1 1-1280-16,-5 4-256 0,-5 4-48 0,-2 2-16 16,-2 4-544-16,0 2-96 0,-4 4-32 0,-3 0 0 15,0 1-304-15,-1 2-64 0,-1 2-16 0,3 0 0 16,3-2 16-16,-3 9 0 0,7-6 0 0,9-16 0 15,5-1 96-15,3-2 0 0,3-3 16 0,6-1 0 16,3-6 32-16,2-2 0 0,4-1 0 0,1-5 0 16,2-6-176-16,1 0-16 0,1-7-16 0,1-3 0 15,1 0-32-15,-2-3-16 0,-1 0 0 0,-3-1 0 0,-2-4-48 0,-4 2 0 16,-3 1 0-16,-2-4 0 0,-4 1 160 0,-2-2 32 16,-3 0 0-16,-4 3 0 0,-1 1-128 0,-3 4-32 15,-1 3 0-15,-1 4 0 0,-2 0-336 0,0 3-64 16,-2 2-16-16,4 4-10112 15,0 1-2048-15</inkml:trace>
  <inkml:trace contextRef="#ctx0" brushRef="#br0" timeOffset="12209.16">21382 3208 14623 0,'-19'-12'640'0,"8"7"144"0,-3 0-624 0,-2-1-160 0,-3 2 0 0,-4 1 0 16,-3 5 464-16,-1 3 64 0,-3 2 16 0,-2 3 0 15,-2 4-144-15,-1 3-16 0,-2-1-16 0,4 1 0 0,0 1 0 0,3 0 0 16,5-1 0-16,5 2 0 0,3-1-240 0,7 1-128 16,4-2 160-16,7 1-160 0,5-3 256 0,7-1-32 15,3-3-16-15,7 2 0 0,3 0 32 0,0-4 0 16,4 3 0-16,-1-4 0 0,-1 1-64 0,-1-3-16 16,-1 3 0-16,0-3 0 0,-3 1-160 0,-4 0 0 15,-4-2 0-15,-5 3 128 0,-1 0 192 0,-5 1 48 16,-4 0 0-16,-4 1 0 0,-6 2 384 0,-4 2 80 15,-5-1 0-15,-4-1 16 0,-4 0-592 0,-5 2-128 16,-4-2-128-16,-5 2 176 16,-2-4-624-16,-1-1-128 0,4 1-32 0,4-4-6896 15,2-3-1392-15</inkml:trace>
  <inkml:trace contextRef="#ctx0" brushRef="#br0" timeOffset="12526.31">21500 3447 13583 0,'11'6'592'0,"-11"-6"144"0,10 0-592 0,4 0-144 0,4 0 0 0,1 1 0 16,2-2 928-16,0-3 160 0,1 0 16 0,2-1 16 15,-2-4-672-15,0 3-144 0,0 0-32 0,-2-5 0 16,1 3-272-16,-5-4 0 0,0 2 0 0,-3 1 0 0,-1-1 192 0,-1 1 0 15,-2-1-16-15,-2 2 0 0,-4-2 368 0,-3 2 80 16,0 1 16-16,-5 3 0 0,-2-1 128 0,-3 4 48 16,-3 2 0-16,-2 3 0 0,-3 1-368 0,-1 2-80 15,-4 4-16-15,0 0 0 0,-1 4-176 0,0 3-48 16,0 1 0-16,-1 0 0 0,2 0-128 0,4 0 0 16,4 0 0-16,5 2 0 0,4 0 0 0,3-2 0 15,4 0 0-15,6-1 0 16,2-3-304-16,5-2-80 0,2-1-32 0,4-5-7104 15,2 1-1424-15</inkml:trace>
  <inkml:trace contextRef="#ctx0" brushRef="#br0" timeOffset="12892.05">22262 3436 11967 0,'0'0'1072'0,"0"0"-864"0,-3 8-208 0,3 2 0 16,2-2 1872-16,5-1 336 0,-7-7 64 0,8 7 16 15,5-1-1456-15,2-1-272 0,2-2-64 0,2-3-16 16,3-5-192-16,2-2-32 0,2 2-16 0,4-4 0 16,0 3-240-16,-1-4 144 0,-1 0-144 0,-2-3 128 0,-3 0-128 0,-2 2 128 15,0-6-128-15,-5 2 128 0,-4 2-128 0,-2 3 0 16,-1-1 0-16,-3 1 0 0,-3-1 352 0,-3 2 32 15,-4 3 16-15,-3 5 0 0,-1 1 368 0,-4 2 64 16,-3 2 0-16,-3 5 16 0,-2 0-464 0,-1 4-80 16,-4 2-32-16,1 1 0 0,2 2-64 0,-1 1-16 15,6 0 0-15,-6 11 0 0,5-9-192 0,10-7 0 16,4 0 0-16,4 0 0 0,2 0 0 0,4-2 0 16,2-4 0-16,4 3 0 15,5-5-1856-15,3-1-272 0,26-4-48 0,-5-2-8640 0</inkml:trace>
  <inkml:trace contextRef="#ctx0" brushRef="#br0" timeOffset="13384.43">24198 3276 13823 0,'0'0'1216'0,"0"0"-960"16,-2 5-256-16,1 3 0 0,-2 1 960 0,1 2 128 16,0-1 48-16,-2 7 0 0,1 3-16 0,-5 4 0 15,0 1 0-15,1 4 0 0,-2 0-336 0,-3 4-64 16,0 1-16-16,0 1 0 0,-3-1-192 0,0 0-64 16,-1 1 0-16,1-5 0 0,3-2-272 0,0-4-176 15,2-3 192-15,5-4-7968 16,1-4-1584-16</inkml:trace>
  <inkml:trace contextRef="#ctx0" brushRef="#br0" timeOffset="13607.47">24181 2866 16575 0,'-9'0'1472'0,"0"-2"-1168"0,-1 0-304 0,2-2 0 0,2 0 2448 0,-1 2 432 16,7 2 96-16,0 0 16 0,-7-2-2128 0,3 0-416 15,4 2-96-15,0 0-16 0,-4-6-336 0,4 6-288 16,0 0 48-16,0 0-8080 16,0 0-1632-16</inkml:trace>
  <inkml:trace contextRef="#ctx0" brushRef="#br0" timeOffset="13926.16">24938 2556 14735 0,'0'0'1312'0,"0"0"-1056"0,0 0-256 0,0 0 0 16,0 0 1216-16,0 0 192 0,0 0 48 0,-2 8 0 16,-5 6-256-16,0 3-48 0,-5 3-16 15,-2 4 0-15,-1 8-464 0,0 4-96 0,-2 2 0 0,1 5-16 16,-2 2-176-16,-1 8-16 0,-3 3-16 0,1 4 0 16,-1 3-32-16,2-2-16 0,-1 3 0 0,-8 27 0 15,6-13-304-15,13-31 128 0,4 0-128 0,2-4 0 16,3-3 0-16,2-6-224 0,3-4 16 0,2-6 0 15,3-3-304-15,2-6-48 0,2-3-16 16,7-5 0-16,2-4-32 0,-8-6-16 0,1-3 0 0</inkml:trace>
  <inkml:trace contextRef="#ctx0" brushRef="#br0" timeOffset="14091.89">24379 3153 17503 0,'-15'0'768'0,"15"0"176"0,0 0-752 0,0 0-192 16,0 0 0-16,0 0 0 0,0 0 1840 0,11 4 336 16,2 0 64-16,3 1 0 0,5-4-1696 0,3-1-352 15,4-4-64-15,6 3 0 0,7 0-128 0,21-3 0 16,-5-1 0-16</inkml:trace>
  <inkml:trace contextRef="#ctx0" brushRef="#br0" timeOffset="14363.28">25963 3130 17503 0,'0'0'1552'0,"0"0"-1232"0,0 0-320 0,0 9 0 16,0 4 1856-16,-2 2 320 0,0 3 64 0,-1 3 16 16,1 1-1584-16,-1 7-320 0,-1-1-64 0,1 4-16 15,-2 2-112-15,-1-2-32 0,3-2 0 0,-1 4 0 16,0-5-128-16,2 1 0 0,2-4 0 0,-2-1 0 16,0-2-1472-16,0-5-336 0,2-3-64 0</inkml:trace>
  <inkml:trace contextRef="#ctx0" brushRef="#br0" timeOffset="14555.72">25809 2947 27647 0,'-14'-1'1216'0,"14"1"256"0,-8-2-1168 0,8 2-304 15,0 0 0-15,0 0 0 0,0 0 0 0,-1 8-272 16,1-8 48-16,-1 6 16 0,1 1 208 0,0-7 160 15,0 0-32-15,5 10 0 16,0-4-2128-16,1 2-432 0,7-3-96 0,1-1-16 0</inkml:trace>
  <inkml:trace contextRef="#ctx0" brushRef="#br0" timeOffset="14827.14">26579 2929 14735 0,'0'0'1312'0,"0"0"-1056"0,0 0-256 0,-5 9 0 15,1-1 1792-15,-3 3 288 0,-3 4 64 0,-4 1 16 16,-4-2-1152-16,-1 2-240 0,-3 5-32 0,-2 1-16 16,-3 0-336-16,1 1-64 0,-4 1 0 0,2 1-16 15,2 1-96-15,3 1-16 0,2-6 0 0,5 2 0 16,2 1-192-16,4-1 0 0,3-1 128 0,4-2-128 16,1 2 0-16,5-3 0 0,2-1 0 0,4-1 0 0,1 0 128 0,0-3-128 15,0 1 0-15,1-1 0 0,-1 0 128 0,-1-3-128 16,-3 0 0-16,-2-1 144 0,-2-4 0 0,-2-6 0 15,-1 8 0-15,-4-2 0 0,0-2 272 0,-3-3 48 16,-1-1 16-16,-1-1 0 0,-1-2-656 0,-2-4-128 16,-2-1-16-16</inkml:trace>
  <inkml:trace contextRef="#ctx0" brushRef="#br0" timeOffset="15327.88">27562 3298 10127 0,'2'-13'448'0,"0"8"96"0,-1 0-544 0,1-3 0 16,0 1 0-16,-1-5 0 0,-1 2 1824 0,0 0 256 16,0 4 48-16,0 6 16 0,0 0-1312 0,0 0-256 15,-6 3-48-15,-3 2-16 0,-1 8-64 0,-2 1 0 16,-2 3-16-16,0 4 0 0,-1 3-64 0,0 6-16 15,-1-4 0-15,2 4 0 0,-1-4-208 0,4 1-144 16,-1 0 192-16,3-1-192 0,3-3 128 0,2-2-128 16,3-4 0-16,1-3 0 0,2-1 128 0,4-8-128 15,2-2 0-15,4-5 0 0,3-3 384 0,3-5 32 16,2-1 0-16,2-5 0 0,1-3 32 0,10-9 0 16,-4 6 0-16,-11 5 0 0,-2 1-448 0,2 0 0 0,0 1 0 0,-3 4 0 15,-1-1 0-15,-1 7 128 16,-2 1-128-16,0 2 192 0,-4 6 96 0,2 1 32 15,-3 3 0-15,-1 5 0 0,-2 1-112 0,-2 4-16 0,-1 0 0 0,-1 2 0 16,0 0-192-16,-3 0 0 0,4-3 0 16,2 1-8288-1,-2-1-1744-15</inkml:trace>
  <inkml:trace contextRef="#ctx0" brushRef="#br0" timeOffset="15778.15">29174 3002 11679 0,'0'0'512'0,"0"0"128"0,0 0-512 0,0 0-128 15,-6-2 0-15,-1 0 0 0,-2-1 864 0,-2 1 160 16,-2 3 16-16,-2 0 16 0,1 1-160 0,-4 3-48 16,-1 4 0-16,-2 1 0 0,2-1-96 0,-1 3-32 15,-2 1 0-15,2 2 0 0,2 2-96 0,2 1-32 16,2 1 0-16,4 2 0 0,2 2-304 0,4 0-64 15,4 2-16-15,3 10 0 0,2-5-16 0,1-11 0 16,3 0 0-16,1 0 0 0,3 1-192 0,-2-3 144 16,2 0-144-16,1-1 128 0,1 2-128 0,-2-1 0 15,0-2 0-15,3 7 0 0,-6-1 0 0,-3-7 128 16,-3 0-128-16,-3-1 0 0,-4-2 192 0,-2 2-64 0,-2 1 0 16,-4-3 0-16,-1 2 336 0,-4 0 64 0,-1-3 16 0,-5 1 0 15,-2 1-400-15,-3-4-144 0,-2 0 0 0,0-2 144 31,-1-5-1712-31,4-1-352 0,-25-4-64 0,19-5 0 0</inkml:trace>
  <inkml:trace contextRef="#ctx0" brushRef="#br0" timeOffset="16528.14">29705 3258 16575 0,'-20'19'736'0,"13"-10"160"0,-4 4-720 0,1 4-176 16,-3 2 0-16,3 1 0 0,1 2 704 0,2 1 96 15,2-2 32-15,4-2 0 0,0 0-496 0,2-1-80 0,4 0-32 0,3-2 0 16,2-4-48-16,1-3-16 16,2 0 0-16,1-3 0 0,1-5-32 0,2 0-128 0,1-2 192 0,-4-1-64 15,1-7 368-15,-1 1 64 16,0 2 16-16,0-4 0 0,-1 2 160 0,-3-3 32 0,-5 2 16 0,-1 0 0 15,-1-3-224-15,-3 2-48 16,-5-3-16-16,0 2 0 0,-2 1-272 0,-10-7-48 16,7 7-16-16,1 3 0 0,1-4-160 0,1 4 0 15,-1-3 0-15,1 3 0 0,2-2-288 0,-1 2-32 0,4 0-16 0,-1-3 0 32,3 3-432-32,3-4-96 0,2 2-16 0,4-3 0 15,2-2 336-15,5-3 64 0,4-1 16 0,-1 1 0 0,4-2 272 0,2-3 192 0,2-1-208 0,1-5 80 16,0-1 128-16,-1 0 0 0,-2-4 0 0,-1-3 0 15,2-2 0-15,-2-3 0 0,-1-1 0 0,-2 2 128 0,-3 4-128 0,0 3 128 16,-2 6-128-16,-2 2 128 16,-2 6-128-16,-3 5 176 0,-3 5-176 0,-2 1 192 0,-4 8 0 0,0 0 16 15,0 0 0-15,-8 12 0 0,-2 3 80 0,-1 5 16 16,-3 4 0-16,-2 6 0 0,1 4-160 0,0 3-16 16,-2 1-128-16,1 1 192 0,-3 6-192 0,0-2 0 15,-2 3 0-15,4-3 0 0,0 4 0 0,4-5 0 16,3 1 0-16,1-8 0 0,4-9 0 0,3-2 0 15,2-6 0-15,3-4 0 0,4-2 448 0,2-7 0 16,1-3 0-16,3 0 0 0,1-6 0 0,1-1 0 16,1-6 0-16,2 3 0 0,-3-6-256 0,3-2-64 15,1 0-128-15,-1 1 192 0,0 3-192 0,0-1 0 16,-1 3 128-16,0 3-128 0,-1 2 0 0,0-2 0 0,-2 6 0 0,-3 3 0 16,-2 5 0-16,-3 0 0 15,-2 6 0-15,-1 2 0 0,-2 1 256 0,-1-1-64 0,-1 3 0 0,-2 0 0 16,2-1-64-16,-3 0-128 15,0-1 176-15,2-2-176 0,0-1 144 0,2-5-144 0,2 1 0 0,0-4 144 16,-2-5 16-16,8 2 0 16,1-2 0-16,5-1 0 0,4 1 128 0,1-3 32 0,1 1 0 0,2-2 0 15,-1-1-320-15,1 1 160 0,-1 2-160 0,0 2 128 16,-1 0-128-16,-1 1 0 0,-2 4 0 0,-2 4 128 16,-1-3-128-16,0 6 0 0,-3-2 0 0,2 3 0 15,-1 2 0-15,-1 0 0 0,0 2 144 0,3-2-9712 16,3-4-1952-16</inkml:trace>
  <inkml:trace contextRef="#ctx0" brushRef="#br0" timeOffset="17278.37">31341 2231 11807 0,'0'0'512'0,"0"0"128"0,0 0-512 0,0 0-128 16,0 0 0-16,0 0 0 0,0 0 512 0,-7 2 96 16,1 3 16-16,6-5 0 0,-5 4-96 0,5-4-16 15,-4 5 0-15,4-5 0 0,0 0 160 0,-1 9 32 16,1-9 0-16,5 10 0 0,1 2 160 0,12 9 32 15,3-2 16-15,-4-4 0 0,7 4-208 0,6 3-64 16,0 4 0-16,5 4 0 0,-6-1-304 0,4 5-64 16,2 4-16-16,2 7 0 0,-1-1-128 0,-1 7-128 15,0 3 192-15,-2-1-192 0,6 17 128 0,-4-2-128 16,-5-3 0-16,-5 1 0 0,-3 2 160 0,-5-3-160 16,-5-1 128-16,-4 1-128 0,-5-5 544 0,-5-2 32 15,-2 0 0-15,-1-2 0 0,-2-4 304 0,-3 1 64 0,-6-3 16 0,0-2 0 16,-2-4-128-16,-2 1 0 15,-2-1-16-15,0-2 0 0,0-3-176 0,-3-4-48 0,6-9 0 0,-4 0 0 16,-1-2-144-16,0 2-16 16,-5-2-16-16,1-2 0 0,-1 0-240 0,-2 1-48 0,-2 0-128 0,-8 0 192 15,3-3-192-15,4-4 128 16,2-4-128-16,6 1 0 0,0-7 0 0,5 1 128 0,1-1-128 16,5-5 0-16,2-2 0 0,5-1 0 0,1-5 0 0,2 2-160 31,3 0-224-31,0-3-64 0,2 2 0 0,3-3 0 15,1 3-2464-15,1-1-496 0</inkml:trace>
  <inkml:trace contextRef="#ctx0" brushRef="#br0" timeOffset="34474.56">2382 5431 6447 0,'0'0'272'0,"0"0"80"0,0 0-352 0,4-5 0 0,1 1 0 0,-5 4 0 0,1-8 2048 0,1 2 352 16,-2 1 64-16,0 5 16 0,0 0-1280 0,-3-8-256 15,-2 3-48-15,2 1-16 0,0-2-80 0,-1 2-16 16,-4 3 0-16,3 1 0 0,-3-2-160 0,1 2-48 15,-2 2 0-15,-1 0 0 0,-3 3-128 0,0 2-16 16,-1-1-16-16,-7 8 0 0,2 1-176 0,-2 2-48 16,-2 1 0-16,1 1 0 0,0 0 0 0,-4 5-16 15,0 4 0-15,5-9 0 0,-1 5 256 0,-4 4 48 16,-2-1 16-16,1 2 0 0,1 1 32 0,-1 1 16 16,0 3 0-16,1 3 0 0,-4 4-288 0,4 0-48 15,2 0-16-15,2 5 0 0,2-1-192 0,2 0 0 16,1 0 0-16,3 1 0 0,4 1 0 0,3-3 0 15,-1 3 0-15,4-2 0 0,3-1 0 0,0-2 0 16,1-1 0-16,3 1 0 0,5-3 0 0,1-2 0 16,-1-1 0-16,3-2 0 0,3-5 128 0,3-2-128 15,3-3 0-15,1 1 0 0,2-3 0 0,4-3-240 16,2-1 32-16,4-2-8816 16,0-3-1776-16</inkml:trace>
  <inkml:trace contextRef="#ctx0" brushRef="#br0" timeOffset="35007.81">3021 5884 13295 0,'0'0'576'0,"0"0"144"0,-2-7-576 0,-1 2-144 15,3 5 0-15,-5-4 0 0,5 4 848 0,-4-8 144 16,-2 2 32-16,-2 1 0 0,2-2-192 0,-3 2-48 16,0 2 0-16,0-1 0 0,1-1-112 0,-1 1-32 15,-2 1 0-15,0 2 0 0,-2-1-80 0,1 2-32 16,-4 1 0-16,1 0 0 0,-1 4-240 0,-2 3-48 16,0-2-16-16,-1 6 0 0,-3 0-224 0,1 5 176 15,-1 3-176-15,-1 3 160 0,-1 0 128 0,0 2 32 16,1 2 0-16,0 0 0 0,3 3 128 0,1 2 48 0,1-3 0 0,3 3 0 15,3-1-288-15,3-2-48 0,3-4-16 0,0 3 0 16,3-2-144-16,4-1 0 0,4-1 0 0,7 4 0 16,2-5 0-16,-1-12 192 0,4 2-192 0,2-4 192 15,2 0-192-15,0-4 192 0,2-1-192 16,1-2 192-16,2-4-192 0,-1-1 0 0,2-1 144 0,0 2-144 31,-1-3-384-31,1-2-160 0,-2 1-32 0,1 1-11920 0</inkml:trace>
  <inkml:trace contextRef="#ctx0" brushRef="#br0" timeOffset="35283.57">3419 6404 20383 0,'0'0'896'0,"0"0"192"0,3 7-864 0,-1 4-224 0,1 2 0 0,-2 2 0 15,0 2 1296-15,-2 2 224 16,-1 4 32-16,-3-1 16 0,0 5-496 0,-2 2-112 0,0 3 0 0,-2-1-16 16,-2-1-304-16,1 2-48 15,-1 2-16-15,-1-2 0 0,1-4 416 0,3 2 80 0,-1 0 16 0,3-4 0 31,0 2-2080-31,1-5-416 0,-2-4-64 0,7-2-12768 0</inkml:trace>
  <inkml:trace contextRef="#ctx0" brushRef="#br0" timeOffset="35875.4">4324 5742 13471 0,'0'0'592'0,"0"0"128"0,0 0-576 0,0 0-144 16,-3-5 0-16,-3 2 0 0,0 1 640 0,0 1 80 15,-1 1 32-15,0 2 0 0,0 5-176 0,-3-1-16 0,3 5-16 0,-4 0 0 16,1 2 64-16,1 5 16 16,-2 0 0-16,0 4 0 0,0 4 144 0,0 1 48 15,-1 5 0-15,5 1 0 0,-1 2-240 0,2 4-64 16,1-1 0-16,1 2 0 0,1 2-304 0,1-1-64 0,1-2-16 15,1 2 0-15,0 0-128 0,2-3 0 16,3 0 144-16,0-5-144 0,4-6 0 0,0-1 0 0,3-4 0 16,3-4 0-16,0-4 256 0,3-4-32 0,1-1 0 0,4-7 0 15,2-2 32-15,2-2 0 0,1-8 0 0,1-2 0 16,0 0-96-16,2-4-16 0,-4 1 0 0,1-1 0 16,-2-2-144-16,1-1 128 0,-2-3-128 0,-1-1 128 15,1-1-128-15,-1 0 0 0,-1 0 144 0,-4-4-144 16,1-1 208-16,-2-1-16 0,-5-3-16 0,-2-2 0 15,0 0 64-15,-4 1 16 0,-2 1 0 0,-1 0 0 0,-6 1-80 0,1 2-16 16,-1 0 0-16,-2 6 0 0,-3 5-160 0,0 1 160 16,-3 2-160-16,-7 3 160 0,-2 2-160 15,-1-2 160-15,-1 3-160 0,-4 2 160 0,-2 1-160 0,1 2-176 16,-1-1 48-16,1 1 0 16,1-2-640-16,0 2-128 0,0 2-32 0,-6-1-11792 15</inkml:trace>
  <inkml:trace contextRef="#ctx0" brushRef="#br0" timeOffset="36144.73">4656 5448 17503 0,'0'0'1552'0,"0"0"-1232"16,0 0-320-16,0 0 0 0,0 0 1152 0,0 0 160 15,0 0 32-15,0 0 16 0,0 12-208 0,-1 2-32 0,-3 4-16 0,-4 3 0 16,-2 6-272-16,3-3-64 0,-4 4-16 0,-1 6 0 16,-4 2-112-16,-3 6-32 0,2 1 0 0,-5 8 0 15,0 1-128-15,-2 5-32 0,0 4 0 0,0 3 0 16,1-1-256-16,1 1-48 0,1 0-16 0,1-5 0 16,2-3-128-16,1-2 0 0,3-4 0 0,0-6 0 15,4-2-544 1,2-7-32-16,2-4-16 0,4-3 0 0,3-7-1456 0,3-4-304 0</inkml:trace>
  <inkml:trace contextRef="#ctx0" brushRef="#br0" timeOffset="36458.55">5425 6323 26079 0,'0'14'1152'0,"0"-14"256"0,0 8-1136 0,3 4-272 15,-1 4 0-15,1 3 0 0,-2 2 432 0,0 5 16 16,-1-1 16-16,0 7 0 0,-1 0-224 0,0 2-48 15,-2 0-16-15,-2 4 0 0,3-2-48 0,-3 1-128 0,-1 0 192 0,3-2-64 16,-5 1-128-16,2-2 160 0,-2-3-160 0,2-2 160 16,1-2-320-16,2-2-64 0,-1-6-16 15,2-4-8224-15,-1-4-1648 0</inkml:trace>
  <inkml:trace contextRef="#ctx0" brushRef="#br0" timeOffset="37300.92">5684 4926 11055 0,'0'0'976'0,"0"0"-784"16,0 0-192-16,0 0 0 0,0 0 656 0,0 0 96 15,0 0 16-15,0 0 0 0,0 0-208 0,0 0-48 0,0 0 0 0,0 0 0 16,0 0-256-16,-3 10-64 0,3-10-16 0,0 0 0 16,0 0-176-16,0 0 0 0,0 0 0 0,0 0 128 15,0 0-128-15,0 0 0 0,0 0 0 0,0 0 0 16,0-11-224-16,1 1-80 0,0 1-16 0,2-3 0 15,-3 5-64-15,0 7 0 0,0-11-16 0,0 11 0 16,1-7 96-16,-1 7 32 0,1-10 0 0</inkml:trace>
  <inkml:trace contextRef="#ctx0" brushRef="#br0" timeOffset="37926.6">6000 5762 14335 0,'0'0'640'0,"0"0"128"0,1-5-624 0,-1 5-144 16,0 0 0-16,0 0 0 0,0 0 1216 0,0 0 192 16,0 0 64-16,0 0 0 0,4 5-528 0,0 3-112 15,-2 3 0-15,1 5-16 0,-2 2 32 0,2 1 16 16,-2 1 0-16,0 7 0 0,0 2-272 0,-1 4-48 16,0 1-16-16,-1 2 0 0,0-1-128 0,1 2-16 15,-1-2-16-15,-2-2 0 0,3-3-176 0,-1-1-48 16,-1 1 0-16,1-6 0 0,0-1-144 0,0-3-192 15,2-2 32-15,-1-6 16 16,0-1-624-16,0-11-128 0,0 0-32 0,0 0-10992 0</inkml:trace>
  <inkml:trace contextRef="#ctx0" brushRef="#br0" timeOffset="38107.6">5832 5930 18367 0,'0'0'816'0,"-4"10"160"0,3-2-784 0,1 2-192 0,1-2 0 0,2 2 0 16,0-4 832-16,4 3 128 0,2-2 32 0,3 0 0 16,5 2-512-16,2-3-96 0,3 2-32 0,3-4 0 15,0-2-192-15,6 0-32 0,1-2-128 0,6-2 192 0,1 0-192 0,3-1 0 16,4 0-144-16,15-9 144 0</inkml:trace>
  <inkml:trace contextRef="#ctx0" brushRef="#br0" timeOffset="38426.83">7483 5684 18543 0,'0'0'816'0,"-2"-5"176"0,-2-1-800 0,0-1-192 15,-1-1 0-15,-1 3 0 0,-2-3 752 0,-1 5 96 16,-1 1 32-16,-2 4 0 0,-2 3-352 0,-1 4-64 16,-6 1-16-16,-2 4 0 0,-3 1-96 0,0 5-32 15,-2 6 0-15,0-1 0 0,-2 7 144 0,5 2 32 0,0 3 0 0,0 1 0 16,4-1-32-16,2 4 0 0,1 2 0 0,4-2 0 16,2-1-272-16,5 0-48 15,2 0-16-15,3-5 0 0,4-7-128 0,2-2 0 0,-1-4 0 0,5-4 0 16,2-3-320-16,4-5 16 0,-1-1 0 0,5-5 0 15,3 0-176 1,5-5-32-16,2-5-16 0,1-2-7216 0,0-1-1424 0</inkml:trace>
  <inkml:trace contextRef="#ctx0" brushRef="#br0" timeOffset="38743.61">7576 6215 13823 0,'0'0'1216'0,"8"0"-960"16,3 1-256-16,2 0 0 0,-3-1 1568 0,3 2 272 15,1-1 48-15,1 4 16 0,-2-1-736 0,-1 0-144 16,1 1-16-16,0 4-16 0,-2-2-496 0,-2 5-112 16,-3 3 0-16,-2 2-16 0,-1 3-240 0,-5-1-128 15,-1 3 128-15,-5 0-128 0,-3 3 160 0,-2-3-32 16,-2 5-128-16,-2-3 192 0,-1 2-64 0,2 2-128 15,-2-3 176-15,3 1-176 0,-1-6 704 0,5-2 48 16,2-1 0-16,3-3 0 0,2-3-48 0,4-1-16 16,2-4 0-16,4 2 0 0,1-3-368 0,6-3-64 15,0 1 0-15,3-3-16 0,3-1-240 0,3-2 144 16,4-1-144-16,1-2 128 16,1 0-576-16,18-6-112 0,-4 3-16 0,-4-6-13440 0</inkml:trace>
  <inkml:trace contextRef="#ctx0" brushRef="#br0" timeOffset="39177">9036 5773 16287 0,'-7'-14'720'0,"2"1"160"0,-2-1-704 0,1 1-176 16,-2 2 0-16,-1-1 0 0,-1 7 720 0,-2 1 112 15,-1 1 32-15,-4 5 0 0,-3 3-432 0,-2 3-96 16,-3 3-16-16,1 7 0 0,-5 1-96 0,1 7-32 16,0 4 0-16,4 2 0 0,1-2 256 0,5 1 32 15,1 4 16-15,6 2 0 0,2-1 80 0,8-8 0 16,1 2 16-16,2 1 0 0,5 2-384 0,2-1-80 15,2-3 0-15,8 8-128 0,0-10 160 0,-2-14-160 16,2 0 128-16,4-4-128 0,2-1 192 0,3-6-64 16,2-3 0-16,1-4 0 0,-2-4 304 0,0-5 48 15,1 1 16-15,-2-1 0 0,1-2-176 0,-2-3-16 16,-2-3-16-16,0 1 0 0,-2-2-288 0,-2 1 160 0,-4 0-160 16,-1 3 128-16,-5-2-128 0,-3-1 160 0,-4 1-160 15,-4-4 160-15,-4 3-32 0,-4 0-128 0,-3 0 192 0,-3 3-64 16,-3 1-128-16,-7-4 0 0,0 4 0 0,1 6 128 31,-1 1-512-31,2 6-96 0,2 1-32 0,1 1-8096 0,0 3-1632 0</inkml:trace>
  <inkml:trace contextRef="#ctx0" brushRef="#br0" timeOffset="39444.91">9179 5339 22687 0,'0'0'1008'0,"0"0"208"0,0 0-976 0,0 0-240 15,0 0 0-15,0 0 0 0,-3 9 592 0,-1 2 80 16,1 7 16-16,-8 13 0 0,-1 2 16 0,0 4 0 16,1 7 0-16,1-9 0 0,-2 5-64 0,0 2-16 15,-2 5 0-15,0 3 0 0,0 3-32 0,0 3 0 16,0 1 0-16,-2 2 0 0,0 6-336 0,-1-6-64 15,0-2 0-15,-1 1-16 16,-1-2-592-16,2-4-112 0,2-5-32 0,1-7 0 16,0-5-464-16,2-5-112 0,4-8-16 0,3-4-7248 15,2-4-1456-15</inkml:trace>
  <inkml:trace contextRef="#ctx0" brushRef="#br0" timeOffset="40161.39">9317 6326 14975 0,'0'0'656'0,"0"0"144"0,0 0-640 0,8-4-160 0,-2 0 0 0,3 1 0 15,0 3 960-15,0-1 144 0,1 1 48 0,2-1 0 16,-1-3-256-16,1 3-64 0,1 2 0 0,0-1 0 16,4-1-64-16,-3 1 0 0,0 1-16 0,-2 5 0 15,1 2-256-15,-1 5-48 0,-2 2-16 0,-1 1 0 0,0 1-112 0,-6 2 0 16,1 3-16-16,-3 1 0 0,-3 4-112 0,-4 1-32 15,-3 4 0-15,0 1 0 0,-5 3 96 0,-2-2 32 16,-1-2 0-16,-4-2 0 0,-3 2 208 0,4-1 32 16,-2-5 16-16,-4 10 0 0,5-7 96 0,12-12 32 15,3-2 0-15,-2 4 0 0,5-4-400 0,3-7-80 16,1 2 0-16,4-3-16 0,4-5-176 0,2 2 0 16,4-2 0-16,3 1 128 0,3-3-128 0,1-4 0 15,4-1 0-15,2 0 0 0,1-5-320 0,4 1-32 16,3-4-16-16,3 0 0 15,3 2-2000-15,3-4-384 0</inkml:trace>
  <inkml:trace contextRef="#ctx0" brushRef="#br0" timeOffset="40645.99">10431 5194 18431 0,'0'0'1632'0,"0"0"-1312"15,9-2-320-15,0-2 0 0,5-1 256 0,0 5 0 16,3 2-16-16,1 2 0 0,-1 0 336 0,2 4 64 16,1 1 0-16,6 6 16 0,-1 3-48 0,4 3-16 15,3 5 0-15,4 5 0 0,3 2-112 0,3 4-32 16,1 4 0-16,-14-11 0 0,1 7-128 0,-2 5-48 15,2 5 0-15,-3 4 0 0,-3 3 0 0,-4 3 0 16,-3 2 0-16,-6 4 0 0,-2 3 240 0,-4-4 64 16,-4 2 0-16,-3-2 0 0,-4 3 128 0,-3-2 48 15,-3 2 0-15,-6-4 0 0,-3-1-144 0,-3-3-32 16,-2-2 0-16,0-1 0 0,-1 0-192 0,-1-1-32 16,0-2-16-16,-1-5 0 0,-1-2-336 0,3-4 0 15,-1-3 0-15,2-4-10528 16,2-5-2016-16</inkml:trace>
  <inkml:trace contextRef="#ctx0" brushRef="#br0" timeOffset="41055.41">11935 5014 15663 0,'0'0'1392'0,"0"0"-1120"15,0 0-272-15,0 0 0 0,0 0 1488 0,0 0 240 16,7 7 64-16,-2 5 0 0,-3 3-272 0,-4-5-48 16,-2 4-16-16,-1 4 0 0,-1 4-496 0,-2 3-80 15,-2 0-32-15,1 5 0 0,-3 1-112 0,-2 0-32 16,0 2 0-16,-2 3 0 0,0 0-336 0,1 1-80 15,-1-1-16-15,2-3 0 0,0 0-272 0,3-4 0 0,3-5 0 0,-1-5 0 32,3-3-1520-32,0 0-256 0,6-16-48 0</inkml:trace>
  <inkml:trace contextRef="#ctx0" brushRef="#br0" timeOffset="41250.58">12306 4868 23039 0,'0'0'2048'0,"-2"15"-1648"0,-1 3-400 0,-1 2 0 0,-1 0 1328 0,-2 7 176 16,0 6 32-16,-1-5 16 0,-3 1-208 0,-3 6-32 15,-4 0-16-15,-1 6 0 0,-1 2-592 0,-1 3-128 16,-3 0-32-16,-1-1 0 0,-2-3-352 0,2 0-192 16,0 0 192-16,1-4-192 15,3-3-1648-15,2-7-432 0,2-2-96 0</inkml:trace>
  <inkml:trace contextRef="#ctx0" brushRef="#br0" timeOffset="41795.85">13089 5616 15663 0,'0'0'1392'0,"0"0"-1120"15,0 0-272-15,0 0 0 0,0 0 1328 0,0 0 208 16,2 7 32-16,-2 5 16 0,-1 4-608 0,0 3-112 16,-1 2-32-16,1 5 0 0,0 4-272 0,0 4-64 15,-1 3-16-15,0 3 0 0,1 3-160 0,-4 1-48 16,-2 6 0-16,1 0 0 0,-1-1-32 0,1 2-16 0,-2 0 0 0,2 0 0 16,-3-2-224-16,0-6 128 15,2-2-128-15,-1-5 0 16,0-6-496-16,1-2-192 0,0-5-32 0,0-5-7152 0,-1 0-1408 0</inkml:trace>
  <inkml:trace contextRef="#ctx0" brushRef="#br0" timeOffset="41979.38">12570 6224 26079 0,'18'-7'1152'0,"-7"6"256"0,7 0-1136 0,5-2-272 15,6 2 0-15,3-3 0 0,4-2 752 0,6 1 80 16,1 1 32-16,4 0 0 0,0-1-448 0,27-2-96 16,-8 1 0-16,-8-1-16 0,-8 0-304 0,-1-1-256 15,0 0 64-15,-2-1-13088 16</inkml:trace>
  <inkml:trace contextRef="#ctx0" brushRef="#br0" timeOffset="42498.16">15373 5135 17327 0,'-18'6'768'0,"5"0"160"16,-3 3-736-16,-2 4-192 0,-2-2 0 0,-4 6 0 16,-4 3 880-16,-4 7 144 0,-1 1 16 0,-3 5 16 15,-1 1-464-15,-1 6-80 0,-1 4-32 0,1 6 0 16,0 4 16-16,3 3 0 0,2 2 0 0,1 8 0 0,3 4 144 0,1 2 16 16,0 1 16-16,11-21 0 0,-3 7-304 0,3 6-64 15,0 3-16-15,3 3 0 0,3 2-160 0,3 1-128 16,4 1 144-16,6-4-144 0,3-3 0 0,11 31 0 15,6-13 0-15,1-13 0 0,0-10 0 0,2-5-192 16,3-6 16-16,6-3 0 0,1-4-80 0,8-3-32 16,3-5 0-16,6-1 0 15,6 0-1440-15,4-6-272 0,3-3-64 0</inkml:trace>
  <inkml:trace contextRef="#ctx0" brushRef="#br0" timeOffset="43163.91">19858 5192 3679 0,'19'5'160'0,"-5"-1"32"0,1 1-192 0,3 0 0 0,-1 6 0 0,5 1 0 16,-3 2 2560-16,0 3 448 0,-1 5 112 0,0 5 16 15,-2-4-2080-15,2 7-416 0,0 3-64 0,2 3-32 16,-1 1-240-16,-5-11-48 0,0 9-16 0,4 3 0 15,0 2 80-15,0 5 0 0,3 4 16 0,1 0 0 0,2 4-16 0,1 1-16 16,2-1 0-16,0 2 0 0,-1 2-32 0,-1-3 0 16,0 0 0-16,-1-1 0 0,-5-3 80 0,-1-1 16 15,-3 1 0-15,-1-2 0 0,-2-6 368 0,-5 1 80 16,0 2 16-16,-3-1 0 0,-2 1-112 0,-2-2-16 16,-2 0 0-16,-2-2 0 0,-1 2-304 0,-4 0-64 15,-3-2-16-15,-3 0 0 0,-4-2-128 0,-3 1-48 16,-2 2 0-16,-2-2 0 0,-4 2-144 0,2-4 0 15,-1-3-192-15,1-2-8544 16,-1-5-1696-16</inkml:trace>
  <inkml:trace contextRef="#ctx0" brushRef="#br0" timeOffset="43696.54">21124 4892 4607 0,'0'0'192'0,"2"-7"64"16,1-2-256-16,-3 9 0 0,3-7 0 0,-3 7 0 0,7-14 3456 0,-2 8 640 15,-5 6 128-15,0 0 16 0,0 0-2544 0,0 0-512 16,0 0-96-16,0 0-32 0,0 0-288 0,-1 11-64 16,-1 4-16-16,-4 6 0 0,-2 4-64 0,1 2-16 15,-3 2 0-15,2-4 0 0,-1 7-32 0,-1 4-16 16,-2 2 0-16,0 4 0 0,-2 0-48 0,-2-3 0 15,1 1 0-15,0-2 0 0,-2-5-176 0,3-2-32 16,2 0-16-16,2-7 0 0,1-1-288 0,2-3 0 16,4-6-208-16,0-2-14512 0</inkml:trace>
  <inkml:trace contextRef="#ctx0" brushRef="#br0" timeOffset="44314.83">21833 5724 8287 0,'0'0'368'0,"0"0"80"0,0 0-448 0,0 0 0 0,0 0 0 0,0 0 0 16,0 0 3008-16,-7 5 512 0,2 6 96 0,-1 0 32 16,0 7-2304-16,-2 2-448 0,3 6-80 0,-1 1-32 15,-1 7-416-15,2 1-96 0,0 3-16 0,-1 4 0 16,-1 1-128-16,1 4-128 0,1-2 144 0,-4 2-144 0,0-3 192 0,3 3-48 16,-3-3-16-16,1 0 0 0,2-6-128 0,0-2 0 15,-1-3-160-15,2-6 160 16,3-3-2112-16,-2-6-336 0</inkml:trace>
  <inkml:trace contextRef="#ctx0" brushRef="#br0" timeOffset="44466.12">21548 6237 17503 0,'0'0'768'0,"0"0"176"15,0 0-752-15,0 0-192 0,0 0 0 0,9 3 0 0,1 1 2336 0,4-3 432 16,3 1 96-16,2-2 16 0,2 1-1744 0,4-1-352 16,0-1-64-16,4 1-16 0,4-3-432 0,18-3-80 15,-4-1-32-15,5 0 0 16,4-1-1632-16,-4-1-320 0</inkml:trace>
  <inkml:trace contextRef="#ctx0" brushRef="#br0" timeOffset="45399.15">13803 6326 20271 0,'0'0'896'0,"-5"6"192"0,-3-2-880 0,3 3-208 15,0 3 0-15,-1 7 0 0,2 5 1152 0,-1 7 176 0,-1 3 32 0,1 7 16 16,-1 3-640-16,1 6-128 0,0 2-32 0,4 6 0 15,-1 1-144-15,-1 1-48 0,-1 7 0 0,2-4 0 16,-2 4-240-16,-3-3-144 0,1 3 160 0,1-3-160 16,-1 1 128-16,-2-7-128 0,-1 0 0 0,1-6 144 15,1-8-144-15,1-3 0 0,-1-5 0 0,2-4 0 16,3-2-224-16,-1-6-128 0,2-6-32 0,1-5 0 16,2-2-1072-1,-2-9-208-15,7 1-64 0</inkml:trace>
  <inkml:trace contextRef="#ctx0" brushRef="#br0" timeOffset="45698.52">13663 6420 21135 0,'-5'-13'928'0,"4"4"208"0,1-1-912 0,1-5-224 15,2-2 0-15,2-1 0 0,1 0 928 0,3 2 144 0,0-1 16 0,2 2 16 16,2 4-512-16,2-2-96 0,1 3-32 0,1 1 0 16,4 5 176-16,2 3 48 15,2 2 0-15,2 3 0 0,-1 4-144 0,0 4-32 0,-2 6 0 0,0 4 0 16,-1 3-240-16,-4 2-48 16,-2 3-16-16,-5 1 0 0,-4-2 80 0,-4 2 16 15,-4-5 0-15,-5 3 0 0,-4 2 336 0,-5-3 80 0,-4 1 16 0,-5 2 0 16,-5-3-32-16,-2 2 0 0,-3-1 0 0,-3-3 0 15,0-1-416-15,0-3-96 0,-4-4 0 0,1-6-16 32,-1-2-1232-32,2-4-240 0,1-6-48 0,6-4-14528 0</inkml:trace>
  <inkml:trace contextRef="#ctx0" brushRef="#br0" timeOffset="47551.92">23715 6036 14735 0,'12'-13'640'0,"-5"9"160"0,1-1-640 0,0-1-160 15,-1-3 0-15,1 2 0 0,0-3 848 0,-1 4 144 16,-2-2 32-16,0 2 0 0,-1 1-512 0,-3-3-112 0,-1 3-16 0,-2 1 0 16,-3-3-16-16,-2 2-16 0,-1 1 0 0,-4 1 0 15,-1 2-16-15,-3 2 0 0,-1 2 0 0,-7 2 0 16,-2 4 64-16,-6 0 16 0,-6 3 0 0,-6 2 0 16,4 3-160-16,-3 2-48 0,-3 4 0 0,1 1 0 15,1 4-16-15,-2 0-16 0,2 1 0 0,-4 3 0 16,4 0 0-16,1 0 0 0,-2 1 0 0,6 0 0 0,5-2-176 0,4-3 0 15,6 0 0-15,5-4 128 0,5-4-128 16,6-5 0-16,6-2 0 0,4-2 128 0,5-5-128 16,6-2 0-16,4-4 0 0,8-4-176 0,5-2 176 0,4-5 0 15,3-6 128-15,0 0-128 0,0 0 0 0,1-1 0 16,1 0 0-16,1 3 128 0,3 0-128 0,-2 2 0 16,-2 3 0-16,1 6 128 0,-5 1 48 0,-1 6 16 15,0 2 0-15,-7 6 0 0,-2 3 96 0,-4 4 32 16,-4 3 0-16,-5 0 0 0,0 1 64 0,-7 4 0 15,-4 1 16-15,-3 4 0 0,-5 2-80 0,-3 2 0 16,-2 3-16-16,-6 2 0 0,-5 0-128 0,-3 4-32 16,0-2 0-16,-4 3 0 0,0 1-144 0,1 2 128 15,1 1-128-15,-1-5 128 0,2 1 80 0,4-5 16 16,1-3 0-16,6-1 0 0,2-6 80 0,5-4 16 16,4-1 0-16,5-3 0 0,2-6-112 0,5-3-16 15,4-2 0-15,4 1 0 0,7-4 0 0,3-2-16 16,6-1 0-16,5-5 0 0,4-4-48 0,3 0 0 0,6 1 0 15,-2-4 0-15,-1-6-128 0,-2 1 0 16,-1 0-160-16,20-8-10208 0,-13 5-2032 0</inkml:trace>
  <inkml:trace contextRef="#ctx0" brushRef="#br0" timeOffset="48019.05">25054 5066 1839 0,'-3'-10'160'0,"-2"1"-160"15,0-1 0-15,5 10 0 0,-9-8 3392 0,0-1 640 16,-1 3 128-16,0 4 16 0,-1-1-2512 0,-1 3-496 16,-1 2-96-16,1 2-32 0,-2 2-336 0,-2 7-80 15,-1 6-16-15,-1 3 0 0,-1 2-48 0,1 3-16 16,-2 4 0-16,-2 9 0 0,0 7 96 0,-2 4 32 15,-2 6 0-15,-4 3 0 0,-1 3-80 0,-1 6-16 0,-1 3 0 0,1 6 0 16,0 8-240-16,3 3-48 0,1 1-16 0,13-30 0 16,-3 6-272-16,1 7 160 15,3-2-160-15,3 1 128 0,3 2-128 0,5-4 0 16,4-3 0-16,5-4 0 0,6 0 0 0,4-6 0 16,6-1 0-16,8-2 0 0,6-5 0 0,6-4-224 0,5-5 48 0,25 10 16 31,-7-11-2000-31,4-13-400 0</inkml:trace>
  <inkml:trace contextRef="#ctx0" brushRef="#br0" timeOffset="49069.64">29843 5004 5519 0,'0'0'240'0,"0"0"64"0,12-3-304 0,-3 1 0 0,-9 2 0 0,10-2 0 0,-10 2 2768 0,11-1 496 16,0-2 112-16,-11 3 16 0,0 0-2224 0,12 3-432 15,2 0-96-15,-1 0 0 0,-2 2-112 0,2 0-16 16,1-1 0-16,-1 5 0 0,1-2 224 0,1 4 32 16,0 0 16-16,3 6 0 0,0 1-144 0,1 3-48 15,3 5 0-15,0-1 0 0,1 6-272 0,0 4-48 16,1 5-16-16,1 5 0 0,0 0-256 0,0 5 160 16,0 2-160-16,0 1 128 0,2 3-128 0,-1-1 0 15,1 1 0-15,-2-1 128 0,0 5-128 0,0-4 0 16,-3 0 0-16,-3-1 0 0,-3-2 144 0,-1 0-144 15,-2 2 160-15,0-1-160 0,0-5 368 0,-2 3-32 16,-3 2 0-16,-1-4 0 0,-3 4-48 0,0-1-16 16,-4-1 0-16,0 2 0 0,-3-5-16 0,0 1-16 0,-3-4 0 0,-1 3 0 15,-5 5 80-15,0-5 32 0,-4 1 0 16,-1-7 0-16,-4 0 288 0,-7 0 64 0,-2 4 16 0,-3-3 0 16,-3-2-192-16,2 2-32 0,-2-3-16 0,2-2 0 15,0 1-288-15,3-4-48 0,2 0-16 0,2 0 0 16,4-6-128-16,3-1 0 0,2 1 0 0,3-6 0 15,4-4 0-15,3 0-144 0,0-2 144 0,4-3-208 32,3-1-288-32,2-3-48 0,-1-11-16 0,7 8 0 15,-7-8-2368-15,14 4-464 0</inkml:trace>
  <inkml:trace contextRef="#ctx0" brushRef="#br0" timeOffset="62793.68">2231 5447 8287 0,'0'0'736'0,"0"0"-592"16,0 0-144-16,0 0 0 0,0 0 1344 0,0 0 256 16,0 0 32-16,0 0 16 0,1-7-720 0,-1 7-144 15,0 0-16-15,8-11-16 0,-2 5-208 0,0-2-32 0,1 2-16 0,-7 6 0 16,7-8-64-16,-3 2-16 0,1 0 0 0,0 1 0 15,-1-3-80-15,0 3-16 0,0-1 0 0,2-2 0 16,-3 3-48-16,3-8-16 0,-2 6 0 0,-4 7 0 16,5-9 16-16,-5 9 0 0,0 0 0 0,0 0 0 15,0 0 96-15,-11 2 16 0,-2 3 0 0,-2 3 0 16,-3 7-144-16,-3 3-32 0,-1 1 0 0,-1 5 0 16,0 4-80-16,-4 1 0 0,-2-1-128 0,7-5 192 15,-3 5 16-15,-3 4 0 0,-4-2 0 0,2 3 0 16,-5 3-208-16,2 1 128 0,1 2-128 0,1 2 0 15,-1 0 0-15,4 6 128 0,0-2-128 0,3 5 0 0,2 1 0 0,4 1 0 16,1-2 128-16,1-2-128 0,5 1 128 0,3 2-128 16,2-2 176-16,5-2-176 0,2 1 320 0,4 1-32 15,3-1-16-15,6 0 0 0,2 0-128 0,4-2-16 16,5 1-128-16,-1 0 192 0,3-6-192 0,-1-3 128 16,3-1-128-16,0-3 0 0,1-1 0 0,3-8 0 15,-3 0 0-15,3-5 0 0,2-2 0 0,-1-3 0 16,0-1 0-16,17 2 0 15,-2-4-1792-15,1-8-384 0</inkml:trace>
  <inkml:trace contextRef="#ctx0" brushRef="#br0" timeOffset="63961.31">10399 4857 5519 0,'0'0'240'0,"0"0"64"0,-9-2-304 0,3-1 0 15,1-3 0-15,5 6 0 0,-7-4 1600 0,7 4 256 16,0 0 48-16,-7-4 16 0,0 1-1232 0,7 3-240 15,-6-3-64-15,6 3 0 0,-6-6 48 0,6 6 0 16,-8-3 0-16,8 3 0 0,-9-2-80 0,0 0-16 16,0 2 0-16,2 0 0 0,-1 2 0 0,2-1 0 15,-3 0 0-15,9-1 0 0,-8 5-16 0,8-5-16 16,-9 7 0-16,3-2 0 0,6-5 0 0,0 0 0 16,-6 10 0-16,6-10 0 0,0 0-32 0,0 0 0 15,0 10 0-15,0-10 0 0,7 13 64 0,1-1 16 16,-1-4 0-16,4 3 0 0,0-2 16 0,3 3 0 0,1 0 0 15,-1 0 0-15,3 2-176 0,1 1-48 0,-1 2 0 0,3 0 0 16,-1 3-144-16,0 2 160 0,-2 3-160 0,4-1 160 16,-3 2 32-16,-3 1 16 0,3-3 0 0,-1 4 0 15,0-1-16-15,1 2 0 0,0 2 0 0,1-2 0 16,-2 0-48-16,4 0-16 0,-3 1 0 0,1 0 0 16,0 2-128-16,-2-2 0 0,0 2 144 0,-2 0-144 15,3 0 240-15,-3-3-32 0,-2 0 0 0,1 3 0 16,1-3 64-16,-3 3 16 0,-2 0 0 0,-1 1 0 15,-2-4 16-15,1 3 0 0,0 0 0 0,-1 1 0 16,-3-2 0-16,-1 1 0 0,-1 3 0 0,-1 0 0 16,-1 2-80-16,0-1-16 0,-1-3 0 0,1 0 0 15,-4 1-208-15,2 0 176 0,-2 2-176 0,1-3 160 16,-2-3-160-16,-4 1 0 0,1-1 144 0,-3-2-144 16,0-1 352-16,-2 2 0 0,-2-2 0 0,0 2 0 0,1-2 144 0,-2 2 16 15,0-2 16-15,-1 0 0 0,2-6-144 0,0 2-48 16,0 1 0-16,2-2 0 0,2-3-112 0,-1-1-32 15,-1-2 0-15,2 1 0 0,-2-1-192 0,3-3 144 16,0 0-144-16,1-1 128 0,0-4-128 0,0 3 0 16,0-2 0-16,2 2 128 0,-2 0-128 0,1-5 0 15,2 1 144-15,1 0-144 0,5-7 128 0,-8 7-128 16,8-7 160-16,-9 5-160 0,9-5 208 0,-7 6-48 16,7-6-16-16,0 0 0 0,0 0-144 0,0 0 0 15,0 0 144-15,0 0-144 0,0 0 0 0,0 0 0 16,0 0 0-16,0 0 0 0,0 0 0 0,0 0 128 0,10 3-128 0,-10-3 0 15,9-2 0-15,-9 2 0 0,11 0 0 0,-11 0 0 16,10-2 0-16,-10 2 0 0,12-5 0 0,-12 5-192 31,9-5-448-31,-9 5-112 0,10-8-16 0,-3-1-15360 0</inkml:trace>
  <inkml:trace contextRef="#ctx0" brushRef="#br0" timeOffset="66796.74">23687 2203 12319 0,'0'0'544'0,"0"0"112"0,0 0-528 0,0 0-128 15,7-1 0-15,0 2 0 0,0 2 256 0,0-2 0 16,0 1 16-16,-1-2 0 0,-6 0-272 0,8 1 0 0,-8-1 0 0,0 0 0 16,0 0 0-16,0 0 0 0,0 0 0 0,0 0 0 15,0 0 0-15,0 0 0 0,0 0 128 0,0 0-128 16,0 0 448-16,0 0 16 0,-10 6 16 0,10-6 0 15,0 0 288-15,-11 5 64 0,11-5 16 0,0 0 0 16,0 0-96-16,-6 5-32 0,6-5 0 0,0 0 0 16,0 0-208-16,0 10-64 0,0-10 0 0,6 7 0 15,3-3 256-15,4-2 64 0,0-1 0 0,4 1 0 16,6 0-208-16,4-2-48 0,4 0 0 0,7 0 0 16,4 2-288-16,7-2-64 0,8-2-16 0,-2 0 0 15,1-2-144-15,-3 0 0 0,-3 2 144 0,0-2-144 16,-1 0 0-16,-1 3-160 0,1 2 16 0,-1-2 0 15,0-1-624-15,-1 1-112 0,-2 1-16 16,-6-1-6608-16,-3-2-1328 0</inkml:trace>
  <inkml:trace contextRef="#ctx0" brushRef="#br0" timeOffset="67401.61">26486 2278 19519 0,'0'0'864'0,"0"0"176"0,0 0-832 0,0 0-208 16,6-8 0-16,2 2 0 0,4 4 1120 0,3 1 176 15,2 1 48-15,0 1 0 0,2 0-704 0,2 3-128 16,2 2-16-16,3-1-16 0,4-2-288 0,3 0-48 16,1-1-16-16,2 2 0 0,-2-2-128 0,0 0 0 0,-1-1 0 0,0-1 0 15,2-1 0-15,2 3-224 0,1 1 32 0,1-1 0 31,0-2-1872-31,5 0-368 0</inkml:trace>
  <inkml:trace contextRef="#ctx0" brushRef="#br0" timeOffset="67902.89">29125 2313 24815 0,'0'0'1088'0,"0"0"256"0,0-13-1088 0,3 5-256 0,-3 8 0 0,11-5 0 16,3 0 624-16,4 1 64 0,2 3 16 0,5 1 0 16,1 1-384-16,5 2-64 0,3 1 0 0,4-2-16 15,4-2-240-15,0 0 0 0,1 3 0 0,-1-3 0 16,0-4-1552-16,1 2-256 15,17-4-48-15,-13 5-16 0</inkml:trace>
  <inkml:trace contextRef="#ctx0" brushRef="#br0" timeOffset="69548.55">6930 1834 1839 0,'0'0'160'0,"-5"-8"-160"0,-1-4 0 0,1 5 0 16,5 7 2416-16,-5-10 448 0,5 10 80 0,0 0 32 16,0 0-1808-16,0 0-352 0,-4-7-80 0,4 7-16 15,0 0-352-15,0 0-80 0,0 0-16 0,0 0 0 0,-9 5-144 16,2 4-128-16,2 3 144 0,0 2-144 0,-1 0 368 0,0 2-32 16,-1 3 0-16,0 4 0 0,-2 3 176 0,0 4 16 15,-1 4 16-15,-1 2 0 0,1 0-96 0,0 2 0 16,1 1-16-16,2 3 0 0,-1-1-48 0,2-2 0 15,-1 1 0-15,2-5 0 0,0-3-64 0,0 1 0 16,1 0-16-16,0-2 0 0,-1-4-16 0,2 3 0 16,-1-5 0-16,1-1 0 0,1-2-96 0,0-4 0 15,2-2-16-15,2-2 0 0,-2 0-48 0,2 0 0 16,1-1 0-16,1-3 0 0,2 1-128 0,0-4 0 16,3 0 144-16,4-1-144 0,0 0 144 0,2-2-144 15,-1-4 192-15,4-2-192 0,2-1 256 0,2-1-64 16,0 1-16-16,3-3 0 0,3 0-48 0,1 2 0 0,1 0 0 0,3-1 0 15,2-3-128-15,3 6 0 0,4-1 144 0,2 1-144 16,2-2 0-16,2 1 0 0,2 1 0 0,1 0 0 16,0 2 0-16,1 0 0 0,0 2 0 0,2 0 0 15,5 1 0-15,3 1 0 0,3-2 0 0,-1-2 0 16,-2 0 0-16,1-2 0 0,4-3 0 0,2 2 128 16,5 2-128-16,2-2 0 0,1-1 0 0,-1-3 0 15,-2 0 0-15,2 4 0 0,1-3 0 0,6 1 0 16,4 2 0-16,-4-2 0 0,-2-3 0 0,0 4 0 15,1-1 0-15,7-3 0 0,6 3 0 0,-4-1 128 16,-3-3-128-16,-2 1 0 0,1-2 0 0,4 4 0 16,7-3 0-16,-3 1 0 0,-6-1 0 0,2 3 0 15,0 1 0-15,3-1 0 0,2 2 0 0,-5 0 0 16,1 1 0-16,-3 1 0 0,3-2 0 0,1 3 0 0,-1 0 0 0,-3 1 0 16,-3 5 0-16,2-3 0 0,3-3 0 0,0 1 0 15,-4 1 0-15,-2 0 0 0,-3-1 0 0,2 2 128 16,2-1-128-16,-1-1 0 0,0 1 0 0,-3 2 0 15,-3 1 0-15,-1 1 0 0,-3-3 0 0,5 1 0 16,3-1 0-16,-4 1 0 0,-7 1 0 0,0 0 0 16,-1-3 0-16,0-1 0 0,0 1 0 0,2 0 0 15,-1-3 0-15,-3-1 128 0,-5-1-128 0,-1 1 0 16,-4-1 0-16,1 3 128 0,1-2-128 0,0 0 0 16,-2 0 0-16,-3 0 128 0,-3 1-128 0,-2-1 0 15,-4 2 0-15,-4-2 0 0,-3 1 0 0,-2-1 0 16,0 2 0-16,-3 1 0 0,-2-1 0 0,2-1 0 15,-1 1 0-15,-1 1 128 0,0 0-128 0,-2 0 0 0,-3 0 0 0,-3 0 128 16,-2-1-128-16,-1-1 0 0,-1 2 0 0,0-1 0 16,-1 1 0-16,0-1 0 0,-1 0 0 0,2-1 0 15,-4 0 0-15,1-2 128 0,-3 2-128 0,-1-1 0 16,-1-1 0-16,-1 2 144 0,-1-3-144 0,-3 1 0 16,2-1 256-16,-4 1-48 0,1-4-16 0,-1 2 0 15,0 2 128-15,1-2 32 0,-7 6 0 0,8-9 0 16,0 0-64-16,0 0-16 0,-2-1 0 0,0 1 0 15,1-4-80-15,0 3 0 0,1-4-16 0,1-1 0 16,0-2-32-16,0-1 0 0,0-1 0 0,0-5 0 16,-1-4 80-16,1 0 16 0,-2 0 0 0,0-5 0 15,0-4 256-15,0-2 48 0,2-8 16 0,1 3 0 16,1-1-112-16,-3 4-32 0,-1 3 0 0,0 1 0 0,-3 4-16 0,1 0 0 16,-1 3 0-16,1 4 0 15,-3 0-160-15,1 3-48 0,0 2 0 0,-1 4 0 0,1 0-192 0,2 2 0 16,-4 1 0-16,3 2 0 15,0 0-864-15,0 7-224 0,-4 5-32 0,0 0-9856 16,0 0-1968-16</inkml:trace>
  <inkml:trace contextRef="#ctx0" brushRef="#br0" timeOffset="71482.83">15618 6045 3679 0,'0'0'320'0,"0"0"-320"15,0 0 0-15,0 0 0 0,0 0 1936 0,9 0 320 16,-9 0 64-16,0 0 16 0,8 0-1120 0,-8 0-208 15,0 0-48-15,0 0-16 0,0 0-64 0,0 0-16 16,0 0 0-16,0 0 0 0,0 0-96 0,-3-7-32 16,-2 2 0-16,-2 3 0 0,-4-2-96 0,-1 0-32 0,-2 0 0 0,-2 3 0 15,-1 0 0-15,-2 3 0 16,-4 1 0-16,-9 4 0 0,0 1-224 0,0 5-64 0,1 2 0 16,-1 1 0-16,3 2-160 0,-3 4-32 0,-3-1-128 15,0 6 192-15,-1-4-192 0,2 0 128 0,2 4-128 0,2 1 0 16,7 3 0-16,1 0 128 0,6-7-128 0,6-1 0 15,4-3 0-15,4 1 176 0,6-4-176 0,5 1 160 16,3-4 0-16,5-2 0 0,7 2 0 0,4-7 0 16,4 2-32-16,1-4 0 0,2 2 0 0,0-2 0 0,-2-4-128 0,0 0-272 15,-3-1 64-15,-8 0 16 16,0-1-768-16,0 0-160 0,3 1-32 0,-3-2-10160 16</inkml:trace>
  <inkml:trace contextRef="#ctx0" brushRef="#br0" timeOffset="71742.19">15681 6595 14735 0,'0'0'1312'0,"0"0"-1056"16,8 0-256-16,3 1 0 0,-1 4 1312 0,0 0 208 15,-1 2 32-15,0 3 16 0,-2 5-272 0,1-1-48 16,-3 1-16-16,0 3 0 0,0 4-464 0,-2-1-80 16,-1 2-32-16,-2 5 0 0,-1-5-176 0,-1 3-32 15,-2-1-16-15,0-2 0 0,3 1-224 0,-2-1-32 16,-1-4-16-16,1-1 0 0,-1-3-320 0,0-1-64 0,1-4-16 0,1-2 0 31,2-8-2368-31,0 0-464 0</inkml:trace>
  <inkml:trace contextRef="#ctx0" brushRef="#br0" timeOffset="72184.31">16213 6050 10127 0,'0'0'896'0,"0"0"-704"15,3-9-192-15,-2 2 0 0,-1 2 1792 0,0 5 320 16,0 0 64-16,0 0 0 0,0 0-976 0,0 0-208 16,-8-1-32-16,1 2-16 0,-3 3-368 0,-2 5-80 15,-2 4-16-15,-1 3 0 0,0 3-48 0,-1 4-16 16,1 4 0-16,-6 10 0 0,1 0-32 0,9-11 0 15,1 1 0-15,1 5 0 0,0-5-208 0,3 2-48 16,2 3-128-16,3-7 192 0,2-2-192 0,3-2 0 16,1-3 128-16,2-4-128 0,4-1 128 0,3 0-128 15,2-7 176-15,4 0-176 0,3-4 336 0,3-2-32 16,4-4-16-16,-2 0 0 0,1-4-32 0,-1-4-16 0,-1-1 0 0,-1 1 0 16,-2-3-240-16,-1-1 176 0,-3-2-176 0,2 0 160 15,-5 0-160-15,0 2 0 0,-2-3 0 0,-1 0 0 16,-2 0 0-16,-4 0 128 0,0 1-128 0,-3 2 0 15,-1-1 0-15,-2 4-192 0,-2 2 0 0,-1-1 16 16,-1-1-528 0,-2-2-96-16,-1 4-32 0</inkml:trace>
  <inkml:trace contextRef="#ctx0" brushRef="#br0" timeOffset="72451.44">16453 5788 22399 0,'0'0'992'0,"-1"7"208"0,-1 2-960 0,-1 3-240 15,-1-1 0-15,0 4 0 0,-1 5 752 0,0 4 96 16,-1 0 32-16,-2 6 0 0,-1 3-64 0,1 3-16 16,-1 3 0-16,0 2 0 0,-1 4-352 0,1-1-64 15,0 6 0-15,-1 0-16 0,-3 4-240 0,0-2-128 16,0-2 128-16,-1 0-128 0,-1 1 0 0,0-2 144 15,4-8-144-15,-1-1 0 0,2-3 0 0,1-3 0 16,3-3-240-16,2-3 80 16,4-6-224-16,2-4-64 0,2-4 0 0,3-4 0 15,1 2-2048-15,4-7-400 0</inkml:trace>
  <inkml:trace contextRef="#ctx0" brushRef="#br0" timeOffset="72658.17">16784 6618 11055 0,'0'0'976'0,"0"0"-784"0,2 7-192 0,0 5 0 15,-2-2 2048-15,1 4 384 0,0 1 64 0,-1 3 0 16,0 0-768-16,0 1-176 0,0 3-16 0,0 3-16 16,-1 0-656-16,-2 12-128 0,2-5-32 0,-1-5 0 0,-2-1-384 0,1 0-64 15,1 1-32-15,-1-7 0 16,2-5-1024-16,1-1-208 0,0-4-32 0,0 0-6896 15,0-10-1360-15</inkml:trace>
  <inkml:trace contextRef="#ctx0" brushRef="#br0" timeOffset="72945.08">17411 6046 11055 0,'0'0'976'0,"0"0"-784"16,0 0-192-16,0 0 0 0,0 0 1840 0,0 0 320 0,0 0 64 0,0 0 16 16,-4 10-976-16,0 4-192 0,0 4-48 0,-1 3 0 15,0 6-320-15,0 0-80 0,0 3-16 0,-2 3 0 16,0 2-352-16,-1-1-80 0,1 2-16 0,0-3 0 15,3 0-160-15,-1-3 0 0,-2 1 0 0,0-5 0 16,2 2 0-16,1-5 0 0,2 0-144 0,-2-4 144 31,-1-5-2016-31,2-2-288 0</inkml:trace>
  <inkml:trace contextRef="#ctx0" brushRef="#br0" timeOffset="73104.94">17197 6381 6447 0,'13'8'576'0,"-3"-5"-576"0,3-1 0 0,2 2 0 0,4 1 2032 0,1-2 288 16,2-1 64-16,2-2 16 0,-1 1-1296 0,4-2-256 15,-2 0-48-15,-6 0-16 0,3-1-784 0,2 0 0 16,24-5 0-16,-11 2 0 0</inkml:trace>
  <inkml:trace contextRef="#ctx0" brushRef="#br0" timeOffset="73350.08">18011 6118 8287 0,'0'0'736'0,"0"0"-592"16,0 0-144-16,0 0 0 0,0 0 1584 0,0 0 272 0,-6 5 64 0,-1 2 16 15,-3 3-992-15,-3 1-208 0,-1 2-32 0,0 4-16 16,-3 0-112-16,0 4-32 0,-2 3 0 0,0 0 0 15,-1 7 128-15,3-2 32 0,-1 1 0 0,1 2 0 16,3-1-336-16,3-2-64 0,1 1-16 0,1 11 0 16,5-7-288-16,4-12 0 0,3-2 0 0,3 2 0 15,3-4 0-15,4-4-304 0,2 0 48 0,4-3 0 16,1-6-576-16,3-1-128 0,1-3 0 16</inkml:trace>
  <inkml:trace contextRef="#ctx0" brushRef="#br0" timeOffset="73632.13">18162 6634 18143 0,'0'0'800'0,"9"3"160"0,1-3-768 0,3 1-192 15,1 2 0-15,1-1 0 0,0 2 1200 0,0 2 192 16,1 0 32-16,-2-1 16 0,-2 4-800 0,-2-2-144 15,-2 3-48-15,-3-1 0 0,-1 3-272 0,-4 0-176 16,-3 0 192-16,-3 2-192 0,-3 1 368 0,-1 0-48 16,-1 2 0-16,-1 1 0 0,-2-2 304 0,0-3 48 15,3 0 16-15,1-1 0 0,1-2 80 0,2 2 0 16,5-5 16-16,2 1 0 0,1-3-464 0,-1-5-112 0,6 5-16 0,8 0 0 16,7-5-192-16,2-3-128 0,2-4 128 0,6 1-9648 31,3-4-1808-31</inkml:trace>
  <inkml:trace contextRef="#ctx0" brushRef="#br0" timeOffset="74051.88">19094 6237 5519 0,'-6'-13'496'0,"4"6"-496"15,-2 1 0-15,0 2 0 0,4 4 2400 0,-5-1 384 16,-2 1 80-16,0 3 16 0,-2 0-1376 0,-1 5-272 16,-3 5-48-16,-2 2-16 0,3 3-448 0,-4 3-80 15,-2 6-32-15,1 0 0 0,-1 3-96 0,1 2 0 16,2-1-16-16,2-1 0 0,4 1-112 0,3-3 0 15,1 1-16-15,4 10 0 0,7-8-368 0,-2-14 144 16,6-1-144-16,2-7 0 0,0 0 128 0,4-6-128 16,-1-3 0-16,3-3 0 0,2-6 256 0,0-3 0 15,2-4 0-15,1-2 0 0,-2-1-16 0,1-3-16 16,0 1 0-16,-2-1 0 0,-1 0-224 0,-1-2 144 16,-3 3-144-16,-1-1 128 0,-4-1-128 0,-2-2 0 15,-3-1 144-15,-4 0-144 0,-1 0 128 0,-2 5-128 16,-3 0 160-16,-2 3-160 0,0 4 0 0,-4 0-256 0,0 7 16 0,-2-1 16 31,0 4-1600-31,0 3-320 0</inkml:trace>
  <inkml:trace contextRef="#ctx0" brushRef="#br0" timeOffset="74285.02">19331 5947 21647 0,'0'0'960'0,"0"0"192"0,0 0-912 0,0 0-240 16,-1 11 0-16,-2-1 0 0,0 3 752 0,-5 2 96 16,0 6 32-16,-3 3 0 0,0 2-224 0,-3 6-32 15,-3 0-16-15,-1 4 0 0,-1 2-224 0,-1 1-32 16,-2 2-16-16,-11 24 0 0,-1-6-64 0,12-17-16 16,-1 4 0-16,0-1 0 0,2 0-256 0,1 2 0 15,0-5 0-15,5-4 0 16,0-1-368-16,3-2-128 0,4-7-16 0,3-6-16 15,5-2-1200-15,3-5-224 0,4-8-48 0</inkml:trace>
  <inkml:trace contextRef="#ctx0" brushRef="#br0" timeOffset="74567.96">19387 6629 16575 0,'0'0'1472'16,"0"0"-1168"-16,12 5-304 0,-2-2 0 0,0-1 1472 0,1 1 256 0,2 1 32 0,-3 3 16 16,0 0-848-16,-1 0-160 0,-1 2-48 0,-2 3 0 15,-2-5-528-15,-1 6-192 0,-3 2 144 0,-2-1-144 16,-1 2 288-16,-5 1-32 0,-2 2 0 0,-2 2 0 16,0 0 288-16,-2 0 48 0,0-2 16 0,1-1 0 15,0-2 528-15,2-1 96 0,2-3 32 0,3 3 0 16,4-2-368-16,2-13-64 0,4 5 0 0,4 1-16 15,2-2-480-15,9-1-80 0,8-5-32 0,-2 0 0 16,2-3-848-16,1 0-160 0,1-2-48 0,3-3-14864 16</inkml:trace>
  <inkml:trace contextRef="#ctx0" brushRef="#br0" timeOffset="75386.09">25831 6055 12319 0,'0'0'544'0,"0"0"112"0,0 0-528 0,0 0-128 0,0 0 0 0,0 0 0 16,0 0 880-16,0 0 144 0,0 0 16 0,-13 2 16 16,-1 5-384-16,-3-1-80 0,0 5-16 0,-1 1 0 15,-3 2-208-15,-3 6-48 0,-4 2-16 0,-1 2 0 16,-4-2 208-16,0 3 64 0,-1 3 0 0,-1 6 0 15,1 1 128-15,3 1 16 0,2 1 16 0,5 0 0 0,5 0-160 0,2-4-48 16,6-4 0-16,7-8 0 16,3 0-208-16,2 0-32 0,4-1-16 0,5-1 0 0,3-1-96 0,4-4-32 15,2-1 0-15,5-6 0 0,4 1-272 0,20-3-64 16,2-6-16-16,-16-2-11776 16</inkml:trace>
  <inkml:trace contextRef="#ctx0" brushRef="#br0" timeOffset="75556.78">26066 6559 18431 0,'-2'13'1632'0,"1"2"-1312"16,-1 4-320-16,-1 4 0 0,1 4 1472 0,-1-2 208 0,-2 5 48 0,-1-2 16 15,-2 2-576-15,-1 1-112 0,1-3-32 0,-1 1 0 16,-1 0-576-16,1-4-112 15,1 2-16-15,1-3-16 0,0-1-496 0,0-4-80 16,1-3-32-16,1-3-8256 16,1-5-1648-16</inkml:trace>
  <inkml:trace contextRef="#ctx0" brushRef="#br0" timeOffset="76054.71">26577 5975 11967 0,'0'0'528'0,"-7"-2"112"0,0-3-512 0,-2 3-128 16,-1-1 0-16,-2 3 0 0,1 2 1344 0,-7 3 256 16,1 4 32-16,-3 2 16 0,0 2-1056 0,-2 6-208 15,1 5-32-15,0 1-16 0,3 7 48 0,2 1 0 16,2 1 0-16,2 2 0 0,5-2-64 0,3 3 0 0,4-2 0 0,4-4 0 15,1 1-192-15,4-3-128 16,1-3 160-16,5-7-160 0,0-6 240 0,3-2-48 16,3-5-16-16,-6-3 0 0,3-4 384 0,2-2 80 15,2-5 0-15,2 0 16 0,1-4 64 0,-1 2 16 0,3-3 0 0,-2 0 0 16,1-2-288-16,-1 1-64 16,-3-1-16-16,-2-2 0 0,-2-2-176 0,-4 2-48 0,-1-1 0 15,-3 1 0-15,-4-1-144 0,-2 2 0 0,-3 1 144 16,-1-1-144-16,-2 1 0 0,-3 4-320 0,0-3 64 0,-6 2 16 31,0 2-576-31,-3-3-112 0,-2 6-32 0</inkml:trace>
  <inkml:trace contextRef="#ctx0" brushRef="#br0" timeOffset="76286.95">26650 5672 16575 0,'0'0'736'0,"0"0"160"0,0 0-720 0,0 0-176 16,-2 9 0-16,-1 3 0 0,0 1 1088 0,-3 4 192 16,0 2 48-16,-2 3 0 0,1 3-544 0,-3 4-96 15,-3 4-32-15,0 3 0 0,-1 2-208 0,-1 5-32 16,-2 3-16-16,-8 25 0 0,3-3-80 0,0-5 0 16,-1 1-16-16,2-3 0 0,2-3-176 0,3-1-128 15,-1-4 192-15,7-20-192 0,1 0 144 0,2-2-144 16,0 0 0-16,2-4 144 15,3-2-1904-15,0-5-384 0</inkml:trace>
  <inkml:trace contextRef="#ctx0" brushRef="#br0" timeOffset="76511.42">26934 6645 13823 0,'0'0'1216'16,"0"10"-960"-16,-3 2-256 0,2 2 0 16,0 2 3072-16,0 1 560 0,-1 3 112 0,1 1 32 15,-2 3-2528-15,1-2-496 0,-2-2-112 0,-1 2 0 0,1 1-448 0,-1-3-64 16,-1-2-128-16,2-2 176 0,0 0-176 0,0-2 0 16,2-2 0-16,2 0 0 15,-2-6-656-15,2-6-16 0,0 0 0 0,0 0-11920 16</inkml:trace>
  <inkml:trace contextRef="#ctx0" brushRef="#br0" timeOffset="76785.92">27669 5848 23039 0,'0'0'2048'0,"0"0"-1648"15,0 0-400-15,0 0 0 0,0 0 272 0,0 0-16 0,-4 7-16 0,2 7 0 16,-3 4 144-16,0 5 48 0,-2 7 0 0,-1 3 0 16,-2 3-288-16,-2 3-144 15,0 1 160-15,-1 2-160 0,-1 0 192 0,-6 15-64 0,1-2-128 0,2-6 192 16,2-6-192-16,3 1-128 0,2-6 128 0,1-4-7776 31,4-7-1440-31</inkml:trace>
  <inkml:trace contextRef="#ctx0" brushRef="#br0" timeOffset="76940.78">27440 6229 20847 0,'0'0'912'0,"10"1"208"16,4-2-896-16,2 1-224 0,4-1 0 0,4-1 0 0,1 0 304 0,4-3 16 16,1 1 0-16</inkml:trace>
  <inkml:trace contextRef="#ctx0" brushRef="#br0" timeOffset="77206.92">28457 5881 27583 0,'-21'10'1216'0,"11"-4"256"0,-5 4-1168 0,-3 3-304 0,-3 1 0 0,-5 6 0 16,-4 1 0-16,-3 0 0 0,-2 9 0 0,1-1 0 15,0 3 0-15,-1 1 128 0,3 1-128 0,2 3 0 16,2 1 0-16,3 1 0 0,-1 1 0 0,7-3 0 15,3-1 0-15,5-1 0 0,2-6 0 0,4-1 0 16,3-4 0-16,3-4-192 0,4 0 16 0,3-4 16 31,3-3-384-31,5-6-80 0,1 1-16 0,4-5 0 0,3-6-624 16,4-2-128-16</inkml:trace>
  <inkml:trace contextRef="#ctx0" brushRef="#br0" timeOffset="77473.94">28468 6512 22511 0,'0'0'992'0,"0"0"224"0,0 0-976 0,4 5-240 16,-2 2 0-16,2 0 0 0,-4-7 352 0,7 7 32 16,-1 2 0-16,3 1 0 0,-1 1-224 0,-5-3-32 15,0 3-128-15,-1 8 192 0,-3-1-192 0,0-4 0 16,-4 1 0-16,-2 2 0 0,-3-2 0 0,-1 6 0 15,-2-4 0-15,0 1 0 0,-2 1 384 0,0-1 96 16,0-1 16-16,4-2 0 0,-1 0 400 0,4-1 64 16,3-3 32-16,3-2 0 0,2 3-384 0,3-6-80 0,5-1-16 15,5-2 0-15,1-7-512 0,3 0-224 16,4-1 16-16,13-10-13568 0</inkml:trace>
  <inkml:trace contextRef="#ctx0" brushRef="#br0" timeOffset="77820.99">29460 6111 23039 0,'-27'-8'1024'0,"15"6"192"0,-2 0-960 0,-1 2-256 15,-1 2 0-15,-3 0 0 0,-4 2 928 0,-1 5 144 16,-3 0 16-16,1 6 16 0,-3 1-848 0,1 4-256 15,2-1 0-15,0 5 128 0,2 1-128 0,2 1 0 16,6 4 0-16,2-2 0 0,4 0-128 0,3 3 128 16,6-5-128-16,4 1 128 0,3-3-128 0,4-4 128 15,4-3-128-15,3-3 128 0,3-3-192 0,2-4 64 16,0-6 0-16,4-2 0 0,-1-1 736 0,3-3 160 16,2-4 16-16,-2 1 16 0,-3-4 144 0,-1-2 16 15,-1 1 16-15,-3-1 0 0,-1-2-464 0,-3-1-80 16,-5 0-32-16,-2-1 0 0,-3-3-400 0,-2-1 128 15,-4-1-128-15,-5-10 0 0,-4 2 0 0,0 13-176 16,-1 1 16-16,-3-1 0 16,-1 1-432-16,-3 1-96 0,-5 2-16 0,-7-3-8784 0,0 4-1776 0</inkml:trace>
  <inkml:trace contextRef="#ctx0" brushRef="#br0" timeOffset="78088.98">29746 5723 15663 0,'0'0'688'0,"0"0"144"16,0 0-656-16,0 0-176 0,-5 1 0 0,-3 3 0 16,-1 2 2592-16,-1 5 480 0,-3-1 112 0,-3 6 16 0,-2 7-2176 0,-4 0-448 15,-1 5-64-15,-1 4-32 0,-1 3-80 0,-3 9-16 16,-3 0 0-16,-1 6 0 0,-1 1-96 0,-2 2-32 15,-3 2 0-15,1 0 0 0,1 0-256 0,2 0 160 16,1-2-160-16,2-1 128 16,3-1-880-16,3-6-176 0,2-2-32 0,3-5-16 15,2-9-352-15,4-2-64 0,4-3-16 0,2-6-6016 16,6-5-1216-16</inkml:trace>
  <inkml:trace contextRef="#ctx0" brushRef="#br0" timeOffset="78471.96">29667 6568 21183 0,'0'0'1888'0,"0"0"-1504"0,9-1-384 0,2 2 0 16,2-1 1696-16,2 3 272 0,2 1 48 0,0 2 16 16,2-1-992-16,1 3-192 0,-1 2-32 0,-2-1-16 15,1 1-352-15,-3 4-64 0,-3 1 0 0,-3 3-16 16,-3 0-224-16,-2 2-144 0,-4 0 192 0,-4 2-192 16,-5 5 304-16,-2-3-48 0,-1-1-16 0,-3 1 0 0,0-2 32 0,-3-1 16 15,-1-2 0-15,-6 9 0 0,3-4 464 0,11-11 80 16,0-2 32-16,4 1 0 0,3-1-96 15,0-2 0-15,3 3-16 0,3-5 0 0,3 3-480 0,4-4-80 16,3 0-32-16,11 2 0 0,2-6-160 0,6-1 0 16,5-2 0-16,6 2 0 15,3-1-1328-15,1-1-288 0,-2 0-64 0,2-3-9552 16,0 0-1904-16</inkml:trace>
  <inkml:trace contextRef="#ctx0" brushRef="#br0" timeOffset="98135.55">1308 9328 19407 0,'0'0'848'0,"0"0"192"0,0 0-832 0,0 0-208 16,-3 11 0-16,3-11 0 0,0 12 672 0,0-12 96 15,6 10 0-15,1-1 16 0,3-4 128 0,4-1 32 16,3-2 0-16,4-2 0 0,5 0-112 0,3 0 0 15,3 1-16-15,2 1 0 0,4-2-384 0,-2 1-80 0,-2 2-16 0,1-2 0 16,-1-1-96-16,1 0-32 0,1 1 0 0,-2-1 0 16,1 0-208-16,-5 1 144 0,-1 1-144 0,1-1 128 15,-2 0-128-15,-4 0-224 0,-5-2 48 0,-3 1-8848 16,-2 1-1760-16</inkml:trace>
  <inkml:trace contextRef="#ctx0" brushRef="#br0" timeOffset="98313.6">1300 9834 27007 0,'0'0'1200'0,"0"0"240"0,0 0-1152 0,13 5-288 0,5-3 0 0,2 2 0 0,2 0 768 0,5 2 80 16,2-1 32-16,3 2 0 0,2 2-496 0,-1-4-80 15,0 2-32-15,3-2 0 0,2-2-144 0,-3 1-128 16,0 2 192-16,-2-3-192 16,-2-2-1344-16,-3 0-384 0</inkml:trace>
  <inkml:trace contextRef="#ctx0" brushRef="#br0" timeOffset="107041.27">3409 8985 9215 0,'0'0'816'0,"0"0"-656"0,0 0-160 0,0 0 0 0,0 0 1504 16,9-3 272-16,-9 3 48 0,0 0 16 0,0 0-640 0,0 0-128 16,0 0-32-16,0 0 0 0,0 0 32 0,0 0 0 15,0 0 0-15,0 0 0 0,-5-6-32 0,-1-1 0 16,-3 5 0-16,-3 1 0 0,0 2-336 0,-2 3-64 16,-2 2 0-16,-1 0-16 0,-3 7-224 0,1 0-32 15,-2 3-16-15,-2 6 0 0,-3-2-80 0,0 2-16 16,-9 2 0-16,2 4 0 0,2-1-256 0,-2 4 160 15,0 4-160-15,2-1 128 0,4 0-128 0,4 1 160 16,3 0-160-16,4 0 160 0,0-4-16 0,5 4 0 16,1-1 0-16,3-2 0 0,4-3-144 0,1-4 0 0,5 2 144 0,3-5-144 15,2-3 176-15,6-3-48 16,1 1 0-16,-2-10 0 0,3 2 80 0,6-4 16 16,6-1 0-16,2 0 0 0,3-3-224 0,14 2 176 15,-7-6-176-15,-2 2 160 0,-6-4-160 0,0 1-144 0,-2-3 144 0,-2 0-208 31,-3 1-2560-31,-2-4-512 0,5-4-112 0,-10 5 0 0</inkml:trace>
  <inkml:trace contextRef="#ctx0" brushRef="#br0" timeOffset="107248.74">3557 9651 27647 0,'0'0'2448'0,"1"10"-1952"16,0 3-496-16,0 0 0 0,1 4 1168 0,-2 3 144 16,0 4 32-16,-2-1 0 0,0 4-512 0,-2 0-80 15,-2 6-32-15,-3 9 0 0,-1-4-480 0,2-11-112 16,-1-1 0-16,-4 15-128 0,-1-5 0 0,3-10-272 16,1 0 16-16,2-6 16 15,4-2-1840-15,3-8-368 0,1 1-80 0</inkml:trace>
  <inkml:trace contextRef="#ctx0" brushRef="#br0" timeOffset="107942.61">4893 9188 6447 0,'0'0'576'0,"0"0"-576"0,-7-6 0 0,2 1 0 0,0-3 1472 0,0 2 176 16,-1 0 32-16,-1-1 16 0,1-1-432 0,0-2-96 15,-2 2-16-15,-1-2 0 0,0 3-96 0,-1-4-32 16,1 4 0-16,-1-2 0 0,-2 0-192 0,2 4-64 15,-1-1 0-15,-2 0 0 0,-1 1-64 0,0-1-32 16,-1 1 0-16,1 2 0 0,-1 2-208 0,-2 1-32 16,-1 0-16-16,1 3 0 0,-3 2-32 0,3 4-16 15,-1 0 0-15,0 3 0 0,-1 5-176 0,0-1-48 16,0 3 0-16,0 3 0 0,0 6 16 0,1 1 0 16,0 3 0-16,3 2 0 0,1 2 32 0,2 2 0 15,1 3 0-15,2-1 0 0,3-1-192 0,3-4 0 16,5-1 0-16,1-4 128 0,5-2-128 0,1-4 128 15,4-1-128-15,2-7 128 0,1-2-128 0,5-2 192 16,0-4-192-16,3-1 192 0,1-7-192 0,4-3 128 0,6-6-128 16,0 1 128-16,4-5-128 0,-1-5 128 0,-1 0-128 0,-3-2 128 15,0-7-128-15,-3 0 160 0,0-3-160 0,-3 1 160 16,-4 0-160-16,0-3 0 0,-1 1 0 0,-3 2 0 16,-2 0 0-16,-4 0 128 0,-4-1-128 0,-2-3 128 15,-4-2-128-15,-6 2 128 0,-3 3-128 0,-4 2 128 16,-2 2-128-16,-6 3 0 0,0 2 0 0,-2 5 0 15,-2 2 0-15,1 5 0 0,-3 0-224 0,1 5 80 16,-3 3-224-16,3 2-32 0,2 1-16 0,1 1-8720 16,2 4-1744-16</inkml:trace>
  <inkml:trace contextRef="#ctx0" brushRef="#br0" timeOffset="108208.98">4886 8715 25167 0,'-13'-4'1104'0,"13"4"240"0,0 0-1072 0,0 0-272 16,0 0 0-16,0 0 0 0,-6 8 896 0,0 5 112 16,-3 3 16-16,1 3 16 0,1 5-288 0,-2 8-64 15,0 8-16-15,-1 4 0 0,-3 2-288 0,0 3-48 16,-1 6-16-16,-5 2 0 0,-4 4 32 0,-2-1 0 15,-1 2 0-15,0-1 0 0,-5 5-16 0,2-5 0 0,1 3 0 16,10-23 0-16,2 1-336 0,-10 19 0 0,3-13 0 0,6-6 0 31,3-12-704-31,5-3-48 0,2-8-16 0,6-2-9072 0,1-17-1808 0</inkml:trace>
  <inkml:trace contextRef="#ctx0" brushRef="#br0" timeOffset="108418.13">5058 9707 30399 0,'-10'25'2704'0,"5"-6"-2160"16,-1 3-544-16,3 6 0 0,-1 0 640 0,0 5 32 15,-2 1 0-15,-2 0 0 0,-1 1 0 0,-2-2 0 16,-1-4 0-16,1-1 0 15,-1-1-1344-15,1-2-272 0,2-5-48 0,-1-3-8848 16,1-4-1760-16</inkml:trace>
  <inkml:trace contextRef="#ctx0" brushRef="#br0" timeOffset="108764.94">5528 8449 15663 0,'0'0'1392'0,"0"0"-1120"16,-8 8-272-16,2-2 0 0,1 6 2368 0,0-1 400 15,-3 5 96-15,2 4 16 0,-2 5-1504 0,-1 1-288 16,1 3-64-16,-3-1-16 0,0 6-560 0,3 1-128 16,3-1 0-16,-1-1-16 0,-2-5-304 0,3-1 0 15,3-1 128-15,2-2-128 16,1-4-1632-16,3-5-384 0,2-6-80 0</inkml:trace>
  <inkml:trace contextRef="#ctx0" brushRef="#br0" timeOffset="108942.29">5922 8423 20271 0,'-6'10'1792'0,"-1"6"-1424"16,1 5-368-16,-2 5 0 0,-2 2 1856 0,0 4 288 15,-1 1 64-15,-2 4 16 0,0 1-1328 0,-3-1-256 0,-1-1-48 16,1-1-16-16,0-2-400 0,2 0-176 16,2-1 128-16,4-5-9152 0,4-2-1824 0</inkml:trace>
  <inkml:trace contextRef="#ctx0" brushRef="#br0" timeOffset="109376.95">6846 8898 14735 0,'0'0'640'0,"0"0"160"0,0 0-640 0,0 0-160 15,0 0 0-15,0 0 0 0,-2 15 2960 0,-1 3 560 16,-1 3 128-16,-1 4 0 0,-1 0-2304 0,0 6-448 15,-2 1-112-15,-2 2-16 0,2 5-384 0,1 2-64 16,-1 1-32-16,0 1 0 0,-1-2-80 0,0 1-16 16,1 2 0-16,-1-3 0 0,0-3-192 0,0-4-288 0,-1-2 64 15,2-8 16 1,4-3-1232-16,-2-7-240 0,1-3-48 0,5-11-10624 0</inkml:trace>
  <inkml:trace contextRef="#ctx0" brushRef="#br0" timeOffset="109527.15">6401 9299 22111 0,'0'0'1968'15,"0"0"-1584"-15,14 3-384 0,4-1 0 0,2 0 864 0,6-1 96 16,3-1 0-16,4 0 16 0,4 0-416 0,5 0-96 16,5-1-16-16,4-1 0 0,2 0-320 0,-1-1-128 15,-2-3 0-15,0 3 144 16,-2-1-1744-16,1-3-336 0,14-5-80 0,-7-3-16 0</inkml:trace>
  <inkml:trace contextRef="#ctx0" brushRef="#br0" timeOffset="109843.56">8126 9001 23951 0,'0'0'2128'0,"0"0"-1696"0,-10 3-432 16,-1 0 0-16,-2 4 1184 0,-1-1 160 0,-3 6 16 0,-2-1 16 16,-1 3-624-16,-3 4-128 0,-1 2-32 0,-5 6 0 15,-2-2-48-15,7-4-16 0,-3 7 0 0,-17 13 0 16,3-3 48-16,16-7 16 0,-1 1 0 0,-7 18 0 15,8-4-208-15,5-3-64 0,4 2 0 0,7-1 0 16,4-5-144-16,4 0-48 0,5-1 0 0,4-4 0 16,2 0-448-16,4-9-112 15,2-2-16-15,6-4 0 0,2-4-1536 0,5-3-320 0,4-6-64 0</inkml:trace>
  <inkml:trace contextRef="#ctx0" brushRef="#br0" timeOffset="110143.32">8246 9671 23039 0,'0'0'1024'0,"0"0"192"0,0 0-960 0,0 0-256 16,14 0 0-16,0 0 0 0,1 3 1552 0,-1-1 272 16,0-1 48-16,-1 1 16 0,-2 1-1008 0,1 4-208 15,-12-7-32-15,8 12-16 0,-1 2-224 0,-3 4-32 16,-3 1-16-16,-2 2 0 0,-7-1-96 0,-2 5 0 15,-3 1-16-15,-7 4 0 0,-4 1-80 0,-1 1-16 16,0 1 0-16,1 1 0 0,1-1-144 0,3-2 192 16,3-6-192-16,4-1 192 0,5-1 176 0,4-5 32 15,5-3 16-15,4-5 0 0,4 2-16 0,5-6 0 16,5-1 0-16,6 0 0 0,5-5-208 0,4-4-32 0,5-1-16 0,0-1 0 16,-1-4-144-16,-1 0 0 0,-3-4-192 0,-1-2 192 31,1-1-2048-31,-2-1-304 0,-4-1-48 0</inkml:trace>
  <inkml:trace contextRef="#ctx0" brushRef="#br0" timeOffset="110562.49">9090 9258 27407 0,'2'-19'1216'0,"0"10"256"0,-1-3-1184 0,0 5-288 15,-1 7 0-15,0 0 0 0,0 0 864 0,0 0 112 16,0 0 32-16,0 0 0 0,-9-1-544 0,0 6-96 16,0 6-32-16,-2 4 0 0,-2 8-160 0,-2 1-48 15,-3 7 0-15,-1 2 0 0,-1 3 0 0,0 3-128 16,-2 0 192-16,4 2-64 0,2 1-128 0,5-1 192 15,5-2-192-15,5-2 192 0,5-4-192 0,6-3 0 16,4-7 0-16,5-5 0 0,4-3 128 0,0-7 0 16,3-2 0-16,5-6 0 0,4-6 128 0,4-3 32 15,1-6 0-15,6-4 0 0,1-7-32 0,0 1-16 16,1 1 0-16,-3-4 0 0,-2 1-240 0,-5-3 0 0,-5-1 0 0,-5-1 0 16,-5 2 0-16,-4-3 144 15,-4-2-144-15,-4 2 128 0,-6 2 96 0,-3 1 16 0,-4-1 0 0,-5 4 0 16,-2 3 208-16,-3 3 32 0,-4 0 16 0,-3 4 0 15,-5 3-304-15,-4 4-64 0,-1 3-128 0,-4 3 192 16,-3 2-1440 0,1 2-288-16,-1 2-64 0,3-1-9024 0,1-1-1792 0</inkml:trace>
  <inkml:trace contextRef="#ctx0" brushRef="#br0" timeOffset="110811.15">9438 8790 11967 0,'0'0'1072'0,"0"0"-864"16,0 0-208-16,0 0 0 0,0 0 3392 0,0 0 640 16,0 0 128-16,0 0 32 0,0 0-2336 0,-9 9-480 15,4 0-96-15,-3 6 0 0,0 3-528 0,-3 6-112 16,-1 7 0-16,-5 2-16 0,-3 2-160 0,-2 5-16 16,-1 3-16-16,-1 1 0 0,-1 6-48 0,7-16 0 15,-1 6 0-15,-13 21 0 0,3 2-128 0,1-3-16 16,1 1-16-16,4-4 0 0,-1-5-224 0,6-2 0 15,1-6 0-15,6-2 0 16,5-5-656-16,1-6-128 0,4-5-32 0,5-4 0 16,2-3-2352-16,3-5-480 0</inkml:trace>
  <inkml:trace contextRef="#ctx0" brushRef="#br0" timeOffset="111194.59">9662 9853 22111 0,'0'0'1968'0,"0"0"-1584"15,0 0-384-15,0 0 0 0,0 0 1168 0,0 0 160 16,0 0 16-16,0 0 16 0,0 0-848 0,0 0-160 15,0 0-32-15,14 2-16 0,0-2 80 0,1 2 32 16,0-1 0-16,2 0 0 0,-1 3 96 0,-2 2 0 16,0 1 16-16,0 4 0 0,0-1 80 0,-1 5 16 15,-2 5 0-15,0 1 0 0,-8 5-128 0,-1-4-32 16,-4 4 0-16,0 2 0 0,-6 1-32 0,-1-4-16 16,-2 0 0-16,1 1 0 0,-3-5-80 0,4 0-16 15,0-2 0-15,4-1 0 0,-1-4 192 0,5-1 48 16,1-6 0-16,7 2 0 0,2-4-192 0,4-3-48 15,2-2 0-15,4-2 0 0,3-3-320 0,3-4 0 16,4 1 0-16,2-6 0 16,1-4-1616-16,-1 0-304 0,0-1-48 0,-2-4-14320 0</inkml:trace>
  <inkml:trace contextRef="#ctx0" brushRef="#br0" timeOffset="111513.38">10374 8429 28095 0,'0'0'1248'0,"0"0"256"0,0 0-1200 0,0 0-304 16,5 15 0-16,-5-2 0 0,0-3 848 0,-3 6 112 16,1 1 32-16,-2 5 0 0,-1 3-352 0,1 1-64 15,-4 4 0-15,2 1-16 0,0 2-304 0,-1 0-64 16,0-1-16-16,0-2 0 0,1-4-176 0,1 2 0 16,1-4 0-16,0-3 0 15,2-3-384-15,-1-3-176 0,2-1-16 0,0-4-16 16,1-10-2304-16,0 0-464 0</inkml:trace>
  <inkml:trace contextRef="#ctx0" brushRef="#br0" timeOffset="111678.55">10680 8421 23951 0,'0'0'1056'0,"-4"11"224"0,0 1-1024 0,1 2-256 0,0 4 0 0,-1 4 0 16,-1 1 2384-16,-3 3 432 0,0 0 64 0,-3 7 32 15,1 2-2000-15,-1 2-400 0,-2-1-64 0,2-1-32 32,-1-4-880-32,2-2-176 0,2 0-48 0</inkml:trace>
  <inkml:trace contextRef="#ctx0" brushRef="#br0" timeOffset="112695.69">12129 9042 24879 0,'0'0'2208'0,"0"0"-1760"15,0 0-448-15,0 0 0 0,0 0 832 0,0 0 64 16,10 6 32-16,-2 6 0 0,-2 7 16 0,-2 6 0 16,-3 0 0-16,1 9 0 0,-1 4-432 0,-1 2-96 15,-1 4-16-15,-3 0 0 0,-1 6-224 0,-2 2-48 16,-2 0-128-16,1-3 192 0,-5-2-192 0,-1-1 144 15,0-1-144-15,0-3 128 16,1-6-640-16,2-4-128 0,1-6-16 0,2-5-16 16,-1-3-1760-16,1-5-336 0,2-6-80 0</inkml:trace>
  <inkml:trace contextRef="#ctx0" brushRef="#br0" timeOffset="112860.92">11795 9454 31503 0,'0'0'1392'0,"0"0"288"0,10 2-1344 0,4 3-336 0,4-1 0 0,5 1 0 16,5 3 944-16,5-2 112 0,2 2 32 0,5-2 0 15,2-2-656-15,-2-3-128 0,1-2-32 0,1 0 0 16,1-1-272-16,0 0 0 0,-1-3-208 0,-1 0-15888 16</inkml:trace>
  <inkml:trace contextRef="#ctx0" brushRef="#br0" timeOffset="114596.21">13676 6270 10079 0,'0'0'448'0,"0"0"80"0,0 0-528 0,3-6 0 0,-3 6 0 0,0 0 0 15,3-8 800-15,-3 8 48 0,0 0 16 0,0 0 0 16,0 0 96-16,0 0 0 0,0 0 16 0,0 0 0 16,0 0-64-16,0 0-16 0,0 0 0 0,0 0 0 15,0 0 0-15,0 0 0 0,0 0 0 0,0 0 0 16,0 0-160-16,0 0-32 0,4 11-16 0,-3 4 0 15,1 3-80-15,0 1-16 0,1 5 0 0,1 2 0 16,-1-2-144-16,1 5-16 0,0 2-16 0,0 3 0 0,-2 3-96 0,2 6 0 16,-1 3-16-16,-1 1 0 0,1 0-80 0,-2 0-16 15,-1 2 0-15,0 4 0 0,0 1-208 0,-1 0 144 16,-3-2-144-16,0 0 128 0,0-3-128 0,1-3 0 16,-1-1 144-16,0-5-144 0,-2 2 160 0,1-1-32 15,-2-3-128-15,1-1 192 0,-2-1-64 0,2-2-128 16,0-4 176-16,-1-2-176 0,1-2 160 0,2-1-160 15,1-5 128-15,2 1-128 0,1-5 128 0,3 1-128 16,1-3 0-16,2-7 128 0,-6-7-320 0,13 4-64 16,-1-4 0-16,1-4-16 15,1-3-1760-15,0-7-336 0,0-4-80 0,-1-2-9168 0</inkml:trace>
  <inkml:trace contextRef="#ctx0" brushRef="#br0" timeOffset="115431.67">13456 6464 13823 0,'-6'-8'1216'0,"6"8"-960"0,-4-8-256 0,4 8 0 15,0-9 1168-15,2-2 192 0,1 5 48 0,2-4 0 16,1 2-416-16,6-2-80 0,-1 1-16 0,5-3 0 16,3-2-176-16,2-2-32 0,1 0-16 0,2 2 0 15,4-3-96-15,-4 2 0 0,0 0-16 0,0 2 0 0,1 2-64 16,-1-2-16-16,0 4 0 0,0 1 0 0,0 5-32 0,0 0 0 16,1-1 0-16,-1 4 0 0,0 3-288 0,-1 2-160 15,-2 0 160-15,0 5-160 0,-1-1 128 0,0 4-128 16,-1 3 0-16,-1 2 0 0,-1 0 0 0,-3 2 0 15,1 3 0-15,-4 1 0 0,-2-1 0 0,-1 0 128 16,-3 2-128-16,-1-2 0 0,-4-2 128 0,-1 0-128 16,-5 1 176-16,0 1-176 0,-3 0 448 0,-3-1 0 15,-1 3-16-15,-4-3 0 0,-3-1-16 0,-2-2 0 16,-1 0 0-16,-1-1 0 0,-1-2-112 0,-2 1-32 16,-1-1 0-16,-1 2 0 0,0-3-144 0,2-3-128 15,0-1 144-15,2 1-144 0,0-5 144 0,0 1-144 16,1-4 128-16,1-2-128 0,3 0 0 0,2-4 0 15,3 0 128-15,3-2-128 0,4-1 0 0,8 5 0 16,-7-7 0-16,7 7 128 0,0 0-128 0,0 0 0 16,0 0 0-16,8-6-176 0,1 1 176 0,3 1-128 0,2 0 128 0,3 1-128 15,1-1 128-15,0 3 0 0,-1-5 0 16,2 4 0-16,2-2 0 0,-1-2-192 0,6 1 192 0,-2 1-192 16,-3-1 192-16,2-3 0 0,0 2 0 0,1-4 128 15,-1 4-128-15,0-2 0 0,-1-1-128 0,-1-1 128 16,2-2 0-16,-1-2 0 0,-1 0 0 0,0 0 0 15,-2 0 0-15,-2-1 0 0,0-2 0 0,-2 1 0 16,2-1 0-16,-6 2 0 0,-3-1 0 0,-1 0 128 0,0 0-128 0,-2 1 0 16,-3-3 128-16,-3 0-128 0,-3 0 0 0,-1 2 128 15,0-1-128-15,0 2 0 0,-4 0 0 0,0 1 128 16,-2 2-128-16,-1-2 0 0,-2-1 0 0,-1 1 0 16,-3 0 0-16,-1 3 0 0,-1-3 0 0,0 2 0 15,-1 1 0-15,1-2 0 0,-2 2 0 0,2 0-160 16,-2 0 160-16,2 2-160 0,0-2 32 0,1 4 0 15,1-3 0-15,1 6 0 0,1-1 128 0,1 0-208 16,-1 1 80-16,4 2 128 0,0 2-128 0,2-2 128 16,0 2 0-16,1 0 0 0,0 2-256 0,0-1 32 15,0 2 0-15,-1-1 0 0,-1 3-144 0,-1 0-16 16,1-1-16-16,1 1 0 0,-4 1 160 0,2 0 48 16,2-1 0-16,0 2 0 0,2 0 192 0,-1 2 0 15,2-3-160-15,7-6 160 0,-7 9 0 0,7-9 0 16,-3 10 0-16,3-10 0 0,0 0-240 0,0 0 80 15,0 0 16-15,0 0 0 16,10 5-1872-16,0-2-368 0,-1-5-80 0</inkml:trace>
  <inkml:trace contextRef="#ctx0" brushRef="#br0" timeOffset="116565.22">21209 4754 12895 0,'0'0'1152'0,"5"9"-928"16,-1-1-224-16,-2 2 0 0,-2-10 512 0,1 14 48 15,-2 3 16-15,-1 2 0 0,-3 1 96 0,-3 2 32 16,-1 4 0-16,-1 2 0 0,-2 4-128 0,0 5 0 16,-2 5-16-16,-2 2 0 0,-1 0 96 0,-1 4 32 15,-1 0 0-15,-2-1 0 0,1 3 48 0,1-7 16 16,-3-1 0-16,2-6 0 0,0-7 144 0,2-3 16 15,1 0 16-15,5-3 0 0,-1-4-192 0,4-5-32 16,1-1-16-16,3-2 0 0,5-11-288 0,0 0-48 16,0 0-16-16,0 0 0 0,0 0 0 0,0 0 0 15,9-9 0-15,3-2 0 0,2-6-48 0,0-2-16 0,-2 0 0 16,2-4 0-16,0 0-112 0,-1 0-32 0,0-6 0 16,1-1 0-16,1-1 48 0,-1-4 0 0,-1-4 0 0,-1-1 0 15,1-1-176-15,0 3 160 0,0-1-160 0,-1 2 160 16,1 2-160-16,-3 5 0 0,0 6 0 0,-3 2 0 15,-1 7 0-15,-1 2 0 0,-1 2 0 0,-4 11 0 16,0 0 0-16,0 0 0 0,0 0 0 0,0 0 0 16,-4 11 0-16,-3 4-144 0,-1 3 144 0,-2 4 0 15,-3 1-144-15,-2 6 144 0,-2 1 0 0,-4 2-144 0,-1 2 144 16,-2 3 0-16,-2-2 0 0,6-4 0 0,-2-1 0 0,5-5 0 16,1-3 0-16,4-3-128 0,0-4 128 0,6-1 0 15,0-4 160-15,6-10-160 0,0 0 320 0,0 0-48 16,0 0 0-16,0 0 0 0,14-4 96 0,0-3 16 15,1-7 0-15,1-3 0 0,1-1-80 0,1-3-16 16,-1-3 0-16,1-2 0 0,-1 0-96 0,-2-6 0 16,-2 0-16-16,1-4 0 0,-2-4 16 0,1-1 16 15,0 0 0-15,0 3 0 0,-5 0-208 0,3 5 176 16,-2 6-176-16,-2 7 160 0,-4 6-160 0,-3 14 160 16,0 0-160-16,0 0 160 0,0 0-160 0,-13 9 192 15,-4 9-192-15,0 7 192 0,-5 3-192 0,-3 4 0 16,-6 2 0-16,-1 3 0 0,1 5 0 0,-2-1 0 15,-2-3-176-15,3-3 176 16,4 2-1280-16,4 0-192 0,4-5-16 0,3-5-14976 0</inkml:trace>
  <inkml:trace contextRef="#ctx0" brushRef="#br0" timeOffset="117999.49">13554 9110 15135 0,'0'0'672'0,"0"0"144"0,0 0-656 0,0 0-160 0,0 0 0 0,0 0 0 15,3-6 1024-15,-3 6 160 0,0 0 32 0,7-9 16 16,-2 3 144-16,-5 6 32 0,0 0 0 0,0 0 0 16,0 0-64-16,0 0 0 0,0 0 0 0,0 0 0 0,0 0-272 0,8 7-64 15,-3 5-16-15,0 2 0 0,-1 4-320 0,-2 6-64 16,2 8-16-16,-1 2 0 15,-3 3-288-15,-2 3-64 0,1 6-16 0,-4-10 0 0,0 6-48 0,-3 7-16 16,-2-2 0-16,0 5 0 0,0 6-160 0,-2-2 128 16,-2-4-128-16,2-3 128 0,-1-2-128 0,0-1 128 15,1-5-128-15,1-4 128 0,3-3-128 0,-1-2 0 16,2-7-160-16,1 1 160 16,1-4-768-16,1-3-48 0,2-3-16 0,0-7 0 15,2 0-1792-15,0-9-352 0,0 0-80 0</inkml:trace>
  <inkml:trace contextRef="#ctx0" brushRef="#br0" timeOffset="118333.26">13333 8934 27935 0,'-7'-12'1232'0,"5"2"256"0,-1-1-1184 0,3 1-304 16,3-4 0-16,2 3 0 0,1 2 576 0,6 1 64 0,1-1 16 0,3 0 0 16,3 0-304-16,4 3-64 0,2-5-16 0,6 8 0 15,3-3 96-15,3 3 16 0,0 1 0 0,1 5 0 16,-1 3-80-16,-3 2-16 0,-1 5 0 0,-1 2 0 16,0 3-288-16,-3 3 0 0,-3 3 128 0,-4 4-128 15,-3 0 0-15,-2 4 0 0,-6 1 128 0,-4 3-128 16,-5-2 176-16,-4 2-32 0,-5-1 0 0,-1-2 0 0,-8-1 128 15,-1-4 32-15,-4 1 0 0,-2-3 0 0,-1 2-80 0,0-4-16 16,1 0 0-16,-2 0 0 0,-2-4-208 0,-1-2 0 16,3-6 0-16,-2-6-160 15,3-6-1984-15,1-4-400 0,3-6-80 0</inkml:trace>
  <inkml:trace contextRef="#ctx0" brushRef="#br0" timeOffset="118766.72">14833 8753 14735 0,'-16'-1'1312'0,"8"0"-1056"0,-3-1-256 0,1 4 0 15,0 2 1600-15,-1 3 272 0,-2-1 48 0,-2 7 16 16,-3 0-672-16,-2 6-144 0,-2 3-32 0,-1 2 0 0,-2 5-288 0,0 0-64 15,1 3-16-15,-1 2 0 0,3 3-144 0,-1 1-48 16,2 0 0-16,0 4 0 0,4-1-112 0,1-3-32 16,5-2 0-16,2-2 0 0,5-3-192 0,3-6-32 15,4 2-16-15,3-4 0 0,4-6-16 0,4 1-128 16,3-8 192-16,3-1-64 0,3-2-128 0,5-1-144 16,4-3 144-16,2-5-208 15,4-4-1312-15,0-2-256 0,-2-2-48 0</inkml:trace>
  <inkml:trace contextRef="#ctx0" brushRef="#br0" timeOffset="118947.14">15036 9394 21183 0,'-9'14'1888'0,"4"-3"-1504"15,0 7-384-15,-1 6 0 0,-2 0 1744 0,0 9 288 0,1 0 48 0,-3 3 16 16,-2 2-800-16,0-1-144 15,-1 1-48-15,0-1 0 0,2-1-528 0,-1-2-96 0,1-1-32 0,-1-1 0 16,5-3-448-16,-1-1 0 0,3-3 0 0,1-4 0 31,2-6-2976-31,0-1-592 0</inkml:trace>
  <inkml:trace contextRef="#ctx0" brushRef="#br0" timeOffset="119416.16">15820 8902 10127 0,'-6'-11'448'0,"2"3"96"0,0 3-544 0,-1 0 0 16,0-3 0-16,5 8 0 0,-7-2 2128 0,7 2 320 16,-13 2 64-16,4 4 16 0,-1 1-1280 0,-2 7-256 15,0 2-48-15,-1 3-16 0,-2 0-80 0,-1 4-16 16,-1 4 0-16,-1 1 0 0,-1 4-144 0,1 1-48 16,3 2 0-16,2 2 0 0,3 1-32 0,2 2-16 15,3-2 0-15,4 1 0 0,2-2-224 0,4-1-48 16,5-4-16-16,1-4 0 0,3-4-160 0,2-3-16 15,4-2-128-15,2-7 192 0,1-2-16 0,5-6-16 0,-3 0 0 16,5-7 0-16,-4-3 96 0,2-4 32 0,-1-2 0 16,1-3 0-16,0-2-96 0,-1-2 0 0,-1-4-16 0,0 3 0 15,-3 0-176-15,-3-1 0 0,-5 1 144 0,0 0-144 16,-3-1 0-16,-3 0 0 0,-4-2 0 0,-3 1 0 16,-2-2 0-16,-2 0 0 0,-3 4 0 0,-3 1 0 15,-3-1-224-15,-1 4 32 0,-2 1 16 0,0 2 0 16,-1 2-384-16,0-2-80 0,-1 5 0 0,5 2-13440 15</inkml:trace>
  <inkml:trace contextRef="#ctx0" brushRef="#br0" timeOffset="119717.27">15975 8481 27231 0,'0'0'1216'0,"-2"-10"240"0,2 2-1168 0,0 8-288 15,0 0 0-15,0 0 0 0,0 0 464 0,0 0 48 16,0 16 0-16,-3 3 0 0,1 2-128 0,-3 10 0 16,-3-2-16-16,-2 11 0 0,-4 3-112 0,1 6 0 15,2 2-16-15,-3 4 0 0,-1 2 112 0,-2 1 32 16,-1 7 0-16,-1-1 0 0,-4 2 160 0,-2 3 32 15,1-2 16-15,-3 0 0 0,-1 1-336 0,3-1-64 16,-1-8 0-16,5-6-16 0,3-5-176 0,4-7-176 16,2-6 48-16,5-3 0 15,0-8-512-15,4-1-112 0,0-4-16 0,2-7-9120 0,1-12-1824 16</inkml:trace>
  <inkml:trace contextRef="#ctx0" brushRef="#br0" timeOffset="119931.56">16283 9651 31839 0,'-8'20'1408'0,"3"-2"304"0,-2 3-1376 0,0 4-336 15,1 2 0-15,-3 1 0 0,0 3 704 0,-1-1 80 16,-1 0 16-16,-2 0 0 0,0-2-368 0,2-1-80 15,1-3-16-15,1-4 0 0,2-2-560 0,2-1-112 16,1-2-32-16,2-2-10064 16,2-13-2000-16</inkml:trace>
  <inkml:trace contextRef="#ctx0" brushRef="#br0" timeOffset="120283.94">16823 8072 23039 0,'0'0'2048'0,"-6"6"-1648"0,6-6-400 0,-6 13 0 0,1 2 1248 0,1 4 160 15,-3 4 48-15,2 6 0 0,-2 3-400 0,-2 4-80 16,-3 1-16-16,1 1 0 0,-2 0-544 0,0 3-112 16,1-1-32-16,0-2 0 0,1-1-128 0,-2-1-16 15,0-7-128-15,3 3 192 0,-1 0-192 0,2-3-240 16,1-6 48-16,3-3-9520 15,0-1-1904-15</inkml:trace>
  <inkml:trace contextRef="#ctx0" brushRef="#br0" timeOffset="120628.56">17615 8827 11967 0,'0'0'1072'0,"-6"6"-864"0,1 1-208 0,-2 0 0 16,1 3 2880-16,1 4 512 0,-1 3 128 0,1 3 0 16,-2 2-1984-16,1 7-416 0,1 2-80 0,0 3-16 0,1 3-512 0,-2 5-96 15,-1-3-32-15,2 2 0 0,-4-3-144 0,0 0-48 16,2-2 0-16,-1-1 0 0,0 0-192 0,3-2 0 16,0-2 0-16,0-1 0 15,4-7-2608-15,0-4-464 0</inkml:trace>
  <inkml:trace contextRef="#ctx0" brushRef="#br0" timeOffset="120807.93">17365 9218 23039 0,'0'0'2048'0,"0"0"-1648"16,0 0-400-16,0 0 0 0,0 0 960 0,10 4 128 15,3 1 0-15,1-2 16 0,1-2-608 0,4 0-128 16,4 1-32-16,4-1 0 0,3-1-160 0,3-1-48 15,1-2 0-15,3-1 0 16,1-1-1856-16,1-1-368 0,13-9-80 0,-9 2 0 0</inkml:trace>
  <inkml:trace contextRef="#ctx0" brushRef="#br0" timeOffset="121083.71">18192 8781 10127 0,'0'0'896'0,"5"8"-704"0,1 6-192 0,-1 1 0 0,2 4 2880 0,-2 7 560 16,0 7 96-16,-1 5 32 0,-1 5-2480 0,-3 1-480 16,-2 2-96-16,-3 3-32 0,-4 4-112 0,-1 5-32 15,-2 1 0-15,-2 2 0 0,-5 2 224 0,-2 5 32 16,1-6 16-16,-2 3 0 0,-1-5-160 0,2-1-16 15,0-1-16-15,5-5 0 0,3-7-416 0,2-2 0 16,3-6-224-16,3-6 80 16,0-5-880-16,5-6-192 0,-3-4-16 0,2-6-10480 0</inkml:trace>
  <inkml:trace contextRef="#ctx0" brushRef="#br0" timeOffset="121401.02">18042 9002 28047 0,'-5'-24'1232'0,"5"6"272"0,3-6-1200 0,2 1-304 16,4 2 0-16,3 0 0 0,1 2 368 0,4 0 16 15,2 3 0-15,4 1 0 0,0-2-384 0,1 3 0 0,2 1 0 16,4 2 0-16,1-1 288 0,1 6-16 0,-1-2 0 0,-2 6 0 15,-1 3 192-15,-1 7 48 0,-5 3 0 0,-2 6 0 16,-5 3-288-16,0 6-48 0,-5-2-16 0,-5 6 0 16,-3 6-160-16,-2 1 160 0,-6 0-160 0,-2 2 160 15,-4-2 144-15,-2-3 16 0,0-2 16 0,-5 1 0 16,-5-5 96-16,-3 0 16 0,-2 1 0 0,-3-5 0 0,-2-2-128 0,2-3-32 16,0-3 0-16,4-2 0 0,2-2-288 0,2-6 0 15,2-5-128-15,5-2 128 16,2-3-2688-16,4-6-448 0</inkml:trace>
  <inkml:trace contextRef="#ctx0" brushRef="#br0" timeOffset="127857.3">19422 8503 13823 0,'0'0'1216'0,"10"-4"-960"15,-3-5-256-15,-7 9 0 0,12-2 1888 0,-12 2 336 16,7-7 64-16,-7 7 16 0,0 0-864 0,0 0-160 16,0 0-48-16,0 0 0 0,3-5-416 0,-3 5-96 15,0 0-16-15,0 0 0 0,-8 0-64 0,-2 3-32 16,-5 1 0-16,0 3 0 0,-4 5-192 0,-3 3-32 16,-5 0-16-16,-2 5 0 0,1 2 0 0,-4 6 0 15,-2 1 0-15,0 4 0 0,-1 0 32 0,1 3 16 0,2 2 0 0,2 0 0 16,2 0-144-16,4-1-16 0,2-1-16 0,4-3 0 15,4-1-240-15,5-3 128 0,3-5-128 0,5-1 0 16,4-4 0-16,4 0 0 0,3-4 0 0,4-2 0 16,4 0 0-16,5-6 0 0,3-2 0 0,6-2 0 15,5-6 0-15,4 0-336 0,2-4 48 0,20-7 16 16,-4 2-1984-16,-7 0-400 0,-5-3-80 16</inkml:trace>
  <inkml:trace contextRef="#ctx0" brushRef="#br0" timeOffset="128140.34">19527 9145 19343 0,'0'0'848'0,"0"0"192"0,0 0-832 0,0 0-208 16,0 0 0-16,0 0 0 0,11 5 1824 0,5-3 320 15,-1 1 64-15,4-2 16 0,1 0-1168 0,2 2-224 16,1 0-64-16,0 3 0 0,-2 4-352 0,0 1-80 15,-4 1-16-15,0 4 0 0,-4 5-320 0,-2 3 0 16,-2-1 0-16,-4-2 128 0,-2 2-128 0,-3 3 144 16,-3-2-144-16,1 3 160 0,-2-5 48 0,-1 1 16 15,0-4 0-15,0-1 0 0,-2-1 256 0,3-2 48 16,2 0 16-16,2-2 0 0,1-4-240 0,4 0-48 16,3-3-16-16,2-1 0 0,1-2-240 0,6-3 0 0,2-3 0 15,4 1 0 1,5-2-1744-16,2-5-240 0,2 0-64 0</inkml:trace>
  <inkml:trace contextRef="#ctx0" brushRef="#br0" timeOffset="128606.53">20602 8514 18431 0,'0'0'1632'0,"-6"9"-1312"15,0 3-320-15,-1 3 0 0,1 0 672 0,0 3 64 16,-3 1 16-16,0 5 0 0,0 7-256 0,-1 2-48 15,-3 4-16-15,2 2 0 0,-1 0-176 0,-1 5-48 16,1 3 0-16,-2 1 0 0,0-5 48 0,0 3 0 16,2-7 0-16,3 2 0 0,3-3-64 0,5-2-16 15,2-5 0-15,7-3 0 0,3-6-16 0,6-5 0 16,2-3 0-16,5-8 0 0,0-2 160 0,3-6 48 16,-2-1 0-16,6-8 0 0,2 1 144 0,-1-5 48 15,1-4 0-15,0-3 0 0,1-3-336 0,0 2-64 16,-1 1-16-16,0-2 0 0,0 0-16 0,-2 1-128 0,-6-3 192 15,-2-1-64-15,-5-2 96 0,-7 1 16 0,-3-2 0 0,-5-1 0 16,-5 0-48-16,-3 3-16 0,-5 5 0 0,-4 2 0 16,-4 3-176-16,-5 4 0 0,-6 1 144 0,-1 2-144 15,-2 4-560-15,-1 4-176 0,-3 1-32 16,1-1-12464-16</inkml:trace>
  <inkml:trace contextRef="#ctx0" brushRef="#br0" timeOffset="128857.11">20953 8355 28799 0,'0'0'1280'0,"0"0"256"0,0 0-1232 0,0 0-304 15,0 0 0-15,0 0 0 0,0 0 448 0,-2 13 48 16,-3 1 0-16,-6 8 0 0,-3 1-160 0,-3 7-16 15,-5 7-16-15,-3 5 0 0,-5 6-112 0,-1 4 0 16,-4 3-16-16,1 3 0 0,-2 5-32 0,1 3 0 16,2 2 0-16,-3 1 0 0,2-2-16 0,-1 0-128 15,2-1 192-15,2 1-64 0,1-6-128 0,4-1-224 16,4-3 48-16,4-7 16 16,4-6-2336-16,4-5-480 0,4-4-96 0</inkml:trace>
  <inkml:trace contextRef="#ctx0" brushRef="#br0" timeOffset="129190.16">21082 9506 27583 0,'0'0'1216'0,"0"0"256"0,11-3-1168 0,2 2-304 16,1 2 0-16,-2-1 0 0,1 0 416 0,-1 3 32 15,0 3 0-15,-3 3 0 0,-4 5-224 0,-2 2-32 16,-3 2-16-16,-4 3 0 0,-4 3-176 0,-2 5 160 16,-1 3-160-16,-3 0 160 0,-1 1 336 0,-3 0 64 15,-3 0 16-15,2 1 0 0,-2-1 144 0,0-1 48 16,2-4 0-16,4-2 0 0,4-4 96 0,2-2 32 16,4 0 0-16,5-4 0 0,2-1-400 0,3-5-80 15,2 1-16-15,7-5 0 0,1 2-192 0,4-5-32 16,1-3-16-16,1-1 0 0,4-3-160 0,2-2 0 15,3 0 144-15,2-3-144 0,1 0-224 0,1-4-112 16,-1 4-32-16,3-1 0 16,-3 2-2288-16,3-3-464 0,-2 0-80 0</inkml:trace>
  <inkml:trace contextRef="#ctx0" brushRef="#br0" timeOffset="129528.17">22198 8174 26719 0,'-4'-19'2368'0,"3"8"-1888"0,1 11-480 0,0 0 0 0,0 0 992 0,0 0 96 0,0 0 32 0,0 0 0 0,-2 13-224 16,-2 5-64-16,-2 2 0 0,-3 9 0 15,-2 2-176-15,-2 7-32 0,-1 8-16 0,-5-2 0 0,-4 3-224 0,-1 2-64 16,-1-4 0-16,-1 1 0 0,1-1 128 0,2-1 32 16,1-4 0-16,4-5 0 0,8-3-256 0,3-7-48 15,2-3-16-15,2-2 0 0,3-4-288 0,4-4-64 16,2 0-16-16,4-7-11344 15,3-5-2272-15</inkml:trace>
  <inkml:trace contextRef="#ctx0" brushRef="#br0" timeOffset="130657.84">13916 5770 14735 0,'0'0'1312'0,"-9"0"-1056"15,9 0-256-15,-10-1 0 0,1 0 944 0,9 1 128 0,-10-3 16 0,10 3 16 16,-11-1-464-16,2-3-112 15,2-2-16-15,4-1 0 0,-2 0 96 0,1-5 16 0,2 1 0 0,1-2 0 16,-1-5 16-16,2-2 0 0,2-3 0 0,2-1 0 16,0-8-80-16,1 0-16 0,3-2 0 0,0-3 0 15,4 0-208-15,2-2-32 0,0-1-16 0,2 1 0 16,1-3-288-16,1 4 128 0,-1 1-128 0,4-1 0 16,2 0 144-16,1 0-144 0,1 1 0 0,1-1 144 15,0 1-144-15,2 1 0 0,3 3 0 0,-3 0 0 16,1 1 0-16,0-1 0 0,1 0 0 0,1 4 0 15,-3-3 0-15,2 0 0 0,1 2 0 0,1 1 0 16,2-4 0-16,2 0 0 0,1 1 0 0,1 0 0 16,1 2 0-16,0-2 0 0,-1-3 0 0,-1 5 0 15,-1 3 0-15,0 1 0 0,-2 1 0 0,-1 6 0 16,3 2 0-16,-3-1 0 0,0 3 0 0,-1 3 0 16,0 3-128-16,1 4 128 0,-5-1 0 0,0 2 0 0,1 1 0 0,-3 3 0 15,0-1 0-15,-2 1 0 0,-2 1 0 16,-1 1 0-16,1 0-144 0,2 3 144 0,0 3 0 0,-1-2-128 15,-1 3 128-15,-1-1 0 0,3 4 0 0,2 2-128 16,1 0 128-16,-1 3 0 0,1 0 0 0,1 0 0 16,1 2 0-16,0 3 0 0,-1 1 0 0,-2-2 0 15,-3 4 0-15,-3-1 0 0,-1-3 0 0,-2 5 0 16,-5 2 0-16,0-2 0 0,-3 2 0 0,0 2 0 16,-3-6 0-16,-1 1 0 0,-1 1 0 0,-2-3 128 15,1-1-128-15,-3 1 0 0,-3-4 0 0,2-1 0 16,0-5-192-16,0 0 192 15,-1 1-2096-15,0-6-304 0</inkml:trace>
  <inkml:trace contextRef="#ctx0" brushRef="#br0" timeOffset="130924.71">15602 4878 21183 0,'0'0'1888'0,"-8"-2"-1504"0,8 2-384 0,0 0 0 15,0 0 1152-15,-7 6 144 0,7-6 48 0,-6 8 0 16,0 4-736-16,2-2-144 0,2 4-16 0,-1 1-16 16,2 2-192-16,2 1-48 0,2 1 0 0,3 0 0 15,3-1-192-15,4 1 128 0,2 0-128 0,4-2 0 16,3 3 128-16,2-5-128 0,1-2 0 0,3-6 0 0,-1 1 0 0,-2-4-336 16,-1-4 48-16,2-3 16 0,-2-3 96 0,1-2 32 15,1-3 0-15,1 0 0 0,-1-3 144 0,1-2 0 16,0-3 0-16,-2 1 0 0,-2 2 0 0,2-2-192 15,0 1 192-15,-4 3-192 16,-1 0-1280-16,-6 3-272 0,-1-3-48 0</inkml:trace>
  <inkml:trace contextRef="#ctx0" brushRef="#br0" timeOffset="131620.35">15123 4496 18879 0,'-13'-14'832'0,"8"7"192"0,1-5-832 16,4 2-192-16,3-2 0 0,4-4 0 0,2 1 720 0,2 1 112 0,3 1 0 0,3-1 16 16,1 2-608-16,3 0-240 0,4-1 176 0,-1 1-176 15,0 2 0-15,0-2 0 0,1-1 0 0,2 3 0 16,1-2 0-16,4-1 0 0,1 4 0 0,2-1 0 16,2 3 0-16,3-1 0 0,2 1 0 0,2-2 0 15,2 0 0-15,4 0 0 0,-3 1 0 0,1-3 0 0,-2 4 0 0,3-3 128 16,5 1-128-16,3 0 0 0,5 0 0 0,0-3 0 15,2 4 128-15,-2-4-128 0,-2 3 0 0,-2 0 0 16,-2 4 0-16,-1-2 0 0,5 0 0 0,1 3 0 16,0 1 0-16,-1 1 0 0,-6 2 0 0,2 3 0 15,-5 1 0-15,-1-2 0 0,-1 1 0 0,3 3 0 16,0 1 0-16,2 0 0 0,-2 3 176 0,-1-2-16 16,-4 2 0-16,1-1 0 0,-2 0 0 0,2-4 0 15,-1 3 0-15,0-2 0 0,0 3-160 0,4 0 0 16,0 0 144-16,0 0-144 0,-4-1 0 0,-3 1 0 15,-2 3 0-15,-1-3 128 0,-3 5-128 0,1 0 0 16,-4 0 0-16,-4 1 0 0,1 1 0 0,-1 2 0 0,-3 0 0 0,1 1 128 16,-1 4 16-16,0-3 16 0,-1-1 0 0,-1 0 0 15,1-1 16-15,-2 0 0 0,0 0 0 0,-1 1 0 16,-4 0-32-16,-1 0 0 0,-1 1 0 0,-2 2 0 16,-2 2-16-16,0-2-128 0,0-1 192 0,0 1-64 15,-2 3 16-15,-1 0 0 0,-4 1 0 0,-1-2 0 16,-2-1 176-16,-2 3 16 0,0-3 16 0,0 3 0 15,-2 1 0-15,-2-2 0 0,2 1 0 0,-2-3 0 16,1 0-128-16,1 1-32 0,0-3 0 0,0-2 0 16,0 0-192-16,0-2 144 0,1-1-144 0,-2-2 128 15,0-2-128-15,-1-1 0 0,1 1 144 0,1-3-144 16,0-9 0-16,0 10 128 0,0-10-128 0,0 0 0 16,0 0-384-1,0 0-160-15,0 0-32 0,0 0-8048 0,0 0-1616 0</inkml:trace>
  <inkml:trace contextRef="#ctx0" brushRef="#br0" timeOffset="131876">18159 5093 28095 0,'-11'6'1248'0,"11"-6"256"0,-7 11-1200 0,4 3-304 15,-2 2 0-15,5 0 0 0,2 1 512 0,3-2 32 16,3 0 16-16,2-1 0 0,5 1-160 0,-1 2-16 0,4-2-16 0,5-2 0 16,2-4-80-16,5 1-16 0,0-4 0 0,3-3 0 15,1-3-272-15,2-3 128 0,-2-4-128 0,5-4 0 16,1 3 0-16,3-4 0 0,2-2-192 0,2 0 48 31,1 0-528-31,1-1-96 0,-1 0-32 0,-2-3-12688 0</inkml:trace>
  <inkml:trace contextRef="#ctx0" brushRef="#br0" timeOffset="132843.75">21260 4257 13647 0,'0'0'592'0,"0"0"144"0,7-7-592 0,-7 7-144 0,9-7 0 0,-3 0 0 16,-6 7 832-16,9-9 128 0,-4 3 16 0,-5 6 16 16,4-12-432-16,1 3-96 0,-5 9-16 0,2-9 0 15,-4-1-288-15,1 3-160 0,-3-4 160 0,-1 4-160 16,-1-3 160-16,-2 1-160 0,-2-3 160 0,-1 3-160 0,-3-2 272 15,0 3-32-15,-3-1-16 0,-1 4 0 0,-1-5-96 16,0 4 0-16,-1 1-128 0,-2-3 192 0,-2 2-48 0,-1-1-16 16,-2 0 0-16,-2 2 0 0,-2 0-128 0,-1 0 0 15,-2 1 0-15,0 1 0 0,-1-1 0 0,0 3 0 16,-2 1 0-16,-1 0 0 0,-5-1 0 0,1 1 0 16,-3 0-224-16,-3 2 80 0,-8 1 144 0,0-2 0 15,0 2 0-15,-2 1 0 0,0 1 0 0,3-2 0 16,-1 0 0-16,-2 1 0 0,-3-2 0 0,-1 3 0 15,-3-1 0-15,0-1 0 0,6-2-128 0,0 3 128 16,2 0-128-16,0 1 128 0,-2-4 0 0,-2 2 0 16,-1 0 192-16,1 1-64 0,0 0-128 0,5 0 176 0,0-2-176 15,3 1 192-15,-1 1-192 0,0 1 0 0,-3-1 0 16,-2-2 128-16,-2 1-128 0,3-2 0 0,2-1 0 0,1 1 128 16,2 0-128-16,0 2 0 0,4 1 0 0,-3 1 0 15,-3-3 0-15,0 4 0 0,0 0 0 0,1-2 0 16,2 2 0-16,1 3 0 0,3-3 0 0,0 6 0 15,3-2 0-15,1 3 128 0,-3 2 0 0,-2 0 0 16,-2 0 64-16,3 1 0 0,0 1 0 0,1 1 0 16,1 0-192-16,0 2 160 0,1 1-160 0,3-1 160 15,1-1-160-15,-1 1 0 0,-4 1 0 0,-1-1 0 16,-2 0 0-16,2 5 0 0,2-3 0 0,3 3 0 16,0 0 0-16,1-1 288 0,3 4-48 0,1-2-16 15,3 2 32-15,0-2 16 0,-2 5 0 0,-1 2 0 16,-1-4-32-16,0 3-16 0,1 0 0 0,3 1 0 15,1-2-48-15,2-1-16 0,2-1 0 0,5 3 0 0,2-3-32 0,5 1 0 16,1 1 0-16,5-4 0 0,1-2-128 0,5-3 0 16,1-3 0-16,3-1 0 15,1-3-368-15,1-3-144 0,3 0-48 16,-2-1-6880-16,2-3-1392 0</inkml:trace>
  <inkml:trace contextRef="#ctx0" brushRef="#br0" timeOffset="133110.31">16358 4910 15663 0,'-11'3'1392'0,"-2"6"-1120"0,-2 1-272 0,-1 7 0 16,4 1 2672-16,-2 6 464 0,0 1 112 0,1 7 16 15,0-1-2288-15,4 0-448 0,3 2-80 0,2-1-32 16,2 0-144-16,3-2-16 0,3 1-16 0,2-3 0 16,3-3-80-16,4-4-16 0,1-4 0 0,4 0 0 15,1-3-144-15,2-4 0 0,2-5 0 0,4-3 0 32,3-2-944-32,3-4-64 0,4-3-16 0,4 0-11328 0</inkml:trace>
  <inkml:trace contextRef="#ctx0" brushRef="#br0" timeOffset="133877.44">21324 4222 2751 0,'0'0'128'0,"0"0"16"0,0 0-144 0,-3-6 0 0,-4-1 0 0,7 7 0 0,0 0 3856 0,-6-4 752 16,6 4 128-16,-8-6 48 0,1 2-3424 0,7 4-672 16,-11-4-144-16,1 3-32 0,-1-1-208 0,-3 0-48 15,1 2-16-15,-3 0 0 0,-2 2-112 0,-1 0-128 16,-2-1 176-16,0 2-176 0,-3 2 160 0,-2 1-160 15,-2-1 128-15,-1 2-128 0,1 2 0 0,0-3 0 16,-1 3 128-16,1-1-128 0,0 0 0 0,1 0 0 16,1 2 0-16,-1-1 0 0,0 3 0 0,2-3 0 15,-1 2 0-15,2 0 128 0,-1 1-128 0,1 3 160 16,-1 3-160-16,1 2 160 0,0-1-16 0,-1 2 0 16,-3-2 0-16,-1 5 0 0,-3-1-16 0,1 3 0 0,1 1 0 0,0 4 0 15,5-2 0-15,0 1 0 0,-1 2 0 0,1 1 0 16,-1 3-128-16,1-1 160 0,-2 1-160 0,2 2 160 15,-1-1-160-15,2 1 0 0,0-1 0 0,0 1 128 16,0 0-128-16,1 3 0 0,-5 0 0 0,3-1 0 16,-3 5 0-16,0-1 0 0,2 2 0 0,1 0 0 15,2-2 0-15,1-2 128 0,2 1-128 0,2-1 0 16,-1-1 144-16,4 2-144 0,1-3 160 0,1-2-160 31,0-7-272-31,3-1-160 0,0-2-16 0,2-3-10672 0</inkml:trace>
  <inkml:trace contextRef="#ctx0" brushRef="#br0" timeOffset="134127.37">19521 5427 25791 0,'-11'-6'1152'0,"11"6"224"0,0 0-1104 0,0 0-272 15,0 0 0-15,-3 10 0 0,1 2 1472 0,2 5 224 16,2-1 48-16,0 2 16 0,1 1-1248 0,1-1-256 16,-1 5-64-16,4 2 0 0,-1-3-192 0,2-2 0 15,2-1 0-15,3 0 0 0,2-2 0 0,3-3 0 16,1-5 128-16,2 1-128 0,3-5 0 0,3-1 0 16,1 0 0-16,4-7 0 15,4 1-1408-15,0-5-240 0,6 1-32 0,0-5-11216 0</inkml:trace>
  <inkml:trace contextRef="#ctx0" brushRef="#br0" timeOffset="135695.95">23297 8704 22623 0,'0'0'1008'0,"0"0"208"0,1-10-976 0,2-2-240 0,-2 3 0 0,-1 0 0 0,0 9 768 0,0 0 128 16,0 0 0-16,0 0 16 0,0 0-208 0,0 0-32 16,8 9-16-16,-3 0 0 0,-1 4 64 0,0 2 16 15,-3 4 0-15,1 3 0 0,0 3-256 0,-1 4-48 16,-1 4-16-16,0 4 0 0,-1 4-224 0,-3 3-32 16,-1 0-16-16,0 4 0 0,-2-2 48 0,0 2 16 15,-2 3 0-15,-1-7 0 0,-2 1-80 0,3-5 0 16,2 1-128-16,2-3 192 0,0-7-192 0,2-7 0 15,0-4 0-15,0 7-160 16,0 0-1520-16,3-7-304 0,-1-5-64 0,1-7-10944 0</inkml:trace>
  <inkml:trace contextRef="#ctx0" brushRef="#br0" timeOffset="135878.9">22875 9166 9215 0,'0'0'816'0,"0"0"-656"16,0 0-160-16,0 0 0 0,0 0 5376 0,0 0 1024 16,13-1 224-16,1 1 32 0,1 0-4832 0,5 0-976 0,5-1-192 0,3 0-32 15,3-1-64-15,6-2-16 0,1-2 0 0,0 1 0 16,1-1-288-16,1-5-48 0,3 4-16 0,2-2 0 31,1 4-496-31,-2 4-96 0,1-2-32 0,-1 1-10576 0,-1-2-2128 16</inkml:trace>
  <inkml:trace contextRef="#ctx0" brushRef="#br0" timeOffset="141465.53">25158 9020 8287 0,'0'0'736'0,"10"-2"-592"0,-2-2-144 0,-8 4 0 0,9-7 1216 0,-2 4 192 16,-7 3 64-16,8-4 0 0,-8 4-320 0,6-5-48 15,-6 5-16-15,5-8 0 0,-5 8-128 0,4-6-16 16,-4 6-16-16,4-9 0 0,-4 1-64 0,0 8-16 16,-1-10 0-16,1 10 0 0,-4-8-224 0,-2 2-48 15,-4 0-16-15,1 1 0 0,-2-7-80 0,-1 6-16 16,-6-3 0-16,-1 1 0 0,0 3 48 0,-7-1 16 16,2 0 0-16,0 4 0 0,0 2-320 0,-2 2-64 15,1 1-16-15,0 6 0 0,1 0-128 0,-1 4 128 16,1 5-128-16,1-3 128 0,3-1-128 0,1 1 0 0,1 5 0 0,3 0 0 15,2-3 0-15,2 1 0 0,-1-4 0 0,3 1 0 16,3-1 0-16,1 2 0 0,2-6 0 0,3-10 0 16,0 0 0-16,8 9 0 0,0-2 0 0,2-5 0 15,1-5 0-15,2-2 0 0,2 0 224 0,2-5-64 16,1 1-16-16,1-3 0 0,2 1 0 0,2-1 0 16,1-3-144-16,0 3 0 0,2 0 0 0,-2 1 128 15,0-2-128-15,-2 4 0 0,-2 1 0 0,0 5 0 0,-1 1 0 16,1 5 0-16,-4 4 0 0,-1 1 0 0,-2 4 0 0,-2 0 0 15,0 6 0-15,-4 1 0 0,-2 3 0 0,-1 1 0 16,-1 3 0-16,-3 6 0 0,-2 5 256 0,-1 2 0 16,-4 3 16-16,-2 1 0 0,-2 6-64 0,-3 0-16 15,-3-2 0-15,0 4 0 0,-2 0-192 0,-2 1 176 16,1-1-176-16,1-6 160 0,-3-4-160 0,3-2 192 16,1-1-192-16,3-3 192 0,0-2 48 0,2-3 16 15,2-4 0-15,3-4 0 0,4-6-128 0,2-3-128 16,4-6 176-16,-2-7-176 0,9 5 208 0,3-5-64 15,0-3-16-15,6-1 0 0,0 0 80 0,2-3 16 16,2-1 0-16,2-1 0 0,3 0-224 0,2-3 176 16,1-4-176-16,0 5 160 0,-2-3-160 0,0 1 0 15,-2 2 0-15,0-2 0 16,-3-1-2160-16,-3 1-352 0</inkml:trace>
  <inkml:trace contextRef="#ctx0" brushRef="#br0" timeOffset="141949.34">25953 8643 3679 0,'0'0'160'0,"0"0"32"0,0 0-192 0,0 0 0 15,-11 0 0-15,1 0 0 0,-2-2 3184 0,1 2 592 16,1 0 112-16,1 3 16 0,-1 2-2320 0,0 5-480 16,1 0-80-16,-2 4-32 0,-1 2-288 0,-1 4-64 15,1 0-16-15,-1 6 0 0,-1-1 32 0,-2 4 16 16,2 1 0-16,1 1 0 0,1 4-96 0,2-4 0 16,0-4-16-16,5 0 0 0,2-3-64 0,6 0-16 15,3-4 0-15,2-2 0 0,1-2-80 0,5-5-16 16,1 0 0-16,2-4 0 0,0-5-176 0,2-2-32 15,3-2-16-15,2-2 0 0,3 1-160 0,3-5 192 16,-2 0-192-16,5-2 192 0,4 0-320 0,1-3-64 0,2 3-16 16,2-2-9184-16,0 1-1824 0</inkml:trace>
  <inkml:trace contextRef="#ctx0" brushRef="#br0" timeOffset="142139.41">26382 9121 11967 0,'-6'20'528'0,"2"-5"112"0,0 3-512 0,-1 2-128 15,0 1 0-15,1 3 0 0,0 4 3728 0,1-2 720 16,-2 4 144-16,1-2 16 0,1-5-3424 0,1-3-688 16,-2 0-144-16,1 1-32 0,1-1-320 0,0-1-128 15,0-3 0-15,1-3-8624 16,2-3-1712-16</inkml:trace>
  <inkml:trace contextRef="#ctx0" brushRef="#br0" timeOffset="142615.63">27074 8532 9215 0,'-8'-13'400'0,"4"6"96"0,-1-3-496 0,0 1 0 0,1 0 0 0,-1 2 0 15,0-1 1728-15,0 2 240 0,-1 0 48 0,-1 4 16 16,7 2-896-16,-9 7-176 0,3 0-48 0,-4 4 0 0,0 2-64 15,-2 1-16-15,0 5 0 0,0 4 0 16,2-1 0-16,1 5-16 0,0 4 0 0,0 0 0 0,0 3-176 0,2-3-16 16,3 0-16-16,0 1 0 0,4 1-192 0,0-3-32 15,3-2-16-15,2-1 0 0,1-7-176 0,2-3-16 16,3-6-16-16,2 1 0 0,1-2 80 0,1-4 16 16,-1-3 0-16,3-3 0 0,0-3 80 0,5-3 32 15,-2-6 0-15,2 3 0 0,-2 0-64 0,2-2-16 16,0-4 0-16,-1-4 0 0,-1 0-288 0,2 0 160 15,-4-1-160-15,0 3 128 0,-6-2-128 0,0-2 160 16,-3 0-160-16,-4-3 160 0,-3 1-160 0,0 1 128 16,-4-2-128-16,0 2 128 0,-3 3-128 0,-2 3 128 15,1-1-128-15,-3 7 128 0,-1 0-128 0,-2 5-256 16,-1 2 64-16,-1-1 16 16,-2-2-2112-16,1 2-416 0,0 0-96 0</inkml:trace>
  <inkml:trace contextRef="#ctx0" brushRef="#br0" timeOffset="142866.9">27372 8171 18879 0,'0'0'832'0,"0"0"192"0,0 0-832 0,0 0-192 0,0 0 0 0,0 0 0 15,0 0 1024-15,-11 6 144 0,3 2 48 0,-2 5 0 16,-1 3-272-16,-1 5-48 0,1 2-16 0,-6 3 0 15,2 6-112-15,-3 4-32 0,-1 3 0 0,-1 2 0 16,0-2 0-16,-2 3 0 0,0-1 0 0,2 3 0 16,0 3-336-16,1 0-64 0,-1-5-16 0,3 3 0 0,0-3-320 0,4-3-192 15,1-3 32-15,3-3 0 16,5-7-688-16,-1-2-144 0,2-3-32 0,3-5 0 16,0-5-1440-16,0-11-288 0</inkml:trace>
  <inkml:trace contextRef="#ctx0" brushRef="#br0" timeOffset="143040.82">27470 8979 18431 0,'-4'22'1632'0,"2"-3"-1312"16,-2 5-320-16,0 3 0 0,-2 0 2032 0,2 4 336 15,-4 4 64-15,0-1 0 0,-3 0-1152 0,1-2-256 16,0-1-32-16,-1-2-16 0,-1-2-656 0,1-3-144 15,1 0-32-15,1 0 0 16,0-1-2208-16,1-4-448 0</inkml:trace>
  <inkml:trace contextRef="#ctx0" brushRef="#br0" timeOffset="144305.6">28218 8587 4607 0,'0'0'192'0,"0"0"64"0,1-10-256 0,-1 10 0 15,0 0 0-15,0 0 0 0,0 0 4608 0,0 0 896 16,0 0 160-16,0 0 32 0,0 0-3984 0,6 14-816 16,-2 2-144-16,-1 2-48 0,-1 1-208 0,-1 5-48 0,1 4-16 0,0 4 0 15,1-3-192-15,-3 4-48 16,-1 1 0-16,-1 1 0 0,0-1-192 0,0-2 144 15,-1-3-144-15,-1 3 128 0,-1 0-128 0,0-1 0 0,0-6 0 0,1-4 0 32,1-3-2176-32,1-4-448 0</inkml:trace>
  <inkml:trace contextRef="#ctx0" brushRef="#br0" timeOffset="144451.28">28157 8887 13823 0,'0'0'1216'0,"0"0"-960"0,0 0-256 0,0 0 0 0,11 6 2464 0,2-3 448 16,1-1 96-16,5 1 0 0,4-2-2352 0,2 2-464 16,1-2-192-16,0-1 128 0,0-4-128 0,-1 3-224 15,2-4 48-15</inkml:trace>
  <inkml:trace contextRef="#ctx0" brushRef="#br0" timeOffset="144903.12">29457 8669 15663 0,'0'0'1392'0,"0"0"-1120"0,6-7-272 0,-1-1 0 16,-5 8 1600-16,4-10 256 15,-4 10 48-15,2-10 16 0,-4 1-1024 0,0-3-192 0,-2 4-32 0,-5-3-16 16,-5 4-208-16,-2-3-32 0,-2 1-16 0,-1 0 0 15,-4 4 16-15,-1 3 0 0,-2 2 0 0,0 4 0 16,-1 5-160-16,0 1-48 0,-1 4 0 0,0 4 0 16,0-1-208-16,3 2 0 0,1 0 0 0,2 2 0 15,3 0 0-15,2 2 176 0,3-3-176 0,4-2 160 16,4-4-160-16,3-4 0 0,2 1 0 0,1-11 0 16,0 0 144-16,0 0-144 0,12 4 160 0,2-3-160 0,0-3 256 0,2-2-64 15,1-4 0-15,3 2 0 0,3-5 96 0,1 2 16 16,0-3 0-16,2 3 0 0,4 2-304 0,-1 4 0 15,-1 3 128-15,-1 7-128 0,-3 1 0 0,-1 6 128 16,-3 3-128-16,-1 3 0 0,-5 4 320 0,-1 15-32 16,0 11-16-16,-4 1 0 0,-4 0-48 0,-3-6-16 15,-3-3 0-15,-2-2 0 0,-4-2 96 0,-1 0 16 16,-1-2 0-16,-2-2 0 0,-2-1-176 0,2 0-16 16,2 1-128-16,3-9 192 0,-2-2-192 0,3-3 0 15,1-3 128-15,4-3-128 16,0-2-352-16,5-3-112 0,3-1-32 0,-8-8 0 15,9 0-2576-15,-1-4-528 0</inkml:trace>
  <inkml:trace contextRef="#ctx0" brushRef="#br0" timeOffset="145368.1">30152 8329 18767 0,'-14'0'832'0,"5"5"176"0,1 0-816 0,-3 0-192 16,0 3 0-16,-2-1 0 0,1 7 640 0,-2-1 96 16,0 1 16-16,-3 5 0 0,-1 1-304 0,-1 1-48 15,0 0-16-15,-2 5 0 0,-4 0-32 0,2 0-16 16,1 0 0-16,3 2 0 0,1 4 256 0,6 1 48 15,5-1 16-15,4-5 0 0,6-1-16 0,4-3 0 16,6 1 0-16,5-1 0 0,0-4-256 0,4-1-64 16,1-4-16-16,2 0 0 0,-3-2-304 0,1-9 0 15,-1-1 128-15,1-1-128 0,1 0-176 0,1-2-80 16,2-3-32-16,0-1 0 16,-1-4-2320-16,1 2-464 0,10-9-80 0,-5 4-32 0</inkml:trace>
  <inkml:trace contextRef="#ctx0" brushRef="#br0" timeOffset="145701.66">30475 8791 12895 0,'0'0'1152'0,"0"0"-928"15,0 0-224-15,0 0 0 0,0 0 1216 0,10 2 192 16,-10-2 32-16,11 1 16 0,-11-1-560 0,11 2-128 16,-1 1 0-16,0 1-16 0,-2 3 16 0,0 4 0 15,-1-2 0-15,0 3 0 0,-1 2-320 0,-2 3-64 16,0 2-16-16,-2 1 0 0,-3 6-160 0,-2 0-16 16,-1-2-16-16,-2 2 0 0,0-5 336 0,-2 1 64 15,-3-2 0-15,2 1 16 0,0 0 160 0,0-3 16 16,4-4 16-16,2 0 0 0,3-1-80 0,4-4-32 15,4 1 0-15,1-5 0 0,2 1-368 0,3-2-80 16,0-4-16-16,4-2 0 16,1-6-880-16,3 2-176 0,-1-7-48 0,1 0-13184 0</inkml:trace>
  <inkml:trace contextRef="#ctx0" brushRef="#br0" timeOffset="146369.53">31659 8444 9215 0,'0'0'816'0,"0"0"-656"16,0 0-160-16,0 0 0 0,0 0 1856 0,-4-9 320 15,-1 2 80-15,-2 3 16 0,0-2-1088 0,-2 1-224 16,-3 3-32-16,0 1-16 0,-2-5-336 0,-3 3-80 15,-4 6-16-15,-5 2 0 0,-3 2-176 0,-2 5-48 0,-2 2 0 0,0 1 0 16,2 0-48-16,0 7-16 0,1 1 0 0,3 2 0 16,3 6 176-16,2 3 16 0,0-1 16 0,5 1 0 15,1-1-96-15,8-2-32 0,1-2 0 0,5 0 0 16,2-2 0-16,5-1 0 0,5-4 0 0,3-2 0 16,1-4-16-16,3-5-16 0,2 0 0 0,6-4 0 15,0 1-48-15,2-7 0 0,-1-2 0 0,4-3 0 16,0-5 144-16,1 2 32 0,0-5 0 0,0 2 0 0,-1-4 80 0,-2-4 32 15,-3-1 0-15,-3-1 0 0,0 6-192 0,-3-3-32 16,-4-2-16-16,-1-1 0 0,-3-2-112 0,-3 2 0 16,-3 0-128-16,-2-2 192 0,-6-3-192 0,-2 2 144 15,-2 1-144-15,-3 4 128 0,-2 6-128 0,-1 1-144 16,1-1 144-16,-6 3-208 16,-2 2-1520-16,-1 4-288 0,-3-1-64 0</inkml:trace>
  <inkml:trace contextRef="#ctx0" brushRef="#br0" timeOffset="146619.51">31839 7925 31327 0,'0'0'1392'0,"0"0"272"0,0 0-1328 0,0 0-336 16,0 0 0-16,-6 11 0 0,-3 3 320 0,0 4-16 15,-1 3 0-15,-2 6 0 0,-4 0 16 0,-1 10 0 0,-4 5 0 0,-2 2 0 16,-1 6-144-16,-2 6-32 0,0 5 0 0,-4 1 0 16,-1 6 48-16,-4 0 0 0,0-2 0 0,2 1 0 15,0 1-64-15,1-2 0 0,3 0 0 0,4-3 0 32,4-5-1216-32,3-5-256 0,3-3-64 0,3-6-8192 0,1-3-1632 0</inkml:trace>
  <inkml:trace contextRef="#ctx0" brushRef="#br0" timeOffset="146952.76">32248 9099 26543 0,'13'-6'1168'0,"-13"6"256"0,5 1-1136 0,3 0-288 16,-1 0 0-16,1 2 0 0,0 2 544 0,-3-1 48 15,0 2 16-15,-1 4 0 0,1 8-224 0,-4 1-32 16,-2-1-16-16,0 4 0 0,-6 1 432 0,3-8 96 16,-1 5 16-16,0 4 0 0,0 0-16 0,-1 3 0 15,-1-4 0-15,2-3 0 0,3 1 0 0,-1 13 0 16,3-6 0-16,5-8 0 0,3-4-288 0,-2-10-64 15,3 0-16-15,4 2 0 0,2-2-304 0,5 2-48 16,3-3-16-16,5-4 0 0,5-1-128 0,32-9 0 0,-5-3-192 16,-3-4 192-1,-1 0-2624-15,-10 6-384 0</inkml:trace>
  <inkml:trace contextRef="#ctx0" brushRef="#br0" timeOffset="147969.91">23798 5606 14735 0,'-24'-1'1312'0,"10"1"-1056"15,1-1-256-15,0-1 0 0,2-3 1888 0,3-1 320 16,1 1 64-16,2-2 16 0,1-3-1264 0,3 3-240 15,1-4-48-15,1-1-16 0,1-1-384 0,2-7-80 16,1-2 0-16,2-2-16 0,2-4-48 0,1-1-16 16,1-4 0-16,2-3 0 0,2-3-32 0,0-1 0 15,1 5 0-15,4 2 0 0,3-2-144 0,2 1 0 0,3-3 0 0,4 3 128 16,4 1-128-16,2-2 0 0,1 1 144 16,3 1-144-16,0 3 0 0,0-2 0 0,-3-3 0 0,2 1 128 15,1-1-128-15,2 0 0 0,6 3 0 0,0 3 0 16,3-1 0-16,0 6 0 0,0-1 0 0,-4 5 0 0,-3 0 0 0,0 2 0 15,-1-1 0-15,2 2 0 16,2 1 0-16,3 2 0 0,4 0-144 0,2 4 144 0,2-3 0 0,-4 4-144 16,-5-1 144-16,-2 4 0 0,0-1-128 0,0 7 128 15,-2 1 0-15,3 5 0 0,2 2 0 0,-1 5-128 16,0 2 128-16,-4 1 0 0,0 0 0 0,-5 2 0 16,-7 2 0-16,0 3 0 0,-4 6 0 0,0-1 0 15,-4 3 0-15,0 1 0 0,0-3 0 0,-3 3 0 16,2 3 0-16,-3 1 0 0,-2 1 0 0,-2 0 0 15,2 1 0-15,-6-1 0 0,1-2 0 0,0 1 144 16,-4-3-144-16,2-1 192 0,-2-3-192 0,1-4 192 16,-2-1-192-16,0-2 192 0,0-5-192 0,-1-3 160 15,1-2-160-15,-1-2 160 16,1-4-1232-16,-1-5-240 0,-3-2-48 0</inkml:trace>
  <inkml:trace contextRef="#ctx0" brushRef="#br0" timeOffset="148287.53">25927 5273 24927 0,'-11'9'1104'0,"4"-3"240"0,0 1-1088 0,2 0-256 0,5-7 0 0,-4 14 0 15,3-1 688-15,2-2 80 0,3 2 0 0,2 0 16 16,2-4-480-16,2 0-112 0,1-4 0 0,2 1-16 15,2 0-16-15,3-3 0 0,1-2 0 0,1-3 0 16,1-6 32-16,2 0 0 0,-1-4 0 0,4-1 0 0,2-1-48 0,1-4 0 16,-2-5 0-16,-1-2 0 0,1-4 48 0,-3 2 0 15,-3-3 0-15,-4-2 0 0,-1-3 64 0,-1 0 0 16,-2-1 16-16,-2-1 0 0,-2 1 112 0,-1-1 32 16,-1 0 0-16,-2 1 0 0,0-2-256 0,-3 2-160 15,-1 2 192-15,-1 9-192 16,-1 1-240-16,-1 5-144 0,-4 1-48 0,1 2-9296 15,-1 4-1856-15</inkml:trace>
  <inkml:trace contextRef="#ctx0" brushRef="#br0" timeOffset="149085.37">24339 4859 11055 0,'0'0'976'0,"0"0"-784"0,0 0-192 0,0 0 0 0,0-9 2352 0,3-1 416 16,0 2 96-16,3-1 16 0,3 3-1760 0,2-4-352 16,1-1-64-16,4-3 0 0,2 2-464 0,2-1-96 15,2-2-16-15,1-1 0 0,4 0-128 0,3-3 0 16,3 1 144-16,1-2-144 0,2-4 0 0,0-2 144 15,-3 1-144-15,1-3 0 0,2 4 320 0,0-3-64 16,4 2 0-16,2-2 0 0,2 3 80 0,3 3 16 16,4 1 0-16,0-3 0 0,1 0-64 0,-1 0-16 15,-4-3 0-15,0 3 0 0,0 2-48 0,4 1-16 16,4 1 0-16,4 1 0 0,5 0-64 0,1-1-16 16,-3-2 0-16,-2 3 0 0,-2 4-128 0,2-1 0 15,2 0 144-15,2-1-144 0,3 4 0 0,1 3 0 16,1-3 0-16,-5 6 128 0,-2-3-128 0,1 3 0 15,-1-1 0-15,1 2 0 0,3 1 0 0,2 2 0 16,-3 1 0-16,-3-1 0 0,-6 0 0 0,1 0 0 16,0 1 0-16,0 1 0 0,2 1 0 0,2 2 0 15,1 0 0-15,-2-1 128 0,-3 1-128 0,-2 0 0 16,0 1 0-16,-2 1 0 0,0 0 0 0,3 4 0 0,0-4 0 0,0 6 0 16,-3-3 0-16,-3 5 0 0,-4-4 0 0,-2 3 0 15,-3-4 0-15,0 4 0 0,1 2 0 0,0-3 0 16,-2 3 0-16,1 2 0 0,-2-1 0 0,2 1 0 15,0 1 0-15,-3-1 0 0,-1 3 0 0,-4 0 0 16,-3 1 0-16,1 1 0 0,-6 1 0 0,1 2 0 16,-2-1 0-16,1 3 0 0,-1 0 128 0,-1 1-128 0,-1-1 0 0,-1 0 144 15,0 3-144-15,-2-2 0 0,0 1 160 16,-1 0-160-16,-2-2 128 0,1 4-128 0,-1-6 144 0,-1 4-144 16,-1-4 160-16,-1 0-160 0,2 3 144 0,-2-3-144 15,-1 2 128-15,-1-5-128 0,0-3 160 0,-2-3-160 16,0 1 192-16,0-2-192 0,-1 0 160 0,1 2-160 15,-2-2 128-15,1-4-128 0,-2 0 128 0,1-1-128 16,-7-9 0-16,5 10 128 0,-5-10-128 0,4 11 0 16,-4-11 0-16,0 0 0 15,0 0-560-15,0 0-144 0,0 0-16 0,0 0-12448 0</inkml:trace>
  <inkml:trace contextRef="#ctx0" brushRef="#br0" timeOffset="149438.51">28181 4990 30815 0,'0'0'1360'0,"0"10"288"0,2 4-1328 0,5 1-320 0,0 4 0 0,6 0 0 16,5 0 0-16,2 3 0 0,4-1 0 0,2 0-128 16,4-3 128-16,-2-3 0 0,3-2 0 0,-1-1 0 0,1-4 0 0,1-2 0 15,1-2 128-15,2-3-128 0,0 2 128 0,1-3-128 16,1-3 128-16,1 1-128 0,0-6 128 0,1 1-128 16,-3-4 128-16,1 0-128 0,-1-3 208 0,-3-3-16 15,-2-2-16-15,-4-2 0 0,0-5 320 0,-1 1 64 16,-1-6 16-16,-1 1 0 0,-2-1-16 0,2-4 0 15,-6-3 0-15,0-4 0 0,-2-2-320 0,-1 1-64 16,-5 4-16-16,1 3-10912 16,-4 4-2192-16</inkml:trace>
  <inkml:trace contextRef="#ctx0" brushRef="#br0" timeOffset="172119.9">2359 10839 13823 0,'0'0'608'0,"0"0"128"0,0 0-592 0,0-11-144 0,3 2 0 0,2-3 0 0,2 2 1520 0,4 0 272 16,1-3 48-16,2-1 16 0,0-1-1424 0,4-2-288 15,4 0-144-15,3-2 160 0,2-3-160 0,1-1 0 16,1-1 0-16,-1-3 0 0,-4 4 0 0,2 2 128 16,-2-3-128-16,2 1 0 0,-3 0 240 0,0 4-48 15,-1 4 0-15,-2 1 0 0,0 3 240 0,0 1 32 16,-3 8 16-16,1 0 0 0,-3 4-128 0,2 2-32 15,-1 4 0-15,0 4 0 0,-2 6-48 0,0 3-16 16,1 5 0-16,0-2 0 0,-1 3-64 0,-1-1-32 16,1 6 0-16,-1 0 0 0,-3 1-160 0,0-3 0 15,1 2 144-15,2-3-144 0,-3-6 0 0,3-4 0 16,1-2 0-16,2-4 128 0,2-5-128 0,0 0 0 0,-3-3 128 0,3-4-128 16,0-1 320-16,1-2-16 0,3-4 0 0,0-3 0 15,1-4 16-15,3-2 16 0,2-3 0 0,0 0 0 16,0-2-112-16,1-1-32 0,1 1 0 0,2 2 0 15,1 2-192-15,-1 4 0 0,-2 3 0 0,-2 3 0 16,-2 0 256-16,-5 4-64 0,0 7 0 0,-3 4 0 16,-2-1-16-16,1 5-16 0,-2 3 0 0,-1 2 0 15,0 0-160-15,-1 2 160 0,-3-1-160 0,0 3 160 16,-1 1-160-16,2-3 0 0,1-2 0 0,0-3 0 16,1-2 0-16,0 0 0 0,0-1 128 0,1-4-128 15,2-4 0-15,2 0 0 0,0-3 0 0,3-4 128 16,2-4-128-16,1-1 128 0,2-6-128 0,2 1 128 15,0-2-128-15,1 1 128 0,0-2-128 0,-2 0 128 0,-2 0-128 16,1 1 128-16,0 2-128 0,0 3 128 0,-2-2-128 0,0 8 0 16,-1 2 144-16,1 4-144 0,-1 2 0 0,-1 6 0 15,-2 1 0-15,0 1 0 0,-2 3 0 0,0-4 128 16,0 1-128-16,2 2 0 0,2-3 0 0,-1 0 0 16,2-1 0-16,-1-5 128 0,1-1-128 0,-2-3 0 15,2-1 0-15,-1-2 128 0,-1-2-128 0,3-5 192 16,-2 1-64-16,2-3 0 0,0 0 0 0,2-3 16 15,0-3 0-15,1-1 0 0,2 2-144 0,-1-1 0 16,2 2 0-16,0 2 0 0,3-1 0 0,-1 2 0 16,-3 3 128-16,0 0-128 0,-3 5 352 0,-2 3-16 15,-4-1 0-15,-2 5 0 0,-3-1-192 0,2 4-144 0,-6-1 192 16,2 1-192-16,0 3 0 0,-2 1 0 16,-2 3 0-16,3-3-10432 0,-2 0-1984 15</inkml:trace>
  <inkml:trace contextRef="#ctx0" brushRef="#br0" timeOffset="174638.35">12564 10878 8287 0,'-8'0'736'0,"1"0"-592"15,0 0-144-15,7 0 0 0,0 0 1968 0,-6 4 352 16,6-4 80-16,0 0 16 0,0 0-1552 0,0 0-304 16,0 0-64-16,0 0-16 0,0 0-256 0,10-4-48 15,0-1-16-15,0-4 0 0,2 2 80 0,0-5 16 16,1 2 0-16,0-1 0 0,-2-2-64 0,2 4-16 0,0-5 0 0,-1 3 0 15,1 2-16-15,0-4 0 0,1 3 0 0,0-3 0 16,2-1 64-16,1 2 16 0,-2 1 0 0,3-1 0 16,0 3 80-16,0 0 32 0,-2 5 0 0,2-1 0 15,0-3-80-15,-1 6-16 0,1 2 0 0,0 1 0 16,-3 2-96-16,2 4-32 0,-1 0 0 0,2 7 0 16,0 2 16-16,0 3 0 0,0 2 0 0,1 4 0 15,-3 3-144-15,3 2 160 0,2 0-160 0,-4 0 160 16,0-1-160-16,1-4 0 0,-2-3 0 0,1-1 0 15,-3-3 0-15,1-3 128 0,0-2-128 0,2 1 0 16,1-4 144-16,-2 1-144 0,1-4 160 0,2 0-160 16,2-6 272-16,3-2-32 0,2-3-16 0,2-1 0 15,2 0 16-15,6-6 0 0,2-6 0 0,3-1 0 16,-1 1-240-16,0-1 144 0,-3-3-144 0,1 2 128 16,0 0-128-16,-3 2 0 0,1-3 0 0,3 5 128 0,2 1-128 0,2 2 128 15,2-2-128-15,-1 3 128 0,-2 6 128 0,-4 5 0 16,-2 4 16-16,-4 4 0 0,-3-1-144 0,-2 6-128 15,-1-3 192-15,1 4-192 0,-3 3 976 0,2-1 96 16,0 1 16-16,1-2 0 16,0-4-1664-16,2 1-320 0,-2 2-64 0,2-5 0 0,1 0 800 0,4-5 160 15,1-2 0-15,2 1 0 0,0-3 0 0,2-4 0 16,-3-3 128-16,2-1-128 0,0 0 0 0,1-5 0 16,3-1 144-16,0 2-144 0,2-5 0 0,0 2 0 15,4-2 0-15,-2 3-128 0,-3 2 128 0,-4 1 0 16,-1 0 0-16,-5 5 0 0,-2 0 0 0,-3 3 0 15,-2 3 0-15,-3 5 0 0,-2 0 0 0,0 2 0 0,-4 2 0 0,1 0 0 16,-2 3 192-16,-2 0-16 0,1 0-16 0,-1-1 0 16,0 1 32-16,1-5 0 0,0 2 0 0,3-2 0 15,2-4 32-15,2 1 16 0,2 0 0 0,4-4 0 16,1-3-80-16,2-2-16 0,-1-2 0 0,2-5 0 16,2 1-144-16,2-1 192 0,0-3-192 0,3 1 192 15,0-1-192-15,3 0 0 0,3 1 0 0,1 0 0 16,2 0 0-16,-5 0 0 0,2 1 0 0,-3 0 0 15,-4 4 0-15,0 2 0 0,-3 3 0 0,1 1 0 16,-3 3 320-16,0 4-32 0,-2 1 0 0,-1 6 0 16,1-4 112-16,0 2 32 0,2-4 0 0,2-1 0 15,-2 1-160-15,-3 0-16 0,2-1-16 0,-1-3 0 16,-2 1-80-16,0-2-16 0,0 0 0 0,2 0 0 16,-2-2-144-16,-1 1 0 0,-1 0 0 0,-1 1 128 0,0-2-400 0,-3 1-96 15,0 2-16-15,0 2-10528 16,1-2-2112-16</inkml:trace>
  <inkml:trace contextRef="#ctx0" brushRef="#br0" timeOffset="176994.41">23940 10406 21247 0,'-16'-9'944'0,"6"5"192"0,1-1-912 0,0-2-224 15,1 2 0-15,2 2 0 0,1-4 256 0,5 7 16 16,-5-7 0-16,1-2 0 0,4 9-32 0,0-10-16 16,2-3 0-16,2 3 0 0,1-3 112 0,3-1 32 15,2 1 0-15,3 2 0 0,2-3-128 0,2-1-32 16,-1-2 0-16,3 1 0 0,0-1-16 0,3 0-16 0,5 2 0 0,-3 4 0 16,-1-2-176-16,-3 5 192 0,-1-2-192 0,-4 5 192 15,-1 5-192-15,-2 5 192 0,-3 4-192 0,-4 3 192 16,-4 5 48-16,-2 10 16 0,-4 6 0 0,1 5 0 15,-5 3 0-15,1 7 0 0,1-2 0 0,0 7 0 16,3 7-256-16,3-8 176 0,-1-6-176 0,2-1 160 16,2-7-160-16,5-7 0 0,3-6 0 0,1-4 0 15,2-3 416-15,3-4 0 0,2-5 0 0,3-3 0 16,0-6 48-16,5-6 16 0,4-3 0 0,3-5 0 16,4-4-240-16,1-3-48 0,3-1-16 0,2-2 0 15,3 2-176-15,0 1 0 0,-3-6 144 0,-3 1-144 0,-3 1 0 16,-1-2 0-16,-2 4 0 0,-1 3 0 0,-1 4 0 15,-1 3 0-15,-3 7 0 0,-3 3 0 0,-1 0 0 0,-4 9 0 16,-2 0 0-16,-1 8 128 0,-1 2-128 0,0 3 0 16,-1 1 128-16,1 0-128 0,1 4 0 0,1 1 0 15,1-2 0-15,0-1 0 0,0 1 0 0,1-3 0 16,0-3 0-16,1-3 0 0,-3 0 0 0,1-2 0 16,-2-5 0-16,4 0 0 0,-3-3 192 0,1-3-16 15,0 1-16-15,4-2 0 0,-2-3 32 0,5-1 0 16,3-5 0-16,3 1 0 0,2-6-192 0,4 0 128 15,3 1-128-15,1-2 128 0,0-3-128 0,0-4 0 16,1 1 0-16,-1-1 0 0,1-2 0 0,0-2 0 16,2 5 128-16,3 0-128 0,0-3 0 0,1 5 0 15,-1 5 0-15,-4 2 0 0,-2 3 0 0,-5 2 0 0,-4 2 0 0,-2 1 0 16,-3 2 0-16,1 2 0 0,0-1 0 0,2-1 0 16,-1 0 0-16,2-1 0 0,1 5 0 0,3-2 0 15,-3-3 0-15,6 2 0 0,-1 1 0 0,-1-2 128 16,-3 1-128-16,-3 0 0 0,1 1 0 0,-4 0 0 15,-2 0 0-15,1 1 0 0,2 3 0 0,-1-1 0 16,2-2 0-16,0 1 0 0,1 1 0 0,-1-3 0 16,1-1 0-16,2 1 0 0,0 3 0 0,1 0 0 15,-2 0 0-15,0-2 0 0,-2-2 0 0,-2 1 0 16,0 1 0-16,0 1 0 0,-3 0 0 0,6-1 128 16,-1-1-128-16,3 0 160 0,3-1-160 0,1-2 160 15,1 2-32-15,4-3 0 0,0 1 0 0,1 0 0 16,3-1 128-16,-5 0 0 0,-3-1 16 0,0-1 0 15,0 0 112-15,0 5 0 0,1-3 16 0,3-1 0 0,2 1 48 0,-1 3 16 16,1 4 0-16,2-1 0 0,-3 1-112 0,1-1-32 16,-5 2 0-16,-2 0 0 0,-4 4-160 0,-3-3-32 15,2-3-128-15,-1 3 192 0,-2 3-192 0,-1-4 0 16,0 0 0-16,0 1 0 16,-3 2-704-16,-1-2-256 0,-3 3-32 0,-2-2-10592 15,-3 3-2128-15</inkml:trace>
  <inkml:trace contextRef="#ctx0" brushRef="#br0" timeOffset="178992.15">2430 10126 13407 0,'-16'0'592'0,"8"0"128"0,-1 0-576 0,3 0-144 0,1 0 0 0,0 0 0 16,5 0 448-16,0 0 48 0,0 0 16 0,0 0 0 16,0 0-272-16,0 0-48 0,0 0-16 0,0 0 0 15,0 0-176-15,0 0 0 0,0 0 0 0,0 0 128 16,0 0 0-16,0 0-128 0,0 0 192 0,14 0-64 16,-14 0 288-16,14 1 48 0,-14-1 16 0,18 4 0 15,-3 0 208-15,0 2 32 0,2-3 16 0,0 2 0 16,1 1-64-16,1-1-16 0,-1-1 0 0,2 1 0 15,1 2-192-15,0-4-32 0,1 2-16 0,0 2 0 16,-2-2-112-16,0-1-32 0,1 1 0 0,1 4 0 16,3-4-48-16,0 0-16 0,0 0 0 0,1-1 0 0,-1-2 64 0,2 1 16 15,-3 1 0-15,3 1 0 0,1-1-160 16,-2-2-128-16,5 1 144 0,-2-2-144 0,0 0 192 0,-1-1-64 16,0 0-128-16,-3 0 192 0,-1-1 32 0,-3 0 0 15,2-1 0-15,0 0 0 0,0 1 96 0,-3-2 0 16,2 0 16-16,-2 1 0 0,-1 1-16 0,-1-1 0 15,-3 1 0-15,1 1 0 0,-4-1-112 0,0 2-16 16,-12-1-16-16,11 3 0 0,-11-3-176 0,0 0 128 16,0 0-128-16,0 0 128 0,0 0-128 0,0 0 0 15,1 10 0-15,-1-10 128 0,0 0-128 0,-6 11-224 16,0-4 48-16,-1 0 16 16,7-7-2160-16,-8 7-432 0,8-7-96 0,-14 1-16 0</inkml:trace>
  <inkml:trace contextRef="#ctx0" brushRef="#br0" timeOffset="179959.18">14267 10144 1839 0,'0'0'160'0,"-9"1"-160"16,9-1 0-16,-10 0 0 0,2 0 1792 0,-2 0 320 15,10 0 64-15,-10 0 0 0,1 0-656 0,9 0-144 16,0 0-32-16,0 0 0 0,0 0-272 0,0 0-64 0,0 0-16 0,0 0 0 15,0 0 0-15,0 0 0 0,0 0 0 0,12 6 0 16,-1 1-160-16,3-3-48 0,1-3 0 0,2 0 0 16,1-1-128-16,1 1-16 0,1-1-16 0,2 2 0 15,1-1-16-15,-1 0 0 0,0-2 0 0,0 2 0 16,-1 4-16-16,2-2 0 0,-1-2 0 0,1 0 0 16,-1 2-176-16,3 1-32 0,-1 1-16 0,0 0 0 15,0-4-208-15,0 4-32 0,-1-1-128 0,0 2 192 16,-3-2-192-16,-1 1 0 0,-1 2 0 0,0-2 0 15,-3 0-176-15,0 0-128 0,1 0-16 0,0-2-16 32,1 0-2160-32,-2 0-416 0</inkml:trace>
  <inkml:trace contextRef="#ctx0" brushRef="#br0" timeOffset="180943.16">25819 9775 11055 0,'0'0'976'0,"1"-6"-784"16,-1 1-192-16,0 5 0 0,5-9 1344 0,-5 9 240 16,3-5 32-16,-3 5 16 0,6-5-688 0,-6 5-144 15,9-5-32-15,-9 5 0 0,9-5-128 0,1 3-48 16,0 1 0-16,2 0 0 0,1-1-32 0,1 1-16 16,5 0 0-16,0-2 0 0,4 1-128 0,2 1-32 15,3-1 0-15,1 1 0 0,2 1 64 0,3 1 0 16,4 2 0-16,2-1 0 0,-2 3-112 0,1-1-16 15,2 1 0-15,-3 3 0 0,-1-2-144 0,0 4-48 16,-2-2 0-16,2 4 0 0,-1-4-128 0,-3 3-176 0,-1-5 48 16,-2 3-8208-16,-1-3-1648 0</inkml:trace>
  <inkml:trace contextRef="#ctx0" brushRef="#br0" timeOffset="182393.93">1717 13221 5519 0,'0'0'496'0,"0"0"-496"0,0 0 0 0,0 0 0 16,-4 5 2368-16,4-5 384 0,-5 5 80 0,5-5 16 15,-3 5-1216-15,1 2-240 0,2-7-48 0,0 7-16 16,2-2-240-16,1 2-32 0,5-1-16 0,0-1 0 16,-1-1-160-16,6-1-48 0,0 2 0 0,4-4 0 0,4-2-256 0,12-2-48 15,1 1-16-15,4-1 0 0,3-1-256 0,1 3-48 16,-1-2-16-16,-2 1 0 0,0-2-192 16,-3 1 0-16,-3 0 128 0,-1 0-128 0,-3 2-224 0,-2-2-96 15,-2 1 0-15,-1 2-8352 16,-3-3-1664-16</inkml:trace>
  <inkml:trace contextRef="#ctx0" brushRef="#br0" timeOffset="182563.77">1938 13615 13823 0,'0'0'1216'0,"-7"5"-960"0,7-5-256 0,0 0 0 15,0 0 3792-15,0 0 720 0,0 0 144 0,7 12 16 16,10 2-3152-16,-2-4-640 0,0 0-128 0,3-4-32 15,1 3-416-15,4-4-96 16,3-1-16-16,-1 2 0 0,-3-2-192 0,2 0-160 0,0 0 32 0,-1-2-14848 16</inkml:trace>
  <inkml:trace contextRef="#ctx0" brushRef="#br0" timeOffset="183079.3">3953 13018 23039 0,'0'-14'1024'0,"1"4"192"0,1-1-960 0,0 1-256 0,-2 10 0 0,0 0 0 16,0-9 624-16,-2-1 80 0,-2 3 0 0,-1-2 16 15,-4 2-368-15,-1 0-80 0,-3-1-16 0,-1 3 0 16,-2-1 16-16,-2 2 0 0,-3 1 0 0,0 2 0 15,-2 2-80-15,-1 3-32 0,-2 2 0 0,-3 2 0 16,-5 6-160-16,-3 3 0 0,-2 2 144 0,-1 2-144 16,-1 6 128-16,1 2-128 0,0 3 160 0,4 1-160 15,1 4 288-15,5 0-32 0,0 0-16 0,6 1 0 16,4 2 16-16,3 2 0 0,6-4 0 0,3 1 0 16,3-1-128-16,4 0 0 0,1-1-128 0,5-2 192 15,1-4-32-15,5 1-16 0,-1-5 0 0,3 3 0 16,4-6-144-16,4 0 192 0,-2-4-192 0,4-1 192 15,2-2-192-15,2-2 0 0,1-2 0 0,3-3 0 16,4-4-784-16,3-2-48 0,1-1 0 0</inkml:trace>
  <inkml:trace contextRef="#ctx0" brushRef="#br0" timeOffset="183324.87">4609 13793 30399 0,'0'0'1344'0,"0"0"288"0,0 0-1312 0,5 15-320 0,0 3 0 0,3 1 0 15,0 5 720-15,-2 6 80 0,-2 0 16 0,-2 2 0 16,1 2-544-16,-2 6-96 0,-1 0-32 0,-1-2 0 15,-2 0-144-15,1 1 0 0,-1-3 0 0,-1 1 0 32,-2-2-256-32,1-4-128 0,-1 1-16 0,0-8-16 15,-2-2-2000-15,1-6-400 0</inkml:trace>
  <inkml:trace contextRef="#ctx0" brushRef="#br0" timeOffset="183861.41">6215 11883 11055 0,'-11'-9'480'0,"11"9"112"0,-9-8-464 0,2 6-128 0,7 2 0 0,0 0 0 16,0 0 2912-16,-10 8 560 0,-1 3 112 0,0 4 32 16,-3 3-2704-16,-2 5-528 0,-2 6-128 0,-1 3 0 15,-4 2-96-15,-1 7-16 0,-3 6 0 0,-1 3 0 16,-1 9-144-16,0 4 0 0,1 6 0 0,1 6 128 16,-2 3-128-16,-1-1 0 0,-3 2 0 0,5 2 0 15,2-2 0-15,2 1 288 0,2-4-48 0,4 2-16 16,3-3 640-16,3-4 128 0,5-2 32 0,4-3 0 15,2-1-400-15,5-6-80 0,3 2-16 0,6-1 0 16,4-5-352-16,3-4-176 0,3-4 160 0,4 0-160 16,3-7-192-16,3-3-128 0,5-4-16 0,0-3-8976 15,4-6-1792-15</inkml:trace>
  <inkml:trace contextRef="#ctx0" brushRef="#br0" timeOffset="184345.38">7578 12785 20271 0,'-11'-11'1792'0,"3"7"-1424"0,8 4-368 0,-11-7 0 15,-1 4 736-15,0 0 80 0,0 3 16 0,1 3 0 16,-3 4-256-16,-1 2-64 0,-4 5 0 0,-2 4 0 16,-3 1-320-16,-3 5-192 0,-3 3 192 0,1 0-192 15,-3 3 208-15,3 6-64 0,1 3-16 0,1 4 0 16,3-2-128-16,1-2 192 0,4 2-192 0,2 4 192 15,3-5-192-15,4 0 192 0,3-1-192 0,3-6 192 16,3-4 16-16,2 1 16 0,6-5 0 0,2 2 0 16,3-7 160-16,0-1 48 0,1-2 0 0,5-6 0 15,0 0-48-15,3-4-16 0,5-2 0 0,0-9 0 0,2-2-80 0,3-8-16 16,-1-3 0-16,1 2 0 0,-3-2-112 0,0-2-32 16,0-5 0-16,1 0 0 0,0-6-128 0,1 2 0 15,-4-7 144-15,0 2-144 0,-3-1 128 0,-4 0-128 16,-3-1 160-16,-3 0-160 0,-4-3 352 0,-3 1-32 15,-3-3 0-15,-3 5 0 0,-5 3 128 0,-2 4 32 16,-4 4 0-16,-1 3 0 0,-4 1-304 0,-2 2-176 16,-1 2 192-16,-1 1-192 15,-1-3-272-15,0 3-176 0,0 1-16 0,2 2-16 16,1-2-2144-16,2 0-448 0</inkml:trace>
  <inkml:trace contextRef="#ctx0" brushRef="#br0" timeOffset="184619.03">7726 12378 24815 0,'0'0'1088'0,"-9"2"256"0,1 0-1088 0,8-2-256 0,-10 8 0 0,3 1 0 16,0 5 752-16,0 3 80 0,-1 3 32 0,-2 6 0 15,0 5-224-15,-3 4-64 0,-1 5 0 0,0 5 0 16,-1 1-304-16,-1 6-64 0,-1 7-16 0,-2 1 0 15,-4 4-64-15,-1 4-128 0,-1 5 176 0,0 1-176 16,-4-3 128-16,0-2-128 0,-2-4 0 0,-1-4 0 16,0-3 0-16,3-4 0 0,1-5 0 0,5-4 0 15,6-7 0-15,3-4-144 0,2-2 144 0,2-8-192 16,5-1-432-16,1-1-80 0,3-5-32 0,2-4-7920 16,4-1-1584-16</inkml:trace>
  <inkml:trace contextRef="#ctx0" brushRef="#br0" timeOffset="184806.88">8232 13606 28559 0,'0'0'1264'0,"0"15"272"0,0 6-1232 0,0 2-304 0,0 1 0 0,-1 5 0 16,-2 3 960-16,-2 2 144 0,-4 3 32 0,0 0 0 15,0-2-816-15,-1 0-144 0,0-5-48 0,0 3 0 32,-2 2-1536-32,2-2-304 0,0-5-64 0</inkml:trace>
  <inkml:trace contextRef="#ctx0" brushRef="#br0" timeOffset="185174.7">9067 11837 12895 0,'0'0'1152'0,"-1"-9"-928"16,1 9-224-16,0 0 0 0,0 0 2768 0,0 0 512 15,0 0 112-15,-4 13 0 0,0 1-2064 0,-1 1-432 16,-3 3-64-16,-1 7-32 0,1 6-400 0,-4 0-80 16,-1 6 0-16,-1 4-16 0,-1-3-128 0,-1-1-32 15,-2 2 0-15,0 2 0 0,0 2-144 0,2-3 0 0,0-2 0 0,1-1 128 16,0-4-128-16,4-3-272 0,2-7 64 0,1 0 16 31,0-3-624-31,5-2-112 0,1-4-32 0,2-14-7072 0,0 0-1424 0</inkml:trace>
  <inkml:trace contextRef="#ctx0" brushRef="#br0" timeOffset="185396.06">9409 11842 28559 0,'-15'8'2544'0,"8"2"-2032"0,0 6-512 0,0 6 0 15,2 8 656-15,1 5 48 0,-2 2 0 0,2 3 0 16,-2 2-64-16,-2 3-16 0,-2-3 0 0,-1 3 0 0,-3 1-320 0,2 1-64 16,-1 1-16-16,1-1 0 15,-2 3-976-15,0-2-192 0,-1-4-32 0,-1 0-8560 16,1-5-1696-16</inkml:trace>
  <inkml:trace contextRef="#ctx0" brushRef="#br0" timeOffset="185865.09">10470 12546 21711 0,'2'-20'960'0,"0"7"192"0,2 2-912 0,0-3-240 0,-2 0 0 0,3 2 0 16,-2 0 1344-16,-1 0 208 0,1 4 48 0,-3 8 16 0,0 0-480 0,0 0-112 15,0 0 0-15,0 0-16 0,0 0-608 0,-3 17-112 16,0 2-32-16,-4 5 0 0,-2 8-64 0,0 5-32 15,-1 2 0-15,0 6 0 0,-1-2-160 0,-2 8 0 16,-4 5 144-16,1 2-144 0,-2 2 0 0,0 1 0 16,-1 4 0-16,1-4 0 15,3 0-640-15,0-5-64 0,1-8 0 0,0-4 0 16,4-4-208-16,1-7-48 0,1-8-16 0,4-6 0 16,1-5 80-16,1-3 0 0,2-11 16 0,0 0-10064 0</inkml:trace>
  <inkml:trace contextRef="#ctx0" brushRef="#br0" timeOffset="186064.04">9966 13018 30399 0,'0'0'2704'0,"14"-7"-2160"0,5 2-544 0,4 3 0 15,2-1 832-15,5 1 64 0,6-2 16 0,1 1 0 16,0 2-432-16,1-2-96 0,0 2 0 0,7 0-16 15,-1 1-240-15,3 0-128 0,0 0 128 0,-2 0-128 16,-6-1 0-16,-2-2-160 0,-4-2 16 0,-1 2-10224 16,-3 0-2032-16</inkml:trace>
  <inkml:trace contextRef="#ctx0" brushRef="#br0" timeOffset="188632.1">11848 12380 9215 0,'0'0'816'0,"0"0"-656"0,0-11-160 0,-1 1 0 15,0-1 1344-15,-2 2 256 0,3-4 32 0,0 3 16 16,-1 1-512-16,1 9-112 0,-3-10 0 0,2 2-16 0,-2-2-176 0,3 10-48 16,-2-7 0-16,2 7 0 0,0 0-16 0,0 0 0 15,0 0 0-15,0 0 0 0,0 0-208 0,0 0-48 16,0 0-16-16,-3 7 0 0,1 5-304 0,-1 4-64 16,2 3-128-16,-2 4 192 0,2 4 64 0,1 5 16 15,0 4 0-15,0 6 0 0,0 10-80 0,1 2-32 16,-1 2 0-16,-1 6 0 0,-1 4-160 0,-1 4 160 15,-2-1-160-15,0 2 160 0,-4 0-160 0,-1 0 0 16,-3 0 144-16,3-6-144 0,-3-2 192 0,1-6-16 16,-2-3-16-16,2-1 0 0,-1-4 128 0,2-3 32 15,2-3 0-15,0-6 0 0,0-4-160 0,3-4-32 16,2-2 0-16,-1-5 0 0,4-3-128 0,0-5 0 0,1-2 0 0,0-12 0 31,0 0-1536-31,0 0-272 0,5-14-64 0</inkml:trace>
  <inkml:trace contextRef="#ctx0" brushRef="#br0" timeOffset="189031.8">11654 12418 12895 0,'-9'-18'576'0,"5"9"112"0,-1-4-560 0,1 2-128 0,3 1 0 0,1-4 0 0,0 4 1792 0,1 2 320 15,3-3 64-15,4 3 0 0,2-1-1280 0,2 1-272 16,2-4-48-16,4 4-16 0,4-2-128 0,1 4-32 16,2-3 0-16,4 2 0 0,3 3-48 0,4 1-16 15,2-1 0-15,4 1 0 0,5 6-192 0,-3 2-144 16,-4 0 192-16,-2 8-192 0,-6 1 0 0,-2 3 0 15,-1 4 0-15,-2 2 0 0,-2 2 128 0,-2 4-128 16,-2 1 0-16,-4 0 0 0,-3 3 224 0,-3 0-64 16,-5-4-16-16,-3-2 0 0,-5 6 448 0,-3 0 96 15,-5-1 16-15,-5-4 0 0,-3 1 864 0,-5-1 176 16,-5 3 48-16,-1 0 0 16,-2-4-1952-16,-2-1-384 0,-4-5-80 0,1-3-16 0,-4 0 640 0,1-6 0 15,1-4 0-15,5-3 0 0,1-1-224 0,4-4-80 0,2-5-16 0,5 0 0 31,3 0-1904-31,4-5-384 0,4-1-80 0</inkml:trace>
  <inkml:trace contextRef="#ctx0" brushRef="#br0" timeOffset="189999.23">13152 12232 6447 0,'0'0'272'0,"0"0"80"0,0 0-352 0,7-7 0 16,-7 7 0-16,6-7 0 0,-6 7 2496 0,0 0 448 16,0 0 64-16,8-5 32 0,-8 5-1600 0,0 0-320 15,0 0-64-15,0 0-16 0,0 0-144 0,0-11-48 16,-2 3 0-16,2 8 0 0,0 0-144 0,-9-8-16 16,-1 3-16-16,0 2 0 0,0-1-176 0,-4 6-48 15,0 2 0-15,-3 0 0 0,-2 1-304 0,0 6-144 0,-2 2 128 0,-2 5-128 16,0 2 128-16,1 6-128 0,1 4 0 15,0 6 128-15,2-1-128 0,3 5 0 0,1 2 0 0,4 2 0 16,3 6 0-16,2-4 0 0,4-1 0 0,3-7 0 16,4-2 0-16,3-2 0 0,1-2 0 0,2-5 0 15,2-2 0-15,1-3 0 0,0-4 0 0,4-4 0 16,-1-7 0-16,5 0 128 0,1-2-128 0,1-4 192 16,0-1 0-16,3-5 16 0,1-2 0 0,0-1 0 15,-3-6-48-15,2-2-16 0,-2-1 0 0,2-3 0 16,-3-2-144-16,2-4 128 0,-2 3-128 0,0-3 128 15,-5 1-128-15,0 0 0 0,-4-5 0 0,-3-1 128 16,-2 4-128-16,-4-3 128 0,-1-1-128 0,-2 5 128 16,-3-1-128-16,-3 5 160 0,1 3-160 0,-3 1 160 0,-3 2-160 0,-1 1 0 15,-2 2 0-15,-2 0 0 0,-1 2-192 0,-2 2-80 16,-3-1-16-16,0 3 0 16,1 0-656-16,1 0-128 0,3 2-16 15</inkml:trace>
  <inkml:trace contextRef="#ctx0" brushRef="#br0" timeOffset="190333.11">13503 11878 14735 0,'0'0'640'0,"-2"-8"160"0,0 0-640 0,2 8-160 0,-1-7 0 0,1 7 0 16,-2-9 1552-16,2 9 288 0,-6-5 48 0,6 5 16 16,-6-5-1200-16,-2 2-224 0,0 3-48 0,-1 5-16 15,-2-1-160-15,1 5-16 0,-1 2-16 0,-2 5 0 16,-1 3-16-16,-2 5 0 0,-1 5 0 0,2 7 0 16,1 3 240-16,-1 9 32 0,-1 2 16 0,2 5 0 15,2 4 0-15,-2 7 0 0,-4 4 0 0,0 3 0 16,-2 2-80-16,-3-3-16 0,-3-2 0 0,1-3 0 15,-2-3-128-15,3-3-16 0,1-6-16 0,3-6 0 16,0 0-240-16,2-5 144 0,0-7-144 0,5-7 128 16,3-2-320-16,1-7-64 0,3-4 0 0,1-3-16 15,2-6-2000-15,3-8-400 0</inkml:trace>
  <inkml:trace contextRef="#ctx0" brushRef="#br0" timeOffset="190578.17">13881 13285 34847 0,'-10'14'1536'0,"2"1"320"0,-1 5-1472 0,-1 6-384 0,0 0 0 0,-3 6 0 31,1 1-352-31,1 3-144 0,0-1-16 0,-2 1-16 0,0-2 528 0,2-5 0 0,-1 1 128 0,2-1-128 31,4-7-1088-31,-4-5-320 0,2 0-64 0,0-8-11840 0</inkml:trace>
  <inkml:trace contextRef="#ctx0" brushRef="#br0" timeOffset="191060.47">14512 11556 10127 0,'0'0'896'0,"0"0"-704"0,0 0-192 0,0 0 0 16,0 0 3216-16,4 9 624 0,-1 2 112 0,-3 5 16 15,-3 1-2592-15,1 2-528 0,-3 4-96 0,0 5-32 16,-3 0-240-16,0 3-48 0,-1 2-16 0,-1 0 0 15,0 1-176-15,1-2-48 0,-1 0 0 0,1-2 0 16,1 1-192-16,2-8 0 0,2-3 0 0,0-2-8624 16,3-4-1760-16</inkml:trace>
  <inkml:trace contextRef="#ctx0" brushRef="#br0" timeOffset="191618.13">15451 12150 6447 0,'0'-8'576'0,"0"-1"-576"0,0 9 0 0,0 0 0 0,0 0 3488 0,0 0 592 15,0 0 112-15,0 0 32 0,0 14-2656 0,-2 3-528 16,0 3-96-16,-1 5-32 0,-2 6-368 0,0 3-80 15,-1 6-16-15,-1 4 0 0,1-1-176 0,0 7-32 16,-2 3-16-16,2 1 0 0,-2-1 160 0,0 2 48 16,-2 1 0-16,3-3 0 0,-2 0-144 0,1-1-32 15,0-1 0-15,2-4 0 0,1-2-432 0,-1-5-80 16,-1-4-32-16,1-7 0 16,1-8-880-16,1-5-176 0,1-3-48 0</inkml:trace>
  <inkml:trace contextRef="#ctx0" brushRef="#br0" timeOffset="191811.1">15054 12722 23951 0,'0'0'1056'0,"0"0"224"15,0 0-1024-15,0 0-256 0,9-7 0 0,2 2 0 0,7 3 2112 0,2 0 384 0,3 1 64 0,4 1 0 16,2 1-1952-16,2-1-400 0,0-1-80 0,1 0 0 15,0-2-128-15,2 2 0 0,2 1 0 0,1-1 128 16,-2-2-384-16,1 2-80 0,-2 0-16 0,3-5-14304 16</inkml:trace>
  <inkml:trace contextRef="#ctx0" brushRef="#br0" timeOffset="193201.46">25914 9784 8287 0,'0'0'736'0,"-3"-6"-592"15,-4 2-144-15,7 4 0 16,-6-1 2080-16,1 2 384 0,0 1 80 0,5-2 16 0,-7 6-1792 0,7-6-336 16,-6 5-80-16,6-5-16 0,0 0-336 0,0 0 128 15,0 0-128-15,0 0 0 0,0 0 224 0,0 0-32 16,0 0 0-16,0 0 0 0,14 3 272 0,1 1 48 16,2 0 16-16,2-3 0 0,2 1-64 0,6-1-16 15,4 1 0-15,2-2 0 0,5 0-160 0,3 0-32 16,2 2-16-16,1-4 0 0,1 2-96 0,-2-2-16 15,-2-2 0-15,-3-1 0 0,0 1 48 0,1 0 0 16,1-1 0-16,-1 0 0 0,-1 0 256 0,0 4 48 0,2-2 16 16,-3 2 0-16,-7 0-112 0,-3 1 0 0,-6 0-16 0,-4 0 0 15,-4 1-176-15,-3 0-48 16,-10-1 0-16,0 0 0 0,0 0-144 0,0 0 160 0,0 0-160 0,-14 4 160 16,-5 0-160-16,-5-2 0 0,-6 0 0 0,0-2 0 15,-2-2 0-15,-3 2 0 0,-1-1 0 0,-2 1 0 16,-3-1 0-16,2 0 128 0,-1-1-128 0,1 1 128 15,-2 0 64-15,3 1 0 0,0-3 0 0,4 2 0 16,3 0 128-16,3 1 16 0,3 1 16 0,6 2 0 16,5-2-208-16,2 0-144 0,3 3 192 0,9-4-192 15,0 0 0-15,0 0 0 0,3 13 0 0,6-4 0 16,5-1 176-16,6 0-176 0,3 1 160 0,5-3-160 16,4 4 128-16,1-2-128 0,0 2 0 0,-1-3 144 15,-2-2-144-15,1 2 160 0,0-2-160 0,1 0 160 16,0-1-160-16,-2-1 0 0,0-1 0 0,-5 0 0 15,-3-1 192-15,-4-1 0 0,-6 0 0 0,-12 0 0 0,0 0 0 0,0 0 0 16,0 0 0-16,-9 2 0 0,-6 0 48 0,-9-1 16 16,-7 4 0-16,-5-2 0 0,-5-1-256 0,-1-1 0 15,-5 2 0-15,-4-2 0 0,-4-1 0 0,1-2 0 16,-2-2 0-16,4 1 0 0,2 1 0 0,7-1 0 16,5 1 0-16,5 0 0 0,7 0 192 0,3 1-48 15,4 1-16-15,7-2 0 0,4 2-128 0,8 0 0 16,0 0 144-16,0 0-144 0,0 0 0 0,0 0 0 15,5-5-160-15,5 0 160 0,2 3-400 0,3 0 16 16,3 1 16-16,3 0 0 0,2 1 560 0,1 1 128 16,2 2 0-16,-3-2-15552 0</inkml:trace>
  <inkml:trace contextRef="#ctx0" brushRef="#br0" timeOffset="194435.67">16943 12251 18431 0,'0'0'1632'0,"0"0"-1312"16,0 0-320-16,2-9 0 0,-2 9 1088 0,0 0 160 15,0 0 32-15,0 0 0 0,0 0-768 0,0 0-128 0,0 0-48 0,0 0 0 16,-5-6-144-16,-1 2-16 16,-2-2-16-16,-1 5 0 0,-1-2 0 0,0-1 0 0,-3 0 0 0,1-2 0 15,-6 2 144-15,-2 0 16 0,-5 2 16 0,-1-1 0 16,-4 2-16-16,0 1 0 0,-3 1 0 0,1 4 0 15,-1 4-176-15,0 3-144 0,0 2 192 0,0 0-192 16,2 2 0-16,1-1 0 0,4 1 0 0,1-1 0 16,2 0 0-16,5 0 0 0,4-2 0 0,3-3 0 15,2 2 0-15,3-5 0 0,6-7 0 0,-4 11 0 16,4-11 0-16,0 0 0 0,0 0 0 0,0 0 0 16,7 5 224-16,2-2-64 0,2-1-16 0,-1-4 0 15,5-1-144-15,3 0 160 0,1-7-160 0,0 2 160 16,1-3-160-16,2 2 0 0,1-4 0 0,-2 4 0 15,1-2 0-15,-2 5 128 0,-2-2-128 0,-3 4 0 0,1 3 0 16,-4 2 0-16,0 2 0 0,-2 3 0 16,-1 3 0-16,-4 5 0 0,-1 1 0 0,-3 4 0 0,-4 2 0 0,-2 1 0 15,-2 6 160-15,-3 4-160 0,-3 8 304 0,-4 3-48 16,-2 5-16-16,-2 4 0 0,-6 4-112 0,2 3-128 16,-2 0 176-16,-2 5-176 0,-2 6 128 0,2-5-128 15,-3-1 0-15,0 1 0 0,-3-7 0 0,-2-4 128 16,0-3-128-16,1-6 0 0,2-4 400 0,2-2-16 15,3-3-16-15,4-1 0 0,0-5 16 0,4 1 16 16,1-5 0-16,2-3 0 0,6-4-208 0,3-2-64 16,6-4 0-16,-1-7 0 0,4-6-128 0,0 0 0 15,0 0 0-15,0 0 0 0,0 0 0 0,10-1 0 16,4-6 0-16,2-3-176 0,4 0 176 0,1 0 0 0,3-4 0 0,4 1 128 16,1 2-128-16,6-3 0 0,2 0 0 0,1 1 0 15,0 3 128-15,0-3-128 0,-4 3 128 0,2 0-128 16,-2 3 0-16,2 0 0 0,-2-1 0 0,-2-2 128 15,-1 1-272-15,-1-1-48 0,-2 1-16 0,-1-1 0 32,-3 2-2208-32,-4-1-432 0,-2 3-96 0</inkml:trace>
  <inkml:trace contextRef="#ctx0" brushRef="#br0" timeOffset="195186">17675 12044 1839 0,'0'0'160'0,"0"0"-160"0,0 0 0 0,3-9 0 15,-5-4 3808-15,2 2 736 0,-1 2 128 0,-3-1 48 16,3 4-3072-16,-3-3-624 0,-2 0-112 0,-2 2-16 0,-1 0-304 0,0 3-48 16,-1-1-16-16,-1 4 0 15,-1 4-176-15,-3 3-32 0,0 5-16 0,-2 2 0 0,-1 4-80 0,1 6-16 16,-2 2 0-16,0 8 0 0,1 3 64 0,-1 4 16 16,0 3 0-16,-3 2 0 0,3 9-128 0,0 2-32 15,0 0 0-15,2 3 0 0,3-4-128 0,2-1 0 16,3-3 0-16,4-9 128 0,3-6 0 0,6-2-128 15,2-9 192-15,5-2-64 0,1-5 128 0,5-6 0 16,2-4 16-16,3-4 0 0,-1-4-48 0,3-5-16 16,3-5 0-16,1-2 0 0,2-1-48 0,1-3-16 15,1-2 0-15,-2-4 0 0,-1-2-144 0,1 0 0 16,-1 0 0-16,0-5 128 0,-1-3-128 0,-2-2 0 16,-5-3 144-16,-2 1-144 0,-2 1 160 0,-4 0-32 15,-6 1-128-15,-1 5 192 0,-2 2-64 0,-1 4 0 0,-4 4-128 0,-3 1 192 16,-1 2-192-16,-3 4 0 0,-1 3 0 0,-1-1 0 31,-4 4-560-31,1-2-96 0,-2 2-32 0,0 1-12432 0</inkml:trace>
  <inkml:trace contextRef="#ctx0" brushRef="#br0" timeOffset="195487.01">17970 11631 19343 0,'-4'-6'1728'0,"2"-1"-1392"0,2 7-336 0,0 0 0 0,0 0 784 0,0 0 96 16,-7-2 16-16,7 2 0 0,-7 7-320 0,-4 3-64 16,2 3-16-16,-4 4 0 0,-5-1-48 0,-3 7-16 15,0 8 0-15,-2 4 0 0,-5 3 64 0,2 4 16 16,-3 5 0-16,3 5 0 0,-1 1 112 0,0 4 16 15,-1 2 16-15,0 8 0 0,-1 4-192 0,0 0-32 16,0-4-16-16,-2 3 0 0,1 4-192 0,-1-2-32 16,-2-3-16-16,2-7 0 0,0-3-176 0,1-6 0 15,4-6 0-15,3-5 0 16,3-5-448-16,4-5-112 0,1-3-16 0,6-6-16 16,5-3-1568-16,4-7-304 0,0-13-64 0</inkml:trace>
  <inkml:trace contextRef="#ctx0" brushRef="#br0" timeOffset="195715.11">17909 13083 7359 0,'-9'8'656'0,"0"3"-528"0,-1 3-128 0,1 7 0 15,0 8 5136-15,0 4 1008 0,-2 0 192 0,-3 3 32 16,-3 1-4880-16,1 0-976 0,-3-2-192 0,0 1-32 16,-2 0-288-16,2-2 128 0,1-1-128 0,2-4 0 0,-1-1 0 0,3-6-320 15,2-4 32-15,1-1-8880 16,3-3-1776-16</inkml:trace>
  <inkml:trace contextRef="#ctx0" brushRef="#br0" timeOffset="197306.38">18646 10824 10127 0,'0'0'896'0,"0"0"-704"16,0 0-192-16,0 0 0 0,0 0 1248 0,0 0 224 15,6 9 32-15,1 0 16 0,-1-4-752 0,3 4-128 0,1-3-48 16,0 5 0-16,2 0 48 0,2 3 16 0,2 1 0 16,3 3 0-16,3 4-32 0,1 5-16 0,0-4 0 0,1 5 0 15,1-1-64-15,1 4-16 0,1 1 0 0,-2 1 0 16,-1 7-256-16,-1 2-48 0,-1 6-16 0,-1 2 0 16,2 3-208-16,-3 8 0 0,-2-1 0 0,3 3 0 15,-6-1 160-15,1 7-160 0,-3 0 160 0,-3 2-160 16,-1-1 304-16,-1-3-48 0,-4-1 0 0,-2 2 0 15,-2 0 112-15,-2 1 16 0,-2-4 0 0,-3 2 0 16,0-1 0-16,-3 2 0 0,-2-5 0 0,-3 5 0 16,0 0-64-16,-3-3 0 0,-1 1 0 0,0 3 0 15,0 2-64-15,0-2-32 0,-3-3 0 0,-2-2 0 16,-3 0 32-16,-2-2 16 0,0 1 0 0,-2-4 0 16,1 1-16-16,-1-3 0 0,1 0 0 0,0-4 0 15,2-9 64-15,0 3 0 0,0-5 0 0,2 0 0 0,-1-1 16 0,2-6 16 16,1-4 0-16,2-1 0 0,0 1-352 0,3-7 0 15,0 1 0-15,3-6 0 0,0-6-240 0,1-4-112 16,0-5-32-16,1-4-9824 16,1-4-1968-16</inkml:trace>
  <inkml:trace contextRef="#ctx0" brushRef="#br0" timeOffset="198339.64">19995 11875 13823 0,'0'0'1216'0,"0"0"-960"16,0 0-256-16,0 0 0 0,-4 10 1248 0,0 3 208 16,2 2 32-16,-2 2 16 0,-1 2-736 0,0 4-128 0,-2 8-48 0,2 1 0 15,-1-1 112-15,1 3 32 0,-2 3 0 0,2 7 0 16,-1 8-96-16,2 4 0 0,0 7-16 0,-1 5 0 16,-2 6-208-16,-1-2-32 0,-1-2-16 0,-1 2 0 15,-4-3-32-15,-3-1 0 0,3-5 0 0,-1-7 0 16,1-6 64-16,0-4 16 0,2-4 0 0,-2-6 0 15,2-1-176-15,2-6-48 0,0-4 0 0,2 0 0 16,-1-8-448-16,3-4-80 0,1-1-32 0,5-12-13040 16</inkml:trace>
  <inkml:trace contextRef="#ctx0" brushRef="#br0" timeOffset="198555.22">19485 12615 27647 0,'0'0'2448'0,"-2"-8"-1952"16,3-3-496-16,-1 11 0 0,0 0 1536 0,10-4 192 16,3-4 64-16,2 4 0 0,3 2-1184 0,5 1-224 15,5-1-64-15,3 2 0 0,6-1 64 0,5 1 16 16,4 1 0-16,5-1 0 0,7 0-240 0,2-3-160 15,0-4 192-15,2 2-192 0,2 3 0 0,-2-1 0 16,-1-6 0-16,0 5-11008 16,-1 2-2096-16</inkml:trace>
  <inkml:trace contextRef="#ctx0" brushRef="#br0" timeOffset="209913.7">25112 8946 6447 0,'8'-8'576'0,"2"-1"-576"15,0 2 0-15,0 1 0 0,-1 0 416 0,-1-2-32 16,0 0 0-16,-3 3 0 0,-5 5 224 0,10-7 32 16,-2 0 16-16,-2 2 0 0,0-4-208 0,-1 4-64 15,3-2 0-15,-8 7 0 0,6-7-64 0,-6 7 0 16,7-5-16-16,-7 5 0 0,0 0 512 0,0 0 96 15,0 0 32-15,9-4 0 0,-9 4-48 0,0 0 0 16,8-6 0-16,-8 6 0 0,0 0-256 0,0 0-48 16,0 0-16-16,0 0 0 0,0 0 32 0,0 0 0 15,0 0 0-15,0 0 0 0,0 0 16 0,0 0 0 16,-10-3 0-16,0 1 0 0,-1 1-112 0,-1 1-32 16,0-3 0-16,-1 3 0 0,-4 3-32 0,-1-2-16 15,-1 0 0-15,-1 2 0 0,-2-2-112 0,0 3-32 16,-1 1 0-16,0 0 0 0,0 0-96 0,0 5-32 15,1-2 0-15,1 3 0 0,-1 2-160 0,2-3 192 16,0 2-192-16,0 0 192 0,0 4-192 0,1 1 0 16,1 1 0-16,3 2 0 0,0-2 0 0,0 1 0 0,2 0 0 0,-4-1 0 15,3-1 0-15,2-3 0 0,-1 0 0 0,4 0 0 16,0 1 0-16,3-1 0 0,1-3 0 0,1 1 0 16,4-12 0-16,0 0 0 0,0 0 128 0,2 9-128 15,-2-9 0-15,9 9 0 0,1-6 0 0,2 0 0 16,4-4 0-16,2-2 0 0,0 2 0 0,1-2 0 15,1-4 0-15,-1 0 0 0,2 2 0 0,2-2 0 16,1 0 0-16,1 1 0 0,1-6 0 0,-1 2-176 16,2-4-32-16,-2 0-16 0,1 0 0 0,-1 0 0 0,0-2 32 0,2 2 0 15,-1-1 0-15,-2 1 0 0,-3-2 192 16,0 2 0-16,-3 2 0 0,-1-1-144 0,0 0 144 16,-4 3 0-16,-3-3 0 0,0 1 0 0,-3 2 0 0,0-2 0 15,-2 3 0-15,-5 9 0 0,0 0 0 0,0 0 0 16,0 0 0-16,0 0 0 0,0 0 128 0,0 10-128 15,-1 4 128-15,-2-2-128 0,-1 4 208 0,-1 1-16 16,-4 1-16-16,2 2 0 0,-2 7 48 0,-1-2 16 16,-3 3 0-16,0 5 0 0,-1-4 0 0,0 6 0 15,-2 3 0-15,-3 5 0 0,-3-1-48 0,-1 6-16 16,0 1 0-16,0 0 0 0,-1 4-176 0,1 1 128 16,3-2-128-16,0-1 128 0,-2-4 112 0,4 0 16 15,1 4 0-15,1 0 0 0,1-1 0 0,2-5 16 16,3-4 0-16,4-6 0 0,-1-7 0 0,2-1 0 15,5-6 0-15,0-2 0 0,0-2 0 0,3-2 0 16,-1-7 0-16,-2-8 0 0,9 4-32 0,3-6-16 16,-2-3 0-16,4-4 0 0,0-5-96 0,2-3-128 15,3-4 176-15,2-3-176 0,0 0 144 0,4-3-144 16,0 1 0-16,3-1 144 0,2 5-144 0,1 2 0 0,-1-2 0 0,2 5 0 16,-1 0 0-16,-3 2 0 0,-3 1 0 0,-1 2 0 15,-1 0-256-15,0 2 64 0,1 2 0 16,-3 0 16-1,-2 1-1424-15,0 3-304 0,-2-1-48 0,1-2-12640 0</inkml:trace>
  <inkml:trace contextRef="#ctx0" brushRef="#br0" timeOffset="210914.11">27405 8555 6447 0,'0'0'576'0,"0"0"-576"16,0 0 0-16,0 0 0 0,0 0 1632 0,0 0 224 16,0 0 32-16,0 0 16 0,0 0-704 0,0 0-144 15,0 0-32-15,0 0 0 0,0 0-400 0,0 0-96 16,0 0-16-16,-6-3 0 0,6 3-128 0,0 0-16 15,-9 0-16-15,2-2 0 0,-2-3 144 0,2 1 16 0,7 4 16 0,-9-5 0 16,2 0-32-16,-1-2-16 16,3 2 0-16,-3 2 0 0,0-5-160 0,-1 2-48 0,1 0 0 0,-1 3 0 15,-1 0-80-15,0 3-32 0,0 3 0 0,-1-2 0 16,-1-1-160-16,-1 2 0 0,-1 1 0 0,0 1 128 16,-1 1-128-16,0 3 0 0,-1 0 0 0,1 3 0 15,1-6 0-15,-2 4 128 0,0-4-128 0,1 6 128 16,0 1 0-16,1 2-128 0,1 0 192 0,0 0-64 15,-2-2-128-15,0 2 192 0,1 1-192 0,2 1 192 16,2 0-192-16,0-1 128 0,0-1-128 0,2 3 128 16,2 1-128-16,1-2 0 0,-1 0 144 0,2-1-144 0,0-1 0 0,1-1 0 15,1 2 0-15,1-1 0 0,-1 0 0 0,2-4 0 16,2 0 0-16,0 2 0 0,2-5 176 0,2 1-48 16,3 1 0-16,-1-4 0 0,-8-5 96 0,12 4 16 15,2-1 0-15,0 0 0 0,2-1-96 0,-1-2-16 16,0 0 0-16,2-1 0 0,1-3-128 0,-1-1 0 15,2-1 144-15,0 1-144 0,-1-4 0 0,1 1 0 16,2-2 0-16,0 1 128 0,1-2-128 0,-2-1 0 16,-1 1 128-16,-2-3-128 0,-4 3 192 0,-1-2-48 15,1-1 0-15,-3 0 0 0,-2-4 256 0,-2 0 48 16,-1-1 16-16,-1-1 0 0,-5-2-48 0,-1 2-16 16,1 2 0-16,-1 4 0 0,-6 0-208 0,2 4-64 15,-1 1 0-15,0 3 0 0,-1-2-128 0,-2 4 0 16,0 2-192-16,-2-1 192 15,0-1-832-15,-2 3-64 0,1 0 0 0,-4 0-12736 0</inkml:trace>
  <inkml:trace contextRef="#ctx0" brushRef="#br0" timeOffset="211230.28">27477 8284 11055 0,'0'0'976'0,"0"0"-784"0,0 0-192 0,-3-9 0 15,3 9 2416-15,0 0 432 0,0 0 96 0,0 0 0 16,0 0-1664-16,-10 5-320 0,1-1-80 0,-1 3-16 16,-3 4-288-16,3 6-64 0,-3 2-16 0,-1 2 0 0,-2 7-32 0,-2-2 0 15,-4 2 0-15,-1 3 0 0,-1 13 176 0,-1-2 16 16,-1 6 16-16,-3 3 0 0,-3 1-304 0,-2 5-64 15,1 3-16-15,-1 6 0 0,-1-4-160 0,2 4-128 16,0 0 192-16,3-5-192 0,2-4 128 0,1-3-128 16,2-3 0-16,2-4 0 0,3-5 0 0,2-4-144 15,2-6 16-15,5 1 0 16,3-8-1456-16,3 0-272 0,3-4-64 0,4-6-10240 16</inkml:trace>
  <inkml:trace contextRef="#ctx0" brushRef="#br0" timeOffset="211620.74">27447 9007 13823 0,'0'0'608'0,"0"0"128"0,-2 13-592 0,-2 1-144 0,-1-1 0 0,0 2 0 0,-3 5 2192 0,-1 2 416 16,0 0 80-16,-1 4 0 0,-2 2-1536 0,-1 4-320 15,-1 0-64-15,0-2-16 0,0 1-240 16,2 1-64-16,2-3 0 0,3 3 0 0,0-1-448 0,4 1 128 16,1-6-128-16,6-1-8240 15,0-3-1680-15</inkml:trace>
  <inkml:trace contextRef="#ctx0" brushRef="#br0" timeOffset="-207008.37">7365 9681 7359 0,'-14'-6'656'0,"6"-1"-528"0,-1 1-128 0,3 2 0 16,6 4 2432-16,0 0 464 0,0 0 96 0,0 0 16 15,0 0-2176-15,0 0-448 0,0 0-64 0,0 0-32 16,0 0-80-16,0 0-16 0,0 0 0 0,0 0 0 16,0 0 16-16,0 0 0 0,0 0 0 0,11 5 0 15,-11-5-16-15,7 13 0 0,-2-2 0 0,-1 3 0 16,-3 0 64-16,-1 4 0 0,0 1 0 0,0 3 0 15,0 2 80-15,0 0 32 0,-1 3 0 0,-2 5 0 16,-2 5 32-16,-3 1 16 0,1 2 0 0,-2 1 0 16,-1-2-160-16,1 5-16 0,0-4-16 0,0 0 0 0,-4-1-64 0,2 1-16 15,1 0 0-15,0-2 0 0,1 0-16 0,-4 3 0 16,2 4 0-16,2-7 0 0,0-5-128 0,1-3 192 16,0 0-192-16,1-1 192 0,-2-5-192 0,1 3 192 15,1-3-192-15,0 0 192 0,1-4-192 0,1-1 160 16,1 2-160-16,2-6 160 0,-1-2-160 0,2-1 128 15,1-12-128-15,2 11 128 0,-2-11-128 0,0 0 0 16,5 10 0-16,-5-10 0 0,12 7 0 0,-12-7 0 16,15 7 0-16,0-5 128 0,-1-2 0 0,5 0 0 15,3 0 0-15,1-1 0 0,2 0 32 0,1-2 0 16,3-1 0-16,1 2 0 0,2-1-16 0,1 2 0 16,0 0 0-16,3 1 0 0,2 0-144 0,1 1 128 0,1 0-128 15,4-1 128-15,6 0-128 0,1 1 0 0,5 1 0 0,-7 0 0 16,0 1 0-16,0-1 0 0,1 1 0 0,3-2 128 15,1-1-128-15,1 0 0 0,8 0 0 0,2-2 0 16,-1-2 0-16,0-3 0 0,-3 2 0 0,1-3 0 16,-1 0 0-16,4 3 0 0,4-3 0 0,2 4 0 15,-2 3 0-15,-2 0 128 0,-4 2-128 0,1-1 0 16,1-1 0-16,1 1 0 0,4 0 0 0,-3 0 0 16,2 1 128-16,-3 0-128 0,-2-1 128 0,-5 0-128 15,2-1 128-15,3 1-128 0,2-1 0 0,-1 0 128 16,0-2-128-16,-6 2 192 0,-3-1-192 0,-1 0 192 15,-2 2-192-15,1 2 0 0,-5 1 0 0,1-2 128 16,-1 1-128-16,1-1 0 0,0 3 0 0,-6-1 128 0,-5 1-128 16,0 0 0-16,-3-1 0 0,0 2 0 15,-2-1 160-15,-1 1-160 0,-1-2 192 0,-1 0-192 0,-1 2 224 0,1 3-64 16,-1-3-16-16,1 4 0 0,-2-3 48 0,-1 2 0 16,-3 2 0-16,1-3 0 0,-1 4-192 0,-2-6 128 15,-4 2-128-15,-1-2 128 0,-3 3-128 0,0 0 128 16,-2-3-128-16,0-1 128 0,-3-3-128 0,-10-1 0 15,11 0 144-15,0-1-144 0,-11 1 256 0,0 0-32 16,7-7 0-16,-2 1 0 0,-2-4 240 0,-1-2 48 16,-2 0 16-16,0-2 0 0,0-3-176 0,0-2-32 15,2-3-16-15,-2-2 0 0,0-1-128 0,2-7-32 16,1-4 0-16,3-3 0 0,-2-7-144 0,2-1 192 0,2-6-192 16,-2-1 192-16,2 0-192 0,0-2 0 0,-1-1 144 15,2 2-144-15,0 3 128 0,0 1-128 0,-1 3 128 16,2-2-128-16,-3 1 240 0,2 3-32 0,0 0 0 0,-3 8 0 15,2 5 80-15,-2 4 16 0,1-1 0 0,-1 2 0 16,-1 7-32-16,-1 3 0 0,0 3 0 0,0 3 0 16,1-2-272-16,-3 4-144 0,-2 10 16 0,5-7 0 31,-5 7-400-31,0 0-80 0,8-5-16 0,2 1 0 16,-10 4-1904-16,13 6-384 0,2-1-80 0</inkml:trace>
  <inkml:trace contextRef="#ctx0" brushRef="#br0" timeOffset="-205264.5">17933 9362 4607 0,'0'0'400'0,"0"0"-400"16,-5-9 0-16,1 0 0 0,4 9 2128 0,0 0 352 16,-2-7 64-16,2 7 16 0,3-13-1296 0,0 4-256 15,-2-1-48-15,2 2-16 0,-3 8-368 0,5-10-64 16,-3 2 0-16,-2 8-16 0,0 0-176 0,5-10-48 15,-5 10 0-15,0 0 0 0,0 0-272 0,0 0 0 16,0 0 128-16,0 0-128 0,0 0 160 0,0 0-32 16,0 0 0-16,-2 14 0 0,-1-2 208 0,1 0 48 15,-2 2 0-15,0 4 0 0,0 0 16 0,1 2 16 16,-1 4 0-16,-1 2 0 0,0-3 96 0,0 7 32 16,-3 0 0-16,2 1 0 0,0 2-64 0,1 3-16 15,0 2 0-15,1 1 0 0,-3 2-112 0,2-1-32 0,1-4 0 16,-1 5 0-16,0 2-96 0,0-1-32 0,1 0 0 0,-4 0 0 15,1-8-64-15,0 0 0 0,-2 0-128 0,2-1 192 16,-1 0-48-16,0 0-16 0,-2-6 0 0,3 1 0 16,-1-4 0-16,2 0-128 0,-1-5 192 0,4 0-64 15,-1-2 16-15,0-2 0 0,-2-1 0 0,4-1 0 16,1-2-144-16,0-2 192 0,3 1-192 0,-2-10 192 16,0 0-192-16,4 9 0 0,-4-9 0 0,0 0 128 15,8 8 80-15,-1-5 16 0,-7-3 0 0,14 4 0 16,-1-4-224-16,2-2 144 0,2-3-144 0,1-1 128 15,1 4-128-15,1-2 0 0,2-2 0 0,2-3 128 16,0 4-128-16,0-2 160 0,-1 1-160 0,5 1 160 16,0-1-160-16,2-1 128 0,2 3-128 0,1 3 128 0,3-4-128 15,2 1 160-15,4 2-160 0,4-1 160 16,3 1-160-16,2 0 0 0,-5 0 0 0,3 1 128 16,2-2-128-16,1 1 0 0,0 2 0 0,4 2 0 0,5-2 0 0,2-2 0 15,0 2 0-15,-2 0 0 0,0 0 128 0,0 0-128 16,2-3 0-16,3 3 128 0,0 0-128 0,4 3 0 15,1 0 0-15,-2 0 0 0,-3-1 0 0,-2 2 0 16,0 1 128-16,3 2-128 0,3-5 0 0,0 3 0 16,-4 4 0-16,-1-2 0 0,-1-2 0 0,-3 5 0 15,0-3 0-15,2 5 0 0,3 4 0 0,0 0 0 16,1-5 0-16,-5 1 0 0,-2-5 0 0,-1 2 0 16,0 4 0-16,1-6 0 0,-1 2 0 0,4-2 0 15,1 0 0-15,-3 0 0 0,-1-4 0 0,-3 3 0 16,-3 1 0-16,-2 1 0 0,-3 1 128 0,0-3-128 0,-2-2 0 0,0 3 128 15,0 0-128-15,-3-1 0 0,-2 2 0 0,-4-3 0 16,-1-1 0-16,-2-1 0 0,-2 3 0 0,-2-1 0 16,1 2 0-16,-1 2 0 0,-2-1 128 0,-2 1-128 15,1-4 0-15,-3 2 128 0,4 0-128 0,-2-2 128 16,-2 2-128-16,0-1 128 0,-4 0-128 0,-2 0 128 16,0-2 48-16,-1-1 0 0,-4 0 0 0,1 0 0 15,-2-2 32-15,-2-1 16 0,0-2 0 0,-2-1 0 16,-9 3-16-16,10-4 0 0,-3 1 0 0,1-5 0 15,0 2-16-15,-2-6-16 0,-1 2 0 0,-1-4 0 16,5 1-176-16,-4-3 160 0,1-3-160 0,-2-4 160 16,1-4-160-16,0-1 160 0,2-4-160 0,-1-1 160 15,0-2-16-15,1-2 0 0,-1-3 0 0,2 1 0 0,-5-4-16 0,4 1 0 16,0-1 0-16,-3-4 0 0,0 1-128 16,0 0 128-16,-2-3-128 0,2 2 128 0,-3 1-128 15,1 0 192-15,-1 3-192 0,0-3 192 0,-1 2 0 0,0-1 16 16,0 3 0-16,-1 4 0 0,0 0 32 0,-1 2 0 15,1 3 0-15,1 0 0 0,-2 0-64 0,0 1-16 16,1 6 0-16,0 3 0 0,0 0-160 0,-1 1 0 16,1 3 0-16,1 3 0 0,-1 2-208 0,-1 4 16 15,1-2 16-15,1 12 0 16,0 0-240-16,0 0-48 0,0 0-16 0,0 0 0 16,0 0-1664-16,0 0-336 0,0 0-64 0</inkml:trace>
  <inkml:trace contextRef="#ctx0" brushRef="#br0" timeOffset="-203755.25">28882 8856 14735 0,'6'-13'640'0,"-6"13"160"0,0 0-640 0,0 0-160 15,10-2 0-15,-10 2 0 0,10-1 1200 0,-10 1 208 16,10-2 32-16,0 5 16 0,-10-3-912 0,13 5-176 15,0 1-48-15,-4-2 0 0,-9-4 64 0,11 7 0 16,0 0 0-16,0 0 0 0,-2 4-112 0,-1-1-16 0,1 3 0 0,0 1 0 16,0-3 0-16,0 2 0 0,-1 2 0 0,-1 0 0 15,0 3 64-15,-1 3 16 0,-1 2 0 0,0 3 0 16,0 0 96-16,-2 3 16 0,2-1 0 0,-1 2 0 16,-1 5-192-16,1-4-48 0,-2-1 0 0,1-1 0 15,-1 4-64-15,-2-1-16 0,0-1 0 0,0 0 0 16,0-2-128-16,0-2 128 0,-2 3-128 0,2 1 128 15,-1-4-128-15,1 2 160 0,-2-2-160 0,2-1 160 16,0-5-160-16,0 0 0 0,0 1 144 0,2-2-144 16,-1 2 128-16,2-2-128 0,-1-1 128 0,1-2-128 15,0-3 128-15,0-2-128 0,1 2 160 0,0 2-160 16,1-4 176-16,3-2-176 0,-2 1 192 0,3-4-192 16,1 3 304-16,2-3-48 0,0-1-16 0,4 2 0 0,0-6-16 0,3 2 0 15,3 2 0-15,3-3 0 0,3-4-224 0,1-1 176 16,2 2-176-16,2-2 160 0,-3 1-160 0,3-2 128 15,1 1-128-15,0-2 128 0,0 1-128 0,3 1 160 16,1-2-160-16,3 3 160 0,0 1-160 0,3 0 128 16,4 0-128-16,3 0 128 0,0 0-128 0,1 0 128 15,-2 0-128-15,-1 1 128 0,3 3-128 0,2 1 0 16,2-1 0-16,3 1 0 0,4 0 0 0,-1-1 0 16,-1-3 0-16,-1 4 0 0,-2 3 0 0,-1-1 0 15,3 5 0-15,2-3 0 0,2 1 0 0,0-4 0 16,0 3 0-16,-3-4 0 0,-2 1 0 0,-2 3 0 15,0-1 0-15,2 2 0 0,0-2 0 0,3-1 128 16,0-2-128-16,-2-1 128 0,-6 1-128 0,0 2 0 16,-5-2 0-16,1 0-176 0,-2 1 176 0,-1-2 0 0,-2 0 0 0,0 1 0 15,2 1 0-15,-3-3 0 0,-1 1 128 0,-4-2-128 16,-2 1 0-16,-3-1 0 0,-2-2 0 0,-14 2 0 16,4-2 0-16,-2 1 0 15,3 0 0-15,1 0 0 0,0 1 0 0,0-1 0 0,-1 1 128 0,15 3-128 16,-5 1 0-16,-6-4 0 0,-3-1 0 0,-4 2 128 15,-2-3-128-15,-1 0 0 0,1-1 0 0,-3 1 0 16,-2 0 128-16,-2 0-128 0,0-2 128 0,0 2-128 16,-11 0 0-16,10-2 128 0,-10 2-128 0,10-4 0 15,-1-1 0-15,-9 5 128 0,0 0-128 0,6-6 0 16,-1 1 0-16,-1-4 128 0,-1 1-128 0,-3 8 0 16,2-10 128-16,-1 2-128 0,-1-2 128 0,3 1-128 15,-2-4 128-15,2 2-128 0,-2 1 128 0,0-3-128 0,-1 0 128 0,0-2-128 16,0 0 128-16,0-5-128 0,0-3 224 0,2 0-32 15,0 0 0-15,-1-4 0 0,-1 2-48 0,2-6-16 16,0 1 0-16,-2 1 0 0,3-2-128 0,-3 2 0 16,0 3 144-16,1 4-144 0,-1-3 0 0,0 4 0 15,-4 0 0-15,4 4 0 0,0-1 0 0,-1 0-240 16,-2 0 48-16,1 0 0 16,-1 1-544-16,1-1-96 0,-1 1-32 0</inkml:trace>
  <inkml:trace contextRef="#ctx0" brushRef="#br0" timeOffset="-201971.32">7657 10159 11055 0,'0'0'976'0,"0"0"-784"0,0 0-192 0,0 0 0 15,0 0 1472-15,0 0 256 0,0 0 64 0,0 0 0 16,0 0-896-16,0 0-160 0,0 0-32 0,0 0-16 16,0 0-112-16,14 1 0 0,0 1-16 0,4-2 0 15,2-2-128-15,2 1-32 0,2 0 0 0,0 0 0 16,0-3-208-16,2 2-64 0,1 1 0 0,-1 1 0 16,1 3-128-16,1 1 160 0,0-3-160 0,2 1 160 15,3 2-160-15,3 1 0 0,1 2 0 0,0 1 0 16,-2 6-448-16,7 2-192 0,4-1-16 15</inkml:trace>
  <inkml:trace contextRef="#ctx0" brushRef="#br0" timeOffset="-201086.53">18828 9778 10127 0,'0'0'896'0,"1"-9"-704"0,0-3-192 0,2 6 0 0,-3 6 2672 0,14-5 496 15,0 1 96-15,6 2 32 0,2-1-2352 0,2 2-480 16,1 0-80-16,2 1-32 0,-1-2-352 0,3 2 0 16,3 0 0-16,2-1 128 0,3-2-128 0,1 1-128 15,1-2 128-15,5 2-192 16,1-1-320-16,4 2-64 0,-1-1 0 0,-1 2-16 15,-3 0-480-15,1 0-80 0,-2 3-32 0</inkml:trace>
  <inkml:trace contextRef="#ctx0" brushRef="#br0" timeOffset="-200213.14">29860 9492 22111 0,'20'-19'1968'0,"-2"10"-1584"16,8-1-384-16,3 3 0 0,3 2 576 0,3 1 48 15,1 3 0-15,1 1 0 0,-2-1-480 0,2 0-144 0,1-2 0 0,0 6 0 16,-1 3 0-16,3 0 0 15,2 1 0-15,1 0-10848 0</inkml:trace>
  <inkml:trace contextRef="#ctx0" brushRef="#br0" timeOffset="-199101.94">21731 12197 12671 0,'0'0'560'0,"5"-13"112"0,0 3-544 0,-1 0-128 15,0 1 0-15,-3 0 0 0,0 0 992 0,-1 9 160 16,-1-10 48-16,0-2 0 0,-3 5-112 0,0-4-32 0,-1 4 0 0,0-1 0 16,5 8-320-16,-13-5-64 0,1 1-16 0,-1 2 0 15,-1 0-176-15,0 2-32 0,0 3-16 0,-1 0 0 16,-4 2-48-16,-3 2 0 0,-2 1 0 0,-1 3 0 16,-2-1-96-16,-2 3-32 0,-3 2 0 0,1 1 0 15,1 0 32-15,1 2 0 0,-1 0 0 0,2 2 0 16,0 2-32-16,4 3-16 0,0 3 0 0,3 1 0 15,-1-1-48-15,3 4 0 0,2 2 0 0,3 2 0 0,-1-2-64 0,4 3-128 16,2 0 176-16,0-1-176 0,1-2 256 0,3 0-64 16,3-3-16-16,0 1 0 0,2-1 96 0,4 1 32 15,1-4 0-15,3 1 0 0,2-7-160 0,1-2-16 16,3-2-128-16,3-1 192 0,1-3-192 0,2 0 144 16,3-6-144-16,4 1 128 0,3-5-128 0,3-1 0 15,0-5 0-15,8 0 128 16,3-8-448-16,3 0-80 0,2-6-32 0,-2 0-13552 0</inkml:trace>
  <inkml:trace contextRef="#ctx0" brushRef="#br0" timeOffset="-198669.31">21781 12992 26607 0,'0'0'1168'0,"-4"-6"256"0,1-4-1136 0,3 10-288 0,0-8 0 0,0 8 0 16,0 0 272-16,9-9 0 0,4 3 0 0,1 2 0 15,1 0-272-15,3-1 160 0,1 3-160 0,3 0 128 0,1 2-128 0,1 3 0 16,1 3 144-16,1 2-144 0,-7 3 0 0,-2 1 0 15,0 4 0-15,-6 3 0 0,1 2 0 0,-6 3 0 16,-5-1-144-16,-2 6 144 0,-4-1 0 0,-5 2 0 16,-4 3 0-16,-4-1 0 0,-5 4 256 0,-2-1 64 15,-3 1 0-15,-1-3 16 0,-1-2 352 0,1 0 64 16,1-1 16-16,4-5 0 0,2-1 144 0,3 0 48 16,3-2 0-16,4-4 0 0,5-2-432 0,0-1-80 15,4-3 0-15,3-1-16 0,2-3-208 0,3 0-32 16,4-3-16-16,3-2 0 0,2 0-176 0,3-3 0 15,2 0 0-15,6-1 128 0,1-2-128 0,2 1 0 0,3-1 0 16,2-2 0 0,1-3-352-16,2 2-96 0,-2-4-32 0,-2 1-10336 0,-3-4-2080 0</inkml:trace>
  <inkml:trace contextRef="#ctx0" brushRef="#br0" timeOffset="-198085.21">23185 11574 6447 0,'-15'1'272'0,"4"3"80"0,-5 0-352 0,-1 5 0 0,0-2 0 0,1 6 0 16,-4 2 3648-16,1 3 640 0,-3 2 144 0,-1 8 32 15,-2 0-3296-15,3 9-656 0,-1 5-128 0,0 1-16 16,0 7-128-16,1 3-32 0,2 4 0 0,1 9 0 15,0 1 80-15,2 6 16 0,1 6 0 0,2 0 0 16,1 4 0-16,3 0 0 0,1-5 0 0,3 2 0 16,2 1 336-16,1-3 64 0,3-1 0 0,4-2 16 15,-1-3-64-15,2-2-16 0,2-6 0 0,4 0 0 16,0-7-144-16,3-2-48 0,0-4 0 0,3-3 0 16,2-4-160-16,2 1-32 0,1-4-16 0,2-5 0 15,3-1-240-15,2-3 0 0,1-6 0 0,5 2-10112 16,0-8-1984-16</inkml:trace>
  <inkml:trace contextRef="#ctx0" brushRef="#br0" timeOffset="-195434.21">9002 10528 7359 0,'0'0'656'0,"0"0"-528"15,0 0-128-15,0 0 0 0,-5-4 1184 0,5 4 208 16,0 0 32-16,0 0 16 0,0 0-608 0,0 0-128 16,0 0-32-16,0 0 0 0,0 0-240 0,0 0-48 15,0 0-16-15,8-5 0 0,1 2 64 0,-1 1 16 0,3-2 0 0,0 1 0 16,2 0-96-16,1-3-16 0,0-1 0 0,2 2 0 15,1 2 16-15,1 3 0 0,-1 0 0 0,2 0 0 16,2 0 64-16,0 0 16 0,0 0 0 0,2 0 0 16,1 1-112-16,1 2-32 0,4 0 0 0,1-3 0 15,-2-3-48-15,0 2-16 0,0 2 0 0,-2 0 0 16,1-2-80-16,-2 1-16 0,0 0 0 0,0 1 0 16,0 2-128-16,-2-2 160 0,3-1-160 0,-2 1 160 15,0 3-160-15,0-1 0 0,-1-2 144 0,-1-1-144 16,-2 0 0-16,0-3 0 0,1-3 0 0,-2 4 0 15,-2-1 0-15,0 0-288 0,-2 1 48 0,-3-2 16 32,-12 4-800-32,0 0-144 0,9-5-48 0</inkml:trace>
  <inkml:trace contextRef="#ctx0" brushRef="#br0" timeOffset="-194064.73">23389 12212 21023 0,'0'0'928'0,"0"0"192"0,2-12-896 0,1 3-224 0,-3 1 0 0,0 8 0 16,0-11 496-16,0 11 48 0,-4-8 16 0,4 8 0 15,-8-6 80-15,2 0 0 0,-4 2 16 0,2 4 0 16,-3 4-144-16,-1 4-48 0,0-1 0 0,-2 7 0 16,0 3-272-16,-2 3-48 0,0 4-16 0,-1 6 0 15,2 4-128-15,-3 1 0 0,0 2 144 0,1 8-144 0,-2 6 0 0,-3 5 144 16,-2 1-144-16,1-1 0 0,-2 0 0 16,3-3 0-16,2-2 0 0,7-9 0 0,7-5 144 0,8-4-144 15,8-4 0-15,7-5 144 0,4-4 176 0,6-4 16 16,4-4 16-16,3-6 0 0,2-6 80 0,3-2 16 15,4-4 0-15,5-4 0 0,2-8-208 0,3-1-48 16,3-1 0-16,0-6 0 0,-1 1-192 0,-3-5 0 16,-6 2 0-16,-6-2 0 0,0-3 0 0,-5 0 128 15,-1-3-128-15,-7 1 0 0,-4-2 0 0,-5-1 0 16,-6-3 128-16,-6-1-128 0,-5 1 0 0,-5 3 176 16,-6 0-176-16,-1 4 160 0,-6 3-160 0,-1 7 160 15,-1 1-160-15,-2 4 160 0,-3 1-160 0,-3 4 0 16,-4 2 0-16,0 5 0 0,-6 1-416 0,-3 3 32 15,-5 1 16-15,4 1 0 16,4 1-1456-16,3 0-288 0,2 0-64 0,4-2-16 0</inkml:trace>
  <inkml:trace contextRef="#ctx0" brushRef="#br0" timeOffset="-193798.72">23698 12012 25791 0,'-11'7'2304'0,"4"-1"-1856"0,-2 5-448 0,1 3 0 16,1 0 800-16,-1 11 64 0,2 1 16 0,-1 6 0 16,0 2-496-16,-1 6-80 0,-1 4-32 0,-1 3 0 0,-3 5-272 0,-5 6 0 15,1 3 0-15,-5 2 0 0,-2 7 0 0,-2 4 0 16,-3 5 0-16,0-1 0 0,-3 5 128 0,3-3-128 15,1 3 0-15,3-8 0 0,0-7 0 0,5-5 0 16,1-6-240-16,4-9 80 16,2-2-1664-16,5-8-336 0,1-5-64 0</inkml:trace>
  <inkml:trace contextRef="#ctx0" brushRef="#br0" timeOffset="-193365.89">23823 13188 19343 0,'0'0'848'0,"0"0"192"0,0 0-832 0,0 0-208 0,3-6 0 0,3-2 0 16,3 2 1984-16,3 3 336 0,2 2 80 0,0 2 16 16,1 2-1840-16,1 3-384 0,-4 2-64 0,2 2 0 0,0 6-128 0,-3 6 0 15,-2 0 0-15,-1 2 0 16,-2 5 128-16,-3 0 0 0,-5 3 0 0,-1 2 0 15,-6 3 48-15,-3 0 16 0,-3 0 0 0,-2-2 0 0,0 0 80 0,0-3 32 16,1-3 0-16,2-5 0 0,3-4 464 0,4-2 112 16,2-3 16-16,3-1 0 0,4-5-384 0,4 0-64 15,4-4 0-15,7 0-16 0,3-5-192 0,6-4-48 16,4-1 0-16,8-5 0 0,7-1-192 0,2-6 0 16,1-2 128-16,2-4-128 15,-8 0-304-15,1 1-96 0,-3-4-32 0,0 2-10064 16,-2-3-2000-16</inkml:trace>
  <inkml:trace contextRef="#ctx0" brushRef="#br0" timeOffset="-193037.01">24559 11682 18431 0,'-3'-12'816'0,"3"12"160"0,-4-6-784 0,4 6-192 0,0 0 0 0,0 0 0 0,0 0 2112 0,0 0 368 15,0 0 80-15,0 0 0 0,0 0-1792 0,-8 15-384 16,-1 4-64-16,-1 2 0 0,-3 4 48 0,1 3 16 15,-4 5 0-15,1-1 0 0,-1 3-176 0,-1 2-16 16,1 1-16-16,-1-1 0 0,2-1-176 0,1-2 0 16,2-1 0-16,3-4 128 15,1-2-800-15,1-6-160 0,3-4-48 0,4-4-7760 16,3-5-1536-16</inkml:trace>
  <inkml:trace contextRef="#ctx0" brushRef="#br0" timeOffset="-192844.88">24828 11749 29487 0,'-19'20'1296'0,"7"0"288"0,1 5-1264 0,-3 7-320 0,-2 3 0 0,1 6 0 16,-1 5 720-16,-1 2 96 0,1-3 16 0,2-1 0 15,0-5-480-15,2 0-96 0,3 1 0 0,5-2-16 31,3-1-1456-31,4-2-272 0,2-6-64 0</inkml:trace>
  <inkml:trace contextRef="#ctx0" brushRef="#br0" timeOffset="-192231.78">25045 12502 12959 0,'4'-17'576'0,"0"6"112"0,1 1-560 0,2-3-128 0,3 0 0 0,-1 3 0 16,-1-3 1152-16,0 3 208 0,2 1 48 0,-3 0 0 15,1 2 48-15,-2 2 16 0,-6 5 0 0,8-8 0 16,-3 3-128-16,-5 5 0 0,0 0-16 0,0 0 0 15,0 0-416-15,6 11-80 0,-3-1 0 0,0 6-16 0,-3 4-432 0,-2 7-64 16,-2 1-32-16,1 7 0 0,-2 3-96 0,-3 6 0 16,0-1-16-16,-1 5 0 0,2 3-176 0,-5 2 192 15,0 2-192-15,1 1 192 0,3 2-192 0,0-2 128 16,-1-5-128-16,3-1 128 0,3-8-128 0,1-2 0 16,2-3 144-16,0-4-144 0,2-2 0 0,1-2-288 15,-1-6 48-15,3-3 16 16,2-2-1824-16,-2-4-384 0,-5-14-64 0</inkml:trace>
  <inkml:trace contextRef="#ctx0" brushRef="#br0" timeOffset="-192034.26">24971 13118 28559 0,'0'0'2544'15,"0"0"-2032"-15,12-6-512 0,5-1 0 0,6-2 1136 0,7 2 128 0,4-5 16 0,5 1 16 16,3 0-848-16,0-3-160 0,-1-3-32 0,2 2-16 16,2 1-240-16,0 2 0 0,1 0 0 0,4 0 0 31,-3 3-1360-31,-3-2-368 0,-1 3-80 0</inkml:trace>
  <inkml:trace contextRef="#ctx0" brushRef="#br0" timeOffset="-190630.59">18792 9817 15663 0,'0'0'1392'15,"0"0"-1120"-15,0 0-272 0,0 0 0 0,0 0 1472 0,0 0 224 0,0 0 48 0,0 0 16 16,14-5-1120-16,2 1-208 0,0 0-48 0,2 2-16 16,2-2-176-16,2 0-16 0,1 2-16 0,1-1 0 15,0 1 32-15,0-2 16 0,0 1 0 0,2-2 0 16,0 3-48-16,2-1-16 0,0 1 0 0,0-1 0 15,0 0 80-15,2 1 16 0,-5-1 0 0,3 3 0 16,-3-1-48-16,1 0-16 0,-3 0 0 0,-3-1 0 16,-4 2-176-16,-3-1 192 0,1 0-192 0,-5-3 192 0,-9 4 112 0,0 0 16 15,0 0 16-15,0 0 0 0,-8-8 48 0,-4 5 16 16,-5 1 0-16,-6 0 0 0,-3 0-208 0,-2 0-32 16,-2 3-16-16,1-1 0 0,-4 1-144 0,-1 1 0 15,-2-1 0-15,3 0 0 0,1 1 0 0,4-1 0 16,3 1 144-16,1 1-144 0,2-2 128 0,3 3-128 15,3-3 128-15,2 2-128 0,2-2 128 0,12-1-128 16,-9 1 160-16,9-1-160 0,0 0 160 0,0 0-160 16,0 0 160-16,11 3-160 0,3-3 176 0,-1 0-176 15,7 0 192-15,0-1-192 0,3-1 128 0,1 1-128 16,3 1 0-16,-1 0 0 0,1 0 128 0,0 0-128 0,-2 1 0 16,1 1 0-16,-2-1 0 0,0 0 0 0,0 0 0 0,-1 2 0 15,0-1 0-15,-3 0 0 0,-2-2 0 0,-3 0 0 16,-3 0 0-16,-2 0 128 0,-10 0-128 0,0 0 0 15,0 0 192-15,0 0-64 0,0 0 0 0,-17 2-128 16,-6 1 288-16,-3-2-48 0,-6 2-16 0,-5 0 0 16,-2 3-224-16,-5-1 0 0,-3-2 0 0,2 3 0 15,4 0 0-15,0-2 0 0,2-2 0 0,3 1 0 16,4-2 272-16,5 3-32 0,4-2-16 0,5 1 0 16,4-2-80-16,5-1-16 0,9 0 0 0,0 0 0 15,0 0-128-15,0 0 128 0,0 0-128 0,15-4 128 16,4-1-128-16,4 2 0 0,5-3 0 0,-2 0 128 15,2-2-128-15,2 3 0 0,-1-2 0 0,2 2 128 16,-1 1-128-16,1 0 0 0,-1-2 0 0,1 2 128 16,-2 0-128-16,-1 1 0 0,-1 1 0 0,1-3 0 0,-3 1 0 0,-1 0 192 15,0 2-192-15,-2-2 192 0,-4-1-192 0,-4 1 0 16,-4 1 0-16,-10 3 128 0,6-6-128 0,-6 6 0 16,0-9 0-16,-5 5 0 0,-5 1-256 0,-7-1 64 15,-5 1 0-15,-4 1 16 0,-3-2 16 0,-3 3 0 16,-1-1 0-16,-1 2 0 0,-2 2 160 0,3 0-192 15,1 2 192-15,4-2-192 0,3 2 192 0,3-1 0 16,5-2 160-16,4 0-160 0,0 3 128 0,13-4-128 16,-5 7 0-16,5-7 144 0,0 0-144 0,0 0 0 15,0 0 0-15,8 8 0 0,4-4 0 0,4 0 0 16,-2-3 0-16,5-1 0 16,0 3-928-16,6-6-160 0,3 1-48 0</inkml:trace>
  <inkml:trace contextRef="#ctx0" brushRef="#br0" timeOffset="-189595.96">26231 12554 24351 0,'0'0'1088'0,"-4"-3"208"0,-1-3-1040 0,1 2-256 16,-2 0 0-16,2 2 0 0,4 2 400 0,0 0 32 0,-6-2 0 0,2 5 0 16,0 1-128-16,0 5-32 15,0 1 0-15,2 4 0 0,-2 1-32 0,2 4-16 0,-1 4 0 0,0 5 0 16,2 1-16-16,0 7 0 0,0 4 0 0,1 5 0 15,0 7-208-15,-2 3 0 0,0 2 128 0,-6 5-128 16,1 0 0-16,-2 2 128 0,0-5-128 0,0-1 0 16,0-1 0-16,1-2 128 0,1-3-128 0,2-6 0 15,0-7-192-15,2-3-64 0,0-2-32 0,3-5 0 16,3-7-1888-16,0-4-384 0,-1 8-80 16,1-12-16-16</inkml:trace>
  <inkml:trace contextRef="#ctx0" brushRef="#br0" timeOffset="-189295.48">25927 12720 27231 0,'-4'-23'1216'0,"4"11"240"0,0-4-1168 0,0 0-288 15,0-1 0-15,4 1 0 0,2 1 272 0,5-3 0 16,1-3 0-16,5 2 0 0,1 2-80 0,3 0-32 15,3 2 0-15,3 0 0 0,4 1-32 0,2 2 0 16,2 3 0-16,0 2 0 0,-2 3-128 0,-2 5 0 16,0 3 144-16,-2 4-144 0,-2-2 0 0,-3 5 0 15,-1 6 0-15,4 7 0 0,-7-1 0 0,-10-3 0 16,0 2 0-16,-3-1 0 0,-4 2 0 0,-1 3 176 16,-4-5-48-16,0 2 0 0,-4-2 432 0,-3 1 80 15,-4 1 0-15,-2-1 16 0,-2 1-112 0,-3 0-32 0,-2-2 0 0,-4-2 0 16,-2-1-384-16,-4 0-128 0,-4-5 0 0,2-2 0 31,0-1-256-31,3-6-176 0,2-1-16 0,5-5-16 16,2 0-480-16,6-1-80 0,4-4-32 0,6-1-7920 0,3-2-1584 0</inkml:trace>
  <inkml:trace contextRef="#ctx0" brushRef="#br0" timeOffset="-188911.71">27125 12191 16575 0,'-6'-2'1472'0,"-2"-3"-1168"16,-1 1-304-16,-2-2 0 0,0 2 2096 0,0 1 352 16,-2 3 80-16,0 3 16 0,0-2-1664 0,2 4-336 15,1 0-64-15,-7 4-16 0,1 3-192 0,6-1-32 16,-2 2-16-16,1 5 0 0,-1 3-48 0,0 2-16 15,-1 3 0-15,1 3 0 0,1 1-16 0,1 5 0 16,0 3 0-16,3 2 0 0,1 1-144 0,1 1 160 16,2-3-160-16,2 0 160 0,2-4-160 0,2-2 0 15,2-6 0-15,3-2 0 0,0-6 160 0,4-2 0 16,2-6 0-16,5-1 0 0,1-6 32 0,2-1 16 16,0-4 0-16,2-3 0 0,1-6 112 0,2-1 32 15,1-4 0-15,0-3 0 0,0-2-176 0,-2-2-48 16,0-6 0-16,-3 3 0 0,-4-2-128 0,-4 1 0 0,-4-6 144 15,-3-2-144-15,-4 1 0 0,-5-2 128 0,-6 2-128 0,0 4 0 16,-4-2 0-16,-1 6 0 0,-3-2 0 0,-2 7-192 31,-2 2-240-31,0 3-48 0,-1 2-16 0,-1 6 0 16,1-2-1296-16,1 4-256 0,0 1-48 0</inkml:trace>
  <inkml:trace contextRef="#ctx0" brushRef="#br0" timeOffset="-188645.6">27168 11912 22287 0,'-5'-14'976'0,"5"14"224"0,0 0-960 0,0 0-240 15,0-5 0-15,0 5 0 0,0 0 800 0,0 0 112 16,-7 0 32-16,0 2 0 0,-2 2-512 0,0 8-112 16,-1 0 0-16,-2 6-16 0,0 5 352 0,-2 2 80 15,-2 7 16-15,0 4 0 0,1 3 144 0,-2 9 48 16,0 3 0-16,2 8 0 0,-3 3-528 0,1 8-96 15,-1 4-32-15,0 3 0 0,-2-1-288 0,1 2 0 16,-2 1 0-16,1-5 0 0,1-6 0 0,-1-6-144 16,1-2 16-16,2-10 0 15,4-6-384-15,2-4-64 0,3-6 0 0,3-5-16 16,4-6-2192-16,1-5-432 0,4 2-96 0,-4-20-16 0</inkml:trace>
  <inkml:trace contextRef="#ctx0" brushRef="#br0" timeOffset="-188279.11">27140 12934 33919 0,'1'14'752'0,"3"-9"144"0,2 4 48 0,4-2 0 0,2 1-752 0,2 1-192 0,2 0 0 0,2 0 0 15,1-4 288-15,2 2 32 0,-1-1 0 0,1 0 0 0,-1 3-320 0,-3-3 0 16,0 3 128-16,-1-3-128 0,-4 6 0 0,-1-3 0 16,-1 2 0-16,-2 2 0 0,-3 1 128 0,-2 1-128 15,-1 3 0-15,-3 2 0 0,-2-1 192 0,-2 4 0 16,-2 0-16-16,-3 0 0 0,-3 1 16 0,-2 1 16 16,-3 0 0-16,0 0 0 0,0-2-16 0,2-3-16 15,0-1 0-15,4-1 0 0,2-3 48 0,2 1 16 16,4-4 0-16,4-3 0 0,0-9-240 0,6 5 0 15,3 0 128-15,3-5-128 0,3-5 0 0,3-2 0 16,2-3 0-16,2-3 0 16,2-4-528-16,1 0 0 0,3-4 0 0,2-2 0 15,0-1-2560-15,-2 0-512 0,28-28-112 0,-17 11 0 0</inkml:trace>
  <inkml:trace contextRef="#ctx0" brushRef="#br0" timeOffset="-187844.2">27929 11655 14735 0,'0'0'640'0,"0"0"160"0,1-9-640 0,-1 4-160 0,0 5 0 0,0 0 0 16,0 0 3312-16,0 0 624 0,0 0 128 0,-2 8 32 16,-2 3-2880-16,0 1-560 0,-1 2-112 0,-2 3-32 0,-4 4 64 0,0 4 16 15,-2 2 0-15,-1 3 0 0,0 1 0 0,-4-1 0 16,2 3 0-16,-2-1 0 0,-1-1 32 16,3-6 0-16,2-1 0 0,2-2 0 0,4-6-112 0,2-3-32 15,4-1 0-15,2-7 0 0,2 1-128 0,-2-6-32 16,12-4 0-16,0-1 0 0,2-4-48 0,2-6-16 15,0-4 0-15,1-4 0 0,-1 0-64 0,-1 3-32 16,-1-7 0-16,-1 3 0 0,-3 1-160 0,-1-1 128 16,-3 4-128-16,0 3 128 0,-3 4-128 0,0 2 0 15,-3 11 0-15,0 0 128 0,0 0-128 0,-3 6 0 16,-2 6 0-16,-2 4 0 0,-2 3-176 0,-1 3 176 16,-3 2-128-16,0 0 128 0,-2 7-272 0,0-3 16 15,-1 1 16-15,2-4 0 16,0 2-1888-16,4-5-384 0,0-1-80 0,4-6-13152 0</inkml:trace>
  <inkml:trace contextRef="#ctx0" brushRef="#br0" timeOffset="-186442.96">29987 9429 14735 0,'-6'-8'1312'0,"1"1"-1056"16,5 7-256-16,-5-5 0 0,1-1 1536 0,4 6 240 16,0 0 48-16,0 0 16 0,0 0-944 0,0 0-192 0,0 0-48 0,0 0 0 15,9-5-144-15,2 2-16 0,2 2-16 0,1 0 0 16,1 1-96-16,4-2-32 0,1 1 0 0,5 2 0 16,1 1-176-16,2 1-48 0,0 2 0 0,4 1 0 15,-1-4-128-15,-1-1 0 0,-3-1 0 0,1 3 0 16,0-1 192-16,1 1-64 0,-2 0 0 0,-3-1 0 15,-4-1 32-15,-2 1 0 0,-3 0 0 0,-2-2 0 16,-13 0-160-16,0 0 192 0,0 0-192 0,0 0 192 16,0 0 64-16,-9 9 32 0,-5 1 0 0,-6-1 0 15,-5-1 128-15,-4-3 32 0,-5 2 0 0,-2 0 0 16,1-2-192-16,-3 1-48 0,1 1 0 0,1-4 0 16,1 3 112-16,3-1 0 0,4-2 16 0,5 0 0 15,3 1-176-15,4 1-32 0,5-1-128 0,11-4 192 0,-9-2-192 16,9 2 0-16,0 0 128 0,0 0-128 15,0 0 0-15,13-11 0 0,3 2 0 0,3-1 0 0,3 4 0 0,3-3-128 16,2 4 128-16,5-1 0 0,-2-1 0 0,1 3 0 16,-1-2 0-16,0 2 0 0,-2 1 0 0,-4 2 128 15,-1 0-128-15,-4 1 144 0,-3 2 112 0,-3 1 0 16,-13-3 16-16,0 0 0 0,0 0-80 0,0 0 0 16,0 0-16-16,-8 6 0 0,-3-1-32 0,-7 2 0 15,-5-1 0-15,-1-2 0 0,-1-2-144 0,-3 1 0 16,-4-2 0-16,3 4 0 0,-2 0 0 0,2 0 0 15,2 1 0-15,4 0 0 0,3-4 0 0,0 0-272 16,4 0 32-16,1 2-10320 16,2-4-2048-16</inkml:trace>
  <inkml:trace contextRef="#ctx0" brushRef="#br0" timeOffset="-185777.22">28553 12169 9215 0,'0'0'816'0,"0"0"-656"0,0 0-160 0,0 0 0 16,-7-4 5024-16,7 4 976 0,0 0 192 0,-5 7 32 16,-2 2-4976-16,2 4-992 0,1 0-256 0,0 3 0 15,-1 3 256-15,2 5 0 0,-1 2 0 0,0 6 0 16,0-2 32-16,2 3 16 0,-1 4 0 0,1 3 0 15,-1 0-144-15,-1 0-32 0,2 0 0 0,-2 1 0 0,1-3-128 0,2-4 0 16,-3-1 0-16,0-3 0 0,3-1-160 0,-1-4-112 16,-1 1-32-16,0-5 0 15,0-3-1552-15,0-4-320 0,1-5-64 0,2-9-10240 16</inkml:trace>
  <inkml:trace contextRef="#ctx0" brushRef="#br0" timeOffset="-185609.24">28186 12673 17503 0,'0'0'1552'0,"13"3"-1232"15,2-6-320-15,5 1 0 0,7-1 2496 0,5 1 432 16,3 0 80-16,1-4 32 0,-3-4-2064 0,3 2-400 0,0-2-96 0,4 0-16 16,3 1-160-16,-1-2-48 0,-1 0 0 0,-3 1 0 31,-1 3-1984-31,-6-2-416 0,-3 2-80 0</inkml:trace>
  <inkml:trace contextRef="#ctx0" brushRef="#br0" timeOffset="-185056.59">29432 12315 21183 0,'0'0'1888'0,"-4"-8"-1504"15,4 8-384-15,-7-9 0 0,0 0 1056 0,-2-1 144 16,-3 4 16-16,0 3 16 0,-2 2-432 0,-5 4-96 16,-2-1 0-16,0 8-16 0,-2 0-256 0,-3 6-48 15,0 3-16-15,-1 2 0 0,-3 4-368 0,2-1 144 16,0 4-144-16,2-2 0 0,2 5 192 0,2-3-192 15,3 1 192-15,4-1-192 0,1-3 160 0,3 0-160 16,2-1 128-16,2-5-128 0,5-1 0 0,2-4 0 16,4-3 0-16,1-3 0 0,-5-8 128 0,13 0-128 15,1-5 0-15,2-2 128 0,2-3 64 0,2 1 0 16,1-5 0-16,1-1 0 0,1-2-64 0,3 1 0 0,-3 1 0 16,1-2 0-16,1 4-128 0,1 2 0 0,-4 5 144 0,3 0-144 15,-1 3 160-15,0 1-32 0,0 4-128 0,-2 4 192 16,-5 0-64-16,0 6-128 0,-3-1 176 0,-3 2-176 15,-2 2 176-15,-4 3-176 0,-3 0 160 0,-4 2-160 16,-1 6 128-16,-5-2-128 0,-3-1 0 0,-3 3 0 16,-4 0 160-16,-3 4-160 0,-1-1 160 0,-3 3-160 15,0-1 240-15,0 2-48 0,-1 1-16 0,1 0 0 16,-1 2-48-16,2-4 0 0,2 0 0 0,1 1 0 16,3 1 80-16,2-2 16 0,2-2 0 0,1-1 0 15,1-1-96-15,5-3 0 0,2-1-128 0,2-1 192 16,3-4-192-16,4-3 0 0,4-2 128 0,2-2-128 15,3-5 0-15,2 1 0 0,3-6 0 0,2-2-160 16,1-2-160-16,4-6-48 0,1-1 0 0,2-3 0 16,3-4-2080-16,-1 0-432 0,0 1-64 0</inkml:trace>
  <inkml:trace contextRef="#ctx0" brushRef="#br0" timeOffset="-184591.84">30086 12152 6447 0,'2'-15'576'0,"0"5"-576"0,1-2 0 0,-3 12 0 15,5-6 3792-15,-5 6 656 0,2-8 128 0,-2 8 32 16,0 0-3328-16,0 0-640 0,0 0-144 0,0 0-32 16,-6 9 0-16,0 3 0 0,-2 0 0 0,-2 4 0 15,-2 1-64-15,0 5-16 0,-1 3 0 0,-2 2 0 16,-3 4 144-16,0 4 32 0,1 1 0 0,1 1 0 16,2 2-240-16,3 4-32 0,3 0-16 0,3 1 0 15,2-2-64-15,6-6-16 0,1-2 0 0,2-8 0 16,4-4 64-16,3-3 16 0,3-3 0 0,2-5 0 15,0-5 32-15,1-4 0 0,1-4 0 0,2-3 0 16,1-3 208-16,1-4 32 0,1-6 16 0,2 0 0 16,0-4-272-16,0-1-48 0,-2 2-16 0,-1-2 0 0,-2-1-224 0,-4-3 0 15,-2 2 0-15,-3-5 0 0,-3-1 128 0,-5-1-128 16,-2 1 0-16,-5-3 0 0,0 0 0 0,-2 1 0 16,-2 2 0-16,-3 7-160 0,0 5-192 0,0 2-32 15,-1 6-16-15,-3 3 0 16,-2 2-1376-16,-2 1-272 0,-1 2-48 0</inkml:trace>
  <inkml:trace contextRef="#ctx0" brushRef="#br0" timeOffset="-184326.04">30348 11716 25279 0,'0'0'1120'0,"-9"-1"224"0,9 1-1072 0,-9 2-272 0,0 3 0 0,1 6 0 16,-4 0 640-16,1 7 64 0,-2 5 0 0,-4 2 16 16,1 7-16-16,-2 4-16 0,-1 0 0 0,0 11 0 15,-1 0-80-15,2 7-16 0,0 2 0 0,3 6 0 16,-4-1-208-16,1 5-64 0,1 2 0 0,1-2 0 16,-1 1-128-16,2 2-16 0,-1-3-16 0,-2-3 0 15,0 1-160-15,0-4 0 0,2-2 0 0,-2-1 128 16,0-6-128-16,3-5-144 0,1-7 144 0,4-4-208 15,1-6-544-15,2-6-96 16,4-6-32-16,1-3-8640 0,2-14-1728 0</inkml:trace>
  <inkml:trace contextRef="#ctx0" brushRef="#br0" timeOffset="-183858.55">30346 13117 12895 0,'0'0'576'0,"-7"-5"112"0,1-2-560 0,3-2-128 0,3 9 0 0,3-7 0 16,1-6 3456-16,3 4 640 0,3 2 144 0,3 0 32 15,4-3-3280-15,-1 4-656 0,2-3-128 0,2 3-16 16,2-2 336-16,0 3 80 0,-2 0 16 0,0 2 0 16,-2 1-80-16,-1 2-16 0,-2 3 0 0,-2 4 0 15,-2 3-272-15,-2 1-48 0,-3 7-16 0,-1 4 0 16,-5 2-192-16,-2 3 128 0,-5 3-128 0,0 2 0 15,-2 4 240-15,-1-3-48 0,-6-3-16 0,5 2 0 16,-2 0 112-16,2-3 32 0,-1-6 0 0,4-2 0 16,0 0 336-16,3-4 80 0,1-3 16 0,3-1 0 0,3-3-336 15,-2-10-64-15,8 7-16 0,3-3 0 0,3-2-336 16,2-2 144-16,-1-1-144 0,5-2 0 0,4-6 0 0,4 2 0 16,5-6 0-16,4-1 0 15,3 0-1808-15,4-2-272 0,6-4-48 0</inkml:trace>
  <inkml:trace contextRef="#ctx0" brushRef="#br0" timeOffset="-182007.65">30668 11222 16415 0,'-8'-8'720'0,"4"0"160"0,0 1-704 0,-2-5-176 16,0 1 0-16,1-1 0 0,0 5 1072 0,1-5 176 0,-1 1 32 0,0 1 16 16,0-3-336-16,1 5-64 0,1-3 0 0,3 11-16 15,-3-11-192-15,2 3-48 0,1 8 0 0,0 0 0 16,2-11-160-16,-2 11-32 0,0 0-16 0,10-6 0 16,3 5-160-16,1 1-16 0,1 0-16 0,5 4 0 15,0 2 208-15,4 4 32 0,3 1 16 0,3-1 0 16,8 4 80-16,2 4 0 0,4-1 16 0,2 1 0 15,0 1-224-15,0 4-48 0,-3 5-16 0,1 0 0 16,1 3-112-16,-2 0 0 0,0-3-16 0,0 7 0 16,1 4-176-16,-2 2 0 0,-1 1 144 0,-1 1-144 15,-5-2 0-15,-3 0 144 0,-3 3-144 0,-4 0 0 16,-4 4 160-16,-2 1-160 0,-2-5 128 0,-2 5-128 16,0-4 208-16,-3 2-32 0,0 0-16 0,0-3 0 15,-2 1 16-15,0-1 0 0,-1 3 0 0,1-2 0 0,-1 1-16 0,-1-3 0 16,-1 2 0-16,0-2 0 0,0 0 0 0,0 2 0 15,-3 3 0-15,1-5 0 0,-3-1-160 0,1 3 0 16,-2-5 144-16,-1 1-144 0,0-2 0 0,1-2 128 16,-1-1-128-16,-1-3 0 0,-1-1 128 0,-1 0-128 15,-1 1 160-15,2-3-160 0,-5-1 336 0,1 1-16 16,-2-5-16-16,1 3 0 0,-2-1 0 0,0-1 0 16,0 2 0-16,-2-2 0 0,-2-3-128 0,0 2-32 15,0-1 0-15,1-1 0 0,0-1-16 0,1 1-128 16,-2-2 192-16,0-2-64 0,-1 2-128 0,4-4 0 15,-2 1 144-15,-1 0-144 0,0 1 0 0,2-2 144 16,-1-2-144-16,3-1 0 0,-1-2 128 0,1 0-128 0,0-1 0 0,2-3 0 16,-1 2 0-16,-1-2 0 0,2-1 128 0,0 0-128 15,1-2 0-15,6-5 0 0,-6 7 128 0,6-7-128 16,-9 6 128-16,9-6-128 0,-7 3 144 0,7-3-144 16,-6 8 160-16,6-8-160 0,0 0 160 0,-6 5-160 15,6-5 160-15,0 0-160 0,0 0 160 0,0 0-160 16,0 0 128-16,0 0-128 0,-6 4 0 0,6-4 144 15,0 0-144-15,0 0 0 0,0 0 144 0,0 0-144 16,0 0 128-16,0 0-128 0,0 0 160 0,0 0-160 16,0 0 0-16,0 0 0 0,0 0 0 0,0 0 0 15,0 0 0-15,0 0-128 0,0 0-16 0,0 0 0 16,0 0-1280-16,0 0-256 16,0 0-48-16,7-6-9920 0,3-6-1984 0</inkml:trace>
  <inkml:trace contextRef="#ctx0" brushRef="#br0" timeOffset="-180507.3">1750 17014 6447 0,'0'0'576'0,"-10"-3"-576"16,0 1 0-16,10 2 0 0,-9-4 3184 0,9 4 528 16,-6-5 96-16,6 5 32 0,0 0-2576 0,0 0-512 0,0 0-112 0,4-8 0 15,-4 8-208-15,7-7-48 0,3-3 0 0,3 6 0 16,1 0-32-16,4-1-16 0,2 0 0 0,3 3 0 16,1 2-80-16,4-1-32 0,1 2 0 0,7-1 0 15,3 2-224-15,3-1 0 0,2 0 128 0,-2 1-128 16,-3-2 0-16,3-2 0 0,1 2 0 0,2-2 0 15,-1 0 0-15,2-3 0 0,3 0 0 0,-2 0 0 16,-1 1 0-16,-3-3 0 0,-1-2 0 0,-4 0 0 31,-3 0-512-31,-2 0-32 0,0 0-16 0,-3 0-10400 0</inkml:trace>
  <inkml:trace contextRef="#ctx0" brushRef="#br0" timeOffset="-180289.72">2153 17531 34095 0,'0'0'3024'0,"0"0"-2416"16,-1-5-480-16,1 5-128 0,6-7 288 0,7 1 32 15,5 3 16-15,2 0 0 0,3-1-336 0,4-1 0 16,1 1 0-16,5 1-128 0,2-6-96 0,6 1-16 16,5-1 0-16,2 0 0 15,4 0-656-15,-2-1-128 0,-3-1-16 0,-1 2-8464 0,-2-3-1696 0</inkml:trace>
  <inkml:trace contextRef="#ctx0" brushRef="#br0" timeOffset="-178855.21">5124 16856 9503 0,'0'0'416'0,"6"-9"96"0,2 1-512 0,1 1 0 16,-2 0 0-16,1-4 0 0,0 4 192 0,-1-5-48 15,1 0-16-15,0 1 0 0,3 0-128 0,-5 0 0 16,2-1 0-16,-2-2 0 0,-2 1 256 0,1 2 0 16,-5-2 16-16,0 1 0 0,-1 3 816 0,0-2 176 15,-2 3 16-15,1-3 16 0,-6 5-144 0,0-3-48 0,-1 3 0 0,-1-2 0 16,-1 2-464-16,-2 1-112 0,-1-3-16 0,-2 2 0 15,-3 3-128-15,-1-1-16 0,0-1-16 0,1 3 0 16,-1 2-32-16,-1 0 0 0,1 0 0 0,0 0 0 16,-1 0-64-16,1 0-32 0,1 2 0 0,0 3 0 15,1-1-224-15,0 3 176 0,-1 3-176 0,1 0 160 16,1 5-160-16,-2 4 0 0,-3 4 0 0,2 1 0 16,-5 3 0-16,0 0 0 0,1-2-144 0,2 3 144 15,2-3 0-15,3 5 0 0,3 1 0 0,2 0 0 16,0 1 0-16,3 0 0 0,2-1 0 0,3-1 0 15,1 1 0-15,5 2 0 0,2 0 128 0,1 2-128 16,-2-1 272-16,4-1-32 0,2 0-16 0,2-1 0 0,4-2-32 0,3 1-16 16,3-3 0-16,-1 2 0 0,0-4-16 0,1 2 0 15,1-5 0-15,1 0 0 0,0-3-16 0,1-2 0 16,0-4 0-16,2 2 0 0,1 2-144 0,1-1 128 16,0-4-128-16,1 1 128 0,1-3-128 0,1 0 0 15,1-1 0-15,2-3 0 16,3-4-1792-16,0 0-384 0</inkml:trace>
  <inkml:trace contextRef="#ctx0" brushRef="#br0" timeOffset="-178552.15">6117 17533 20271 0,'0'0'896'0,"0"0"192"0,-7-6-880 0,7 6-208 0,0 0 0 0,0 0 0 16,0 0 2736-16,0 14 496 0,2 3 96 0,-1 3 32 16,-1 2-2560-16,0 7-512 0,-1 5-96 0,1-1-32 15,-2 1-16-15,0 1 0 0,-2 2 0 0,-1 1 0 16,-3 3-16-16,-1-2 0 0,-1 3 0 0,-1-2 0 15,-2-1 16-15,0-3 0 0,-1-5 0 0,3 1 0 16,-2-3-144-16,4-3 0 0,0-1 0 0,4-6 0 16,0-4-1696-1,3-3-272-15,0-2-48 0</inkml:trace>
  <inkml:trace contextRef="#ctx0" brushRef="#br0" timeOffset="-177920.97">7769 15609 15663 0,'-10'2'1392'0,"-3"-4"-1120"0,2-1-272 0,-1 1 0 0,1 4 704 0,1 4 96 16,1-2 16-16,0 2 0 0,-1 3-560 0,0-3-128 15,-3 5 0-15,0-4-128 0,0 5 0 0,-1-2 0 16,-2 4 0-16,-1 0 0 0,0 1 192 0,0 2-64 15,-1 0 0-15,1 2-128 0,-1-1 560 0,0 1 0 16,0 2 0-16,0 4 0 0,1 3 464 0,-3 4 112 16,-1 1 16-16,1 4 0 0,2 2-304 0,0 4-48 15,1 2-16-15,2 2 0 0,0 5-416 0,3 1-96 16,4 6-16-16,2 0 0 0,6 6-256 0,3 4 128 16,3 6-128-16,6-1 0 0,3-1 192 0,3 0-192 0,2-2 192 15,3 4-192-15,3 1 176 0,0 3-176 16,1-4 160-16,2 1-160 0,3 2 0 0,2-2 128 0,2-1-128 0,3 1 0 15,2-3-144-15,7-6-80 0,7-3-16 0,5-10 0 32,3-5-1760-32,2-7-368 0,4-9-64 0,2-7-8144 0</inkml:trace>
  <inkml:trace contextRef="#ctx0" brushRef="#br0" timeOffset="-176768.09">14090 15701 18431 0,'0'0'1632'0,"0"0"-1312"0,9 1-320 0,3 3 0 0,2 5 640 16,2 0 64-16,6 4 16 0,-2-3 0 0,2 0-544 0,-3 4-176 15,0-1 0-15,0 1 0 16,0-1 0-16,-1 5 0 0,0 3 0 0,1 2 0 0,0 1 128 0,0 0-128 15,-3 5 0-15,1 2 0 0,-1 0 272 0,0 5-48 16,-2 1-16-16,0 5 0 0,-2 0 48 0,1 6 16 16,-1-4 0-16,-2 6 0 0,0 1 48 0,-1 2 16 15,-2 2 0-15,0 1 0 0,-1 4 112 0,-2 2 32 16,-3-2 0-16,-1 3 0 0,-1-3 48 0,-3 0 16 16,-2-2 0-16,-2 1 0 0,-1-1 224 0,0-1 32 15,-3-2 16-15,-1 0 0 0,-1-6-64 0,0-1-16 16,-1 2 0-16,-1-4 0 0,0 1-288 0,-1-3-48 15,0 2-16-15,-2-3 0 0,-1 0-160 0,3-4-32 0,-1-5-16 16,0-1 0-16,-1-4-176 0,-4-2 160 0,0-6-160 0,0-3 160 16,0-1-160-16,1-3 0 0,-1-5 144 0,2-2-144 31,2-4-384-31,2-3-128 0,0-3-48 0,6-3-9744 0,-1 0-1968 0</inkml:trace>
  <inkml:trace contextRef="#ctx0" brushRef="#br0" timeOffset="-174000.14">5630 13981 9839 0,'5'-13'432'0,"-5"13"96"0,2-11-528 0,0 3 0 16,-2-2 0-16,0 10 0 0,0-9 608 0,0 0 16 16,0 9 0-16,0 0 0 0,2-6-240 0,-2 6-32 15,0 0-16-15,0 0 0 0,0 0-32 0,0 0-16 16,0 0 0-16,0 0 0 0,0 0-96 0,0 0 0 16,9 3-16-16,0 2 0 0,-3 2 272 0,-1 2 48 15,-1 4 16-15,-1 2 0 0,-3 2 0 0,0 3 16 16,1 0 0-16,0 5 0 0,-1 1 48 0,0 1 0 15,-1 1 0-15,0 0 0 0,-4 0-80 0,1 2-16 16,0-3 0-16,0 4 0 0,1-2-48 0,-1-1-16 16,-1 1 0-16,0-4 0 0,-2 3-80 0,2-5-16 0,0-1 0 0,0-1 0 15,0 2-112-15,1-4-16 0,0-3-16 0,2-2 0 16,-2 2-48-16,4 1-128 0,-1-3 192 0,2-2-64 16,-1-12-128-16,4 9 0 0,-1 3 0 0,3-6 0 15,2-2 0-15,1 0 0 0,2-6 0 0,1 2 0 16,3 2 0-16,2-1 0 0,2-4 0 0,3 0 0 15,1 0 0-15,1 0 0 0,1 0 0 0,2-4 0 16,-2-2 0-16,2 3 0 0,3 0 0 0,1-2 0 16,2-1 128-16,1 0-128 0,3 0 128 0,4 2-128 15,2 0 0-15,4-1 0 0,3-1 0 0,-2-2 0 16,-4 5 0-16,2-3 0 0,1 3 0 0,2-3 128 16,-1 3-128-16,1 1 0 0,2-3 0 0,7 2 0 15,4-1 0-15,-2 1 0 0,-6 1 0 0,1 1 0 16,1-1 0-16,0 1 0 0,-2 0 0 0,6 2 0 15,4-1 0-15,2 1 0 0,0-2 0 0,-1 1 0 0,-3-1 0 0,0 2 0 16,1 2 0-16,4-1 0 0,3-2 0 0,0 3 0 16,-2 1 0-16,-3-1 0 0,1 2 0 0,-2-1 0 15,-2-1 0-15,6 0 0 0,3 0 0 0,0 0 0 16,-1 0 0-16,0-1 0 0,-2-2 0 0,1 2 0 16,1-2 0-16,5 2 0 0,1-2 0 0,0 0 0 15,-6 0 0-15,2 3 0 0,-1-1 0 0,2 0 0 16,2 2 0-16,0 0 0 0,0-1 192 0,0 1-64 15,-2 1 0-15,-1 0 0 0,0 1-128 0,4-1 0 16,5 2 0-16,-1-1 0 0,-5-2 0 0,0-1 0 16,0 1-192-16,3-1 192 0,1 0 0 0,1-1 0 15,-2 1 0-15,1-1 192 0,-1 1-192 0,-2 0 0 16,0-2 0-16,3 1 0 0,4 0 0 0,-3-2 0 16,-5 2-176-16,-1 1 176 0,-2-1 0 0,4 1 0 0,4 1 0 0,-1-1 128 15,-3 0-128-15,-1 0 0 0,0 0-128 0,2 0 128 16,2 0 0-16,1-1 0 0,1-1 0 0,-4 1 0 15,-2-1 0-15,-2 0 128 0,-1 1-128 0,6 1 128 16,3-2-128-16,-2-1 0 0,-3-1 0 0,-2 2 0 16,-3 0 0-16,3 1 0 0,-4 0 0 0,5 1 0 15,0 0 0-15,-1 0 0 0,-6-1 0 0,0 1 0 16,-2-2 0-16,1 4 0 0,2-2 0 0,1-2 0 16,0 1 0-16,-1-2 0 0,-4 0 0 0,-1 0 0 15,-2-1 0-15,3 0 144 0,2 3-144 0,1-1 0 16,0-1 144-16,-2-2-144 0,-2 1 0 0,-6 2 144 15,1 2-144-15,-1 0 0 0,2 0 0 0,2 0 0 16,1-2 0-16,-4 2 0 0,-4 2 144 0,0-2-144 16,-2-2 0-16,-1 2 144 0,2-1-144 0,-1 1 0 0,3 1 0 0,1 1 0 15,2-5 0-15,-5 2 0 0,-2 1 144 0,-3-1-144 16,2-1 0-16,-3 2 144 0,-1 0-144 0,1 3 0 16,2-1 144-16,1 0-144 0,1-1 0 0,0 1 144 15,-4 1-144-15,0 0 0 0,-2 2 128 0,0-3-128 16,0-1 0-16,-2 1 0 0,1 0 0 0,3 2 0 15,2 1 128-15,-1-1-128 0,-3-3 0 0,0 2 0 16,-4-1 0-16,0 1 0 0,-2-1 0 0,2 2 0 16,-2-2 0-16,-2 0 0 0,0 2 0 0,1 0 0 15,3-2 0-15,0 3 0 0,-1-2 192 0,1 2-192 16,-4-1 192-16,-2 2-192 0,-1-2 176 0,-2 1-176 16,0 1 160-16,0-1-160 0,0-1 128 0,0 1-128 0,-2 2 0 0,1-3 144 15,-1 1-144-15,1 2 0 0,1-2 0 0,-3 0 0 16,-1 3 0-16,1-3 0 0,-2 4 0 0,-1-1 0 15,-2-5 144-15,-1 4-144 0,1 0 160 0,-1 0-160 16,-1-1 176-16,0-1-176 0,-2-4 192 0,1 3-192 16,-1 1 144-16,2 3-144 0,-4-3 0 0,3 3 144 15,1-2-144-15,0 0 0 0,1 1 0 0,0-2 128 16,0 1-128-16,2 2 0 0,2-4 0 0,0-2 0 16,-1 1 0-16,0-2 0 0,-3-4 0 0,0 2 0 15,-1 0 0-15,-1 0 0 0,0-1 0 0,0-1 128 16,0 1-128-16,0 0 0 0,-2-1 0 0,3 1 0 15,-4-2 0-15,1 3 128 0,1-4-128 0,0-1 0 16,0 4 0-16,0-2 0 0,1 0 128 0,1-1-128 16,-2 3 0-16,2-1 0 0,-1-2 0 0,-1 0 128 0,1 0-128 0,-2 2 0 15,1 1 0-15,-1 0 0 0,-2 0 0 16,0-1 0-16,-2 0 0 0,1 1 0 0,-2 0 0 0,0-1 0 16,0 1 0-16,-1 0 0 0,-2 0 0 0,1-1 0 15,-2-2 0-15,0 3 0 0,1 0 0 0,-1 1 128 16,-1 0-128-16,1 1 0 0,-2-3 128 0,-9 3-128 15,10-2 128-15,0 2-128 0,-10 0 256 0,10 0-48 16,-10 0 0-16,11-1 0 0,-11 1-32 0,8 1-16 16,-8-1 0-16,0 0 0 0,9 0-160 0,-9 0 128 15,0 0-128-15,11 0 128 0,-11 0-128 0,7-4 0 16,-7 4 0-16,10-4 0 0,-4-1 128 0,-6 5-128 16,8-5 128-16,0-3-128 0,-2 2 0 0,0-3 128 0,-1 2-128 15,-1-2 0-15,3-2 144 0,-1-3-144 0,-1-1 160 0,3-3-160 16,-1-3 320-16,0-1-16 0,1-3-16 0,3-3 0 15,-4-5-64-15,2-3-16 0,3-2 0 0,-2-3 0 16,-1-1-208-16,1 2 176 0,1 2-176 0,1 3 160 16,-2 4 16-16,1 5 0 0,-3-1 0 0,0 5 0 15,-1 4 80-15,0 0 32 0,-4 1 0 0,1 5 0 16,0 2-288-16,0-2 0 0,-2 7 0 0,-2 5 0 16,0 0-1104-1,0 0-288-15,0 0-48 0,0 0-13664 0</inkml:trace>
  <inkml:trace contextRef="#ctx0" brushRef="#br0" timeOffset="-157823.6">11044 15720 15663 0,'-17'-15'688'0,"8"5"144"0,-1-2-656 0,-2-2-176 0,0 0 0 0,-1 4 0 16,2-3 2032-16,-1 4 368 0,-1 0 80 0,0 1 16 15,-3-1-1984-15,1 4-512 0,0-2 128 0,-2 2-128 0,-2 0 144 0,1-3 0 16,-2 6 0-16,-2-1 0 0,-2 2-144 0,-1 1 0 16,-3 1 144-16,-1 3-144 0,-1 4 0 0,-1-1 0 15,-2 5 0-15,-7-1 0 0,-6 7 0 0,1 1 0 16,0 2 0-16,2-1-128 0,-2 0 128 0,5 3 0 16,-2 6 0-16,4-1 0 0,1 1 0 0,1 5 256 15,2 0-64-15,0 3-16 0,-2 1 128 0,3 4 16 16,1 2 16-16,3 1 0 0,1 3-80 0,3 3 0 15,2-4-16-15,4 4 0 0,2 2-80 0,4 2-16 16,3-1 0-16,4 5 0 0,1-1 16 0,2 1 0 16,2 2 0-16,3-4 0 0,2-2-160 0,4-1 0 15,2-3-192-15,4-2 192 0,3-2 0 0,4 0 0 0,5-4 0 0,4 1 0 16,4-3 0-16,3-3 0 0,0-2 0 0,3-3 0 16,-2-5 0-16,4-2 0 0,2-3 0 0,4 1 0 15,3-3 0-15,4-5 0 0,2-4 0 0,2-1 0 16,-1-3 0-16,1-3 0 0,-2-4 144 0,3-5-144 15,-2-3 192-15,4-6-48 0,4-3 0 0,2-9 0 16,0-4 80-16,0-8 16 0,-5-9 0 0,2-7 0 16,-4-8 48-16,1-1 16 0,-1-6 0 0,-1 0 0 15,-4-5 256-15,-8-2 48 0,-8-3 16 0,-10-4 0 16,-8 2 144-16,-6-2 16 0,-4 0 16 0,-6 3 0 16,-4 2-16-16,-5 7 0 0,-5 4 0 0,-6 9 0 15,-3 3-496-15,-9 3-96 0,-8 9-32 0,-4 1 0 16,-9 5-160-16,-3 4 0 0,-2 2-192 0,-3 0 192 15,-1 6-2112-15,0 4-288 0,1 1-64 0</inkml:trace>
  <inkml:trace contextRef="#ctx0" brushRef="#br0" timeOffset="-156756.43">10122 18738 5519 0,'0'0'496'0,"0"0"-496"15,0 0 0-15,-9-7 0 0,3 0 3552 0,1-5 608 16,2 2 128-16,2-2 32 0,1 0-2704 0,2-5-528 15,2-2-128-15,3 0 0 0,0 0-512 0,3-3-112 16,2-2-16-16,3-4 0 0,2-1-80 0,2 1-32 16,2-2 0-16,1 2 0 0,2-2 48 0,0 0 16 15,2 2 0-15,2-1 0 0,-2-2 112 0,2 1 0 16,-1-2 16-16,-3 1 0 0,-1 7-128 0,-3-1-16 16,2 3-16-16,-4 4 0 0,-4 4 48 0,1 6 16 0,-2-1 0 15,-2 4 0-15,-1 2-176 0,-10 3-128 0,10 3 144 0,-1 3-144 16,-1 3 0-16,-2 5 0 0,-1 2 0 0,0 6 0 15,-2 2 0-15,1 7 0 0,-3 2 0 0,-1 4 0 16,-1 2 0-16,0 2 0 0,-1-1 0 0,1 1-160 16,0-3-32-16,1 0-16 0,1-3 0 0,-1-2 0 31,1-2-256-31,2-4-48 0,-1 0-16 0,2-4 0 16,1-2-480-16,2 0-80 0,-1-7-32 0,3-2-10256 0</inkml:trace>
  <inkml:trace contextRef="#ctx0" brushRef="#br0" timeOffset="-156506.02">10511 18329 24879 0,'-12'-2'2208'15,"12"2"-1760"-15,0 0-448 0,-7 1 0 0,7-1 1280 0,-8 5 192 16,4 7 16-16,-1 0 16 0,-1 4-800 0,1 5-144 15,0 6-48-15,-3 4 0 0,-3 3-304 0,1 3-64 16,-1 2-16-16,0 2 0 0,0 5-128 0,-2-2 0 16,1 4 0-16,1-2 0 0,-3 0 0 0,0 2 0 15,3-2 0-15,-1 0 0 0,1-6-192 0,-1 0-112 16,1-3-16-16,1-4-16 16,-1-2-608-16,4-5-112 0,-3 1-32 0,1-8-7568 0,0-2-1520 0</inkml:trace>
  <inkml:trace contextRef="#ctx0" brushRef="#br0" timeOffset="-155937.58">8196 19382 30239 0,'-10'-13'1344'0,"5"8"256"0,0-2-1280 0,0 1-320 0,5 6 0 0,-9-2 0 0,0-1 0 0,0 2 128 15,-1 0-128-15,-2 1 0 0,-1 0 0 0,-4 0 0 16,0 0-160-16,-2 2 160 0,-2 2-256 0,-2 0 64 16,-1 1 16-16,-3 4 0 0,-2 1-32 0,-2 2-16 15,-3 0 0-15,2 0 0 0,3-1 224 0,4 2-176 0,2-4 176 0,2 2-160 16,6 1 160-16,4-2 0 0,0 1 0 0,6-3 0 15,5-8 0-15,0 13 0 0,4 1 0 0,4-3 0 16,3 2 144-16,6-1-144 0,3 0 192 0,6 3-192 16,0 2 160-16,2 0-160 0,-1 3 128 0,-2-1-128 15,1 1 144-15,-5 0-144 0,-2-1 160 0,-1 0-160 16,-4 0 144-16,-1 1-144 0,-4-4 128 0,-3 1-128 16,-2-1 240-16,-5 2-48 0,-3-4 0 0,-4 1 0 15,-2 0 64-15,-5 1 16 0,-4 0 0 0,-4 2 0 16,-4-2-80-16,-2-2-32 0,-5-2 0 0,-2 1 0 15,0-6-160-15,5 1 0 0,3-6 0 0,5 0 0 16,5-4-512 0,5-3-144-16,3-5-32 0,5-1-12736 0</inkml:trace>
  <inkml:trace contextRef="#ctx0" brushRef="#br0" timeOffset="-155703.81">8514 19476 14735 0,'0'0'1312'0,"-11"3"-1056"16,-1-1-256-16,1 6 0 0,1 1 4144 0,-2 5 768 16,-1 2 144-16,-1 3 48 0,-1-1-4000 0,0 5-784 15,0 5-176-15,-1-3-16 0,-1 4-128 0,1-1 0 16,0 3 0-16,3 1 0 15,0-2-512-15,1-3-64 0,1 0 0 0,1-3-16 16,3-4-1584-16,2-1-304 0,0-2-64 0</inkml:trace>
  <inkml:trace contextRef="#ctx0" brushRef="#br0" timeOffset="-155337.79">8780 19603 25791 0,'-8'6'2304'0,"-1"6"-1856"0,0 3-448 0,2 4 0 15,-1 2 896-15,0 1 96 0,1 1 16 0,-1-1 0 16,0-3-608-16,1 3-112 0,0-3-32 0,0 0 0 0,1 0-256 0,-2-5 160 16,3 0-160-16,0-7 128 0,0 1-128 0,5-8 0 15,0 0 0-15,0 0 0 0,0 0-144 0,-2-10 144 16,5-4 0-16,3-1 0 0,4-6-176 0,2 0 176 15,1-2-160-15,3 1 160 0,-2-2 0 0,4 1 0 16,1 0 0-16,3 4 0 0,0 3 0 0,1 0 0 16,0 6 0-16,0 1 0 0,-1 7 144 0,-3 2 32 15,0 4 0-15,-3 6 0 0,0 1-48 0,-2 7-128 16,-2 2 192-16,1 5-64 0,-5-3-128 0,1 5 0 16,-3 0 0-16,-1-1 0 0,-2 4-336 0,0 1-48 15,-1-4-16-15,-1 1 0 16,-1-1-1488-16,2-2-288 0,0-4-64 0,0-5-8704 0</inkml:trace>
  <inkml:trace contextRef="#ctx0" brushRef="#br0" timeOffset="-155055.27">9736 19631 32591 0,'-22'0'1440'0,"9"3"304"0,-1 2-1392 0,-1 6-352 0,-2 1 0 0,1 4 0 15,-2 3 0-15,0 5 0 0,-1-1 0 0,3 4-192 16,2 0 192-16,0-2-208 0,1 3 80 0,-1-4 128 16,0 2-640-1,3-4 0-15,1 0 0 0,2 0 0 0,-1 1-144 0,3-4-48 0,3-4 0 0,3-2 0 0,3-1 512 0,3 1 112 16,4-7 16-16,2 3 0 0,-1-2 192 0,4-1 0 15,1 0-160-15,1-3 160 16,2-2-416-16,2-1-16 0,0 1 0 0,2-3-6928 16,1-5-1408-16</inkml:trace>
  <inkml:trace contextRef="#ctx0" brushRef="#br0" timeOffset="-154720.84">9889 19870 28559 0,'0'0'2544'0,"0"0"-2032"0,-5 6-512 0,5-6 0 15,0 11 704-15,4 0 32 0,1-3 16 0,3 1 0 16,1-2-624-16,2-1-128 0,3 1 0 0,3-5 0 16,3-3-144-16,0 0 144 0,-1-6-208 0,-1 1 80 31,1-4-352-31,-2 0-64 0,-1-5-16 0,1-2 0 0,-3 1 144 0,0-1 32 0,-3 0 0 0,-1 0 0 15,-2-1 384-15,-2 1-160 0,-2 1 160 0,-1 4 0 16,-3-2 288-16,-3 5 160 0,-3 2 48 0,-1 4 0 16,-1 0 80-16,-4 4 0 0,-1 3 16 0,-1 2 0 15,-2 5-160-15,-2 5-48 0,0 4 0 0,1 0 0 16,-1 1-16-16,4 0-16 0,-3 3 0 0,5-2 0 16,0 1-144-16,3 2-16 0,3-2-16 0,3 1 0 0,1 2-176 0,4-5 0 15,5-2 0-15,4 2 0 0,3 0-256 16,3 1-96-16,2-3-16 0,2-1-9600 15,3 0-1920-15</inkml:trace>
  <inkml:trace contextRef="#ctx0" brushRef="#br0" timeOffset="-154254.71">11391 19566 23951 0,'-13'-12'1056'0,"5"4"224"0,-2-4-1024 0,2 5-256 0,-2-1 0 0,0 3 0 15,0 1 1008-15,-2 2 144 0,0 2 16 0,-2 2 16 16,-1 0-672-16,-2 5-144 0,-2 5-32 0,0 4 0 15,-1 3-336-15,-2 4 0 0,0 4 0 0,2 2 128 16,-2 4-128-16,2 5 0 0,-2 2 0 0,1-4 0 16,0 0 0-16,4 0 0 0,3 1 0 0,2-3 0 15,3-2 0-15,4-3 0 0,8-1 0 0,3-7-128 16,1-2 128-16,3-2 192 0,4-6-32 0,3-2-16 0,3-4 384 0,1-2 80 16,1-4 16-16,3-6 0 15,1-4-48-15,3-2-16 0,1-3 0 0,2-3 0 0,0-6-560 0,-2 3 0 16,1-5 0-16,-1 3 0 0,0 1 0 0,-1-4 0 15,-2 2-192-15,-3-4 192 0,-4-1 0 0,-1 0 0 16,-4-5 0-16,-4 5 0 0,-3 2 0 0,-4 0 0 16,-1 5 0-16,-6 5 0 0,-3 2-224 0,-3 2 48 15,-2 5 16-15,-3 1 0 16,-3 3-288-16,-1 4-48 0,-2 0-16 0,0 2 0 16,-1 3-1728-16,3 0-336 0,2 1-80 0,-1-3-16 0</inkml:trace>
  <inkml:trace contextRef="#ctx0" brushRef="#br0" timeOffset="-153986.17">11618 19261 26719 0,'1'-10'1184'0,"-1"10"240"0,0-6-1136 0,0 6-288 0,0 0 0 0,0 0 0 15,0 0 816-15,0 0 96 0,-2 11 32 0,-2 1 0 16,-2 3-448-16,-5 4-96 0,0 5-16 0,-3 0 0 15,-2 3-16-15,-4 5-16 0,-2 4 0 0,-1 6 0 16,0 0-224-16,-1 5-128 0,-2 3 128 0,2 2-128 16,1 1 0-16,2 1 0 0,0-1 0 0,0-1 128 15,3 2-128-15,3-5 0 0,1-4 0 0,2 1 0 16,3-4 0-16,4-2 0 0,1-2 0 0,3-7 0 16,2-3-896-16,3-4-80 0,1-6-32 0,3-4-12624 15</inkml:trace>
  <inkml:trace contextRef="#ctx0" brushRef="#br0" timeOffset="-153773.41">12053 19984 35247 0,'-15'8'1552'0,"4"-2"336"0,0 7-1504 0,1 2-384 16,1 4 0-16,0 3 0 0,-1 6 0 0,-2-1 0 0,1 6 0 0,-1-1 0 15,1-3-320-15,2 0 0 0,0 0 16 0,4-3-9904 16,-1-2-1984-16</inkml:trace>
  <inkml:trace contextRef="#ctx0" brushRef="#br0" timeOffset="-153054.85">12938 19520 25791 0,'-9'0'2304'0,"0"3"-1856"15,9-3-448-15,-9 9 0 0,1 6 2000 0,2 3 304 16,1 1 64-16,0 10 16 0,0 2-1904 0,-1 2-480 15,1 2 0-15,2-2 0 0,-1 1 0 0,0-3-288 16,0-1 32-16,3-4 16 16,0-4-1648-16,-1-1-336 0,1-3-64 0,1-4-10304 0</inkml:trace>
  <inkml:trace contextRef="#ctx0" brushRef="#br0" timeOffset="-152867.47">12885 19154 36223 0,'-16'-6'1600'0,"8"4"336"0,8 2-1552 0,-9 3-384 0,9-3 0 0,-6 7 0 16,0 0 128-16,6-7-128 0,-2 12 0 0,2 0 128 31,0-12-1536-31,8 9-320 0,2 0-64 0,2-5-12592 0</inkml:trace>
  <inkml:trace contextRef="#ctx0" brushRef="#br0" timeOffset="-152568.87">13845 19303 32703 0,'0'0'1456'0,"0"0"288"0,0 0-1392 0,0 0-352 16,0 0 0-16,0 0 0 0,0 0 240 0,-6 12-32 15,-6-4 0-15,0 5 0 0,-5 1-208 0,-3 1 144 16,-4-3-144-16,-6 1 128 0,-4 1-128 0,-2 2 0 15,-2-1 0-15,-1 2-176 0,3 1-16 0,1-3-16 16,7 0 0-16,4 2 0 0,1-1-32 0,5-1 0 16,3 1 0-16,4-2 0 0,4-3-48 0,2 2-16 15,2 0 0-15,3-2 0 0,3 3 304 0,2 1-128 16,2 2 128-16,2 1 0 0,2 1 880 0,0-2 272 0,-2 1 64 16,1 0 16-1,-2-1-1424-15,-2-2-272 0,-3-3-64 0,-1 2-16 0,1 0 688 0,-5 3 144 0,-1-3 32 0,-4-3 0 16,0 3-144-16,-4-1-32 15,0-3 0-15,-2 2 0 0,-1-5-416 0,0 0-96 0,2-5-16 0,-1 2-9664 32,1-4-1952-32</inkml:trace>
  <inkml:trace contextRef="#ctx0" brushRef="#br0" timeOffset="-151919.75">14364 19632 23951 0,'0'0'2128'0,"0"0"-1696"0,0 0-432 0,0 0 0 0,0 0 1856 0,0 0 272 16,-9 3 64-16,9-3 16 0,-9 6-1824 0,0 6-384 16,0 2 0-16,0 1 0 0,3 3-160 0,-2 3 160 15,1 2-208-15,0 3 80 0,0 3 128 0,0 0-128 16,2-1 128-16,1 3-128 0,3-1 128 0,4-1 0 15,3 3-144-15,-1-4 144 0,4-5-160 0,1-4 160 16,0-3-208-16,4-3 80 0,0-5 880 0,2-3 176 16,0-3 32-16,3-5 16 15,-1-5-1184-15,0-3-240 0,1-2-64 0,1-2 0 0,0-10 720 0,0 3 144 16,-4-1 32-16,-1-4 0 0,-2 3-384 0,-2-3-192 16,-2 2 32-16,-1-3 0 0,-3 0 16 0,-4-4 0 15,-4 0 0-15,0 3 0 0,-2-3-96 0,0 4-16 16,-2 5 0-16,1 4 0 0,0 2-64 0,-1 4-32 0,1 5 0 0,1 1 0 31,0 4-272-31,5 3-48 0,0 0-16 0,-8 3 0 16,8-3-64-16,0 0-16 0,0 0 0 0,0 0 0 15,0 0 240-15,0 0 32 0,0 0 16 0,0 0 0 0,0 0 480 0,12-2 192 0,-3-3-16 0,2 0 0 16,3-5 576-16,-1 2 112 16,1-2 32-16,0 3 0 0,0-5-384 0,1 3-80 0,0-2-16 0,-1-1 0 15,-1 5-224-15,-2-3-64 0,2 3 0 0,-2 1 0 16,0-2-128-16,-4 4 0 0,-7 4 0 0,8-5 0 15,-8 5 0-15,0 0 0 0,0 0 0 0,0 0 0 16,0 0 0-16,0 0 0 0,0 0 0 0,0 0 0 16,0 0 0-16,0 0 0 0,0 0 0 0,0 0 0 15,0 0 0-15,0 0 0 0,-6 9 0 0,2 4 0 16,0-3 0-16,0 3 0 0,-1 2 0 0,1 2 0 0,2-3 0 0,-1 3 0 16,-1 4 0-16,2-2 0 0,0 2 240 0,2 5-48 15,0-2 0-15,2 0 0 0,-1 2-32 0,2-2-16 16,-1 4 0-16,4-5 0 0,1-4-144 0,0-2 0 15,2 0 0-15,2-1 128 0,0-2-128 0,0-2 0 16,2-1-192-16,0-6 192 16,1 0-592-16,1 2 0 0,2-6 0 0,0-2-12208 0</inkml:trace>
  <inkml:trace contextRef="#ctx0" brushRef="#br0" timeOffset="-151285.98">15963 19500 5519 0,'-3'-6'496'0,"-2"-4"-496"16,1 1 0-16,-1-1 0 0,-1 3 4528 0,1 1 800 16,-2-2 176-16,1 3 16 0,-3-2-3952 0,-1 1-800 15,0 0-144-15,-3 2-48 0,0 0-64 0,-4 2-32 0,-4-1 0 0,0 2 0 16,-3 2-224-16,-2 2-32 15,-2-1-16-15,1 5 0 0,1-2-208 0,2 3 0 16,2 0 0-16,4 1 0 0,4-1 0 0,2-2 0 0,3 2 0 0,9-8 0 16,0 0 0-16,-2 9-160 15,7 1 160-15,3-2-192 0,5-3 192 0,5 2 0 16,4-2 0-16,6 4-128 0,0 0 128 0,4 4 0 16,0 0 160-16,-2-2-160 0,-2 3 0 0,-2 1 0 0,-5-2 0 0,-1-3 0 15,-4 2 0-15,-2-3 128 0,-4 2-128 0,-3-2 0 16,-7-9 0-16,1 13 176 0,-4-2-176 0,-4-2 160 15,-6 2-160-15,-4-2 160 0,-3 1-160 0,-5-2 160 32,-10 2-464-32,0-2-80 0,-5 1-32 0,5-3 0 0,-2 0-1648 15,5-2-336-15,-9-2-64 0,12-1-16 0</inkml:trace>
  <inkml:trace contextRef="#ctx0" brushRef="#br0" timeOffset="-150485.58">16414 19423 28383 0,'0'0'1264'0,"-13"2"256"0,-1 1-1216 0,0 4-304 16,-1 1 0-16,-1 5 0 0,-3-2 144 0,-1 4-16 15,1 3-128-15,3 0 192 0,1 0-192 0,1 2 0 16,2 2 0-16,2-2 0 0,2 0 0 0,3-1 0 15,4 0 0-15,1 1-160 0,1-3 160 0,4-1 0 0,3-1 0 0,2-4 0 16,3-2 192-16,2-5-48 16,3-3 0-16,1-3 0 0,0-2-144 0,0-6 160 0,-1 1-160 0,0-6 160 15,-2-2-160-15,-2-1 160 0,0-1-160 0,-1 0 160 16,-3-2-160-16,-2 0 0 16,-3-2 144-16,-1 3-144 0,-3 1 0 0,-1 0 144 15,-1-1-144-15,-2-2 0 0,-1-1 368 0,0 1-48 0,-1 1 0 0,2 2 0 16,-1 0-192-16,1 2-128 0,2 1 128 0,0 4-128 15,1 3 0-15,1 2-256 0,-1 7 32 0,4-9 16 16,1 2-96-16,2-4-16 0,2 0 0 0,4-1 0 16,1-1 128-16,1-4 0 0,3-1 16 0,1 0 0 15,2-4 176-15,1-3 0 0,1 0 0 0,0-1 0 16,4-2 0-16,0-1 0 0,0 4 0 0,1-3 128 16,-2 3 128-16,-1-1 16 0,-1 0 16 0,-2 2 0 0,-2-3-144 0,-1 2-16 15,-1-4-128-15,-1 2 192 0,-5 0-192 0,0 7 176 16,-3 4-176-16,-3 4 160 0,-1 4-160 0,-5 8 0 15,0 0 0-15,0 0 0 0,0 22 0 0,-2 6 0 16,-3 5 0-16,-3 5 0 0,-3 3 0 0,-1 6 0 16,-1 1 0-16,-1 7 0 0,-1 6 0 0,-1 0 0 15,-1 4 0-15,3-8 0 0,1-4 0 0,5-7 0 16,0-8 0-16,4-3 0 0,3-10 0 0,3-2 320 16,3-4-48-16,2-5 0 0,2-3 400 0,2-6 80 15,3-1 16-15,3-5 0 0,-1-3-384 0,2-1-80 16,1-6-16-16,1-2 0 0,1-1-288 0,0-1 0 15,1-1 0-15,-2 1 0 0,1 0 0 0,-1 3-256 0,0 1 80 16,-1 2 16-16,-1 3 160 0,-1 2-128 0,-2 4 128 0,-1 4-128 16,-3 2 128-16,1 4 0 0,-2 6 0 0,0-1 0 15,0 0 0-15,0 4-160 16,-3 1 160-16,-2 1 0 0,1-2-272 0,-4 2 48 16,0 1 16-16,1 0 0 0,-2-5-48 0,3-4-16 0,2-3 0 0,-6-10 0 15,0 0 272-15,13 4 0 0,3-4 0 16,2-4 0-16,1-1 0 0,4-5 224 0,-1-3-32 0,1 1-16 15,-2-4-176-15,1 2 192 0,-2 7-192 0,0-3 192 16,0 5-192-16,-3-1 160 0,0 6-160 0,-2 4 160 16,-1 0 224-16,0 5 64 0,0 5 0 0,0 4 0 15,1 1-192-15,-2 5-48 0,0 1 0 0,-1 5 0 16,1-2-208-16,0 1 0 0,0-4 0 0,-2 1 0 16,3-5-1712-16,0-3-384 0,6 1-80 0,-2-10 0 0</inkml:trace>
  <inkml:trace contextRef="#ctx0" brushRef="#br0" timeOffset="-149917.78">17144 16589 18431 0,'0'-7'1632'0,"0"-2"-1312"16,0-3-320-16,1 1 0 0,-1 11 1984 0,2-8 320 15,-2 8 64-15,0 0 0 0,4-10-1152 0,-4 10-256 16,0 0-32-16,0 0-16 0,0 0-256 0,0 0-48 16,0 0-16-16,4 19 0 0,-3 5-176 0,-1 3-32 15,0 6-16-15,-1 5 0 0,-1 7-112 0,-2-3-32 16,0 1 0-16,1 7 0 0,0 0-224 0,-1 2 176 16,0 2-176-16,0 1 160 0,-1 0-160 0,0-2 0 15,4-4 0-15,-2-6 0 16,2-6-464-16,1-4-32 0,0-5 0 0,1-6 0 15,2-4-288-15,-2-3-64 0,3-6-16 0,-4-9-8384 16,0 0-1680-16</inkml:trace>
  <inkml:trace contextRef="#ctx0" brushRef="#br0" timeOffset="-149754.83">16792 16880 34095 0,'0'0'3024'0,"0"0"-2416"16,14-6-480-16,6 2-128 0,5 3 800 0,5 1 144 0,1 0 16 0,5 1 16 15,3-1-720-15,6 2-128 0,3-2-128 0,5 0 144 16,9 0-304-16,0-2-64 0,3 2-16 0,-2-2 0 31,-2-2-2032-31,-1-1-416 0,-3-1-64 0</inkml:trace>
  <inkml:trace contextRef="#ctx0" brushRef="#br0" timeOffset="-149266.83">19941 16408 20271 0,'-5'-7'1792'0,"0"1"-1424"15,-2-2-368-15,7 8 0 0,-9-6 1264 0,-3-2 176 16,0 3 32-16,-2 3 16 0,-4-3-608 0,0 0-128 0,-1 1-32 0,0 1 0 16,-1 3-336-16,-6 3-64 0,-1-1 0 0,-2 5-16 15,-3-2-128-15,-2 7-32 0,-2 2 0 0,-3 4 0 16,-4 3-16-16,-3 0 0 0,0 2 0 0,-1 5 0 16,3-1 16-16,2 3 0 0,4-1 0 0,3 3 0 15,4 1-144-15,3 2 0 0,2 0 0 0,5-1 0 16,3-2 208-16,5-4-32 0,4 1-16 0,5-1 0 15,3-1 96-15,5-2 0 0,2 1 16 0,6-3 0 16,2 0-16-16,4 0-16 0,1-4 0 0,2-2 0 0,3 0-80 0,3-4-16 16,2-2 0-16,4-1 0 0,5-3-320 0,6-2-64 15,4-1-16-15,-1-2 0 16,-1-4-2720-16,-2-1-544 0</inkml:trace>
  <inkml:trace contextRef="#ctx0" brushRef="#br0" timeOffset="-148884.05">20230 17104 21183 0,'0'0'1888'0,"0"0"-1504"16,-3-9-384-16,7-1 0 0,1 4 3264 0,3 1 576 15,2 0 112-15,2 1 16 0,0 1-3296 0,1 3-672 16,0 0 0-16,-1 2-256 0,2 1 256 0,2 4 0 16,-1-1 0-16,0 2-144 0,2 3 144 0,-5 3-128 0,0 0 128 0,-2 0-128 15,-1 1 128-15,-3 4 0 0,-2 6 0 0,-4-4 0 16,-4-1 0-16,2 3 0 0,-3-2 0 0,-3 0 128 16,-1-2 48-16,0 2 16 0,0-4 0 0,0 1 0 15,0 0 256-15,2 0 64 0,0-2 16 0,2 2 0 16,-1 1 48-16,4-1 0 0,-4 0 0 0,5-2 0 15,0-2-256-15,2-1-64 0,2 0 0 0,2-1 0 16,1-1-256-16,4 1 0 0,0-4 128 0,4 2-128 16,3-3 0-16,2 0 0 0,1-2 0 0,2-2 0 0,0-1-192 0,3 0 0 15,0-2 0-15,2-3 0 16,0-2-1072-16,1-4-208 0,2 1-32 0,-3-2-9344 16,-2 3-1872-16</inkml:trace>
  <inkml:trace contextRef="#ctx0" brushRef="#br0" timeOffset="-148016.6">21979 15264 20783 0,'-10'-4'912'0,"10"4"208"0,-8-3-896 0,8 3-224 0,-10 0 0 0,1-1 0 16,0-4 576-16,2 2 64 0,-2 3 0 0,0 0 16 15,0 3-112-15,-1 1-32 0,-3-2 0 0,0 2 0 16,-1 1-176-16,-2 4-32 0,-3-182-16 0,-2 366 0 16,-3-180-160-16,0 1-128 0,-3 1 192 0,-1 7-192 0,1 0 320 0,-4 0-64 15,-2 5 0-15,0 2 0 0,0 3 160 0,0 3 32 16,0 4 0-16,2 5 0 0,5 1-128 0,-2 4 0 16,2 0-16-16,2 4 0 0,0 4-176 0,1 1-128 15,1 0 144-15,3 6-144 0,2-1 192 0,3 2-48 16,-2 0-16-16,6-2 0 0,4 5 128 0,3-1 0 15,4-3 16-15,5 2 0 0,4 1-16 0,2-2-16 16,5 2 0-16,3 1 0 0,4-2-240 0,3-3 144 16,2 3-144-16,6 0 128 0,2-2-128 0,5 2 0 15,3-7 0-15,2-2 0 16,-1-6-624-16,0-1 0 0,3-1 0 0,-2-7-13264 0</inkml:trace>
  <inkml:trace contextRef="#ctx0" brushRef="#br0" timeOffset="-146849.59">24898 15228 18431 0,'3'-10'1632'0,"2"-2"-1312"0,1 7-320 0,0-2 0 16,1 2 1248-16,2 3 176 0,2 4 48 0,0-1 0 15,2 1-768-15,3 5-160 0,-2-3-32 0,4 6 0 16,0 3-96-16,3 3-32 0,2 2 0 0,5 1 0 0,1 0-160 0,3 6-32 16,1 1-16-16,3 7 0 0,-1 2-176 0,0 2 0 15,-3 3 0-15,-2 7 128 0,-1 4 32 0,-2 5 0 16,-4 1 0-16,-3 8 0 0,-4-1 144 0,-1 6 16 15,-6 3 16-15,-4 2 0 0,-5 2-80 0,-3-2 0 16,-2-4-16-16,-4 1 0 0,-3-4 96 0,-1-7 32 16,-2-4 0-16,-3-3 0 0,-3-2 400 0,-1-4 64 15,-1 1 32-15,-4-7 0 0,-2-1-368 0,-3 0-80 16,-4-4-16-16,-2 1 0 0,-4-1-256 0,0 0-144 16,2-2 160-16,0 0-160 0,1-3-224 0,2-3-144 15,1 0-16-15,2-5-16 16,1 0-2480-16,1-5-512 0,-14 0-80 0,6-7-32 0</inkml:trace>
  <inkml:trace contextRef="#ctx0" brushRef="#br0" timeOffset="-146181.84">23764 15532 18431 0,'0'0'1632'0,"-5"-8"-1312"16,-2-1-320-16,1 3 0 0,0 1 1952 0,0-3 320 15,1 3 64-15,0 1 16 0,-1-3-1376 0,-2 2-272 16,-1 1-48-16,-1 0-16 0,-1 1-256 0,-2 3-64 16,0 0-16-16,-1 2 0 0,0 0-304 0,-3 2 0 15,-4 4 128-15,0 3-128 0,-2 3 0 0,0 4 0 16,0 2 0-16,0 6 0 0,-2 3 0 0,-1 5 0 16,0 3 0-16,-1 6 0 0,-1 6 0 0,0 3 0 15,0 4 0-15,1 6 0 0,1 2 0 0,1 3 0 0,1 4 0 0,5 0 0 16,3-5 0-16,3-3 0 0,4-6 0 0,4-3 0 15,2-4 0-15,6-2 128 0,2-6 0 0,4-2-128 16,2-7 496-16,3-3-16 0,2-6 0 0,1-5 0 16,4-5 16-16,0-1 0 0,6-8 0 0,4-3 0 15,2-5-208-15,4-5-32 0,2-6-16 0,5-3 0 16,3-10-112-16,3-2 0 0,2-7-128 0,-4-2 192 0,-2-5-32 16,-1-2-16-16,-1-4 0 0,-3-3 0 0,0-1 368 0,-3-1 64 15,-4-1 0-15,-2 3 16 0,-4 1-288 0,-5 10-64 16,-4 5-16-16,-7 0 0 0,-7 6-224 0,-5 3 0 15,-7 0 0-15,-7 3 0 0,-5-4-288 0,-5 4 0 16,-7 0 0-16,-3-2 0 16,-3 3-1760-16,-1 3-368 0,-2 1-64 0</inkml:trace>
  <inkml:trace contextRef="#ctx0" brushRef="#br0" timeOffset="-144846.65">22915 17914 20271 0,'0'0'896'0,"-2"-14"192"0,-2-3-880 0,4 1-208 16,4-2 0-16,0 0 0 0,2 0 1520 0,2-1 256 16,0-6 48-16,1 0 16 0,1-3-1504 0,1-3-336 15,1-2 0-15,2 1 0 0,0-1 0 0,0-1 0 16,1-2 0-16,1-1 0 0,0 3 144 0,-1 4-144 15,0-2 128-15,-1 8-128 0,0 2 0 0,-1 4 0 16,-2 6-144-16,-1 0 144 0,-2 7 0 0,-8 5-128 16,0 0 128-16,13 5 0 0,-6 7 0 0,1 0 0 15,-2 7-128-15,1 7 128 0,-2 0 0 0,1 6 0 16,1 3 0-16,-2 3 0 0,-2 1 0 0,0 6 0 16,0-1 0-16,-1 2 0 0,-1-4 0 0,1 0-128 15,-2-5 128-15,0-3 0 0,1-7-368 0,-1-1 48 16,0-4 0-16,2-3-7328 15,0-4-1456-15</inkml:trace>
  <inkml:trace contextRef="#ctx0" brushRef="#br0" timeOffset="-144597.68">23128 17652 25791 0,'-10'1'2304'16,"-3"6"-1856"-16,-1 4-448 0,2 9 0 0,-1 8 2272 0,-1 4 352 16,1 4 80-16,0 4 16 0,1 0-2080 0,0 4-400 15,0 5-96-15,0 0-16 0,2 2-128 0,2 2 0 16,2 0 144-16,1 1-144 0,0 2 0 0,1 0-240 16,1 0 48-16,2-3 0 15,1-1-1520-15,0-2-288 0,0-5-64 0,0-2-11648 0</inkml:trace>
  <inkml:trace contextRef="#ctx0" brushRef="#br0" timeOffset="-144131.5">22274 19087 3679 0,'0'0'160'0,"0"0"32"0,-6-15-192 0,-1 2 0 0,1-1 0 0,1 1 0 16,-3 4 6784-16,1 2 1296 0,-2 3 272 0,0 3 48 0,-3-2-6720 0,0 1-1344 15,-2 0-336-15,-3 2 0 0,-2 3 0 0,-4 1 0 16,-4 2 0-16,-2 6-128 0,-4 0-16 0,1 5 0 16,1-3 0-16,1 4 0 0,5 1 144 0,2-2-192 15,5 1 192-15,7-1-192 0,1-2 192 0,3-1 0 16,3 1 0-16,3-1 0 0,2 0-160 0,3 0 160 16,3-1-192-16,2 1 192 0,2-3 0 0,0 2 0 15,1 1 128-15,2 0-128 0,2 0 192 0,0 0-48 16,-4 0-16-16,1 1 0 0,0-2 0 0,-3 3-128 15,-4 0 192-15,-1 0-64 0,-2 2 0 0,-3 0 0 16,-3-3 0-16,-4 3 0 0,-3 0-128 0,-3-1 160 16,-5 0-160-16,0-1 160 0,-1-2-160 0,0-2 0 15,-1-1-160-15,-1 1 160 16,2-6-512-16,2-2 0 0,0-1 0 0,7-5 0 16,1-2-1552-16,4-2-320 0,4-5-64 0</inkml:trace>
  <inkml:trace contextRef="#ctx0" brushRef="#br0" timeOffset="-143946.86">22613 19151 30399 0,'0'0'1344'0,"-6"7"288"0,-3 5-1312 0,1 5-320 0,1 6 0 0,-1 5 0 16,1 2 1264-16,-2 0 176 0,-2 1 32 0,1-3 16 15,-1-1-1488-15,2-2-160 0,-1 3-96 0,3-6-32 16,2 0-2864-16,2 0-576 0</inkml:trace>
  <inkml:trace contextRef="#ctx0" brushRef="#br0" timeOffset="-143580.61">23007 19312 34959 0,'-24'6'1536'0,"10"6"336"0,-1 4-1488 0,0 3-384 16,-2 3 0-16,2 0 0 0,1-2 0 0,0-2 0 16,3-3 0-16,2-1 0 0,2-3 0 0,7-11-256 15,0 0 32-15,0 0 16 16,0 0-304-16,0 0-48 0,13-11-16 0,4-3 0 15,-1-3 80-15,3 0 16 0,1-4 0 0,3 0 0 0,0 0 160 0,1 1 48 16,1-2 0-16,0 5 0 0,-1-1 144 0,-2 8 128 0,-3 1-192 0,-4 5 192 16,-1 3 128-16,-1 3 144 0,-3 5 32 15,-1 2 0-15,-3 6 48 0,0 4 16 0,0 1 0 0,-3 4 0 16,-3 2-128-16,0-1-32 0,0 4 0 0,-2-2 0 16,-5 1-208-16,4 3 128 0,-4-2-128 0,0 0 0 15,-3 2 0-15,1-6-320 0,0-1 64 0,4-2 0 16,3-8-2048-1,2-4-416-15,0-10-80 0,13-5-16 0</inkml:trace>
  <inkml:trace contextRef="#ctx0" brushRef="#br0" timeOffset="-143336.79">23776 19255 37087 0,'-33'2'1648'0,"9"3"336"0,-4 9-1600 0,-1 2-384 15,-2 3 0-15,1 2 0 16,-3 5-288-16,4 2-144 0,1 0-16 0,4 0-16 0,3 0 144 0,5-3 16 16,3-1 16-16,5 2 0 15,2-6-192-15,3 0-32 0,5-1-16 0,3-1 0 16,2-1-224-16,4-2-32 0,1-6-16 0,5-2 0 15,3-5-96-15,3-2-32 0,6 0 0 0,3-3-7280 16,4-2-1456-16</inkml:trace>
  <inkml:trace contextRef="#ctx0" brushRef="#br0" timeOffset="-142946.4">23863 19512 35711 0,'0'0'1584'0,"0"0"320"0,0 0-1520 0,0 0-384 15,0 0 0-15,0 0 0 0,2 12-240 0,5-3-112 16,2 0-32-16,5-4 0 0,1-4 192 0,5-2 48 16,3-1 0-16,4-5 0 15,1 1-352-15,2-3-64 0,2-5-16 0,0-1 0 16,-2-3-112-16,-3 0-16 0,-3 0-16 0,-5 1 0 0,-4-1 272 0,-3 0 48 15,-6-1 16-15,-3 1 0 0,-4 5 384 0,-6 3 272 16,-7-1-32-16,-4 7-16 0,-4 4 96 0,-6 3 32 16,-5-1 0-16,-1 4 0 0,-1 3 96 0,2 4 0 15,1-1 16-15,3 3 0 0,1 1-80 0,2 1 0 16,5 1-16-16,0-1 0 0,4 1-368 0,4 0 0 16,3 1 0-16,3-1 0 0,4-2 0 0,0 0-256 15,7-1 32-15,2-1 16 16,4 0-304-16,4 0-48 0,3-1-16 0,6-3 0 15,0 1-1424-15,5-2-304 0,1 0-48 0,4-3-16 0</inkml:trace>
  <inkml:trace contextRef="#ctx0" brushRef="#br0" timeOffset="-142529.59">25152 19315 33519 0,'-5'-17'1472'0,"2"7"320"0,1 0-1424 0,-1-3-368 16,0 0 0-16,2 4 0 0,1 9-160 0,-2-5-96 16,-2-1-32-16,4 6 0 0,-9 0 288 0,-1 5-160 15,-3 1 160-15,-1 3-128 0,-2 3 128 0,-2 3 0 16,-3 3-144-16,1 5 144 0,-2 5 0 0,1 0 0 15,3 2 0-15,0 2 0 0,3 0 176 0,1-1-48 16,3 5-128-16,2 0 192 0,4-2-192 0,2-4 0 16,4 1 0-16,2-9 0 0,5-3 272 0,2-3 16 15,2-7 0-15,5-1 0 0,2-6 272 0,4-2 48 16,4 0 16-16,3-9 0 0,6-2-368 0,4-6-80 16,5-2-16-16,-2-1 0 15,-2-4-608-15,-4 0-112 0,-4 3-16 0,-4 0-16 0,-5-1 224 0,-4 0 48 16,-2 0 16-16,-3 1 0 0,-3 0 304 0,-5-1 128 15,-3 0-128-15,-2 5 192 0,-5 3-192 0,-5 1 0 16,-3-4 0-16,-3 5 0 0,-4 5 0 0,-1 1 0 0,-2 2-176 16,-2 3 176-1,-3 2-576-15,0 0 16 0,-4 1 0 0,5-2-8976 0,1-2-1808 16</inkml:trace>
  <inkml:trace contextRef="#ctx0" brushRef="#br0" timeOffset="-142312.74">25537 18868 29487 0,'0'0'1296'0,"0"0"288"0,-12-1-1264 15,2 2-320-15,1 5 0 0,-1 5 0 0,0 2 1728 0,-1 1 272 16,-2 3 64-16,-2 9 16 0,-3 1-1616 0,-1 4-320 16,0 6-144-16,-2 8 128 0,0-2-128 0,-2 9 0 15,-1 1 144-15,-3 3-144 0,-1-4 0 0,-4 1 0 16,2 1 0-16,-1 1 0 15,2 1-400-15,2 1-112 0,3-1 0 0,3-3-16 16,2-6-2416-16,3-6-464 0,4-8-112 0,3-4-4848 16,4-10-976-16</inkml:trace>
  <inkml:trace contextRef="#ctx0" brushRef="#br0" timeOffset="-141979.75">25571 19562 29487 0,'-1'-8'2624'0,"1"8"-2112"0,0-8-512 0,0 8 0 16,9-9 2272-16,2 5 352 0,3 4 64 0,0 3 0 15,0-1-2368-15,0 6-496 0,0 1-80 0,-1 5-32 16,-2 0 48-16,-2 5 16 0,-4 1 0 0,-1 4 0 15,-8 3-304-15,1 2-64 0,-8 0-16 0,-1 3 0 16,-5 1 272-16,-1-2 48 0,-1-3 16 0,1 1 0 16,2-9 400-16,2 1 64 0,3-6 32 0,2-1 0 0,4-4 352 0,2-1 64 15,3-9 0-15,0 0 16 0,8 4-352 0,4-4-80 16,5-1-16-16,6-3 0 0,5-4-336 0,6 2-80 16,0-2-16-16,4 2 0 15,1 1-464-15,-5-3-80 0,-2 2-32 0,-1 3 0 16,1-1-1392-16,-3 1-288 0,-2 0-48 0</inkml:trace>
  <inkml:trace contextRef="#ctx0" brushRef="#br0" timeOffset="-141695.96">26756 19142 33855 0,'-10'9'1504'0,"3"-2"304"0,0 7-1440 0,-2 8-368 0,-3 10 0 0,2 3 0 16,-1 3 0-16,-2 2 0 0,-1-2 0 0,0 5 0 15,1-2 0-15,1 4 0 0,-2-1 0 0,0 1 0 16,1-1-224-16,2-4-16 0,0-2 0 0,3-3 0 15,-1-7-2240 1,4-5-448-16,1-8-80 0,1-5-32 0</inkml:trace>
  <inkml:trace contextRef="#ctx0" brushRef="#br0" timeOffset="-141519.74">26425 19062 35935 0,'-10'-14'1600'0,"4"6"320"0,0-3-1536 0,2 2-384 16,4 9 0-16,0 0 0 0,0 0 560 0,0 0 32 15,0 0 16-15,10-5 0 16,1 1-3040-16,3 3-592 0,0-1-128 0,2 1-32 0</inkml:trace>
  <inkml:trace contextRef="#ctx0" brushRef="#br0" timeOffset="-141219.09">27313 19154 33167 0,'-21'-1'2944'0,"6"1"-2352"0,-7 1-464 0,2 6-128 16,-3 4 848-16,0 3 160 0,0-1 16 0,1 3 16 31,-1 6-1200-31,2-3-240 0,4-2-48 0,1-2-16 0,5 5-464 0,3-5-96 0,3 1 0 0,4-2-16 15,3 1-272-15,4-1-48 0,1-3-16 0,5 5 0 16,0-2 816-16,2 1 176 0,2-1 16 0,1 4 16 0,1-1 672 0,2-1 128 16,0-1 16-16,-3 3 16 0,0 1-96 0,-6 0-32 15,-1 1 0-15,-3 1 0 0,-3-1 96 0,-3-1 32 16,-4 1 0-16,-2 1 0 0,-5-6 160 0,-3 1 16 16,-3 0 16-16,-2-5 0 0,-1-1-416 0,-1-5-96 15,-3-2-16-15,1-3 0 16,2-3-1152-16,3-3-224 0,5-3-48 0,1-1-12080 15</inkml:trace>
  <inkml:trace contextRef="#ctx0" brushRef="#br0" timeOffset="-140812.46">28347 19367 27647 0,'-1'-16'2448'0,"-1"5"-1952"15,-2-2-496-15,1-2 0 0,1-3 1632 0,-2 6 224 0,-5 5 64 0,-1 0 0 16,-4 1-1648-16,-3 5-272 0,-3 4-144 0,-4 3 16 16,-2 4 0-16,-2 4 0 0,-2 3 0 0,-2 3 0 15,-2 3 128-15,1 6 0 0,0-2-144 16,2 3 144-16,1 0 0 0,2-2 0 0,2 1 0 0,6-2 0 15,5-3 0-15,5-3 0 0,2-2 0 0,5-3 0 16,5-7 128-16,-2-9-128 0,11 7 128 0,7-8-128 16,1-7 400-16,4-1 0 0,2-5 0 0,4-2 0 15,3-3-400-15,1 0 0 0,-2 0-144 0,-1 0 144 0,1 1-256 0,-3 1 64 16,-3 2 16-16,-1 1 0 0,-2 5 176 0,-3 1 0 16,-4 3 0-16,-1 5-128 0,-2 2 0 0,-12-2 0 15,7 11 0-15,0 1 0 0,-6 3-48 0,-1 3 0 16,-3 2 0-16,1 3 0 0,-3 1-112 0,4 0-32 15,1 2 0-15,3-5 0 16,5-2-1728-16,5 2-368 0,3-4-64 0,5 1-16 0</inkml:trace>
  <inkml:trace contextRef="#ctx0" brushRef="#br0" timeOffset="-140445.12">29480 19252 30399 0,'-26'-7'1344'0,"9"4"288"0,-6-2-1312 0,-4 1-320 0,-3 4 0 0,-1 10 0 15,1 7 1616-15,-2-1 256 0,-1 0 48 0,2 0 16 31,3 2-2064-31,4 1-432 0,4-1-80 0,3 0 0 16,3-1-384-16,4 3-64 0,0-6 0 0,6 1-16 0,2 0 192 0,2 2 32 0,3-2 16 0,4 1 0 16,3 0 864-16,3 1 0 0,1 2 0 0,3 2 0 15,3-1 320-15,-1 3-32 0,0 2 0 0,1-3 0 0,-1-2 48 0,-2 1 16 16,-5-1 0-16,0 2 0 0,-2-5-32 0,-2-3-16 16,-5-1 0-16,-3 0 0 0,-5-2-16 15,-4-2 0-15,-3-2 0 0,-7-1 0 0,-6-2-288 0,-1-3-304 16,-4-2 64-16,0-3 16 15,-3-1-1632-15,0-3-336 0,-13-5-64 0,9-2-16 0</inkml:trace>
  <inkml:trace contextRef="#ctx0" brushRef="#br0" timeOffset="-139710.93">29913 19571 19343 0,'0'0'848'0,"-11"5"192"0,-1-1-832 0,2 1-208 0,0 7 0 0,0 4 0 15,-1 5 3488-15,2-1 656 0,1 2 128 0,3 2 16 32,2 2-3776-32,3-3-752 0,2 1-144 0,3-3-48 15,2-1-224-15,1-2-48 0,1-3-16 0,2-5 0 16,1 0 208-16,2-3 64 0,0-3 0 0,1-1 0 0,-1-4 688 0,3-3 144 0,-4 1 16 0,1-1 16 15,-1-1-128-15,-1-4-32 0,-2 0 0 0,-3-3 0 16,-1 1-256-16,-3 0 0 0,-3-3-176 0,-1-3 176 16,-1 1-240-16,-2-1 64 0,-1-1 16 0,-2 0 0 15,0-1 160-15,0 3-128 0,1-1 128 0,-2 3-128 0,1 4 128 0,0 0 0 16,2 1 0-16,1 0 0 0,1 3 0 0,3 6-128 16,1-8 128-16,3-2-128 0,2 4 128 0,5-6 0 15,5 1 128-15,3 1-128 0,2-3 0 0,6-2 0 16,0-4 0-16,3-2 0 0,3 1 0 0,3-3 0 15,1-5 0-15,1-2 0 0,-1-2 0 0,1-6 0 16,1-4 0-16,-1 2-128 0,1-4 128 0,-4 1 224 16,-2-3-48-16,-2 1-16 0,-3-2 48 0,-2 4 16 15,-3-4 0-15,0 1 0 0,-2-5-224 0,-4 4 0 16,-1 6 0-16,-2 4 0 0,-4 6 0 0,-4 10-160 16,-3 5 160-16,-3 6-128 0,-4 5 128 0,4 5-160 15,-14 4 160-15,-1 9-160 0,-7 8 160 0,-1 10 0 16,-5 7 0-16,-5 8 128 0,-3 1-128 0,-2 5 0 0,0 2 0 0,-1 5 0 15,-1 2 0-15,5 4 0 0,4-3 0 0,7-6 128 16,5-8-128-16,8-6 144 16,4-8-144-16,6-3 160 0,4-11 128 0,3-2 32 15,3-4 0-15,5-5 0 0,4-3 176 0,4-3 32 16,4-6 16-16,4-3 0 0,5 0-336 0,-1-5-64 0,0 1-16 0,1-2 0 16,-1-2-128-16,0 1 0 0,-1-1 0 0,0 1 0 15,-2 6 0-15,-1 0 0 0,0 3 0 0,-4 4 0 16,-3 3 0-16,-2 6 0 0,-5 1 0 0,-2 5 0 15,-1 2 240-15,-4 3-48 16,-2 2 0-16,-4 4 0 0,-3 4-192 0,-3 0 0 0,-1 4 0 0,-1 1 0 16,-2-1 0-16,0 0 0 0,0 1 0 0,3-2 0 15,3-5 0-15,1-2 0 0,4-5 0 0,4-5 0 16,6-2 128-16,4-6 64 0,3-3 32 0,1 0 0 0,6-2 192 16,2-3 32-16,0 0 16 0,-1 0 0 0,2 0-256 0,-1 2-48 15,1 1-16-15,-3 3 0 16,-1 0-464-16,-1 2-112 0,1 3-16 0,-2 0-16272 15</inkml:trace>
  <inkml:trace contextRef="#ctx0" brushRef="#br0" timeOffset="-138424.27">23859 14019 1839 0,'-14'-20'0'0,"4"7"160"0,-2-1-160 0</inkml:trace>
  <inkml:trace contextRef="#ctx0" brushRef="#br0" timeOffset="-138185.73">23464 14024 10943 0,'0'0'480'0,"0"0"96"0,0 0-448 0,0 0-128 0,0 0 0 0,15 3 0 0,-2-1 0 0,-13-2 144 15,11 6-144-15,-1-3 160 16,-10-3-592-16,12 0-112 0,-12 0-32 16,14-2-3840-16</inkml:trace>
  <inkml:trace contextRef="#ctx0" brushRef="#br0" timeOffset="-136191.95">23249 13910 11455 0,'0'0'512'0,"0"0"96"0,0 0-480 0,-3 10-128 15,1 3 0-15,-1-4 0 0,3-9 608 0,-2 14 96 0,0 0 32 0,1 1 0 16,-1-4-288-16,-1 2-48 16,3 1-16-16,0 3 0 0,0 0-64 0,0 0 0 0,0-7-16 0,0 4 0 15,0 1-176-15,0 2-128 0,0-3 192 0,3-5-192 16,-3-9 144-16,0 0-144 0,1 12 0 0,0-4 144 15,-1-8-16-15,0 0-128 0,0 0 192 0,0 0-64 16,0 0 320-16,0 0 64 0,0 0 16 0,0 0 0 16,13-1-32-16,-2 0-16 0,-1-2 0 0,2 0 0 15,-1-2-288-15,2-1-64 0,1 2-128 0,1 2 192 0,2-2-192 0,1 0 0 16,1 3 128-16,1 0-128 16,2-1 0-16,3 1 0 0,3-3 0 0,3 3 0 0,2 2 0 0,5-1 0 15,0-1 0-15,0-2 0 0,-2-4 0 0,0 2 0 16,3 1 0-16,1-4 0 0,3 1 0 0,3 4 0 15,4 0 0-15,2 0 0 0,3-1 0 0,-1-1 0 16,-2 1 0-16,-1 0 0 0,-4 2 0 0,2 2 0 16,0 2 0-16,1 2 0 0,-1-3 0 0,5 0 0 15,3 2 0-15,0 0 0 0,-2-3 0 0,-2-2 0 16,-1-2 0-16,0 4 0 0,4 0 0 0,1 0 0 16,3 0 0-16,4 2 0 0,2 0 144 0,-4-2-144 15,-5-4 128-15,2 2-128 0,-1-2 160 0,3 4-160 16,0 3 192-16,5-2-192 0,2-2 176 0,-5-2-176 15,0-1 160-15,-5 2-160 0,-1-1 160 0,-1 3-160 16,0 2 160-16,4 0-160 0,3 3 224 0,1-2-48 16,-4-2-16-16,-2-1 0 0,-3-1-160 0,1 1 160 15,0 2-160-15,2-1 160 0,3 1-160 0,4-1 192 16,4-1-192-16,-3 0 192 0,-4-3-192 0,0 1 0 0,1-6 0 0,1 6 128 16,4 4-128-16,2 0 0 0,2-2 0 0,-2-3 0 15,-5-2 0-15,-2 2 0 0,1 2 0 0,0 0 0 16,-1-4 0-16,3 2 128 0,3 1-128 0,-4-1 0 15,-6 2 0-15,1-2 0 0,0 2 0 0,1 1 0 16,1 0 0-16,2 1 0 0,2 1 0 0,-3-1 0 16,-4-1 0-16,-2 1 0 0,-1 2 0 0,-1-2 0 15,-1-1 0-15,4 0-176 0,-1 0 176 0,4 3-192 0,-1 0 192 16,-3-3 0-16,-6-2 0 0,-2 2 0 0,1 4 0 0,-1-2 0 16,1 1 0-16,2-2 0 0,3 3 0 0,-1-2 0 15,1-2 0-15,-4-2 0 0,-3-1 192 16,-1 2-48-16,-1 0 0 0,-2-1 0 0,0 2-16 0,-2-2 0 15,-3-3 0-15,3 4 0 0,0 1 0 0,1 0 0 16,0-3 0-16,-2 0 0 0,-3 2 48 0,-2 0 0 16,-1 1 0-16,1-1 0 0,-4-2-176 0,2 1 0 15,-1-1 0-15,0 2 0 0,0-1 0 0,1 0 0 16,1-2 0-16,-1 3 128 0,-1 2-128 0,-1-1 160 16,0-2-160-16,-6 0 160 0,2 1-160 0,-3 0 0 15,-4-2 0-15,-1 2 0 0,0-2 0 0,-3 2 0 16,0 1 0-16,-1 0 0 0,1 0 128 0,-3 1-128 15,-1 2 0-15,-1 1 128 0,0-3-128 0,-2 2 0 16,-1-1 0-16,0 1 0 0,-9-3 0 0,11 3 0 16,-1 3 0-16,-1-4 0 0,-9-2 128 0,12 1-128 15,-1 1 128-15,-2-1-128 0,-9-1 0 0,14 0 128 16,-3-3-128-16,0 2 0 0,-3 1 0 0,4-1 0 16,-4-3 128-16,2 3-128 0,0 5 144 0,-1-2 0 15,-9-2 0-15,12 0 0 0,-1 0-144 0,-2 0 192 0,-9 0-192 0,8 0 192 16,-8 0-192-16,0 0 128 0,9-5-128 0,-9 5 128 15,7-5 96-15,-1 0 16 0,-1-5 0 0,0 3 0 16,2 1 64-16,-2-3 16 0,1 1 0 0,0-3 0 16,1-2-64-16,3 2-16 0,1-4 0 0,1-3 0 15,1-1-80-15,0-2-16 0,-1-3 0 0,-1 0 0 16,1 1-144-16,-1-3 192 0,-1 0-192 0,3-3 192 16,-4-2 32-16,1 5 16 0,-1-4 0 0,0 5 0 15,-1-2 144-15,1 4 16 0,-6 2 16 0,1 2 0 0,-1 2-176 0,-1 3-48 16,-2 5 0-16,0 0 0 15,0 9-544-15,0 0-112 0,0 0-32 0,-10 4-9600 16,-1 6-1920-16</inkml:trace>
  <inkml:trace contextRef="#ctx0" brushRef="#br0" timeOffset="-132806.43">26320 16113 14735 0,'-5'-8'1312'0,"0"2"-1056"0,0 1-256 0,1-2 0 16,4 7 1408-16,0 0 208 0,0 0 48 0,0 0 16 15,0 0-656-15,0 0-128 0,0 0-16 0,7-6-16 16,2 2-416-16,-9 4-64 0,13 0-32 0,1 0 0 16,1 1 144-16,3-1 16 0,2 0 16 0,5 3 0 15,0 1 112-15,6 2 32 0,3-1 0 0,8-1 0 16,7 2 0-16,5 3 0 0,2-4 0 0,-2 3 0 16,-3-4-176-16,0-2-48 0,-1 2 0 0,0 0 0 0,1 1-128 0,1-1-48 15,-1-2 0-15,1 1 0 0,0-3-272 0,-3-1 0 16,-5-2 0-16,-6 1 0 15,-3-3-272-15,-2-2-176 0,-3 2-16 0,-2 3-16 16,-4-5-2224-16,-3 3-448 0,-3 2-96 0,-6-1-16 0</inkml:trace>
  <inkml:trace contextRef="#ctx0" brushRef="#br0" timeOffset="-132539.56">26380 16720 34095 0,'0'0'3024'0,"0"0"-2416"0,0 0-480 0,0 0-128 16,0 0 560-16,0 0 80 0,11 5 32 0,4 0 0 16,6 2-320-16,5-3-64 0,4 5-16 0,6-1 0 15,6 0 64-15,5 2 16 0,4-2 0 0,4 2 0 16,-2-4-16-16,1 2 0 0,-1-3 0 0,1 1 0 15,0 2-208-15,5-4-128 0,-2 0 128 0,3 0-128 32,2-2-384-32,-5-4-160 0,-2-2-32 0,-1-1 0 0,-2-6-2496 0,2 4-496 15</inkml:trace>
  <inkml:trace contextRef="#ctx0" brushRef="#br0" timeOffset="-130004.46">29908 15705 15087 0,'0'0'656'0,"0"0"160"0,0 0-656 0,0 0-160 0,0-8 0 0,3 0 0 15,-3 8 320-15,4-6 48 0,1-2 0 0,1 1 0 16,-2-2-176-16,1 0-48 0,1 0 0 0,2 0 0 16,-2-3 160-16,-1 3 16 0,-1-5 16 0,1 5 0 15,2 1 304-15,-2 2 48 0,-3-3 16 0,2 4 0 0,0-4 144 0,-4 9 48 16,4-8 0-16,0 3 0 0,1-4 16 0,-5 9 16 15,2-5 0-15,-2 5 0 0,3-7-96 0,-3 7 0 16,0-7-16-16,0 2 0 0,0 5-112 0,0 0 0 16,-5-6-16-16,-2 2 0 0,-2 1-240 0,-1 3-32 15,-3 0-16-15,-3 2 0 0,-4 0-144 0,-3 5-48 16,1-1 0-16,-6 4 0 0,-4-2-80 0,-1 2-128 16,0-1 176-16,-1 6-176 0,0 3 192 0,-2 1-192 15,-2 1 192-15,0 6-192 0,3-1 224 0,0 7-64 16,-5-3-16-16,-1 3 0 0,-5 0-144 0,1 3 0 15,1 5 144-15,3 3-144 0,2-1 128 0,2 2-128 16,3 5 128-16,2 3-128 0,3 1 0 0,4 1 128 0,6 0-128 16,3 5 0-16,2-1 0 0,5-3 144 0,3-2-144 0,4-3 0 15,5 1 144-15,3-4-144 0,6-3 0 0,2 2 144 16,2-5-144-16,3 0 0 0,3-2 0 0,3-1 0 16,3-3 0-16,3-3 0 0,2-4 0 0,4 0 0 15,1-5 0-15,4-1 0 0,2-5 128 0,-1-3-128 16,-1-1 0-16,0-5 160 0,0-3-160 0,0-5 160 15,1-5-160-15,2-2 160 0,-1-5-160 0,3-2 160 16,2-3-32-16,-1-2 0 0,-1-4 0 0,-1-1 0 16,-3-3-128-16,-1 1 160 0,-3-4-160 0,1 1 160 15,-1 2-160-15,-1-3 0 0,-1 2 0 0,-1-3 128 16,-3 0-128-16,0-2 0 0,0-3 0 0,-4 0 0 16,-5 2 128-16,0-3-128 0,-2-1 0 0,-3-1 128 15,-1-1-128-15,-3-2 128 0,-2 3-128 0,-2-2 128 16,-2-6-128-16,0 3 0 0,-5-3 0 0,1 4 128 0,-1-3-128 0,-3 1 0 15,-3-2 0-15,0 2 0 0,-2-1 0 0,1 5 0 16,-2 0-192-16,-4 5 192 0,-4 0-304 0,-4 4 64 16,-3 0 16-16,-4-1 0 0,-5 0 224 0,-2 2 0 15,3 0-160-15,-2 3 160 0,-3 4 0 0,1-3 0 16,-4 3-144-16,5 4 144 0,0 1 0 0,2 0 0 16,-2 2-128-16,1 1 128 0,3 0 0 0,-3 6 0 15,-1 2-128-15,-1 6 128 0,-2-2 0 0,-2 5-128 16,1 3 128-16,0 1 0 0,-3 4-160 0,1-1 160 15,1 7-128-15,0 0 128 0,-1 2-144 0,3 1 144 16,1 1-160-16,2 1 160 0,2-1-160 0,-1 3 160 16,-4 1-160-16,0 2 160 0,-1-1 0 0,-1 4-144 0,2-1 144 15,1 3 0-15,1 2 0 0,1 1 0 0,1 3 0 0,1 2-128 16,-1 3 128-16,5 2 0 0,-3 3 0 0,3 2 0 16,2 0 0-16,0 6 0 0,6 3 0 0,-3 1 0 15,1-3 0-15,2 2 0 0,2 2 0 0,5-5 0 16,5 2 0-16,5-5 0 0,5 0 0 0,5-2 0 15,-1 1-160-15,5-7 160 0,2-1-192 0,5-3 192 16,2-3-192-16,3-3 192 0,2-2-192 0,3-1 192 16,4 1 0-16,5-6 0 0,3 0 0 0,0-3 0 15,4-2 0-15,0-2 0 0,0-1 0 0,-1-5 0 16,-4-3 0-16,0 0 0 0,-3-4 0 0,3-2 0 16,2-1 0-16,0-2 0 0,1-2 0 0,0-2 0 15,4-4 0-15,0 1 0 0,1-7 0 0,-4 0 0 16,-4-3 128-16,-1 2-128 0,3-7 0 0,-4 1 0 0,1-1 128 15,-3-4-128-15,-2-1 0 0,-1-1 0 0,3 1 128 0,-3-2-128 16,-5-4 0-16,-3 0 0 0,1-3 128 0,-4-2-128 16,-5-1 0-16,-1-1 144 0,-1 1-144 0,-5-4 128 15,1-2-128-15,1-1 128 0,-3 2-128 0,0-4 0 16,-5-2 0-16,2 1 128 0,-1-4-128 0,-1 1 0 16,0 0 0-16,-4 0 0 0,-3 4 0 0,0 3 0 15,-3 0 0-15,-3 4 128 0,-1 1-128 0,-3 5 0 16,-3 2 0-16,-2 2 0 0,-3 5 0 0,-5-2 0 15,-4 2 0-15,-5 0 0 0,-3 3 0 0,-1 2 0 16,-2 1 0-16,-1 1 0 0,2 2-128 0,-1 3 128 16,-2 0 0-16,2 6 0 0,1-5 0 0,-2 4 0 15,3 1 0-15,-2 5 0 0,-4-5 0 0,-1 4 0 0,3 2 0 0,-1 0 0 16,-2 2 0-16,4 0 0 0,2 3 0 0,1 2 0 16,0 3 0-16,1-1 0 0,1 5 0 0,-1-1 0 15,0 4-144-15,-2 3 144 0,-4 5 0 0,2 1 0 16,-1 5 0-16,0-1-128 0,2 4 128 0,2 4 0 15,1 3 0-15,5 7 0 0,-1 2 0 0,4 4 0 16,5 8-144-16,1 1 144 0,2 6 0 0,2 1-144 16,2-1 144-16,2 0 0 0,-1 2 0 0,2 0 0 15,0-7 0-15,4 2 0 0,2-5 0 0,3 0 0 16,4-2-176-16,1-9 176 0,4-1-208 0,4-3 80 16,3-4 128-16,2-3-128 0,1-3 128 0,3-3-128 15,2-3 128-15,5-5 0 0,6 1 0 0,-1-5 0 16,0-8 0-16,8 1 0 0,0-5 0 0,6 0 0 0,6-7 0 0,1-3 128 15,-2-4-128-15,0-2 0 16,-4-4 0-16,4-2 0 0,-2-2 0 0,5-2 128 0,1-2-128 0,4-2 0 16,3-3 0-16,-1 3 128 0,-1-6-128 0,-5 2 0 15,-4-2 0-15,-1 1 0 0,-1-5 0 0,1 0 0 16,-2-1 0-16,1-2 0 0,-1-1 0 0,-2-3 0 16,0-2 0-16,-6 1 0 0,-4 2 0 0,-3-3 144 15,-5 2-144-15,-3 0 0 0,-4-5 128 0,-2-1-128 16,-3-3 0-16,-1-2 0 0,-6-2 0 0,1-2 128 15,-4-1-128-15,-2 0 0 0,-2-1 0 0,-2 0 0 16,-4 1 0-16,-1 5 0 0,-5 1 0 0,-3 5 0 16,-4 4 0-16,-4 4 0 0,-3 0-176 0,-6 3 176 0,-8 3-192 0,-2 5 192 15,-3-4 0-15,-1 9 0 16,0-1 0-16,-2 3 0 0,1 3 0 0,1 2 0 0,3 4 0 0,-2 3 0 16,-2 3 0-16,-1 3 0 0,-3 4 0 0,2 0 0 15,0 4 0-15,4 4 0 0,-3 4 0 0,3 3 0 16,-1 6 0-16,1 6 0 0,2 0 0 0,-3 4-160 15,-1 3 160-15,-2 3 0 0,-2-1 0 0,3 4 0 16,3 6 0-16,5 2 0 0,3 1 0 0,-1 5-128 16,6 5 128-16,3 3 0 0,4 6 0 0,4 3 0 15,4-2 0-15,5 1 128 0,1 3-128 0,6-5 176 16,4-1-176-16,5-4 128 0,5-2-128 0,2-8 128 16,4-3-128-16,6-5 0 0,4-6 0 0,2-4 0 15,2-2 0-15,5-4 0 0,3 0 0 0,5-6 0 16,4 2 0-16,2-6 0 0,2 1 0 0,-1-5 0 15,0-3 0-15,0-3 0 0,1-4 0 0,3-2 0 0,3-3 0 0,3-3 128 16,-2-3-128-16,1-5 0 0,1-4 0 0,-3 1 0 16,-4-5 0-16,-3 0 0 0,0-3 0 0,-2-3 0 15,0-2 128-15,-1 0-128 0,-2-1 0 0,-1-5 0 16,-2 0 0-16,-2-1 0 0,-2-8 128 0,-4-3-128 16,-6-6 0-16,-4-3 128 0,-3 0-128 0,-3-6 128 15,-2-2-128-15,-4 3 128 0,-2 3-128 0,-4 1 128 16,-2-2-128-16,-4 2 128 0,-4-1-128 0,0 2 0 15,-7 2 0-15,1 0 0 0,-2-3 0 0,-7 5 0 16,-5 3-192-16,-4-2 192 0,-1 3-208 0,-5 3 80 16,-1-3 128-16,-4 9-208 0,-3 6 208 0,1 4 0 15,-1 5 0-15,-1 6 0 0,0 5 0 0,-2 6 0 16,-1 3 128-16,-4 4-128 0,-2 5 0 0,-2 7 0 0,-1 0 0 0,-1 6 0 16,0 5 0-16,2 5 0 0,1 6 0 0,0 1-144 15,-3 3 144-15,-4 6 0 0,-1 3 0 0,1 8-128 16,1 3 128-16,4 4 0 0,3 0 0 0,6 1 0 15,3 5 0-15,6 0 0 0,4 2 0 0,5-2 176 16,2-3-176-16,7-5 0 0,6 1 144 0,5-9-144 16,3-2 0-16,6-5 0 0,6-1 0 0,7-5 0 15,6 1 0-15,5-6 0 0,0-3 0 0,5-5 0 16,3-5 0-16,6-2 0 0,5-4 0 0,6-6-128 16,4-4 128-16,5-2 0 0,6-2 0 0,-2-6 0 15,-2-8 0-15,2-3 0 0,-2-4 0 0,4-4 0 16,3-6 0-16,4-2 0 0,4-5 0 0,-2 0 128 0,-7 2-128 0,0-4 0 15,-1-1 0-15,-1-3 0 16,1-4 0-16,0 1 0 0,-1 1 0 0,-6-6 128 0,-6-2-128 16,-5 1 0-16,-7-5 0 0,-2 2 0 0,-4 0 128 15,-5 3-128-15,-2-2 128 0,-5 3-128 0,-4 2 128 0,-4-3-128 16,-6 5 128-16,-4-3-128 0,-4 1 128 0,-5-1-128 16,-5 2 160-16,-5-3-160 0,-7 0 192 0,-2-2-48 15,-5 1-16-15,-3 0 0 0,-2 1-128 0,-7 3 0 16,-6 2 0-16,-4 3 0 0,-4 0 0 0,-4 9 0 15,-1 4 128-15,-2 11-128 0,2 3 0 0,-1 9 0 16,0 4 0-16,-4 9 128 0,-4 0-128 0,2 8 0 16,2 8 144-16,3 6-144 0,0 6 0 0,2 3 0 15,3 5 0-15,-4 4 0 0,-2 2 0 0,6 3 0 16,9-2 0-16,5 0 0 16,6-2-384-16,6 2-32 0,8 1-16 0,11-5-16064 0</inkml:trace>
  <inkml:trace contextRef="#ctx0" brushRef="#br0" timeOffset="-126445.2">23813 1420 5519 0,'0'0'496'0,"-10"7"-496"15,0 0 0-15,0-3 0 0,2 0 864 0,8-4 80 16,-9 4 16-16,9-4 0 0,-9 4-272 0,9-4-48 16,0 0-16-16,0 0 0 0,-7-3 144 0,7 3 16 15,0 0 16-15,0 0 0 0,0 0-240 0,-5-6-48 16,2-1-16-16,3 7 0 0,0 0-304 0,-1-8-64 15,0 1-128-15,1 7 192 0,0 0 0 0,0 0-16 16,-4-10 0-16,4 10 0 0,-5-6 288 0,5 6 64 16,-5-7 16-16,5 7 0 0,0 0 112 0,-8-7 32 0,8 7 0 0,-6-7 0 15,6 7-128-15,-4-11-32 0,1 2 0 0,3-5 0 16,3-1-144-16,4-3-16 0,1-2-16 0,1-3 0 16,4-3-32-16,1 1-16 0,2-6 0 0,2 1 0 15,-3 1-176-15,3-4-128 0,1-3 144 0,0 3-144 16,0 1 128-16,-1 2-128 0,-2-1 0 0,1 2 144 15,-3 5-144-15,0-2 0 0,-3 3 0 0,1 4 128 16,-2 0-128-16,-1 5 0 0,-1 4 0 0,-2-1 0 16,-1 3 128-16,-5 8-128 0,4-9 192 0,-4 9-64 15,0 0 112-15,0 0 16 0,0 0 0 0,0 0 0 16,0 0-128-16,0 0-128 0,0 0 176 0,0 0-176 16,0 0 128-16,0 0-128 0,0 0 0 0,11 0 0 15,-1-1 0-15,-1 0 0 0,-9 1 0 0,12-2 0 0,-2 1 0 0,0-1 0 16,2-3 0-16,-1 2 0 0,2 2 0 0,-2-1 0 15,1 1 0-15,0 0 0 0,1 0 0 0,1 1 0 16,0 0 0-16,2-2 0 0,1-3 0 0,1 0 0 16,0 1 0-16,-2 2 0 0,7-2 0 0,1-1 0 15,0 1 0-15,6 0 0 0,-3 3 0 0,4 1 0 16,1-3 0-16,2 2 0 0,4 0 0 0,0 0 0 16,0-2 128-16,-2 1-128 0,2-3 0 0,-1 1 128 15,0-3-128-15,1 2 0 0,0 1 128 0,3 2-128 16,2-4 0-16,3 2 0 0,2-1 0 0,0 1 0 15,0-3 128-15,-4 1-128 0,-2 0 0 0,-3-2 0 16,-1 2 0-16,1 1 0 0,1-2 128 0,2 2-128 0,1 3 0 0,2-2 0 16,2-2 0-16,0 2 0 0,-3 1 0 0,1-1 0 15,-2 1 0-15,-1-1 0 0,-2-1 0 0,-2 1 0 16,0-2 0-16,3 2 0 0,0 0 0 0,4 1 0 16,1 1 0-16,1-2 0 0,1 3 0 0,-2 1 0 15,-2 0 0-15,0 0 0 0,-5-2 0 0,0 2 0 16,1 0 0-16,-1 2 0 0,3-2 0 0,1 0 0 15,1 0 0-15,1 0 0 0,2 0 0 0,0-2 0 16,-2-1 128-16,-2-1-128 0,-4 1 0 0,0 1 0 16,-3-2 0-16,3 1 0 0,-1 2 0 0,0 1 0 15,0 0 0-15,0 1 0 0,0 1 0 0,2 0 0 16,-3 2 0-16,-1-1 0 0,0-2 0 0,-2 1 0 16,-2 1 0-16,-1-2 0 0,0 0 0 0,0 1 0 0,-1-1 0 15,2 2 0-15,0-2 0 0,0 0 0 0,-1 2 0 0,3-1 0 16,1 2 0-16,1 0 0 0,-1 1 0 15,0-3 0-15,-2 3 0 0,-2 3 0 0,0-4 0 0,-1 0 0 16,0 0 0-16,0-1 0 0,-1 1 0 0,1-1 0 16,-1-1 0-16,1 0 0 0,1-1 0 0,-1 1 0 15,-2 2 0-15,3 0 0 0,-1-3 0 0,1-1 0 16,-3 0 0-16,1 2 0 0,-1-1 128 0,-4-1-128 16,-2-1 192-16,1-1-192 0,-3 2 128 0,-1-1-128 15,0 0 0-15,2-2 0 0,0 2 128 0,1 1-128 16,-2-1 0-16,2-1 0 0,-1 0 0 0,3-1 0 15,-1 1 128-15,1-1-128 0,2-1 0 0,-1 2 0 0,-1-1 0 0,2 1 0 16,-2-1 144-16,-1-1-144 0,-1-1 0 0,-1 3 144 16,1-2-144-16,-2 1 0 0,-2 2 0 0,-3-1 128 15,-1-2-128-15,0 1 0 0,-1-1 0 0,0 1 0 16,-2 0 0-16,-1 1 128 0,-2-4-128 16,1 4 0-16,2-2 0 0,-2 3 0 0,0-2 128 0,1-2-128 15,-1 0 0-15,1 1 0 0,-10 4 0 0,10-2 128 16,0-2-128-16,1-1 0 0,-1 1 0 0,1 0 0 15,2 0 0-15,0-1 0 0,-2 2 0 0,-3 0 0 16,2 0 0-16,0 0 0 0,0-2 0 0,2 1 0 16,-1 0 0-16,1 1 0 0,-2 0 0 0,8-5 0 15,-3 3 0-15,-2 1 0 0,-3-1 0 0,0 2 0 16,0 0 0-16,-1 0 0 0,-9 3 0 0,9-1 0 0,-9 1 0 0,0 0 0 16,9-3 0-16,-9 3 0 0,0 0 0 15,9-1 0-15,-2-3 0 0,-7 4 0 0,9-1 0 0,-9 1 0 16,12-1 0-16,-4-1 0 0,-8 2 0 0,12-2 0 15,-12 2 0-15,10-3 0 0,-1 3 0 0,-9 0 0 16,11-2 0-16,-2 0 0 0,-9 2 0 0,9-1 0 16,-9 1 0-16,9-1 0 0,-9 1 0 0,0 0 0 15,9 0 0-15,-9 0 0 0,0 0 0 0,0 0 0 16,0 0 0-16,10 1 0 0,-10-1 176 0,0 0-48 16,0 0-128-16,0 0 192 0,9 3-192 0,-9-3 176 15,0 0-176-15,0 0 160 0,0 0-160 0,8 4 0 16,-8-4 0-16,0 0 0 0,0 0 0 0,6 11 0 15,-2-3 0-15,0-3 0 0,-4 2 0 0,3 0 128 0,0 2-128 0,0-2 0 16,-2 6 0-16,0-3 0 0,2 3 128 0,0 12-128 16,-1 1 0-16,-1-2 128 15,-1 1-128-15,1 1 128 0,-1 2-128 0,0-2 192 0,-1 3-192 0,0 3 192 16,1 1-192-16,-2 0 192 0,2-1-192 0,-2 0 192 16,1-4-192-16,-1 0 0 0,2-5 0 0,0 1 0 15,0-1 128-15,-1-4-128 0,0 0 128 0,1-3-128 16,-1-2 0-16,1-3 0 0,1-1 0 0,-1-4 0 15,0-6 128-15,0 0-128 0,0 0 0 0,0 0 128 32,0 0-1360-32,0 0-288 0,0 0-48 0</inkml:trace>
  <inkml:trace contextRef="#ctx0" brushRef="#br0" timeOffset="-125067.42">31028 1131 12895 0,'-10'6'576'0,"4"3"112"0,-2 0-560 0,0 4-128 0,1-2 0 0,-1 0 0 16,-1 1 944-16,2-2 144 0,-1 1 48 0,-1 1 0 15,-1-5-656-15,4 0-128 0,6-7-32 0,0 0 0 16,-7 9-144-16,7-9-48 0,0 0 0 0,0 0 0 16,0 0 304-16,0 0 48 0,0 0 16 0,0 0 0 15,4-14 192-15,1 1 32 0,1 0 16 0,3-1 0 0,0-2-256 16,1-2-48-16,2 0-16 0,-2 0 0 0,-1-2-160 0,0 0-48 15,0-2 0-15,0-2 0 0,-3-3-64 0,2-2-16 16,-1 0 0-16,1 2 0 0,-3-2-128 0,0 1 192 16,-1-3-192-16,0 1 192 0,-2 2-192 0,1-1 0 15,-2 3 0-15,2 0 128 0,-3 1-128 0,1-1 0 16,-1 2 0-16,1 1 0 0,0 1 144 0,2 4-144 16,-2 1 160-16,0-2-160 0,-1 1 128 0,3 0-128 15,0 3 0-15,-3 4 144 0,1 1-144 0,1 1 0 16,-2-3 0-16,2 3 0 0,-1-3 0 0,1 3 0 15,1-1 0-15,1-2 0 0,-2 3 0 0,2 0 0 16,1 2 0-16,-5 7 0 0,4-5 0 0,2-1 0 16,1 1 0-16,-7 5 0 0,10-3 0 0,-1 1 0 15,-9 2 0-15,13-3 0 0,-3-1 0 0,2 2 0 0,1 2 0 0,1 1 0 16,0 2 0-16,1 1 0 0,3-2 0 0,1 1 0 16,2 0 0-16,-1 3 0 0,0 0 0 0,3-2 0 15,0 1 0-15,1 1 0 0,0-1 0 0,0-1 0 16,1 0 0-16,-4 1 0 0,1-2 0 0,-2-2 0 15,0 0 0-15,1-1 0 0,-1 0 0 0,-1 0 0 16,2 0 0-16,-4 0 160 0,-1-1-160 0,-1 1 160 16,-1-1-160-16,-1-1 128 0,-3 1-128 0,-10 1 128 15,10-4 0-15,-10 4 0 0,11-4 0 0,-11 4 0 16,7-3 64-16,-7 3 16 0,6-4 0 0,-6 4 0 16,0 0 16-16,6-8 0 0,-6 8 0 0,0 0 0 15,5-8-224-15,-5 8 128 0,0 0-128 0,0 0 0 0,0 0 144 16,0 0-144-16,0 0 128 0,0 0-128 15,0 0 224-15,0 0-32 0,0 0-16 0,0 0 0 0,0 0-176 16,0 0 128-16,0 0-128 0,0 0 128 0,-8 0-128 0,8 0 128 16,-8 7-128-16,2 3 128 0,1-1-128 0,2 1 0 15,0 1 144-15,1 3-144 0,-1 4 0 0,0 1 0 16,-1 5 0-16,-1-1 0 0,-2 3 0 0,-3 23 0 16,0-2 128-16,2-8-128 0,2-4 0 0,2-1 128 15,-1 2-128-15,1-4 0 0,0-7 0 0,2 2 0 16,1-3 0-16,-1-4 0 0,0-2 0 0,1-3 128 15,2-3-128-15,-2-2 0 0,1-10 0 0,-2 11 0 16,2-11 0-16,2 7-9200 16,-2-7-1904-16</inkml:trace>
  <inkml:trace contextRef="#ctx0" brushRef="#br0" timeOffset="-118279.5">31237 16225 17215 0,'-14'-3'768'0,"14"3"144"16,-11 0-720-16,1 0-192 0,1 0 0 0,2 0 0 0,7 0 976 0,-9 0 176 16,9 0 16-16,0 0 16 0,0 0-368 0,0 0-80 15,0 0-16-15,0 0 0 0,0 0-384 0,0 0-80 16,0 0 0-16,0 0-16 0,0 0-240 0,0 0 128 16,0 0-128-16,6 1 0 0,1 2 352 0,-1-1-32 15,0 1 0-15,1 1 0 0,-1-2 64 0,0 1 16 16,1 1 0-16,4 6 0 0,-2-3-80 0,-1 4 0 15,-1-2-16-15,0 3 0 0,-1 2-32 0,2 0 0 16,-2 4 0-16,0 4 0 0,2 0-80 0,-2 1-32 0,-1 2 0 16,1-1 0-16,-3 0-32 0,1 4-128 15,-3-3 192-15,3 3-64 0,-3-4 32 0,1 4 0 0,-1-2 0 0,0-1 0 16,-2-5 32-16,0 2 0 0,-1-2 0 0,1 1 0 16,-3-2-16-16,4-1 0 0,0-3 0 0,0 0 0 15,-1 0-48-15,2-1-128 0,-1-3 192 0,3 0-64 16,-3-11-128-16,4 10 128 0,0-1-128 0,-4-9 128 15,0 0-128-15,0 0 128 0,7 1-128 0,3-2 128 16,2-4 128-16,-2-4 32 0,0 0 0 0,0-4 0 16,0-1-16-16,2-2 0 0,1-1 0 0,-1-2 0 15,1-1-64-15,0 0-16 0,-1-2 0 0,2-2 0 16,0-2-16-16,0 0-16 0,-1-2 0 0,1-3 0 16,0 3 0-16,1-2 0 0,1-3 0 0,1-2 0 15,6 0-160-15,-2-2 192 0,-2-2-192 0,2-1 192 16,5-3-192-16,-3 2 0 0,3 2 0 15,1-4 128-15,-2 1-128 0,2 2 0 0,0 1 0 0,-2 0 0 0,1 2 0 0,0 1 128 16,-2 4-128-16,1 2 0 0,-2-1 0 0,-3 3 0 16,-1-2 0-16,-1 2 0 0,-2 2 0 0,-2 4 0 15,1-4 128-15,-1 3-128 0,2 2 0 0,-1-2 0 16,-1 2 0-16,-8 11 0 0,2-2 0 0,1-1 0 16,0 1 0-16,0-2 0 0,1-1 0 0,0 1 0 15,0 1 0-15,8-12 0 0,-7 6 0 0,0 4 0 16,-5 5 0-16,-1-2 0 0,0 5 0 0,-5 7 0 15,1-9 0-15,-1 9 0 0,0 0 0 0,0 0 0 16,0 0 0-16,-2-4 0 0,2 4 0 0,-5-1 0 0,5 1 0 16,-8 2 0-16,2 1 0 0,-3 2 0 0,1 2 0 0,1 1 0 15,-2 3-128-15,0 2 128 0,0 0 0 0,-1 2 0 16,0 3 0-16,4-7 0 0,0 1 0 0,0 3 0 16,-4 2 0-16,2 2 0 0,-3 0 0 0,0 1 0 15,1 3 0-15,-10 19 0 0,2-2 0 0,0 0 0 16,0-6 0-16,-1 6 0 0,0 0 0 0,-2 2 0 15,-1 3 0-15,0-1 0 0,0 3 0 0,-3 3 0 16,1-1 0-16,0 1 0 0,1 0 0 0,0 2 0 16,-1 0 0-16,1-3 0 0,-1-3 0 0,1 2 0 15,2-3 0-15,0 1 0 0,1-1 0 0,2-1 0 16,3-8 0-16,0 0 0 0,-3 0 0 0,4-2 0 16,1 0 0-16,2-2 0 0,-2-3 0 0,0 1 0 15,2-8 0-15,-2 3 0 0,1-3 0 0,1-1 0 16,0-6 0-16,1-2 0 0,0-1 0 0,1 0 0 0,1-6 0 0,0 2 0 15,8-8 0-15,-10 5 0 0,1-2 0 0,-1-2 0 16,-1-2 0-16,1-1 0 0,-1 2 0 0,1-2 0 16,0-2 128-16,1-2-128 0,0 0 0 0,0 1 0 15,-1-2 0-15,0 0 0 0,-1-3 0 0,0 3 0 16,0-4 0-16,1 4 0 0,-2-6 0 0,2-1 0 16,4-2 0-16,1-4 0 0,-2-4 0 0,4 0 0 15,0-6 0-15,4-1 0 0,2-3 0 0,-1-2 0 16,2 1 0-16,0-3 0 0,2-4 0 0,-2 1 0 15,1-4 0-15,-1 5 0 0,0-3 0 0,0 2 0 16,-3 1 0-16,3 4 0 0,-2 0 0 0,1 2 0 16,-2 3 0-16,0 3 0 0,-1-2 0 0,-1 4 0 0,2 1 0 0,-1 3 0 15,0 2 0-15,0 3 0 0,2 2 0 0,-2 5 0 16,0 2 0-16,0 8 0 0,0 0 0 0,0 0 0 16,0 0 0-16,0 0 0 0,0 0 0 0,-2 17 0 15,4 1-128-15,-1 2 128 0,2 3 0 0,-2 4 0 16,4-3 0-16,-1 6 0 0,0 2 0 0,-1 2 0 15,1 4-128-15,0 1 128 0,-1-3 0 0,-1 4 0 16,1-1 0-16,-1 5 0 0,-1-4 0 0,3 1 0 16,-1-3 0-16,-1 1 0 0,2-2 0 0,-1 0 0 15,-2-5 0-15,0-2 0 0,4 2 0 0,0-1 0 16,-2-7 0-16,1-3 0 0,0-3 0 0,-1-1 0 16,2-3 0-16,-1-2 0 0,1-5 0 0,-5-7 0 15,9 6 0-15,-9-6-144 0,10-1 144 0,1-4 0 16,-3-2 0-16,3-3-128 0,-1 0 128 0,3-4 0 0,-1-4 0 0,2-1 0 15,0-6 0-15,1 1 0 0,3 0 0 0,-4-6 0 16,3-1 0-16,-2-3 0 0,-1-1 0 0,3-3 0 16,0-3 0-16,2 0 0 0,2-3 0 0,2 3 0 15,-1-1 0-15,3-2 0 0,1 1 0 0,0-3 0 16,0 1 0-16,6-2 0 0,-1 2 0 0,-2-1 0 16,-1-4 0-16,-1 3 0 0,-2 1 0 0,-1 1 0 15,-1 1 0-15,-1 5 0 0,-3-2 0 0,1 3 0 16,0 1 0-16,-1 3 0 0,-1 4 0 0,-9 13 0 15,1-1 0-15,1-1 0 0,0 0 0 0,-2-1 0 16,1 1 0-16,-1 0 0 0,0 0 0 0,4-13 0 16,-3 8 0-16,-4 5 0 0,-1 5 0 0,-4 3 0 0,2 3-128 15,-3 8 128-15,0 0 0 0,0 0 0 16,0 0 0-16,0 0 0 0,0 0 0 0,0 0 0 0,0 0 0 0,-6 10 0 16,-1-1-128-16,1 3 128 0,-2 2 0 0,2-1 0 15,0 2 0-15,0-5 0 0,1 3 0 0,-1 0 0 16,-2 3-128-16,0 3 128 0,-1 2 0 0,-2 3 0 15,0 1 0-15,-11 29 0 0,2-3 0 0,-2-1 0 16,-2 1 0-16,-1 1 0 0,-3 4 0 0,-3 3 0 16,-2 4 0-16,-1-3 0 0,-2 0 0 0,0 2 0 15,-3-1 0-15,3 0-128 0,0-4 128 0,-1-1 0 16,0 0 0-16,3-2 0 0,0-4 0 0,1-4 0 16,-3 0 0-16,3-3 0 0,-1-1 0 0,1-5 0 15,1-4 0-15,3-4 0 0,-1-1 0 0,4-5 0 16,5 2 0-16,1-4 0 0,1-2 0 0,2-4 0 15,5-3 0-15,1-1 0 0,3-5 0 0,8-6 0 0,0 0 0 0,0 0 0 16,-8-1 0-16,3-4 0 0,2-5 0 0,1-2 0 16,0-4 0-16,2-2 0 0,2-1 0 0,0-1 0 15,1-4 0-15,-1 1 0 0,2-5 0 0,1 0 0 16,0-5 0-16,2 0 0 0,-2-4 0 0,1 1 0 16,1 1 0-16,-1-4 0 0,2-2 0 0,-2-4 0 15,0 4 0-15,1-2 0 0,1 1 0 0,0 0-128 16,0-4 128-16,1 5 0 0,1-4 0 0,1 4 0 15,-2 2 0-15,1 0 0 0,-1 2 0 0,3 2 0 16,-2 4 0-16,-1 0 0 0,0 7 0 0,-2-1 0 16,0 3 0-16,-1 4 0 0,-1 4 0 0,-2 4 0 15,-1 0 0-15,-2 10 0 0,0 0 0 0,0 0 0 16,0 0-128-16,0 15 128 0,-1 5 0 0,-2 6-160 16,1-1 160-16,-2 8-128 0,0 4 128 0,0 4 0 0,-2 2 0 0,0-1 0 15,-1 4 0-15,1-2 0 0,0 5 0 0,-3-5 0 16,4 2 0-16,-2-3 0 0,0 4 0 0,-1-4-128 15,4 2 128-15,0-7 0 0,2-3 0 0,1 0 0 16,1-3 0-16,2-4 0 0,3-2 0 0,1-3 0 16,3-1 0-16,2-3-128 0,0-4 128 0,3-1 0 15,1-5 0-15,0-1 0 0,1-7 0 0,-1-1-128 16,2-4 128-16,0-5 0 0,1-1 0 0,-1-5 0 16,0-6 0-16,1-4 144 0,-4-2-144 0,3-3 160 15,-3 0-32-15,1 0 0 0,0-6 0 0,3 0 0 16,0-5-128-16,0 4 160 0,-2 0-160 0,4 0 160 15,3-2-160-15,2 1 0 16,0-2 0-16,3-2 0 0,0 0 0 0,0 3 128 0,4-3-128 0,-1 0 0 0,0-4 0 0,-1 2 0 16,1-2 0-16,-3 3 0 0,-3 4 0 0,-2-5 0 15,-4 1 0-15,3 2 0 0,-3-2 0 0,-9 20 0 16,2-1 128-16,0-4-128 0,2 2 0 0,0-4 0 16,1-3 144-16,1 1-144 0,-1 2 0 0,12-23 0 15,-4 11 0-15,-8 11 0 0,-4 4 0 0,-1 8 0 16,-3 5 0-16,-2 4 0 0,-1 0 0 0,-4 10 0 15,3-6 0-15,-3 6 0 0,0 0 0 0,0 0 0 16,0 0 0-16,0 0 0 0,0 0 0 0,0 0 0 16,0 0 0-16,0 0-128 0,-3 9 128 0,-1 3 0 15,0 0-144-15,-1 0 144 0,0 4 0 0,-2 1 0 0,0 4 0 16,-1 4 0-16,-1 1-128 0,-1 2 128 0,-1-2 0 0,-3 5 0 16,0-3 0-16,-1 2 0 0,-2 2 0 0,8-14 0 15,-2 3 0-15,-2 7 0 0,-1 2 0 0,-3 3 0 16,-2 1 0-16,-1 3 0 0,-3 2 0 0,-23 36 0 15,3-12 0-15,1-6 0 0,2-6 0 0,-4-2 0 16,2-3 0-16,0 0 0 0,4 2 0 0,0-5 0 16,5 3 0-16,1-4 0 0,3 1 0 0,2 2 0 15,6-3 0-15,-1 0 0 0,-2-4 0 0,2 0 0 16,7-4 0-16,-3-2 0 0,1-4 0 0,1 0 0 16,5-4 0-16,1-2 0 0,-2-5 0 0,3-1 0 15,0-1 0-15,3-4 0 0,0-4 0 0,6-7 0 16,0 0 0-16,-9 6 0 0,0 0 0 0,9-6 0 15,-9 3 0-15,9-3 0 0,-10-1 0 0,1-1 0 16,3 1 0-16,-2-3 0 0,0-1 0 0,5 0 0 0,-4-3 0 0,2 3 0 16,0 2 0-16,5 3 0 0,-5-11 0 0,1 4 0 15,0-2 0-15,1 0 0 0,0-2 0 0,2-1 0 16,1-2-144-16,1-2 144 0,2-2 0 0,0-4 0 16,1-4 0-16,1 1 0 0,4-3 0 0,1-2 0 15,2-8 0-15,-1-3 0 0,6 0 0 0,-1-1 0 16,1-3 0-16,1 2 0 0,-2-5 0 0,1 3 0 15,-2-1 0-15,0-1 0 0,-1 1 0 0,-2-2 0 16,-1 1 0-16,-1 1 0 0,0-1 0 0,-1 5 0 16,-1-1 0-16,-1 6 144 0,1 4-144 0,0 5 0 15,-6 1 144-15,1 6-144 0,2 3 0 0,-1 4 0 16,-3 4 0-16,0 0 0 0,-1 10 0 0,0 0 128 0,0 0-128 0,0 0 0 16,0 0 0-16,5 11 0 15,0 4 0-15,-1 1 0 0,-1-1 0 0,1 3 0 0,-3 2 0 0,1-1 0 16,-2-1 0-16,3 1 0 0,-3 1 0 0,0-1 0 15,0 0 0-15,1 2 0 0,0 0 0 0,1 2-128 16,-2-1 128-16,1-2 0 0,0 2 0 0,1-3 0 16,0-3 0-16,1 0 0 0,2-2 0 0,-1-4 0 15,-4-10-128-15,8 10 128 0,-8-10-128 0,12 4 128 16,-12-4-384-16,11 1 16 0,-11-1 0 0,11-3 0 31,-11 3-240-31,10-3-48 0,-4-2-16 0,-6 5 0 16,0 0-224-16,0 0-32 0,0 0-16 0,0 0 0 0,0 0-144 0,0 0-16 0,0 0-16 0,-3 12 0 15,0 1 48-15,0 1 16 0,-1-3 0 0,2 1 0 16,-2 1 64-16,1-2 16 0,1 2 0 0,1 1 0 16,1-3-48-16,-2-1-16 0,0 2 0 0,-2-3 0 15,0 3-848-15,0 1-160 0,1-3-48 0,-4 2-2416 16</inkml:trace>
  <inkml:trace contextRef="#ctx0" brushRef="#br0" timeOffset="-117772.6">31497 16133 2751 0,'0'0'256'0,"0"0"-256"0,0 0 0 0,-5-5 0 16,-4-1 2432-16,4 2 432 0,5 4 80 0,0 0 32 16,-6 0-1616-16,6 0-320 0,-8 5-64 0,2 5-16 15,1 3-208-15,-2 3-48 0,2 3-16 0,0 4 0 16,-1 1-48-16,-1 4-16 0,0-1 0 0,-1 5 0 16,-1 1-48-16,0 2 0 0,1 0 0 0,-1 2 0 15,-2 1 0-15,3 1-16 0,-1-1 0 0,1-1 0 16,3-2-192-16,1-5-48 0,2-2 0 0,-1-5 0 15,3-5 0-15,3-2 0 0,0-2 0 0,4-4 0 16,0-1 0-16,5-4-16 0,2 2 0 0,2-2 0 16,2-4-16-16,2-2 0 0,2-6 0 0,0 0 0 15,-1-6 64-15,0 3 16 0,2-5 0 0,-2-3 0 0,-1-2-48 0,2-5-16 16,-2 1 0-16,3-6 0 0,-1-5-144 0,-2 0-32 16,2-2 0-16,1-4 0 0,1 1 64 0,-1-9 0 15,0-2 0-15,1-4 0 16,1-1 112-16,1-7 16 0,-1 1 16 0,2-5 0 0,-1-3-48 0,5 1-16 15,1 3 0-15,-2 2 0 0,-2 7-272 0,-2 4 160 16,-5 2-160-16,3 9 128 0,1 5-128 0,-13 19 0 16,1-3 0-16,1 0 0 0,0 2 0 0,1 2 0 15,0 0 128-15,1 3-128 16,-1 0-496-16,12-10-128 0,-4 9-16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01T16:52:30.15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6508 7913 22111 0,'-7'-15'1968'0,"3"7"-1584"16,1-3-384-16,2 3 0 0,1-2 192 0,0 10-64 15,0 0 0-15,1-8 0 0,2-2-128 0,2 3 128 16,-1-4-128-16,2 6 128 0,-6 5-128 0,9-6-144 16,0 0 144-16,-2 0-208 0,-7 6 16 0,11-5 0 15,-4-2 0-15,0 2 0 0,-1-4-16 0,-6 9 0 16,4-9 0-16,-2 0 0 0,-2-1-112 0,-1 0-32 15,0-1 0-15,-2 0 0 0,1 0 192 0,-2 0 160 16,0 1-208-16,0 3 80 0,0-4 128 0,1 4 256 16,-3-5-64-16,1 5-16 0,-1-5-176 0,0 6 160 0,-2-2-160 0,-1 1 160 15,0-1-160-15,-2-1 0 0,-2 3 0 0,-1-2 0 16,-1 2 0-16,0 1-272 0,-1-3 64 0,0 3 16 16,-3 1 192-16,0-1-176 0,0 1 176 0,-4 2-160 15,1-1 160-15,-2 1 0 0,-1-5 0 0,-1 2 0 16,-1 0 0-16,3 0 128 0,0 0-128 0,1 1 128 15,2-1 16-15,0-2 16 0,1 0 0 0,1 3 0 16,1-2 32-16,2 1 0 0,-1 0 0 0,2 0 0 16,1 1 96-16,-1 0 32 0,2 0 0 0,1 1 0 15,1-4 64-15,2 2 32 0,9 5 0 0,-9-4 0 16,0-1 80-16,9 5 16 0,-5-6 0 0,5 6 0 16,0 0-32-16,0 0 0 0,0 0 0 0,0 0 0 15,0 0-336-15,0 0-144 0,0 0 128 0,12 2-128 16,-12-2 0-16,14 7 0 0,1-3 0 0,0 1 0 0,2-2 128 0,0 3-128 15,1-4 0-15,3 2 128 0,-1 2-128 0,2 2 0 16,3-3 144-16,2 3-144 0,1-3 0 0,3 2 144 16,4 2-144-16,2-2 0 0,-1 0 176 0,3-1-176 15,-3-2 160-15,4 5-160 0,1-5 176 0,0 1-176 16,3 3 192-16,4-2-192 0,4-1 160 0,3 3-160 16,2-3 128-16,1-1-128 0,1 1 160 0,1 1-160 15,-1-3 192-15,2 0-192 0,0 1 144 0,7 1-144 16,4-1 0-16,3-1 144 0,-1 1-144 0,1-1 0 15,-1 0 144-15,3 1-144 0,5-2 0 0,-1 2 144 16,0-1-144-16,-2 2 0 0,0 0 192 0,2-1-192 16,3 1 192-16,3 1-192 0,0-2 144 0,1 1-144 15,-2 1 0-15,6-1 144 0,3-1-144 0,1 1 0 0,-1 0 0 0,0-1 128 16,1-1-128-16,3 1 0 0,5-2 0 0,-4 1 0 16,-3-1 0-16,-2 1 128 0,2-1-128 0,2 0 0 15,4 0 144-15,-1-1-144 0,-3-1 160 0,-1 0-160 16,5 0 256-16,0 0-32 0,-4-1-16 0,0 0 0 15,1 1-48-15,3-1-16 0,5-1 0 0,-3 2 0 16,-6-1-16-16,5 0-128 0,2-1 192 0,-1 2-64 16,-1-3 0-16,2 0-128 0,-1 1 192 0,5-1-64 15,1 0-128-15,0 0 0 0,-8-2 144 0,1 2-144 16,3 0 0-16,-3 1 128 0,-2-1-128 0,-2 0 0 16,1-3 128-16,-1 4-128 0,3 1 160 0,-1-1-160 15,-8 0 128-15,-1 1-128 0,-2-2 0 0,5 1 0 16,0-2 208-16,-2 1-48 0,-5-1-16 0,-1 2 0 0,0-1 48 0,1-2 16 15,2 1 0-15,-3 1 0 16,-7 1-32-16,-2-2-16 0,-3-1 0 0,2 2 0 0,2-1-16 0,-5 1 0 16,-5-1 0-16,-4-1 0 0,-4 1 0 0,-1 1 0 15,-2 0 0-15,0 1 0 0,1-2 48 0,-3 1 0 16,-2-1 0-16,-7 2 0 0,-4-1-64 0,-4 2-128 16,0-4 192-16,-6 1-64 0,-4 0 0 0,-3 3 0 15,-3 1 0-15,-1-2 0 0,-4-1 0 0,-2-1-128 16,-3 3 192-16,-3 1-64 0,-2 0-128 0,-9 0 128 15,10 5-128-15,-10-5 128 0,0 0-128 0,0 0 0 16,0 0 0-16,0 0 0 0,0 0-256 0,-2 9-48 16,-3 4 0-16,-4-3 0 15,-3 1-1728-15,1 2-336 0,-4-4-80 0</inkml:trace>
  <inkml:trace contextRef="#ctx0" brushRef="#br0" timeOffset="3267.54">25089 6676 6447 0,'-8'-11'576'0,"-1"2"-576"16,0-1 0-16,2 3 0 0,7 7 2960 0,0 0 496 15,0 0 80-15,0 0 32 0,0 0-2656 0,0 0-528 16,0 0-96-16,-7 7-32 0,2 3-128 0,1 0-128 16,3 3 144-16,-2 2-144 0,3-1 384 0,0 4 0 0,-1 1-16 0,0 1 0 15,1 4 64-15,-2 3 16 0,1-3 0 0,0 6 0 16,-1-1-224-16,1 3-32 0,0-1-16 0,0 2 0 15,-1 0-16-15,2-1 0 0,-1 0 0 0,0 1 0 16,-2 1 48-16,1-1 16 0,-2-6 0 0,0 2 0 16,0-2 32-16,0 0 16 0,-1-2 0 0,0 1 0 15,1-6 64-15,1 0 16 0,-1-2 0 0,0-1 0 16,0-1-48-16,2 1-16 0,-2-2 0 0,3-2 0 16,-2-2-96-16,2 2-32 0,1-13 0 0,0 12 0 15,1 0-160-15,2 1 192 0,-3-13-192 0,5 8 192 16,-5-8-192-16,11 11 160 0,1-6-160 0,2 0 160 15,1 0 0-15,3-3 0 0,3 0 0 0,5-1 0 16,2-1 32-16,1 0 16 0,1 0 0 0,2-1 0 0,0-1-80 0,2 1 0 16,-2 0-128-16,1 0 192 0,0-3-192 0,4 1 144 15,1 1-144-15,2-1 128 0,4 2-128 0,4-2 160 16,6 1-160-16,0-3 160 0,-2-2-160 0,-1 4 0 16,-1-4 0-16,2 2 0 0,3 1 0 0,2 2 0 15,3-2 0-15,3 0 0 0,5 0 0 0,-4 2 0 16,-3 0 0-16,2 0 0 0,0-2 0 0,3 0 0 15,2 3 0-15,3 0 0 0,-3 0 0 0,0-2 0 16,-5 0 0-16,0 2 0 0,-1 1 0 0,2 3 0 16,-1-2 0-16,2 2 0 0,5-1 0 0,-4-1 0 15,-5 3 0-15,1-3 0 0,-1 1 0 0,2 0 0 16,-2 1 0-16,2-1 0 0,1 0 128 0,-1-1-128 0,2 0 128 16,-6-1-128-16,-1 0 160 0,2 1-160 0,-2 3 192 0,4 0-192 15,2-1 128-15,-2 0-128 0,-1 0 0 0,-3-2 0 16,-5-1 144-16,0 3-144 0,-1-2 0 0,-1 3 144 15,-6-2-144-15,3 2 0 0,0 0 0 0,2 1 0 16,-6-1 0-16,0-2 0 0,-5 2 0 0,-3 1 128 16,-3 0-128-16,-2-1 0 0,3 1 0 0,-3 3 0 15,-1-4 0-15,-4 2 0 0,0 3 0 0,-1-3 0 16,-5 3 0-16,1-2 0 0,-2 2 0 0,0-3 0 16,1-2 0-16,-3 1 0 0,-3 1 0 0,0-2 0 15,-2 1 128-15,1 0-128 0,-1-2 0 0,-2-2 128 16,-1-1 0-16,-9 0 0 0,11-3 0 0,-1-2 0 15,2-1 144-15,-2-2 32 0,-1-3 0 0,0-3 0 16,0-3-32-16,-1 0 0 0,1-3 0 0,0-1 0 16,0-6-128-16,0 0-16 0,0-4-128 0,0 0 192 0,1-1-192 15,-1-3 0-15,0-2 0 0,0 0 0 0,0-6 0 0,0 2 0 16,-1-3 0-16,0 1 0 0,-2-3-192 0,1 1 32 16,-1-2 0-16,-1 5 0 0,2 3 160 0,-4 1-160 15,1-3 160-15,-1 4-160 0,1 2 160 0,-2 2 0 16,1 1-144-16,-2 1 144 0,-1 0 0 0,0 5 0 15,0-1 0-15,0 5 0 0,-1 1-144 0,1 2 144 16,-2 1 0-16,1 3 0 0,0 0 0 0,1 3-128 16,1 4 128-16,-1 8 0 0,0-11 0 0,0 11-128 15,0-7 128-15,0 7 0 0,1-9-160 0,-1 9 160 16,0 0-128-16,0 0 128 0,0 0-224 0,0 0 32 0,4 10 16 16,0 3 0-16,0-2 48 0,-2 4 0 0,1 3 0 0,-1 3 0 15,1 3 128-15,-1 2-128 0,1 6 128 16,0 2-128-16,-3 0 128 0,3 2 0 0,0 2-144 0,-1 4 144 15,0 4 0-15,-2-3 0 0,1 3 0 0,-1-1 0 16,-1 0-144-16,-2 0 144 0,-1 1 0 0,-1-2 0 16,-1 1-160-16,0-5 160 0,-1-2-128 0,1-1 128 15,-3-2 0-15,1-1 0 0,-2-1 0 0,3-1-128 16,-4-7 128-16,2 2 0 0,1-4 0 0,-1 1 0 16,-3-1 0-16,1-3 0 0,-1-1 0 0,0-1 0 15,-2-1 0-15,-4-1 0 0,0-3 0 0,-4 1 128 16,2-2-128-16,-3 2 0 0,-1-5 0 0,-4 3 0 15,-4-5 0-15,1 1 0 0,1-2 0 0,0-1 0 16,-2 2 0-16,0-3 0 0,-3-3 0 0,2 1 0 16,-2 1 0-16,1-3 0 0,-3-1 0 0,-2-1 128 0,-3 1-128 0,-4 0 0 15,-2 1 0-15,-1-1 0 0,1-3 0 0,-3 0 0 16,-1 1 0-16,1 1 0 0,-1-1 0 0,-2 2 0 16,-4 0 0-16,-3 1 0 0,-2-3 0 0,0 1 0 15,2-2 0-15,2 1 0 0,-1 2 0 0,-2-1-160 16,-3-1 160-16,-4 0-160 0,-2-2-64 0,0 2-16 15,1-1 0-15,3 1 0 0,2-2 64 0,-4-1 16 16,-5 1 0-16,1 1 0 0,1-4 160 0,3 3 0 16,1 3 0-16,3-5-128 0,2-2 128 0,-6 3-160 15,-6-2 160-15,1 2-160 0,1 1 0 0,2-3 0 16,-1 3 0-16,2 0 0 0,1 0-64 0,-5 0-16 16,-2 0 0-16,2-3 0 0,4 1 48 0,5-2 0 15,2 0 0-15,3 0 0 0,-1 1 192 0,0 2-192 0,-3-4 192 16,3 1-192-16,3-4 192 0,3 2 0 0,4 2 0 0,3 0 0 15,2 4 0-15,4 2 0 0,0 1 0 0,0-3 0 16,-1 1 0-16,0 0 0 0,0 2 0 0,3 0 0 16,3-3 0-16,6 4 0 0,-2 2 0 0,3 3 0 15,4-3 0-15,1 2-144 0,3 1 144 0,1 1 0 16,3 1 0-16,2-1 0 0,-1 2 0 0,2 1 0 16,1-1 0-16,0 2 0 0,1-4 0 0,1 1 0 15,-1 2 0-15,2-3 0 0,2 0 0 0,0 0 0 16,0-2 128-16,9-3-128 0,-9 2 160 0,9-2-160 15,-9 1 208-15,9-1-48 0,0 0-16 0,0 0 0 16,0 0 80-16,0 0 16 0,0 0 0 0,0 0 0 16,-6-6-32-16,2-4 0 0,1 2 0 0,1-5 0 15,4-2-80-15,1-1-128 0,-2-2 176 0,3-1-176 16,1-3 160-16,0-4-160 0,-1-1 128 0,2-4-128 0,3 2 0 0,0-3 0 16,0-1 128-16,0-4-128 0,-1-1 0 0,-1 3 0 15,1 0 144-15,-1 0-144 0,0-2 0 0,0 1 144 16,1 2-144-16,1-2 0 0,-4 2 0 0,3 2 0 15,1 3 0-15,-2 0 0 0,-2 2 0 0,3 3 0 16,1 1 0-16,-2-1 0 0,0 2 128 0,-2 3-128 16,3 2 0-16,-2 1 0 0,-2 1 0 0,1 4 0 15,-3-2-128-15,0 4 128 0,-1-1 0 0,-1 10-144 16,0-8 144-16,0 8 0 0,0 0 704 0,0 0 208 16,0 0 48-16,0 0 16 15,0 0-1664-15,0 0-336 0,0 0-64 0,-6 12 0 0,-1 0 784 0,2 5 176 0,-1 1 128 16,-1 3-192-16,-2 7 192 0,2-1 0 0,0 2-144 0,0 4 144 15,-1 3 0-15,2 2 0 0,1 0 0 0,-2 1 0 16,1 3-144-16,1 2 144 0,1-4 0 0,2 4 0 16,2-3 0-16,0-2 0 0,0 0 0 0,2-2 0 15,2-3 0-15,1-1 0 0,1 0 0 0,1-3 0 16,0-5 0-16,2-2 0 0,0-2 0 0,0 1 0 16,1-4 0-16,0 0 0 0,1-1 0 0,0-3 0 15,1-2 0-15,-1 1 0 0,2-6 0 0,1 3 0 16,1-3 0-16,3-2 0 0,-1-1 0 0,4-2 0 15,0 1 0-15,5-3 0 0,2 0 0 0,2-2 0 16,2 1 0-16,1 0 0 0,0 0 0 0,0-3 0 16,-1 1 0-16,-1 1 0 0,-1-2 0 0,2 3 0 0,-2-3 0 15,6 3 0-15,0-2 0 0,3 2 0 0,3 1 0 0,1 0 0 16,0 0 0-16,2 0 0 0,1 0 0 0,-2 0 0 16,-2-3 0-16,2 2 0 0,4 0 0 0,4 1 0 15,2 0 0-15,5 0 0 0,4 0 0 0,2-2 0 16,0 1 0-16,-1 0-160 0,0 1 160 0,1 1-192 15,1 0 192-15,5 3-192 0,4-1 192 0,-2 1 0 16,-4-1-144-16,0 0 144 0,0-1 0 0,1 4 0 16,1 1-144-16,2 1 144 0,0 1 0 0,-1-2 0 15,-5 5 0-15,0-3 0 0,1 2-144 0,-2-3 144 16,2 1 0-16,0-3-144 0,-1 3 144 0,-3-3 0 16,-6 1 0-16,-1 0 0 0,-1-3 0 0,-1 2 0 15,0 3 0-15,-1-4 0 0,1 3 0 0,-2-3 0 16,-1-1 0-16,-5 1 0 0,-3 0 0 0,-5-1 0 0,-2-3 0 0,-1 2 0 15,-3-1 0-15,-2 1 0 0,0 1 0 0,-3-3 0 16,0-2 0-16,-2-2 0 0,-3 2 128 0,4-2-128 16,-2 1 144-16,1-1-144 0,-3-1 192 0,0-3-192 15,-2-1 192-15,1-3-192 0,0-1 192 0,-2-2-192 16,0-2 192-16,-1-2-192 0,-1-6 192 0,2-4-192 16,-2-3 320-16,4-3-64 0,-2-8 0 0,2-4 0 15,-1 0 32-15,3-4 0 0,-2-3 0 0,0-1 0 16,-3-3-32-16,1 2-16 0,2 3 0 0,-3 4 0 15,2 1 192-15,-3 0 32 0,-1 2 16 0,-3 6 0 16,-3 3 96-16,-3 8 0 0,1 1 16 0,-4 6 0 16,-1 2-272-16,-1 5-64 0,-3 5-16 0,0 9 0 15,0 0-416-15,0 0-80 0,-7 5 0 0,-2 8-16 16,-3 3-2080-16,-3 8-400 0,-4 12-96 0</inkml:trace>
  <inkml:trace contextRef="#ctx0" brushRef="#br1" timeOffset="-110825.27">5979 5676 25279 0,'-9'-4'1120'0,"9"4"224"0,0 0-1072 0,0 0-272 16,-6 4 0-16,6-4 0 0,-5 10 0 0,2-1 0 0,1 4 0 0,1-2 0 16,-1 4 0-16,1 3 128 0,0 0-128 0,0 4 0 15,-2 3 288-15,3-1-48 0,0 5-16 0,-2 5 0 16,0 2 32-16,0 3 0 0,-3 2 0 0,0 6 0 15,1 4 128-15,-1 3 48 0,-3-1 0 0,2 4 0 16,-1 3-64-16,0 5-16 0,-2-3 0 0,0 4 0 16,-1 3-32-16,2-6-16 0,-5 0 0 0,2-4 0 15,-3 2 160-15,1-1 48 0,-3-1 0 0,-1 0 0 16,-3 0 48-16,0-3 16 0,-2 1 0 0,0-1 0 16,-1 1-160-16,2-3-32 0,0-4 0 0,4 0 0 15,-4-1-112-15,6-1-16 0,-1-5-16 0,0 0 0 16,5-2-112-16,2-3-128 0,1-3 176 0,3-3-176 15,0-6 128-15,1-2-128 0,4-1 0 0,3-3 0 16,1-2 0-16,1-3 0 0,1-4 0 0,6 2 0 16,-1-1-208-16,4-5 48 0,1 2 16 0,4-3 0 15,0 0 144-15,6-1 0 0,2 2-144 0,3-3 144 0,2 0 0 16,3 2 0-16,0-1 0 0,0-1 0 0,4-1 0 0,3-1 0 16,3 2 0-16,3 0 128 0,5 0-128 0,4 1 0 15,1 0 0-15,3 0 0 0,0-4 0 0,3 3 0 16,3 0 0-16,1 1 0 0,3-1 0 0,4-2 0 15,4 1 0-15,-1-1 0 0,-2-2 0 0,3 2 0 16,4 0 0-16,4-1 0 0,2 1 0 0,2 0 0 16,-5-1 0-16,5 1 0 0,5 0 0 0,0 2 0 15,3 1-144-15,-3 0 144 0,0-2 0 0,6 3 0 16,5 2 0-16,-1-3 0 0,-3 3 0 0,2-2 0 16,2 1 0-16,2 4 0 0,2-4 0 0,3 3 0 0,-4-3 0 0,6 2 0 15,2-2 0-15,-4 4 0 16,1-4 0-16,1 5 0 0,7-2 0 0,-4 1 0 0,-4 2 0 15,-1-2 0-15,6 2 0 0,0 1 128 0,-6-1-128 0,4 1 192 16,0 1-192-16,1-1 0 0,-2 0 0 0,0 1 0 16,0 2 0-16,3 0 0 0,1-4 0 0,-1 0 0 15,-2 0 0-15,5-1 0 0,1 5 0 0,-3-2 0 16,-3-2 0-16,3 1 128 0,5 0-128 0,-5 0 0 16,-7-2 0-16,4 2 0 0,4 2 0 0,-4-5 0 15,-3 1 0-15,1-2 0 0,-1 0 0 0,-3 1 0 16,1-3 128-16,-2 2-128 0,-4-3 0 0,2 0 0 15,0 1 128-15,2-3-128 0,-10 4 0 0,-1-4 0 16,0-4 128-16,-3 3-128 0,-4 2 0 0,-3 1 0 16,-4-1 0-16,-2 3 128 0,-1-4-128 0,0 4 0 0,-4-3 0 15,-4 2 0-15,-6-1 128 0,-4-1-128 0,-2-1 0 0,-1 0 128 16,-3-3-128-16,-2 1 0 0,-2-2 0 0,-4-2 128 16,-3 1-128-16,-6-1 0 0,-4-2 0 0,-1-3 144 15,-3-2-144-15,-2-1 128 0,-5 0 32 0,-3-3 0 16,-2 0 0-16,-3-4 0 0,-1-7 96 0,-2 0 32 15,-2 0 0-15,-1-6 0 0,0-2-16 0,1-4 0 16,-3-5 0-16,-1-2 0 0,2-4-80 0,-3 1-32 16,2-6 0-16,-2-4 0 0,-3 1-160 0,1-4 128 15,-3-3-128-15,0-1 128 0,-2-5-128 0,1 1 0 16,-2 1 0-16,2-3 128 0,0-3-128 0,1 0 0 16,-1-4 0-16,-1-4 0 0,-1 0-192 0,3 2 192 15,-1-6-192-15,1 2 192 0,1 1-144 0,2-5 144 16,-2-2 0-16,2 2 0 0,1-1-192 0,1 1 192 0,0-3-192 0,4 3 192 15,0-2-256-15,0 5 48 0,1-2 16 0,2 6 0 16,-5-1-32-16,2 4 0 0,0 3 0 0,-1 6 0 16,-2 5 224-16,1 4 0 0,1-2 0 0,-3 6 0 15,3 2 0-15,-2 1 0 0,4 3 0 0,-1 4 0 16,0 1-256-16,-1 3 64 0,0 1 0 0,-1 5 0 16,2 5-80-16,-2 1-16 0,-2 2 0 0,0 4 0 15,-5 1 96-15,0 3 32 0,-1 2 0 0,-3 4 0 16,-1 4 160-16,-2 0-160 0,-3 2 160 0,-3 1-160 15,-3 4 160-15,-2 0 0 0,-2 0-144 0,-3 2 144 16,-4 3 0-16,-3 3 208 0,-4-4-16 0,-4 7-16 16,-6-1 0-16,-3 3 0 0,-2 1 0 0,-7-1 0 15,-9 0 144-15,-2 1 16 0,-4 2 16 0,-3 1 0 16,-2-1-96-16,-3 2 0 0,-3 0-16 0,-4-1 0 0,-5 0-96 0,-3-4-16 16,-1 1 0-16,-4 1 0 15,-4 1-128-15,-3-3 0 0,-4-6 0 0,1 4 0 0,0-1 0 0,-5 0 0 16,-7-6 0-16,1 1 0 0,4 3 0 0,-5-3 0 15,-6 0 0-15,0-1 0 0,6 1 0 0,-5-1 0 16,-2-3 0-16,0 0 0 0,-2 1 0 0,2-1 0 16,-4 0 0-16,0-1 0 0,-2-1 0 0,1 1 0 15,-3 1 0-15,1-1 0 0,1-1 0 0,0 1 0 16,0 1 0-16,-2-2 0 0,-1 1 0 0,-1 0 0 16,1 1 0-16,0 0 0 0,-1-1 0 0,-1 3 0 15,4 2 0-15,-2-3 0 0,3 0 0 0,-2 0 0 16,1 2 0-16,2-1 0 0,0-1 0 0,3-1 0 0,0 2 0 0,2-2 0 15,1-1 0-15,4 0 0 0,2 2 0 0,-1-1 0 16,-3-1 0-16,6 1 0 0,6 0 0 0,-4 2 0 16,-2-1 0-16,1 2 0 0,6 0 0 0,3-1 0 15,-1 0 0-15,1 5 0 0,-1-3 0 0,3 2 0 16,4-1 0-16,-1-1 0 0,-4 3 0 0,3 0 0 16,3 0 0-16,3 1 0 0,0-3 0 0,-3 3 0 15,-1-2 0-15,3 3 0 0,2-1 0 0,5 3 0 16,1 0 0-16,-3-2 0 0,-3 3 0 0,2-2 0 15,4 2 160-15,2 2-160 0,3 0 192 0,-2-1-192 16,-2 2 192-16,1 3-192 0,5 1 192 0,3 0-192 16,5 1 208-16,-1-2-64 0,1 1-16 0,3 0 0 15,3-1-128-15,5 1 0 0,4-3 0 0,5 2 128 0,5 2-128 16,8-3 0-16,4-4 0 0,9-1 0 16,1 1-1056-16,9-1-96 0,3-4 0 0,13-9-10480 15,0 0-2080-15</inkml:trace>
  <inkml:trace contextRef="#ctx0" brushRef="#br1" timeOffset="-109808.41">15092 4751 17567 0,'0'0'768'0,"1"-5"176"0,1-6-752 0,1 0-192 0,-1-2 0 0,2 7 0 15,-4 6 464-15,0 0 64 0,0 0 16 0,0 0 0 16,0 0-144-16,0 0-16 0,0 0-16 0,5 5 0 16,0 1 80-16,-2 6 0 0,1 3 16 0,0 3 0 15,-1 2 144-15,-1 4 32 0,1 6 0 0,-3-1 0 16,0 0-176-16,0 19-16 0,-2-6-16 0,1-11 0 0,0 3-128 0,-2-1-32 16,0-2 0-16,0 0 0 0,-1 1-96 0,0-3-32 15,-1-4 0-15,2-3 0 0,-1-2 160 0,2-5 16 16,-1-4 16-16,3-3 0 0,0-8 48 0,0 0 16 15,9-8 0-15,3-6 0 0,0-5 32 0,9-16 0 16,2-5 0-16,1-3 0 0,0 0-240 0,-4 11-32 16,-3-1-16-16,5-1 0 0,0-1-144 0,2 3 0 15,1-1 0-15,2 3 0 0,2 5 0 0,-1-2 0 16,3 4 0-16,-1 1 0 0,-1 2 0 0,0 3-192 16,-1 2 32-16,-3 3 16 15,-1 3-1328-15,-4 0-272 0,-2 2-48 0,-4 1-10672 0</inkml:trace>
  <inkml:trace contextRef="#ctx0" brushRef="#br1" timeOffset="-109557.95">15209 5108 27231 0,'0'0'1216'0,"-5"-5"240"0,1-4-1168 0,3-1-288 0,1-4 0 0,4-3 0 15,2-2 592-15,3-1 64 0,2-4 16 0,3-7 0 0,0-2-352 0,7-3-64 16,0-2 0-16,7 0-16 0,4-4-240 0,4-1 144 16,2-4-144-16,5 1 128 0,4-1-128 0,3 3 0 15,2-3 0-15,1 3 128 16,0 0-128-16,1 3 0 0,0 6 0 0,2-1 0 0,2 6 0 0,0 3-176 16,2 2 176-16,-3 3-128 15,-2 2-672-15,-2 2-128 0,-1 3-32 0,-2 2-11648 16</inkml:trace>
  <inkml:trace contextRef="#ctx0" brushRef="#br1" timeOffset="-109057.49">17675 4172 1839 0,'0'0'160'0,"-9"-5"-160"0,0 0 0 0,-2 0 0 0,-1 1 3088 0,-2 0 592 16,0-1 112-16,0 3 32 16,-2 2-2032-16,-1 2-416 0,1 1-80 0,-3 5-16 0,0 0-464 0,-3 5-112 15,0 2 0-15,0 4-16 0,0 2-256 0,-1 5-48 16,-1 0-16-16,1 3 0 0,1-2-48 0,2 3 0 15,2 1 0-15,4-4 0 0,3-1-64 0,3-2 0 16,4-1-16-16,4-8 0 0,3 1 32 0,2 0 16 16,3-2 0-16,3-2 0 0,4-1-112 0,4-5-32 15,3 1 0-15,3-5 0 0,2-3-16 0,20-7 0 16,-5 1 0-16,3-8 0 0,-3-3-128 0,0 0 192 16,-3 0-192-16,0 2 192 15,-1 0-768-15,-3 1-160 0,-5-1-32 0,-2 0-11072 0</inkml:trace>
  <inkml:trace contextRef="#ctx0" brushRef="#br1" timeOffset="-108724.18">18039 4167 18143 0,'0'0'800'0,"0"0"160"0,0 0-768 0,-4 10-192 0,-3 1 0 0,4 0 0 16,-4 4 768-16,-2 3 96 0,0 0 32 0,0 2 0 16,1 3-288-16,-1 1-48 0,0 0-16 0,0 2 0 0,1-5-144 0,3 1-16 15,1 0-16-15,4-5 0 0,0-3-176 0,5 0-48 16,2-5 0-16,2-1 0 0,2-7 192 0,3-1 48 16,0-4 0-16,-4-1 0 0,2-1 176 0,0 0 32 15,4-5 16-15,-4-1 0 0,2-1-208 0,2-4-32 16,-2 2-16-16,-2 0 0 0,1-2-128 0,-2 1-32 15,-2-1 0-15,-2 3 0 0,-2-1-64 0,-3 0 0 16,0-2-128-16,-4 2 192 0,-1 0-16 0,-5 0-16 16,0 2 0-16,-2 0 0 0,-1 0-160 0,-1 5 128 15,2-3-128-15,-3 6 128 16,2 0-496-16,-3 1-96 0,1 4-32 0,3 2-8656 16,2 1-1744-16</inkml:trace>
  <inkml:trace contextRef="#ctx0" brushRef="#br1" timeOffset="-108323.33">18489 4101 15375 0,'0'0'672'0,"0"0"160"0,0 0-672 0,-3 9-160 0,-1 0 0 0,2-3 0 16,-2 4 992-16,4-3 160 0,0 3 48 0,0-4 0 16,5 3-272-16,0-1-48 0,1 2-16 0,2-4 0 15,2-1-352-15,2-1-64 0,0 1 0 0,1-5-16 16,2-1-32-16,2-3 0 0,1-2 0 0,-1 1 0 0,1-4 64 0,0 1 16 16,-2-3 0-16,1-1 0 0,-3-2-32 0,-1-1-16 15,-1 0 0-15,-1 0 0 0,-3-1-176 0,-1 2-48 16,-3-1 0-16,-3 0 0 0,-2 2-16 0,-3 2 0 15,-3-1 0-15,-1 1 0 0,-4 2 0 0,-2 0-16 16,-1 3 0-16,-3 5 0 0,-4 1-176 0,2 2 192 16,0 6-192-16,1 3 192 0,0 4-192 0,0 3 0 15,1 1 0-15,3 3-176 0,1 2 176 0,2-1 0 16,3-2 0-16,3 4-128 0,1 0 128 0,5-3-128 16,4-1 128-16,2 0-128 15,4-4-1392-15,4-1-272 0,4-4-48 0</inkml:trace>
  <inkml:trace contextRef="#ctx0" brushRef="#br1" timeOffset="-107989.11">19720 3741 19343 0,'-5'-8'1728'0,"1"0"-1392"0,-2-2-336 0,-2 0 0 16,-1-3 640-16,-2 5 64 0,2 1 16 0,1 3 0 15,1-1 48-15,-2 1 16 0,-2 3 0 0,-2 1 0 16,-1 3-512-16,-1 1-96 0,-1 1-32 0,-3 8 0 0,-1 1-144 0,-2 5 160 16,-1 1-160-16,2 2 160 0,0 2-160 0,2 4 192 15,2 0-192-15,0 3 192 0,3 0-48 0,1 5 0 16,1 2 0-16,2 2 0 0,1 0-144 0,2-2 160 15,2-3-160-15,3-2 160 0,2 0-160 0,1-3 0 16,1-2 0-16,2-5 0 16,-1-4-512-16,3-2-192 0,-2-2-48 0,0-4 0 15,0 0-1648-15,-4-4-336 0,0-7-64 0,0 0-16 0</inkml:trace>
  <inkml:trace contextRef="#ctx0" brushRef="#br1" timeOffset="-107849.81">19180 4163 14735 0,'0'0'640'0,"0"0"160"0,6-2-640 0,3 1-160 16,0-1 0-16,3 2 0 0,2 0 1776 0,2-1 320 16,2 1 64-16,2 1 16 0,3-1-1152 0,3-1-208 15,1 0-48-15,4 0-16 0,0-3-352 0,0-1-64 16,1 1-16-16,1-1 0 16,1 0-1696-16,13-7-352 0</inkml:trace>
  <inkml:trace contextRef="#ctx0" brushRef="#br1" timeOffset="-107537.45">20155 3688 14735 0,'-4'-15'1312'0,"3"6"-1056"0,-2-1-256 0,1-4 0 0,-2 0 1120 0,0 2 160 15,-1 0 48-15,0 1 0 0,-1 4-176 0,-2 0-16 16,-1 2-16-16,-1 4 0 0,0 4-528 0,-2 4-96 16,-2 1-32-16,-9 10 0 0,-1 2-192 0,8-5-32 15,-2 4-16-15,-1 5 0 0,0 2 128 0,0 4 32 16,0 0 0-16,1 1 0 0,1 2-16 0,2 2 0 16,2 0 0-16,2 1 0 0,2 1-224 0,0 0-144 15,4-3 192-15,3 0-192 0,0-3 0 0,2-6-192 16,2-2 0-16,1 0 0 15,1-3-624-15,3 1-112 0,-2-5-32 0,1-2-6864 16,-1-4-1392-16</inkml:trace>
  <inkml:trace contextRef="#ctx0" brushRef="#br1" timeOffset="-107385.16">19725 4107 21135 0,'0'0'928'0,"8"-1"208"0,2 0-912 0,3 0-224 0,1-1 0 0,2 1 0 15,3 1 768-15,2-1 96 0,0 0 32 0,2-3 0 16,3-1-560-16,-2 1-96 0,0 0-32 0,-1 0-11248 16</inkml:trace>
  <inkml:trace contextRef="#ctx0" brushRef="#br1" timeOffset="-107235.27">20227 3947 17503 0,'0'11'1552'0,"0"-1"-1232"0,-2 4-320 0,-1 3 0 0,-2 5 1968 0,-2 2 336 16,2 0 64-16,-4 4 0 0,-2-2-1376 0,0 2-288 16,-2-3-48-16,2 4-16 0,-1-1-640 0,1 0-144 15,2-5-32-15,0 0-12272 16</inkml:trace>
  <inkml:trace contextRef="#ctx0" brushRef="#br1" timeOffset="-106723.06">20722 3886 16991 0,'0'0'752'0,"0"0"144"0,0 0-704 0,-5-2-192 16,-3-3 0-16,-3 3 0 0,-1 4 960 0,-2 5 144 15,-3 2 48-15,-3 4 0 0,-1 2-384 0,-2 2-64 16,-2-1 0-16,-5 5-16 0,-3 3-176 0,10-5-48 16,-3 2 0-16,0 2 0 0,1-1-16 0,2 1 0 15,4 1 0-15,5-2 0 0,4-2-192 0,2 0-64 16,6-1 0-16,4-1 0 0,6-4-192 0,3 0 0 15,8-5 128-15,5-1-128 0,6-7-128 0,3-4-80 16,4-3-16-16,2-2 0 16,3-3-1856-16,1-1-368 0</inkml:trace>
  <inkml:trace contextRef="#ctx0" brushRef="#br1" timeOffset="-106548.03">21160 3877 21183 0,'0'0'1888'0,"-1"11"-1504"0,1-3-384 0,-2 4 0 15,0 2 576-15,1 1 32 0,0 3 16 0,0 1 0 16,-1 1 288-16,1 3 64 0,0 3 16 0,-1-3 0 16,1-1-640-16,1 0-128 0,0 0-32 0,1 4 0 0,1-2-192 0,-1-10-192 15,0-1 48-15,1 1 0 16,-1-2-1616-16,0 0-320 15,2 0-64-15,-1-5-7776 0</inkml:trace>
  <inkml:trace contextRef="#ctx0" brushRef="#br1" timeOffset="-106188.61">21328 3978 20271 0,'0'0'1792'0,"-4"6"-1424"16,1 2-368-16,0-1 0 0,3 5 128 0,4-3-128 0,-2 1 160 0,3-1-160 16,2 0 608-16,0-5 32 0,4 1 0 0,1-2 0 15,5-1-288-15,1-2-48 16,2-2-16-16,2-3 0 0,-1-2 16 0,2-2 0 16,0-1 0-16,-1-3 0 0,-3 3 0 0,5-7 0 15,-4 1 0-15,-11 4 0 0,1 1-144 0,-3-1-32 16,-2-2 0-16,-2 2 0 0,-1 0 128 0,-2 0 0 15,-3 0 16-15,-3 5 0 0,-1-1 48 0,-4 3 16 16,-4 2 0-16,-3 3 0 0,-2 3-144 0,-11 6-16 0,-1 0-16 16,1 5 0-16,1 1 32 0,10-4 0 0,2 3 0 0,3 3 0 15,-2 1-192-15,6-1 192 0,1 6-192 0,6-1 192 16,1-2-192-16,6-2 0 0,1 0 0 0,7-2 0 16,3-3-176-16,4-2-64 0,2 0-16 0,2-6 0 15,2 0-2384-15,0-3-496 0,30-2-80 16,-12-5-32-16</inkml:trace>
  <inkml:trace contextRef="#ctx0" brushRef="#br1" timeOffset="-105865.5">21968 3876 17503 0,'-4'13'1552'0,"-1"3"-1232"0,-3 2-320 0,-1 3 0 0,-1 3 1280 0,-1 2 192 16,-2 4 32-16,-1-4 16 0,-1 2-192 0,-1-2-48 15,0-1 0-15,1-1 0 0,-1-3-528 0,4-2-112 16,-1-2-32-16,3-1 0 0,1-6-416 0,4-1-64 16,-3-7-128-16,8-2 176 0,0 0 0 0,-1-6 0 15,2-7 0-15,4-1 0 0,3-2 96 0,2-3 32 16,3-3 0-16,2-1 0 0,3-4-32 0,1 3 0 16,1-2 0-16,0 3 0 0,5 1-144 0,-2 4-128 15,-1 1 144-15,3 1-144 0,-6 5 0 0,0 3 0 16,-2 6 0-16,-1 0 0 0,-4 5 0 0,-1 1 0 15,-4 6 0-15,-3 1 0 0,-1 6 0 0,-6 2 0 16,1 4 0-16,-5-2 0 0,-2 2-192 0,2 0-128 0,-5 0-16 0,1-1-16 31,-1-3-1584-31,2 1-320 0,1-1-64 0,3-2-16 16,3-5-464-16,1-4-80 0</inkml:trace>
  <inkml:trace contextRef="#ctx0" brushRef="#br1" timeOffset="-105572.34">22626 3241 28095 0,'-18'10'1248'0,"8"-1"256"0,1-2-1200 16,0 6-304-16,0 4 0 0,0 2 0 0,2 5 352 0,-1 5 16 15,-1 0 0-15,3 7 0 0,1 4-368 0,0 4 0 16,-2 5 0-16,4 3 0 0,-1 3 0 0,-3 2 0 16,-1-1 0-16,-1 4 0 0,-7-4 176 0,4 0-48 0,-1 2 0 0,3-4 0 31,1-6-608-31,3-5-128 0,-1-2-32 0,3-8 0 16,1-5-496-16,0-5-96 0,2-7-32 0,1-6 0 15,0-5 400-15,0-5 80 0,0 0 16 0,0 0-5600 16,0 0-1120-16</inkml:trace>
  <inkml:trace contextRef="#ctx0" brushRef="#br1" timeOffset="-105425.45">22175 3945 27647 0,'0'0'2448'0,"0"0"-1952"0,0 0-496 0,0 0 0 16,14 2 0-16,2 0-336 0,5-1 48 0,-6-1 16 15,3-1 416-15,5-1 96 0,3 0 16 0,6-2 0 0,5 0-256 0,1-3 0 16,1 0 128-16,1-2-8320 15,-1 3-1648-15</inkml:trace>
  <inkml:trace contextRef="#ctx0" brushRef="#br1" timeOffset="-105121.99">23283 3774 20671 0,'-10'-7'912'0,"10"7"192"0,-6-1-880 0,-1 2-224 15,1 1 0-15,-2 3 0 0,-2 1 720 0,-5 5 112 16,0 0 0-16,2 1 16 0,-2-5-576 0,-2 7-112 16,2 3-32-16,-2 0 0 0,2 2-128 0,1-3 0 15,4-1 0-15,4 1 0 0,3-4 0 0,4 1 0 0,3 2 0 0,4-1 0 16,2-1 144-16,3 1 0 16,2 0 0-16,0 0 0 0,2-1 112 0,-1 1 32 15,-1 0 0-15,3 1 0 0,-2-1 48 0,-4-3 16 16,-2 1 0-16,-1 2 0 0,-4-4 176 0,-3 3 48 15,-2-2 0-15,-5-1 0 0,-3 3 272 0,-3 0 64 16,-3-2 16-16,-4 2 0 0,-5-2-448 0,-3-3-96 0,-2-1 0 0,-3 1-16 16,-4-5-368-16,1-2-288 0,1-2 48 0,1-3-14544 15</inkml:trace>
  <inkml:trace contextRef="#ctx0" brushRef="#br1" timeOffset="-104504.39">25285 3796 18431 0,'0'0'1632'0,"-4"-13"-1312"0,-2 1-320 0,0 3 0 15,-3-3 672-15,0 6 64 0,-1 2 16 0,-2 4 0 16,-2 4-32-16,2 4 0 0,-4 4 0 0,-1 4 0 16,-5 1-400-16,-3 4-64 0,-5 4-32 0,1 1 0 15,0 4-32-15,1 1-16 0,1 2 0 0,11-12 0 16,-2 2 80-16,1-1 32 0,7-3 0 0,-1 7 0 0,2-3-32 0,4-11-16 15,3-2 0-15,2-2 0 16,0-8 144-16,0 0 16 0,11 2 16 0,1-2 0 0,2-4 160 0,4-2 16 16,0-6 16-16,10-5 0 0,-3-2-224 15,-1-2-32-15,-1 0-16 0,-4 2 0 0,-2 2-336 0,-4 2 128 16,-3 2-128-16,-3 6 0 0,-7 7 0 0,0 0 0 16,0 0 0-16,0 0 0 0,0 0 0 0,8 12 0 15,-4 6 0-15,-3-3 0 0,4 7 0 0,-1 1 0 16,0 0 0-16,1 2 0 0,1-2 0 0,3-1 0 15,1 2 0-15,3-3 0 0,1-4-192 0,0-3-128 16,1-3 0-16,3-1-16 16,0-6-2368-16,1-4-480 0</inkml:trace>
  <inkml:trace contextRef="#ctx0" brushRef="#br1" timeOffset="-104221.28">25787 3699 23727 0,'-12'25'1040'0,"3"-8"240"0,-1 6-1024 0,-2 5-256 0,1 1 0 0,-3 3 0 15,0 3 784-15,-3-1 112 0,-1-4 32 0,6-7 0 16,-5 1-560-16,2 3-112 0,1-1-32 0,1 0 0 16,2-3-224-16,1-4 0 0,1-2 0 0,1-2 0 15,4-6 128-15,-1 0-128 0,5-9 0 0,0 0 0 16,0 0 208-16,0 0-48 0,7-10-16 0,0-1 0 15,3-4 176-15,8-12 16 0,0 2 16 0,0-3 0 16,-2 3-48-16,3-3-16 0,2 4 0 0,0-3 0 0,3 3-288 16,1 1 0-16,-1-3 0 0,0 6 0 0,-1 5 0 0,1 5 0 15,0-2 0-15,-7 7 0 16,2 3-976-16,2-1-304 0,0 2-64 0,0-2-11056 16</inkml:trace>
  <inkml:trace contextRef="#ctx0" brushRef="#br1" timeOffset="-103903.27">26300 3950 16575 0,'0'0'1472'0,"0"0"-1168"16,3 10-304-16,4 0 0 0,0-3 1664 0,4-4 256 15,1 5 64-15,10-2 16 0,-1-6-768 0,-3 0-144 16,1-5-48-16,13-6 0 0,0-1-576 0,-11 5-112 15,2-5-32-15,2 2 0 0,-1-4-320 0,-1 0 0 0,-2-1 0 0,-2 0 128 16,-2 2-128-16,-5-2 0 16,-3-2-176-16,-4 2 176 0,-5 0 0 0,-3 2 128 0,-6 0 16 0,-7 2 0 15,0 4 320-15,-4 4 64 0,-3 3 16 0,-3 3 0 16,0 1-80-16,-2 6-16 0,-2 2 0 0,2 3 0 16,3 3-32-16,3 1-16 0,3 3 0 0,3 1 0 15,2-2-224-15,4-1-48 0,2 2-128 0,4 0 192 16,3 1-192-16,4-3 0 0,2-1 0 0,7 4 0 15,6-4-1216-15,4-4-272 16,3-2-64-16,4-6-12160 0</inkml:trace>
  <inkml:trace contextRef="#ctx0" brushRef="#br1" timeOffset="-103334.27">28556 3712 12895 0,'7'-14'1152'0,"-1"7"-928"0,-3-4-224 0,0 5 0 16,-2 1 832-16,2-3 112 0,-3 2 16 0,0 0 16 0,0 6 240 0,0 0 32 16,-7-5 16-16,-3 6 0 0,-4 5-528 0,-1 3-96 15,-2 6-32-15,-2 6 0 0,-2 4-416 0,-3 1-192 16,-3 5 160-16,-1 1-160 0,-1 1 304 0,-3 1-48 16,-1 1 0-16,2-1 0 0,7 0-16 0,5-2-16 15,3 0 0-15,4-8 0 0,8 3-16 0,4-6 0 16,4-3 0-16,6-5 0 0,2-2-48 0,6-2-16 15,4-4 0-15,5-2 0 0,7 1-16 0,2-7 0 16,3-3 0-16,2-4 0 16,4 1-1456-16,-14-1-288 0,39-15-64 0,-10 1-16 0</inkml:trace>
  <inkml:trace contextRef="#ctx0" brushRef="#br1" timeOffset="-103054.37">29195 3717 16575 0,'-13'7'1472'0,"7"-4"-1168"15,-2 8-304-15,-2-2 0 0,-1 3 864 0,-2 2 112 0,-1 1 32 0,-2 7 0 16,-3 1 16-16,0 0 0 16,-1 2 0-16,0-1 0 0,0 3-336 0,-3 12-64 0,4-4-16 15,9-14 0-15,0 0-304 0,4 0-64 0,6-2-16 0,2-2 0 16,0-3-32-16,3-1 0 0,3-7 0 0,1-1 0 15,2-1-192-15,3-4 144 0,-1-4-144 0,11-4 128 16,0-6 304-16,-1-2 48 0,-2 1 16 0,-2-2 0 16,3-2-128-16,-6 6-32 0,-4-2 0 0,2-1 0 15,-1-1-192-15,-1 1-144 0,-2-2 192 0,0 1-192 16,-5-1 144-16,-1 2-144 0,-4-1 0 0,-3 2 144 16,-2 0-336-16,-2 3-64 0,-5 1 0 0,-4 2-16 15,-2 4-608-15,3 5-112 0,-2 4-32 0,8-3-11440 16</inkml:trace>
  <inkml:trace contextRef="#ctx0" brushRef="#br1" timeOffset="-102719.8">29505 3710 15663 0,'0'0'1392'0,"-2"11"-1120"15,-2 2-272-15,-1 3 0 0,1 2 1392 0,-4 5 208 0,1 0 64 0,-2 0 0 16,-1 3-672-16,0-1-128 16,-2-1-32-16,1 1 0 0,-1-1-400 0,0 0-96 0,1 1-16 0,0-5 0 15,1-1-192-15,0-2-128 16,-2-2 160-16,1 0-160 0,4-7 160 0,7-8-160 0,0 0 160 0,0 0-160 16,0 0 512-16,8-7 16 0,0-4 0 0,-1-2 0 15,2 0-80-15,1-2-32 0,2-1 0 0,0-1 0 16,1-1-240-16,1 3-48 0,3 0-128 0,-5 3 192 15,2-2-192-15,0 2 0 0,-1 4 0 0,-1-1 0 16,-1 5 0-16,-1 3 0 0,0 2 0 0,0 3-160 0,-3 4 160 16,-1-1 0-16,1 6-144 0,-4 0 144 0,0 1-192 0,-1 4 48 15,0 1 0-15,-2-1 0 16,-3-3-624-16,1 6-128 0,-1 1-32 0</inkml:trace>
  <inkml:trace contextRef="#ctx0" brushRef="#br1" timeOffset="-102335.72">30328 3755 17503 0,'0'0'1552'0,"-4"-3"-1232"16,-2-1-320-16,-2 1 0 0,-1 2 720 0,-1 1 96 16,-2 3 16-16,0 0 0 0,-4 5-416 0,0-2-80 15,-1 6-16-15,-7 7 0 0,1 0-112 0,9-4-16 16,2 3-16-16,-1 1 0 0,0-1 320 0,3 1 64 0,3 0 16 0,3 8 0 16,-1-1 96-16,5-9 32 0,1 1 0 0,4-1 0 15,3 0-384-15,-1-1-80 0,1 1-16 0,1-2 0 16,0-1-224-16,0-1 128 0,-2 1-128 0,1-3 0 15,-2 3 128-15,-1 0-128 0,-4-1 0 0,-1-2 144 16,-1 2 48-16,-3 0 0 0,-2-2 0 0,-3 2 0 16,-4 0 32-16,-1-3 16 0,-1 1 0 0,0-2 0 15,-3 0-240-15,0-2 144 0,1-1-144 0,-9-1 128 16,2 1-448-16,10-4-112 0,-1-4-16 0,0-2-12352 16</inkml:trace>
  <inkml:trace contextRef="#ctx0" brushRef="#br1" timeOffset="-102053.08">30822 3285 21935 0,'-6'-16'960'0,"3"9"224"0,1 1-944 0,-1-2-240 15,1 3 0-15,2 5 0 0,0 0 752 0,-8 1 96 16,0 7 32-16,-2 1 0 0,-2 5-496 0,-2 4-112 16,-2 5-16-16,-5 16 0 0,4 0-48 0,1 6-16 15,-1 1 0-15,2 1 0 0,0 1-192 0,1 0 0 16,-2 6 0-16,2 2 0 0,-1-2 304 0,0 0-48 0,0-4 0 16,-2 3 0-16,-1-3-256 0,2-1 160 15,1-7-160-15,1-3 128 16,0-6-864-16,1-1-176 0,0-5-48 0,3-13-6736 0,2-2-1360 0</inkml:trace>
  <inkml:trace contextRef="#ctx0" brushRef="#br1" timeOffset="-101702.52">30560 3946 20671 0,'17'-4'912'0,"-7"3"192"0,4-2-880 0,4 0-224 16,1-2 0-16,3 2 0 0,2-1 512 0,1 3 64 15,2-2 16-15,-1-2 0 16,0 0-912-16,1 0-192 0,-2 0-48 0,-2 0 0 16,-1 0-656-16,-3 2-144 0,-3-4-32 0,2 2 0 0,-5 0 976 0,6-4 192 15,-7 2 32-15,-4 5 16 0,2-1 896 0,-10 3 176 16,0 0 48-16,0 0 0 0,0 0 368 0,0 0 80 16,0 9 16-16,-4 4 0 0,-3 1-480 0,-2-2-96 15,-1 4 0-15,-3 0-16 0,-2 2-368 0,-2 1-64 16,-1 0 0-16,2 0-16 0,-1-1-144 0,2 0-32 15,0 0 0-15,2-2 0 0,2-1-32 0,2-2-16 16,1-3 0-16,1 3 0 0,3-3-144 0,4-10 192 16,0 0-192-16,0 0 192 0,7 1-192 0,4-3 0 15,1-4 0-15,2-2 128 0,1-1-384 0,1 0-64 0,-1-2-32 0,-1 2 0 16,0-3-32-16,0 3 0 0,0-1 0 0,2-2 0 31,-2 1-272-31,-3 4-64 0,-1 0-16 0</inkml:trace>
  <inkml:trace contextRef="#ctx0" brushRef="#br1" timeOffset="-101319.22">31258 3707 18431 0,'0'0'1632'0,"-1"5"-1312"16,-2 5-320-16,0 2 0 0,-2 2 912 0,-1 2 112 15,0 3 32-15,-2 2 0 0,0 3-64 0,-1-1-16 16,-2-2 0-16,1 2 0 0,-1 3-144 0,1-2-16 15,-2 2-16-15,1-3 0 0,-1-4-336 0,2 0-64 16,1-2-16-16,2-2 0 0,0-2-256 0,4-5-128 16,-1-2 0-16,4-6 128 0,0 0 192 0,0 0 16 15,0 0 16-15,5-5 0 0,1-1 144 0,2-6 16 16,1-2 16-16,7-8 0 0,1 2-288 0,-6 5-64 16,1-3-16-16,0-1 0 0,0 3-160 0,0-1 128 15,2 0-128-15,0 2 128 0,2 3-128 0,0-2 0 16,1 3 0-16,-2 4 0 0,3-2 0 0,-3 5 0 0,-5 3 0 0,0 3 0 15,-2 6 0-15,-3 1-176 16,-2 4 176-16,-2 4-128 0,-2 1 128 0,-2 1 0 16,-2 4 0-16,-3 2 0 0,-2-2 0 0,-3 3 0 0,0 0 128 0,-3-1-128 15,0 0 0-15,0-3 0 0,4-3 0 0,0 0 0 16,3-3-144-16,3-3 144 0,1-4-160 0,2 4 160 31,3-13-1552-31,0 0-224 0,0 0-32 0,14-4-7040 0,2-5-1408 0</inkml:trace>
  <inkml:trace contextRef="#ctx0" brushRef="#br1" timeOffset="-101019.45">32023 2943 22863 0,'0'0'1008'0,"0"0"208"0,-3 3-960 0,-2-1-256 15,1 2 0-15,-5 1 0 0,0 3 576 0,-1 2 80 16,-2 4 16-16,0 0 0 0,-5 11-144 0,2-1-16 16,-2 6-16-16,-4 14 0 0,2 6-176 0,1-1-16 15,1 5-16-15,6-15 0 0,-2 7 96 0,-3 20 32 16,-2-2 0-16,5-1 0 0,0-1-16 0,1-4 0 16,-2-2 0-16,5-3 0 0,4-6-224 0,2-6-48 15,3-6-128-15,3-3 192 0,1-2-192 0,2-7 176 16,2-2-176-16,-1-5 160 0,0-3-160 0,-1-5 160 0,3-3-160 0,-2-3 160 31,1-4-1120-31,2-1-240 0,2-2-32 0</inkml:trace>
  <inkml:trace contextRef="#ctx0" brushRef="#br1" timeOffset="-100847.48">31451 3636 27647 0,'0'0'2448'0,"0"0"-1952"0,13-1-496 0,4 1 0 0,3 0 144 0,4 1-144 0,2 0 128 0,0 2-128 16,2-2 400-16,4-1 0 0,2 0 0 0,-6-1 0 15,5-2-144-15,4 3-16 0,4-1-16 0,3 0 0 16,3-2-224-16,-1-1 0 0,0 2-144 0</inkml:trace>
  <inkml:trace contextRef="#ctx0" brushRef="#br1" timeOffset="-100502.15">32519 3589 23951 0,'0'0'2128'15,"-10"9"-1696"-15,-3-3-432 0,-3 4 0 0,-2 0 496 0,-6 3 16 0,-2 4 0 0,-4-1 0 16,-3 2 160-16,15-9 32 15,-1 2 16-15,-3 3 0 0,1-1-160 0,0 1-48 0,2 1 0 0,3 1 0 16,1 1-64-16,-8 11-32 0,9-2 0 0,5-7 0 16,6 0 16-16,3-1 0 0,5-2 0 0,3-2 0 15,2 1-112-15,3-2 0 0,0 2-16 0,1 1 0 16,1 0-112-16,-1 2-32 0,1 0 0 0,-7-12 0 16,-2 4-16-16,0-2 0 0,1 2 0 0,-3-2 0 15,-4-8 240-15,0 0 32 0,0 11 16 0,-4-3 0 16,0-1 288-16,-5-3 64 0,0 0 16 0,-7 0 0 15,-3 0-336-15,-4-3-64 0,-28 1-16 0,5-2 0 16,-2 0-384-16,1-2 0 0,-7-2 0 0,6 3 0 16,2-3-1616-16,2 0-416 15,-1 2-80-15</inkml:trace>
  <inkml:trace contextRef="#ctx0" brushRef="#br1" timeOffset="-41227.16">28047 4742 4607 0,'-19'-9'192'0,"8"6"64"0,-3 1-256 0,0 2 0 15,0-3 0-15,0 1 0 0,-3 0 2240 0,2 0 384 16,0 1 96-16,-2 1 16 0,2-3-1632 0,1 1-320 15,1-1-64-15,3 3-16 0,-2-3-64 0,1 3 0 16,4 0-16-16,7 0 0 0,-9 2-224 0,9-2-32 16,0 0-16-16,0 0 0 0,-4 6-176 0,3 5-48 0,3-2 0 0,5 2 0 15,2 0 0-15,3-2-128 0,5 2 192 0,3-3-64 16,4 1 256-16,4-3 64 0,3 1 0 16,4 0 0-16,6-2 192 0,6 2 32 0,4 0 16 0,7 1 0 15,6 2-176-15,3-4-16 0,1-2-16 0,-1 0 0 16,3-3-224-16,5 2-32 0,4-1-16 0,3-3 0 15,6-1 16-15,-1-6 0 0,-2 0 0 0,5 3 0 16,5 0 48-16,1 1 16 0,-1-1 0 0,0 0 0 16,-1 1 32-16,4 3 0 0,1 1 0 0,1-1 0 15,-3-2-112-15,1 2-16 0,0 2 0 0,1 1 0 16,2-2-192-16,-5 0 0 0,-5-3 0 0,0 2 0 16,1 1 0-16,-1 0 128 0,-2-2-128 0,-8 1 0 15,-4-1 0-15,-5 0 0 0,-2 2 128 0,0 2-128 0,-1 0 0 16,-3 1 0-16,-5 2 128 0,-5-3-128 15,-5-2 0-15,-4 0 0 0,-4 2 0 0,-1 1 0 0,-5 0 0 0,-4 0 0 16,-3-2 0-16,-3 1 144 0,-6 0-144 0,-1 0 0 16,-3 3 144-16,-1-2-144 0,-5-3 128 15,-11 0-128-15,0 0 128 0,0 0-128 0,0 0 0 0,0 0 144 16,0 0-144-16,0 0 0 0,0 0 0 0,-13 1 0 16,-5-1 0-16,-4-1 0 0,-3 0-144 0,-5-1 16 15,-4 1 0-15,-4-2 0 0,-4 2 128 0,-4 1 0 16,-8 1 0-16,-4-1-128 0,-11-1 128 0,-1 0 0 15,-1-2 160-15,-1 3-160 0,-5 0 0 0,-8 0 0 16,-9 0 0-16,-4 0 0 0,-1-1 192 0,-1 4-48 16,-2 0-16-16,-5 1 0 0,-6-5-128 0,0 1 128 15,1 4-128-15,-5-2 128 0,-3-2-128 0,1 3 0 0,5 1 0 0,-6 2 0 16,-3-2 128-16,2 0-128 0,4 1 0 0,0 1 128 16,1-2-128-16,1 1 0 0,2-2 0 0,6 2 128 15,7 0-128-15,3-3 0 0,2 0 0 0,2-1 0 16,8-1 0-16,9 2 0 0,8 3 128 0,2-1-128 15,3-1 0-15,3-1 0 0,3-3 0 0,7 1 0 16,8 1 0-16,9-1 128 0,6 0-128 0,8 0 128 16,5 0-128-16,5-1 0 0,9 1 0 0,0 0 0 15,9-2 0-15,12 0-176 0,4 1 48 0,12 0 0 16,11-2 128-16,9-3-128 0,7-1 128 0,2-1-128 16,8 0 128-16,10 4 0 0,7 2 0 0,7-5 0 15,5 1 0-15,5-3 0 0,5 4 0 0,7 0 0 16,2-4 0-16,5 3 0 0,4 2 0 0,2-4 0 15,1 2 0-15,1 1 144 0,1-2-144 0,0 5 160 0,-2-1-32 0,2 2-128 16,0 1 192-16,-2 1-64 0,-6-1 64 0,-1 3 0 16,-1 1 0-16,-4 1 0 0,-5-3-64 0,-5 1-128 15,-5 2 192-15,-6 2-64 0,0-1-128 0,-10-5 0 16,-7-1 0-16,-7 1 128 0,-8 0-128 0,-6 3 0 16,-9 1 144-16,-5-1-144 0,-9-1 128 0,-7 0-128 15,-6 1 160-15,-8 0-160 0,-7-3 0 0,-12-1 0 16,0 0 0-16,-9-1 0 0,-9 0 0 0,-9-3 0 15,-8 1-160-15,-6 1 160 0,-10-1-176 0,-7 2 176 16,-10 0-208-16,-8 0 80 0,-9-5 128 0,-5 4 0 16,-6 1-144-16,-7 1 144 0,-9 0 0 0,-7 0 0 15,-9 0 0-15,-8 2 0 0,-7 6 0 0,-2-3 0 16,-3 0 0-16,-5 3 0 0,-1-1 0 0,5 5 0 0,3-2 0 0,1 0 0 16,-1-2 0-16,8 2 0 0,5 4 0 0,4-4 0 15,-1 0 0-15,13 0 0 0,10-1 0 0,7 3 0 16,2-5 0-16,10 3 0 0,8-3 128 0,13-1-128 15,11 2 0-15,9-4 0 0,11-1 128 0,12 0-128 16,9-2 0-16,15-1 0 0,0 0 0 0,0 0 0 16,23 0-256-16,11-2 80 0,13-3 16 0,16-1 0 15,15-4 160-15,9-2 0 0,2 0 0 0,11-1 0 16,11 2 0-16,3 0 0 0,6-5 0 0,6 1 0 16,7 6 0-16,2-4-128 0,-2-3 128 0,6 4 0 15,4 6 0-15,0 0 0 0,-3-6 0 0,3 7 0 16,3-1 0-16,-6 1 0 0,-6-2 0 0,-1 1 0 15,1 6 0-15,-10-2 0 0,-8-2 0 0,-4 1-128 0,-4 3 128 16,-7-1 0-16,-6-2 0 0,-12 0 0 0,-8-1 0 0,-7 1 0 16,-8 2 0-16,-8 1 0 0,-9-1 0 15,-9-1 0-15,-8 1 0 0,-9 0 128 0,-6 0-128 0,-11 1 0 16,-8-5 0-16,-9-1 0 0,-7 3-192 0,-11-4 64 16,-11 2 0-16,-11 1 0 0,-11 2 0 0,-13-2 0 15,-14 0 0-15,-6 0 0 0,-7 1 128 0,-11 1 0 16,-12 1 0-16,-4 1 0 0,-2 1 0 0,-9 1 0 15,-10-2 0-15,3 1 0 0,0 5 0 0,2 4 0 16,0-5 0-16,6 6 0 0,5-1 0 0,4 1 0 16,4 2 0-16,11-3 0 0,10 3 0 0,8-2 0 15,5-6 0-15,15 3 0 0,11 2-224 0,14-4-64 0,10 2-16 16,11-4-14032-16</inkml:trace>
  <inkml:trace contextRef="#ctx0" brushRef="#br1" timeOffset="-7799.01">6203 6931 10127 0,'-33'-13'448'0,"13"6"96"0,-1 2-544 0,2-1 0 15,1 1 0-15,2 2 0 0,1 1 1840 0,2 2 256 16,0-3 48-16,2 2 16 0,1 1-1440 0,0 0-272 16,-1 3-64-16,2-2-16 0,9-1-192 0,-8 2-48 15,-1-2 0-15,9 0 0 0,0 0 160 0,0 0 32 16,-7 4 0-16,7-4 0 0,0 0 0 0,0 0 0 15,0 0 0-15,8 12 0 0,1-5-144 0,2 1-32 16,2-3 0-16,1 3 0 0,1 2-16 0,2 1 0 16,-1-6 0-16,2 2 0 0,0 0-128 0,1 0 128 15,0 2-128-15,1-3 128 0,1-2-128 0,-1 1 0 16,2 1 0-16,2-2 0 0,1 0 0 0,2 0 0 0,-2 2 176 0,-2-2-176 16,-2 1 128-16,-2 1-128 0,0-1 0 0,-2 2 144 15,0-1-144-15,-2-1 0 16,-1 3-192-16,-4 2 192 15,-2 5-1152-15,-4-3-128 0</inkml:trace>
  <inkml:trace contextRef="#ctx0" brushRef="#br1" timeOffset="-7169.73">8831 7107 2751 0,'0'0'128'0,"0"0"16"0,0 0-144 0,0 0 0 0,0 0 0 0,0 0 0 16,11-2 1344-16,-1 0 224 0,-1 1 48 0,1-1 16 31,2 2-1776-31,0 0-368 0,-2 0-64 0,1 0 0 16,-1 0 0-16,0 0 0 0,3 0 0 0,-3 0 0 0,-10 0 384 0,11 0 192 0,-11 0-192 0,12 0 192 15,-12 0 256-15,11 0 192 0,-1 0 16 0,-10 0 16 16,11 0 736-16,-11 0 128 0,10 1 48 0,0 1 0 16,-10-2-176-16,11 3-16 0,1-1-16 0,-1 2 0 0,1 3-208 0,2-4-32 15,0 0-16-15,3 1 0 16,1 1-240-16,5-3-48 0,3 0-16 0,4 0 0 0,4-2 16 0,6 4 0 16,4 0 0-16,3 2 0 0,4-2-480 0,-3 0-160 15,-1-2 0-15,-1 1 144 0,0 1-144 0,-2-2 0 16,0 1 0-16,-2-2-6880 15,-3 2-1328-15</inkml:trace>
  <inkml:trace contextRef="#ctx0" brushRef="#br1" timeOffset="-6649.43">12093 7191 10127 0,'-8'-9'896'0,"-1"3"-704"16,2-2-192-16,7 8 0 0,-3-9 2992 0,3 9 560 16,0 0 112-16,2-9 32 0,-2 9-2656 0,10-5-528 0,3 0-96 15,5 3-32-15,1 0-256 0,5 4-128 16,4 0 0-16,5 0 128 0,5 0-128 0,4 1 0 0,1 0 0 0,8 3 0 31,6-4-512-31,3 1-144 0,28 0-32 0,-16 0 0 0</inkml:trace>
  <inkml:trace contextRef="#ctx0" brushRef="#br1" timeOffset="3621.85">28436 4454 16575 0,'-12'-3'1472'0,"0"-4"-1168"0,1 0-304 0,2-1 0 15,9 8 464-15,-8-6 48 0,8 6 0 0,-7-4 0 16,0-2-80-16,7 6-16 0,-9-2 0 0,9 2 0 15,-9-4-416-15,9 4 0 0,-6-2 128 0,6 2-128 0,0 0 0 0,-8 6 128 16,8-6-128-16,-3 12 128 0,1-5-128 0,6 5 0 16,5-5 0-16,3 4 0 0,4-3 272 0,6 1-16 15,3-1-16-15,4 0 0 0,3-3 112 0,4-1 32 16,4-3 0-16,6 3 0 0,4-2 0 0,9 1 0 16,10-2 0-16,4-1 0 0,2 0-48 0,3 0 0 15,5 1 0-15,8-1 0 0,10 0-48 0,1 1-16 16,-2 1 0-16,6-2 0 0,4-2-80 0,2 0-32 15,1-1 0-15,0 0 0 0,0-4-160 0,6 2 0 16,1 0 0-16,-1-3 0 0,-5 2 0 0,2-2 0 16,3 2 0-16,-8 1 128 0,-10-3-128 0,-1 5 128 15,-6 1-128-15,-2 1 128 0,1 0-128 0,-10 1 0 0,-9-3 0 0,-7 2 0 16,-5 1 0-16,-7 3 0 0,-7-2 0 0,-3 3 0 16,-5 1 0-16,-5 1 0 0,-9-3 0 0,-4 0 0 15,-7 0 176-15,-15-3-48 0,0 0-128 0,0 0 192 16,0 0-192-16,-15 9 0 0,-11-3 128 0,-4 3-128 15,-6-3 0-15,-6 1 0 0,-7 0 128 0,-5-3-128 16,-1 1 0-16,-6 2 144 0,-9-2-144 0,-2-1 128 16,-1-2 96-16,-1-1 16 0,0-1 0 0,-1 0 0 15,-2 0 32-15,-5-1 16 0,-4 0 0 0,0-2 0 16,-3 1-112-16,-3 0-32 0,-1-1 0 0,-3-1 0 16,-5 3 16-16,3-1 0 0,2 1 0 0,-1 1 0 15,-3 0-160-15,3 1 192 0,4 4-192 0,7-5 192 16,6-3-192-16,2 1 0 0,1 2 0 0,3-1 0 15,3-3 0-15,6 3 0 0,5-4 144 0,7 1-144 0,3 0 0 16,8 0 0-16,4 3 0 0,9-3 128 16,1-2-128-16,6 0 128 0,6 1-128 0,6-3 128 0,1 2-128 0,9 6 0 15,1-9 0-15,7 0 0 0,6 2 0 0,7-3 0 16,3 0-128-16,12 0 128 0,9 0-192 0,12 2 64 16,9 4 0-16,11-1 0 0,9 0 128 0,6 1 0 15,1-1 0-15,9 1 0 0,11 2 0 0,0-2 0 16,0-1 160-16,4 2-160 0,4 6 128 0,-4-3-128 15,-7-1 0-15,0 1 144 0,-9 2-144 0,5 0 0 16,2-2 0-16,-6 0 128 0,-7 0-128 0,-2 1 0 16,-3 6 0-16,-4-1 0 0,-2-6 0 0,-9 1 160 15,-10-1-160-15,-6 1 160 0,-7 0-32 0,-6 2 0 16,-7-3 0-16,-9 2 0 0,-4 2 0 0,-8 1 0 16,-8-2 0-16,-10-3 0 0,0 0-128 0,0 0 0 0,-9 1 0 0,-11-1 0 15,-11 0 0-15,-10 1 0 0,-9 3 0 0,-15-1 0 16,-13-5 0-16,-7-1 0 0,-8-2 0 0,-7 3 0 15,-6 6 0-15,-7-3 0 0,-11-1 0 0,-3 3 0 16,-3-1 0-16,-5 0 0 0,-6-1 0 0,0 3 0 16,-5 1 128-16,-2-1-128 0,1 0 128 0,1 2-128 15,1-1 0-15,9 1 0 0,9-1 0 0,7 2 0 16,7 0 0-16,8 4 0 0,5 0 0 0,11-1 0 16,12 4 0-16,11-2 0 0,10-2 0 0,9 1 0 15,6-2 0-15,11 1 0 0,7-2 0 0,9 0 0 16,14-8 0-16,0 0-224 0,0 0 32 0,20 3 0 15,9 0 192-15,12-3 0 0,9-1 0 0,14-1 0 16,16-1 224-16,12-3 32 0,11 1 16 0,10 3 0 0,7 1 32 16,10 1 0-16,8 0 0 0,7 0 0 0,1-2-112 0,4 1 0 15,1-2-16-15,4 3 0 0,2 0-176 0,-7 4 0 16,-7 0 0-16,1 0 128 0,-2-2-128 0,-7 4 0 16,-9-3 0-16,-4 1 128 0,-4 0-128 0,-11 2 0 15,-12-2 0-15,-8-1 0 0,-12 0 0 0,-13 3 0 16,-14-4 0-16,-10 1 0 0,-7-2 0 0,-13 1 0 15,-18-2 128-15,0 0-128 0,-12 0 0 0,-13-1 0 16,-13 0-192-16,-18 1 192 16,-17 2-1472-16,-29 5-192 0,-26 2-16 0,-28 0-12272 0</inkml:trace>
  <inkml:trace contextRef="#ctx0" brushRef="#br1" timeOffset="4946.16">24768 6717 17327 0,'-1'-11'768'0,"1"11"160"0,-3-11-736 0,3 5-192 0,0 6 0 0,0 0 0 0,0 0 576 15,0 0 64-15,0 0 32 0,0 0 0 0,0 0-544 0,0 0-128 16,0 0 0-16,0 0 0 0,0 0 0 0,0 0 0 16,0 0 0-16,8 5 0 0,-8-5 0 0,0 0 0 15,0 0 0-15,1 13 0 0,-2-3 320 0,-1 3 48 16,-1-4 0-16,1 3 0 0,1 5 128 0,-1 4 16 15,-2 2 16-15,-1 1 0 0,-7 3-48 0,2 2-16 16,0 4 0-16,-2 0 0 0,0-3-128 0,-1 3-16 16,-1 0-16-16,0 1 0 0,0 2-128 0,0-2-32 15,-1 0 0-15,1-1 0 0,1-2 176 0,2 1 48 16,0 1 0-16,4-4 0 0,-1-6-192 0,2 1-48 16,1-1 0-16,-2-1 0 0,4-2 32 0,0 1 0 15,1 1 0-15,0-3 0 0,2-1 16 0,3-5 0 0,1 1 0 16,2-4 0-16,3 0 80 0,4 1 32 0,3-3 0 0,6 1 0 15,2-3-16-15,4-1 0 0,4 2 0 0,2-5 0 16,0 1-80-16,2-2-32 0,2 3 0 0,3-2 0 16,1-3-160-16,1 1 160 0,1 0-160 0,6 3 160 15,6 1-160-15,2-2 0 0,2 1 144 0,1-2-144 16,0 1 0-16,3 1 0 0,0-2 0 0,6-1 0 16,7-1 0-16,-4 1 0 0,2 2 0 0,-1 2 0 15,-1-1 0-15,-2 1 0 0,0 3 0 0,3 3 0 16,2-2 0-16,1 2 0 0,0-2 0 0,-1 2 0 15,1-2 0-15,5 1 0 0,3-3 0 0,-1 4 0 16,-4-5 0-16,0 3 0 0,0-1 0 0,4-1 0 16,4-3 0-16,-1 2 0 0,-5-1 0 0,0 1 0 15,0 5 0-15,0-3 0 0,0 2 0 0,-1-3 0 0,-5-3 0 0,-2 2 0 16,-4 2 0-16,-1 0 0 0,-1 4 0 0,-2-1 0 16,-2 3 0-16,-2-2 0 0,-1-4 0 0,-5 2 0 15,-4-4 0-15,-2 2 0 0,-3 5 0 0,-1 4 0 16,-2 0 0-16,1-2 0 0,-3 0 0 0,1 0 0 15,-1 1 0-15,-3-1 0 0,-1 0 0 0,-6 0 0 16,-3-2 0-16,-1 2 0 0,-2-3 0 0,-3 0 0 16,-3-2 0-16,-1 2 0 0,-1 3 0 0,-3-3 0 15,-2-3 0-15,-1-1 0 0,-1-1 0 0,-11-6 128 16,10 4-128-16,-10-4 128 0,10 1 32 0,-10-1 16 16,0 0 0-16,10 0 0 0,-10 0 48 0,8-5 16 15,-2-4 0-15,-1-1 0 0,0-6 48 0,0-2 16 0,-1-1 0 0,0-5 0 16,0-2-48-16,1-7 0 0,-1-1 0 15,0-3 0-15,-2-5-48 0,1-1-16 0,-1 2 0 0,1-3 0 16,-2-2-16-16,1-1-16 0,1-4 0 0,0 1 0 16,-1 0-32-16,2-1 0 0,0 2 0 0,1 4 0 15,0-2 64-15,1 3 0 0,-2 0 0 0,4 3 0 16,-1 2-64-16,0 2-128 0,-2 5 192 0,1 0-64 16,3 3-128-16,-3 2 0 0,-1 1 0 0,1 3 128 15,-1 5-288-15,0 3-64 0,-1 5-16 0,-1-2 0 31,-3 12-2016-31,0 0-416 0</inkml:trace>
  <inkml:trace contextRef="#ctx0" brushRef="#br2" timeOffset="126866.32">29720 11992 18431 0,'0'0'1632'0,"-2"-9"-1312"0,-2-2-320 0,1 4 0 16,1-2 576-16,2 9 32 0,0 0 16 0,-4-6 0 15,-1 0-288-15,-2-1-48 0,7 7-16 0,-8-5 0 16,-1 3-144-16,9 2-128 0,-10-4 192 0,1-1-192 15,0 3 128-15,0 2-128 0,-1 0 0 0,-1 2 0 0,3-1 0 0,-1 3 0 16,0-2 0-16,0 2 0 0,0-1 0 0,1 1 0 16,8-4 0-16,-11 6 0 0,-1-1 128 0,1-2 0 15,1-2 16-15,-2 1 0 0,-2 3 0 0,-1-1 0 16,-1-1 0-16,-2 2 0 0,-4 1 80 0,-1 1 16 16,-1 0 0-16,-2 2 0 0,-4-5-32 0,0 5 0 15,-1-2 0-15,-2 4 0 0,-2-4-16 0,-2 5-16 16,-3-6 0-16,-2 5 0 0,-3 1-48 0,-6-1 0 15,-5 1 0-15,-4-3 0 0,-1 3-128 0,0-3 0 16,0 1 0-16,-1-1 0 0,1 3 128 0,-5-1-128 16,-5-3 128-16,-2-1-128 0,-1 0 0 0,2-3 0 15,-1-1 0-15,0 4 0 0,-4-1 0 0,-4-1 0 16,-4-1 0-16,-2 1 0 0,2-1 0 0,-4 2 0 16,-2 3 0-16,-3-2 0 0,-3 0 0 0,2 0 0 0,1 0 128 0,-4 2-128 15,-6-1 0-15,1 2 0 0,1-5 0 0,0 3 0 16,2-2 0-16,-6-1 128 0,-5 3-128 0,5-3 192 15,3-3-64-15,-4 2-128 0,-3 1 192 0,-1-1-64 16,2-1 0-16,1-3 0 0,1 2 0 0,-4-1 0 16,-4-1 64-16,2 0 16 0,2 0 0 0,-3-1 0 15,-6-1-208-15,2 0 144 0,7 0-144 0,-6-3 128 16,-6 0-128-16,2-1 192 0,4-2-192 0,-3 1 192 16,-2 3-48-16,0-3 0 0,-2-1 0 0,2 3 0 15,-2-4 96-15,2 4 16 0,-2-4 0 0,1 3 0 16,0 2-80-16,-4-4-16 0,-3 2 0 0,-3 2 0 15,0 0-160-15,-1-1 0 0,-2 2 0 0,-4 0 128 16,-1 2-128-16,2-2 0 0,1-3 0 0,-4 3 0 16,1 1 0-16,2 0 0 0,5-1 0 0,-3 0 0 0,-6-1 0 15,6 0 0-15,5-1 0 0,-7 0 0 0,-3-1 0 0,3 1 0 16,5 1 0-16,-4-2 0 0,-4-2 0 0,5 2-144 16,5-3 144-16,-4 1 0 0,-7-3 0 0,3 3 0 15,4 0 0-15,-2 1 0 0,-5-5 0 0,4 5 0 16,3-1 0-16,-3 2 0 0,-3-2 0 0,-1 1 0 15,2 1 192-15,0-1-48 0,-1 1 32 0,-1 0 0 16,0 0 0-16,0 1 0 0,5 1-32 0,-7 0 0 16,0-1 0-16,3 1 0 0,2-1 0 0,-3 0 0 15,-5-2 0-15,4 2 0 0,4 1-144 0,-3-3 0 16,-7 2 144-16,2 2-144 0,3-5 128 0,-2 3-128 0,-6 0 128 0,0 0-128 16,-5-2 144-16,5 3-144 0,1 1 192 0,-5-4-192 15,-5 2 144-15,3 0-144 0,4 1 0 0,-3-1 144 16,-5 1 0-16,3 1 0 0,-1-2 0 0,5-2 0 15,4 2 32-15,-3 1 0 0,-6 0 0 0,2 1 0 16,1 1-176-16,3 0 0 0,-4 1 144 0,-1 1-144 16,-3 0 0-16,5-2 144 0,2 2-144 0,-4 2 0 15,-2-1 0-15,1 0 0 0,4-2 0 0,2 3 0 16,-4 1 0-16,-3 1 0 0,0-2 0 0,3 1 0 16,4 1 0-16,-3 3 0 0,-5-2 0 0,2 2 0 15,6-1 0-15,-3-1 0 0,2 0 0 0,0 5 0 16,-2 1 0-16,5 0-144 0,6-2 144 0,-3 4 0 15,-5 1 0-15,7 2 0 0,7-1 0 0,-2 2 0 16,-6-4 0-16,8 2 0 0,7 1 0 0,-2 1-128 16,-5-1 128-16,7 2 0 0,3 0 0 0,0 1 0 0,-3 0 0 0,6 3 0 15,3 1 0-15,2 1 0 0,-9-1 0 0,9 3 0 16,6 2 0-16,-3 3-128 0,-6-2 128 0,6 0-192 16,6 3 192-16,1 2-192 0,-1 2 32 0,5 0 0 15,3-5 0-15,7 2 0 0,6-1 0 0,-2 1 0 16,-4-1 0-16,3 2 0 0,7 1 160 0,5-1-192 15,6 2 192-15,-4 0-192 0,-2 0 48 0,4 2 0 16,4 0 0-16,5 2 0 0,6-2 144 0,1 1-128 16,5 1 128-16,-2-2-128 0,-3-1 128 0,1-1 0 15,4 0-144-15,3 1 144 0,3 0 0 0,3 1 0 16,7 0 0-16,0 1 0 0,2 1 0 0,3 1 0 0,1 0 0 0,0 0 0 16,-2-4 0-16,6 0 0 15,0 1 0-15,6 1 0 0,4 5-144 0,5-2 144 0,3-4 0 0,2 4 0 16,5 2-144-16,4-2 144 0,4 4 0 0,4-4-144 15,-2-2 144-15,6 4-160 0,4-2 160 0,2 3-160 16,0-3 32-16,5 3 0 0,4-2 0 0,4 5 0 16,-2-1 128-16,2 2-128 0,1 0 128 0,1-2-128 15,1 2 128-15,0-1 0 0,4 0 0 0,4-1 0 16,2 1 0-16,6 2 0 0,3 0 0 0,8-183 0 16,6 363 0-16,0-185 0 0,1-1 0 0,3-2 0 15,3 4 0-15,8-4 0 0,7-1 0 0,3-1 0 16,1 0 0-16,1-2 0 0,0 0 0 0,9 0 0 15,9 3 0-15,-2-4 0 0,-6-3 0 0,7-2 0 16,6 0 0-16,0-1 0 0,0 0 0 0,3-6 128 16,1 1-128-16,4 0 0 0,2-1 0 0,5 0 0 15,-2-3 0-15,4-2 0 0,3 0 0 0,3 2 0 0,-2 2 0 0,4-2 0 16,2-2 0-16,5 3 0 0,-4 4 0 0,4-5 0 16,-1 4 0-16,6-2 0 0,1 0 0 0,-1 3 0 15,-6-5 0-15,4 0 0 0,6 0 0 0,-1 2 0 16,-5-1 0-16,5-3 0 0,2-1 0 0,3 0 0 15,1-1 0-15,-6 1 0 0,-1-1 0 0,3 2 0 16,5-2 0-16,-4 3 0 0,-5 0 0 0,3 0 0 16,3-4 0-16,1 2 0 0,-1 2 0 0,0-3 128 15,-1-3-128-15,5 1 0 0,3 1 0 0,-3-3 0 16,-4-1 0-16,4-1 128 0,6 0-128 0,0-3 0 16,0 2 0-16,-3 0 128 0,-6-4-128 0,2 0 0 0,4 4 0 15,-2 0 0-15,-3-2 0 0,-1 1 0 0,0-4 0 0,2 3 0 16,0 3 0-16,-3 1 128 0,-5-3-128 0,3 1 0 15,1 1 0-15,-1-4 0 0,-4 4 0 0,3-2 0 16,1 0 0-16,4 2 0 0,-1-3 0 0,-3 2 0 16,-4-2 0-16,3 2 0 0,2-3 0 0,-3 2 128 15,-3-3-128-15,1 5 0 0,0 2 0 0,1-1 0 16,-1 1 0-16,-2-1 128 0,-3-6-128 0,4 3 0 16,0 3 0-16,-1-5 0 0,-3-3 0 0,5 1 0 15,7-2 0-15,-5-1 0 0,-4-1 0 0,4-2 0 16,2-1 0-16,-1 0 0 0,-1-1 0 0,1 1 128 15,0-7-128-15,1 3 0 0,3 0 0 0,-6 1 128 16,-4-3-128-16,4 0 0 0,3 2 0 0,-1-2 0 16,-4 2 0-16,1-2 0 0,3-3 128 0,3 4-128 15,1-4 128-15,-3 3-128 0,-3 1 160 0,2 0-160 0,3 0 144 0,1-1-144 16,-2 0 128-16,3 2-128 0,4-4 0 0,-2 2 128 16,4-3-128-16,-2 2 0 0,-4-3 0 0,1 2 0 15,4-3 0-15,-1 3 0 0,-2 0 0 0,-2-1 0 16,0-2 0-16,1-1 0 0,2-1-144 0,-5 0 144 15,-4 1 0-15,-1-1 0 0,5 0 0 0,-3 0 0 16,-5 3 0-16,3-4 0 0,-2-3 0 0,1 1 0 16,3-1 0-16,-5-1 0 0,-7-3 256 0,4-4-32 15,5 4-16-15,-6-4 0 0,-9-2 96 0,7-1 16 16,4-1 0-16,-2-1 0 0,-4-4 0 0,0 0 0 0,3-5 0 0,-6 0 0 16,-5-1-128-16,-1-2-32 15,4-6 0-15,-5-1 0 0,-5-5-160 0,-1-1 160 0,2 0-160 0,-3-2 160 16,-7-3-32-16,1 0 0 0,0-6 0 0,-2-4 0 15,-8-4-128-15,0-5 160 0,-1-1-160 16,-1-7 160-16,0-2-160 0,-2-5 0 0,-3-7 144 0,0-2-144 16,1-2 0-16,-4-2 0 0,-5-4 0 0,-6 0 128 15,-3-2-128-15,-1 1 0 0,-4-4 0 0,-4 4 0 16,-5 2 0-16,-8 2-128 0,-6 0 128 0,-5 2 0 16,-8-4 192-16,-5 2 112 0,-5 0 16 0,-7 1 16 15,-7-2-96-15,-8 2-32 0,-7 0 0 0,-5 0 0 16,-8-4-32-16,-9 0-16 0,-9 1 0 0,-8 3 0 15,-12 3-160-15,-13 2 0 0,-13-1-192 0,-13 2 192 16,-17 8-384-16,-19 7 64 0,-18 4 0 0,-12 8-11056 16,-12 6-2192-16</inkml:trace>
  <inkml:trace contextRef="#ctx0" brushRef="#br2" timeOffset="134120.97">23553 17749 18431 0,'-19'0'1632'0,"7"-2"-1312"0,1 0-320 0,-1-1 0 0,3 1 1056 0,0-6 144 16,3-1 16-16,1-1 16 0,-1 1-512 0,2-4-96 15,-2 1-32-15,-1-2 0 0,3 0-16 0,3-3 0 16,0-3 0-16,1 0 0 0,-1-3 32 0,2 1 0 16,1 0 0-16,2 1 0 0,1-2-112 0,2-1-32 15,0-2 0-15,3-4 0 0,1 1-96 0,1-1-32 16,6-3 0-16,0-2 0 0,0-5-96 0,-1-2-32 15,8 2 0-15,-4 3 0 0,0 3-208 0,-2 3 128 0,-3 6-128 0,-1 6 0 16,1 2 0-16,-4 3 0 0,-1 6 0 0,-3 3 0 16,-8 5 240-16,13 4-48 0,-3 1-16 0,0 8 0 15,-2 1 112-15,0 6 32 0,-2 2 0 0,-1 3 0 16,-1 6-128-16,-1 2 0 0,-1 0-16 0,2 0 0 16,0 3-176-16,0-1 128 0,-1-1-128 0,0 0 128 15,3-4-128-15,-1-6 0 0,0 4 0 0,2-6 0 16,-1-3 0-16,0-1 0 0,1-3 0 0,0 1 0 31,1-3-768-31,0-4-48 0,-8-9 0 0,9 10 0 16,-9-10-1776-16,0 0-352 0,6 5-80 0,-6-5-8432 0</inkml:trace>
  <inkml:trace contextRef="#ctx0" brushRef="#br2" timeOffset="134403.82">23687 17257 28047 0,'0'0'1232'0,"-7"2"272"0,7-2-1200 0,-9 4-304 16,9-4 0-16,-9 10 0 0,3-2 1008 0,2 3 144 15,1-2 16-15,3 3 16 0,4 3-544 0,0 0-128 16,1 3 0-16,-1 4-16 0,2 0-48 0,3 6 0 16,2-1 0-16,3 4 0 0,2-1-192 0,2 2-64 15,3 1 0-15,2 1 0 0,0-1 32 0,4 0 0 16,3-1 0-16,2-3 0 0,2 2-64 0,2-2-16 15,3-5 0-15,1 0 0 0,-2-1-144 0,1-2 0 16,-2-4 0-16,-1 0 0 0,-1-3 0 0,1-3 0 16,-2 0 0-16,2-6 0 15,-2 1-576-15,3 0 16 0,-2-2 0 0,1-3 0 16,0 2-1680-16,-2-4-352 0,-2-1-64 0,-2-3-10464 0</inkml:trace>
  <inkml:trace contextRef="#ctx0" brushRef="#br2" timeOffset="134904.82">25050 17474 29999 0,'-11'13'1328'0,"3"-3"272"16,2 3-1280-16,2 3-320 0,-3 3 0 0,4 4 0 0,0 5 448 0,1 0 0 15,-1 3 16-15,3 2 0 0,0 0-320 0,1 0-144 16,2-3 128-16,3 1-128 0,2-2 0 0,-1-5 0 16,4-2 0-16,3-5 0 0,3-4 0 0,2-4 0 15,2-5 0-15,2-8 0 0,1-2 288 0,1-6-32 16,3-3 0-16,-2-3 0 0,-2-7 192 0,0 1 48 16,1-4 0-16,0 1 0 0,-4-5-192 0,2 4-48 15,-3 3 0-15,-1 1 0 0,-2-3-96 0,1 5-32 16,-2 2 0-16,-2 4 0 0,-2 0 112 0,-1 5 16 15,1 3 0-15,-2 3 0 0,-10 5-128 0,12 0 0 16,-1 3-128-16,-2 2 192 0,-3 6-192 0,1 2 0 16,4 2 0-16,-1 4 0 0,-5 3 0 0,4-2-192 0,1-1 192 0,1 0-160 15,0-1-128-15,1-4-32 0,1-5 0 0,2-3 0 16,-1 2 112-16,1-8 16 0,6 0 0 0,-3-8 0 16,-4-2 192-16,0-3 0 0,-2-1 0 0,5-1 0 15,-3-3 272-15,0-2-48 0,-3 1-16 0,1 0 0 16,-2 1 48-16,-1 0 0 0,-3-1 0 0,-1 3 0 15,-1-1 0-15,-1 5 16 0,-1-2 0 0,-2-3 0 16,0-1-80-16,-1 2 0 0,2-1-16 0,-1 1 0 16,-1-3-368-16,5 1-64 0,-2 0 0 0,2 2-16 31,-1-2-2400-31,0 1-464 0,2 1-112 0</inkml:trace>
  <inkml:trace contextRef="#ctx0" brushRef="#br2" timeOffset="135237.99">26375 17220 26719 0,'-9'7'2368'0,"0"5"-1888"16,0-2-480-16,0 4 0 0,0 4 1088 0,0 0 112 15,-1-1 16-15,-1 3 16 0,-1 0-848 0,1 3-192 16,1-2-16-16,2 0-16 0,0-1-160 0,4 2 0 15,2 3 0-15,1-3 0 0,1-1 0 0,3-2-144 16,5-3 144-16,2-2-160 0,2-7 160 0,-1-2-128 0,4-7 128 0,-1-2-128 16,3-4 128-16,1-6 128 0,-1-1-128 0,3-4 176 15,-1-1 288-15,-2-3 64 0,0-3 16 0,-3 2 0 16,0 0-176-16,-3-1-48 0,0 2 0 0,-6 1 0 16,-3 3-96-16,-3 1-32 0,-4 2 0 0,-2 2 0 15,-1 1 16-15,-1 5 0 0,-4 0 0 0,-1 4 0 16,-1 2-208-16,1 2 0 0,1 3 0 0,2 3 0 31,-1 1-1344-31,2-1-224 0,1 5-32 0,0-3-12768 0</inkml:trace>
  <inkml:trace contextRef="#ctx0" brushRef="#br2" timeOffset="135506.02">26755 17038 17503 0,'3'20'768'0,"0"-4"176"0,0 1-752 0,0 5-192 16,4 1 0-16,-1 5 0 0,0-3 1936 0,1 6 368 16,-2-2 64-16,0 0 0 0,-3-1-1536 0,0-4-304 15,-2 1-64-15,0-5-16 0,-3-2 512 0,1-3 112 16,-1-4 16-16,1-2 0 0,2-9-224 0,0 0-32 16,0 0-16-16,0 0 0 0,-6-7-176 0,1-3-48 15,-1-3 0-15,1-2 0 0,0-2-336 0,1-1-64 16,-1 2 0-16,1-2-16 0,2-1-176 0,2 0 128 15,0 1-128-15,2 1 128 0,1 0-128 0,2 3 0 16,2 1 0-16,2 3 0 0,-1-3-128 0,5 5-16 16,-2 2 0-16,-1 4 0 15,2-1-2016-15,-1 2-400 0</inkml:trace>
  <inkml:trace contextRef="#ctx0" brushRef="#br2" timeOffset="135805.02">27248 16589 16575 0,'-10'7'1472'0,"-3"-1"-1168"0,3 6-304 0,3 2 0 16,2 5 3728-16,0 5 688 0,0 6 144 0,3 1 32 15,0 1-3680-15,2 2-720 0,0 1-192 0,2 2 0 16,0 3 0-16,2 2 0 0,1-2 0 0,-1 6 0 0,2-3 0 0,-1 4 0 16,2-6-128-16,-4-2 128 15,0-3-464-15,1-4-32 0,1-9 0 0,0-3 0 16,-1-5-272-16,-2-2-48 0,3-7-16 0,-5-6 0 16,0 0-1280-16,0 0-272 0,8-9-48 0</inkml:trace>
  <inkml:trace contextRef="#ctx0" brushRef="#br2" timeOffset="136121.77">27698 16431 15663 0,'0'0'1392'0,"0"0"-1120"0,-7 7-272 0,1 5 0 15,-2-1 3376-15,1 3 608 0,0 3 128 0,0 2 32 16,-2 1-2976-16,0 0-592 0,-2 6-112 0,-2-3-16 15,-1 1-64-15,-3 2-16 0,-2-3 0 0,0 4 0 16,0-2 16-16,1 2 0 0,-2-3 0 0,-2-2 0 16,3-1-96-16,2 2-16 0,0-4 0 0,6 0 0 15,-1 1 48-15,3-3 16 0,2-3 0 0,4-1 0 16,2 2-80-16,2 1-32 0,3 0 0 0,2-3 0 16,4-3 32-16,7 3 0 0,1-4 0 0,5 1 0 15,3 0-80-15,5-4-16 0,1-2 0 0,3 0 0 16,3-3-32-16,2-1-128 0,-1 0 192 0,2-2-64 15,-2-3-128-15,-2 1 0 0,-3-3 0 0,-3 4 0 16,-6-1-1376-16,1 1-352 0,-5-1-80 0,-3-2-14064 16</inkml:trace>
  <inkml:trace contextRef="#ctx0" brushRef="#br2" timeOffset="137139.42">29390 15780 14735 0,'0'0'640'0,"0"0"160"0,-4-13-640 0,1 2-160 0,1-2 0 0,2 4 0 16,-3-2 2928-16,-1-2 544 0,-1 1 112 0,-1 0 32 15,0 1-2192-15,-3 4-432 0,-3-3-96 0,0 3 0 16,0 6-352-16,-1 1-64 0,-2 1-16 0,0 3 0 0,-2 4-256 0,0 1-48 16,-1 5-16-16,0 3 0 0,-1 3-144 0,0 5 0 15,0 5 0-15,2 3 0 0,3 4 0 0,-2 4 0 16,-2 4 144-16,4 0-144 0,0 7 160 0,1 4-32 16,1 4-128-16,1-1 192 0,1-2-192 0,3-1 0 15,0-4 0-15,1-1 0 0,3-3 0 0,3-7 0 16,3-6 0-16,1-2 0 0,2 0 0 0,0-6 0 15,1 0 0-15,0-7 0 0,1-3 0 0,1-3-208 16,1-6 32-16,-1 1 16 0,-9-9 160 0,10 3 0 16,2-4-144-16,-3-3 144 0,-9 4 0 0,6-8-176 15,-1 1 176-15,-2-4-128 0,-3 4 128 0,-2-3-128 16,0-2 128-16,-3 2-128 0,-4-3 128 0,-3 2 0 0,-2-1 0 0,-1 0 0 16,0 0 0-16,1 5 0 15,-1 3 0-15,2 0 0 0,0 0 0 0,3 2 0 0,1-1 0 0,9 3 0 16,0 0 0-16,0 0 0 0,1-8 0 0,6 0 128 15,-2 1-128-15,5-3 0 0,3 0 0 0,3-4-128 16,2-1 128-16,2-2 0 0,3-1 0 0,5-2 0 16,1 0 0-16,3-6 0 0,0 2 0 0,1 4 0 15,-1-2 0-15,1 3 0 0,-1 1 0 0,-1-1 0 16,-1 1 0-16,-4 2 0 0,-3 2 0 0,-2 5 0 16,-5 0 0-16,-1 7 0 0,-5 0 0 0,-1 6 0 15,-2 1 192-15,-1 8-48 0,-2 2 0 0,-3 3 0 16,-1 1-144-16,-1 3 192 0,-2 0-192 0,1 4 192 15,-2-2-192-15,1-4 0 0,1-4 0 0,2-1 0 16,4-2 0-16,0-3 0 0,2-1 0 0,0-4 0 0,6-3 0 0,-3-3-176 16,2-2 176-16,3-3-128 0,4-5 128 15,0-1 0-15,-1 0 0 0,1-4 0 0,0-2 0 0,0 1 128 16,-2-1-128-16,-2 1 0 0,-2 0 0 0,-5 0 128 16,0-1-128-16,-3 3 0 0,-4 2 128 15,-3 4-128-15,-2-1 128 0,-1 4-128 0,-2 2 128 0,-1-1-128 16,-4 1 128-16,2 4-128 0,-1 3 0 0,1 0 0 15,2-3 0-15,0 0 0 0,9 0 0 0,0 0-160 16,0 0 160-16,0 0 0 0,0 0-320 0,5-10 32 16,0 3 16-16,6-5 0 0,0-4 96 0,3-1 32 15,1-1 0-15,3-1 0 0,0 2 16 0,3-1 0 16,4 0 0-16,1 1 0 0,3 2 128 0,-1 4 128 16,2-1-128-16,0 7 176 0,1 0 336 0,-2 5 80 0,-1 3 16 0,-1 2 0 15,-1 0-16-15,1 6 0 0,0-1 0 0,1 4 0 16,0 3-16-16,1-1-16 0,0 2 0 0,2 0 0 15,-1 0-224-15,1 0-32 0,-1-1-16 0,2 1 0 16,-2 0-288-16,1 0 0 0,-1 0 0 0,-2-4 0 31,-2-4-1408-31,0 1-304 0,-1-3-48 0</inkml:trace>
  <inkml:trace contextRef="#ctx0" brushRef="#br2" timeOffset="138189.55">25813 18410 11055 0,'0'0'976'0,"-13"2"-784"0,0 1-192 0,2-2 0 16,1 0 2560-16,1 0 480 0,9-1 96 0,-10 2 0 15,10-2-1648-15,-9 0-336 0,9 0-64 0,0 0 0 16,0 0-256-16,0 0-32 0,6-12-16 0,4 3 0 16,3-5-384-16,3 0-80 0,2-2 0 0,4-2-16 15,3-2-96-15,2-2-16 0,4 3 0 0,2 1 0 16,3 2-16-16,1 3-16 0,0 5 0 0,-1 5 0 15,-3 0-160-15,-1 7 0 0,-6 1 0 0,0 4 0 16,-5 2 0-16,-4 5 0 0,-6 1 0 0,-4 5 0 16,-2 5 0-16,-7-2 0 0,-4 4 160 0,-4-2-160 15,-5 4 288-15,-2-6-48 0,-3 0-16 0,1-2 0 0,2-1 48 0,2-1 16 16,2-1 0-16,3-4 0 0,2-3-96 0,2-2-32 16,6-11 0-16,1 10 0 0,-1-10-160 0,12 9 0 15,1-6 0-15,4-1 0 0,4 0-160 0,2-2 160 16,1-2 0-16,1 1-144 0,1 0 144 0,-2 1 0 15,-1 2 0-15,-3 2 0 0,-2 3-208 0,-4-2 32 16,-3 2 16-16,-11-7 0 0,8 13 160 0,-6 2 0 16,-3 0 128-16,-4 3-128 0,-4 0 336 0,-1 1 0 15,-5 0 0-15,-3 2 0 0,-3-2-112 0,-1-2-32 16,-3-3 0-16,-1-1 0 0,-2-5-192 0,0-2 0 16,1-2 0-16,4-4 0 15,0-3-1344-15,3 1-272 0,1-1-48 0,0-1-12304 0</inkml:trace>
  <inkml:trace contextRef="#ctx0" brushRef="#br2" timeOffset="138362.72">26476 18778 35759 0,'0'0'1584'0,"0"0"336"0,0 0-1536 0,0 0-384 0,0 0 0 0,0 0 0 16,0 0 272-16,0 0-16 0,0 0 0 0,0 0 0 15,-2-10-256-15,-1-1-176 0,1-5 32 0,-1 2 0 32,2 0-2304-32,0 3-464 0</inkml:trace>
  <inkml:trace contextRef="#ctx0" brushRef="#br2" timeOffset="138639.57">27070 17921 28559 0,'-14'8'2544'0,"6"0"-2032"15,2-1-512-15,0 5 0 0,0 2 1232 0,1 4 160 0,3 3 16 0,-2 2 16 16,1 5-1088-16,2 0-208 0,-1 5-128 0,2 1 128 15,1 3-128-15,3 3 0 0,1 0 128 0,0 0-128 16,1-2 0-16,2 0 0 0,0 0 0 0,-1-2-128 31,3-3-2944-31,-2-1-576 0,3 3-112 0,-4-12-7504 0</inkml:trace>
  <inkml:trace contextRef="#ctx0" brushRef="#br2" timeOffset="138849.09">27488 18493 34559 0,'-6'23'1536'0,"4"-4"304"0,2 6-1472 0,4 0-368 0,0 5 0 0,0-2 0 0,0 3 160 0,-2 2-32 15,1-1-128-15,-2 1 192 0,-1-3-192 0,0 1 0 16,-1-2 128-16,1-4-128 15,1 1-304-15,-1-2-96 0,-2-4-32 0,-2-4-9696 16,0-6-1952-16</inkml:trace>
  <inkml:trace contextRef="#ctx0" brushRef="#br2" timeOffset="139409.69">28061 17710 29087 0,'-16'2'1280'0,"16"-2"272"0,-9 1-1232 0,9-1-320 0,0 0 0 0,0 0 0 16,0 0 336-16,0 0 16 0,11-6 0 0,5 2 0 16,0-3-352-16,3 1 0 0,2 0 0 0,3-3 0 0,1 3 0 0,6-2 144 15,3 3-144-15,-1 1 160 0,-1 1-160 0,0 3 0 16,-6 3 0-16,-4 3 128 0,-4 5-128 0,-3-1 0 15,-5 1 0-15,-2 3 0 0,-2-2 0 0,-3 2 192 16,-5 0-192-16,1 2 192 0,-5 1 64 0,-3 0 32 16,-1 1 0-16,-3 0 0 0,-2-2-32 0,-1 1-16 15,2-2 0-15,3-1 0 0,-2-1-240 0,3-2 176 16,4-4-176-16,6-7 160 0,0 0-160 0,0 11 0 16,5-4 0-16,2-1 0 0,4 0-128 0,1-1 128 15,5 4-160-15,1-2 160 0,1 0-128 0,0 3 128 16,-1 3 0-16,-2 0-144 0,-2 1 144 0,-1 1 0 15,-3 2 0-15,-4 0 0 0,-2 2 0 0,-1-1 192 0,-3 5 0 16,-3-3-16-16,-3 0 272 0,-3-3 48 0,-1 4 16 0,-2-2 0 16,-2-2-112-16,0-1-16 0,-1 0 0 0,-3-2 0 15,-1 0-384-15,1-5-304 0,-2 0 48 0,2-5 16 32,-2-4-2480-32,1-1-496 0</inkml:trace>
  <inkml:trace contextRef="#ctx0" brushRef="#br2" timeOffset="139599.85">28758 18206 30399 0,'-12'7'2704'0,"12"-7"-2160"0,-10 6-544 0,10-6 0 15,-7 4 1632-15,7-4 224 0,0 0 32 0,0 0 16 0,-10 1-1568 0,10-1-336 16,-8 0 0-16,8 0 0 15,-8-6-608-15,1-6-80 0,0 1-16 0,3 1-15072 16</inkml:trace>
  <inkml:trace contextRef="#ctx0" brushRef="#br2" timeOffset="140479.8">28926 17470 18431 0,'-16'5'816'0,"9"-1"160"0,-1-1-784 0,8-3-192 0,0 0 0 0,0 0 0 16,0 0 2112-16,0 0 384 0,0 0 80 0,7-10 16 15,3-4-1920-15,2 0-384 0,2-3-80 0,4-1-16 16,-1-1 48-16,3 1 0 0,2 1 0 0,1-1 0 16,1 0-240-16,1 1 0 0,-1 5 0 0,2-1 0 15,-2 7 192-15,-3 1 0 0,-4 5 0 0,-2 2 0 16,-3 2 0-16,-12-4 0 0,10 11 0 0,-5 3 0 16,-6 2 64-16,-4 0 16 0,-3 2 0 0,-3 1 0 15,-3 0-16-15,-2 3 0 0,0-2 0 0,-1-1 0 0,2-1-96 0,2-2-32 16,1-2 0-16,5-1 0 0,1-4 96 15,6-9 16-15,0 0 0 0,1 11 0 0,-1-11-240 0,0 0 176 16,12 7-176-16,2 0 160 0,1-3-160 0,1 0 0 16,5 0 0-16,0 2 0 0,1-1 0 0,-1 5 0 15,1 1 0-15,-3 3 128 0,-2 1-128 0,-3 1 128 16,-4 2-128-16,-5 3 128 0,-5-1 384 0,-4 1 80 16,-2 1 16-16,-6 4 0 0,-4-2 32 0,-1 4 16 15,-3-6 0-15,0 1 0 0,-1-2-304 0,2 0-64 16,0-3-16-16,1-1 0 0,1-5-272 0,1 0 0 15,1-6 0-15,0-1 0 16,5-5-1920-16,-1-4-400 0,4-2-80 0</inkml:trace>
  <inkml:trace contextRef="#ctx0" brushRef="#br2" timeOffset="140678.69">29612 17887 21183 0,'-2'23'944'0,"-2"-8"192"0,-3 3-912 0,2 2-224 0,0 3 0 0,1 0 0 16,1 3 2752-16,-1 3 496 0,-1-2 96 0,0 0 32 15,0 1-2480-15,-1-1-480 0,1 4-96 0,0-6-32 16,1-2-160-16,-2 0-128 0,0-4 192 0,1-1-192 31,0-3-480-31,0-4-208 0,-1 0-32 0,6-11-13984 0</inkml:trace>
  <inkml:trace contextRef="#ctx0" brushRef="#br2" timeOffset="141224.96">29899 17158 27647 0,'-10'-6'2448'0,"0"1"-1952"0,4-4-496 0,1 2 0 16,1-3 384-16,4 1-32 0,-1-3 0 0,4 1 0 16,2 2-352-16,3-2 144 0,0 3-144 0,2-2 0 15,1 2 320-15,5-2-64 0,1 4 0 0,2-5 0 16,-2 4 256-16,-2 0 64 0,2 1 0 0,-5 4 0 15,2-1-352-15,2 4-64 0,-5 2-16 0,-1 2 0 16,-1 3-144-16,-2-1 0 0,-2 5 0 0,0 0 0 16,-5 1 0-16,0 5 0 0,-3 3 0 0,-1 1 0 15,-1-2 0-15,-1 3 160 0,-2 3-160 0,1-5 160 16,-2-2-32-16,1-1-128 0,0-3 192 0,2 1-64 16,2-5 160-16,2-1 32 0,2-10 0 0,0 0 0 15,0 0-192-15,6 7-128 0,4-4 144 0,-1-3-144 16,3-1 0-16,3 1 0 0,-1 3 0 0,5-1 0 15,0 1 0-15,5-1 0 0,0 2 0 0,-1 1 0 0,4 3 0 0,-6 0-160 16,-4 2 160-16,-4-1-128 0,-3 2 128 0,-5 4 0 16,-2 1 0-16,-5 1-128 0,-3 1 256 0,-2 0 64 15,-5 1 16-15,-2 0 0 0,-4 0 224 0,-2-1 32 16,1 0 16-16,-4 1 0 0,-1 0-208 0,-2-1-32 16,1-1-16-16,1 1 0 0,-3 1-224 0,1-1-208 15,-1-1 32-15,0-1 16 16,-1-2-384-16,3-4-80 0,2-1-16 0,5-5 0 15,3 0-1984-15,3-5-416 0,2-11-80 0,9-2-16 0</inkml:trace>
  <inkml:trace contextRef="#ctx0" brushRef="#br2" timeOffset="141424.59">30471 17492 34095 0,'0'0'1504'0,"0"0"320"0,0 0-1456 0,0 0-368 0,0 0 0 0,8-10 0 15,0 2 0-15,-1-1 0 0,0-1 0 0,-1-3 128 32,0 3-672-32,2-3-128 0,-2 3-32 0,-1 3 0 15,0-4-1920-15,1 4-400 0</inkml:trace>
  <inkml:trace contextRef="#ctx0" brushRef="#br2" timeOffset="141725.54">30863 16531 13823 0,'0'0'608'0,"-8"6"128"0,8-6-592 0,-6 9-144 16,1 5 0-16,1 0 0 0,-1 1 4048 0,-1 7 784 16,-2 1 160-16,2 4 16 0,-3 2-3840 0,0 4-768 15,1 1-144-15,2 2-48 0,-2 1 272 0,7-3 48 0,0-1 16 0,3-4 0 16,5 0-288-16,0-6-48 0,2-1-16 0,3-4 0 16,0-4-192-16,2-3 0 0,1-6-192 0,5-2 192 15,0-4-256-15,1-3 64 0,1-3 16 0,-2-4 0 16,-2-1-96-16,0-2-32 0,-1-3 0 0,-3-1 0 31,-3 1-2672-31,-1-2-544 0</inkml:trace>
  <inkml:trace contextRef="#ctx0" brushRef="#br2" timeOffset="141909.5">31136 16568 31103 0,'-4'14'1376'0,"3"1"288"0,1 8-1344 0,0 9-320 0,1 2 0 16,2 4 0-16,-3 4 512 0,1 4 16 0,0 2 16 0,2 6 0 0,0 1-208 0,-1 4-32 16,1 4-16-16,-2-2 0 0,-1 2-288 0,0-1 160 15,-3-6-160-15,1-3-10064 16,1-2-2096-16</inkml:trace>
  <inkml:trace contextRef="#ctx0" brushRef="#br2" timeOffset="142576.87">27610 19650 16703 0,'0'0'736'0,"4"-13"160"0,0 3-720 0,-2-1-176 16,1-4 0-16,1 1 0 0,-2 0 448 0,1 1 64 16,-3-1 16-16,0 1 0 0,0 6 16 0,-3-6 0 0,2 0 0 0,-2 3 0 15,2-3 784-15,0 3 144 0,-2 1 48 0,3 9 0 16,0-10-176-16,0 10-48 0,0 0 0 0,0 0 0 15,0 0-560-15,0 0-112 0,0 0-32 0,0 0 0 16,7 15-288-16,-1 4-64 0,-1 5-16 0,0 3 0 16,-1 6-32-16,2 4 0 0,-2 3 0 0,1 3 0 15,0-1-192-15,2 1 144 0,-1 0-144 0,0-2 128 16,1-3-128-16,0 0 0 0,5-2 0 0,-2-5 0 16,0-3 0-16,3-6-144 0,-2 0 144 0,2-5-208 31,1-1-384-31,-1-4-80 0,1-5-16 0,-2-2 0 0,0-4-1760 0,-1-2-368 0,-3-4-64 15</inkml:trace>
  <inkml:trace contextRef="#ctx0" brushRef="#br2" timeOffset="143093.51">27414 19851 21183 0,'-11'8'944'0,"11"-8"192"0,-6 7-912 0,6-7-224 15,0 0 0-15,0 0 0 0,0 0 1888 0,0 0 336 16,0 0 64-16,11 3 16 0,2-2-1808 0,1-2-368 16,-2-4-128-16,4-3 0 0,0 2 208 0,3-4-64 15,2 1-16-15,3-5 0 0,0-2-128 0,1-1 0 16,1-5-192-16,2 2 192 0,3-6-384 0,3 0 32 16,0-6 16-16,-2-1 0 0,-2 2 80 0,1-1 32 15,-5 2 0-15,0 1 0 0,-3 1 224 0,-3-3 0 0,2 3-160 16,-3-2 160-16,-2 1 0 0,0-1 0 0,-3 0 0 0,0-1 0 15,-1 5 0-15,-2-4 128 0,-5 4 0 0,2-1 0 16,-2 7 176-16,-1 6 16 0,3 5 16 0,0 1 0 16,-8 8-64-16,0 0-16 0,0 0 0 0,12 13 0 15,-1 6-48-15,-4 5-16 0,-2 4 0 0,0 4 0 16,1 5-64-16,-4 0 0 0,-1-1-128 0,1 0 192 16,-1 2-64-16,-1 0-128 0,0 0 176 0,-1 4-176 15,-1-1 208-15,1-3-64 0,-3 0-16 0,0-5 0 16,2-3 448-16,-1-6 96 0,2-4 16 0,2-5 0 15,2-2-48-15,-3-13-16 0,8 5 0 0,-8-5 0 16,12-1-416-16,1-6-80 0,1-4 0 0,0-3-128 16,0-1 0-16,4-1 0 0,-1 3 0 0,1-3 0 0,0 0-144 0,-4 3 16 15,1 4 0-15,-1 3 0 0,-2 3 128 0,2 7-208 16,2 6 80-16,-1 5 128 0,-1 3-272 0,0 3 64 16,-1 1 16-16,-3 4 0 0,-2-3 0 0,0 0 0 15,0-2 0-15,-1 2 0 16,-1-4-256-16,1-2-64 0,-2-5 0 0,-3-1-14432 0</inkml:trace>
  <inkml:trace contextRef="#ctx0" brushRef="#br2" timeOffset="143306.06">28635 19368 21183 0,'-8'8'1888'0,"-1"2"-1504"0,3-1-384 0,1 3 0 16,1 4 3232-16,1 1 576 0,2 1 112 0,1 3 32 15,0-1-3168-15,0 1-624 0,1 5-160 0,1-2 0 16,0 1 0-16,1-3 0 0,-2-3-192 0,1-2 192 31,0-3-1984-31,0-4-288 0,-2-10-48 0,0 0-10928 0</inkml:trace>
  <inkml:trace contextRef="#ctx0" brushRef="#br2" timeOffset="143494.87">28449 19100 32079 0,'0'0'1408'0,"0"0"320"0,0 0-1392 0,0 0-336 15,0 0 0-15,0 0 0 0,0 0-192 0,0 0-96 16,0 0-32-16,0 0 0 16,8 5-2320-16,-8-5-480 0</inkml:trace>
  <inkml:trace contextRef="#ctx0" brushRef="#br2" timeOffset="143827.27">29202 19023 16575 0,'-12'9'1472'0,"3"-1"-1168"0,-4-2-304 0,1 2 0 15,-1 2 2544-15,-1 2 448 0,-2-3 80 0,3 4 32 16,-2 4-2224-16,-1 0-448 0,1-1-96 0,0-1-16 16,0 3 0-16,4 0-16 0,-1 0 0 0,2-1 0 15,-1 5 80-15,5-4 32 0,0-4 0 0,1 1 0 16,2 2-80-16,2-3-16 0,1 0 0 0,4-3 0 15,2 0-64-15,0 1-32 0,2-6 0 0,2 4 0 16,3-1-96-16,1 3 0 0,0-2-128 0,0 3 192 16,-3 1 0-16,2 1 0 0,-3-1 0 0,-1 0 0 15,-1-1 208-15,-2 3 48 0,-2 2 0 0,-2 0 0 0,-2-2 64 0,-1 1 32 16,-2-2 0-16,0-2 0 0,-1-1-224 0,-1 1-64 16,1-5 0-16,4-8 0 0,-6 6-256 0,6-6-272 15,-11 3 48-15,1-7 16 16,0-3-2256-16,0-3-448 0</inkml:trace>
  <inkml:trace contextRef="#ctx0" brushRef="#br2" timeOffset="144510.63">30114 18725 3679 0,'0'0'320'0,"0"0"-320"0,0 0 0 0,0 0 0 0,0 0 5888 0,0 0 1088 0,0 0 240 0,0 0 32 15,0 0-5072-15,0 0-1024 0,0 0-208 0,-1 9-48 0,-3 0-432 0,0 3-80 16,1 0-32-16,-1 6 0 0,0 2-176 0,0 3-48 15,0-2 0-15,2 4 0 0,0 0-128 0,1-2 0 16,0 2-192-16,1-2 192 0,4-4-192 0,0-2 192 16,2-5-192-16,2 2 192 0,-1-2-224 0,2-7 80 15,1-3 16-15,3-2 0 0,1-1 128 0,1-4 0 16,3-6 160-16,1 0-160 0,3-1 512 0,-2-5 0 16,-2-1 0-16,-2 1 0 0,0-1-128 0,-2 0-32 15,-2 0 0-15,0 4 0 0,-5 3-224 0,1-1-128 16,0 2 128-16,-8 10-128 0,6-7 0 0,-6 7 0 0,0 0 0 15,0 0 0-15,0 0 0 0,4 11 0 0,-3-2-160 0,-1 5 160 16,-1 2-320-16,-1 1 64 0,0 1 0 0,2-2 0 31,2 1-144-31,2-6-32 0,-4-11 0 0,7 10 0 16,2-3 16-16,1-3 0 0,0-3 0 0,0-1 0 0,3-1 416 0,-2-4 0 0,1-3 0 0,0-5 0 16,-3-5 416-16,1 2 64 0,1-3 16 0,-4 1 0 15,-3 1-128-15,2 0-32 0,-6-2 0 0,-1 1 0 16,-4-1-176-16,2 1-32 0,-3 0-128 0,-3-1 192 15,2 0-192-15,-4 4 0 0,3 1 0 0,-3 4-160 16,1-4-288 0,1 1-48-16,4 2-16 0,1 2 0 0,2-2-1712 0,-2 5-336 0,3 1-80 0</inkml:trace>
  <inkml:trace contextRef="#ctx0" brushRef="#br2" timeOffset="144877.68">30676 18530 11967 0,'0'0'528'0,"0"13"112"0,0-13-512 0,4 11-128 16,1 1 0-16,3-2 0 0,-8-10 3840 0,15 6 720 16,1-3 160-16,2-3 16 0,-3-3-3584 0,3-2-704 15,0-4-160-15,4 1-32 0,-3-5 272 0,-2 0 48 16,3-2 16-16,-3 3 0 0,-1 0-352 0,-2-1-80 15,-4 2-16-15,-3-2 0 0,0 1-144 0,-3 2 0 0,-3-1 0 16,-1 2 0-16,-3-1 224 0,3 10-32 0,-6-8-16 0,-2 2 0 16,-2 2 160-16,-1 3 48 0,-2 3 0 0,-1 3 0 15,-1 4-192-15,-3 4-48 0,1 0 0 0,1 3 0 16,-1 3-144-16,1 4 0 0,1 1 0 0,1 5 0 16,-2-1-176-16,5 4 176 0,1 0-128 0,1-4 128 15,2-1-240-15,4-7 48 0,0 0 0 0,4-3 0 16,3-3 192-16,0-5-176 0,4 1 176 0,2-5-160 15,1 0-96-15,1-1-32 0,0-3 0 0,2-1 0 32,2-2-608-32,-1-3-112 0,-1-2-16 0,2 1-12544 0</inkml:trace>
  <inkml:trace contextRef="#ctx0" brushRef="#br2" timeOffset="145378.67">31106 18430 7359 0,'0'0'320'0,"0"0"80"0,-3 11-400 0,1 1 0 0,2-12 0 0,-2 11 0 15,2-1 2944-15,0-10 512 0,0 0 112 0,0 0 16 16,3 12-2048-16,-3-12-384 0,0 0-96 0,10 6-16 16,0-2 80-16,3-1 16 0,-3-3 0 0,3-4 0 15,1-1-496-15,0-6-80 0,-2 1-32 0,4-2 0 16,-1-4-256-16,2 2-48 0,-2-1-16 0,-1-3 0 15,0 3-80-15,-2 0 0 0,-3 0-128 0,0-2 192 16,-1-1-192-16,-3 3 176 0,-4 0-176 0,-1 3 160 16,-1 0-160-16,-2 3 160 0,-2 2-160 0,-1 4 160 15,-3-1-16-15,-1 5 0 0,-4 3 0 0,0 5 0 16,-3 3-144-16,1 5 192 0,-2 1-192 0,0 2 192 16,4 3-192-16,-3 4 128 0,1-2-128 0,2 3 128 0,3-1-128 0,1-1 0 15,0-1 0-15,3-1 0 0,3-4 0 0,1-1 0 16,3-1 0-16,3-4 0 0,0-4 0 0,3-1 0 15,4-4 0-15,2-2 0 0,1-2-176 0,1-4 176 16,1-1-128-16,3-4 128 16,2-1-448-16,2-4-16 0,-2-2 0 0,3-3-8880 15,0-2-1760-15</inkml:trace>
  <inkml:trace contextRef="#ctx0" brushRef="#br2" timeOffset="145872.69">31587 17815 14735 0,'0'0'640'0,"-7"10"160"16,3-4-640-16,-1 6-160 0,0-2 0 0,1 5 0 15,4 3 3920-15,-1 3 752 0,-1 5 160 0,2-3 32 0,-1 2-3776 0,1 3-736 16,1-1-160-16,2 2-16 0,0 4 64 0,-1-2 16 15,2-2 0-15,0 1 0 0,0 2-256 0,-1-5 128 16,2-2-128-16,-1-4 0 0,0-4 128 0,1-4-128 16,-5-13 0-16,7 9 144 0,-7-9 368 0,0 0 80 15,12-4 16-15,1-5 0 0,-2 0-32 0,1-6-16 16,-1-3 0-16,2-2 0 0,0-5-240 0,-1-1-64 16,-3 0 0-16,3-1 0 0,-3-2-256 0,1 3 0 15,-1-3 0-15,1 5 0 0,0-2 0 0,0 2 0 16,-1 1 128-16,0 3-128 0,1 3 0 0,0 3 0 15,-3 3-176-15,-1 3 176 16,0 3-512-16,-6 5 16 0,0 0 0 0,0 0 0 16,0 0-1936-16,0 0-400 0,0 0-80 0,0 0-16 0</inkml:trace>
  <inkml:trace contextRef="#ctx0" brushRef="#br2" timeOffset="146046.87">31725 18206 2751 0,'1'17'128'0,"-1"-17"16"0,0 0-144 0,8 10 0 0,2 1 0 0,4 1 0 16,4-5 7472-16,1 0 1456 0,4-1 288 0,1-5 64 15,2-1-7232-15,5-1-1440 0,7-3-288 0,0-5-64 16,2 0-112-16,-1-4-16 0,-1-4 0 0,1 2 0 16,0-1-1664-16,-18 9-320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customXml" Target="../ink/ink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0.xml"/><Relationship Id="rId21" Type="http://schemas.openxmlformats.org/officeDocument/2006/relationships/image" Target="../media/image64.png"/><Relationship Id="rId42" Type="http://schemas.openxmlformats.org/officeDocument/2006/relationships/customXml" Target="../ink/ink48.xml"/><Relationship Id="rId47" Type="http://schemas.openxmlformats.org/officeDocument/2006/relationships/image" Target="../media/image77.png"/><Relationship Id="rId63" Type="http://schemas.openxmlformats.org/officeDocument/2006/relationships/image" Target="../media/image85.png"/><Relationship Id="rId68" Type="http://schemas.openxmlformats.org/officeDocument/2006/relationships/customXml" Target="../ink/ink61.xml"/><Relationship Id="rId2" Type="http://schemas.openxmlformats.org/officeDocument/2006/relationships/customXml" Target="../ink/ink28.xml"/><Relationship Id="rId16" Type="http://schemas.openxmlformats.org/officeDocument/2006/relationships/customXml" Target="../ink/ink35.xml"/><Relationship Id="rId29" Type="http://schemas.openxmlformats.org/officeDocument/2006/relationships/image" Target="../media/image68.png"/><Relationship Id="rId11" Type="http://schemas.openxmlformats.org/officeDocument/2006/relationships/image" Target="../media/image59.png"/><Relationship Id="rId24" Type="http://schemas.openxmlformats.org/officeDocument/2006/relationships/customXml" Target="../ink/ink39.xml"/><Relationship Id="rId32" Type="http://schemas.openxmlformats.org/officeDocument/2006/relationships/customXml" Target="../ink/ink43.xml"/><Relationship Id="rId37" Type="http://schemas.openxmlformats.org/officeDocument/2006/relationships/image" Target="../media/image72.png"/><Relationship Id="rId40" Type="http://schemas.openxmlformats.org/officeDocument/2006/relationships/customXml" Target="../ink/ink47.xml"/><Relationship Id="rId45" Type="http://schemas.openxmlformats.org/officeDocument/2006/relationships/image" Target="../media/image76.png"/><Relationship Id="rId53" Type="http://schemas.openxmlformats.org/officeDocument/2006/relationships/image" Target="../media/image80.png"/><Relationship Id="rId58" Type="http://schemas.openxmlformats.org/officeDocument/2006/relationships/customXml" Target="../ink/ink56.xml"/><Relationship Id="rId66" Type="http://schemas.openxmlformats.org/officeDocument/2006/relationships/customXml" Target="../ink/ink60.xml"/><Relationship Id="rId5" Type="http://schemas.openxmlformats.org/officeDocument/2006/relationships/image" Target="../media/image56.png"/><Relationship Id="rId61" Type="http://schemas.openxmlformats.org/officeDocument/2006/relationships/image" Target="../media/image84.png"/><Relationship Id="rId19" Type="http://schemas.openxmlformats.org/officeDocument/2006/relationships/image" Target="../media/image63.png"/><Relationship Id="rId14" Type="http://schemas.openxmlformats.org/officeDocument/2006/relationships/customXml" Target="../ink/ink34.xml"/><Relationship Id="rId22" Type="http://schemas.openxmlformats.org/officeDocument/2006/relationships/customXml" Target="../ink/ink38.xml"/><Relationship Id="rId27" Type="http://schemas.openxmlformats.org/officeDocument/2006/relationships/image" Target="../media/image67.png"/><Relationship Id="rId30" Type="http://schemas.openxmlformats.org/officeDocument/2006/relationships/customXml" Target="../ink/ink42.xml"/><Relationship Id="rId35" Type="http://schemas.openxmlformats.org/officeDocument/2006/relationships/image" Target="../media/image71.png"/><Relationship Id="rId43" Type="http://schemas.openxmlformats.org/officeDocument/2006/relationships/image" Target="../media/image75.png"/><Relationship Id="rId48" Type="http://schemas.openxmlformats.org/officeDocument/2006/relationships/customXml" Target="../ink/ink51.xml"/><Relationship Id="rId56" Type="http://schemas.openxmlformats.org/officeDocument/2006/relationships/customXml" Target="../ink/ink55.xml"/><Relationship Id="rId64" Type="http://schemas.openxmlformats.org/officeDocument/2006/relationships/customXml" Target="../ink/ink59.xml"/><Relationship Id="rId69" Type="http://schemas.openxmlformats.org/officeDocument/2006/relationships/image" Target="../media/image88.png"/><Relationship Id="rId8" Type="http://schemas.openxmlformats.org/officeDocument/2006/relationships/customXml" Target="../ink/ink31.xml"/><Relationship Id="rId51" Type="http://schemas.openxmlformats.org/officeDocument/2006/relationships/image" Target="../media/image79.png"/><Relationship Id="rId72" Type="http://schemas.openxmlformats.org/officeDocument/2006/relationships/customXml" Target="../ink/ink63.xml"/><Relationship Id="rId3" Type="http://schemas.openxmlformats.org/officeDocument/2006/relationships/image" Target="../media/image55.png"/><Relationship Id="rId12" Type="http://schemas.openxmlformats.org/officeDocument/2006/relationships/customXml" Target="../ink/ink33.xml"/><Relationship Id="rId17" Type="http://schemas.openxmlformats.org/officeDocument/2006/relationships/image" Target="../media/image62.png"/><Relationship Id="rId25" Type="http://schemas.openxmlformats.org/officeDocument/2006/relationships/image" Target="../media/image66.png"/><Relationship Id="rId33" Type="http://schemas.openxmlformats.org/officeDocument/2006/relationships/image" Target="../media/image70.png"/><Relationship Id="rId38" Type="http://schemas.openxmlformats.org/officeDocument/2006/relationships/customXml" Target="../ink/ink46.xml"/><Relationship Id="rId46" Type="http://schemas.openxmlformats.org/officeDocument/2006/relationships/customXml" Target="../ink/ink50.xml"/><Relationship Id="rId59" Type="http://schemas.openxmlformats.org/officeDocument/2006/relationships/image" Target="../media/image83.png"/><Relationship Id="rId67" Type="http://schemas.openxmlformats.org/officeDocument/2006/relationships/image" Target="../media/image87.png"/><Relationship Id="rId20" Type="http://schemas.openxmlformats.org/officeDocument/2006/relationships/customXml" Target="../ink/ink37.xml"/><Relationship Id="rId41" Type="http://schemas.openxmlformats.org/officeDocument/2006/relationships/image" Target="../media/image74.png"/><Relationship Id="rId54" Type="http://schemas.openxmlformats.org/officeDocument/2006/relationships/customXml" Target="../ink/ink54.xml"/><Relationship Id="rId62" Type="http://schemas.openxmlformats.org/officeDocument/2006/relationships/customXml" Target="../ink/ink58.xml"/><Relationship Id="rId70" Type="http://schemas.openxmlformats.org/officeDocument/2006/relationships/customXml" Target="../ink/ink6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.xml"/><Relationship Id="rId15" Type="http://schemas.openxmlformats.org/officeDocument/2006/relationships/image" Target="../media/image61.png"/><Relationship Id="rId23" Type="http://schemas.openxmlformats.org/officeDocument/2006/relationships/image" Target="../media/image65.png"/><Relationship Id="rId28" Type="http://schemas.openxmlformats.org/officeDocument/2006/relationships/customXml" Target="../ink/ink41.xml"/><Relationship Id="rId36" Type="http://schemas.openxmlformats.org/officeDocument/2006/relationships/customXml" Target="../ink/ink45.xml"/><Relationship Id="rId49" Type="http://schemas.openxmlformats.org/officeDocument/2006/relationships/image" Target="../media/image78.png"/><Relationship Id="rId57" Type="http://schemas.openxmlformats.org/officeDocument/2006/relationships/image" Target="../media/image82.png"/><Relationship Id="rId10" Type="http://schemas.openxmlformats.org/officeDocument/2006/relationships/customXml" Target="../ink/ink32.xml"/><Relationship Id="rId31" Type="http://schemas.openxmlformats.org/officeDocument/2006/relationships/image" Target="../media/image69.png"/><Relationship Id="rId44" Type="http://schemas.openxmlformats.org/officeDocument/2006/relationships/customXml" Target="../ink/ink49.xml"/><Relationship Id="rId52" Type="http://schemas.openxmlformats.org/officeDocument/2006/relationships/customXml" Target="../ink/ink53.xml"/><Relationship Id="rId60" Type="http://schemas.openxmlformats.org/officeDocument/2006/relationships/customXml" Target="../ink/ink57.xml"/><Relationship Id="rId65" Type="http://schemas.openxmlformats.org/officeDocument/2006/relationships/image" Target="../media/image86.png"/><Relationship Id="rId73" Type="http://schemas.openxmlformats.org/officeDocument/2006/relationships/image" Target="../media/image90.png"/><Relationship Id="rId4" Type="http://schemas.openxmlformats.org/officeDocument/2006/relationships/customXml" Target="../ink/ink29.xml"/><Relationship Id="rId9" Type="http://schemas.openxmlformats.org/officeDocument/2006/relationships/image" Target="../media/image58.png"/><Relationship Id="rId13" Type="http://schemas.openxmlformats.org/officeDocument/2006/relationships/image" Target="../media/image60.png"/><Relationship Id="rId18" Type="http://schemas.openxmlformats.org/officeDocument/2006/relationships/customXml" Target="../ink/ink36.xml"/><Relationship Id="rId39" Type="http://schemas.openxmlformats.org/officeDocument/2006/relationships/image" Target="../media/image73.png"/><Relationship Id="rId34" Type="http://schemas.openxmlformats.org/officeDocument/2006/relationships/customXml" Target="../ink/ink44.xml"/><Relationship Id="rId50" Type="http://schemas.openxmlformats.org/officeDocument/2006/relationships/customXml" Target="../ink/ink52.xml"/><Relationship Id="rId55" Type="http://schemas.openxmlformats.org/officeDocument/2006/relationships/image" Target="../media/image81.png"/><Relationship Id="rId7" Type="http://schemas.openxmlformats.org/officeDocument/2006/relationships/image" Target="../media/image57.png"/><Relationship Id="rId71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764A6-1BE0-4254-BC03-98CDD86E77AB}"/>
              </a:ext>
            </a:extLst>
          </p:cNvPr>
          <p:cNvGrpSpPr/>
          <p:nvPr/>
        </p:nvGrpSpPr>
        <p:grpSpPr>
          <a:xfrm>
            <a:off x="624468" y="118946"/>
            <a:ext cx="10757210" cy="7501054"/>
            <a:chOff x="1280051" y="597946"/>
            <a:chExt cx="9340828" cy="63238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65DEB7-68DA-44F4-8FD6-BAA3F8B38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3480" y="597946"/>
              <a:ext cx="7875010" cy="8953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56D4C1-8F81-4329-A5BE-B03204829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7306" y="1531904"/>
              <a:ext cx="5583572" cy="9940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1" y="2796803"/>
              <a:ext cx="4263121" cy="9940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6285" y="3812945"/>
              <a:ext cx="7816333" cy="9940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4B2C3C-997E-4563-AC9F-E7E02BC53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3804" y="5838219"/>
              <a:ext cx="5531797" cy="10835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61B2A5-5A3C-44A4-A7A0-5F03E697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3480" y="5109342"/>
              <a:ext cx="4585012" cy="941565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4C3433-E7EF-4BE9-B85B-E118908F985D}"/>
                </a:ext>
              </a:extLst>
            </p:cNvPr>
            <p:cNvCxnSpPr/>
            <p:nvPr/>
          </p:nvCxnSpPr>
          <p:spPr>
            <a:xfrm>
              <a:off x="1293780" y="490598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468E6CA-EAB0-43C7-A2F4-CAE03D4E344B}"/>
                </a:ext>
              </a:extLst>
            </p:cNvPr>
            <p:cNvCxnSpPr/>
            <p:nvPr/>
          </p:nvCxnSpPr>
          <p:spPr>
            <a:xfrm>
              <a:off x="1280051" y="260701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8893ED1-9502-44AB-AA23-55621B8D14B4}"/>
                  </a:ext>
                </a:extLst>
              </p14:cNvPr>
              <p14:cNvContentPartPr/>
              <p14:nvPr/>
            </p14:nvContentPartPr>
            <p14:xfrm>
              <a:off x="282240" y="1137240"/>
              <a:ext cx="10870560" cy="6215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8893ED1-9502-44AB-AA23-55621B8D14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2880" y="1127880"/>
                <a:ext cx="10889280" cy="623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860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326" y="83275"/>
            <a:ext cx="10059874" cy="76058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ECBEC2-D92F-4F69-A89D-3D871C332764}"/>
                  </a:ext>
                </a:extLst>
              </p14:cNvPr>
              <p14:cNvContentPartPr/>
              <p14:nvPr/>
            </p14:nvContentPartPr>
            <p14:xfrm>
              <a:off x="2223000" y="57600"/>
              <a:ext cx="9352800" cy="6191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ECBEC2-D92F-4F69-A89D-3D871C3327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3640" y="48240"/>
                <a:ext cx="9371520" cy="621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273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303E57-4BC8-4CD8-992B-B549CAD28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72" y="431180"/>
            <a:ext cx="11922272" cy="58878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8DD553A-EE5E-43CC-A75C-941A3E2CC80E}"/>
                  </a:ext>
                </a:extLst>
              </p14:cNvPr>
              <p14:cNvContentPartPr/>
              <p14:nvPr/>
            </p14:nvContentPartPr>
            <p14:xfrm>
              <a:off x="511920" y="749880"/>
              <a:ext cx="11240280" cy="6680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8DD553A-EE5E-43CC-A75C-941A3E2CC8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560" y="740520"/>
                <a:ext cx="11259000" cy="669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6984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D25561-41DE-47DA-A242-C7D1D7282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62"/>
            <a:ext cx="11882536" cy="66713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740C547-A9C8-4DC2-BAC9-F0253BC0ECBC}"/>
                  </a:ext>
                </a:extLst>
              </p14:cNvPr>
              <p14:cNvContentPartPr/>
              <p14:nvPr/>
            </p14:nvContentPartPr>
            <p14:xfrm>
              <a:off x="178920" y="591480"/>
              <a:ext cx="11712240" cy="6575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740C547-A9C8-4DC2-BAC9-F0253BC0EC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560" y="582120"/>
                <a:ext cx="11730960" cy="659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9465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EA91E-956E-413D-BFBD-CA612E7BD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85" y="131375"/>
            <a:ext cx="11300010" cy="3754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59DB94-9F7E-4F2C-BAB4-16592EB1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9"/>
          <a:stretch/>
        </p:blipFill>
        <p:spPr>
          <a:xfrm>
            <a:off x="270185" y="3858324"/>
            <a:ext cx="10842376" cy="38248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8A06A21-DD00-4DB3-B666-21C623A0316E}"/>
                  </a:ext>
                </a:extLst>
              </p14:cNvPr>
              <p14:cNvContentPartPr/>
              <p14:nvPr/>
            </p14:nvContentPartPr>
            <p14:xfrm>
              <a:off x="344880" y="629280"/>
              <a:ext cx="11472120" cy="6758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8A06A21-DD00-4DB3-B666-21C623A031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520" y="619920"/>
                <a:ext cx="11490840" cy="677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1447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F7B8B8-7D1B-460A-B918-E409157AA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902"/>
            <a:ext cx="11887200" cy="49080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BF8F16-CE79-4F4E-B863-9110D3279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853" y="4937377"/>
            <a:ext cx="8259338" cy="26175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2671DF0-8FFA-4F3F-A243-2F998268015D}"/>
                  </a:ext>
                </a:extLst>
              </p14:cNvPr>
              <p14:cNvContentPartPr/>
              <p14:nvPr/>
            </p14:nvContentPartPr>
            <p14:xfrm>
              <a:off x="82440" y="17280"/>
              <a:ext cx="11692080" cy="6239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2671DF0-8FFA-4F3F-A243-2F99826801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080" y="7920"/>
                <a:ext cx="11710800" cy="625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1231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81E5B6-19B8-4EC8-8B33-578AD180C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1605"/>
            <a:ext cx="11887200" cy="38491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28B21CA-74C2-4A8E-BA7F-BEA8C5BC2E23}"/>
                  </a:ext>
                </a:extLst>
              </p14:cNvPr>
              <p14:cNvContentPartPr/>
              <p14:nvPr/>
            </p14:nvContentPartPr>
            <p14:xfrm>
              <a:off x="1499040" y="2599200"/>
              <a:ext cx="7692480" cy="3239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28B21CA-74C2-4A8E-BA7F-BEA8C5BC2E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9680" y="2589840"/>
                <a:ext cx="7711200" cy="32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2527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932CBB-2A33-4662-A020-E3B3440D5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217"/>
            <a:ext cx="11887200" cy="74079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3BDFDB7-495B-44D9-8737-50131E327B70}"/>
                  </a:ext>
                </a:extLst>
              </p14:cNvPr>
              <p14:cNvContentPartPr/>
              <p14:nvPr/>
            </p14:nvContentPartPr>
            <p14:xfrm>
              <a:off x="0" y="-31320"/>
              <a:ext cx="11627280" cy="7429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3BDFDB7-495B-44D9-8737-50131E327B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-40680"/>
                <a:ext cx="11646000" cy="74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7430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F85AC-5DC1-41ED-803C-394D1CA2A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27" y="0"/>
            <a:ext cx="11167146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E30BED-7275-4025-8859-91AB2869FFD8}"/>
                  </a:ext>
                </a:extLst>
              </p14:cNvPr>
              <p14:cNvContentPartPr/>
              <p14:nvPr/>
            </p14:nvContentPartPr>
            <p14:xfrm>
              <a:off x="603000" y="439560"/>
              <a:ext cx="10974600" cy="6585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E30BED-7275-4025-8859-91AB2869FF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3640" y="430200"/>
                <a:ext cx="10993320" cy="660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1948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9F2911-8A85-492A-AD6F-7235E15D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9788"/>
            <a:ext cx="11887200" cy="4361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D426DB-8517-4CF6-AA3C-95C25EB8D6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32"/>
          <a:stretch/>
        </p:blipFill>
        <p:spPr>
          <a:xfrm>
            <a:off x="0" y="-1233"/>
            <a:ext cx="11887200" cy="30194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79DA01-7425-47F0-9FA4-45C222BF25D1}"/>
                  </a:ext>
                </a:extLst>
              </p14:cNvPr>
              <p14:cNvContentPartPr/>
              <p14:nvPr/>
            </p14:nvContentPartPr>
            <p14:xfrm>
              <a:off x="689040" y="444600"/>
              <a:ext cx="9569520" cy="6465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79DA01-7425-47F0-9FA4-45C222BF25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9680" y="435240"/>
                <a:ext cx="9588240" cy="64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891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C4B92-1D89-439D-8D94-5319ADFF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5" y="542925"/>
            <a:ext cx="11490853" cy="6686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2AF8AC-44F9-4C0D-AC44-20CFB6A88682}"/>
                  </a:ext>
                </a:extLst>
              </p14:cNvPr>
              <p14:cNvContentPartPr/>
              <p14:nvPr/>
            </p14:nvContentPartPr>
            <p14:xfrm>
              <a:off x="203040" y="220320"/>
              <a:ext cx="11431800" cy="6908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2AF8AC-44F9-4C0D-AC44-20CFB6A886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680" y="210960"/>
                <a:ext cx="11450520" cy="692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506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9B122C-33CD-402D-A468-F468DB9ADC46}"/>
              </a:ext>
            </a:extLst>
          </p:cNvPr>
          <p:cNvSpPr txBox="1"/>
          <p:nvPr/>
        </p:nvSpPr>
        <p:spPr>
          <a:xfrm>
            <a:off x="417497" y="196373"/>
            <a:ext cx="5403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Example:    y‘’ + 2y’ + 10y =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E416AA9-8F81-4D57-9599-BF3C35A63691}"/>
                  </a:ext>
                </a:extLst>
              </p14:cNvPr>
              <p14:cNvContentPartPr/>
              <p14:nvPr/>
            </p14:nvContentPartPr>
            <p14:xfrm>
              <a:off x="546840" y="220680"/>
              <a:ext cx="10842480" cy="5192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E416AA9-8F81-4D57-9599-BF3C35A636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480" y="211320"/>
                <a:ext cx="10861200" cy="521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8966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40316-6CC1-4BAD-B260-1DA936610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91" y="-35916"/>
            <a:ext cx="11160821" cy="6686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81C741-45EB-44B9-B0DA-3BE4BD056337}"/>
                  </a:ext>
                </a:extLst>
              </p14:cNvPr>
              <p14:cNvContentPartPr/>
              <p14:nvPr/>
            </p14:nvContentPartPr>
            <p14:xfrm>
              <a:off x="298800" y="109080"/>
              <a:ext cx="11333520" cy="7231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81C741-45EB-44B9-B0DA-3BE4BD0563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440" y="99720"/>
                <a:ext cx="11352240" cy="725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0790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63AB5F-7818-4EA5-89F1-69837F395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284"/>
            <a:ext cx="11887200" cy="39722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E68BF1-A784-4620-A006-9FFC23257A05}"/>
                  </a:ext>
                </a:extLst>
              </p14:cNvPr>
              <p14:cNvContentPartPr/>
              <p14:nvPr/>
            </p14:nvContentPartPr>
            <p14:xfrm>
              <a:off x="117720" y="1485720"/>
              <a:ext cx="11773440" cy="6032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E68BF1-A784-4620-A006-9FFC23257A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360" y="1476360"/>
                <a:ext cx="11792160" cy="605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2693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83602-626C-422E-A58D-F45BF050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630"/>
            <a:ext cx="11887200" cy="391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30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058" b="59134"/>
          <a:stretch/>
        </p:blipFill>
        <p:spPr>
          <a:xfrm>
            <a:off x="0" y="732748"/>
            <a:ext cx="5461233" cy="25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03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2747"/>
            <a:ext cx="11887200" cy="61924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760931-502E-4CDC-93B9-8176F76FC729}"/>
                  </a:ext>
                </a:extLst>
              </p14:cNvPr>
              <p14:cNvContentPartPr/>
              <p14:nvPr/>
            </p14:nvContentPartPr>
            <p14:xfrm>
              <a:off x="2071440" y="2207160"/>
              <a:ext cx="6612120" cy="801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760931-502E-4CDC-93B9-8176F76FC7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2080" y="2197800"/>
                <a:ext cx="6630840" cy="81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9494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79AE4D-634E-4A0F-B6A7-03F2E348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3583"/>
            <a:ext cx="11887200" cy="63852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E34A9D-1616-401E-B3CE-5018CD77EC08}"/>
                  </a:ext>
                </a:extLst>
              </p14:cNvPr>
              <p14:cNvContentPartPr/>
              <p14:nvPr/>
            </p14:nvContentPartPr>
            <p14:xfrm>
              <a:off x="1633680" y="1243080"/>
              <a:ext cx="9054000" cy="5811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E34A9D-1616-401E-B3CE-5018CD77EC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4320" y="1233720"/>
                <a:ext cx="9072720" cy="583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7861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70C26F7-7804-470A-A56A-9CA8CFBD2A8E}"/>
                  </a:ext>
                </a:extLst>
              </p14:cNvPr>
              <p14:cNvContentPartPr/>
              <p14:nvPr/>
            </p14:nvContentPartPr>
            <p14:xfrm>
              <a:off x="556560" y="331560"/>
              <a:ext cx="11189880" cy="6943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70C26F7-7804-470A-A56A-9CA8CFBD2A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7200" y="322200"/>
                <a:ext cx="11208600" cy="69624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640B6CB-725B-47E4-992E-43FADBEA9B1A}"/>
              </a:ext>
            </a:extLst>
          </p:cNvPr>
          <p:cNvSpPr txBox="1"/>
          <p:nvPr/>
        </p:nvSpPr>
        <p:spPr>
          <a:xfrm>
            <a:off x="281496" y="8394"/>
            <a:ext cx="518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From office hours:</a:t>
            </a:r>
          </a:p>
        </p:txBody>
      </p:sp>
    </p:spTree>
    <p:extLst>
      <p:ext uri="{BB962C8B-B14F-4D97-AF65-F5344CB8AC3E}">
        <p14:creationId xmlns:p14="http://schemas.microsoft.com/office/powerpoint/2010/main" val="4189784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8A4B6D2-A36F-4360-8652-19D96D362232}"/>
                  </a:ext>
                </a:extLst>
              </p14:cNvPr>
              <p14:cNvContentPartPr/>
              <p14:nvPr/>
            </p14:nvContentPartPr>
            <p14:xfrm>
              <a:off x="403560" y="370800"/>
              <a:ext cx="11221200" cy="6544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8A4B6D2-A36F-4360-8652-19D96D3622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200" y="361440"/>
                <a:ext cx="11239920" cy="656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5510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82BEC0-615E-4A8F-837E-A4C050E75C69}"/>
                  </a:ext>
                </a:extLst>
              </p14:cNvPr>
              <p14:cNvContentPartPr/>
              <p14:nvPr/>
            </p14:nvContentPartPr>
            <p14:xfrm>
              <a:off x="0" y="295200"/>
              <a:ext cx="11891160" cy="6964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82BEC0-615E-4A8F-837E-A4C050E75C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285840"/>
                <a:ext cx="11909880" cy="698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9311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660B866-5F51-410A-93C2-BE7383306927}"/>
                  </a:ext>
                </a:extLst>
              </p14:cNvPr>
              <p14:cNvContentPartPr/>
              <p14:nvPr/>
            </p14:nvContentPartPr>
            <p14:xfrm>
              <a:off x="632520" y="276480"/>
              <a:ext cx="11214360" cy="7179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660B866-5F51-410A-93C2-BE738330692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3160" y="267120"/>
                <a:ext cx="11233080" cy="719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518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1CA080F-5FAF-430F-9032-F43608C0C287}"/>
                  </a:ext>
                </a:extLst>
              </p14:cNvPr>
              <p14:cNvContentPartPr/>
              <p14:nvPr/>
            </p14:nvContentPartPr>
            <p14:xfrm>
              <a:off x="338040" y="215640"/>
              <a:ext cx="11510640" cy="7001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1CA080F-5FAF-430F-9032-F43608C0C2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8680" y="206280"/>
                <a:ext cx="11529360" cy="702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8282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7A265F3-0901-4475-BFCF-3DFF8E93AB95}"/>
              </a:ext>
            </a:extLst>
          </p:cNvPr>
          <p:cNvSpPr txBox="1"/>
          <p:nvPr/>
        </p:nvSpPr>
        <p:spPr>
          <a:xfrm>
            <a:off x="423746" y="364273"/>
            <a:ext cx="1073306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Don’t forget to multiply the entire sides when multiplying both </a:t>
            </a:r>
          </a:p>
          <a:p>
            <a:r>
              <a:rPr lang="en-US" sz="3200" dirty="0"/>
              <a:t>sides by a quantity:</a:t>
            </a:r>
          </a:p>
          <a:p>
            <a:endParaRPr lang="en-US" sz="3200" dirty="0"/>
          </a:p>
          <a:p>
            <a:r>
              <a:rPr lang="en-US" sz="3200" dirty="0"/>
              <a:t>Example:  y’ + y = t is linear but not separable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CFB4925-1648-45FA-91D0-6AE010F97E1C}"/>
              </a:ext>
            </a:extLst>
          </p:cNvPr>
          <p:cNvGrpSpPr/>
          <p:nvPr/>
        </p:nvGrpSpPr>
        <p:grpSpPr>
          <a:xfrm>
            <a:off x="2594435" y="2797414"/>
            <a:ext cx="2211480" cy="2169000"/>
            <a:chOff x="2594435" y="2797414"/>
            <a:chExt cx="2211480" cy="21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E78A6B2-A25A-4523-9CE6-C8E206052CC2}"/>
                    </a:ext>
                  </a:extLst>
                </p14:cNvPr>
                <p14:cNvContentPartPr/>
                <p14:nvPr/>
              </p14:nvContentPartPr>
              <p14:xfrm>
                <a:off x="3005195" y="2797414"/>
                <a:ext cx="937800" cy="1260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E78A6B2-A25A-4523-9CE6-C8E206052CC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87555" y="2779774"/>
                  <a:ext cx="973440" cy="12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643A4E3-6026-4441-B494-192C817BC73F}"/>
                    </a:ext>
                  </a:extLst>
                </p14:cNvPr>
                <p14:cNvContentPartPr/>
                <p14:nvPr/>
              </p14:nvContentPartPr>
              <p14:xfrm>
                <a:off x="2594435" y="4080814"/>
                <a:ext cx="1320480" cy="46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643A4E3-6026-4441-B494-192C817BC73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76795" y="4063174"/>
                  <a:ext cx="1356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991B0A6-00F9-4943-AF0B-F9D4F80B1D5A}"/>
                    </a:ext>
                  </a:extLst>
                </p14:cNvPr>
                <p14:cNvContentPartPr/>
                <p14:nvPr/>
              </p14:nvContentPartPr>
              <p14:xfrm>
                <a:off x="2972795" y="4262614"/>
                <a:ext cx="910800" cy="703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991B0A6-00F9-4943-AF0B-F9D4F80B1D5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54795" y="4244614"/>
                  <a:ext cx="946440" cy="73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0B9184A-2833-440D-A016-AB580BB87D2E}"/>
                    </a:ext>
                  </a:extLst>
                </p14:cNvPr>
                <p14:cNvContentPartPr/>
                <p14:nvPr/>
              </p14:nvContentPartPr>
              <p14:xfrm>
                <a:off x="3627995" y="4633054"/>
                <a:ext cx="299520" cy="52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0B9184A-2833-440D-A016-AB580BB87D2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09995" y="4615054"/>
                  <a:ext cx="335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760E6E8-4196-479D-A531-850230E1B81B}"/>
                    </a:ext>
                  </a:extLst>
                </p14:cNvPr>
                <p14:cNvContentPartPr/>
                <p14:nvPr/>
              </p14:nvContentPartPr>
              <p14:xfrm>
                <a:off x="4676315" y="3813334"/>
                <a:ext cx="32400" cy="456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760E6E8-4196-479D-A531-850230E1B81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58675" y="3795334"/>
                  <a:ext cx="6804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C9C077F-2A4E-451B-8FEE-B0987A6D54D7}"/>
                    </a:ext>
                  </a:extLst>
                </p14:cNvPr>
                <p14:cNvContentPartPr/>
                <p14:nvPr/>
              </p14:nvContentPartPr>
              <p14:xfrm>
                <a:off x="4488395" y="4059214"/>
                <a:ext cx="317520" cy="30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C9C077F-2A4E-451B-8FEE-B0987A6D54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70755" y="4041214"/>
                  <a:ext cx="353160" cy="6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80A6FA6-C15A-4B98-9024-99B5F3107142}"/>
                  </a:ext>
                </a:extLst>
              </p14:cNvPr>
              <p14:cNvContentPartPr/>
              <p14:nvPr/>
            </p14:nvContentPartPr>
            <p14:xfrm>
              <a:off x="5679995" y="3596254"/>
              <a:ext cx="570240" cy="10645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80A6FA6-C15A-4B98-9024-99B5F310714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62355" y="3578614"/>
                <a:ext cx="605880" cy="110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0D991AF3-0A81-4CD8-B26B-66E0CB39D017}"/>
              </a:ext>
            </a:extLst>
          </p:cNvPr>
          <p:cNvGrpSpPr/>
          <p:nvPr/>
        </p:nvGrpSpPr>
        <p:grpSpPr>
          <a:xfrm>
            <a:off x="6971315" y="3667174"/>
            <a:ext cx="473040" cy="263160"/>
            <a:chOff x="6971315" y="3667174"/>
            <a:chExt cx="473040" cy="26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CBB5213-981C-49C5-9FB8-D282D83DEF14}"/>
                    </a:ext>
                  </a:extLst>
                </p14:cNvPr>
                <p14:cNvContentPartPr/>
                <p14:nvPr/>
              </p14:nvContentPartPr>
              <p14:xfrm>
                <a:off x="6971315" y="3667174"/>
                <a:ext cx="468720" cy="7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CBB5213-981C-49C5-9FB8-D282D83DEF1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53315" y="3649174"/>
                  <a:ext cx="504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0B609FB-D144-4BCC-88CB-A0E58695B016}"/>
                    </a:ext>
                  </a:extLst>
                </p14:cNvPr>
                <p14:cNvContentPartPr/>
                <p14:nvPr/>
              </p14:nvContentPartPr>
              <p14:xfrm>
                <a:off x="7062755" y="3897214"/>
                <a:ext cx="381600" cy="331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0B609FB-D144-4BCC-88CB-A0E58695B01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45115" y="3879214"/>
                  <a:ext cx="41724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7E28FAF-2B71-4E82-A541-B37534C45EE3}"/>
              </a:ext>
            </a:extLst>
          </p:cNvPr>
          <p:cNvGrpSpPr/>
          <p:nvPr/>
        </p:nvGrpSpPr>
        <p:grpSpPr>
          <a:xfrm>
            <a:off x="8617955" y="3127174"/>
            <a:ext cx="844560" cy="872280"/>
            <a:chOff x="8617955" y="3127174"/>
            <a:chExt cx="844560" cy="87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1869533-B687-4ED7-90BB-DDB62A762E7F}"/>
                    </a:ext>
                  </a:extLst>
                </p14:cNvPr>
                <p14:cNvContentPartPr/>
                <p14:nvPr/>
              </p14:nvContentPartPr>
              <p14:xfrm>
                <a:off x="8861675" y="3127174"/>
                <a:ext cx="434520" cy="872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1869533-B687-4ED7-90BB-DDB62A762E7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843675" y="3109174"/>
                  <a:ext cx="470160" cy="90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CD53564-C53C-4A45-88E3-FB19C40DEFF5}"/>
                    </a:ext>
                  </a:extLst>
                </p14:cNvPr>
                <p14:cNvContentPartPr/>
                <p14:nvPr/>
              </p14:nvContentPartPr>
              <p14:xfrm>
                <a:off x="8617955" y="3519574"/>
                <a:ext cx="844560" cy="950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CD53564-C53C-4A45-88E3-FB19C40DEFF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599955" y="3501934"/>
                  <a:ext cx="88020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20BFB6E-C572-40EB-87C7-EFF05BF253CE}"/>
              </a:ext>
            </a:extLst>
          </p:cNvPr>
          <p:cNvGrpSpPr/>
          <p:nvPr/>
        </p:nvGrpSpPr>
        <p:grpSpPr>
          <a:xfrm>
            <a:off x="8196395" y="2523094"/>
            <a:ext cx="3430080" cy="2018520"/>
            <a:chOff x="8196395" y="2523094"/>
            <a:chExt cx="3430080" cy="20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A0BED13-E476-4F77-9417-C4CCDC3F7C8D}"/>
                    </a:ext>
                  </a:extLst>
                </p14:cNvPr>
                <p14:cNvContentPartPr/>
                <p14:nvPr/>
              </p14:nvContentPartPr>
              <p14:xfrm>
                <a:off x="8196395" y="2734054"/>
                <a:ext cx="524160" cy="1807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A0BED13-E476-4F77-9417-C4CCDC3F7C8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78755" y="2716414"/>
                  <a:ext cx="559800" cy="18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0CD3451-C248-45D7-B5EC-41DA5F1845E4}"/>
                    </a:ext>
                  </a:extLst>
                </p14:cNvPr>
                <p14:cNvContentPartPr/>
                <p14:nvPr/>
              </p14:nvContentPartPr>
              <p14:xfrm>
                <a:off x="9301235" y="2627134"/>
                <a:ext cx="603720" cy="1634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0CD3451-C248-45D7-B5EC-41DA5F1845E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283595" y="2609134"/>
                  <a:ext cx="639360" cy="167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E43B5FE-BBA4-42A7-A577-EE1CDDBAFB41}"/>
                    </a:ext>
                  </a:extLst>
                </p14:cNvPr>
                <p14:cNvContentPartPr/>
                <p14:nvPr/>
              </p14:nvContentPartPr>
              <p14:xfrm>
                <a:off x="10393475" y="2523094"/>
                <a:ext cx="1233000" cy="1557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E43B5FE-BBA4-42A7-A577-EE1CDDBAFB4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375835" y="2505454"/>
                  <a:ext cx="1268640" cy="159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DDA98F4-0F86-4362-8580-A7F827588232}"/>
                    </a:ext>
                  </a:extLst>
                </p14:cNvPr>
                <p14:cNvContentPartPr/>
                <p14:nvPr/>
              </p14:nvContentPartPr>
              <p14:xfrm>
                <a:off x="11133275" y="3265774"/>
                <a:ext cx="484920" cy="594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DDA98F4-0F86-4362-8580-A7F82758823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115635" y="3248134"/>
                  <a:ext cx="520560" cy="9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530B64C-8D33-4A88-9CFB-B043CC726EBB}"/>
                  </a:ext>
                </a:extLst>
              </p14:cNvPr>
              <p14:cNvContentPartPr/>
              <p14:nvPr/>
            </p14:nvContentPartPr>
            <p14:xfrm>
              <a:off x="1460795" y="5808094"/>
              <a:ext cx="1267200" cy="15904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530B64C-8D33-4A88-9CFB-B043CC726E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42795" y="5790454"/>
                <a:ext cx="1302840" cy="162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AEAEB3BB-2870-4176-BD92-56F4C07EEDE6}"/>
              </a:ext>
            </a:extLst>
          </p:cNvPr>
          <p:cNvGrpSpPr/>
          <p:nvPr/>
        </p:nvGrpSpPr>
        <p:grpSpPr>
          <a:xfrm>
            <a:off x="2911595" y="5624494"/>
            <a:ext cx="3408480" cy="1615680"/>
            <a:chOff x="2911595" y="5624494"/>
            <a:chExt cx="3408480" cy="161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38CCD42-8E4A-4E26-886B-07CA122D24A3}"/>
                    </a:ext>
                  </a:extLst>
                </p14:cNvPr>
                <p14:cNvContentPartPr/>
                <p14:nvPr/>
              </p14:nvContentPartPr>
              <p14:xfrm>
                <a:off x="3249995" y="6255214"/>
                <a:ext cx="57240" cy="545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38CCD42-8E4A-4E26-886B-07CA122D24A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31995" y="6237574"/>
                  <a:ext cx="9288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49B444C-EFDF-429E-A000-485DEA9E29F9}"/>
                    </a:ext>
                  </a:extLst>
                </p14:cNvPr>
                <p14:cNvContentPartPr/>
                <p14:nvPr/>
              </p14:nvContentPartPr>
              <p14:xfrm>
                <a:off x="2911595" y="6475894"/>
                <a:ext cx="588240" cy="36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49B444C-EFDF-429E-A000-485DEA9E29F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93595" y="6457894"/>
                  <a:ext cx="623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4CA4D79-6D69-4CCD-B8F2-D99E9A305FCE}"/>
                    </a:ext>
                  </a:extLst>
                </p14:cNvPr>
                <p14:cNvContentPartPr/>
                <p14:nvPr/>
              </p14:nvContentPartPr>
              <p14:xfrm>
                <a:off x="4062875" y="6129214"/>
                <a:ext cx="461160" cy="1110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4CA4D79-6D69-4CCD-B8F2-D99E9A305FC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45235" y="6111574"/>
                  <a:ext cx="496800" cy="11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86E142C-FA8A-4AC3-BBC8-FC810E463549}"/>
                    </a:ext>
                  </a:extLst>
                </p14:cNvPr>
                <p14:cNvContentPartPr/>
                <p14:nvPr/>
              </p14:nvContentPartPr>
              <p14:xfrm>
                <a:off x="5042795" y="5624494"/>
                <a:ext cx="1209240" cy="1085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86E142C-FA8A-4AC3-BBC8-FC810E46354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24795" y="5606494"/>
                  <a:ext cx="1244880" cy="11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FE08B5A-24FF-422C-9001-A86A9884191C}"/>
                    </a:ext>
                  </a:extLst>
                </p14:cNvPr>
                <p14:cNvContentPartPr/>
                <p14:nvPr/>
              </p14:nvContentPartPr>
              <p14:xfrm>
                <a:off x="5867555" y="6102934"/>
                <a:ext cx="452520" cy="32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FE08B5A-24FF-422C-9001-A86A9884191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49915" y="6085294"/>
                  <a:ext cx="48816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C9BBB17-BA11-4115-9473-F7F90090907C}"/>
              </a:ext>
            </a:extLst>
          </p:cNvPr>
          <p:cNvGrpSpPr/>
          <p:nvPr/>
        </p:nvGrpSpPr>
        <p:grpSpPr>
          <a:xfrm>
            <a:off x="7147355" y="5318854"/>
            <a:ext cx="3800160" cy="1281240"/>
            <a:chOff x="7147355" y="5318854"/>
            <a:chExt cx="3800160" cy="12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6089623-FA8A-42D5-99F0-B080C11C0206}"/>
                    </a:ext>
                  </a:extLst>
                </p14:cNvPr>
                <p14:cNvContentPartPr/>
                <p14:nvPr/>
              </p14:nvContentPartPr>
              <p14:xfrm>
                <a:off x="7183355" y="6144334"/>
                <a:ext cx="395640" cy="316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6089623-FA8A-42D5-99F0-B080C11C020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65715" y="6126334"/>
                  <a:ext cx="431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9260D72-808E-4697-BFCD-A6430821E6FA}"/>
                    </a:ext>
                  </a:extLst>
                </p14:cNvPr>
                <p14:cNvContentPartPr/>
                <p14:nvPr/>
              </p14:nvContentPartPr>
              <p14:xfrm>
                <a:off x="7147355" y="6343774"/>
                <a:ext cx="479520" cy="131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9260D72-808E-4697-BFCD-A6430821E6F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29355" y="6326134"/>
                  <a:ext cx="515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05B607C-381D-4CDB-B614-902110722559}"/>
                    </a:ext>
                  </a:extLst>
                </p14:cNvPr>
                <p14:cNvContentPartPr/>
                <p14:nvPr/>
              </p14:nvContentPartPr>
              <p14:xfrm>
                <a:off x="8419955" y="5622694"/>
                <a:ext cx="275760" cy="977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05B607C-381D-4CDB-B614-90211072255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402315" y="5605054"/>
                  <a:ext cx="311400" cy="10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102C14C-09A7-4CD7-926F-7CBA3BDF67A6}"/>
                    </a:ext>
                  </a:extLst>
                </p14:cNvPr>
                <p14:cNvContentPartPr/>
                <p14:nvPr/>
              </p14:nvContentPartPr>
              <p14:xfrm>
                <a:off x="8222675" y="6052534"/>
                <a:ext cx="475560" cy="97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102C14C-09A7-4CD7-926F-7CBA3BDF67A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04675" y="6034534"/>
                  <a:ext cx="511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67E7BD6-152F-4757-A2ED-ED45122C0CF0}"/>
                    </a:ext>
                  </a:extLst>
                </p14:cNvPr>
                <p14:cNvContentPartPr/>
                <p14:nvPr/>
              </p14:nvContentPartPr>
              <p14:xfrm>
                <a:off x="9198275" y="5389774"/>
                <a:ext cx="761040" cy="1114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67E7BD6-152F-4757-A2ED-ED45122C0CF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180275" y="5372134"/>
                  <a:ext cx="796680" cy="11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49AA68C-8B0A-492C-A1A7-9286266FA526}"/>
                    </a:ext>
                  </a:extLst>
                </p14:cNvPr>
                <p14:cNvContentPartPr/>
                <p14:nvPr/>
              </p14:nvContentPartPr>
              <p14:xfrm>
                <a:off x="10311755" y="5318854"/>
                <a:ext cx="340560" cy="1216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49AA68C-8B0A-492C-A1A7-9286266FA52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293755" y="5301214"/>
                  <a:ext cx="376200" cy="12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27A8988-66D4-4E42-91D7-0BB37EE9187E}"/>
                    </a:ext>
                  </a:extLst>
                </p14:cNvPr>
                <p14:cNvContentPartPr/>
                <p14:nvPr/>
              </p14:nvContentPartPr>
              <p14:xfrm>
                <a:off x="10108715" y="5994574"/>
                <a:ext cx="838800" cy="57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27A8988-66D4-4E42-91D7-0BB37EE9187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90715" y="5976574"/>
                  <a:ext cx="87444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3CAA53C-CFE9-4E19-8268-A00F692A840D}"/>
              </a:ext>
            </a:extLst>
          </p:cNvPr>
          <p:cNvGrpSpPr/>
          <p:nvPr/>
        </p:nvGrpSpPr>
        <p:grpSpPr>
          <a:xfrm>
            <a:off x="642875" y="980854"/>
            <a:ext cx="6167520" cy="4309920"/>
            <a:chOff x="642875" y="980854"/>
            <a:chExt cx="6167520" cy="430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565FD4D-C176-48FB-AA64-8AF10956896E}"/>
                    </a:ext>
                  </a:extLst>
                </p14:cNvPr>
                <p14:cNvContentPartPr/>
                <p14:nvPr/>
              </p14:nvContentPartPr>
              <p14:xfrm>
                <a:off x="6102995" y="3004414"/>
                <a:ext cx="707400" cy="2079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565FD4D-C176-48FB-AA64-8AF10956896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84995" y="2986774"/>
                  <a:ext cx="743040" cy="21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5A715A0-D920-47B6-BA33-2A0E17632AC6}"/>
                    </a:ext>
                  </a:extLst>
                </p14:cNvPr>
                <p14:cNvContentPartPr/>
                <p14:nvPr/>
              </p14:nvContentPartPr>
              <p14:xfrm>
                <a:off x="2201315" y="2748094"/>
                <a:ext cx="690840" cy="2542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5A715A0-D920-47B6-BA33-2A0E17632AC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83675" y="2730454"/>
                  <a:ext cx="726480" cy="257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EF2675B-0739-4084-A516-69DE645F6CEA}"/>
                    </a:ext>
                  </a:extLst>
                </p14:cNvPr>
                <p14:cNvContentPartPr/>
                <p14:nvPr/>
              </p14:nvContentPartPr>
              <p14:xfrm>
                <a:off x="642875" y="2887054"/>
                <a:ext cx="1324080" cy="1572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EF2675B-0739-4084-A516-69DE645F6CE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4875" y="2869054"/>
                  <a:ext cx="1359720" cy="160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A4A8ED8-3325-492B-A701-EFC185720E2F}"/>
                    </a:ext>
                  </a:extLst>
                </p14:cNvPr>
                <p14:cNvContentPartPr/>
                <p14:nvPr/>
              </p14:nvContentPartPr>
              <p14:xfrm>
                <a:off x="1505795" y="3602014"/>
                <a:ext cx="763560" cy="159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A4A8ED8-3325-492B-A701-EFC185720E2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87795" y="3584014"/>
                  <a:ext cx="799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B063618-7645-4C1E-B24A-150F5499B69A}"/>
                    </a:ext>
                  </a:extLst>
                </p14:cNvPr>
                <p14:cNvContentPartPr/>
                <p14:nvPr/>
              </p14:nvContentPartPr>
              <p14:xfrm>
                <a:off x="1572035" y="1441654"/>
                <a:ext cx="1931760" cy="1221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B063618-7645-4C1E-B24A-150F5499B69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54035" y="1424014"/>
                  <a:ext cx="1967400" cy="12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9D4D9EB-60C7-4B7F-BA93-2A78DC948A87}"/>
                    </a:ext>
                  </a:extLst>
                </p14:cNvPr>
                <p14:cNvContentPartPr/>
                <p14:nvPr/>
              </p14:nvContentPartPr>
              <p14:xfrm>
                <a:off x="3389315" y="2271814"/>
                <a:ext cx="412200" cy="286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9D4D9EB-60C7-4B7F-BA93-2A78DC948A8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71315" y="2253814"/>
                  <a:ext cx="4478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B21CF04-F4DD-402C-B861-E844A87A1219}"/>
                    </a:ext>
                  </a:extLst>
                </p14:cNvPr>
                <p14:cNvContentPartPr/>
                <p14:nvPr/>
              </p14:nvContentPartPr>
              <p14:xfrm>
                <a:off x="3104195" y="980854"/>
                <a:ext cx="3331080" cy="2136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B21CF04-F4DD-402C-B861-E844A87A121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86195" y="962854"/>
                  <a:ext cx="3366720" cy="21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8283BE4-0C23-4910-A431-787E5EF58AED}"/>
                    </a:ext>
                  </a:extLst>
                </p14:cNvPr>
                <p14:cNvContentPartPr/>
                <p14:nvPr/>
              </p14:nvContentPartPr>
              <p14:xfrm>
                <a:off x="5895275" y="2808934"/>
                <a:ext cx="612720" cy="344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8283BE4-0C23-4910-A431-787E5EF58AE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77635" y="2790934"/>
                  <a:ext cx="648360" cy="379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CE885E53-89CE-4526-B987-7C454C4B9C68}"/>
              </a:ext>
            </a:extLst>
          </p:cNvPr>
          <p:cNvSpPr txBox="1"/>
          <p:nvPr/>
        </p:nvSpPr>
        <p:spPr>
          <a:xfrm>
            <a:off x="4869365" y="7027402"/>
            <a:ext cx="5141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Cannot separate variables</a:t>
            </a:r>
          </a:p>
        </p:txBody>
      </p:sp>
    </p:spTree>
    <p:extLst>
      <p:ext uri="{BB962C8B-B14F-4D97-AF65-F5344CB8AC3E}">
        <p14:creationId xmlns:p14="http://schemas.microsoft.com/office/powerpoint/2010/main" val="22018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764A6-1BE0-4254-BC03-98CDD86E77AB}"/>
              </a:ext>
            </a:extLst>
          </p:cNvPr>
          <p:cNvGrpSpPr/>
          <p:nvPr/>
        </p:nvGrpSpPr>
        <p:grpSpPr>
          <a:xfrm>
            <a:off x="2286000" y="1844528"/>
            <a:ext cx="9274629" cy="5801695"/>
            <a:chOff x="1280051" y="597946"/>
            <a:chExt cx="9340828" cy="63238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65DEB7-68DA-44F4-8FD6-BAA3F8B38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3480" y="597946"/>
              <a:ext cx="7875010" cy="8953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56D4C1-8F81-4329-A5BE-B03204829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7306" y="1531904"/>
              <a:ext cx="5583572" cy="9940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5EEE0A-F800-496A-A709-C6DB4B1D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1" y="2796803"/>
              <a:ext cx="4263121" cy="9940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861388-068B-44CA-8723-8A9C3198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6285" y="3812945"/>
              <a:ext cx="7816333" cy="9940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4B2C3C-997E-4563-AC9F-E7E02BC53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3804" y="5838219"/>
              <a:ext cx="5531797" cy="10835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61B2A5-5A3C-44A4-A7A0-5F03E697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3480" y="5109342"/>
              <a:ext cx="4585012" cy="941565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4C3433-E7EF-4BE9-B85B-E118908F985D}"/>
                </a:ext>
              </a:extLst>
            </p:cNvPr>
            <p:cNvCxnSpPr/>
            <p:nvPr/>
          </p:nvCxnSpPr>
          <p:spPr>
            <a:xfrm>
              <a:off x="1293780" y="490598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468E6CA-EAB0-43C7-A2F4-CAE03D4E344B}"/>
                </a:ext>
              </a:extLst>
            </p:cNvPr>
            <p:cNvCxnSpPr/>
            <p:nvPr/>
          </p:nvCxnSpPr>
          <p:spPr>
            <a:xfrm>
              <a:off x="1280051" y="2607013"/>
              <a:ext cx="932709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FDA07CB-2257-4116-84A5-F810EB40337E}"/>
              </a:ext>
            </a:extLst>
          </p:cNvPr>
          <p:cNvSpPr txBox="1"/>
          <p:nvPr/>
        </p:nvSpPr>
        <p:spPr>
          <a:xfrm>
            <a:off x="146957" y="90202"/>
            <a:ext cx="11593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General solution of 2</a:t>
            </a:r>
            <a:r>
              <a:rPr lang="en-US" sz="3600" baseline="30000" dirty="0">
                <a:solidFill>
                  <a:srgbClr val="FFFF00"/>
                </a:solidFill>
              </a:rPr>
              <a:t>nd</a:t>
            </a:r>
            <a:r>
              <a:rPr lang="en-US" sz="3600" dirty="0">
                <a:solidFill>
                  <a:srgbClr val="FFFF00"/>
                </a:solidFill>
              </a:rPr>
              <a:t> order Linear Homogenous DE is a linear combination of 2 linearly independent functions (which are solutions).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276BDBE-1BE2-4AA9-A172-0A8C59513B81}"/>
                  </a:ext>
                </a:extLst>
              </p14:cNvPr>
              <p14:cNvContentPartPr/>
              <p14:nvPr/>
            </p14:nvContentPartPr>
            <p14:xfrm>
              <a:off x="75600" y="52920"/>
              <a:ext cx="11642760" cy="76690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276BDBE-1BE2-4AA9-A172-0A8C59513B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40" y="43560"/>
                <a:ext cx="11661480" cy="768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040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56071-BE1B-49A9-A913-9CA4518F4576}"/>
              </a:ext>
            </a:extLst>
          </p:cNvPr>
          <p:cNvSpPr/>
          <p:nvPr/>
        </p:nvSpPr>
        <p:spPr>
          <a:xfrm>
            <a:off x="564995" y="2438400"/>
            <a:ext cx="1100253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Recall from matrix algebra that A</a:t>
            </a:r>
            <a:r>
              <a:rPr lang="en-US" sz="3600" b="1" dirty="0"/>
              <a:t>x</a:t>
            </a:r>
            <a:r>
              <a:rPr lang="en-US" sz="3600" dirty="0"/>
              <a:t> = </a:t>
            </a:r>
            <a:r>
              <a:rPr lang="en-US" sz="3600" b="1" dirty="0"/>
              <a:t>b</a:t>
            </a:r>
            <a:r>
              <a:rPr lang="en-US" sz="3600" dirty="0"/>
              <a:t> is a homogeneous equation </a:t>
            </a:r>
            <a:r>
              <a:rPr lang="en-US" sz="3600" dirty="0" err="1"/>
              <a:t>iff</a:t>
            </a:r>
            <a:r>
              <a:rPr lang="en-US" sz="3600" dirty="0"/>
              <a:t> </a:t>
            </a:r>
            <a:r>
              <a:rPr lang="en-US" sz="3600" b="1" dirty="0"/>
              <a:t>b</a:t>
            </a:r>
            <a:r>
              <a:rPr lang="en-US" sz="3600" dirty="0"/>
              <a:t> = </a:t>
            </a:r>
            <a:r>
              <a:rPr lang="en-US" sz="3600" b="1" dirty="0"/>
              <a:t>0</a:t>
            </a:r>
            <a:r>
              <a:rPr lang="en-US" sz="3600" dirty="0"/>
              <a:t>.  </a:t>
            </a:r>
          </a:p>
          <a:p>
            <a:endParaRPr lang="en-US" sz="2000" dirty="0"/>
          </a:p>
          <a:p>
            <a:r>
              <a:rPr lang="en-US" sz="3600" dirty="0"/>
              <a:t>Suppose A has 2 free variables. Then the general solution to the homogenous matrix equation  A</a:t>
            </a:r>
            <a:r>
              <a:rPr lang="en-US" sz="3600" b="1" dirty="0"/>
              <a:t>x</a:t>
            </a:r>
            <a:r>
              <a:rPr lang="en-US" sz="3600" dirty="0"/>
              <a:t> = </a:t>
            </a:r>
            <a:r>
              <a:rPr lang="en-US" sz="3600" b="1" dirty="0"/>
              <a:t>0</a:t>
            </a:r>
            <a:r>
              <a:rPr lang="en-US" sz="3600" dirty="0"/>
              <a:t>  will be of the form  </a:t>
            </a:r>
          </a:p>
          <a:p>
            <a:endParaRPr lang="en-US" sz="1400" b="1" dirty="0"/>
          </a:p>
          <a:p>
            <a:pPr algn="ctr"/>
            <a:r>
              <a:rPr lang="en-US" sz="3600" b="1" dirty="0"/>
              <a:t>x</a:t>
            </a:r>
            <a:r>
              <a:rPr lang="en-US" sz="3600" dirty="0"/>
              <a:t> =c</a:t>
            </a:r>
            <a:r>
              <a:rPr lang="en-US" sz="3600" baseline="-25000" dirty="0"/>
              <a:t>1</a:t>
            </a:r>
            <a:r>
              <a:rPr lang="en-US" sz="3600" b="1" dirty="0"/>
              <a:t>v</a:t>
            </a:r>
            <a:r>
              <a:rPr lang="en-US" sz="3600" b="1" baseline="-25000" dirty="0"/>
              <a:t>1</a:t>
            </a:r>
            <a:r>
              <a:rPr lang="en-US" sz="3600" dirty="0"/>
              <a:t> + c</a:t>
            </a:r>
            <a:r>
              <a:rPr lang="en-US" sz="3600" baseline="-25000" dirty="0"/>
              <a:t>2</a:t>
            </a:r>
            <a:r>
              <a:rPr lang="en-US" sz="3600" b="1" dirty="0"/>
              <a:t>v</a:t>
            </a:r>
            <a:r>
              <a:rPr lang="en-US" sz="3600" b="1" baseline="-25000" dirty="0"/>
              <a:t>2</a:t>
            </a:r>
            <a:r>
              <a:rPr lang="en-US" sz="3600" dirty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CB32D5B-E9DA-4DB0-8955-11094F345D1C}"/>
                  </a:ext>
                </a:extLst>
              </p14:cNvPr>
              <p14:cNvContentPartPr/>
              <p14:nvPr/>
            </p14:nvContentPartPr>
            <p14:xfrm>
              <a:off x="425520" y="88920"/>
              <a:ext cx="11224080" cy="6968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CB32D5B-E9DA-4DB0-8955-11094F345D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160" y="79560"/>
                <a:ext cx="11242800" cy="698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123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56071-BE1B-49A9-A913-9CA4518F4576}"/>
              </a:ext>
            </a:extLst>
          </p:cNvPr>
          <p:cNvSpPr/>
          <p:nvPr/>
        </p:nvSpPr>
        <p:spPr>
          <a:xfrm>
            <a:off x="579863" y="178420"/>
            <a:ext cx="110025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Recall from matrix algebra that A</a:t>
            </a:r>
            <a:r>
              <a:rPr lang="en-US" sz="3200" b="1" dirty="0"/>
              <a:t>x</a:t>
            </a:r>
            <a:r>
              <a:rPr lang="en-US" sz="3200" dirty="0"/>
              <a:t> = </a:t>
            </a:r>
            <a:r>
              <a:rPr lang="en-US" sz="3200" b="1" dirty="0"/>
              <a:t>b</a:t>
            </a:r>
            <a:r>
              <a:rPr lang="en-US" sz="3200" dirty="0"/>
              <a:t> is a homogeneous equation </a:t>
            </a:r>
            <a:r>
              <a:rPr lang="en-US" sz="3200" dirty="0" err="1"/>
              <a:t>iff</a:t>
            </a:r>
            <a:r>
              <a:rPr lang="en-US" sz="3200" dirty="0"/>
              <a:t> </a:t>
            </a:r>
            <a:r>
              <a:rPr lang="en-US" sz="3200" b="1" dirty="0"/>
              <a:t>b</a:t>
            </a:r>
            <a:r>
              <a:rPr lang="en-US" sz="3200" dirty="0"/>
              <a:t> = </a:t>
            </a:r>
            <a:r>
              <a:rPr lang="en-US" sz="3200" b="1" dirty="0"/>
              <a:t>0</a:t>
            </a:r>
            <a:r>
              <a:rPr lang="en-US" sz="3200" dirty="0"/>
              <a:t>.  </a:t>
            </a:r>
          </a:p>
          <a:p>
            <a:endParaRPr lang="en-US" dirty="0"/>
          </a:p>
          <a:p>
            <a:r>
              <a:rPr lang="en-US" sz="3200" dirty="0"/>
              <a:t>Suppose A has 2 free variables. Then the general solution to the homogenous matrix equation  A</a:t>
            </a:r>
            <a:r>
              <a:rPr lang="en-US" sz="3200" b="1" dirty="0"/>
              <a:t>x</a:t>
            </a:r>
            <a:r>
              <a:rPr lang="en-US" sz="3200" dirty="0"/>
              <a:t> = </a:t>
            </a:r>
            <a:r>
              <a:rPr lang="en-US" sz="3200" b="1" dirty="0"/>
              <a:t>0</a:t>
            </a:r>
            <a:r>
              <a:rPr lang="en-US" sz="3200" dirty="0"/>
              <a:t>  will be of the form  </a:t>
            </a:r>
          </a:p>
          <a:p>
            <a:endParaRPr lang="en-US" sz="1200" b="1" dirty="0"/>
          </a:p>
          <a:p>
            <a:pPr algn="ctr"/>
            <a:r>
              <a:rPr lang="en-US" sz="3200" b="1" dirty="0"/>
              <a:t>x</a:t>
            </a:r>
            <a:r>
              <a:rPr lang="en-US" sz="3200" dirty="0"/>
              <a:t> =c</a:t>
            </a:r>
            <a:r>
              <a:rPr lang="en-US" sz="3200" baseline="-25000" dirty="0"/>
              <a:t>1</a:t>
            </a:r>
            <a:r>
              <a:rPr lang="en-US" sz="3200" b="1" dirty="0"/>
              <a:t>v</a:t>
            </a:r>
            <a:r>
              <a:rPr lang="en-US" sz="3200" b="1" baseline="-25000" dirty="0"/>
              <a:t>1</a:t>
            </a:r>
            <a:r>
              <a:rPr lang="en-US" sz="3200" dirty="0"/>
              <a:t> + c</a:t>
            </a:r>
            <a:r>
              <a:rPr lang="en-US" sz="3200" baseline="-25000" dirty="0"/>
              <a:t>2</a:t>
            </a:r>
            <a:r>
              <a:rPr lang="en-US" sz="3200" b="1" dirty="0"/>
              <a:t>v</a:t>
            </a:r>
            <a:r>
              <a:rPr lang="en-US" sz="3200" b="1" baseline="-25000" dirty="0"/>
              <a:t>2</a:t>
            </a:r>
            <a:r>
              <a:rPr lang="en-US" sz="3200" dirty="0"/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3EF82D-3A2D-4511-AEB0-4615FB435071}"/>
              </a:ext>
            </a:extLst>
          </p:cNvPr>
          <p:cNvCxnSpPr/>
          <p:nvPr/>
        </p:nvCxnSpPr>
        <p:spPr>
          <a:xfrm>
            <a:off x="394010" y="3348291"/>
            <a:ext cx="107413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F656218-E528-49B9-A83B-252B1BAFB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401"/>
          <a:stretch/>
        </p:blipFill>
        <p:spPr>
          <a:xfrm>
            <a:off x="137531" y="3703072"/>
            <a:ext cx="11887200" cy="33176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093058-6A8E-4BA7-885C-F18C666255BE}"/>
                  </a:ext>
                </a:extLst>
              </p14:cNvPr>
              <p14:cNvContentPartPr/>
              <p14:nvPr/>
            </p14:nvContentPartPr>
            <p14:xfrm>
              <a:off x="462600" y="2398320"/>
              <a:ext cx="11009520" cy="4794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093058-6A8E-4BA7-885C-F18C666255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240" y="2388960"/>
                <a:ext cx="11028240" cy="481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985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26D39C-27B4-4973-B9E0-3D19DA0E9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45"/>
            <a:ext cx="11887200" cy="56616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A7B9D0-342C-4BE3-97F5-84DB110D89AA}"/>
                  </a:ext>
                </a:extLst>
              </p14:cNvPr>
              <p14:cNvContentPartPr/>
              <p14:nvPr/>
            </p14:nvContentPartPr>
            <p14:xfrm>
              <a:off x="97920" y="72000"/>
              <a:ext cx="11651760" cy="7175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A7B9D0-342C-4BE3-97F5-84DB110D89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560" y="62640"/>
                <a:ext cx="11670480" cy="719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339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4C678-6DF9-4BF4-936D-684C3D7D9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871"/>
            <a:ext cx="11887200" cy="131758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0E5C23-855B-4E2D-A0D2-B67067497273}"/>
                  </a:ext>
                </a:extLst>
              </p14:cNvPr>
              <p14:cNvContentPartPr/>
              <p14:nvPr/>
            </p14:nvContentPartPr>
            <p14:xfrm>
              <a:off x="468000" y="120600"/>
              <a:ext cx="11307960" cy="7196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0E5C23-855B-4E2D-A0D2-B670674972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640" y="111240"/>
                <a:ext cx="11326680" cy="721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407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EF3C6A-292A-4E16-A724-A7EB16724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56" y="81776"/>
            <a:ext cx="10304804" cy="74861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E7CF3BB-E0FA-42A0-9F90-32F7384A8119}"/>
                  </a:ext>
                </a:extLst>
              </p14:cNvPr>
              <p14:cNvContentPartPr/>
              <p14:nvPr/>
            </p14:nvContentPartPr>
            <p14:xfrm>
              <a:off x="686520" y="1059480"/>
              <a:ext cx="11020680" cy="6186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E7CF3BB-E0FA-42A0-9F90-32F7384A81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160" y="1050120"/>
                <a:ext cx="11039400" cy="620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1605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13086</TotalTime>
  <Words>162</Words>
  <Application>Microsoft Office PowerPoint</Application>
  <PresentationFormat>Custom</PresentationFormat>
  <Paragraphs>18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130</cp:revision>
  <dcterms:created xsi:type="dcterms:W3CDTF">2020-09-07T00:11:40Z</dcterms:created>
  <dcterms:modified xsi:type="dcterms:W3CDTF">2021-03-01T17:56:05Z</dcterms:modified>
</cp:coreProperties>
</file>