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14" r:id="rId2"/>
    <p:sldId id="615" r:id="rId3"/>
    <p:sldId id="635" r:id="rId4"/>
    <p:sldId id="634" r:id="rId5"/>
    <p:sldId id="616" r:id="rId6"/>
    <p:sldId id="617" r:id="rId7"/>
    <p:sldId id="535" r:id="rId8"/>
    <p:sldId id="536" r:id="rId9"/>
    <p:sldId id="524" r:id="rId10"/>
    <p:sldId id="525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575" r:id="rId20"/>
    <p:sldId id="576" r:id="rId21"/>
    <p:sldId id="577" r:id="rId22"/>
    <p:sldId id="578" r:id="rId23"/>
    <p:sldId id="579" r:id="rId24"/>
    <p:sldId id="629" r:id="rId25"/>
    <p:sldId id="580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7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624468" y="118946"/>
            <a:ext cx="10757210" cy="7501054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60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26" y="83275"/>
            <a:ext cx="10059874" cy="76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</p:spTree>
    <p:extLst>
      <p:ext uri="{BB962C8B-B14F-4D97-AF65-F5344CB8AC3E}">
        <p14:creationId xmlns:p14="http://schemas.microsoft.com/office/powerpoint/2010/main" val="304896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</p:spTree>
    <p:extLst>
      <p:ext uri="{BB962C8B-B14F-4D97-AF65-F5344CB8AC3E}">
        <p14:creationId xmlns:p14="http://schemas.microsoft.com/office/powerpoint/2010/main" val="374115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2438400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2925"/>
            <a:ext cx="11887200" cy="56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6" y="81776"/>
            <a:ext cx="10304804" cy="74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13027</TotalTime>
  <Words>138</Words>
  <Application>Microsoft Office PowerPoint</Application>
  <PresentationFormat>Custom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131</cp:revision>
  <dcterms:created xsi:type="dcterms:W3CDTF">2020-09-07T00:11:40Z</dcterms:created>
  <dcterms:modified xsi:type="dcterms:W3CDTF">2021-03-01T22:20:34Z</dcterms:modified>
</cp:coreProperties>
</file>